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6.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7.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8.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14"/>
  </p:notesMasterIdLst>
  <p:sldIdLst>
    <p:sldId id="256" r:id="rId5"/>
    <p:sldId id="308" r:id="rId6"/>
    <p:sldId id="302" r:id="rId7"/>
    <p:sldId id="309" r:id="rId8"/>
    <p:sldId id="307" r:id="rId9"/>
    <p:sldId id="304" r:id="rId10"/>
    <p:sldId id="306" r:id="rId11"/>
    <p:sldId id="305" r:id="rId12"/>
    <p:sldId id="310" r:id="rId13"/>
  </p:sldIdLst>
  <p:sldSz cx="12192000" cy="6858000"/>
  <p:notesSz cx="6735763" cy="9866313"/>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5DFFB8-5D7D-46D5-916B-C0E7D66B8F3A}" v="400" dt="2025-12-11T13:43:16.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90"/>
  </p:normalViewPr>
  <p:slideViewPr>
    <p:cSldViewPr snapToGrid="0">
      <p:cViewPr varScale="1">
        <p:scale>
          <a:sx n="93" d="100"/>
          <a:sy n="93" d="100"/>
        </p:scale>
        <p:origin x="1027" y="293"/>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VTT%20LIBS%20JET%202024/14IWG1A%20-%20R4%20C1/14IWG1A%20-%20R4%20C1%20Excel.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14IWG1A%20-%20R4%20C1%20average%20Exce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14IWG1A%20-%20R4%20C1%20average%20Exce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14IWG1A%20-%20R4%20C1%20average%20Exce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14IWG1A%20-%20R4%20C1%20average%20Exce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VTT%20LIBS%20JET%202024/14IWG1A%20-%20R5%20C1/14IWG1A%20-%20R5%20C1%20Excel.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14IWG1A%20-%20R5%20C1%20average%20Excel.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14IWG1A%20-%20R5%20C1%20average%20Excel.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14IWG1A%20-%20R5%20C1%20average%20Exce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VTT%20LIBS%20JET%202024/ARYELLE/71_14IWG1A%20-%20R6%20C1/71_14IWG1A%20R6-C1%20Excel.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7.xml"/></Relationships>
</file>

<file path=ppt/charts/_rels/chart19.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71_14IWG1A%20R6-C1%20average%20Excel.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14IWG1A%20-%20R4%20C1%20average%20Exce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71_14IWG1A%20R6-C1%20average%20Excel.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71_14IWG1A%20R6-C1%20average%20Excel.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VTT%20LIBS%20JET%202024/ARYELLE/72_14IWG1A%20-%20R7%20C1/72_14_IWG1A%20-%20R7%20C1%20Excel.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8.xml"/></Relationships>
</file>

<file path=ppt/charts/_rels/chart23.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72_14IWG1A%20R7-C1%20average%20Excel.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72_14IWG1A%20R7-C1%20average%20Excel.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72_14IWG1A%20R7-C1%20average%20Excel.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VTT%20LIBS%20JET%202024/LITTROW/14IWG1A%20FIT.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VTT%20LIBS%20JET%202024/LITTROW/14IWG1A%20FIT.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14IWG1A%20-%20R4%20C1%20average%20Excel.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14IWG1A%20-%20R4%20C1%20average%20Exce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14IWG1A%20-%20R4%20C1%20average%20Excel.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VTT%20LIBS%20JET%202024/ARYELLE/14IWG1A%20-%20R4%20C1/14IWGA%20R4%20C1%20Fityk.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14IWG1A%20-%20R4%20C1%20average%20Exce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VTT%20LIBS%20JET%202024/ARYELLE/14IWG1A%20-%20R4%20C1%20average%20Exce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tartuulikool-my.sharepoint.com/personal/kalevipo_ut_ee/Documents/Dokumendid/LIBS_studies/VTT%20LIBS%20JET%202024/14IWG1A%20-%20R4%20C1/14IWG1A%20-%20R4%20C1%20Excel.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Data!$B$1:$B$2</c:f>
              <c:strCache>
                <c:ptCount val="2"/>
                <c:pt idx="0">
                  <c:v>W</c:v>
                </c:pt>
              </c:strCache>
            </c:strRef>
          </c:tx>
          <c:spPr>
            <a:ln w="19050" cap="rnd">
              <a:solidFill>
                <a:srgbClr val="0070C0"/>
              </a:solidFill>
              <a:round/>
            </a:ln>
            <a:effectLst/>
          </c:spPr>
          <c:marker>
            <c:symbol val="none"/>
          </c:marker>
          <c:xVal>
            <c:numRef>
              <c:f>Data!$A$3:$A$506</c:f>
              <c:numCache>
                <c:formatCode>General</c:formatCode>
                <c:ptCount val="5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Data!$B$3:$B$506</c:f>
              <c:numCache>
                <c:formatCode>General</c:formatCode>
                <c:ptCount val="504"/>
                <c:pt idx="0">
                  <c:v>535.51282599125318</c:v>
                </c:pt>
                <c:pt idx="1">
                  <c:v>437.40436000725413</c:v>
                </c:pt>
                <c:pt idx="2">
                  <c:v>339.58252134117521</c:v>
                </c:pt>
                <c:pt idx="3">
                  <c:v>269.11994239345319</c:v>
                </c:pt>
                <c:pt idx="4">
                  <c:v>320.63074310232003</c:v>
                </c:pt>
                <c:pt idx="5">
                  <c:v>292.8508960058922</c:v>
                </c:pt>
                <c:pt idx="6">
                  <c:v>193.77684097549485</c:v>
                </c:pt>
                <c:pt idx="7">
                  <c:v>183.76386909050092</c:v>
                </c:pt>
                <c:pt idx="8">
                  <c:v>264.00122404926958</c:v>
                </c:pt>
                <c:pt idx="9">
                  <c:v>212.79840676137732</c:v>
                </c:pt>
                <c:pt idx="10">
                  <c:v>150.30233009740377</c:v>
                </c:pt>
                <c:pt idx="11">
                  <c:v>143.01702733431085</c:v>
                </c:pt>
                <c:pt idx="12">
                  <c:v>139.3156397105092</c:v>
                </c:pt>
                <c:pt idx="13">
                  <c:v>126.77090283563368</c:v>
                </c:pt>
                <c:pt idx="14">
                  <c:v>239.49821876235998</c:v>
                </c:pt>
                <c:pt idx="15">
                  <c:v>76.498993790157598</c:v>
                </c:pt>
                <c:pt idx="16">
                  <c:v>262.37366393559023</c:v>
                </c:pt>
                <c:pt idx="17">
                  <c:v>34.140547587983846</c:v>
                </c:pt>
                <c:pt idx="18">
                  <c:v>97.033172053924886</c:v>
                </c:pt>
                <c:pt idx="19">
                  <c:v>83.390983462150899</c:v>
                </c:pt>
                <c:pt idx="20">
                  <c:v>183.3233379442438</c:v>
                </c:pt>
                <c:pt idx="21">
                  <c:v>312.70287438100166</c:v>
                </c:pt>
                <c:pt idx="22">
                  <c:v>33.60474673733988</c:v>
                </c:pt>
                <c:pt idx="23">
                  <c:v>66.949516835786341</c:v>
                </c:pt>
                <c:pt idx="24">
                  <c:v>45.358234488106163</c:v>
                </c:pt>
                <c:pt idx="25">
                  <c:v>75.854882257668152</c:v>
                </c:pt>
                <c:pt idx="26">
                  <c:v>106.17897233278806</c:v>
                </c:pt>
                <c:pt idx="27">
                  <c:v>96.963711423866243</c:v>
                </c:pt>
                <c:pt idx="28">
                  <c:v>103.94049889127794</c:v>
                </c:pt>
                <c:pt idx="29">
                  <c:v>129.87366834044093</c:v>
                </c:pt>
                <c:pt idx="30">
                  <c:v>114.25455348956758</c:v>
                </c:pt>
                <c:pt idx="31">
                  <c:v>110.97941134770959</c:v>
                </c:pt>
                <c:pt idx="32">
                  <c:v>109.59897576060582</c:v>
                </c:pt>
                <c:pt idx="33">
                  <c:v>63.695537261285587</c:v>
                </c:pt>
                <c:pt idx="34">
                  <c:v>112.66849786972951</c:v>
                </c:pt>
                <c:pt idx="35">
                  <c:v>102.21793385153431</c:v>
                </c:pt>
                <c:pt idx="36">
                  <c:v>95.049061980047242</c:v>
                </c:pt>
                <c:pt idx="37">
                  <c:v>79.234564095911722</c:v>
                </c:pt>
                <c:pt idx="38">
                  <c:v>118.43392616421535</c:v>
                </c:pt>
                <c:pt idx="39">
                  <c:v>133.81351962387296</c:v>
                </c:pt>
                <c:pt idx="40">
                  <c:v>100.3446978755924</c:v>
                </c:pt>
                <c:pt idx="41">
                  <c:v>105.56876198955831</c:v>
                </c:pt>
                <c:pt idx="42">
                  <c:v>85.968412403144413</c:v>
                </c:pt>
                <c:pt idx="43">
                  <c:v>173.17936735955473</c:v>
                </c:pt>
                <c:pt idx="44">
                  <c:v>66.097681003299087</c:v>
                </c:pt>
                <c:pt idx="45">
                  <c:v>88.839466011394322</c:v>
                </c:pt>
                <c:pt idx="46">
                  <c:v>95.219146730787415</c:v>
                </c:pt>
                <c:pt idx="47">
                  <c:v>115.23043364613604</c:v>
                </c:pt>
                <c:pt idx="48">
                  <c:v>140.42678479347387</c:v>
                </c:pt>
                <c:pt idx="49">
                  <c:v>135.30863532846291</c:v>
                </c:pt>
                <c:pt idx="50">
                  <c:v>72.011486098002052</c:v>
                </c:pt>
                <c:pt idx="51">
                  <c:v>122.79859649766387</c:v>
                </c:pt>
                <c:pt idx="52">
                  <c:v>114.03179339021688</c:v>
                </c:pt>
                <c:pt idx="53">
                  <c:v>107.0666368703469</c:v>
                </c:pt>
                <c:pt idx="54">
                  <c:v>111.68932380391132</c:v>
                </c:pt>
                <c:pt idx="55">
                  <c:v>121.17806433717604</c:v>
                </c:pt>
                <c:pt idx="56">
                  <c:v>127.11558859004306</c:v>
                </c:pt>
                <c:pt idx="57">
                  <c:v>206.55191118100265</c:v>
                </c:pt>
                <c:pt idx="58">
                  <c:v>130.5709973755676</c:v>
                </c:pt>
                <c:pt idx="59">
                  <c:v>113.95310786501553</c:v>
                </c:pt>
                <c:pt idx="60">
                  <c:v>101.30516985328498</c:v>
                </c:pt>
                <c:pt idx="61">
                  <c:v>104.02684984143913</c:v>
                </c:pt>
                <c:pt idx="62">
                  <c:v>170.17265983144975</c:v>
                </c:pt>
                <c:pt idx="63">
                  <c:v>151.34336552342839</c:v>
                </c:pt>
                <c:pt idx="64">
                  <c:v>96.378407259797456</c:v>
                </c:pt>
                <c:pt idx="65">
                  <c:v>159.2667581324001</c:v>
                </c:pt>
                <c:pt idx="66">
                  <c:v>102.93987041037136</c:v>
                </c:pt>
                <c:pt idx="67">
                  <c:v>153.41954092207339</c:v>
                </c:pt>
                <c:pt idx="68">
                  <c:v>70.69286859514672</c:v>
                </c:pt>
                <c:pt idx="69">
                  <c:v>86.660409547971767</c:v>
                </c:pt>
                <c:pt idx="70">
                  <c:v>109.56847267836051</c:v>
                </c:pt>
                <c:pt idx="71">
                  <c:v>91.053771763332321</c:v>
                </c:pt>
                <c:pt idx="72">
                  <c:v>90.046323441407509</c:v>
                </c:pt>
                <c:pt idx="73">
                  <c:v>167.74491433208465</c:v>
                </c:pt>
                <c:pt idx="74">
                  <c:v>104.6448065322234</c:v>
                </c:pt>
                <c:pt idx="75">
                  <c:v>88.665215191016259</c:v>
                </c:pt>
                <c:pt idx="76">
                  <c:v>116.63534720415146</c:v>
                </c:pt>
                <c:pt idx="77">
                  <c:v>92.699961395647833</c:v>
                </c:pt>
                <c:pt idx="78">
                  <c:v>148.70460600334397</c:v>
                </c:pt>
                <c:pt idx="79">
                  <c:v>71.410450159538286</c:v>
                </c:pt>
                <c:pt idx="80">
                  <c:v>89.924705532753933</c:v>
                </c:pt>
                <c:pt idx="81">
                  <c:v>93.888367770257375</c:v>
                </c:pt>
                <c:pt idx="82">
                  <c:v>194.26235895670339</c:v>
                </c:pt>
                <c:pt idx="83">
                  <c:v>134.29256514606612</c:v>
                </c:pt>
                <c:pt idx="84">
                  <c:v>61.957042069504041</c:v>
                </c:pt>
                <c:pt idx="85">
                  <c:v>112.64076630251351</c:v>
                </c:pt>
                <c:pt idx="86">
                  <c:v>26.694850724970138</c:v>
                </c:pt>
                <c:pt idx="87">
                  <c:v>98.550138964479814</c:v>
                </c:pt>
                <c:pt idx="88">
                  <c:v>93.821407344883951</c:v>
                </c:pt>
                <c:pt idx="89">
                  <c:v>104.53574392746927</c:v>
                </c:pt>
                <c:pt idx="90">
                  <c:v>104.95264392699205</c:v>
                </c:pt>
                <c:pt idx="91">
                  <c:v>107.6615458648043</c:v>
                </c:pt>
                <c:pt idx="92">
                  <c:v>111.35488619591119</c:v>
                </c:pt>
                <c:pt idx="93">
                  <c:v>67.603217223031464</c:v>
                </c:pt>
                <c:pt idx="94">
                  <c:v>101.87425827799606</c:v>
                </c:pt>
                <c:pt idx="95">
                  <c:v>127.23885545196688</c:v>
                </c:pt>
                <c:pt idx="96">
                  <c:v>90.588412614103717</c:v>
                </c:pt>
                <c:pt idx="97">
                  <c:v>141.65253208029318</c:v>
                </c:pt>
                <c:pt idx="98">
                  <c:v>105.07696005303214</c:v>
                </c:pt>
                <c:pt idx="99">
                  <c:v>117.54532802460577</c:v>
                </c:pt>
                <c:pt idx="100">
                  <c:v>198.70381691649547</c:v>
                </c:pt>
                <c:pt idx="101">
                  <c:v>136.17775486338209</c:v>
                </c:pt>
                <c:pt idx="102">
                  <c:v>115.47211972577952</c:v>
                </c:pt>
                <c:pt idx="103">
                  <c:v>100.69718706612795</c:v>
                </c:pt>
                <c:pt idx="104">
                  <c:v>135.03691849617752</c:v>
                </c:pt>
                <c:pt idx="105">
                  <c:v>143.19561422265707</c:v>
                </c:pt>
                <c:pt idx="106">
                  <c:v>139.21021856946027</c:v>
                </c:pt>
                <c:pt idx="107">
                  <c:v>145.36242626285539</c:v>
                </c:pt>
                <c:pt idx="108">
                  <c:v>140.185078159017</c:v>
                </c:pt>
                <c:pt idx="109">
                  <c:v>91.604170691173593</c:v>
                </c:pt>
                <c:pt idx="110">
                  <c:v>126.07372806538534</c:v>
                </c:pt>
                <c:pt idx="111">
                  <c:v>130.63700346036117</c:v>
                </c:pt>
                <c:pt idx="112">
                  <c:v>114.99077632792138</c:v>
                </c:pt>
                <c:pt idx="113">
                  <c:v>77.232323992166272</c:v>
                </c:pt>
                <c:pt idx="114">
                  <c:v>93.374800491148065</c:v>
                </c:pt>
                <c:pt idx="115">
                  <c:v>99.543474580543119</c:v>
                </c:pt>
                <c:pt idx="116">
                  <c:v>86.189368716332098</c:v>
                </c:pt>
                <c:pt idx="117">
                  <c:v>113.29742752401508</c:v>
                </c:pt>
                <c:pt idx="118">
                  <c:v>145.29269689786753</c:v>
                </c:pt>
                <c:pt idx="119">
                  <c:v>84.321530776393644</c:v>
                </c:pt>
                <c:pt idx="120">
                  <c:v>94.735400686471721</c:v>
                </c:pt>
                <c:pt idx="121">
                  <c:v>166.35161764031224</c:v>
                </c:pt>
                <c:pt idx="122">
                  <c:v>135.29154157873549</c:v>
                </c:pt>
                <c:pt idx="123">
                  <c:v>112.06436459143647</c:v>
                </c:pt>
                <c:pt idx="124">
                  <c:v>113.48144148150469</c:v>
                </c:pt>
                <c:pt idx="125">
                  <c:v>100.86123978946731</c:v>
                </c:pt>
                <c:pt idx="126">
                  <c:v>104.55881432069982</c:v>
                </c:pt>
                <c:pt idx="127">
                  <c:v>94.194396713281776</c:v>
                </c:pt>
                <c:pt idx="128">
                  <c:v>112.61617682058589</c:v>
                </c:pt>
                <c:pt idx="129">
                  <c:v>83.54068226489062</c:v>
                </c:pt>
                <c:pt idx="130">
                  <c:v>128.77912876529106</c:v>
                </c:pt>
                <c:pt idx="131">
                  <c:v>149.84414797105541</c:v>
                </c:pt>
                <c:pt idx="132">
                  <c:v>181.34510801399514</c:v>
                </c:pt>
                <c:pt idx="133">
                  <c:v>116.5104823476948</c:v>
                </c:pt>
                <c:pt idx="134">
                  <c:v>64.198641270964643</c:v>
                </c:pt>
                <c:pt idx="135">
                  <c:v>81.442678515981399</c:v>
                </c:pt>
                <c:pt idx="136">
                  <c:v>110.88081492335279</c:v>
                </c:pt>
                <c:pt idx="137">
                  <c:v>77.207194391954957</c:v>
                </c:pt>
                <c:pt idx="138">
                  <c:v>96.054386050213878</c:v>
                </c:pt>
                <c:pt idx="139">
                  <c:v>111.52948949490417</c:v>
                </c:pt>
                <c:pt idx="140">
                  <c:v>87.688454980012821</c:v>
                </c:pt>
                <c:pt idx="141">
                  <c:v>589.07947721358335</c:v>
                </c:pt>
                <c:pt idx="142">
                  <c:v>454.68286678733045</c:v>
                </c:pt>
                <c:pt idx="143">
                  <c:v>189.87998668457755</c:v>
                </c:pt>
                <c:pt idx="144">
                  <c:v>211.71478850019267</c:v>
                </c:pt>
                <c:pt idx="145">
                  <c:v>294.18325014219823</c:v>
                </c:pt>
                <c:pt idx="146">
                  <c:v>264.87141174086429</c:v>
                </c:pt>
                <c:pt idx="147">
                  <c:v>232.71653719130714</c:v>
                </c:pt>
                <c:pt idx="148">
                  <c:v>355.32073259036707</c:v>
                </c:pt>
                <c:pt idx="149">
                  <c:v>330.43554313640209</c:v>
                </c:pt>
                <c:pt idx="150">
                  <c:v>247.62674608567997</c:v>
                </c:pt>
                <c:pt idx="151">
                  <c:v>273.2404348244408</c:v>
                </c:pt>
                <c:pt idx="152">
                  <c:v>276.6179138157483</c:v>
                </c:pt>
                <c:pt idx="153">
                  <c:v>299.0661737000475</c:v>
                </c:pt>
                <c:pt idx="154">
                  <c:v>268.33159227282238</c:v>
                </c:pt>
                <c:pt idx="155">
                  <c:v>364.98179228442984</c:v>
                </c:pt>
                <c:pt idx="156">
                  <c:v>453.22784643727226</c:v>
                </c:pt>
                <c:pt idx="157">
                  <c:v>333.18027203265058</c:v>
                </c:pt>
                <c:pt idx="158">
                  <c:v>312.2933773527958</c:v>
                </c:pt>
                <c:pt idx="159">
                  <c:v>346.00108738797201</c:v>
                </c:pt>
                <c:pt idx="160">
                  <c:v>369.36420732098185</c:v>
                </c:pt>
                <c:pt idx="161">
                  <c:v>347.17013687439527</c:v>
                </c:pt>
                <c:pt idx="162">
                  <c:v>352.58094328616738</c:v>
                </c:pt>
                <c:pt idx="163">
                  <c:v>319.52000577889208</c:v>
                </c:pt>
                <c:pt idx="164">
                  <c:v>305.06900295870798</c:v>
                </c:pt>
                <c:pt idx="165">
                  <c:v>383.49549693368812</c:v>
                </c:pt>
                <c:pt idx="166">
                  <c:v>377.47283658673985</c:v>
                </c:pt>
                <c:pt idx="167">
                  <c:v>437.92492939092409</c:v>
                </c:pt>
                <c:pt idx="168">
                  <c:v>415.22218102776526</c:v>
                </c:pt>
                <c:pt idx="169">
                  <c:v>532.24038451053082</c:v>
                </c:pt>
                <c:pt idx="170">
                  <c:v>575.75933989872897</c:v>
                </c:pt>
                <c:pt idx="171">
                  <c:v>428.48201921844139</c:v>
                </c:pt>
                <c:pt idx="172">
                  <c:v>540.51092618102484</c:v>
                </c:pt>
                <c:pt idx="173">
                  <c:v>476.20838322078538</c:v>
                </c:pt>
                <c:pt idx="174">
                  <c:v>429.5196194086472</c:v>
                </c:pt>
                <c:pt idx="175">
                  <c:v>442.05344997539225</c:v>
                </c:pt>
                <c:pt idx="176">
                  <c:v>438.64411632621096</c:v>
                </c:pt>
                <c:pt idx="177">
                  <c:v>583.89209111002197</c:v>
                </c:pt>
                <c:pt idx="178">
                  <c:v>415.5733039966035</c:v>
                </c:pt>
                <c:pt idx="179">
                  <c:v>1112.8522949019268</c:v>
                </c:pt>
                <c:pt idx="180">
                  <c:v>687.95951375882737</c:v>
                </c:pt>
                <c:pt idx="181">
                  <c:v>739.51482055569136</c:v>
                </c:pt>
                <c:pt idx="182">
                  <c:v>568.42381228569252</c:v>
                </c:pt>
                <c:pt idx="183">
                  <c:v>827.58328191542853</c:v>
                </c:pt>
                <c:pt idx="184">
                  <c:v>722.50945094742826</c:v>
                </c:pt>
                <c:pt idx="185">
                  <c:v>716.22952132311514</c:v>
                </c:pt>
                <c:pt idx="186">
                  <c:v>609.6187907765559</c:v>
                </c:pt>
                <c:pt idx="187">
                  <c:v>688.2512558889274</c:v>
                </c:pt>
                <c:pt idx="188">
                  <c:v>694.979435328406</c:v>
                </c:pt>
                <c:pt idx="189">
                  <c:v>928.32654904688081</c:v>
                </c:pt>
                <c:pt idx="190">
                  <c:v>826.0335390334609</c:v>
                </c:pt>
                <c:pt idx="191">
                  <c:v>580.32056487736838</c:v>
                </c:pt>
                <c:pt idx="192">
                  <c:v>899.608554060443</c:v>
                </c:pt>
                <c:pt idx="193">
                  <c:v>779.63431580224471</c:v>
                </c:pt>
                <c:pt idx="194">
                  <c:v>757.57843259070353</c:v>
                </c:pt>
                <c:pt idx="195">
                  <c:v>765.73057801811115</c:v>
                </c:pt>
                <c:pt idx="196">
                  <c:v>649.28955817496967</c:v>
                </c:pt>
                <c:pt idx="197">
                  <c:v>758.46123571484736</c:v>
                </c:pt>
                <c:pt idx="198">
                  <c:v>689.91652389961928</c:v>
                </c:pt>
                <c:pt idx="199">
                  <c:v>1039.4710851297411</c:v>
                </c:pt>
                <c:pt idx="200">
                  <c:v>814.25744098369535</c:v>
                </c:pt>
                <c:pt idx="201">
                  <c:v>859.0624191177842</c:v>
                </c:pt>
                <c:pt idx="202">
                  <c:v>818.13905535416836</c:v>
                </c:pt>
                <c:pt idx="203">
                  <c:v>956.82023251697751</c:v>
                </c:pt>
                <c:pt idx="204">
                  <c:v>863.99062755715931</c:v>
                </c:pt>
                <c:pt idx="205">
                  <c:v>786.74773100158279</c:v>
                </c:pt>
                <c:pt idx="206">
                  <c:v>905.05390591002379</c:v>
                </c:pt>
                <c:pt idx="207">
                  <c:v>973.54935607243294</c:v>
                </c:pt>
                <c:pt idx="208">
                  <c:v>976.25845404872052</c:v>
                </c:pt>
                <c:pt idx="209">
                  <c:v>1108.4268431930723</c:v>
                </c:pt>
                <c:pt idx="210">
                  <c:v>823.76773685595174</c:v>
                </c:pt>
                <c:pt idx="211">
                  <c:v>1025.564919447309</c:v>
                </c:pt>
                <c:pt idx="212">
                  <c:v>761.29404880583309</c:v>
                </c:pt>
                <c:pt idx="213">
                  <c:v>938.1389872087442</c:v>
                </c:pt>
                <c:pt idx="214">
                  <c:v>717.1500187770115</c:v>
                </c:pt>
                <c:pt idx="215">
                  <c:v>891.99778691094252</c:v>
                </c:pt>
                <c:pt idx="216">
                  <c:v>1030.2597940493245</c:v>
                </c:pt>
                <c:pt idx="217">
                  <c:v>1028.3508826727877</c:v>
                </c:pt>
                <c:pt idx="218">
                  <c:v>998.29881446349657</c:v>
                </c:pt>
                <c:pt idx="219">
                  <c:v>718.96744349723781</c:v>
                </c:pt>
                <c:pt idx="220">
                  <c:v>877.38235241329642</c:v>
                </c:pt>
                <c:pt idx="221">
                  <c:v>953.3918440014919</c:v>
                </c:pt>
                <c:pt idx="222">
                  <c:v>693.19996198807689</c:v>
                </c:pt>
                <c:pt idx="223">
                  <c:v>1129.1786311513017</c:v>
                </c:pt>
                <c:pt idx="224">
                  <c:v>1081.0569994620585</c:v>
                </c:pt>
                <c:pt idx="225">
                  <c:v>863.62391862813297</c:v>
                </c:pt>
                <c:pt idx="226">
                  <c:v>996.58906321504401</c:v>
                </c:pt>
                <c:pt idx="227">
                  <c:v>981.56939689762498</c:v>
                </c:pt>
                <c:pt idx="228">
                  <c:v>808.13968673581746</c:v>
                </c:pt>
                <c:pt idx="229">
                  <c:v>973.75354668246507</c:v>
                </c:pt>
                <c:pt idx="230">
                  <c:v>759.66564377377199</c:v>
                </c:pt>
                <c:pt idx="231">
                  <c:v>906.54221480246895</c:v>
                </c:pt>
                <c:pt idx="232">
                  <c:v>807.27424941170477</c:v>
                </c:pt>
                <c:pt idx="233">
                  <c:v>744.24952797582557</c:v>
                </c:pt>
                <c:pt idx="234">
                  <c:v>1282.971358028133</c:v>
                </c:pt>
                <c:pt idx="235">
                  <c:v>1006.4339370496933</c:v>
                </c:pt>
                <c:pt idx="236">
                  <c:v>942.88462685734794</c:v>
                </c:pt>
                <c:pt idx="237">
                  <c:v>908.96008802818324</c:v>
                </c:pt>
                <c:pt idx="238">
                  <c:v>1091.0442018028532</c:v>
                </c:pt>
                <c:pt idx="239">
                  <c:v>1165.6934169660919</c:v>
                </c:pt>
                <c:pt idx="240">
                  <c:v>1067.2532337667139</c:v>
                </c:pt>
                <c:pt idx="241">
                  <c:v>939.93961259351215</c:v>
                </c:pt>
                <c:pt idx="242">
                  <c:v>1063.8015347948578</c:v>
                </c:pt>
                <c:pt idx="243">
                  <c:v>1012.665239622189</c:v>
                </c:pt>
                <c:pt idx="244">
                  <c:v>1153.633663621117</c:v>
                </c:pt>
                <c:pt idx="245">
                  <c:v>1108.7274171204926</c:v>
                </c:pt>
                <c:pt idx="246">
                  <c:v>1002.1146914543307</c:v>
                </c:pt>
                <c:pt idx="247">
                  <c:v>1207.4929715036542</c:v>
                </c:pt>
                <c:pt idx="248">
                  <c:v>784.37359047662596</c:v>
                </c:pt>
                <c:pt idx="249">
                  <c:v>1106.2517716546752</c:v>
                </c:pt>
                <c:pt idx="250">
                  <c:v>1185.2346424191535</c:v>
                </c:pt>
                <c:pt idx="251">
                  <c:v>1002.7285871920185</c:v>
                </c:pt>
                <c:pt idx="252">
                  <c:v>731.84272161269814</c:v>
                </c:pt>
                <c:pt idx="253">
                  <c:v>968.22093515748804</c:v>
                </c:pt>
                <c:pt idx="254">
                  <c:v>942.62115325352715</c:v>
                </c:pt>
                <c:pt idx="255">
                  <c:v>1270.963648064381</c:v>
                </c:pt>
                <c:pt idx="256">
                  <c:v>1100.6782131598245</c:v>
                </c:pt>
                <c:pt idx="257">
                  <c:v>840.55970329911327</c:v>
                </c:pt>
                <c:pt idx="258">
                  <c:v>1091.3151725055607</c:v>
                </c:pt>
                <c:pt idx="259">
                  <c:v>1135.4312927660364</c:v>
                </c:pt>
                <c:pt idx="260">
                  <c:v>839.21409227321385</c:v>
                </c:pt>
                <c:pt idx="261">
                  <c:v>927.81192841082736</c:v>
                </c:pt>
                <c:pt idx="262">
                  <c:v>1193.2258751186403</c:v>
                </c:pt>
                <c:pt idx="263">
                  <c:v>1140.1426597385432</c:v>
                </c:pt>
                <c:pt idx="264">
                  <c:v>950.81220568959361</c:v>
                </c:pt>
                <c:pt idx="265">
                  <c:v>991.73898126952406</c:v>
                </c:pt>
                <c:pt idx="266">
                  <c:v>905.2764783862109</c:v>
                </c:pt>
                <c:pt idx="267">
                  <c:v>1199.4917229495684</c:v>
                </c:pt>
                <c:pt idx="268">
                  <c:v>925.448543754703</c:v>
                </c:pt>
                <c:pt idx="269">
                  <c:v>752.71269439890182</c:v>
                </c:pt>
                <c:pt idx="270">
                  <c:v>972.45386306598391</c:v>
                </c:pt>
                <c:pt idx="271">
                  <c:v>1048.0588825878483</c:v>
                </c:pt>
                <c:pt idx="272">
                  <c:v>1083.4562139376881</c:v>
                </c:pt>
                <c:pt idx="273">
                  <c:v>1041.7527609297561</c:v>
                </c:pt>
                <c:pt idx="274">
                  <c:v>1104.3367952532376</c:v>
                </c:pt>
                <c:pt idx="275">
                  <c:v>1182.665347050229</c:v>
                </c:pt>
                <c:pt idx="276">
                  <c:v>987.79267032448206</c:v>
                </c:pt>
                <c:pt idx="277">
                  <c:v>1012.7999690190878</c:v>
                </c:pt>
                <c:pt idx="278">
                  <c:v>1030.4476346142014</c:v>
                </c:pt>
                <c:pt idx="279">
                  <c:v>1213.8107411442186</c:v>
                </c:pt>
                <c:pt idx="280">
                  <c:v>681.65285302985001</c:v>
                </c:pt>
                <c:pt idx="281">
                  <c:v>892.56048347278374</c:v>
                </c:pt>
                <c:pt idx="282">
                  <c:v>1202.3504472218635</c:v>
                </c:pt>
                <c:pt idx="283">
                  <c:v>1183.0612955333906</c:v>
                </c:pt>
                <c:pt idx="284">
                  <c:v>1223.80319958068</c:v>
                </c:pt>
                <c:pt idx="285">
                  <c:v>1000.4860123606855</c:v>
                </c:pt>
                <c:pt idx="286">
                  <c:v>954.95452288226261</c:v>
                </c:pt>
                <c:pt idx="287">
                  <c:v>1016.242794228696</c:v>
                </c:pt>
                <c:pt idx="288">
                  <c:v>864.0031869306647</c:v>
                </c:pt>
                <c:pt idx="289">
                  <c:v>1085.760388101115</c:v>
                </c:pt>
                <c:pt idx="290">
                  <c:v>936.13155877429836</c:v>
                </c:pt>
                <c:pt idx="291">
                  <c:v>724.85319582642762</c:v>
                </c:pt>
                <c:pt idx="292">
                  <c:v>1181.7461745942999</c:v>
                </c:pt>
                <c:pt idx="293">
                  <c:v>1049.0264402270873</c:v>
                </c:pt>
                <c:pt idx="294">
                  <c:v>1384.4411219938283</c:v>
                </c:pt>
                <c:pt idx="295">
                  <c:v>997.57462061763249</c:v>
                </c:pt>
                <c:pt idx="296">
                  <c:v>1085.7718745822481</c:v>
                </c:pt>
                <c:pt idx="297">
                  <c:v>973.36012814627759</c:v>
                </c:pt>
                <c:pt idx="298">
                  <c:v>1393.8924765145384</c:v>
                </c:pt>
                <c:pt idx="299">
                  <c:v>710.14462765849441</c:v>
                </c:pt>
                <c:pt idx="300">
                  <c:v>1084.2327530091347</c:v>
                </c:pt>
                <c:pt idx="301">
                  <c:v>890.95357227035004</c:v>
                </c:pt>
                <c:pt idx="302">
                  <c:v>1179.5093791012871</c:v>
                </c:pt>
                <c:pt idx="303">
                  <c:v>971.29374270288258</c:v>
                </c:pt>
                <c:pt idx="304">
                  <c:v>1335.5116525841133</c:v>
                </c:pt>
                <c:pt idx="305">
                  <c:v>1276.1761920328183</c:v>
                </c:pt>
                <c:pt idx="306">
                  <c:v>925.13184024796919</c:v>
                </c:pt>
                <c:pt idx="307">
                  <c:v>1174.3476145998834</c:v>
                </c:pt>
                <c:pt idx="308">
                  <c:v>1158.6573273349425</c:v>
                </c:pt>
                <c:pt idx="309">
                  <c:v>1126.8959198793443</c:v>
                </c:pt>
                <c:pt idx="310">
                  <c:v>1080.9545332515027</c:v>
                </c:pt>
                <c:pt idx="311">
                  <c:v>1254.7383191468432</c:v>
                </c:pt>
                <c:pt idx="312">
                  <c:v>843.49701341226319</c:v>
                </c:pt>
                <c:pt idx="313">
                  <c:v>1011.0809288558614</c:v>
                </c:pt>
                <c:pt idx="314">
                  <c:v>954.52491208655863</c:v>
                </c:pt>
                <c:pt idx="315">
                  <c:v>1159.0109003736277</c:v>
                </c:pt>
                <c:pt idx="316">
                  <c:v>925.49535826111116</c:v>
                </c:pt>
                <c:pt idx="317">
                  <c:v>1489.3024987096446</c:v>
                </c:pt>
                <c:pt idx="318">
                  <c:v>1123.5343204203707</c:v>
                </c:pt>
                <c:pt idx="319">
                  <c:v>842.78699664328633</c:v>
                </c:pt>
                <c:pt idx="320">
                  <c:v>1027.9636434525466</c:v>
                </c:pt>
                <c:pt idx="321">
                  <c:v>1183.6707406368787</c:v>
                </c:pt>
                <c:pt idx="322">
                  <c:v>1140.6321147626152</c:v>
                </c:pt>
                <c:pt idx="323">
                  <c:v>1023.4449516294065</c:v>
                </c:pt>
                <c:pt idx="324">
                  <c:v>1167.8729855461786</c:v>
                </c:pt>
                <c:pt idx="325">
                  <c:v>804.38618155945812</c:v>
                </c:pt>
                <c:pt idx="326">
                  <c:v>794.68913252020434</c:v>
                </c:pt>
                <c:pt idx="327">
                  <c:v>825.60147400988296</c:v>
                </c:pt>
                <c:pt idx="328">
                  <c:v>1219.1925003998317</c:v>
                </c:pt>
                <c:pt idx="329">
                  <c:v>1185.173803312251</c:v>
                </c:pt>
                <c:pt idx="330">
                  <c:v>1131.3182032985217</c:v>
                </c:pt>
                <c:pt idx="331">
                  <c:v>918.06729896542686</c:v>
                </c:pt>
                <c:pt idx="332">
                  <c:v>1047.0167276390644</c:v>
                </c:pt>
                <c:pt idx="333">
                  <c:v>1012.3105793968261</c:v>
                </c:pt>
                <c:pt idx="334">
                  <c:v>914.38926013922867</c:v>
                </c:pt>
                <c:pt idx="335">
                  <c:v>889.18786193715221</c:v>
                </c:pt>
                <c:pt idx="336">
                  <c:v>1216.1691132085041</c:v>
                </c:pt>
                <c:pt idx="337">
                  <c:v>1497.6950990510668</c:v>
                </c:pt>
                <c:pt idx="338">
                  <c:v>1031.2205391612283</c:v>
                </c:pt>
                <c:pt idx="339">
                  <c:v>1316.2892594964073</c:v>
                </c:pt>
                <c:pt idx="340">
                  <c:v>863.23007210459116</c:v>
                </c:pt>
                <c:pt idx="341">
                  <c:v>1115.1636585523456</c:v>
                </c:pt>
                <c:pt idx="342">
                  <c:v>1205.0874763197803</c:v>
                </c:pt>
                <c:pt idx="343">
                  <c:v>1138.2669066593858</c:v>
                </c:pt>
                <c:pt idx="344">
                  <c:v>1044.0906426223059</c:v>
                </c:pt>
                <c:pt idx="345">
                  <c:v>1246.2689185110589</c:v>
                </c:pt>
                <c:pt idx="346">
                  <c:v>1661.4126653197829</c:v>
                </c:pt>
                <c:pt idx="347">
                  <c:v>1216.8479104400883</c:v>
                </c:pt>
                <c:pt idx="348">
                  <c:v>1243.852427587454</c:v>
                </c:pt>
                <c:pt idx="349">
                  <c:v>1185.2595331145646</c:v>
                </c:pt>
                <c:pt idx="350">
                  <c:v>1057.0208179419787</c:v>
                </c:pt>
                <c:pt idx="351">
                  <c:v>1393.9237797557064</c:v>
                </c:pt>
                <c:pt idx="352">
                  <c:v>1110.5153426600757</c:v>
                </c:pt>
                <c:pt idx="353">
                  <c:v>894.46907945708222</c:v>
                </c:pt>
                <c:pt idx="354">
                  <c:v>1029.0215547718658</c:v>
                </c:pt>
                <c:pt idx="355">
                  <c:v>1361.0159374289844</c:v>
                </c:pt>
                <c:pt idx="356">
                  <c:v>909.57442044343645</c:v>
                </c:pt>
                <c:pt idx="357">
                  <c:v>1298.3771395978388</c:v>
                </c:pt>
                <c:pt idx="358">
                  <c:v>961.82074755837277</c:v>
                </c:pt>
                <c:pt idx="359">
                  <c:v>1113.4642443680045</c:v>
                </c:pt>
                <c:pt idx="360">
                  <c:v>819.19987212126034</c:v>
                </c:pt>
                <c:pt idx="361">
                  <c:v>1121.0658850218822</c:v>
                </c:pt>
                <c:pt idx="362">
                  <c:v>1279.4120152938465</c:v>
                </c:pt>
                <c:pt idx="363">
                  <c:v>1315.4334333807165</c:v>
                </c:pt>
                <c:pt idx="364">
                  <c:v>897.86278149746136</c:v>
                </c:pt>
                <c:pt idx="365">
                  <c:v>1006.0441718336244</c:v>
                </c:pt>
                <c:pt idx="366">
                  <c:v>1471.4355436445785</c:v>
                </c:pt>
                <c:pt idx="367">
                  <c:v>1509.9256563232752</c:v>
                </c:pt>
                <c:pt idx="368">
                  <c:v>1231.9148682567679</c:v>
                </c:pt>
                <c:pt idx="369">
                  <c:v>1157.4828409249687</c:v>
                </c:pt>
                <c:pt idx="370">
                  <c:v>866.80300881375308</c:v>
                </c:pt>
                <c:pt idx="371">
                  <c:v>1075.043447129711</c:v>
                </c:pt>
                <c:pt idx="372">
                  <c:v>932.67863997010841</c:v>
                </c:pt>
                <c:pt idx="373">
                  <c:v>998.2617331521634</c:v>
                </c:pt>
                <c:pt idx="374">
                  <c:v>1434.3429848088449</c:v>
                </c:pt>
                <c:pt idx="375">
                  <c:v>1269.6461193800064</c:v>
                </c:pt>
                <c:pt idx="376">
                  <c:v>948.65682944542641</c:v>
                </c:pt>
                <c:pt idx="377">
                  <c:v>1293.2250470569979</c:v>
                </c:pt>
                <c:pt idx="378">
                  <c:v>1301.2233057698716</c:v>
                </c:pt>
                <c:pt idx="379">
                  <c:v>940.62149703011346</c:v>
                </c:pt>
                <c:pt idx="380">
                  <c:v>1057.2448195295158</c:v>
                </c:pt>
                <c:pt idx="381">
                  <c:v>1110.1474281963822</c:v>
                </c:pt>
                <c:pt idx="382">
                  <c:v>1051.230420134932</c:v>
                </c:pt>
                <c:pt idx="383">
                  <c:v>1031.486493608038</c:v>
                </c:pt>
                <c:pt idx="384">
                  <c:v>909.50662210674182</c:v>
                </c:pt>
                <c:pt idx="385">
                  <c:v>1443.0364591329242</c:v>
                </c:pt>
                <c:pt idx="386">
                  <c:v>1199.6845998971032</c:v>
                </c:pt>
                <c:pt idx="387">
                  <c:v>1490.3319011716787</c:v>
                </c:pt>
                <c:pt idx="388">
                  <c:v>1081.2597025898383</c:v>
                </c:pt>
                <c:pt idx="389">
                  <c:v>1342.6960077442243</c:v>
                </c:pt>
                <c:pt idx="390">
                  <c:v>1199.188785668191</c:v>
                </c:pt>
                <c:pt idx="391">
                  <c:v>1406.9663573541088</c:v>
                </c:pt>
                <c:pt idx="392">
                  <c:v>1275.1032949806838</c:v>
                </c:pt>
                <c:pt idx="393">
                  <c:v>1162.5367197474097</c:v>
                </c:pt>
                <c:pt idx="394">
                  <c:v>1440.268865584987</c:v>
                </c:pt>
                <c:pt idx="395">
                  <c:v>1134.1072774060322</c:v>
                </c:pt>
                <c:pt idx="396">
                  <c:v>1183.8632963467549</c:v>
                </c:pt>
                <c:pt idx="397">
                  <c:v>1266.342236864321</c:v>
                </c:pt>
                <c:pt idx="398">
                  <c:v>1186.7930432893102</c:v>
                </c:pt>
                <c:pt idx="399">
                  <c:v>1112.1819607667419</c:v>
                </c:pt>
                <c:pt idx="400">
                  <c:v>1194.2308144210567</c:v>
                </c:pt>
                <c:pt idx="401">
                  <c:v>1053.6442734767065</c:v>
                </c:pt>
                <c:pt idx="402">
                  <c:v>827.97621742877402</c:v>
                </c:pt>
                <c:pt idx="403">
                  <c:v>1123.9461539614661</c:v>
                </c:pt>
                <c:pt idx="404">
                  <c:v>1072.0433414335587</c:v>
                </c:pt>
                <c:pt idx="405">
                  <c:v>1128.6695024208509</c:v>
                </c:pt>
                <c:pt idx="406">
                  <c:v>1182.3849406248555</c:v>
                </c:pt>
                <c:pt idx="407">
                  <c:v>1326.0868076412867</c:v>
                </c:pt>
                <c:pt idx="408">
                  <c:v>1160.6824715429027</c:v>
                </c:pt>
                <c:pt idx="409">
                  <c:v>1032.8241336839399</c:v>
                </c:pt>
                <c:pt idx="410">
                  <c:v>1337.4117945895193</c:v>
                </c:pt>
                <c:pt idx="411">
                  <c:v>1081.6518379191327</c:v>
                </c:pt>
                <c:pt idx="412">
                  <c:v>1335.1073362479624</c:v>
                </c:pt>
                <c:pt idx="413">
                  <c:v>870.11093385244862</c:v>
                </c:pt>
                <c:pt idx="414">
                  <c:v>1201.3893099508643</c:v>
                </c:pt>
                <c:pt idx="415">
                  <c:v>1065.3865678012967</c:v>
                </c:pt>
                <c:pt idx="416">
                  <c:v>825.84383285389561</c:v>
                </c:pt>
                <c:pt idx="417">
                  <c:v>926.28512907571633</c:v>
                </c:pt>
                <c:pt idx="418">
                  <c:v>1253.3088482731728</c:v>
                </c:pt>
                <c:pt idx="419">
                  <c:v>843.08924097594888</c:v>
                </c:pt>
                <c:pt idx="420">
                  <c:v>960.5638248006079</c:v>
                </c:pt>
                <c:pt idx="421">
                  <c:v>1263.9921434482465</c:v>
                </c:pt>
                <c:pt idx="422">
                  <c:v>887.7757258210047</c:v>
                </c:pt>
                <c:pt idx="423">
                  <c:v>1108.5744320303138</c:v>
                </c:pt>
                <c:pt idx="424">
                  <c:v>1333.639345895745</c:v>
                </c:pt>
                <c:pt idx="425">
                  <c:v>1236.4092452057605</c:v>
                </c:pt>
                <c:pt idx="426">
                  <c:v>1149.2439973496785</c:v>
                </c:pt>
                <c:pt idx="427">
                  <c:v>1063.6945946143842</c:v>
                </c:pt>
                <c:pt idx="428">
                  <c:v>1253.8693972039594</c:v>
                </c:pt>
                <c:pt idx="429">
                  <c:v>1209.898110739224</c:v>
                </c:pt>
                <c:pt idx="430">
                  <c:v>1269.1578470456673</c:v>
                </c:pt>
                <c:pt idx="431">
                  <c:v>1100.1381444334706</c:v>
                </c:pt>
                <c:pt idx="432">
                  <c:v>1352.5022793769506</c:v>
                </c:pt>
                <c:pt idx="433">
                  <c:v>1310.9590328913393</c:v>
                </c:pt>
                <c:pt idx="434">
                  <c:v>1374.2020359081641</c:v>
                </c:pt>
                <c:pt idx="435">
                  <c:v>894.11609519437388</c:v>
                </c:pt>
                <c:pt idx="436">
                  <c:v>1039.1984041646276</c:v>
                </c:pt>
                <c:pt idx="437">
                  <c:v>1279.6001328426569</c:v>
                </c:pt>
                <c:pt idx="438">
                  <c:v>891.32578480206962</c:v>
                </c:pt>
                <c:pt idx="439">
                  <c:v>945.51727383629748</c:v>
                </c:pt>
                <c:pt idx="440">
                  <c:v>1099.4194788616776</c:v>
                </c:pt>
                <c:pt idx="441">
                  <c:v>1052.1528180325909</c:v>
                </c:pt>
                <c:pt idx="442">
                  <c:v>1564.6504375986262</c:v>
                </c:pt>
                <c:pt idx="443">
                  <c:v>1067.0310004970379</c:v>
                </c:pt>
                <c:pt idx="444">
                  <c:v>1142.3272735325168</c:v>
                </c:pt>
                <c:pt idx="445">
                  <c:v>741.88562544464901</c:v>
                </c:pt>
                <c:pt idx="446">
                  <c:v>1304.139468509627</c:v>
                </c:pt>
                <c:pt idx="447">
                  <c:v>1208.7088308393261</c:v>
                </c:pt>
                <c:pt idx="448">
                  <c:v>1321.2984402289817</c:v>
                </c:pt>
                <c:pt idx="449">
                  <c:v>1088.3194402354773</c:v>
                </c:pt>
                <c:pt idx="450">
                  <c:v>1374.0091187717553</c:v>
                </c:pt>
                <c:pt idx="451">
                  <c:v>892.57139461291752</c:v>
                </c:pt>
                <c:pt idx="452">
                  <c:v>1169.7968608970414</c:v>
                </c:pt>
                <c:pt idx="453">
                  <c:v>1189.7719117860559</c:v>
                </c:pt>
                <c:pt idx="454">
                  <c:v>982.74246240221669</c:v>
                </c:pt>
                <c:pt idx="455">
                  <c:v>1506.9897892701515</c:v>
                </c:pt>
                <c:pt idx="456">
                  <c:v>1128.2266417225699</c:v>
                </c:pt>
                <c:pt idx="457">
                  <c:v>1223.3358260481684</c:v>
                </c:pt>
                <c:pt idx="458">
                  <c:v>999.18951304286907</c:v>
                </c:pt>
                <c:pt idx="459">
                  <c:v>764.2996816698917</c:v>
                </c:pt>
                <c:pt idx="460">
                  <c:v>1297.1039005653824</c:v>
                </c:pt>
                <c:pt idx="461">
                  <c:v>1431.6228835811382</c:v>
                </c:pt>
                <c:pt idx="462">
                  <c:v>1357.9609463904912</c:v>
                </c:pt>
                <c:pt idx="463">
                  <c:v>888.36485228080403</c:v>
                </c:pt>
                <c:pt idx="464">
                  <c:v>1326.9533989174829</c:v>
                </c:pt>
                <c:pt idx="465">
                  <c:v>1246.0226193900635</c:v>
                </c:pt>
                <c:pt idx="466">
                  <c:v>1145.9626239249937</c:v>
                </c:pt>
                <c:pt idx="467">
                  <c:v>1544.2291285771687</c:v>
                </c:pt>
                <c:pt idx="468">
                  <c:v>1061.2165293510839</c:v>
                </c:pt>
                <c:pt idx="469">
                  <c:v>718.13466666643399</c:v>
                </c:pt>
                <c:pt idx="470">
                  <c:v>884.19156831637736</c:v>
                </c:pt>
                <c:pt idx="471">
                  <c:v>893.99259412530421</c:v>
                </c:pt>
                <c:pt idx="472">
                  <c:v>963.3727628089365</c:v>
                </c:pt>
                <c:pt idx="473">
                  <c:v>1129.0046808379625</c:v>
                </c:pt>
                <c:pt idx="474">
                  <c:v>888.45446597931334</c:v>
                </c:pt>
                <c:pt idx="475">
                  <c:v>941.31667833194012</c:v>
                </c:pt>
                <c:pt idx="476">
                  <c:v>1386.2007003422893</c:v>
                </c:pt>
                <c:pt idx="477">
                  <c:v>879.5609620073094</c:v>
                </c:pt>
                <c:pt idx="478">
                  <c:v>1056.6358693842806</c:v>
                </c:pt>
                <c:pt idx="479">
                  <c:v>955.67573567820716</c:v>
                </c:pt>
                <c:pt idx="480">
                  <c:v>1082.1731961879764</c:v>
                </c:pt>
                <c:pt idx="481">
                  <c:v>1046.2336994281</c:v>
                </c:pt>
                <c:pt idx="482">
                  <c:v>1078.8590107592825</c:v>
                </c:pt>
                <c:pt idx="483">
                  <c:v>1021.480918106411</c:v>
                </c:pt>
                <c:pt idx="484">
                  <c:v>1171.7262851552628</c:v>
                </c:pt>
                <c:pt idx="485">
                  <c:v>1255.8962982883415</c:v>
                </c:pt>
                <c:pt idx="486">
                  <c:v>1155.6263524740368</c:v>
                </c:pt>
                <c:pt idx="487">
                  <c:v>1130.615091113538</c:v>
                </c:pt>
                <c:pt idx="488">
                  <c:v>1048.9328631463632</c:v>
                </c:pt>
                <c:pt idx="489">
                  <c:v>1318.3296773025916</c:v>
                </c:pt>
                <c:pt idx="490">
                  <c:v>1223.6401181578417</c:v>
                </c:pt>
                <c:pt idx="491">
                  <c:v>1328.8431609955408</c:v>
                </c:pt>
                <c:pt idx="492">
                  <c:v>1167.4597933973971</c:v>
                </c:pt>
                <c:pt idx="493">
                  <c:v>1166.1632090944443</c:v>
                </c:pt>
                <c:pt idx="494">
                  <c:v>952.11128414887207</c:v>
                </c:pt>
                <c:pt idx="495">
                  <c:v>1061.8938962468771</c:v>
                </c:pt>
                <c:pt idx="496">
                  <c:v>1267.8935557241709</c:v>
                </c:pt>
                <c:pt idx="497">
                  <c:v>1304.7566550871832</c:v>
                </c:pt>
                <c:pt idx="498">
                  <c:v>1093.2416992754984</c:v>
                </c:pt>
                <c:pt idx="499">
                  <c:v>1094.0762254780177</c:v>
                </c:pt>
              </c:numCache>
            </c:numRef>
          </c:yVal>
          <c:smooth val="0"/>
          <c:extLst>
            <c:ext xmlns:c16="http://schemas.microsoft.com/office/drawing/2014/chart" uri="{C3380CC4-5D6E-409C-BE32-E72D297353CC}">
              <c16:uniqueId val="{00000000-2B6F-4C7E-A35A-99DEE92A68E5}"/>
            </c:ext>
          </c:extLst>
        </c:ser>
        <c:ser>
          <c:idx val="1"/>
          <c:order val="1"/>
          <c:tx>
            <c:strRef>
              <c:f>Data!$C$1:$C$2</c:f>
              <c:strCache>
                <c:ptCount val="2"/>
                <c:pt idx="0">
                  <c:v>Ni</c:v>
                </c:pt>
              </c:strCache>
            </c:strRef>
          </c:tx>
          <c:spPr>
            <a:ln w="19050" cap="rnd">
              <a:solidFill>
                <a:srgbClr val="92D050"/>
              </a:solidFill>
              <a:round/>
            </a:ln>
            <a:effectLst/>
          </c:spPr>
          <c:marker>
            <c:symbol val="none"/>
          </c:marker>
          <c:xVal>
            <c:numRef>
              <c:f>Data!$A$3:$A$506</c:f>
              <c:numCache>
                <c:formatCode>General</c:formatCode>
                <c:ptCount val="5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Data!$C$3:$C$506</c:f>
              <c:numCache>
                <c:formatCode>General</c:formatCode>
                <c:ptCount val="504"/>
                <c:pt idx="0">
                  <c:v>463.36645705723504</c:v>
                </c:pt>
                <c:pt idx="1">
                  <c:v>539.26330360719317</c:v>
                </c:pt>
                <c:pt idx="2">
                  <c:v>426.7016749172891</c:v>
                </c:pt>
                <c:pt idx="3">
                  <c:v>474.96864164570309</c:v>
                </c:pt>
                <c:pt idx="4">
                  <c:v>413.89496529454345</c:v>
                </c:pt>
                <c:pt idx="5">
                  <c:v>400.90866309734156</c:v>
                </c:pt>
                <c:pt idx="6">
                  <c:v>371.74461758684095</c:v>
                </c:pt>
                <c:pt idx="7">
                  <c:v>328.23708684520375</c:v>
                </c:pt>
                <c:pt idx="8">
                  <c:v>304.93962181889606</c:v>
                </c:pt>
                <c:pt idx="9">
                  <c:v>317.79962513825376</c:v>
                </c:pt>
                <c:pt idx="10">
                  <c:v>276.09981855717149</c:v>
                </c:pt>
                <c:pt idx="11">
                  <c:v>227.75183076101931</c:v>
                </c:pt>
                <c:pt idx="12">
                  <c:v>245.33828232287323</c:v>
                </c:pt>
                <c:pt idx="13">
                  <c:v>180.8167958557525</c:v>
                </c:pt>
                <c:pt idx="14">
                  <c:v>384.59591699275927</c:v>
                </c:pt>
                <c:pt idx="15">
                  <c:v>176.91909420525718</c:v>
                </c:pt>
                <c:pt idx="16">
                  <c:v>373.50392012919269</c:v>
                </c:pt>
                <c:pt idx="17">
                  <c:v>99.291998495685306</c:v>
                </c:pt>
                <c:pt idx="18">
                  <c:v>149.3500392501858</c:v>
                </c:pt>
                <c:pt idx="19">
                  <c:v>111.14802741886805</c:v>
                </c:pt>
                <c:pt idx="20">
                  <c:v>151.88981871992536</c:v>
                </c:pt>
                <c:pt idx="21">
                  <c:v>410.17716806745074</c:v>
                </c:pt>
                <c:pt idx="22">
                  <c:v>116.09277927429802</c:v>
                </c:pt>
                <c:pt idx="23">
                  <c:v>125.43243379742754</c:v>
                </c:pt>
                <c:pt idx="24">
                  <c:v>100.14518447409093</c:v>
                </c:pt>
                <c:pt idx="25">
                  <c:v>133.20358792030706</c:v>
                </c:pt>
                <c:pt idx="26">
                  <c:v>153.91538802546407</c:v>
                </c:pt>
                <c:pt idx="27">
                  <c:v>112.24223643519731</c:v>
                </c:pt>
                <c:pt idx="28">
                  <c:v>140.43441310848203</c:v>
                </c:pt>
                <c:pt idx="29">
                  <c:v>163.72203417447969</c:v>
                </c:pt>
                <c:pt idx="30">
                  <c:v>126.58690492997432</c:v>
                </c:pt>
                <c:pt idx="31">
                  <c:v>128.22613771391849</c:v>
                </c:pt>
                <c:pt idx="32">
                  <c:v>118.10269407084448</c:v>
                </c:pt>
                <c:pt idx="33">
                  <c:v>168.32013782830404</c:v>
                </c:pt>
                <c:pt idx="34">
                  <c:v>172.62396273107328</c:v>
                </c:pt>
                <c:pt idx="35">
                  <c:v>109.66520996590381</c:v>
                </c:pt>
                <c:pt idx="36">
                  <c:v>202.22451803480058</c:v>
                </c:pt>
                <c:pt idx="37">
                  <c:v>138.21092800122486</c:v>
                </c:pt>
                <c:pt idx="38">
                  <c:v>186.69559905912052</c:v>
                </c:pt>
                <c:pt idx="39">
                  <c:v>132.25353188504778</c:v>
                </c:pt>
                <c:pt idx="40">
                  <c:v>132.73639124347818</c:v>
                </c:pt>
                <c:pt idx="41">
                  <c:v>119.61840099914416</c:v>
                </c:pt>
                <c:pt idx="42">
                  <c:v>160.99235704769595</c:v>
                </c:pt>
                <c:pt idx="43">
                  <c:v>156.11094841226614</c:v>
                </c:pt>
                <c:pt idx="44">
                  <c:v>124.16717912040659</c:v>
                </c:pt>
                <c:pt idx="45">
                  <c:v>126.4944971843893</c:v>
                </c:pt>
                <c:pt idx="46">
                  <c:v>213.44294375383885</c:v>
                </c:pt>
                <c:pt idx="47">
                  <c:v>140.52171904772325</c:v>
                </c:pt>
                <c:pt idx="48">
                  <c:v>202.0287000598731</c:v>
                </c:pt>
                <c:pt idx="49">
                  <c:v>178.93105273716702</c:v>
                </c:pt>
                <c:pt idx="50">
                  <c:v>147.4713750670428</c:v>
                </c:pt>
                <c:pt idx="51">
                  <c:v>141.075728189686</c:v>
                </c:pt>
                <c:pt idx="52">
                  <c:v>177.45176618578796</c:v>
                </c:pt>
                <c:pt idx="53">
                  <c:v>162.86386236523489</c:v>
                </c:pt>
                <c:pt idx="54">
                  <c:v>123.06426447946492</c:v>
                </c:pt>
                <c:pt idx="55">
                  <c:v>160.94777389654493</c:v>
                </c:pt>
                <c:pt idx="56">
                  <c:v>130.99737509406862</c:v>
                </c:pt>
                <c:pt idx="57">
                  <c:v>209.46825172576914</c:v>
                </c:pt>
                <c:pt idx="58">
                  <c:v>151.3281341925468</c:v>
                </c:pt>
                <c:pt idx="59">
                  <c:v>154.40204195029725</c:v>
                </c:pt>
                <c:pt idx="60">
                  <c:v>146.09391854342542</c:v>
                </c:pt>
                <c:pt idx="61">
                  <c:v>124.87377395442186</c:v>
                </c:pt>
                <c:pt idx="62">
                  <c:v>183.28275662454007</c:v>
                </c:pt>
                <c:pt idx="63">
                  <c:v>162.39787662858959</c:v>
                </c:pt>
                <c:pt idx="64">
                  <c:v>178.59999873032743</c:v>
                </c:pt>
                <c:pt idx="65">
                  <c:v>149.19221815439326</c:v>
                </c:pt>
                <c:pt idx="66">
                  <c:v>144.14803430712328</c:v>
                </c:pt>
                <c:pt idx="67">
                  <c:v>227.25485651377011</c:v>
                </c:pt>
                <c:pt idx="68">
                  <c:v>121.34190884078089</c:v>
                </c:pt>
                <c:pt idx="69">
                  <c:v>103.87719833198453</c:v>
                </c:pt>
                <c:pt idx="70">
                  <c:v>207.38092930970032</c:v>
                </c:pt>
                <c:pt idx="71">
                  <c:v>121.63664435828041</c:v>
                </c:pt>
                <c:pt idx="72">
                  <c:v>167.28043597369077</c:v>
                </c:pt>
                <c:pt idx="73">
                  <c:v>294.73527322798941</c:v>
                </c:pt>
                <c:pt idx="74">
                  <c:v>207.42960561193109</c:v>
                </c:pt>
                <c:pt idx="75">
                  <c:v>147.51023984637612</c:v>
                </c:pt>
                <c:pt idx="76">
                  <c:v>159.56630745733912</c:v>
                </c:pt>
                <c:pt idx="77">
                  <c:v>187.54615301745812</c:v>
                </c:pt>
                <c:pt idx="78">
                  <c:v>199.71621486571553</c:v>
                </c:pt>
                <c:pt idx="79">
                  <c:v>155.06998700604726</c:v>
                </c:pt>
                <c:pt idx="80">
                  <c:v>161.60431393083951</c:v>
                </c:pt>
                <c:pt idx="81">
                  <c:v>117.83034080710536</c:v>
                </c:pt>
                <c:pt idx="82">
                  <c:v>302.75757480228469</c:v>
                </c:pt>
                <c:pt idx="83">
                  <c:v>102.78705323432584</c:v>
                </c:pt>
                <c:pt idx="84">
                  <c:v>140.79941258821259</c:v>
                </c:pt>
                <c:pt idx="85">
                  <c:v>222.6835218821706</c:v>
                </c:pt>
                <c:pt idx="86">
                  <c:v>126.57961484453082</c:v>
                </c:pt>
                <c:pt idx="87">
                  <c:v>200.20045275981934</c:v>
                </c:pt>
                <c:pt idx="88">
                  <c:v>165.84749808034064</c:v>
                </c:pt>
                <c:pt idx="89">
                  <c:v>183.51819966304259</c:v>
                </c:pt>
                <c:pt idx="90">
                  <c:v>173.67997197013185</c:v>
                </c:pt>
                <c:pt idx="91">
                  <c:v>209.47715354193869</c:v>
                </c:pt>
                <c:pt idx="92">
                  <c:v>169.34092885095964</c:v>
                </c:pt>
                <c:pt idx="93">
                  <c:v>181.88849794879576</c:v>
                </c:pt>
                <c:pt idx="94">
                  <c:v>142.91587505363057</c:v>
                </c:pt>
                <c:pt idx="95">
                  <c:v>150.46130429376618</c:v>
                </c:pt>
                <c:pt idx="96">
                  <c:v>117.32571011723749</c:v>
                </c:pt>
                <c:pt idx="97">
                  <c:v>225.90018281074691</c:v>
                </c:pt>
                <c:pt idx="98">
                  <c:v>169.50750022392623</c:v>
                </c:pt>
                <c:pt idx="99">
                  <c:v>177.37772345047972</c:v>
                </c:pt>
                <c:pt idx="100">
                  <c:v>221.24325710610461</c:v>
                </c:pt>
                <c:pt idx="101">
                  <c:v>174.2794462350235</c:v>
                </c:pt>
                <c:pt idx="102">
                  <c:v>180.62825017748622</c:v>
                </c:pt>
                <c:pt idx="103">
                  <c:v>199.07880942112251</c:v>
                </c:pt>
                <c:pt idx="104">
                  <c:v>191.89481133216509</c:v>
                </c:pt>
                <c:pt idx="105">
                  <c:v>227.17795360065026</c:v>
                </c:pt>
                <c:pt idx="106">
                  <c:v>215.15074252667372</c:v>
                </c:pt>
                <c:pt idx="107">
                  <c:v>147.69735079630283</c:v>
                </c:pt>
                <c:pt idx="108">
                  <c:v>270.6584150256358</c:v>
                </c:pt>
                <c:pt idx="109">
                  <c:v>143.98899225489146</c:v>
                </c:pt>
                <c:pt idx="110">
                  <c:v>194.57143829441659</c:v>
                </c:pt>
                <c:pt idx="111">
                  <c:v>165.24827694170975</c:v>
                </c:pt>
                <c:pt idx="112">
                  <c:v>235.215629783053</c:v>
                </c:pt>
                <c:pt idx="113">
                  <c:v>167.47517493657048</c:v>
                </c:pt>
                <c:pt idx="114">
                  <c:v>235.13459357296392</c:v>
                </c:pt>
                <c:pt idx="115">
                  <c:v>216.12863367698247</c:v>
                </c:pt>
                <c:pt idx="116">
                  <c:v>154.20352904672157</c:v>
                </c:pt>
                <c:pt idx="117">
                  <c:v>215.92976591202546</c:v>
                </c:pt>
                <c:pt idx="118">
                  <c:v>218.12298203174277</c:v>
                </c:pt>
                <c:pt idx="119">
                  <c:v>164.98912449653602</c:v>
                </c:pt>
                <c:pt idx="120">
                  <c:v>150.07874903655267</c:v>
                </c:pt>
                <c:pt idx="121">
                  <c:v>214.46515584541513</c:v>
                </c:pt>
                <c:pt idx="122">
                  <c:v>225.05318672321192</c:v>
                </c:pt>
                <c:pt idx="123">
                  <c:v>201.44814220734358</c:v>
                </c:pt>
                <c:pt idx="124">
                  <c:v>185.32996125011525</c:v>
                </c:pt>
                <c:pt idx="125">
                  <c:v>144.96668937914728</c:v>
                </c:pt>
                <c:pt idx="126">
                  <c:v>183.96540973193083</c:v>
                </c:pt>
                <c:pt idx="127">
                  <c:v>198.44201560028117</c:v>
                </c:pt>
                <c:pt idx="128">
                  <c:v>245.84665198370672</c:v>
                </c:pt>
                <c:pt idx="129">
                  <c:v>205.88082570942873</c:v>
                </c:pt>
                <c:pt idx="130">
                  <c:v>194.88061742713339</c:v>
                </c:pt>
                <c:pt idx="131">
                  <c:v>211.69294727576181</c:v>
                </c:pt>
                <c:pt idx="132">
                  <c:v>251.9496705322511</c:v>
                </c:pt>
                <c:pt idx="133">
                  <c:v>203.17938280425705</c:v>
                </c:pt>
                <c:pt idx="134">
                  <c:v>171.22050081448197</c:v>
                </c:pt>
                <c:pt idx="135">
                  <c:v>189.93155058563531</c:v>
                </c:pt>
                <c:pt idx="136">
                  <c:v>163.54873620618912</c:v>
                </c:pt>
                <c:pt idx="137">
                  <c:v>125.63656844338405</c:v>
                </c:pt>
                <c:pt idx="138">
                  <c:v>209.84406793162424</c:v>
                </c:pt>
                <c:pt idx="139">
                  <c:v>166.45117729561088</c:v>
                </c:pt>
                <c:pt idx="140">
                  <c:v>190.71223210797694</c:v>
                </c:pt>
                <c:pt idx="141">
                  <c:v>697.22320802742945</c:v>
                </c:pt>
                <c:pt idx="142">
                  <c:v>209.92201656929524</c:v>
                </c:pt>
                <c:pt idx="143">
                  <c:v>182.36580304336829</c:v>
                </c:pt>
                <c:pt idx="144">
                  <c:v>216.4067926508954</c:v>
                </c:pt>
                <c:pt idx="145">
                  <c:v>221.18004574244566</c:v>
                </c:pt>
                <c:pt idx="146">
                  <c:v>259.34308905202988</c:v>
                </c:pt>
                <c:pt idx="147">
                  <c:v>252.65196834562258</c:v>
                </c:pt>
                <c:pt idx="148">
                  <c:v>270.48633363802037</c:v>
                </c:pt>
                <c:pt idx="149">
                  <c:v>222.20941258888243</c:v>
                </c:pt>
                <c:pt idx="150">
                  <c:v>200.78579318659271</c:v>
                </c:pt>
                <c:pt idx="151">
                  <c:v>259.83316841172007</c:v>
                </c:pt>
                <c:pt idx="152">
                  <c:v>174.58374628146964</c:v>
                </c:pt>
                <c:pt idx="153">
                  <c:v>225.19732327522723</c:v>
                </c:pt>
                <c:pt idx="154">
                  <c:v>216.3101403775382</c:v>
                </c:pt>
                <c:pt idx="155">
                  <c:v>219.5862943742959</c:v>
                </c:pt>
                <c:pt idx="156">
                  <c:v>242.78255029743514</c:v>
                </c:pt>
                <c:pt idx="157">
                  <c:v>169.25169781540689</c:v>
                </c:pt>
                <c:pt idx="158">
                  <c:v>169.77801647858598</c:v>
                </c:pt>
                <c:pt idx="159">
                  <c:v>199.3749458398448</c:v>
                </c:pt>
                <c:pt idx="160">
                  <c:v>237.69721650383343</c:v>
                </c:pt>
                <c:pt idx="161">
                  <c:v>214.03174789688791</c:v>
                </c:pt>
                <c:pt idx="162">
                  <c:v>192.33875308241505</c:v>
                </c:pt>
                <c:pt idx="163">
                  <c:v>210.38414392577926</c:v>
                </c:pt>
                <c:pt idx="164">
                  <c:v>194.50308028525541</c:v>
                </c:pt>
                <c:pt idx="165">
                  <c:v>232.46093563658877</c:v>
                </c:pt>
                <c:pt idx="166">
                  <c:v>197.95763132696396</c:v>
                </c:pt>
                <c:pt idx="167">
                  <c:v>212.47592393157819</c:v>
                </c:pt>
                <c:pt idx="168">
                  <c:v>179.8905204008858</c:v>
                </c:pt>
                <c:pt idx="169">
                  <c:v>239.22009267384988</c:v>
                </c:pt>
                <c:pt idx="170">
                  <c:v>223.8476283129186</c:v>
                </c:pt>
                <c:pt idx="171">
                  <c:v>183.43129671659887</c:v>
                </c:pt>
                <c:pt idx="172">
                  <c:v>202.70887878248993</c:v>
                </c:pt>
                <c:pt idx="173">
                  <c:v>171.31819819057262</c:v>
                </c:pt>
                <c:pt idx="174">
                  <c:v>200.6541174792265</c:v>
                </c:pt>
                <c:pt idx="175">
                  <c:v>237.97615489449271</c:v>
                </c:pt>
                <c:pt idx="176">
                  <c:v>224.15350785181153</c:v>
                </c:pt>
                <c:pt idx="177">
                  <c:v>234.53906798586635</c:v>
                </c:pt>
                <c:pt idx="178">
                  <c:v>156.2130899286829</c:v>
                </c:pt>
                <c:pt idx="179">
                  <c:v>216.15319336791586</c:v>
                </c:pt>
                <c:pt idx="180">
                  <c:v>98.461366588258471</c:v>
                </c:pt>
                <c:pt idx="181">
                  <c:v>88.882550357411162</c:v>
                </c:pt>
                <c:pt idx="182">
                  <c:v>91.498540950425081</c:v>
                </c:pt>
                <c:pt idx="183">
                  <c:v>147.766907556261</c:v>
                </c:pt>
                <c:pt idx="184">
                  <c:v>140.17042727856739</c:v>
                </c:pt>
                <c:pt idx="185">
                  <c:v>186.0284154133692</c:v>
                </c:pt>
                <c:pt idx="186">
                  <c:v>106.96339737121704</c:v>
                </c:pt>
                <c:pt idx="187">
                  <c:v>148.27779414928034</c:v>
                </c:pt>
                <c:pt idx="188">
                  <c:v>97.94174162388056</c:v>
                </c:pt>
                <c:pt idx="189">
                  <c:v>130.77682876793068</c:v>
                </c:pt>
                <c:pt idx="190">
                  <c:v>99.796035532754587</c:v>
                </c:pt>
                <c:pt idx="191">
                  <c:v>94.376151139121646</c:v>
                </c:pt>
                <c:pt idx="192">
                  <c:v>140.1119100542912</c:v>
                </c:pt>
                <c:pt idx="193">
                  <c:v>114.00881756129937</c:v>
                </c:pt>
                <c:pt idx="194">
                  <c:v>100.53140388287216</c:v>
                </c:pt>
                <c:pt idx="195">
                  <c:v>97.398468898740973</c:v>
                </c:pt>
                <c:pt idx="196">
                  <c:v>167.59479667592345</c:v>
                </c:pt>
                <c:pt idx="197">
                  <c:v>99.642987383238633</c:v>
                </c:pt>
                <c:pt idx="198">
                  <c:v>99.899284373678739</c:v>
                </c:pt>
                <c:pt idx="199">
                  <c:v>85.99265365985498</c:v>
                </c:pt>
                <c:pt idx="200">
                  <c:v>78.001066756825111</c:v>
                </c:pt>
                <c:pt idx="201">
                  <c:v>73.383726127448952</c:v>
                </c:pt>
                <c:pt idx="202">
                  <c:v>122.20684362906226</c:v>
                </c:pt>
                <c:pt idx="203">
                  <c:v>110.84722152671023</c:v>
                </c:pt>
                <c:pt idx="204">
                  <c:v>88.058196322704788</c:v>
                </c:pt>
                <c:pt idx="205">
                  <c:v>109.36310568225201</c:v>
                </c:pt>
                <c:pt idx="206">
                  <c:v>110.23254005016312</c:v>
                </c:pt>
                <c:pt idx="207">
                  <c:v>77.636543995316046</c:v>
                </c:pt>
                <c:pt idx="208">
                  <c:v>121.18357702142552</c:v>
                </c:pt>
                <c:pt idx="209">
                  <c:v>82.978825804777188</c:v>
                </c:pt>
                <c:pt idx="210">
                  <c:v>105.29264159404677</c:v>
                </c:pt>
                <c:pt idx="211">
                  <c:v>140.00957174243882</c:v>
                </c:pt>
                <c:pt idx="212">
                  <c:v>105.9241453075939</c:v>
                </c:pt>
                <c:pt idx="213">
                  <c:v>80.099019645484191</c:v>
                </c:pt>
                <c:pt idx="214">
                  <c:v>101.50049853530702</c:v>
                </c:pt>
                <c:pt idx="215">
                  <c:v>109.10955733423683</c:v>
                </c:pt>
                <c:pt idx="216">
                  <c:v>53.443269902685572</c:v>
                </c:pt>
                <c:pt idx="217">
                  <c:v>97.888632974400792</c:v>
                </c:pt>
                <c:pt idx="218">
                  <c:v>88.753771644303811</c:v>
                </c:pt>
                <c:pt idx="219">
                  <c:v>76.907294898691106</c:v>
                </c:pt>
                <c:pt idx="220">
                  <c:v>42.425775163384117</c:v>
                </c:pt>
                <c:pt idx="221">
                  <c:v>61.407570886126038</c:v>
                </c:pt>
                <c:pt idx="222">
                  <c:v>25.736059718551935</c:v>
                </c:pt>
                <c:pt idx="223">
                  <c:v>111.99164472022133</c:v>
                </c:pt>
                <c:pt idx="224">
                  <c:v>110.60247746106106</c:v>
                </c:pt>
                <c:pt idx="225">
                  <c:v>89.068167538852023</c:v>
                </c:pt>
                <c:pt idx="226">
                  <c:v>74.89409250173037</c:v>
                </c:pt>
                <c:pt idx="227">
                  <c:v>87.547124103159121</c:v>
                </c:pt>
                <c:pt idx="228">
                  <c:v>90.438943741161637</c:v>
                </c:pt>
                <c:pt idx="229">
                  <c:v>87.68840785753973</c:v>
                </c:pt>
                <c:pt idx="230">
                  <c:v>105.17841794680471</c:v>
                </c:pt>
                <c:pt idx="231">
                  <c:v>89.208636583121319</c:v>
                </c:pt>
                <c:pt idx="232">
                  <c:v>96.617639521938173</c:v>
                </c:pt>
                <c:pt idx="233">
                  <c:v>107.48164760341297</c:v>
                </c:pt>
                <c:pt idx="234">
                  <c:v>31.471264672443123</c:v>
                </c:pt>
                <c:pt idx="235">
                  <c:v>33.0566730830406</c:v>
                </c:pt>
                <c:pt idx="236">
                  <c:v>49.280377578666652</c:v>
                </c:pt>
                <c:pt idx="237">
                  <c:v>57.335200196493908</c:v>
                </c:pt>
                <c:pt idx="238">
                  <c:v>108.056248797861</c:v>
                </c:pt>
                <c:pt idx="239">
                  <c:v>53.175175493618191</c:v>
                </c:pt>
                <c:pt idx="240">
                  <c:v>86.391898157221078</c:v>
                </c:pt>
                <c:pt idx="241">
                  <c:v>72.528907384586176</c:v>
                </c:pt>
                <c:pt idx="242">
                  <c:v>30.723109028876969</c:v>
                </c:pt>
                <c:pt idx="243">
                  <c:v>45.323757047738752</c:v>
                </c:pt>
                <c:pt idx="244">
                  <c:v>51.014237011652213</c:v>
                </c:pt>
                <c:pt idx="245">
                  <c:v>96.934717839123238</c:v>
                </c:pt>
                <c:pt idx="246">
                  <c:v>92.146261651738172</c:v>
                </c:pt>
                <c:pt idx="247">
                  <c:v>74.201724514456785</c:v>
                </c:pt>
                <c:pt idx="248">
                  <c:v>59.192751247371419</c:v>
                </c:pt>
                <c:pt idx="249">
                  <c:v>89.246260637914602</c:v>
                </c:pt>
                <c:pt idx="250">
                  <c:v>81.765501864899448</c:v>
                </c:pt>
                <c:pt idx="251">
                  <c:v>76.580541331708403</c:v>
                </c:pt>
                <c:pt idx="252">
                  <c:v>95.898269046879278</c:v>
                </c:pt>
                <c:pt idx="253">
                  <c:v>64.779671832823709</c:v>
                </c:pt>
                <c:pt idx="254">
                  <c:v>86.93311111609637</c:v>
                </c:pt>
                <c:pt idx="255">
                  <c:v>107.69461981404361</c:v>
                </c:pt>
                <c:pt idx="256">
                  <c:v>80.811277163119428</c:v>
                </c:pt>
                <c:pt idx="257">
                  <c:v>63.937377294996111</c:v>
                </c:pt>
                <c:pt idx="258">
                  <c:v>25.935498413764556</c:v>
                </c:pt>
                <c:pt idx="259">
                  <c:v>95.741787497634903</c:v>
                </c:pt>
                <c:pt idx="260">
                  <c:v>78.551064465325638</c:v>
                </c:pt>
                <c:pt idx="261">
                  <c:v>80.350451941065884</c:v>
                </c:pt>
                <c:pt idx="262">
                  <c:v>54.108376652355332</c:v>
                </c:pt>
                <c:pt idx="263">
                  <c:v>45.049827970675466</c:v>
                </c:pt>
                <c:pt idx="264">
                  <c:v>83.273877126365321</c:v>
                </c:pt>
                <c:pt idx="265">
                  <c:v>108.5631145324717</c:v>
                </c:pt>
                <c:pt idx="266">
                  <c:v>62.897370331767448</c:v>
                </c:pt>
                <c:pt idx="267">
                  <c:v>95.011531738433746</c:v>
                </c:pt>
                <c:pt idx="268">
                  <c:v>28.856308716101495</c:v>
                </c:pt>
                <c:pt idx="269">
                  <c:v>42.503584659111603</c:v>
                </c:pt>
                <c:pt idx="270">
                  <c:v>29.707138405119434</c:v>
                </c:pt>
                <c:pt idx="271">
                  <c:v>52.485670446724065</c:v>
                </c:pt>
                <c:pt idx="272">
                  <c:v>31.560167791215456</c:v>
                </c:pt>
                <c:pt idx="273">
                  <c:v>63.268913067873385</c:v>
                </c:pt>
                <c:pt idx="274">
                  <c:v>47.451604904161975</c:v>
                </c:pt>
                <c:pt idx="275">
                  <c:v>28.112662032583096</c:v>
                </c:pt>
                <c:pt idx="276">
                  <c:v>55.027310662283938</c:v>
                </c:pt>
                <c:pt idx="277">
                  <c:v>64.688536797025066</c:v>
                </c:pt>
                <c:pt idx="278">
                  <c:v>32.041601694949733</c:v>
                </c:pt>
                <c:pt idx="279">
                  <c:v>73.36055081672292</c:v>
                </c:pt>
                <c:pt idx="280">
                  <c:v>43.600491113266472</c:v>
                </c:pt>
                <c:pt idx="281">
                  <c:v>39.325298244086056</c:v>
                </c:pt>
                <c:pt idx="282">
                  <c:v>28.441761321909276</c:v>
                </c:pt>
                <c:pt idx="283">
                  <c:v>41.356593975847801</c:v>
                </c:pt>
                <c:pt idx="284">
                  <c:v>33.042621238545983</c:v>
                </c:pt>
                <c:pt idx="285">
                  <c:v>76.27716449458606</c:v>
                </c:pt>
                <c:pt idx="286">
                  <c:v>3.008997642525415</c:v>
                </c:pt>
                <c:pt idx="287">
                  <c:v>33.100299055543864</c:v>
                </c:pt>
                <c:pt idx="288">
                  <c:v>77.874519526025509</c:v>
                </c:pt>
                <c:pt idx="289">
                  <c:v>30.590271405676553</c:v>
                </c:pt>
                <c:pt idx="290">
                  <c:v>25.604057759499273</c:v>
                </c:pt>
                <c:pt idx="291">
                  <c:v>55.073773810445971</c:v>
                </c:pt>
                <c:pt idx="292">
                  <c:v>41.389186258750044</c:v>
                </c:pt>
                <c:pt idx="293">
                  <c:v>59.37915496639566</c:v>
                </c:pt>
                <c:pt idx="294">
                  <c:v>60.144750245956708</c:v>
                </c:pt>
                <c:pt idx="295">
                  <c:v>42.378025678518654</c:v>
                </c:pt>
                <c:pt idx="296">
                  <c:v>68.273372323820823</c:v>
                </c:pt>
                <c:pt idx="297">
                  <c:v>45.910276289137578</c:v>
                </c:pt>
                <c:pt idx="298">
                  <c:v>70.515486152051849</c:v>
                </c:pt>
                <c:pt idx="299">
                  <c:v>69.719161430087453</c:v>
                </c:pt>
                <c:pt idx="300">
                  <c:v>18.443476586217123</c:v>
                </c:pt>
                <c:pt idx="301">
                  <c:v>52.686255653366814</c:v>
                </c:pt>
                <c:pt idx="302">
                  <c:v>8.0958721104255975</c:v>
                </c:pt>
                <c:pt idx="303">
                  <c:v>40.119837572369022</c:v>
                </c:pt>
                <c:pt idx="304">
                  <c:v>48.8226095090386</c:v>
                </c:pt>
                <c:pt idx="305">
                  <c:v>21.410768117721627</c:v>
                </c:pt>
                <c:pt idx="306">
                  <c:v>29.787769120704109</c:v>
                </c:pt>
                <c:pt idx="307">
                  <c:v>31.259014440640762</c:v>
                </c:pt>
                <c:pt idx="308">
                  <c:v>34.703515656093352</c:v>
                </c:pt>
                <c:pt idx="309">
                  <c:v>24.435469635202193</c:v>
                </c:pt>
                <c:pt idx="310">
                  <c:v>44.772329671763558</c:v>
                </c:pt>
                <c:pt idx="311">
                  <c:v>19.550664267476471</c:v>
                </c:pt>
                <c:pt idx="312">
                  <c:v>42.625668012317256</c:v>
                </c:pt>
                <c:pt idx="313">
                  <c:v>23.472764683602946</c:v>
                </c:pt>
                <c:pt idx="314">
                  <c:v>44.08811173395469</c:v>
                </c:pt>
                <c:pt idx="315">
                  <c:v>32.168836984139986</c:v>
                </c:pt>
                <c:pt idx="316">
                  <c:v>40.848841702007967</c:v>
                </c:pt>
                <c:pt idx="317">
                  <c:v>34.053876738447642</c:v>
                </c:pt>
                <c:pt idx="318">
                  <c:v>40.104335578263651</c:v>
                </c:pt>
                <c:pt idx="319">
                  <c:v>15.071521965862757</c:v>
                </c:pt>
                <c:pt idx="320">
                  <c:v>30.096747247793509</c:v>
                </c:pt>
                <c:pt idx="321">
                  <c:v>70.070608044948045</c:v>
                </c:pt>
                <c:pt idx="322">
                  <c:v>40.353548941092882</c:v>
                </c:pt>
                <c:pt idx="323">
                  <c:v>16.281526214899451</c:v>
                </c:pt>
                <c:pt idx="324">
                  <c:v>56.630990126444679</c:v>
                </c:pt>
                <c:pt idx="325">
                  <c:v>31.342199502625231</c:v>
                </c:pt>
                <c:pt idx="326">
                  <c:v>47.267123883631271</c:v>
                </c:pt>
                <c:pt idx="327">
                  <c:v>44.268583284102235</c:v>
                </c:pt>
                <c:pt idx="328">
                  <c:v>48.055477635477814</c:v>
                </c:pt>
                <c:pt idx="329">
                  <c:v>55.146953566585715</c:v>
                </c:pt>
                <c:pt idx="330">
                  <c:v>0.92317876081128003</c:v>
                </c:pt>
                <c:pt idx="331">
                  <c:v>78.097149659124</c:v>
                </c:pt>
                <c:pt idx="332">
                  <c:v>33.836653331424706</c:v>
                </c:pt>
                <c:pt idx="333">
                  <c:v>53.775063080448732</c:v>
                </c:pt>
                <c:pt idx="334">
                  <c:v>-9.6861334274068032</c:v>
                </c:pt>
                <c:pt idx="335">
                  <c:v>5.8925587786962179</c:v>
                </c:pt>
                <c:pt idx="336">
                  <c:v>49.815913782633608</c:v>
                </c:pt>
                <c:pt idx="337">
                  <c:v>0.64585506692254602</c:v>
                </c:pt>
                <c:pt idx="338">
                  <c:v>19.319360701743552</c:v>
                </c:pt>
                <c:pt idx="339">
                  <c:v>27.90578768302289</c:v>
                </c:pt>
                <c:pt idx="340">
                  <c:v>31.250841679041265</c:v>
                </c:pt>
                <c:pt idx="341">
                  <c:v>10.216989743813283</c:v>
                </c:pt>
                <c:pt idx="342">
                  <c:v>34.432124457041247</c:v>
                </c:pt>
                <c:pt idx="343">
                  <c:v>17.29468188464886</c:v>
                </c:pt>
                <c:pt idx="344">
                  <c:v>-5.6301896122920017</c:v>
                </c:pt>
                <c:pt idx="345">
                  <c:v>30.593699440843135</c:v>
                </c:pt>
                <c:pt idx="346">
                  <c:v>55.884862530510119</c:v>
                </c:pt>
                <c:pt idx="347">
                  <c:v>5.4997203796188145</c:v>
                </c:pt>
                <c:pt idx="348">
                  <c:v>15.511671506011146</c:v>
                </c:pt>
                <c:pt idx="349">
                  <c:v>60.431231137794825</c:v>
                </c:pt>
                <c:pt idx="350">
                  <c:v>35.75853646768104</c:v>
                </c:pt>
                <c:pt idx="351">
                  <c:v>40.135321064032205</c:v>
                </c:pt>
                <c:pt idx="352">
                  <c:v>33.802626103735605</c:v>
                </c:pt>
                <c:pt idx="353">
                  <c:v>32.483370732935882</c:v>
                </c:pt>
                <c:pt idx="354">
                  <c:v>32.742130347277509</c:v>
                </c:pt>
                <c:pt idx="355">
                  <c:v>46.52241105222032</c:v>
                </c:pt>
                <c:pt idx="356">
                  <c:v>31.149281996657429</c:v>
                </c:pt>
                <c:pt idx="357">
                  <c:v>-0.26657721694370551</c:v>
                </c:pt>
                <c:pt idx="358">
                  <c:v>37.361360409587761</c:v>
                </c:pt>
                <c:pt idx="359">
                  <c:v>15.409801588635371</c:v>
                </c:pt>
                <c:pt idx="360">
                  <c:v>36.347261172875356</c:v>
                </c:pt>
                <c:pt idx="361">
                  <c:v>52.277434988868933</c:v>
                </c:pt>
                <c:pt idx="362">
                  <c:v>20.527829383963628</c:v>
                </c:pt>
                <c:pt idx="363">
                  <c:v>52.155136540858635</c:v>
                </c:pt>
                <c:pt idx="364">
                  <c:v>27.537510783917888</c:v>
                </c:pt>
                <c:pt idx="365">
                  <c:v>14.503133392950323</c:v>
                </c:pt>
                <c:pt idx="366">
                  <c:v>59.596871399116694</c:v>
                </c:pt>
                <c:pt idx="367">
                  <c:v>15.451704323918545</c:v>
                </c:pt>
                <c:pt idx="368">
                  <c:v>26.264078601392875</c:v>
                </c:pt>
                <c:pt idx="369">
                  <c:v>25.764759278054488</c:v>
                </c:pt>
                <c:pt idx="370">
                  <c:v>20.758068709163226</c:v>
                </c:pt>
                <c:pt idx="371">
                  <c:v>11.239095059293703</c:v>
                </c:pt>
                <c:pt idx="372">
                  <c:v>-6.7266258027745227</c:v>
                </c:pt>
                <c:pt idx="373">
                  <c:v>15.42240692014361</c:v>
                </c:pt>
                <c:pt idx="374">
                  <c:v>22.973874116235606</c:v>
                </c:pt>
                <c:pt idx="375">
                  <c:v>28.355186640427036</c:v>
                </c:pt>
                <c:pt idx="376">
                  <c:v>13.873538753439572</c:v>
                </c:pt>
                <c:pt idx="377">
                  <c:v>9.9912073327109496</c:v>
                </c:pt>
                <c:pt idx="378">
                  <c:v>3.4073706483175976</c:v>
                </c:pt>
                <c:pt idx="379">
                  <c:v>19.908049586180844</c:v>
                </c:pt>
                <c:pt idx="380">
                  <c:v>4.8348798113159077</c:v>
                </c:pt>
                <c:pt idx="381">
                  <c:v>-1.5283261698233808</c:v>
                </c:pt>
                <c:pt idx="382">
                  <c:v>26.951554516471607</c:v>
                </c:pt>
                <c:pt idx="383">
                  <c:v>-4.0273035104592534</c:v>
                </c:pt>
                <c:pt idx="384">
                  <c:v>7.0903203875007517</c:v>
                </c:pt>
                <c:pt idx="385">
                  <c:v>18.175175249852803</c:v>
                </c:pt>
                <c:pt idx="386">
                  <c:v>33.436500666274085</c:v>
                </c:pt>
                <c:pt idx="387">
                  <c:v>-0.14504136716760668</c:v>
                </c:pt>
                <c:pt idx="388">
                  <c:v>-2.7605771487136783</c:v>
                </c:pt>
                <c:pt idx="389">
                  <c:v>15.598531376015959</c:v>
                </c:pt>
                <c:pt idx="390">
                  <c:v>8.3222129358823587</c:v>
                </c:pt>
                <c:pt idx="391">
                  <c:v>11.850689225783162</c:v>
                </c:pt>
                <c:pt idx="392">
                  <c:v>-26.20338330956913</c:v>
                </c:pt>
                <c:pt idx="393">
                  <c:v>-16.97479400104724</c:v>
                </c:pt>
                <c:pt idx="394">
                  <c:v>0.29448015450767356</c:v>
                </c:pt>
                <c:pt idx="395">
                  <c:v>-15.335478995476979</c:v>
                </c:pt>
                <c:pt idx="396">
                  <c:v>10.555349432430086</c:v>
                </c:pt>
                <c:pt idx="397">
                  <c:v>17.842809354439773</c:v>
                </c:pt>
                <c:pt idx="398">
                  <c:v>14.178273364395329</c:v>
                </c:pt>
                <c:pt idx="399">
                  <c:v>13.479188648200779</c:v>
                </c:pt>
                <c:pt idx="400">
                  <c:v>13.456981443440545</c:v>
                </c:pt>
                <c:pt idx="401">
                  <c:v>18.751096168937433</c:v>
                </c:pt>
                <c:pt idx="402">
                  <c:v>7.5329315712259852</c:v>
                </c:pt>
                <c:pt idx="403">
                  <c:v>-0.2576592545441167</c:v>
                </c:pt>
                <c:pt idx="404">
                  <c:v>28.93147604720432</c:v>
                </c:pt>
                <c:pt idx="405">
                  <c:v>5.7580866754505307</c:v>
                </c:pt>
                <c:pt idx="406">
                  <c:v>14.930116438628042</c:v>
                </c:pt>
                <c:pt idx="407">
                  <c:v>30.907543959489999</c:v>
                </c:pt>
                <c:pt idx="408">
                  <c:v>19.722200373007773</c:v>
                </c:pt>
                <c:pt idx="409">
                  <c:v>23.179811179560527</c:v>
                </c:pt>
                <c:pt idx="410">
                  <c:v>-4.5791690274518944</c:v>
                </c:pt>
                <c:pt idx="411">
                  <c:v>-1.8916799600973462</c:v>
                </c:pt>
                <c:pt idx="412">
                  <c:v>7.3132442885779323</c:v>
                </c:pt>
                <c:pt idx="413">
                  <c:v>31.380921356889417</c:v>
                </c:pt>
                <c:pt idx="414">
                  <c:v>18.508898295333104</c:v>
                </c:pt>
                <c:pt idx="415">
                  <c:v>18.063140996633063</c:v>
                </c:pt>
                <c:pt idx="416">
                  <c:v>17.136867787052775</c:v>
                </c:pt>
                <c:pt idx="417">
                  <c:v>1.5288158522655066</c:v>
                </c:pt>
                <c:pt idx="418">
                  <c:v>-2.4619193134338468</c:v>
                </c:pt>
                <c:pt idx="419">
                  <c:v>22.80558384919982</c:v>
                </c:pt>
                <c:pt idx="420">
                  <c:v>-14.53669681720724</c:v>
                </c:pt>
                <c:pt idx="421">
                  <c:v>10.358155508200792</c:v>
                </c:pt>
                <c:pt idx="422">
                  <c:v>7.0342153652125008</c:v>
                </c:pt>
                <c:pt idx="423">
                  <c:v>1.6584036386167189</c:v>
                </c:pt>
                <c:pt idx="424">
                  <c:v>19.006135626310414</c:v>
                </c:pt>
                <c:pt idx="425">
                  <c:v>9.9895745805144678</c:v>
                </c:pt>
                <c:pt idx="426">
                  <c:v>-4.6685750433151236</c:v>
                </c:pt>
                <c:pt idx="427">
                  <c:v>7.7526545168608312</c:v>
                </c:pt>
                <c:pt idx="428">
                  <c:v>-7.1674949678489934</c:v>
                </c:pt>
                <c:pt idx="429">
                  <c:v>5.889478173242173</c:v>
                </c:pt>
                <c:pt idx="430">
                  <c:v>24.59081001452104</c:v>
                </c:pt>
                <c:pt idx="431">
                  <c:v>6.3315694372579534</c:v>
                </c:pt>
                <c:pt idx="432">
                  <c:v>14.737481871247814</c:v>
                </c:pt>
                <c:pt idx="433">
                  <c:v>18.267028427649514</c:v>
                </c:pt>
                <c:pt idx="434">
                  <c:v>14.06981911550877</c:v>
                </c:pt>
                <c:pt idx="435">
                  <c:v>24.808106914301305</c:v>
                </c:pt>
                <c:pt idx="436">
                  <c:v>28.424745375006239</c:v>
                </c:pt>
                <c:pt idx="437">
                  <c:v>29.304941359104635</c:v>
                </c:pt>
                <c:pt idx="438">
                  <c:v>2.3459316642377224</c:v>
                </c:pt>
                <c:pt idx="439">
                  <c:v>17.670760719305044</c:v>
                </c:pt>
                <c:pt idx="440">
                  <c:v>11.809932078249039</c:v>
                </c:pt>
                <c:pt idx="441">
                  <c:v>-0.41718357712232945</c:v>
                </c:pt>
                <c:pt idx="442">
                  <c:v>8.5941932653844404</c:v>
                </c:pt>
                <c:pt idx="443">
                  <c:v>13.905449407186399</c:v>
                </c:pt>
                <c:pt idx="444">
                  <c:v>4.0199951267843304</c:v>
                </c:pt>
                <c:pt idx="445">
                  <c:v>-14.758383097131226</c:v>
                </c:pt>
                <c:pt idx="446">
                  <c:v>29.244074994691942</c:v>
                </c:pt>
                <c:pt idx="447">
                  <c:v>13.935472889859009</c:v>
                </c:pt>
                <c:pt idx="448">
                  <c:v>12.016523163830112</c:v>
                </c:pt>
                <c:pt idx="449">
                  <c:v>-3.2079970858415821</c:v>
                </c:pt>
                <c:pt idx="450">
                  <c:v>-1.895551190875215</c:v>
                </c:pt>
                <c:pt idx="451">
                  <c:v>11.445415308115358</c:v>
                </c:pt>
                <c:pt idx="452">
                  <c:v>1.2124732955381368</c:v>
                </c:pt>
                <c:pt idx="453">
                  <c:v>23.305390762593071</c:v>
                </c:pt>
                <c:pt idx="454">
                  <c:v>39.320891789720136</c:v>
                </c:pt>
                <c:pt idx="455">
                  <c:v>34.419526151634436</c:v>
                </c:pt>
                <c:pt idx="456">
                  <c:v>33.40634696659847</c:v>
                </c:pt>
                <c:pt idx="457">
                  <c:v>15.802707680205154</c:v>
                </c:pt>
                <c:pt idx="458">
                  <c:v>28.962244014556354</c:v>
                </c:pt>
                <c:pt idx="459">
                  <c:v>28.053963683993167</c:v>
                </c:pt>
                <c:pt idx="460">
                  <c:v>2.7177745880387123</c:v>
                </c:pt>
                <c:pt idx="461">
                  <c:v>14.511756408363485</c:v>
                </c:pt>
                <c:pt idx="462">
                  <c:v>20.061637140120688</c:v>
                </c:pt>
                <c:pt idx="463">
                  <c:v>9.9331149357971888</c:v>
                </c:pt>
                <c:pt idx="464">
                  <c:v>5.9264501757733905</c:v>
                </c:pt>
                <c:pt idx="465">
                  <c:v>20.175228658117629</c:v>
                </c:pt>
                <c:pt idx="466">
                  <c:v>2.664844528236137</c:v>
                </c:pt>
                <c:pt idx="467">
                  <c:v>7.6250782072103007</c:v>
                </c:pt>
                <c:pt idx="468">
                  <c:v>18.638225152083695</c:v>
                </c:pt>
                <c:pt idx="469">
                  <c:v>50.296108990590753</c:v>
                </c:pt>
                <c:pt idx="470">
                  <c:v>12.679114042221787</c:v>
                </c:pt>
                <c:pt idx="471">
                  <c:v>12.514787328201942</c:v>
                </c:pt>
                <c:pt idx="472">
                  <c:v>31.646815001000267</c:v>
                </c:pt>
                <c:pt idx="473">
                  <c:v>15.524761513707187</c:v>
                </c:pt>
                <c:pt idx="474">
                  <c:v>37.570081877205652</c:v>
                </c:pt>
                <c:pt idx="475">
                  <c:v>19.633527284565638</c:v>
                </c:pt>
                <c:pt idx="476">
                  <c:v>6.604596166204681</c:v>
                </c:pt>
                <c:pt idx="477">
                  <c:v>18.098066302999847</c:v>
                </c:pt>
                <c:pt idx="478">
                  <c:v>12.998688286405445</c:v>
                </c:pt>
                <c:pt idx="479">
                  <c:v>-2.6928993016523202</c:v>
                </c:pt>
                <c:pt idx="480">
                  <c:v>14.541271581298663</c:v>
                </c:pt>
                <c:pt idx="481">
                  <c:v>15.101726329590445</c:v>
                </c:pt>
                <c:pt idx="482">
                  <c:v>16.637244847821695</c:v>
                </c:pt>
                <c:pt idx="483">
                  <c:v>17.615689855097241</c:v>
                </c:pt>
                <c:pt idx="484">
                  <c:v>8.4581151747885368</c:v>
                </c:pt>
                <c:pt idx="485">
                  <c:v>14.784549371796411</c:v>
                </c:pt>
                <c:pt idx="486">
                  <c:v>4.4241154090198238</c:v>
                </c:pt>
                <c:pt idx="487">
                  <c:v>13.296383930479701</c:v>
                </c:pt>
                <c:pt idx="488">
                  <c:v>19.809681387458141</c:v>
                </c:pt>
                <c:pt idx="489">
                  <c:v>28.5159875173334</c:v>
                </c:pt>
                <c:pt idx="490">
                  <c:v>27.910169914305261</c:v>
                </c:pt>
                <c:pt idx="491">
                  <c:v>25.044089163328227</c:v>
                </c:pt>
                <c:pt idx="492">
                  <c:v>40.903595261385121</c:v>
                </c:pt>
                <c:pt idx="493">
                  <c:v>42.779883313660136</c:v>
                </c:pt>
                <c:pt idx="494">
                  <c:v>12.772615299098669</c:v>
                </c:pt>
                <c:pt idx="495">
                  <c:v>32.637010006051142</c:v>
                </c:pt>
                <c:pt idx="496">
                  <c:v>6.7324108259920497</c:v>
                </c:pt>
                <c:pt idx="497">
                  <c:v>19.845860571465089</c:v>
                </c:pt>
                <c:pt idx="498">
                  <c:v>9.4989498512011288</c:v>
                </c:pt>
                <c:pt idx="499">
                  <c:v>20.14863435481595</c:v>
                </c:pt>
              </c:numCache>
            </c:numRef>
          </c:yVal>
          <c:smooth val="0"/>
          <c:extLst>
            <c:ext xmlns:c16="http://schemas.microsoft.com/office/drawing/2014/chart" uri="{C3380CC4-5D6E-409C-BE32-E72D297353CC}">
              <c16:uniqueId val="{00000001-2B6F-4C7E-A35A-99DEE92A68E5}"/>
            </c:ext>
          </c:extLst>
        </c:ser>
        <c:ser>
          <c:idx val="2"/>
          <c:order val="2"/>
          <c:tx>
            <c:strRef>
              <c:f>Data!$D$1:$D$2</c:f>
              <c:strCache>
                <c:ptCount val="2"/>
                <c:pt idx="0">
                  <c:v>Cr</c:v>
                </c:pt>
              </c:strCache>
            </c:strRef>
          </c:tx>
          <c:spPr>
            <a:ln w="19050" cap="rnd">
              <a:solidFill>
                <a:schemeClr val="bg1">
                  <a:lumMod val="75000"/>
                </a:schemeClr>
              </a:solidFill>
              <a:round/>
            </a:ln>
            <a:effectLst/>
          </c:spPr>
          <c:marker>
            <c:symbol val="none"/>
          </c:marker>
          <c:xVal>
            <c:numRef>
              <c:f>Data!$A$3:$A$506</c:f>
              <c:numCache>
                <c:formatCode>General</c:formatCode>
                <c:ptCount val="5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Data!$D$3:$D$506</c:f>
              <c:numCache>
                <c:formatCode>General</c:formatCode>
                <c:ptCount val="504"/>
                <c:pt idx="0">
                  <c:v>927.31057467682786</c:v>
                </c:pt>
                <c:pt idx="1">
                  <c:v>997.77774573243153</c:v>
                </c:pt>
                <c:pt idx="2">
                  <c:v>985.53543284441548</c:v>
                </c:pt>
                <c:pt idx="3">
                  <c:v>866.45487875274432</c:v>
                </c:pt>
                <c:pt idx="4">
                  <c:v>894.18854265919492</c:v>
                </c:pt>
                <c:pt idx="5">
                  <c:v>704.11862542798372</c:v>
                </c:pt>
                <c:pt idx="6">
                  <c:v>670.15439196266152</c:v>
                </c:pt>
                <c:pt idx="7">
                  <c:v>618.98576498655905</c:v>
                </c:pt>
                <c:pt idx="8">
                  <c:v>603.07957117207172</c:v>
                </c:pt>
                <c:pt idx="9">
                  <c:v>509.00623461489607</c:v>
                </c:pt>
                <c:pt idx="10">
                  <c:v>359.95362623514461</c:v>
                </c:pt>
                <c:pt idx="11">
                  <c:v>423.52449999600208</c:v>
                </c:pt>
                <c:pt idx="12">
                  <c:v>283.08618241364201</c:v>
                </c:pt>
                <c:pt idx="13">
                  <c:v>284.83337182447627</c:v>
                </c:pt>
                <c:pt idx="14">
                  <c:v>526.44426234641855</c:v>
                </c:pt>
                <c:pt idx="15">
                  <c:v>187.6227236127595</c:v>
                </c:pt>
                <c:pt idx="16">
                  <c:v>398.72939527291692</c:v>
                </c:pt>
                <c:pt idx="17">
                  <c:v>161.11222538175639</c:v>
                </c:pt>
                <c:pt idx="18">
                  <c:v>162.33607976435528</c:v>
                </c:pt>
                <c:pt idx="19">
                  <c:v>176.67353245693394</c:v>
                </c:pt>
                <c:pt idx="20">
                  <c:v>158.37956467856904</c:v>
                </c:pt>
                <c:pt idx="21">
                  <c:v>543.91660407111692</c:v>
                </c:pt>
                <c:pt idx="22">
                  <c:v>128.83492637682699</c:v>
                </c:pt>
                <c:pt idx="23">
                  <c:v>77.756090386779562</c:v>
                </c:pt>
                <c:pt idx="24">
                  <c:v>110.51159249934499</c:v>
                </c:pt>
                <c:pt idx="25">
                  <c:v>130.36615471098219</c:v>
                </c:pt>
                <c:pt idx="26">
                  <c:v>152.96023136040773</c:v>
                </c:pt>
                <c:pt idx="27">
                  <c:v>119.01705413888504</c:v>
                </c:pt>
                <c:pt idx="28">
                  <c:v>111.99597486500461</c:v>
                </c:pt>
                <c:pt idx="29">
                  <c:v>165.54355266381083</c:v>
                </c:pt>
                <c:pt idx="30">
                  <c:v>222.5572001488006</c:v>
                </c:pt>
                <c:pt idx="31">
                  <c:v>148.77872413029073</c:v>
                </c:pt>
                <c:pt idx="32">
                  <c:v>176.60288271414493</c:v>
                </c:pt>
                <c:pt idx="33">
                  <c:v>92.538353424158799</c:v>
                </c:pt>
                <c:pt idx="34">
                  <c:v>211.64685866741732</c:v>
                </c:pt>
                <c:pt idx="35">
                  <c:v>113.85205026426861</c:v>
                </c:pt>
                <c:pt idx="36">
                  <c:v>168.76589732846318</c:v>
                </c:pt>
                <c:pt idx="37">
                  <c:v>188.33963533405253</c:v>
                </c:pt>
                <c:pt idx="38">
                  <c:v>198.18375868223134</c:v>
                </c:pt>
                <c:pt idx="39">
                  <c:v>117.84764260907593</c:v>
                </c:pt>
                <c:pt idx="40">
                  <c:v>259.89731198799694</c:v>
                </c:pt>
                <c:pt idx="41">
                  <c:v>166.25067698856719</c:v>
                </c:pt>
                <c:pt idx="42">
                  <c:v>113.52072532024607</c:v>
                </c:pt>
                <c:pt idx="43">
                  <c:v>190.76670997724867</c:v>
                </c:pt>
                <c:pt idx="44">
                  <c:v>171.30250881499603</c:v>
                </c:pt>
                <c:pt idx="45">
                  <c:v>88.139131274948383</c:v>
                </c:pt>
                <c:pt idx="46">
                  <c:v>215.7257164155973</c:v>
                </c:pt>
                <c:pt idx="47">
                  <c:v>196.08857317544911</c:v>
                </c:pt>
                <c:pt idx="48">
                  <c:v>215.25071332546713</c:v>
                </c:pt>
                <c:pt idx="49">
                  <c:v>146.1315446454561</c:v>
                </c:pt>
                <c:pt idx="50">
                  <c:v>176.20321303137837</c:v>
                </c:pt>
                <c:pt idx="51">
                  <c:v>249.24867519624914</c:v>
                </c:pt>
                <c:pt idx="52">
                  <c:v>153.92968195601125</c:v>
                </c:pt>
                <c:pt idx="53">
                  <c:v>160.26644688522245</c:v>
                </c:pt>
                <c:pt idx="54">
                  <c:v>309.95010560252098</c:v>
                </c:pt>
                <c:pt idx="55">
                  <c:v>169.52662395744696</c:v>
                </c:pt>
                <c:pt idx="56">
                  <c:v>191.21650528839382</c:v>
                </c:pt>
                <c:pt idx="57">
                  <c:v>241.63396906663817</c:v>
                </c:pt>
                <c:pt idx="58">
                  <c:v>273.01891767226454</c:v>
                </c:pt>
                <c:pt idx="59">
                  <c:v>157.95958081905272</c:v>
                </c:pt>
                <c:pt idx="60">
                  <c:v>157.34697829488499</c:v>
                </c:pt>
                <c:pt idx="61">
                  <c:v>112.63748230645797</c:v>
                </c:pt>
                <c:pt idx="62">
                  <c:v>203.26956782113083</c:v>
                </c:pt>
                <c:pt idx="63">
                  <c:v>187.5083513478601</c:v>
                </c:pt>
                <c:pt idx="64">
                  <c:v>154.11790787983159</c:v>
                </c:pt>
                <c:pt idx="65">
                  <c:v>230.55365951142713</c:v>
                </c:pt>
                <c:pt idx="66">
                  <c:v>177.73634801400917</c:v>
                </c:pt>
                <c:pt idx="67">
                  <c:v>244.20351169265015</c:v>
                </c:pt>
                <c:pt idx="68">
                  <c:v>173.25843002502441</c:v>
                </c:pt>
                <c:pt idx="69">
                  <c:v>162.19016391875093</c:v>
                </c:pt>
                <c:pt idx="70">
                  <c:v>195.29929686838375</c:v>
                </c:pt>
                <c:pt idx="71">
                  <c:v>221.22174067089455</c:v>
                </c:pt>
                <c:pt idx="72">
                  <c:v>195.06770069824958</c:v>
                </c:pt>
                <c:pt idx="73">
                  <c:v>291.28259262591251</c:v>
                </c:pt>
                <c:pt idx="74">
                  <c:v>222.06607463839705</c:v>
                </c:pt>
                <c:pt idx="75">
                  <c:v>157.52596151090225</c:v>
                </c:pt>
                <c:pt idx="76">
                  <c:v>253.69582983236992</c:v>
                </c:pt>
                <c:pt idx="77">
                  <c:v>226.80557131607156</c:v>
                </c:pt>
                <c:pt idx="78">
                  <c:v>179.91149831853977</c:v>
                </c:pt>
                <c:pt idx="79">
                  <c:v>235.17983340219158</c:v>
                </c:pt>
                <c:pt idx="80">
                  <c:v>199.31665658375491</c:v>
                </c:pt>
                <c:pt idx="81">
                  <c:v>104.93865200067306</c:v>
                </c:pt>
                <c:pt idx="82">
                  <c:v>410.49017103975149</c:v>
                </c:pt>
                <c:pt idx="83">
                  <c:v>193.63659936907996</c:v>
                </c:pt>
                <c:pt idx="84">
                  <c:v>117.01384978694871</c:v>
                </c:pt>
                <c:pt idx="85">
                  <c:v>222.44656452343713</c:v>
                </c:pt>
                <c:pt idx="86">
                  <c:v>125.13828406760416</c:v>
                </c:pt>
                <c:pt idx="87">
                  <c:v>256.92159105713677</c:v>
                </c:pt>
                <c:pt idx="88">
                  <c:v>139.08250275945497</c:v>
                </c:pt>
                <c:pt idx="89">
                  <c:v>242.34951877384705</c:v>
                </c:pt>
                <c:pt idx="90">
                  <c:v>242.93043097519049</c:v>
                </c:pt>
                <c:pt idx="91">
                  <c:v>254.85662304221546</c:v>
                </c:pt>
                <c:pt idx="92">
                  <c:v>207.389532621418</c:v>
                </c:pt>
                <c:pt idx="93">
                  <c:v>256.36535247459432</c:v>
                </c:pt>
                <c:pt idx="94">
                  <c:v>181.16597224732323</c:v>
                </c:pt>
                <c:pt idx="95">
                  <c:v>312.15768186246282</c:v>
                </c:pt>
                <c:pt idx="96">
                  <c:v>172.25794547454294</c:v>
                </c:pt>
                <c:pt idx="97">
                  <c:v>209.03495384336532</c:v>
                </c:pt>
                <c:pt idx="98">
                  <c:v>245.95189776769757</c:v>
                </c:pt>
                <c:pt idx="99">
                  <c:v>195.47523092298238</c:v>
                </c:pt>
                <c:pt idx="100">
                  <c:v>137.46098414844127</c:v>
                </c:pt>
                <c:pt idx="101">
                  <c:v>235.81118459688329</c:v>
                </c:pt>
                <c:pt idx="102">
                  <c:v>191.02276496630273</c:v>
                </c:pt>
                <c:pt idx="103">
                  <c:v>229.2115960449064</c:v>
                </c:pt>
                <c:pt idx="104">
                  <c:v>276.07893274739814</c:v>
                </c:pt>
                <c:pt idx="105">
                  <c:v>176.7524294898773</c:v>
                </c:pt>
                <c:pt idx="106">
                  <c:v>239.12972896873225</c:v>
                </c:pt>
                <c:pt idx="107">
                  <c:v>274.06599141144039</c:v>
                </c:pt>
                <c:pt idx="108">
                  <c:v>312.55891211815629</c:v>
                </c:pt>
                <c:pt idx="109">
                  <c:v>270.81939968995647</c:v>
                </c:pt>
                <c:pt idx="110">
                  <c:v>183.74524109372632</c:v>
                </c:pt>
                <c:pt idx="111">
                  <c:v>185.60142596027902</c:v>
                </c:pt>
                <c:pt idx="112">
                  <c:v>303.49740368026738</c:v>
                </c:pt>
                <c:pt idx="113">
                  <c:v>200.09710163758169</c:v>
                </c:pt>
                <c:pt idx="114">
                  <c:v>280.61321711047276</c:v>
                </c:pt>
                <c:pt idx="115">
                  <c:v>234.78321654443459</c:v>
                </c:pt>
                <c:pt idx="116">
                  <c:v>187.66776413178556</c:v>
                </c:pt>
                <c:pt idx="117">
                  <c:v>262.13163370679331</c:v>
                </c:pt>
                <c:pt idx="118">
                  <c:v>253.39604873771847</c:v>
                </c:pt>
                <c:pt idx="119">
                  <c:v>228.77778182907284</c:v>
                </c:pt>
                <c:pt idx="120">
                  <c:v>227.45392360984309</c:v>
                </c:pt>
                <c:pt idx="121">
                  <c:v>292.74299242793938</c:v>
                </c:pt>
                <c:pt idx="122">
                  <c:v>303.81068704232752</c:v>
                </c:pt>
                <c:pt idx="123">
                  <c:v>227.93975613152361</c:v>
                </c:pt>
                <c:pt idx="124">
                  <c:v>195.25805920260802</c:v>
                </c:pt>
                <c:pt idx="125">
                  <c:v>220.42884859728554</c:v>
                </c:pt>
                <c:pt idx="126">
                  <c:v>230.18646729254306</c:v>
                </c:pt>
                <c:pt idx="127">
                  <c:v>141.759709163753</c:v>
                </c:pt>
                <c:pt idx="128">
                  <c:v>203.77149961313788</c:v>
                </c:pt>
                <c:pt idx="129">
                  <c:v>227.01319706088759</c:v>
                </c:pt>
                <c:pt idx="130">
                  <c:v>265.15489095038185</c:v>
                </c:pt>
                <c:pt idx="131">
                  <c:v>303.9084153499785</c:v>
                </c:pt>
                <c:pt idx="132">
                  <c:v>220.95539443344441</c:v>
                </c:pt>
                <c:pt idx="133">
                  <c:v>196.12708032686308</c:v>
                </c:pt>
                <c:pt idx="134">
                  <c:v>257.599471551477</c:v>
                </c:pt>
                <c:pt idx="135">
                  <c:v>216.2448786022027</c:v>
                </c:pt>
                <c:pt idx="136">
                  <c:v>257.9504206757835</c:v>
                </c:pt>
                <c:pt idx="137">
                  <c:v>232.16192283478495</c:v>
                </c:pt>
                <c:pt idx="138">
                  <c:v>247.3042568095419</c:v>
                </c:pt>
                <c:pt idx="139">
                  <c:v>187.45146201469592</c:v>
                </c:pt>
                <c:pt idx="140">
                  <c:v>177.11410399467016</c:v>
                </c:pt>
                <c:pt idx="141">
                  <c:v>416.86602384724029</c:v>
                </c:pt>
                <c:pt idx="142">
                  <c:v>291.73112921154058</c:v>
                </c:pt>
                <c:pt idx="143">
                  <c:v>218.11965256356928</c:v>
                </c:pt>
                <c:pt idx="144">
                  <c:v>293.96024660018236</c:v>
                </c:pt>
                <c:pt idx="145">
                  <c:v>296.44507431631598</c:v>
                </c:pt>
                <c:pt idx="146">
                  <c:v>262.16217155071348</c:v>
                </c:pt>
                <c:pt idx="147">
                  <c:v>288.79341625963343</c:v>
                </c:pt>
                <c:pt idx="148">
                  <c:v>215.78111275622743</c:v>
                </c:pt>
                <c:pt idx="149">
                  <c:v>342.39861147904122</c:v>
                </c:pt>
                <c:pt idx="150">
                  <c:v>275.37809531036663</c:v>
                </c:pt>
                <c:pt idx="151">
                  <c:v>235.65139793250015</c:v>
                </c:pt>
                <c:pt idx="152">
                  <c:v>243.95266489908792</c:v>
                </c:pt>
                <c:pt idx="153">
                  <c:v>235.53361317224719</c:v>
                </c:pt>
                <c:pt idx="154">
                  <c:v>201.93349325777933</c:v>
                </c:pt>
                <c:pt idx="155">
                  <c:v>282.03735832585977</c:v>
                </c:pt>
                <c:pt idx="156">
                  <c:v>288.48336544425507</c:v>
                </c:pt>
                <c:pt idx="157">
                  <c:v>339.70105101896814</c:v>
                </c:pt>
                <c:pt idx="158">
                  <c:v>255.12179041427146</c:v>
                </c:pt>
                <c:pt idx="159">
                  <c:v>269.55320224302142</c:v>
                </c:pt>
                <c:pt idx="160">
                  <c:v>229.64868468439488</c:v>
                </c:pt>
                <c:pt idx="161">
                  <c:v>268.92044275150852</c:v>
                </c:pt>
                <c:pt idx="162">
                  <c:v>264.89498695126684</c:v>
                </c:pt>
                <c:pt idx="163">
                  <c:v>266.90536294745522</c:v>
                </c:pt>
                <c:pt idx="164">
                  <c:v>357.82260807686765</c:v>
                </c:pt>
                <c:pt idx="165">
                  <c:v>309.67060338506377</c:v>
                </c:pt>
                <c:pt idx="166">
                  <c:v>232.87289386187544</c:v>
                </c:pt>
                <c:pt idx="167">
                  <c:v>279.34986553585776</c:v>
                </c:pt>
                <c:pt idx="168">
                  <c:v>222.51473831307331</c:v>
                </c:pt>
                <c:pt idx="169">
                  <c:v>368.27089697209902</c:v>
                </c:pt>
                <c:pt idx="170">
                  <c:v>278.89689506242303</c:v>
                </c:pt>
                <c:pt idx="171">
                  <c:v>219.36893168860999</c:v>
                </c:pt>
                <c:pt idx="172">
                  <c:v>296.14554470282764</c:v>
                </c:pt>
                <c:pt idx="173">
                  <c:v>246.53930142517268</c:v>
                </c:pt>
                <c:pt idx="174">
                  <c:v>247.20593962069907</c:v>
                </c:pt>
                <c:pt idx="175">
                  <c:v>247.65465070268257</c:v>
                </c:pt>
                <c:pt idx="176">
                  <c:v>234.6899995179252</c:v>
                </c:pt>
                <c:pt idx="177">
                  <c:v>243.25503028583702</c:v>
                </c:pt>
                <c:pt idx="178">
                  <c:v>184.15612014778048</c:v>
                </c:pt>
                <c:pt idx="179">
                  <c:v>259.23025782390761</c:v>
                </c:pt>
                <c:pt idx="180">
                  <c:v>123.77587011040868</c:v>
                </c:pt>
                <c:pt idx="181">
                  <c:v>215.14136149951489</c:v>
                </c:pt>
                <c:pt idx="182">
                  <c:v>139.91013671362569</c:v>
                </c:pt>
                <c:pt idx="183">
                  <c:v>187.9468843164866</c:v>
                </c:pt>
                <c:pt idx="184">
                  <c:v>192.77046882588763</c:v>
                </c:pt>
                <c:pt idx="185">
                  <c:v>240.52357249910008</c:v>
                </c:pt>
                <c:pt idx="186">
                  <c:v>176.31249535643653</c:v>
                </c:pt>
                <c:pt idx="187">
                  <c:v>130.89734559640573</c:v>
                </c:pt>
                <c:pt idx="188">
                  <c:v>181.34194368710564</c:v>
                </c:pt>
                <c:pt idx="189">
                  <c:v>140.38157947090065</c:v>
                </c:pt>
                <c:pt idx="190">
                  <c:v>110.29349002138929</c:v>
                </c:pt>
                <c:pt idx="191">
                  <c:v>123.90444123841273</c:v>
                </c:pt>
                <c:pt idx="192">
                  <c:v>144.59780969552267</c:v>
                </c:pt>
                <c:pt idx="193">
                  <c:v>210.85343539118284</c:v>
                </c:pt>
                <c:pt idx="194">
                  <c:v>164.18712590152299</c:v>
                </c:pt>
                <c:pt idx="195">
                  <c:v>161.08682175119984</c:v>
                </c:pt>
                <c:pt idx="196">
                  <c:v>169.00593915280947</c:v>
                </c:pt>
                <c:pt idx="197">
                  <c:v>182.94905437186642</c:v>
                </c:pt>
                <c:pt idx="198">
                  <c:v>142.10562777366667</c:v>
                </c:pt>
                <c:pt idx="199">
                  <c:v>181.44483969335116</c:v>
                </c:pt>
                <c:pt idx="200">
                  <c:v>97.048074168468546</c:v>
                </c:pt>
                <c:pt idx="201">
                  <c:v>147.89569872608641</c:v>
                </c:pt>
                <c:pt idx="202">
                  <c:v>166.98189387274394</c:v>
                </c:pt>
                <c:pt idx="203">
                  <c:v>105.02763130091402</c:v>
                </c:pt>
                <c:pt idx="204">
                  <c:v>136.67571231525702</c:v>
                </c:pt>
                <c:pt idx="205">
                  <c:v>100.20409212608934</c:v>
                </c:pt>
                <c:pt idx="206">
                  <c:v>109.04733177353715</c:v>
                </c:pt>
                <c:pt idx="207">
                  <c:v>164.51932667192659</c:v>
                </c:pt>
                <c:pt idx="208">
                  <c:v>226.77123566635044</c:v>
                </c:pt>
                <c:pt idx="209">
                  <c:v>138.62344649854262</c:v>
                </c:pt>
                <c:pt idx="210">
                  <c:v>169.61360955976852</c:v>
                </c:pt>
                <c:pt idx="211">
                  <c:v>160.11468122815953</c:v>
                </c:pt>
                <c:pt idx="212">
                  <c:v>138.58059153143108</c:v>
                </c:pt>
                <c:pt idx="213">
                  <c:v>123.05039130357223</c:v>
                </c:pt>
                <c:pt idx="214">
                  <c:v>164.66241791627405</c:v>
                </c:pt>
                <c:pt idx="215">
                  <c:v>255.80376397766145</c:v>
                </c:pt>
                <c:pt idx="216">
                  <c:v>117.17004522255606</c:v>
                </c:pt>
                <c:pt idx="217">
                  <c:v>114.54671247105335</c:v>
                </c:pt>
                <c:pt idx="218">
                  <c:v>112.34265781806795</c:v>
                </c:pt>
                <c:pt idx="219">
                  <c:v>171.58621978596625</c:v>
                </c:pt>
                <c:pt idx="220">
                  <c:v>129.55468687363114</c:v>
                </c:pt>
                <c:pt idx="221">
                  <c:v>97.700401974376362</c:v>
                </c:pt>
                <c:pt idx="222">
                  <c:v>30.87673393007266</c:v>
                </c:pt>
                <c:pt idx="223">
                  <c:v>195.65271619947657</c:v>
                </c:pt>
                <c:pt idx="224">
                  <c:v>172.4587338854711</c:v>
                </c:pt>
                <c:pt idx="225">
                  <c:v>103.76193654042227</c:v>
                </c:pt>
                <c:pt idx="226">
                  <c:v>118.03663645484136</c:v>
                </c:pt>
                <c:pt idx="227">
                  <c:v>198.02986880102227</c:v>
                </c:pt>
                <c:pt idx="228">
                  <c:v>84.06236524649448</c:v>
                </c:pt>
                <c:pt idx="229">
                  <c:v>128.37641811490656</c:v>
                </c:pt>
                <c:pt idx="230">
                  <c:v>231.12654222770115</c:v>
                </c:pt>
                <c:pt idx="231">
                  <c:v>121.12735254957163</c:v>
                </c:pt>
                <c:pt idx="232">
                  <c:v>151.75765872315625</c:v>
                </c:pt>
                <c:pt idx="233">
                  <c:v>148.88718997316894</c:v>
                </c:pt>
                <c:pt idx="234">
                  <c:v>31.571151167455159</c:v>
                </c:pt>
                <c:pt idx="235">
                  <c:v>101.9184290616459</c:v>
                </c:pt>
                <c:pt idx="236">
                  <c:v>57.103984144174525</c:v>
                </c:pt>
                <c:pt idx="237">
                  <c:v>146.60323791564653</c:v>
                </c:pt>
                <c:pt idx="238">
                  <c:v>200.28770376614594</c:v>
                </c:pt>
                <c:pt idx="239">
                  <c:v>67.69384257633277</c:v>
                </c:pt>
                <c:pt idx="240">
                  <c:v>134.79854534797775</c:v>
                </c:pt>
                <c:pt idx="241">
                  <c:v>112.30015396186178</c:v>
                </c:pt>
                <c:pt idx="242">
                  <c:v>122.57567682048465</c:v>
                </c:pt>
                <c:pt idx="243">
                  <c:v>119.12658861275423</c:v>
                </c:pt>
                <c:pt idx="244">
                  <c:v>160.90858403479098</c:v>
                </c:pt>
                <c:pt idx="245">
                  <c:v>164.84851886175119</c:v>
                </c:pt>
                <c:pt idx="246">
                  <c:v>191.96225324807497</c:v>
                </c:pt>
                <c:pt idx="247">
                  <c:v>101.70647522639344</c:v>
                </c:pt>
                <c:pt idx="248">
                  <c:v>103.10502462506788</c:v>
                </c:pt>
                <c:pt idx="249">
                  <c:v>108.4443959686234</c:v>
                </c:pt>
                <c:pt idx="250">
                  <c:v>115.34230533679563</c:v>
                </c:pt>
                <c:pt idx="251">
                  <c:v>135.65843128043358</c:v>
                </c:pt>
                <c:pt idx="252">
                  <c:v>155.92572006608438</c:v>
                </c:pt>
                <c:pt idx="253">
                  <c:v>164.93955285610707</c:v>
                </c:pt>
                <c:pt idx="254">
                  <c:v>141.09815274595488</c:v>
                </c:pt>
                <c:pt idx="255">
                  <c:v>104.79474423591775</c:v>
                </c:pt>
                <c:pt idx="256">
                  <c:v>163.93031437287721</c:v>
                </c:pt>
                <c:pt idx="257">
                  <c:v>108.44359754035661</c:v>
                </c:pt>
                <c:pt idx="258">
                  <c:v>97.256072053648253</c:v>
                </c:pt>
                <c:pt idx="259">
                  <c:v>173.61945286301207</c:v>
                </c:pt>
                <c:pt idx="260">
                  <c:v>210.7973591782891</c:v>
                </c:pt>
                <c:pt idx="261">
                  <c:v>62.462603093887957</c:v>
                </c:pt>
                <c:pt idx="262">
                  <c:v>135.48274179858348</c:v>
                </c:pt>
                <c:pt idx="263">
                  <c:v>119.3571121398635</c:v>
                </c:pt>
                <c:pt idx="264">
                  <c:v>108.97414166702936</c:v>
                </c:pt>
                <c:pt idx="265">
                  <c:v>124.95748515628138</c:v>
                </c:pt>
                <c:pt idx="266">
                  <c:v>159.74161626077526</c:v>
                </c:pt>
                <c:pt idx="267">
                  <c:v>146.89543776209518</c:v>
                </c:pt>
                <c:pt idx="268">
                  <c:v>181.5457479941953</c:v>
                </c:pt>
                <c:pt idx="269">
                  <c:v>104.43621723493588</c:v>
                </c:pt>
                <c:pt idx="270">
                  <c:v>158.64757757601708</c:v>
                </c:pt>
                <c:pt idx="271">
                  <c:v>88.416961136777147</c:v>
                </c:pt>
                <c:pt idx="272">
                  <c:v>61.504678713753407</c:v>
                </c:pt>
                <c:pt idx="273">
                  <c:v>74.641721936636074</c:v>
                </c:pt>
                <c:pt idx="274">
                  <c:v>118.10926055931465</c:v>
                </c:pt>
                <c:pt idx="275">
                  <c:v>123.91725184835349</c:v>
                </c:pt>
                <c:pt idx="276">
                  <c:v>139.7438924225259</c:v>
                </c:pt>
                <c:pt idx="277">
                  <c:v>151.47863493663377</c:v>
                </c:pt>
                <c:pt idx="278">
                  <c:v>92.487514941362519</c:v>
                </c:pt>
                <c:pt idx="279">
                  <c:v>66.612801272954599</c:v>
                </c:pt>
                <c:pt idx="280">
                  <c:v>101.91086643271116</c:v>
                </c:pt>
                <c:pt idx="281">
                  <c:v>82.072798756136976</c:v>
                </c:pt>
                <c:pt idx="282">
                  <c:v>109.33461897186901</c:v>
                </c:pt>
                <c:pt idx="283">
                  <c:v>80.051073656907633</c:v>
                </c:pt>
                <c:pt idx="284">
                  <c:v>101.74664228066297</c:v>
                </c:pt>
                <c:pt idx="285">
                  <c:v>92.824332605282564</c:v>
                </c:pt>
                <c:pt idx="286">
                  <c:v>64.689056243458722</c:v>
                </c:pt>
                <c:pt idx="287">
                  <c:v>80.671781348732495</c:v>
                </c:pt>
                <c:pt idx="288">
                  <c:v>159.80819307460283</c:v>
                </c:pt>
                <c:pt idx="289">
                  <c:v>85.566936857122187</c:v>
                </c:pt>
                <c:pt idx="290">
                  <c:v>71.803964740521835</c:v>
                </c:pt>
                <c:pt idx="291">
                  <c:v>113.13866874188564</c:v>
                </c:pt>
                <c:pt idx="292">
                  <c:v>128.96088249899398</c:v>
                </c:pt>
                <c:pt idx="293">
                  <c:v>98.646543802029797</c:v>
                </c:pt>
                <c:pt idx="294">
                  <c:v>113.42650333955432</c:v>
                </c:pt>
                <c:pt idx="295">
                  <c:v>117.56453468297535</c:v>
                </c:pt>
                <c:pt idx="296">
                  <c:v>127.8196849033162</c:v>
                </c:pt>
                <c:pt idx="297">
                  <c:v>66.763504845247411</c:v>
                </c:pt>
                <c:pt idx="298">
                  <c:v>124.89090495448228</c:v>
                </c:pt>
                <c:pt idx="299">
                  <c:v>79.541682382220571</c:v>
                </c:pt>
                <c:pt idx="300">
                  <c:v>23.125221492932891</c:v>
                </c:pt>
                <c:pt idx="301">
                  <c:v>118.68128999699151</c:v>
                </c:pt>
                <c:pt idx="302">
                  <c:v>101.57081396523756</c:v>
                </c:pt>
                <c:pt idx="303">
                  <c:v>110.29371675601318</c:v>
                </c:pt>
                <c:pt idx="304">
                  <c:v>58.734764226933009</c:v>
                </c:pt>
                <c:pt idx="305">
                  <c:v>77.216389252528344</c:v>
                </c:pt>
                <c:pt idx="306">
                  <c:v>114.46528590011737</c:v>
                </c:pt>
                <c:pt idx="307">
                  <c:v>113.0739679584339</c:v>
                </c:pt>
                <c:pt idx="308">
                  <c:v>145.27023821733451</c:v>
                </c:pt>
                <c:pt idx="309">
                  <c:v>116.74709874906689</c:v>
                </c:pt>
                <c:pt idx="310">
                  <c:v>82.499409447607647</c:v>
                </c:pt>
                <c:pt idx="311">
                  <c:v>63.880848413180864</c:v>
                </c:pt>
                <c:pt idx="312">
                  <c:v>90.088531175229107</c:v>
                </c:pt>
                <c:pt idx="313">
                  <c:v>111.73835012402968</c:v>
                </c:pt>
                <c:pt idx="314">
                  <c:v>96.73625986594287</c:v>
                </c:pt>
                <c:pt idx="315">
                  <c:v>56.979918661446213</c:v>
                </c:pt>
                <c:pt idx="316">
                  <c:v>85.518389738617302</c:v>
                </c:pt>
                <c:pt idx="317">
                  <c:v>152.45609953488864</c:v>
                </c:pt>
                <c:pt idx="318">
                  <c:v>96.302809624339261</c:v>
                </c:pt>
                <c:pt idx="319">
                  <c:v>89.872294211049919</c:v>
                </c:pt>
                <c:pt idx="320">
                  <c:v>80.924448119312103</c:v>
                </c:pt>
                <c:pt idx="321">
                  <c:v>201.344369584015</c:v>
                </c:pt>
                <c:pt idx="322">
                  <c:v>86.367581602502824</c:v>
                </c:pt>
                <c:pt idx="323">
                  <c:v>42.314745594476911</c:v>
                </c:pt>
                <c:pt idx="324">
                  <c:v>133.14552710384882</c:v>
                </c:pt>
                <c:pt idx="325">
                  <c:v>62.250711185676749</c:v>
                </c:pt>
                <c:pt idx="326">
                  <c:v>106.03540441463976</c:v>
                </c:pt>
                <c:pt idx="327">
                  <c:v>108.81534362338756</c:v>
                </c:pt>
                <c:pt idx="328">
                  <c:v>93.738736835048499</c:v>
                </c:pt>
                <c:pt idx="329">
                  <c:v>28.012697817817067</c:v>
                </c:pt>
                <c:pt idx="330">
                  <c:v>83.231057633462754</c:v>
                </c:pt>
                <c:pt idx="331">
                  <c:v>117.86800417205234</c:v>
                </c:pt>
                <c:pt idx="332">
                  <c:v>0.74225187225745393</c:v>
                </c:pt>
                <c:pt idx="333">
                  <c:v>56.334815270245279</c:v>
                </c:pt>
                <c:pt idx="334">
                  <c:v>91.438674488571891</c:v>
                </c:pt>
                <c:pt idx="335">
                  <c:v>105.85348241952306</c:v>
                </c:pt>
                <c:pt idx="336">
                  <c:v>64.318900592715352</c:v>
                </c:pt>
                <c:pt idx="337">
                  <c:v>95.898817941971188</c:v>
                </c:pt>
                <c:pt idx="338">
                  <c:v>112.58849300247776</c:v>
                </c:pt>
                <c:pt idx="339">
                  <c:v>107.75268053022099</c:v>
                </c:pt>
                <c:pt idx="340">
                  <c:v>56.20159992004028</c:v>
                </c:pt>
                <c:pt idx="341">
                  <c:v>89.953075426490827</c:v>
                </c:pt>
                <c:pt idx="342">
                  <c:v>166.17329040530811</c:v>
                </c:pt>
                <c:pt idx="343">
                  <c:v>144.57857865240979</c:v>
                </c:pt>
                <c:pt idx="344">
                  <c:v>74.285477462195018</c:v>
                </c:pt>
                <c:pt idx="345">
                  <c:v>106.98545550587154</c:v>
                </c:pt>
                <c:pt idx="346">
                  <c:v>122.40094202147749</c:v>
                </c:pt>
                <c:pt idx="347">
                  <c:v>42.060861543571683</c:v>
                </c:pt>
                <c:pt idx="348">
                  <c:v>66.252872768791732</c:v>
                </c:pt>
                <c:pt idx="349">
                  <c:v>80.089648069050881</c:v>
                </c:pt>
                <c:pt idx="350">
                  <c:v>64.57444486903556</c:v>
                </c:pt>
                <c:pt idx="351">
                  <c:v>147.43642393896656</c:v>
                </c:pt>
                <c:pt idx="352">
                  <c:v>90.226122042455941</c:v>
                </c:pt>
                <c:pt idx="353">
                  <c:v>54.226663944389202</c:v>
                </c:pt>
                <c:pt idx="354">
                  <c:v>34.820674571420227</c:v>
                </c:pt>
                <c:pt idx="355">
                  <c:v>116.55169584167218</c:v>
                </c:pt>
                <c:pt idx="356">
                  <c:v>46.400161759047712</c:v>
                </c:pt>
                <c:pt idx="357">
                  <c:v>115.75755648068434</c:v>
                </c:pt>
                <c:pt idx="358">
                  <c:v>107.05006975077301</c:v>
                </c:pt>
                <c:pt idx="359">
                  <c:v>82.380757072719533</c:v>
                </c:pt>
                <c:pt idx="360">
                  <c:v>37.505171716900556</c:v>
                </c:pt>
                <c:pt idx="361">
                  <c:v>127.69770376407455</c:v>
                </c:pt>
                <c:pt idx="362">
                  <c:v>99.503017384012026</c:v>
                </c:pt>
                <c:pt idx="363">
                  <c:v>29.937318702085253</c:v>
                </c:pt>
                <c:pt idx="364">
                  <c:v>133.70245208076506</c:v>
                </c:pt>
                <c:pt idx="365">
                  <c:v>24.728596376852717</c:v>
                </c:pt>
                <c:pt idx="366">
                  <c:v>51.34702096601751</c:v>
                </c:pt>
                <c:pt idx="367">
                  <c:v>80.037199460426493</c:v>
                </c:pt>
                <c:pt idx="368">
                  <c:v>127.26998360366771</c:v>
                </c:pt>
                <c:pt idx="369">
                  <c:v>72.488186268921183</c:v>
                </c:pt>
                <c:pt idx="370">
                  <c:v>70.737185824943936</c:v>
                </c:pt>
                <c:pt idx="371">
                  <c:v>15.935756013732814</c:v>
                </c:pt>
                <c:pt idx="372">
                  <c:v>141.25111842100341</c:v>
                </c:pt>
                <c:pt idx="373">
                  <c:v>97.413343812213199</c:v>
                </c:pt>
                <c:pt idx="374">
                  <c:v>31.302092391018988</c:v>
                </c:pt>
                <c:pt idx="375">
                  <c:v>86.932934928843409</c:v>
                </c:pt>
                <c:pt idx="376">
                  <c:v>88.823564427341751</c:v>
                </c:pt>
                <c:pt idx="377">
                  <c:v>120.41862584936443</c:v>
                </c:pt>
                <c:pt idx="378">
                  <c:v>52.629684771024614</c:v>
                </c:pt>
                <c:pt idx="379">
                  <c:v>114.19712538718045</c:v>
                </c:pt>
                <c:pt idx="380">
                  <c:v>102.56987852730761</c:v>
                </c:pt>
                <c:pt idx="381">
                  <c:v>57.090945319292956</c:v>
                </c:pt>
                <c:pt idx="382">
                  <c:v>92.359476461392646</c:v>
                </c:pt>
                <c:pt idx="383">
                  <c:v>85.290013791297881</c:v>
                </c:pt>
                <c:pt idx="384">
                  <c:v>38.616289119647796</c:v>
                </c:pt>
                <c:pt idx="385">
                  <c:v>122.23574950354153</c:v>
                </c:pt>
                <c:pt idx="386">
                  <c:v>110.73303097778654</c:v>
                </c:pt>
                <c:pt idx="387">
                  <c:v>95.987858273685433</c:v>
                </c:pt>
                <c:pt idx="388">
                  <c:v>52.984092597684203</c:v>
                </c:pt>
                <c:pt idx="389">
                  <c:v>81.426520765672976</c:v>
                </c:pt>
                <c:pt idx="390">
                  <c:v>109.68580407193572</c:v>
                </c:pt>
                <c:pt idx="391">
                  <c:v>63.682748372172568</c:v>
                </c:pt>
                <c:pt idx="392">
                  <c:v>123.80683149143395</c:v>
                </c:pt>
                <c:pt idx="393">
                  <c:v>82.191377767792162</c:v>
                </c:pt>
                <c:pt idx="394">
                  <c:v>76.589204543121099</c:v>
                </c:pt>
                <c:pt idx="395">
                  <c:v>100.05050971292007</c:v>
                </c:pt>
                <c:pt idx="396">
                  <c:v>80.325362484648082</c:v>
                </c:pt>
                <c:pt idx="397">
                  <c:v>118.18354472207302</c:v>
                </c:pt>
                <c:pt idx="398">
                  <c:v>81.287962676060985</c:v>
                </c:pt>
                <c:pt idx="399">
                  <c:v>102.72331567996042</c:v>
                </c:pt>
                <c:pt idx="400">
                  <c:v>49.034983712937752</c:v>
                </c:pt>
                <c:pt idx="401">
                  <c:v>55.901070279441853</c:v>
                </c:pt>
                <c:pt idx="402">
                  <c:v>42.492035459823974</c:v>
                </c:pt>
                <c:pt idx="403">
                  <c:v>88.128063320205413</c:v>
                </c:pt>
                <c:pt idx="404">
                  <c:v>74.564759220875956</c:v>
                </c:pt>
                <c:pt idx="405">
                  <c:v>2.1836885005045659E-2</c:v>
                </c:pt>
                <c:pt idx="406">
                  <c:v>71.231433185804931</c:v>
                </c:pt>
                <c:pt idx="407">
                  <c:v>141.67368866098133</c:v>
                </c:pt>
                <c:pt idx="408">
                  <c:v>10.516549070499236</c:v>
                </c:pt>
                <c:pt idx="409">
                  <c:v>130.18589848459351</c:v>
                </c:pt>
                <c:pt idx="410">
                  <c:v>85.213454719604854</c:v>
                </c:pt>
                <c:pt idx="411">
                  <c:v>129.27645575269528</c:v>
                </c:pt>
                <c:pt idx="412">
                  <c:v>63.908058592696754</c:v>
                </c:pt>
                <c:pt idx="413">
                  <c:v>37.246820031242599</c:v>
                </c:pt>
                <c:pt idx="414">
                  <c:v>86.02708329106288</c:v>
                </c:pt>
                <c:pt idx="415">
                  <c:v>87.211671520824595</c:v>
                </c:pt>
                <c:pt idx="416">
                  <c:v>25.614722681776041</c:v>
                </c:pt>
                <c:pt idx="417">
                  <c:v>78.626250391779351</c:v>
                </c:pt>
                <c:pt idx="418">
                  <c:v>61.06346206351526</c:v>
                </c:pt>
                <c:pt idx="419">
                  <c:v>82.796401594667273</c:v>
                </c:pt>
                <c:pt idx="420">
                  <c:v>105.12980074776858</c:v>
                </c:pt>
                <c:pt idx="421">
                  <c:v>145.81273107049472</c:v>
                </c:pt>
                <c:pt idx="422">
                  <c:v>99.004475890065279</c:v>
                </c:pt>
                <c:pt idx="423">
                  <c:v>56.178693030766873</c:v>
                </c:pt>
                <c:pt idx="424">
                  <c:v>104.57769272996465</c:v>
                </c:pt>
                <c:pt idx="425">
                  <c:v>54.494937996598118</c:v>
                </c:pt>
                <c:pt idx="426">
                  <c:v>82.873760265758847</c:v>
                </c:pt>
                <c:pt idx="427">
                  <c:v>104.57135376893723</c:v>
                </c:pt>
                <c:pt idx="428">
                  <c:v>79.838584626658744</c:v>
                </c:pt>
                <c:pt idx="429">
                  <c:v>36.350787156466119</c:v>
                </c:pt>
                <c:pt idx="430">
                  <c:v>62.716742354347438</c:v>
                </c:pt>
                <c:pt idx="431">
                  <c:v>69.072850059646811</c:v>
                </c:pt>
                <c:pt idx="432">
                  <c:v>82.426789566167997</c:v>
                </c:pt>
                <c:pt idx="433">
                  <c:v>85.531098272358236</c:v>
                </c:pt>
                <c:pt idx="434">
                  <c:v>81.982300609059095</c:v>
                </c:pt>
                <c:pt idx="435">
                  <c:v>38.388909267028438</c:v>
                </c:pt>
                <c:pt idx="436">
                  <c:v>39.349222325379699</c:v>
                </c:pt>
                <c:pt idx="437">
                  <c:v>33.230072735529895</c:v>
                </c:pt>
                <c:pt idx="438">
                  <c:v>80.089799192016059</c:v>
                </c:pt>
                <c:pt idx="439">
                  <c:v>51.728298448927951</c:v>
                </c:pt>
                <c:pt idx="440">
                  <c:v>86.926709308296054</c:v>
                </c:pt>
                <c:pt idx="441">
                  <c:v>184.17073711778448</c:v>
                </c:pt>
                <c:pt idx="442">
                  <c:v>133.12015799361856</c:v>
                </c:pt>
                <c:pt idx="443">
                  <c:v>39.190056673006197</c:v>
                </c:pt>
                <c:pt idx="444">
                  <c:v>94.391445783792093</c:v>
                </c:pt>
                <c:pt idx="445">
                  <c:v>99.920239239033592</c:v>
                </c:pt>
                <c:pt idx="446">
                  <c:v>84.283976738160746</c:v>
                </c:pt>
                <c:pt idx="447">
                  <c:v>63.899393781911961</c:v>
                </c:pt>
                <c:pt idx="448">
                  <c:v>114.683475813369</c:v>
                </c:pt>
                <c:pt idx="449">
                  <c:v>84.079592859772561</c:v>
                </c:pt>
                <c:pt idx="450">
                  <c:v>92.625240667507796</c:v>
                </c:pt>
                <c:pt idx="451">
                  <c:v>61.457660561783108</c:v>
                </c:pt>
                <c:pt idx="452">
                  <c:v>100.88043777455114</c:v>
                </c:pt>
                <c:pt idx="453">
                  <c:v>40.600075359272452</c:v>
                </c:pt>
                <c:pt idx="454">
                  <c:v>89.184619322325076</c:v>
                </c:pt>
                <c:pt idx="455">
                  <c:v>89.988228348609667</c:v>
                </c:pt>
                <c:pt idx="456">
                  <c:v>78.046733484445852</c:v>
                </c:pt>
                <c:pt idx="457">
                  <c:v>82.144488197967945</c:v>
                </c:pt>
                <c:pt idx="458">
                  <c:v>49.610831844859092</c:v>
                </c:pt>
                <c:pt idx="459">
                  <c:v>102.62740154353219</c:v>
                </c:pt>
                <c:pt idx="460">
                  <c:v>120.34588834563391</c:v>
                </c:pt>
                <c:pt idx="461">
                  <c:v>108.81126109515446</c:v>
                </c:pt>
                <c:pt idx="462">
                  <c:v>96.640520238488605</c:v>
                </c:pt>
                <c:pt idx="463">
                  <c:v>39.458815124680761</c:v>
                </c:pt>
                <c:pt idx="464">
                  <c:v>75.158290629560454</c:v>
                </c:pt>
                <c:pt idx="465">
                  <c:v>85.071112020215722</c:v>
                </c:pt>
                <c:pt idx="466">
                  <c:v>131.29481398356603</c:v>
                </c:pt>
                <c:pt idx="467">
                  <c:v>79.910848245307832</c:v>
                </c:pt>
                <c:pt idx="468">
                  <c:v>36.055485417226897</c:v>
                </c:pt>
                <c:pt idx="469">
                  <c:v>38.642040285384788</c:v>
                </c:pt>
                <c:pt idx="470">
                  <c:v>30.88692341228862</c:v>
                </c:pt>
                <c:pt idx="471">
                  <c:v>76.944295877936042</c:v>
                </c:pt>
                <c:pt idx="472">
                  <c:v>100.59803460764785</c:v>
                </c:pt>
                <c:pt idx="473">
                  <c:v>108.49549376184881</c:v>
                </c:pt>
                <c:pt idx="474">
                  <c:v>110.46564224262893</c:v>
                </c:pt>
                <c:pt idx="475">
                  <c:v>51.520033500196384</c:v>
                </c:pt>
                <c:pt idx="476">
                  <c:v>97.66136772054108</c:v>
                </c:pt>
                <c:pt idx="477">
                  <c:v>17.881178497038835</c:v>
                </c:pt>
                <c:pt idx="478">
                  <c:v>64.960647970105256</c:v>
                </c:pt>
                <c:pt idx="479">
                  <c:v>80.2620389578898</c:v>
                </c:pt>
                <c:pt idx="480">
                  <c:v>58.552443467765251</c:v>
                </c:pt>
                <c:pt idx="481">
                  <c:v>55.54521426616116</c:v>
                </c:pt>
                <c:pt idx="482">
                  <c:v>106.88158509743259</c:v>
                </c:pt>
                <c:pt idx="483">
                  <c:v>72.141549306823791</c:v>
                </c:pt>
                <c:pt idx="484">
                  <c:v>79.353776787560946</c:v>
                </c:pt>
                <c:pt idx="485">
                  <c:v>3.665033670860673</c:v>
                </c:pt>
                <c:pt idx="486">
                  <c:v>40.946118640545087</c:v>
                </c:pt>
                <c:pt idx="487">
                  <c:v>81.892907919326859</c:v>
                </c:pt>
                <c:pt idx="488">
                  <c:v>82.878610687042581</c:v>
                </c:pt>
                <c:pt idx="489">
                  <c:v>79.61642111481855</c:v>
                </c:pt>
                <c:pt idx="490">
                  <c:v>44.856360083349244</c:v>
                </c:pt>
                <c:pt idx="491">
                  <c:v>64.753653616194597</c:v>
                </c:pt>
                <c:pt idx="492">
                  <c:v>54.979964874598743</c:v>
                </c:pt>
                <c:pt idx="493">
                  <c:v>104.87357627862532</c:v>
                </c:pt>
                <c:pt idx="494">
                  <c:v>116.76336103522461</c:v>
                </c:pt>
                <c:pt idx="495">
                  <c:v>162.35489886614516</c:v>
                </c:pt>
                <c:pt idx="496">
                  <c:v>100.6323433466394</c:v>
                </c:pt>
                <c:pt idx="497">
                  <c:v>29.346978688081251</c:v>
                </c:pt>
                <c:pt idx="498">
                  <c:v>179.35180914727172</c:v>
                </c:pt>
                <c:pt idx="499">
                  <c:v>83.166294218711499</c:v>
                </c:pt>
              </c:numCache>
            </c:numRef>
          </c:yVal>
          <c:smooth val="0"/>
          <c:extLst>
            <c:ext xmlns:c16="http://schemas.microsoft.com/office/drawing/2014/chart" uri="{C3380CC4-5D6E-409C-BE32-E72D297353CC}">
              <c16:uniqueId val="{00000002-2B6F-4C7E-A35A-99DEE92A68E5}"/>
            </c:ext>
          </c:extLst>
        </c:ser>
        <c:ser>
          <c:idx val="3"/>
          <c:order val="3"/>
          <c:tx>
            <c:strRef>
              <c:f>Data!$E$1:$E$2</c:f>
              <c:strCache>
                <c:ptCount val="2"/>
                <c:pt idx="0">
                  <c:v>Be</c:v>
                </c:pt>
              </c:strCache>
            </c:strRef>
          </c:tx>
          <c:spPr>
            <a:ln w="19050" cap="rnd">
              <a:solidFill>
                <a:srgbClr val="FFC000"/>
              </a:solidFill>
              <a:round/>
            </a:ln>
            <a:effectLst/>
          </c:spPr>
          <c:marker>
            <c:symbol val="none"/>
          </c:marker>
          <c:xVal>
            <c:numRef>
              <c:f>Data!$A$3:$A$506</c:f>
              <c:numCache>
                <c:formatCode>General</c:formatCode>
                <c:ptCount val="5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Data!$E$3:$E$506</c:f>
              <c:numCache>
                <c:formatCode>General</c:formatCode>
                <c:ptCount val="504"/>
                <c:pt idx="0">
                  <c:v>3005.5046752984381</c:v>
                </c:pt>
                <c:pt idx="1">
                  <c:v>3307.8839679770945</c:v>
                </c:pt>
                <c:pt idx="2">
                  <c:v>3556.0683580475657</c:v>
                </c:pt>
                <c:pt idx="3">
                  <c:v>3622.1000075276193</c:v>
                </c:pt>
                <c:pt idx="4">
                  <c:v>3458.5195149118535</c:v>
                </c:pt>
                <c:pt idx="5">
                  <c:v>3719.1568772055093</c:v>
                </c:pt>
                <c:pt idx="6">
                  <c:v>3562.6370509409494</c:v>
                </c:pt>
                <c:pt idx="7">
                  <c:v>3773.2578404763744</c:v>
                </c:pt>
                <c:pt idx="8">
                  <c:v>3550.6135852777002</c:v>
                </c:pt>
                <c:pt idx="9">
                  <c:v>3655.2466705395559</c:v>
                </c:pt>
                <c:pt idx="10">
                  <c:v>3684.0051619507008</c:v>
                </c:pt>
                <c:pt idx="11">
                  <c:v>3447.1779141306174</c:v>
                </c:pt>
                <c:pt idx="12">
                  <c:v>3391.4270785200397</c:v>
                </c:pt>
                <c:pt idx="13">
                  <c:v>3369.1555228660968</c:v>
                </c:pt>
                <c:pt idx="14">
                  <c:v>3654.0635363316355</c:v>
                </c:pt>
                <c:pt idx="15">
                  <c:v>3078.4965905054983</c:v>
                </c:pt>
                <c:pt idx="16">
                  <c:v>3592.999899769176</c:v>
                </c:pt>
                <c:pt idx="17">
                  <c:v>2788.841355317832</c:v>
                </c:pt>
                <c:pt idx="18">
                  <c:v>2969.9439904867727</c:v>
                </c:pt>
                <c:pt idx="19">
                  <c:v>2753.4018295268052</c:v>
                </c:pt>
                <c:pt idx="20">
                  <c:v>2889.2554787293016</c:v>
                </c:pt>
                <c:pt idx="21">
                  <c:v>3652.1550015509451</c:v>
                </c:pt>
                <c:pt idx="22">
                  <c:v>2183.3928071679275</c:v>
                </c:pt>
                <c:pt idx="23">
                  <c:v>2307.0744586750575</c:v>
                </c:pt>
                <c:pt idx="24">
                  <c:v>2631.4554397924999</c:v>
                </c:pt>
                <c:pt idx="25">
                  <c:v>2571.2816347126941</c:v>
                </c:pt>
                <c:pt idx="26">
                  <c:v>2504.4421754048431</c:v>
                </c:pt>
                <c:pt idx="27">
                  <c:v>2369.3935603922623</c:v>
                </c:pt>
                <c:pt idx="28">
                  <c:v>2274.8187658029983</c:v>
                </c:pt>
                <c:pt idx="29">
                  <c:v>2375.8802904307813</c:v>
                </c:pt>
                <c:pt idx="30">
                  <c:v>2453.2424343734933</c:v>
                </c:pt>
                <c:pt idx="31">
                  <c:v>2200.8807761649505</c:v>
                </c:pt>
                <c:pt idx="32">
                  <c:v>2388.2576740744184</c:v>
                </c:pt>
                <c:pt idx="33">
                  <c:v>2958.1430023230073</c:v>
                </c:pt>
                <c:pt idx="34">
                  <c:v>2522.4731302438754</c:v>
                </c:pt>
                <c:pt idx="35">
                  <c:v>2129.128285474133</c:v>
                </c:pt>
                <c:pt idx="36">
                  <c:v>2438.9214649233081</c:v>
                </c:pt>
                <c:pt idx="37">
                  <c:v>2420.4676949284117</c:v>
                </c:pt>
                <c:pt idx="38">
                  <c:v>2343.742323512462</c:v>
                </c:pt>
                <c:pt idx="39">
                  <c:v>2179.1565329511095</c:v>
                </c:pt>
                <c:pt idx="40">
                  <c:v>2327.3178861764491</c:v>
                </c:pt>
                <c:pt idx="41">
                  <c:v>2454.0359223000823</c:v>
                </c:pt>
                <c:pt idx="42">
                  <c:v>2443.66059723431</c:v>
                </c:pt>
                <c:pt idx="43">
                  <c:v>2400.6503918839126</c:v>
                </c:pt>
                <c:pt idx="44">
                  <c:v>2306.2463223585905</c:v>
                </c:pt>
                <c:pt idx="45">
                  <c:v>1964.3849193488732</c:v>
                </c:pt>
                <c:pt idx="46">
                  <c:v>2119.714501677669</c:v>
                </c:pt>
                <c:pt idx="47">
                  <c:v>2475.0784530369137</c:v>
                </c:pt>
                <c:pt idx="48">
                  <c:v>2339.0035335265934</c:v>
                </c:pt>
                <c:pt idx="49">
                  <c:v>2151.9262571172167</c:v>
                </c:pt>
                <c:pt idx="50">
                  <c:v>2606.5163764073991</c:v>
                </c:pt>
                <c:pt idx="51">
                  <c:v>2291.3335120239644</c:v>
                </c:pt>
                <c:pt idx="52">
                  <c:v>2620.3652872090438</c:v>
                </c:pt>
                <c:pt idx="53">
                  <c:v>2432.3854047402788</c:v>
                </c:pt>
                <c:pt idx="54">
                  <c:v>2488.5439958255874</c:v>
                </c:pt>
                <c:pt idx="55">
                  <c:v>2458.6044266497233</c:v>
                </c:pt>
                <c:pt idx="56">
                  <c:v>2516.4406110564587</c:v>
                </c:pt>
                <c:pt idx="57">
                  <c:v>2475.3569637069731</c:v>
                </c:pt>
                <c:pt idx="58">
                  <c:v>2802.6559418756156</c:v>
                </c:pt>
                <c:pt idx="59">
                  <c:v>2586.7518481617994</c:v>
                </c:pt>
                <c:pt idx="60">
                  <c:v>2229.3415127854214</c:v>
                </c:pt>
                <c:pt idx="61">
                  <c:v>2346.5450407375497</c:v>
                </c:pt>
                <c:pt idx="62">
                  <c:v>2909.3225213515566</c:v>
                </c:pt>
                <c:pt idx="63">
                  <c:v>2260.0817612167807</c:v>
                </c:pt>
                <c:pt idx="64">
                  <c:v>2503.3268056100901</c:v>
                </c:pt>
                <c:pt idx="65">
                  <c:v>2462.7311058817313</c:v>
                </c:pt>
                <c:pt idx="66">
                  <c:v>2371.9120798622757</c:v>
                </c:pt>
                <c:pt idx="67">
                  <c:v>2738.2224470511114</c:v>
                </c:pt>
                <c:pt idx="68">
                  <c:v>2444.3518591283164</c:v>
                </c:pt>
                <c:pt idx="69">
                  <c:v>2188.7659322444924</c:v>
                </c:pt>
                <c:pt idx="70">
                  <c:v>2492.8679412767228</c:v>
                </c:pt>
                <c:pt idx="71">
                  <c:v>2708.7149939537962</c:v>
                </c:pt>
                <c:pt idx="72">
                  <c:v>3056.9652362445581</c:v>
                </c:pt>
                <c:pt idx="73">
                  <c:v>3660.6442340454551</c:v>
                </c:pt>
                <c:pt idx="74">
                  <c:v>2467.6841736537267</c:v>
                </c:pt>
                <c:pt idx="75">
                  <c:v>2684.4601588485052</c:v>
                </c:pt>
                <c:pt idx="76">
                  <c:v>2448.9514856993624</c:v>
                </c:pt>
                <c:pt idx="77">
                  <c:v>2544.6884686794301</c:v>
                </c:pt>
                <c:pt idx="78">
                  <c:v>3070.8581569667836</c:v>
                </c:pt>
                <c:pt idx="79">
                  <c:v>2544.6007689569583</c:v>
                </c:pt>
                <c:pt idx="80">
                  <c:v>2416.5871476007023</c:v>
                </c:pt>
                <c:pt idx="81">
                  <c:v>2116.6418834483011</c:v>
                </c:pt>
                <c:pt idx="82">
                  <c:v>3184.1946967569238</c:v>
                </c:pt>
                <c:pt idx="83">
                  <c:v>2098.8659700831095</c:v>
                </c:pt>
                <c:pt idx="84">
                  <c:v>2101.7245895984656</c:v>
                </c:pt>
                <c:pt idx="85">
                  <c:v>3277.0742744971981</c:v>
                </c:pt>
                <c:pt idx="86">
                  <c:v>2115.3132413665849</c:v>
                </c:pt>
                <c:pt idx="87">
                  <c:v>2493.4727637230426</c:v>
                </c:pt>
                <c:pt idx="88">
                  <c:v>2573.711914897428</c:v>
                </c:pt>
                <c:pt idx="89">
                  <c:v>2425.2205526158418</c:v>
                </c:pt>
                <c:pt idx="90">
                  <c:v>2424.8849097767493</c:v>
                </c:pt>
                <c:pt idx="91">
                  <c:v>2648.9171536368522</c:v>
                </c:pt>
                <c:pt idx="92">
                  <c:v>2418.5973860677495</c:v>
                </c:pt>
                <c:pt idx="93">
                  <c:v>2454.0217595721078</c:v>
                </c:pt>
                <c:pt idx="94">
                  <c:v>2443.8054379208479</c:v>
                </c:pt>
                <c:pt idx="95">
                  <c:v>2529.3713251394242</c:v>
                </c:pt>
                <c:pt idx="96">
                  <c:v>2330.3647374933712</c:v>
                </c:pt>
                <c:pt idx="97">
                  <c:v>2539.5058957855622</c:v>
                </c:pt>
                <c:pt idx="98">
                  <c:v>2485.0282215104794</c:v>
                </c:pt>
                <c:pt idx="99">
                  <c:v>2408.3111498839658</c:v>
                </c:pt>
                <c:pt idx="100">
                  <c:v>2651.8961946903796</c:v>
                </c:pt>
                <c:pt idx="101">
                  <c:v>2448.3385296595129</c:v>
                </c:pt>
                <c:pt idx="102">
                  <c:v>2352.1734340912221</c:v>
                </c:pt>
                <c:pt idx="103">
                  <c:v>2256.0643138649762</c:v>
                </c:pt>
                <c:pt idx="104">
                  <c:v>2234.8431250293379</c:v>
                </c:pt>
                <c:pt idx="105">
                  <c:v>2567.2233051142412</c:v>
                </c:pt>
                <c:pt idx="106">
                  <c:v>2714.6738527269627</c:v>
                </c:pt>
                <c:pt idx="107">
                  <c:v>2483.1320854289042</c:v>
                </c:pt>
                <c:pt idx="108">
                  <c:v>2770.2417292888472</c:v>
                </c:pt>
                <c:pt idx="109">
                  <c:v>2243.4213028226045</c:v>
                </c:pt>
                <c:pt idx="110">
                  <c:v>2452.9361337468558</c:v>
                </c:pt>
                <c:pt idx="111">
                  <c:v>2352.4069479686955</c:v>
                </c:pt>
                <c:pt idx="112">
                  <c:v>2951.6736771791293</c:v>
                </c:pt>
                <c:pt idx="113">
                  <c:v>2695.5260569542056</c:v>
                </c:pt>
                <c:pt idx="114">
                  <c:v>2357.2255372538957</c:v>
                </c:pt>
                <c:pt idx="115">
                  <c:v>2474.6577678985982</c:v>
                </c:pt>
                <c:pt idx="116">
                  <c:v>2558.5168155307615</c:v>
                </c:pt>
                <c:pt idx="117">
                  <c:v>2634.3989656505428</c:v>
                </c:pt>
                <c:pt idx="118">
                  <c:v>2481.2679060530863</c:v>
                </c:pt>
                <c:pt idx="119">
                  <c:v>2376.3661365448638</c:v>
                </c:pt>
                <c:pt idx="120">
                  <c:v>2479.9436447592634</c:v>
                </c:pt>
                <c:pt idx="121">
                  <c:v>2860.4446207275182</c:v>
                </c:pt>
                <c:pt idx="122">
                  <c:v>2537.1518533548756</c:v>
                </c:pt>
                <c:pt idx="123">
                  <c:v>2635.3947946871494</c:v>
                </c:pt>
                <c:pt idx="124">
                  <c:v>2564.4729196297908</c:v>
                </c:pt>
                <c:pt idx="125">
                  <c:v>2623.4978963743124</c:v>
                </c:pt>
                <c:pt idx="126">
                  <c:v>2513.1086087707949</c:v>
                </c:pt>
                <c:pt idx="127">
                  <c:v>2853.7147700278556</c:v>
                </c:pt>
                <c:pt idx="128">
                  <c:v>2684.052465364588</c:v>
                </c:pt>
                <c:pt idx="129">
                  <c:v>2504.175091216151</c:v>
                </c:pt>
                <c:pt idx="130">
                  <c:v>2777.2815051339167</c:v>
                </c:pt>
                <c:pt idx="131">
                  <c:v>2795.4972218674457</c:v>
                </c:pt>
                <c:pt idx="132">
                  <c:v>2531.18674194399</c:v>
                </c:pt>
                <c:pt idx="133">
                  <c:v>2922.4157650233838</c:v>
                </c:pt>
                <c:pt idx="134">
                  <c:v>2399.0251350040976</c:v>
                </c:pt>
                <c:pt idx="135">
                  <c:v>2533.9313553648394</c:v>
                </c:pt>
                <c:pt idx="136">
                  <c:v>2858.5061803508438</c:v>
                </c:pt>
                <c:pt idx="137">
                  <c:v>2574.1333224507193</c:v>
                </c:pt>
                <c:pt idx="138">
                  <c:v>2654.8166744565701</c:v>
                </c:pt>
                <c:pt idx="139">
                  <c:v>2378.367411537457</c:v>
                </c:pt>
                <c:pt idx="140">
                  <c:v>3057.1621085967081</c:v>
                </c:pt>
                <c:pt idx="141">
                  <c:v>4265.3685255385644</c:v>
                </c:pt>
                <c:pt idx="142">
                  <c:v>2614.8068092150788</c:v>
                </c:pt>
                <c:pt idx="143">
                  <c:v>2565.4146845124174</c:v>
                </c:pt>
                <c:pt idx="144">
                  <c:v>2751.3178947145611</c:v>
                </c:pt>
                <c:pt idx="145">
                  <c:v>2801.0101922957401</c:v>
                </c:pt>
                <c:pt idx="146">
                  <c:v>2580.9314105319327</c:v>
                </c:pt>
                <c:pt idx="147">
                  <c:v>2887.5410280632354</c:v>
                </c:pt>
                <c:pt idx="148">
                  <c:v>3170.9668138179181</c:v>
                </c:pt>
                <c:pt idx="149">
                  <c:v>2768.8057981814404</c:v>
                </c:pt>
                <c:pt idx="150">
                  <c:v>3047.3945592385876</c:v>
                </c:pt>
                <c:pt idx="151">
                  <c:v>2988.3785252075004</c:v>
                </c:pt>
                <c:pt idx="152">
                  <c:v>2884.4092686892959</c:v>
                </c:pt>
                <c:pt idx="153">
                  <c:v>2803.2320285829642</c:v>
                </c:pt>
                <c:pt idx="154">
                  <c:v>2679.988452958969</c:v>
                </c:pt>
                <c:pt idx="155">
                  <c:v>2767.2178050749767</c:v>
                </c:pt>
                <c:pt idx="156">
                  <c:v>2868.7600591060923</c:v>
                </c:pt>
                <c:pt idx="157">
                  <c:v>2851.8805370744826</c:v>
                </c:pt>
                <c:pt idx="158">
                  <c:v>2871.9996133284194</c:v>
                </c:pt>
                <c:pt idx="159">
                  <c:v>2901.5485252391418</c:v>
                </c:pt>
                <c:pt idx="160">
                  <c:v>3395.6478570697359</c:v>
                </c:pt>
                <c:pt idx="161">
                  <c:v>2859.9643441547023</c:v>
                </c:pt>
                <c:pt idx="162">
                  <c:v>2859.4207648480087</c:v>
                </c:pt>
                <c:pt idx="163">
                  <c:v>2752.4074134355874</c:v>
                </c:pt>
                <c:pt idx="164">
                  <c:v>3038.7239007053195</c:v>
                </c:pt>
                <c:pt idx="165">
                  <c:v>2906.7976968784847</c:v>
                </c:pt>
                <c:pt idx="166">
                  <c:v>2657.267395860451</c:v>
                </c:pt>
                <c:pt idx="167">
                  <c:v>2724.9500236316881</c:v>
                </c:pt>
                <c:pt idx="168">
                  <c:v>2789.3561659747411</c:v>
                </c:pt>
                <c:pt idx="169">
                  <c:v>3100.8148569337145</c:v>
                </c:pt>
                <c:pt idx="170">
                  <c:v>2929.6613731271045</c:v>
                </c:pt>
                <c:pt idx="171">
                  <c:v>2913.5462831330001</c:v>
                </c:pt>
                <c:pt idx="172">
                  <c:v>2586.1313026050666</c:v>
                </c:pt>
                <c:pt idx="173">
                  <c:v>2808.2236193648851</c:v>
                </c:pt>
                <c:pt idx="174">
                  <c:v>3133.5494629650498</c:v>
                </c:pt>
                <c:pt idx="175">
                  <c:v>2855.0687118295559</c:v>
                </c:pt>
                <c:pt idx="176">
                  <c:v>3197.6394797834755</c:v>
                </c:pt>
                <c:pt idx="177">
                  <c:v>2771.4071926381989</c:v>
                </c:pt>
                <c:pt idx="178">
                  <c:v>2271.4319498786949</c:v>
                </c:pt>
                <c:pt idx="179">
                  <c:v>3321.1088948487782</c:v>
                </c:pt>
                <c:pt idx="180">
                  <c:v>2356.223418063651</c:v>
                </c:pt>
                <c:pt idx="181">
                  <c:v>2530.6343391439336</c:v>
                </c:pt>
                <c:pt idx="182">
                  <c:v>2272.9433314574549</c:v>
                </c:pt>
                <c:pt idx="183">
                  <c:v>2848.5973382413495</c:v>
                </c:pt>
                <c:pt idx="184">
                  <c:v>2443.9470830999885</c:v>
                </c:pt>
                <c:pt idx="185">
                  <c:v>2504.8914550585218</c:v>
                </c:pt>
                <c:pt idx="186">
                  <c:v>2645.7218421190983</c:v>
                </c:pt>
                <c:pt idx="187">
                  <c:v>2414.240663318908</c:v>
                </c:pt>
                <c:pt idx="188">
                  <c:v>2368.3561821211874</c:v>
                </c:pt>
                <c:pt idx="189">
                  <c:v>2448.0455836256224</c:v>
                </c:pt>
                <c:pt idx="190">
                  <c:v>2044.5803217397179</c:v>
                </c:pt>
                <c:pt idx="191">
                  <c:v>2020.0715477880144</c:v>
                </c:pt>
                <c:pt idx="192">
                  <c:v>2339.6445061613817</c:v>
                </c:pt>
                <c:pt idx="193">
                  <c:v>2344.6333296847151</c:v>
                </c:pt>
                <c:pt idx="194">
                  <c:v>2181.7888220780583</c:v>
                </c:pt>
                <c:pt idx="195">
                  <c:v>2610.2272477862011</c:v>
                </c:pt>
                <c:pt idx="196">
                  <c:v>2502.3196617052372</c:v>
                </c:pt>
                <c:pt idx="197">
                  <c:v>2638.6378790971471</c:v>
                </c:pt>
                <c:pt idx="198">
                  <c:v>2554.0515500836655</c:v>
                </c:pt>
                <c:pt idx="199">
                  <c:v>1952.703276311383</c:v>
                </c:pt>
                <c:pt idx="200">
                  <c:v>2074.001928548359</c:v>
                </c:pt>
                <c:pt idx="201">
                  <c:v>2166.7878497014644</c:v>
                </c:pt>
                <c:pt idx="202">
                  <c:v>2141.7734545853873</c:v>
                </c:pt>
                <c:pt idx="203">
                  <c:v>2334.5439980781262</c:v>
                </c:pt>
                <c:pt idx="204">
                  <c:v>1808.2714073017285</c:v>
                </c:pt>
                <c:pt idx="205">
                  <c:v>2104.3580645709972</c:v>
                </c:pt>
                <c:pt idx="206">
                  <c:v>1962.6602987185065</c:v>
                </c:pt>
                <c:pt idx="207">
                  <c:v>1920.8957864817287</c:v>
                </c:pt>
                <c:pt idx="208">
                  <c:v>2279.142580039339</c:v>
                </c:pt>
                <c:pt idx="209">
                  <c:v>1937.625005055012</c:v>
                </c:pt>
                <c:pt idx="210">
                  <c:v>1963.2317029324631</c:v>
                </c:pt>
                <c:pt idx="211">
                  <c:v>2445.7086603193407</c:v>
                </c:pt>
                <c:pt idx="212">
                  <c:v>2133.1420420568566</c:v>
                </c:pt>
                <c:pt idx="213">
                  <c:v>1987.0950093733245</c:v>
                </c:pt>
                <c:pt idx="214">
                  <c:v>2468.9197434809539</c:v>
                </c:pt>
                <c:pt idx="215">
                  <c:v>2506.7431619716222</c:v>
                </c:pt>
                <c:pt idx="216">
                  <c:v>2134.8397579763196</c:v>
                </c:pt>
                <c:pt idx="217">
                  <c:v>1786.994843644927</c:v>
                </c:pt>
                <c:pt idx="218">
                  <c:v>1853.9929634276641</c:v>
                </c:pt>
                <c:pt idx="219">
                  <c:v>2448.8079026074411</c:v>
                </c:pt>
                <c:pt idx="220">
                  <c:v>1912.9584110141541</c:v>
                </c:pt>
                <c:pt idx="221">
                  <c:v>1939.0048860548159</c:v>
                </c:pt>
                <c:pt idx="222">
                  <c:v>1290.8358564554003</c:v>
                </c:pt>
                <c:pt idx="223">
                  <c:v>2074.4810238529572</c:v>
                </c:pt>
                <c:pt idx="224">
                  <c:v>1996.473955739106</c:v>
                </c:pt>
                <c:pt idx="225">
                  <c:v>2135.7820037928323</c:v>
                </c:pt>
                <c:pt idx="226">
                  <c:v>1945.677596809134</c:v>
                </c:pt>
                <c:pt idx="227">
                  <c:v>1885.5821004476109</c:v>
                </c:pt>
                <c:pt idx="228">
                  <c:v>2241.3079711907862</c:v>
                </c:pt>
                <c:pt idx="229">
                  <c:v>1747.298126423507</c:v>
                </c:pt>
                <c:pt idx="230">
                  <c:v>2406.0360378160631</c:v>
                </c:pt>
                <c:pt idx="231">
                  <c:v>1956.3632031119987</c:v>
                </c:pt>
                <c:pt idx="232">
                  <c:v>2133.6538033517731</c:v>
                </c:pt>
                <c:pt idx="233">
                  <c:v>2130.9877452958071</c:v>
                </c:pt>
                <c:pt idx="234">
                  <c:v>1536.7804738824805</c:v>
                </c:pt>
                <c:pt idx="235">
                  <c:v>1502.5656525766803</c:v>
                </c:pt>
                <c:pt idx="236">
                  <c:v>1518.8635618642816</c:v>
                </c:pt>
                <c:pt idx="237">
                  <c:v>2007.3160977107259</c:v>
                </c:pt>
                <c:pt idx="238">
                  <c:v>2487.2547510906406</c:v>
                </c:pt>
                <c:pt idx="239">
                  <c:v>1884.7547457251655</c:v>
                </c:pt>
                <c:pt idx="240">
                  <c:v>1942.2868646315874</c:v>
                </c:pt>
                <c:pt idx="241">
                  <c:v>1971.6619594527656</c:v>
                </c:pt>
                <c:pt idx="242">
                  <c:v>1270.5016070998272</c:v>
                </c:pt>
                <c:pt idx="243">
                  <c:v>1717.7384941163202</c:v>
                </c:pt>
                <c:pt idx="244">
                  <c:v>1929.6207009639938</c:v>
                </c:pt>
                <c:pt idx="245">
                  <c:v>1840.2738593507061</c:v>
                </c:pt>
                <c:pt idx="246">
                  <c:v>2014.3190140086624</c:v>
                </c:pt>
                <c:pt idx="247">
                  <c:v>2018.2442531701245</c:v>
                </c:pt>
                <c:pt idx="248">
                  <c:v>1571.5472925240608</c:v>
                </c:pt>
                <c:pt idx="249">
                  <c:v>1622.5010705504963</c:v>
                </c:pt>
                <c:pt idx="250">
                  <c:v>1814.155695732552</c:v>
                </c:pt>
                <c:pt idx="251">
                  <c:v>1770.6709511569031</c:v>
                </c:pt>
                <c:pt idx="252">
                  <c:v>2046.9835268163279</c:v>
                </c:pt>
                <c:pt idx="253">
                  <c:v>1765.8079865539341</c:v>
                </c:pt>
                <c:pt idx="254">
                  <c:v>1900.5102583376884</c:v>
                </c:pt>
                <c:pt idx="255">
                  <c:v>1972.5853978800844</c:v>
                </c:pt>
                <c:pt idx="256">
                  <c:v>1644.806497668972</c:v>
                </c:pt>
                <c:pt idx="257">
                  <c:v>2095.3200342250743</c:v>
                </c:pt>
                <c:pt idx="258">
                  <c:v>2050.1072704822814</c:v>
                </c:pt>
                <c:pt idx="259">
                  <c:v>1979.9068874675809</c:v>
                </c:pt>
                <c:pt idx="260">
                  <c:v>1971.1380137811948</c:v>
                </c:pt>
                <c:pt idx="261">
                  <c:v>2035.5565721977409</c:v>
                </c:pt>
                <c:pt idx="262">
                  <c:v>1853.7027521378955</c:v>
                </c:pt>
                <c:pt idx="263">
                  <c:v>1716.2946453469763</c:v>
                </c:pt>
                <c:pt idx="264">
                  <c:v>2063.9442505338006</c:v>
                </c:pt>
                <c:pt idx="265">
                  <c:v>1968.4460128885576</c:v>
                </c:pt>
                <c:pt idx="266">
                  <c:v>1815.8259714627668</c:v>
                </c:pt>
                <c:pt idx="267">
                  <c:v>1791.3125884525905</c:v>
                </c:pt>
                <c:pt idx="268">
                  <c:v>1464.1730807128383</c:v>
                </c:pt>
                <c:pt idx="269">
                  <c:v>2007.9928788756802</c:v>
                </c:pt>
                <c:pt idx="270">
                  <c:v>1575.2720735546097</c:v>
                </c:pt>
                <c:pt idx="271">
                  <c:v>1612.3417824759163</c:v>
                </c:pt>
                <c:pt idx="272">
                  <c:v>2103.8231504676387</c:v>
                </c:pt>
                <c:pt idx="273">
                  <c:v>1576.4795110475466</c:v>
                </c:pt>
                <c:pt idx="274">
                  <c:v>1460.1694744833537</c:v>
                </c:pt>
                <c:pt idx="275">
                  <c:v>1661.2961959705628</c:v>
                </c:pt>
                <c:pt idx="276">
                  <c:v>1500.0141674996405</c:v>
                </c:pt>
                <c:pt idx="277">
                  <c:v>1675.2501883105447</c:v>
                </c:pt>
                <c:pt idx="278">
                  <c:v>1535.6355881188899</c:v>
                </c:pt>
                <c:pt idx="279">
                  <c:v>1893.498666387296</c:v>
                </c:pt>
                <c:pt idx="280">
                  <c:v>1920.8861407716995</c:v>
                </c:pt>
                <c:pt idx="281">
                  <c:v>1691.0229337702956</c:v>
                </c:pt>
                <c:pt idx="282">
                  <c:v>1628.2261606361951</c:v>
                </c:pt>
                <c:pt idx="283">
                  <c:v>1729.8404297346535</c:v>
                </c:pt>
                <c:pt idx="284">
                  <c:v>1705.2404429330445</c:v>
                </c:pt>
                <c:pt idx="285">
                  <c:v>1628.516057922473</c:v>
                </c:pt>
                <c:pt idx="286">
                  <c:v>1206.0939737632905</c:v>
                </c:pt>
                <c:pt idx="287">
                  <c:v>1495.5223392759815</c:v>
                </c:pt>
                <c:pt idx="288">
                  <c:v>2129.1608940058404</c:v>
                </c:pt>
                <c:pt idx="289">
                  <c:v>1686.3732778718881</c:v>
                </c:pt>
                <c:pt idx="290">
                  <c:v>1740.7612045087669</c:v>
                </c:pt>
                <c:pt idx="291">
                  <c:v>1826.6864341656731</c:v>
                </c:pt>
                <c:pt idx="292">
                  <c:v>1652.0728566055511</c:v>
                </c:pt>
                <c:pt idx="293">
                  <c:v>1636.4425094495675</c:v>
                </c:pt>
                <c:pt idx="294">
                  <c:v>2123.0825057572024</c:v>
                </c:pt>
                <c:pt idx="295">
                  <c:v>1614.3402458218761</c:v>
                </c:pt>
                <c:pt idx="296">
                  <c:v>1908.1197611191176</c:v>
                </c:pt>
                <c:pt idx="297">
                  <c:v>1494.6232177899155</c:v>
                </c:pt>
                <c:pt idx="298">
                  <c:v>2022.1792116803003</c:v>
                </c:pt>
                <c:pt idx="299">
                  <c:v>2085.3013385172103</c:v>
                </c:pt>
                <c:pt idx="300">
                  <c:v>1143.8833771136678</c:v>
                </c:pt>
                <c:pt idx="301">
                  <c:v>1709.8842210877094</c:v>
                </c:pt>
                <c:pt idx="302">
                  <c:v>1472.9260862431645</c:v>
                </c:pt>
                <c:pt idx="303">
                  <c:v>1515.8552111942074</c:v>
                </c:pt>
                <c:pt idx="304">
                  <c:v>1426.3343623387661</c:v>
                </c:pt>
                <c:pt idx="305">
                  <c:v>1448.9981407617981</c:v>
                </c:pt>
                <c:pt idx="306">
                  <c:v>1664.5611230335955</c:v>
                </c:pt>
                <c:pt idx="307">
                  <c:v>1579.5750979517843</c:v>
                </c:pt>
                <c:pt idx="308">
                  <c:v>1557.5188203546807</c:v>
                </c:pt>
                <c:pt idx="309">
                  <c:v>1159.3625930673306</c:v>
                </c:pt>
                <c:pt idx="310">
                  <c:v>1524.9238164844685</c:v>
                </c:pt>
                <c:pt idx="311">
                  <c:v>1099.1093482389117</c:v>
                </c:pt>
                <c:pt idx="312">
                  <c:v>1343.019299881789</c:v>
                </c:pt>
                <c:pt idx="313">
                  <c:v>1563.1457775976128</c:v>
                </c:pt>
                <c:pt idx="314">
                  <c:v>1526.5545844897317</c:v>
                </c:pt>
                <c:pt idx="315">
                  <c:v>1582.0852063566854</c:v>
                </c:pt>
                <c:pt idx="316">
                  <c:v>1287.9436456396206</c:v>
                </c:pt>
                <c:pt idx="317">
                  <c:v>1569.1153686915393</c:v>
                </c:pt>
                <c:pt idx="318">
                  <c:v>1316.734059459503</c:v>
                </c:pt>
                <c:pt idx="319">
                  <c:v>1394.5557954809651</c:v>
                </c:pt>
                <c:pt idx="320">
                  <c:v>1224.5951544523807</c:v>
                </c:pt>
                <c:pt idx="321">
                  <c:v>1868.9977192204058</c:v>
                </c:pt>
                <c:pt idx="322">
                  <c:v>1443.5032214054702</c:v>
                </c:pt>
                <c:pt idx="323">
                  <c:v>1448.5981811775566</c:v>
                </c:pt>
                <c:pt idx="324">
                  <c:v>1605.2019768305061</c:v>
                </c:pt>
                <c:pt idx="325">
                  <c:v>1236.1762658516225</c:v>
                </c:pt>
                <c:pt idx="326">
                  <c:v>1426.3061371993329</c:v>
                </c:pt>
                <c:pt idx="327">
                  <c:v>1748.1648774484454</c:v>
                </c:pt>
                <c:pt idx="328">
                  <c:v>1805.3219547697645</c:v>
                </c:pt>
                <c:pt idx="329">
                  <c:v>1829.3990208753244</c:v>
                </c:pt>
                <c:pt idx="330">
                  <c:v>1230.1295196263275</c:v>
                </c:pt>
                <c:pt idx="331">
                  <c:v>1609.2396940471558</c:v>
                </c:pt>
                <c:pt idx="332">
                  <c:v>1632.4697648302815</c:v>
                </c:pt>
                <c:pt idx="333">
                  <c:v>1440.1782845389109</c:v>
                </c:pt>
                <c:pt idx="334">
                  <c:v>1181.4657391005528</c:v>
                </c:pt>
                <c:pt idx="335">
                  <c:v>1517.3770473497723</c:v>
                </c:pt>
                <c:pt idx="336">
                  <c:v>1214.7184557371952</c:v>
                </c:pt>
                <c:pt idx="337">
                  <c:v>1270.0067369857588</c:v>
                </c:pt>
                <c:pt idx="338">
                  <c:v>1363.3965394521822</c:v>
                </c:pt>
                <c:pt idx="339">
                  <c:v>1249.3644910344617</c:v>
                </c:pt>
                <c:pt idx="340">
                  <c:v>1567.9221168752749</c:v>
                </c:pt>
                <c:pt idx="341">
                  <c:v>1388.5336749587416</c:v>
                </c:pt>
                <c:pt idx="342">
                  <c:v>1452.584901066939</c:v>
                </c:pt>
                <c:pt idx="343">
                  <c:v>1526.3362407138895</c:v>
                </c:pt>
                <c:pt idx="344">
                  <c:v>1495.8873903274166</c:v>
                </c:pt>
                <c:pt idx="345">
                  <c:v>1384.328655899239</c:v>
                </c:pt>
                <c:pt idx="346">
                  <c:v>1363.932706044852</c:v>
                </c:pt>
                <c:pt idx="347">
                  <c:v>1256.195406767293</c:v>
                </c:pt>
                <c:pt idx="348">
                  <c:v>871.93525148102049</c:v>
                </c:pt>
                <c:pt idx="349">
                  <c:v>1275.5183418538668</c:v>
                </c:pt>
                <c:pt idx="350">
                  <c:v>1015.9259686515585</c:v>
                </c:pt>
                <c:pt idx="351">
                  <c:v>1267.8521613059504</c:v>
                </c:pt>
                <c:pt idx="352">
                  <c:v>1330.3609401224319</c:v>
                </c:pt>
                <c:pt idx="353">
                  <c:v>1090.4881566516667</c:v>
                </c:pt>
                <c:pt idx="354">
                  <c:v>1115.6848058055868</c:v>
                </c:pt>
                <c:pt idx="355">
                  <c:v>1470.8773879802029</c:v>
                </c:pt>
                <c:pt idx="356">
                  <c:v>1276.6025297053056</c:v>
                </c:pt>
                <c:pt idx="357">
                  <c:v>1113.8022766203703</c:v>
                </c:pt>
                <c:pt idx="358">
                  <c:v>1282.3928863632457</c:v>
                </c:pt>
                <c:pt idx="359">
                  <c:v>1334.9565939910126</c:v>
                </c:pt>
                <c:pt idx="360">
                  <c:v>1229.5538489681303</c:v>
                </c:pt>
                <c:pt idx="361">
                  <c:v>1429.2281487638543</c:v>
                </c:pt>
                <c:pt idx="362">
                  <c:v>1155.5396818023044</c:v>
                </c:pt>
                <c:pt idx="363">
                  <c:v>1381.7725505283795</c:v>
                </c:pt>
                <c:pt idx="364">
                  <c:v>1359.2107041391298</c:v>
                </c:pt>
                <c:pt idx="365">
                  <c:v>881.00093620643622</c:v>
                </c:pt>
                <c:pt idx="366">
                  <c:v>1122.0756430463803</c:v>
                </c:pt>
                <c:pt idx="367">
                  <c:v>1153.4946153285252</c:v>
                </c:pt>
                <c:pt idx="368">
                  <c:v>1201.8601116487118</c:v>
                </c:pt>
                <c:pt idx="369">
                  <c:v>1095.6257620462254</c:v>
                </c:pt>
                <c:pt idx="370">
                  <c:v>1105.2941893998886</c:v>
                </c:pt>
                <c:pt idx="371">
                  <c:v>975.09986249571477</c:v>
                </c:pt>
                <c:pt idx="372">
                  <c:v>1362.9698474003644</c:v>
                </c:pt>
                <c:pt idx="373">
                  <c:v>701.7974650039929</c:v>
                </c:pt>
                <c:pt idx="374">
                  <c:v>1214.4688942633857</c:v>
                </c:pt>
                <c:pt idx="375">
                  <c:v>1490.3129673129756</c:v>
                </c:pt>
                <c:pt idx="376">
                  <c:v>1054.6350257743748</c:v>
                </c:pt>
                <c:pt idx="377">
                  <c:v>1088.1876956313315</c:v>
                </c:pt>
                <c:pt idx="378">
                  <c:v>1089.9879293397792</c:v>
                </c:pt>
                <c:pt idx="379">
                  <c:v>1210.9971920352696</c:v>
                </c:pt>
                <c:pt idx="380">
                  <c:v>995.0628713593245</c:v>
                </c:pt>
                <c:pt idx="381">
                  <c:v>868.90106916010393</c:v>
                </c:pt>
                <c:pt idx="382">
                  <c:v>1238.5809229344818</c:v>
                </c:pt>
                <c:pt idx="383">
                  <c:v>1108.1035027767048</c:v>
                </c:pt>
                <c:pt idx="384">
                  <c:v>1068.2712979530434</c:v>
                </c:pt>
                <c:pt idx="385">
                  <c:v>1130.8269836171057</c:v>
                </c:pt>
                <c:pt idx="386">
                  <c:v>1014.1513952911816</c:v>
                </c:pt>
                <c:pt idx="387">
                  <c:v>1291.866593039879</c:v>
                </c:pt>
                <c:pt idx="388">
                  <c:v>1201.4293582255727</c:v>
                </c:pt>
                <c:pt idx="389">
                  <c:v>1190.9254450222149</c:v>
                </c:pt>
                <c:pt idx="390">
                  <c:v>935.95167267889485</c:v>
                </c:pt>
                <c:pt idx="391">
                  <c:v>1089.1163776863568</c:v>
                </c:pt>
                <c:pt idx="392">
                  <c:v>951.19409133844545</c:v>
                </c:pt>
                <c:pt idx="393">
                  <c:v>521.28766024401989</c:v>
                </c:pt>
                <c:pt idx="394">
                  <c:v>843.4995340173964</c:v>
                </c:pt>
                <c:pt idx="395">
                  <c:v>952.13167367244807</c:v>
                </c:pt>
                <c:pt idx="396">
                  <c:v>1009.063421240618</c:v>
                </c:pt>
                <c:pt idx="397">
                  <c:v>1039.5640724673576</c:v>
                </c:pt>
                <c:pt idx="398">
                  <c:v>1129.2026787779955</c:v>
                </c:pt>
                <c:pt idx="399">
                  <c:v>1080.5998715339276</c:v>
                </c:pt>
                <c:pt idx="400">
                  <c:v>947.17744461779307</c:v>
                </c:pt>
                <c:pt idx="401">
                  <c:v>1013.4473829095522</c:v>
                </c:pt>
                <c:pt idx="402">
                  <c:v>750.62005666032576</c:v>
                </c:pt>
                <c:pt idx="403">
                  <c:v>936.74294474540989</c:v>
                </c:pt>
                <c:pt idx="404">
                  <c:v>1322.6484676512766</c:v>
                </c:pt>
                <c:pt idx="405">
                  <c:v>680.39566114592401</c:v>
                </c:pt>
                <c:pt idx="406">
                  <c:v>922.08438905399885</c:v>
                </c:pt>
                <c:pt idx="407">
                  <c:v>1209.2445024999183</c:v>
                </c:pt>
                <c:pt idx="408">
                  <c:v>1342.312604445385</c:v>
                </c:pt>
                <c:pt idx="409">
                  <c:v>1189.9342608546867</c:v>
                </c:pt>
                <c:pt idx="410">
                  <c:v>995.52141324513968</c:v>
                </c:pt>
                <c:pt idx="411">
                  <c:v>1176.7652578651766</c:v>
                </c:pt>
                <c:pt idx="412">
                  <c:v>1116.2854625145819</c:v>
                </c:pt>
                <c:pt idx="413">
                  <c:v>1049.1412396868966</c:v>
                </c:pt>
                <c:pt idx="414">
                  <c:v>851.48706161023017</c:v>
                </c:pt>
                <c:pt idx="415">
                  <c:v>970.07418284884523</c:v>
                </c:pt>
                <c:pt idx="416">
                  <c:v>1270.132428808982</c:v>
                </c:pt>
                <c:pt idx="417">
                  <c:v>901.89383866873459</c:v>
                </c:pt>
                <c:pt idx="418">
                  <c:v>1107.9102835473182</c:v>
                </c:pt>
                <c:pt idx="419">
                  <c:v>1171.7508107194856</c:v>
                </c:pt>
                <c:pt idx="420">
                  <c:v>1093.6281255572444</c:v>
                </c:pt>
                <c:pt idx="421">
                  <c:v>1166.132940480456</c:v>
                </c:pt>
                <c:pt idx="422">
                  <c:v>1140.3676414012091</c:v>
                </c:pt>
                <c:pt idx="423">
                  <c:v>1184.2506236321851</c:v>
                </c:pt>
                <c:pt idx="424">
                  <c:v>858.75653458997658</c:v>
                </c:pt>
                <c:pt idx="425">
                  <c:v>1024.435283667879</c:v>
                </c:pt>
                <c:pt idx="426">
                  <c:v>1047.6328771343306</c:v>
                </c:pt>
                <c:pt idx="427">
                  <c:v>773.31454104665443</c:v>
                </c:pt>
                <c:pt idx="428">
                  <c:v>938.11126324311545</c:v>
                </c:pt>
                <c:pt idx="429">
                  <c:v>656.31314525339315</c:v>
                </c:pt>
                <c:pt idx="430">
                  <c:v>1047.5095958843792</c:v>
                </c:pt>
                <c:pt idx="431">
                  <c:v>913.86800268799004</c:v>
                </c:pt>
                <c:pt idx="432">
                  <c:v>1146.6964700024441</c:v>
                </c:pt>
                <c:pt idx="433">
                  <c:v>974.05821183010562</c:v>
                </c:pt>
                <c:pt idx="434">
                  <c:v>1054.3345762404792</c:v>
                </c:pt>
                <c:pt idx="435">
                  <c:v>899.13976880765551</c:v>
                </c:pt>
                <c:pt idx="436">
                  <c:v>970.33089129062296</c:v>
                </c:pt>
                <c:pt idx="437">
                  <c:v>943.87151061377335</c:v>
                </c:pt>
                <c:pt idx="438">
                  <c:v>1022.6083555623185</c:v>
                </c:pt>
                <c:pt idx="439">
                  <c:v>1312.6290121903085</c:v>
                </c:pt>
                <c:pt idx="440">
                  <c:v>1022.5698381210278</c:v>
                </c:pt>
                <c:pt idx="441">
                  <c:v>888.24338767572669</c:v>
                </c:pt>
                <c:pt idx="442">
                  <c:v>1051.3249374558343</c:v>
                </c:pt>
                <c:pt idx="443">
                  <c:v>1000.9027149594879</c:v>
                </c:pt>
                <c:pt idx="444">
                  <c:v>1041.0692858410418</c:v>
                </c:pt>
                <c:pt idx="445">
                  <c:v>1087.4436286837231</c:v>
                </c:pt>
                <c:pt idx="446">
                  <c:v>871.85927173567268</c:v>
                </c:pt>
                <c:pt idx="447">
                  <c:v>842.10891503269215</c:v>
                </c:pt>
                <c:pt idx="448">
                  <c:v>1185.5214182599013</c:v>
                </c:pt>
                <c:pt idx="449">
                  <c:v>1152.3288730811605</c:v>
                </c:pt>
                <c:pt idx="450">
                  <c:v>1101.6810988670122</c:v>
                </c:pt>
                <c:pt idx="451">
                  <c:v>1119.4836169126022</c:v>
                </c:pt>
                <c:pt idx="452">
                  <c:v>980.39524842975675</c:v>
                </c:pt>
                <c:pt idx="453">
                  <c:v>1132.9523196624511</c:v>
                </c:pt>
                <c:pt idx="454">
                  <c:v>1242.9963542854007</c:v>
                </c:pt>
                <c:pt idx="455">
                  <c:v>1206.5578483605718</c:v>
                </c:pt>
                <c:pt idx="456">
                  <c:v>1039.940436828145</c:v>
                </c:pt>
                <c:pt idx="457">
                  <c:v>1066.7231138077132</c:v>
                </c:pt>
                <c:pt idx="458">
                  <c:v>1022.2811488099873</c:v>
                </c:pt>
                <c:pt idx="459">
                  <c:v>1371.943625776815</c:v>
                </c:pt>
                <c:pt idx="460">
                  <c:v>1501.3060494337035</c:v>
                </c:pt>
                <c:pt idx="461">
                  <c:v>1135.6498306891376</c:v>
                </c:pt>
                <c:pt idx="462">
                  <c:v>1041.1351788479838</c:v>
                </c:pt>
                <c:pt idx="463">
                  <c:v>1145.6524668943619</c:v>
                </c:pt>
                <c:pt idx="464">
                  <c:v>988.99825367082474</c:v>
                </c:pt>
                <c:pt idx="465">
                  <c:v>1054.0220338144625</c:v>
                </c:pt>
                <c:pt idx="466">
                  <c:v>921.50086320268963</c:v>
                </c:pt>
                <c:pt idx="467">
                  <c:v>1265.7689705008911</c:v>
                </c:pt>
                <c:pt idx="468">
                  <c:v>760.41456080229784</c:v>
                </c:pt>
                <c:pt idx="469">
                  <c:v>1058.4849708150568</c:v>
                </c:pt>
                <c:pt idx="470">
                  <c:v>1129.4995375159824</c:v>
                </c:pt>
                <c:pt idx="471">
                  <c:v>1062.9992981052494</c:v>
                </c:pt>
                <c:pt idx="472">
                  <c:v>1164.8127895725183</c:v>
                </c:pt>
                <c:pt idx="473">
                  <c:v>741.45227114931595</c:v>
                </c:pt>
                <c:pt idx="474">
                  <c:v>1022.1181475793397</c:v>
                </c:pt>
                <c:pt idx="475">
                  <c:v>1342.5070770484815</c:v>
                </c:pt>
                <c:pt idx="476">
                  <c:v>1012.2116853063237</c:v>
                </c:pt>
                <c:pt idx="477">
                  <c:v>1272.1831839568847</c:v>
                </c:pt>
                <c:pt idx="478">
                  <c:v>1137.4012159246593</c:v>
                </c:pt>
                <c:pt idx="479">
                  <c:v>1238.7890243819093</c:v>
                </c:pt>
                <c:pt idx="480">
                  <c:v>1090.6615673105641</c:v>
                </c:pt>
                <c:pt idx="481">
                  <c:v>1135.4237196382749</c:v>
                </c:pt>
                <c:pt idx="482">
                  <c:v>982.12093970700244</c:v>
                </c:pt>
                <c:pt idx="483">
                  <c:v>670.58144844403239</c:v>
                </c:pt>
                <c:pt idx="484">
                  <c:v>1222.7908863154512</c:v>
                </c:pt>
                <c:pt idx="485">
                  <c:v>1157.961975611433</c:v>
                </c:pt>
                <c:pt idx="486">
                  <c:v>925.24906891863964</c:v>
                </c:pt>
                <c:pt idx="487">
                  <c:v>999.39986062658841</c:v>
                </c:pt>
                <c:pt idx="488">
                  <c:v>1082.619563573508</c:v>
                </c:pt>
                <c:pt idx="489">
                  <c:v>991.22734951309735</c:v>
                </c:pt>
                <c:pt idx="490">
                  <c:v>1039.595993404414</c:v>
                </c:pt>
                <c:pt idx="491">
                  <c:v>1026.3141391343177</c:v>
                </c:pt>
                <c:pt idx="492">
                  <c:v>1010.4195213413464</c:v>
                </c:pt>
                <c:pt idx="493">
                  <c:v>1102.6548388981416</c:v>
                </c:pt>
                <c:pt idx="494">
                  <c:v>1207.1358195117793</c:v>
                </c:pt>
                <c:pt idx="495">
                  <c:v>996.37196003548013</c:v>
                </c:pt>
                <c:pt idx="496">
                  <c:v>1034.749835956864</c:v>
                </c:pt>
                <c:pt idx="497">
                  <c:v>978.57425137051257</c:v>
                </c:pt>
                <c:pt idx="498">
                  <c:v>1202.7627263042807</c:v>
                </c:pt>
                <c:pt idx="499">
                  <c:v>816.0698206554456</c:v>
                </c:pt>
              </c:numCache>
            </c:numRef>
          </c:yVal>
          <c:smooth val="0"/>
          <c:extLst>
            <c:ext xmlns:c16="http://schemas.microsoft.com/office/drawing/2014/chart" uri="{C3380CC4-5D6E-409C-BE32-E72D297353CC}">
              <c16:uniqueId val="{00000003-2B6F-4C7E-A35A-99DEE92A68E5}"/>
            </c:ext>
          </c:extLst>
        </c:ser>
        <c:ser>
          <c:idx val="4"/>
          <c:order val="4"/>
          <c:tx>
            <c:strRef>
              <c:f>Data!$F$1:$F$2</c:f>
              <c:strCache>
                <c:ptCount val="2"/>
                <c:pt idx="0">
                  <c:v>Mo</c:v>
                </c:pt>
              </c:strCache>
            </c:strRef>
          </c:tx>
          <c:spPr>
            <a:ln w="19050" cap="rnd">
              <a:solidFill>
                <a:srgbClr val="7030A0"/>
              </a:solidFill>
              <a:round/>
            </a:ln>
            <a:effectLst/>
          </c:spPr>
          <c:marker>
            <c:symbol val="none"/>
          </c:marker>
          <c:xVal>
            <c:numRef>
              <c:f>Data!$A$3:$A$506</c:f>
              <c:numCache>
                <c:formatCode>General</c:formatCode>
                <c:ptCount val="5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Data!$F$3:$F$506</c:f>
              <c:numCache>
                <c:formatCode>General</c:formatCode>
                <c:ptCount val="504"/>
                <c:pt idx="0">
                  <c:v>1155.4705475910416</c:v>
                </c:pt>
                <c:pt idx="1">
                  <c:v>361.38833918297308</c:v>
                </c:pt>
                <c:pt idx="2">
                  <c:v>262.24590081510155</c:v>
                </c:pt>
                <c:pt idx="3">
                  <c:v>265.06276148071078</c:v>
                </c:pt>
                <c:pt idx="4">
                  <c:v>206.19844530546982</c:v>
                </c:pt>
                <c:pt idx="5">
                  <c:v>78.560593024540481</c:v>
                </c:pt>
                <c:pt idx="6">
                  <c:v>303.977491625786</c:v>
                </c:pt>
                <c:pt idx="7">
                  <c:v>143.3224294333921</c:v>
                </c:pt>
                <c:pt idx="8">
                  <c:v>128.54541145298262</c:v>
                </c:pt>
                <c:pt idx="9">
                  <c:v>29.124062658540847</c:v>
                </c:pt>
                <c:pt idx="10">
                  <c:v>-40.239165212457117</c:v>
                </c:pt>
                <c:pt idx="11">
                  <c:v>83.957568452632017</c:v>
                </c:pt>
                <c:pt idx="12">
                  <c:v>-8.5272480837874713</c:v>
                </c:pt>
                <c:pt idx="13">
                  <c:v>130.03593206553882</c:v>
                </c:pt>
                <c:pt idx="14">
                  <c:v>143.75791527517285</c:v>
                </c:pt>
                <c:pt idx="15">
                  <c:v>67.810487041323825</c:v>
                </c:pt>
                <c:pt idx="16">
                  <c:v>121.59016692972887</c:v>
                </c:pt>
                <c:pt idx="17">
                  <c:v>24.647333179894257</c:v>
                </c:pt>
                <c:pt idx="18">
                  <c:v>30.790750842428618</c:v>
                </c:pt>
                <c:pt idx="19">
                  <c:v>-12.127175633464853</c:v>
                </c:pt>
                <c:pt idx="20">
                  <c:v>67.521500269111868</c:v>
                </c:pt>
                <c:pt idx="21">
                  <c:v>152.08910949915747</c:v>
                </c:pt>
                <c:pt idx="22">
                  <c:v>26.74373209737151</c:v>
                </c:pt>
                <c:pt idx="23">
                  <c:v>23.649694485670107</c:v>
                </c:pt>
                <c:pt idx="24">
                  <c:v>67.307178627587533</c:v>
                </c:pt>
                <c:pt idx="25">
                  <c:v>82.937927324448538</c:v>
                </c:pt>
                <c:pt idx="26">
                  <c:v>84.881214339177589</c:v>
                </c:pt>
                <c:pt idx="27">
                  <c:v>66.671309233651613</c:v>
                </c:pt>
                <c:pt idx="28">
                  <c:v>27.213440079912768</c:v>
                </c:pt>
                <c:pt idx="29">
                  <c:v>78.034681164966983</c:v>
                </c:pt>
                <c:pt idx="30">
                  <c:v>136.84537416451721</c:v>
                </c:pt>
                <c:pt idx="31">
                  <c:v>97.878682539376754</c:v>
                </c:pt>
                <c:pt idx="32">
                  <c:v>169.03899368947933</c:v>
                </c:pt>
                <c:pt idx="33">
                  <c:v>-30.842742252374393</c:v>
                </c:pt>
                <c:pt idx="34">
                  <c:v>64.28381874376575</c:v>
                </c:pt>
                <c:pt idx="35">
                  <c:v>7.3084402536906756</c:v>
                </c:pt>
                <c:pt idx="36">
                  <c:v>115.76217308742918</c:v>
                </c:pt>
                <c:pt idx="37">
                  <c:v>83.068774206615572</c:v>
                </c:pt>
                <c:pt idx="38">
                  <c:v>104.84430154354716</c:v>
                </c:pt>
                <c:pt idx="39">
                  <c:v>26.685718558703257</c:v>
                </c:pt>
                <c:pt idx="40">
                  <c:v>66.51041407878725</c:v>
                </c:pt>
                <c:pt idx="41">
                  <c:v>96.917671430980093</c:v>
                </c:pt>
                <c:pt idx="42">
                  <c:v>68.722073954816054</c:v>
                </c:pt>
                <c:pt idx="43">
                  <c:v>120.89352649719088</c:v>
                </c:pt>
                <c:pt idx="44">
                  <c:v>61.041169566111215</c:v>
                </c:pt>
                <c:pt idx="45">
                  <c:v>66.278698612924941</c:v>
                </c:pt>
                <c:pt idx="46">
                  <c:v>78.604804273255013</c:v>
                </c:pt>
                <c:pt idx="47">
                  <c:v>95.539492226914447</c:v>
                </c:pt>
                <c:pt idx="48">
                  <c:v>95.342859324142452</c:v>
                </c:pt>
                <c:pt idx="49">
                  <c:v>47.895646087513171</c:v>
                </c:pt>
                <c:pt idx="50">
                  <c:v>-0.18714476756279316</c:v>
                </c:pt>
                <c:pt idx="51">
                  <c:v>89.032240415621573</c:v>
                </c:pt>
                <c:pt idx="52">
                  <c:v>166.83902896945111</c:v>
                </c:pt>
                <c:pt idx="53">
                  <c:v>144.78684052002498</c:v>
                </c:pt>
                <c:pt idx="54">
                  <c:v>82.013086007503105</c:v>
                </c:pt>
                <c:pt idx="55">
                  <c:v>111.82400196561441</c:v>
                </c:pt>
                <c:pt idx="56">
                  <c:v>66.628371042886158</c:v>
                </c:pt>
                <c:pt idx="57">
                  <c:v>113.33809752528202</c:v>
                </c:pt>
                <c:pt idx="58">
                  <c:v>135.99643069457889</c:v>
                </c:pt>
                <c:pt idx="59">
                  <c:v>160.6454889028569</c:v>
                </c:pt>
                <c:pt idx="60">
                  <c:v>-51.912101032839558</c:v>
                </c:pt>
                <c:pt idx="61">
                  <c:v>5.1719311936268655</c:v>
                </c:pt>
                <c:pt idx="62">
                  <c:v>151.82876257142377</c:v>
                </c:pt>
                <c:pt idx="63">
                  <c:v>16.961640887743243</c:v>
                </c:pt>
                <c:pt idx="64">
                  <c:v>159.29534383683554</c:v>
                </c:pt>
                <c:pt idx="65">
                  <c:v>77.004535899929138</c:v>
                </c:pt>
                <c:pt idx="66">
                  <c:v>70.372476355355602</c:v>
                </c:pt>
                <c:pt idx="67">
                  <c:v>70.24769837506976</c:v>
                </c:pt>
                <c:pt idx="68">
                  <c:v>78.609738233059915</c:v>
                </c:pt>
                <c:pt idx="69">
                  <c:v>72.5967283190286</c:v>
                </c:pt>
                <c:pt idx="70">
                  <c:v>15.792333876604966</c:v>
                </c:pt>
                <c:pt idx="71">
                  <c:v>28.416297654720239</c:v>
                </c:pt>
                <c:pt idx="72">
                  <c:v>4.4532818275568049</c:v>
                </c:pt>
                <c:pt idx="73">
                  <c:v>13.299204774722332</c:v>
                </c:pt>
                <c:pt idx="74">
                  <c:v>68.650036967889847</c:v>
                </c:pt>
                <c:pt idx="75">
                  <c:v>-17.558958869563966</c:v>
                </c:pt>
                <c:pt idx="76">
                  <c:v>39.523523605088108</c:v>
                </c:pt>
                <c:pt idx="77">
                  <c:v>38.705461659098631</c:v>
                </c:pt>
                <c:pt idx="78">
                  <c:v>-59.386879786525071</c:v>
                </c:pt>
                <c:pt idx="79">
                  <c:v>-20.270246637889297</c:v>
                </c:pt>
                <c:pt idx="80">
                  <c:v>105.31761372471362</c:v>
                </c:pt>
                <c:pt idx="81">
                  <c:v>-9.9545153085812874</c:v>
                </c:pt>
                <c:pt idx="82">
                  <c:v>237.50752862700401</c:v>
                </c:pt>
                <c:pt idx="83">
                  <c:v>-55.142760756577161</c:v>
                </c:pt>
                <c:pt idx="84">
                  <c:v>20.520563345679594</c:v>
                </c:pt>
                <c:pt idx="85">
                  <c:v>-40.863287473978069</c:v>
                </c:pt>
                <c:pt idx="86">
                  <c:v>48.669935927998871</c:v>
                </c:pt>
                <c:pt idx="87">
                  <c:v>79.677918963538886</c:v>
                </c:pt>
                <c:pt idx="88">
                  <c:v>114.26134501131001</c:v>
                </c:pt>
                <c:pt idx="89">
                  <c:v>102.59226139616472</c:v>
                </c:pt>
                <c:pt idx="90">
                  <c:v>123.33543987607322</c:v>
                </c:pt>
                <c:pt idx="91">
                  <c:v>158.01747559520308</c:v>
                </c:pt>
                <c:pt idx="92">
                  <c:v>125.19546983452807</c:v>
                </c:pt>
                <c:pt idx="93">
                  <c:v>143.34108989893895</c:v>
                </c:pt>
                <c:pt idx="94">
                  <c:v>75.110627977052786</c:v>
                </c:pt>
                <c:pt idx="95">
                  <c:v>75.307628344456774</c:v>
                </c:pt>
                <c:pt idx="96">
                  <c:v>33.87029791213223</c:v>
                </c:pt>
                <c:pt idx="97">
                  <c:v>89.459403749714227</c:v>
                </c:pt>
                <c:pt idx="98">
                  <c:v>14.168675831342659</c:v>
                </c:pt>
                <c:pt idx="99">
                  <c:v>324.72716877833005</c:v>
                </c:pt>
                <c:pt idx="100">
                  <c:v>121.64119928223477</c:v>
                </c:pt>
                <c:pt idx="101">
                  <c:v>274.01755362002984</c:v>
                </c:pt>
                <c:pt idx="102">
                  <c:v>-38.654245089964689</c:v>
                </c:pt>
                <c:pt idx="103">
                  <c:v>60.466950824211075</c:v>
                </c:pt>
                <c:pt idx="104">
                  <c:v>-16.762826624125264</c:v>
                </c:pt>
                <c:pt idx="105">
                  <c:v>44.239301739936003</c:v>
                </c:pt>
                <c:pt idx="106">
                  <c:v>157.74934006510017</c:v>
                </c:pt>
                <c:pt idx="107">
                  <c:v>57.504005579852269</c:v>
                </c:pt>
                <c:pt idx="108">
                  <c:v>115.34971070596714</c:v>
                </c:pt>
                <c:pt idx="109">
                  <c:v>65.263631576168422</c:v>
                </c:pt>
                <c:pt idx="110">
                  <c:v>2.361036730253689</c:v>
                </c:pt>
                <c:pt idx="111">
                  <c:v>39.438700685531273</c:v>
                </c:pt>
                <c:pt idx="112">
                  <c:v>220.35998263961861</c:v>
                </c:pt>
                <c:pt idx="113">
                  <c:v>83.242829644176126</c:v>
                </c:pt>
                <c:pt idx="114">
                  <c:v>53.57567434777269</c:v>
                </c:pt>
                <c:pt idx="115">
                  <c:v>35.721257304754609</c:v>
                </c:pt>
                <c:pt idx="116">
                  <c:v>6.5359910122909524</c:v>
                </c:pt>
                <c:pt idx="117">
                  <c:v>93.93013082207905</c:v>
                </c:pt>
                <c:pt idx="118">
                  <c:v>186.81339860155319</c:v>
                </c:pt>
                <c:pt idx="119">
                  <c:v>20.99797720452359</c:v>
                </c:pt>
                <c:pt idx="120">
                  <c:v>54.659734632824062</c:v>
                </c:pt>
                <c:pt idx="121">
                  <c:v>60.509445029909415</c:v>
                </c:pt>
                <c:pt idx="122">
                  <c:v>178.43892724727718</c:v>
                </c:pt>
                <c:pt idx="123">
                  <c:v>93.387166098950971</c:v>
                </c:pt>
                <c:pt idx="124">
                  <c:v>9.6783845510607431</c:v>
                </c:pt>
                <c:pt idx="125">
                  <c:v>75.943740743579056</c:v>
                </c:pt>
                <c:pt idx="126">
                  <c:v>5.5542931383268481</c:v>
                </c:pt>
                <c:pt idx="127">
                  <c:v>109.69187127800596</c:v>
                </c:pt>
                <c:pt idx="128">
                  <c:v>119.26846249197575</c:v>
                </c:pt>
                <c:pt idx="129">
                  <c:v>36.475513039063436</c:v>
                </c:pt>
                <c:pt idx="130">
                  <c:v>80.198286637078013</c:v>
                </c:pt>
                <c:pt idx="131">
                  <c:v>84.44165649683795</c:v>
                </c:pt>
                <c:pt idx="132">
                  <c:v>73.779794591654607</c:v>
                </c:pt>
                <c:pt idx="133">
                  <c:v>66.643080032748202</c:v>
                </c:pt>
                <c:pt idx="134">
                  <c:v>124.95296818521813</c:v>
                </c:pt>
                <c:pt idx="135">
                  <c:v>63.317002980276129</c:v>
                </c:pt>
                <c:pt idx="136">
                  <c:v>-4.7071970543792974</c:v>
                </c:pt>
                <c:pt idx="137">
                  <c:v>53.505046313006865</c:v>
                </c:pt>
                <c:pt idx="138">
                  <c:v>72.54991476516139</c:v>
                </c:pt>
                <c:pt idx="139">
                  <c:v>88.23941376247474</c:v>
                </c:pt>
                <c:pt idx="140">
                  <c:v>-73.375944016518744</c:v>
                </c:pt>
                <c:pt idx="141">
                  <c:v>250.80531132341812</c:v>
                </c:pt>
                <c:pt idx="142">
                  <c:v>341.33682324897217</c:v>
                </c:pt>
                <c:pt idx="143">
                  <c:v>170.98116907734268</c:v>
                </c:pt>
                <c:pt idx="144">
                  <c:v>116.88845149915387</c:v>
                </c:pt>
                <c:pt idx="145">
                  <c:v>-2.5130861581182349</c:v>
                </c:pt>
                <c:pt idx="146">
                  <c:v>31.659747239357998</c:v>
                </c:pt>
                <c:pt idx="147">
                  <c:v>73.332114694996548</c:v>
                </c:pt>
                <c:pt idx="148">
                  <c:v>62.094496143184465</c:v>
                </c:pt>
                <c:pt idx="149">
                  <c:v>224.51480069877337</c:v>
                </c:pt>
                <c:pt idx="150">
                  <c:v>98.525867147823746</c:v>
                </c:pt>
                <c:pt idx="151">
                  <c:v>8.3776605882434598</c:v>
                </c:pt>
                <c:pt idx="152">
                  <c:v>115.39412127511729</c:v>
                </c:pt>
                <c:pt idx="153">
                  <c:v>-16.303745517296345</c:v>
                </c:pt>
                <c:pt idx="154">
                  <c:v>34.092206648040921</c:v>
                </c:pt>
                <c:pt idx="155">
                  <c:v>119.59221354122253</c:v>
                </c:pt>
                <c:pt idx="156">
                  <c:v>114.57848879434898</c:v>
                </c:pt>
                <c:pt idx="157">
                  <c:v>81.568983313834039</c:v>
                </c:pt>
                <c:pt idx="158">
                  <c:v>208.73207371037211</c:v>
                </c:pt>
                <c:pt idx="159">
                  <c:v>49.57368568014104</c:v>
                </c:pt>
                <c:pt idx="160">
                  <c:v>143.38010761314339</c:v>
                </c:pt>
                <c:pt idx="161">
                  <c:v>92.163901649444256</c:v>
                </c:pt>
                <c:pt idx="162">
                  <c:v>85.06011517852518</c:v>
                </c:pt>
                <c:pt idx="163">
                  <c:v>106.75656302074223</c:v>
                </c:pt>
                <c:pt idx="164">
                  <c:v>77.020192903726127</c:v>
                </c:pt>
                <c:pt idx="165">
                  <c:v>110.84913944009882</c:v>
                </c:pt>
                <c:pt idx="166">
                  <c:v>146.06351954214415</c:v>
                </c:pt>
                <c:pt idx="167">
                  <c:v>149.37275967470231</c:v>
                </c:pt>
                <c:pt idx="168">
                  <c:v>107.51757171083011</c:v>
                </c:pt>
                <c:pt idx="169">
                  <c:v>22.180177392919745</c:v>
                </c:pt>
                <c:pt idx="170">
                  <c:v>2.3589751352007413</c:v>
                </c:pt>
                <c:pt idx="171">
                  <c:v>268.99537202593564</c:v>
                </c:pt>
                <c:pt idx="172">
                  <c:v>-76.324875330621779</c:v>
                </c:pt>
                <c:pt idx="173">
                  <c:v>76.02971358854488</c:v>
                </c:pt>
                <c:pt idx="174">
                  <c:v>124.03250673820396</c:v>
                </c:pt>
                <c:pt idx="175">
                  <c:v>162.81783872496672</c:v>
                </c:pt>
                <c:pt idx="176">
                  <c:v>138.41409097566563</c:v>
                </c:pt>
                <c:pt idx="177">
                  <c:v>24.255299835697809</c:v>
                </c:pt>
                <c:pt idx="178">
                  <c:v>100.2306910001041</c:v>
                </c:pt>
                <c:pt idx="179">
                  <c:v>114.00804305101097</c:v>
                </c:pt>
                <c:pt idx="180">
                  <c:v>-28.46338785555643</c:v>
                </c:pt>
                <c:pt idx="181">
                  <c:v>111.31259339072174</c:v>
                </c:pt>
                <c:pt idx="182">
                  <c:v>113.38344316375348</c:v>
                </c:pt>
                <c:pt idx="183">
                  <c:v>190.11892567913819</c:v>
                </c:pt>
                <c:pt idx="184">
                  <c:v>-76.229898938598936</c:v>
                </c:pt>
                <c:pt idx="185">
                  <c:v>-1.7922389024984493</c:v>
                </c:pt>
                <c:pt idx="186">
                  <c:v>53.663053477963587</c:v>
                </c:pt>
                <c:pt idx="187">
                  <c:v>86.111411663028363</c:v>
                </c:pt>
                <c:pt idx="188">
                  <c:v>120.17784772755056</c:v>
                </c:pt>
                <c:pt idx="189">
                  <c:v>61.266805932552529</c:v>
                </c:pt>
                <c:pt idx="190">
                  <c:v>38.49845655591681</c:v>
                </c:pt>
                <c:pt idx="191">
                  <c:v>70.127933139669977</c:v>
                </c:pt>
                <c:pt idx="192">
                  <c:v>53.650513437635389</c:v>
                </c:pt>
                <c:pt idx="193">
                  <c:v>158.25391519069476</c:v>
                </c:pt>
                <c:pt idx="194">
                  <c:v>98.172238043733046</c:v>
                </c:pt>
                <c:pt idx="195">
                  <c:v>181.40379298852599</c:v>
                </c:pt>
                <c:pt idx="196">
                  <c:v>-13.358292217342955</c:v>
                </c:pt>
                <c:pt idx="197">
                  <c:v>68.199802215964368</c:v>
                </c:pt>
                <c:pt idx="198">
                  <c:v>67.392581437390575</c:v>
                </c:pt>
                <c:pt idx="199">
                  <c:v>-16.336820431384716</c:v>
                </c:pt>
                <c:pt idx="200">
                  <c:v>39.412996711022849</c:v>
                </c:pt>
                <c:pt idx="201">
                  <c:v>60.483920736377002</c:v>
                </c:pt>
                <c:pt idx="202">
                  <c:v>14.604068897803216</c:v>
                </c:pt>
                <c:pt idx="203">
                  <c:v>-30.871164597539991</c:v>
                </c:pt>
                <c:pt idx="204">
                  <c:v>49.803580413508548</c:v>
                </c:pt>
                <c:pt idx="205">
                  <c:v>122.74937799585517</c:v>
                </c:pt>
                <c:pt idx="206">
                  <c:v>41.634318311469308</c:v>
                </c:pt>
                <c:pt idx="207">
                  <c:v>50.599575579898207</c:v>
                </c:pt>
                <c:pt idx="208">
                  <c:v>-1.4632832123898634</c:v>
                </c:pt>
                <c:pt idx="209">
                  <c:v>89.876929187252571</c:v>
                </c:pt>
                <c:pt idx="210">
                  <c:v>128.22752855231596</c:v>
                </c:pt>
                <c:pt idx="211">
                  <c:v>114.13852515628675</c:v>
                </c:pt>
                <c:pt idx="212">
                  <c:v>-78.457620983943187</c:v>
                </c:pt>
                <c:pt idx="213">
                  <c:v>35.877935880334796</c:v>
                </c:pt>
                <c:pt idx="214">
                  <c:v>156.30764375567739</c:v>
                </c:pt>
                <c:pt idx="215">
                  <c:v>287.2910373637057</c:v>
                </c:pt>
                <c:pt idx="216">
                  <c:v>74.391364761436918</c:v>
                </c:pt>
                <c:pt idx="217">
                  <c:v>80.84132278281875</c:v>
                </c:pt>
                <c:pt idx="218">
                  <c:v>87.617544488649045</c:v>
                </c:pt>
                <c:pt idx="219">
                  <c:v>226.56370943255374</c:v>
                </c:pt>
                <c:pt idx="220">
                  <c:v>104.88510489629033</c:v>
                </c:pt>
                <c:pt idx="221">
                  <c:v>19.441646396773624</c:v>
                </c:pt>
                <c:pt idx="222">
                  <c:v>-31.047473700262568</c:v>
                </c:pt>
                <c:pt idx="223">
                  <c:v>55.948327825898893</c:v>
                </c:pt>
                <c:pt idx="224">
                  <c:v>93.769646823901041</c:v>
                </c:pt>
                <c:pt idx="225">
                  <c:v>142.4689191108333</c:v>
                </c:pt>
                <c:pt idx="226">
                  <c:v>-18.298292431864251</c:v>
                </c:pt>
                <c:pt idx="227">
                  <c:v>-17.670826482805996</c:v>
                </c:pt>
                <c:pt idx="228">
                  <c:v>70.707421747549702</c:v>
                </c:pt>
                <c:pt idx="229">
                  <c:v>176.50420857800691</c:v>
                </c:pt>
                <c:pt idx="230">
                  <c:v>8.3501042965333934</c:v>
                </c:pt>
                <c:pt idx="231">
                  <c:v>94.731229895116087</c:v>
                </c:pt>
                <c:pt idx="232">
                  <c:v>-42.403451989090676</c:v>
                </c:pt>
                <c:pt idx="233">
                  <c:v>158.55630317391149</c:v>
                </c:pt>
                <c:pt idx="234">
                  <c:v>205.92931619114938</c:v>
                </c:pt>
                <c:pt idx="235">
                  <c:v>62.59362534354883</c:v>
                </c:pt>
                <c:pt idx="236">
                  <c:v>-2.9212917159532252</c:v>
                </c:pt>
                <c:pt idx="237">
                  <c:v>30.434026445831023</c:v>
                </c:pt>
                <c:pt idx="238">
                  <c:v>30.228670441946125</c:v>
                </c:pt>
                <c:pt idx="239">
                  <c:v>70.000222253705019</c:v>
                </c:pt>
                <c:pt idx="240">
                  <c:v>108.40352001627201</c:v>
                </c:pt>
                <c:pt idx="241">
                  <c:v>100.37199900814539</c:v>
                </c:pt>
                <c:pt idx="242">
                  <c:v>66.638688752412136</c:v>
                </c:pt>
                <c:pt idx="243">
                  <c:v>70.015880535909474</c:v>
                </c:pt>
                <c:pt idx="244">
                  <c:v>9.123296738776256</c:v>
                </c:pt>
                <c:pt idx="245">
                  <c:v>97.155615499497955</c:v>
                </c:pt>
                <c:pt idx="246">
                  <c:v>82.716947610375541</c:v>
                </c:pt>
                <c:pt idx="247">
                  <c:v>137.21734451966083</c:v>
                </c:pt>
                <c:pt idx="248">
                  <c:v>30.849187427812581</c:v>
                </c:pt>
                <c:pt idx="249">
                  <c:v>38.958686467879183</c:v>
                </c:pt>
                <c:pt idx="250">
                  <c:v>62.399947053579126</c:v>
                </c:pt>
                <c:pt idx="251">
                  <c:v>62.175787365496973</c:v>
                </c:pt>
                <c:pt idx="252">
                  <c:v>77.085437461338429</c:v>
                </c:pt>
                <c:pt idx="253">
                  <c:v>21.245486443690698</c:v>
                </c:pt>
                <c:pt idx="254">
                  <c:v>-21.90159588930587</c:v>
                </c:pt>
                <c:pt idx="255">
                  <c:v>100.55449158055062</c:v>
                </c:pt>
                <c:pt idx="256">
                  <c:v>30.957464344242013</c:v>
                </c:pt>
                <c:pt idx="257">
                  <c:v>41.610294618505996</c:v>
                </c:pt>
                <c:pt idx="258">
                  <c:v>19.502554195575893</c:v>
                </c:pt>
                <c:pt idx="259">
                  <c:v>74.038776698001897</c:v>
                </c:pt>
                <c:pt idx="260">
                  <c:v>-17.675510242009874</c:v>
                </c:pt>
                <c:pt idx="261">
                  <c:v>15.90151254539763</c:v>
                </c:pt>
                <c:pt idx="262">
                  <c:v>38.316042129656978</c:v>
                </c:pt>
                <c:pt idx="263">
                  <c:v>46.664298056134491</c:v>
                </c:pt>
                <c:pt idx="264">
                  <c:v>42.422086832182892</c:v>
                </c:pt>
                <c:pt idx="265">
                  <c:v>44.938880919199015</c:v>
                </c:pt>
                <c:pt idx="266">
                  <c:v>168.99949352102712</c:v>
                </c:pt>
                <c:pt idx="267">
                  <c:v>63.269448261787041</c:v>
                </c:pt>
                <c:pt idx="268">
                  <c:v>-7.6858651278469425</c:v>
                </c:pt>
                <c:pt idx="269">
                  <c:v>-28.668016586782386</c:v>
                </c:pt>
                <c:pt idx="270">
                  <c:v>16.395440629799861</c:v>
                </c:pt>
                <c:pt idx="271">
                  <c:v>185.63768751759605</c:v>
                </c:pt>
                <c:pt idx="272">
                  <c:v>72.602213090746872</c:v>
                </c:pt>
                <c:pt idx="273">
                  <c:v>62.249194820950379</c:v>
                </c:pt>
                <c:pt idx="274">
                  <c:v>122.17344410048118</c:v>
                </c:pt>
                <c:pt idx="275">
                  <c:v>112.8243941078854</c:v>
                </c:pt>
                <c:pt idx="276">
                  <c:v>52.937795900868451</c:v>
                </c:pt>
                <c:pt idx="277">
                  <c:v>63.95692991750758</c:v>
                </c:pt>
                <c:pt idx="278">
                  <c:v>-18.872943575197485</c:v>
                </c:pt>
                <c:pt idx="279">
                  <c:v>63.648688960121717</c:v>
                </c:pt>
                <c:pt idx="280">
                  <c:v>90.266489087575266</c:v>
                </c:pt>
                <c:pt idx="281">
                  <c:v>46.877513928701944</c:v>
                </c:pt>
                <c:pt idx="282">
                  <c:v>-66.27849399719787</c:v>
                </c:pt>
                <c:pt idx="283">
                  <c:v>-52.674792649952558</c:v>
                </c:pt>
                <c:pt idx="284">
                  <c:v>-51.687032109215615</c:v>
                </c:pt>
                <c:pt idx="285">
                  <c:v>-15.267430592760329</c:v>
                </c:pt>
                <c:pt idx="286">
                  <c:v>-24.047059385779011</c:v>
                </c:pt>
                <c:pt idx="287">
                  <c:v>91.963391627435726</c:v>
                </c:pt>
                <c:pt idx="288">
                  <c:v>16.787216487313259</c:v>
                </c:pt>
                <c:pt idx="289">
                  <c:v>-153.22724209140702</c:v>
                </c:pt>
                <c:pt idx="290">
                  <c:v>-40.291569006690217</c:v>
                </c:pt>
                <c:pt idx="291">
                  <c:v>10.59669541661483</c:v>
                </c:pt>
                <c:pt idx="292">
                  <c:v>-24.169734980697367</c:v>
                </c:pt>
                <c:pt idx="293">
                  <c:v>-15.287156360339624</c:v>
                </c:pt>
                <c:pt idx="294">
                  <c:v>-20.492828728147327</c:v>
                </c:pt>
                <c:pt idx="295">
                  <c:v>102.21770515249811</c:v>
                </c:pt>
                <c:pt idx="296">
                  <c:v>68.028597326277236</c:v>
                </c:pt>
                <c:pt idx="297">
                  <c:v>64.200075278632042</c:v>
                </c:pt>
                <c:pt idx="298">
                  <c:v>154.68557717625194</c:v>
                </c:pt>
                <c:pt idx="299">
                  <c:v>-47.735795036503809</c:v>
                </c:pt>
                <c:pt idx="300">
                  <c:v>117.36445482751655</c:v>
                </c:pt>
                <c:pt idx="301">
                  <c:v>103.03115009179025</c:v>
                </c:pt>
                <c:pt idx="302">
                  <c:v>90.118258159479922</c:v>
                </c:pt>
                <c:pt idx="303">
                  <c:v>73.677950057211305</c:v>
                </c:pt>
                <c:pt idx="304">
                  <c:v>-15.312372575580744</c:v>
                </c:pt>
                <c:pt idx="305">
                  <c:v>20.667302739117542</c:v>
                </c:pt>
                <c:pt idx="306">
                  <c:v>91.251783067441025</c:v>
                </c:pt>
                <c:pt idx="307">
                  <c:v>49.783016118908698</c:v>
                </c:pt>
                <c:pt idx="308">
                  <c:v>75.068176050511909</c:v>
                </c:pt>
                <c:pt idx="309">
                  <c:v>-90.223817562961713</c:v>
                </c:pt>
                <c:pt idx="310">
                  <c:v>-34.209639700774353</c:v>
                </c:pt>
                <c:pt idx="311">
                  <c:v>110.2587978387739</c:v>
                </c:pt>
                <c:pt idx="312">
                  <c:v>155.13924522029683</c:v>
                </c:pt>
                <c:pt idx="313">
                  <c:v>28.827329836871623</c:v>
                </c:pt>
                <c:pt idx="314">
                  <c:v>70.841690373924322</c:v>
                </c:pt>
                <c:pt idx="315">
                  <c:v>37.766242819019759</c:v>
                </c:pt>
                <c:pt idx="316">
                  <c:v>77.205857863932877</c:v>
                </c:pt>
                <c:pt idx="317">
                  <c:v>82.161824496726766</c:v>
                </c:pt>
                <c:pt idx="318">
                  <c:v>136.29300309498294</c:v>
                </c:pt>
                <c:pt idx="319">
                  <c:v>10.79259918766771</c:v>
                </c:pt>
                <c:pt idx="320">
                  <c:v>52.103769604386827</c:v>
                </c:pt>
                <c:pt idx="321">
                  <c:v>132.96788816628188</c:v>
                </c:pt>
                <c:pt idx="322">
                  <c:v>11.489706624098533</c:v>
                </c:pt>
                <c:pt idx="323">
                  <c:v>125.36284189843786</c:v>
                </c:pt>
                <c:pt idx="324">
                  <c:v>218.92840904055504</c:v>
                </c:pt>
                <c:pt idx="325">
                  <c:v>-23.378815829736283</c:v>
                </c:pt>
                <c:pt idx="326">
                  <c:v>78.294953441858908</c:v>
                </c:pt>
                <c:pt idx="327">
                  <c:v>23.47931894945599</c:v>
                </c:pt>
                <c:pt idx="328">
                  <c:v>124.12513524087301</c:v>
                </c:pt>
                <c:pt idx="329">
                  <c:v>52.632687678379888</c:v>
                </c:pt>
                <c:pt idx="330">
                  <c:v>34.567765748286739</c:v>
                </c:pt>
                <c:pt idx="331">
                  <c:v>-40.173249721271738</c:v>
                </c:pt>
                <c:pt idx="332">
                  <c:v>-6.2858754734765583</c:v>
                </c:pt>
                <c:pt idx="333">
                  <c:v>20.303038075571259</c:v>
                </c:pt>
                <c:pt idx="334">
                  <c:v>142.86685295004898</c:v>
                </c:pt>
                <c:pt idx="335">
                  <c:v>166.21786321501514</c:v>
                </c:pt>
                <c:pt idx="336">
                  <c:v>590.25286304824101</c:v>
                </c:pt>
                <c:pt idx="337">
                  <c:v>1090.8059513889013</c:v>
                </c:pt>
                <c:pt idx="338">
                  <c:v>947.89106762750271</c:v>
                </c:pt>
                <c:pt idx="339">
                  <c:v>747.74560745036217</c:v>
                </c:pt>
                <c:pt idx="340">
                  <c:v>711.900801531708</c:v>
                </c:pt>
                <c:pt idx="341">
                  <c:v>782.24028781414916</c:v>
                </c:pt>
                <c:pt idx="342">
                  <c:v>839.80762537019598</c:v>
                </c:pt>
                <c:pt idx="343">
                  <c:v>853.96551586630312</c:v>
                </c:pt>
                <c:pt idx="344">
                  <c:v>940.2116203913082</c:v>
                </c:pt>
                <c:pt idx="345">
                  <c:v>839.9715940086777</c:v>
                </c:pt>
                <c:pt idx="346">
                  <c:v>1374.7102500664575</c:v>
                </c:pt>
                <c:pt idx="347">
                  <c:v>1304.055922081295</c:v>
                </c:pt>
                <c:pt idx="350">
                  <c:v>2769.8773908010116</c:v>
                </c:pt>
                <c:pt idx="351">
                  <c:v>2992.4930574465629</c:v>
                </c:pt>
                <c:pt idx="352">
                  <c:v>3067.7461866579142</c:v>
                </c:pt>
                <c:pt idx="353">
                  <c:v>2227.0096046570566</c:v>
                </c:pt>
                <c:pt idx="354">
                  <c:v>2462.5706647852853</c:v>
                </c:pt>
                <c:pt idx="355">
                  <c:v>3040.493722644494</c:v>
                </c:pt>
                <c:pt idx="356">
                  <c:v>2053.3402311556279</c:v>
                </c:pt>
                <c:pt idx="357">
                  <c:v>2121.2493210098987</c:v>
                </c:pt>
                <c:pt idx="358">
                  <c:v>1861.0994004993272</c:v>
                </c:pt>
                <c:pt idx="359">
                  <c:v>1759.5660424233313</c:v>
                </c:pt>
                <c:pt idx="360">
                  <c:v>1219.8062957407626</c:v>
                </c:pt>
                <c:pt idx="361">
                  <c:v>1601.2993053671196</c:v>
                </c:pt>
                <c:pt idx="362">
                  <c:v>1594.5760459448045</c:v>
                </c:pt>
                <c:pt idx="363">
                  <c:v>1563.6177821046015</c:v>
                </c:pt>
                <c:pt idx="364">
                  <c:v>1163.5653459919429</c:v>
                </c:pt>
                <c:pt idx="365">
                  <c:v>2907.5906800846301</c:v>
                </c:pt>
                <c:pt idx="366">
                  <c:v>2773.4254405237712</c:v>
                </c:pt>
                <c:pt idx="367">
                  <c:v>1973.5814268146253</c:v>
                </c:pt>
                <c:pt idx="368">
                  <c:v>2059.3675590856878</c:v>
                </c:pt>
                <c:pt idx="369">
                  <c:v>1572.1876704088393</c:v>
                </c:pt>
                <c:pt idx="370">
                  <c:v>1092.57150530069</c:v>
                </c:pt>
                <c:pt idx="371">
                  <c:v>1251.8949579271791</c:v>
                </c:pt>
                <c:pt idx="372">
                  <c:v>1140.250591732331</c:v>
                </c:pt>
                <c:pt idx="373">
                  <c:v>1904.1963349969753</c:v>
                </c:pt>
                <c:pt idx="374">
                  <c:v>2138.9074654155547</c:v>
                </c:pt>
                <c:pt idx="375">
                  <c:v>1805.7460082477039</c:v>
                </c:pt>
                <c:pt idx="376">
                  <c:v>2551.7365143351803</c:v>
                </c:pt>
                <c:pt idx="377">
                  <c:v>1938.8229748434321</c:v>
                </c:pt>
                <c:pt idx="378">
                  <c:v>1795.7074351917825</c:v>
                </c:pt>
                <c:pt idx="379">
                  <c:v>1520.1229649224153</c:v>
                </c:pt>
                <c:pt idx="380">
                  <c:v>1772.2463405748776</c:v>
                </c:pt>
                <c:pt idx="381">
                  <c:v>2344.3113676821054</c:v>
                </c:pt>
                <c:pt idx="382">
                  <c:v>1378.3136879572878</c:v>
                </c:pt>
                <c:pt idx="383">
                  <c:v>1397.6170897016689</c:v>
                </c:pt>
                <c:pt idx="384">
                  <c:v>1280.2197238125354</c:v>
                </c:pt>
                <c:pt idx="385">
                  <c:v>1631.7563485472645</c:v>
                </c:pt>
                <c:pt idx="386">
                  <c:v>1382.4014030682911</c:v>
                </c:pt>
                <c:pt idx="387">
                  <c:v>1387.6802131366865</c:v>
                </c:pt>
                <c:pt idx="388">
                  <c:v>1030.8263349445258</c:v>
                </c:pt>
                <c:pt idx="389">
                  <c:v>1576.9387926998522</c:v>
                </c:pt>
                <c:pt idx="390">
                  <c:v>1223.9000251427881</c:v>
                </c:pt>
                <c:pt idx="391">
                  <c:v>1489.9019521592236</c:v>
                </c:pt>
                <c:pt idx="392">
                  <c:v>1515.193276906756</c:v>
                </c:pt>
                <c:pt idx="393">
                  <c:v>2738.4676928840549</c:v>
                </c:pt>
                <c:pt idx="394">
                  <c:v>1675.5433838923484</c:v>
                </c:pt>
                <c:pt idx="395">
                  <c:v>1465.9306492368059</c:v>
                </c:pt>
                <c:pt idx="396">
                  <c:v>1625.6702107797144</c:v>
                </c:pt>
                <c:pt idx="397">
                  <c:v>2019.2004420218918</c:v>
                </c:pt>
                <c:pt idx="398">
                  <c:v>2283.6447068594312</c:v>
                </c:pt>
                <c:pt idx="399">
                  <c:v>1428.2979891707439</c:v>
                </c:pt>
                <c:pt idx="400">
                  <c:v>2613.8516828828956</c:v>
                </c:pt>
                <c:pt idx="401">
                  <c:v>2174.2540893051769</c:v>
                </c:pt>
                <c:pt idx="402">
                  <c:v>1687.0258039117462</c:v>
                </c:pt>
                <c:pt idx="403">
                  <c:v>1928.4679328803452</c:v>
                </c:pt>
                <c:pt idx="404">
                  <c:v>1456.4772177775278</c:v>
                </c:pt>
                <c:pt idx="405">
                  <c:v>1653.0129920850043</c:v>
                </c:pt>
                <c:pt idx="406">
                  <c:v>1911.2399468147275</c:v>
                </c:pt>
                <c:pt idx="407">
                  <c:v>1626.8087172437063</c:v>
                </c:pt>
                <c:pt idx="408">
                  <c:v>1805.4858985867149</c:v>
                </c:pt>
                <c:pt idx="409">
                  <c:v>1934.041018998397</c:v>
                </c:pt>
                <c:pt idx="410">
                  <c:v>1669.4532466069634</c:v>
                </c:pt>
                <c:pt idx="411">
                  <c:v>1984.8952768969195</c:v>
                </c:pt>
                <c:pt idx="412">
                  <c:v>1396.7678477346783</c:v>
                </c:pt>
                <c:pt idx="413">
                  <c:v>1311.6402533598446</c:v>
                </c:pt>
                <c:pt idx="414">
                  <c:v>1619.4097876040423</c:v>
                </c:pt>
                <c:pt idx="415">
                  <c:v>1391.9701080041266</c:v>
                </c:pt>
                <c:pt idx="416">
                  <c:v>1016.8173654393385</c:v>
                </c:pt>
                <c:pt idx="417">
                  <c:v>1617.3506681107281</c:v>
                </c:pt>
                <c:pt idx="418">
                  <c:v>1556.1340655848255</c:v>
                </c:pt>
                <c:pt idx="419">
                  <c:v>1242.6848860761545</c:v>
                </c:pt>
                <c:pt idx="420">
                  <c:v>926.57919261284678</c:v>
                </c:pt>
                <c:pt idx="421">
                  <c:v>1728.5647188247804</c:v>
                </c:pt>
                <c:pt idx="422">
                  <c:v>1403.7328282617484</c:v>
                </c:pt>
                <c:pt idx="423">
                  <c:v>2100.7742522207918</c:v>
                </c:pt>
                <c:pt idx="424">
                  <c:v>1980.3297301230843</c:v>
                </c:pt>
                <c:pt idx="425">
                  <c:v>1499.7367654000866</c:v>
                </c:pt>
                <c:pt idx="426">
                  <c:v>1706.5807158690259</c:v>
                </c:pt>
                <c:pt idx="427">
                  <c:v>1646.8025433318396</c:v>
                </c:pt>
                <c:pt idx="428">
                  <c:v>1982.1176849747978</c:v>
                </c:pt>
                <c:pt idx="429">
                  <c:v>2013.6025978065018</c:v>
                </c:pt>
                <c:pt idx="430">
                  <c:v>2161.8116850612646</c:v>
                </c:pt>
                <c:pt idx="431">
                  <c:v>1586.848313891398</c:v>
                </c:pt>
                <c:pt idx="432">
                  <c:v>2057.529068488564</c:v>
                </c:pt>
                <c:pt idx="433">
                  <c:v>1619.6030320289449</c:v>
                </c:pt>
                <c:pt idx="434">
                  <c:v>2572.8864748809642</c:v>
                </c:pt>
                <c:pt idx="435">
                  <c:v>1626.732697638995</c:v>
                </c:pt>
                <c:pt idx="436">
                  <c:v>2145.5959747840202</c:v>
                </c:pt>
                <c:pt idx="437">
                  <c:v>2021.008698411888</c:v>
                </c:pt>
                <c:pt idx="438">
                  <c:v>1688.8366308720097</c:v>
                </c:pt>
                <c:pt idx="439">
                  <c:v>1577.2143181869276</c:v>
                </c:pt>
                <c:pt idx="440">
                  <c:v>1616.4260624302085</c:v>
                </c:pt>
                <c:pt idx="441">
                  <c:v>1736.5686421666658</c:v>
                </c:pt>
                <c:pt idx="442">
                  <c:v>2255.145586738879</c:v>
                </c:pt>
                <c:pt idx="443">
                  <c:v>1759.9158794989746</c:v>
                </c:pt>
                <c:pt idx="444">
                  <c:v>1686.4797468949885</c:v>
                </c:pt>
                <c:pt idx="445">
                  <c:v>1339.4246630210703</c:v>
                </c:pt>
                <c:pt idx="446">
                  <c:v>2322.8435763941884</c:v>
                </c:pt>
                <c:pt idx="447">
                  <c:v>2043.565380943535</c:v>
                </c:pt>
                <c:pt idx="448">
                  <c:v>2280.0021988375865</c:v>
                </c:pt>
                <c:pt idx="449">
                  <c:v>1707.5395636883852</c:v>
                </c:pt>
                <c:pt idx="450">
                  <c:v>2359.9590360567545</c:v>
                </c:pt>
                <c:pt idx="451">
                  <c:v>1599.6594725069101</c:v>
                </c:pt>
                <c:pt idx="452">
                  <c:v>2100.5673666963212</c:v>
                </c:pt>
                <c:pt idx="453">
                  <c:v>2142.5798660147452</c:v>
                </c:pt>
                <c:pt idx="454">
                  <c:v>1445.7013289956367</c:v>
                </c:pt>
                <c:pt idx="455">
                  <c:v>2079.4880152016644</c:v>
                </c:pt>
                <c:pt idx="456">
                  <c:v>2162.3372096479557</c:v>
                </c:pt>
                <c:pt idx="457">
                  <c:v>1874.3092084743548</c:v>
                </c:pt>
                <c:pt idx="458">
                  <c:v>1983.4534413582278</c:v>
                </c:pt>
                <c:pt idx="459">
                  <c:v>1270.3720018164111</c:v>
                </c:pt>
                <c:pt idx="460">
                  <c:v>2179.8279263261252</c:v>
                </c:pt>
                <c:pt idx="461">
                  <c:v>2228.9869891174708</c:v>
                </c:pt>
                <c:pt idx="462">
                  <c:v>2131.5961988582244</c:v>
                </c:pt>
                <c:pt idx="463">
                  <c:v>1717.349756163562</c:v>
                </c:pt>
                <c:pt idx="464">
                  <c:v>2622.1967628153307</c:v>
                </c:pt>
                <c:pt idx="465">
                  <c:v>2549.4954426371846</c:v>
                </c:pt>
                <c:pt idx="466">
                  <c:v>2852.8878242589053</c:v>
                </c:pt>
                <c:pt idx="467">
                  <c:v>2821.6937735859369</c:v>
                </c:pt>
                <c:pt idx="468">
                  <c:v>2281.779210945931</c:v>
                </c:pt>
                <c:pt idx="469">
                  <c:v>1776.7420885284919</c:v>
                </c:pt>
                <c:pt idx="470">
                  <c:v>2048.4776376554878</c:v>
                </c:pt>
                <c:pt idx="471">
                  <c:v>1831.9718719515522</c:v>
                </c:pt>
                <c:pt idx="472">
                  <c:v>1301.8823428306307</c:v>
                </c:pt>
                <c:pt idx="473">
                  <c:v>2591.2998339629939</c:v>
                </c:pt>
                <c:pt idx="474">
                  <c:v>1792.5224857570756</c:v>
                </c:pt>
                <c:pt idx="475">
                  <c:v>2544.3873723667689</c:v>
                </c:pt>
                <c:pt idx="476">
                  <c:v>2745.1684623826509</c:v>
                </c:pt>
                <c:pt idx="477">
                  <c:v>1643.3610763761862</c:v>
                </c:pt>
                <c:pt idx="478">
                  <c:v>2257.3280635861765</c:v>
                </c:pt>
                <c:pt idx="479">
                  <c:v>1801.5231376270713</c:v>
                </c:pt>
                <c:pt idx="480">
                  <c:v>2358.1955962362513</c:v>
                </c:pt>
                <c:pt idx="481">
                  <c:v>2337.0345358410937</c:v>
                </c:pt>
                <c:pt idx="482">
                  <c:v>2141.1982394709748</c:v>
                </c:pt>
                <c:pt idx="483">
                  <c:v>2142.6534727285966</c:v>
                </c:pt>
                <c:pt idx="484">
                  <c:v>2400.5049833504504</c:v>
                </c:pt>
                <c:pt idx="485">
                  <c:v>2311.082644846892</c:v>
                </c:pt>
                <c:pt idx="486">
                  <c:v>2230.9250918687544</c:v>
                </c:pt>
                <c:pt idx="487">
                  <c:v>2589.4619411310732</c:v>
                </c:pt>
                <c:pt idx="488">
                  <c:v>2051.5471013972497</c:v>
                </c:pt>
                <c:pt idx="489">
                  <c:v>2481.9121435226148</c:v>
                </c:pt>
                <c:pt idx="490">
                  <c:v>2438.5174692139822</c:v>
                </c:pt>
                <c:pt idx="491">
                  <c:v>2541.0901587795493</c:v>
                </c:pt>
                <c:pt idx="492">
                  <c:v>2320.436352761782</c:v>
                </c:pt>
                <c:pt idx="493">
                  <c:v>1965.3640017001026</c:v>
                </c:pt>
                <c:pt idx="494">
                  <c:v>1562.0448697015538</c:v>
                </c:pt>
                <c:pt idx="495">
                  <c:v>2090.5514242540862</c:v>
                </c:pt>
                <c:pt idx="496">
                  <c:v>2166.1975082432582</c:v>
                </c:pt>
                <c:pt idx="497">
                  <c:v>2343.7290698370794</c:v>
                </c:pt>
                <c:pt idx="498">
                  <c:v>2073.831678876405</c:v>
                </c:pt>
                <c:pt idx="499">
                  <c:v>2275.2154760715816</c:v>
                </c:pt>
              </c:numCache>
            </c:numRef>
          </c:yVal>
          <c:smooth val="0"/>
          <c:extLst>
            <c:ext xmlns:c16="http://schemas.microsoft.com/office/drawing/2014/chart" uri="{C3380CC4-5D6E-409C-BE32-E72D297353CC}">
              <c16:uniqueId val="{00000004-2B6F-4C7E-A35A-99DEE92A68E5}"/>
            </c:ext>
          </c:extLst>
        </c:ser>
        <c:dLbls>
          <c:showLegendKey val="0"/>
          <c:showVal val="0"/>
          <c:showCatName val="0"/>
          <c:showSerName val="0"/>
          <c:showPercent val="0"/>
          <c:showBubbleSize val="0"/>
        </c:dLbls>
        <c:axId val="761626656"/>
        <c:axId val="761643456"/>
      </c:scatterChart>
      <c:valAx>
        <c:axId val="761626656"/>
        <c:scaling>
          <c:orientation val="minMax"/>
          <c:max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LIBS shot nr.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761643456"/>
        <c:crosses val="autoZero"/>
        <c:crossBetween val="midCat"/>
      </c:valAx>
      <c:valAx>
        <c:axId val="761643456"/>
        <c:scaling>
          <c:orientation val="minMax"/>
          <c:max val="500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761626656"/>
        <c:crosses val="autoZero"/>
        <c:crossBetween val="midCat"/>
        <c:majorUnit val="1000"/>
      </c:valAx>
      <c:spPr>
        <a:solidFill>
          <a:schemeClr val="bg1"/>
        </a:solid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'20av'!$A$39433:$B$39433</c:f>
              <c:strCache>
                <c:ptCount val="2"/>
                <c:pt idx="0">
                  <c:v>W</c:v>
                </c:pt>
              </c:strCache>
            </c:strRef>
          </c:tx>
          <c:spPr>
            <a:ln w="19050" cap="rnd">
              <a:solidFill>
                <a:srgbClr val="0070C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'20av'!$C$39433:$AA$39433</c:f>
              <c:numCache>
                <c:formatCode>General</c:formatCode>
                <c:ptCount val="25"/>
                <c:pt idx="0">
                  <c:v>220.08915546440076</c:v>
                </c:pt>
                <c:pt idx="1">
                  <c:v>109.73482125384996</c:v>
                </c:pt>
                <c:pt idx="2">
                  <c:v>116.65754465751748</c:v>
                </c:pt>
                <c:pt idx="3">
                  <c:v>113.86898843092347</c:v>
                </c:pt>
                <c:pt idx="4">
                  <c:v>104.30582932261693</c:v>
                </c:pt>
                <c:pt idx="5">
                  <c:v>120.82992179026296</c:v>
                </c:pt>
                <c:pt idx="6">
                  <c:v>111.77438738163973</c:v>
                </c:pt>
                <c:pt idx="7">
                  <c:v>309.25701425803481</c:v>
                </c:pt>
                <c:pt idx="8">
                  <c:v>464.17778344532883</c:v>
                </c:pt>
                <c:pt idx="9">
                  <c:v>746.47204095642303</c:v>
                </c:pt>
                <c:pt idx="10">
                  <c:v>899.80482492221267</c:v>
                </c:pt>
                <c:pt idx="11">
                  <c:v>948.68023329356924</c:v>
                </c:pt>
                <c:pt idx="12">
                  <c:v>1035.7924898018985</c:v>
                </c:pt>
                <c:pt idx="13">
                  <c:v>1025.1725029958232</c:v>
                </c:pt>
                <c:pt idx="14">
                  <c:v>1027.0908701138562</c:v>
                </c:pt>
                <c:pt idx="15">
                  <c:v>1090.3817887461896</c:v>
                </c:pt>
                <c:pt idx="16">
                  <c:v>1067.3145735061339</c:v>
                </c:pt>
                <c:pt idx="17">
                  <c:v>1152.4341637607354</c:v>
                </c:pt>
                <c:pt idx="18">
                  <c:v>1143.5139840427687</c:v>
                </c:pt>
                <c:pt idx="19">
                  <c:v>1204.1988146059959</c:v>
                </c:pt>
                <c:pt idx="20">
                  <c:v>1092.103674408768</c:v>
                </c:pt>
                <c:pt idx="21">
                  <c:v>1146.2188923802273</c:v>
                </c:pt>
                <c:pt idx="22">
                  <c:v>1141.0433007002071</c:v>
                </c:pt>
                <c:pt idx="23">
                  <c:v>1099.7988783728481</c:v>
                </c:pt>
                <c:pt idx="24">
                  <c:v>1148.4976494783873</c:v>
                </c:pt>
              </c:numCache>
            </c:numRef>
          </c:yVal>
          <c:smooth val="0"/>
          <c:extLst>
            <c:ext xmlns:c16="http://schemas.microsoft.com/office/drawing/2014/chart" uri="{C3380CC4-5D6E-409C-BE32-E72D297353CC}">
              <c16:uniqueId val="{00000000-BD1B-46DC-9651-7A3EBB3C5EE0}"/>
            </c:ext>
          </c:extLst>
        </c:ser>
        <c:ser>
          <c:idx val="1"/>
          <c:order val="1"/>
          <c:tx>
            <c:strRef>
              <c:f>'20av'!$A$39434:$B$39434</c:f>
              <c:strCache>
                <c:ptCount val="2"/>
                <c:pt idx="0">
                  <c:v>Ni</c:v>
                </c:pt>
              </c:strCache>
            </c:strRef>
          </c:tx>
          <c:spPr>
            <a:ln w="19050" cap="rnd">
              <a:solidFill>
                <a:srgbClr val="92D05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'20av'!$C$39434:$AA$39434</c:f>
              <c:numCache>
                <c:formatCode>General</c:formatCode>
                <c:ptCount val="25"/>
                <c:pt idx="0">
                  <c:v>313.33201904986322</c:v>
                </c:pt>
                <c:pt idx="1">
                  <c:v>154.50823341086675</c:v>
                </c:pt>
                <c:pt idx="2">
                  <c:v>155.70573813762127</c:v>
                </c:pt>
                <c:pt idx="3">
                  <c:v>169.44671656519427</c:v>
                </c:pt>
                <c:pt idx="4">
                  <c:v>172.12414154271431</c:v>
                </c:pt>
                <c:pt idx="5">
                  <c:v>196.94085885843887</c:v>
                </c:pt>
                <c:pt idx="6">
                  <c:v>192.1906003391731</c:v>
                </c:pt>
                <c:pt idx="7">
                  <c:v>239.99922890520412</c:v>
                </c:pt>
                <c:pt idx="8">
                  <c:v>208.09775895873068</c:v>
                </c:pt>
                <c:pt idx="9">
                  <c:v>116.80602396091881</c:v>
                </c:pt>
                <c:pt idx="10">
                  <c:v>96.641002524793706</c:v>
                </c:pt>
                <c:pt idx="11">
                  <c:v>75.633077258459394</c:v>
                </c:pt>
                <c:pt idx="12">
                  <c:v>73.889063994832256</c:v>
                </c:pt>
                <c:pt idx="13">
                  <c:v>57.843483237616638</c:v>
                </c:pt>
                <c:pt idx="14">
                  <c:v>47.250263146633849</c:v>
                </c:pt>
                <c:pt idx="15">
                  <c:v>32.326076986980802</c:v>
                </c:pt>
                <c:pt idx="16">
                  <c:v>35.001957293251074</c:v>
                </c:pt>
                <c:pt idx="17">
                  <c:v>28.029194784642517</c:v>
                </c:pt>
                <c:pt idx="18">
                  <c:v>23.481394591452748</c:v>
                </c:pt>
                <c:pt idx="19">
                  <c:v>5.781753031040652</c:v>
                </c:pt>
                <c:pt idx="20">
                  <c:v>13.535864436368485</c:v>
                </c:pt>
                <c:pt idx="21">
                  <c:v>10.793352273936335</c:v>
                </c:pt>
                <c:pt idx="22">
                  <c:v>14.458774281398462</c:v>
                </c:pt>
                <c:pt idx="23">
                  <c:v>15.856387864259606</c:v>
                </c:pt>
                <c:pt idx="24">
                  <c:v>19.572899198299346</c:v>
                </c:pt>
              </c:numCache>
            </c:numRef>
          </c:yVal>
          <c:smooth val="0"/>
          <c:extLst>
            <c:ext xmlns:c16="http://schemas.microsoft.com/office/drawing/2014/chart" uri="{C3380CC4-5D6E-409C-BE32-E72D297353CC}">
              <c16:uniqueId val="{00000001-BD1B-46DC-9651-7A3EBB3C5EE0}"/>
            </c:ext>
          </c:extLst>
        </c:ser>
        <c:ser>
          <c:idx val="2"/>
          <c:order val="2"/>
          <c:tx>
            <c:strRef>
              <c:f>'20av'!$A$39435:$B$39435</c:f>
              <c:strCache>
                <c:ptCount val="2"/>
                <c:pt idx="0">
                  <c:v>Cr</c:v>
                </c:pt>
              </c:strCache>
            </c:strRef>
          </c:tx>
          <c:spPr>
            <a:ln w="19050" cap="rnd">
              <a:solidFill>
                <a:schemeClr val="bg1">
                  <a:lumMod val="75000"/>
                </a:schemeClr>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'20av'!$C$39435:$AA$39435</c:f>
              <c:numCache>
                <c:formatCode>General</c:formatCode>
                <c:ptCount val="25"/>
                <c:pt idx="0">
                  <c:v>537.04638310670964</c:v>
                </c:pt>
                <c:pt idx="1">
                  <c:v>166.9197374527316</c:v>
                </c:pt>
                <c:pt idx="2">
                  <c:v>192.30136657005758</c:v>
                </c:pt>
                <c:pt idx="3">
                  <c:v>199.04392503469697</c:v>
                </c:pt>
                <c:pt idx="4">
                  <c:v>214.44600055967399</c:v>
                </c:pt>
                <c:pt idx="5">
                  <c:v>233.16113793071133</c:v>
                </c:pt>
                <c:pt idx="6">
                  <c:v>232.76116668455015</c:v>
                </c:pt>
                <c:pt idx="7">
                  <c:v>271.53587872987458</c:v>
                </c:pt>
                <c:pt idx="8">
                  <c:v>262.90068772286639</c:v>
                </c:pt>
                <c:pt idx="9">
                  <c:v>165.9715121533398</c:v>
                </c:pt>
                <c:pt idx="10">
                  <c:v>146.01327669672131</c:v>
                </c:pt>
                <c:pt idx="11">
                  <c:v>125.82937950628569</c:v>
                </c:pt>
                <c:pt idx="12">
                  <c:v>134.03922800294836</c:v>
                </c:pt>
                <c:pt idx="13">
                  <c:v>121.5105378815132</c:v>
                </c:pt>
                <c:pt idx="14">
                  <c:v>100.0616587559357</c:v>
                </c:pt>
                <c:pt idx="15">
                  <c:v>95.262584865596025</c:v>
                </c:pt>
                <c:pt idx="16">
                  <c:v>88.948837190211165</c:v>
                </c:pt>
                <c:pt idx="17">
                  <c:v>90.420318602318574</c:v>
                </c:pt>
                <c:pt idx="18">
                  <c:v>80.192904107519482</c:v>
                </c:pt>
                <c:pt idx="19">
                  <c:v>88.891025842971374</c:v>
                </c:pt>
                <c:pt idx="20">
                  <c:v>70.036734946001701</c:v>
                </c:pt>
                <c:pt idx="21">
                  <c:v>74.667445005697033</c:v>
                </c:pt>
                <c:pt idx="22">
                  <c:v>88.591575120679991</c:v>
                </c:pt>
                <c:pt idx="23">
                  <c:v>77.553236596667062</c:v>
                </c:pt>
                <c:pt idx="24">
                  <c:v>80.127645055658931</c:v>
                </c:pt>
              </c:numCache>
            </c:numRef>
          </c:yVal>
          <c:smooth val="0"/>
          <c:extLst>
            <c:ext xmlns:c16="http://schemas.microsoft.com/office/drawing/2014/chart" uri="{C3380CC4-5D6E-409C-BE32-E72D297353CC}">
              <c16:uniqueId val="{00000002-BD1B-46DC-9651-7A3EBB3C5EE0}"/>
            </c:ext>
          </c:extLst>
        </c:ser>
        <c:ser>
          <c:idx val="3"/>
          <c:order val="3"/>
          <c:tx>
            <c:strRef>
              <c:f>'20av'!$A$39436:$B$39436</c:f>
              <c:strCache>
                <c:ptCount val="2"/>
                <c:pt idx="0">
                  <c:v>Be</c:v>
                </c:pt>
              </c:strCache>
            </c:strRef>
          </c:tx>
          <c:spPr>
            <a:ln w="19050" cap="rnd">
              <a:solidFill>
                <a:srgbClr val="FFC00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'20av'!$C$39436:$AA$39436</c:f>
              <c:numCache>
                <c:formatCode>General</c:formatCode>
                <c:ptCount val="25"/>
                <c:pt idx="0">
                  <c:v>3397.0250713803912</c:v>
                </c:pt>
                <c:pt idx="1">
                  <c:v>2489.6781465814242</c:v>
                </c:pt>
                <c:pt idx="2">
                  <c:v>2413.0486576158723</c:v>
                </c:pt>
                <c:pt idx="3">
                  <c:v>2606.751834209731</c:v>
                </c:pt>
                <c:pt idx="4">
                  <c:v>2474.2807505687351</c:v>
                </c:pt>
                <c:pt idx="5">
                  <c:v>2502.8491908748811</c:v>
                </c:pt>
                <c:pt idx="6">
                  <c:v>2634.0558989022788</c:v>
                </c:pt>
                <c:pt idx="7">
                  <c:v>2906.406731998401</c:v>
                </c:pt>
                <c:pt idx="8">
                  <c:v>2893.6559344833122</c:v>
                </c:pt>
                <c:pt idx="9">
                  <c:v>2401.112968934262</c:v>
                </c:pt>
                <c:pt idx="10">
                  <c:v>2122.9768080435783</c:v>
                </c:pt>
                <c:pt idx="11">
                  <c:v>1936.6989002102964</c:v>
                </c:pt>
                <c:pt idx="12">
                  <c:v>1846.9774811094976</c:v>
                </c:pt>
                <c:pt idx="13">
                  <c:v>1764.1083782353016</c:v>
                </c:pt>
                <c:pt idx="14">
                  <c:v>1746.2245968050274</c:v>
                </c:pt>
                <c:pt idx="15">
                  <c:v>1444.3042967733766</c:v>
                </c:pt>
                <c:pt idx="16">
                  <c:v>1467.2305390966706</c:v>
                </c:pt>
                <c:pt idx="17">
                  <c:v>1294.1059196592932</c:v>
                </c:pt>
                <c:pt idx="18">
                  <c:v>1165.1556535567574</c:v>
                </c:pt>
                <c:pt idx="19">
                  <c:v>1032.9865246518534</c:v>
                </c:pt>
                <c:pt idx="20">
                  <c:v>1046.2784847049832</c:v>
                </c:pt>
                <c:pt idx="21">
                  <c:v>1008.399468555826</c:v>
                </c:pt>
                <c:pt idx="22">
                  <c:v>1071.4163541293362</c:v>
                </c:pt>
                <c:pt idx="23">
                  <c:v>1099.8453704606034</c:v>
                </c:pt>
                <c:pt idx="24">
                  <c:v>1033.6342643135586</c:v>
                </c:pt>
              </c:numCache>
            </c:numRef>
          </c:yVal>
          <c:smooth val="0"/>
          <c:extLst>
            <c:ext xmlns:c16="http://schemas.microsoft.com/office/drawing/2014/chart" uri="{C3380CC4-5D6E-409C-BE32-E72D297353CC}">
              <c16:uniqueId val="{00000003-BD1B-46DC-9651-7A3EBB3C5EE0}"/>
            </c:ext>
          </c:extLst>
        </c:ser>
        <c:ser>
          <c:idx val="4"/>
          <c:order val="4"/>
          <c:tx>
            <c:strRef>
              <c:f>'20av'!$A$39437:$B$39437</c:f>
              <c:strCache>
                <c:ptCount val="2"/>
                <c:pt idx="0">
                  <c:v>Mo</c:v>
                </c:pt>
              </c:strCache>
            </c:strRef>
          </c:tx>
          <c:spPr>
            <a:ln w="19050" cap="rnd">
              <a:solidFill>
                <a:srgbClr val="7030A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'20av'!$C$39437:$AA$39437</c:f>
              <c:numCache>
                <c:formatCode>General</c:formatCode>
                <c:ptCount val="25"/>
                <c:pt idx="0">
                  <c:v>173.77962737137742</c:v>
                </c:pt>
                <c:pt idx="1">
                  <c:v>72.596166082790319</c:v>
                </c:pt>
                <c:pt idx="2">
                  <c:v>93.433139866444591</c:v>
                </c:pt>
                <c:pt idx="3">
                  <c:v>38.090040485546758</c:v>
                </c:pt>
                <c:pt idx="4">
                  <c:v>88.255994062752237</c:v>
                </c:pt>
                <c:pt idx="5">
                  <c:v>79.189580033598162</c:v>
                </c:pt>
                <c:pt idx="6">
                  <c:v>72.326375248052486</c:v>
                </c:pt>
                <c:pt idx="7">
                  <c:v>100.49277194662052</c:v>
                </c:pt>
                <c:pt idx="8">
                  <c:v>98.759085193549268</c:v>
                </c:pt>
                <c:pt idx="9">
                  <c:v>66.777633784942907</c:v>
                </c:pt>
                <c:pt idx="10">
                  <c:v>77.481465560654655</c:v>
                </c:pt>
                <c:pt idx="11">
                  <c:v>60.610371855050943</c:v>
                </c:pt>
                <c:pt idx="12">
                  <c:v>60.455990522420855</c:v>
                </c:pt>
                <c:pt idx="13">
                  <c:v>55.001760788975325</c:v>
                </c:pt>
                <c:pt idx="14">
                  <c:v>6.7232063271304865</c:v>
                </c:pt>
                <c:pt idx="15">
                  <c:v>59.525142600242873</c:v>
                </c:pt>
                <c:pt idx="16">
                  <c:v>224.50988895618863</c:v>
                </c:pt>
                <c:pt idx="17">
                  <c:v>2360.738863018149</c:v>
                </c:pt>
                <c:pt idx="18">
                  <c:v>1778.4487152490017</c:v>
                </c:pt>
                <c:pt idx="19">
                  <c:v>1632.4030815589429</c:v>
                </c:pt>
                <c:pt idx="20">
                  <c:v>1679.889440295193</c:v>
                </c:pt>
                <c:pt idx="21">
                  <c:v>1802.3443961835237</c:v>
                </c:pt>
                <c:pt idx="22">
                  <c:v>1888.3169123691725</c:v>
                </c:pt>
                <c:pt idx="23">
                  <c:v>2186.0239128866874</c:v>
                </c:pt>
                <c:pt idx="24">
                  <c:v>2241.0746879916665</c:v>
                </c:pt>
              </c:numCache>
            </c:numRef>
          </c:yVal>
          <c:smooth val="0"/>
          <c:extLst>
            <c:ext xmlns:c16="http://schemas.microsoft.com/office/drawing/2014/chart" uri="{C3380CC4-5D6E-409C-BE32-E72D297353CC}">
              <c16:uniqueId val="{00000004-BD1B-46DC-9651-7A3EBB3C5EE0}"/>
            </c:ext>
          </c:extLst>
        </c:ser>
        <c:ser>
          <c:idx val="5"/>
          <c:order val="5"/>
          <c:tx>
            <c:strRef>
              <c:f>'20av'!$A$39438:$B$39438</c:f>
              <c:strCache>
                <c:ptCount val="2"/>
                <c:pt idx="0">
                  <c:v>H/D alpha</c:v>
                </c:pt>
              </c:strCache>
            </c:strRef>
          </c:tx>
          <c:spPr>
            <a:ln w="19050" cap="rnd">
              <a:solidFill>
                <a:srgbClr val="C0000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'20av'!$C$39438:$AA$39438</c:f>
              <c:numCache>
                <c:formatCode>General</c:formatCode>
                <c:ptCount val="25"/>
                <c:pt idx="0">
                  <c:v>473.02262238441011</c:v>
                </c:pt>
                <c:pt idx="1">
                  <c:v>635.38524839091076</c:v>
                </c:pt>
                <c:pt idx="2">
                  <c:v>762.44179302002431</c:v>
                </c:pt>
                <c:pt idx="3">
                  <c:v>611.77953556019827</c:v>
                </c:pt>
                <c:pt idx="4">
                  <c:v>639.85360501255923</c:v>
                </c:pt>
                <c:pt idx="5">
                  <c:v>676.25918822997892</c:v>
                </c:pt>
                <c:pt idx="6">
                  <c:v>769.76461098983555</c:v>
                </c:pt>
                <c:pt idx="7">
                  <c:v>618.80628848689742</c:v>
                </c:pt>
                <c:pt idx="8">
                  <c:v>537.03603388009719</c:v>
                </c:pt>
                <c:pt idx="9">
                  <c:v>637.96915340864098</c:v>
                </c:pt>
                <c:pt idx="10">
                  <c:v>726.81991057804453</c:v>
                </c:pt>
                <c:pt idx="11">
                  <c:v>737.03513899939765</c:v>
                </c:pt>
                <c:pt idx="12">
                  <c:v>592.11212161278911</c:v>
                </c:pt>
                <c:pt idx="13">
                  <c:v>743.71474114661578</c:v>
                </c:pt>
                <c:pt idx="14">
                  <c:v>781.22884482328084</c:v>
                </c:pt>
                <c:pt idx="15">
                  <c:v>798.48334146489981</c:v>
                </c:pt>
                <c:pt idx="16">
                  <c:v>817.61300642950005</c:v>
                </c:pt>
                <c:pt idx="17">
                  <c:v>761.08977936709402</c:v>
                </c:pt>
                <c:pt idx="18">
                  <c:v>722.61164061729733</c:v>
                </c:pt>
                <c:pt idx="19">
                  <c:v>771.93297853573995</c:v>
                </c:pt>
                <c:pt idx="20">
                  <c:v>690.26249453811295</c:v>
                </c:pt>
                <c:pt idx="21">
                  <c:v>681.26920695204933</c:v>
                </c:pt>
                <c:pt idx="22">
                  <c:v>706.57424173510674</c:v>
                </c:pt>
                <c:pt idx="23">
                  <c:v>548.86141208080892</c:v>
                </c:pt>
                <c:pt idx="24">
                  <c:v>604.22084265564001</c:v>
                </c:pt>
              </c:numCache>
            </c:numRef>
          </c:yVal>
          <c:smooth val="0"/>
          <c:extLst>
            <c:ext xmlns:c16="http://schemas.microsoft.com/office/drawing/2014/chart" uri="{C3380CC4-5D6E-409C-BE32-E72D297353CC}">
              <c16:uniqueId val="{00000005-BD1B-46DC-9651-7A3EBB3C5EE0}"/>
            </c:ext>
          </c:extLst>
        </c:ser>
        <c:dLbls>
          <c:showLegendKey val="0"/>
          <c:showVal val="0"/>
          <c:showCatName val="0"/>
          <c:showSerName val="0"/>
          <c:showPercent val="0"/>
          <c:showBubbleSize val="0"/>
        </c:dLbls>
        <c:axId val="1401300783"/>
        <c:axId val="1401307023"/>
      </c:scatterChart>
      <c:valAx>
        <c:axId val="1401300783"/>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(20x)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401307023"/>
        <c:crosses val="autoZero"/>
        <c:crossBetween val="midCat"/>
      </c:valAx>
      <c:valAx>
        <c:axId val="1401307023"/>
        <c:scaling>
          <c:orientation val="minMax"/>
          <c:max val="500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401300783"/>
        <c:crosses val="autoZero"/>
        <c:crossBetween val="midCat"/>
        <c:majorUnit val="1000"/>
      </c:valAx>
      <c:spPr>
        <a:no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Be</c:v>
          </c:tx>
          <c:spPr>
            <a:ln w="19050" cap="rnd">
              <a:solidFill>
                <a:srgbClr val="FFC000"/>
              </a:solidFill>
              <a:round/>
            </a:ln>
            <a:effectLst/>
          </c:spPr>
          <c:marker>
            <c:symbol val="none"/>
          </c:marker>
          <c:xVal>
            <c:numRef>
              <c:f>'20av'!$C$39532:$AA$39532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'20av'!$C$39536:$AA$39536</c:f>
              <c:numCache>
                <c:formatCode>0.00E+00</c:formatCode>
                <c:ptCount val="25"/>
                <c:pt idx="0">
                  <c:v>0.97759503757418009</c:v>
                </c:pt>
                <c:pt idx="1">
                  <c:v>0.97016114371121098</c:v>
                </c:pt>
                <c:pt idx="2">
                  <c:v>0.90951428239803178</c:v>
                </c:pt>
                <c:pt idx="3">
                  <c:v>0.95312869572333836</c:v>
                </c:pt>
                <c:pt idx="4">
                  <c:v>0.89405752294347018</c:v>
                </c:pt>
                <c:pt idx="5">
                  <c:v>0.9253975401055069</c:v>
                </c:pt>
                <c:pt idx="6">
                  <c:v>0.93696900658597326</c:v>
                </c:pt>
                <c:pt idx="7">
                  <c:v>0.79216043143362336</c:v>
                </c:pt>
                <c:pt idx="8">
                  <c:v>0.93068849460838976</c:v>
                </c:pt>
                <c:pt idx="9">
                  <c:v>0.89395287356883313</c:v>
                </c:pt>
                <c:pt idx="10">
                  <c:v>0.86379274579005449</c:v>
                </c:pt>
                <c:pt idx="11">
                  <c:v>0.81526824713243129</c:v>
                </c:pt>
                <c:pt idx="12">
                  <c:v>0.78746111742924785</c:v>
                </c:pt>
                <c:pt idx="13">
                  <c:v>0.82181942643366457</c:v>
                </c:pt>
                <c:pt idx="14">
                  <c:v>0.77797322657842527</c:v>
                </c:pt>
                <c:pt idx="15">
                  <c:v>0.74797322304653513</c:v>
                </c:pt>
                <c:pt idx="16">
                  <c:v>0.69954559990681409</c:v>
                </c:pt>
                <c:pt idx="17">
                  <c:v>0.5506396160224335</c:v>
                </c:pt>
                <c:pt idx="18">
                  <c:v>0.56583913428570076</c:v>
                </c:pt>
                <c:pt idx="19">
                  <c:v>0.43962054651879345</c:v>
                </c:pt>
                <c:pt idx="20">
                  <c:v>0.47042775525581582</c:v>
                </c:pt>
                <c:pt idx="21">
                  <c:v>0.47812954682574443</c:v>
                </c:pt>
                <c:pt idx="22">
                  <c:v>0.47339913967300179</c:v>
                </c:pt>
                <c:pt idx="23">
                  <c:v>0.5171690525994791</c:v>
                </c:pt>
                <c:pt idx="24">
                  <c:v>0.3645474102325546</c:v>
                </c:pt>
              </c:numCache>
            </c:numRef>
          </c:yVal>
          <c:smooth val="0"/>
          <c:extLst>
            <c:ext xmlns:c16="http://schemas.microsoft.com/office/drawing/2014/chart" uri="{C3380CC4-5D6E-409C-BE32-E72D297353CC}">
              <c16:uniqueId val="{00000000-306B-4E02-821E-DA0BCF1C15FC}"/>
            </c:ext>
          </c:extLst>
        </c:ser>
        <c:ser>
          <c:idx val="0"/>
          <c:order val="1"/>
          <c:tx>
            <c:v>W</c:v>
          </c:tx>
          <c:spPr>
            <a:ln w="19050" cap="rnd">
              <a:solidFill>
                <a:srgbClr val="0070C0"/>
              </a:solidFill>
              <a:round/>
            </a:ln>
            <a:effectLst/>
          </c:spPr>
          <c:marker>
            <c:symbol val="none"/>
          </c:marker>
          <c:xVal>
            <c:numRef>
              <c:f>'20av'!$C$39532:$AA$39532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'20av'!$C$39533:$AA$39533</c:f>
              <c:numCache>
                <c:formatCode>0.00E+00</c:formatCode>
                <c:ptCount val="25"/>
                <c:pt idx="0">
                  <c:v>8.0680164027451141E-3</c:v>
                </c:pt>
                <c:pt idx="1">
                  <c:v>7.8643305253736171E-3</c:v>
                </c:pt>
                <c:pt idx="2">
                  <c:v>3.8314945697400384E-2</c:v>
                </c:pt>
                <c:pt idx="3">
                  <c:v>1.4529326737557713E-2</c:v>
                </c:pt>
                <c:pt idx="4">
                  <c:v>4.1443407736184129E-2</c:v>
                </c:pt>
                <c:pt idx="5">
                  <c:v>2.9777155268994143E-2</c:v>
                </c:pt>
                <c:pt idx="6">
                  <c:v>1.5103292639209896E-2</c:v>
                </c:pt>
                <c:pt idx="7">
                  <c:v>0.14659629272490474</c:v>
                </c:pt>
                <c:pt idx="8">
                  <c:v>5.0866770219748517E-2</c:v>
                </c:pt>
                <c:pt idx="9">
                  <c:v>9.1527236212696053E-2</c:v>
                </c:pt>
                <c:pt idx="10">
                  <c:v>0.12426834398637701</c:v>
                </c:pt>
                <c:pt idx="11">
                  <c:v>0.17282187590371342</c:v>
                </c:pt>
                <c:pt idx="12">
                  <c:v>0.20058995596639512</c:v>
                </c:pt>
                <c:pt idx="13">
                  <c:v>0.1682980069956245</c:v>
                </c:pt>
                <c:pt idx="14">
                  <c:v>0.21336009421063101</c:v>
                </c:pt>
                <c:pt idx="15">
                  <c:v>0.24376549507335599</c:v>
                </c:pt>
                <c:pt idx="16">
                  <c:v>0.27762898958305193</c:v>
                </c:pt>
                <c:pt idx="17">
                  <c:v>0.25995933141794453</c:v>
                </c:pt>
                <c:pt idx="18">
                  <c:v>0.28757757967045933</c:v>
                </c:pt>
                <c:pt idx="19">
                  <c:v>0.38081078834661508</c:v>
                </c:pt>
                <c:pt idx="20">
                  <c:v>0.35345221973843605</c:v>
                </c:pt>
                <c:pt idx="21">
                  <c:v>0.34505069399178256</c:v>
                </c:pt>
                <c:pt idx="22">
                  <c:v>0.34576698396076827</c:v>
                </c:pt>
                <c:pt idx="23">
                  <c:v>0.29885164580794238</c:v>
                </c:pt>
                <c:pt idx="24">
                  <c:v>0.38076745001206347</c:v>
                </c:pt>
              </c:numCache>
            </c:numRef>
          </c:yVal>
          <c:smooth val="0"/>
          <c:extLst>
            <c:ext xmlns:c16="http://schemas.microsoft.com/office/drawing/2014/chart" uri="{C3380CC4-5D6E-409C-BE32-E72D297353CC}">
              <c16:uniqueId val="{00000001-306B-4E02-821E-DA0BCF1C15FC}"/>
            </c:ext>
          </c:extLst>
        </c:ser>
        <c:ser>
          <c:idx val="1"/>
          <c:order val="2"/>
          <c:tx>
            <c:v>Ni</c:v>
          </c:tx>
          <c:spPr>
            <a:ln w="19050" cap="rnd">
              <a:solidFill>
                <a:srgbClr val="92D050"/>
              </a:solidFill>
              <a:round/>
            </a:ln>
            <a:effectLst/>
          </c:spPr>
          <c:marker>
            <c:symbol val="none"/>
          </c:marker>
          <c:xVal>
            <c:numRef>
              <c:f>'20av'!$C$39532:$AA$39532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'20av'!$C$39534:$AA$39534</c:f>
              <c:numCache>
                <c:formatCode>0.00E+00</c:formatCode>
                <c:ptCount val="25"/>
                <c:pt idx="0">
                  <c:v>9.3647331130519776E-3</c:v>
                </c:pt>
                <c:pt idx="1">
                  <c:v>1.5264491216902352E-2</c:v>
                </c:pt>
                <c:pt idx="2">
                  <c:v>2.5796781485469687E-2</c:v>
                </c:pt>
                <c:pt idx="3">
                  <c:v>2.0170581215764094E-2</c:v>
                </c:pt>
                <c:pt idx="4">
                  <c:v>3.0940250805372587E-2</c:v>
                </c:pt>
                <c:pt idx="5">
                  <c:v>2.5237981844875232E-2</c:v>
                </c:pt>
                <c:pt idx="6">
                  <c:v>2.7453126758369771E-2</c:v>
                </c:pt>
                <c:pt idx="7">
                  <c:v>3.4479497280946625E-2</c:v>
                </c:pt>
                <c:pt idx="8">
                  <c:v>1.3034911764023353E-2</c:v>
                </c:pt>
                <c:pt idx="9">
                  <c:v>8.2217447069202337E-3</c:v>
                </c:pt>
                <c:pt idx="10">
                  <c:v>7.304267837515149E-3</c:v>
                </c:pt>
                <c:pt idx="11">
                  <c:v>6.8170889726378676E-3</c:v>
                </c:pt>
                <c:pt idx="12">
                  <c:v>6.6080973266209589E-3</c:v>
                </c:pt>
                <c:pt idx="13">
                  <c:v>4.7779484659017041E-3</c:v>
                </c:pt>
                <c:pt idx="14">
                  <c:v>5.1374149776722651E-3</c:v>
                </c:pt>
                <c:pt idx="15">
                  <c:v>3.7308315135439231E-3</c:v>
                </c:pt>
                <c:pt idx="16">
                  <c:v>4.7127623467418224E-3</c:v>
                </c:pt>
                <c:pt idx="17">
                  <c:v>4.558492600072345E-3</c:v>
                </c:pt>
                <c:pt idx="18">
                  <c:v>3.5657895624451176E-3</c:v>
                </c:pt>
                <c:pt idx="19">
                  <c:v>1.1675743540177237E-2</c:v>
                </c:pt>
                <c:pt idx="20">
                  <c:v>3.3962743630450232E-3</c:v>
                </c:pt>
                <c:pt idx="21">
                  <c:v>2.9677131420427589E-3</c:v>
                </c:pt>
                <c:pt idx="22">
                  <c:v>3.0518240760690606E-3</c:v>
                </c:pt>
                <c:pt idx="23">
                  <c:v>2.9698115202388634E-3</c:v>
                </c:pt>
                <c:pt idx="24">
                  <c:v>1.149434135451435E-2</c:v>
                </c:pt>
              </c:numCache>
            </c:numRef>
          </c:yVal>
          <c:smooth val="0"/>
          <c:extLst>
            <c:ext xmlns:c16="http://schemas.microsoft.com/office/drawing/2014/chart" uri="{C3380CC4-5D6E-409C-BE32-E72D297353CC}">
              <c16:uniqueId val="{00000002-306B-4E02-821E-DA0BCF1C15FC}"/>
            </c:ext>
          </c:extLst>
        </c:ser>
        <c:ser>
          <c:idx val="2"/>
          <c:order val="3"/>
          <c:tx>
            <c:v>Cr</c:v>
          </c:tx>
          <c:spPr>
            <a:ln w="19050" cap="rnd">
              <a:solidFill>
                <a:schemeClr val="bg1">
                  <a:lumMod val="85000"/>
                </a:schemeClr>
              </a:solidFill>
              <a:round/>
            </a:ln>
            <a:effectLst/>
          </c:spPr>
          <c:marker>
            <c:symbol val="none"/>
          </c:marker>
          <c:xVal>
            <c:numRef>
              <c:f>'20av'!$C$39532:$AA$39532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'20av'!$C$39535:$AA$39535</c:f>
              <c:numCache>
                <c:formatCode>0.00E+00</c:formatCode>
                <c:ptCount val="25"/>
                <c:pt idx="0">
                  <c:v>2.1089519996238381E-3</c:v>
                </c:pt>
                <c:pt idx="1">
                  <c:v>4.1248377617178313E-3</c:v>
                </c:pt>
                <c:pt idx="2">
                  <c:v>9.9836364607124653E-3</c:v>
                </c:pt>
                <c:pt idx="3">
                  <c:v>6.4386368009784955E-3</c:v>
                </c:pt>
                <c:pt idx="4">
                  <c:v>1.3098472392888832E-2</c:v>
                </c:pt>
                <c:pt idx="5">
                  <c:v>8.5735496475979004E-3</c:v>
                </c:pt>
                <c:pt idx="6">
                  <c:v>9.9067691538861774E-3</c:v>
                </c:pt>
                <c:pt idx="7">
                  <c:v>1.3058840610443469E-2</c:v>
                </c:pt>
                <c:pt idx="8">
                  <c:v>3.0398710382073019E-3</c:v>
                </c:pt>
                <c:pt idx="9">
                  <c:v>1.9738759102227946E-3</c:v>
                </c:pt>
                <c:pt idx="10">
                  <c:v>1.7190990034688081E-3</c:v>
                </c:pt>
                <c:pt idx="11">
                  <c:v>2.107117848177967E-3</c:v>
                </c:pt>
                <c:pt idx="12">
                  <c:v>2.1929613959210045E-3</c:v>
                </c:pt>
                <c:pt idx="13">
                  <c:v>1.5307830260870693E-3</c:v>
                </c:pt>
                <c:pt idx="14">
                  <c:v>1.7524957584030656E-3</c:v>
                </c:pt>
                <c:pt idx="15">
                  <c:v>1.5695123297438916E-3</c:v>
                </c:pt>
                <c:pt idx="16">
                  <c:v>1.8025034696803007E-3</c:v>
                </c:pt>
                <c:pt idx="17">
                  <c:v>1.3999430265486125E-3</c:v>
                </c:pt>
                <c:pt idx="18">
                  <c:v>1.4091336777194176E-3</c:v>
                </c:pt>
                <c:pt idx="19">
                  <c:v>1.7852699302112771E-3</c:v>
                </c:pt>
                <c:pt idx="20">
                  <c:v>1.4951407259990042E-3</c:v>
                </c:pt>
                <c:pt idx="21">
                  <c:v>1.4415452244026642E-3</c:v>
                </c:pt>
                <c:pt idx="22">
                  <c:v>1.8969045843943671E-3</c:v>
                </c:pt>
                <c:pt idx="23">
                  <c:v>1.3094568895337616E-3</c:v>
                </c:pt>
                <c:pt idx="24">
                  <c:v>1.5596990233049883E-3</c:v>
                </c:pt>
              </c:numCache>
            </c:numRef>
          </c:yVal>
          <c:smooth val="0"/>
          <c:extLst>
            <c:ext xmlns:c16="http://schemas.microsoft.com/office/drawing/2014/chart" uri="{C3380CC4-5D6E-409C-BE32-E72D297353CC}">
              <c16:uniqueId val="{00000003-306B-4E02-821E-DA0BCF1C15FC}"/>
            </c:ext>
          </c:extLst>
        </c:ser>
        <c:ser>
          <c:idx val="4"/>
          <c:order val="4"/>
          <c:tx>
            <c:v>Mo</c:v>
          </c:tx>
          <c:spPr>
            <a:ln w="19050" cap="rnd">
              <a:solidFill>
                <a:srgbClr val="7030A0"/>
              </a:solidFill>
              <a:round/>
            </a:ln>
            <a:effectLst/>
          </c:spPr>
          <c:marker>
            <c:symbol val="none"/>
          </c:marker>
          <c:xVal>
            <c:numRef>
              <c:f>'20av'!$C$39532:$AA$39532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'20av'!$C$39537:$AA$39537</c:f>
              <c:numCache>
                <c:formatCode>0.00E+00</c:formatCode>
                <c:ptCount val="25"/>
                <c:pt idx="0">
                  <c:v>2.8632609103989817E-3</c:v>
                </c:pt>
                <c:pt idx="1">
                  <c:v>2.5851967847952476E-3</c:v>
                </c:pt>
                <c:pt idx="2">
                  <c:v>1.6390353958385638E-2</c:v>
                </c:pt>
                <c:pt idx="3">
                  <c:v>5.7327595223613049E-3</c:v>
                </c:pt>
                <c:pt idx="4">
                  <c:v>2.0460346122084295E-2</c:v>
                </c:pt>
                <c:pt idx="5">
                  <c:v>1.1013773133025744E-2</c:v>
                </c:pt>
                <c:pt idx="6">
                  <c:v>1.0567804862561002E-2</c:v>
                </c:pt>
                <c:pt idx="7">
                  <c:v>1.3704937950081765E-2</c:v>
                </c:pt>
                <c:pt idx="8">
                  <c:v>2.3699523696309767E-3</c:v>
                </c:pt>
                <c:pt idx="9">
                  <c:v>4.3242696013276764E-3</c:v>
                </c:pt>
                <c:pt idx="10">
                  <c:v>2.9155433825846329E-3</c:v>
                </c:pt>
                <c:pt idx="11">
                  <c:v>2.9856701430395062E-3</c:v>
                </c:pt>
                <c:pt idx="12">
                  <c:v>3.1478678818150667E-3</c:v>
                </c:pt>
                <c:pt idx="13">
                  <c:v>3.5738350787221733E-3</c:v>
                </c:pt>
                <c:pt idx="14">
                  <c:v>1.776768474868338E-3</c:v>
                </c:pt>
                <c:pt idx="15">
                  <c:v>2.960938036821046E-3</c:v>
                </c:pt>
                <c:pt idx="16">
                  <c:v>1.6310144693711979E-2</c:v>
                </c:pt>
                <c:pt idx="17">
                  <c:v>0.18344261693300121</c:v>
                </c:pt>
                <c:pt idx="18">
                  <c:v>0.14160836280367528</c:v>
                </c:pt>
                <c:pt idx="19">
                  <c:v>0.16610765166420285</c:v>
                </c:pt>
                <c:pt idx="20">
                  <c:v>0.17122860991670416</c:v>
                </c:pt>
                <c:pt idx="21">
                  <c:v>0.17241050081602771</c:v>
                </c:pt>
                <c:pt idx="22">
                  <c:v>0.17588514770576646</c:v>
                </c:pt>
                <c:pt idx="23">
                  <c:v>0.17970003318280584</c:v>
                </c:pt>
                <c:pt idx="24">
                  <c:v>0.24163109937756261</c:v>
                </c:pt>
              </c:numCache>
            </c:numRef>
          </c:yVal>
          <c:smooth val="0"/>
          <c:extLst>
            <c:ext xmlns:c16="http://schemas.microsoft.com/office/drawing/2014/chart" uri="{C3380CC4-5D6E-409C-BE32-E72D297353CC}">
              <c16:uniqueId val="{00000004-306B-4E02-821E-DA0BCF1C15FC}"/>
            </c:ext>
          </c:extLst>
        </c:ser>
        <c:dLbls>
          <c:showLegendKey val="0"/>
          <c:showVal val="0"/>
          <c:showCatName val="0"/>
          <c:showSerName val="0"/>
          <c:showPercent val="0"/>
          <c:showBubbleSize val="0"/>
        </c:dLbls>
        <c:axId val="1290219087"/>
        <c:axId val="1290218127"/>
      </c:scatterChart>
      <c:valAx>
        <c:axId val="1290219087"/>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(20x)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290218127"/>
        <c:crossesAt val="1.0000000000000002E-3"/>
        <c:crossBetween val="midCat"/>
      </c:valAx>
      <c:valAx>
        <c:axId val="1290218127"/>
        <c:scaling>
          <c:logBase val="10"/>
          <c:orientation val="minMax"/>
          <c:min val="1.0000000000000002E-3"/>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Concentration (%)</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290219087"/>
        <c:crosses val="autoZero"/>
        <c:crossBetween val="midCat"/>
      </c:valAx>
      <c:spPr>
        <a:noFill/>
        <a:ln>
          <a:noFill/>
        </a:ln>
        <a:effectLst/>
      </c:spPr>
    </c:plotArea>
    <c:legend>
      <c:legendPos val="t"/>
      <c:layout>
        <c:manualLayout>
          <c:xMode val="edge"/>
          <c:yMode val="edge"/>
          <c:x val="0.19613881593833629"/>
          <c:y val="5.5121854019811511E-2"/>
          <c:w val="0.7157540869164799"/>
          <c:h val="8.456252700359258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'10av'!$A$39430:$B$39430</c:f>
              <c:strCache>
                <c:ptCount val="2"/>
                <c:pt idx="0">
                  <c:v>W</c:v>
                </c:pt>
              </c:strCache>
            </c:strRef>
          </c:tx>
          <c:spPr>
            <a:ln w="19050" cap="rnd">
              <a:solidFill>
                <a:srgbClr val="0070C0"/>
              </a:solidFill>
              <a:round/>
            </a:ln>
            <a:effectLst/>
          </c:spPr>
          <c:marker>
            <c:symbol val="none"/>
          </c:marker>
          <c:xVal>
            <c:numRef>
              <c:f>'10av'!$C$39429:$AZ$39429</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'10av'!$C$39430:$AZ$39430</c:f>
              <c:numCache>
                <c:formatCode>General</c:formatCode>
                <c:ptCount val="50"/>
                <c:pt idx="0">
                  <c:v>304.94416297179902</c:v>
                </c:pt>
                <c:pt idx="1">
                  <c:v>135.23414795700253</c:v>
                </c:pt>
                <c:pt idx="2">
                  <c:v>115.47504436325191</c:v>
                </c:pt>
                <c:pt idx="3">
                  <c:v>103.99459814444799</c:v>
                </c:pt>
                <c:pt idx="4">
                  <c:v>110.61833871414035</c:v>
                </c:pt>
                <c:pt idx="5">
                  <c:v>122.69675060089457</c:v>
                </c:pt>
                <c:pt idx="6">
                  <c:v>119.62058999173628</c:v>
                </c:pt>
                <c:pt idx="7">
                  <c:v>108.11738687011064</c:v>
                </c:pt>
                <c:pt idx="8">
                  <c:v>101.05679467396017</c:v>
                </c:pt>
                <c:pt idx="9">
                  <c:v>107.55486397127368</c:v>
                </c:pt>
                <c:pt idx="10">
                  <c:v>134.56453049731257</c:v>
                </c:pt>
                <c:pt idx="11">
                  <c:v>107.09531308321336</c:v>
                </c:pt>
                <c:pt idx="12">
                  <c:v>111.7695675887386</c:v>
                </c:pt>
                <c:pt idx="13">
                  <c:v>111.77920717454082</c:v>
                </c:pt>
                <c:pt idx="14">
                  <c:v>301.0573048966836</c:v>
                </c:pt>
                <c:pt idx="15">
                  <c:v>317.45672361938597</c:v>
                </c:pt>
                <c:pt idx="16">
                  <c:v>384.00601246687927</c:v>
                </c:pt>
                <c:pt idx="17">
                  <c:v>544.34955442377839</c:v>
                </c:pt>
                <c:pt idx="18">
                  <c:v>718.33964318269523</c:v>
                </c:pt>
                <c:pt idx="19">
                  <c:v>774.60443873015072</c:v>
                </c:pt>
                <c:pt idx="20">
                  <c:v>906.23060657556164</c:v>
                </c:pt>
                <c:pt idx="21">
                  <c:v>893.37904326886382</c:v>
                </c:pt>
                <c:pt idx="22">
                  <c:v>935.78854011753094</c:v>
                </c:pt>
                <c:pt idx="23">
                  <c:v>961.57192646960743</c:v>
                </c:pt>
                <c:pt idx="24">
                  <c:v>1044.625372660817</c:v>
                </c:pt>
                <c:pt idx="25">
                  <c:v>1026.9596069429801</c:v>
                </c:pt>
                <c:pt idx="26">
                  <c:v>982.58751819897248</c:v>
                </c:pt>
                <c:pt idx="27">
                  <c:v>1067.7574877926734</c:v>
                </c:pt>
                <c:pt idx="28">
                  <c:v>1010.4875183341993</c:v>
                </c:pt>
                <c:pt idx="29">
                  <c:v>1043.6942218935133</c:v>
                </c:pt>
                <c:pt idx="30">
                  <c:v>1112.2709993762724</c:v>
                </c:pt>
                <c:pt idx="31">
                  <c:v>1068.4925781161071</c:v>
                </c:pt>
                <c:pt idx="32">
                  <c:v>1037.2627527829252</c:v>
                </c:pt>
                <c:pt idx="33">
                  <c:v>1097.3663942293426</c:v>
                </c:pt>
                <c:pt idx="34">
                  <c:v>1191.948021123136</c:v>
                </c:pt>
                <c:pt idx="35">
                  <c:v>1112.9203063983346</c:v>
                </c:pt>
                <c:pt idx="36">
                  <c:v>1180.9777068298383</c:v>
                </c:pt>
                <c:pt idx="37">
                  <c:v>1106.0502612556998</c:v>
                </c:pt>
                <c:pt idx="38">
                  <c:v>1171.6624454111382</c:v>
                </c:pt>
                <c:pt idx="39">
                  <c:v>1236.735183800854</c:v>
                </c:pt>
                <c:pt idx="40">
                  <c:v>1110.2488656635398</c:v>
                </c:pt>
                <c:pt idx="41">
                  <c:v>1073.9584831539955</c:v>
                </c:pt>
                <c:pt idx="42">
                  <c:v>1146.7660817108924</c:v>
                </c:pt>
                <c:pt idx="43">
                  <c:v>1145.6717030495618</c:v>
                </c:pt>
                <c:pt idx="44">
                  <c:v>1158.9932813780511</c:v>
                </c:pt>
                <c:pt idx="45">
                  <c:v>1123.0933200223637</c:v>
                </c:pt>
                <c:pt idx="46">
                  <c:v>1201.7571549645043</c:v>
                </c:pt>
                <c:pt idx="47">
                  <c:v>997.84060178119216</c:v>
                </c:pt>
                <c:pt idx="48">
                  <c:v>1130.9873391961903</c:v>
                </c:pt>
                <c:pt idx="49">
                  <c:v>1166.0079597605843</c:v>
                </c:pt>
              </c:numCache>
            </c:numRef>
          </c:yVal>
          <c:smooth val="0"/>
          <c:extLst>
            <c:ext xmlns:c16="http://schemas.microsoft.com/office/drawing/2014/chart" uri="{C3380CC4-5D6E-409C-BE32-E72D297353CC}">
              <c16:uniqueId val="{00000000-A7C7-46B5-9BF4-14CE988D36C2}"/>
            </c:ext>
          </c:extLst>
        </c:ser>
        <c:ser>
          <c:idx val="1"/>
          <c:order val="1"/>
          <c:tx>
            <c:strRef>
              <c:f>'10av'!$A$39431:$B$39431</c:f>
              <c:strCache>
                <c:ptCount val="2"/>
                <c:pt idx="0">
                  <c:v>Ni</c:v>
                </c:pt>
              </c:strCache>
            </c:strRef>
          </c:tx>
          <c:spPr>
            <a:ln w="19050" cap="rnd">
              <a:solidFill>
                <a:srgbClr val="92D050"/>
              </a:solidFill>
              <a:round/>
            </a:ln>
            <a:effectLst/>
          </c:spPr>
          <c:marker>
            <c:symbol val="none"/>
          </c:marker>
          <c:xVal>
            <c:numRef>
              <c:f>'10av'!$C$39429:$AZ$39429</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'10av'!$C$39431:$AZ$39431</c:f>
              <c:numCache>
                <c:formatCode>General</c:formatCode>
                <c:ptCount val="50"/>
                <c:pt idx="0">
                  <c:v>404.18246570085</c:v>
                </c:pt>
                <c:pt idx="1">
                  <c:v>222.48157239887649</c:v>
                </c:pt>
                <c:pt idx="2">
                  <c:v>160.72550439971229</c:v>
                </c:pt>
                <c:pt idx="3">
                  <c:v>148.29096242202121</c:v>
                </c:pt>
                <c:pt idx="4">
                  <c:v>155.50441896059823</c:v>
                </c:pt>
                <c:pt idx="5">
                  <c:v>155.90705731464433</c:v>
                </c:pt>
                <c:pt idx="6">
                  <c:v>154.10625406293565</c:v>
                </c:pt>
                <c:pt idx="7">
                  <c:v>184.7871790674528</c:v>
                </c:pt>
                <c:pt idx="8">
                  <c:v>172.46079825926722</c:v>
                </c:pt>
                <c:pt idx="9">
                  <c:v>171.78748482616135</c:v>
                </c:pt>
                <c:pt idx="10">
                  <c:v>197.1798028476056</c:v>
                </c:pt>
                <c:pt idx="11">
                  <c:v>196.7019148692722</c:v>
                </c:pt>
                <c:pt idx="12">
                  <c:v>195.54767874671333</c:v>
                </c:pt>
                <c:pt idx="13">
                  <c:v>188.8335219316329</c:v>
                </c:pt>
                <c:pt idx="14">
                  <c:v>272.25009017659664</c:v>
                </c:pt>
                <c:pt idx="15">
                  <c:v>207.74836763381168</c:v>
                </c:pt>
                <c:pt idx="16">
                  <c:v>211.09600456640379</c:v>
                </c:pt>
                <c:pt idx="17">
                  <c:v>205.09951335105757</c:v>
                </c:pt>
                <c:pt idx="18">
                  <c:v>123.67679700566009</c:v>
                </c:pt>
                <c:pt idx="19">
                  <c:v>109.93525091617758</c:v>
                </c:pt>
                <c:pt idx="20">
                  <c:v>97.389164691668526</c:v>
                </c:pt>
                <c:pt idx="21">
                  <c:v>95.892840357918871</c:v>
                </c:pt>
                <c:pt idx="22">
                  <c:v>78.180026369178719</c:v>
                </c:pt>
                <c:pt idx="23">
                  <c:v>73.086128147740055</c:v>
                </c:pt>
                <c:pt idx="24">
                  <c:v>69.770362452067943</c:v>
                </c:pt>
                <c:pt idx="25">
                  <c:v>78.007765537596583</c:v>
                </c:pt>
                <c:pt idx="26">
                  <c:v>67.916550813367365</c:v>
                </c:pt>
                <c:pt idx="27">
                  <c:v>47.770415661865904</c:v>
                </c:pt>
                <c:pt idx="28">
                  <c:v>40.661801801801303</c:v>
                </c:pt>
                <c:pt idx="29">
                  <c:v>53.838724491466394</c:v>
                </c:pt>
                <c:pt idx="30">
                  <c:v>30.976458840177919</c:v>
                </c:pt>
                <c:pt idx="31">
                  <c:v>33.675695133783698</c:v>
                </c:pt>
                <c:pt idx="32">
                  <c:v>43.951375844760079</c:v>
                </c:pt>
                <c:pt idx="33">
                  <c:v>26.052538741742069</c:v>
                </c:pt>
                <c:pt idx="34">
                  <c:v>25.548563314703067</c:v>
                </c:pt>
                <c:pt idx="35">
                  <c:v>30.509826254581959</c:v>
                </c:pt>
                <c:pt idx="36">
                  <c:v>33.042571986591739</c:v>
                </c:pt>
                <c:pt idx="37">
                  <c:v>13.920217196313757</c:v>
                </c:pt>
                <c:pt idx="38">
                  <c:v>9.7625713811267207</c:v>
                </c:pt>
                <c:pt idx="39">
                  <c:v>1.8009346809545819</c:v>
                </c:pt>
                <c:pt idx="40">
                  <c:v>16.291258460240108</c:v>
                </c:pt>
                <c:pt idx="41">
                  <c:v>10.780470412496852</c:v>
                </c:pt>
                <c:pt idx="42">
                  <c:v>3.5315850580586527</c:v>
                </c:pt>
                <c:pt idx="43">
                  <c:v>18.055119489813997</c:v>
                </c:pt>
                <c:pt idx="44">
                  <c:v>7.5142077165890129</c:v>
                </c:pt>
                <c:pt idx="45">
                  <c:v>21.403340846207907</c:v>
                </c:pt>
                <c:pt idx="46">
                  <c:v>15.255021878433194</c:v>
                </c:pt>
                <c:pt idx="47">
                  <c:v>16.457753850086011</c:v>
                </c:pt>
                <c:pt idx="48">
                  <c:v>15.318476540468406</c:v>
                </c:pt>
                <c:pt idx="49">
                  <c:v>23.827321856130276</c:v>
                </c:pt>
              </c:numCache>
            </c:numRef>
          </c:yVal>
          <c:smooth val="0"/>
          <c:extLst>
            <c:ext xmlns:c16="http://schemas.microsoft.com/office/drawing/2014/chart" uri="{C3380CC4-5D6E-409C-BE32-E72D297353CC}">
              <c16:uniqueId val="{00000001-A7C7-46B5-9BF4-14CE988D36C2}"/>
            </c:ext>
          </c:extLst>
        </c:ser>
        <c:ser>
          <c:idx val="2"/>
          <c:order val="2"/>
          <c:tx>
            <c:strRef>
              <c:f>'10av'!$A$39432:$B$39432</c:f>
              <c:strCache>
                <c:ptCount val="2"/>
                <c:pt idx="0">
                  <c:v>Cr</c:v>
                </c:pt>
              </c:strCache>
            </c:strRef>
          </c:tx>
          <c:spPr>
            <a:ln w="19050" cap="rnd">
              <a:solidFill>
                <a:schemeClr val="bg1">
                  <a:lumMod val="75000"/>
                </a:schemeClr>
              </a:solidFill>
              <a:round/>
            </a:ln>
            <a:effectLst/>
          </c:spPr>
          <c:marker>
            <c:symbol val="none"/>
          </c:marker>
          <c:xVal>
            <c:numRef>
              <c:f>'10av'!$C$39429:$AZ$39429</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'10av'!$C$39432:$AZ$39432</c:f>
              <c:numCache>
                <c:formatCode>General</c:formatCode>
                <c:ptCount val="50"/>
                <c:pt idx="0">
                  <c:v>777.66117628297877</c:v>
                </c:pt>
                <c:pt idx="1">
                  <c:v>296.43158993044057</c:v>
                </c:pt>
                <c:pt idx="2">
                  <c:v>169.92817457517282</c:v>
                </c:pt>
                <c:pt idx="3">
                  <c:v>163.91130033029037</c:v>
                </c:pt>
                <c:pt idx="4">
                  <c:v>176.30736119259731</c:v>
                </c:pt>
                <c:pt idx="5">
                  <c:v>208.29537194751788</c:v>
                </c:pt>
                <c:pt idx="6">
                  <c:v>180.28224008120273</c:v>
                </c:pt>
                <c:pt idx="7">
                  <c:v>217.80560998819124</c:v>
                </c:pt>
                <c:pt idx="8">
                  <c:v>201.13343899616882</c:v>
                </c:pt>
                <c:pt idx="9">
                  <c:v>227.7585621231793</c:v>
                </c:pt>
                <c:pt idx="10">
                  <c:v>234.29119241820948</c:v>
                </c:pt>
                <c:pt idx="11">
                  <c:v>232.03108344321313</c:v>
                </c:pt>
                <c:pt idx="12">
                  <c:v>227.03651401418486</c:v>
                </c:pt>
                <c:pt idx="13">
                  <c:v>238.48581935491544</c:v>
                </c:pt>
                <c:pt idx="14">
                  <c:v>280.33715425791343</c:v>
                </c:pt>
                <c:pt idx="15">
                  <c:v>262.73460320183568</c:v>
                </c:pt>
                <c:pt idx="16">
                  <c:v>280.08710834794624</c:v>
                </c:pt>
                <c:pt idx="17">
                  <c:v>245.71426709778657</c:v>
                </c:pt>
                <c:pt idx="18">
                  <c:v>172.9001658075872</c:v>
                </c:pt>
                <c:pt idx="19">
                  <c:v>159.04285849909243</c:v>
                </c:pt>
                <c:pt idx="20">
                  <c:v>139.27944431199163</c:v>
                </c:pt>
                <c:pt idx="21">
                  <c:v>152.74710908145107</c:v>
                </c:pt>
                <c:pt idx="22">
                  <c:v>125.85104980207147</c:v>
                </c:pt>
                <c:pt idx="23">
                  <c:v>125.80770921049987</c:v>
                </c:pt>
                <c:pt idx="24">
                  <c:v>131.97762167077801</c:v>
                </c:pt>
                <c:pt idx="25">
                  <c:v>136.10083433511872</c:v>
                </c:pt>
                <c:pt idx="26">
                  <c:v>135.46504622859365</c:v>
                </c:pt>
                <c:pt idx="27">
                  <c:v>107.55602953443287</c:v>
                </c:pt>
                <c:pt idx="28">
                  <c:v>95.867630022748642</c:v>
                </c:pt>
                <c:pt idx="29">
                  <c:v>104.25568748912275</c:v>
                </c:pt>
                <c:pt idx="30">
                  <c:v>97.917878651558922</c:v>
                </c:pt>
                <c:pt idx="31">
                  <c:v>92.607291079633129</c:v>
                </c:pt>
                <c:pt idx="32">
                  <c:v>94.294956588072537</c:v>
                </c:pt>
                <c:pt idx="33">
                  <c:v>83.602717792349793</c:v>
                </c:pt>
                <c:pt idx="34">
                  <c:v>94.898180177520729</c:v>
                </c:pt>
                <c:pt idx="35">
                  <c:v>85.942457027116419</c:v>
                </c:pt>
                <c:pt idx="36">
                  <c:v>78.421665032372289</c:v>
                </c:pt>
                <c:pt idx="37">
                  <c:v>81.964143182666689</c:v>
                </c:pt>
                <c:pt idx="38">
                  <c:v>83.929385533730965</c:v>
                </c:pt>
                <c:pt idx="39">
                  <c:v>93.852666152211796</c:v>
                </c:pt>
                <c:pt idx="40">
                  <c:v>66.375031828016901</c:v>
                </c:pt>
                <c:pt idx="41">
                  <c:v>73.698438063986501</c:v>
                </c:pt>
                <c:pt idx="42">
                  <c:v>86.88328172834791</c:v>
                </c:pt>
                <c:pt idx="43">
                  <c:v>62.451608283046177</c:v>
                </c:pt>
                <c:pt idx="44">
                  <c:v>98.466578530874543</c:v>
                </c:pt>
                <c:pt idx="45">
                  <c:v>78.716571710485439</c:v>
                </c:pt>
                <c:pt idx="46">
                  <c:v>81.138907538521948</c:v>
                </c:pt>
                <c:pt idx="47">
                  <c:v>73.967565654812162</c:v>
                </c:pt>
                <c:pt idx="48">
                  <c:v>66.14736609583376</c:v>
                </c:pt>
                <c:pt idx="49">
                  <c:v>94.107924015484187</c:v>
                </c:pt>
              </c:numCache>
            </c:numRef>
          </c:yVal>
          <c:smooth val="0"/>
          <c:extLst>
            <c:ext xmlns:c16="http://schemas.microsoft.com/office/drawing/2014/chart" uri="{C3380CC4-5D6E-409C-BE32-E72D297353CC}">
              <c16:uniqueId val="{00000002-A7C7-46B5-9BF4-14CE988D36C2}"/>
            </c:ext>
          </c:extLst>
        </c:ser>
        <c:ser>
          <c:idx val="3"/>
          <c:order val="3"/>
          <c:tx>
            <c:strRef>
              <c:f>'10av'!$A$39433:$B$39433</c:f>
              <c:strCache>
                <c:ptCount val="2"/>
                <c:pt idx="0">
                  <c:v>Be</c:v>
                </c:pt>
              </c:strCache>
            </c:strRef>
          </c:tx>
          <c:spPr>
            <a:ln w="19050" cap="rnd">
              <a:solidFill>
                <a:srgbClr val="FFC000"/>
              </a:solidFill>
              <a:round/>
            </a:ln>
            <a:effectLst/>
          </c:spPr>
          <c:marker>
            <c:symbol val="none"/>
          </c:marker>
          <c:xVal>
            <c:numRef>
              <c:f>'10av'!$C$39429:$AZ$39429</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'10av'!$C$39433:$AZ$39433</c:f>
              <c:numCache>
                <c:formatCode>General</c:formatCode>
                <c:ptCount val="50"/>
                <c:pt idx="0">
                  <c:v>3521.0988548202654</c:v>
                </c:pt>
                <c:pt idx="1">
                  <c:v>3272.9512879405179</c:v>
                </c:pt>
                <c:pt idx="2">
                  <c:v>2575.9149612659317</c:v>
                </c:pt>
                <c:pt idx="3">
                  <c:v>2403.4413318969177</c:v>
                </c:pt>
                <c:pt idx="4">
                  <c:v>2298.2018784660613</c:v>
                </c:pt>
                <c:pt idx="5">
                  <c:v>2527.8954367656847</c:v>
                </c:pt>
                <c:pt idx="6">
                  <c:v>2445.4601065869319</c:v>
                </c:pt>
                <c:pt idx="7">
                  <c:v>2768.0435618325296</c:v>
                </c:pt>
                <c:pt idx="8">
                  <c:v>2480.280703458759</c:v>
                </c:pt>
                <c:pt idx="9">
                  <c:v>2468.2807976787112</c:v>
                </c:pt>
                <c:pt idx="10">
                  <c:v>2472.2007872716986</c:v>
                </c:pt>
                <c:pt idx="11">
                  <c:v>2533.4975944780631</c:v>
                </c:pt>
                <c:pt idx="12">
                  <c:v>2625.5956664912296</c:v>
                </c:pt>
                <c:pt idx="13">
                  <c:v>2642.5161313133262</c:v>
                </c:pt>
                <c:pt idx="14">
                  <c:v>2946.3325265467597</c:v>
                </c:pt>
                <c:pt idx="15">
                  <c:v>2866.4809374500423</c:v>
                </c:pt>
                <c:pt idx="16">
                  <c:v>2908.5350419492438</c:v>
                </c:pt>
                <c:pt idx="17">
                  <c:v>2878.7768270173806</c:v>
                </c:pt>
                <c:pt idx="18">
                  <c:v>2483.3601236249719</c:v>
                </c:pt>
                <c:pt idx="19">
                  <c:v>2318.865814243552</c:v>
                </c:pt>
                <c:pt idx="20">
                  <c:v>2073.0060373080651</c:v>
                </c:pt>
                <c:pt idx="21">
                  <c:v>2172.9475787790921</c:v>
                </c:pt>
                <c:pt idx="22">
                  <c:v>1916.9401931780303</c:v>
                </c:pt>
                <c:pt idx="23">
                  <c:v>1956.4576072425614</c:v>
                </c:pt>
                <c:pt idx="24">
                  <c:v>1789.8695115868545</c:v>
                </c:pt>
                <c:pt idx="25">
                  <c:v>1904.0854506321398</c:v>
                </c:pt>
                <c:pt idx="26">
                  <c:v>1868.8386766390042</c:v>
                </c:pt>
                <c:pt idx="27">
                  <c:v>1659.3780798316</c:v>
                </c:pt>
                <c:pt idx="28">
                  <c:v>1682.0882650685364</c:v>
                </c:pt>
                <c:pt idx="29">
                  <c:v>1810.3609285415178</c:v>
                </c:pt>
                <c:pt idx="30">
                  <c:v>1467.8899033146706</c:v>
                </c:pt>
                <c:pt idx="31">
                  <c:v>1420.7186902320825</c:v>
                </c:pt>
                <c:pt idx="32">
                  <c:v>1563.6264509230809</c:v>
                </c:pt>
                <c:pt idx="33">
                  <c:v>1370.8346272702599</c:v>
                </c:pt>
                <c:pt idx="34">
                  <c:v>1358.3174685988531</c:v>
                </c:pt>
                <c:pt idx="35">
                  <c:v>1229.8943707197334</c:v>
                </c:pt>
                <c:pt idx="36">
                  <c:v>1200.9362002478076</c:v>
                </c:pt>
                <c:pt idx="37">
                  <c:v>1129.3751068657075</c:v>
                </c:pt>
                <c:pt idx="38">
                  <c:v>1110.8119439379609</c:v>
                </c:pt>
                <c:pt idx="39">
                  <c:v>955.16110536574615</c:v>
                </c:pt>
                <c:pt idx="40">
                  <c:v>1031.4607714584274</c:v>
                </c:pt>
                <c:pt idx="41">
                  <c:v>1061.0961979515387</c:v>
                </c:pt>
                <c:pt idx="42">
                  <c:v>988.29429760064431</c:v>
                </c:pt>
                <c:pt idx="43">
                  <c:v>1028.504639511008</c:v>
                </c:pt>
                <c:pt idx="44">
                  <c:v>1014.337227084627</c:v>
                </c:pt>
                <c:pt idx="45">
                  <c:v>1128.4954811740454</c:v>
                </c:pt>
                <c:pt idx="46">
                  <c:v>1087.2933178671412</c:v>
                </c:pt>
                <c:pt idx="47">
                  <c:v>1112.3974230540664</c:v>
                </c:pt>
                <c:pt idx="48">
                  <c:v>1025.803637965859</c:v>
                </c:pt>
                <c:pt idx="49">
                  <c:v>1041.4648906612581</c:v>
                </c:pt>
              </c:numCache>
            </c:numRef>
          </c:yVal>
          <c:smooth val="0"/>
          <c:extLst>
            <c:ext xmlns:c16="http://schemas.microsoft.com/office/drawing/2014/chart" uri="{C3380CC4-5D6E-409C-BE32-E72D297353CC}">
              <c16:uniqueId val="{00000003-A7C7-46B5-9BF4-14CE988D36C2}"/>
            </c:ext>
          </c:extLst>
        </c:ser>
        <c:ser>
          <c:idx val="4"/>
          <c:order val="4"/>
          <c:tx>
            <c:strRef>
              <c:f>'10av'!$A$39434:$B$39434</c:f>
              <c:strCache>
                <c:ptCount val="2"/>
                <c:pt idx="0">
                  <c:v>Mo</c:v>
                </c:pt>
              </c:strCache>
            </c:strRef>
          </c:tx>
          <c:spPr>
            <a:ln w="19050" cap="rnd">
              <a:solidFill>
                <a:srgbClr val="7030A0"/>
              </a:solidFill>
              <a:round/>
            </a:ln>
            <a:effectLst/>
          </c:spPr>
          <c:marker>
            <c:symbol val="none"/>
          </c:marker>
          <c:xVal>
            <c:numRef>
              <c:f>'10av'!$C$39429:$AZ$39429</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'10av'!$C$39434:$AZ$39434</c:f>
              <c:numCache>
                <c:formatCode>General</c:formatCode>
                <c:ptCount val="50"/>
                <c:pt idx="0">
                  <c:v>293.38959825705388</c:v>
                </c:pt>
                <c:pt idx="1">
                  <c:v>71.72069633543903</c:v>
                </c:pt>
                <c:pt idx="2">
                  <c:v>67.704978712105614</c:v>
                </c:pt>
                <c:pt idx="3">
                  <c:v>77.48735345347508</c:v>
                </c:pt>
                <c:pt idx="4">
                  <c:v>79.774635605263569</c:v>
                </c:pt>
                <c:pt idx="5">
                  <c:v>107.09164412762566</c:v>
                </c:pt>
                <c:pt idx="6">
                  <c:v>65.017675463923297</c:v>
                </c:pt>
                <c:pt idx="7">
                  <c:v>44.063552513537076</c:v>
                </c:pt>
                <c:pt idx="8">
                  <c:v>60.2586603457273</c:v>
                </c:pt>
                <c:pt idx="9">
                  <c:v>116.25332777977719</c:v>
                </c:pt>
                <c:pt idx="10">
                  <c:v>92.658936369070261</c:v>
                </c:pt>
                <c:pt idx="11">
                  <c:v>74.297697899255397</c:v>
                </c:pt>
                <c:pt idx="12">
                  <c:v>88.461120792608313</c:v>
                </c:pt>
                <c:pt idx="13">
                  <c:v>70.291996671007652</c:v>
                </c:pt>
                <c:pt idx="14">
                  <c:v>119.57238837505621</c:v>
                </c:pt>
                <c:pt idx="15">
                  <c:v>81.413155518184766</c:v>
                </c:pt>
                <c:pt idx="16">
                  <c:v>104.03640481262761</c:v>
                </c:pt>
                <c:pt idx="17">
                  <c:v>93.481765574470884</c:v>
                </c:pt>
                <c:pt idx="18">
                  <c:v>62.954855533805471</c:v>
                </c:pt>
                <c:pt idx="19">
                  <c:v>70.6004120360803</c:v>
                </c:pt>
                <c:pt idx="20">
                  <c:v>43.683032002325689</c:v>
                </c:pt>
                <c:pt idx="21">
                  <c:v>111.27989911898358</c:v>
                </c:pt>
                <c:pt idx="22">
                  <c:v>59.670868276432117</c:v>
                </c:pt>
                <c:pt idx="23">
                  <c:v>61.549875433669733</c:v>
                </c:pt>
                <c:pt idx="24">
                  <c:v>74.145116657674109</c:v>
                </c:pt>
                <c:pt idx="25">
                  <c:v>46.76686438716758</c:v>
                </c:pt>
                <c:pt idx="26">
                  <c:v>36.648237030874625</c:v>
                </c:pt>
                <c:pt idx="27">
                  <c:v>73.35528454707601</c:v>
                </c:pt>
                <c:pt idx="28">
                  <c:v>-11.728743969528622</c:v>
                </c:pt>
                <c:pt idx="29">
                  <c:v>25.175156623789587</c:v>
                </c:pt>
                <c:pt idx="30">
                  <c:v>51.542590097343485</c:v>
                </c:pt>
                <c:pt idx="31">
                  <c:v>67.507695103142254</c:v>
                </c:pt>
                <c:pt idx="32">
                  <c:v>79.600589481459195</c:v>
                </c:pt>
                <c:pt idx="33">
                  <c:v>369.41918843091815</c:v>
                </c:pt>
                <c:pt idx="34">
                  <c:v>2285.9331638282474</c:v>
                </c:pt>
                <c:pt idx="35">
                  <c:v>2435.544562208051</c:v>
                </c:pt>
                <c:pt idx="36">
                  <c:v>1842.9017552066782</c:v>
                </c:pt>
                <c:pt idx="37">
                  <c:v>1713.9956752913247</c:v>
                </c:pt>
                <c:pt idx="38">
                  <c:v>1518.2311302125097</c:v>
                </c:pt>
                <c:pt idx="39">
                  <c:v>1746.5750329053756</c:v>
                </c:pt>
                <c:pt idx="40">
                  <c:v>1879.0665300486241</c:v>
                </c:pt>
                <c:pt idx="41">
                  <c:v>1480.7123505417619</c:v>
                </c:pt>
                <c:pt idx="42">
                  <c:v>1698.8821029425501</c:v>
                </c:pt>
                <c:pt idx="43">
                  <c:v>1905.8066894244973</c:v>
                </c:pt>
                <c:pt idx="44">
                  <c:v>1874.791130061448</c:v>
                </c:pt>
                <c:pt idx="45">
                  <c:v>1901.842694676898</c:v>
                </c:pt>
                <c:pt idx="46">
                  <c:v>2316.2555973237163</c:v>
                </c:pt>
                <c:pt idx="47">
                  <c:v>2055.7922284496594</c:v>
                </c:pt>
                <c:pt idx="48">
                  <c:v>2304.4515750393953</c:v>
                </c:pt>
                <c:pt idx="49">
                  <c:v>2177.6978009439381</c:v>
                </c:pt>
              </c:numCache>
            </c:numRef>
          </c:yVal>
          <c:smooth val="0"/>
          <c:extLst>
            <c:ext xmlns:c16="http://schemas.microsoft.com/office/drawing/2014/chart" uri="{C3380CC4-5D6E-409C-BE32-E72D297353CC}">
              <c16:uniqueId val="{00000004-A7C7-46B5-9BF4-14CE988D36C2}"/>
            </c:ext>
          </c:extLst>
        </c:ser>
        <c:dLbls>
          <c:showLegendKey val="0"/>
          <c:showVal val="0"/>
          <c:showCatName val="0"/>
          <c:showSerName val="0"/>
          <c:showPercent val="0"/>
          <c:showBubbleSize val="0"/>
        </c:dLbls>
        <c:axId val="1945667712"/>
        <c:axId val="1945694112"/>
      </c:scatterChart>
      <c:valAx>
        <c:axId val="1945667712"/>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(10x)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945694112"/>
        <c:crosses val="autoZero"/>
        <c:crossBetween val="midCat"/>
      </c:valAx>
      <c:valAx>
        <c:axId val="1945694112"/>
        <c:scaling>
          <c:orientation val="minMax"/>
          <c:max val="5000"/>
          <c:min val="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945667712"/>
        <c:crosses val="autoZero"/>
        <c:crossBetween val="midCat"/>
        <c:majorUnit val="1000"/>
      </c:valAx>
      <c:spPr>
        <a:solidFill>
          <a:schemeClr val="bg1"/>
        </a:solid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'10av'!$B$39526</c:f>
              <c:strCache>
                <c:ptCount val="1"/>
                <c:pt idx="0">
                  <c:v>W </c:v>
                </c:pt>
              </c:strCache>
            </c:strRef>
          </c:tx>
          <c:spPr>
            <a:ln w="19050" cap="rnd">
              <a:solidFill>
                <a:srgbClr val="0070C0"/>
              </a:solidFill>
              <a:round/>
            </a:ln>
            <a:effectLst/>
          </c:spPr>
          <c:marker>
            <c:symbol val="none"/>
          </c:marker>
          <c:xVal>
            <c:numRef>
              <c:f>'10av'!$C$39525:$AZ$39525</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'10av'!$C$39526:$AZ$39526</c:f>
              <c:numCache>
                <c:formatCode>0.00E+00</c:formatCode>
                <c:ptCount val="50"/>
                <c:pt idx="0">
                  <c:v>2.1557928233469892E-3</c:v>
                </c:pt>
                <c:pt idx="1">
                  <c:v>3.7025617290325392E-3</c:v>
                </c:pt>
                <c:pt idx="2">
                  <c:v>9.0607880210772632E-4</c:v>
                </c:pt>
                <c:pt idx="3">
                  <c:v>6.5488621707892283E-2</c:v>
                </c:pt>
                <c:pt idx="4">
                  <c:v>6.3015682195906961E-2</c:v>
                </c:pt>
                <c:pt idx="5">
                  <c:v>1.9335380706006836E-2</c:v>
                </c:pt>
                <c:pt idx="6">
                  <c:v>0.12596966021248354</c:v>
                </c:pt>
                <c:pt idx="7">
                  <c:v>2.461856982074915E-3</c:v>
                </c:pt>
                <c:pt idx="8">
                  <c:v>6.4085161849745942E-2</c:v>
                </c:pt>
                <c:pt idx="9">
                  <c:v>2.9043919632039322E-2</c:v>
                </c:pt>
                <c:pt idx="10">
                  <c:v>4.1759662667385643E-2</c:v>
                </c:pt>
                <c:pt idx="11">
                  <c:v>1.4373085918612699E-2</c:v>
                </c:pt>
                <c:pt idx="12">
                  <c:v>5.277326101480679E-2</c:v>
                </c:pt>
                <c:pt idx="13">
                  <c:v>9.0087300874564808E-3</c:v>
                </c:pt>
                <c:pt idx="14">
                  <c:v>5.6128899760109395E-2</c:v>
                </c:pt>
                <c:pt idx="15">
                  <c:v>1.8631488676430184E-2</c:v>
                </c:pt>
                <c:pt idx="16">
                  <c:v>4.8825814211052566E-2</c:v>
                </c:pt>
                <c:pt idx="17">
                  <c:v>4.5431697612261811E-2</c:v>
                </c:pt>
                <c:pt idx="18">
                  <c:v>9.8151012880645247E-2</c:v>
                </c:pt>
                <c:pt idx="19">
                  <c:v>8.818438510183188E-2</c:v>
                </c:pt>
                <c:pt idx="20">
                  <c:v>0.13303598171762099</c:v>
                </c:pt>
                <c:pt idx="21">
                  <c:v>0.11590466482417011</c:v>
                </c:pt>
                <c:pt idx="22">
                  <c:v>0.11646728249493062</c:v>
                </c:pt>
                <c:pt idx="23">
                  <c:v>0.23635280307222872</c:v>
                </c:pt>
                <c:pt idx="24">
                  <c:v>0.20266746796141502</c:v>
                </c:pt>
                <c:pt idx="25">
                  <c:v>0.19178954074114035</c:v>
                </c:pt>
                <c:pt idx="26">
                  <c:v>0.12839072382319489</c:v>
                </c:pt>
                <c:pt idx="27">
                  <c:v>0.20761501474894167</c:v>
                </c:pt>
                <c:pt idx="28">
                  <c:v>0.16379580406087385</c:v>
                </c:pt>
                <c:pt idx="29">
                  <c:v>0.26329396477778533</c:v>
                </c:pt>
                <c:pt idx="30">
                  <c:v>0.19994037733184292</c:v>
                </c:pt>
                <c:pt idx="31">
                  <c:v>0.28634577300178493</c:v>
                </c:pt>
                <c:pt idx="32">
                  <c:v>0.3039453396007798</c:v>
                </c:pt>
                <c:pt idx="33">
                  <c:v>0.25575394332539142</c:v>
                </c:pt>
                <c:pt idx="34">
                  <c:v>0.26852922757189457</c:v>
                </c:pt>
                <c:pt idx="35">
                  <c:v>0.25089601897784602</c:v>
                </c:pt>
                <c:pt idx="36">
                  <c:v>0.29744456996589608</c:v>
                </c:pt>
                <c:pt idx="37">
                  <c:v>0.27703801100847147</c:v>
                </c:pt>
                <c:pt idx="38">
                  <c:v>0.31645523547047261</c:v>
                </c:pt>
                <c:pt idx="39">
                  <c:v>0.46176589582478073</c:v>
                </c:pt>
                <c:pt idx="40">
                  <c:v>0.33562696939408043</c:v>
                </c:pt>
                <c:pt idx="41">
                  <c:v>0.37469928721784812</c:v>
                </c:pt>
                <c:pt idx="42">
                  <c:v>0.39567795737273598</c:v>
                </c:pt>
                <c:pt idx="43">
                  <c:v>0.29872093390960147</c:v>
                </c:pt>
                <c:pt idx="44">
                  <c:v>0.34322756846697472</c:v>
                </c:pt>
                <c:pt idx="45">
                  <c:v>0.33798016078105042</c:v>
                </c:pt>
                <c:pt idx="46">
                  <c:v>0.29762084460245258</c:v>
                </c:pt>
                <c:pt idx="47">
                  <c:v>0.30192108620662206</c:v>
                </c:pt>
                <c:pt idx="48">
                  <c:v>0.31541137701395705</c:v>
                </c:pt>
                <c:pt idx="49">
                  <c:v>0.44229361709785875</c:v>
                </c:pt>
              </c:numCache>
            </c:numRef>
          </c:yVal>
          <c:smooth val="0"/>
          <c:extLst>
            <c:ext xmlns:c16="http://schemas.microsoft.com/office/drawing/2014/chart" uri="{C3380CC4-5D6E-409C-BE32-E72D297353CC}">
              <c16:uniqueId val="{00000000-F8AF-4DBA-9425-290FA57D48FB}"/>
            </c:ext>
          </c:extLst>
        </c:ser>
        <c:ser>
          <c:idx val="1"/>
          <c:order val="1"/>
          <c:tx>
            <c:strRef>
              <c:f>'10av'!$B$39527</c:f>
              <c:strCache>
                <c:ptCount val="1"/>
                <c:pt idx="0">
                  <c:v>Ni</c:v>
                </c:pt>
              </c:strCache>
            </c:strRef>
          </c:tx>
          <c:spPr>
            <a:ln w="19050" cap="rnd">
              <a:solidFill>
                <a:srgbClr val="92D050"/>
              </a:solidFill>
              <a:round/>
            </a:ln>
            <a:effectLst/>
          </c:spPr>
          <c:marker>
            <c:symbol val="none"/>
          </c:marker>
          <c:xVal>
            <c:numRef>
              <c:f>'10av'!$C$39525:$AZ$39525</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'10av'!$C$39527:$AZ$39527</c:f>
              <c:numCache>
                <c:formatCode>0.00E+00</c:formatCode>
                <c:ptCount val="50"/>
                <c:pt idx="0">
                  <c:v>2.8725568659650902E-6</c:v>
                </c:pt>
                <c:pt idx="1">
                  <c:v>9.00640866178231E-3</c:v>
                </c:pt>
                <c:pt idx="2">
                  <c:v>4.8717591482212138E-3</c:v>
                </c:pt>
                <c:pt idx="3">
                  <c:v>3.1323187758194086E-2</c:v>
                </c:pt>
                <c:pt idx="4">
                  <c:v>4.0790854482868892E-2</c:v>
                </c:pt>
                <c:pt idx="5">
                  <c:v>1.5976139213693865E-2</c:v>
                </c:pt>
                <c:pt idx="6">
                  <c:v>2.9858958080590206E-2</c:v>
                </c:pt>
                <c:pt idx="7">
                  <c:v>1.2243851708550295E-2</c:v>
                </c:pt>
                <c:pt idx="8">
                  <c:v>4.4329609680283814E-2</c:v>
                </c:pt>
                <c:pt idx="9">
                  <c:v>2.0931721115713949E-2</c:v>
                </c:pt>
                <c:pt idx="10">
                  <c:v>2.2008725561714716E-2</c:v>
                </c:pt>
                <c:pt idx="11">
                  <c:v>2.9188872683798928E-2</c:v>
                </c:pt>
                <c:pt idx="12">
                  <c:v>4.4252556671532127E-2</c:v>
                </c:pt>
                <c:pt idx="13">
                  <c:v>1.2254656833560543E-2</c:v>
                </c:pt>
                <c:pt idx="14">
                  <c:v>2.938704100155266E-2</c:v>
                </c:pt>
                <c:pt idx="15">
                  <c:v>1.077679025585675E-2</c:v>
                </c:pt>
                <c:pt idx="16">
                  <c:v>1.447015456101672E-2</c:v>
                </c:pt>
                <c:pt idx="17">
                  <c:v>1.0775916182295979E-2</c:v>
                </c:pt>
                <c:pt idx="18">
                  <c:v>9.179917484221459E-3</c:v>
                </c:pt>
                <c:pt idx="19">
                  <c:v>7.4752801618972265E-3</c:v>
                </c:pt>
                <c:pt idx="20">
                  <c:v>8.1087518283842908E-3</c:v>
                </c:pt>
                <c:pt idx="21">
                  <c:v>6.467075836076891E-3</c:v>
                </c:pt>
                <c:pt idx="22">
                  <c:v>5.2492712271079373E-3</c:v>
                </c:pt>
                <c:pt idx="23">
                  <c:v>8.2079438610879359E-3</c:v>
                </c:pt>
                <c:pt idx="24">
                  <c:v>6.9333295757989313E-3</c:v>
                </c:pt>
                <c:pt idx="25">
                  <c:v>2.3767574708176302E-2</c:v>
                </c:pt>
                <c:pt idx="26">
                  <c:v>3.8797421850259592E-3</c:v>
                </c:pt>
                <c:pt idx="27">
                  <c:v>1.5585405663287255E-2</c:v>
                </c:pt>
                <c:pt idx="28">
                  <c:v>4.1779377939053317E-3</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yVal>
          <c:smooth val="0"/>
          <c:extLst>
            <c:ext xmlns:c16="http://schemas.microsoft.com/office/drawing/2014/chart" uri="{C3380CC4-5D6E-409C-BE32-E72D297353CC}">
              <c16:uniqueId val="{00000001-F8AF-4DBA-9425-290FA57D48FB}"/>
            </c:ext>
          </c:extLst>
        </c:ser>
        <c:ser>
          <c:idx val="2"/>
          <c:order val="2"/>
          <c:tx>
            <c:strRef>
              <c:f>'10av'!$B$39528</c:f>
              <c:strCache>
                <c:ptCount val="1"/>
                <c:pt idx="0">
                  <c:v>Cr</c:v>
                </c:pt>
              </c:strCache>
            </c:strRef>
          </c:tx>
          <c:spPr>
            <a:ln w="19050" cap="rnd">
              <a:solidFill>
                <a:schemeClr val="bg1">
                  <a:lumMod val="75000"/>
                </a:schemeClr>
              </a:solidFill>
              <a:round/>
            </a:ln>
            <a:effectLst/>
          </c:spPr>
          <c:marker>
            <c:symbol val="none"/>
          </c:marker>
          <c:xVal>
            <c:numRef>
              <c:f>'10av'!$C$39525:$AZ$39525</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'10av'!$C$39528:$AZ$39528</c:f>
              <c:numCache>
                <c:formatCode>0.00E+00</c:formatCode>
                <c:ptCount val="50"/>
                <c:pt idx="0">
                  <c:v>1.3779092215090011E-7</c:v>
                </c:pt>
                <c:pt idx="1">
                  <c:v>1.7392440206953962E-3</c:v>
                </c:pt>
                <c:pt idx="2">
                  <c:v>5.281391833586687E-4</c:v>
                </c:pt>
                <c:pt idx="3">
                  <c:v>1.2709661390956297E-2</c:v>
                </c:pt>
                <c:pt idx="4">
                  <c:v>1.6730894457091236E-2</c:v>
                </c:pt>
                <c:pt idx="5">
                  <c:v>5.1676515853191704E-3</c:v>
                </c:pt>
                <c:pt idx="6">
                  <c:v>1.1372642324983221E-2</c:v>
                </c:pt>
                <c:pt idx="7">
                  <c:v>2.9009295381752682E-3</c:v>
                </c:pt>
                <c:pt idx="8">
                  <c:v>1.9793079931500146E-2</c:v>
                </c:pt>
                <c:pt idx="9">
                  <c:v>7.8395349243421762E-3</c:v>
                </c:pt>
                <c:pt idx="10">
                  <c:v>6.8625631592403305E-3</c:v>
                </c:pt>
                <c:pt idx="11">
                  <c:v>1.0819750421218015E-2</c:v>
                </c:pt>
                <c:pt idx="12">
                  <c:v>1.7425288871632541E-2</c:v>
                </c:pt>
                <c:pt idx="13">
                  <c:v>2.9935065166846217E-3</c:v>
                </c:pt>
                <c:pt idx="14">
                  <c:v>9.1619749640300587E-3</c:v>
                </c:pt>
                <c:pt idx="15">
                  <c:v>1.8221926211380911E-3</c:v>
                </c:pt>
                <c:pt idx="16">
                  <c:v>3.7710542338560923E-3</c:v>
                </c:pt>
                <c:pt idx="17">
                  <c:v>2.0832551093141688E-3</c:v>
                </c:pt>
                <c:pt idx="18">
                  <c:v>2.500062838849449E-3</c:v>
                </c:pt>
                <c:pt idx="19">
                  <c:v>1.6377983885357932E-3</c:v>
                </c:pt>
                <c:pt idx="20">
                  <c:v>1.7025868159621081E-3</c:v>
                </c:pt>
                <c:pt idx="21">
                  <c:v>1.6749932291693901E-3</c:v>
                </c:pt>
                <c:pt idx="22">
                  <c:v>1.328835832989558E-3</c:v>
                </c:pt>
                <c:pt idx="23">
                  <c:v>2.91259422079245E-3</c:v>
                </c:pt>
                <c:pt idx="24">
                  <c:v>2.1554505223484524E-3</c:v>
                </c:pt>
                <c:pt idx="25">
                  <c:v>2.040325198427759E-3</c:v>
                </c:pt>
                <c:pt idx="26">
                  <c:v>1.3088003521597254E-3</c:v>
                </c:pt>
                <c:pt idx="27">
                  <c:v>1.5188139391786822E-3</c:v>
                </c:pt>
                <c:pt idx="28">
                  <c:v>1.2042603888474375E-3</c:v>
                </c:pt>
                <c:pt idx="29">
                  <c:v>2.3300910679223538E-3</c:v>
                </c:pt>
                <c:pt idx="30">
                  <c:v>1.0968012956999167E-3</c:v>
                </c:pt>
                <c:pt idx="31">
                  <c:v>1.9015808964783431E-3</c:v>
                </c:pt>
                <c:pt idx="32">
                  <c:v>2.0437456384012052E-3</c:v>
                </c:pt>
                <c:pt idx="33">
                  <c:v>1.538032730710916E-3</c:v>
                </c:pt>
                <c:pt idx="34">
                  <c:v>1.5881115329894452E-3</c:v>
                </c:pt>
                <c:pt idx="35">
                  <c:v>1.1401140853736073E-3</c:v>
                </c:pt>
                <c:pt idx="36">
                  <c:v>1.4419485273383516E-3</c:v>
                </c:pt>
                <c:pt idx="37">
                  <c:v>1.3327049258801951E-3</c:v>
                </c:pt>
                <c:pt idx="38">
                  <c:v>1.4848220140264367E-3</c:v>
                </c:pt>
                <c:pt idx="39">
                  <c:v>2.0799411335251238E-3</c:v>
                </c:pt>
                <c:pt idx="40">
                  <c:v>1.123742172977018E-3</c:v>
                </c:pt>
                <c:pt idx="41">
                  <c:v>1.8430742147335314E-3</c:v>
                </c:pt>
                <c:pt idx="42">
                  <c:v>2.0463296434843916E-3</c:v>
                </c:pt>
                <c:pt idx="43">
                  <c:v>9.0971359361135737E-4</c:v>
                </c:pt>
                <c:pt idx="44">
                  <c:v>2.1254533362450598E-3</c:v>
                </c:pt>
                <c:pt idx="45">
                  <c:v>1.4790313328768476E-3</c:v>
                </c:pt>
                <c:pt idx="46">
                  <c:v>1.137448296782846E-3</c:v>
                </c:pt>
                <c:pt idx="47">
                  <c:v>1.364482400748004E-3</c:v>
                </c:pt>
                <c:pt idx="48">
                  <c:v>9.3288737456262872E-4</c:v>
                </c:pt>
                <c:pt idx="49">
                  <c:v>2.0207272625083856E-3</c:v>
                </c:pt>
              </c:numCache>
            </c:numRef>
          </c:yVal>
          <c:smooth val="0"/>
          <c:extLst>
            <c:ext xmlns:c16="http://schemas.microsoft.com/office/drawing/2014/chart" uri="{C3380CC4-5D6E-409C-BE32-E72D297353CC}">
              <c16:uniqueId val="{00000002-F8AF-4DBA-9425-290FA57D48FB}"/>
            </c:ext>
          </c:extLst>
        </c:ser>
        <c:ser>
          <c:idx val="3"/>
          <c:order val="3"/>
          <c:tx>
            <c:strRef>
              <c:f>'10av'!$B$39529</c:f>
              <c:strCache>
                <c:ptCount val="1"/>
                <c:pt idx="0">
                  <c:v>Be</c:v>
                </c:pt>
              </c:strCache>
            </c:strRef>
          </c:tx>
          <c:spPr>
            <a:ln w="19050" cap="rnd">
              <a:solidFill>
                <a:srgbClr val="FFC000"/>
              </a:solidFill>
              <a:round/>
            </a:ln>
            <a:effectLst/>
          </c:spPr>
          <c:marker>
            <c:symbol val="none"/>
          </c:marker>
          <c:xVal>
            <c:numRef>
              <c:f>'10av'!$C$39525:$AZ$39525</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'10av'!$C$39529:$AZ$39529</c:f>
              <c:numCache>
                <c:formatCode>0.00E+00</c:formatCode>
                <c:ptCount val="50"/>
                <c:pt idx="0">
                  <c:v>0.99784104853450961</c:v>
                </c:pt>
                <c:pt idx="1">
                  <c:v>0.98358883608676284</c:v>
                </c:pt>
                <c:pt idx="2">
                  <c:v>0.99287408813167199</c:v>
                </c:pt>
                <c:pt idx="3">
                  <c:v>0.8734792969657531</c:v>
                </c:pt>
                <c:pt idx="4">
                  <c:v>0.85513075065066724</c:v>
                </c:pt>
                <c:pt idx="5">
                  <c:v>0.95060928682943269</c:v>
                </c:pt>
                <c:pt idx="6">
                  <c:v>0.82374575101253289</c:v>
                </c:pt>
                <c:pt idx="7">
                  <c:v>0.97954344002080795</c:v>
                </c:pt>
                <c:pt idx="8">
                  <c:v>0.85540521137806058</c:v>
                </c:pt>
                <c:pt idx="9">
                  <c:v>0.92527178188354731</c:v>
                </c:pt>
                <c:pt idx="10">
                  <c:v>0.91896398475981356</c:v>
                </c:pt>
                <c:pt idx="11">
                  <c:v>0.93560747575634839</c:v>
                </c:pt>
                <c:pt idx="12">
                  <c:v>0.863409904363582</c:v>
                </c:pt>
                <c:pt idx="13">
                  <c:v>0.97334982442771334</c:v>
                </c:pt>
                <c:pt idx="14">
                  <c:v>0.89473722431056313</c:v>
                </c:pt>
                <c:pt idx="15">
                  <c:v>0.96601627479633234</c:v>
                </c:pt>
                <c:pt idx="16">
                  <c:v>0.93119223282782992</c:v>
                </c:pt>
                <c:pt idx="17">
                  <c:v>0.93907897384841532</c:v>
                </c:pt>
                <c:pt idx="18">
                  <c:v>0.88713845302899808</c:v>
                </c:pt>
                <c:pt idx="19">
                  <c:v>0.90023844203590242</c:v>
                </c:pt>
                <c:pt idx="20">
                  <c:v>0.85363155154672243</c:v>
                </c:pt>
                <c:pt idx="21">
                  <c:v>0.87069450174227891</c:v>
                </c:pt>
                <c:pt idx="22">
                  <c:v>0.8752398009548833</c:v>
                </c:pt>
                <c:pt idx="23">
                  <c:v>0.75075940276456254</c:v>
                </c:pt>
                <c:pt idx="24">
                  <c:v>0.78179572731113911</c:v>
                </c:pt>
                <c:pt idx="25">
                  <c:v>0.77947304826398356</c:v>
                </c:pt>
                <c:pt idx="26">
                  <c:v>0.86388067241341382</c:v>
                </c:pt>
                <c:pt idx="27">
                  <c:v>0.77122097982378557</c:v>
                </c:pt>
                <c:pt idx="28">
                  <c:v>0.82894914633460681</c:v>
                </c:pt>
                <c:pt idx="29">
                  <c:v>0.72931021091191484</c:v>
                </c:pt>
                <c:pt idx="30">
                  <c:v>0.79542558864718671</c:v>
                </c:pt>
                <c:pt idx="31">
                  <c:v>0.70748234447499825</c:v>
                </c:pt>
                <c:pt idx="32">
                  <c:v>0.68918568861342999</c:v>
                </c:pt>
                <c:pt idx="33">
                  <c:v>0.71825264242062759</c:v>
                </c:pt>
                <c:pt idx="34">
                  <c:v>0.54728920664979397</c:v>
                </c:pt>
                <c:pt idx="35">
                  <c:v>0.56438718585822334</c:v>
                </c:pt>
                <c:pt idx="36">
                  <c:v>0.55062677320425535</c:v>
                </c:pt>
                <c:pt idx="37">
                  <c:v>0.58894553989686349</c:v>
                </c:pt>
                <c:pt idx="38">
                  <c:v>0.55436836162100722</c:v>
                </c:pt>
                <c:pt idx="39">
                  <c:v>0.32176725729123212</c:v>
                </c:pt>
                <c:pt idx="40">
                  <c:v>0.48732492908117936</c:v>
                </c:pt>
                <c:pt idx="41">
                  <c:v>0.45777959615869618</c:v>
                </c:pt>
                <c:pt idx="42">
                  <c:v>0.41110808513339986</c:v>
                </c:pt>
                <c:pt idx="43">
                  <c:v>0.54689617243040811</c:v>
                </c:pt>
                <c:pt idx="44">
                  <c:v>0.48282087104222304</c:v>
                </c:pt>
                <c:pt idx="45">
                  <c:v>0.48549822540298104</c:v>
                </c:pt>
                <c:pt idx="46">
                  <c:v>0.52559128316176418</c:v>
                </c:pt>
                <c:pt idx="47">
                  <c:v>0.51094706190660411</c:v>
                </c:pt>
                <c:pt idx="48">
                  <c:v>0.48144570055669605</c:v>
                </c:pt>
                <c:pt idx="49">
                  <c:v>0.28286992993033905</c:v>
                </c:pt>
              </c:numCache>
            </c:numRef>
          </c:yVal>
          <c:smooth val="0"/>
          <c:extLst>
            <c:ext xmlns:c16="http://schemas.microsoft.com/office/drawing/2014/chart" uri="{C3380CC4-5D6E-409C-BE32-E72D297353CC}">
              <c16:uniqueId val="{00000003-F8AF-4DBA-9425-290FA57D48FB}"/>
            </c:ext>
          </c:extLst>
        </c:ser>
        <c:ser>
          <c:idx val="4"/>
          <c:order val="4"/>
          <c:tx>
            <c:strRef>
              <c:f>'10av'!$B$39530</c:f>
              <c:strCache>
                <c:ptCount val="1"/>
                <c:pt idx="0">
                  <c:v>Mo</c:v>
                </c:pt>
              </c:strCache>
            </c:strRef>
          </c:tx>
          <c:spPr>
            <a:ln w="19050" cap="rnd">
              <a:solidFill>
                <a:srgbClr val="7030A0"/>
              </a:solidFill>
              <a:round/>
            </a:ln>
            <a:effectLst/>
          </c:spPr>
          <c:marker>
            <c:symbol val="none"/>
          </c:marker>
          <c:xVal>
            <c:numRef>
              <c:f>'10av'!$C$39525:$AZ$39525</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'10av'!$C$39530:$AZ$39530</c:f>
              <c:numCache>
                <c:formatCode>0.00E+00</c:formatCode>
                <c:ptCount val="50"/>
                <c:pt idx="0">
                  <c:v>1.4829435530032184E-7</c:v>
                </c:pt>
                <c:pt idx="1">
                  <c:v>1.9629495017269571E-3</c:v>
                </c:pt>
                <c:pt idx="2">
                  <c:v>8.1993473464032961E-4</c:v>
                </c:pt>
                <c:pt idx="3">
                  <c:v>1.6999232177204282E-2</c:v>
                </c:pt>
                <c:pt idx="4">
                  <c:v>2.4331818213465525E-2</c:v>
                </c:pt>
                <c:pt idx="5">
                  <c:v>8.9115416655475514E-3</c:v>
                </c:pt>
                <c:pt idx="6">
                  <c:v>9.0529883694101618E-3</c:v>
                </c:pt>
                <c:pt idx="7">
                  <c:v>2.8499217503914522E-3</c:v>
                </c:pt>
                <c:pt idx="8">
                  <c:v>1.6386937160409502E-2</c:v>
                </c:pt>
                <c:pt idx="9">
                  <c:v>1.6913042444357266E-2</c:v>
                </c:pt>
                <c:pt idx="10">
                  <c:v>1.0405063851845834E-2</c:v>
                </c:pt>
                <c:pt idx="11">
                  <c:v>1.0010815220021896E-2</c:v>
                </c:pt>
                <c:pt idx="12">
                  <c:v>2.2138989078446535E-2</c:v>
                </c:pt>
                <c:pt idx="13">
                  <c:v>2.3932821345849621E-3</c:v>
                </c:pt>
                <c:pt idx="14">
                  <c:v>1.0584859963744737E-2</c:v>
                </c:pt>
                <c:pt idx="15">
                  <c:v>2.7532536502427925E-3</c:v>
                </c:pt>
                <c:pt idx="16">
                  <c:v>1.740744166244702E-3</c:v>
                </c:pt>
                <c:pt idx="17">
                  <c:v>2.6301572477127246E-3</c:v>
                </c:pt>
                <c:pt idx="18">
                  <c:v>3.0305537672857858E-3</c:v>
                </c:pt>
                <c:pt idx="19">
                  <c:v>2.4640943118328113E-3</c:v>
                </c:pt>
                <c:pt idx="20">
                  <c:v>3.5211280913102251E-3</c:v>
                </c:pt>
                <c:pt idx="21">
                  <c:v>5.2587643683046532E-3</c:v>
                </c:pt>
                <c:pt idx="22">
                  <c:v>1.7148094900887279E-3</c:v>
                </c:pt>
                <c:pt idx="23">
                  <c:v>1.7672560813282632E-3</c:v>
                </c:pt>
                <c:pt idx="24">
                  <c:v>6.4480246292984503E-3</c:v>
                </c:pt>
                <c:pt idx="25">
                  <c:v>2.9295110882719714E-3</c:v>
                </c:pt>
                <c:pt idx="26">
                  <c:v>2.540061226205541E-3</c:v>
                </c:pt>
                <c:pt idx="27">
                  <c:v>4.0597858248067878E-3</c:v>
                </c:pt>
                <c:pt idx="28">
                  <c:v>1.8728514217665518E-3</c:v>
                </c:pt>
                <c:pt idx="29">
                  <c:v>5.0657332423774135E-3</c:v>
                </c:pt>
                <c:pt idx="30">
                  <c:v>3.5372327252705116E-3</c:v>
                </c:pt>
                <c:pt idx="31">
                  <c:v>4.270301626738332E-3</c:v>
                </c:pt>
                <c:pt idx="32">
                  <c:v>4.8252261473890248E-3</c:v>
                </c:pt>
                <c:pt idx="33">
                  <c:v>2.4455381523270005E-2</c:v>
                </c:pt>
                <c:pt idx="34">
                  <c:v>0.182593454245322</c:v>
                </c:pt>
                <c:pt idx="35">
                  <c:v>0.18357668107855704</c:v>
                </c:pt>
                <c:pt idx="36">
                  <c:v>0.15048670830251004</c:v>
                </c:pt>
                <c:pt idx="37">
                  <c:v>0.13268374416878492</c:v>
                </c:pt>
                <c:pt idx="38">
                  <c:v>0.12769158089449373</c:v>
                </c:pt>
                <c:pt idx="39">
                  <c:v>0.21438690575046199</c:v>
                </c:pt>
                <c:pt idx="40">
                  <c:v>0.17592435935176318</c:v>
                </c:pt>
                <c:pt idx="41">
                  <c:v>0.16567804240872225</c:v>
                </c:pt>
                <c:pt idx="42">
                  <c:v>0.19116762785037977</c:v>
                </c:pt>
                <c:pt idx="43">
                  <c:v>0.15347318006637883</c:v>
                </c:pt>
                <c:pt idx="44">
                  <c:v>0.17182610715455704</c:v>
                </c:pt>
                <c:pt idx="45">
                  <c:v>0.17504258248309179</c:v>
                </c:pt>
                <c:pt idx="46">
                  <c:v>0.17565042393900046</c:v>
                </c:pt>
                <c:pt idx="47">
                  <c:v>0.18576736948602582</c:v>
                </c:pt>
                <c:pt idx="48">
                  <c:v>0.2022100350547843</c:v>
                </c:pt>
                <c:pt idx="49">
                  <c:v>0.27281572570929391</c:v>
                </c:pt>
              </c:numCache>
            </c:numRef>
          </c:yVal>
          <c:smooth val="0"/>
          <c:extLst>
            <c:ext xmlns:c16="http://schemas.microsoft.com/office/drawing/2014/chart" uri="{C3380CC4-5D6E-409C-BE32-E72D297353CC}">
              <c16:uniqueId val="{00000004-F8AF-4DBA-9425-290FA57D48FB}"/>
            </c:ext>
          </c:extLst>
        </c:ser>
        <c:dLbls>
          <c:showLegendKey val="0"/>
          <c:showVal val="0"/>
          <c:showCatName val="0"/>
          <c:showSerName val="0"/>
          <c:showPercent val="0"/>
          <c:showBubbleSize val="0"/>
        </c:dLbls>
        <c:axId val="1945693152"/>
        <c:axId val="1945689312"/>
      </c:scatterChart>
      <c:valAx>
        <c:axId val="1945693152"/>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(10x)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945689312"/>
        <c:crossesAt val="1.0000000000000002E-3"/>
        <c:crossBetween val="midCat"/>
      </c:valAx>
      <c:valAx>
        <c:axId val="1945689312"/>
        <c:scaling>
          <c:logBase val="10"/>
          <c:orientation val="minMax"/>
          <c:min val="1.0000000000000002E-3"/>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945693152"/>
        <c:crosses val="autoZero"/>
        <c:crossBetween val="midCat"/>
      </c:valAx>
      <c:spPr>
        <a:solidFill>
          <a:schemeClr val="bg1"/>
        </a:solid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Data!$B$1:$B$2</c:f>
              <c:strCache>
                <c:ptCount val="2"/>
                <c:pt idx="0">
                  <c:v>W</c:v>
                </c:pt>
              </c:strCache>
            </c:strRef>
          </c:tx>
          <c:spPr>
            <a:ln w="19050" cap="rnd">
              <a:solidFill>
                <a:srgbClr val="0070C0"/>
              </a:solidFill>
              <a:round/>
            </a:ln>
            <a:effectLst/>
          </c:spPr>
          <c:marker>
            <c:symbol val="none"/>
          </c:marker>
          <c:xVal>
            <c:numRef>
              <c:f>Data!$A$3:$A$1507</c:f>
              <c:numCache>
                <c:formatCode>General</c:formatCode>
                <c:ptCount val="150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numCache>
            </c:numRef>
          </c:xVal>
          <c:yVal>
            <c:numRef>
              <c:f>Data!$B$3:$B$1507</c:f>
              <c:numCache>
                <c:formatCode>General</c:formatCode>
                <c:ptCount val="1505"/>
                <c:pt idx="0">
                  <c:v>361.00515096351984</c:v>
                </c:pt>
                <c:pt idx="1">
                  <c:v>392.45646068374975</c:v>
                </c:pt>
                <c:pt idx="2">
                  <c:v>143.72148274880962</c:v>
                </c:pt>
                <c:pt idx="3">
                  <c:v>103.15266655968624</c:v>
                </c:pt>
                <c:pt idx="4">
                  <c:v>46.054244051223463</c:v>
                </c:pt>
                <c:pt idx="5">
                  <c:v>77.338717390185693</c:v>
                </c:pt>
                <c:pt idx="6">
                  <c:v>53.06974941155206</c:v>
                </c:pt>
                <c:pt idx="7">
                  <c:v>92.556212796798263</c:v>
                </c:pt>
                <c:pt idx="8">
                  <c:v>45.202315653628318</c:v>
                </c:pt>
                <c:pt idx="9">
                  <c:v>119.34003536548771</c:v>
                </c:pt>
                <c:pt idx="10">
                  <c:v>74.229580775318738</c:v>
                </c:pt>
                <c:pt idx="11">
                  <c:v>82.670602301335762</c:v>
                </c:pt>
                <c:pt idx="12">
                  <c:v>99.112792608571752</c:v>
                </c:pt>
                <c:pt idx="13">
                  <c:v>55.153614999657123</c:v>
                </c:pt>
                <c:pt idx="14">
                  <c:v>83.609645497184459</c:v>
                </c:pt>
                <c:pt idx="15">
                  <c:v>50.704114546854335</c:v>
                </c:pt>
                <c:pt idx="16">
                  <c:v>47.774031314902686</c:v>
                </c:pt>
                <c:pt idx="17">
                  <c:v>79.450389096409381</c:v>
                </c:pt>
                <c:pt idx="18">
                  <c:v>86.676183308479978</c:v>
                </c:pt>
                <c:pt idx="19">
                  <c:v>119.0887152258244</c:v>
                </c:pt>
                <c:pt idx="20">
                  <c:v>46.598344896227658</c:v>
                </c:pt>
                <c:pt idx="21">
                  <c:v>136.13326034867754</c:v>
                </c:pt>
                <c:pt idx="22">
                  <c:v>81.297700093685108</c:v>
                </c:pt>
                <c:pt idx="23">
                  <c:v>121.60348227126745</c:v>
                </c:pt>
                <c:pt idx="24">
                  <c:v>132.82481067297368</c:v>
                </c:pt>
                <c:pt idx="25">
                  <c:v>209.6459099441085</c:v>
                </c:pt>
                <c:pt idx="26">
                  <c:v>147.64047046628863</c:v>
                </c:pt>
                <c:pt idx="27">
                  <c:v>103.74104317339105</c:v>
                </c:pt>
                <c:pt idx="28">
                  <c:v>90.621847399004281</c:v>
                </c:pt>
                <c:pt idx="29">
                  <c:v>196.85927046218259</c:v>
                </c:pt>
                <c:pt idx="30">
                  <c:v>134.39047926221724</c:v>
                </c:pt>
                <c:pt idx="31">
                  <c:v>163.56634060482745</c:v>
                </c:pt>
                <c:pt idx="32">
                  <c:v>150.7009216634371</c:v>
                </c:pt>
                <c:pt idx="33">
                  <c:v>141.67107977021729</c:v>
                </c:pt>
                <c:pt idx="34">
                  <c:v>115.16865775025772</c:v>
                </c:pt>
                <c:pt idx="35">
                  <c:v>185.72466635100218</c:v>
                </c:pt>
                <c:pt idx="36">
                  <c:v>138.15667266422776</c:v>
                </c:pt>
                <c:pt idx="37">
                  <c:v>139.88104321369744</c:v>
                </c:pt>
                <c:pt idx="38">
                  <c:v>174.34160896322038</c:v>
                </c:pt>
                <c:pt idx="39">
                  <c:v>207.95649949966995</c:v>
                </c:pt>
                <c:pt idx="40">
                  <c:v>161.231478618181</c:v>
                </c:pt>
                <c:pt idx="41">
                  <c:v>158.28335807864963</c:v>
                </c:pt>
                <c:pt idx="42">
                  <c:v>237.7212297987447</c:v>
                </c:pt>
                <c:pt idx="43">
                  <c:v>150.80645104475801</c:v>
                </c:pt>
                <c:pt idx="44">
                  <c:v>134.7240180740304</c:v>
                </c:pt>
                <c:pt idx="45">
                  <c:v>257.95951345066862</c:v>
                </c:pt>
                <c:pt idx="46">
                  <c:v>115.17878542185569</c:v>
                </c:pt>
                <c:pt idx="47">
                  <c:v>150.63993975421494</c:v>
                </c:pt>
                <c:pt idx="48">
                  <c:v>171.43793772276177</c:v>
                </c:pt>
                <c:pt idx="49">
                  <c:v>148.49824640607659</c:v>
                </c:pt>
                <c:pt idx="50">
                  <c:v>114.85640675465386</c:v>
                </c:pt>
                <c:pt idx="51">
                  <c:v>214.430007258524</c:v>
                </c:pt>
                <c:pt idx="52">
                  <c:v>168.69837717361017</c:v>
                </c:pt>
                <c:pt idx="53">
                  <c:v>89.261311282874075</c:v>
                </c:pt>
                <c:pt idx="54">
                  <c:v>114.73627408040703</c:v>
                </c:pt>
                <c:pt idx="55">
                  <c:v>219.16489561070517</c:v>
                </c:pt>
                <c:pt idx="56">
                  <c:v>208.96601564341003</c:v>
                </c:pt>
                <c:pt idx="57">
                  <c:v>140.09905402452998</c:v>
                </c:pt>
                <c:pt idx="58">
                  <c:v>121.2159077859569</c:v>
                </c:pt>
                <c:pt idx="59">
                  <c:v>166.35196668580875</c:v>
                </c:pt>
                <c:pt idx="60">
                  <c:v>241.57344473631491</c:v>
                </c:pt>
                <c:pt idx="61">
                  <c:v>296.01332881390914</c:v>
                </c:pt>
                <c:pt idx="62">
                  <c:v>243.09889789227901</c:v>
                </c:pt>
                <c:pt idx="63">
                  <c:v>187.75337891604195</c:v>
                </c:pt>
                <c:pt idx="64">
                  <c:v>149.27323852506319</c:v>
                </c:pt>
                <c:pt idx="65">
                  <c:v>194.04333468293217</c:v>
                </c:pt>
                <c:pt idx="66">
                  <c:v>137.52531938115928</c:v>
                </c:pt>
                <c:pt idx="67">
                  <c:v>237.69071085620504</c:v>
                </c:pt>
                <c:pt idx="68">
                  <c:v>188.75863998060905</c:v>
                </c:pt>
                <c:pt idx="69">
                  <c:v>148.87224713760489</c:v>
                </c:pt>
                <c:pt idx="70">
                  <c:v>252.0040164566488</c:v>
                </c:pt>
                <c:pt idx="71">
                  <c:v>246.65465495197392</c:v>
                </c:pt>
                <c:pt idx="72">
                  <c:v>274.43571857078371</c:v>
                </c:pt>
                <c:pt idx="73">
                  <c:v>205.04543756545203</c:v>
                </c:pt>
                <c:pt idx="74">
                  <c:v>236.04992459617316</c:v>
                </c:pt>
                <c:pt idx="75">
                  <c:v>195.18704665524947</c:v>
                </c:pt>
                <c:pt idx="76">
                  <c:v>126.7201209030865</c:v>
                </c:pt>
                <c:pt idx="77">
                  <c:v>230.23391825218053</c:v>
                </c:pt>
                <c:pt idx="78">
                  <c:v>194.35878324927606</c:v>
                </c:pt>
                <c:pt idx="79">
                  <c:v>148.01843468353329</c:v>
                </c:pt>
                <c:pt idx="80">
                  <c:v>269.56282386415415</c:v>
                </c:pt>
                <c:pt idx="81">
                  <c:v>152.55901759368609</c:v>
                </c:pt>
                <c:pt idx="82">
                  <c:v>190.38630138927996</c:v>
                </c:pt>
                <c:pt idx="83">
                  <c:v>125.49510385335337</c:v>
                </c:pt>
                <c:pt idx="84">
                  <c:v>188.69662010884628</c:v>
                </c:pt>
                <c:pt idx="85">
                  <c:v>116.02936055102646</c:v>
                </c:pt>
                <c:pt idx="86">
                  <c:v>189.39486037726161</c:v>
                </c:pt>
                <c:pt idx="87">
                  <c:v>176.24193422621516</c:v>
                </c:pt>
                <c:pt idx="88">
                  <c:v>173.28948528574196</c:v>
                </c:pt>
                <c:pt idx="89">
                  <c:v>231.05799049666007</c:v>
                </c:pt>
                <c:pt idx="90">
                  <c:v>275.82517395548814</c:v>
                </c:pt>
                <c:pt idx="91">
                  <c:v>478.27840751730719</c:v>
                </c:pt>
                <c:pt idx="92">
                  <c:v>277.20259631653295</c:v>
                </c:pt>
                <c:pt idx="93">
                  <c:v>351.13725632559499</c:v>
                </c:pt>
                <c:pt idx="94">
                  <c:v>328.71888852031731</c:v>
                </c:pt>
                <c:pt idx="95">
                  <c:v>375.56724239620416</c:v>
                </c:pt>
                <c:pt idx="96">
                  <c:v>258.85431618139518</c:v>
                </c:pt>
                <c:pt idx="97">
                  <c:v>381.45601845680949</c:v>
                </c:pt>
                <c:pt idx="98">
                  <c:v>530.06260144901387</c:v>
                </c:pt>
                <c:pt idx="99">
                  <c:v>386.69666189647603</c:v>
                </c:pt>
                <c:pt idx="100">
                  <c:v>393.94703636993819</c:v>
                </c:pt>
                <c:pt idx="101">
                  <c:v>336.99190660750548</c:v>
                </c:pt>
                <c:pt idx="102">
                  <c:v>365.92495031649975</c:v>
                </c:pt>
                <c:pt idx="103">
                  <c:v>285.82735337049814</c:v>
                </c:pt>
                <c:pt idx="104">
                  <c:v>406.59399250969193</c:v>
                </c:pt>
                <c:pt idx="105">
                  <c:v>465.48889216369071</c:v>
                </c:pt>
                <c:pt idx="106">
                  <c:v>447.83357577189543</c:v>
                </c:pt>
                <c:pt idx="107">
                  <c:v>459.90036953831071</c:v>
                </c:pt>
                <c:pt idx="108">
                  <c:v>445.28295568848517</c:v>
                </c:pt>
                <c:pt idx="109">
                  <c:v>444.64934677811613</c:v>
                </c:pt>
                <c:pt idx="110">
                  <c:v>866.49898478893488</c:v>
                </c:pt>
                <c:pt idx="111">
                  <c:v>458.07655370942331</c:v>
                </c:pt>
                <c:pt idx="112">
                  <c:v>510.5630745465831</c:v>
                </c:pt>
                <c:pt idx="113">
                  <c:v>519.73287834737573</c:v>
                </c:pt>
                <c:pt idx="114">
                  <c:v>1512.2918797362743</c:v>
                </c:pt>
                <c:pt idx="115">
                  <c:v>718.50524707324689</c:v>
                </c:pt>
                <c:pt idx="116">
                  <c:v>546.68328611431423</c:v>
                </c:pt>
                <c:pt idx="117">
                  <c:v>548.05337689159512</c:v>
                </c:pt>
                <c:pt idx="118">
                  <c:v>480.78979888049338</c:v>
                </c:pt>
                <c:pt idx="119">
                  <c:v>615.61842142590615</c:v>
                </c:pt>
                <c:pt idx="120">
                  <c:v>626.11346040068656</c:v>
                </c:pt>
                <c:pt idx="121">
                  <c:v>731.68277429690431</c:v>
                </c:pt>
                <c:pt idx="122">
                  <c:v>1193.6847021834378</c:v>
                </c:pt>
                <c:pt idx="123">
                  <c:v>605.94888910204861</c:v>
                </c:pt>
                <c:pt idx="124">
                  <c:v>708.44297286624987</c:v>
                </c:pt>
                <c:pt idx="125">
                  <c:v>561.50498979908605</c:v>
                </c:pt>
                <c:pt idx="126">
                  <c:v>728.97728538887793</c:v>
                </c:pt>
                <c:pt idx="127">
                  <c:v>621.30854231320689</c:v>
                </c:pt>
                <c:pt idx="128">
                  <c:v>671.67444339561837</c:v>
                </c:pt>
                <c:pt idx="129">
                  <c:v>862.34177563827484</c:v>
                </c:pt>
                <c:pt idx="130">
                  <c:v>824.19997636303094</c:v>
                </c:pt>
                <c:pt idx="131">
                  <c:v>714.73241212014113</c:v>
                </c:pt>
                <c:pt idx="132">
                  <c:v>581.00347851298329</c:v>
                </c:pt>
                <c:pt idx="133">
                  <c:v>498.67136947586363</c:v>
                </c:pt>
                <c:pt idx="134">
                  <c:v>759.72272009006986</c:v>
                </c:pt>
                <c:pt idx="135">
                  <c:v>1131.6794867460223</c:v>
                </c:pt>
                <c:pt idx="136">
                  <c:v>610.72348527023507</c:v>
                </c:pt>
                <c:pt idx="137">
                  <c:v>618.48030370456183</c:v>
                </c:pt>
                <c:pt idx="138">
                  <c:v>757.22735365596486</c:v>
                </c:pt>
                <c:pt idx="139">
                  <c:v>812.86257489700927</c:v>
                </c:pt>
                <c:pt idx="140">
                  <c:v>707.85315629596175</c:v>
                </c:pt>
                <c:pt idx="141">
                  <c:v>671.8596989149712</c:v>
                </c:pt>
                <c:pt idx="142">
                  <c:v>760.62580482050885</c:v>
                </c:pt>
                <c:pt idx="143">
                  <c:v>677.04375077682289</c:v>
                </c:pt>
                <c:pt idx="144">
                  <c:v>765.56204946322396</c:v>
                </c:pt>
                <c:pt idx="145">
                  <c:v>631.27734860114197</c:v>
                </c:pt>
                <c:pt idx="146">
                  <c:v>805.58274309013348</c:v>
                </c:pt>
                <c:pt idx="147">
                  <c:v>695.15770351239485</c:v>
                </c:pt>
                <c:pt idx="148">
                  <c:v>755.29406885915591</c:v>
                </c:pt>
                <c:pt idx="149">
                  <c:v>759.79005154436175</c:v>
                </c:pt>
                <c:pt idx="150">
                  <c:v>672.82773748386501</c:v>
                </c:pt>
                <c:pt idx="151">
                  <c:v>587.44968067203797</c:v>
                </c:pt>
                <c:pt idx="152">
                  <c:v>756.75121802136698</c:v>
                </c:pt>
                <c:pt idx="153">
                  <c:v>698.32475409475342</c:v>
                </c:pt>
                <c:pt idx="154">
                  <c:v>649.88225906098648</c:v>
                </c:pt>
                <c:pt idx="155">
                  <c:v>802.83838583971522</c:v>
                </c:pt>
                <c:pt idx="156">
                  <c:v>1040.3480670006386</c:v>
                </c:pt>
                <c:pt idx="157">
                  <c:v>697.22562584951243</c:v>
                </c:pt>
                <c:pt idx="158">
                  <c:v>1016.6413881281904</c:v>
                </c:pt>
                <c:pt idx="159">
                  <c:v>892.71087326472195</c:v>
                </c:pt>
                <c:pt idx="160">
                  <c:v>794.56268065680911</c:v>
                </c:pt>
                <c:pt idx="161">
                  <c:v>940.63639839173391</c:v>
                </c:pt>
                <c:pt idx="162">
                  <c:v>699.47985793091618</c:v>
                </c:pt>
                <c:pt idx="163">
                  <c:v>423.391001756094</c:v>
                </c:pt>
                <c:pt idx="164">
                  <c:v>609.44290853521454</c:v>
                </c:pt>
                <c:pt idx="165">
                  <c:v>816.25130936315213</c:v>
                </c:pt>
                <c:pt idx="166">
                  <c:v>714.26197672169678</c:v>
                </c:pt>
                <c:pt idx="167">
                  <c:v>899.20688638530169</c:v>
                </c:pt>
                <c:pt idx="168">
                  <c:v>846.8385053781459</c:v>
                </c:pt>
                <c:pt idx="169">
                  <c:v>679.45211420924602</c:v>
                </c:pt>
                <c:pt idx="170">
                  <c:v>919.69206460687201</c:v>
                </c:pt>
                <c:pt idx="171">
                  <c:v>921.63843624821413</c:v>
                </c:pt>
                <c:pt idx="172">
                  <c:v>838.82664224572238</c:v>
                </c:pt>
                <c:pt idx="173">
                  <c:v>735.95393051344683</c:v>
                </c:pt>
                <c:pt idx="174">
                  <c:v>751.71469864226469</c:v>
                </c:pt>
                <c:pt idx="175">
                  <c:v>640.76817567126795</c:v>
                </c:pt>
                <c:pt idx="176">
                  <c:v>1011.3166219171344</c:v>
                </c:pt>
                <c:pt idx="177">
                  <c:v>891.51393079202091</c:v>
                </c:pt>
                <c:pt idx="178">
                  <c:v>938.64005906242949</c:v>
                </c:pt>
                <c:pt idx="179">
                  <c:v>661.09358196517042</c:v>
                </c:pt>
                <c:pt idx="180">
                  <c:v>779.23859394509293</c:v>
                </c:pt>
                <c:pt idx="181">
                  <c:v>808.24970437012712</c:v>
                </c:pt>
                <c:pt idx="182">
                  <c:v>611.02695125764569</c:v>
                </c:pt>
                <c:pt idx="183">
                  <c:v>941.07544216496331</c:v>
                </c:pt>
                <c:pt idx="184">
                  <c:v>500.19191370421839</c:v>
                </c:pt>
                <c:pt idx="185">
                  <c:v>785.48852362669368</c:v>
                </c:pt>
                <c:pt idx="186">
                  <c:v>727.35314763217684</c:v>
                </c:pt>
                <c:pt idx="187">
                  <c:v>874.94998653814969</c:v>
                </c:pt>
                <c:pt idx="188">
                  <c:v>835.52976344477395</c:v>
                </c:pt>
                <c:pt idx="189">
                  <c:v>765.66164848470339</c:v>
                </c:pt>
                <c:pt idx="190">
                  <c:v>776.96106447672639</c:v>
                </c:pt>
                <c:pt idx="191">
                  <c:v>779.29372550011976</c:v>
                </c:pt>
                <c:pt idx="192">
                  <c:v>586.81837528975586</c:v>
                </c:pt>
                <c:pt idx="193">
                  <c:v>703.60244026543558</c:v>
                </c:pt>
                <c:pt idx="194">
                  <c:v>843.06481240351548</c:v>
                </c:pt>
                <c:pt idx="195">
                  <c:v>938.88930997206728</c:v>
                </c:pt>
                <c:pt idx="196">
                  <c:v>799.57701893028332</c:v>
                </c:pt>
                <c:pt idx="197">
                  <c:v>968.93561437965741</c:v>
                </c:pt>
                <c:pt idx="198">
                  <c:v>1026.4914352872634</c:v>
                </c:pt>
                <c:pt idx="199">
                  <c:v>766.21663364418248</c:v>
                </c:pt>
                <c:pt idx="200">
                  <c:v>858.82013725139598</c:v>
                </c:pt>
                <c:pt idx="201">
                  <c:v>836.64976717497234</c:v>
                </c:pt>
                <c:pt idx="202">
                  <c:v>631.63033654097501</c:v>
                </c:pt>
                <c:pt idx="203">
                  <c:v>589.21879596430028</c:v>
                </c:pt>
                <c:pt idx="204">
                  <c:v>655.69255272413727</c:v>
                </c:pt>
                <c:pt idx="205">
                  <c:v>812.62008076147811</c:v>
                </c:pt>
                <c:pt idx="206">
                  <c:v>814.37925074554016</c:v>
                </c:pt>
                <c:pt idx="207">
                  <c:v>1003.4040251060815</c:v>
                </c:pt>
                <c:pt idx="208">
                  <c:v>701.45142951525202</c:v>
                </c:pt>
                <c:pt idx="209">
                  <c:v>673.12151291669147</c:v>
                </c:pt>
                <c:pt idx="210">
                  <c:v>598.94274617628309</c:v>
                </c:pt>
                <c:pt idx="211">
                  <c:v>1018.0780773710281</c:v>
                </c:pt>
                <c:pt idx="212">
                  <c:v>868.68803123830492</c:v>
                </c:pt>
                <c:pt idx="213">
                  <c:v>540.08666873712514</c:v>
                </c:pt>
                <c:pt idx="214">
                  <c:v>759.12576542627983</c:v>
                </c:pt>
                <c:pt idx="215">
                  <c:v>927.99282130727204</c:v>
                </c:pt>
                <c:pt idx="216">
                  <c:v>615.97596204625097</c:v>
                </c:pt>
                <c:pt idx="217">
                  <c:v>903.47246623322815</c:v>
                </c:pt>
                <c:pt idx="218">
                  <c:v>501.73907130138525</c:v>
                </c:pt>
                <c:pt idx="219">
                  <c:v>802.65754375941435</c:v>
                </c:pt>
                <c:pt idx="220">
                  <c:v>696.02722961106952</c:v>
                </c:pt>
                <c:pt idx="221">
                  <c:v>694.00064092363573</c:v>
                </c:pt>
                <c:pt idx="222">
                  <c:v>882.9395623776644</c:v>
                </c:pt>
                <c:pt idx="223">
                  <c:v>493.68824747321327</c:v>
                </c:pt>
                <c:pt idx="224">
                  <c:v>872.32183507888567</c:v>
                </c:pt>
                <c:pt idx="225">
                  <c:v>911.18731183853038</c:v>
                </c:pt>
                <c:pt idx="226">
                  <c:v>653.44382056964992</c:v>
                </c:pt>
                <c:pt idx="227">
                  <c:v>727.35587838294703</c:v>
                </c:pt>
                <c:pt idx="228">
                  <c:v>812.69340832282285</c:v>
                </c:pt>
                <c:pt idx="229">
                  <c:v>619.3893906662031</c:v>
                </c:pt>
                <c:pt idx="230">
                  <c:v>599.67269061413106</c:v>
                </c:pt>
                <c:pt idx="231">
                  <c:v>661.12053430900528</c:v>
                </c:pt>
                <c:pt idx="232">
                  <c:v>881.56921834163597</c:v>
                </c:pt>
                <c:pt idx="233">
                  <c:v>848.54865876490317</c:v>
                </c:pt>
                <c:pt idx="234">
                  <c:v>813.18036076724309</c:v>
                </c:pt>
                <c:pt idx="235">
                  <c:v>1154.8096194214413</c:v>
                </c:pt>
                <c:pt idx="236">
                  <c:v>966.31152883753145</c:v>
                </c:pt>
                <c:pt idx="237">
                  <c:v>885.23262849405626</c:v>
                </c:pt>
                <c:pt idx="238">
                  <c:v>1033.2215398268147</c:v>
                </c:pt>
                <c:pt idx="239">
                  <c:v>1081.8494952042477</c:v>
                </c:pt>
                <c:pt idx="240">
                  <c:v>696.16580025284509</c:v>
                </c:pt>
                <c:pt idx="241">
                  <c:v>957.01991978424905</c:v>
                </c:pt>
                <c:pt idx="242">
                  <c:v>826.52330417131964</c:v>
                </c:pt>
                <c:pt idx="243">
                  <c:v>820.65060123195133</c:v>
                </c:pt>
                <c:pt idx="244">
                  <c:v>1003.4905393720991</c:v>
                </c:pt>
                <c:pt idx="245">
                  <c:v>926.84993691671809</c:v>
                </c:pt>
                <c:pt idx="246">
                  <c:v>930.17743518677344</c:v>
                </c:pt>
                <c:pt idx="247">
                  <c:v>647.91115318158813</c:v>
                </c:pt>
                <c:pt idx="248">
                  <c:v>914.14363809997758</c:v>
                </c:pt>
                <c:pt idx="249">
                  <c:v>1041.083752353768</c:v>
                </c:pt>
                <c:pt idx="250">
                  <c:v>952.11223539268929</c:v>
                </c:pt>
                <c:pt idx="251">
                  <c:v>982.41494800598798</c:v>
                </c:pt>
                <c:pt idx="252">
                  <c:v>779.13792516731314</c:v>
                </c:pt>
                <c:pt idx="253">
                  <c:v>766.94095618188805</c:v>
                </c:pt>
                <c:pt idx="254">
                  <c:v>674.94547726183487</c:v>
                </c:pt>
                <c:pt idx="255">
                  <c:v>1053.7539302251917</c:v>
                </c:pt>
                <c:pt idx="256">
                  <c:v>830.28749157200855</c:v>
                </c:pt>
                <c:pt idx="257">
                  <c:v>1125.088044003631</c:v>
                </c:pt>
                <c:pt idx="258">
                  <c:v>1055.6960435315179</c:v>
                </c:pt>
                <c:pt idx="259">
                  <c:v>970.33908383315486</c:v>
                </c:pt>
                <c:pt idx="260">
                  <c:v>975.4680151868323</c:v>
                </c:pt>
                <c:pt idx="261">
                  <c:v>944.54992122258466</c:v>
                </c:pt>
                <c:pt idx="262">
                  <c:v>1063.4645019532461</c:v>
                </c:pt>
                <c:pt idx="263">
                  <c:v>906.1272571991758</c:v>
                </c:pt>
                <c:pt idx="264">
                  <c:v>603.99373868653049</c:v>
                </c:pt>
                <c:pt idx="265">
                  <c:v>987.40508215101852</c:v>
                </c:pt>
                <c:pt idx="266">
                  <c:v>1175.9978657188901</c:v>
                </c:pt>
                <c:pt idx="267">
                  <c:v>1026.1567419660034</c:v>
                </c:pt>
                <c:pt idx="268">
                  <c:v>1199.2001099795239</c:v>
                </c:pt>
                <c:pt idx="269">
                  <c:v>947.43508720223122</c:v>
                </c:pt>
                <c:pt idx="270">
                  <c:v>697.6942573953711</c:v>
                </c:pt>
                <c:pt idx="271">
                  <c:v>1285.3757755072343</c:v>
                </c:pt>
                <c:pt idx="272">
                  <c:v>1036.0600094460672</c:v>
                </c:pt>
                <c:pt idx="273">
                  <c:v>968.32151210345751</c:v>
                </c:pt>
                <c:pt idx="274">
                  <c:v>915.15396775666397</c:v>
                </c:pt>
                <c:pt idx="275">
                  <c:v>1117.3102254491212</c:v>
                </c:pt>
                <c:pt idx="276">
                  <c:v>1017.3254612577557</c:v>
                </c:pt>
                <c:pt idx="277">
                  <c:v>971.91461759309664</c:v>
                </c:pt>
                <c:pt idx="278">
                  <c:v>1018.5081602128868</c:v>
                </c:pt>
                <c:pt idx="279">
                  <c:v>1003.6497703347425</c:v>
                </c:pt>
                <c:pt idx="280">
                  <c:v>774.94726719321363</c:v>
                </c:pt>
                <c:pt idx="281">
                  <c:v>689.70785017569972</c:v>
                </c:pt>
                <c:pt idx="282">
                  <c:v>895.31392119289183</c:v>
                </c:pt>
                <c:pt idx="283">
                  <c:v>927.70307538372595</c:v>
                </c:pt>
                <c:pt idx="284">
                  <c:v>908.63735960965846</c:v>
                </c:pt>
                <c:pt idx="285">
                  <c:v>995.09231755835947</c:v>
                </c:pt>
                <c:pt idx="286">
                  <c:v>895.23375865295145</c:v>
                </c:pt>
                <c:pt idx="287">
                  <c:v>840.1821514117737</c:v>
                </c:pt>
                <c:pt idx="288">
                  <c:v>1022.8204954255833</c:v>
                </c:pt>
                <c:pt idx="289">
                  <c:v>1115.6670008765179</c:v>
                </c:pt>
                <c:pt idx="290">
                  <c:v>1235.7952634023084</c:v>
                </c:pt>
                <c:pt idx="291">
                  <c:v>590.56196375351396</c:v>
                </c:pt>
                <c:pt idx="292">
                  <c:v>849.81360785515994</c:v>
                </c:pt>
                <c:pt idx="293">
                  <c:v>1152.7069581008834</c:v>
                </c:pt>
                <c:pt idx="294">
                  <c:v>1113.2871657830401</c:v>
                </c:pt>
                <c:pt idx="295">
                  <c:v>765.15854379272605</c:v>
                </c:pt>
                <c:pt idx="296">
                  <c:v>622.21403640061374</c:v>
                </c:pt>
                <c:pt idx="297">
                  <c:v>1146.5878330105695</c:v>
                </c:pt>
                <c:pt idx="298">
                  <c:v>812.87073321360208</c:v>
                </c:pt>
                <c:pt idx="299">
                  <c:v>911.69920079171061</c:v>
                </c:pt>
                <c:pt idx="300">
                  <c:v>1192.1778081490618</c:v>
                </c:pt>
                <c:pt idx="301">
                  <c:v>1171.6173372863686</c:v>
                </c:pt>
                <c:pt idx="302">
                  <c:v>832.35055407984635</c:v>
                </c:pt>
                <c:pt idx="303">
                  <c:v>890.88983486690336</c:v>
                </c:pt>
                <c:pt idx="304">
                  <c:v>1072.1995597297789</c:v>
                </c:pt>
                <c:pt idx="305">
                  <c:v>1078.4987327238928</c:v>
                </c:pt>
                <c:pt idx="306">
                  <c:v>1304.1611418183786</c:v>
                </c:pt>
                <c:pt idx="307">
                  <c:v>1106.6968545961195</c:v>
                </c:pt>
                <c:pt idx="308">
                  <c:v>1036.951315493171</c:v>
                </c:pt>
                <c:pt idx="309">
                  <c:v>694.32073086264427</c:v>
                </c:pt>
                <c:pt idx="310">
                  <c:v>1032.8633843145167</c:v>
                </c:pt>
                <c:pt idx="311">
                  <c:v>1070.2352418191927</c:v>
                </c:pt>
                <c:pt idx="312">
                  <c:v>1191.2483261946404</c:v>
                </c:pt>
                <c:pt idx="313">
                  <c:v>950.1081614327893</c:v>
                </c:pt>
                <c:pt idx="314">
                  <c:v>982.55591560823541</c:v>
                </c:pt>
                <c:pt idx="315">
                  <c:v>1109.665023811533</c:v>
                </c:pt>
                <c:pt idx="316">
                  <c:v>1109.7888670748291</c:v>
                </c:pt>
                <c:pt idx="317">
                  <c:v>1041.0420951450217</c:v>
                </c:pt>
                <c:pt idx="318">
                  <c:v>1106.2086238849902</c:v>
                </c:pt>
                <c:pt idx="319">
                  <c:v>1217.8803363291083</c:v>
                </c:pt>
                <c:pt idx="320">
                  <c:v>1472.597307119903</c:v>
                </c:pt>
                <c:pt idx="321">
                  <c:v>1127.9103853010517</c:v>
                </c:pt>
                <c:pt idx="322">
                  <c:v>1063.4842044514976</c:v>
                </c:pt>
                <c:pt idx="323">
                  <c:v>1074.3467565796066</c:v>
                </c:pt>
                <c:pt idx="324">
                  <c:v>1105.8238424347753</c:v>
                </c:pt>
                <c:pt idx="325">
                  <c:v>1082.2346520992073</c:v>
                </c:pt>
                <c:pt idx="326">
                  <c:v>817.67281081543672</c:v>
                </c:pt>
                <c:pt idx="327">
                  <c:v>669.86097680027888</c:v>
                </c:pt>
                <c:pt idx="328">
                  <c:v>635.58316730152455</c:v>
                </c:pt>
                <c:pt idx="329">
                  <c:v>1189.4566099456922</c:v>
                </c:pt>
                <c:pt idx="330">
                  <c:v>915.55931648034982</c:v>
                </c:pt>
                <c:pt idx="331">
                  <c:v>1350.9424832321911</c:v>
                </c:pt>
                <c:pt idx="332">
                  <c:v>1147.9805471031248</c:v>
                </c:pt>
                <c:pt idx="333">
                  <c:v>1072.9560170227016</c:v>
                </c:pt>
                <c:pt idx="334">
                  <c:v>1054.0553882637175</c:v>
                </c:pt>
                <c:pt idx="335">
                  <c:v>796.59614994267463</c:v>
                </c:pt>
                <c:pt idx="336">
                  <c:v>1223.4418675057095</c:v>
                </c:pt>
                <c:pt idx="337">
                  <c:v>729.59490935711062</c:v>
                </c:pt>
                <c:pt idx="338">
                  <c:v>761.55095119079272</c:v>
                </c:pt>
                <c:pt idx="339">
                  <c:v>944.01468613998043</c:v>
                </c:pt>
                <c:pt idx="340">
                  <c:v>1160.6445126241717</c:v>
                </c:pt>
                <c:pt idx="341">
                  <c:v>1327.3793646473262</c:v>
                </c:pt>
                <c:pt idx="342">
                  <c:v>881.72166123012005</c:v>
                </c:pt>
                <c:pt idx="343">
                  <c:v>1106.5663899807839</c:v>
                </c:pt>
                <c:pt idx="344">
                  <c:v>1038.5099245283538</c:v>
                </c:pt>
                <c:pt idx="345">
                  <c:v>1000.0480675184688</c:v>
                </c:pt>
                <c:pt idx="346">
                  <c:v>933.02350187925288</c:v>
                </c:pt>
                <c:pt idx="347">
                  <c:v>750.34415119052153</c:v>
                </c:pt>
                <c:pt idx="348">
                  <c:v>1136.8498602355783</c:v>
                </c:pt>
                <c:pt idx="349">
                  <c:v>1272.2124207175862</c:v>
                </c:pt>
                <c:pt idx="350">
                  <c:v>960.30300053187477</c:v>
                </c:pt>
                <c:pt idx="351">
                  <c:v>1260.1260275771401</c:v>
                </c:pt>
                <c:pt idx="352">
                  <c:v>1064.5460226424332</c:v>
                </c:pt>
                <c:pt idx="353">
                  <c:v>687.55495632653435</c:v>
                </c:pt>
                <c:pt idx="354">
                  <c:v>719.97926789483802</c:v>
                </c:pt>
                <c:pt idx="355">
                  <c:v>1223.6278691580767</c:v>
                </c:pt>
                <c:pt idx="356">
                  <c:v>945.23407303745091</c:v>
                </c:pt>
                <c:pt idx="357">
                  <c:v>1327.2342688143949</c:v>
                </c:pt>
                <c:pt idx="358">
                  <c:v>1002.5088685019184</c:v>
                </c:pt>
                <c:pt idx="359">
                  <c:v>1019.5152267568966</c:v>
                </c:pt>
                <c:pt idx="360">
                  <c:v>795.42304787515332</c:v>
                </c:pt>
                <c:pt idx="361">
                  <c:v>930.18742962858835</c:v>
                </c:pt>
                <c:pt idx="362">
                  <c:v>1228.9554924131262</c:v>
                </c:pt>
                <c:pt idx="363">
                  <c:v>834.88884181606306</c:v>
                </c:pt>
                <c:pt idx="364">
                  <c:v>726.21915287665627</c:v>
                </c:pt>
                <c:pt idx="365">
                  <c:v>1376.5876316521997</c:v>
                </c:pt>
                <c:pt idx="366">
                  <c:v>1420.0135628240828</c:v>
                </c:pt>
                <c:pt idx="367">
                  <c:v>1334.1488873559185</c:v>
                </c:pt>
                <c:pt idx="368">
                  <c:v>1387.0817972888849</c:v>
                </c:pt>
                <c:pt idx="369">
                  <c:v>1006.2148505563175</c:v>
                </c:pt>
                <c:pt idx="370">
                  <c:v>1223.6812149524792</c:v>
                </c:pt>
                <c:pt idx="371">
                  <c:v>1238.7265297363524</c:v>
                </c:pt>
                <c:pt idx="372">
                  <c:v>965.46121917837979</c:v>
                </c:pt>
                <c:pt idx="373">
                  <c:v>1048.2975089939484</c:v>
                </c:pt>
                <c:pt idx="374">
                  <c:v>1121.4782811064995</c:v>
                </c:pt>
                <c:pt idx="375">
                  <c:v>1265.4570629983521</c:v>
                </c:pt>
                <c:pt idx="376">
                  <c:v>1079.8811002763557</c:v>
                </c:pt>
                <c:pt idx="377">
                  <c:v>992.70245773166403</c:v>
                </c:pt>
                <c:pt idx="378">
                  <c:v>1127.3544557744549</c:v>
                </c:pt>
                <c:pt idx="379">
                  <c:v>1048.4302051466118</c:v>
                </c:pt>
                <c:pt idx="380">
                  <c:v>1358.3538540935588</c:v>
                </c:pt>
                <c:pt idx="381">
                  <c:v>1298.5533773799239</c:v>
                </c:pt>
                <c:pt idx="382">
                  <c:v>707.75579907219776</c:v>
                </c:pt>
                <c:pt idx="383">
                  <c:v>1065.2625396736257</c:v>
                </c:pt>
                <c:pt idx="384">
                  <c:v>1212.1246092704368</c:v>
                </c:pt>
                <c:pt idx="385">
                  <c:v>1005.8655086910727</c:v>
                </c:pt>
                <c:pt idx="386">
                  <c:v>764.91643616262286</c:v>
                </c:pt>
                <c:pt idx="387">
                  <c:v>1256.2472338178104</c:v>
                </c:pt>
                <c:pt idx="388">
                  <c:v>951.5278046048885</c:v>
                </c:pt>
                <c:pt idx="389">
                  <c:v>925.60394028701137</c:v>
                </c:pt>
                <c:pt idx="390">
                  <c:v>1065.0220873131768</c:v>
                </c:pt>
                <c:pt idx="391">
                  <c:v>1033.132790088215</c:v>
                </c:pt>
                <c:pt idx="392">
                  <c:v>963.77433087177883</c:v>
                </c:pt>
                <c:pt idx="393">
                  <c:v>774.1371799970641</c:v>
                </c:pt>
                <c:pt idx="394">
                  <c:v>911.39593225412852</c:v>
                </c:pt>
                <c:pt idx="395">
                  <c:v>812.19926055064809</c:v>
                </c:pt>
                <c:pt idx="396">
                  <c:v>1067.3539948532707</c:v>
                </c:pt>
                <c:pt idx="397">
                  <c:v>1290.6057966327776</c:v>
                </c:pt>
                <c:pt idx="398">
                  <c:v>1103.0219499705884</c:v>
                </c:pt>
                <c:pt idx="399">
                  <c:v>1194.5269573487822</c:v>
                </c:pt>
                <c:pt idx="400">
                  <c:v>822.14059659381451</c:v>
                </c:pt>
                <c:pt idx="401">
                  <c:v>1266.7745622770231</c:v>
                </c:pt>
                <c:pt idx="402">
                  <c:v>1174.0193452101557</c:v>
                </c:pt>
                <c:pt idx="403">
                  <c:v>1291.7635120963671</c:v>
                </c:pt>
                <c:pt idx="404">
                  <c:v>972.45227794237246</c:v>
                </c:pt>
                <c:pt idx="405">
                  <c:v>729.37096491483953</c:v>
                </c:pt>
                <c:pt idx="406">
                  <c:v>1067.149471328393</c:v>
                </c:pt>
                <c:pt idx="407">
                  <c:v>1248.8855457287154</c:v>
                </c:pt>
                <c:pt idx="408">
                  <c:v>1144.4809087479618</c:v>
                </c:pt>
                <c:pt idx="409">
                  <c:v>596.7190840659789</c:v>
                </c:pt>
                <c:pt idx="410">
                  <c:v>1054.1337880331209</c:v>
                </c:pt>
                <c:pt idx="411">
                  <c:v>1131.3326062988378</c:v>
                </c:pt>
                <c:pt idx="412">
                  <c:v>883.58638352351056</c:v>
                </c:pt>
                <c:pt idx="413">
                  <c:v>1351.7735630758664</c:v>
                </c:pt>
                <c:pt idx="414">
                  <c:v>1040.5266338288436</c:v>
                </c:pt>
                <c:pt idx="415">
                  <c:v>1359.4425455615954</c:v>
                </c:pt>
                <c:pt idx="416">
                  <c:v>1011.8749531202226</c:v>
                </c:pt>
                <c:pt idx="417">
                  <c:v>758.7777467361251</c:v>
                </c:pt>
                <c:pt idx="418">
                  <c:v>822.04095840546233</c:v>
                </c:pt>
                <c:pt idx="419">
                  <c:v>1087.7336113052277</c:v>
                </c:pt>
                <c:pt idx="420">
                  <c:v>1388.4084391690783</c:v>
                </c:pt>
                <c:pt idx="421">
                  <c:v>1121.4522671118389</c:v>
                </c:pt>
                <c:pt idx="422">
                  <c:v>1078.3640787352974</c:v>
                </c:pt>
                <c:pt idx="423">
                  <c:v>1245.0023348391092</c:v>
                </c:pt>
                <c:pt idx="424">
                  <c:v>1373.0976062727691</c:v>
                </c:pt>
                <c:pt idx="425">
                  <c:v>1152.0582424174897</c:v>
                </c:pt>
                <c:pt idx="426">
                  <c:v>1195.6850889305149</c:v>
                </c:pt>
                <c:pt idx="427">
                  <c:v>1020.8249921340766</c:v>
                </c:pt>
                <c:pt idx="428">
                  <c:v>1131.6672359278698</c:v>
                </c:pt>
                <c:pt idx="429">
                  <c:v>1260.1335491204316</c:v>
                </c:pt>
                <c:pt idx="430">
                  <c:v>1257.4762483538595</c:v>
                </c:pt>
                <c:pt idx="431">
                  <c:v>1085.5292993313544</c:v>
                </c:pt>
                <c:pt idx="432">
                  <c:v>1236.4985320697986</c:v>
                </c:pt>
                <c:pt idx="433">
                  <c:v>1092.7333918980698</c:v>
                </c:pt>
                <c:pt idx="434">
                  <c:v>1217.7204159400997</c:v>
                </c:pt>
                <c:pt idx="435">
                  <c:v>1133.5805880953776</c:v>
                </c:pt>
                <c:pt idx="436">
                  <c:v>1154.581525931058</c:v>
                </c:pt>
                <c:pt idx="437">
                  <c:v>1140.7994992897445</c:v>
                </c:pt>
                <c:pt idx="438">
                  <c:v>1102.9724047041964</c:v>
                </c:pt>
                <c:pt idx="439">
                  <c:v>1176.1579841461669</c:v>
                </c:pt>
                <c:pt idx="440">
                  <c:v>1104.2929806139737</c:v>
                </c:pt>
                <c:pt idx="441">
                  <c:v>1176.081664285078</c:v>
                </c:pt>
                <c:pt idx="442">
                  <c:v>1339.1439180483794</c:v>
                </c:pt>
                <c:pt idx="443">
                  <c:v>1056.8238663589418</c:v>
                </c:pt>
                <c:pt idx="444">
                  <c:v>1184.4858334115233</c:v>
                </c:pt>
                <c:pt idx="445">
                  <c:v>1314.98750327275</c:v>
                </c:pt>
                <c:pt idx="446">
                  <c:v>903.33077403216191</c:v>
                </c:pt>
                <c:pt idx="447">
                  <c:v>914.20539639255549</c:v>
                </c:pt>
                <c:pt idx="448">
                  <c:v>1288.9806610668898</c:v>
                </c:pt>
                <c:pt idx="449">
                  <c:v>761.83834742878128</c:v>
                </c:pt>
                <c:pt idx="450">
                  <c:v>1257.0207360731479</c:v>
                </c:pt>
                <c:pt idx="451">
                  <c:v>857.41420702242624</c:v>
                </c:pt>
                <c:pt idx="452">
                  <c:v>1345.1671075708316</c:v>
                </c:pt>
                <c:pt idx="453">
                  <c:v>1353.8632226576858</c:v>
                </c:pt>
                <c:pt idx="454">
                  <c:v>1344.0758292161674</c:v>
                </c:pt>
                <c:pt idx="455">
                  <c:v>1118.8161479656387</c:v>
                </c:pt>
                <c:pt idx="456">
                  <c:v>1269.6525030708133</c:v>
                </c:pt>
                <c:pt idx="457">
                  <c:v>1042.6592800524122</c:v>
                </c:pt>
                <c:pt idx="458">
                  <c:v>994.3335002622382</c:v>
                </c:pt>
                <c:pt idx="459">
                  <c:v>846.82074231708816</c:v>
                </c:pt>
                <c:pt idx="460">
                  <c:v>1140.23420170486</c:v>
                </c:pt>
                <c:pt idx="461">
                  <c:v>1269.5530239303127</c:v>
                </c:pt>
                <c:pt idx="462">
                  <c:v>1249.4564270437334</c:v>
                </c:pt>
                <c:pt idx="463">
                  <c:v>779.42128752498309</c:v>
                </c:pt>
                <c:pt idx="464">
                  <c:v>1294.0146435635804</c:v>
                </c:pt>
                <c:pt idx="465">
                  <c:v>888.76091479551962</c:v>
                </c:pt>
                <c:pt idx="466">
                  <c:v>1405.6361005474787</c:v>
                </c:pt>
                <c:pt idx="467">
                  <c:v>1177.2514094176736</c:v>
                </c:pt>
                <c:pt idx="468">
                  <c:v>1099.6604633273778</c:v>
                </c:pt>
                <c:pt idx="469">
                  <c:v>1023.5962383261143</c:v>
                </c:pt>
                <c:pt idx="470">
                  <c:v>1229.3487911945829</c:v>
                </c:pt>
                <c:pt idx="471">
                  <c:v>1299.3060860007511</c:v>
                </c:pt>
                <c:pt idx="472">
                  <c:v>1168.5270658221252</c:v>
                </c:pt>
                <c:pt idx="473">
                  <c:v>1495.3327892773996</c:v>
                </c:pt>
                <c:pt idx="474">
                  <c:v>1240.5734773815427</c:v>
                </c:pt>
                <c:pt idx="475">
                  <c:v>1369.90362704015</c:v>
                </c:pt>
                <c:pt idx="476">
                  <c:v>1076.9079991021331</c:v>
                </c:pt>
                <c:pt idx="477">
                  <c:v>867.86317097017161</c:v>
                </c:pt>
                <c:pt idx="478">
                  <c:v>1295.3840032989863</c:v>
                </c:pt>
                <c:pt idx="479">
                  <c:v>1182.1563604060411</c:v>
                </c:pt>
                <c:pt idx="480">
                  <c:v>1249.2006532209641</c:v>
                </c:pt>
                <c:pt idx="481">
                  <c:v>1046.5594131075072</c:v>
                </c:pt>
                <c:pt idx="482">
                  <c:v>1334.3412418164935</c:v>
                </c:pt>
                <c:pt idx="483">
                  <c:v>1232.3480274192584</c:v>
                </c:pt>
                <c:pt idx="484">
                  <c:v>990.01480463099483</c:v>
                </c:pt>
                <c:pt idx="485">
                  <c:v>1126.7118133539495</c:v>
                </c:pt>
                <c:pt idx="486">
                  <c:v>1087.874941099604</c:v>
                </c:pt>
                <c:pt idx="487">
                  <c:v>1113.2310478701249</c:v>
                </c:pt>
                <c:pt idx="488">
                  <c:v>1236.0025005089724</c:v>
                </c:pt>
                <c:pt idx="489">
                  <c:v>1106.6671165577529</c:v>
                </c:pt>
                <c:pt idx="490">
                  <c:v>1299.0724163948494</c:v>
                </c:pt>
                <c:pt idx="491">
                  <c:v>1015.88223385684</c:v>
                </c:pt>
                <c:pt idx="492">
                  <c:v>1072.4088295502727</c:v>
                </c:pt>
                <c:pt idx="493">
                  <c:v>1119.4474532619522</c:v>
                </c:pt>
                <c:pt idx="494">
                  <c:v>1424.0295206734174</c:v>
                </c:pt>
                <c:pt idx="495">
                  <c:v>903.12844849171597</c:v>
                </c:pt>
                <c:pt idx="496">
                  <c:v>1108.5261661838465</c:v>
                </c:pt>
                <c:pt idx="497">
                  <c:v>901.43960200514994</c:v>
                </c:pt>
                <c:pt idx="498">
                  <c:v>1321.4810708893917</c:v>
                </c:pt>
                <c:pt idx="499">
                  <c:v>1338.5183415456906</c:v>
                </c:pt>
                <c:pt idx="500">
                  <c:v>1182.6442915286782</c:v>
                </c:pt>
                <c:pt idx="501">
                  <c:v>1413.0905392728323</c:v>
                </c:pt>
                <c:pt idx="502">
                  <c:v>1408.2142733601816</c:v>
                </c:pt>
                <c:pt idx="503">
                  <c:v>1117.587904043362</c:v>
                </c:pt>
                <c:pt idx="504">
                  <c:v>1365.7754574197891</c:v>
                </c:pt>
                <c:pt idx="505">
                  <c:v>1296.967485932694</c:v>
                </c:pt>
                <c:pt idx="506">
                  <c:v>1288.4410028016227</c:v>
                </c:pt>
                <c:pt idx="507">
                  <c:v>1397.1979382026573</c:v>
                </c:pt>
                <c:pt idx="508">
                  <c:v>894.07853974489592</c:v>
                </c:pt>
                <c:pt idx="509">
                  <c:v>1202.5682659720883</c:v>
                </c:pt>
                <c:pt idx="510">
                  <c:v>809.70058665413546</c:v>
                </c:pt>
                <c:pt idx="511">
                  <c:v>915.34680921450013</c:v>
                </c:pt>
                <c:pt idx="512">
                  <c:v>970.04171800570668</c:v>
                </c:pt>
                <c:pt idx="513">
                  <c:v>1466.7125582840672</c:v>
                </c:pt>
                <c:pt idx="514">
                  <c:v>1367.9221215700193</c:v>
                </c:pt>
                <c:pt idx="515">
                  <c:v>1250.0866942267044</c:v>
                </c:pt>
                <c:pt idx="516">
                  <c:v>998.91696137989231</c:v>
                </c:pt>
                <c:pt idx="517">
                  <c:v>1068.7215508343236</c:v>
                </c:pt>
                <c:pt idx="518">
                  <c:v>1202.5562677535629</c:v>
                </c:pt>
                <c:pt idx="519">
                  <c:v>1425.1951877566946</c:v>
                </c:pt>
                <c:pt idx="520">
                  <c:v>1460.1824384086315</c:v>
                </c:pt>
                <c:pt idx="521">
                  <c:v>1173.3205658482345</c:v>
                </c:pt>
                <c:pt idx="522">
                  <c:v>1309.3876752581943</c:v>
                </c:pt>
                <c:pt idx="523">
                  <c:v>823.2537294097441</c:v>
                </c:pt>
                <c:pt idx="524">
                  <c:v>1451.2111993341439</c:v>
                </c:pt>
                <c:pt idx="525">
                  <c:v>921.04390313948431</c:v>
                </c:pt>
                <c:pt idx="526">
                  <c:v>1417.8714561415347</c:v>
                </c:pt>
                <c:pt idx="527">
                  <c:v>1137.4558132713964</c:v>
                </c:pt>
                <c:pt idx="528">
                  <c:v>1260.2002514614833</c:v>
                </c:pt>
                <c:pt idx="529">
                  <c:v>1096.6735348850632</c:v>
                </c:pt>
                <c:pt idx="530">
                  <c:v>1379.3646995966446</c:v>
                </c:pt>
                <c:pt idx="531">
                  <c:v>1207.0863021058096</c:v>
                </c:pt>
                <c:pt idx="532">
                  <c:v>1256.0572929121356</c:v>
                </c:pt>
                <c:pt idx="533">
                  <c:v>1014.6632451531465</c:v>
                </c:pt>
                <c:pt idx="534">
                  <c:v>1060.8068436559081</c:v>
                </c:pt>
                <c:pt idx="535">
                  <c:v>1342.9406254251439</c:v>
                </c:pt>
                <c:pt idx="536">
                  <c:v>1503.4706477746029</c:v>
                </c:pt>
                <c:pt idx="537">
                  <c:v>953.14719953620465</c:v>
                </c:pt>
                <c:pt idx="538">
                  <c:v>1193.4770773558307</c:v>
                </c:pt>
                <c:pt idx="539">
                  <c:v>1221.5022896582982</c:v>
                </c:pt>
                <c:pt idx="540">
                  <c:v>1348.1108564867009</c:v>
                </c:pt>
                <c:pt idx="541">
                  <c:v>1262.8859723061491</c:v>
                </c:pt>
                <c:pt idx="542">
                  <c:v>1138.7778259149411</c:v>
                </c:pt>
                <c:pt idx="543">
                  <c:v>1268.8196014150594</c:v>
                </c:pt>
                <c:pt idx="544">
                  <c:v>1097.4077594311379</c:v>
                </c:pt>
                <c:pt idx="545">
                  <c:v>890.84796440214825</c:v>
                </c:pt>
                <c:pt idx="546">
                  <c:v>1119.0209985544911</c:v>
                </c:pt>
                <c:pt idx="547">
                  <c:v>1315.7888610119624</c:v>
                </c:pt>
                <c:pt idx="548">
                  <c:v>1131.6499834927004</c:v>
                </c:pt>
                <c:pt idx="549">
                  <c:v>1288.6067618189884</c:v>
                </c:pt>
                <c:pt idx="550">
                  <c:v>1287.3805041754308</c:v>
                </c:pt>
                <c:pt idx="551">
                  <c:v>1017.494840781251</c:v>
                </c:pt>
                <c:pt idx="552">
                  <c:v>1291.6487541078116</c:v>
                </c:pt>
                <c:pt idx="553">
                  <c:v>1128.9446257189611</c:v>
                </c:pt>
                <c:pt idx="554">
                  <c:v>1192.6238190558122</c:v>
                </c:pt>
                <c:pt idx="555">
                  <c:v>1130.3260049898513</c:v>
                </c:pt>
                <c:pt idx="556">
                  <c:v>1194.1564952471876</c:v>
                </c:pt>
                <c:pt idx="557">
                  <c:v>931.96490169164156</c:v>
                </c:pt>
                <c:pt idx="558">
                  <c:v>1200.61285032349</c:v>
                </c:pt>
                <c:pt idx="559">
                  <c:v>1142.9893568115083</c:v>
                </c:pt>
                <c:pt idx="560">
                  <c:v>1317.4959142559944</c:v>
                </c:pt>
                <c:pt idx="561">
                  <c:v>1036.317147619583</c:v>
                </c:pt>
                <c:pt idx="562">
                  <c:v>1227.850244772917</c:v>
                </c:pt>
                <c:pt idx="563">
                  <c:v>1181.6214546968026</c:v>
                </c:pt>
                <c:pt idx="564">
                  <c:v>1349.5436159370986</c:v>
                </c:pt>
                <c:pt idx="565">
                  <c:v>793.04042408592682</c:v>
                </c:pt>
                <c:pt idx="566">
                  <c:v>1203.5693311402704</c:v>
                </c:pt>
                <c:pt idx="567">
                  <c:v>883.28277470099533</c:v>
                </c:pt>
                <c:pt idx="568">
                  <c:v>1234.2510096240762</c:v>
                </c:pt>
                <c:pt idx="569">
                  <c:v>1186.4603634854841</c:v>
                </c:pt>
                <c:pt idx="570">
                  <c:v>1254.6737266436655</c:v>
                </c:pt>
                <c:pt idx="571">
                  <c:v>1164.1073296381385</c:v>
                </c:pt>
                <c:pt idx="572">
                  <c:v>1203.9671822329067</c:v>
                </c:pt>
                <c:pt idx="573">
                  <c:v>1091.5625210398637</c:v>
                </c:pt>
                <c:pt idx="574">
                  <c:v>1128.5424251104841</c:v>
                </c:pt>
                <c:pt idx="575">
                  <c:v>1431.4646656516923</c:v>
                </c:pt>
                <c:pt idx="576">
                  <c:v>1283.2723207744189</c:v>
                </c:pt>
                <c:pt idx="577">
                  <c:v>1312.8238841780117</c:v>
                </c:pt>
                <c:pt idx="578">
                  <c:v>1307.7494854414674</c:v>
                </c:pt>
                <c:pt idx="579">
                  <c:v>1238.3015013664192</c:v>
                </c:pt>
                <c:pt idx="580">
                  <c:v>1358.5976959049945</c:v>
                </c:pt>
                <c:pt idx="581">
                  <c:v>1055.606963967248</c:v>
                </c:pt>
                <c:pt idx="582">
                  <c:v>780.58463706252792</c:v>
                </c:pt>
                <c:pt idx="583">
                  <c:v>1211.5298551616436</c:v>
                </c:pt>
                <c:pt idx="584">
                  <c:v>1255.5486600569936</c:v>
                </c:pt>
                <c:pt idx="585">
                  <c:v>1308.6490882583755</c:v>
                </c:pt>
                <c:pt idx="586">
                  <c:v>1256.0130113791386</c:v>
                </c:pt>
                <c:pt idx="587">
                  <c:v>1267.0837722572448</c:v>
                </c:pt>
                <c:pt idx="588">
                  <c:v>1248.4777464036774</c:v>
                </c:pt>
                <c:pt idx="589">
                  <c:v>1316.2453010461991</c:v>
                </c:pt>
                <c:pt idx="590">
                  <c:v>1237.1377120344748</c:v>
                </c:pt>
                <c:pt idx="591">
                  <c:v>1256.7714184374852</c:v>
                </c:pt>
                <c:pt idx="592">
                  <c:v>1166.8518754314741</c:v>
                </c:pt>
                <c:pt idx="593">
                  <c:v>1224.9769157454325</c:v>
                </c:pt>
                <c:pt idx="594">
                  <c:v>1031.6971149124772</c:v>
                </c:pt>
                <c:pt idx="595">
                  <c:v>1108.9285969795806</c:v>
                </c:pt>
                <c:pt idx="596">
                  <c:v>1157.6834723869904</c:v>
                </c:pt>
                <c:pt idx="597">
                  <c:v>1234.1502631937344</c:v>
                </c:pt>
                <c:pt idx="598">
                  <c:v>1198.7099251405966</c:v>
                </c:pt>
                <c:pt idx="599">
                  <c:v>922.73430935507372</c:v>
                </c:pt>
                <c:pt idx="600">
                  <c:v>1196.0479743483174</c:v>
                </c:pt>
                <c:pt idx="601">
                  <c:v>1215.9307174015487</c:v>
                </c:pt>
                <c:pt idx="602">
                  <c:v>1241.326516734651</c:v>
                </c:pt>
                <c:pt idx="603">
                  <c:v>1074.4481802174107</c:v>
                </c:pt>
                <c:pt idx="604">
                  <c:v>1154.887746797697</c:v>
                </c:pt>
                <c:pt idx="605">
                  <c:v>1264.5678862757748</c:v>
                </c:pt>
                <c:pt idx="606">
                  <c:v>973.22633958941537</c:v>
                </c:pt>
                <c:pt idx="607">
                  <c:v>1101.646652880451</c:v>
                </c:pt>
                <c:pt idx="608">
                  <c:v>1006.9716959256513</c:v>
                </c:pt>
                <c:pt idx="609">
                  <c:v>1136.7268531840803</c:v>
                </c:pt>
                <c:pt idx="610">
                  <c:v>890.26128066126125</c:v>
                </c:pt>
                <c:pt idx="611">
                  <c:v>1175.8460006340283</c:v>
                </c:pt>
                <c:pt idx="612">
                  <c:v>1004.9836946567068</c:v>
                </c:pt>
                <c:pt idx="613">
                  <c:v>1148.9563443412587</c:v>
                </c:pt>
                <c:pt idx="614">
                  <c:v>1142.4108159256764</c:v>
                </c:pt>
                <c:pt idx="615">
                  <c:v>1128.6952209954782</c:v>
                </c:pt>
                <c:pt idx="616">
                  <c:v>1237.2336821878832</c:v>
                </c:pt>
                <c:pt idx="617">
                  <c:v>1389.1001512923972</c:v>
                </c:pt>
                <c:pt idx="618">
                  <c:v>903.19827740212168</c:v>
                </c:pt>
                <c:pt idx="619">
                  <c:v>1273.0521606337427</c:v>
                </c:pt>
                <c:pt idx="620">
                  <c:v>1077.19601014811</c:v>
                </c:pt>
                <c:pt idx="621">
                  <c:v>1071.033318161228</c:v>
                </c:pt>
                <c:pt idx="622">
                  <c:v>1046.1011559952765</c:v>
                </c:pt>
                <c:pt idx="623">
                  <c:v>993.07196724604103</c:v>
                </c:pt>
                <c:pt idx="624">
                  <c:v>1202.6298082920978</c:v>
                </c:pt>
                <c:pt idx="625">
                  <c:v>1159.8160478785983</c:v>
                </c:pt>
                <c:pt idx="626">
                  <c:v>1261.0466020493627</c:v>
                </c:pt>
                <c:pt idx="627">
                  <c:v>1185.2294579967752</c:v>
                </c:pt>
                <c:pt idx="628">
                  <c:v>1260.3149114660307</c:v>
                </c:pt>
                <c:pt idx="629">
                  <c:v>1325.0632626260062</c:v>
                </c:pt>
                <c:pt idx="630">
                  <c:v>1214.1393306144419</c:v>
                </c:pt>
                <c:pt idx="631">
                  <c:v>1262.4528209299403</c:v>
                </c:pt>
                <c:pt idx="632">
                  <c:v>1068.3218036432577</c:v>
                </c:pt>
                <c:pt idx="633">
                  <c:v>1069.2822672765894</c:v>
                </c:pt>
                <c:pt idx="634">
                  <c:v>1231.739381877549</c:v>
                </c:pt>
                <c:pt idx="635">
                  <c:v>1225.6830482537537</c:v>
                </c:pt>
                <c:pt idx="636">
                  <c:v>1102.3445807696455</c:v>
                </c:pt>
                <c:pt idx="637">
                  <c:v>1046.1208406543817</c:v>
                </c:pt>
                <c:pt idx="638">
                  <c:v>1155.1029973302084</c:v>
                </c:pt>
                <c:pt idx="639">
                  <c:v>1127.7980832599731</c:v>
                </c:pt>
                <c:pt idx="640">
                  <c:v>1347.8270281848636</c:v>
                </c:pt>
                <c:pt idx="641">
                  <c:v>1322.4305555385693</c:v>
                </c:pt>
                <c:pt idx="642">
                  <c:v>1231.186268115677</c:v>
                </c:pt>
                <c:pt idx="643">
                  <c:v>1116.4276369729951</c:v>
                </c:pt>
                <c:pt idx="644">
                  <c:v>1307.6106913592178</c:v>
                </c:pt>
                <c:pt idx="645">
                  <c:v>1134.7659177369458</c:v>
                </c:pt>
                <c:pt idx="646">
                  <c:v>1158.5440812089478</c:v>
                </c:pt>
                <c:pt idx="647">
                  <c:v>1158.4532309652466</c:v>
                </c:pt>
                <c:pt idx="648">
                  <c:v>1086.3534873491194</c:v>
                </c:pt>
                <c:pt idx="649">
                  <c:v>1279.3878150663118</c:v>
                </c:pt>
                <c:pt idx="650">
                  <c:v>1242.8890166427038</c:v>
                </c:pt>
                <c:pt idx="651">
                  <c:v>1378.637651455728</c:v>
                </c:pt>
                <c:pt idx="652">
                  <c:v>1164.0689462647335</c:v>
                </c:pt>
                <c:pt idx="653">
                  <c:v>1404.0396317120649</c:v>
                </c:pt>
                <c:pt idx="654">
                  <c:v>1259.3999857299229</c:v>
                </c:pt>
                <c:pt idx="655">
                  <c:v>1090.9563157104083</c:v>
                </c:pt>
                <c:pt idx="656">
                  <c:v>1204.3652176966091</c:v>
                </c:pt>
                <c:pt idx="657">
                  <c:v>1201.9814368120012</c:v>
                </c:pt>
                <c:pt idx="658">
                  <c:v>1206.5188014227049</c:v>
                </c:pt>
                <c:pt idx="659">
                  <c:v>1126.1561376589052</c:v>
                </c:pt>
                <c:pt idx="660">
                  <c:v>1100.0483039982298</c:v>
                </c:pt>
                <c:pt idx="661">
                  <c:v>1236.5961519542707</c:v>
                </c:pt>
                <c:pt idx="662">
                  <c:v>1120.5125234393026</c:v>
                </c:pt>
                <c:pt idx="663">
                  <c:v>1111.0372065993654</c:v>
                </c:pt>
                <c:pt idx="664">
                  <c:v>1083.0904198410526</c:v>
                </c:pt>
                <c:pt idx="665">
                  <c:v>1186.6278458753493</c:v>
                </c:pt>
                <c:pt idx="666">
                  <c:v>1208.5550978205545</c:v>
                </c:pt>
                <c:pt idx="667">
                  <c:v>1372.7002174669999</c:v>
                </c:pt>
                <c:pt idx="668">
                  <c:v>1132.8340023060757</c:v>
                </c:pt>
                <c:pt idx="669">
                  <c:v>1207.209749952098</c:v>
                </c:pt>
                <c:pt idx="670">
                  <c:v>1302.2478381056169</c:v>
                </c:pt>
                <c:pt idx="671">
                  <c:v>1330.4014256209698</c:v>
                </c:pt>
                <c:pt idx="672">
                  <c:v>1034.4706239685577</c:v>
                </c:pt>
                <c:pt idx="673">
                  <c:v>1309.2496738401489</c:v>
                </c:pt>
                <c:pt idx="674">
                  <c:v>1280.3086608073213</c:v>
                </c:pt>
                <c:pt idx="675">
                  <c:v>983.23163762573131</c:v>
                </c:pt>
                <c:pt idx="676">
                  <c:v>1237.0264630902373</c:v>
                </c:pt>
                <c:pt idx="677">
                  <c:v>1327.5356175344064</c:v>
                </c:pt>
                <c:pt idx="678">
                  <c:v>1231.1866648244263</c:v>
                </c:pt>
                <c:pt idx="679">
                  <c:v>1346.3760935378398</c:v>
                </c:pt>
                <c:pt idx="680">
                  <c:v>1368.6069984752528</c:v>
                </c:pt>
                <c:pt idx="681">
                  <c:v>1063.4639978457894</c:v>
                </c:pt>
                <c:pt idx="682">
                  <c:v>1336.0050123309898</c:v>
                </c:pt>
                <c:pt idx="683">
                  <c:v>1118.9271847856132</c:v>
                </c:pt>
                <c:pt idx="684">
                  <c:v>1254.941358549451</c:v>
                </c:pt>
                <c:pt idx="685">
                  <c:v>1108.0746834803731</c:v>
                </c:pt>
                <c:pt idx="686">
                  <c:v>1429.29353017428</c:v>
                </c:pt>
                <c:pt idx="687">
                  <c:v>1581.4748311473334</c:v>
                </c:pt>
                <c:pt idx="688">
                  <c:v>1232.6389097774279</c:v>
                </c:pt>
                <c:pt idx="689">
                  <c:v>1344.0206407968706</c:v>
                </c:pt>
                <c:pt idx="690">
                  <c:v>1402.0815437855649</c:v>
                </c:pt>
                <c:pt idx="691">
                  <c:v>1319.5203405861314</c:v>
                </c:pt>
                <c:pt idx="692">
                  <c:v>1365.8272619506297</c:v>
                </c:pt>
                <c:pt idx="693">
                  <c:v>1336.4095049941959</c:v>
                </c:pt>
                <c:pt idx="694">
                  <c:v>1377.4649582256523</c:v>
                </c:pt>
                <c:pt idx="695">
                  <c:v>1427.7716799152545</c:v>
                </c:pt>
                <c:pt idx="696">
                  <c:v>1130.2407723239173</c:v>
                </c:pt>
                <c:pt idx="697">
                  <c:v>1328.005580694582</c:v>
                </c:pt>
                <c:pt idx="698">
                  <c:v>1305.9726886539524</c:v>
                </c:pt>
                <c:pt idx="699">
                  <c:v>1336.9961578015739</c:v>
                </c:pt>
                <c:pt idx="700">
                  <c:v>1321.5561803830408</c:v>
                </c:pt>
                <c:pt idx="701">
                  <c:v>1259.2555072325254</c:v>
                </c:pt>
                <c:pt idx="702">
                  <c:v>1301.4167771270997</c:v>
                </c:pt>
                <c:pt idx="703">
                  <c:v>1675.862427057587</c:v>
                </c:pt>
                <c:pt idx="704">
                  <c:v>1353.0512064945954</c:v>
                </c:pt>
                <c:pt idx="705">
                  <c:v>1311.3930085048326</c:v>
                </c:pt>
                <c:pt idx="706">
                  <c:v>1337.0587592065683</c:v>
                </c:pt>
                <c:pt idx="707">
                  <c:v>1234.6078757626615</c:v>
                </c:pt>
                <c:pt idx="708">
                  <c:v>1272.3219178546999</c:v>
                </c:pt>
                <c:pt idx="709">
                  <c:v>962.88512015595722</c:v>
                </c:pt>
                <c:pt idx="710">
                  <c:v>1339.2165864730507</c:v>
                </c:pt>
                <c:pt idx="711">
                  <c:v>1277.8049583772627</c:v>
                </c:pt>
                <c:pt idx="712">
                  <c:v>1478.7661879739687</c:v>
                </c:pt>
                <c:pt idx="713">
                  <c:v>1336.953641266987</c:v>
                </c:pt>
                <c:pt idx="714">
                  <c:v>1378.2748196322113</c:v>
                </c:pt>
                <c:pt idx="715">
                  <c:v>1377.6775342379929</c:v>
                </c:pt>
                <c:pt idx="716">
                  <c:v>1187.2260677245852</c:v>
                </c:pt>
                <c:pt idx="717">
                  <c:v>1036.2739866665104</c:v>
                </c:pt>
                <c:pt idx="718">
                  <c:v>1375.4706085395453</c:v>
                </c:pt>
                <c:pt idx="719">
                  <c:v>1139.3395419377453</c:v>
                </c:pt>
                <c:pt idx="720">
                  <c:v>1190.9462095010488</c:v>
                </c:pt>
                <c:pt idx="721">
                  <c:v>1411.3306216311628</c:v>
                </c:pt>
                <c:pt idx="722">
                  <c:v>1400.491923124097</c:v>
                </c:pt>
                <c:pt idx="723">
                  <c:v>1283.6542694227262</c:v>
                </c:pt>
                <c:pt idx="724">
                  <c:v>1335.2055525408957</c:v>
                </c:pt>
                <c:pt idx="725">
                  <c:v>1486.989006879435</c:v>
                </c:pt>
                <c:pt idx="726">
                  <c:v>1383.6116718096141</c:v>
                </c:pt>
                <c:pt idx="727">
                  <c:v>1332.2959056697478</c:v>
                </c:pt>
                <c:pt idx="728">
                  <c:v>1344.2340599139427</c:v>
                </c:pt>
                <c:pt idx="729">
                  <c:v>1321.5052301447627</c:v>
                </c:pt>
                <c:pt idx="730">
                  <c:v>1249.387708653059</c:v>
                </c:pt>
                <c:pt idx="731">
                  <c:v>1009.3847902065983</c:v>
                </c:pt>
                <c:pt idx="732">
                  <c:v>1183.702435104748</c:v>
                </c:pt>
                <c:pt idx="733">
                  <c:v>1128.7972603690491</c:v>
                </c:pt>
                <c:pt idx="734">
                  <c:v>1405.6169166092589</c:v>
                </c:pt>
                <c:pt idx="735">
                  <c:v>1258.0982356694024</c:v>
                </c:pt>
                <c:pt idx="736">
                  <c:v>1486.0776187270274</c:v>
                </c:pt>
                <c:pt idx="737">
                  <c:v>347.56644758718801</c:v>
                </c:pt>
                <c:pt idx="738">
                  <c:v>1232.024362740221</c:v>
                </c:pt>
                <c:pt idx="739">
                  <c:v>1378.6990646191136</c:v>
                </c:pt>
                <c:pt idx="740">
                  <c:v>627.0886792652185</c:v>
                </c:pt>
                <c:pt idx="741">
                  <c:v>1429.2759145258683</c:v>
                </c:pt>
                <c:pt idx="742">
                  <c:v>1605.262536972393</c:v>
                </c:pt>
                <c:pt idx="743">
                  <c:v>1217.0506807175047</c:v>
                </c:pt>
                <c:pt idx="744">
                  <c:v>1388.7214219244979</c:v>
                </c:pt>
                <c:pt idx="745">
                  <c:v>1309.7341238630081</c:v>
                </c:pt>
                <c:pt idx="746">
                  <c:v>1468.6189238328188</c:v>
                </c:pt>
                <c:pt idx="747">
                  <c:v>1389.1651407008371</c:v>
                </c:pt>
                <c:pt idx="748">
                  <c:v>1388.252509208532</c:v>
                </c:pt>
                <c:pt idx="749">
                  <c:v>1297.8708141331886</c:v>
                </c:pt>
                <c:pt idx="750">
                  <c:v>1079.2954174609731</c:v>
                </c:pt>
                <c:pt idx="751">
                  <c:v>1158.9625476258002</c:v>
                </c:pt>
                <c:pt idx="752">
                  <c:v>1264.7176167837283</c:v>
                </c:pt>
                <c:pt idx="753">
                  <c:v>1364.2994376651059</c:v>
                </c:pt>
                <c:pt idx="754">
                  <c:v>1236.7809349503409</c:v>
                </c:pt>
                <c:pt idx="755">
                  <c:v>1205.6337229610883</c:v>
                </c:pt>
                <c:pt idx="756">
                  <c:v>1210.0954021422083</c:v>
                </c:pt>
                <c:pt idx="757">
                  <c:v>1212.4533837117945</c:v>
                </c:pt>
                <c:pt idx="758">
                  <c:v>1390.0032092934841</c:v>
                </c:pt>
                <c:pt idx="759">
                  <c:v>1585.0877628577036</c:v>
                </c:pt>
                <c:pt idx="760">
                  <c:v>1289.817275239689</c:v>
                </c:pt>
                <c:pt idx="761">
                  <c:v>1197.0540699563721</c:v>
                </c:pt>
                <c:pt idx="762">
                  <c:v>1336.9873834742427</c:v>
                </c:pt>
                <c:pt idx="763">
                  <c:v>1399.3913128534771</c:v>
                </c:pt>
                <c:pt idx="764">
                  <c:v>1237.1766263831528</c:v>
                </c:pt>
                <c:pt idx="765">
                  <c:v>1283.0125083561663</c:v>
                </c:pt>
                <c:pt idx="766">
                  <c:v>1419.7833965969517</c:v>
                </c:pt>
                <c:pt idx="767">
                  <c:v>1218.0512136095588</c:v>
                </c:pt>
                <c:pt idx="768">
                  <c:v>1313.9868270239022</c:v>
                </c:pt>
                <c:pt idx="769">
                  <c:v>1376.2508575090076</c:v>
                </c:pt>
                <c:pt idx="770">
                  <c:v>1192.8080348226924</c:v>
                </c:pt>
                <c:pt idx="771">
                  <c:v>1348.4051577472417</c:v>
                </c:pt>
                <c:pt idx="772">
                  <c:v>1419.3267089195226</c:v>
                </c:pt>
                <c:pt idx="773">
                  <c:v>1092.2122279394732</c:v>
                </c:pt>
                <c:pt idx="774">
                  <c:v>1390.4337157661037</c:v>
                </c:pt>
                <c:pt idx="775">
                  <c:v>1360.2638443006872</c:v>
                </c:pt>
                <c:pt idx="776">
                  <c:v>1401.725343411935</c:v>
                </c:pt>
                <c:pt idx="777">
                  <c:v>1338.2212668913892</c:v>
                </c:pt>
                <c:pt idx="778">
                  <c:v>1111.9629926466248</c:v>
                </c:pt>
                <c:pt idx="779">
                  <c:v>749.03481012482655</c:v>
                </c:pt>
                <c:pt idx="780">
                  <c:v>1302.0429911770809</c:v>
                </c:pt>
                <c:pt idx="781">
                  <c:v>1464.0545235211682</c:v>
                </c:pt>
                <c:pt idx="782">
                  <c:v>1356.4477563563487</c:v>
                </c:pt>
                <c:pt idx="783">
                  <c:v>1491.8747066947969</c:v>
                </c:pt>
                <c:pt idx="784">
                  <c:v>1279.1813799390984</c:v>
                </c:pt>
                <c:pt idx="785">
                  <c:v>1325.9110725893854</c:v>
                </c:pt>
                <c:pt idx="786">
                  <c:v>1202.0585629923116</c:v>
                </c:pt>
                <c:pt idx="787">
                  <c:v>1376.2825813447396</c:v>
                </c:pt>
                <c:pt idx="788">
                  <c:v>1184.2066355457025</c:v>
                </c:pt>
                <c:pt idx="789">
                  <c:v>1145.3337052678264</c:v>
                </c:pt>
                <c:pt idx="790">
                  <c:v>1228.6333602498999</c:v>
                </c:pt>
                <c:pt idx="791">
                  <c:v>1220.4505147694447</c:v>
                </c:pt>
                <c:pt idx="792">
                  <c:v>1278.9703753870567</c:v>
                </c:pt>
                <c:pt idx="793">
                  <c:v>1238.1273150554669</c:v>
                </c:pt>
                <c:pt idx="794">
                  <c:v>1183.7139717425478</c:v>
                </c:pt>
                <c:pt idx="795">
                  <c:v>1469.0254474033115</c:v>
                </c:pt>
                <c:pt idx="796">
                  <c:v>1430.0323076038899</c:v>
                </c:pt>
                <c:pt idx="797">
                  <c:v>1113.419067296616</c:v>
                </c:pt>
                <c:pt idx="798">
                  <c:v>1098.3424436353632</c:v>
                </c:pt>
                <c:pt idx="799">
                  <c:v>1185.2563385740045</c:v>
                </c:pt>
                <c:pt idx="800">
                  <c:v>1308.7856930478724</c:v>
                </c:pt>
                <c:pt idx="801">
                  <c:v>1198.7794783799325</c:v>
                </c:pt>
                <c:pt idx="802">
                  <c:v>1257.7042184692061</c:v>
                </c:pt>
                <c:pt idx="803">
                  <c:v>1258.6313258170981</c:v>
                </c:pt>
                <c:pt idx="804">
                  <c:v>1164.1815202156702</c:v>
                </c:pt>
                <c:pt idx="805">
                  <c:v>1296.4846480321801</c:v>
                </c:pt>
                <c:pt idx="806">
                  <c:v>1235.7274831737718</c:v>
                </c:pt>
                <c:pt idx="807">
                  <c:v>1318.1262602448421</c:v>
                </c:pt>
                <c:pt idx="808">
                  <c:v>1067.693767833093</c:v>
                </c:pt>
                <c:pt idx="809">
                  <c:v>1182.3134211877307</c:v>
                </c:pt>
                <c:pt idx="810">
                  <c:v>1242.7743290207311</c:v>
                </c:pt>
                <c:pt idx="811">
                  <c:v>1263.1865548121812</c:v>
                </c:pt>
                <c:pt idx="812">
                  <c:v>1264.2625934444857</c:v>
                </c:pt>
                <c:pt idx="813">
                  <c:v>1364.1904277200413</c:v>
                </c:pt>
                <c:pt idx="814">
                  <c:v>942.86735635309492</c:v>
                </c:pt>
                <c:pt idx="815">
                  <c:v>992.18942925216834</c:v>
                </c:pt>
                <c:pt idx="816">
                  <c:v>1239.5806579636858</c:v>
                </c:pt>
                <c:pt idx="817">
                  <c:v>1025.1006542085104</c:v>
                </c:pt>
                <c:pt idx="818">
                  <c:v>1141.0647915221671</c:v>
                </c:pt>
                <c:pt idx="819">
                  <c:v>1052.8269058728345</c:v>
                </c:pt>
                <c:pt idx="820">
                  <c:v>819.966974271769</c:v>
                </c:pt>
                <c:pt idx="821">
                  <c:v>1026.4706198667257</c:v>
                </c:pt>
                <c:pt idx="822">
                  <c:v>1060.8365661436269</c:v>
                </c:pt>
                <c:pt idx="823">
                  <c:v>986.27697928387738</c:v>
                </c:pt>
                <c:pt idx="824">
                  <c:v>982.4995385230385</c:v>
                </c:pt>
                <c:pt idx="825">
                  <c:v>1088.3830678666041</c:v>
                </c:pt>
                <c:pt idx="826">
                  <c:v>1025.6619197047144</c:v>
                </c:pt>
                <c:pt idx="827">
                  <c:v>1057.1676876310153</c:v>
                </c:pt>
                <c:pt idx="828">
                  <c:v>810.84844837828064</c:v>
                </c:pt>
                <c:pt idx="829">
                  <c:v>1162.541242990191</c:v>
                </c:pt>
                <c:pt idx="830">
                  <c:v>957.87794705448357</c:v>
                </c:pt>
                <c:pt idx="831">
                  <c:v>1053.6095037386569</c:v>
                </c:pt>
                <c:pt idx="832">
                  <c:v>1012.7444994180806</c:v>
                </c:pt>
                <c:pt idx="833">
                  <c:v>1215.5794958115705</c:v>
                </c:pt>
                <c:pt idx="834">
                  <c:v>1219.1039779056689</c:v>
                </c:pt>
                <c:pt idx="835">
                  <c:v>1044.7330658595133</c:v>
                </c:pt>
                <c:pt idx="836">
                  <c:v>1284.8288341862758</c:v>
                </c:pt>
                <c:pt idx="837">
                  <c:v>1158.1299646134507</c:v>
                </c:pt>
                <c:pt idx="838">
                  <c:v>902.82178384787971</c:v>
                </c:pt>
                <c:pt idx="839">
                  <c:v>1151.6280771378124</c:v>
                </c:pt>
                <c:pt idx="840">
                  <c:v>1047.3485968275061</c:v>
                </c:pt>
                <c:pt idx="841">
                  <c:v>988.96188555934077</c:v>
                </c:pt>
                <c:pt idx="842">
                  <c:v>1179.9010169179517</c:v>
                </c:pt>
                <c:pt idx="843">
                  <c:v>1035.8332756336717</c:v>
                </c:pt>
                <c:pt idx="844">
                  <c:v>1334.2224556119852</c:v>
                </c:pt>
                <c:pt idx="845">
                  <c:v>1108.8326042361682</c:v>
                </c:pt>
                <c:pt idx="846">
                  <c:v>949.91462260081403</c:v>
                </c:pt>
                <c:pt idx="847">
                  <c:v>1225.4488921435325</c:v>
                </c:pt>
                <c:pt idx="848">
                  <c:v>1116.2952046229816</c:v>
                </c:pt>
                <c:pt idx="849">
                  <c:v>888.39161710595579</c:v>
                </c:pt>
                <c:pt idx="850">
                  <c:v>1189.3991391685752</c:v>
                </c:pt>
                <c:pt idx="851">
                  <c:v>1150.7052658167136</c:v>
                </c:pt>
                <c:pt idx="852">
                  <c:v>1196.2866731304198</c:v>
                </c:pt>
                <c:pt idx="853">
                  <c:v>1256.7067928829808</c:v>
                </c:pt>
                <c:pt idx="854">
                  <c:v>972.616494546083</c:v>
                </c:pt>
                <c:pt idx="855">
                  <c:v>1146.5253956225376</c:v>
                </c:pt>
                <c:pt idx="856">
                  <c:v>928.14456384108587</c:v>
                </c:pt>
                <c:pt idx="857">
                  <c:v>1360.8726939311796</c:v>
                </c:pt>
                <c:pt idx="858">
                  <c:v>947.62311571335351</c:v>
                </c:pt>
                <c:pt idx="859">
                  <c:v>1159.3546531142633</c:v>
                </c:pt>
                <c:pt idx="860">
                  <c:v>1098.6680094087108</c:v>
                </c:pt>
                <c:pt idx="861">
                  <c:v>1094.9101619433904</c:v>
                </c:pt>
                <c:pt idx="862">
                  <c:v>898.20333376471922</c:v>
                </c:pt>
                <c:pt idx="863">
                  <c:v>938.13289699714801</c:v>
                </c:pt>
                <c:pt idx="864">
                  <c:v>1045.0766787258283</c:v>
                </c:pt>
                <c:pt idx="865">
                  <c:v>1064.8307411542758</c:v>
                </c:pt>
                <c:pt idx="866">
                  <c:v>1158.8996303657616</c:v>
                </c:pt>
                <c:pt idx="867">
                  <c:v>1072.6225671067116</c:v>
                </c:pt>
                <c:pt idx="868">
                  <c:v>759.56563484414175</c:v>
                </c:pt>
                <c:pt idx="869">
                  <c:v>1125.2140174013498</c:v>
                </c:pt>
                <c:pt idx="870">
                  <c:v>1146.2935718735737</c:v>
                </c:pt>
                <c:pt idx="871">
                  <c:v>1058.1418778321083</c:v>
                </c:pt>
                <c:pt idx="872">
                  <c:v>941.92519141822754</c:v>
                </c:pt>
                <c:pt idx="873">
                  <c:v>988.38391269759427</c:v>
                </c:pt>
                <c:pt idx="874">
                  <c:v>1082.9383337960687</c:v>
                </c:pt>
                <c:pt idx="875">
                  <c:v>1074.8597703992198</c:v>
                </c:pt>
                <c:pt idx="876">
                  <c:v>973.32224532827956</c:v>
                </c:pt>
                <c:pt idx="877">
                  <c:v>868.31000410629417</c:v>
                </c:pt>
                <c:pt idx="878">
                  <c:v>1095.5167558724563</c:v>
                </c:pt>
                <c:pt idx="879">
                  <c:v>996.31113073845233</c:v>
                </c:pt>
                <c:pt idx="880">
                  <c:v>766.65305203465516</c:v>
                </c:pt>
                <c:pt idx="881">
                  <c:v>861.25499267045848</c:v>
                </c:pt>
                <c:pt idx="882">
                  <c:v>1055.1720639063913</c:v>
                </c:pt>
                <c:pt idx="883">
                  <c:v>887.62311420495018</c:v>
                </c:pt>
                <c:pt idx="884">
                  <c:v>1109.6698649797665</c:v>
                </c:pt>
                <c:pt idx="885">
                  <c:v>1042.5924993756785</c:v>
                </c:pt>
                <c:pt idx="886">
                  <c:v>1067.6077391739693</c:v>
                </c:pt>
                <c:pt idx="887">
                  <c:v>1036.6294869225867</c:v>
                </c:pt>
                <c:pt idx="888">
                  <c:v>872.03093764070331</c:v>
                </c:pt>
                <c:pt idx="889">
                  <c:v>977.98898043637053</c:v>
                </c:pt>
                <c:pt idx="890">
                  <c:v>999.82734996908414</c:v>
                </c:pt>
                <c:pt idx="891">
                  <c:v>879.30380902883269</c:v>
                </c:pt>
                <c:pt idx="892">
                  <c:v>1150.069617064235</c:v>
                </c:pt>
                <c:pt idx="893">
                  <c:v>1087.743068852152</c:v>
                </c:pt>
                <c:pt idx="894">
                  <c:v>1000.3893367786924</c:v>
                </c:pt>
                <c:pt idx="895">
                  <c:v>1014.7130956349627</c:v>
                </c:pt>
                <c:pt idx="896">
                  <c:v>1038.9540834996185</c:v>
                </c:pt>
                <c:pt idx="897">
                  <c:v>1044.8302767821372</c:v>
                </c:pt>
                <c:pt idx="898">
                  <c:v>1071.2770707951695</c:v>
                </c:pt>
                <c:pt idx="899">
                  <c:v>1007.1697864937071</c:v>
                </c:pt>
                <c:pt idx="900">
                  <c:v>1002.9444415651499</c:v>
                </c:pt>
                <c:pt idx="901">
                  <c:v>1008.8740440614546</c:v>
                </c:pt>
                <c:pt idx="902">
                  <c:v>944.22979886086046</c:v>
                </c:pt>
                <c:pt idx="903">
                  <c:v>843.0367031545585</c:v>
                </c:pt>
                <c:pt idx="904">
                  <c:v>1141.9532225066425</c:v>
                </c:pt>
                <c:pt idx="905">
                  <c:v>788.67826965271377</c:v>
                </c:pt>
                <c:pt idx="906">
                  <c:v>964.11237182533762</c:v>
                </c:pt>
                <c:pt idx="907">
                  <c:v>945.97846289267977</c:v>
                </c:pt>
                <c:pt idx="908">
                  <c:v>970.45892049968495</c:v>
                </c:pt>
                <c:pt idx="909">
                  <c:v>925.43318233367575</c:v>
                </c:pt>
                <c:pt idx="910">
                  <c:v>1034.4736353418323</c:v>
                </c:pt>
                <c:pt idx="911">
                  <c:v>801.62824300881834</c:v>
                </c:pt>
                <c:pt idx="912">
                  <c:v>909.72718666925982</c:v>
                </c:pt>
                <c:pt idx="913">
                  <c:v>815.56374461076155</c:v>
                </c:pt>
                <c:pt idx="914">
                  <c:v>943.81045437123123</c:v>
                </c:pt>
                <c:pt idx="915">
                  <c:v>734.72733639613784</c:v>
                </c:pt>
                <c:pt idx="916">
                  <c:v>925.33426575957913</c:v>
                </c:pt>
                <c:pt idx="917">
                  <c:v>766.4806309758593</c:v>
                </c:pt>
                <c:pt idx="918">
                  <c:v>849.44281575318905</c:v>
                </c:pt>
                <c:pt idx="919">
                  <c:v>1045.1089569224625</c:v>
                </c:pt>
                <c:pt idx="920">
                  <c:v>873.68314266623747</c:v>
                </c:pt>
                <c:pt idx="921">
                  <c:v>945.80212319838176</c:v>
                </c:pt>
                <c:pt idx="922">
                  <c:v>812.29799052829219</c:v>
                </c:pt>
                <c:pt idx="923">
                  <c:v>804.03562919615456</c:v>
                </c:pt>
                <c:pt idx="924">
                  <c:v>887.37990523115639</c:v>
                </c:pt>
                <c:pt idx="925">
                  <c:v>824.71802326050533</c:v>
                </c:pt>
                <c:pt idx="926">
                  <c:v>838.33352009185398</c:v>
                </c:pt>
                <c:pt idx="927">
                  <c:v>727.7372717172608</c:v>
                </c:pt>
                <c:pt idx="928">
                  <c:v>867.34093151550019</c:v>
                </c:pt>
                <c:pt idx="929">
                  <c:v>786.01832809901975</c:v>
                </c:pt>
                <c:pt idx="930">
                  <c:v>861.6163408882843</c:v>
                </c:pt>
                <c:pt idx="931">
                  <c:v>806.74923205421169</c:v>
                </c:pt>
                <c:pt idx="932">
                  <c:v>743.1514975492621</c:v>
                </c:pt>
                <c:pt idx="933">
                  <c:v>797.68296138699077</c:v>
                </c:pt>
                <c:pt idx="934">
                  <c:v>746.54049038555877</c:v>
                </c:pt>
                <c:pt idx="935">
                  <c:v>804.9695194742668</c:v>
                </c:pt>
                <c:pt idx="936">
                  <c:v>847.56128309099199</c:v>
                </c:pt>
                <c:pt idx="937">
                  <c:v>680.45777247154092</c:v>
                </c:pt>
                <c:pt idx="938">
                  <c:v>758.59657884675005</c:v>
                </c:pt>
                <c:pt idx="939">
                  <c:v>822.92050794746467</c:v>
                </c:pt>
                <c:pt idx="940">
                  <c:v>695.42241421720269</c:v>
                </c:pt>
                <c:pt idx="941">
                  <c:v>753.25173049663488</c:v>
                </c:pt>
                <c:pt idx="942">
                  <c:v>853.12071875073696</c:v>
                </c:pt>
                <c:pt idx="943">
                  <c:v>653.22609126068699</c:v>
                </c:pt>
                <c:pt idx="944">
                  <c:v>699.69707132244946</c:v>
                </c:pt>
                <c:pt idx="945">
                  <c:v>848.59794943273766</c:v>
                </c:pt>
                <c:pt idx="946">
                  <c:v>828.71205844893939</c:v>
                </c:pt>
                <c:pt idx="947">
                  <c:v>644.45165664103024</c:v>
                </c:pt>
                <c:pt idx="948">
                  <c:v>774.35328389335916</c:v>
                </c:pt>
                <c:pt idx="949">
                  <c:v>687.12787395061844</c:v>
                </c:pt>
                <c:pt idx="950">
                  <c:v>886.12965098484085</c:v>
                </c:pt>
                <c:pt idx="951">
                  <c:v>591.32829802959986</c:v>
                </c:pt>
                <c:pt idx="952">
                  <c:v>658.14331177713109</c:v>
                </c:pt>
                <c:pt idx="953">
                  <c:v>666.45765743805623</c:v>
                </c:pt>
                <c:pt idx="954">
                  <c:v>825.97198227413196</c:v>
                </c:pt>
                <c:pt idx="955">
                  <c:v>743.46900092594376</c:v>
                </c:pt>
                <c:pt idx="956">
                  <c:v>707.7355144182593</c:v>
                </c:pt>
                <c:pt idx="957">
                  <c:v>649.68750327579323</c:v>
                </c:pt>
                <c:pt idx="958">
                  <c:v>821.63669746396215</c:v>
                </c:pt>
                <c:pt idx="959">
                  <c:v>374.91297529919132</c:v>
                </c:pt>
                <c:pt idx="960">
                  <c:v>772.69746634713499</c:v>
                </c:pt>
                <c:pt idx="961">
                  <c:v>825.70697402054691</c:v>
                </c:pt>
                <c:pt idx="962">
                  <c:v>755.13613065197285</c:v>
                </c:pt>
                <c:pt idx="963">
                  <c:v>817.92034555937369</c:v>
                </c:pt>
                <c:pt idx="964">
                  <c:v>664.14901311676897</c:v>
                </c:pt>
                <c:pt idx="965">
                  <c:v>880.3691931634695</c:v>
                </c:pt>
                <c:pt idx="966">
                  <c:v>731.14326007453928</c:v>
                </c:pt>
                <c:pt idx="967">
                  <c:v>796.6127514634203</c:v>
                </c:pt>
                <c:pt idx="968">
                  <c:v>771.47639888158596</c:v>
                </c:pt>
                <c:pt idx="969">
                  <c:v>707.5905620945108</c:v>
                </c:pt>
                <c:pt idx="970">
                  <c:v>592.98063744875526</c:v>
                </c:pt>
                <c:pt idx="971">
                  <c:v>788.6813124011029</c:v>
                </c:pt>
                <c:pt idx="972">
                  <c:v>803.90033063960868</c:v>
                </c:pt>
                <c:pt idx="973">
                  <c:v>759.52182448097915</c:v>
                </c:pt>
                <c:pt idx="974">
                  <c:v>779.24167239389033</c:v>
                </c:pt>
                <c:pt idx="975">
                  <c:v>749.83468419718793</c:v>
                </c:pt>
                <c:pt idx="976">
                  <c:v>684.89646930058188</c:v>
                </c:pt>
                <c:pt idx="977">
                  <c:v>632.44928529850074</c:v>
                </c:pt>
                <c:pt idx="978">
                  <c:v>545.13788184766929</c:v>
                </c:pt>
                <c:pt idx="979">
                  <c:v>725.64022895868652</c:v>
                </c:pt>
                <c:pt idx="980">
                  <c:v>688.67885788278545</c:v>
                </c:pt>
                <c:pt idx="981">
                  <c:v>704.73782030319319</c:v>
                </c:pt>
                <c:pt idx="982">
                  <c:v>593.41402574278175</c:v>
                </c:pt>
                <c:pt idx="983">
                  <c:v>649.23016419547969</c:v>
                </c:pt>
                <c:pt idx="984">
                  <c:v>748.43184780359911</c:v>
                </c:pt>
                <c:pt idx="985">
                  <c:v>766.25873173910293</c:v>
                </c:pt>
                <c:pt idx="986">
                  <c:v>630.00563048760318</c:v>
                </c:pt>
                <c:pt idx="987">
                  <c:v>786.45078259642412</c:v>
                </c:pt>
                <c:pt idx="988">
                  <c:v>787.1480306453816</c:v>
                </c:pt>
                <c:pt idx="989">
                  <c:v>694.58659675005845</c:v>
                </c:pt>
                <c:pt idx="990">
                  <c:v>672.22121046192115</c:v>
                </c:pt>
                <c:pt idx="991">
                  <c:v>935.58125599685866</c:v>
                </c:pt>
                <c:pt idx="992">
                  <c:v>850.65368875965123</c:v>
                </c:pt>
                <c:pt idx="993">
                  <c:v>766.02239824402272</c:v>
                </c:pt>
                <c:pt idx="994">
                  <c:v>780.18646409200551</c:v>
                </c:pt>
                <c:pt idx="995">
                  <c:v>726.08066898987306</c:v>
                </c:pt>
                <c:pt idx="996">
                  <c:v>619.7607679012234</c:v>
                </c:pt>
                <c:pt idx="997">
                  <c:v>635.93646162210939</c:v>
                </c:pt>
                <c:pt idx="998">
                  <c:v>620.03317581710621</c:v>
                </c:pt>
                <c:pt idx="999">
                  <c:v>661.58217814363343</c:v>
                </c:pt>
                <c:pt idx="1000">
                  <c:v>706.32774571235939</c:v>
                </c:pt>
                <c:pt idx="1001">
                  <c:v>604.41394638989664</c:v>
                </c:pt>
                <c:pt idx="1002">
                  <c:v>695.4901632811019</c:v>
                </c:pt>
                <c:pt idx="1003">
                  <c:v>545.84940512024866</c:v>
                </c:pt>
                <c:pt idx="1004">
                  <c:v>772.18479843499858</c:v>
                </c:pt>
                <c:pt idx="1005">
                  <c:v>593.96201928040318</c:v>
                </c:pt>
                <c:pt idx="1006">
                  <c:v>581.80642387686896</c:v>
                </c:pt>
                <c:pt idx="1007">
                  <c:v>568.42126530801181</c:v>
                </c:pt>
                <c:pt idx="1008">
                  <c:v>479.89100976048218</c:v>
                </c:pt>
                <c:pt idx="1009">
                  <c:v>546.42132056770947</c:v>
                </c:pt>
                <c:pt idx="1010">
                  <c:v>692.8406758879579</c:v>
                </c:pt>
                <c:pt idx="1011">
                  <c:v>728.43969842915863</c:v>
                </c:pt>
                <c:pt idx="1012">
                  <c:v>644.13634042762192</c:v>
                </c:pt>
                <c:pt idx="1013">
                  <c:v>611.12129908159386</c:v>
                </c:pt>
                <c:pt idx="1014">
                  <c:v>562.77471321755741</c:v>
                </c:pt>
                <c:pt idx="1015">
                  <c:v>585.76562322019493</c:v>
                </c:pt>
                <c:pt idx="1016">
                  <c:v>636.19408382642598</c:v>
                </c:pt>
                <c:pt idx="1017">
                  <c:v>650.97421109705544</c:v>
                </c:pt>
                <c:pt idx="1018">
                  <c:v>727.60339723842833</c:v>
                </c:pt>
                <c:pt idx="1019">
                  <c:v>602.10211026595084</c:v>
                </c:pt>
                <c:pt idx="1020">
                  <c:v>667.28554937406693</c:v>
                </c:pt>
                <c:pt idx="1021">
                  <c:v>641.36861868582685</c:v>
                </c:pt>
                <c:pt idx="1022">
                  <c:v>586.46554287733375</c:v>
                </c:pt>
                <c:pt idx="1023">
                  <c:v>579.30177657377567</c:v>
                </c:pt>
                <c:pt idx="1024">
                  <c:v>661.64716414459701</c:v>
                </c:pt>
                <c:pt idx="1025">
                  <c:v>627.94245828295254</c:v>
                </c:pt>
                <c:pt idx="1026">
                  <c:v>668.00658742878591</c:v>
                </c:pt>
                <c:pt idx="1027">
                  <c:v>580.56417137386393</c:v>
                </c:pt>
                <c:pt idx="1028">
                  <c:v>638.11900900183969</c:v>
                </c:pt>
                <c:pt idx="1029">
                  <c:v>440.81609880382541</c:v>
                </c:pt>
                <c:pt idx="1030">
                  <c:v>619.48791310911565</c:v>
                </c:pt>
                <c:pt idx="1031">
                  <c:v>514.12365086255556</c:v>
                </c:pt>
                <c:pt idx="1032">
                  <c:v>375.60323857636229</c:v>
                </c:pt>
                <c:pt idx="1033">
                  <c:v>541.40596335607154</c:v>
                </c:pt>
                <c:pt idx="1034">
                  <c:v>533.70346393289401</c:v>
                </c:pt>
                <c:pt idx="1035">
                  <c:v>669.975958610009</c:v>
                </c:pt>
                <c:pt idx="1036">
                  <c:v>460.77248734422221</c:v>
                </c:pt>
                <c:pt idx="1037">
                  <c:v>537.58191541898066</c:v>
                </c:pt>
                <c:pt idx="1038">
                  <c:v>526.58147954909714</c:v>
                </c:pt>
                <c:pt idx="1039">
                  <c:v>461.74780934977383</c:v>
                </c:pt>
                <c:pt idx="1040">
                  <c:v>423.10458440643345</c:v>
                </c:pt>
                <c:pt idx="1041">
                  <c:v>554.49370236714572</c:v>
                </c:pt>
                <c:pt idx="1042">
                  <c:v>524.96790806524916</c:v>
                </c:pt>
                <c:pt idx="1043">
                  <c:v>524.67198198243887</c:v>
                </c:pt>
                <c:pt idx="1044">
                  <c:v>567.13714240003151</c:v>
                </c:pt>
                <c:pt idx="1045">
                  <c:v>528.65181372179984</c:v>
                </c:pt>
                <c:pt idx="1046">
                  <c:v>484.83843317409412</c:v>
                </c:pt>
                <c:pt idx="1047">
                  <c:v>488.1835652393753</c:v>
                </c:pt>
                <c:pt idx="1048">
                  <c:v>527.29508722085279</c:v>
                </c:pt>
                <c:pt idx="1049">
                  <c:v>518.79267567887473</c:v>
                </c:pt>
                <c:pt idx="1050">
                  <c:v>453.69226616015146</c:v>
                </c:pt>
                <c:pt idx="1051">
                  <c:v>459.59893152493862</c:v>
                </c:pt>
                <c:pt idx="1052">
                  <c:v>486.77224205029768</c:v>
                </c:pt>
                <c:pt idx="1053">
                  <c:v>578.96951205874757</c:v>
                </c:pt>
                <c:pt idx="1054">
                  <c:v>446.77999111259766</c:v>
                </c:pt>
                <c:pt idx="1055">
                  <c:v>393.64910930198619</c:v>
                </c:pt>
                <c:pt idx="1056">
                  <c:v>495.65077915076228</c:v>
                </c:pt>
                <c:pt idx="1057">
                  <c:v>503.08076220509389</c:v>
                </c:pt>
                <c:pt idx="1058">
                  <c:v>541.40101736846213</c:v>
                </c:pt>
                <c:pt idx="1059">
                  <c:v>547.77866199612049</c:v>
                </c:pt>
                <c:pt idx="1060">
                  <c:v>432.9849536982274</c:v>
                </c:pt>
                <c:pt idx="1061">
                  <c:v>433.54143721782765</c:v>
                </c:pt>
                <c:pt idx="1062">
                  <c:v>469.24770975841108</c:v>
                </c:pt>
                <c:pt idx="1063">
                  <c:v>413.00954117337335</c:v>
                </c:pt>
                <c:pt idx="1064">
                  <c:v>459.83574542074433</c:v>
                </c:pt>
                <c:pt idx="1065">
                  <c:v>400.22924899924993</c:v>
                </c:pt>
                <c:pt idx="1066">
                  <c:v>337.8765703191001</c:v>
                </c:pt>
                <c:pt idx="1067">
                  <c:v>437.56969322371282</c:v>
                </c:pt>
                <c:pt idx="1068">
                  <c:v>348.81226756904186</c:v>
                </c:pt>
                <c:pt idx="1069">
                  <c:v>512.63398566045964</c:v>
                </c:pt>
                <c:pt idx="1070">
                  <c:v>430.16204865176888</c:v>
                </c:pt>
                <c:pt idx="1071">
                  <c:v>342.06811975243869</c:v>
                </c:pt>
                <c:pt idx="1072">
                  <c:v>367.08192105445738</c:v>
                </c:pt>
                <c:pt idx="1073">
                  <c:v>235.11614754103741</c:v>
                </c:pt>
                <c:pt idx="1074">
                  <c:v>531.81464608858846</c:v>
                </c:pt>
                <c:pt idx="1075">
                  <c:v>470.44292908549539</c:v>
                </c:pt>
                <c:pt idx="1076">
                  <c:v>406.24083067895737</c:v>
                </c:pt>
                <c:pt idx="1077">
                  <c:v>457.1241892185468</c:v>
                </c:pt>
                <c:pt idx="1078">
                  <c:v>376.98704677934808</c:v>
                </c:pt>
                <c:pt idx="1079">
                  <c:v>442.32592292931594</c:v>
                </c:pt>
                <c:pt idx="1080">
                  <c:v>472.74383890052337</c:v>
                </c:pt>
                <c:pt idx="1081">
                  <c:v>422.03913172987541</c:v>
                </c:pt>
                <c:pt idx="1082">
                  <c:v>467.97956343911818</c:v>
                </c:pt>
                <c:pt idx="1083">
                  <c:v>471.55052616128489</c:v>
                </c:pt>
                <c:pt idx="1084">
                  <c:v>398.91574140212822</c:v>
                </c:pt>
                <c:pt idx="1085">
                  <c:v>421.82833821389528</c:v>
                </c:pt>
                <c:pt idx="1086">
                  <c:v>417.81513808657763</c:v>
                </c:pt>
                <c:pt idx="1087">
                  <c:v>480.83550270180223</c:v>
                </c:pt>
                <c:pt idx="1088">
                  <c:v>434.4773005499523</c:v>
                </c:pt>
                <c:pt idx="1089">
                  <c:v>378.93239629279094</c:v>
                </c:pt>
                <c:pt idx="1090">
                  <c:v>391.89496359047143</c:v>
                </c:pt>
                <c:pt idx="1091">
                  <c:v>422.14043845263507</c:v>
                </c:pt>
                <c:pt idx="1092">
                  <c:v>363.57249766173118</c:v>
                </c:pt>
                <c:pt idx="1093">
                  <c:v>316.77117144161269</c:v>
                </c:pt>
                <c:pt idx="1094">
                  <c:v>413.69755929699301</c:v>
                </c:pt>
                <c:pt idx="1095">
                  <c:v>386.20466273331192</c:v>
                </c:pt>
                <c:pt idx="1096">
                  <c:v>416.49986300638676</c:v>
                </c:pt>
                <c:pt idx="1097">
                  <c:v>374.84200210430117</c:v>
                </c:pt>
                <c:pt idx="1098">
                  <c:v>421.13176397478844</c:v>
                </c:pt>
                <c:pt idx="1099">
                  <c:v>401.73812755779505</c:v>
                </c:pt>
                <c:pt idx="1100">
                  <c:v>453.69226616015146</c:v>
                </c:pt>
                <c:pt idx="1101">
                  <c:v>459.59893152493862</c:v>
                </c:pt>
                <c:pt idx="1102">
                  <c:v>486.77224205029768</c:v>
                </c:pt>
                <c:pt idx="1103">
                  <c:v>578.96951205874757</c:v>
                </c:pt>
                <c:pt idx="1104">
                  <c:v>446.77999111259766</c:v>
                </c:pt>
                <c:pt idx="1105">
                  <c:v>393.64910930198619</c:v>
                </c:pt>
                <c:pt idx="1106">
                  <c:v>495.65077915076228</c:v>
                </c:pt>
                <c:pt idx="1107">
                  <c:v>503.08076220509389</c:v>
                </c:pt>
                <c:pt idx="1108">
                  <c:v>541.40101736846213</c:v>
                </c:pt>
                <c:pt idx="1109">
                  <c:v>547.77866199612049</c:v>
                </c:pt>
                <c:pt idx="1110">
                  <c:v>432.9849536982274</c:v>
                </c:pt>
                <c:pt idx="1111">
                  <c:v>433.54143721782765</c:v>
                </c:pt>
                <c:pt idx="1112">
                  <c:v>469.24770975841108</c:v>
                </c:pt>
                <c:pt idx="1113">
                  <c:v>413.00954117337335</c:v>
                </c:pt>
                <c:pt idx="1114">
                  <c:v>459.83574542074433</c:v>
                </c:pt>
                <c:pt idx="1115">
                  <c:v>400.22924899924993</c:v>
                </c:pt>
                <c:pt idx="1116">
                  <c:v>337.8765703191001</c:v>
                </c:pt>
                <c:pt idx="1117">
                  <c:v>437.56969322371282</c:v>
                </c:pt>
                <c:pt idx="1118">
                  <c:v>348.81226756904186</c:v>
                </c:pt>
                <c:pt idx="1119">
                  <c:v>512.63398566045964</c:v>
                </c:pt>
                <c:pt idx="1120">
                  <c:v>430.16204865176888</c:v>
                </c:pt>
                <c:pt idx="1121">
                  <c:v>342.06811975243869</c:v>
                </c:pt>
                <c:pt idx="1122">
                  <c:v>367.08192105445738</c:v>
                </c:pt>
                <c:pt idx="1123">
                  <c:v>235.11614754103741</c:v>
                </c:pt>
                <c:pt idx="1124">
                  <c:v>531.81464608858846</c:v>
                </c:pt>
                <c:pt idx="1125">
                  <c:v>470.44292908549539</c:v>
                </c:pt>
                <c:pt idx="1126">
                  <c:v>406.24083067895737</c:v>
                </c:pt>
                <c:pt idx="1127">
                  <c:v>457.1241892185468</c:v>
                </c:pt>
                <c:pt idx="1128">
                  <c:v>376.98704677934808</c:v>
                </c:pt>
                <c:pt idx="1129">
                  <c:v>442.32592292931594</c:v>
                </c:pt>
                <c:pt idx="1130">
                  <c:v>472.74383890052337</c:v>
                </c:pt>
                <c:pt idx="1131">
                  <c:v>422.03913172987541</c:v>
                </c:pt>
                <c:pt idx="1132">
                  <c:v>467.97956343911818</c:v>
                </c:pt>
                <c:pt idx="1133">
                  <c:v>471.55052616128489</c:v>
                </c:pt>
                <c:pt idx="1134">
                  <c:v>398.91574140212822</c:v>
                </c:pt>
                <c:pt idx="1135">
                  <c:v>421.82833821389528</c:v>
                </c:pt>
                <c:pt idx="1136">
                  <c:v>417.81513808657763</c:v>
                </c:pt>
                <c:pt idx="1137">
                  <c:v>480.83550270180223</c:v>
                </c:pt>
                <c:pt idx="1138">
                  <c:v>434.4773005499523</c:v>
                </c:pt>
                <c:pt idx="1139">
                  <c:v>378.93239629279094</c:v>
                </c:pt>
                <c:pt idx="1140">
                  <c:v>391.89496359047143</c:v>
                </c:pt>
                <c:pt idx="1141">
                  <c:v>422.14043845263507</c:v>
                </c:pt>
                <c:pt idx="1142">
                  <c:v>363.57249766173118</c:v>
                </c:pt>
                <c:pt idx="1143">
                  <c:v>316.77117144161269</c:v>
                </c:pt>
                <c:pt idx="1144">
                  <c:v>413.69755929699301</c:v>
                </c:pt>
                <c:pt idx="1145">
                  <c:v>386.20466273331192</c:v>
                </c:pt>
                <c:pt idx="1146">
                  <c:v>416.49986300638676</c:v>
                </c:pt>
                <c:pt idx="1147">
                  <c:v>374.84200210430117</c:v>
                </c:pt>
                <c:pt idx="1148">
                  <c:v>421.13176397478844</c:v>
                </c:pt>
                <c:pt idx="1149">
                  <c:v>401.73812755779505</c:v>
                </c:pt>
                <c:pt idx="1150">
                  <c:v>365.25119930651846</c:v>
                </c:pt>
                <c:pt idx="1151">
                  <c:v>339.32776704725393</c:v>
                </c:pt>
                <c:pt idx="1152">
                  <c:v>352.58830209424065</c:v>
                </c:pt>
                <c:pt idx="1153">
                  <c:v>350.88370498631093</c:v>
                </c:pt>
                <c:pt idx="1154">
                  <c:v>375.98814976552654</c:v>
                </c:pt>
                <c:pt idx="1155">
                  <c:v>420.30624170806584</c:v>
                </c:pt>
                <c:pt idx="1156">
                  <c:v>368.39141238883957</c:v>
                </c:pt>
                <c:pt idx="1157">
                  <c:v>338.16214371447984</c:v>
                </c:pt>
                <c:pt idx="1158">
                  <c:v>355.12048541998666</c:v>
                </c:pt>
                <c:pt idx="1159">
                  <c:v>346.83260740902688</c:v>
                </c:pt>
                <c:pt idx="1160">
                  <c:v>292.72508856622147</c:v>
                </c:pt>
                <c:pt idx="1161">
                  <c:v>345.72369806821007</c:v>
                </c:pt>
                <c:pt idx="1162">
                  <c:v>315.53051054353546</c:v>
                </c:pt>
                <c:pt idx="1163">
                  <c:v>352.60113760201574</c:v>
                </c:pt>
                <c:pt idx="1164">
                  <c:v>399.9752752631544</c:v>
                </c:pt>
                <c:pt idx="1165">
                  <c:v>320.35643178011509</c:v>
                </c:pt>
                <c:pt idx="1166">
                  <c:v>369.19144431087665</c:v>
                </c:pt>
                <c:pt idx="1167">
                  <c:v>327.11408934655805</c:v>
                </c:pt>
                <c:pt idx="1168">
                  <c:v>236.09824289057741</c:v>
                </c:pt>
                <c:pt idx="1169">
                  <c:v>339.68195211269966</c:v>
                </c:pt>
                <c:pt idx="1170">
                  <c:v>281.32936622227129</c:v>
                </c:pt>
                <c:pt idx="1171">
                  <c:v>201.69042906170881</c:v>
                </c:pt>
                <c:pt idx="1172">
                  <c:v>186.20616413926967</c:v>
                </c:pt>
                <c:pt idx="1173">
                  <c:v>189.41437007826673</c:v>
                </c:pt>
                <c:pt idx="1174">
                  <c:v>350.11354115756069</c:v>
                </c:pt>
                <c:pt idx="1175">
                  <c:v>217.04942205364958</c:v>
                </c:pt>
                <c:pt idx="1176">
                  <c:v>307.02078225680583</c:v>
                </c:pt>
                <c:pt idx="1177">
                  <c:v>277.24186548324002</c:v>
                </c:pt>
                <c:pt idx="1178">
                  <c:v>316.60288643007095</c:v>
                </c:pt>
                <c:pt idx="1179">
                  <c:v>212.51309211776189</c:v>
                </c:pt>
                <c:pt idx="1180">
                  <c:v>324.73779456083724</c:v>
                </c:pt>
                <c:pt idx="1181">
                  <c:v>363.38708438666873</c:v>
                </c:pt>
                <c:pt idx="1182">
                  <c:v>194.58603887427049</c:v>
                </c:pt>
                <c:pt idx="1183">
                  <c:v>358.13216469093732</c:v>
                </c:pt>
                <c:pt idx="1184">
                  <c:v>281.0873007875806</c:v>
                </c:pt>
                <c:pt idx="1185">
                  <c:v>206.55581046578348</c:v>
                </c:pt>
                <c:pt idx="1186">
                  <c:v>439.92451394462972</c:v>
                </c:pt>
                <c:pt idx="1187">
                  <c:v>258.08667228571187</c:v>
                </c:pt>
                <c:pt idx="1188">
                  <c:v>342.42544388182699</c:v>
                </c:pt>
                <c:pt idx="1189">
                  <c:v>286.31958418300025</c:v>
                </c:pt>
                <c:pt idx="1190">
                  <c:v>329.07137245529958</c:v>
                </c:pt>
                <c:pt idx="1191">
                  <c:v>320.54959643809588</c:v>
                </c:pt>
                <c:pt idx="1192">
                  <c:v>240.29499606953695</c:v>
                </c:pt>
                <c:pt idx="1193">
                  <c:v>264.93202326829282</c:v>
                </c:pt>
                <c:pt idx="1194">
                  <c:v>271.23993582450402</c:v>
                </c:pt>
                <c:pt idx="1195">
                  <c:v>227.45732632689786</c:v>
                </c:pt>
                <c:pt idx="1196">
                  <c:v>236.79598588626163</c:v>
                </c:pt>
                <c:pt idx="1197">
                  <c:v>293.85448782597996</c:v>
                </c:pt>
                <c:pt idx="1198">
                  <c:v>339.75955560517053</c:v>
                </c:pt>
                <c:pt idx="1199">
                  <c:v>321.75408133853364</c:v>
                </c:pt>
                <c:pt idx="1200">
                  <c:v>259.80830814357847</c:v>
                </c:pt>
                <c:pt idx="1201">
                  <c:v>277.49332109879686</c:v>
                </c:pt>
                <c:pt idx="1202">
                  <c:v>291.47745658345724</c:v>
                </c:pt>
                <c:pt idx="1203">
                  <c:v>282.23947541875339</c:v>
                </c:pt>
                <c:pt idx="1204">
                  <c:v>297.55292489920919</c:v>
                </c:pt>
                <c:pt idx="1205">
                  <c:v>290.94907839406397</c:v>
                </c:pt>
                <c:pt idx="1206">
                  <c:v>375.06459034621906</c:v>
                </c:pt>
                <c:pt idx="1207">
                  <c:v>312.81103394259071</c:v>
                </c:pt>
                <c:pt idx="1208">
                  <c:v>189.32400288703033</c:v>
                </c:pt>
                <c:pt idx="1209">
                  <c:v>370.74194694626868</c:v>
                </c:pt>
                <c:pt idx="1210">
                  <c:v>262.89561904275746</c:v>
                </c:pt>
                <c:pt idx="1211">
                  <c:v>293.72013496289247</c:v>
                </c:pt>
                <c:pt idx="1212">
                  <c:v>275.97000197049482</c:v>
                </c:pt>
                <c:pt idx="1213">
                  <c:v>199.8679794080744</c:v>
                </c:pt>
                <c:pt idx="1214">
                  <c:v>257.75944530854497</c:v>
                </c:pt>
                <c:pt idx="1215">
                  <c:v>255.21297334499727</c:v>
                </c:pt>
                <c:pt idx="1216">
                  <c:v>224.36626743357596</c:v>
                </c:pt>
                <c:pt idx="1217">
                  <c:v>298.82229545646021</c:v>
                </c:pt>
                <c:pt idx="1218">
                  <c:v>281.26636381382917</c:v>
                </c:pt>
                <c:pt idx="1219">
                  <c:v>241.13954911821699</c:v>
                </c:pt>
                <c:pt idx="1220">
                  <c:v>214.98141501556793</c:v>
                </c:pt>
                <c:pt idx="1221">
                  <c:v>219.26162995013445</c:v>
                </c:pt>
                <c:pt idx="1222">
                  <c:v>266.24390130920852</c:v>
                </c:pt>
                <c:pt idx="1223">
                  <c:v>314.04017063124286</c:v>
                </c:pt>
                <c:pt idx="1224">
                  <c:v>276.22683354982377</c:v>
                </c:pt>
                <c:pt idx="1225">
                  <c:v>353.08984904069263</c:v>
                </c:pt>
                <c:pt idx="1226">
                  <c:v>192.15617417079608</c:v>
                </c:pt>
                <c:pt idx="1227">
                  <c:v>215.19840506535871</c:v>
                </c:pt>
                <c:pt idx="1228">
                  <c:v>174.14716112816114</c:v>
                </c:pt>
                <c:pt idx="1229">
                  <c:v>192.01640833362612</c:v>
                </c:pt>
                <c:pt idx="1230">
                  <c:v>228.10560188695086</c:v>
                </c:pt>
                <c:pt idx="1231">
                  <c:v>155.33229905795193</c:v>
                </c:pt>
                <c:pt idx="1232">
                  <c:v>204.26438600765846</c:v>
                </c:pt>
                <c:pt idx="1233">
                  <c:v>208.95781212250387</c:v>
                </c:pt>
                <c:pt idx="1234">
                  <c:v>212.02571109496708</c:v>
                </c:pt>
                <c:pt idx="1235">
                  <c:v>230.83187562731999</c:v>
                </c:pt>
                <c:pt idx="1236">
                  <c:v>223.15723638444072</c:v>
                </c:pt>
                <c:pt idx="1237">
                  <c:v>235.97913788398958</c:v>
                </c:pt>
                <c:pt idx="1238">
                  <c:v>202.62247440673042</c:v>
                </c:pt>
                <c:pt idx="1239">
                  <c:v>274.64666327211643</c:v>
                </c:pt>
                <c:pt idx="1240">
                  <c:v>222.72394975175584</c:v>
                </c:pt>
                <c:pt idx="1241">
                  <c:v>217.97846050954723</c:v>
                </c:pt>
                <c:pt idx="1242">
                  <c:v>192.60024477400788</c:v>
                </c:pt>
                <c:pt idx="1243">
                  <c:v>187.61255714625989</c:v>
                </c:pt>
                <c:pt idx="1244">
                  <c:v>183.94015271205583</c:v>
                </c:pt>
                <c:pt idx="1245">
                  <c:v>183.48362790680389</c:v>
                </c:pt>
                <c:pt idx="1246">
                  <c:v>186.05063532226833</c:v>
                </c:pt>
                <c:pt idx="1247">
                  <c:v>205.04330929531508</c:v>
                </c:pt>
                <c:pt idx="1248">
                  <c:v>240.18723546012311</c:v>
                </c:pt>
                <c:pt idx="1249">
                  <c:v>192.05778902080434</c:v>
                </c:pt>
                <c:pt idx="1250">
                  <c:v>259.80830814357847</c:v>
                </c:pt>
                <c:pt idx="1251">
                  <c:v>277.49332109879686</c:v>
                </c:pt>
                <c:pt idx="1252">
                  <c:v>291.47745658345724</c:v>
                </c:pt>
                <c:pt idx="1253">
                  <c:v>282.23947541875339</c:v>
                </c:pt>
                <c:pt idx="1254">
                  <c:v>297.55292489920919</c:v>
                </c:pt>
                <c:pt idx="1255">
                  <c:v>290.94907839406397</c:v>
                </c:pt>
                <c:pt idx="1256">
                  <c:v>375.06459034621906</c:v>
                </c:pt>
                <c:pt idx="1257">
                  <c:v>312.81103394259071</c:v>
                </c:pt>
                <c:pt idx="1258">
                  <c:v>189.32400288703033</c:v>
                </c:pt>
                <c:pt idx="1259">
                  <c:v>370.74194694626868</c:v>
                </c:pt>
                <c:pt idx="1260">
                  <c:v>262.89561904275746</c:v>
                </c:pt>
                <c:pt idx="1261">
                  <c:v>293.72013496289247</c:v>
                </c:pt>
                <c:pt idx="1262">
                  <c:v>275.97000197049482</c:v>
                </c:pt>
                <c:pt idx="1263">
                  <c:v>199.8679794080744</c:v>
                </c:pt>
                <c:pt idx="1264">
                  <c:v>257.75944530854497</c:v>
                </c:pt>
                <c:pt idx="1265">
                  <c:v>255.21297334499727</c:v>
                </c:pt>
                <c:pt idx="1266">
                  <c:v>224.36626743357596</c:v>
                </c:pt>
                <c:pt idx="1267">
                  <c:v>298.82229545646021</c:v>
                </c:pt>
                <c:pt idx="1268">
                  <c:v>281.26636381382917</c:v>
                </c:pt>
                <c:pt idx="1269">
                  <c:v>241.13954911821699</c:v>
                </c:pt>
                <c:pt idx="1270">
                  <c:v>214.98141501556793</c:v>
                </c:pt>
                <c:pt idx="1271">
                  <c:v>219.26162995013445</c:v>
                </c:pt>
                <c:pt idx="1272">
                  <c:v>266.24390130920852</c:v>
                </c:pt>
                <c:pt idx="1273">
                  <c:v>314.04017063124286</c:v>
                </c:pt>
                <c:pt idx="1274">
                  <c:v>276.22683354982377</c:v>
                </c:pt>
                <c:pt idx="1275">
                  <c:v>353.08984904069263</c:v>
                </c:pt>
                <c:pt idx="1276">
                  <c:v>192.15617417079608</c:v>
                </c:pt>
                <c:pt idx="1277">
                  <c:v>215.19840506535871</c:v>
                </c:pt>
                <c:pt idx="1278">
                  <c:v>174.14716112816114</c:v>
                </c:pt>
                <c:pt idx="1279">
                  <c:v>192.01640833362612</c:v>
                </c:pt>
                <c:pt idx="1280">
                  <c:v>228.10560188695086</c:v>
                </c:pt>
                <c:pt idx="1281">
                  <c:v>155.33229905795193</c:v>
                </c:pt>
                <c:pt idx="1282">
                  <c:v>204.26438600765846</c:v>
                </c:pt>
                <c:pt idx="1283">
                  <c:v>208.95781212250387</c:v>
                </c:pt>
                <c:pt idx="1284">
                  <c:v>212.02571109496708</c:v>
                </c:pt>
                <c:pt idx="1285">
                  <c:v>230.83187562731999</c:v>
                </c:pt>
                <c:pt idx="1286">
                  <c:v>223.15723638444072</c:v>
                </c:pt>
                <c:pt idx="1287">
                  <c:v>235.97913788398958</c:v>
                </c:pt>
                <c:pt idx="1288">
                  <c:v>202.62247440673042</c:v>
                </c:pt>
                <c:pt idx="1289">
                  <c:v>274.64666327211643</c:v>
                </c:pt>
                <c:pt idx="1290">
                  <c:v>222.72394975175584</c:v>
                </c:pt>
                <c:pt idx="1291">
                  <c:v>217.97846050954723</c:v>
                </c:pt>
                <c:pt idx="1292">
                  <c:v>192.60024477400788</c:v>
                </c:pt>
                <c:pt idx="1293">
                  <c:v>187.61255714625989</c:v>
                </c:pt>
                <c:pt idx="1294">
                  <c:v>183.94015271205583</c:v>
                </c:pt>
                <c:pt idx="1295">
                  <c:v>183.48362790680389</c:v>
                </c:pt>
                <c:pt idx="1296">
                  <c:v>186.05063532226833</c:v>
                </c:pt>
                <c:pt idx="1297">
                  <c:v>205.04330929531508</c:v>
                </c:pt>
                <c:pt idx="1298">
                  <c:v>240.18723546012311</c:v>
                </c:pt>
                <c:pt idx="1299">
                  <c:v>192.05778902080434</c:v>
                </c:pt>
                <c:pt idx="1300">
                  <c:v>162.73835322592754</c:v>
                </c:pt>
                <c:pt idx="1301">
                  <c:v>216.69890756867338</c:v>
                </c:pt>
                <c:pt idx="1302">
                  <c:v>165.17123465209025</c:v>
                </c:pt>
                <c:pt idx="1303">
                  <c:v>227.88429500772503</c:v>
                </c:pt>
                <c:pt idx="1304">
                  <c:v>203.37453890148066</c:v>
                </c:pt>
                <c:pt idx="1305">
                  <c:v>203.37438623543986</c:v>
                </c:pt>
                <c:pt idx="1306">
                  <c:v>147.45605782359468</c:v>
                </c:pt>
                <c:pt idx="1307">
                  <c:v>178.47259536204439</c:v>
                </c:pt>
                <c:pt idx="1308">
                  <c:v>107.61073014925501</c:v>
                </c:pt>
                <c:pt idx="1309">
                  <c:v>168.06602629729426</c:v>
                </c:pt>
                <c:pt idx="1310">
                  <c:v>136.95981803740776</c:v>
                </c:pt>
                <c:pt idx="1311">
                  <c:v>117.02380908573217</c:v>
                </c:pt>
                <c:pt idx="1312">
                  <c:v>175.51230623665865</c:v>
                </c:pt>
                <c:pt idx="1313">
                  <c:v>141.27287721226148</c:v>
                </c:pt>
                <c:pt idx="1314">
                  <c:v>137.35059262745528</c:v>
                </c:pt>
                <c:pt idx="1315">
                  <c:v>160.34564668643833</c:v>
                </c:pt>
                <c:pt idx="1316">
                  <c:v>120.67303526397521</c:v>
                </c:pt>
                <c:pt idx="1317">
                  <c:v>217.36883177406557</c:v>
                </c:pt>
                <c:pt idx="1318">
                  <c:v>169.86555277670001</c:v>
                </c:pt>
                <c:pt idx="1319">
                  <c:v>224.97118894909752</c:v>
                </c:pt>
                <c:pt idx="1320">
                  <c:v>103.1064544739489</c:v>
                </c:pt>
                <c:pt idx="1321">
                  <c:v>208.13838178446068</c:v>
                </c:pt>
                <c:pt idx="1322">
                  <c:v>203.84981882794798</c:v>
                </c:pt>
                <c:pt idx="1323">
                  <c:v>175.1217531799312</c:v>
                </c:pt>
                <c:pt idx="1324">
                  <c:v>177.08340871977728</c:v>
                </c:pt>
                <c:pt idx="1325">
                  <c:v>230.64754470314446</c:v>
                </c:pt>
                <c:pt idx="1326">
                  <c:v>200.82952595956408</c:v>
                </c:pt>
                <c:pt idx="1327">
                  <c:v>223.10924329861976</c:v>
                </c:pt>
                <c:pt idx="1328">
                  <c:v>122.45258503380838</c:v>
                </c:pt>
                <c:pt idx="1329">
                  <c:v>130.83421260846924</c:v>
                </c:pt>
                <c:pt idx="1330">
                  <c:v>142.07130369339714</c:v>
                </c:pt>
                <c:pt idx="1331">
                  <c:v>100.72299342265559</c:v>
                </c:pt>
                <c:pt idx="1332">
                  <c:v>181.13596326054429</c:v>
                </c:pt>
                <c:pt idx="1333">
                  <c:v>194.61749203056885</c:v>
                </c:pt>
                <c:pt idx="1334">
                  <c:v>148.58806303301051</c:v>
                </c:pt>
                <c:pt idx="1335">
                  <c:v>159.03359205558158</c:v>
                </c:pt>
                <c:pt idx="1336">
                  <c:v>216.43578629060136</c:v>
                </c:pt>
                <c:pt idx="1337">
                  <c:v>244.35130646777489</c:v>
                </c:pt>
                <c:pt idx="1338">
                  <c:v>141.0211919956304</c:v>
                </c:pt>
                <c:pt idx="1339">
                  <c:v>144.08904708163897</c:v>
                </c:pt>
                <c:pt idx="1340">
                  <c:v>119.94985057489377</c:v>
                </c:pt>
                <c:pt idx="1341">
                  <c:v>152.7028451991832</c:v>
                </c:pt>
                <c:pt idx="1342">
                  <c:v>176.00304803864302</c:v>
                </c:pt>
                <c:pt idx="1343">
                  <c:v>151.33404454038711</c:v>
                </c:pt>
                <c:pt idx="1344">
                  <c:v>125.05141286534591</c:v>
                </c:pt>
                <c:pt idx="1345">
                  <c:v>137.01771151039057</c:v>
                </c:pt>
                <c:pt idx="1346">
                  <c:v>125.50792481717383</c:v>
                </c:pt>
                <c:pt idx="1347">
                  <c:v>133.39597948336112</c:v>
                </c:pt>
                <c:pt idx="1348">
                  <c:v>152.72399213582148</c:v>
                </c:pt>
                <c:pt idx="1349">
                  <c:v>124.34108126472168</c:v>
                </c:pt>
                <c:pt idx="1350">
                  <c:v>81.806893056930789</c:v>
                </c:pt>
                <c:pt idx="1351">
                  <c:v>119.96649765862523</c:v>
                </c:pt>
                <c:pt idx="1352">
                  <c:v>111.49522621258923</c:v>
                </c:pt>
                <c:pt idx="1353">
                  <c:v>164.43540674275644</c:v>
                </c:pt>
                <c:pt idx="1354">
                  <c:v>199.15485617308997</c:v>
                </c:pt>
                <c:pt idx="1355">
                  <c:v>117.51700568583901</c:v>
                </c:pt>
                <c:pt idx="1356">
                  <c:v>149.16291557976226</c:v>
                </c:pt>
                <c:pt idx="1357">
                  <c:v>116.0440124823928</c:v>
                </c:pt>
                <c:pt idx="1358">
                  <c:v>95.843879460681848</c:v>
                </c:pt>
                <c:pt idx="1359">
                  <c:v>99.507060756647391</c:v>
                </c:pt>
                <c:pt idx="1360">
                  <c:v>213.05999571695057</c:v>
                </c:pt>
                <c:pt idx="1361">
                  <c:v>135.40956923244138</c:v>
                </c:pt>
                <c:pt idx="1362">
                  <c:v>94.90309928292784</c:v>
                </c:pt>
                <c:pt idx="1363">
                  <c:v>182.85346367266749</c:v>
                </c:pt>
                <c:pt idx="1364">
                  <c:v>151.96905345842839</c:v>
                </c:pt>
                <c:pt idx="1365">
                  <c:v>179.3053463738764</c:v>
                </c:pt>
                <c:pt idx="1366">
                  <c:v>126.52103427588133</c:v>
                </c:pt>
                <c:pt idx="1367">
                  <c:v>118.33483977603755</c:v>
                </c:pt>
                <c:pt idx="1368">
                  <c:v>117.2340248866435</c:v>
                </c:pt>
                <c:pt idx="1369">
                  <c:v>111.756978503257</c:v>
                </c:pt>
                <c:pt idx="1370">
                  <c:v>171.30814752248551</c:v>
                </c:pt>
                <c:pt idx="1371">
                  <c:v>148.48540785976209</c:v>
                </c:pt>
                <c:pt idx="1372">
                  <c:v>145.57262719181509</c:v>
                </c:pt>
                <c:pt idx="1373">
                  <c:v>146.72162310795412</c:v>
                </c:pt>
                <c:pt idx="1374">
                  <c:v>168.14667096095354</c:v>
                </c:pt>
                <c:pt idx="1375">
                  <c:v>123.50877301496574</c:v>
                </c:pt>
                <c:pt idx="1376">
                  <c:v>95.361657080059089</c:v>
                </c:pt>
                <c:pt idx="1377">
                  <c:v>107.4422226223115</c:v>
                </c:pt>
                <c:pt idx="1378">
                  <c:v>133.2780102187472</c:v>
                </c:pt>
                <c:pt idx="1379">
                  <c:v>88.96785623754667</c:v>
                </c:pt>
                <c:pt idx="1380">
                  <c:v>140.8572651004385</c:v>
                </c:pt>
                <c:pt idx="1381">
                  <c:v>150.54726378923056</c:v>
                </c:pt>
                <c:pt idx="1382">
                  <c:v>122.31584321466622</c:v>
                </c:pt>
                <c:pt idx="1383">
                  <c:v>187.57111238020678</c:v>
                </c:pt>
                <c:pt idx="1384">
                  <c:v>122.01568436789394</c:v>
                </c:pt>
                <c:pt idx="1385">
                  <c:v>111.14702845742626</c:v>
                </c:pt>
                <c:pt idx="1386">
                  <c:v>114.59091958805912</c:v>
                </c:pt>
                <c:pt idx="1387">
                  <c:v>124.34629410719003</c:v>
                </c:pt>
                <c:pt idx="1388">
                  <c:v>112.06899473722156</c:v>
                </c:pt>
                <c:pt idx="1389">
                  <c:v>87.121234128246201</c:v>
                </c:pt>
                <c:pt idx="1390">
                  <c:v>113.90544798040739</c:v>
                </c:pt>
                <c:pt idx="1391">
                  <c:v>133.03593373373479</c:v>
                </c:pt>
                <c:pt idx="1392">
                  <c:v>83.246369231356411</c:v>
                </c:pt>
                <c:pt idx="1393">
                  <c:v>97.093519356510129</c:v>
                </c:pt>
                <c:pt idx="1394">
                  <c:v>117.45925786923314</c:v>
                </c:pt>
                <c:pt idx="1395">
                  <c:v>107.98647364190946</c:v>
                </c:pt>
                <c:pt idx="1396">
                  <c:v>93.408511892681375</c:v>
                </c:pt>
                <c:pt idx="1397">
                  <c:v>114.33612031896696</c:v>
                </c:pt>
                <c:pt idx="1398">
                  <c:v>119.72140253826851</c:v>
                </c:pt>
                <c:pt idx="1399">
                  <c:v>83.758658808299188</c:v>
                </c:pt>
                <c:pt idx="1400">
                  <c:v>48.126303223248151</c:v>
                </c:pt>
                <c:pt idx="1401">
                  <c:v>99.072999130523399</c:v>
                </c:pt>
                <c:pt idx="1402">
                  <c:v>135.00472166404751</c:v>
                </c:pt>
                <c:pt idx="1403">
                  <c:v>104.70335851327664</c:v>
                </c:pt>
                <c:pt idx="1404">
                  <c:v>85.605908546308498</c:v>
                </c:pt>
                <c:pt idx="1405">
                  <c:v>132.33603006333522</c:v>
                </c:pt>
                <c:pt idx="1406">
                  <c:v>103.09600686428358</c:v>
                </c:pt>
                <c:pt idx="1407">
                  <c:v>106.43853636894144</c:v>
                </c:pt>
                <c:pt idx="1408">
                  <c:v>70.068056382053356</c:v>
                </c:pt>
                <c:pt idx="1409">
                  <c:v>78.306311896474909</c:v>
                </c:pt>
                <c:pt idx="1410">
                  <c:v>58.362165234783824</c:v>
                </c:pt>
                <c:pt idx="1411">
                  <c:v>77.251916730276633</c:v>
                </c:pt>
                <c:pt idx="1412">
                  <c:v>69.329918506637142</c:v>
                </c:pt>
                <c:pt idx="1413">
                  <c:v>84.037523069436929</c:v>
                </c:pt>
                <c:pt idx="1414">
                  <c:v>47.40528268212428</c:v>
                </c:pt>
                <c:pt idx="1415">
                  <c:v>56.897104049399225</c:v>
                </c:pt>
                <c:pt idx="1416">
                  <c:v>83.355428604454374</c:v>
                </c:pt>
                <c:pt idx="1417">
                  <c:v>166.76676505248844</c:v>
                </c:pt>
                <c:pt idx="1418">
                  <c:v>149.91544338370178</c:v>
                </c:pt>
                <c:pt idx="1419">
                  <c:v>110.56146690768176</c:v>
                </c:pt>
                <c:pt idx="1420">
                  <c:v>78.097316592737315</c:v>
                </c:pt>
                <c:pt idx="1421">
                  <c:v>70.387142979736865</c:v>
                </c:pt>
                <c:pt idx="1422">
                  <c:v>96.851531713748599</c:v>
                </c:pt>
                <c:pt idx="1423">
                  <c:v>147.6098991044218</c:v>
                </c:pt>
                <c:pt idx="1424">
                  <c:v>89.330903910207994</c:v>
                </c:pt>
                <c:pt idx="1425">
                  <c:v>70.982356076204923</c:v>
                </c:pt>
                <c:pt idx="1426">
                  <c:v>59.866054019812069</c:v>
                </c:pt>
                <c:pt idx="1427">
                  <c:v>42.778189753547068</c:v>
                </c:pt>
                <c:pt idx="1428">
                  <c:v>86.682945830580792</c:v>
                </c:pt>
                <c:pt idx="1429">
                  <c:v>77.819088787570223</c:v>
                </c:pt>
                <c:pt idx="1430">
                  <c:v>88.302295347208926</c:v>
                </c:pt>
                <c:pt idx="1431">
                  <c:v>65.393194396457972</c:v>
                </c:pt>
                <c:pt idx="1432">
                  <c:v>53.780816504031051</c:v>
                </c:pt>
                <c:pt idx="1433">
                  <c:v>68.587379731861915</c:v>
                </c:pt>
                <c:pt idx="1434">
                  <c:v>117.51067222734011</c:v>
                </c:pt>
                <c:pt idx="1435">
                  <c:v>73.552243371214999</c:v>
                </c:pt>
                <c:pt idx="1436">
                  <c:v>98.679344505162788</c:v>
                </c:pt>
                <c:pt idx="1437">
                  <c:v>111.40395413533113</c:v>
                </c:pt>
                <c:pt idx="1438">
                  <c:v>77.379995931784961</c:v>
                </c:pt>
                <c:pt idx="1439">
                  <c:v>77.101095479563483</c:v>
                </c:pt>
                <c:pt idx="1440">
                  <c:v>134.35063121515103</c:v>
                </c:pt>
                <c:pt idx="1441">
                  <c:v>104.81106637352549</c:v>
                </c:pt>
                <c:pt idx="1442">
                  <c:v>122.18638851068951</c:v>
                </c:pt>
                <c:pt idx="1443">
                  <c:v>143.81073772814196</c:v>
                </c:pt>
                <c:pt idx="1444">
                  <c:v>58.43092666299372</c:v>
                </c:pt>
                <c:pt idx="1445">
                  <c:v>76.484637040559974</c:v>
                </c:pt>
                <c:pt idx="1446">
                  <c:v>80.129655860416364</c:v>
                </c:pt>
                <c:pt idx="1447">
                  <c:v>69.157673173952418</c:v>
                </c:pt>
                <c:pt idx="1448">
                  <c:v>69.829594324256149</c:v>
                </c:pt>
                <c:pt idx="1449">
                  <c:v>69.065079621901631</c:v>
                </c:pt>
                <c:pt idx="1450">
                  <c:v>59.822509892574217</c:v>
                </c:pt>
                <c:pt idx="1451">
                  <c:v>99.288601961654209</c:v>
                </c:pt>
                <c:pt idx="1452">
                  <c:v>119.60218481498784</c:v>
                </c:pt>
                <c:pt idx="1453">
                  <c:v>95.013120898961503</c:v>
                </c:pt>
                <c:pt idx="1454">
                  <c:v>115.29729126902582</c:v>
                </c:pt>
                <c:pt idx="1455">
                  <c:v>91.672181044008724</c:v>
                </c:pt>
                <c:pt idx="1456">
                  <c:v>58.342615686401004</c:v>
                </c:pt>
                <c:pt idx="1457">
                  <c:v>70.114751131661833</c:v>
                </c:pt>
                <c:pt idx="1458">
                  <c:v>95.389126114651972</c:v>
                </c:pt>
                <c:pt idx="1459">
                  <c:v>92.450774222582893</c:v>
                </c:pt>
                <c:pt idx="1460">
                  <c:v>51.127968705049959</c:v>
                </c:pt>
                <c:pt idx="1461">
                  <c:v>53.900113485080489</c:v>
                </c:pt>
                <c:pt idx="1462">
                  <c:v>87.170839648909393</c:v>
                </c:pt>
                <c:pt idx="1463">
                  <c:v>36.669624315332946</c:v>
                </c:pt>
                <c:pt idx="1464">
                  <c:v>53.557441627040347</c:v>
                </c:pt>
                <c:pt idx="1465">
                  <c:v>44.147614063325889</c:v>
                </c:pt>
                <c:pt idx="1466">
                  <c:v>59.707209697643592</c:v>
                </c:pt>
                <c:pt idx="1467">
                  <c:v>44.551651251271366</c:v>
                </c:pt>
                <c:pt idx="1468">
                  <c:v>107.74449025959031</c:v>
                </c:pt>
                <c:pt idx="1469">
                  <c:v>89.90513225616121</c:v>
                </c:pt>
                <c:pt idx="1470">
                  <c:v>46.281715947756439</c:v>
                </c:pt>
                <c:pt idx="1471">
                  <c:v>80.189794518009407</c:v>
                </c:pt>
                <c:pt idx="1472">
                  <c:v>93.251189912903257</c:v>
                </c:pt>
                <c:pt idx="1473">
                  <c:v>49.625075835691405</c:v>
                </c:pt>
                <c:pt idx="1474">
                  <c:v>92.308608738146205</c:v>
                </c:pt>
                <c:pt idx="1475">
                  <c:v>64.571881049042943</c:v>
                </c:pt>
                <c:pt idx="1476">
                  <c:v>109.25219661818035</c:v>
                </c:pt>
                <c:pt idx="1477">
                  <c:v>77.901312396211793</c:v>
                </c:pt>
                <c:pt idx="1478">
                  <c:v>72.380884379089892</c:v>
                </c:pt>
                <c:pt idx="1479">
                  <c:v>56.470660462238506</c:v>
                </c:pt>
                <c:pt idx="1480">
                  <c:v>89.712326897316174</c:v>
                </c:pt>
                <c:pt idx="1481">
                  <c:v>59.239446011198432</c:v>
                </c:pt>
                <c:pt idx="1482">
                  <c:v>73.189646651815139</c:v>
                </c:pt>
                <c:pt idx="1483">
                  <c:v>68.378267502053589</c:v>
                </c:pt>
                <c:pt idx="1484">
                  <c:v>54.211149838892126</c:v>
                </c:pt>
                <c:pt idx="1485">
                  <c:v>76.631140897655882</c:v>
                </c:pt>
                <c:pt idx="1486">
                  <c:v>103.07482280156691</c:v>
                </c:pt>
                <c:pt idx="1487">
                  <c:v>61.086392969142125</c:v>
                </c:pt>
                <c:pt idx="1488">
                  <c:v>99.801377622689287</c:v>
                </c:pt>
                <c:pt idx="1489">
                  <c:v>84.936422799707458</c:v>
                </c:pt>
                <c:pt idx="1490">
                  <c:v>84.356467272916689</c:v>
                </c:pt>
                <c:pt idx="1491">
                  <c:v>42.117264726665155</c:v>
                </c:pt>
                <c:pt idx="1492">
                  <c:v>107.38850205859865</c:v>
                </c:pt>
                <c:pt idx="1493">
                  <c:v>42.175936456623909</c:v>
                </c:pt>
                <c:pt idx="1494">
                  <c:v>64.326851502719265</c:v>
                </c:pt>
                <c:pt idx="1495">
                  <c:v>85.597909434524894</c:v>
                </c:pt>
                <c:pt idx="1496">
                  <c:v>42.071628305322356</c:v>
                </c:pt>
                <c:pt idx="1497">
                  <c:v>53.281918322893425</c:v>
                </c:pt>
                <c:pt idx="1498">
                  <c:v>51.335288634883035</c:v>
                </c:pt>
                <c:pt idx="1499">
                  <c:v>48.211468659262763</c:v>
                </c:pt>
              </c:numCache>
            </c:numRef>
          </c:yVal>
          <c:smooth val="0"/>
          <c:extLst>
            <c:ext xmlns:c16="http://schemas.microsoft.com/office/drawing/2014/chart" uri="{C3380CC4-5D6E-409C-BE32-E72D297353CC}">
              <c16:uniqueId val="{00000000-0FE1-44A5-ACBD-68D80CADADC8}"/>
            </c:ext>
          </c:extLst>
        </c:ser>
        <c:ser>
          <c:idx val="1"/>
          <c:order val="1"/>
          <c:tx>
            <c:strRef>
              <c:f>Data!$C$1:$C$2</c:f>
              <c:strCache>
                <c:ptCount val="2"/>
                <c:pt idx="0">
                  <c:v>Ni</c:v>
                </c:pt>
              </c:strCache>
            </c:strRef>
          </c:tx>
          <c:spPr>
            <a:ln w="19050" cap="rnd">
              <a:solidFill>
                <a:srgbClr val="92D050"/>
              </a:solidFill>
              <a:round/>
            </a:ln>
            <a:effectLst/>
          </c:spPr>
          <c:marker>
            <c:symbol val="none"/>
          </c:marker>
          <c:xVal>
            <c:numRef>
              <c:f>Data!$A$3:$A$1507</c:f>
              <c:numCache>
                <c:formatCode>General</c:formatCode>
                <c:ptCount val="150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numCache>
            </c:numRef>
          </c:xVal>
          <c:yVal>
            <c:numRef>
              <c:f>Data!$C$3:$C$1507</c:f>
              <c:numCache>
                <c:formatCode>General</c:formatCode>
                <c:ptCount val="1505"/>
                <c:pt idx="0">
                  <c:v>327.16197813549121</c:v>
                </c:pt>
                <c:pt idx="1">
                  <c:v>537.74560733930252</c:v>
                </c:pt>
                <c:pt idx="2">
                  <c:v>325.71240741314421</c:v>
                </c:pt>
                <c:pt idx="3">
                  <c:v>218.04389470867403</c:v>
                </c:pt>
                <c:pt idx="4">
                  <c:v>161.01501226662032</c:v>
                </c:pt>
                <c:pt idx="5">
                  <c:v>182.03821918967947</c:v>
                </c:pt>
                <c:pt idx="6">
                  <c:v>118.96088594131723</c:v>
                </c:pt>
                <c:pt idx="7">
                  <c:v>183.04567288817589</c:v>
                </c:pt>
                <c:pt idx="8">
                  <c:v>121.41982519196067</c:v>
                </c:pt>
                <c:pt idx="9">
                  <c:v>216.38686597698614</c:v>
                </c:pt>
                <c:pt idx="10">
                  <c:v>255.52277788596371</c:v>
                </c:pt>
                <c:pt idx="11">
                  <c:v>263.29094539191317</c:v>
                </c:pt>
                <c:pt idx="12">
                  <c:v>244.24376032439901</c:v>
                </c:pt>
                <c:pt idx="13">
                  <c:v>227.87211670239867</c:v>
                </c:pt>
                <c:pt idx="14">
                  <c:v>310.12330937539451</c:v>
                </c:pt>
                <c:pt idx="15">
                  <c:v>175.86545215236282</c:v>
                </c:pt>
                <c:pt idx="16">
                  <c:v>134.82776994388809</c:v>
                </c:pt>
                <c:pt idx="17">
                  <c:v>150.084317797713</c:v>
                </c:pt>
                <c:pt idx="18">
                  <c:v>169.78629431864289</c:v>
                </c:pt>
                <c:pt idx="19">
                  <c:v>227.46502051614985</c:v>
                </c:pt>
                <c:pt idx="20">
                  <c:v>190.78796974019298</c:v>
                </c:pt>
                <c:pt idx="21">
                  <c:v>258.41677451381963</c:v>
                </c:pt>
                <c:pt idx="22">
                  <c:v>236.92137765491742</c:v>
                </c:pt>
                <c:pt idx="23">
                  <c:v>237.46588816844888</c:v>
                </c:pt>
                <c:pt idx="24">
                  <c:v>288.5405057045175</c:v>
                </c:pt>
                <c:pt idx="25">
                  <c:v>241.72813373930799</c:v>
                </c:pt>
                <c:pt idx="26">
                  <c:v>193.46750422421024</c:v>
                </c:pt>
                <c:pt idx="27">
                  <c:v>256.41871823605032</c:v>
                </c:pt>
                <c:pt idx="28">
                  <c:v>239.3457437208844</c:v>
                </c:pt>
                <c:pt idx="29">
                  <c:v>216.45645036680398</c:v>
                </c:pt>
                <c:pt idx="30">
                  <c:v>256.85302451237669</c:v>
                </c:pt>
                <c:pt idx="31">
                  <c:v>171.28299425336817</c:v>
                </c:pt>
                <c:pt idx="32">
                  <c:v>228.76639437996377</c:v>
                </c:pt>
                <c:pt idx="33">
                  <c:v>198.70312710292154</c:v>
                </c:pt>
                <c:pt idx="34">
                  <c:v>209.53258620467386</c:v>
                </c:pt>
                <c:pt idx="35">
                  <c:v>236.32288525990748</c:v>
                </c:pt>
                <c:pt idx="36">
                  <c:v>193.24034403771989</c:v>
                </c:pt>
                <c:pt idx="37">
                  <c:v>173.31958115902242</c:v>
                </c:pt>
                <c:pt idx="38">
                  <c:v>281.81738487080759</c:v>
                </c:pt>
                <c:pt idx="39">
                  <c:v>540.00599643355838</c:v>
                </c:pt>
                <c:pt idx="40">
                  <c:v>115.0186640732646</c:v>
                </c:pt>
                <c:pt idx="41">
                  <c:v>219.75124044828675</c:v>
                </c:pt>
                <c:pt idx="42">
                  <c:v>178.38544061970148</c:v>
                </c:pt>
                <c:pt idx="43">
                  <c:v>180.78444984012563</c:v>
                </c:pt>
                <c:pt idx="44">
                  <c:v>172.30096111171295</c:v>
                </c:pt>
                <c:pt idx="45">
                  <c:v>235.40357683153829</c:v>
                </c:pt>
                <c:pt idx="46">
                  <c:v>195.33598059766047</c:v>
                </c:pt>
                <c:pt idx="47">
                  <c:v>230.76524989574426</c:v>
                </c:pt>
                <c:pt idx="48">
                  <c:v>251.83802830718</c:v>
                </c:pt>
                <c:pt idx="49">
                  <c:v>237.62822809752205</c:v>
                </c:pt>
                <c:pt idx="50">
                  <c:v>149.00490547024262</c:v>
                </c:pt>
                <c:pt idx="51">
                  <c:v>199.72977437271544</c:v>
                </c:pt>
                <c:pt idx="52">
                  <c:v>196.01213794547249</c:v>
                </c:pt>
                <c:pt idx="53">
                  <c:v>632.15632303107611</c:v>
                </c:pt>
                <c:pt idx="54">
                  <c:v>139.58808433460916</c:v>
                </c:pt>
                <c:pt idx="55">
                  <c:v>224.61561277377695</c:v>
                </c:pt>
                <c:pt idx="56">
                  <c:v>181.52777412683423</c:v>
                </c:pt>
                <c:pt idx="57">
                  <c:v>197.16877276989001</c:v>
                </c:pt>
                <c:pt idx="58">
                  <c:v>216.9517101587324</c:v>
                </c:pt>
                <c:pt idx="59">
                  <c:v>205.72136372935915</c:v>
                </c:pt>
                <c:pt idx="60">
                  <c:v>224.69490082467632</c:v>
                </c:pt>
                <c:pt idx="61">
                  <c:v>225.59484252858459</c:v>
                </c:pt>
                <c:pt idx="62">
                  <c:v>246.28084904665479</c:v>
                </c:pt>
                <c:pt idx="63">
                  <c:v>176.73394152369664</c:v>
                </c:pt>
                <c:pt idx="64">
                  <c:v>223.27831914316312</c:v>
                </c:pt>
                <c:pt idx="65">
                  <c:v>184.883556172357</c:v>
                </c:pt>
                <c:pt idx="66">
                  <c:v>207.15532573097266</c:v>
                </c:pt>
                <c:pt idx="67">
                  <c:v>197.82252089575135</c:v>
                </c:pt>
                <c:pt idx="68">
                  <c:v>167.53772585090783</c:v>
                </c:pt>
                <c:pt idx="69">
                  <c:v>153.5190816518228</c:v>
                </c:pt>
                <c:pt idx="70">
                  <c:v>245.79167293757843</c:v>
                </c:pt>
                <c:pt idx="71">
                  <c:v>172.66512555114201</c:v>
                </c:pt>
                <c:pt idx="72">
                  <c:v>203.75705529977824</c:v>
                </c:pt>
                <c:pt idx="73">
                  <c:v>257.25428276649416</c:v>
                </c:pt>
                <c:pt idx="74">
                  <c:v>255.34441589552358</c:v>
                </c:pt>
                <c:pt idx="75">
                  <c:v>179.75096006909646</c:v>
                </c:pt>
                <c:pt idx="76">
                  <c:v>203.48474808773523</c:v>
                </c:pt>
                <c:pt idx="77">
                  <c:v>213.45103536216507</c:v>
                </c:pt>
                <c:pt idx="78">
                  <c:v>279.65795124099469</c:v>
                </c:pt>
                <c:pt idx="79">
                  <c:v>498.31503929713773</c:v>
                </c:pt>
                <c:pt idx="80">
                  <c:v>228.94808064555659</c:v>
                </c:pt>
                <c:pt idx="81">
                  <c:v>518.17169988686987</c:v>
                </c:pt>
                <c:pt idx="82">
                  <c:v>247.79958855829938</c:v>
                </c:pt>
                <c:pt idx="83">
                  <c:v>393.45275045914144</c:v>
                </c:pt>
                <c:pt idx="84">
                  <c:v>179.67084247837033</c:v>
                </c:pt>
                <c:pt idx="85">
                  <c:v>161.67141620110772</c:v>
                </c:pt>
                <c:pt idx="86">
                  <c:v>532.1059065572133</c:v>
                </c:pt>
                <c:pt idx="87">
                  <c:v>154.61358239938144</c:v>
                </c:pt>
                <c:pt idx="88">
                  <c:v>228.16187502666349</c:v>
                </c:pt>
                <c:pt idx="89">
                  <c:v>589.13278367803287</c:v>
                </c:pt>
                <c:pt idx="90">
                  <c:v>526.16981150090828</c:v>
                </c:pt>
                <c:pt idx="91">
                  <c:v>304.14544730951127</c:v>
                </c:pt>
                <c:pt idx="92">
                  <c:v>184.62666448342614</c:v>
                </c:pt>
                <c:pt idx="93">
                  <c:v>205.86514686330557</c:v>
                </c:pt>
                <c:pt idx="94">
                  <c:v>259.99414059621677</c:v>
                </c:pt>
                <c:pt idx="95">
                  <c:v>241.09157724458237</c:v>
                </c:pt>
                <c:pt idx="96">
                  <c:v>193.85004809166261</c:v>
                </c:pt>
                <c:pt idx="97">
                  <c:v>239.57178073562855</c:v>
                </c:pt>
                <c:pt idx="98">
                  <c:v>266.93297054105085</c:v>
                </c:pt>
                <c:pt idx="99">
                  <c:v>250.83356639350842</c:v>
                </c:pt>
                <c:pt idx="100">
                  <c:v>258.45600591128823</c:v>
                </c:pt>
                <c:pt idx="101">
                  <c:v>279.4918157188568</c:v>
                </c:pt>
                <c:pt idx="102">
                  <c:v>238.90320915829889</c:v>
                </c:pt>
                <c:pt idx="103">
                  <c:v>219.25261253026866</c:v>
                </c:pt>
                <c:pt idx="104">
                  <c:v>245.10014247310204</c:v>
                </c:pt>
                <c:pt idx="105">
                  <c:v>277.43126827197631</c:v>
                </c:pt>
                <c:pt idx="106">
                  <c:v>286.5054793448262</c:v>
                </c:pt>
                <c:pt idx="107">
                  <c:v>314.6909975868993</c:v>
                </c:pt>
                <c:pt idx="108">
                  <c:v>288.34043613122407</c:v>
                </c:pt>
                <c:pt idx="109">
                  <c:v>304.93918589701315</c:v>
                </c:pt>
                <c:pt idx="110">
                  <c:v>293.63280799614807</c:v>
                </c:pt>
                <c:pt idx="111">
                  <c:v>201.91470461193578</c:v>
                </c:pt>
                <c:pt idx="112">
                  <c:v>201.82832043104611</c:v>
                </c:pt>
                <c:pt idx="113">
                  <c:v>208.07735609587252</c:v>
                </c:pt>
                <c:pt idx="114">
                  <c:v>315.94514469929788</c:v>
                </c:pt>
                <c:pt idx="115">
                  <c:v>191.8124445483171</c:v>
                </c:pt>
                <c:pt idx="116">
                  <c:v>286.06019724591636</c:v>
                </c:pt>
                <c:pt idx="117">
                  <c:v>206.42163585922958</c:v>
                </c:pt>
                <c:pt idx="118">
                  <c:v>200.19492135513741</c:v>
                </c:pt>
                <c:pt idx="119">
                  <c:v>272.73079631491777</c:v>
                </c:pt>
                <c:pt idx="120">
                  <c:v>218.11776401319011</c:v>
                </c:pt>
                <c:pt idx="121">
                  <c:v>267.68177587966136</c:v>
                </c:pt>
                <c:pt idx="122">
                  <c:v>285.93081802406732</c:v>
                </c:pt>
                <c:pt idx="123">
                  <c:v>136.45523162456502</c:v>
                </c:pt>
                <c:pt idx="124">
                  <c:v>285.3592199577223</c:v>
                </c:pt>
                <c:pt idx="125">
                  <c:v>217.65192424062002</c:v>
                </c:pt>
                <c:pt idx="126">
                  <c:v>238.4730822192019</c:v>
                </c:pt>
                <c:pt idx="127">
                  <c:v>146.61463794857247</c:v>
                </c:pt>
                <c:pt idx="128">
                  <c:v>212.26167374423886</c:v>
                </c:pt>
                <c:pt idx="129">
                  <c:v>238.22727114314239</c:v>
                </c:pt>
                <c:pt idx="130">
                  <c:v>176.12611507375073</c:v>
                </c:pt>
                <c:pt idx="131">
                  <c:v>215.94988518820665</c:v>
                </c:pt>
                <c:pt idx="132">
                  <c:v>251.80915788716112</c:v>
                </c:pt>
                <c:pt idx="133">
                  <c:v>222.90272562567401</c:v>
                </c:pt>
                <c:pt idx="134">
                  <c:v>217.07777007866716</c:v>
                </c:pt>
                <c:pt idx="135">
                  <c:v>154.61013342808343</c:v>
                </c:pt>
                <c:pt idx="136">
                  <c:v>152.18878771765148</c:v>
                </c:pt>
                <c:pt idx="137">
                  <c:v>179.34578507220232</c:v>
                </c:pt>
                <c:pt idx="138">
                  <c:v>264.11570053345559</c:v>
                </c:pt>
                <c:pt idx="139">
                  <c:v>158.46236434585006</c:v>
                </c:pt>
                <c:pt idx="140">
                  <c:v>187.95320396183521</c:v>
                </c:pt>
                <c:pt idx="141">
                  <c:v>257.17850234162421</c:v>
                </c:pt>
                <c:pt idx="142">
                  <c:v>160.94594154899079</c:v>
                </c:pt>
                <c:pt idx="143">
                  <c:v>177.14787589332246</c:v>
                </c:pt>
                <c:pt idx="144">
                  <c:v>204.20413247512104</c:v>
                </c:pt>
                <c:pt idx="145">
                  <c:v>132.57997350761769</c:v>
                </c:pt>
                <c:pt idx="146">
                  <c:v>232.80860466835003</c:v>
                </c:pt>
                <c:pt idx="147">
                  <c:v>198.09544699364159</c:v>
                </c:pt>
                <c:pt idx="148">
                  <c:v>214.956985958411</c:v>
                </c:pt>
                <c:pt idx="149">
                  <c:v>153.582760883844</c:v>
                </c:pt>
                <c:pt idx="150">
                  <c:v>186.5691141370441</c:v>
                </c:pt>
                <c:pt idx="151">
                  <c:v>220.73683503297951</c:v>
                </c:pt>
                <c:pt idx="152">
                  <c:v>243.78062933746278</c:v>
                </c:pt>
                <c:pt idx="153">
                  <c:v>210.70299154903995</c:v>
                </c:pt>
                <c:pt idx="154">
                  <c:v>243.90853604855201</c:v>
                </c:pt>
                <c:pt idx="155">
                  <c:v>226.38438185944923</c:v>
                </c:pt>
                <c:pt idx="156">
                  <c:v>134.30298999021525</c:v>
                </c:pt>
                <c:pt idx="157">
                  <c:v>199.10580913102433</c:v>
                </c:pt>
                <c:pt idx="158">
                  <c:v>165.2818302571782</c:v>
                </c:pt>
                <c:pt idx="159">
                  <c:v>132.90315107446492</c:v>
                </c:pt>
                <c:pt idx="160">
                  <c:v>170.17222378107539</c:v>
                </c:pt>
                <c:pt idx="161">
                  <c:v>241.10551305217942</c:v>
                </c:pt>
                <c:pt idx="162">
                  <c:v>237.9407941088397</c:v>
                </c:pt>
                <c:pt idx="163">
                  <c:v>124.54390848100931</c:v>
                </c:pt>
                <c:pt idx="164">
                  <c:v>168.64590779422005</c:v>
                </c:pt>
                <c:pt idx="165">
                  <c:v>197.12190851981129</c:v>
                </c:pt>
                <c:pt idx="166">
                  <c:v>172.36230663765451</c:v>
                </c:pt>
                <c:pt idx="167">
                  <c:v>197.82687680418118</c:v>
                </c:pt>
                <c:pt idx="168">
                  <c:v>218.6720114407442</c:v>
                </c:pt>
                <c:pt idx="169">
                  <c:v>177.09829627630137</c:v>
                </c:pt>
                <c:pt idx="170">
                  <c:v>208.10293173095997</c:v>
                </c:pt>
                <c:pt idx="171">
                  <c:v>188.15899354513354</c:v>
                </c:pt>
                <c:pt idx="172">
                  <c:v>137.07899464541677</c:v>
                </c:pt>
                <c:pt idx="173">
                  <c:v>127.87373662297173</c:v>
                </c:pt>
                <c:pt idx="174">
                  <c:v>193.00360435418253</c:v>
                </c:pt>
                <c:pt idx="175">
                  <c:v>249.57032521105765</c:v>
                </c:pt>
                <c:pt idx="176">
                  <c:v>162.77825912053746</c:v>
                </c:pt>
                <c:pt idx="177">
                  <c:v>173.34214011078771</c:v>
                </c:pt>
                <c:pt idx="178">
                  <c:v>230.84316709441646</c:v>
                </c:pt>
                <c:pt idx="179">
                  <c:v>184.74841993752995</c:v>
                </c:pt>
                <c:pt idx="180">
                  <c:v>155.69965146731533</c:v>
                </c:pt>
                <c:pt idx="181">
                  <c:v>234.28052491046043</c:v>
                </c:pt>
                <c:pt idx="182">
                  <c:v>154.93683939582212</c:v>
                </c:pt>
                <c:pt idx="183">
                  <c:v>236.1146401185662</c:v>
                </c:pt>
                <c:pt idx="184">
                  <c:v>139.3765493742473</c:v>
                </c:pt>
                <c:pt idx="185">
                  <c:v>184.1942103533126</c:v>
                </c:pt>
                <c:pt idx="186">
                  <c:v>170.565179661304</c:v>
                </c:pt>
                <c:pt idx="187">
                  <c:v>272.14123719487748</c:v>
                </c:pt>
                <c:pt idx="188">
                  <c:v>248.21002147504709</c:v>
                </c:pt>
                <c:pt idx="189">
                  <c:v>212.0915128332893</c:v>
                </c:pt>
                <c:pt idx="190">
                  <c:v>216.84426018106259</c:v>
                </c:pt>
                <c:pt idx="191">
                  <c:v>240.31469212447868</c:v>
                </c:pt>
                <c:pt idx="192">
                  <c:v>217.09458941262477</c:v>
                </c:pt>
                <c:pt idx="193">
                  <c:v>188.99736749630443</c:v>
                </c:pt>
                <c:pt idx="194">
                  <c:v>218.57805038447069</c:v>
                </c:pt>
                <c:pt idx="195">
                  <c:v>238.58157642777073</c:v>
                </c:pt>
                <c:pt idx="196">
                  <c:v>199.92781530269772</c:v>
                </c:pt>
                <c:pt idx="197">
                  <c:v>187.19797159319552</c:v>
                </c:pt>
                <c:pt idx="198">
                  <c:v>275.47534400524728</c:v>
                </c:pt>
                <c:pt idx="199">
                  <c:v>210.75180854332763</c:v>
                </c:pt>
                <c:pt idx="200">
                  <c:v>244.07974586811679</c:v>
                </c:pt>
                <c:pt idx="201">
                  <c:v>262.73134838274871</c:v>
                </c:pt>
                <c:pt idx="202">
                  <c:v>150.80372221774428</c:v>
                </c:pt>
                <c:pt idx="203">
                  <c:v>190.45394512506138</c:v>
                </c:pt>
                <c:pt idx="204">
                  <c:v>177.54005536246041</c:v>
                </c:pt>
                <c:pt idx="205">
                  <c:v>196.53965201557168</c:v>
                </c:pt>
                <c:pt idx="206">
                  <c:v>207.89733706907009</c:v>
                </c:pt>
                <c:pt idx="207">
                  <c:v>258.4617013891488</c:v>
                </c:pt>
                <c:pt idx="208">
                  <c:v>215.77570467019228</c:v>
                </c:pt>
                <c:pt idx="209">
                  <c:v>174.02921766567815</c:v>
                </c:pt>
                <c:pt idx="210">
                  <c:v>228.7228021357981</c:v>
                </c:pt>
                <c:pt idx="211">
                  <c:v>225.62593887482291</c:v>
                </c:pt>
                <c:pt idx="212">
                  <c:v>303.83606061841044</c:v>
                </c:pt>
                <c:pt idx="213">
                  <c:v>216.7425756153861</c:v>
                </c:pt>
                <c:pt idx="214">
                  <c:v>193.57946752733162</c:v>
                </c:pt>
                <c:pt idx="215">
                  <c:v>186.90085472100475</c:v>
                </c:pt>
                <c:pt idx="216">
                  <c:v>198.16009105325651</c:v>
                </c:pt>
                <c:pt idx="217">
                  <c:v>226.72899967341306</c:v>
                </c:pt>
                <c:pt idx="218">
                  <c:v>178.15732739979265</c:v>
                </c:pt>
                <c:pt idx="219">
                  <c:v>207.32513031299595</c:v>
                </c:pt>
                <c:pt idx="220">
                  <c:v>235.72555615648838</c:v>
                </c:pt>
                <c:pt idx="221">
                  <c:v>202.4736006194436</c:v>
                </c:pt>
                <c:pt idx="222">
                  <c:v>214.49514520165775</c:v>
                </c:pt>
                <c:pt idx="223">
                  <c:v>154.11487690618756</c:v>
                </c:pt>
                <c:pt idx="224">
                  <c:v>315.66024849117593</c:v>
                </c:pt>
                <c:pt idx="225">
                  <c:v>276.76882228669024</c:v>
                </c:pt>
                <c:pt idx="226">
                  <c:v>258.82953648274679</c:v>
                </c:pt>
                <c:pt idx="227">
                  <c:v>273.81810533056023</c:v>
                </c:pt>
                <c:pt idx="228">
                  <c:v>310.66145185913786</c:v>
                </c:pt>
                <c:pt idx="229">
                  <c:v>237.61401736046878</c:v>
                </c:pt>
                <c:pt idx="230">
                  <c:v>206.73665116389211</c:v>
                </c:pt>
                <c:pt idx="231">
                  <c:v>214.11356460675742</c:v>
                </c:pt>
                <c:pt idx="232">
                  <c:v>300.29137760340211</c:v>
                </c:pt>
                <c:pt idx="233">
                  <c:v>258.23221873034475</c:v>
                </c:pt>
                <c:pt idx="234">
                  <c:v>223.93050362391415</c:v>
                </c:pt>
                <c:pt idx="235">
                  <c:v>232.62656600634267</c:v>
                </c:pt>
                <c:pt idx="236">
                  <c:v>153.27413325302803</c:v>
                </c:pt>
                <c:pt idx="237">
                  <c:v>214.90920149129497</c:v>
                </c:pt>
                <c:pt idx="238">
                  <c:v>315.40400489320081</c:v>
                </c:pt>
                <c:pt idx="239">
                  <c:v>253.66153842054706</c:v>
                </c:pt>
                <c:pt idx="240">
                  <c:v>243.70092239549641</c:v>
                </c:pt>
                <c:pt idx="241">
                  <c:v>314.77413495295627</c:v>
                </c:pt>
                <c:pt idx="242">
                  <c:v>244.92526316114859</c:v>
                </c:pt>
                <c:pt idx="243">
                  <c:v>255.57146294458707</c:v>
                </c:pt>
                <c:pt idx="244">
                  <c:v>227.43518707450889</c:v>
                </c:pt>
                <c:pt idx="245">
                  <c:v>273.01435019830308</c:v>
                </c:pt>
                <c:pt idx="246">
                  <c:v>199.56759736596223</c:v>
                </c:pt>
                <c:pt idx="247">
                  <c:v>258.26280125031474</c:v>
                </c:pt>
                <c:pt idx="248">
                  <c:v>271.16253398699786</c:v>
                </c:pt>
                <c:pt idx="249">
                  <c:v>321.25296629870894</c:v>
                </c:pt>
                <c:pt idx="250">
                  <c:v>308.39032792451263</c:v>
                </c:pt>
                <c:pt idx="251">
                  <c:v>300.67553544662746</c:v>
                </c:pt>
                <c:pt idx="252">
                  <c:v>199.51429547044884</c:v>
                </c:pt>
                <c:pt idx="253">
                  <c:v>219.59976982152003</c:v>
                </c:pt>
                <c:pt idx="254">
                  <c:v>227.7476544688588</c:v>
                </c:pt>
                <c:pt idx="255">
                  <c:v>375.85002033465736</c:v>
                </c:pt>
                <c:pt idx="256">
                  <c:v>245.06665112065917</c:v>
                </c:pt>
                <c:pt idx="257">
                  <c:v>275.19900518503749</c:v>
                </c:pt>
                <c:pt idx="258">
                  <c:v>356.58592594207488</c:v>
                </c:pt>
                <c:pt idx="259">
                  <c:v>276.09506120894582</c:v>
                </c:pt>
                <c:pt idx="260">
                  <c:v>307.02485007701733</c:v>
                </c:pt>
                <c:pt idx="261">
                  <c:v>356.35193607002753</c:v>
                </c:pt>
                <c:pt idx="262">
                  <c:v>387.32157845760241</c:v>
                </c:pt>
                <c:pt idx="263">
                  <c:v>255.29519746075465</c:v>
                </c:pt>
                <c:pt idx="264">
                  <c:v>185.24724342007468</c:v>
                </c:pt>
                <c:pt idx="265">
                  <c:v>316.45308396379517</c:v>
                </c:pt>
                <c:pt idx="266">
                  <c:v>304.04241684770329</c:v>
                </c:pt>
                <c:pt idx="267">
                  <c:v>332.41199466800515</c:v>
                </c:pt>
                <c:pt idx="268">
                  <c:v>313.64787688808167</c:v>
                </c:pt>
                <c:pt idx="269">
                  <c:v>289.41708800012009</c:v>
                </c:pt>
                <c:pt idx="270">
                  <c:v>245.21228540043253</c:v>
                </c:pt>
                <c:pt idx="271">
                  <c:v>287.70988712231338</c:v>
                </c:pt>
                <c:pt idx="272">
                  <c:v>263.85431320454904</c:v>
                </c:pt>
                <c:pt idx="273">
                  <c:v>290.41088372257684</c:v>
                </c:pt>
                <c:pt idx="274">
                  <c:v>342.84079119994453</c:v>
                </c:pt>
                <c:pt idx="275">
                  <c:v>343.53993971946738</c:v>
                </c:pt>
                <c:pt idx="276">
                  <c:v>298.2234108183311</c:v>
                </c:pt>
                <c:pt idx="277">
                  <c:v>239.6961854435821</c:v>
                </c:pt>
                <c:pt idx="278">
                  <c:v>362.71027392725733</c:v>
                </c:pt>
                <c:pt idx="279">
                  <c:v>336.32270173809167</c:v>
                </c:pt>
                <c:pt idx="280">
                  <c:v>245.82122167822649</c:v>
                </c:pt>
                <c:pt idx="281">
                  <c:v>193.35601702598046</c:v>
                </c:pt>
                <c:pt idx="282">
                  <c:v>291.15547685534034</c:v>
                </c:pt>
                <c:pt idx="283">
                  <c:v>212.66344953192942</c:v>
                </c:pt>
                <c:pt idx="284">
                  <c:v>245.69790940780877</c:v>
                </c:pt>
                <c:pt idx="285">
                  <c:v>259.96586981918165</c:v>
                </c:pt>
                <c:pt idx="286">
                  <c:v>247.79071672540209</c:v>
                </c:pt>
                <c:pt idx="287">
                  <c:v>209.10384750112422</c:v>
                </c:pt>
                <c:pt idx="288">
                  <c:v>294.73942949904324</c:v>
                </c:pt>
                <c:pt idx="289">
                  <c:v>339.38909796232576</c:v>
                </c:pt>
                <c:pt idx="290">
                  <c:v>319.22929469274948</c:v>
                </c:pt>
                <c:pt idx="291">
                  <c:v>236.04906138323867</c:v>
                </c:pt>
                <c:pt idx="292">
                  <c:v>299.7763329862334</c:v>
                </c:pt>
                <c:pt idx="293">
                  <c:v>330.71809494772805</c:v>
                </c:pt>
                <c:pt idx="294">
                  <c:v>331.40926842067722</c:v>
                </c:pt>
                <c:pt idx="295">
                  <c:v>228.23868269308005</c:v>
                </c:pt>
                <c:pt idx="296">
                  <c:v>241.6979323232319</c:v>
                </c:pt>
                <c:pt idx="297">
                  <c:v>317.96376000146671</c:v>
                </c:pt>
                <c:pt idx="298">
                  <c:v>224.55473141116281</c:v>
                </c:pt>
                <c:pt idx="299">
                  <c:v>280.95480041636478</c:v>
                </c:pt>
                <c:pt idx="300">
                  <c:v>311.41068174676968</c:v>
                </c:pt>
                <c:pt idx="301">
                  <c:v>301.16602514944174</c:v>
                </c:pt>
                <c:pt idx="302">
                  <c:v>256.64249162110821</c:v>
                </c:pt>
                <c:pt idx="303">
                  <c:v>247.95016373141266</c:v>
                </c:pt>
                <c:pt idx="304">
                  <c:v>352.8520193503233</c:v>
                </c:pt>
                <c:pt idx="305">
                  <c:v>347.1387741666498</c:v>
                </c:pt>
                <c:pt idx="306">
                  <c:v>338.17862053963063</c:v>
                </c:pt>
                <c:pt idx="307">
                  <c:v>264.45618993311126</c:v>
                </c:pt>
                <c:pt idx="308">
                  <c:v>192.38135582197162</c:v>
                </c:pt>
                <c:pt idx="309">
                  <c:v>201.28637897209495</c:v>
                </c:pt>
                <c:pt idx="310">
                  <c:v>223.1665737562185</c:v>
                </c:pt>
                <c:pt idx="311">
                  <c:v>313.07901335629612</c:v>
                </c:pt>
                <c:pt idx="312">
                  <c:v>262.43792407356841</c:v>
                </c:pt>
                <c:pt idx="313">
                  <c:v>217.28747155193406</c:v>
                </c:pt>
                <c:pt idx="314">
                  <c:v>192.49455150050454</c:v>
                </c:pt>
                <c:pt idx="315">
                  <c:v>278.71303302593407</c:v>
                </c:pt>
                <c:pt idx="316">
                  <c:v>278.20420599388279</c:v>
                </c:pt>
                <c:pt idx="317">
                  <c:v>287.49056364657417</c:v>
                </c:pt>
                <c:pt idx="318">
                  <c:v>320.20722459490833</c:v>
                </c:pt>
                <c:pt idx="319">
                  <c:v>349.60490148850585</c:v>
                </c:pt>
                <c:pt idx="320">
                  <c:v>337.8269224673985</c:v>
                </c:pt>
                <c:pt idx="321">
                  <c:v>235.99159464370177</c:v>
                </c:pt>
                <c:pt idx="322">
                  <c:v>234.06589858715074</c:v>
                </c:pt>
                <c:pt idx="323">
                  <c:v>187.66190331586282</c:v>
                </c:pt>
                <c:pt idx="324">
                  <c:v>294.02087779492643</c:v>
                </c:pt>
                <c:pt idx="325">
                  <c:v>267.42745676494371</c:v>
                </c:pt>
                <c:pt idx="326">
                  <c:v>165.70258728624867</c:v>
                </c:pt>
                <c:pt idx="327">
                  <c:v>214.79948847362616</c:v>
                </c:pt>
                <c:pt idx="328">
                  <c:v>216.84056056932423</c:v>
                </c:pt>
                <c:pt idx="329">
                  <c:v>261.83714845622075</c:v>
                </c:pt>
                <c:pt idx="330">
                  <c:v>239.27157739770368</c:v>
                </c:pt>
                <c:pt idx="331">
                  <c:v>356.20049104326938</c:v>
                </c:pt>
                <c:pt idx="332">
                  <c:v>225.61127810852457</c:v>
                </c:pt>
                <c:pt idx="333">
                  <c:v>209.99074274716699</c:v>
                </c:pt>
                <c:pt idx="334">
                  <c:v>239.18976718933567</c:v>
                </c:pt>
                <c:pt idx="335">
                  <c:v>200.4155433589161</c:v>
                </c:pt>
                <c:pt idx="336">
                  <c:v>268.67336824053348</c:v>
                </c:pt>
                <c:pt idx="337">
                  <c:v>216.3179012214768</c:v>
                </c:pt>
                <c:pt idx="338">
                  <c:v>178.95447251514111</c:v>
                </c:pt>
                <c:pt idx="339">
                  <c:v>185.41501575913023</c:v>
                </c:pt>
                <c:pt idx="340">
                  <c:v>205.95567168751344</c:v>
                </c:pt>
                <c:pt idx="341">
                  <c:v>241.4943588488139</c:v>
                </c:pt>
                <c:pt idx="342">
                  <c:v>96.651567754599753</c:v>
                </c:pt>
                <c:pt idx="343">
                  <c:v>196.9986066907253</c:v>
                </c:pt>
                <c:pt idx="344">
                  <c:v>213.25959680041154</c:v>
                </c:pt>
                <c:pt idx="345">
                  <c:v>185.5157389298482</c:v>
                </c:pt>
                <c:pt idx="346">
                  <c:v>192.12316925207955</c:v>
                </c:pt>
                <c:pt idx="347">
                  <c:v>160.79254439207278</c:v>
                </c:pt>
                <c:pt idx="348">
                  <c:v>233.51901604523792</c:v>
                </c:pt>
                <c:pt idx="349">
                  <c:v>252.29751037728767</c:v>
                </c:pt>
                <c:pt idx="350">
                  <c:v>184.30512063932878</c:v>
                </c:pt>
                <c:pt idx="351">
                  <c:v>264.01813147120822</c:v>
                </c:pt>
                <c:pt idx="352">
                  <c:v>202.9400919875539</c:v>
                </c:pt>
                <c:pt idx="353">
                  <c:v>194.6284669237746</c:v>
                </c:pt>
                <c:pt idx="354">
                  <c:v>181.86362760848877</c:v>
                </c:pt>
                <c:pt idx="355">
                  <c:v>226.49502290905011</c:v>
                </c:pt>
                <c:pt idx="356">
                  <c:v>165.39233366347796</c:v>
                </c:pt>
                <c:pt idx="357">
                  <c:v>211.91800063522055</c:v>
                </c:pt>
                <c:pt idx="358">
                  <c:v>183.0179241199134</c:v>
                </c:pt>
                <c:pt idx="359">
                  <c:v>152.14317295779381</c:v>
                </c:pt>
                <c:pt idx="360">
                  <c:v>223.64074396706889</c:v>
                </c:pt>
                <c:pt idx="361">
                  <c:v>201.32573049768442</c:v>
                </c:pt>
                <c:pt idx="362">
                  <c:v>190.73197943536775</c:v>
                </c:pt>
                <c:pt idx="363">
                  <c:v>123.03568458226546</c:v>
                </c:pt>
                <c:pt idx="364">
                  <c:v>181.20888269132274</c:v>
                </c:pt>
                <c:pt idx="365">
                  <c:v>252.99980462689058</c:v>
                </c:pt>
                <c:pt idx="366">
                  <c:v>246.50371943314548</c:v>
                </c:pt>
                <c:pt idx="367">
                  <c:v>208.63515795024091</c:v>
                </c:pt>
                <c:pt idx="368">
                  <c:v>226.25862143978037</c:v>
                </c:pt>
                <c:pt idx="369">
                  <c:v>204.91826797779746</c:v>
                </c:pt>
                <c:pt idx="370">
                  <c:v>211.43464449691197</c:v>
                </c:pt>
                <c:pt idx="371">
                  <c:v>246.32550076385118</c:v>
                </c:pt>
                <c:pt idx="372">
                  <c:v>147.94362886079341</c:v>
                </c:pt>
                <c:pt idx="373">
                  <c:v>167.5486383761145</c:v>
                </c:pt>
                <c:pt idx="374">
                  <c:v>181.57226873285904</c:v>
                </c:pt>
                <c:pt idx="375">
                  <c:v>167.41145288782189</c:v>
                </c:pt>
                <c:pt idx="376">
                  <c:v>223.99128540369375</c:v>
                </c:pt>
                <c:pt idx="377">
                  <c:v>163.26107120172588</c:v>
                </c:pt>
                <c:pt idx="378">
                  <c:v>179.37219958957624</c:v>
                </c:pt>
                <c:pt idx="379">
                  <c:v>150.03550178839481</c:v>
                </c:pt>
                <c:pt idx="380">
                  <c:v>207.97693782629057</c:v>
                </c:pt>
                <c:pt idx="381">
                  <c:v>201.9905601174853</c:v>
                </c:pt>
                <c:pt idx="382">
                  <c:v>147.67807952484435</c:v>
                </c:pt>
                <c:pt idx="383">
                  <c:v>159.50480169814713</c:v>
                </c:pt>
                <c:pt idx="384">
                  <c:v>158.95306489104459</c:v>
                </c:pt>
                <c:pt idx="385">
                  <c:v>154.08597994362748</c:v>
                </c:pt>
                <c:pt idx="386">
                  <c:v>64.328022178251487</c:v>
                </c:pt>
                <c:pt idx="387">
                  <c:v>175.38215282437537</c:v>
                </c:pt>
                <c:pt idx="388">
                  <c:v>124.99708116056061</c:v>
                </c:pt>
                <c:pt idx="389">
                  <c:v>188.3696056638201</c:v>
                </c:pt>
                <c:pt idx="390">
                  <c:v>153.49304032821854</c:v>
                </c:pt>
                <c:pt idx="391">
                  <c:v>120.09019743207725</c:v>
                </c:pt>
                <c:pt idx="392">
                  <c:v>161.78704983134583</c:v>
                </c:pt>
                <c:pt idx="393">
                  <c:v>150.42931146457406</c:v>
                </c:pt>
                <c:pt idx="394">
                  <c:v>172.84808607723971</c:v>
                </c:pt>
                <c:pt idx="395">
                  <c:v>89.452451435608253</c:v>
                </c:pt>
                <c:pt idx="396">
                  <c:v>182.64193794805357</c:v>
                </c:pt>
                <c:pt idx="397">
                  <c:v>257.57948281099539</c:v>
                </c:pt>
                <c:pt idx="398">
                  <c:v>206.58522720118231</c:v>
                </c:pt>
                <c:pt idx="399">
                  <c:v>128.74543457133842</c:v>
                </c:pt>
                <c:pt idx="400">
                  <c:v>110.57274132047363</c:v>
                </c:pt>
                <c:pt idx="401">
                  <c:v>177.71159796579084</c:v>
                </c:pt>
                <c:pt idx="402">
                  <c:v>195.54674646767583</c:v>
                </c:pt>
                <c:pt idx="403">
                  <c:v>184.34353907589224</c:v>
                </c:pt>
                <c:pt idx="404">
                  <c:v>125.06768999745634</c:v>
                </c:pt>
                <c:pt idx="405">
                  <c:v>132.19422014392785</c:v>
                </c:pt>
                <c:pt idx="406">
                  <c:v>58.997874599744492</c:v>
                </c:pt>
                <c:pt idx="407">
                  <c:v>168.29019401317842</c:v>
                </c:pt>
                <c:pt idx="408">
                  <c:v>129.27548895293324</c:v>
                </c:pt>
                <c:pt idx="409">
                  <c:v>22.053250156828188</c:v>
                </c:pt>
                <c:pt idx="410">
                  <c:v>162.25150350729973</c:v>
                </c:pt>
                <c:pt idx="411">
                  <c:v>118.19489775289836</c:v>
                </c:pt>
                <c:pt idx="412">
                  <c:v>91.809388116714558</c:v>
                </c:pt>
                <c:pt idx="413">
                  <c:v>152.33093996109037</c:v>
                </c:pt>
                <c:pt idx="414">
                  <c:v>137.23103644853603</c:v>
                </c:pt>
                <c:pt idx="415">
                  <c:v>173.59745780200936</c:v>
                </c:pt>
                <c:pt idx="416">
                  <c:v>103.08102939026807</c:v>
                </c:pt>
                <c:pt idx="417">
                  <c:v>155.90018357796018</c:v>
                </c:pt>
                <c:pt idx="418">
                  <c:v>133.81517846322851</c:v>
                </c:pt>
                <c:pt idx="419">
                  <c:v>158.53761939304334</c:v>
                </c:pt>
                <c:pt idx="420">
                  <c:v>129.0350623171831</c:v>
                </c:pt>
                <c:pt idx="421">
                  <c:v>141.41583608715504</c:v>
                </c:pt>
                <c:pt idx="422">
                  <c:v>165.98297199052914</c:v>
                </c:pt>
                <c:pt idx="423">
                  <c:v>150.5287714659286</c:v>
                </c:pt>
                <c:pt idx="424">
                  <c:v>137.72260216904965</c:v>
                </c:pt>
                <c:pt idx="425">
                  <c:v>57.781143860620126</c:v>
                </c:pt>
                <c:pt idx="426">
                  <c:v>166.86618399201305</c:v>
                </c:pt>
                <c:pt idx="427">
                  <c:v>140.70568595485506</c:v>
                </c:pt>
                <c:pt idx="428">
                  <c:v>108.46655975390759</c:v>
                </c:pt>
                <c:pt idx="429">
                  <c:v>176.57249974285199</c:v>
                </c:pt>
                <c:pt idx="430">
                  <c:v>154.92064178921703</c:v>
                </c:pt>
                <c:pt idx="431">
                  <c:v>152.09138593336141</c:v>
                </c:pt>
                <c:pt idx="432">
                  <c:v>162.89005067270426</c:v>
                </c:pt>
                <c:pt idx="433">
                  <c:v>119.30529418550277</c:v>
                </c:pt>
                <c:pt idx="434">
                  <c:v>122.38458066800474</c:v>
                </c:pt>
                <c:pt idx="435">
                  <c:v>109.05813706482506</c:v>
                </c:pt>
                <c:pt idx="436">
                  <c:v>153.83792564972129</c:v>
                </c:pt>
                <c:pt idx="437">
                  <c:v>74.141961146358739</c:v>
                </c:pt>
                <c:pt idx="438">
                  <c:v>109.66087164411002</c:v>
                </c:pt>
                <c:pt idx="439">
                  <c:v>172.57168573998121</c:v>
                </c:pt>
                <c:pt idx="440">
                  <c:v>158.81380539426073</c:v>
                </c:pt>
                <c:pt idx="441">
                  <c:v>108.82169479966902</c:v>
                </c:pt>
                <c:pt idx="442">
                  <c:v>121.09035458032633</c:v>
                </c:pt>
                <c:pt idx="443">
                  <c:v>169.80177111304133</c:v>
                </c:pt>
                <c:pt idx="444">
                  <c:v>168.33738391782146</c:v>
                </c:pt>
                <c:pt idx="445">
                  <c:v>153.307960152915</c:v>
                </c:pt>
                <c:pt idx="446">
                  <c:v>132.02379746301872</c:v>
                </c:pt>
                <c:pt idx="447">
                  <c:v>78.444056510267885</c:v>
                </c:pt>
                <c:pt idx="448">
                  <c:v>115.14748819084991</c:v>
                </c:pt>
                <c:pt idx="449">
                  <c:v>113.78467280915785</c:v>
                </c:pt>
                <c:pt idx="450">
                  <c:v>196.70077186960168</c:v>
                </c:pt>
                <c:pt idx="451">
                  <c:v>93.145076456438019</c:v>
                </c:pt>
                <c:pt idx="452">
                  <c:v>160.35142542479673</c:v>
                </c:pt>
                <c:pt idx="453">
                  <c:v>99.218072709487387</c:v>
                </c:pt>
                <c:pt idx="454">
                  <c:v>119.93988834382166</c:v>
                </c:pt>
                <c:pt idx="455">
                  <c:v>164.95319871701173</c:v>
                </c:pt>
                <c:pt idx="456">
                  <c:v>128.60255507304413</c:v>
                </c:pt>
                <c:pt idx="457">
                  <c:v>114.24766521679912</c:v>
                </c:pt>
                <c:pt idx="458">
                  <c:v>155.80066642386788</c:v>
                </c:pt>
                <c:pt idx="459">
                  <c:v>129.30923319860631</c:v>
                </c:pt>
                <c:pt idx="460">
                  <c:v>131.92412596837411</c:v>
                </c:pt>
                <c:pt idx="461">
                  <c:v>156.82315504944987</c:v>
                </c:pt>
                <c:pt idx="462">
                  <c:v>196.99571951349148</c:v>
                </c:pt>
                <c:pt idx="463">
                  <c:v>108.86828091417517</c:v>
                </c:pt>
                <c:pt idx="464">
                  <c:v>159.76075742264112</c:v>
                </c:pt>
                <c:pt idx="465">
                  <c:v>119.4899067817868</c:v>
                </c:pt>
                <c:pt idx="466">
                  <c:v>174.37370577535819</c:v>
                </c:pt>
                <c:pt idx="467">
                  <c:v>158.33935838185431</c:v>
                </c:pt>
                <c:pt idx="468">
                  <c:v>115.50974925907144</c:v>
                </c:pt>
                <c:pt idx="469">
                  <c:v>109.27332603621198</c:v>
                </c:pt>
                <c:pt idx="470">
                  <c:v>152.27985104183921</c:v>
                </c:pt>
                <c:pt idx="471">
                  <c:v>140.01257645876177</c:v>
                </c:pt>
                <c:pt idx="472">
                  <c:v>150.1509004280999</c:v>
                </c:pt>
                <c:pt idx="473">
                  <c:v>154.89294578243999</c:v>
                </c:pt>
                <c:pt idx="474">
                  <c:v>123.36837135575539</c:v>
                </c:pt>
                <c:pt idx="475">
                  <c:v>176.65944634797731</c:v>
                </c:pt>
                <c:pt idx="476">
                  <c:v>162.88741068829947</c:v>
                </c:pt>
                <c:pt idx="477">
                  <c:v>226.11604923838354</c:v>
                </c:pt>
                <c:pt idx="478">
                  <c:v>87.048403252416605</c:v>
                </c:pt>
                <c:pt idx="479">
                  <c:v>104.63557427334271</c:v>
                </c:pt>
                <c:pt idx="480">
                  <c:v>106.32637738679469</c:v>
                </c:pt>
                <c:pt idx="481">
                  <c:v>94.111978106047104</c:v>
                </c:pt>
                <c:pt idx="482">
                  <c:v>116.67300313344056</c:v>
                </c:pt>
                <c:pt idx="483">
                  <c:v>131.46343282853601</c:v>
                </c:pt>
                <c:pt idx="484">
                  <c:v>168.26785731927785</c:v>
                </c:pt>
                <c:pt idx="485">
                  <c:v>124.94102783058887</c:v>
                </c:pt>
                <c:pt idx="486">
                  <c:v>97.38857327875715</c:v>
                </c:pt>
                <c:pt idx="487">
                  <c:v>169.05687856891956</c:v>
                </c:pt>
                <c:pt idx="488">
                  <c:v>160.77957271653824</c:v>
                </c:pt>
                <c:pt idx="489">
                  <c:v>143.62559115748167</c:v>
                </c:pt>
                <c:pt idx="490">
                  <c:v>130.98615072948297</c:v>
                </c:pt>
                <c:pt idx="491">
                  <c:v>119.90993687559492</c:v>
                </c:pt>
                <c:pt idx="492">
                  <c:v>116.8271953327655</c:v>
                </c:pt>
                <c:pt idx="493">
                  <c:v>157.29120083944571</c:v>
                </c:pt>
                <c:pt idx="494">
                  <c:v>143.97750007214768</c:v>
                </c:pt>
                <c:pt idx="495">
                  <c:v>112.95695570306982</c:v>
                </c:pt>
                <c:pt idx="496">
                  <c:v>84.561326376069559</c:v>
                </c:pt>
                <c:pt idx="497">
                  <c:v>91.665456117149375</c:v>
                </c:pt>
                <c:pt idx="498">
                  <c:v>168.09723378364495</c:v>
                </c:pt>
                <c:pt idx="499">
                  <c:v>141.53138480516003</c:v>
                </c:pt>
                <c:pt idx="500">
                  <c:v>110.58278316814338</c:v>
                </c:pt>
                <c:pt idx="501">
                  <c:v>134.36100667106683</c:v>
                </c:pt>
                <c:pt idx="502">
                  <c:v>62.497947572377015</c:v>
                </c:pt>
                <c:pt idx="503">
                  <c:v>74.287047253752036</c:v>
                </c:pt>
                <c:pt idx="504">
                  <c:v>130.55821536100365</c:v>
                </c:pt>
                <c:pt idx="505">
                  <c:v>106.28047014257113</c:v>
                </c:pt>
                <c:pt idx="506">
                  <c:v>81.127495750973324</c:v>
                </c:pt>
                <c:pt idx="507">
                  <c:v>109.28351514732216</c:v>
                </c:pt>
                <c:pt idx="508">
                  <c:v>57.665030708219867</c:v>
                </c:pt>
                <c:pt idx="509">
                  <c:v>123.32914364572821</c:v>
                </c:pt>
                <c:pt idx="510">
                  <c:v>84.929853086564236</c:v>
                </c:pt>
                <c:pt idx="511">
                  <c:v>93.066929063079755</c:v>
                </c:pt>
                <c:pt idx="512">
                  <c:v>96.125658145095201</c:v>
                </c:pt>
                <c:pt idx="513">
                  <c:v>136.62256600772542</c:v>
                </c:pt>
                <c:pt idx="514">
                  <c:v>99.47640332752357</c:v>
                </c:pt>
                <c:pt idx="515">
                  <c:v>98.483497528039749</c:v>
                </c:pt>
                <c:pt idx="516">
                  <c:v>60.350815249539053</c:v>
                </c:pt>
                <c:pt idx="517">
                  <c:v>122.56649493268844</c:v>
                </c:pt>
                <c:pt idx="518">
                  <c:v>108.89781663826889</c:v>
                </c:pt>
                <c:pt idx="519">
                  <c:v>141.41469999676423</c:v>
                </c:pt>
                <c:pt idx="520">
                  <c:v>140.02602134797439</c:v>
                </c:pt>
                <c:pt idx="521">
                  <c:v>120.67609238973546</c:v>
                </c:pt>
                <c:pt idx="522">
                  <c:v>95.142721337002314</c:v>
                </c:pt>
                <c:pt idx="523">
                  <c:v>101.90403836895003</c:v>
                </c:pt>
                <c:pt idx="524">
                  <c:v>87.308170021502704</c:v>
                </c:pt>
                <c:pt idx="525">
                  <c:v>88.667103545146873</c:v>
                </c:pt>
                <c:pt idx="526">
                  <c:v>91.259071972643</c:v>
                </c:pt>
                <c:pt idx="527">
                  <c:v>88.198888921263347</c:v>
                </c:pt>
                <c:pt idx="528">
                  <c:v>104.36312796861216</c:v>
                </c:pt>
                <c:pt idx="529">
                  <c:v>79.818960970021053</c:v>
                </c:pt>
                <c:pt idx="530">
                  <c:v>68.168342396145164</c:v>
                </c:pt>
                <c:pt idx="531">
                  <c:v>90.012296661214307</c:v>
                </c:pt>
                <c:pt idx="532">
                  <c:v>100.39576921692216</c:v>
                </c:pt>
                <c:pt idx="533">
                  <c:v>76.678649360873123</c:v>
                </c:pt>
                <c:pt idx="534">
                  <c:v>76.095843082842322</c:v>
                </c:pt>
                <c:pt idx="535">
                  <c:v>90.53051058086912</c:v>
                </c:pt>
                <c:pt idx="536">
                  <c:v>117.5049644076302</c:v>
                </c:pt>
                <c:pt idx="537">
                  <c:v>101.67390292815077</c:v>
                </c:pt>
                <c:pt idx="538">
                  <c:v>95.37598132596591</c:v>
                </c:pt>
                <c:pt idx="539">
                  <c:v>100.88618518377559</c:v>
                </c:pt>
                <c:pt idx="540">
                  <c:v>122.26613589587502</c:v>
                </c:pt>
                <c:pt idx="541">
                  <c:v>114.33987101980487</c:v>
                </c:pt>
                <c:pt idx="542">
                  <c:v>82.63727727675527</c:v>
                </c:pt>
                <c:pt idx="543">
                  <c:v>90.059421322196656</c:v>
                </c:pt>
                <c:pt idx="544">
                  <c:v>97.319394193503143</c:v>
                </c:pt>
                <c:pt idx="545">
                  <c:v>111.13576732825659</c:v>
                </c:pt>
                <c:pt idx="546">
                  <c:v>110.29670539593056</c:v>
                </c:pt>
                <c:pt idx="547">
                  <c:v>118.99887393089573</c:v>
                </c:pt>
                <c:pt idx="548">
                  <c:v>71.089018950811095</c:v>
                </c:pt>
                <c:pt idx="549">
                  <c:v>72.347579511098473</c:v>
                </c:pt>
                <c:pt idx="550">
                  <c:v>141.38946723351822</c:v>
                </c:pt>
                <c:pt idx="551">
                  <c:v>47.862442987825425</c:v>
                </c:pt>
                <c:pt idx="552">
                  <c:v>113.18061973222068</c:v>
                </c:pt>
                <c:pt idx="553">
                  <c:v>98.738527002194317</c:v>
                </c:pt>
                <c:pt idx="554">
                  <c:v>65.402886954016751</c:v>
                </c:pt>
                <c:pt idx="555">
                  <c:v>71.011240080905552</c:v>
                </c:pt>
                <c:pt idx="556">
                  <c:v>79.477450273311192</c:v>
                </c:pt>
                <c:pt idx="557">
                  <c:v>67.050133811677355</c:v>
                </c:pt>
                <c:pt idx="558">
                  <c:v>49.171300279004228</c:v>
                </c:pt>
                <c:pt idx="559">
                  <c:v>75.743595527884381</c:v>
                </c:pt>
                <c:pt idx="560">
                  <c:v>84.169270806605013</c:v>
                </c:pt>
                <c:pt idx="561">
                  <c:v>45.13849337441679</c:v>
                </c:pt>
                <c:pt idx="562">
                  <c:v>71.078681672754072</c:v>
                </c:pt>
                <c:pt idx="563">
                  <c:v>52.209497565594702</c:v>
                </c:pt>
                <c:pt idx="564">
                  <c:v>86.370833672202934</c:v>
                </c:pt>
                <c:pt idx="565">
                  <c:v>62.373718546338679</c:v>
                </c:pt>
                <c:pt idx="566">
                  <c:v>82.648722761743898</c:v>
                </c:pt>
                <c:pt idx="567">
                  <c:v>32.941119630855255</c:v>
                </c:pt>
                <c:pt idx="568">
                  <c:v>34.990826891678992</c:v>
                </c:pt>
                <c:pt idx="569">
                  <c:v>62.015070899784362</c:v>
                </c:pt>
                <c:pt idx="570">
                  <c:v>45.084157154190777</c:v>
                </c:pt>
                <c:pt idx="571">
                  <c:v>83.484061839647808</c:v>
                </c:pt>
                <c:pt idx="572">
                  <c:v>98.316480616591178</c:v>
                </c:pt>
                <c:pt idx="573">
                  <c:v>61.537097323981229</c:v>
                </c:pt>
                <c:pt idx="574">
                  <c:v>72.849267086788785</c:v>
                </c:pt>
                <c:pt idx="575">
                  <c:v>78.601382336238046</c:v>
                </c:pt>
                <c:pt idx="576">
                  <c:v>88.470429547426946</c:v>
                </c:pt>
                <c:pt idx="577">
                  <c:v>66.190166956615982</c:v>
                </c:pt>
                <c:pt idx="578">
                  <c:v>85.823172274136056</c:v>
                </c:pt>
                <c:pt idx="579">
                  <c:v>125.64924789660844</c:v>
                </c:pt>
                <c:pt idx="580">
                  <c:v>100.37426206464025</c:v>
                </c:pt>
                <c:pt idx="581">
                  <c:v>92.675809924556816</c:v>
                </c:pt>
                <c:pt idx="582">
                  <c:v>75.810392822733192</c:v>
                </c:pt>
                <c:pt idx="583">
                  <c:v>89.179472438089078</c:v>
                </c:pt>
                <c:pt idx="584">
                  <c:v>95.571257699044196</c:v>
                </c:pt>
                <c:pt idx="585">
                  <c:v>92.787953142636965</c:v>
                </c:pt>
                <c:pt idx="586">
                  <c:v>44.807473005936437</c:v>
                </c:pt>
                <c:pt idx="587">
                  <c:v>54.385634004112092</c:v>
                </c:pt>
                <c:pt idx="588">
                  <c:v>63.852140527459142</c:v>
                </c:pt>
                <c:pt idx="589">
                  <c:v>53.958121794234707</c:v>
                </c:pt>
                <c:pt idx="590">
                  <c:v>92.84145059188225</c:v>
                </c:pt>
                <c:pt idx="591">
                  <c:v>53.154851505753399</c:v>
                </c:pt>
                <c:pt idx="592">
                  <c:v>100.71344145742825</c:v>
                </c:pt>
                <c:pt idx="593">
                  <c:v>72.37503012332165</c:v>
                </c:pt>
                <c:pt idx="594">
                  <c:v>80.267201990905974</c:v>
                </c:pt>
                <c:pt idx="595">
                  <c:v>26.17204969283538</c:v>
                </c:pt>
                <c:pt idx="596">
                  <c:v>20.160152442450695</c:v>
                </c:pt>
                <c:pt idx="597">
                  <c:v>51.912810496172526</c:v>
                </c:pt>
                <c:pt idx="598">
                  <c:v>117.33161476570294</c:v>
                </c:pt>
                <c:pt idx="599">
                  <c:v>62.003608953766296</c:v>
                </c:pt>
                <c:pt idx="600">
                  <c:v>85.276359711186814</c:v>
                </c:pt>
                <c:pt idx="601">
                  <c:v>83.712935240275655</c:v>
                </c:pt>
                <c:pt idx="602">
                  <c:v>29.831217221787973</c:v>
                </c:pt>
                <c:pt idx="603">
                  <c:v>68.165508846420749</c:v>
                </c:pt>
                <c:pt idx="604">
                  <c:v>78.555173089709029</c:v>
                </c:pt>
                <c:pt idx="605">
                  <c:v>68.496903828206001</c:v>
                </c:pt>
                <c:pt idx="606">
                  <c:v>26.169311074262215</c:v>
                </c:pt>
                <c:pt idx="607">
                  <c:v>35.420581889018209</c:v>
                </c:pt>
                <c:pt idx="608">
                  <c:v>53.83218664757667</c:v>
                </c:pt>
                <c:pt idx="609">
                  <c:v>70.313596610224138</c:v>
                </c:pt>
                <c:pt idx="610">
                  <c:v>34.371856585012146</c:v>
                </c:pt>
                <c:pt idx="611">
                  <c:v>35.879948973694134</c:v>
                </c:pt>
                <c:pt idx="612">
                  <c:v>77.132780772405411</c:v>
                </c:pt>
                <c:pt idx="613">
                  <c:v>47.952701953271088</c:v>
                </c:pt>
                <c:pt idx="614">
                  <c:v>63.221952081574287</c:v>
                </c:pt>
                <c:pt idx="615">
                  <c:v>15.793579686304938</c:v>
                </c:pt>
                <c:pt idx="616">
                  <c:v>71.22937010375135</c:v>
                </c:pt>
                <c:pt idx="617">
                  <c:v>24.450103880756302</c:v>
                </c:pt>
                <c:pt idx="618">
                  <c:v>49.350225158473258</c:v>
                </c:pt>
                <c:pt idx="619">
                  <c:v>64.788722507345852</c:v>
                </c:pt>
                <c:pt idx="620">
                  <c:v>65.694326538970614</c:v>
                </c:pt>
                <c:pt idx="621">
                  <c:v>42.77927507069586</c:v>
                </c:pt>
                <c:pt idx="622">
                  <c:v>36.764053047286502</c:v>
                </c:pt>
                <c:pt idx="623">
                  <c:v>56.612307138627351</c:v>
                </c:pt>
                <c:pt idx="624">
                  <c:v>30.319853279282974</c:v>
                </c:pt>
                <c:pt idx="625">
                  <c:v>58.34509462563949</c:v>
                </c:pt>
                <c:pt idx="626">
                  <c:v>98.460133541244119</c:v>
                </c:pt>
                <c:pt idx="627">
                  <c:v>41.359127881663838</c:v>
                </c:pt>
                <c:pt idx="628">
                  <c:v>63.468279466305695</c:v>
                </c:pt>
                <c:pt idx="629">
                  <c:v>23.645596144713437</c:v>
                </c:pt>
                <c:pt idx="630">
                  <c:v>17.569018439612762</c:v>
                </c:pt>
                <c:pt idx="631">
                  <c:v>72.835085759910982</c:v>
                </c:pt>
                <c:pt idx="632">
                  <c:v>-3.1022931259726532</c:v>
                </c:pt>
                <c:pt idx="633">
                  <c:v>19.943673008105637</c:v>
                </c:pt>
                <c:pt idx="634">
                  <c:v>29.551393485993049</c:v>
                </c:pt>
                <c:pt idx="635">
                  <c:v>47.516368923117021</c:v>
                </c:pt>
                <c:pt idx="636">
                  <c:v>44.245888375878906</c:v>
                </c:pt>
                <c:pt idx="637">
                  <c:v>49.788915337701383</c:v>
                </c:pt>
                <c:pt idx="638">
                  <c:v>52.635419686562024</c:v>
                </c:pt>
                <c:pt idx="639">
                  <c:v>38.333987616358556</c:v>
                </c:pt>
                <c:pt idx="640">
                  <c:v>46.722720919502159</c:v>
                </c:pt>
                <c:pt idx="641">
                  <c:v>60.952680139058224</c:v>
                </c:pt>
                <c:pt idx="642">
                  <c:v>34.741435109530407</c:v>
                </c:pt>
                <c:pt idx="643">
                  <c:v>24.293941686508521</c:v>
                </c:pt>
                <c:pt idx="644">
                  <c:v>11.430453234926405</c:v>
                </c:pt>
                <c:pt idx="645">
                  <c:v>25.424707118686388</c:v>
                </c:pt>
                <c:pt idx="646">
                  <c:v>24.217377494316526</c:v>
                </c:pt>
                <c:pt idx="647">
                  <c:v>22.286907731562884</c:v>
                </c:pt>
                <c:pt idx="648">
                  <c:v>40.55574275971896</c:v>
                </c:pt>
                <c:pt idx="649">
                  <c:v>50.879689295883438</c:v>
                </c:pt>
                <c:pt idx="650">
                  <c:v>36.527784601865186</c:v>
                </c:pt>
                <c:pt idx="651">
                  <c:v>38.44647118253171</c:v>
                </c:pt>
                <c:pt idx="652">
                  <c:v>39.426195570641468</c:v>
                </c:pt>
                <c:pt idx="653">
                  <c:v>2.3030968006585923</c:v>
                </c:pt>
                <c:pt idx="654">
                  <c:v>56.001270091385152</c:v>
                </c:pt>
                <c:pt idx="655">
                  <c:v>52.77758056567292</c:v>
                </c:pt>
                <c:pt idx="656">
                  <c:v>37.50295495729425</c:v>
                </c:pt>
                <c:pt idx="657">
                  <c:v>31.680211942122991</c:v>
                </c:pt>
                <c:pt idx="658">
                  <c:v>25.222760397725473</c:v>
                </c:pt>
                <c:pt idx="659">
                  <c:v>67.787688438983622</c:v>
                </c:pt>
                <c:pt idx="660">
                  <c:v>19.171930887835543</c:v>
                </c:pt>
                <c:pt idx="661">
                  <c:v>39.149980473742076</c:v>
                </c:pt>
                <c:pt idx="662">
                  <c:v>22.277949223621459</c:v>
                </c:pt>
                <c:pt idx="663">
                  <c:v>35.9254616277289</c:v>
                </c:pt>
                <c:pt idx="664">
                  <c:v>58.917530860683925</c:v>
                </c:pt>
                <c:pt idx="665">
                  <c:v>19.16568442431354</c:v>
                </c:pt>
                <c:pt idx="666">
                  <c:v>40.641413663313372</c:v>
                </c:pt>
                <c:pt idx="667">
                  <c:v>28.715888433250608</c:v>
                </c:pt>
                <c:pt idx="668">
                  <c:v>51.058182565426819</c:v>
                </c:pt>
                <c:pt idx="669">
                  <c:v>75.350451582927008</c:v>
                </c:pt>
                <c:pt idx="670">
                  <c:v>6.5254902359650702</c:v>
                </c:pt>
                <c:pt idx="671">
                  <c:v>37.438567917409067</c:v>
                </c:pt>
                <c:pt idx="672">
                  <c:v>37.434733649028054</c:v>
                </c:pt>
                <c:pt idx="673">
                  <c:v>40.416681948882903</c:v>
                </c:pt>
                <c:pt idx="674">
                  <c:v>34.387502598736333</c:v>
                </c:pt>
                <c:pt idx="675">
                  <c:v>21.634880087846341</c:v>
                </c:pt>
                <c:pt idx="676">
                  <c:v>19.217174533381403</c:v>
                </c:pt>
                <c:pt idx="677">
                  <c:v>21.188687890954135</c:v>
                </c:pt>
                <c:pt idx="678">
                  <c:v>61.356854905853993</c:v>
                </c:pt>
                <c:pt idx="679">
                  <c:v>53.823787207167264</c:v>
                </c:pt>
                <c:pt idx="680">
                  <c:v>16.510252879420342</c:v>
                </c:pt>
                <c:pt idx="681">
                  <c:v>38.904785484310452</c:v>
                </c:pt>
                <c:pt idx="682">
                  <c:v>14.091881335219677</c:v>
                </c:pt>
                <c:pt idx="683">
                  <c:v>21.135310921955273</c:v>
                </c:pt>
                <c:pt idx="684">
                  <c:v>8.1249719095130857</c:v>
                </c:pt>
                <c:pt idx="685">
                  <c:v>23.921604644063983</c:v>
                </c:pt>
                <c:pt idx="686">
                  <c:v>31.253894822010572</c:v>
                </c:pt>
                <c:pt idx="687">
                  <c:v>43.914205432269675</c:v>
                </c:pt>
                <c:pt idx="688">
                  <c:v>20.527072604869474</c:v>
                </c:pt>
                <c:pt idx="689">
                  <c:v>31.33757442863736</c:v>
                </c:pt>
                <c:pt idx="690">
                  <c:v>26.32051634233337</c:v>
                </c:pt>
                <c:pt idx="691">
                  <c:v>9.8130330459141693</c:v>
                </c:pt>
                <c:pt idx="692">
                  <c:v>-1.7318995612932155</c:v>
                </c:pt>
                <c:pt idx="693">
                  <c:v>39.171991712159667</c:v>
                </c:pt>
                <c:pt idx="694">
                  <c:v>58.758329954755915</c:v>
                </c:pt>
                <c:pt idx="695">
                  <c:v>61.040452282237609</c:v>
                </c:pt>
                <c:pt idx="696">
                  <c:v>29.488277595102698</c:v>
                </c:pt>
                <c:pt idx="697">
                  <c:v>19.644571696057522</c:v>
                </c:pt>
                <c:pt idx="698">
                  <c:v>20.599267869596861</c:v>
                </c:pt>
                <c:pt idx="699">
                  <c:v>31.148832410523664</c:v>
                </c:pt>
                <c:pt idx="700">
                  <c:v>19.644776333232397</c:v>
                </c:pt>
                <c:pt idx="701">
                  <c:v>54.618848593410249</c:v>
                </c:pt>
                <c:pt idx="702">
                  <c:v>0.80761714393149531</c:v>
                </c:pt>
                <c:pt idx="703">
                  <c:v>26.416535735874646</c:v>
                </c:pt>
                <c:pt idx="704">
                  <c:v>20.820642542647352</c:v>
                </c:pt>
                <c:pt idx="705">
                  <c:v>26.054724678802152</c:v>
                </c:pt>
                <c:pt idx="706">
                  <c:v>15.691381030126871</c:v>
                </c:pt>
                <c:pt idx="707">
                  <c:v>7.401104252118655</c:v>
                </c:pt>
                <c:pt idx="708">
                  <c:v>11.440607512807352</c:v>
                </c:pt>
                <c:pt idx="709">
                  <c:v>7.7251534926326544</c:v>
                </c:pt>
                <c:pt idx="710">
                  <c:v>-1.5027129884968347</c:v>
                </c:pt>
                <c:pt idx="711">
                  <c:v>42.312102594500189</c:v>
                </c:pt>
                <c:pt idx="712">
                  <c:v>50.51990639327154</c:v>
                </c:pt>
                <c:pt idx="713">
                  <c:v>12.303443820148569</c:v>
                </c:pt>
                <c:pt idx="714">
                  <c:v>30.721270207132459</c:v>
                </c:pt>
                <c:pt idx="715">
                  <c:v>16.171490990964379</c:v>
                </c:pt>
                <c:pt idx="716">
                  <c:v>53.455105136580734</c:v>
                </c:pt>
                <c:pt idx="717">
                  <c:v>21.717668858458278</c:v>
                </c:pt>
                <c:pt idx="718">
                  <c:v>47.42280353728512</c:v>
                </c:pt>
                <c:pt idx="719">
                  <c:v>21.099823627651297</c:v>
                </c:pt>
                <c:pt idx="720">
                  <c:v>-9.4240597474534766</c:v>
                </c:pt>
                <c:pt idx="721">
                  <c:v>37.246735085664298</c:v>
                </c:pt>
                <c:pt idx="722">
                  <c:v>33.078955702524333</c:v>
                </c:pt>
                <c:pt idx="723">
                  <c:v>42.361451424948534</c:v>
                </c:pt>
                <c:pt idx="724">
                  <c:v>48.297975668195036</c:v>
                </c:pt>
                <c:pt idx="725">
                  <c:v>4.058251533324321</c:v>
                </c:pt>
                <c:pt idx="726">
                  <c:v>71.77452681136775</c:v>
                </c:pt>
                <c:pt idx="727">
                  <c:v>54.423002990838697</c:v>
                </c:pt>
                <c:pt idx="728">
                  <c:v>32.642141696683801</c:v>
                </c:pt>
                <c:pt idx="729">
                  <c:v>55.944650512511558</c:v>
                </c:pt>
                <c:pt idx="730">
                  <c:v>47.452787866140156</c:v>
                </c:pt>
                <c:pt idx="731">
                  <c:v>64.640874501139365</c:v>
                </c:pt>
                <c:pt idx="732">
                  <c:v>36.430396913176175</c:v>
                </c:pt>
                <c:pt idx="733">
                  <c:v>53.684150178890647</c:v>
                </c:pt>
                <c:pt idx="734">
                  <c:v>29.501634533405831</c:v>
                </c:pt>
                <c:pt idx="735">
                  <c:v>44.806779648915196</c:v>
                </c:pt>
                <c:pt idx="736">
                  <c:v>52.34398401732291</c:v>
                </c:pt>
                <c:pt idx="737">
                  <c:v>15.651182372028646</c:v>
                </c:pt>
                <c:pt idx="738">
                  <c:v>43.972702015749732</c:v>
                </c:pt>
                <c:pt idx="739">
                  <c:v>12.671525981603757</c:v>
                </c:pt>
                <c:pt idx="740">
                  <c:v>12.455759539154663</c:v>
                </c:pt>
                <c:pt idx="741">
                  <c:v>28.828923163508989</c:v>
                </c:pt>
                <c:pt idx="742">
                  <c:v>36.952370566242621</c:v>
                </c:pt>
                <c:pt idx="743">
                  <c:v>51.53553902829524</c:v>
                </c:pt>
                <c:pt idx="744">
                  <c:v>22.838785938169398</c:v>
                </c:pt>
                <c:pt idx="745">
                  <c:v>60.021982529664129</c:v>
                </c:pt>
                <c:pt idx="746">
                  <c:v>54.610120917154291</c:v>
                </c:pt>
                <c:pt idx="747">
                  <c:v>90.628429962533232</c:v>
                </c:pt>
                <c:pt idx="748">
                  <c:v>73.125748442907422</c:v>
                </c:pt>
                <c:pt idx="749">
                  <c:v>8.405125465323005</c:v>
                </c:pt>
                <c:pt idx="750">
                  <c:v>27.595212742738539</c:v>
                </c:pt>
                <c:pt idx="751">
                  <c:v>58.358500404573292</c:v>
                </c:pt>
                <c:pt idx="752">
                  <c:v>16.163357727504682</c:v>
                </c:pt>
                <c:pt idx="753">
                  <c:v>64.065649681878298</c:v>
                </c:pt>
                <c:pt idx="754">
                  <c:v>34.539128346036406</c:v>
                </c:pt>
                <c:pt idx="755">
                  <c:v>76.642981643892369</c:v>
                </c:pt>
                <c:pt idx="756">
                  <c:v>54.940876010303988</c:v>
                </c:pt>
                <c:pt idx="757">
                  <c:v>30.852197326094903</c:v>
                </c:pt>
                <c:pt idx="758">
                  <c:v>70.512271787799889</c:v>
                </c:pt>
                <c:pt idx="759">
                  <c:v>49.260093815528663</c:v>
                </c:pt>
                <c:pt idx="760">
                  <c:v>49.351429955043152</c:v>
                </c:pt>
                <c:pt idx="761">
                  <c:v>83.998243297210237</c:v>
                </c:pt>
                <c:pt idx="762">
                  <c:v>57.815286661918492</c:v>
                </c:pt>
                <c:pt idx="763">
                  <c:v>50.312531381592876</c:v>
                </c:pt>
                <c:pt idx="764">
                  <c:v>6.7910265480963403</c:v>
                </c:pt>
                <c:pt idx="765">
                  <c:v>39.180407227766871</c:v>
                </c:pt>
                <c:pt idx="766">
                  <c:v>21.182831353724083</c:v>
                </c:pt>
                <c:pt idx="767">
                  <c:v>41.953067311835305</c:v>
                </c:pt>
                <c:pt idx="768">
                  <c:v>52.711975128684728</c:v>
                </c:pt>
                <c:pt idx="769">
                  <c:v>28.422162726112823</c:v>
                </c:pt>
                <c:pt idx="770">
                  <c:v>29.684545745769434</c:v>
                </c:pt>
                <c:pt idx="771">
                  <c:v>76.466625843713771</c:v>
                </c:pt>
                <c:pt idx="772">
                  <c:v>59.683796343946554</c:v>
                </c:pt>
                <c:pt idx="773">
                  <c:v>47.353945834720406</c:v>
                </c:pt>
                <c:pt idx="774">
                  <c:v>28.26442109211289</c:v>
                </c:pt>
                <c:pt idx="775">
                  <c:v>51.777879454039365</c:v>
                </c:pt>
                <c:pt idx="776">
                  <c:v>27.486056946261066</c:v>
                </c:pt>
                <c:pt idx="777">
                  <c:v>48.502785392101508</c:v>
                </c:pt>
                <c:pt idx="778">
                  <c:v>11.987421047870219</c:v>
                </c:pt>
                <c:pt idx="779">
                  <c:v>15.761244062731359</c:v>
                </c:pt>
                <c:pt idx="780">
                  <c:v>80.551993127862374</c:v>
                </c:pt>
                <c:pt idx="781">
                  <c:v>38.91735453616451</c:v>
                </c:pt>
                <c:pt idx="782">
                  <c:v>26.742198691543386</c:v>
                </c:pt>
                <c:pt idx="783">
                  <c:v>36.313691223705895</c:v>
                </c:pt>
                <c:pt idx="784">
                  <c:v>42.60144433091051</c:v>
                </c:pt>
                <c:pt idx="785">
                  <c:v>20.710561561196869</c:v>
                </c:pt>
                <c:pt idx="786">
                  <c:v>22.493218072163348</c:v>
                </c:pt>
                <c:pt idx="787">
                  <c:v>30.843408074957051</c:v>
                </c:pt>
                <c:pt idx="788">
                  <c:v>35.727952100865821</c:v>
                </c:pt>
                <c:pt idx="789">
                  <c:v>41.376578999784236</c:v>
                </c:pt>
                <c:pt idx="790">
                  <c:v>35.666467853329038</c:v>
                </c:pt>
                <c:pt idx="791">
                  <c:v>31.090175256131015</c:v>
                </c:pt>
                <c:pt idx="792">
                  <c:v>28.279013885771736</c:v>
                </c:pt>
                <c:pt idx="793">
                  <c:v>35.34372234581712</c:v>
                </c:pt>
                <c:pt idx="794">
                  <c:v>29.438693641718128</c:v>
                </c:pt>
                <c:pt idx="795">
                  <c:v>34.489653405644631</c:v>
                </c:pt>
                <c:pt idx="796">
                  <c:v>19.357027477228044</c:v>
                </c:pt>
                <c:pt idx="797">
                  <c:v>18.37378786556939</c:v>
                </c:pt>
                <c:pt idx="798">
                  <c:v>41.354725752055145</c:v>
                </c:pt>
                <c:pt idx="799">
                  <c:v>11.841366118649798</c:v>
                </c:pt>
                <c:pt idx="800">
                  <c:v>34.367998008217462</c:v>
                </c:pt>
                <c:pt idx="801">
                  <c:v>27.819796495576732</c:v>
                </c:pt>
                <c:pt idx="802">
                  <c:v>36.559092392430507</c:v>
                </c:pt>
                <c:pt idx="803">
                  <c:v>40.097778560341887</c:v>
                </c:pt>
                <c:pt idx="804">
                  <c:v>4.7718253771095123</c:v>
                </c:pt>
                <c:pt idx="805">
                  <c:v>46.380908470026405</c:v>
                </c:pt>
                <c:pt idx="806">
                  <c:v>29.856972473504733</c:v>
                </c:pt>
                <c:pt idx="807">
                  <c:v>47.700984428585301</c:v>
                </c:pt>
                <c:pt idx="808">
                  <c:v>40.268951034549943</c:v>
                </c:pt>
                <c:pt idx="809">
                  <c:v>71.088956636447463</c:v>
                </c:pt>
                <c:pt idx="810">
                  <c:v>14.060699147113439</c:v>
                </c:pt>
                <c:pt idx="811">
                  <c:v>31.009525757254544</c:v>
                </c:pt>
                <c:pt idx="812">
                  <c:v>25.867587329534125</c:v>
                </c:pt>
                <c:pt idx="813">
                  <c:v>23.463359696788153</c:v>
                </c:pt>
                <c:pt idx="814">
                  <c:v>25.682706548221766</c:v>
                </c:pt>
                <c:pt idx="815">
                  <c:v>28.043328638976533</c:v>
                </c:pt>
                <c:pt idx="816">
                  <c:v>47.349137233225719</c:v>
                </c:pt>
                <c:pt idx="817">
                  <c:v>32.841330643929311</c:v>
                </c:pt>
                <c:pt idx="818">
                  <c:v>6.738725320429225</c:v>
                </c:pt>
                <c:pt idx="819">
                  <c:v>36.853094490715669</c:v>
                </c:pt>
                <c:pt idx="820">
                  <c:v>20.961334012982952</c:v>
                </c:pt>
                <c:pt idx="821">
                  <c:v>-13.2183477008323</c:v>
                </c:pt>
                <c:pt idx="822">
                  <c:v>28.919415877571982</c:v>
                </c:pt>
                <c:pt idx="823">
                  <c:v>27.724649344234365</c:v>
                </c:pt>
                <c:pt idx="824">
                  <c:v>44.64007568117578</c:v>
                </c:pt>
                <c:pt idx="825">
                  <c:v>19.69295207145236</c:v>
                </c:pt>
                <c:pt idx="826">
                  <c:v>46.292469318774785</c:v>
                </c:pt>
                <c:pt idx="827">
                  <c:v>49.96432970976452</c:v>
                </c:pt>
                <c:pt idx="828">
                  <c:v>28.124733026297839</c:v>
                </c:pt>
                <c:pt idx="829">
                  <c:v>48.815725140749841</c:v>
                </c:pt>
                <c:pt idx="830">
                  <c:v>20.737108660307605</c:v>
                </c:pt>
                <c:pt idx="831">
                  <c:v>32.774447970251977</c:v>
                </c:pt>
                <c:pt idx="832">
                  <c:v>26.324193500309832</c:v>
                </c:pt>
                <c:pt idx="833">
                  <c:v>29.003961132779928</c:v>
                </c:pt>
                <c:pt idx="834">
                  <c:v>40.103661829451077</c:v>
                </c:pt>
                <c:pt idx="835">
                  <c:v>14.266635867141058</c:v>
                </c:pt>
                <c:pt idx="836">
                  <c:v>12.242485824143449</c:v>
                </c:pt>
                <c:pt idx="837">
                  <c:v>21.094671714504216</c:v>
                </c:pt>
                <c:pt idx="838">
                  <c:v>-20.04272964741789</c:v>
                </c:pt>
                <c:pt idx="839">
                  <c:v>5.3403242803834594</c:v>
                </c:pt>
                <c:pt idx="840">
                  <c:v>15.432450903885201</c:v>
                </c:pt>
                <c:pt idx="841">
                  <c:v>15.776908417923346</c:v>
                </c:pt>
                <c:pt idx="842">
                  <c:v>23.286684819221243</c:v>
                </c:pt>
                <c:pt idx="843">
                  <c:v>31.706623706858768</c:v>
                </c:pt>
                <c:pt idx="844">
                  <c:v>33.793093896339045</c:v>
                </c:pt>
                <c:pt idx="845">
                  <c:v>15.341236443432075</c:v>
                </c:pt>
                <c:pt idx="846">
                  <c:v>1.7639368609780146</c:v>
                </c:pt>
                <c:pt idx="847">
                  <c:v>2.5323594036888677</c:v>
                </c:pt>
                <c:pt idx="848">
                  <c:v>6.2651752699327794</c:v>
                </c:pt>
                <c:pt idx="849">
                  <c:v>38.214870699678855</c:v>
                </c:pt>
                <c:pt idx="850">
                  <c:v>8.1841772290923487</c:v>
                </c:pt>
                <c:pt idx="851">
                  <c:v>16.300006181096762</c:v>
                </c:pt>
                <c:pt idx="852">
                  <c:v>18.17433299110731</c:v>
                </c:pt>
                <c:pt idx="853">
                  <c:v>-8.4122596227116198</c:v>
                </c:pt>
                <c:pt idx="854">
                  <c:v>17.764062372363661</c:v>
                </c:pt>
                <c:pt idx="855">
                  <c:v>23.961292826935214</c:v>
                </c:pt>
                <c:pt idx="856">
                  <c:v>4.9996175852362033</c:v>
                </c:pt>
                <c:pt idx="857">
                  <c:v>25.711937761221815</c:v>
                </c:pt>
                <c:pt idx="858">
                  <c:v>16.559533255728752</c:v>
                </c:pt>
                <c:pt idx="859">
                  <c:v>34.433032009606656</c:v>
                </c:pt>
                <c:pt idx="860">
                  <c:v>-5.425478101478026</c:v>
                </c:pt>
                <c:pt idx="861">
                  <c:v>-6.3229018957883145</c:v>
                </c:pt>
                <c:pt idx="862">
                  <c:v>3.090939177601709</c:v>
                </c:pt>
                <c:pt idx="863">
                  <c:v>-6.4750114972782198</c:v>
                </c:pt>
                <c:pt idx="864">
                  <c:v>20.916499719175842</c:v>
                </c:pt>
                <c:pt idx="865">
                  <c:v>16.342879288236318</c:v>
                </c:pt>
                <c:pt idx="866">
                  <c:v>11.381212321533928</c:v>
                </c:pt>
                <c:pt idx="867">
                  <c:v>16.738340452306296</c:v>
                </c:pt>
                <c:pt idx="868">
                  <c:v>1.8897935184775363</c:v>
                </c:pt>
                <c:pt idx="869">
                  <c:v>0.38127984797587011</c:v>
                </c:pt>
                <c:pt idx="870">
                  <c:v>-10.721214336029785</c:v>
                </c:pt>
                <c:pt idx="871">
                  <c:v>14.440160014450026</c:v>
                </c:pt>
                <c:pt idx="872">
                  <c:v>3.8848306845325822</c:v>
                </c:pt>
                <c:pt idx="873">
                  <c:v>37.970369285890044</c:v>
                </c:pt>
                <c:pt idx="874">
                  <c:v>22.272627269835006</c:v>
                </c:pt>
                <c:pt idx="875">
                  <c:v>20.293938742238065</c:v>
                </c:pt>
                <c:pt idx="876">
                  <c:v>46.181003829412973</c:v>
                </c:pt>
                <c:pt idx="877">
                  <c:v>22.367363602168219</c:v>
                </c:pt>
                <c:pt idx="878">
                  <c:v>-27.011783420995499</c:v>
                </c:pt>
                <c:pt idx="879">
                  <c:v>15.206192117696546</c:v>
                </c:pt>
                <c:pt idx="880">
                  <c:v>5.2692422827403407</c:v>
                </c:pt>
                <c:pt idx="881">
                  <c:v>7.6926546486590182</c:v>
                </c:pt>
                <c:pt idx="882">
                  <c:v>-12.766551885420714</c:v>
                </c:pt>
                <c:pt idx="883">
                  <c:v>-1.4252063279260365</c:v>
                </c:pt>
                <c:pt idx="884">
                  <c:v>30.624294737800852</c:v>
                </c:pt>
                <c:pt idx="885">
                  <c:v>3.8998898571249589</c:v>
                </c:pt>
                <c:pt idx="886">
                  <c:v>22.880092152753509</c:v>
                </c:pt>
                <c:pt idx="887">
                  <c:v>-5.8081159227393755</c:v>
                </c:pt>
                <c:pt idx="888">
                  <c:v>-15.17404627664925</c:v>
                </c:pt>
                <c:pt idx="889">
                  <c:v>24.77925636672478</c:v>
                </c:pt>
                <c:pt idx="890">
                  <c:v>9.4521496070093534</c:v>
                </c:pt>
                <c:pt idx="891">
                  <c:v>-0.4903108661165273</c:v>
                </c:pt>
                <c:pt idx="892">
                  <c:v>8.1171816801195682</c:v>
                </c:pt>
                <c:pt idx="893">
                  <c:v>35.684628231487359</c:v>
                </c:pt>
                <c:pt idx="894">
                  <c:v>1.3717433247880781</c:v>
                </c:pt>
                <c:pt idx="895">
                  <c:v>15.024777638649846</c:v>
                </c:pt>
                <c:pt idx="896">
                  <c:v>-6.1402140252113728</c:v>
                </c:pt>
                <c:pt idx="897">
                  <c:v>14.05493869644333</c:v>
                </c:pt>
                <c:pt idx="898">
                  <c:v>1.5671830855057813</c:v>
                </c:pt>
                <c:pt idx="899">
                  <c:v>15.66395667864138</c:v>
                </c:pt>
                <c:pt idx="900">
                  <c:v>7.6360132491879202</c:v>
                </c:pt>
                <c:pt idx="901">
                  <c:v>20.13584905851819</c:v>
                </c:pt>
                <c:pt idx="902">
                  <c:v>23.798456170107993</c:v>
                </c:pt>
                <c:pt idx="903">
                  <c:v>26.230386276669531</c:v>
                </c:pt>
                <c:pt idx="904">
                  <c:v>15.601908151471241</c:v>
                </c:pt>
                <c:pt idx="905">
                  <c:v>3.387675716450564</c:v>
                </c:pt>
                <c:pt idx="906">
                  <c:v>-12.502059519751509</c:v>
                </c:pt>
                <c:pt idx="907">
                  <c:v>10.639137909248644</c:v>
                </c:pt>
                <c:pt idx="908">
                  <c:v>-1.7700006030512405</c:v>
                </c:pt>
                <c:pt idx="909">
                  <c:v>-9.8296811418164118</c:v>
                </c:pt>
                <c:pt idx="910">
                  <c:v>-6.3880315135803611</c:v>
                </c:pt>
                <c:pt idx="911">
                  <c:v>19.958607093590746</c:v>
                </c:pt>
                <c:pt idx="912">
                  <c:v>-3.4017434303777065</c:v>
                </c:pt>
                <c:pt idx="913">
                  <c:v>0.46002816579922196</c:v>
                </c:pt>
                <c:pt idx="914">
                  <c:v>19.34892491296408</c:v>
                </c:pt>
                <c:pt idx="915">
                  <c:v>15.076440341011557</c:v>
                </c:pt>
                <c:pt idx="916">
                  <c:v>20.777266444685967</c:v>
                </c:pt>
                <c:pt idx="917">
                  <c:v>9.4972679619961262</c:v>
                </c:pt>
                <c:pt idx="918">
                  <c:v>1.8699367898354637</c:v>
                </c:pt>
                <c:pt idx="919">
                  <c:v>1.5504349858972195</c:v>
                </c:pt>
                <c:pt idx="920">
                  <c:v>12.36026854954463</c:v>
                </c:pt>
                <c:pt idx="921">
                  <c:v>18.21493307601429</c:v>
                </c:pt>
                <c:pt idx="922">
                  <c:v>9.3091520196722506</c:v>
                </c:pt>
                <c:pt idx="923">
                  <c:v>0.9953514086661851</c:v>
                </c:pt>
                <c:pt idx="924">
                  <c:v>-12.479934336335456</c:v>
                </c:pt>
                <c:pt idx="925">
                  <c:v>2.3530593900506025</c:v>
                </c:pt>
                <c:pt idx="926">
                  <c:v>6.7716507632107881</c:v>
                </c:pt>
                <c:pt idx="927">
                  <c:v>7.8133288569296102</c:v>
                </c:pt>
                <c:pt idx="928">
                  <c:v>15.731135503326531</c:v>
                </c:pt>
                <c:pt idx="929">
                  <c:v>11.215308118911285</c:v>
                </c:pt>
                <c:pt idx="930">
                  <c:v>2.18025268838102</c:v>
                </c:pt>
                <c:pt idx="931">
                  <c:v>6.6570232103035689</c:v>
                </c:pt>
                <c:pt idx="932">
                  <c:v>9.1215386857260974</c:v>
                </c:pt>
                <c:pt idx="933">
                  <c:v>15.410141237740685</c:v>
                </c:pt>
                <c:pt idx="934">
                  <c:v>17.192391309878737</c:v>
                </c:pt>
                <c:pt idx="935">
                  <c:v>5.9204158991472697</c:v>
                </c:pt>
                <c:pt idx="936">
                  <c:v>25.310593014006354</c:v>
                </c:pt>
                <c:pt idx="937">
                  <c:v>8.4436105138679949</c:v>
                </c:pt>
                <c:pt idx="938">
                  <c:v>13.042251630210504</c:v>
                </c:pt>
                <c:pt idx="939">
                  <c:v>-17.400856767224838</c:v>
                </c:pt>
                <c:pt idx="940">
                  <c:v>6.9412169091456919</c:v>
                </c:pt>
                <c:pt idx="941">
                  <c:v>-15.086290415446069</c:v>
                </c:pt>
                <c:pt idx="942">
                  <c:v>6.7546716139418068</c:v>
                </c:pt>
                <c:pt idx="943">
                  <c:v>-4.8313116328836996</c:v>
                </c:pt>
                <c:pt idx="944">
                  <c:v>-1.4434918399058863</c:v>
                </c:pt>
                <c:pt idx="945">
                  <c:v>-19.433585959429255</c:v>
                </c:pt>
                <c:pt idx="946">
                  <c:v>23.833621015397217</c:v>
                </c:pt>
                <c:pt idx="947">
                  <c:v>19.726401743917961</c:v>
                </c:pt>
                <c:pt idx="948">
                  <c:v>-7.0364388813539733</c:v>
                </c:pt>
                <c:pt idx="949">
                  <c:v>24.239128199893688</c:v>
                </c:pt>
                <c:pt idx="950">
                  <c:v>4.2622309146939621</c:v>
                </c:pt>
                <c:pt idx="951">
                  <c:v>5.3151720598478036</c:v>
                </c:pt>
                <c:pt idx="952">
                  <c:v>35.909795631553067</c:v>
                </c:pt>
                <c:pt idx="953">
                  <c:v>15.71292361184141</c:v>
                </c:pt>
                <c:pt idx="954">
                  <c:v>4.6803342993943424</c:v>
                </c:pt>
                <c:pt idx="955">
                  <c:v>18.085405823163832</c:v>
                </c:pt>
                <c:pt idx="956">
                  <c:v>12.519477176984919</c:v>
                </c:pt>
                <c:pt idx="957">
                  <c:v>14.886775646180109</c:v>
                </c:pt>
                <c:pt idx="958">
                  <c:v>7.7553329826313542</c:v>
                </c:pt>
                <c:pt idx="959">
                  <c:v>11.328280331682164</c:v>
                </c:pt>
                <c:pt idx="960">
                  <c:v>7.6195636065137489</c:v>
                </c:pt>
                <c:pt idx="961">
                  <c:v>13.567890373597262</c:v>
                </c:pt>
                <c:pt idx="962">
                  <c:v>14.906443202541372</c:v>
                </c:pt>
                <c:pt idx="963">
                  <c:v>31.96828163001188</c:v>
                </c:pt>
                <c:pt idx="964">
                  <c:v>18.300696758234118</c:v>
                </c:pt>
                <c:pt idx="965">
                  <c:v>-3.1285355118382299</c:v>
                </c:pt>
                <c:pt idx="966">
                  <c:v>24.507278204548598</c:v>
                </c:pt>
                <c:pt idx="967">
                  <c:v>15.333503079153243</c:v>
                </c:pt>
                <c:pt idx="968">
                  <c:v>24.596717969152628</c:v>
                </c:pt>
                <c:pt idx="969">
                  <c:v>18.78524154374464</c:v>
                </c:pt>
                <c:pt idx="970">
                  <c:v>-4.3057169918048759</c:v>
                </c:pt>
                <c:pt idx="971">
                  <c:v>-2.8014687872839348</c:v>
                </c:pt>
                <c:pt idx="972">
                  <c:v>1.9131398461746194</c:v>
                </c:pt>
                <c:pt idx="973">
                  <c:v>9.8272159446757765</c:v>
                </c:pt>
                <c:pt idx="974">
                  <c:v>1.0130478152494329</c:v>
                </c:pt>
                <c:pt idx="975">
                  <c:v>13.188344294462976</c:v>
                </c:pt>
                <c:pt idx="976">
                  <c:v>-0.49041318010188667</c:v>
                </c:pt>
                <c:pt idx="977">
                  <c:v>0.53579250672516143</c:v>
                </c:pt>
                <c:pt idx="978">
                  <c:v>-4.9776633116263529</c:v>
                </c:pt>
                <c:pt idx="979">
                  <c:v>-16.327184737595694</c:v>
                </c:pt>
                <c:pt idx="980">
                  <c:v>-22.766174833377022</c:v>
                </c:pt>
                <c:pt idx="981">
                  <c:v>4.7494855035301935</c:v>
                </c:pt>
                <c:pt idx="982">
                  <c:v>21.844650951725747</c:v>
                </c:pt>
                <c:pt idx="983">
                  <c:v>27.413430560403111</c:v>
                </c:pt>
                <c:pt idx="984">
                  <c:v>16.733157113274409</c:v>
                </c:pt>
                <c:pt idx="985">
                  <c:v>5.8110673288022161</c:v>
                </c:pt>
                <c:pt idx="986">
                  <c:v>-0.60023628771334325</c:v>
                </c:pt>
                <c:pt idx="987">
                  <c:v>-9.112913240104497</c:v>
                </c:pt>
                <c:pt idx="988">
                  <c:v>14.264886500115418</c:v>
                </c:pt>
                <c:pt idx="989">
                  <c:v>11.915687834702585</c:v>
                </c:pt>
                <c:pt idx="990">
                  <c:v>5.4498988336188354</c:v>
                </c:pt>
                <c:pt idx="991">
                  <c:v>2.8602808721746484</c:v>
                </c:pt>
                <c:pt idx="992">
                  <c:v>-1.1379950377472263</c:v>
                </c:pt>
                <c:pt idx="993">
                  <c:v>2.6445079103650202</c:v>
                </c:pt>
                <c:pt idx="994">
                  <c:v>28.601554743126837</c:v>
                </c:pt>
                <c:pt idx="995">
                  <c:v>6.8367949012156473</c:v>
                </c:pt>
                <c:pt idx="996">
                  <c:v>-8.8116289532413822E-2</c:v>
                </c:pt>
                <c:pt idx="997">
                  <c:v>-8.6557185850144993</c:v>
                </c:pt>
                <c:pt idx="998">
                  <c:v>6.2897334372458147E-2</c:v>
                </c:pt>
                <c:pt idx="999">
                  <c:v>2.5253588223976209</c:v>
                </c:pt>
                <c:pt idx="1000">
                  <c:v>8.2807723736811614</c:v>
                </c:pt>
                <c:pt idx="1001">
                  <c:v>1.8062557590326365</c:v>
                </c:pt>
                <c:pt idx="1002">
                  <c:v>-2.7129969260836466</c:v>
                </c:pt>
                <c:pt idx="1003">
                  <c:v>4.1747171838815849</c:v>
                </c:pt>
                <c:pt idx="1004">
                  <c:v>7.832899476306264</c:v>
                </c:pt>
                <c:pt idx="1005">
                  <c:v>14.689345592811833</c:v>
                </c:pt>
                <c:pt idx="1006">
                  <c:v>1.456063559134968E-2</c:v>
                </c:pt>
                <c:pt idx="1007">
                  <c:v>-0.35433909203607483</c:v>
                </c:pt>
                <c:pt idx="1008">
                  <c:v>8.7879859754062117</c:v>
                </c:pt>
                <c:pt idx="1009">
                  <c:v>-7.1897345482130985</c:v>
                </c:pt>
                <c:pt idx="1010">
                  <c:v>-6.7094795464540198</c:v>
                </c:pt>
                <c:pt idx="1011">
                  <c:v>4.8991421382978162</c:v>
                </c:pt>
                <c:pt idx="1012">
                  <c:v>3.2324440366182601</c:v>
                </c:pt>
                <c:pt idx="1013">
                  <c:v>4.1307572046813492</c:v>
                </c:pt>
                <c:pt idx="1014">
                  <c:v>1.1986879140395277</c:v>
                </c:pt>
                <c:pt idx="1015">
                  <c:v>-7.7096678795322546</c:v>
                </c:pt>
                <c:pt idx="1016">
                  <c:v>-10.039637292097709</c:v>
                </c:pt>
                <c:pt idx="1017">
                  <c:v>-6.5607701363459654</c:v>
                </c:pt>
                <c:pt idx="1018">
                  <c:v>8.3949377417406232</c:v>
                </c:pt>
                <c:pt idx="1019">
                  <c:v>-16.0768361064322</c:v>
                </c:pt>
                <c:pt idx="1020">
                  <c:v>-5.0344583771380069</c:v>
                </c:pt>
                <c:pt idx="1021">
                  <c:v>6.889877974370286</c:v>
                </c:pt>
                <c:pt idx="1022">
                  <c:v>-8.1585674808787729</c:v>
                </c:pt>
                <c:pt idx="1023">
                  <c:v>-1.5857027250143241</c:v>
                </c:pt>
                <c:pt idx="1024">
                  <c:v>3.1437311771050056</c:v>
                </c:pt>
                <c:pt idx="1025">
                  <c:v>-0.76358940049935486</c:v>
                </c:pt>
                <c:pt idx="1026">
                  <c:v>-6.6249911771122951</c:v>
                </c:pt>
                <c:pt idx="1027">
                  <c:v>9.4937169113214246</c:v>
                </c:pt>
                <c:pt idx="1028">
                  <c:v>-3.4035114096115207</c:v>
                </c:pt>
                <c:pt idx="1029">
                  <c:v>17.570699746099539</c:v>
                </c:pt>
                <c:pt idx="1030">
                  <c:v>-3.0442087470557229</c:v>
                </c:pt>
                <c:pt idx="1031">
                  <c:v>1.058041695741029</c:v>
                </c:pt>
                <c:pt idx="1032">
                  <c:v>-3.8262678946998205</c:v>
                </c:pt>
                <c:pt idx="1033">
                  <c:v>17.519390271924454</c:v>
                </c:pt>
                <c:pt idx="1034">
                  <c:v>25.944964036621428</c:v>
                </c:pt>
                <c:pt idx="1035">
                  <c:v>-0.30316297696266614</c:v>
                </c:pt>
                <c:pt idx="1036">
                  <c:v>8.834380041176308</c:v>
                </c:pt>
                <c:pt idx="1037">
                  <c:v>4.4436128079469714</c:v>
                </c:pt>
                <c:pt idx="1038">
                  <c:v>-2.3082872492585511</c:v>
                </c:pt>
                <c:pt idx="1039">
                  <c:v>7.8296263814238474</c:v>
                </c:pt>
                <c:pt idx="1040">
                  <c:v>-44.415868476692005</c:v>
                </c:pt>
                <c:pt idx="1041">
                  <c:v>-5.0083389953349791</c:v>
                </c:pt>
                <c:pt idx="1042">
                  <c:v>-3.6383501724829963</c:v>
                </c:pt>
                <c:pt idx="1043">
                  <c:v>5.6448773604440401</c:v>
                </c:pt>
                <c:pt idx="1044">
                  <c:v>17.431551644119725</c:v>
                </c:pt>
                <c:pt idx="1045">
                  <c:v>-0.89829327063062547</c:v>
                </c:pt>
                <c:pt idx="1046">
                  <c:v>11.032820601025096</c:v>
                </c:pt>
                <c:pt idx="1047">
                  <c:v>-8.2959655827188588</c:v>
                </c:pt>
                <c:pt idx="1048">
                  <c:v>7.1528504336219267</c:v>
                </c:pt>
                <c:pt idx="1049">
                  <c:v>6.5980781703369473</c:v>
                </c:pt>
                <c:pt idx="1050">
                  <c:v>-9.1870002227995915</c:v>
                </c:pt>
                <c:pt idx="1051">
                  <c:v>6.288921011468342</c:v>
                </c:pt>
                <c:pt idx="1052">
                  <c:v>-6.3405193746530966</c:v>
                </c:pt>
                <c:pt idx="1053">
                  <c:v>0.47371680470842537</c:v>
                </c:pt>
                <c:pt idx="1054">
                  <c:v>-2.5868614540527184</c:v>
                </c:pt>
                <c:pt idx="1055">
                  <c:v>32.824332249391311</c:v>
                </c:pt>
                <c:pt idx="1056">
                  <c:v>11.423891597521157</c:v>
                </c:pt>
                <c:pt idx="1057">
                  <c:v>-5.5784752023275272</c:v>
                </c:pt>
                <c:pt idx="1058">
                  <c:v>-9.4788817698518493</c:v>
                </c:pt>
                <c:pt idx="1059">
                  <c:v>3.8321192236633275</c:v>
                </c:pt>
                <c:pt idx="1060">
                  <c:v>-9.1950379237527358</c:v>
                </c:pt>
                <c:pt idx="1061">
                  <c:v>3.4497463426624435</c:v>
                </c:pt>
                <c:pt idx="1062">
                  <c:v>10.401024916739805</c:v>
                </c:pt>
                <c:pt idx="1063">
                  <c:v>7.2002884470911059</c:v>
                </c:pt>
                <c:pt idx="1064">
                  <c:v>-0.20820659907214711</c:v>
                </c:pt>
                <c:pt idx="1065">
                  <c:v>-1.6874544549497297</c:v>
                </c:pt>
                <c:pt idx="1066">
                  <c:v>2.8724365737747943</c:v>
                </c:pt>
                <c:pt idx="1067">
                  <c:v>-5.6782262512250359</c:v>
                </c:pt>
                <c:pt idx="1068">
                  <c:v>4.6019086432539087</c:v>
                </c:pt>
                <c:pt idx="1069">
                  <c:v>-3.3259615829174018</c:v>
                </c:pt>
                <c:pt idx="1070">
                  <c:v>4.9050248032050892</c:v>
                </c:pt>
                <c:pt idx="1071">
                  <c:v>14.029465288009902</c:v>
                </c:pt>
                <c:pt idx="1072">
                  <c:v>9.1276060405413268</c:v>
                </c:pt>
                <c:pt idx="1073">
                  <c:v>-6.8083659620741823</c:v>
                </c:pt>
                <c:pt idx="1074">
                  <c:v>-10.86826671669048</c:v>
                </c:pt>
                <c:pt idx="1075">
                  <c:v>4.7176150933395391</c:v>
                </c:pt>
                <c:pt idx="1076">
                  <c:v>-11.443657200020581</c:v>
                </c:pt>
                <c:pt idx="1077">
                  <c:v>-4.6974751709818241</c:v>
                </c:pt>
                <c:pt idx="1078">
                  <c:v>7.0240775910929285</c:v>
                </c:pt>
                <c:pt idx="1079">
                  <c:v>-6.7119814834567197</c:v>
                </c:pt>
                <c:pt idx="1080">
                  <c:v>-2.262103442749904</c:v>
                </c:pt>
                <c:pt idx="1081">
                  <c:v>1.7951653343464113</c:v>
                </c:pt>
                <c:pt idx="1082">
                  <c:v>-12.296632735930418</c:v>
                </c:pt>
                <c:pt idx="1083">
                  <c:v>23.636981402555882</c:v>
                </c:pt>
                <c:pt idx="1084">
                  <c:v>-7.8890394540945099</c:v>
                </c:pt>
                <c:pt idx="1085">
                  <c:v>14.55058450111019</c:v>
                </c:pt>
                <c:pt idx="1086">
                  <c:v>-5.6455142709535986</c:v>
                </c:pt>
                <c:pt idx="1087">
                  <c:v>4.4847202860432258</c:v>
                </c:pt>
                <c:pt idx="1088">
                  <c:v>2.1296984159337571</c:v>
                </c:pt>
                <c:pt idx="1089">
                  <c:v>2.9878865429258634</c:v>
                </c:pt>
                <c:pt idx="1090">
                  <c:v>-2.3269813131750174</c:v>
                </c:pt>
                <c:pt idx="1091">
                  <c:v>-6.642772122492147</c:v>
                </c:pt>
                <c:pt idx="1092">
                  <c:v>1.7535857601855773</c:v>
                </c:pt>
                <c:pt idx="1093">
                  <c:v>15.543890356659011</c:v>
                </c:pt>
                <c:pt idx="1094">
                  <c:v>-0.30660218367392772</c:v>
                </c:pt>
                <c:pt idx="1095">
                  <c:v>0.73626913735532573</c:v>
                </c:pt>
                <c:pt idx="1096">
                  <c:v>10.788408531347388</c:v>
                </c:pt>
                <c:pt idx="1097">
                  <c:v>-1.1488179619345569</c:v>
                </c:pt>
                <c:pt idx="1098">
                  <c:v>1.0766336011054423</c:v>
                </c:pt>
                <c:pt idx="1099">
                  <c:v>1.3551973805239883</c:v>
                </c:pt>
                <c:pt idx="1100">
                  <c:v>-9.1870002227995915</c:v>
                </c:pt>
                <c:pt idx="1101">
                  <c:v>6.288921011468342</c:v>
                </c:pt>
                <c:pt idx="1102">
                  <c:v>-6.3405193746530966</c:v>
                </c:pt>
                <c:pt idx="1103">
                  <c:v>0.47371680470842537</c:v>
                </c:pt>
                <c:pt idx="1104">
                  <c:v>-2.5868614540527184</c:v>
                </c:pt>
                <c:pt idx="1105">
                  <c:v>32.824332249391311</c:v>
                </c:pt>
                <c:pt idx="1106">
                  <c:v>11.423891597521157</c:v>
                </c:pt>
                <c:pt idx="1107">
                  <c:v>-5.5784752023275272</c:v>
                </c:pt>
                <c:pt idx="1108">
                  <c:v>-9.4788817698518493</c:v>
                </c:pt>
                <c:pt idx="1109">
                  <c:v>3.8321192236633275</c:v>
                </c:pt>
                <c:pt idx="1110">
                  <c:v>-9.1950379237527358</c:v>
                </c:pt>
                <c:pt idx="1111">
                  <c:v>3.4497463426624435</c:v>
                </c:pt>
                <c:pt idx="1112">
                  <c:v>10.401024916739805</c:v>
                </c:pt>
                <c:pt idx="1113">
                  <c:v>7.2002884470911059</c:v>
                </c:pt>
                <c:pt idx="1114">
                  <c:v>-0.20820659907214711</c:v>
                </c:pt>
                <c:pt idx="1115">
                  <c:v>-1.6874544549497297</c:v>
                </c:pt>
                <c:pt idx="1116">
                  <c:v>2.8724365737747943</c:v>
                </c:pt>
                <c:pt idx="1117">
                  <c:v>-5.6782262512250359</c:v>
                </c:pt>
                <c:pt idx="1118">
                  <c:v>4.6019086432539087</c:v>
                </c:pt>
                <c:pt idx="1119">
                  <c:v>-3.3259615829174018</c:v>
                </c:pt>
                <c:pt idx="1120">
                  <c:v>4.9050248032050892</c:v>
                </c:pt>
                <c:pt idx="1121">
                  <c:v>14.029465288009902</c:v>
                </c:pt>
                <c:pt idx="1122">
                  <c:v>9.1276060405413268</c:v>
                </c:pt>
                <c:pt idx="1123">
                  <c:v>-6.8083659620741823</c:v>
                </c:pt>
                <c:pt idx="1124">
                  <c:v>-10.86826671669048</c:v>
                </c:pt>
                <c:pt idx="1125">
                  <c:v>4.7176150933395391</c:v>
                </c:pt>
                <c:pt idx="1126">
                  <c:v>-11.443657200020581</c:v>
                </c:pt>
                <c:pt idx="1127">
                  <c:v>-4.6974751709818241</c:v>
                </c:pt>
                <c:pt idx="1128">
                  <c:v>7.0240775910929285</c:v>
                </c:pt>
                <c:pt idx="1129">
                  <c:v>-6.7119814834567197</c:v>
                </c:pt>
                <c:pt idx="1130">
                  <c:v>-2.262103442749904</c:v>
                </c:pt>
                <c:pt idx="1131">
                  <c:v>1.7951653343464113</c:v>
                </c:pt>
                <c:pt idx="1132">
                  <c:v>-12.296632735930418</c:v>
                </c:pt>
                <c:pt idx="1133">
                  <c:v>23.636981402555882</c:v>
                </c:pt>
                <c:pt idx="1134">
                  <c:v>-7.8890394540945099</c:v>
                </c:pt>
                <c:pt idx="1135">
                  <c:v>14.55058450111019</c:v>
                </c:pt>
                <c:pt idx="1136">
                  <c:v>-5.6455142709535986</c:v>
                </c:pt>
                <c:pt idx="1137">
                  <c:v>4.4847202860432258</c:v>
                </c:pt>
                <c:pt idx="1138">
                  <c:v>2.1296984159337571</c:v>
                </c:pt>
                <c:pt idx="1139">
                  <c:v>2.9878865429258634</c:v>
                </c:pt>
                <c:pt idx="1140">
                  <c:v>-2.3269813131750174</c:v>
                </c:pt>
                <c:pt idx="1141">
                  <c:v>-6.642772122492147</c:v>
                </c:pt>
                <c:pt idx="1142">
                  <c:v>1.7535857601855773</c:v>
                </c:pt>
                <c:pt idx="1143">
                  <c:v>15.543890356659011</c:v>
                </c:pt>
                <c:pt idx="1144">
                  <c:v>-0.30660218367392772</c:v>
                </c:pt>
                <c:pt idx="1145">
                  <c:v>0.73626913735532573</c:v>
                </c:pt>
                <c:pt idx="1146">
                  <c:v>10.788408531347388</c:v>
                </c:pt>
                <c:pt idx="1147">
                  <c:v>-1.1488179619345569</c:v>
                </c:pt>
                <c:pt idx="1148">
                  <c:v>1.0766336011054423</c:v>
                </c:pt>
                <c:pt idx="1149">
                  <c:v>1.3551973805239883</c:v>
                </c:pt>
                <c:pt idx="1150">
                  <c:v>3.6617305480018119</c:v>
                </c:pt>
                <c:pt idx="1151">
                  <c:v>-2.7973468599860816</c:v>
                </c:pt>
                <c:pt idx="1152">
                  <c:v>21.251562680032848</c:v>
                </c:pt>
                <c:pt idx="1153">
                  <c:v>8.0126946496071039</c:v>
                </c:pt>
                <c:pt idx="1154">
                  <c:v>-1.4970981748555054</c:v>
                </c:pt>
                <c:pt idx="1155">
                  <c:v>-7.4886184669172424</c:v>
                </c:pt>
                <c:pt idx="1156">
                  <c:v>14.007468803902546</c:v>
                </c:pt>
                <c:pt idx="1157">
                  <c:v>2.3924537219661497</c:v>
                </c:pt>
                <c:pt idx="1158">
                  <c:v>2.1352146333261457</c:v>
                </c:pt>
                <c:pt idx="1159">
                  <c:v>6.8751461150561806</c:v>
                </c:pt>
                <c:pt idx="1160">
                  <c:v>-9.2638541611135388</c:v>
                </c:pt>
                <c:pt idx="1161">
                  <c:v>-6.3752437388934755</c:v>
                </c:pt>
                <c:pt idx="1162">
                  <c:v>-1.7878418242697465</c:v>
                </c:pt>
                <c:pt idx="1163">
                  <c:v>11.132498742493315</c:v>
                </c:pt>
                <c:pt idx="1164">
                  <c:v>2.0938192415459747</c:v>
                </c:pt>
                <c:pt idx="1165">
                  <c:v>6.922791648202983</c:v>
                </c:pt>
                <c:pt idx="1166">
                  <c:v>-16.584885523618482</c:v>
                </c:pt>
                <c:pt idx="1167">
                  <c:v>3.0901102741207773</c:v>
                </c:pt>
                <c:pt idx="1168">
                  <c:v>-2.4242069178919357</c:v>
                </c:pt>
                <c:pt idx="1169">
                  <c:v>2.6731135097924335</c:v>
                </c:pt>
                <c:pt idx="1170">
                  <c:v>-1.4172871618166134</c:v>
                </c:pt>
                <c:pt idx="1171">
                  <c:v>0.48924610767294752</c:v>
                </c:pt>
                <c:pt idx="1172">
                  <c:v>-5.5241944145702382</c:v>
                </c:pt>
                <c:pt idx="1173">
                  <c:v>2.3220067141176761</c:v>
                </c:pt>
                <c:pt idx="1174">
                  <c:v>10.392069859286405</c:v>
                </c:pt>
                <c:pt idx="1175">
                  <c:v>-1.825480924993397</c:v>
                </c:pt>
                <c:pt idx="1176">
                  <c:v>-10.576304007769739</c:v>
                </c:pt>
                <c:pt idx="1177">
                  <c:v>-1.5689336457888219</c:v>
                </c:pt>
                <c:pt idx="1178">
                  <c:v>-1.5384883223931272</c:v>
                </c:pt>
                <c:pt idx="1179">
                  <c:v>-2.8194867093661542</c:v>
                </c:pt>
                <c:pt idx="1180">
                  <c:v>12.846310868155573</c:v>
                </c:pt>
                <c:pt idx="1181">
                  <c:v>-8.784028431556111</c:v>
                </c:pt>
                <c:pt idx="1182">
                  <c:v>3.6839729990536796</c:v>
                </c:pt>
                <c:pt idx="1183">
                  <c:v>16.376405269643016</c:v>
                </c:pt>
                <c:pt idx="1184">
                  <c:v>3.0938426838719946</c:v>
                </c:pt>
                <c:pt idx="1185">
                  <c:v>-4.7047996431675259</c:v>
                </c:pt>
                <c:pt idx="1186">
                  <c:v>-4.7954008586797841</c:v>
                </c:pt>
                <c:pt idx="1187">
                  <c:v>-3.0802148558574665</c:v>
                </c:pt>
                <c:pt idx="1188">
                  <c:v>-3.5241064795395673</c:v>
                </c:pt>
                <c:pt idx="1189">
                  <c:v>1.387812334258528</c:v>
                </c:pt>
                <c:pt idx="1190">
                  <c:v>6.5990711574598153</c:v>
                </c:pt>
                <c:pt idx="1191">
                  <c:v>1.3002996995748439</c:v>
                </c:pt>
                <c:pt idx="1192">
                  <c:v>2.3299532572500379</c:v>
                </c:pt>
                <c:pt idx="1193">
                  <c:v>0.29269804535848437</c:v>
                </c:pt>
                <c:pt idx="1194">
                  <c:v>4.2538914543422601</c:v>
                </c:pt>
                <c:pt idx="1195">
                  <c:v>-7.7705379892042412</c:v>
                </c:pt>
                <c:pt idx="1196">
                  <c:v>-11.791305670074923</c:v>
                </c:pt>
                <c:pt idx="1197">
                  <c:v>4.3953001708237265</c:v>
                </c:pt>
                <c:pt idx="1198">
                  <c:v>-5.6455234158617715</c:v>
                </c:pt>
                <c:pt idx="1199">
                  <c:v>4.9566294446987254</c:v>
                </c:pt>
                <c:pt idx="1200">
                  <c:v>-7.3830992408663629</c:v>
                </c:pt>
                <c:pt idx="1201">
                  <c:v>10.164824168268197</c:v>
                </c:pt>
                <c:pt idx="1202">
                  <c:v>8.4521771461210484</c:v>
                </c:pt>
                <c:pt idx="1203">
                  <c:v>-3.2549932027350259</c:v>
                </c:pt>
                <c:pt idx="1204">
                  <c:v>-4.9514611245493088</c:v>
                </c:pt>
                <c:pt idx="1205">
                  <c:v>17.20990057539586</c:v>
                </c:pt>
                <c:pt idx="1206">
                  <c:v>7.9926450607882442</c:v>
                </c:pt>
                <c:pt idx="1207">
                  <c:v>8.1137272805169882</c:v>
                </c:pt>
                <c:pt idx="1208">
                  <c:v>10.260211667469719</c:v>
                </c:pt>
                <c:pt idx="1209">
                  <c:v>-9.4447065110119262</c:v>
                </c:pt>
                <c:pt idx="1210">
                  <c:v>-7.8913250038723248</c:v>
                </c:pt>
                <c:pt idx="1211">
                  <c:v>-9.4365100080572581</c:v>
                </c:pt>
                <c:pt idx="1212">
                  <c:v>4.2311300763346127</c:v>
                </c:pt>
                <c:pt idx="1213">
                  <c:v>-4.4312192926734486</c:v>
                </c:pt>
                <c:pt idx="1214">
                  <c:v>-10.383947413884894</c:v>
                </c:pt>
                <c:pt idx="1215">
                  <c:v>15.007899579217469</c:v>
                </c:pt>
                <c:pt idx="1216">
                  <c:v>11.435906450273672</c:v>
                </c:pt>
                <c:pt idx="1217">
                  <c:v>-6.5278816505692969</c:v>
                </c:pt>
                <c:pt idx="1218">
                  <c:v>8.6168222831516061</c:v>
                </c:pt>
                <c:pt idx="1219">
                  <c:v>3.6326841497548239</c:v>
                </c:pt>
                <c:pt idx="1220">
                  <c:v>-3.4217345024555939</c:v>
                </c:pt>
                <c:pt idx="1221">
                  <c:v>-14.546241480415114</c:v>
                </c:pt>
                <c:pt idx="1222">
                  <c:v>8.3126335741501158</c:v>
                </c:pt>
                <c:pt idx="1223">
                  <c:v>3.666592556173657</c:v>
                </c:pt>
                <c:pt idx="1224">
                  <c:v>1.5079706433612643</c:v>
                </c:pt>
                <c:pt idx="1225">
                  <c:v>41.862544042623774</c:v>
                </c:pt>
                <c:pt idx="1226">
                  <c:v>-2.3406640078825549</c:v>
                </c:pt>
                <c:pt idx="1227">
                  <c:v>6.2592976985900091</c:v>
                </c:pt>
                <c:pt idx="1228">
                  <c:v>8.5754298673773679</c:v>
                </c:pt>
                <c:pt idx="1229">
                  <c:v>0.38270898013813692</c:v>
                </c:pt>
                <c:pt idx="1230">
                  <c:v>9.2708828071563723</c:v>
                </c:pt>
                <c:pt idx="1231">
                  <c:v>6.3243154349620827</c:v>
                </c:pt>
                <c:pt idx="1232">
                  <c:v>1.4133196653302498</c:v>
                </c:pt>
                <c:pt idx="1233">
                  <c:v>-1.7453693933622123</c:v>
                </c:pt>
                <c:pt idx="1234">
                  <c:v>6.9569437556958649</c:v>
                </c:pt>
                <c:pt idx="1235">
                  <c:v>6.9217534607560527</c:v>
                </c:pt>
                <c:pt idx="1236">
                  <c:v>-0.23120064772316423</c:v>
                </c:pt>
                <c:pt idx="1237">
                  <c:v>6.5793672449128717</c:v>
                </c:pt>
                <c:pt idx="1238">
                  <c:v>1.0083839866958288</c:v>
                </c:pt>
                <c:pt idx="1239">
                  <c:v>7.5304093309530939</c:v>
                </c:pt>
                <c:pt idx="1240">
                  <c:v>3.3446069737745403</c:v>
                </c:pt>
                <c:pt idx="1241">
                  <c:v>0.79763110900475487</c:v>
                </c:pt>
                <c:pt idx="1242">
                  <c:v>4.0355812539201024</c:v>
                </c:pt>
                <c:pt idx="1243">
                  <c:v>4.1832050810664247</c:v>
                </c:pt>
                <c:pt idx="1244">
                  <c:v>12.641409094351129</c:v>
                </c:pt>
                <c:pt idx="1245">
                  <c:v>3.5973720213933218</c:v>
                </c:pt>
                <c:pt idx="1246">
                  <c:v>2.7845486808142086</c:v>
                </c:pt>
                <c:pt idx="1247">
                  <c:v>4.1223987677372289</c:v>
                </c:pt>
                <c:pt idx="1248">
                  <c:v>-0.75675430500077956</c:v>
                </c:pt>
                <c:pt idx="1249">
                  <c:v>2.5599159940373974</c:v>
                </c:pt>
                <c:pt idx="1250">
                  <c:v>-7.3830992408663629</c:v>
                </c:pt>
                <c:pt idx="1251">
                  <c:v>10.164824168268197</c:v>
                </c:pt>
                <c:pt idx="1252">
                  <c:v>8.4521771461210484</c:v>
                </c:pt>
                <c:pt idx="1253">
                  <c:v>-3.2549932027350259</c:v>
                </c:pt>
                <c:pt idx="1254">
                  <c:v>-4.9514611245493088</c:v>
                </c:pt>
                <c:pt idx="1255">
                  <c:v>17.20990057539586</c:v>
                </c:pt>
                <c:pt idx="1256">
                  <c:v>7.9926450607882442</c:v>
                </c:pt>
                <c:pt idx="1257">
                  <c:v>8.1137272805169882</c:v>
                </c:pt>
                <c:pt idx="1258">
                  <c:v>10.260211667469719</c:v>
                </c:pt>
                <c:pt idx="1259">
                  <c:v>-9.4447065110119262</c:v>
                </c:pt>
                <c:pt idx="1260">
                  <c:v>-7.8913250038723248</c:v>
                </c:pt>
                <c:pt idx="1261">
                  <c:v>-9.4365100080572581</c:v>
                </c:pt>
                <c:pt idx="1262">
                  <c:v>4.2311300763346127</c:v>
                </c:pt>
                <c:pt idx="1263">
                  <c:v>-4.4312192926734486</c:v>
                </c:pt>
                <c:pt idx="1264">
                  <c:v>-10.383947413884894</c:v>
                </c:pt>
                <c:pt idx="1265">
                  <c:v>15.007899579217469</c:v>
                </c:pt>
                <c:pt idx="1266">
                  <c:v>11.435906450273672</c:v>
                </c:pt>
                <c:pt idx="1267">
                  <c:v>-6.5278816505692969</c:v>
                </c:pt>
                <c:pt idx="1268">
                  <c:v>8.6168222831516061</c:v>
                </c:pt>
                <c:pt idx="1269">
                  <c:v>3.6326841497548239</c:v>
                </c:pt>
                <c:pt idx="1270">
                  <c:v>-3.4217345024555939</c:v>
                </c:pt>
                <c:pt idx="1271">
                  <c:v>-14.546241480415114</c:v>
                </c:pt>
                <c:pt idx="1272">
                  <c:v>8.3126335741501158</c:v>
                </c:pt>
                <c:pt idx="1273">
                  <c:v>3.666592556173657</c:v>
                </c:pt>
                <c:pt idx="1274">
                  <c:v>1.5079706433612643</c:v>
                </c:pt>
                <c:pt idx="1275">
                  <c:v>41.862544042623774</c:v>
                </c:pt>
                <c:pt idx="1276">
                  <c:v>-2.3406640078825549</c:v>
                </c:pt>
                <c:pt idx="1277">
                  <c:v>6.2592976985900091</c:v>
                </c:pt>
                <c:pt idx="1278">
                  <c:v>8.5754298673773679</c:v>
                </c:pt>
                <c:pt idx="1279">
                  <c:v>0.38270898013813692</c:v>
                </c:pt>
                <c:pt idx="1280">
                  <c:v>9.2708828071563723</c:v>
                </c:pt>
                <c:pt idx="1281">
                  <c:v>6.3243154349620827</c:v>
                </c:pt>
                <c:pt idx="1282">
                  <c:v>1.4133196653302498</c:v>
                </c:pt>
                <c:pt idx="1283">
                  <c:v>-1.7453693933622123</c:v>
                </c:pt>
                <c:pt idx="1284">
                  <c:v>6.9569437556958649</c:v>
                </c:pt>
                <c:pt idx="1285">
                  <c:v>6.9217534607560527</c:v>
                </c:pt>
                <c:pt idx="1286">
                  <c:v>-0.23120064772316423</c:v>
                </c:pt>
                <c:pt idx="1287">
                  <c:v>6.5793672449128717</c:v>
                </c:pt>
                <c:pt idx="1288">
                  <c:v>1.0083839866958288</c:v>
                </c:pt>
                <c:pt idx="1289">
                  <c:v>7.5304093309530939</c:v>
                </c:pt>
                <c:pt idx="1290">
                  <c:v>3.3446069737745403</c:v>
                </c:pt>
                <c:pt idx="1291">
                  <c:v>0.79763110900475487</c:v>
                </c:pt>
                <c:pt idx="1292">
                  <c:v>4.0355812539201024</c:v>
                </c:pt>
                <c:pt idx="1293">
                  <c:v>4.1832050810664247</c:v>
                </c:pt>
                <c:pt idx="1294">
                  <c:v>12.641409094351129</c:v>
                </c:pt>
                <c:pt idx="1295">
                  <c:v>3.5973720213933218</c:v>
                </c:pt>
                <c:pt idx="1296">
                  <c:v>2.7845486808142086</c:v>
                </c:pt>
                <c:pt idx="1297">
                  <c:v>4.1223987677372289</c:v>
                </c:pt>
                <c:pt idx="1298">
                  <c:v>-0.75675430500077956</c:v>
                </c:pt>
                <c:pt idx="1299">
                  <c:v>2.5599159940373974</c:v>
                </c:pt>
                <c:pt idx="1300">
                  <c:v>8.2114211820101115</c:v>
                </c:pt>
                <c:pt idx="1301">
                  <c:v>6.9551412705641749</c:v>
                </c:pt>
                <c:pt idx="1302">
                  <c:v>-0.38123352840513436</c:v>
                </c:pt>
                <c:pt idx="1303">
                  <c:v>-2.5047915787222279</c:v>
                </c:pt>
                <c:pt idx="1304">
                  <c:v>4.2813841225929234</c:v>
                </c:pt>
                <c:pt idx="1305">
                  <c:v>-2.4102698295953524</c:v>
                </c:pt>
                <c:pt idx="1306">
                  <c:v>0.83715947963841619</c:v>
                </c:pt>
                <c:pt idx="1307">
                  <c:v>1.5710255932801058</c:v>
                </c:pt>
                <c:pt idx="1308">
                  <c:v>-3.4170255040816904</c:v>
                </c:pt>
                <c:pt idx="1309">
                  <c:v>2.0714338434433177</c:v>
                </c:pt>
                <c:pt idx="1310">
                  <c:v>-3.4850985779960992</c:v>
                </c:pt>
                <c:pt idx="1311">
                  <c:v>-6.0587028242969883</c:v>
                </c:pt>
                <c:pt idx="1312">
                  <c:v>-4.1660928875048242</c:v>
                </c:pt>
                <c:pt idx="1313">
                  <c:v>0.96242187603059226</c:v>
                </c:pt>
                <c:pt idx="1314">
                  <c:v>4.2914611364012618</c:v>
                </c:pt>
                <c:pt idx="1315">
                  <c:v>0.4686505999062448</c:v>
                </c:pt>
                <c:pt idx="1316">
                  <c:v>4.9780990158591276</c:v>
                </c:pt>
                <c:pt idx="1317">
                  <c:v>-1.4845014470385229</c:v>
                </c:pt>
                <c:pt idx="1318">
                  <c:v>8.6828873361491254</c:v>
                </c:pt>
                <c:pt idx="1319">
                  <c:v>-4.0919973104495906</c:v>
                </c:pt>
                <c:pt idx="1320">
                  <c:v>-8.50480876282311E-2</c:v>
                </c:pt>
                <c:pt idx="1321">
                  <c:v>0.34680128785273651</c:v>
                </c:pt>
                <c:pt idx="1322">
                  <c:v>0.39327678451670717</c:v>
                </c:pt>
                <c:pt idx="1323">
                  <c:v>6.0126828025594055</c:v>
                </c:pt>
                <c:pt idx="1324">
                  <c:v>-1.9902546958348502</c:v>
                </c:pt>
                <c:pt idx="1325">
                  <c:v>-5.0907189346599484</c:v>
                </c:pt>
                <c:pt idx="1326">
                  <c:v>7.0408565139492989</c:v>
                </c:pt>
                <c:pt idx="1327">
                  <c:v>9.1234143620939427</c:v>
                </c:pt>
                <c:pt idx="1328">
                  <c:v>-6.2064826507648236</c:v>
                </c:pt>
                <c:pt idx="1329">
                  <c:v>-6.7659724665167245</c:v>
                </c:pt>
                <c:pt idx="1330">
                  <c:v>-2.3317689783935265</c:v>
                </c:pt>
                <c:pt idx="1331">
                  <c:v>3.7485735170141474</c:v>
                </c:pt>
                <c:pt idx="1332">
                  <c:v>-1.9086730612676832</c:v>
                </c:pt>
                <c:pt idx="1333">
                  <c:v>-0.46706665366793276</c:v>
                </c:pt>
                <c:pt idx="1334">
                  <c:v>-6.8590459662865682</c:v>
                </c:pt>
                <c:pt idx="1335">
                  <c:v>-3.2640087075520761</c:v>
                </c:pt>
                <c:pt idx="1336">
                  <c:v>4.8809818118463157</c:v>
                </c:pt>
                <c:pt idx="1337">
                  <c:v>7.4075723683103503</c:v>
                </c:pt>
                <c:pt idx="1338">
                  <c:v>7.2064816367295226</c:v>
                </c:pt>
                <c:pt idx="1339">
                  <c:v>-2.5089670136391073</c:v>
                </c:pt>
                <c:pt idx="1340">
                  <c:v>-2.8109664014687468</c:v>
                </c:pt>
                <c:pt idx="1341">
                  <c:v>4.3283430979101194</c:v>
                </c:pt>
                <c:pt idx="1342">
                  <c:v>1.739772818014713</c:v>
                </c:pt>
                <c:pt idx="1343">
                  <c:v>1.0368619816821778</c:v>
                </c:pt>
                <c:pt idx="1344">
                  <c:v>-2.7347944027790794</c:v>
                </c:pt>
                <c:pt idx="1345">
                  <c:v>2.4430571435163522</c:v>
                </c:pt>
                <c:pt idx="1346">
                  <c:v>-3.0077901497777093</c:v>
                </c:pt>
                <c:pt idx="1347">
                  <c:v>7.3503599266850355</c:v>
                </c:pt>
                <c:pt idx="1348">
                  <c:v>2.125913168158978</c:v>
                </c:pt>
                <c:pt idx="1349">
                  <c:v>2.1671774674952431</c:v>
                </c:pt>
                <c:pt idx="1350">
                  <c:v>1.7614023776223604</c:v>
                </c:pt>
                <c:pt idx="1351">
                  <c:v>8.7280689056927567</c:v>
                </c:pt>
                <c:pt idx="1352">
                  <c:v>7.5150532001878911</c:v>
                </c:pt>
                <c:pt idx="1353">
                  <c:v>0.31052191402563784</c:v>
                </c:pt>
                <c:pt idx="1354">
                  <c:v>4.0708997377206924</c:v>
                </c:pt>
                <c:pt idx="1355">
                  <c:v>2.5117525649691972</c:v>
                </c:pt>
                <c:pt idx="1356">
                  <c:v>0.68669882735698662</c:v>
                </c:pt>
                <c:pt idx="1357">
                  <c:v>0.20266690823401418</c:v>
                </c:pt>
                <c:pt idx="1358">
                  <c:v>1.9708686763838905</c:v>
                </c:pt>
                <c:pt idx="1359">
                  <c:v>-1.713963923179606</c:v>
                </c:pt>
                <c:pt idx="1360">
                  <c:v>4.2921118134309655</c:v>
                </c:pt>
                <c:pt idx="1361">
                  <c:v>-7.1607954463490202</c:v>
                </c:pt>
                <c:pt idx="1362">
                  <c:v>8.9122415258797183</c:v>
                </c:pt>
                <c:pt idx="1363">
                  <c:v>-3.1787959203232314</c:v>
                </c:pt>
                <c:pt idx="1364">
                  <c:v>-4.4219455351678763</c:v>
                </c:pt>
                <c:pt idx="1365">
                  <c:v>-8.6408875257861304</c:v>
                </c:pt>
                <c:pt idx="1366">
                  <c:v>4.39649596266836</c:v>
                </c:pt>
                <c:pt idx="1367">
                  <c:v>7.52083201403443</c:v>
                </c:pt>
                <c:pt idx="1368">
                  <c:v>8.475594414488862</c:v>
                </c:pt>
                <c:pt idx="1369">
                  <c:v>1.0153452559979497</c:v>
                </c:pt>
                <c:pt idx="1370">
                  <c:v>13.431399197484541</c:v>
                </c:pt>
                <c:pt idx="1371">
                  <c:v>10.428537020840063</c:v>
                </c:pt>
                <c:pt idx="1372">
                  <c:v>-2.2933243675665418</c:v>
                </c:pt>
                <c:pt idx="1373">
                  <c:v>5.7345244369261383</c:v>
                </c:pt>
                <c:pt idx="1374">
                  <c:v>-5.0570454424924618</c:v>
                </c:pt>
                <c:pt idx="1375">
                  <c:v>3.5447034226195848</c:v>
                </c:pt>
                <c:pt idx="1376">
                  <c:v>6.4550720472355039</c:v>
                </c:pt>
                <c:pt idx="1377">
                  <c:v>5.5446987162470318</c:v>
                </c:pt>
                <c:pt idx="1378">
                  <c:v>8.7158298456372787</c:v>
                </c:pt>
                <c:pt idx="1379">
                  <c:v>1.2612705895145104</c:v>
                </c:pt>
                <c:pt idx="1380">
                  <c:v>2.9938621792762947</c:v>
                </c:pt>
                <c:pt idx="1381">
                  <c:v>0.35080107938027016</c:v>
                </c:pt>
                <c:pt idx="1382">
                  <c:v>14.280081039062097</c:v>
                </c:pt>
                <c:pt idx="1383">
                  <c:v>-0.91765299940841205</c:v>
                </c:pt>
                <c:pt idx="1384">
                  <c:v>2.0176269137245884</c:v>
                </c:pt>
                <c:pt idx="1385">
                  <c:v>4.7611787190905641</c:v>
                </c:pt>
                <c:pt idx="1386">
                  <c:v>3.898831441373183E-2</c:v>
                </c:pt>
                <c:pt idx="1387">
                  <c:v>11.517737336926752</c:v>
                </c:pt>
                <c:pt idx="1388">
                  <c:v>-0.50179810944314895</c:v>
                </c:pt>
                <c:pt idx="1389">
                  <c:v>4.7827756045831391</c:v>
                </c:pt>
                <c:pt idx="1390">
                  <c:v>0.89556568312068374</c:v>
                </c:pt>
                <c:pt idx="1391">
                  <c:v>-6.0580341636193751</c:v>
                </c:pt>
                <c:pt idx="1392">
                  <c:v>3.1443550806834293</c:v>
                </c:pt>
                <c:pt idx="1393">
                  <c:v>5.1262798154917579</c:v>
                </c:pt>
                <c:pt idx="1394">
                  <c:v>3.9041402464015489</c:v>
                </c:pt>
                <c:pt idx="1395">
                  <c:v>9.4788984427295192E-2</c:v>
                </c:pt>
                <c:pt idx="1396">
                  <c:v>-5.9183567948444304</c:v>
                </c:pt>
                <c:pt idx="1397">
                  <c:v>4.9995078532451362</c:v>
                </c:pt>
                <c:pt idx="1398">
                  <c:v>2.9955861917501236</c:v>
                </c:pt>
                <c:pt idx="1399">
                  <c:v>-0.33820355873135011</c:v>
                </c:pt>
                <c:pt idx="1400">
                  <c:v>3.5416046921564899</c:v>
                </c:pt>
                <c:pt idx="1401">
                  <c:v>-1.7701806927249091</c:v>
                </c:pt>
                <c:pt idx="1402">
                  <c:v>5.3856346845493821</c:v>
                </c:pt>
                <c:pt idx="1403">
                  <c:v>-3.2071749066537172</c:v>
                </c:pt>
                <c:pt idx="1404">
                  <c:v>11.25556401690201</c:v>
                </c:pt>
                <c:pt idx="1405">
                  <c:v>6.5300476765941839</c:v>
                </c:pt>
                <c:pt idx="1406">
                  <c:v>-1.5709625070655961</c:v>
                </c:pt>
                <c:pt idx="1407">
                  <c:v>3.4306605892753574</c:v>
                </c:pt>
                <c:pt idx="1408">
                  <c:v>2.7045815188266622</c:v>
                </c:pt>
                <c:pt idx="1409">
                  <c:v>-5.4715643171412953</c:v>
                </c:pt>
                <c:pt idx="1410">
                  <c:v>8.1483485846300958</c:v>
                </c:pt>
                <c:pt idx="1411">
                  <c:v>-0.58354011045805465</c:v>
                </c:pt>
                <c:pt idx="1412">
                  <c:v>-2.7371983932255222</c:v>
                </c:pt>
                <c:pt idx="1413">
                  <c:v>-0.50462961590057243</c:v>
                </c:pt>
                <c:pt idx="1414">
                  <c:v>-0.62271737116573023</c:v>
                </c:pt>
                <c:pt idx="1415">
                  <c:v>2.7606552778998568</c:v>
                </c:pt>
                <c:pt idx="1416">
                  <c:v>-3.3142984867960608</c:v>
                </c:pt>
                <c:pt idx="1417">
                  <c:v>3.210843915584598</c:v>
                </c:pt>
                <c:pt idx="1418">
                  <c:v>5.1375269754340369</c:v>
                </c:pt>
                <c:pt idx="1419">
                  <c:v>10.968699693505624</c:v>
                </c:pt>
                <c:pt idx="1420">
                  <c:v>3.6554736051738934</c:v>
                </c:pt>
                <c:pt idx="1421">
                  <c:v>3.1776722182922841</c:v>
                </c:pt>
                <c:pt idx="1422">
                  <c:v>3.5579770973455758</c:v>
                </c:pt>
                <c:pt idx="1423">
                  <c:v>2.1988836184754921</c:v>
                </c:pt>
                <c:pt idx="1424">
                  <c:v>3.6943983279865562</c:v>
                </c:pt>
                <c:pt idx="1425">
                  <c:v>-12.142194838908825</c:v>
                </c:pt>
                <c:pt idx="1426">
                  <c:v>13.107361278294311</c:v>
                </c:pt>
                <c:pt idx="1427">
                  <c:v>-2.2428736724701239</c:v>
                </c:pt>
                <c:pt idx="1428">
                  <c:v>7.6468221922529933</c:v>
                </c:pt>
                <c:pt idx="1429">
                  <c:v>1.194056812506578</c:v>
                </c:pt>
                <c:pt idx="1430">
                  <c:v>1.7862934396035091</c:v>
                </c:pt>
                <c:pt idx="1431">
                  <c:v>3.2125992178995186E-2</c:v>
                </c:pt>
                <c:pt idx="1432">
                  <c:v>-2.9394257628738849</c:v>
                </c:pt>
                <c:pt idx="1433">
                  <c:v>-2.6807643130987673</c:v>
                </c:pt>
                <c:pt idx="1434">
                  <c:v>5.1318919358021988</c:v>
                </c:pt>
                <c:pt idx="1435">
                  <c:v>0.501307197406199</c:v>
                </c:pt>
                <c:pt idx="1436">
                  <c:v>0.12705205871837552</c:v>
                </c:pt>
                <c:pt idx="1437">
                  <c:v>2.0402060933247617</c:v>
                </c:pt>
                <c:pt idx="1438">
                  <c:v>-4.0172858660360262</c:v>
                </c:pt>
                <c:pt idx="1439">
                  <c:v>-3.7331864210193721</c:v>
                </c:pt>
                <c:pt idx="1440">
                  <c:v>0.60135170464928722</c:v>
                </c:pt>
                <c:pt idx="1441">
                  <c:v>1.5366531064315767</c:v>
                </c:pt>
                <c:pt idx="1442">
                  <c:v>-1.9173577277431957</c:v>
                </c:pt>
                <c:pt idx="1443">
                  <c:v>-4.060491159968862</c:v>
                </c:pt>
                <c:pt idx="1444">
                  <c:v>2.792423438499728</c:v>
                </c:pt>
                <c:pt idx="1445">
                  <c:v>4.6312055166741946</c:v>
                </c:pt>
                <c:pt idx="1446">
                  <c:v>-15.79749970780232</c:v>
                </c:pt>
                <c:pt idx="1447">
                  <c:v>3.6829694568377853</c:v>
                </c:pt>
                <c:pt idx="1448">
                  <c:v>-18.13452493551987</c:v>
                </c:pt>
                <c:pt idx="1449">
                  <c:v>4.9483434402965667</c:v>
                </c:pt>
                <c:pt idx="1450">
                  <c:v>15.082027204189478</c:v>
                </c:pt>
                <c:pt idx="1451">
                  <c:v>-2.6963017398036979</c:v>
                </c:pt>
                <c:pt idx="1452">
                  <c:v>0.41995188220355473</c:v>
                </c:pt>
                <c:pt idx="1453">
                  <c:v>1.5945302292873786</c:v>
                </c:pt>
                <c:pt idx="1454">
                  <c:v>-3.007476877658525</c:v>
                </c:pt>
                <c:pt idx="1455">
                  <c:v>-2.1019708287135601</c:v>
                </c:pt>
                <c:pt idx="1456">
                  <c:v>-4.4014287317504008</c:v>
                </c:pt>
                <c:pt idx="1457">
                  <c:v>1.0438588359252168</c:v>
                </c:pt>
                <c:pt idx="1458">
                  <c:v>1.4141689086753737</c:v>
                </c:pt>
                <c:pt idx="1459">
                  <c:v>6.3603867722130101</c:v>
                </c:pt>
                <c:pt idx="1460">
                  <c:v>-0.49469738207825492</c:v>
                </c:pt>
                <c:pt idx="1461">
                  <c:v>4.0733704399489223</c:v>
                </c:pt>
                <c:pt idx="1462">
                  <c:v>0.65295518306501621</c:v>
                </c:pt>
                <c:pt idx="1463">
                  <c:v>-1.6442895433313693</c:v>
                </c:pt>
                <c:pt idx="1464">
                  <c:v>-8.5181499294025702</c:v>
                </c:pt>
                <c:pt idx="1465">
                  <c:v>0.60045838275298602</c:v>
                </c:pt>
                <c:pt idx="1466">
                  <c:v>0.61357158477907447</c:v>
                </c:pt>
                <c:pt idx="1467">
                  <c:v>1.5753551802512771</c:v>
                </c:pt>
                <c:pt idx="1468">
                  <c:v>-2.6972120670010833</c:v>
                </c:pt>
                <c:pt idx="1469">
                  <c:v>2.6864747703472101</c:v>
                </c:pt>
                <c:pt idx="1470">
                  <c:v>6.3398728099222872</c:v>
                </c:pt>
                <c:pt idx="1471">
                  <c:v>-5.142565270740862</c:v>
                </c:pt>
                <c:pt idx="1472">
                  <c:v>2.3977924527110304</c:v>
                </c:pt>
                <c:pt idx="1473">
                  <c:v>0.37718131705314178</c:v>
                </c:pt>
                <c:pt idx="1474">
                  <c:v>6.7264964461181362</c:v>
                </c:pt>
                <c:pt idx="1475">
                  <c:v>6.5435568884660373</c:v>
                </c:pt>
                <c:pt idx="1476">
                  <c:v>5.3435567544862357</c:v>
                </c:pt>
                <c:pt idx="1477">
                  <c:v>-2.5509063872696802</c:v>
                </c:pt>
                <c:pt idx="1478">
                  <c:v>-0.89887806076192955</c:v>
                </c:pt>
                <c:pt idx="1479">
                  <c:v>4.6377184167589318</c:v>
                </c:pt>
                <c:pt idx="1480">
                  <c:v>-4.3663378832272537</c:v>
                </c:pt>
                <c:pt idx="1481">
                  <c:v>4.747444339268001</c:v>
                </c:pt>
                <c:pt idx="1482">
                  <c:v>2.8765957526150467</c:v>
                </c:pt>
                <c:pt idx="1483">
                  <c:v>-4.2756129096670872</c:v>
                </c:pt>
                <c:pt idx="1484">
                  <c:v>2.7905602629714008</c:v>
                </c:pt>
                <c:pt idx="1485">
                  <c:v>2.2562015091686036</c:v>
                </c:pt>
                <c:pt idx="1486">
                  <c:v>-2.5974796196718528</c:v>
                </c:pt>
                <c:pt idx="1487">
                  <c:v>3.8640936886744726</c:v>
                </c:pt>
                <c:pt idx="1488">
                  <c:v>0.15046485155661743</c:v>
                </c:pt>
                <c:pt idx="1489">
                  <c:v>0.29135297331952975</c:v>
                </c:pt>
                <c:pt idx="1490">
                  <c:v>3.697813544970844</c:v>
                </c:pt>
                <c:pt idx="1491">
                  <c:v>-3.2079326148515035</c:v>
                </c:pt>
                <c:pt idx="1492">
                  <c:v>2.1745110321957584</c:v>
                </c:pt>
                <c:pt idx="1493">
                  <c:v>1.451809171084895</c:v>
                </c:pt>
                <c:pt idx="1494">
                  <c:v>3.1059953758312409</c:v>
                </c:pt>
                <c:pt idx="1495">
                  <c:v>3.3217270512355541</c:v>
                </c:pt>
                <c:pt idx="1496">
                  <c:v>4.3111932126978445</c:v>
                </c:pt>
                <c:pt idx="1497">
                  <c:v>-3.5886872341387885</c:v>
                </c:pt>
                <c:pt idx="1498">
                  <c:v>8.3678281754061796</c:v>
                </c:pt>
                <c:pt idx="1499">
                  <c:v>0.72569625349507394</c:v>
                </c:pt>
              </c:numCache>
            </c:numRef>
          </c:yVal>
          <c:smooth val="0"/>
          <c:extLst>
            <c:ext xmlns:c16="http://schemas.microsoft.com/office/drawing/2014/chart" uri="{C3380CC4-5D6E-409C-BE32-E72D297353CC}">
              <c16:uniqueId val="{00000001-0FE1-44A5-ACBD-68D80CADADC8}"/>
            </c:ext>
          </c:extLst>
        </c:ser>
        <c:ser>
          <c:idx val="2"/>
          <c:order val="2"/>
          <c:tx>
            <c:strRef>
              <c:f>Data!$D$1:$D$2</c:f>
              <c:strCache>
                <c:ptCount val="2"/>
                <c:pt idx="0">
                  <c:v>Cr</c:v>
                </c:pt>
              </c:strCache>
            </c:strRef>
          </c:tx>
          <c:spPr>
            <a:ln w="19050" cap="rnd">
              <a:solidFill>
                <a:schemeClr val="bg1">
                  <a:lumMod val="75000"/>
                </a:schemeClr>
              </a:solidFill>
              <a:round/>
            </a:ln>
            <a:effectLst/>
          </c:spPr>
          <c:marker>
            <c:symbol val="none"/>
          </c:marker>
          <c:xVal>
            <c:numRef>
              <c:f>Data!$A$3:$A$1507</c:f>
              <c:numCache>
                <c:formatCode>General</c:formatCode>
                <c:ptCount val="150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numCache>
            </c:numRef>
          </c:xVal>
          <c:yVal>
            <c:numRef>
              <c:f>Data!$D$3:$D$1507</c:f>
              <c:numCache>
                <c:formatCode>General</c:formatCode>
                <c:ptCount val="1505"/>
                <c:pt idx="0">
                  <c:v>802.33478007935889</c:v>
                </c:pt>
                <c:pt idx="1">
                  <c:v>1282.0745693904476</c:v>
                </c:pt>
                <c:pt idx="2">
                  <c:v>433.31095362087098</c:v>
                </c:pt>
                <c:pt idx="3">
                  <c:v>141.41561763367096</c:v>
                </c:pt>
                <c:pt idx="4">
                  <c:v>112.51325595307287</c:v>
                </c:pt>
                <c:pt idx="5">
                  <c:v>100.60815949037963</c:v>
                </c:pt>
                <c:pt idx="6">
                  <c:v>77.456159220566761</c:v>
                </c:pt>
                <c:pt idx="7">
                  <c:v>95.641724362399131</c:v>
                </c:pt>
                <c:pt idx="8">
                  <c:v>87.665676308591102</c:v>
                </c:pt>
                <c:pt idx="9">
                  <c:v>115.93033151759478</c:v>
                </c:pt>
                <c:pt idx="10">
                  <c:v>135.9293639768857</c:v>
                </c:pt>
                <c:pt idx="11">
                  <c:v>89.054828392018479</c:v>
                </c:pt>
                <c:pt idx="12">
                  <c:v>141.09291321472796</c:v>
                </c:pt>
                <c:pt idx="13">
                  <c:v>68.769836828063745</c:v>
                </c:pt>
                <c:pt idx="14">
                  <c:v>220.65399726637079</c:v>
                </c:pt>
                <c:pt idx="15">
                  <c:v>31.641245482722312</c:v>
                </c:pt>
                <c:pt idx="16">
                  <c:v>115.38718004691081</c:v>
                </c:pt>
                <c:pt idx="17">
                  <c:v>87.957417172218825</c:v>
                </c:pt>
                <c:pt idx="18">
                  <c:v>95.292835554177543</c:v>
                </c:pt>
                <c:pt idx="19">
                  <c:v>151.55905072584724</c:v>
                </c:pt>
                <c:pt idx="20">
                  <c:v>107.34597008297531</c:v>
                </c:pt>
                <c:pt idx="21">
                  <c:v>122.48278202864564</c:v>
                </c:pt>
                <c:pt idx="22">
                  <c:v>106.21070451933593</c:v>
                </c:pt>
                <c:pt idx="23">
                  <c:v>167.74354545947611</c:v>
                </c:pt>
                <c:pt idx="24">
                  <c:v>195.08175444271001</c:v>
                </c:pt>
                <c:pt idx="25">
                  <c:v>204.94132624677377</c:v>
                </c:pt>
                <c:pt idx="26">
                  <c:v>169.7213206862375</c:v>
                </c:pt>
                <c:pt idx="27">
                  <c:v>216.64467163150388</c:v>
                </c:pt>
                <c:pt idx="28">
                  <c:v>126.64297950687411</c:v>
                </c:pt>
                <c:pt idx="29">
                  <c:v>281.77217828043405</c:v>
                </c:pt>
                <c:pt idx="30">
                  <c:v>224.12499191341695</c:v>
                </c:pt>
                <c:pt idx="31">
                  <c:v>196.66797565687318</c:v>
                </c:pt>
                <c:pt idx="32">
                  <c:v>160.16761791138185</c:v>
                </c:pt>
                <c:pt idx="33">
                  <c:v>122.09760407833761</c:v>
                </c:pt>
                <c:pt idx="34">
                  <c:v>229.60733063146961</c:v>
                </c:pt>
                <c:pt idx="35">
                  <c:v>168.28754464967571</c:v>
                </c:pt>
                <c:pt idx="36">
                  <c:v>148.2396028566574</c:v>
                </c:pt>
                <c:pt idx="37">
                  <c:v>202.8870309111891</c:v>
                </c:pt>
                <c:pt idx="38">
                  <c:v>199.86510135114369</c:v>
                </c:pt>
                <c:pt idx="39">
                  <c:v>635.89988256634706</c:v>
                </c:pt>
                <c:pt idx="40">
                  <c:v>70.16031508175702</c:v>
                </c:pt>
                <c:pt idx="41">
                  <c:v>93.319760486685411</c:v>
                </c:pt>
                <c:pt idx="42">
                  <c:v>165.21826997168438</c:v>
                </c:pt>
                <c:pt idx="43">
                  <c:v>143.42264857583805</c:v>
                </c:pt>
                <c:pt idx="44">
                  <c:v>232.2976644279839</c:v>
                </c:pt>
                <c:pt idx="45">
                  <c:v>279.46323598551112</c:v>
                </c:pt>
                <c:pt idx="46">
                  <c:v>115.73004625753516</c:v>
                </c:pt>
                <c:pt idx="47">
                  <c:v>208.22415564639718</c:v>
                </c:pt>
                <c:pt idx="48">
                  <c:v>124.71317296872228</c:v>
                </c:pt>
                <c:pt idx="49">
                  <c:v>145.7251435935236</c:v>
                </c:pt>
                <c:pt idx="50">
                  <c:v>101.94291471778683</c:v>
                </c:pt>
                <c:pt idx="51">
                  <c:v>219.8834262529044</c:v>
                </c:pt>
                <c:pt idx="52">
                  <c:v>158.44534348674475</c:v>
                </c:pt>
                <c:pt idx="53">
                  <c:v>576.01115484647187</c:v>
                </c:pt>
                <c:pt idx="54">
                  <c:v>53.081848078245365</c:v>
                </c:pt>
                <c:pt idx="55">
                  <c:v>191.22665913808257</c:v>
                </c:pt>
                <c:pt idx="56">
                  <c:v>225.37936948269851</c:v>
                </c:pt>
                <c:pt idx="57">
                  <c:v>139.15428727947386</c:v>
                </c:pt>
                <c:pt idx="58">
                  <c:v>228.92207259412135</c:v>
                </c:pt>
                <c:pt idx="59">
                  <c:v>174.02979185111175</c:v>
                </c:pt>
                <c:pt idx="60">
                  <c:v>221.911833045061</c:v>
                </c:pt>
                <c:pt idx="61">
                  <c:v>198.42107886909307</c:v>
                </c:pt>
                <c:pt idx="62">
                  <c:v>165.24167996778169</c:v>
                </c:pt>
                <c:pt idx="63">
                  <c:v>253.89935741390829</c:v>
                </c:pt>
                <c:pt idx="64">
                  <c:v>202.85602173975076</c:v>
                </c:pt>
                <c:pt idx="65">
                  <c:v>219.53519659855945</c:v>
                </c:pt>
                <c:pt idx="66">
                  <c:v>123.6556342429967</c:v>
                </c:pt>
                <c:pt idx="67">
                  <c:v>96.704162576588885</c:v>
                </c:pt>
                <c:pt idx="68">
                  <c:v>188.98096412877658</c:v>
                </c:pt>
                <c:pt idx="69">
                  <c:v>186.00788309214158</c:v>
                </c:pt>
                <c:pt idx="70">
                  <c:v>180.92613938632198</c:v>
                </c:pt>
                <c:pt idx="71">
                  <c:v>219.2121001159519</c:v>
                </c:pt>
                <c:pt idx="72">
                  <c:v>175.81211063501863</c:v>
                </c:pt>
                <c:pt idx="73">
                  <c:v>231.3548327652544</c:v>
                </c:pt>
                <c:pt idx="74">
                  <c:v>246.44408553843843</c:v>
                </c:pt>
                <c:pt idx="75">
                  <c:v>178.52626911311836</c:v>
                </c:pt>
                <c:pt idx="76">
                  <c:v>102.42367457611313</c:v>
                </c:pt>
                <c:pt idx="77">
                  <c:v>198.93174531607369</c:v>
                </c:pt>
                <c:pt idx="78">
                  <c:v>190.36686619223249</c:v>
                </c:pt>
                <c:pt idx="79">
                  <c:v>470.86767726044303</c:v>
                </c:pt>
                <c:pt idx="80">
                  <c:v>186.67566542565658</c:v>
                </c:pt>
                <c:pt idx="81">
                  <c:v>428.90164255170384</c:v>
                </c:pt>
                <c:pt idx="82">
                  <c:v>176.97445193018575</c:v>
                </c:pt>
                <c:pt idx="83">
                  <c:v>284.78292660231779</c:v>
                </c:pt>
                <c:pt idx="84">
                  <c:v>208.10493315266612</c:v>
                </c:pt>
                <c:pt idx="85">
                  <c:v>175.37681261787159</c:v>
                </c:pt>
                <c:pt idx="86">
                  <c:v>436.17265623036752</c:v>
                </c:pt>
                <c:pt idx="87">
                  <c:v>123.58489354128153</c:v>
                </c:pt>
                <c:pt idx="88">
                  <c:v>220.94631817178265</c:v>
                </c:pt>
                <c:pt idx="89">
                  <c:v>584.37493530814334</c:v>
                </c:pt>
                <c:pt idx="90">
                  <c:v>902.8511599561856</c:v>
                </c:pt>
                <c:pt idx="91">
                  <c:v>542.95203752383179</c:v>
                </c:pt>
                <c:pt idx="92">
                  <c:v>168.65639159751518</c:v>
                </c:pt>
                <c:pt idx="93">
                  <c:v>260.78736139358244</c:v>
                </c:pt>
                <c:pt idx="94">
                  <c:v>377.19244021966705</c:v>
                </c:pt>
                <c:pt idx="95">
                  <c:v>241.97706030232391</c:v>
                </c:pt>
                <c:pt idx="96">
                  <c:v>262.55552524023778</c:v>
                </c:pt>
                <c:pt idx="97">
                  <c:v>244.58606158629993</c:v>
                </c:pt>
                <c:pt idx="98">
                  <c:v>282.33257853755521</c:v>
                </c:pt>
                <c:pt idx="99">
                  <c:v>268.54469120838979</c:v>
                </c:pt>
                <c:pt idx="100">
                  <c:v>262.09568066773733</c:v>
                </c:pt>
                <c:pt idx="101">
                  <c:v>232.98651319025214</c:v>
                </c:pt>
                <c:pt idx="102">
                  <c:v>276.51432388747679</c:v>
                </c:pt>
                <c:pt idx="103">
                  <c:v>272.71411482078526</c:v>
                </c:pt>
                <c:pt idx="104">
                  <c:v>319.2151230497181</c:v>
                </c:pt>
                <c:pt idx="105">
                  <c:v>287.93662129289095</c:v>
                </c:pt>
                <c:pt idx="106">
                  <c:v>230.76680074352439</c:v>
                </c:pt>
                <c:pt idx="107">
                  <c:v>338.25382976010837</c:v>
                </c:pt>
                <c:pt idx="108">
                  <c:v>218.03055841280124</c:v>
                </c:pt>
                <c:pt idx="109">
                  <c:v>375.67793543669967</c:v>
                </c:pt>
                <c:pt idx="110">
                  <c:v>357.12126062999715</c:v>
                </c:pt>
                <c:pt idx="111">
                  <c:v>175.77511976320667</c:v>
                </c:pt>
                <c:pt idx="112">
                  <c:v>242.18961416034037</c:v>
                </c:pt>
                <c:pt idx="113">
                  <c:v>276.00213248783137</c:v>
                </c:pt>
                <c:pt idx="114">
                  <c:v>297.11633074110227</c:v>
                </c:pt>
                <c:pt idx="115">
                  <c:v>238.6837526218396</c:v>
                </c:pt>
                <c:pt idx="116">
                  <c:v>250.66410262605686</c:v>
                </c:pt>
                <c:pt idx="117">
                  <c:v>210.73069628870277</c:v>
                </c:pt>
                <c:pt idx="118">
                  <c:v>266.15801041994933</c:v>
                </c:pt>
                <c:pt idx="119">
                  <c:v>248.15511137762448</c:v>
                </c:pt>
                <c:pt idx="120">
                  <c:v>283.28142983821152</c:v>
                </c:pt>
                <c:pt idx="121">
                  <c:v>369.97494081380393</c:v>
                </c:pt>
                <c:pt idx="122">
                  <c:v>312.04723279383262</c:v>
                </c:pt>
                <c:pt idx="123">
                  <c:v>166.96669508819207</c:v>
                </c:pt>
                <c:pt idx="124">
                  <c:v>265.99030334357889</c:v>
                </c:pt>
                <c:pt idx="125">
                  <c:v>277.13283869307855</c:v>
                </c:pt>
                <c:pt idx="126">
                  <c:v>303.0981147781547</c:v>
                </c:pt>
                <c:pt idx="127">
                  <c:v>260.30460105367263</c:v>
                </c:pt>
                <c:pt idx="128">
                  <c:v>409.71237811494137</c:v>
                </c:pt>
                <c:pt idx="129">
                  <c:v>356.9624811028487</c:v>
                </c:pt>
                <c:pt idx="130">
                  <c:v>307.61305684248742</c:v>
                </c:pt>
                <c:pt idx="131">
                  <c:v>285.67329733882758</c:v>
                </c:pt>
                <c:pt idx="132">
                  <c:v>320.95299074102314</c:v>
                </c:pt>
                <c:pt idx="133">
                  <c:v>310.37958871952236</c:v>
                </c:pt>
                <c:pt idx="134">
                  <c:v>223.95340665480876</c:v>
                </c:pt>
                <c:pt idx="135">
                  <c:v>262.2628130535424</c:v>
                </c:pt>
                <c:pt idx="136">
                  <c:v>203.84871069970382</c:v>
                </c:pt>
                <c:pt idx="137">
                  <c:v>249.51332711410802</c:v>
                </c:pt>
                <c:pt idx="138">
                  <c:v>269.59568692193858</c:v>
                </c:pt>
                <c:pt idx="139">
                  <c:v>205.57256702969616</c:v>
                </c:pt>
                <c:pt idx="140">
                  <c:v>281.95221171425993</c:v>
                </c:pt>
                <c:pt idx="141">
                  <c:v>359.45797561408932</c:v>
                </c:pt>
                <c:pt idx="142">
                  <c:v>227.00086317236142</c:v>
                </c:pt>
                <c:pt idx="143">
                  <c:v>248.47249070402248</c:v>
                </c:pt>
                <c:pt idx="144">
                  <c:v>350.12412956479733</c:v>
                </c:pt>
                <c:pt idx="145">
                  <c:v>228.97828671523078</c:v>
                </c:pt>
                <c:pt idx="146">
                  <c:v>255.54401165598722</c:v>
                </c:pt>
                <c:pt idx="147">
                  <c:v>256.10282980211952</c:v>
                </c:pt>
                <c:pt idx="148">
                  <c:v>279.21794031762528</c:v>
                </c:pt>
                <c:pt idx="149">
                  <c:v>102.28368881621765</c:v>
                </c:pt>
                <c:pt idx="150">
                  <c:v>251.89969873699206</c:v>
                </c:pt>
                <c:pt idx="151">
                  <c:v>247.07592805598264</c:v>
                </c:pt>
                <c:pt idx="152">
                  <c:v>332.70535123766888</c:v>
                </c:pt>
                <c:pt idx="153">
                  <c:v>268.94709558052006</c:v>
                </c:pt>
                <c:pt idx="154">
                  <c:v>336.10126556686458</c:v>
                </c:pt>
                <c:pt idx="155">
                  <c:v>319.10457025238259</c:v>
                </c:pt>
                <c:pt idx="156">
                  <c:v>222.06472120849307</c:v>
                </c:pt>
                <c:pt idx="157">
                  <c:v>252.37444185650892</c:v>
                </c:pt>
                <c:pt idx="158">
                  <c:v>297.91604193503736</c:v>
                </c:pt>
                <c:pt idx="159">
                  <c:v>201.75486437978057</c:v>
                </c:pt>
                <c:pt idx="160">
                  <c:v>224.88991741305279</c:v>
                </c:pt>
                <c:pt idx="161">
                  <c:v>373.37948869322901</c:v>
                </c:pt>
                <c:pt idx="162">
                  <c:v>279.79887803641651</c:v>
                </c:pt>
                <c:pt idx="163">
                  <c:v>219.08170702594293</c:v>
                </c:pt>
                <c:pt idx="164">
                  <c:v>209.65833436153457</c:v>
                </c:pt>
                <c:pt idx="165">
                  <c:v>216.91452009907212</c:v>
                </c:pt>
                <c:pt idx="166">
                  <c:v>286.79904827531561</c:v>
                </c:pt>
                <c:pt idx="167">
                  <c:v>295.53519891808173</c:v>
                </c:pt>
                <c:pt idx="168">
                  <c:v>260.77004916485794</c:v>
                </c:pt>
                <c:pt idx="169">
                  <c:v>267.32483532392644</c:v>
                </c:pt>
                <c:pt idx="170">
                  <c:v>174.59566241022421</c:v>
                </c:pt>
                <c:pt idx="171">
                  <c:v>242.01133391347778</c:v>
                </c:pt>
                <c:pt idx="172">
                  <c:v>205.87595035740165</c:v>
                </c:pt>
                <c:pt idx="173">
                  <c:v>179.34374301163919</c:v>
                </c:pt>
                <c:pt idx="174">
                  <c:v>165.04581595652184</c:v>
                </c:pt>
                <c:pt idx="175">
                  <c:v>187.22863046114426</c:v>
                </c:pt>
                <c:pt idx="176">
                  <c:v>278.8334459853636</c:v>
                </c:pt>
                <c:pt idx="177">
                  <c:v>188.11355012068285</c:v>
                </c:pt>
                <c:pt idx="178">
                  <c:v>234.10326090525223</c:v>
                </c:pt>
                <c:pt idx="179">
                  <c:v>322.09771325115139</c:v>
                </c:pt>
                <c:pt idx="180">
                  <c:v>239.4342750455202</c:v>
                </c:pt>
                <c:pt idx="181">
                  <c:v>208.14260715633611</c:v>
                </c:pt>
                <c:pt idx="182">
                  <c:v>299.19783855333156</c:v>
                </c:pt>
                <c:pt idx="183">
                  <c:v>336.12798940624538</c:v>
                </c:pt>
                <c:pt idx="184">
                  <c:v>198.82136574431115</c:v>
                </c:pt>
                <c:pt idx="185">
                  <c:v>207.48125619646137</c:v>
                </c:pt>
                <c:pt idx="186">
                  <c:v>330.01376759775803</c:v>
                </c:pt>
                <c:pt idx="187">
                  <c:v>256.61287820946194</c:v>
                </c:pt>
                <c:pt idx="188">
                  <c:v>280.92056641649344</c:v>
                </c:pt>
                <c:pt idx="189">
                  <c:v>207.39067138361307</c:v>
                </c:pt>
                <c:pt idx="190">
                  <c:v>297.74424301370772</c:v>
                </c:pt>
                <c:pt idx="191">
                  <c:v>204.35890543469995</c:v>
                </c:pt>
                <c:pt idx="192">
                  <c:v>205.21718086957631</c:v>
                </c:pt>
                <c:pt idx="193">
                  <c:v>232.40127260317217</c:v>
                </c:pt>
                <c:pt idx="194">
                  <c:v>311.50371728510027</c:v>
                </c:pt>
                <c:pt idx="195">
                  <c:v>255.77440368240582</c:v>
                </c:pt>
                <c:pt idx="196">
                  <c:v>258.53525476888251</c:v>
                </c:pt>
                <c:pt idx="197">
                  <c:v>227.88674102250695</c:v>
                </c:pt>
                <c:pt idx="198">
                  <c:v>369.19735917745419</c:v>
                </c:pt>
                <c:pt idx="199">
                  <c:v>318.91026764566681</c:v>
                </c:pt>
                <c:pt idx="200">
                  <c:v>384.53090839122387</c:v>
                </c:pt>
                <c:pt idx="201">
                  <c:v>328.66270177769371</c:v>
                </c:pt>
                <c:pt idx="202">
                  <c:v>195.24068502158912</c:v>
                </c:pt>
                <c:pt idx="203">
                  <c:v>273.71648252948484</c:v>
                </c:pt>
                <c:pt idx="204">
                  <c:v>301.5628765902224</c:v>
                </c:pt>
                <c:pt idx="205">
                  <c:v>226.84055651615679</c:v>
                </c:pt>
                <c:pt idx="206">
                  <c:v>297.95027124540002</c:v>
                </c:pt>
                <c:pt idx="207">
                  <c:v>198.68213590260757</c:v>
                </c:pt>
                <c:pt idx="208">
                  <c:v>387.85325153517601</c:v>
                </c:pt>
                <c:pt idx="209">
                  <c:v>192.88081656310646</c:v>
                </c:pt>
                <c:pt idx="210">
                  <c:v>329.14706659391032</c:v>
                </c:pt>
                <c:pt idx="211">
                  <c:v>322.14753380991436</c:v>
                </c:pt>
                <c:pt idx="212">
                  <c:v>286.07409069613828</c:v>
                </c:pt>
                <c:pt idx="213">
                  <c:v>285.11600706439629</c:v>
                </c:pt>
                <c:pt idx="214">
                  <c:v>187.26128566397051</c:v>
                </c:pt>
                <c:pt idx="215">
                  <c:v>230.21874083034018</c:v>
                </c:pt>
                <c:pt idx="216">
                  <c:v>308.10627165595002</c:v>
                </c:pt>
                <c:pt idx="217">
                  <c:v>270.64036425381715</c:v>
                </c:pt>
                <c:pt idx="218">
                  <c:v>212.50287303418511</c:v>
                </c:pt>
                <c:pt idx="219">
                  <c:v>257.27455222250296</c:v>
                </c:pt>
                <c:pt idx="220">
                  <c:v>334.5199376209589</c:v>
                </c:pt>
                <c:pt idx="221">
                  <c:v>305.01662672055227</c:v>
                </c:pt>
                <c:pt idx="222">
                  <c:v>179.06489328998134</c:v>
                </c:pt>
                <c:pt idx="223">
                  <c:v>192.86999093221243</c:v>
                </c:pt>
                <c:pt idx="224">
                  <c:v>265.35570166514611</c:v>
                </c:pt>
                <c:pt idx="225">
                  <c:v>289.91079483599771</c:v>
                </c:pt>
                <c:pt idx="226">
                  <c:v>262.71128036394424</c:v>
                </c:pt>
                <c:pt idx="227">
                  <c:v>283.32162016618059</c:v>
                </c:pt>
                <c:pt idx="228">
                  <c:v>324.52572354672265</c:v>
                </c:pt>
                <c:pt idx="229">
                  <c:v>317.05888791059266</c:v>
                </c:pt>
                <c:pt idx="230">
                  <c:v>214.8772399286938</c:v>
                </c:pt>
                <c:pt idx="231">
                  <c:v>268.20285101406546</c:v>
                </c:pt>
                <c:pt idx="232">
                  <c:v>288.3122147924409</c:v>
                </c:pt>
                <c:pt idx="233">
                  <c:v>330.37497078099187</c:v>
                </c:pt>
                <c:pt idx="234">
                  <c:v>292.12268517422211</c:v>
                </c:pt>
                <c:pt idx="235">
                  <c:v>273.12465344136518</c:v>
                </c:pt>
                <c:pt idx="236">
                  <c:v>190.48509405743201</c:v>
                </c:pt>
                <c:pt idx="237">
                  <c:v>251.48605141524254</c:v>
                </c:pt>
                <c:pt idx="238">
                  <c:v>316.01020787023361</c:v>
                </c:pt>
                <c:pt idx="239">
                  <c:v>299.5156887061039</c:v>
                </c:pt>
                <c:pt idx="240">
                  <c:v>221.33759788024872</c:v>
                </c:pt>
                <c:pt idx="241">
                  <c:v>263.99559334587207</c:v>
                </c:pt>
                <c:pt idx="242">
                  <c:v>255.28083430651324</c:v>
                </c:pt>
                <c:pt idx="243">
                  <c:v>300.86929929396314</c:v>
                </c:pt>
                <c:pt idx="244">
                  <c:v>421.19449196474233</c:v>
                </c:pt>
                <c:pt idx="245">
                  <c:v>304.21183563434408</c:v>
                </c:pt>
                <c:pt idx="246">
                  <c:v>324.27543324785159</c:v>
                </c:pt>
                <c:pt idx="247">
                  <c:v>175.7761889869214</c:v>
                </c:pt>
                <c:pt idx="248">
                  <c:v>318.6182905304085</c:v>
                </c:pt>
                <c:pt idx="249">
                  <c:v>306.67850938547679</c:v>
                </c:pt>
                <c:pt idx="250">
                  <c:v>284.99717608800921</c:v>
                </c:pt>
                <c:pt idx="251">
                  <c:v>170.88508371709213</c:v>
                </c:pt>
                <c:pt idx="252">
                  <c:v>217.39932692634298</c:v>
                </c:pt>
                <c:pt idx="253">
                  <c:v>260.9116181386176</c:v>
                </c:pt>
                <c:pt idx="254">
                  <c:v>181.14882658936452</c:v>
                </c:pt>
                <c:pt idx="255">
                  <c:v>265.13770015614176</c:v>
                </c:pt>
                <c:pt idx="256">
                  <c:v>144.84506391496328</c:v>
                </c:pt>
                <c:pt idx="257">
                  <c:v>417.98205460772846</c:v>
                </c:pt>
                <c:pt idx="258">
                  <c:v>389.28600154107545</c:v>
                </c:pt>
                <c:pt idx="259">
                  <c:v>361.9506585492914</c:v>
                </c:pt>
                <c:pt idx="260">
                  <c:v>315.12011588172572</c:v>
                </c:pt>
                <c:pt idx="261">
                  <c:v>327.18206207047109</c:v>
                </c:pt>
                <c:pt idx="262">
                  <c:v>296.16493656427741</c:v>
                </c:pt>
                <c:pt idx="263">
                  <c:v>224.28879564095089</c:v>
                </c:pt>
                <c:pt idx="264">
                  <c:v>247.81054917323581</c:v>
                </c:pt>
                <c:pt idx="265">
                  <c:v>294.54912782553157</c:v>
                </c:pt>
                <c:pt idx="266">
                  <c:v>285.11262113299603</c:v>
                </c:pt>
                <c:pt idx="267">
                  <c:v>307.3104359584018</c:v>
                </c:pt>
                <c:pt idx="268">
                  <c:v>343.27315493938409</c:v>
                </c:pt>
                <c:pt idx="269">
                  <c:v>255.0095314391759</c:v>
                </c:pt>
                <c:pt idx="270">
                  <c:v>280.36446373915453</c:v>
                </c:pt>
                <c:pt idx="271">
                  <c:v>295.21724937848415</c:v>
                </c:pt>
                <c:pt idx="272">
                  <c:v>256.31259609438223</c:v>
                </c:pt>
                <c:pt idx="273">
                  <c:v>250.67907655612819</c:v>
                </c:pt>
                <c:pt idx="274">
                  <c:v>263.47790313621965</c:v>
                </c:pt>
                <c:pt idx="275">
                  <c:v>334.8839788126013</c:v>
                </c:pt>
                <c:pt idx="276">
                  <c:v>260.5886217836275</c:v>
                </c:pt>
                <c:pt idx="277">
                  <c:v>282.02044710915874</c:v>
                </c:pt>
                <c:pt idx="278">
                  <c:v>292.36538899000874</c:v>
                </c:pt>
                <c:pt idx="279">
                  <c:v>269.78329055994124</c:v>
                </c:pt>
                <c:pt idx="280">
                  <c:v>236.81801378733806</c:v>
                </c:pt>
                <c:pt idx="281">
                  <c:v>357.40823253086711</c:v>
                </c:pt>
                <c:pt idx="282">
                  <c:v>346.9923599294828</c:v>
                </c:pt>
                <c:pt idx="283">
                  <c:v>251.87216007397254</c:v>
                </c:pt>
                <c:pt idx="284">
                  <c:v>248.57996125148694</c:v>
                </c:pt>
                <c:pt idx="285">
                  <c:v>232.13968134528113</c:v>
                </c:pt>
                <c:pt idx="286">
                  <c:v>225.92552080603116</c:v>
                </c:pt>
                <c:pt idx="287">
                  <c:v>249.19342020701151</c:v>
                </c:pt>
                <c:pt idx="288">
                  <c:v>297.76143164712829</c:v>
                </c:pt>
                <c:pt idx="289">
                  <c:v>372.21855947996391</c:v>
                </c:pt>
                <c:pt idx="290">
                  <c:v>284.42811920423316</c:v>
                </c:pt>
                <c:pt idx="291">
                  <c:v>275.26122828645703</c:v>
                </c:pt>
                <c:pt idx="292">
                  <c:v>356.77164286815713</c:v>
                </c:pt>
                <c:pt idx="293">
                  <c:v>235.23977661339919</c:v>
                </c:pt>
                <c:pt idx="294">
                  <c:v>271.41725536718826</c:v>
                </c:pt>
                <c:pt idx="295">
                  <c:v>295.62633763779962</c:v>
                </c:pt>
                <c:pt idx="296">
                  <c:v>299.3093658828206</c:v>
                </c:pt>
                <c:pt idx="297">
                  <c:v>324.19953641099329</c:v>
                </c:pt>
                <c:pt idx="298">
                  <c:v>269.20849582062925</c:v>
                </c:pt>
                <c:pt idx="299">
                  <c:v>336.60865150578746</c:v>
                </c:pt>
                <c:pt idx="300">
                  <c:v>298.34174183397249</c:v>
                </c:pt>
                <c:pt idx="301">
                  <c:v>259.66201247920282</c:v>
                </c:pt>
                <c:pt idx="302">
                  <c:v>289.77271140210445</c:v>
                </c:pt>
                <c:pt idx="303">
                  <c:v>179.47359750989844</c:v>
                </c:pt>
                <c:pt idx="304">
                  <c:v>389.31618611457816</c:v>
                </c:pt>
                <c:pt idx="305">
                  <c:v>278.92972718072491</c:v>
                </c:pt>
                <c:pt idx="306">
                  <c:v>281.7428127842166</c:v>
                </c:pt>
                <c:pt idx="307">
                  <c:v>300.42451814035184</c:v>
                </c:pt>
                <c:pt idx="308">
                  <c:v>279.43433478501737</c:v>
                </c:pt>
                <c:pt idx="309">
                  <c:v>213.50048901048615</c:v>
                </c:pt>
                <c:pt idx="310">
                  <c:v>215.10417232966324</c:v>
                </c:pt>
                <c:pt idx="311">
                  <c:v>259.18916292346421</c:v>
                </c:pt>
                <c:pt idx="312">
                  <c:v>306.10461890152607</c:v>
                </c:pt>
                <c:pt idx="313">
                  <c:v>232.21315054716479</c:v>
                </c:pt>
                <c:pt idx="314">
                  <c:v>312.43757834201409</c:v>
                </c:pt>
                <c:pt idx="315">
                  <c:v>260.47938182888282</c:v>
                </c:pt>
                <c:pt idx="316">
                  <c:v>376.97743660260295</c:v>
                </c:pt>
                <c:pt idx="317">
                  <c:v>212.41688705542833</c:v>
                </c:pt>
                <c:pt idx="318">
                  <c:v>315.56183750072233</c:v>
                </c:pt>
                <c:pt idx="319">
                  <c:v>260.51438920365416</c:v>
                </c:pt>
                <c:pt idx="320">
                  <c:v>354.52453299269729</c:v>
                </c:pt>
                <c:pt idx="321">
                  <c:v>297.10662821515473</c:v>
                </c:pt>
                <c:pt idx="322">
                  <c:v>357.4052771468921</c:v>
                </c:pt>
                <c:pt idx="323">
                  <c:v>297.37977481625393</c:v>
                </c:pt>
                <c:pt idx="324">
                  <c:v>260.32021403473738</c:v>
                </c:pt>
                <c:pt idx="325">
                  <c:v>326.16412206802329</c:v>
                </c:pt>
                <c:pt idx="326">
                  <c:v>170.25082910698075</c:v>
                </c:pt>
                <c:pt idx="327">
                  <c:v>293.67996013835341</c:v>
                </c:pt>
                <c:pt idx="328">
                  <c:v>309.73725425930098</c:v>
                </c:pt>
                <c:pt idx="329">
                  <c:v>208.41008345183164</c:v>
                </c:pt>
                <c:pt idx="330">
                  <c:v>215.35403359507754</c:v>
                </c:pt>
                <c:pt idx="331">
                  <c:v>256.81984845924524</c:v>
                </c:pt>
                <c:pt idx="332">
                  <c:v>235.38856740172682</c:v>
                </c:pt>
                <c:pt idx="333">
                  <c:v>261.7701203531513</c:v>
                </c:pt>
                <c:pt idx="334">
                  <c:v>189.00506285687581</c:v>
                </c:pt>
                <c:pt idx="335">
                  <c:v>193.03050569377058</c:v>
                </c:pt>
                <c:pt idx="336">
                  <c:v>245.45839420646612</c:v>
                </c:pt>
                <c:pt idx="337">
                  <c:v>176.62525433397639</c:v>
                </c:pt>
                <c:pt idx="338">
                  <c:v>261.30285198908848</c:v>
                </c:pt>
                <c:pt idx="339">
                  <c:v>250.67326393666022</c:v>
                </c:pt>
                <c:pt idx="340">
                  <c:v>174.9036528936692</c:v>
                </c:pt>
                <c:pt idx="341">
                  <c:v>355.65575782870161</c:v>
                </c:pt>
                <c:pt idx="342">
                  <c:v>87.262246342520726</c:v>
                </c:pt>
                <c:pt idx="343">
                  <c:v>199.98590190156031</c:v>
                </c:pt>
                <c:pt idx="344">
                  <c:v>172.01071868357562</c:v>
                </c:pt>
                <c:pt idx="345">
                  <c:v>247.7010469395866</c:v>
                </c:pt>
                <c:pt idx="346">
                  <c:v>263.13433917612093</c:v>
                </c:pt>
                <c:pt idx="347">
                  <c:v>237.4565873314364</c:v>
                </c:pt>
                <c:pt idx="348">
                  <c:v>248.8566574010907</c:v>
                </c:pt>
                <c:pt idx="349">
                  <c:v>142.40957454219406</c:v>
                </c:pt>
                <c:pt idx="350">
                  <c:v>248.23458517478505</c:v>
                </c:pt>
                <c:pt idx="351">
                  <c:v>314.21644997147808</c:v>
                </c:pt>
                <c:pt idx="352">
                  <c:v>202.3696110966107</c:v>
                </c:pt>
                <c:pt idx="353">
                  <c:v>227.64967407364031</c:v>
                </c:pt>
                <c:pt idx="354">
                  <c:v>281.63731816201295</c:v>
                </c:pt>
                <c:pt idx="355">
                  <c:v>270.65845793429463</c:v>
                </c:pt>
                <c:pt idx="356">
                  <c:v>216.72400527804461</c:v>
                </c:pt>
                <c:pt idx="357">
                  <c:v>191.84047471492718</c:v>
                </c:pt>
                <c:pt idx="358">
                  <c:v>216.05086272110347</c:v>
                </c:pt>
                <c:pt idx="359">
                  <c:v>248.9890111016006</c:v>
                </c:pt>
                <c:pt idx="360">
                  <c:v>252.80122593707912</c:v>
                </c:pt>
                <c:pt idx="361">
                  <c:v>277.53401673781724</c:v>
                </c:pt>
                <c:pt idx="362">
                  <c:v>209.7117654856668</c:v>
                </c:pt>
                <c:pt idx="363">
                  <c:v>228.93868342943142</c:v>
                </c:pt>
                <c:pt idx="364">
                  <c:v>231.37339366625838</c:v>
                </c:pt>
                <c:pt idx="365">
                  <c:v>283.04378658118895</c:v>
                </c:pt>
                <c:pt idx="366">
                  <c:v>326.31696302691779</c:v>
                </c:pt>
                <c:pt idx="367">
                  <c:v>221.46484172698709</c:v>
                </c:pt>
                <c:pt idx="368">
                  <c:v>298.24748341738149</c:v>
                </c:pt>
                <c:pt idx="369">
                  <c:v>253.4546054684622</c:v>
                </c:pt>
                <c:pt idx="370">
                  <c:v>205.82939697111067</c:v>
                </c:pt>
                <c:pt idx="371">
                  <c:v>281.64565268584937</c:v>
                </c:pt>
                <c:pt idx="372">
                  <c:v>231.26928217718793</c:v>
                </c:pt>
                <c:pt idx="373">
                  <c:v>242.39634719470982</c:v>
                </c:pt>
                <c:pt idx="374">
                  <c:v>226.62569729028164</c:v>
                </c:pt>
                <c:pt idx="375">
                  <c:v>225.2621774432979</c:v>
                </c:pt>
                <c:pt idx="376">
                  <c:v>182.11166708009455</c:v>
                </c:pt>
                <c:pt idx="377">
                  <c:v>264.69756909278669</c:v>
                </c:pt>
                <c:pt idx="378">
                  <c:v>188.038836782647</c:v>
                </c:pt>
                <c:pt idx="379">
                  <c:v>174.74267081081879</c:v>
                </c:pt>
                <c:pt idx="380">
                  <c:v>319.32697270788265</c:v>
                </c:pt>
                <c:pt idx="381">
                  <c:v>252.24576563983931</c:v>
                </c:pt>
                <c:pt idx="382">
                  <c:v>175.50709933546977</c:v>
                </c:pt>
                <c:pt idx="383">
                  <c:v>230.53313515623736</c:v>
                </c:pt>
                <c:pt idx="384">
                  <c:v>196.38653816123701</c:v>
                </c:pt>
                <c:pt idx="385">
                  <c:v>161.80150050422071</c:v>
                </c:pt>
                <c:pt idx="386">
                  <c:v>70.807370237055139</c:v>
                </c:pt>
                <c:pt idx="387">
                  <c:v>182.483182818882</c:v>
                </c:pt>
                <c:pt idx="388">
                  <c:v>221.57001832304954</c:v>
                </c:pt>
                <c:pt idx="389">
                  <c:v>271.946306537108</c:v>
                </c:pt>
                <c:pt idx="390">
                  <c:v>204.3678259924778</c:v>
                </c:pt>
                <c:pt idx="391">
                  <c:v>263.91652094268551</c:v>
                </c:pt>
                <c:pt idx="392">
                  <c:v>293.20475528968677</c:v>
                </c:pt>
                <c:pt idx="393">
                  <c:v>170.15190119541111</c:v>
                </c:pt>
                <c:pt idx="394">
                  <c:v>173.40939202482198</c:v>
                </c:pt>
                <c:pt idx="395">
                  <c:v>170.98631358140028</c:v>
                </c:pt>
                <c:pt idx="396">
                  <c:v>214.16541246264129</c:v>
                </c:pt>
                <c:pt idx="397">
                  <c:v>297.03106518929116</c:v>
                </c:pt>
                <c:pt idx="398">
                  <c:v>241.08815615572829</c:v>
                </c:pt>
                <c:pt idx="399">
                  <c:v>236.54627962396799</c:v>
                </c:pt>
                <c:pt idx="400">
                  <c:v>243.10660391151234</c:v>
                </c:pt>
                <c:pt idx="401">
                  <c:v>242.55995620463941</c:v>
                </c:pt>
                <c:pt idx="402">
                  <c:v>202.08524815277806</c:v>
                </c:pt>
                <c:pt idx="403">
                  <c:v>200.40461235856444</c:v>
                </c:pt>
                <c:pt idx="404">
                  <c:v>246.55578274929869</c:v>
                </c:pt>
                <c:pt idx="405">
                  <c:v>215.52945908524671</c:v>
                </c:pt>
                <c:pt idx="406">
                  <c:v>143.0977138020188</c:v>
                </c:pt>
                <c:pt idx="407">
                  <c:v>174.82892438977339</c:v>
                </c:pt>
                <c:pt idx="408">
                  <c:v>161.23102575650594</c:v>
                </c:pt>
                <c:pt idx="409">
                  <c:v>67.822039023101169</c:v>
                </c:pt>
                <c:pt idx="410">
                  <c:v>191.48084188811291</c:v>
                </c:pt>
                <c:pt idx="411">
                  <c:v>174.95750840718179</c:v>
                </c:pt>
                <c:pt idx="412">
                  <c:v>202.05585282933961</c:v>
                </c:pt>
                <c:pt idx="413">
                  <c:v>202.67828182814659</c:v>
                </c:pt>
                <c:pt idx="414">
                  <c:v>188.96359413000854</c:v>
                </c:pt>
                <c:pt idx="415">
                  <c:v>234.54052867416985</c:v>
                </c:pt>
                <c:pt idx="416">
                  <c:v>236.35114781640365</c:v>
                </c:pt>
                <c:pt idx="417">
                  <c:v>187.97560858149862</c:v>
                </c:pt>
                <c:pt idx="418">
                  <c:v>199.5460951293087</c:v>
                </c:pt>
                <c:pt idx="419">
                  <c:v>197.8289044960062</c:v>
                </c:pt>
                <c:pt idx="420">
                  <c:v>185.10618008992353</c:v>
                </c:pt>
                <c:pt idx="421">
                  <c:v>187.08298459971482</c:v>
                </c:pt>
                <c:pt idx="422">
                  <c:v>163.77184582200542</c:v>
                </c:pt>
                <c:pt idx="423">
                  <c:v>214.05832456832408</c:v>
                </c:pt>
                <c:pt idx="424">
                  <c:v>250.28031510370855</c:v>
                </c:pt>
                <c:pt idx="425">
                  <c:v>122.66319267602563</c:v>
                </c:pt>
                <c:pt idx="426">
                  <c:v>234.58451132929233</c:v>
                </c:pt>
                <c:pt idx="427">
                  <c:v>199.66543416042592</c:v>
                </c:pt>
                <c:pt idx="428">
                  <c:v>178.55553782510731</c:v>
                </c:pt>
                <c:pt idx="429">
                  <c:v>219.76498356286803</c:v>
                </c:pt>
                <c:pt idx="430">
                  <c:v>234.48798548611765</c:v>
                </c:pt>
                <c:pt idx="431">
                  <c:v>149.40141189630177</c:v>
                </c:pt>
                <c:pt idx="432">
                  <c:v>134.53619254186233</c:v>
                </c:pt>
                <c:pt idx="433">
                  <c:v>229.99450571137791</c:v>
                </c:pt>
                <c:pt idx="434">
                  <c:v>210.68085874992792</c:v>
                </c:pt>
                <c:pt idx="435">
                  <c:v>164.42413091311178</c:v>
                </c:pt>
                <c:pt idx="436">
                  <c:v>209.5282236200089</c:v>
                </c:pt>
                <c:pt idx="437">
                  <c:v>100.10943341309242</c:v>
                </c:pt>
                <c:pt idx="438">
                  <c:v>161.74907698432898</c:v>
                </c:pt>
                <c:pt idx="439">
                  <c:v>165.599170500599</c:v>
                </c:pt>
                <c:pt idx="440">
                  <c:v>182.90312207293047</c:v>
                </c:pt>
                <c:pt idx="441">
                  <c:v>244.44809437743402</c:v>
                </c:pt>
                <c:pt idx="442">
                  <c:v>239.60694250299909</c:v>
                </c:pt>
                <c:pt idx="443">
                  <c:v>157.41387692765744</c:v>
                </c:pt>
                <c:pt idx="444">
                  <c:v>238.93363726071001</c:v>
                </c:pt>
                <c:pt idx="445">
                  <c:v>129.41092361897077</c:v>
                </c:pt>
                <c:pt idx="446">
                  <c:v>186.48051241351016</c:v>
                </c:pt>
                <c:pt idx="447">
                  <c:v>179.89741327324387</c:v>
                </c:pt>
                <c:pt idx="448">
                  <c:v>224.25892608190921</c:v>
                </c:pt>
                <c:pt idx="449">
                  <c:v>185.98128229651306</c:v>
                </c:pt>
                <c:pt idx="450">
                  <c:v>187.46729841465515</c:v>
                </c:pt>
                <c:pt idx="451">
                  <c:v>215.40674140359496</c:v>
                </c:pt>
                <c:pt idx="452">
                  <c:v>162.98485754806697</c:v>
                </c:pt>
                <c:pt idx="453">
                  <c:v>219.05096877281332</c:v>
                </c:pt>
                <c:pt idx="454">
                  <c:v>156.12626250334753</c:v>
                </c:pt>
                <c:pt idx="455">
                  <c:v>209.58092376222785</c:v>
                </c:pt>
                <c:pt idx="456">
                  <c:v>184.15309595876388</c:v>
                </c:pt>
                <c:pt idx="457">
                  <c:v>224.87516536598332</c:v>
                </c:pt>
                <c:pt idx="458">
                  <c:v>194.41649259726285</c:v>
                </c:pt>
                <c:pt idx="459">
                  <c:v>209.95651519294736</c:v>
                </c:pt>
                <c:pt idx="460">
                  <c:v>129.22409755556069</c:v>
                </c:pt>
                <c:pt idx="461">
                  <c:v>165.4579863671473</c:v>
                </c:pt>
                <c:pt idx="462">
                  <c:v>146.63527056733554</c:v>
                </c:pt>
                <c:pt idx="463">
                  <c:v>241.87415231586041</c:v>
                </c:pt>
                <c:pt idx="464">
                  <c:v>165.71688842216346</c:v>
                </c:pt>
                <c:pt idx="465">
                  <c:v>129.03430899868886</c:v>
                </c:pt>
                <c:pt idx="466">
                  <c:v>256.52029336918184</c:v>
                </c:pt>
                <c:pt idx="467">
                  <c:v>180.39288505308971</c:v>
                </c:pt>
                <c:pt idx="468">
                  <c:v>205.33895875256084</c:v>
                </c:pt>
                <c:pt idx="469">
                  <c:v>224.21315025111741</c:v>
                </c:pt>
                <c:pt idx="470">
                  <c:v>186.92256665265595</c:v>
                </c:pt>
                <c:pt idx="471">
                  <c:v>175.6980539142418</c:v>
                </c:pt>
                <c:pt idx="472">
                  <c:v>248.42647842814441</c:v>
                </c:pt>
                <c:pt idx="473">
                  <c:v>184.93228963768692</c:v>
                </c:pt>
                <c:pt idx="474">
                  <c:v>145.71480009287168</c:v>
                </c:pt>
                <c:pt idx="475">
                  <c:v>165.32109308756188</c:v>
                </c:pt>
                <c:pt idx="476">
                  <c:v>213.24222052048472</c:v>
                </c:pt>
                <c:pt idx="477">
                  <c:v>223.00493848694364</c:v>
                </c:pt>
                <c:pt idx="478">
                  <c:v>186.13942753436129</c:v>
                </c:pt>
                <c:pt idx="479">
                  <c:v>251.07422114714117</c:v>
                </c:pt>
                <c:pt idx="480">
                  <c:v>184.94697912136698</c:v>
                </c:pt>
                <c:pt idx="481">
                  <c:v>223.91115056599321</c:v>
                </c:pt>
                <c:pt idx="482">
                  <c:v>139.48052835352294</c:v>
                </c:pt>
                <c:pt idx="483">
                  <c:v>190.62892156606449</c:v>
                </c:pt>
                <c:pt idx="484">
                  <c:v>227.27136547821826</c:v>
                </c:pt>
                <c:pt idx="485">
                  <c:v>218.99778421015705</c:v>
                </c:pt>
                <c:pt idx="486">
                  <c:v>222.86688633930672</c:v>
                </c:pt>
                <c:pt idx="487">
                  <c:v>121.6548590554289</c:v>
                </c:pt>
                <c:pt idx="488">
                  <c:v>150.20078338508429</c:v>
                </c:pt>
                <c:pt idx="489">
                  <c:v>181.19105075712127</c:v>
                </c:pt>
                <c:pt idx="490">
                  <c:v>169.52036567321514</c:v>
                </c:pt>
                <c:pt idx="491">
                  <c:v>224.15400971564205</c:v>
                </c:pt>
                <c:pt idx="492">
                  <c:v>158.45002325686542</c:v>
                </c:pt>
                <c:pt idx="493">
                  <c:v>197.04275470517391</c:v>
                </c:pt>
                <c:pt idx="494">
                  <c:v>181.15009606849063</c:v>
                </c:pt>
                <c:pt idx="495">
                  <c:v>176.75733518679871</c:v>
                </c:pt>
                <c:pt idx="496">
                  <c:v>205.58231269998916</c:v>
                </c:pt>
                <c:pt idx="497">
                  <c:v>116.4024454953398</c:v>
                </c:pt>
                <c:pt idx="498">
                  <c:v>213.37586278946583</c:v>
                </c:pt>
                <c:pt idx="499">
                  <c:v>199.41307549956289</c:v>
                </c:pt>
                <c:pt idx="500">
                  <c:v>119.42337081000834</c:v>
                </c:pt>
                <c:pt idx="501">
                  <c:v>177.97463957259512</c:v>
                </c:pt>
                <c:pt idx="502">
                  <c:v>149.71957606739136</c:v>
                </c:pt>
                <c:pt idx="503">
                  <c:v>119.43652147456082</c:v>
                </c:pt>
                <c:pt idx="504">
                  <c:v>110.50783146921306</c:v>
                </c:pt>
                <c:pt idx="505">
                  <c:v>115.26411180519311</c:v>
                </c:pt>
                <c:pt idx="506">
                  <c:v>266.16877883053888</c:v>
                </c:pt>
                <c:pt idx="507">
                  <c:v>116.61945902622752</c:v>
                </c:pt>
                <c:pt idx="508">
                  <c:v>180.44407137208688</c:v>
                </c:pt>
                <c:pt idx="509">
                  <c:v>135.83106748236301</c:v>
                </c:pt>
                <c:pt idx="510">
                  <c:v>125.8428643326575</c:v>
                </c:pt>
                <c:pt idx="511">
                  <c:v>152.15456030895351</c:v>
                </c:pt>
                <c:pt idx="512">
                  <c:v>129.95702837669381</c:v>
                </c:pt>
                <c:pt idx="513">
                  <c:v>261.45361976460231</c:v>
                </c:pt>
                <c:pt idx="514">
                  <c:v>216.1998637988097</c:v>
                </c:pt>
                <c:pt idx="515">
                  <c:v>79.577692199302021</c:v>
                </c:pt>
                <c:pt idx="516">
                  <c:v>141.10353696415663</c:v>
                </c:pt>
                <c:pt idx="517">
                  <c:v>242.78658580468687</c:v>
                </c:pt>
                <c:pt idx="518">
                  <c:v>185.28328738389507</c:v>
                </c:pt>
                <c:pt idx="519">
                  <c:v>120.59605365218128</c:v>
                </c:pt>
                <c:pt idx="520">
                  <c:v>117.56171199524232</c:v>
                </c:pt>
                <c:pt idx="521">
                  <c:v>185.67797573633217</c:v>
                </c:pt>
                <c:pt idx="522">
                  <c:v>140.46765448048401</c:v>
                </c:pt>
                <c:pt idx="523">
                  <c:v>137.70705078509005</c:v>
                </c:pt>
                <c:pt idx="524">
                  <c:v>179.11979272922107</c:v>
                </c:pt>
                <c:pt idx="525">
                  <c:v>163.37861068455848</c:v>
                </c:pt>
                <c:pt idx="526">
                  <c:v>178.27775483097594</c:v>
                </c:pt>
                <c:pt idx="527">
                  <c:v>164.21870437662602</c:v>
                </c:pt>
                <c:pt idx="528">
                  <c:v>147.78421006766595</c:v>
                </c:pt>
                <c:pt idx="529">
                  <c:v>204.95921883800042</c:v>
                </c:pt>
                <c:pt idx="530">
                  <c:v>94.404774328566432</c:v>
                </c:pt>
                <c:pt idx="531">
                  <c:v>156.0662326584407</c:v>
                </c:pt>
                <c:pt idx="532">
                  <c:v>171.94424725075737</c:v>
                </c:pt>
                <c:pt idx="533">
                  <c:v>101.47903992192299</c:v>
                </c:pt>
                <c:pt idx="534">
                  <c:v>149.09008336999293</c:v>
                </c:pt>
                <c:pt idx="535">
                  <c:v>137.35744827860952</c:v>
                </c:pt>
                <c:pt idx="536">
                  <c:v>279.34603467547907</c:v>
                </c:pt>
                <c:pt idx="537">
                  <c:v>122.96434862385144</c:v>
                </c:pt>
                <c:pt idx="538">
                  <c:v>176.03303819677987</c:v>
                </c:pt>
                <c:pt idx="539">
                  <c:v>185.21270112441653</c:v>
                </c:pt>
                <c:pt idx="540">
                  <c:v>151.6504775902329</c:v>
                </c:pt>
                <c:pt idx="541">
                  <c:v>139.4965443964528</c:v>
                </c:pt>
                <c:pt idx="542">
                  <c:v>177.60118754713969</c:v>
                </c:pt>
                <c:pt idx="543">
                  <c:v>134.84798754954917</c:v>
                </c:pt>
                <c:pt idx="544">
                  <c:v>176.51085876266143</c:v>
                </c:pt>
                <c:pt idx="545">
                  <c:v>167.91111378639118</c:v>
                </c:pt>
                <c:pt idx="546">
                  <c:v>47.081893469741821</c:v>
                </c:pt>
                <c:pt idx="547">
                  <c:v>180.58975733317661</c:v>
                </c:pt>
                <c:pt idx="548">
                  <c:v>146.77054998820566</c:v>
                </c:pt>
                <c:pt idx="549">
                  <c:v>155.4214492463571</c:v>
                </c:pt>
                <c:pt idx="550">
                  <c:v>152.84107291883939</c:v>
                </c:pt>
                <c:pt idx="551">
                  <c:v>137.88255337354363</c:v>
                </c:pt>
                <c:pt idx="552">
                  <c:v>140.50407595783287</c:v>
                </c:pt>
                <c:pt idx="553">
                  <c:v>154.37990033988549</c:v>
                </c:pt>
                <c:pt idx="554">
                  <c:v>159.29356983297961</c:v>
                </c:pt>
                <c:pt idx="555">
                  <c:v>117.73529364092501</c:v>
                </c:pt>
                <c:pt idx="556">
                  <c:v>221.62252646709103</c:v>
                </c:pt>
                <c:pt idx="557">
                  <c:v>61.447429456490795</c:v>
                </c:pt>
                <c:pt idx="558">
                  <c:v>115.83966770031238</c:v>
                </c:pt>
                <c:pt idx="559">
                  <c:v>90.16282239009611</c:v>
                </c:pt>
                <c:pt idx="560">
                  <c:v>160.3293201146904</c:v>
                </c:pt>
                <c:pt idx="561">
                  <c:v>104.91342256107629</c:v>
                </c:pt>
                <c:pt idx="562">
                  <c:v>126.28716226902407</c:v>
                </c:pt>
                <c:pt idx="563">
                  <c:v>153.15717812270083</c:v>
                </c:pt>
                <c:pt idx="564">
                  <c:v>134.56849315353983</c:v>
                </c:pt>
                <c:pt idx="565">
                  <c:v>161.51583594673968</c:v>
                </c:pt>
                <c:pt idx="566">
                  <c:v>141.07995802069016</c:v>
                </c:pt>
                <c:pt idx="567">
                  <c:v>77.274284202404743</c:v>
                </c:pt>
                <c:pt idx="568">
                  <c:v>155.4327390400324</c:v>
                </c:pt>
                <c:pt idx="569">
                  <c:v>104.2658052387365</c:v>
                </c:pt>
                <c:pt idx="570">
                  <c:v>74.951808929916851</c:v>
                </c:pt>
                <c:pt idx="571">
                  <c:v>210.4239581237114</c:v>
                </c:pt>
                <c:pt idx="572">
                  <c:v>68.741796552325255</c:v>
                </c:pt>
                <c:pt idx="573">
                  <c:v>172.1988753462293</c:v>
                </c:pt>
                <c:pt idx="574">
                  <c:v>77.015592054568572</c:v>
                </c:pt>
                <c:pt idx="575">
                  <c:v>85.667887719134981</c:v>
                </c:pt>
                <c:pt idx="576">
                  <c:v>177.34384755083443</c:v>
                </c:pt>
                <c:pt idx="577">
                  <c:v>114.92224529372726</c:v>
                </c:pt>
                <c:pt idx="578">
                  <c:v>101.95236807017739</c:v>
                </c:pt>
                <c:pt idx="579">
                  <c:v>123.71735955049043</c:v>
                </c:pt>
                <c:pt idx="580">
                  <c:v>118.41593642881681</c:v>
                </c:pt>
                <c:pt idx="581">
                  <c:v>119.33227427437716</c:v>
                </c:pt>
                <c:pt idx="582">
                  <c:v>83.25123686110787</c:v>
                </c:pt>
                <c:pt idx="583">
                  <c:v>136.0635704722701</c:v>
                </c:pt>
                <c:pt idx="584">
                  <c:v>129.68540169182381</c:v>
                </c:pt>
                <c:pt idx="585">
                  <c:v>142.46145147797287</c:v>
                </c:pt>
                <c:pt idx="586">
                  <c:v>118.75076620643777</c:v>
                </c:pt>
                <c:pt idx="587">
                  <c:v>96.118919821434417</c:v>
                </c:pt>
                <c:pt idx="588">
                  <c:v>144.04079422025436</c:v>
                </c:pt>
                <c:pt idx="589">
                  <c:v>113.50895691035332</c:v>
                </c:pt>
                <c:pt idx="590">
                  <c:v>163.63680324067681</c:v>
                </c:pt>
                <c:pt idx="591">
                  <c:v>58.846908966991613</c:v>
                </c:pt>
                <c:pt idx="592">
                  <c:v>125.66426481170856</c:v>
                </c:pt>
                <c:pt idx="593">
                  <c:v>108.75027769486952</c:v>
                </c:pt>
                <c:pt idx="594">
                  <c:v>54.835507738050417</c:v>
                </c:pt>
                <c:pt idx="595">
                  <c:v>192.03692436531625</c:v>
                </c:pt>
                <c:pt idx="596">
                  <c:v>88.934306481246537</c:v>
                </c:pt>
                <c:pt idx="597">
                  <c:v>121.56475324904108</c:v>
                </c:pt>
                <c:pt idx="598">
                  <c:v>155.90428129624354</c:v>
                </c:pt>
                <c:pt idx="599">
                  <c:v>101.76225790922406</c:v>
                </c:pt>
                <c:pt idx="600">
                  <c:v>96.86166004204135</c:v>
                </c:pt>
                <c:pt idx="601">
                  <c:v>165.05334777766976</c:v>
                </c:pt>
                <c:pt idx="602">
                  <c:v>115.0741342362315</c:v>
                </c:pt>
                <c:pt idx="603">
                  <c:v>152.64639902731369</c:v>
                </c:pt>
                <c:pt idx="604">
                  <c:v>114.37037289390325</c:v>
                </c:pt>
                <c:pt idx="605">
                  <c:v>78.50934940910777</c:v>
                </c:pt>
                <c:pt idx="606">
                  <c:v>120.22746055113363</c:v>
                </c:pt>
                <c:pt idx="607">
                  <c:v>178.33521713869405</c:v>
                </c:pt>
                <c:pt idx="608">
                  <c:v>61.661825025281495</c:v>
                </c:pt>
                <c:pt idx="609">
                  <c:v>184.63033942005833</c:v>
                </c:pt>
                <c:pt idx="610">
                  <c:v>15.155729559973905</c:v>
                </c:pt>
                <c:pt idx="611">
                  <c:v>127.24535261500904</c:v>
                </c:pt>
                <c:pt idx="612">
                  <c:v>115.2463931863556</c:v>
                </c:pt>
                <c:pt idx="613">
                  <c:v>91.802669433348726</c:v>
                </c:pt>
                <c:pt idx="614">
                  <c:v>132.0645128372033</c:v>
                </c:pt>
                <c:pt idx="615">
                  <c:v>138.96987971662904</c:v>
                </c:pt>
                <c:pt idx="616">
                  <c:v>85.033442122477865</c:v>
                </c:pt>
                <c:pt idx="617">
                  <c:v>132.44450010429753</c:v>
                </c:pt>
                <c:pt idx="618">
                  <c:v>110.90157668560528</c:v>
                </c:pt>
                <c:pt idx="619">
                  <c:v>130.59026343227063</c:v>
                </c:pt>
                <c:pt idx="620">
                  <c:v>171.05965003663673</c:v>
                </c:pt>
                <c:pt idx="621">
                  <c:v>118.29857137179646</c:v>
                </c:pt>
                <c:pt idx="622">
                  <c:v>274.17609090463577</c:v>
                </c:pt>
                <c:pt idx="623">
                  <c:v>86.712540910491782</c:v>
                </c:pt>
                <c:pt idx="624">
                  <c:v>83.617555733593306</c:v>
                </c:pt>
                <c:pt idx="625">
                  <c:v>119.63673514044329</c:v>
                </c:pt>
                <c:pt idx="626">
                  <c:v>109.25565129601468</c:v>
                </c:pt>
                <c:pt idx="627">
                  <c:v>32.922079352764293</c:v>
                </c:pt>
                <c:pt idx="628">
                  <c:v>102.10533399149163</c:v>
                </c:pt>
                <c:pt idx="629">
                  <c:v>68.22362922945905</c:v>
                </c:pt>
                <c:pt idx="630">
                  <c:v>105.93563915413586</c:v>
                </c:pt>
                <c:pt idx="631">
                  <c:v>60.281780142024246</c:v>
                </c:pt>
                <c:pt idx="632">
                  <c:v>143.39185108142814</c:v>
                </c:pt>
                <c:pt idx="633">
                  <c:v>98.55840954022726</c:v>
                </c:pt>
                <c:pt idx="634">
                  <c:v>118.64970011696903</c:v>
                </c:pt>
                <c:pt idx="635">
                  <c:v>53.303520788144112</c:v>
                </c:pt>
                <c:pt idx="636">
                  <c:v>95.948309696061287</c:v>
                </c:pt>
                <c:pt idx="637">
                  <c:v>69.467576705389163</c:v>
                </c:pt>
                <c:pt idx="638">
                  <c:v>124.89514093513758</c:v>
                </c:pt>
                <c:pt idx="639">
                  <c:v>32.442862828261653</c:v>
                </c:pt>
                <c:pt idx="640">
                  <c:v>81.11057258966143</c:v>
                </c:pt>
                <c:pt idx="641">
                  <c:v>81.597631012947616</c:v>
                </c:pt>
                <c:pt idx="642">
                  <c:v>0.47356692458000005</c:v>
                </c:pt>
                <c:pt idx="643">
                  <c:v>45.617792270274776</c:v>
                </c:pt>
                <c:pt idx="644">
                  <c:v>93.422069094955887</c:v>
                </c:pt>
                <c:pt idx="645">
                  <c:v>85.737447459333438</c:v>
                </c:pt>
                <c:pt idx="646">
                  <c:v>77.842545831182761</c:v>
                </c:pt>
                <c:pt idx="647">
                  <c:v>86.974713936599798</c:v>
                </c:pt>
                <c:pt idx="648">
                  <c:v>146.80929100274469</c:v>
                </c:pt>
                <c:pt idx="649">
                  <c:v>78.772144584390347</c:v>
                </c:pt>
                <c:pt idx="650">
                  <c:v>82.792296988205251</c:v>
                </c:pt>
                <c:pt idx="651">
                  <c:v>172.81492626891978</c:v>
                </c:pt>
                <c:pt idx="652">
                  <c:v>146.80918648269071</c:v>
                </c:pt>
                <c:pt idx="653">
                  <c:v>132.25491117402547</c:v>
                </c:pt>
                <c:pt idx="654">
                  <c:v>116.3070731390694</c:v>
                </c:pt>
                <c:pt idx="655">
                  <c:v>140.44604805376869</c:v>
                </c:pt>
                <c:pt idx="656">
                  <c:v>50.021373012155188</c:v>
                </c:pt>
                <c:pt idx="657">
                  <c:v>94.953708740870283</c:v>
                </c:pt>
                <c:pt idx="658">
                  <c:v>114.89199442007401</c:v>
                </c:pt>
                <c:pt idx="659">
                  <c:v>72.117963555957601</c:v>
                </c:pt>
                <c:pt idx="660">
                  <c:v>54.928274178515807</c:v>
                </c:pt>
                <c:pt idx="661">
                  <c:v>56.913450923681978</c:v>
                </c:pt>
                <c:pt idx="662">
                  <c:v>71.484348516130993</c:v>
                </c:pt>
                <c:pt idx="663">
                  <c:v>93.958030654437451</c:v>
                </c:pt>
                <c:pt idx="664">
                  <c:v>98.552197114872328</c:v>
                </c:pt>
                <c:pt idx="665">
                  <c:v>115.80502975170067</c:v>
                </c:pt>
                <c:pt idx="666">
                  <c:v>99.565303670863045</c:v>
                </c:pt>
                <c:pt idx="667">
                  <c:v>127.45061865359672</c:v>
                </c:pt>
                <c:pt idx="668">
                  <c:v>72.71652513049392</c:v>
                </c:pt>
                <c:pt idx="669">
                  <c:v>-10.740453828445476</c:v>
                </c:pt>
                <c:pt idx="670">
                  <c:v>31.585370049110168</c:v>
                </c:pt>
                <c:pt idx="671">
                  <c:v>94.883820269310661</c:v>
                </c:pt>
                <c:pt idx="672">
                  <c:v>65.345823339098828</c:v>
                </c:pt>
                <c:pt idx="673">
                  <c:v>141.40867385571667</c:v>
                </c:pt>
                <c:pt idx="674">
                  <c:v>87.226269771846148</c:v>
                </c:pt>
                <c:pt idx="675">
                  <c:v>33.191890431313119</c:v>
                </c:pt>
                <c:pt idx="676">
                  <c:v>81.931084339653353</c:v>
                </c:pt>
                <c:pt idx="677">
                  <c:v>84.634130248553177</c:v>
                </c:pt>
                <c:pt idx="678">
                  <c:v>56.145979082278863</c:v>
                </c:pt>
                <c:pt idx="679">
                  <c:v>80.767044666794376</c:v>
                </c:pt>
                <c:pt idx="680">
                  <c:v>100.06915771676749</c:v>
                </c:pt>
                <c:pt idx="681">
                  <c:v>88.619191447368053</c:v>
                </c:pt>
                <c:pt idx="682">
                  <c:v>99.334893291360061</c:v>
                </c:pt>
                <c:pt idx="683">
                  <c:v>126.49331315962905</c:v>
                </c:pt>
                <c:pt idx="684">
                  <c:v>105.69912957381899</c:v>
                </c:pt>
                <c:pt idx="685">
                  <c:v>93.88072894412818</c:v>
                </c:pt>
                <c:pt idx="686">
                  <c:v>66.873562069921277</c:v>
                </c:pt>
                <c:pt idx="687">
                  <c:v>89.169222893843894</c:v>
                </c:pt>
                <c:pt idx="688">
                  <c:v>100.0278853497732</c:v>
                </c:pt>
                <c:pt idx="689">
                  <c:v>119.585835951455</c:v>
                </c:pt>
                <c:pt idx="690">
                  <c:v>119.54683473816753</c:v>
                </c:pt>
                <c:pt idx="691">
                  <c:v>32.510093048832438</c:v>
                </c:pt>
                <c:pt idx="692">
                  <c:v>66.721833350081496</c:v>
                </c:pt>
                <c:pt idx="693">
                  <c:v>77.830565781157304</c:v>
                </c:pt>
                <c:pt idx="694">
                  <c:v>89.536020876919551</c:v>
                </c:pt>
                <c:pt idx="695">
                  <c:v>96.023004315585226</c:v>
                </c:pt>
                <c:pt idx="696">
                  <c:v>65.915630790961529</c:v>
                </c:pt>
                <c:pt idx="697">
                  <c:v>87.461866585254882</c:v>
                </c:pt>
                <c:pt idx="698">
                  <c:v>25.895026465706636</c:v>
                </c:pt>
                <c:pt idx="699">
                  <c:v>91.677513374868923</c:v>
                </c:pt>
                <c:pt idx="700">
                  <c:v>111.70412305224136</c:v>
                </c:pt>
                <c:pt idx="701">
                  <c:v>135.04924715539406</c:v>
                </c:pt>
                <c:pt idx="702">
                  <c:v>64.799275817125348</c:v>
                </c:pt>
                <c:pt idx="703">
                  <c:v>53.192391387814929</c:v>
                </c:pt>
                <c:pt idx="704">
                  <c:v>58.163001316347163</c:v>
                </c:pt>
                <c:pt idx="705">
                  <c:v>52.664450374149247</c:v>
                </c:pt>
                <c:pt idx="706">
                  <c:v>131.73631719951362</c:v>
                </c:pt>
                <c:pt idx="707">
                  <c:v>65.946250326642698</c:v>
                </c:pt>
                <c:pt idx="708">
                  <c:v>60.959698891854657</c:v>
                </c:pt>
                <c:pt idx="709">
                  <c:v>44.87528332752246</c:v>
                </c:pt>
                <c:pt idx="710">
                  <c:v>38.599313460305147</c:v>
                </c:pt>
                <c:pt idx="711">
                  <c:v>142.54182594634196</c:v>
                </c:pt>
                <c:pt idx="712">
                  <c:v>126.52502724867496</c:v>
                </c:pt>
                <c:pt idx="713">
                  <c:v>121.6761683918357</c:v>
                </c:pt>
                <c:pt idx="714">
                  <c:v>42.116936838298763</c:v>
                </c:pt>
                <c:pt idx="715">
                  <c:v>69.372673670503389</c:v>
                </c:pt>
                <c:pt idx="716">
                  <c:v>66.443079283849144</c:v>
                </c:pt>
                <c:pt idx="717">
                  <c:v>44.075968502281455</c:v>
                </c:pt>
                <c:pt idx="718">
                  <c:v>92.399972639207476</c:v>
                </c:pt>
                <c:pt idx="719">
                  <c:v>31.458536001233323</c:v>
                </c:pt>
                <c:pt idx="720">
                  <c:v>113.55004779259993</c:v>
                </c:pt>
                <c:pt idx="721">
                  <c:v>73.19236285215662</c:v>
                </c:pt>
                <c:pt idx="722">
                  <c:v>93.176017268908183</c:v>
                </c:pt>
                <c:pt idx="723">
                  <c:v>56.360879583053901</c:v>
                </c:pt>
                <c:pt idx="724">
                  <c:v>78.048201015126565</c:v>
                </c:pt>
                <c:pt idx="725">
                  <c:v>177.98311538081251</c:v>
                </c:pt>
                <c:pt idx="726">
                  <c:v>145.14136063079226</c:v>
                </c:pt>
                <c:pt idx="727">
                  <c:v>57.141676978865178</c:v>
                </c:pt>
                <c:pt idx="728">
                  <c:v>79.570516983045067</c:v>
                </c:pt>
                <c:pt idx="729">
                  <c:v>69.717977405120351</c:v>
                </c:pt>
                <c:pt idx="730">
                  <c:v>74.718681748842073</c:v>
                </c:pt>
                <c:pt idx="731">
                  <c:v>42.168075902176646</c:v>
                </c:pt>
                <c:pt idx="732">
                  <c:v>89.072715872250413</c:v>
                </c:pt>
                <c:pt idx="733">
                  <c:v>97.108565819080226</c:v>
                </c:pt>
                <c:pt idx="734">
                  <c:v>71.592789235044663</c:v>
                </c:pt>
                <c:pt idx="735">
                  <c:v>104.55873894498397</c:v>
                </c:pt>
                <c:pt idx="736">
                  <c:v>98.89512433718572</c:v>
                </c:pt>
                <c:pt idx="737">
                  <c:v>55.060106291934439</c:v>
                </c:pt>
                <c:pt idx="738">
                  <c:v>128.64033966756708</c:v>
                </c:pt>
                <c:pt idx="739">
                  <c:v>23.583687129887878</c:v>
                </c:pt>
                <c:pt idx="740">
                  <c:v>138.9944603732082</c:v>
                </c:pt>
                <c:pt idx="741">
                  <c:v>93.078399340315386</c:v>
                </c:pt>
                <c:pt idx="742">
                  <c:v>77.796422538321409</c:v>
                </c:pt>
                <c:pt idx="743">
                  <c:v>85.401107866786376</c:v>
                </c:pt>
                <c:pt idx="744">
                  <c:v>110.09710161521326</c:v>
                </c:pt>
                <c:pt idx="745">
                  <c:v>132.4924526740854</c:v>
                </c:pt>
                <c:pt idx="746">
                  <c:v>56.395972554803414</c:v>
                </c:pt>
                <c:pt idx="747">
                  <c:v>46.064198487728596</c:v>
                </c:pt>
                <c:pt idx="748">
                  <c:v>128.53921569414806</c:v>
                </c:pt>
                <c:pt idx="749">
                  <c:v>78.188132645198365</c:v>
                </c:pt>
                <c:pt idx="750">
                  <c:v>47.970582219929518</c:v>
                </c:pt>
                <c:pt idx="751">
                  <c:v>177.41999984626867</c:v>
                </c:pt>
                <c:pt idx="752">
                  <c:v>87.807855412283416</c:v>
                </c:pt>
                <c:pt idx="753">
                  <c:v>92.95897068360307</c:v>
                </c:pt>
                <c:pt idx="754">
                  <c:v>24.609655703322726</c:v>
                </c:pt>
                <c:pt idx="755">
                  <c:v>80.61276986202185</c:v>
                </c:pt>
                <c:pt idx="756">
                  <c:v>90.60558540743439</c:v>
                </c:pt>
                <c:pt idx="757">
                  <c:v>84.528592691983036</c:v>
                </c:pt>
                <c:pt idx="758">
                  <c:v>90.194627242488991</c:v>
                </c:pt>
                <c:pt idx="759">
                  <c:v>59.419500331263691</c:v>
                </c:pt>
                <c:pt idx="760">
                  <c:v>58.829991147986561</c:v>
                </c:pt>
                <c:pt idx="761">
                  <c:v>107.30925489211739</c:v>
                </c:pt>
                <c:pt idx="762">
                  <c:v>105.97995120061542</c:v>
                </c:pt>
                <c:pt idx="763">
                  <c:v>83.497620496345192</c:v>
                </c:pt>
                <c:pt idx="764">
                  <c:v>73.98446896349752</c:v>
                </c:pt>
                <c:pt idx="765">
                  <c:v>36.812768659207578</c:v>
                </c:pt>
                <c:pt idx="766">
                  <c:v>31.415746290611864</c:v>
                </c:pt>
                <c:pt idx="767">
                  <c:v>61.865584546550998</c:v>
                </c:pt>
                <c:pt idx="768">
                  <c:v>92.713794588335077</c:v>
                </c:pt>
                <c:pt idx="769">
                  <c:v>55.203608188622262</c:v>
                </c:pt>
                <c:pt idx="770">
                  <c:v>116.2555534901992</c:v>
                </c:pt>
                <c:pt idx="771">
                  <c:v>146.96014081070291</c:v>
                </c:pt>
                <c:pt idx="772">
                  <c:v>92.606065252186696</c:v>
                </c:pt>
                <c:pt idx="773">
                  <c:v>79.077445898772211</c:v>
                </c:pt>
                <c:pt idx="774">
                  <c:v>121.31152038426289</c:v>
                </c:pt>
                <c:pt idx="775">
                  <c:v>104.85351872921341</c:v>
                </c:pt>
                <c:pt idx="776">
                  <c:v>71.136493342320207</c:v>
                </c:pt>
                <c:pt idx="777">
                  <c:v>55.044887620424703</c:v>
                </c:pt>
                <c:pt idx="778">
                  <c:v>26.577764373133093</c:v>
                </c:pt>
                <c:pt idx="779">
                  <c:v>-1.1436788463817169</c:v>
                </c:pt>
                <c:pt idx="780">
                  <c:v>48.453059556181955</c:v>
                </c:pt>
                <c:pt idx="781">
                  <c:v>80.89680077332882</c:v>
                </c:pt>
                <c:pt idx="782">
                  <c:v>107.88348848821835</c:v>
                </c:pt>
                <c:pt idx="783">
                  <c:v>92.349337315269494</c:v>
                </c:pt>
                <c:pt idx="784">
                  <c:v>63.366774253264843</c:v>
                </c:pt>
                <c:pt idx="785">
                  <c:v>48.138719179431</c:v>
                </c:pt>
                <c:pt idx="786">
                  <c:v>61.006136803248786</c:v>
                </c:pt>
                <c:pt idx="787">
                  <c:v>42.003941422585648</c:v>
                </c:pt>
                <c:pt idx="788">
                  <c:v>43.076760305059132</c:v>
                </c:pt>
                <c:pt idx="789">
                  <c:v>71.190240666722445</c:v>
                </c:pt>
                <c:pt idx="790">
                  <c:v>22.050943791484769</c:v>
                </c:pt>
                <c:pt idx="791">
                  <c:v>80.735735190623757</c:v>
                </c:pt>
                <c:pt idx="792">
                  <c:v>89.196363633621104</c:v>
                </c:pt>
                <c:pt idx="793">
                  <c:v>77.979586299578827</c:v>
                </c:pt>
                <c:pt idx="794">
                  <c:v>27.771545648736321</c:v>
                </c:pt>
                <c:pt idx="795">
                  <c:v>104.99077690346463</c:v>
                </c:pt>
                <c:pt idx="796">
                  <c:v>114.4242531914856</c:v>
                </c:pt>
                <c:pt idx="797">
                  <c:v>68.712578273623123</c:v>
                </c:pt>
                <c:pt idx="798">
                  <c:v>54.639563698707093</c:v>
                </c:pt>
                <c:pt idx="799">
                  <c:v>40.256121904074639</c:v>
                </c:pt>
                <c:pt idx="800">
                  <c:v>115.75926707579883</c:v>
                </c:pt>
                <c:pt idx="801">
                  <c:v>92.8255771282155</c:v>
                </c:pt>
                <c:pt idx="802">
                  <c:v>64.381950714250422</c:v>
                </c:pt>
                <c:pt idx="803">
                  <c:v>53.575347096923089</c:v>
                </c:pt>
                <c:pt idx="804">
                  <c:v>51.325506722801727</c:v>
                </c:pt>
                <c:pt idx="805">
                  <c:v>90.510842144153628</c:v>
                </c:pt>
                <c:pt idx="806">
                  <c:v>51.351942449921275</c:v>
                </c:pt>
                <c:pt idx="807">
                  <c:v>107.49979768625032</c:v>
                </c:pt>
                <c:pt idx="808">
                  <c:v>80.615330934746666</c:v>
                </c:pt>
                <c:pt idx="809">
                  <c:v>20.832952977732109</c:v>
                </c:pt>
                <c:pt idx="810">
                  <c:v>87.992989388537424</c:v>
                </c:pt>
                <c:pt idx="811">
                  <c:v>28.609014565854057</c:v>
                </c:pt>
                <c:pt idx="812">
                  <c:v>87.534292483259705</c:v>
                </c:pt>
                <c:pt idx="813">
                  <c:v>35.864080255008055</c:v>
                </c:pt>
                <c:pt idx="814">
                  <c:v>47.966271386180686</c:v>
                </c:pt>
                <c:pt idx="815">
                  <c:v>53.023008522953539</c:v>
                </c:pt>
                <c:pt idx="816">
                  <c:v>38.593911901039753</c:v>
                </c:pt>
                <c:pt idx="817">
                  <c:v>56.344711962008063</c:v>
                </c:pt>
                <c:pt idx="818">
                  <c:v>68.002889116778093</c:v>
                </c:pt>
                <c:pt idx="819">
                  <c:v>94.341038168449799</c:v>
                </c:pt>
                <c:pt idx="820">
                  <c:v>55.084153521323032</c:v>
                </c:pt>
                <c:pt idx="821">
                  <c:v>49.647898078956835</c:v>
                </c:pt>
                <c:pt idx="822">
                  <c:v>71.378745165804546</c:v>
                </c:pt>
                <c:pt idx="823">
                  <c:v>45.202515395287186</c:v>
                </c:pt>
                <c:pt idx="824">
                  <c:v>51.783445107792652</c:v>
                </c:pt>
                <c:pt idx="825">
                  <c:v>82.938202192464942</c:v>
                </c:pt>
                <c:pt idx="826">
                  <c:v>50.274995211378517</c:v>
                </c:pt>
                <c:pt idx="827">
                  <c:v>91.466720440426528</c:v>
                </c:pt>
                <c:pt idx="828">
                  <c:v>27.805202628249774</c:v>
                </c:pt>
                <c:pt idx="829">
                  <c:v>36.992695516098962</c:v>
                </c:pt>
                <c:pt idx="830">
                  <c:v>45.487538808628479</c:v>
                </c:pt>
                <c:pt idx="831">
                  <c:v>51.734197370837158</c:v>
                </c:pt>
                <c:pt idx="832">
                  <c:v>36.386189094892735</c:v>
                </c:pt>
                <c:pt idx="833">
                  <c:v>40.164639291564306</c:v>
                </c:pt>
                <c:pt idx="834">
                  <c:v>34.613961519216623</c:v>
                </c:pt>
                <c:pt idx="835">
                  <c:v>71.804098242524518</c:v>
                </c:pt>
                <c:pt idx="836">
                  <c:v>81.448079449684741</c:v>
                </c:pt>
                <c:pt idx="837">
                  <c:v>86.423101652350752</c:v>
                </c:pt>
                <c:pt idx="838">
                  <c:v>13.898015203461979</c:v>
                </c:pt>
                <c:pt idx="839">
                  <c:v>93.246825326664506</c:v>
                </c:pt>
                <c:pt idx="840">
                  <c:v>28.854469909834421</c:v>
                </c:pt>
                <c:pt idx="841">
                  <c:v>-28.393242974868325</c:v>
                </c:pt>
                <c:pt idx="842">
                  <c:v>71.864969267867835</c:v>
                </c:pt>
                <c:pt idx="843">
                  <c:v>48.118874112884235</c:v>
                </c:pt>
                <c:pt idx="844">
                  <c:v>108.15707758457363</c:v>
                </c:pt>
                <c:pt idx="845">
                  <c:v>45.560545613178896</c:v>
                </c:pt>
                <c:pt idx="846">
                  <c:v>97.387626912219616</c:v>
                </c:pt>
                <c:pt idx="847">
                  <c:v>90.85388180341819</c:v>
                </c:pt>
                <c:pt idx="848">
                  <c:v>78.936880654524387</c:v>
                </c:pt>
                <c:pt idx="849">
                  <c:v>17.434781939756039</c:v>
                </c:pt>
                <c:pt idx="850">
                  <c:v>32.753249946599276</c:v>
                </c:pt>
                <c:pt idx="851">
                  <c:v>53.198805674377503</c:v>
                </c:pt>
                <c:pt idx="852">
                  <c:v>79.168890667729201</c:v>
                </c:pt>
                <c:pt idx="853">
                  <c:v>35.180928142237171</c:v>
                </c:pt>
                <c:pt idx="854">
                  <c:v>68.727657237924021</c:v>
                </c:pt>
                <c:pt idx="855">
                  <c:v>13.78757985971891</c:v>
                </c:pt>
                <c:pt idx="856">
                  <c:v>28.626165877877835</c:v>
                </c:pt>
                <c:pt idx="857">
                  <c:v>63.691223655421147</c:v>
                </c:pt>
                <c:pt idx="858">
                  <c:v>37.565344431063281</c:v>
                </c:pt>
                <c:pt idx="859">
                  <c:v>93.404907854303005</c:v>
                </c:pt>
                <c:pt idx="860">
                  <c:v>46.74889648101361</c:v>
                </c:pt>
                <c:pt idx="861">
                  <c:v>32.897706630435472</c:v>
                </c:pt>
                <c:pt idx="862">
                  <c:v>24.786299189374557</c:v>
                </c:pt>
                <c:pt idx="863">
                  <c:v>11.998801877401057</c:v>
                </c:pt>
                <c:pt idx="864">
                  <c:v>20.793393926560139</c:v>
                </c:pt>
                <c:pt idx="865">
                  <c:v>-3.7743907547085604</c:v>
                </c:pt>
                <c:pt idx="866">
                  <c:v>7.7008591879522932</c:v>
                </c:pt>
                <c:pt idx="867">
                  <c:v>48.987412364362704</c:v>
                </c:pt>
                <c:pt idx="868">
                  <c:v>93.28998030718877</c:v>
                </c:pt>
                <c:pt idx="869">
                  <c:v>59.803901251023184</c:v>
                </c:pt>
                <c:pt idx="870">
                  <c:v>84.422097963320525</c:v>
                </c:pt>
                <c:pt idx="871">
                  <c:v>100.95848272810404</c:v>
                </c:pt>
                <c:pt idx="872">
                  <c:v>39.981775465348328</c:v>
                </c:pt>
                <c:pt idx="873">
                  <c:v>24.851579518764151</c:v>
                </c:pt>
                <c:pt idx="874">
                  <c:v>24.391663785647236</c:v>
                </c:pt>
                <c:pt idx="875">
                  <c:v>21.647343360194981</c:v>
                </c:pt>
                <c:pt idx="876">
                  <c:v>30.136499568197937</c:v>
                </c:pt>
                <c:pt idx="877">
                  <c:v>26.266336146540748</c:v>
                </c:pt>
                <c:pt idx="878">
                  <c:v>75.53396194398978</c:v>
                </c:pt>
                <c:pt idx="879">
                  <c:v>10.554292858639945</c:v>
                </c:pt>
                <c:pt idx="880">
                  <c:v>46.691591576400043</c:v>
                </c:pt>
                <c:pt idx="881">
                  <c:v>38.299011455362184</c:v>
                </c:pt>
                <c:pt idx="882">
                  <c:v>45.262627491014456</c:v>
                </c:pt>
                <c:pt idx="883">
                  <c:v>45.743993982283051</c:v>
                </c:pt>
                <c:pt idx="884">
                  <c:v>75.537286858993127</c:v>
                </c:pt>
                <c:pt idx="885">
                  <c:v>65.60321759358331</c:v>
                </c:pt>
                <c:pt idx="886">
                  <c:v>27.86360537246345</c:v>
                </c:pt>
                <c:pt idx="887">
                  <c:v>26.362090766215989</c:v>
                </c:pt>
                <c:pt idx="888">
                  <c:v>47.721059441197305</c:v>
                </c:pt>
                <c:pt idx="889">
                  <c:v>28.354576365238302</c:v>
                </c:pt>
                <c:pt idx="890">
                  <c:v>57.55522537219403</c:v>
                </c:pt>
                <c:pt idx="891">
                  <c:v>15.176572468688059</c:v>
                </c:pt>
                <c:pt idx="892">
                  <c:v>11.409413905825</c:v>
                </c:pt>
                <c:pt idx="893">
                  <c:v>0.91267125495244328</c:v>
                </c:pt>
                <c:pt idx="894">
                  <c:v>65.599295246544244</c:v>
                </c:pt>
                <c:pt idx="895">
                  <c:v>36.809802090373502</c:v>
                </c:pt>
                <c:pt idx="896">
                  <c:v>56.967558742047181</c:v>
                </c:pt>
                <c:pt idx="897">
                  <c:v>21.403209947089426</c:v>
                </c:pt>
                <c:pt idx="898">
                  <c:v>35.536960018000521</c:v>
                </c:pt>
                <c:pt idx="899">
                  <c:v>55.633835140717117</c:v>
                </c:pt>
                <c:pt idx="900">
                  <c:v>53.051379535008287</c:v>
                </c:pt>
                <c:pt idx="901">
                  <c:v>31.621535111314696</c:v>
                </c:pt>
                <c:pt idx="902">
                  <c:v>30.935778348844888</c:v>
                </c:pt>
                <c:pt idx="903">
                  <c:v>50.691699238736796</c:v>
                </c:pt>
                <c:pt idx="904">
                  <c:v>114.13363328148655</c:v>
                </c:pt>
                <c:pt idx="905">
                  <c:v>-14.887747674320183</c:v>
                </c:pt>
                <c:pt idx="906">
                  <c:v>77.320007085638352</c:v>
                </c:pt>
                <c:pt idx="907">
                  <c:v>34.066294688194297</c:v>
                </c:pt>
                <c:pt idx="908">
                  <c:v>25.795516722573737</c:v>
                </c:pt>
                <c:pt idx="909">
                  <c:v>50.29523722812646</c:v>
                </c:pt>
                <c:pt idx="910">
                  <c:v>50.4099262901345</c:v>
                </c:pt>
                <c:pt idx="911">
                  <c:v>35.660181937477297</c:v>
                </c:pt>
                <c:pt idx="912">
                  <c:v>17.723341246408243</c:v>
                </c:pt>
                <c:pt idx="913">
                  <c:v>21.223407408355445</c:v>
                </c:pt>
                <c:pt idx="914">
                  <c:v>30.521450379099448</c:v>
                </c:pt>
                <c:pt idx="915">
                  <c:v>33.486745231446349</c:v>
                </c:pt>
                <c:pt idx="916">
                  <c:v>31.244917847494879</c:v>
                </c:pt>
                <c:pt idx="917">
                  <c:v>29.614622897595485</c:v>
                </c:pt>
                <c:pt idx="918">
                  <c:v>46.251717988108091</c:v>
                </c:pt>
                <c:pt idx="919">
                  <c:v>34.801996996774513</c:v>
                </c:pt>
                <c:pt idx="920">
                  <c:v>52.976406276604145</c:v>
                </c:pt>
                <c:pt idx="921">
                  <c:v>37.117880481356572</c:v>
                </c:pt>
                <c:pt idx="922">
                  <c:v>28.324076323901807</c:v>
                </c:pt>
                <c:pt idx="923">
                  <c:v>8.4077055354511288</c:v>
                </c:pt>
                <c:pt idx="924">
                  <c:v>63.012550063617162</c:v>
                </c:pt>
                <c:pt idx="925">
                  <c:v>35.60491344591221</c:v>
                </c:pt>
                <c:pt idx="926">
                  <c:v>5.9985566632065312</c:v>
                </c:pt>
                <c:pt idx="927">
                  <c:v>19.906954237503186</c:v>
                </c:pt>
                <c:pt idx="928">
                  <c:v>38.457514087325492</c:v>
                </c:pt>
                <c:pt idx="929">
                  <c:v>44.104078114176495</c:v>
                </c:pt>
                <c:pt idx="930">
                  <c:v>37.750603190486906</c:v>
                </c:pt>
                <c:pt idx="931">
                  <c:v>18.483375757360918</c:v>
                </c:pt>
                <c:pt idx="932">
                  <c:v>13.960616871026993</c:v>
                </c:pt>
                <c:pt idx="933">
                  <c:v>45.847313558110763</c:v>
                </c:pt>
                <c:pt idx="934">
                  <c:v>6.9227704492075794</c:v>
                </c:pt>
                <c:pt idx="935">
                  <c:v>37.431000222258554</c:v>
                </c:pt>
                <c:pt idx="936">
                  <c:v>76.387205830768991</c:v>
                </c:pt>
                <c:pt idx="937">
                  <c:v>12.010207492311707</c:v>
                </c:pt>
                <c:pt idx="938">
                  <c:v>42.383257217774513</c:v>
                </c:pt>
                <c:pt idx="939">
                  <c:v>4.5493655445740497</c:v>
                </c:pt>
                <c:pt idx="940">
                  <c:v>30.428035456694598</c:v>
                </c:pt>
                <c:pt idx="941">
                  <c:v>13.889406351279277</c:v>
                </c:pt>
                <c:pt idx="942">
                  <c:v>33.990749130511247</c:v>
                </c:pt>
                <c:pt idx="943">
                  <c:v>45.981771495251813</c:v>
                </c:pt>
                <c:pt idx="944">
                  <c:v>0.81562822413059866</c:v>
                </c:pt>
                <c:pt idx="945">
                  <c:v>46.966911248056597</c:v>
                </c:pt>
                <c:pt idx="946">
                  <c:v>-5.4257547301130984</c:v>
                </c:pt>
                <c:pt idx="947">
                  <c:v>9.2193874068501493</c:v>
                </c:pt>
                <c:pt idx="948">
                  <c:v>6.8770085824127731</c:v>
                </c:pt>
                <c:pt idx="949">
                  <c:v>19.743564839166698</c:v>
                </c:pt>
                <c:pt idx="950">
                  <c:v>61.682719455834338</c:v>
                </c:pt>
                <c:pt idx="951">
                  <c:v>42.360589674974072</c:v>
                </c:pt>
                <c:pt idx="952">
                  <c:v>11.881381724447648</c:v>
                </c:pt>
                <c:pt idx="953">
                  <c:v>31.757609096388176</c:v>
                </c:pt>
                <c:pt idx="954">
                  <c:v>49.623465624389148</c:v>
                </c:pt>
                <c:pt idx="955">
                  <c:v>35.237126722681118</c:v>
                </c:pt>
                <c:pt idx="956">
                  <c:v>7.6834265866838818</c:v>
                </c:pt>
                <c:pt idx="957">
                  <c:v>25.576543911328809</c:v>
                </c:pt>
                <c:pt idx="958">
                  <c:v>44.905836531088859</c:v>
                </c:pt>
                <c:pt idx="959">
                  <c:v>19.130862687802686</c:v>
                </c:pt>
                <c:pt idx="960">
                  <c:v>35.550161760294557</c:v>
                </c:pt>
                <c:pt idx="961">
                  <c:v>56.842863521068558</c:v>
                </c:pt>
                <c:pt idx="962">
                  <c:v>34.070571621450448</c:v>
                </c:pt>
                <c:pt idx="963">
                  <c:v>46.408135259793056</c:v>
                </c:pt>
                <c:pt idx="964">
                  <c:v>53.990640125672719</c:v>
                </c:pt>
                <c:pt idx="965">
                  <c:v>48.208532047936757</c:v>
                </c:pt>
                <c:pt idx="966">
                  <c:v>22.628425415397199</c:v>
                </c:pt>
                <c:pt idx="967">
                  <c:v>47.582612639130922</c:v>
                </c:pt>
                <c:pt idx="968">
                  <c:v>12.782572169395891</c:v>
                </c:pt>
                <c:pt idx="969">
                  <c:v>37.30854587088654</c:v>
                </c:pt>
                <c:pt idx="970">
                  <c:v>36.077297227934956</c:v>
                </c:pt>
                <c:pt idx="971">
                  <c:v>61.695995708831013</c:v>
                </c:pt>
                <c:pt idx="972">
                  <c:v>65.876095065609178</c:v>
                </c:pt>
                <c:pt idx="973">
                  <c:v>17.666511350831893</c:v>
                </c:pt>
                <c:pt idx="974">
                  <c:v>41.913443225862515</c:v>
                </c:pt>
                <c:pt idx="975">
                  <c:v>19.405454369370243</c:v>
                </c:pt>
                <c:pt idx="976">
                  <c:v>23.313691233873286</c:v>
                </c:pt>
                <c:pt idx="977">
                  <c:v>29.235255245475788</c:v>
                </c:pt>
                <c:pt idx="978">
                  <c:v>16.410297975175475</c:v>
                </c:pt>
                <c:pt idx="979">
                  <c:v>10.501209967505154</c:v>
                </c:pt>
                <c:pt idx="980">
                  <c:v>7.870675259811712</c:v>
                </c:pt>
                <c:pt idx="981">
                  <c:v>40.646579436578001</c:v>
                </c:pt>
                <c:pt idx="982">
                  <c:v>6.1165245227319405</c:v>
                </c:pt>
                <c:pt idx="983">
                  <c:v>32.715684523859238</c:v>
                </c:pt>
                <c:pt idx="984">
                  <c:v>8.529775262988105</c:v>
                </c:pt>
                <c:pt idx="985">
                  <c:v>49.813803118763538</c:v>
                </c:pt>
                <c:pt idx="986">
                  <c:v>21.628465175126575</c:v>
                </c:pt>
                <c:pt idx="987">
                  <c:v>40.70078070630688</c:v>
                </c:pt>
                <c:pt idx="988">
                  <c:v>18.788465309044387</c:v>
                </c:pt>
                <c:pt idx="989">
                  <c:v>52.010017074011131</c:v>
                </c:pt>
                <c:pt idx="990">
                  <c:v>15.144889653829857</c:v>
                </c:pt>
                <c:pt idx="991">
                  <c:v>24.706165682992125</c:v>
                </c:pt>
                <c:pt idx="992">
                  <c:v>25.767660218705448</c:v>
                </c:pt>
                <c:pt idx="993">
                  <c:v>29.392510493613088</c:v>
                </c:pt>
                <c:pt idx="994">
                  <c:v>45.385310343540034</c:v>
                </c:pt>
                <c:pt idx="995">
                  <c:v>33.780717858625387</c:v>
                </c:pt>
                <c:pt idx="996">
                  <c:v>56.191701637394154</c:v>
                </c:pt>
                <c:pt idx="997">
                  <c:v>11.337467166385798</c:v>
                </c:pt>
                <c:pt idx="998">
                  <c:v>33.342719166102825</c:v>
                </c:pt>
                <c:pt idx="999">
                  <c:v>39.608767477240626</c:v>
                </c:pt>
                <c:pt idx="1000">
                  <c:v>35.714028562962334</c:v>
                </c:pt>
                <c:pt idx="1001">
                  <c:v>-26.299311265012303</c:v>
                </c:pt>
                <c:pt idx="1002">
                  <c:v>44.135904257927308</c:v>
                </c:pt>
                <c:pt idx="1003">
                  <c:v>54.58500317939022</c:v>
                </c:pt>
                <c:pt idx="1004">
                  <c:v>4.4462679183548657</c:v>
                </c:pt>
                <c:pt idx="1005">
                  <c:v>0.27894768819108023</c:v>
                </c:pt>
                <c:pt idx="1006">
                  <c:v>4.2311496121200136</c:v>
                </c:pt>
                <c:pt idx="1007">
                  <c:v>-5.2380403427806028</c:v>
                </c:pt>
                <c:pt idx="1008">
                  <c:v>25.489986985144252</c:v>
                </c:pt>
                <c:pt idx="1009">
                  <c:v>-16.647715106234401</c:v>
                </c:pt>
                <c:pt idx="1010">
                  <c:v>-13.271336501628312</c:v>
                </c:pt>
                <c:pt idx="1011">
                  <c:v>31.806965441607019</c:v>
                </c:pt>
                <c:pt idx="1012">
                  <c:v>21.235970376925433</c:v>
                </c:pt>
                <c:pt idx="1013">
                  <c:v>5.122330696088329</c:v>
                </c:pt>
                <c:pt idx="1014">
                  <c:v>57.694949292045827</c:v>
                </c:pt>
                <c:pt idx="1015">
                  <c:v>-3.1836055320373631</c:v>
                </c:pt>
                <c:pt idx="1016">
                  <c:v>-10.32393247462376</c:v>
                </c:pt>
                <c:pt idx="1017">
                  <c:v>67.140023778438561</c:v>
                </c:pt>
                <c:pt idx="1018">
                  <c:v>23.483227583616156</c:v>
                </c:pt>
                <c:pt idx="1019">
                  <c:v>6.0659314210119142</c:v>
                </c:pt>
                <c:pt idx="1020">
                  <c:v>15.146026278927645</c:v>
                </c:pt>
                <c:pt idx="1021">
                  <c:v>22.322250294002668</c:v>
                </c:pt>
                <c:pt idx="1022">
                  <c:v>17.628525976387138</c:v>
                </c:pt>
                <c:pt idx="1023">
                  <c:v>2.6242691914787803</c:v>
                </c:pt>
                <c:pt idx="1024">
                  <c:v>23.108313900800226</c:v>
                </c:pt>
                <c:pt idx="1025">
                  <c:v>16.202291867799762</c:v>
                </c:pt>
                <c:pt idx="1026">
                  <c:v>19.848367606004722</c:v>
                </c:pt>
                <c:pt idx="1027">
                  <c:v>10.030265030177008</c:v>
                </c:pt>
                <c:pt idx="1028">
                  <c:v>-0.21061213029066769</c:v>
                </c:pt>
                <c:pt idx="1029">
                  <c:v>33.078546850429262</c:v>
                </c:pt>
                <c:pt idx="1030">
                  <c:v>36.639032349241688</c:v>
                </c:pt>
                <c:pt idx="1031">
                  <c:v>-12.222178375462017</c:v>
                </c:pt>
                <c:pt idx="1032">
                  <c:v>24.949538929714617</c:v>
                </c:pt>
                <c:pt idx="1033">
                  <c:v>33.337644488624377</c:v>
                </c:pt>
                <c:pt idx="1034">
                  <c:v>32.531428957832134</c:v>
                </c:pt>
                <c:pt idx="1035">
                  <c:v>-13.322980329574039</c:v>
                </c:pt>
                <c:pt idx="1036">
                  <c:v>8.365547819206343</c:v>
                </c:pt>
                <c:pt idx="1037">
                  <c:v>10.377106282883423</c:v>
                </c:pt>
                <c:pt idx="1038">
                  <c:v>16.90473747802432</c:v>
                </c:pt>
                <c:pt idx="1039">
                  <c:v>20.829654589779963</c:v>
                </c:pt>
                <c:pt idx="1040">
                  <c:v>17.297538150728688</c:v>
                </c:pt>
                <c:pt idx="1041">
                  <c:v>15.208192567370313</c:v>
                </c:pt>
                <c:pt idx="1042">
                  <c:v>19.923060427929837</c:v>
                </c:pt>
                <c:pt idx="1043">
                  <c:v>12.909023798305411</c:v>
                </c:pt>
                <c:pt idx="1044">
                  <c:v>-2.7523413145716997</c:v>
                </c:pt>
                <c:pt idx="1045">
                  <c:v>44.94461311544319</c:v>
                </c:pt>
                <c:pt idx="1046">
                  <c:v>-5.6504117492720205</c:v>
                </c:pt>
                <c:pt idx="1047">
                  <c:v>39.048086020335347</c:v>
                </c:pt>
                <c:pt idx="1048">
                  <c:v>-3.9933374336292276</c:v>
                </c:pt>
                <c:pt idx="1049">
                  <c:v>14.245211866891317</c:v>
                </c:pt>
                <c:pt idx="1050">
                  <c:v>31.861108098496189</c:v>
                </c:pt>
                <c:pt idx="1051">
                  <c:v>4.1793060888750277</c:v>
                </c:pt>
                <c:pt idx="1052">
                  <c:v>0.9948511595146402</c:v>
                </c:pt>
                <c:pt idx="1053">
                  <c:v>1.520114860707241</c:v>
                </c:pt>
                <c:pt idx="1054">
                  <c:v>32.2133146091276</c:v>
                </c:pt>
                <c:pt idx="1055">
                  <c:v>19.418925869863436</c:v>
                </c:pt>
                <c:pt idx="1056">
                  <c:v>7.6263864259710568</c:v>
                </c:pt>
                <c:pt idx="1057">
                  <c:v>23.730115882488221</c:v>
                </c:pt>
                <c:pt idx="1058">
                  <c:v>6.8672354750456277</c:v>
                </c:pt>
                <c:pt idx="1059">
                  <c:v>27.908512981728563</c:v>
                </c:pt>
                <c:pt idx="1060">
                  <c:v>7.8071106970122246</c:v>
                </c:pt>
                <c:pt idx="1061">
                  <c:v>31.082623649241356</c:v>
                </c:pt>
                <c:pt idx="1062">
                  <c:v>5.1500269379868717</c:v>
                </c:pt>
                <c:pt idx="1063">
                  <c:v>19.822540361708594</c:v>
                </c:pt>
                <c:pt idx="1064">
                  <c:v>-10.531683702114877</c:v>
                </c:pt>
                <c:pt idx="1065">
                  <c:v>4.0797450072562942</c:v>
                </c:pt>
                <c:pt idx="1066">
                  <c:v>-12.055978443331226</c:v>
                </c:pt>
                <c:pt idx="1067">
                  <c:v>-3.9864113025744818</c:v>
                </c:pt>
                <c:pt idx="1068">
                  <c:v>10.35060960509619</c:v>
                </c:pt>
                <c:pt idx="1069">
                  <c:v>11.306198834221163</c:v>
                </c:pt>
                <c:pt idx="1070">
                  <c:v>12.696630682433517</c:v>
                </c:pt>
                <c:pt idx="1071">
                  <c:v>14.426724639849235</c:v>
                </c:pt>
                <c:pt idx="1072">
                  <c:v>29.350465675816043</c:v>
                </c:pt>
                <c:pt idx="1073">
                  <c:v>13.992077784108892</c:v>
                </c:pt>
                <c:pt idx="1074">
                  <c:v>26.152148499521491</c:v>
                </c:pt>
                <c:pt idx="1075">
                  <c:v>31.955333551758457</c:v>
                </c:pt>
                <c:pt idx="1076">
                  <c:v>0.3625486372105004</c:v>
                </c:pt>
                <c:pt idx="1077">
                  <c:v>47.211829517514552</c:v>
                </c:pt>
                <c:pt idx="1078">
                  <c:v>11.359842345599105</c:v>
                </c:pt>
                <c:pt idx="1079">
                  <c:v>20.477510711143651</c:v>
                </c:pt>
                <c:pt idx="1080">
                  <c:v>11.32953659368402</c:v>
                </c:pt>
                <c:pt idx="1081">
                  <c:v>-25.847837291736536</c:v>
                </c:pt>
                <c:pt idx="1082">
                  <c:v>56.201431650476543</c:v>
                </c:pt>
                <c:pt idx="1083">
                  <c:v>9.6719635119488618</c:v>
                </c:pt>
                <c:pt idx="1084">
                  <c:v>22.569623317744782</c:v>
                </c:pt>
                <c:pt idx="1085">
                  <c:v>14.429448000843214</c:v>
                </c:pt>
                <c:pt idx="1086">
                  <c:v>-3.3619843878191298</c:v>
                </c:pt>
                <c:pt idx="1087">
                  <c:v>33.25814774434847</c:v>
                </c:pt>
                <c:pt idx="1088">
                  <c:v>44.865443318133373</c:v>
                </c:pt>
                <c:pt idx="1089">
                  <c:v>-8.0628704617404292</c:v>
                </c:pt>
                <c:pt idx="1090">
                  <c:v>14.782714035253683</c:v>
                </c:pt>
                <c:pt idx="1091">
                  <c:v>6.9242806135061059</c:v>
                </c:pt>
                <c:pt idx="1092">
                  <c:v>-5.8620342886431231</c:v>
                </c:pt>
                <c:pt idx="1093">
                  <c:v>3.0137873239618327</c:v>
                </c:pt>
                <c:pt idx="1094">
                  <c:v>2.3400153204174283</c:v>
                </c:pt>
                <c:pt idx="1095">
                  <c:v>13.540194617593778</c:v>
                </c:pt>
                <c:pt idx="1096">
                  <c:v>-5.3742368914160705</c:v>
                </c:pt>
                <c:pt idx="1097">
                  <c:v>38.762145473234789</c:v>
                </c:pt>
                <c:pt idx="1098">
                  <c:v>8.6638190198933795</c:v>
                </c:pt>
                <c:pt idx="1099">
                  <c:v>2.9379137456403956</c:v>
                </c:pt>
                <c:pt idx="1100">
                  <c:v>31.861108098496189</c:v>
                </c:pt>
                <c:pt idx="1101">
                  <c:v>4.1793060888750277</c:v>
                </c:pt>
                <c:pt idx="1102">
                  <c:v>0.9948511595146402</c:v>
                </c:pt>
                <c:pt idx="1103">
                  <c:v>1.520114860707241</c:v>
                </c:pt>
                <c:pt idx="1104">
                  <c:v>32.2133146091276</c:v>
                </c:pt>
                <c:pt idx="1105">
                  <c:v>19.418925869863436</c:v>
                </c:pt>
                <c:pt idx="1106">
                  <c:v>7.6263864259710568</c:v>
                </c:pt>
                <c:pt idx="1107">
                  <c:v>23.730115882488221</c:v>
                </c:pt>
                <c:pt idx="1108">
                  <c:v>6.8672354750456277</c:v>
                </c:pt>
                <c:pt idx="1109">
                  <c:v>27.908512981728563</c:v>
                </c:pt>
                <c:pt idx="1110">
                  <c:v>7.8071106970122246</c:v>
                </c:pt>
                <c:pt idx="1111">
                  <c:v>31.082623649241356</c:v>
                </c:pt>
                <c:pt idx="1112">
                  <c:v>5.1500269379868717</c:v>
                </c:pt>
                <c:pt idx="1113">
                  <c:v>19.822540361708594</c:v>
                </c:pt>
                <c:pt idx="1114">
                  <c:v>-10.531683702114877</c:v>
                </c:pt>
                <c:pt idx="1115">
                  <c:v>4.0797450072562942</c:v>
                </c:pt>
                <c:pt idx="1116">
                  <c:v>-12.055978443331226</c:v>
                </c:pt>
                <c:pt idx="1117">
                  <c:v>-3.9864113025744818</c:v>
                </c:pt>
                <c:pt idx="1118">
                  <c:v>10.35060960509619</c:v>
                </c:pt>
                <c:pt idx="1119">
                  <c:v>11.306198834221163</c:v>
                </c:pt>
                <c:pt idx="1120">
                  <c:v>12.696630682433517</c:v>
                </c:pt>
                <c:pt idx="1121">
                  <c:v>14.426724639849235</c:v>
                </c:pt>
                <c:pt idx="1122">
                  <c:v>29.350465675816043</c:v>
                </c:pt>
                <c:pt idx="1123">
                  <c:v>13.992077784108892</c:v>
                </c:pt>
                <c:pt idx="1124">
                  <c:v>26.152148499521491</c:v>
                </c:pt>
                <c:pt idx="1125">
                  <c:v>31.955333551758457</c:v>
                </c:pt>
                <c:pt idx="1126">
                  <c:v>0.3625486372105004</c:v>
                </c:pt>
                <c:pt idx="1127">
                  <c:v>47.211829517514552</c:v>
                </c:pt>
                <c:pt idx="1128">
                  <c:v>11.359842345599105</c:v>
                </c:pt>
                <c:pt idx="1129">
                  <c:v>20.477510711143651</c:v>
                </c:pt>
                <c:pt idx="1130">
                  <c:v>11.32953659368402</c:v>
                </c:pt>
                <c:pt idx="1131">
                  <c:v>-25.847837291736536</c:v>
                </c:pt>
                <c:pt idx="1132">
                  <c:v>56.201431650476543</c:v>
                </c:pt>
                <c:pt idx="1133">
                  <c:v>9.6719635119488618</c:v>
                </c:pt>
                <c:pt idx="1134">
                  <c:v>22.569623317744782</c:v>
                </c:pt>
                <c:pt idx="1135">
                  <c:v>14.429448000843214</c:v>
                </c:pt>
                <c:pt idx="1136">
                  <c:v>-3.3619843878191298</c:v>
                </c:pt>
                <c:pt idx="1137">
                  <c:v>33.25814774434847</c:v>
                </c:pt>
                <c:pt idx="1138">
                  <c:v>44.865443318133373</c:v>
                </c:pt>
                <c:pt idx="1139">
                  <c:v>-8.0628704617404292</c:v>
                </c:pt>
                <c:pt idx="1140">
                  <c:v>14.782714035253683</c:v>
                </c:pt>
                <c:pt idx="1141">
                  <c:v>6.9242806135061059</c:v>
                </c:pt>
                <c:pt idx="1142">
                  <c:v>-5.8620342886431231</c:v>
                </c:pt>
                <c:pt idx="1143">
                  <c:v>3.0137873239618327</c:v>
                </c:pt>
                <c:pt idx="1144">
                  <c:v>2.3400153204174283</c:v>
                </c:pt>
                <c:pt idx="1145">
                  <c:v>13.540194617593778</c:v>
                </c:pt>
                <c:pt idx="1146">
                  <c:v>-5.3742368914160705</c:v>
                </c:pt>
                <c:pt idx="1147">
                  <c:v>38.762145473234789</c:v>
                </c:pt>
                <c:pt idx="1148">
                  <c:v>8.6638190198933795</c:v>
                </c:pt>
                <c:pt idx="1149">
                  <c:v>2.9379137456403956</c:v>
                </c:pt>
                <c:pt idx="1150">
                  <c:v>62.49154121483673</c:v>
                </c:pt>
                <c:pt idx="1151">
                  <c:v>26.542869208613677</c:v>
                </c:pt>
                <c:pt idx="1152">
                  <c:v>29.628383934393124</c:v>
                </c:pt>
                <c:pt idx="1153">
                  <c:v>-21.511021818023622</c:v>
                </c:pt>
                <c:pt idx="1154">
                  <c:v>17.413071650526632</c:v>
                </c:pt>
                <c:pt idx="1155">
                  <c:v>-9.6152902540611755</c:v>
                </c:pt>
                <c:pt idx="1156">
                  <c:v>6.6461697621045417</c:v>
                </c:pt>
                <c:pt idx="1157">
                  <c:v>15.840456255624426</c:v>
                </c:pt>
                <c:pt idx="1158">
                  <c:v>33.041697072530205</c:v>
                </c:pt>
                <c:pt idx="1159">
                  <c:v>0.72946532383679019</c:v>
                </c:pt>
                <c:pt idx="1160">
                  <c:v>6.3215387194792783</c:v>
                </c:pt>
                <c:pt idx="1161">
                  <c:v>12.895726954645502</c:v>
                </c:pt>
                <c:pt idx="1162">
                  <c:v>29.991637159597843</c:v>
                </c:pt>
                <c:pt idx="1163">
                  <c:v>8.247813838004511</c:v>
                </c:pt>
                <c:pt idx="1164">
                  <c:v>22.5507187865208</c:v>
                </c:pt>
                <c:pt idx="1165">
                  <c:v>15.450367278375266</c:v>
                </c:pt>
                <c:pt idx="1166">
                  <c:v>-11.640583028044084</c:v>
                </c:pt>
                <c:pt idx="1167">
                  <c:v>10.149174206199193</c:v>
                </c:pt>
                <c:pt idx="1168">
                  <c:v>-0.62170060961926199</c:v>
                </c:pt>
                <c:pt idx="1169">
                  <c:v>-5.4360216373176655</c:v>
                </c:pt>
                <c:pt idx="1170">
                  <c:v>-3.0796697145367253</c:v>
                </c:pt>
                <c:pt idx="1171">
                  <c:v>19.597166374431151</c:v>
                </c:pt>
                <c:pt idx="1172">
                  <c:v>8.3736370905036903</c:v>
                </c:pt>
                <c:pt idx="1173">
                  <c:v>2.1223406228727346</c:v>
                </c:pt>
                <c:pt idx="1174">
                  <c:v>11.698359721301316</c:v>
                </c:pt>
                <c:pt idx="1175">
                  <c:v>2.2379284391620584</c:v>
                </c:pt>
                <c:pt idx="1176">
                  <c:v>0.53619166884915315</c:v>
                </c:pt>
                <c:pt idx="1177">
                  <c:v>7.3848903248624573</c:v>
                </c:pt>
                <c:pt idx="1178">
                  <c:v>25.148090953799606</c:v>
                </c:pt>
                <c:pt idx="1179">
                  <c:v>-5.0426218446680044</c:v>
                </c:pt>
                <c:pt idx="1180">
                  <c:v>7.9761975279642945</c:v>
                </c:pt>
                <c:pt idx="1181">
                  <c:v>39.201584627589817</c:v>
                </c:pt>
                <c:pt idx="1182">
                  <c:v>10.288958647578719</c:v>
                </c:pt>
                <c:pt idx="1183">
                  <c:v>24.055607315075871</c:v>
                </c:pt>
                <c:pt idx="1184">
                  <c:v>-5.5361880039442477</c:v>
                </c:pt>
                <c:pt idx="1185">
                  <c:v>2.4012024445076166</c:v>
                </c:pt>
                <c:pt idx="1186">
                  <c:v>-14.223191026445306</c:v>
                </c:pt>
                <c:pt idx="1187">
                  <c:v>-4.4586820538100174</c:v>
                </c:pt>
                <c:pt idx="1188">
                  <c:v>16.154451499497419</c:v>
                </c:pt>
                <c:pt idx="1189">
                  <c:v>-8.3961859927932601</c:v>
                </c:pt>
                <c:pt idx="1190">
                  <c:v>13.998516692951178</c:v>
                </c:pt>
                <c:pt idx="1191">
                  <c:v>-17.838599069633577</c:v>
                </c:pt>
                <c:pt idx="1192">
                  <c:v>17.108312388168279</c:v>
                </c:pt>
                <c:pt idx="1193">
                  <c:v>-6.7979935324314162</c:v>
                </c:pt>
                <c:pt idx="1194">
                  <c:v>-1.3676654299041857</c:v>
                </c:pt>
                <c:pt idx="1195">
                  <c:v>2.1114557149888067</c:v>
                </c:pt>
                <c:pt idx="1196">
                  <c:v>4.9524171857339434</c:v>
                </c:pt>
                <c:pt idx="1197">
                  <c:v>16.758188058032253</c:v>
                </c:pt>
                <c:pt idx="1198">
                  <c:v>-19.09562134761801</c:v>
                </c:pt>
                <c:pt idx="1199">
                  <c:v>24.941078039355446</c:v>
                </c:pt>
                <c:pt idx="1200">
                  <c:v>15.636165129381864</c:v>
                </c:pt>
                <c:pt idx="1201">
                  <c:v>26.256171456548724</c:v>
                </c:pt>
                <c:pt idx="1202">
                  <c:v>27.951368596649541</c:v>
                </c:pt>
                <c:pt idx="1203">
                  <c:v>4.4534451344386481</c:v>
                </c:pt>
                <c:pt idx="1204">
                  <c:v>11.647232528067887</c:v>
                </c:pt>
                <c:pt idx="1205">
                  <c:v>11.842629930002943</c:v>
                </c:pt>
                <c:pt idx="1206">
                  <c:v>3.1562657302452592</c:v>
                </c:pt>
                <c:pt idx="1207">
                  <c:v>-0.4298005256862667</c:v>
                </c:pt>
                <c:pt idx="1208">
                  <c:v>4.3128846345761227</c:v>
                </c:pt>
                <c:pt idx="1209">
                  <c:v>6.3562200577612815</c:v>
                </c:pt>
                <c:pt idx="1210">
                  <c:v>28.255012004875237</c:v>
                </c:pt>
                <c:pt idx="1211">
                  <c:v>0.31836240160025397</c:v>
                </c:pt>
                <c:pt idx="1212">
                  <c:v>2.8698532215805663</c:v>
                </c:pt>
                <c:pt idx="1213">
                  <c:v>-2.5950708108998053</c:v>
                </c:pt>
                <c:pt idx="1214">
                  <c:v>-0.45163167902450468</c:v>
                </c:pt>
                <c:pt idx="1215">
                  <c:v>-7.454851504055334</c:v>
                </c:pt>
                <c:pt idx="1216">
                  <c:v>6.199723709772349</c:v>
                </c:pt>
                <c:pt idx="1217">
                  <c:v>14.224965589319352</c:v>
                </c:pt>
                <c:pt idx="1218">
                  <c:v>3.6559293510961948</c:v>
                </c:pt>
                <c:pt idx="1219">
                  <c:v>13.31261591389319</c:v>
                </c:pt>
                <c:pt idx="1220">
                  <c:v>9.7855080020607517</c:v>
                </c:pt>
                <c:pt idx="1221">
                  <c:v>7.8905471567490784</c:v>
                </c:pt>
                <c:pt idx="1222">
                  <c:v>9.2987343184499682</c:v>
                </c:pt>
                <c:pt idx="1223">
                  <c:v>47.499165271992972</c:v>
                </c:pt>
                <c:pt idx="1224">
                  <c:v>-27.616804575747377</c:v>
                </c:pt>
                <c:pt idx="1225">
                  <c:v>15.806035339535731</c:v>
                </c:pt>
                <c:pt idx="1226">
                  <c:v>-8.9420656484615062</c:v>
                </c:pt>
                <c:pt idx="1227">
                  <c:v>13.906415742297865</c:v>
                </c:pt>
                <c:pt idx="1228">
                  <c:v>-7.2219940556991551</c:v>
                </c:pt>
                <c:pt idx="1229">
                  <c:v>7.4646326293701675</c:v>
                </c:pt>
                <c:pt idx="1230">
                  <c:v>-3.445284444042533</c:v>
                </c:pt>
                <c:pt idx="1231">
                  <c:v>5.5577441704756687</c:v>
                </c:pt>
                <c:pt idx="1232">
                  <c:v>-5.2904230880383638</c:v>
                </c:pt>
                <c:pt idx="1233">
                  <c:v>17.266071021389521</c:v>
                </c:pt>
                <c:pt idx="1234">
                  <c:v>3.9934452937680516</c:v>
                </c:pt>
                <c:pt idx="1235">
                  <c:v>20.4656913461912</c:v>
                </c:pt>
                <c:pt idx="1236">
                  <c:v>2.5006396069562911</c:v>
                </c:pt>
                <c:pt idx="1237">
                  <c:v>6.2292694849857568</c:v>
                </c:pt>
                <c:pt idx="1238">
                  <c:v>4.1576771610650249</c:v>
                </c:pt>
                <c:pt idx="1239">
                  <c:v>15.783654606850357</c:v>
                </c:pt>
                <c:pt idx="1240">
                  <c:v>0.82819069370321563</c:v>
                </c:pt>
                <c:pt idx="1241">
                  <c:v>-3.1764033676535335</c:v>
                </c:pt>
                <c:pt idx="1242">
                  <c:v>21.502667381821357</c:v>
                </c:pt>
                <c:pt idx="1243">
                  <c:v>17.67690640204906</c:v>
                </c:pt>
                <c:pt idx="1244">
                  <c:v>3.2988189306054991</c:v>
                </c:pt>
                <c:pt idx="1245">
                  <c:v>12.858435373366921</c:v>
                </c:pt>
                <c:pt idx="1246">
                  <c:v>-7.6442498798641054</c:v>
                </c:pt>
                <c:pt idx="1247">
                  <c:v>20.722733025540148</c:v>
                </c:pt>
                <c:pt idx="1248">
                  <c:v>1.7946503391537114</c:v>
                </c:pt>
                <c:pt idx="1249">
                  <c:v>-7.1727759126667694</c:v>
                </c:pt>
                <c:pt idx="1250">
                  <c:v>15.636165129381864</c:v>
                </c:pt>
                <c:pt idx="1251">
                  <c:v>26.256171456548724</c:v>
                </c:pt>
                <c:pt idx="1252">
                  <c:v>27.951368596649541</c:v>
                </c:pt>
                <c:pt idx="1253">
                  <c:v>4.4534451344386481</c:v>
                </c:pt>
                <c:pt idx="1254">
                  <c:v>11.647232528067887</c:v>
                </c:pt>
                <c:pt idx="1255">
                  <c:v>11.842629930002943</c:v>
                </c:pt>
                <c:pt idx="1256">
                  <c:v>3.1562657302452592</c:v>
                </c:pt>
                <c:pt idx="1257">
                  <c:v>-0.4298005256862667</c:v>
                </c:pt>
                <c:pt idx="1258">
                  <c:v>4.3128846345761227</c:v>
                </c:pt>
                <c:pt idx="1259">
                  <c:v>6.3562200577612815</c:v>
                </c:pt>
                <c:pt idx="1260">
                  <c:v>28.255012004875237</c:v>
                </c:pt>
                <c:pt idx="1261">
                  <c:v>0.31836240160025397</c:v>
                </c:pt>
                <c:pt idx="1262">
                  <c:v>2.8698532215805663</c:v>
                </c:pt>
                <c:pt idx="1263">
                  <c:v>-2.5950708108998053</c:v>
                </c:pt>
                <c:pt idx="1264">
                  <c:v>-0.45163167902450468</c:v>
                </c:pt>
                <c:pt idx="1265">
                  <c:v>-7.454851504055334</c:v>
                </c:pt>
                <c:pt idx="1266">
                  <c:v>6.199723709772349</c:v>
                </c:pt>
                <c:pt idx="1267">
                  <c:v>14.224965589319352</c:v>
                </c:pt>
                <c:pt idx="1268">
                  <c:v>3.6559293510961948</c:v>
                </c:pt>
                <c:pt idx="1269">
                  <c:v>13.31261591389319</c:v>
                </c:pt>
                <c:pt idx="1270">
                  <c:v>9.7855080020607517</c:v>
                </c:pt>
                <c:pt idx="1271">
                  <c:v>7.8905471567490784</c:v>
                </c:pt>
                <c:pt idx="1272">
                  <c:v>9.2987343184499682</c:v>
                </c:pt>
                <c:pt idx="1273">
                  <c:v>47.499165271992972</c:v>
                </c:pt>
                <c:pt idx="1274">
                  <c:v>-27.616804575747377</c:v>
                </c:pt>
                <c:pt idx="1275">
                  <c:v>15.806035339535731</c:v>
                </c:pt>
                <c:pt idx="1276">
                  <c:v>-8.9420656484615062</c:v>
                </c:pt>
                <c:pt idx="1277">
                  <c:v>13.906415742297865</c:v>
                </c:pt>
                <c:pt idx="1278">
                  <c:v>-7.2219940556991551</c:v>
                </c:pt>
                <c:pt idx="1279">
                  <c:v>7.4646326293701675</c:v>
                </c:pt>
                <c:pt idx="1280">
                  <c:v>-3.445284444042533</c:v>
                </c:pt>
                <c:pt idx="1281">
                  <c:v>5.5577441704756687</c:v>
                </c:pt>
                <c:pt idx="1282">
                  <c:v>-5.2904230880383638</c:v>
                </c:pt>
                <c:pt idx="1283">
                  <c:v>17.266071021389521</c:v>
                </c:pt>
                <c:pt idx="1284">
                  <c:v>3.9934452937680516</c:v>
                </c:pt>
                <c:pt idx="1285">
                  <c:v>20.4656913461912</c:v>
                </c:pt>
                <c:pt idx="1286">
                  <c:v>2.5006396069562911</c:v>
                </c:pt>
                <c:pt idx="1287">
                  <c:v>6.2292694849857568</c:v>
                </c:pt>
                <c:pt idx="1288">
                  <c:v>4.1576771610650249</c:v>
                </c:pt>
                <c:pt idx="1289">
                  <c:v>15.783654606850357</c:v>
                </c:pt>
                <c:pt idx="1290">
                  <c:v>0.82819069370321563</c:v>
                </c:pt>
                <c:pt idx="1291">
                  <c:v>-3.1764033676535335</c:v>
                </c:pt>
                <c:pt idx="1292">
                  <c:v>21.502667381821357</c:v>
                </c:pt>
                <c:pt idx="1293">
                  <c:v>17.67690640204906</c:v>
                </c:pt>
                <c:pt idx="1294">
                  <c:v>3.2988189306054991</c:v>
                </c:pt>
                <c:pt idx="1295">
                  <c:v>12.858435373366921</c:v>
                </c:pt>
                <c:pt idx="1296">
                  <c:v>-7.6442498798641054</c:v>
                </c:pt>
                <c:pt idx="1297">
                  <c:v>20.722733025540148</c:v>
                </c:pt>
                <c:pt idx="1298">
                  <c:v>1.7946503391537114</c:v>
                </c:pt>
                <c:pt idx="1299">
                  <c:v>-7.1727759126667694</c:v>
                </c:pt>
                <c:pt idx="1300">
                  <c:v>3.8022209042915311</c:v>
                </c:pt>
                <c:pt idx="1301">
                  <c:v>-3.417035485970306</c:v>
                </c:pt>
                <c:pt idx="1302">
                  <c:v>6.2305922842777983</c:v>
                </c:pt>
                <c:pt idx="1303">
                  <c:v>1.5370703121311788</c:v>
                </c:pt>
                <c:pt idx="1304">
                  <c:v>3.6808654889792538</c:v>
                </c:pt>
                <c:pt idx="1305">
                  <c:v>23.471949686082414</c:v>
                </c:pt>
                <c:pt idx="1306">
                  <c:v>4.3079341431486542</c:v>
                </c:pt>
                <c:pt idx="1307">
                  <c:v>-4.6818622327224544</c:v>
                </c:pt>
                <c:pt idx="1308">
                  <c:v>-11.010664059213596</c:v>
                </c:pt>
                <c:pt idx="1309">
                  <c:v>-9.4343128382379771</c:v>
                </c:pt>
                <c:pt idx="1310">
                  <c:v>13.638545524297918</c:v>
                </c:pt>
                <c:pt idx="1311">
                  <c:v>2.551405690122476</c:v>
                </c:pt>
                <c:pt idx="1312">
                  <c:v>19.416144165391177</c:v>
                </c:pt>
                <c:pt idx="1313">
                  <c:v>11.93289677919998</c:v>
                </c:pt>
                <c:pt idx="1314">
                  <c:v>17.357039460691201</c:v>
                </c:pt>
                <c:pt idx="1315">
                  <c:v>-4.8198975292022839</c:v>
                </c:pt>
                <c:pt idx="1316">
                  <c:v>13.335624421606736</c:v>
                </c:pt>
                <c:pt idx="1317">
                  <c:v>11.546014718867722</c:v>
                </c:pt>
                <c:pt idx="1318">
                  <c:v>24.969388216408177</c:v>
                </c:pt>
                <c:pt idx="1319">
                  <c:v>15.091296142634148</c:v>
                </c:pt>
                <c:pt idx="1320">
                  <c:v>-14.151732887258291</c:v>
                </c:pt>
                <c:pt idx="1321">
                  <c:v>7.5521579504673424</c:v>
                </c:pt>
                <c:pt idx="1322">
                  <c:v>20.753018177084101</c:v>
                </c:pt>
                <c:pt idx="1323">
                  <c:v>38.555854224803809</c:v>
                </c:pt>
                <c:pt idx="1324">
                  <c:v>0.12237060159456507</c:v>
                </c:pt>
                <c:pt idx="1325">
                  <c:v>8.3175519462345058</c:v>
                </c:pt>
                <c:pt idx="1326">
                  <c:v>1.9549773746096912</c:v>
                </c:pt>
                <c:pt idx="1327">
                  <c:v>25.548666397170024</c:v>
                </c:pt>
                <c:pt idx="1328">
                  <c:v>2.0592632295626809</c:v>
                </c:pt>
                <c:pt idx="1329">
                  <c:v>1.7464806970637043</c:v>
                </c:pt>
                <c:pt idx="1330">
                  <c:v>-7.6733642533882671</c:v>
                </c:pt>
                <c:pt idx="1331">
                  <c:v>-2.2366147604511255</c:v>
                </c:pt>
                <c:pt idx="1332">
                  <c:v>33.202266936515805</c:v>
                </c:pt>
                <c:pt idx="1333">
                  <c:v>11.598343839944716</c:v>
                </c:pt>
                <c:pt idx="1334">
                  <c:v>-1.7628467732411643</c:v>
                </c:pt>
                <c:pt idx="1335">
                  <c:v>7.0907048118275311</c:v>
                </c:pt>
                <c:pt idx="1336">
                  <c:v>-16.497289832580545</c:v>
                </c:pt>
                <c:pt idx="1337">
                  <c:v>9.7612652338476007</c:v>
                </c:pt>
                <c:pt idx="1338">
                  <c:v>14.073110768219118</c:v>
                </c:pt>
                <c:pt idx="1339">
                  <c:v>4.6067505769079249</c:v>
                </c:pt>
                <c:pt idx="1340">
                  <c:v>14.077747389261162</c:v>
                </c:pt>
                <c:pt idx="1341">
                  <c:v>-19.86519275783488</c:v>
                </c:pt>
                <c:pt idx="1342">
                  <c:v>15.129788308807241</c:v>
                </c:pt>
                <c:pt idx="1343">
                  <c:v>9.2958416376424477E-2</c:v>
                </c:pt>
                <c:pt idx="1344">
                  <c:v>17.102657989458475</c:v>
                </c:pt>
                <c:pt idx="1345">
                  <c:v>18.525234719789449</c:v>
                </c:pt>
                <c:pt idx="1346">
                  <c:v>2.9469436392699913</c:v>
                </c:pt>
                <c:pt idx="1347">
                  <c:v>25.53832953364611</c:v>
                </c:pt>
                <c:pt idx="1348">
                  <c:v>4.0451476382456333</c:v>
                </c:pt>
                <c:pt idx="1349">
                  <c:v>11.688521994510849</c:v>
                </c:pt>
                <c:pt idx="1350">
                  <c:v>10.436871514478453</c:v>
                </c:pt>
                <c:pt idx="1351">
                  <c:v>6.497460724199617</c:v>
                </c:pt>
                <c:pt idx="1352">
                  <c:v>1.6164612187053962</c:v>
                </c:pt>
                <c:pt idx="1353">
                  <c:v>11.261145770762361</c:v>
                </c:pt>
                <c:pt idx="1354">
                  <c:v>-7.2964796109511347</c:v>
                </c:pt>
                <c:pt idx="1355">
                  <c:v>-1.9713160292276468</c:v>
                </c:pt>
                <c:pt idx="1356">
                  <c:v>-7.0973171163146525</c:v>
                </c:pt>
                <c:pt idx="1357">
                  <c:v>25.73807667091171</c:v>
                </c:pt>
                <c:pt idx="1358">
                  <c:v>9.5786121672463693</c:v>
                </c:pt>
                <c:pt idx="1359">
                  <c:v>17.184064657597766</c:v>
                </c:pt>
                <c:pt idx="1360">
                  <c:v>6.3978840541189355</c:v>
                </c:pt>
                <c:pt idx="1361">
                  <c:v>33.037785087130423</c:v>
                </c:pt>
                <c:pt idx="1362">
                  <c:v>4.0385542334138451</c:v>
                </c:pt>
                <c:pt idx="1363">
                  <c:v>16.452827659864123</c:v>
                </c:pt>
                <c:pt idx="1364">
                  <c:v>9.0292959275996676</c:v>
                </c:pt>
                <c:pt idx="1365">
                  <c:v>-3.8948376872150554</c:v>
                </c:pt>
                <c:pt idx="1366">
                  <c:v>16.070923973522323</c:v>
                </c:pt>
                <c:pt idx="1367">
                  <c:v>3.3568628660300592</c:v>
                </c:pt>
                <c:pt idx="1368">
                  <c:v>-4.6000478208219358</c:v>
                </c:pt>
                <c:pt idx="1369">
                  <c:v>21.598612955480622</c:v>
                </c:pt>
                <c:pt idx="1370">
                  <c:v>8.3292256385837806</c:v>
                </c:pt>
                <c:pt idx="1371">
                  <c:v>4.4143066413595538</c:v>
                </c:pt>
                <c:pt idx="1372">
                  <c:v>7.1295160103714226</c:v>
                </c:pt>
                <c:pt idx="1373">
                  <c:v>7.1454903380695498</c:v>
                </c:pt>
                <c:pt idx="1374">
                  <c:v>-6.9251412272212605</c:v>
                </c:pt>
                <c:pt idx="1375">
                  <c:v>-0.16931049524020705</c:v>
                </c:pt>
                <c:pt idx="1376">
                  <c:v>4.7554402226473451</c:v>
                </c:pt>
                <c:pt idx="1377">
                  <c:v>-5.2816905117870663</c:v>
                </c:pt>
                <c:pt idx="1378">
                  <c:v>-4.2797233362882272</c:v>
                </c:pt>
                <c:pt idx="1379">
                  <c:v>6.4560114308135796</c:v>
                </c:pt>
                <c:pt idx="1380">
                  <c:v>1.5730446644774918</c:v>
                </c:pt>
                <c:pt idx="1381">
                  <c:v>5.0193656045521795</c:v>
                </c:pt>
                <c:pt idx="1382">
                  <c:v>-2.3928629784662774</c:v>
                </c:pt>
                <c:pt idx="1383">
                  <c:v>1.7907427433771386</c:v>
                </c:pt>
                <c:pt idx="1384">
                  <c:v>-1.2268259170187485</c:v>
                </c:pt>
                <c:pt idx="1385">
                  <c:v>1.7396051829965462</c:v>
                </c:pt>
                <c:pt idx="1386">
                  <c:v>-15.012480495921432</c:v>
                </c:pt>
                <c:pt idx="1387">
                  <c:v>-12.008654827654601</c:v>
                </c:pt>
                <c:pt idx="1388">
                  <c:v>0.29624984519950459</c:v>
                </c:pt>
                <c:pt idx="1389">
                  <c:v>3.2315846976610612</c:v>
                </c:pt>
                <c:pt idx="1390">
                  <c:v>-2.774635217573223</c:v>
                </c:pt>
                <c:pt idx="1391">
                  <c:v>15.52434209180214</c:v>
                </c:pt>
                <c:pt idx="1392">
                  <c:v>12.978973752187292</c:v>
                </c:pt>
                <c:pt idx="1393">
                  <c:v>15.551983647150672</c:v>
                </c:pt>
                <c:pt idx="1394">
                  <c:v>1.4585769805978293</c:v>
                </c:pt>
                <c:pt idx="1395">
                  <c:v>-1.8008486541231683</c:v>
                </c:pt>
                <c:pt idx="1396">
                  <c:v>-14.956627292278945</c:v>
                </c:pt>
                <c:pt idx="1397">
                  <c:v>-1.0456275425370809</c:v>
                </c:pt>
                <c:pt idx="1398">
                  <c:v>6.1740441042031904</c:v>
                </c:pt>
                <c:pt idx="1399">
                  <c:v>16.088249267717647</c:v>
                </c:pt>
                <c:pt idx="1400">
                  <c:v>4.1512539215491033</c:v>
                </c:pt>
                <c:pt idx="1401">
                  <c:v>-3.9301430106135182E-2</c:v>
                </c:pt>
                <c:pt idx="1402">
                  <c:v>-2.889188661732033</c:v>
                </c:pt>
                <c:pt idx="1403">
                  <c:v>-4.785179068874978</c:v>
                </c:pt>
                <c:pt idx="1404">
                  <c:v>4.3413866445894094</c:v>
                </c:pt>
                <c:pt idx="1405">
                  <c:v>1.1621942416976117</c:v>
                </c:pt>
                <c:pt idx="1406">
                  <c:v>10.266819600786627</c:v>
                </c:pt>
                <c:pt idx="1407">
                  <c:v>7.6010648372582468</c:v>
                </c:pt>
                <c:pt idx="1408">
                  <c:v>6.7325801453955272</c:v>
                </c:pt>
                <c:pt idx="1409">
                  <c:v>19.764931703924947</c:v>
                </c:pt>
                <c:pt idx="1410">
                  <c:v>-3.3693040312023452</c:v>
                </c:pt>
                <c:pt idx="1411">
                  <c:v>-3.2931637295696383</c:v>
                </c:pt>
                <c:pt idx="1412">
                  <c:v>14.064188513176182</c:v>
                </c:pt>
                <c:pt idx="1413">
                  <c:v>-0.7126588630780244</c:v>
                </c:pt>
                <c:pt idx="1414">
                  <c:v>9.5359494002199572</c:v>
                </c:pt>
                <c:pt idx="1415">
                  <c:v>3.7626611179187304</c:v>
                </c:pt>
                <c:pt idx="1416">
                  <c:v>-0.75826583783328838</c:v>
                </c:pt>
                <c:pt idx="1417">
                  <c:v>-3.6523425995673762</c:v>
                </c:pt>
                <c:pt idx="1418">
                  <c:v>-13.905773306513064</c:v>
                </c:pt>
                <c:pt idx="1419">
                  <c:v>7.3866255362458544</c:v>
                </c:pt>
                <c:pt idx="1420">
                  <c:v>0.2507501375520616</c:v>
                </c:pt>
                <c:pt idx="1421">
                  <c:v>7.0748442199331123</c:v>
                </c:pt>
                <c:pt idx="1422">
                  <c:v>18.825019123516238</c:v>
                </c:pt>
                <c:pt idx="1423">
                  <c:v>9.8712841555742123</c:v>
                </c:pt>
                <c:pt idx="1424">
                  <c:v>-3.7810789653107322</c:v>
                </c:pt>
                <c:pt idx="1425">
                  <c:v>0.97633053020830063</c:v>
                </c:pt>
                <c:pt idx="1426">
                  <c:v>2.9683007935529289</c:v>
                </c:pt>
                <c:pt idx="1427">
                  <c:v>1.0049769424813626</c:v>
                </c:pt>
                <c:pt idx="1428">
                  <c:v>-1.9683321509898146</c:v>
                </c:pt>
                <c:pt idx="1429">
                  <c:v>11.660563268193792</c:v>
                </c:pt>
                <c:pt idx="1430">
                  <c:v>-4.1293941342467404</c:v>
                </c:pt>
                <c:pt idx="1431">
                  <c:v>15.369945088061479</c:v>
                </c:pt>
                <c:pt idx="1432">
                  <c:v>10.316943728170321</c:v>
                </c:pt>
                <c:pt idx="1433">
                  <c:v>3.7801676527182377</c:v>
                </c:pt>
                <c:pt idx="1434">
                  <c:v>-4.0620214166089852E-2</c:v>
                </c:pt>
                <c:pt idx="1435">
                  <c:v>-1.0578596968973917</c:v>
                </c:pt>
                <c:pt idx="1436">
                  <c:v>-5.1688602041494898</c:v>
                </c:pt>
                <c:pt idx="1437">
                  <c:v>-10.31496286537458</c:v>
                </c:pt>
                <c:pt idx="1438">
                  <c:v>-0.40956206821392521</c:v>
                </c:pt>
                <c:pt idx="1439">
                  <c:v>-12.905665466091834</c:v>
                </c:pt>
                <c:pt idx="1440">
                  <c:v>19.729124370029965</c:v>
                </c:pt>
                <c:pt idx="1441">
                  <c:v>20.262797802745407</c:v>
                </c:pt>
                <c:pt idx="1442">
                  <c:v>25.482625900745514</c:v>
                </c:pt>
                <c:pt idx="1443">
                  <c:v>-3.8326024889091816</c:v>
                </c:pt>
                <c:pt idx="1444">
                  <c:v>5.326099095757943</c:v>
                </c:pt>
                <c:pt idx="1445">
                  <c:v>2.0555354116253142</c:v>
                </c:pt>
                <c:pt idx="1446">
                  <c:v>14.951575971837135</c:v>
                </c:pt>
                <c:pt idx="1447">
                  <c:v>5.5795931176445954</c:v>
                </c:pt>
                <c:pt idx="1448">
                  <c:v>15.195573283027228</c:v>
                </c:pt>
                <c:pt idx="1449">
                  <c:v>-7.0134605485540957</c:v>
                </c:pt>
                <c:pt idx="1450">
                  <c:v>-9.8748871339215984</c:v>
                </c:pt>
                <c:pt idx="1451">
                  <c:v>12.486565707232195</c:v>
                </c:pt>
                <c:pt idx="1452">
                  <c:v>1.9739367464675535</c:v>
                </c:pt>
                <c:pt idx="1453">
                  <c:v>-4.3685823579657379</c:v>
                </c:pt>
                <c:pt idx="1454">
                  <c:v>-7.7112664395804407</c:v>
                </c:pt>
                <c:pt idx="1455">
                  <c:v>11.885992843560473</c:v>
                </c:pt>
                <c:pt idx="1456">
                  <c:v>1.6516153515938885</c:v>
                </c:pt>
                <c:pt idx="1457">
                  <c:v>-1.5144867712588443</c:v>
                </c:pt>
                <c:pt idx="1458">
                  <c:v>-6.2145141830234003</c:v>
                </c:pt>
                <c:pt idx="1459">
                  <c:v>-5.7866887503453368</c:v>
                </c:pt>
                <c:pt idx="1460">
                  <c:v>5.7540658717780859</c:v>
                </c:pt>
                <c:pt idx="1461">
                  <c:v>12.176617179324104</c:v>
                </c:pt>
                <c:pt idx="1462">
                  <c:v>20.81872378903444</c:v>
                </c:pt>
                <c:pt idx="1463">
                  <c:v>20.125479650009535</c:v>
                </c:pt>
                <c:pt idx="1464">
                  <c:v>12.653389374830907</c:v>
                </c:pt>
                <c:pt idx="1465">
                  <c:v>15.352441292549635</c:v>
                </c:pt>
                <c:pt idx="1466">
                  <c:v>-8.7732476903984704</c:v>
                </c:pt>
                <c:pt idx="1467">
                  <c:v>11.999394075563771</c:v>
                </c:pt>
                <c:pt idx="1468">
                  <c:v>9.4754836470439443</c:v>
                </c:pt>
                <c:pt idx="1469">
                  <c:v>-7.9726761162208604</c:v>
                </c:pt>
                <c:pt idx="1470">
                  <c:v>0.20332933575116149</c:v>
                </c:pt>
                <c:pt idx="1471">
                  <c:v>-9.2690242063544783</c:v>
                </c:pt>
                <c:pt idx="1472">
                  <c:v>3.3264303344523136</c:v>
                </c:pt>
                <c:pt idx="1473">
                  <c:v>3.3559458017720321</c:v>
                </c:pt>
                <c:pt idx="1474">
                  <c:v>-2.7015502535988887</c:v>
                </c:pt>
                <c:pt idx="1475">
                  <c:v>-1.5858797538127647</c:v>
                </c:pt>
                <c:pt idx="1476">
                  <c:v>11.532797782731782</c:v>
                </c:pt>
                <c:pt idx="1477">
                  <c:v>10.183406345060385</c:v>
                </c:pt>
                <c:pt idx="1478">
                  <c:v>5.4091196192745388</c:v>
                </c:pt>
                <c:pt idx="1479">
                  <c:v>4.2901332201045026</c:v>
                </c:pt>
                <c:pt idx="1480">
                  <c:v>12.896554064608146</c:v>
                </c:pt>
                <c:pt idx="1481">
                  <c:v>0.57095417603324206</c:v>
                </c:pt>
                <c:pt idx="1482">
                  <c:v>2.5358592466226391</c:v>
                </c:pt>
                <c:pt idx="1483">
                  <c:v>-1.1865514674129363</c:v>
                </c:pt>
                <c:pt idx="1484">
                  <c:v>7.8167411308645702</c:v>
                </c:pt>
                <c:pt idx="1485">
                  <c:v>-6.5942957954532488</c:v>
                </c:pt>
                <c:pt idx="1486">
                  <c:v>13.132013900291758</c:v>
                </c:pt>
                <c:pt idx="1487">
                  <c:v>-7.9423321720263944</c:v>
                </c:pt>
                <c:pt idx="1488">
                  <c:v>-2.7058044702750244</c:v>
                </c:pt>
                <c:pt idx="1489">
                  <c:v>4.9891433280120125</c:v>
                </c:pt>
                <c:pt idx="1490">
                  <c:v>0.7973941164753251</c:v>
                </c:pt>
                <c:pt idx="1491">
                  <c:v>6.6636005895338526</c:v>
                </c:pt>
                <c:pt idx="1492">
                  <c:v>5.6917145083883627</c:v>
                </c:pt>
                <c:pt idx="1493">
                  <c:v>3.2727247327855959</c:v>
                </c:pt>
                <c:pt idx="1494">
                  <c:v>10.138218426517168</c:v>
                </c:pt>
                <c:pt idx="1495">
                  <c:v>15.062996960630613</c:v>
                </c:pt>
                <c:pt idx="1496">
                  <c:v>0.44663905202432846</c:v>
                </c:pt>
                <c:pt idx="1497">
                  <c:v>-16.032536649313943</c:v>
                </c:pt>
                <c:pt idx="1498">
                  <c:v>-2.9161892749574485</c:v>
                </c:pt>
                <c:pt idx="1499">
                  <c:v>2.0848842443635998</c:v>
                </c:pt>
              </c:numCache>
            </c:numRef>
          </c:yVal>
          <c:smooth val="0"/>
          <c:extLst>
            <c:ext xmlns:c16="http://schemas.microsoft.com/office/drawing/2014/chart" uri="{C3380CC4-5D6E-409C-BE32-E72D297353CC}">
              <c16:uniqueId val="{00000002-0FE1-44A5-ACBD-68D80CADADC8}"/>
            </c:ext>
          </c:extLst>
        </c:ser>
        <c:ser>
          <c:idx val="3"/>
          <c:order val="3"/>
          <c:tx>
            <c:strRef>
              <c:f>Data!$E$1:$E$2</c:f>
              <c:strCache>
                <c:ptCount val="2"/>
                <c:pt idx="0">
                  <c:v>Be</c:v>
                </c:pt>
              </c:strCache>
            </c:strRef>
          </c:tx>
          <c:spPr>
            <a:ln w="19050" cap="rnd">
              <a:solidFill>
                <a:srgbClr val="FFC000"/>
              </a:solidFill>
              <a:round/>
            </a:ln>
            <a:effectLst/>
          </c:spPr>
          <c:marker>
            <c:symbol val="none"/>
          </c:marker>
          <c:xVal>
            <c:numRef>
              <c:f>Data!$A$3:$A$1507</c:f>
              <c:numCache>
                <c:formatCode>General</c:formatCode>
                <c:ptCount val="150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numCache>
            </c:numRef>
          </c:xVal>
          <c:yVal>
            <c:numRef>
              <c:f>Data!$E$3:$E$1507</c:f>
              <c:numCache>
                <c:formatCode>General</c:formatCode>
                <c:ptCount val="1505"/>
                <c:pt idx="0">
                  <c:v>2417.6985190432874</c:v>
                </c:pt>
                <c:pt idx="1">
                  <c:v>3326.0128149679249</c:v>
                </c:pt>
                <c:pt idx="2">
                  <c:v>3716.6617115613681</c:v>
                </c:pt>
                <c:pt idx="3">
                  <c:v>3276.7357894156726</c:v>
                </c:pt>
                <c:pt idx="4">
                  <c:v>3333.0830173893642</c:v>
                </c:pt>
                <c:pt idx="5">
                  <c:v>2795.0722280315645</c:v>
                </c:pt>
                <c:pt idx="6">
                  <c:v>2913.4277686868822</c:v>
                </c:pt>
                <c:pt idx="7">
                  <c:v>2805.8325549188662</c:v>
                </c:pt>
                <c:pt idx="8">
                  <c:v>2670.1368103621703</c:v>
                </c:pt>
                <c:pt idx="9">
                  <c:v>2689.9636228592631</c:v>
                </c:pt>
                <c:pt idx="10">
                  <c:v>3100.6757940156876</c:v>
                </c:pt>
                <c:pt idx="11">
                  <c:v>2788.397467686772</c:v>
                </c:pt>
                <c:pt idx="12">
                  <c:v>2949.6307780274251</c:v>
                </c:pt>
                <c:pt idx="13">
                  <c:v>3104.1926883828255</c:v>
                </c:pt>
                <c:pt idx="14">
                  <c:v>3687.8143136504345</c:v>
                </c:pt>
                <c:pt idx="15">
                  <c:v>2752.1318912282318</c:v>
                </c:pt>
                <c:pt idx="16">
                  <c:v>2608.4664795467302</c:v>
                </c:pt>
                <c:pt idx="17">
                  <c:v>2491.3331844033864</c:v>
                </c:pt>
                <c:pt idx="18">
                  <c:v>2801.7865409185688</c:v>
                </c:pt>
                <c:pt idx="19">
                  <c:v>2834.778131769423</c:v>
                </c:pt>
                <c:pt idx="20">
                  <c:v>2889.4428836918605</c:v>
                </c:pt>
                <c:pt idx="21">
                  <c:v>3359.9628745165755</c:v>
                </c:pt>
                <c:pt idx="22">
                  <c:v>2927.6907116701623</c:v>
                </c:pt>
                <c:pt idx="23">
                  <c:v>2656.1284087145141</c:v>
                </c:pt>
                <c:pt idx="24">
                  <c:v>3367.3328534610118</c:v>
                </c:pt>
                <c:pt idx="25">
                  <c:v>2638.0848943804453</c:v>
                </c:pt>
                <c:pt idx="26">
                  <c:v>2842.9513786288921</c:v>
                </c:pt>
                <c:pt idx="27">
                  <c:v>3180.7682253236703</c:v>
                </c:pt>
                <c:pt idx="28">
                  <c:v>2772.4790468821461</c:v>
                </c:pt>
                <c:pt idx="29">
                  <c:v>2864.4497577637758</c:v>
                </c:pt>
                <c:pt idx="30">
                  <c:v>3188.6994834453089</c:v>
                </c:pt>
                <c:pt idx="31">
                  <c:v>2654.4599799462694</c:v>
                </c:pt>
                <c:pt idx="32">
                  <c:v>3154.2468477056741</c:v>
                </c:pt>
                <c:pt idx="33">
                  <c:v>2838.6892597270903</c:v>
                </c:pt>
                <c:pt idx="34">
                  <c:v>2800.4931176659879</c:v>
                </c:pt>
                <c:pt idx="35">
                  <c:v>2797.6225552374171</c:v>
                </c:pt>
                <c:pt idx="36">
                  <c:v>2815.374404295726</c:v>
                </c:pt>
                <c:pt idx="37">
                  <c:v>3124.3534072590874</c:v>
                </c:pt>
                <c:pt idx="38">
                  <c:v>3083.419538777151</c:v>
                </c:pt>
                <c:pt idx="39">
                  <c:v>3520.0524574302385</c:v>
                </c:pt>
                <c:pt idx="40">
                  <c:v>2593.2482051175034</c:v>
                </c:pt>
                <c:pt idx="41">
                  <c:v>2620.8345022374415</c:v>
                </c:pt>
                <c:pt idx="42">
                  <c:v>2748.5539431252951</c:v>
                </c:pt>
                <c:pt idx="43">
                  <c:v>2866.4901615816866</c:v>
                </c:pt>
                <c:pt idx="44">
                  <c:v>2577.9799377538661</c:v>
                </c:pt>
                <c:pt idx="45">
                  <c:v>2973.4508925563259</c:v>
                </c:pt>
                <c:pt idx="46">
                  <c:v>2739.5244597054275</c:v>
                </c:pt>
                <c:pt idx="47">
                  <c:v>2749.3118619457314</c:v>
                </c:pt>
                <c:pt idx="48">
                  <c:v>3040.2088495960429</c:v>
                </c:pt>
                <c:pt idx="49">
                  <c:v>3034.8746972118856</c:v>
                </c:pt>
                <c:pt idx="50">
                  <c:v>2960.0609388705266</c:v>
                </c:pt>
                <c:pt idx="51">
                  <c:v>2857.810448039831</c:v>
                </c:pt>
                <c:pt idx="52">
                  <c:v>3166.16493109367</c:v>
                </c:pt>
                <c:pt idx="53">
                  <c:v>3737.5386745572446</c:v>
                </c:pt>
                <c:pt idx="54">
                  <c:v>2836.4843305349787</c:v>
                </c:pt>
                <c:pt idx="55">
                  <c:v>3080.0718608014331</c:v>
                </c:pt>
                <c:pt idx="56">
                  <c:v>2877.4778114525798</c:v>
                </c:pt>
                <c:pt idx="57">
                  <c:v>2629.3858454800697</c:v>
                </c:pt>
                <c:pt idx="58">
                  <c:v>2967.137862180713</c:v>
                </c:pt>
                <c:pt idx="59">
                  <c:v>2715.0936743284778</c:v>
                </c:pt>
                <c:pt idx="60">
                  <c:v>2830.1459638271294</c:v>
                </c:pt>
                <c:pt idx="61">
                  <c:v>2822.0104063924932</c:v>
                </c:pt>
                <c:pt idx="62">
                  <c:v>3017.6605851604986</c:v>
                </c:pt>
                <c:pt idx="63">
                  <c:v>2664.2616520788274</c:v>
                </c:pt>
                <c:pt idx="64">
                  <c:v>2776.7594005445385</c:v>
                </c:pt>
                <c:pt idx="65">
                  <c:v>2651.1057938009944</c:v>
                </c:pt>
                <c:pt idx="66">
                  <c:v>2991.134986434336</c:v>
                </c:pt>
                <c:pt idx="67">
                  <c:v>3111.9669523529569</c:v>
                </c:pt>
                <c:pt idx="68">
                  <c:v>2747.3880305987946</c:v>
                </c:pt>
                <c:pt idx="69">
                  <c:v>2940.5400680847683</c:v>
                </c:pt>
                <c:pt idx="70">
                  <c:v>2749.847552416958</c:v>
                </c:pt>
                <c:pt idx="71">
                  <c:v>2789.8098703092214</c:v>
                </c:pt>
                <c:pt idx="72">
                  <c:v>2646.7876125295775</c:v>
                </c:pt>
                <c:pt idx="73">
                  <c:v>2923.6864109212897</c:v>
                </c:pt>
                <c:pt idx="74">
                  <c:v>2670.1833305680811</c:v>
                </c:pt>
                <c:pt idx="75">
                  <c:v>2791.6831607886152</c:v>
                </c:pt>
                <c:pt idx="76">
                  <c:v>2771.6419273882775</c:v>
                </c:pt>
                <c:pt idx="77">
                  <c:v>2742.2224868600324</c:v>
                </c:pt>
                <c:pt idx="78">
                  <c:v>3093.9511152766718</c:v>
                </c:pt>
                <c:pt idx="79">
                  <c:v>3988.1175041848751</c:v>
                </c:pt>
                <c:pt idx="80">
                  <c:v>2840.1536605395377</c:v>
                </c:pt>
                <c:pt idx="81">
                  <c:v>3737.4117290868007</c:v>
                </c:pt>
                <c:pt idx="82">
                  <c:v>2952.7778576588221</c:v>
                </c:pt>
                <c:pt idx="83">
                  <c:v>3845.2787152908618</c:v>
                </c:pt>
                <c:pt idx="84">
                  <c:v>2684.9722616380327</c:v>
                </c:pt>
                <c:pt idx="85">
                  <c:v>2769.9942413093272</c:v>
                </c:pt>
                <c:pt idx="86">
                  <c:v>3686.7241242692689</c:v>
                </c:pt>
                <c:pt idx="87">
                  <c:v>2736.9934420311934</c:v>
                </c:pt>
                <c:pt idx="88">
                  <c:v>2490.9611274787958</c:v>
                </c:pt>
                <c:pt idx="89">
                  <c:v>3551.1047791622454</c:v>
                </c:pt>
                <c:pt idx="90">
                  <c:v>3289.5852966724083</c:v>
                </c:pt>
                <c:pt idx="91">
                  <c:v>3143.8238828960057</c:v>
                </c:pt>
                <c:pt idx="92">
                  <c:v>2855.9019736102987</c:v>
                </c:pt>
                <c:pt idx="93">
                  <c:v>2718.8828619557744</c:v>
                </c:pt>
                <c:pt idx="94">
                  <c:v>2779.3797582601387</c:v>
                </c:pt>
                <c:pt idx="95">
                  <c:v>3134.8277433559888</c:v>
                </c:pt>
                <c:pt idx="96">
                  <c:v>2724.1025442760392</c:v>
                </c:pt>
                <c:pt idx="97">
                  <c:v>2768.5085982741239</c:v>
                </c:pt>
                <c:pt idx="98">
                  <c:v>3290.9360946779802</c:v>
                </c:pt>
                <c:pt idx="99">
                  <c:v>3250.2682546193259</c:v>
                </c:pt>
                <c:pt idx="100">
                  <c:v>3387.9335170463783</c:v>
                </c:pt>
                <c:pt idx="101">
                  <c:v>3342.6959366813858</c:v>
                </c:pt>
                <c:pt idx="102">
                  <c:v>3198.7754919723334</c:v>
                </c:pt>
                <c:pt idx="103">
                  <c:v>2774.1946133138144</c:v>
                </c:pt>
                <c:pt idx="104">
                  <c:v>2688.4841342214972</c:v>
                </c:pt>
                <c:pt idx="105">
                  <c:v>2745.8691176061552</c:v>
                </c:pt>
                <c:pt idx="106">
                  <c:v>2843.5830870579434</c:v>
                </c:pt>
                <c:pt idx="107">
                  <c:v>2998.7193875780599</c:v>
                </c:pt>
                <c:pt idx="108">
                  <c:v>2917.2852520477995</c:v>
                </c:pt>
                <c:pt idx="109">
                  <c:v>3022.9093954856935</c:v>
                </c:pt>
                <c:pt idx="110">
                  <c:v>3243.3894346748853</c:v>
                </c:pt>
                <c:pt idx="111">
                  <c:v>3329.7589484620926</c:v>
                </c:pt>
                <c:pt idx="112">
                  <c:v>3220.9728608043174</c:v>
                </c:pt>
                <c:pt idx="113">
                  <c:v>2581.9085743295082</c:v>
                </c:pt>
                <c:pt idx="114">
                  <c:v>3522.4121549078736</c:v>
                </c:pt>
                <c:pt idx="115">
                  <c:v>2743.96108961459</c:v>
                </c:pt>
                <c:pt idx="116">
                  <c:v>3012.2225597431229</c:v>
                </c:pt>
                <c:pt idx="117">
                  <c:v>2865.1474436811995</c:v>
                </c:pt>
                <c:pt idx="118">
                  <c:v>2793.3441928847215</c:v>
                </c:pt>
                <c:pt idx="119">
                  <c:v>3202.2116053498908</c:v>
                </c:pt>
                <c:pt idx="120">
                  <c:v>2802.5681013311096</c:v>
                </c:pt>
                <c:pt idx="121">
                  <c:v>3015.2737451712833</c:v>
                </c:pt>
                <c:pt idx="122">
                  <c:v>3504.9116004474954</c:v>
                </c:pt>
                <c:pt idx="123">
                  <c:v>2575.0982711505139</c:v>
                </c:pt>
                <c:pt idx="124">
                  <c:v>3043.0076048140568</c:v>
                </c:pt>
                <c:pt idx="125">
                  <c:v>2767.6283840264869</c:v>
                </c:pt>
                <c:pt idx="126">
                  <c:v>2858.4333848448032</c:v>
                </c:pt>
                <c:pt idx="127">
                  <c:v>2928.4726058747406</c:v>
                </c:pt>
                <c:pt idx="128">
                  <c:v>2817.6447483576258</c:v>
                </c:pt>
                <c:pt idx="129">
                  <c:v>3077.1328246227813</c:v>
                </c:pt>
                <c:pt idx="130">
                  <c:v>2542.39539651718</c:v>
                </c:pt>
                <c:pt idx="131">
                  <c:v>2602.7467343536318</c:v>
                </c:pt>
                <c:pt idx="132">
                  <c:v>2800.5370681054642</c:v>
                </c:pt>
                <c:pt idx="133">
                  <c:v>3081.9407065644446</c:v>
                </c:pt>
                <c:pt idx="134">
                  <c:v>3008.3286436574513</c:v>
                </c:pt>
                <c:pt idx="135">
                  <c:v>2723.1853718020557</c:v>
                </c:pt>
                <c:pt idx="136">
                  <c:v>2706.9973113391784</c:v>
                </c:pt>
                <c:pt idx="137">
                  <c:v>2589.7233821229952</c:v>
                </c:pt>
                <c:pt idx="138">
                  <c:v>2825.303247273614</c:v>
                </c:pt>
                <c:pt idx="139">
                  <c:v>2628.4413378587901</c:v>
                </c:pt>
                <c:pt idx="140">
                  <c:v>2553.027777149975</c:v>
                </c:pt>
                <c:pt idx="141">
                  <c:v>2601.4738115184064</c:v>
                </c:pt>
                <c:pt idx="142">
                  <c:v>2926.5170616891633</c:v>
                </c:pt>
                <c:pt idx="143">
                  <c:v>2628.8962798619987</c:v>
                </c:pt>
                <c:pt idx="144">
                  <c:v>2766.9860552333826</c:v>
                </c:pt>
                <c:pt idx="145">
                  <c:v>3228.301737764225</c:v>
                </c:pt>
                <c:pt idx="146">
                  <c:v>2668.0651877378414</c:v>
                </c:pt>
                <c:pt idx="147">
                  <c:v>2706.1693346782599</c:v>
                </c:pt>
                <c:pt idx="148">
                  <c:v>2547.7654607286963</c:v>
                </c:pt>
                <c:pt idx="149">
                  <c:v>2760.4318765514236</c:v>
                </c:pt>
                <c:pt idx="150">
                  <c:v>3075.4501547665814</c:v>
                </c:pt>
                <c:pt idx="151">
                  <c:v>3209.3508635679386</c:v>
                </c:pt>
                <c:pt idx="152">
                  <c:v>2753.6686607487645</c:v>
                </c:pt>
                <c:pt idx="153">
                  <c:v>2547.7058693664121</c:v>
                </c:pt>
                <c:pt idx="154">
                  <c:v>2858.6944655036182</c:v>
                </c:pt>
                <c:pt idx="155">
                  <c:v>2685.7568878316456</c:v>
                </c:pt>
                <c:pt idx="156">
                  <c:v>2800.6117283547546</c:v>
                </c:pt>
                <c:pt idx="157">
                  <c:v>2534.8282776270885</c:v>
                </c:pt>
                <c:pt idx="158">
                  <c:v>2534.5907397958972</c:v>
                </c:pt>
                <c:pt idx="159">
                  <c:v>2592.8580352547165</c:v>
                </c:pt>
                <c:pt idx="160">
                  <c:v>2369.7543103703906</c:v>
                </c:pt>
                <c:pt idx="161">
                  <c:v>2496.6712154096708</c:v>
                </c:pt>
                <c:pt idx="162">
                  <c:v>2412.837061816771</c:v>
                </c:pt>
                <c:pt idx="163">
                  <c:v>2735.2767616609885</c:v>
                </c:pt>
                <c:pt idx="164">
                  <c:v>2351.6371677891611</c:v>
                </c:pt>
                <c:pt idx="165">
                  <c:v>2532.8110651397269</c:v>
                </c:pt>
                <c:pt idx="166">
                  <c:v>2404.2707138225119</c:v>
                </c:pt>
                <c:pt idx="167">
                  <c:v>2724.2852907362662</c:v>
                </c:pt>
                <c:pt idx="168">
                  <c:v>2419.7783452921872</c:v>
                </c:pt>
                <c:pt idx="169">
                  <c:v>2586.1545705671474</c:v>
                </c:pt>
                <c:pt idx="170">
                  <c:v>2651.4908000385731</c:v>
                </c:pt>
                <c:pt idx="171">
                  <c:v>2691.9629950380768</c:v>
                </c:pt>
                <c:pt idx="172">
                  <c:v>1890.1083058476697</c:v>
                </c:pt>
                <c:pt idx="173">
                  <c:v>2559.7008662729081</c:v>
                </c:pt>
                <c:pt idx="174">
                  <c:v>2437.553024716457</c:v>
                </c:pt>
                <c:pt idx="175">
                  <c:v>2919.9997064267827</c:v>
                </c:pt>
                <c:pt idx="176">
                  <c:v>2361.3715303323706</c:v>
                </c:pt>
                <c:pt idx="177">
                  <c:v>2434.143352862864</c:v>
                </c:pt>
                <c:pt idx="178">
                  <c:v>2450.3119120278875</c:v>
                </c:pt>
                <c:pt idx="179">
                  <c:v>2413.6590682742813</c:v>
                </c:pt>
                <c:pt idx="180">
                  <c:v>2450.8885661169411</c:v>
                </c:pt>
                <c:pt idx="181">
                  <c:v>2485.9206877268298</c:v>
                </c:pt>
                <c:pt idx="182">
                  <c:v>2409.0923455153179</c:v>
                </c:pt>
                <c:pt idx="183">
                  <c:v>2559.1016508207149</c:v>
                </c:pt>
                <c:pt idx="184">
                  <c:v>2604.8743585358297</c:v>
                </c:pt>
                <c:pt idx="185">
                  <c:v>2387.9713025752458</c:v>
                </c:pt>
                <c:pt idx="186">
                  <c:v>2576.263618662937</c:v>
                </c:pt>
                <c:pt idx="187">
                  <c:v>2831.5207766977596</c:v>
                </c:pt>
                <c:pt idx="188">
                  <c:v>2400.5196125986477</c:v>
                </c:pt>
                <c:pt idx="189">
                  <c:v>2531.6011869465005</c:v>
                </c:pt>
                <c:pt idx="190">
                  <c:v>2559.0741034799421</c:v>
                </c:pt>
                <c:pt idx="191">
                  <c:v>3242.5551368800202</c:v>
                </c:pt>
                <c:pt idx="192">
                  <c:v>2681.521283478196</c:v>
                </c:pt>
                <c:pt idx="193">
                  <c:v>2412.3715926122254</c:v>
                </c:pt>
                <c:pt idx="194">
                  <c:v>2750.6598505543711</c:v>
                </c:pt>
                <c:pt idx="195">
                  <c:v>2701.7030021734299</c:v>
                </c:pt>
                <c:pt idx="196">
                  <c:v>2469.774080922743</c:v>
                </c:pt>
                <c:pt idx="197">
                  <c:v>2524.1432988804004</c:v>
                </c:pt>
                <c:pt idx="198">
                  <c:v>2874.0671231146166</c:v>
                </c:pt>
                <c:pt idx="199">
                  <c:v>2533.708798120821</c:v>
                </c:pt>
                <c:pt idx="200">
                  <c:v>2655.0633378029238</c:v>
                </c:pt>
                <c:pt idx="201">
                  <c:v>2622.2767000105746</c:v>
                </c:pt>
                <c:pt idx="202">
                  <c:v>2612.9318299668485</c:v>
                </c:pt>
                <c:pt idx="203">
                  <c:v>2652.6190189949034</c:v>
                </c:pt>
                <c:pt idx="204">
                  <c:v>2556.6441572384597</c:v>
                </c:pt>
                <c:pt idx="205">
                  <c:v>2549.506140230179</c:v>
                </c:pt>
                <c:pt idx="206">
                  <c:v>2741.7003101005653</c:v>
                </c:pt>
                <c:pt idx="207">
                  <c:v>2790.6458140846385</c:v>
                </c:pt>
                <c:pt idx="208">
                  <c:v>2519.0959890007903</c:v>
                </c:pt>
                <c:pt idx="209">
                  <c:v>2572.7289052240649</c:v>
                </c:pt>
                <c:pt idx="210">
                  <c:v>2492.8096691982023</c:v>
                </c:pt>
                <c:pt idx="211">
                  <c:v>2444.1486495543895</c:v>
                </c:pt>
                <c:pt idx="212">
                  <c:v>2497.1839548066023</c:v>
                </c:pt>
                <c:pt idx="213">
                  <c:v>2618.6234485951895</c:v>
                </c:pt>
                <c:pt idx="214">
                  <c:v>2558.4006370526699</c:v>
                </c:pt>
                <c:pt idx="215">
                  <c:v>2551.8359431670988</c:v>
                </c:pt>
                <c:pt idx="216">
                  <c:v>2580.3931104796375</c:v>
                </c:pt>
                <c:pt idx="217">
                  <c:v>2465.1518360340901</c:v>
                </c:pt>
                <c:pt idx="218">
                  <c:v>2530.9923821541634</c:v>
                </c:pt>
                <c:pt idx="219">
                  <c:v>2666.8053857698383</c:v>
                </c:pt>
                <c:pt idx="220">
                  <c:v>2444.6274348685697</c:v>
                </c:pt>
                <c:pt idx="221">
                  <c:v>2476.6478338223374</c:v>
                </c:pt>
                <c:pt idx="222">
                  <c:v>3067.2377383086296</c:v>
                </c:pt>
                <c:pt idx="223">
                  <c:v>2762.8867398040766</c:v>
                </c:pt>
                <c:pt idx="224">
                  <c:v>2857.4618688017813</c:v>
                </c:pt>
                <c:pt idx="225">
                  <c:v>2620.3446514071156</c:v>
                </c:pt>
                <c:pt idx="226">
                  <c:v>2747.635171282664</c:v>
                </c:pt>
                <c:pt idx="227">
                  <c:v>2583.0247799449689</c:v>
                </c:pt>
                <c:pt idx="228">
                  <c:v>2603.676871036992</c:v>
                </c:pt>
                <c:pt idx="229">
                  <c:v>2385.0905644555996</c:v>
                </c:pt>
                <c:pt idx="230">
                  <c:v>2640.4268451805301</c:v>
                </c:pt>
                <c:pt idx="231">
                  <c:v>2506.5746079225132</c:v>
                </c:pt>
                <c:pt idx="232">
                  <c:v>2430.2513387690155</c:v>
                </c:pt>
                <c:pt idx="233">
                  <c:v>2453.3246088035289</c:v>
                </c:pt>
                <c:pt idx="234">
                  <c:v>2636.8425155780646</c:v>
                </c:pt>
                <c:pt idx="235">
                  <c:v>2489.2554392791294</c:v>
                </c:pt>
                <c:pt idx="236">
                  <c:v>2226.7255669629449</c:v>
                </c:pt>
                <c:pt idx="237">
                  <c:v>2529.7644549497518</c:v>
                </c:pt>
                <c:pt idx="238">
                  <c:v>2744.7923698019208</c:v>
                </c:pt>
                <c:pt idx="239">
                  <c:v>2588.647647882312</c:v>
                </c:pt>
                <c:pt idx="240">
                  <c:v>2876.7694515403573</c:v>
                </c:pt>
                <c:pt idx="241">
                  <c:v>2679.8430305817528</c:v>
                </c:pt>
                <c:pt idx="242">
                  <c:v>2745.1105599181283</c:v>
                </c:pt>
                <c:pt idx="243">
                  <c:v>2440.6618372364674</c:v>
                </c:pt>
                <c:pt idx="244">
                  <c:v>2890.8435964704436</c:v>
                </c:pt>
                <c:pt idx="245">
                  <c:v>2395.2676435147432</c:v>
                </c:pt>
                <c:pt idx="246">
                  <c:v>2582.3822493092484</c:v>
                </c:pt>
                <c:pt idx="247">
                  <c:v>2792.6971578227008</c:v>
                </c:pt>
                <c:pt idx="248">
                  <c:v>2669.6657620708988</c:v>
                </c:pt>
                <c:pt idx="249">
                  <c:v>2588.793058145161</c:v>
                </c:pt>
                <c:pt idx="250">
                  <c:v>2416.3599099237044</c:v>
                </c:pt>
                <c:pt idx="251">
                  <c:v>3247.1578109813845</c:v>
                </c:pt>
                <c:pt idx="252">
                  <c:v>2534.2589229177838</c:v>
                </c:pt>
                <c:pt idx="253">
                  <c:v>2629.189232421345</c:v>
                </c:pt>
                <c:pt idx="254">
                  <c:v>2669.9949642969714</c:v>
                </c:pt>
                <c:pt idx="255">
                  <c:v>2721.1238133966922</c:v>
                </c:pt>
                <c:pt idx="256">
                  <c:v>3132.6542875859454</c:v>
                </c:pt>
                <c:pt idx="257">
                  <c:v>2449.3132963118774</c:v>
                </c:pt>
                <c:pt idx="258">
                  <c:v>2693.9743371971585</c:v>
                </c:pt>
                <c:pt idx="259">
                  <c:v>2571.6782954222499</c:v>
                </c:pt>
                <c:pt idx="260">
                  <c:v>2784.7980375030315</c:v>
                </c:pt>
                <c:pt idx="261">
                  <c:v>2536.7754623617125</c:v>
                </c:pt>
                <c:pt idx="262">
                  <c:v>3071.4067556158657</c:v>
                </c:pt>
                <c:pt idx="263">
                  <c:v>2498.8185828772703</c:v>
                </c:pt>
                <c:pt idx="264">
                  <c:v>2572.5687826249932</c:v>
                </c:pt>
                <c:pt idx="265">
                  <c:v>2876.6224494632247</c:v>
                </c:pt>
                <c:pt idx="266">
                  <c:v>2839.3466596690591</c:v>
                </c:pt>
                <c:pt idx="267">
                  <c:v>2624.3532260872248</c:v>
                </c:pt>
                <c:pt idx="268">
                  <c:v>2883.7501485302641</c:v>
                </c:pt>
                <c:pt idx="269">
                  <c:v>2516.4722363160649</c:v>
                </c:pt>
                <c:pt idx="270">
                  <c:v>2684.9436793636069</c:v>
                </c:pt>
                <c:pt idx="271">
                  <c:v>2653.0043383514294</c:v>
                </c:pt>
                <c:pt idx="272">
                  <c:v>2594.0705955565286</c:v>
                </c:pt>
                <c:pt idx="273">
                  <c:v>2682.7848147862683</c:v>
                </c:pt>
                <c:pt idx="274">
                  <c:v>2797.6168765100674</c:v>
                </c:pt>
                <c:pt idx="275">
                  <c:v>3057.26338058279</c:v>
                </c:pt>
                <c:pt idx="276">
                  <c:v>2905.8185810800842</c:v>
                </c:pt>
                <c:pt idx="277">
                  <c:v>2564.9274322341644</c:v>
                </c:pt>
                <c:pt idx="278">
                  <c:v>3084.0276631336606</c:v>
                </c:pt>
                <c:pt idx="279">
                  <c:v>2289.8300426114292</c:v>
                </c:pt>
                <c:pt idx="280">
                  <c:v>2535.9621927430121</c:v>
                </c:pt>
                <c:pt idx="281">
                  <c:v>2393.2397803886556</c:v>
                </c:pt>
                <c:pt idx="282">
                  <c:v>2451.2438376983255</c:v>
                </c:pt>
                <c:pt idx="283">
                  <c:v>2467.4564575071913</c:v>
                </c:pt>
                <c:pt idx="284">
                  <c:v>2485.7233043231436</c:v>
                </c:pt>
                <c:pt idx="285">
                  <c:v>2509.8037029652965</c:v>
                </c:pt>
                <c:pt idx="286">
                  <c:v>2419.0068047402706</c:v>
                </c:pt>
                <c:pt idx="287">
                  <c:v>2202.9785494056382</c:v>
                </c:pt>
                <c:pt idx="288">
                  <c:v>2474.9886146812951</c:v>
                </c:pt>
                <c:pt idx="289">
                  <c:v>2535.339764351932</c:v>
                </c:pt>
                <c:pt idx="290">
                  <c:v>2778.9214704555848</c:v>
                </c:pt>
                <c:pt idx="291">
                  <c:v>2492.6043174497368</c:v>
                </c:pt>
                <c:pt idx="292">
                  <c:v>2349.9243995059769</c:v>
                </c:pt>
                <c:pt idx="293">
                  <c:v>2490.6077805550326</c:v>
                </c:pt>
                <c:pt idx="294">
                  <c:v>2724.8798231351543</c:v>
                </c:pt>
                <c:pt idx="295">
                  <c:v>2379.6005169849818</c:v>
                </c:pt>
                <c:pt idx="296">
                  <c:v>2458.9355586921861</c:v>
                </c:pt>
                <c:pt idx="297">
                  <c:v>2676.1194775905301</c:v>
                </c:pt>
                <c:pt idx="298">
                  <c:v>2541.7176502674633</c:v>
                </c:pt>
                <c:pt idx="299">
                  <c:v>2312.2039194393478</c:v>
                </c:pt>
                <c:pt idx="300">
                  <c:v>2277.5095665052481</c:v>
                </c:pt>
                <c:pt idx="301">
                  <c:v>2509.4855620856574</c:v>
                </c:pt>
                <c:pt idx="302">
                  <c:v>2482.3379273690653</c:v>
                </c:pt>
                <c:pt idx="303">
                  <c:v>2455.7852985426066</c:v>
                </c:pt>
                <c:pt idx="304">
                  <c:v>2754.1331694325258</c:v>
                </c:pt>
                <c:pt idx="305">
                  <c:v>2692.1776323877075</c:v>
                </c:pt>
                <c:pt idx="306">
                  <c:v>2808.6798539520141</c:v>
                </c:pt>
                <c:pt idx="307">
                  <c:v>2486.7746922275978</c:v>
                </c:pt>
                <c:pt idx="308">
                  <c:v>2491.4601317815245</c:v>
                </c:pt>
                <c:pt idx="309">
                  <c:v>2329.0568360385914</c:v>
                </c:pt>
                <c:pt idx="310">
                  <c:v>2163.0639157391729</c:v>
                </c:pt>
                <c:pt idx="311">
                  <c:v>2313.8954328039003</c:v>
                </c:pt>
                <c:pt idx="312">
                  <c:v>2634.4906263719422</c:v>
                </c:pt>
                <c:pt idx="313">
                  <c:v>2163.074924607165</c:v>
                </c:pt>
                <c:pt idx="314">
                  <c:v>2249.2838595626013</c:v>
                </c:pt>
                <c:pt idx="315">
                  <c:v>2401.2665914436898</c:v>
                </c:pt>
                <c:pt idx="316">
                  <c:v>2347.9552371027762</c:v>
                </c:pt>
                <c:pt idx="317">
                  <c:v>2855.0538368909729</c:v>
                </c:pt>
                <c:pt idx="318">
                  <c:v>2663.2855710996696</c:v>
                </c:pt>
                <c:pt idx="319">
                  <c:v>2560.4174300719501</c:v>
                </c:pt>
                <c:pt idx="320">
                  <c:v>2640.2040285285561</c:v>
                </c:pt>
                <c:pt idx="321">
                  <c:v>2627.5359452249036</c:v>
                </c:pt>
                <c:pt idx="322">
                  <c:v>2514.4019728720805</c:v>
                </c:pt>
                <c:pt idx="323">
                  <c:v>2328.2140615738836</c:v>
                </c:pt>
                <c:pt idx="324">
                  <c:v>2923.9916063473725</c:v>
                </c:pt>
                <c:pt idx="325">
                  <c:v>2303.027364821537</c:v>
                </c:pt>
                <c:pt idx="326">
                  <c:v>2282.386928100369</c:v>
                </c:pt>
                <c:pt idx="327">
                  <c:v>2428.2519104529761</c:v>
                </c:pt>
                <c:pt idx="328">
                  <c:v>2645.1041553864711</c:v>
                </c:pt>
                <c:pt idx="329">
                  <c:v>2544.9133602079314</c:v>
                </c:pt>
                <c:pt idx="330">
                  <c:v>2554.2882999095532</c:v>
                </c:pt>
                <c:pt idx="331">
                  <c:v>2754.272724219953</c:v>
                </c:pt>
                <c:pt idx="332">
                  <c:v>2245.9555783945275</c:v>
                </c:pt>
                <c:pt idx="333">
                  <c:v>2359.0653427032589</c:v>
                </c:pt>
                <c:pt idx="334">
                  <c:v>2966.1070731647901</c:v>
                </c:pt>
                <c:pt idx="335">
                  <c:v>2455.5416142082204</c:v>
                </c:pt>
                <c:pt idx="336">
                  <c:v>2403.7873729218527</c:v>
                </c:pt>
                <c:pt idx="337">
                  <c:v>2370.1435105196229</c:v>
                </c:pt>
                <c:pt idx="338">
                  <c:v>2406.5304338901401</c:v>
                </c:pt>
                <c:pt idx="339">
                  <c:v>2404.0858748940827</c:v>
                </c:pt>
                <c:pt idx="340">
                  <c:v>2330.3850868946506</c:v>
                </c:pt>
                <c:pt idx="341">
                  <c:v>2330.9764858285503</c:v>
                </c:pt>
                <c:pt idx="342">
                  <c:v>1853.3179182000292</c:v>
                </c:pt>
                <c:pt idx="343">
                  <c:v>2283.8290216334158</c:v>
                </c:pt>
                <c:pt idx="344">
                  <c:v>2041.9740339119335</c:v>
                </c:pt>
                <c:pt idx="345">
                  <c:v>2119.4115582619329</c:v>
                </c:pt>
                <c:pt idx="346">
                  <c:v>2365.2426299472363</c:v>
                </c:pt>
                <c:pt idx="347">
                  <c:v>2299.5856919172143</c:v>
                </c:pt>
                <c:pt idx="348">
                  <c:v>2452.2117662705227</c:v>
                </c:pt>
                <c:pt idx="349">
                  <c:v>2381.9461924435527</c:v>
                </c:pt>
                <c:pt idx="350">
                  <c:v>2317.6182490571018</c:v>
                </c:pt>
                <c:pt idx="351">
                  <c:v>2625.9487352366946</c:v>
                </c:pt>
                <c:pt idx="352">
                  <c:v>2416.867472387637</c:v>
                </c:pt>
                <c:pt idx="353">
                  <c:v>2285.3792731706658</c:v>
                </c:pt>
                <c:pt idx="354">
                  <c:v>2397.7935024345406</c:v>
                </c:pt>
                <c:pt idx="355">
                  <c:v>2703.8213054099874</c:v>
                </c:pt>
                <c:pt idx="356">
                  <c:v>2011.8575613445578</c:v>
                </c:pt>
                <c:pt idx="357">
                  <c:v>2472.5733899783254</c:v>
                </c:pt>
                <c:pt idx="358">
                  <c:v>2252.7186300063686</c:v>
                </c:pt>
                <c:pt idx="359">
                  <c:v>2484.3995333927855</c:v>
                </c:pt>
                <c:pt idx="360">
                  <c:v>2502.9661449359583</c:v>
                </c:pt>
                <c:pt idx="361">
                  <c:v>2474.0669739577693</c:v>
                </c:pt>
                <c:pt idx="362">
                  <c:v>2481.2730320404839</c:v>
                </c:pt>
                <c:pt idx="363">
                  <c:v>2208.7394435707115</c:v>
                </c:pt>
                <c:pt idx="364">
                  <c:v>2363.4026270425943</c:v>
                </c:pt>
                <c:pt idx="365">
                  <c:v>2283.4031594516891</c:v>
                </c:pt>
                <c:pt idx="366">
                  <c:v>2617.5973396662307</c:v>
                </c:pt>
                <c:pt idx="367">
                  <c:v>2383.4158241637128</c:v>
                </c:pt>
                <c:pt idx="368">
                  <c:v>2720.1801996775584</c:v>
                </c:pt>
                <c:pt idx="369">
                  <c:v>2354.2289848172181</c:v>
                </c:pt>
                <c:pt idx="370">
                  <c:v>2590.0268311103346</c:v>
                </c:pt>
                <c:pt idx="371">
                  <c:v>2362.6307234140354</c:v>
                </c:pt>
                <c:pt idx="372">
                  <c:v>2266.9770282861537</c:v>
                </c:pt>
                <c:pt idx="373">
                  <c:v>2310.6825183344554</c:v>
                </c:pt>
                <c:pt idx="374">
                  <c:v>2105.4033011456381</c:v>
                </c:pt>
                <c:pt idx="375">
                  <c:v>2428.8344791241975</c:v>
                </c:pt>
                <c:pt idx="376">
                  <c:v>2307.0565910810005</c:v>
                </c:pt>
                <c:pt idx="377">
                  <c:v>2277.969738074577</c:v>
                </c:pt>
                <c:pt idx="378">
                  <c:v>2226.6908675635314</c:v>
                </c:pt>
                <c:pt idx="379">
                  <c:v>2330.7987741274369</c:v>
                </c:pt>
                <c:pt idx="380">
                  <c:v>2478.992934982924</c:v>
                </c:pt>
                <c:pt idx="381">
                  <c:v>2231.9338356135991</c:v>
                </c:pt>
                <c:pt idx="382">
                  <c:v>2363.4268637869568</c:v>
                </c:pt>
                <c:pt idx="383">
                  <c:v>2105.9735253647041</c:v>
                </c:pt>
                <c:pt idx="384">
                  <c:v>2241.7441059966059</c:v>
                </c:pt>
                <c:pt idx="385">
                  <c:v>2146.3630101774443</c:v>
                </c:pt>
                <c:pt idx="386">
                  <c:v>1403.3628129524855</c:v>
                </c:pt>
                <c:pt idx="387">
                  <c:v>2124.5670025618842</c:v>
                </c:pt>
                <c:pt idx="388">
                  <c:v>2218.080167304171</c:v>
                </c:pt>
                <c:pt idx="389">
                  <c:v>2309.8698854182876</c:v>
                </c:pt>
                <c:pt idx="390">
                  <c:v>2222.6532485392704</c:v>
                </c:pt>
                <c:pt idx="391">
                  <c:v>2075.7022736664326</c:v>
                </c:pt>
                <c:pt idx="392">
                  <c:v>2078.2179318151439</c:v>
                </c:pt>
                <c:pt idx="393">
                  <c:v>2356.4630377746712</c:v>
                </c:pt>
                <c:pt idx="394">
                  <c:v>1836.0267388487214</c:v>
                </c:pt>
                <c:pt idx="395">
                  <c:v>2175.3272122631552</c:v>
                </c:pt>
                <c:pt idx="396">
                  <c:v>2289.7408217881589</c:v>
                </c:pt>
                <c:pt idx="397">
                  <c:v>2372.2576267967202</c:v>
                </c:pt>
                <c:pt idx="398">
                  <c:v>2223.6271097380504</c:v>
                </c:pt>
                <c:pt idx="399">
                  <c:v>2011.2660596160492</c:v>
                </c:pt>
                <c:pt idx="400">
                  <c:v>2116.5774959701362</c:v>
                </c:pt>
                <c:pt idx="401">
                  <c:v>2127.4730531541536</c:v>
                </c:pt>
                <c:pt idx="402">
                  <c:v>2352.4392457706035</c:v>
                </c:pt>
                <c:pt idx="403">
                  <c:v>2181.8898464848562</c:v>
                </c:pt>
                <c:pt idx="404">
                  <c:v>2107.0749843546582</c:v>
                </c:pt>
                <c:pt idx="405">
                  <c:v>2025.6978635010212</c:v>
                </c:pt>
                <c:pt idx="406">
                  <c:v>1497.0649236534241</c:v>
                </c:pt>
                <c:pt idx="407">
                  <c:v>2389.0311910433406</c:v>
                </c:pt>
                <c:pt idx="408">
                  <c:v>2007.0461984479589</c:v>
                </c:pt>
                <c:pt idx="409">
                  <c:v>1281.2858514093598</c:v>
                </c:pt>
                <c:pt idx="410">
                  <c:v>2096.8415448899732</c:v>
                </c:pt>
                <c:pt idx="411">
                  <c:v>2091.0511727261305</c:v>
                </c:pt>
                <c:pt idx="412">
                  <c:v>1656.5668101768495</c:v>
                </c:pt>
                <c:pt idx="413">
                  <c:v>2055.7543917499975</c:v>
                </c:pt>
                <c:pt idx="414">
                  <c:v>2081.8596836470042</c:v>
                </c:pt>
                <c:pt idx="415">
                  <c:v>2189.4757230095061</c:v>
                </c:pt>
                <c:pt idx="416">
                  <c:v>1872.5196012540123</c:v>
                </c:pt>
                <c:pt idx="417">
                  <c:v>2063.932529730193</c:v>
                </c:pt>
                <c:pt idx="418">
                  <c:v>2079.1354013461728</c:v>
                </c:pt>
                <c:pt idx="419">
                  <c:v>1856.7523784713212</c:v>
                </c:pt>
                <c:pt idx="420">
                  <c:v>2146.1294363874081</c:v>
                </c:pt>
                <c:pt idx="421">
                  <c:v>2048.8972613490896</c:v>
                </c:pt>
                <c:pt idx="422">
                  <c:v>1710.8746280182452</c:v>
                </c:pt>
                <c:pt idx="423">
                  <c:v>2055.6207895076973</c:v>
                </c:pt>
                <c:pt idx="424">
                  <c:v>2232.5971467650029</c:v>
                </c:pt>
                <c:pt idx="425">
                  <c:v>1912.3651653905763</c:v>
                </c:pt>
                <c:pt idx="426">
                  <c:v>1906.2543275626876</c:v>
                </c:pt>
                <c:pt idx="427">
                  <c:v>1979.2493980478821</c:v>
                </c:pt>
                <c:pt idx="428">
                  <c:v>1919.8808266272522</c:v>
                </c:pt>
                <c:pt idx="429">
                  <c:v>2121.7907334076035</c:v>
                </c:pt>
                <c:pt idx="430">
                  <c:v>2167.2511051329479</c:v>
                </c:pt>
                <c:pt idx="431">
                  <c:v>2142.3442964812102</c:v>
                </c:pt>
                <c:pt idx="432">
                  <c:v>2257.1165446513191</c:v>
                </c:pt>
                <c:pt idx="433">
                  <c:v>1933.2524948761784</c:v>
                </c:pt>
                <c:pt idx="434">
                  <c:v>1811.2230833055303</c:v>
                </c:pt>
                <c:pt idx="435">
                  <c:v>1805.8653031308374</c:v>
                </c:pt>
                <c:pt idx="436">
                  <c:v>2744.6914130326768</c:v>
                </c:pt>
                <c:pt idx="437">
                  <c:v>1572.2186148377893</c:v>
                </c:pt>
                <c:pt idx="438">
                  <c:v>2102.9408608007084</c:v>
                </c:pt>
                <c:pt idx="439">
                  <c:v>1854.4243477196903</c:v>
                </c:pt>
                <c:pt idx="440">
                  <c:v>2480.211867720448</c:v>
                </c:pt>
                <c:pt idx="441">
                  <c:v>1806.7685948490109</c:v>
                </c:pt>
                <c:pt idx="442">
                  <c:v>1900.1931203231443</c:v>
                </c:pt>
                <c:pt idx="443">
                  <c:v>1898.1849913723636</c:v>
                </c:pt>
                <c:pt idx="444">
                  <c:v>1957.8207166341781</c:v>
                </c:pt>
                <c:pt idx="445">
                  <c:v>1752.0214688703379</c:v>
                </c:pt>
                <c:pt idx="446">
                  <c:v>2035.5041342219902</c:v>
                </c:pt>
                <c:pt idx="447">
                  <c:v>1872.7243087906368</c:v>
                </c:pt>
                <c:pt idx="448">
                  <c:v>2030.4590340410014</c:v>
                </c:pt>
                <c:pt idx="449">
                  <c:v>2158.1014051101947</c:v>
                </c:pt>
                <c:pt idx="450">
                  <c:v>2059.9860615425687</c:v>
                </c:pt>
                <c:pt idx="451">
                  <c:v>2034.3768344370505</c:v>
                </c:pt>
                <c:pt idx="452">
                  <c:v>1986.214413577296</c:v>
                </c:pt>
                <c:pt idx="453">
                  <c:v>1978.8948121861274</c:v>
                </c:pt>
                <c:pt idx="454">
                  <c:v>2143.0575365754607</c:v>
                </c:pt>
                <c:pt idx="455">
                  <c:v>2104.287489736867</c:v>
                </c:pt>
                <c:pt idx="456">
                  <c:v>1726.800385733929</c:v>
                </c:pt>
                <c:pt idx="457">
                  <c:v>1890.338121463051</c:v>
                </c:pt>
                <c:pt idx="458">
                  <c:v>2085.4449371407072</c:v>
                </c:pt>
                <c:pt idx="459">
                  <c:v>1987.195981574886</c:v>
                </c:pt>
                <c:pt idx="460">
                  <c:v>1971.8576389993548</c:v>
                </c:pt>
                <c:pt idx="461">
                  <c:v>2283.7752505501617</c:v>
                </c:pt>
                <c:pt idx="462">
                  <c:v>2419.6586513090874</c:v>
                </c:pt>
                <c:pt idx="463">
                  <c:v>1761.6904241154486</c:v>
                </c:pt>
                <c:pt idx="464">
                  <c:v>2089.1988387738766</c:v>
                </c:pt>
                <c:pt idx="465">
                  <c:v>1981.9530502984567</c:v>
                </c:pt>
                <c:pt idx="466">
                  <c:v>1953.8821157439968</c:v>
                </c:pt>
                <c:pt idx="467">
                  <c:v>1917.9816216373108</c:v>
                </c:pt>
                <c:pt idx="468">
                  <c:v>1897.0188504322073</c:v>
                </c:pt>
                <c:pt idx="469">
                  <c:v>2010.1921256581227</c:v>
                </c:pt>
                <c:pt idx="470">
                  <c:v>1870.2643791319097</c:v>
                </c:pt>
                <c:pt idx="471">
                  <c:v>2199.9505111123108</c:v>
                </c:pt>
                <c:pt idx="472">
                  <c:v>1892.5600126102784</c:v>
                </c:pt>
                <c:pt idx="473">
                  <c:v>2413.0293392310232</c:v>
                </c:pt>
                <c:pt idx="474">
                  <c:v>1951.4232787627093</c:v>
                </c:pt>
                <c:pt idx="475">
                  <c:v>2025.84341794692</c:v>
                </c:pt>
                <c:pt idx="476">
                  <c:v>2029.0223140809335</c:v>
                </c:pt>
                <c:pt idx="477">
                  <c:v>2101.3849984593012</c:v>
                </c:pt>
                <c:pt idx="478">
                  <c:v>1882.6342263263871</c:v>
                </c:pt>
                <c:pt idx="479">
                  <c:v>1790.5878258459422</c:v>
                </c:pt>
                <c:pt idx="480">
                  <c:v>1850.5440850888881</c:v>
                </c:pt>
                <c:pt idx="481">
                  <c:v>1999.9409622881333</c:v>
                </c:pt>
                <c:pt idx="482">
                  <c:v>2147.9091113091667</c:v>
                </c:pt>
                <c:pt idx="483">
                  <c:v>2032.958573643213</c:v>
                </c:pt>
                <c:pt idx="484">
                  <c:v>2051.0981027062398</c:v>
                </c:pt>
                <c:pt idx="485">
                  <c:v>1930.9814525821284</c:v>
                </c:pt>
                <c:pt idx="486">
                  <c:v>2010.1847045377112</c:v>
                </c:pt>
                <c:pt idx="487">
                  <c:v>1944.8148184098347</c:v>
                </c:pt>
                <c:pt idx="488">
                  <c:v>2006.6603365101405</c:v>
                </c:pt>
                <c:pt idx="489">
                  <c:v>2287.3992841974718</c:v>
                </c:pt>
                <c:pt idx="490">
                  <c:v>2009.3082135333975</c:v>
                </c:pt>
                <c:pt idx="491">
                  <c:v>1949.3215989626524</c:v>
                </c:pt>
                <c:pt idx="492">
                  <c:v>1937.3183116186497</c:v>
                </c:pt>
                <c:pt idx="493">
                  <c:v>1941.5975798034829</c:v>
                </c:pt>
                <c:pt idx="494">
                  <c:v>2022.4253842875532</c:v>
                </c:pt>
                <c:pt idx="495">
                  <c:v>2046.7005880401093</c:v>
                </c:pt>
                <c:pt idx="496">
                  <c:v>2008.3517329014876</c:v>
                </c:pt>
                <c:pt idx="497">
                  <c:v>2049.4063255385986</c:v>
                </c:pt>
                <c:pt idx="498">
                  <c:v>2110.9065776517527</c:v>
                </c:pt>
                <c:pt idx="499">
                  <c:v>1901.2140335602012</c:v>
                </c:pt>
                <c:pt idx="500">
                  <c:v>2307.6250972996868</c:v>
                </c:pt>
                <c:pt idx="501">
                  <c:v>2278.8475729436245</c:v>
                </c:pt>
                <c:pt idx="502">
                  <c:v>1646.9579093077834</c:v>
                </c:pt>
                <c:pt idx="503">
                  <c:v>1976.8635211298442</c:v>
                </c:pt>
                <c:pt idx="504">
                  <c:v>2144.5328707391054</c:v>
                </c:pt>
                <c:pt idx="505">
                  <c:v>2001.509659611314</c:v>
                </c:pt>
                <c:pt idx="506">
                  <c:v>2055.927827384814</c:v>
                </c:pt>
                <c:pt idx="507">
                  <c:v>1923.0843512246397</c:v>
                </c:pt>
                <c:pt idx="508">
                  <c:v>1893.8944736319065</c:v>
                </c:pt>
                <c:pt idx="509">
                  <c:v>2020.8471105661215</c:v>
                </c:pt>
                <c:pt idx="510">
                  <c:v>1524.3601679646424</c:v>
                </c:pt>
                <c:pt idx="511">
                  <c:v>1949.0754550980016</c:v>
                </c:pt>
                <c:pt idx="512">
                  <c:v>1977.0914123175162</c:v>
                </c:pt>
                <c:pt idx="513">
                  <c:v>2083.8252362289745</c:v>
                </c:pt>
                <c:pt idx="514">
                  <c:v>1931.6466482812018</c:v>
                </c:pt>
                <c:pt idx="515">
                  <c:v>2339.9310869618421</c:v>
                </c:pt>
                <c:pt idx="516">
                  <c:v>1952.5633977267644</c:v>
                </c:pt>
                <c:pt idx="517">
                  <c:v>2127.14203887029</c:v>
                </c:pt>
                <c:pt idx="518">
                  <c:v>1898.5356386877695</c:v>
                </c:pt>
                <c:pt idx="519">
                  <c:v>1895.730077895937</c:v>
                </c:pt>
                <c:pt idx="520">
                  <c:v>1983.0042424607063</c:v>
                </c:pt>
                <c:pt idx="521">
                  <c:v>1729.3486293982137</c:v>
                </c:pt>
                <c:pt idx="522">
                  <c:v>1810.1896222616499</c:v>
                </c:pt>
                <c:pt idx="523">
                  <c:v>1982.9051946773927</c:v>
                </c:pt>
                <c:pt idx="524">
                  <c:v>1943.0504595451609</c:v>
                </c:pt>
                <c:pt idx="525">
                  <c:v>1971.3906585310438</c:v>
                </c:pt>
                <c:pt idx="526">
                  <c:v>1992.7433677973831</c:v>
                </c:pt>
                <c:pt idx="527">
                  <c:v>1989.9891176458443</c:v>
                </c:pt>
                <c:pt idx="528">
                  <c:v>1999.0862785112506</c:v>
                </c:pt>
                <c:pt idx="529">
                  <c:v>1606.4398240344685</c:v>
                </c:pt>
                <c:pt idx="530">
                  <c:v>1952.8999785123885</c:v>
                </c:pt>
                <c:pt idx="531">
                  <c:v>1885.6895836439912</c:v>
                </c:pt>
                <c:pt idx="532">
                  <c:v>1940.2116836443529</c:v>
                </c:pt>
                <c:pt idx="533">
                  <c:v>1809.2401965549257</c:v>
                </c:pt>
                <c:pt idx="534">
                  <c:v>1868.5230417881662</c:v>
                </c:pt>
                <c:pt idx="535">
                  <c:v>1619.9792173013216</c:v>
                </c:pt>
                <c:pt idx="536">
                  <c:v>2041.0983237222144</c:v>
                </c:pt>
                <c:pt idx="537">
                  <c:v>1754.7892798562934</c:v>
                </c:pt>
                <c:pt idx="538">
                  <c:v>1712.6696010187993</c:v>
                </c:pt>
                <c:pt idx="539">
                  <c:v>1863.1781556886335</c:v>
                </c:pt>
                <c:pt idx="540">
                  <c:v>1899.2069517207251</c:v>
                </c:pt>
                <c:pt idx="541">
                  <c:v>1773.1477459050127</c:v>
                </c:pt>
                <c:pt idx="542">
                  <c:v>1692.6121574381882</c:v>
                </c:pt>
                <c:pt idx="543">
                  <c:v>1694.0169703904444</c:v>
                </c:pt>
                <c:pt idx="544">
                  <c:v>1579.874996639033</c:v>
                </c:pt>
                <c:pt idx="545">
                  <c:v>1848.1867313905705</c:v>
                </c:pt>
                <c:pt idx="546">
                  <c:v>1731.1481544032119</c:v>
                </c:pt>
                <c:pt idx="547">
                  <c:v>2186.8260780643836</c:v>
                </c:pt>
                <c:pt idx="548">
                  <c:v>1973.2694777801014</c:v>
                </c:pt>
                <c:pt idx="549">
                  <c:v>2129.0401084096907</c:v>
                </c:pt>
                <c:pt idx="550">
                  <c:v>2074.6193018922399</c:v>
                </c:pt>
                <c:pt idx="551">
                  <c:v>1774.4580731195865</c:v>
                </c:pt>
                <c:pt idx="552">
                  <c:v>1975.1287977609302</c:v>
                </c:pt>
                <c:pt idx="553">
                  <c:v>1731.9415985713981</c:v>
                </c:pt>
                <c:pt idx="554">
                  <c:v>1865.3458807394281</c:v>
                </c:pt>
                <c:pt idx="555">
                  <c:v>1634.0917880514569</c:v>
                </c:pt>
                <c:pt idx="556">
                  <c:v>1888.9505532359726</c:v>
                </c:pt>
                <c:pt idx="557">
                  <c:v>1620.1351742122561</c:v>
                </c:pt>
                <c:pt idx="558">
                  <c:v>1910.3926038586469</c:v>
                </c:pt>
                <c:pt idx="559">
                  <c:v>1955.1144467566146</c:v>
                </c:pt>
                <c:pt idx="560">
                  <c:v>2120.2834389302825</c:v>
                </c:pt>
                <c:pt idx="561">
                  <c:v>1728.1640951782606</c:v>
                </c:pt>
                <c:pt idx="562">
                  <c:v>1902.8411825706735</c:v>
                </c:pt>
                <c:pt idx="563">
                  <c:v>2013.6586330370874</c:v>
                </c:pt>
                <c:pt idx="564">
                  <c:v>1788.2765330970935</c:v>
                </c:pt>
                <c:pt idx="565">
                  <c:v>1759.4998153054014</c:v>
                </c:pt>
                <c:pt idx="566">
                  <c:v>1884.2863004457474</c:v>
                </c:pt>
                <c:pt idx="567">
                  <c:v>1491.0596768280113</c:v>
                </c:pt>
                <c:pt idx="568">
                  <c:v>1779.9246522116389</c:v>
                </c:pt>
                <c:pt idx="569">
                  <c:v>1812.51890210024</c:v>
                </c:pt>
                <c:pt idx="570">
                  <c:v>1831.9075447079381</c:v>
                </c:pt>
                <c:pt idx="571">
                  <c:v>2009.1751213115726</c:v>
                </c:pt>
                <c:pt idx="572">
                  <c:v>1877.1439320215572</c:v>
                </c:pt>
                <c:pt idx="573">
                  <c:v>1902.9993267576444</c:v>
                </c:pt>
                <c:pt idx="574">
                  <c:v>1876.4399285635382</c:v>
                </c:pt>
                <c:pt idx="575">
                  <c:v>2007.5709422362872</c:v>
                </c:pt>
                <c:pt idx="576">
                  <c:v>1925.200923307189</c:v>
                </c:pt>
                <c:pt idx="577">
                  <c:v>1925.0835338307536</c:v>
                </c:pt>
                <c:pt idx="578">
                  <c:v>2086.1727276212209</c:v>
                </c:pt>
                <c:pt idx="579">
                  <c:v>1927.136079935013</c:v>
                </c:pt>
                <c:pt idx="580">
                  <c:v>1991.0916328821384</c:v>
                </c:pt>
                <c:pt idx="581">
                  <c:v>1985.7969077820603</c:v>
                </c:pt>
                <c:pt idx="582">
                  <c:v>1774.6323314250776</c:v>
                </c:pt>
                <c:pt idx="583">
                  <c:v>2005.7346897302994</c:v>
                </c:pt>
                <c:pt idx="584">
                  <c:v>2126.4777135471531</c:v>
                </c:pt>
                <c:pt idx="585">
                  <c:v>1949.2676500754985</c:v>
                </c:pt>
                <c:pt idx="586">
                  <c:v>2011.8813799766501</c:v>
                </c:pt>
                <c:pt idx="587">
                  <c:v>2014.9058324826417</c:v>
                </c:pt>
                <c:pt idx="588">
                  <c:v>1876.7382074568432</c:v>
                </c:pt>
                <c:pt idx="589">
                  <c:v>2040.3220634526224</c:v>
                </c:pt>
                <c:pt idx="590">
                  <c:v>2032.4864076813719</c:v>
                </c:pt>
                <c:pt idx="591">
                  <c:v>2237.5841502159733</c:v>
                </c:pt>
                <c:pt idx="592">
                  <c:v>1958.7797333974615</c:v>
                </c:pt>
                <c:pt idx="593">
                  <c:v>1762.5788822953964</c:v>
                </c:pt>
                <c:pt idx="594">
                  <c:v>1866.7339243655983</c:v>
                </c:pt>
                <c:pt idx="595">
                  <c:v>1750.7774104410582</c:v>
                </c:pt>
                <c:pt idx="596">
                  <c:v>1941.7232322573079</c:v>
                </c:pt>
                <c:pt idx="597">
                  <c:v>2230.5964228291114</c:v>
                </c:pt>
                <c:pt idx="598">
                  <c:v>1885.3950005044453</c:v>
                </c:pt>
                <c:pt idx="599">
                  <c:v>2062.5473321338973</c:v>
                </c:pt>
                <c:pt idx="600">
                  <c:v>1595.1651379440591</c:v>
                </c:pt>
                <c:pt idx="601">
                  <c:v>1830.9107895514333</c:v>
                </c:pt>
                <c:pt idx="602">
                  <c:v>1801.4044315997576</c:v>
                </c:pt>
                <c:pt idx="603">
                  <c:v>2018.3772858732837</c:v>
                </c:pt>
                <c:pt idx="604">
                  <c:v>1805.9137846866224</c:v>
                </c:pt>
                <c:pt idx="605">
                  <c:v>2106.2089910404252</c:v>
                </c:pt>
                <c:pt idx="606">
                  <c:v>1777.4718534018639</c:v>
                </c:pt>
                <c:pt idx="607">
                  <c:v>2005.8261681594513</c:v>
                </c:pt>
                <c:pt idx="608">
                  <c:v>1700.7807328209353</c:v>
                </c:pt>
                <c:pt idx="609">
                  <c:v>1695.731834618314</c:v>
                </c:pt>
                <c:pt idx="610">
                  <c:v>1820.6324285200676</c:v>
                </c:pt>
                <c:pt idx="611">
                  <c:v>1941.9704410922182</c:v>
                </c:pt>
                <c:pt idx="612">
                  <c:v>1583.8162645436619</c:v>
                </c:pt>
                <c:pt idx="613">
                  <c:v>1884.9053735811626</c:v>
                </c:pt>
                <c:pt idx="614">
                  <c:v>1726.3175645971371</c:v>
                </c:pt>
                <c:pt idx="615">
                  <c:v>1649.912292416464</c:v>
                </c:pt>
                <c:pt idx="616">
                  <c:v>1785.2187487556905</c:v>
                </c:pt>
                <c:pt idx="617">
                  <c:v>1686.3855802349381</c:v>
                </c:pt>
                <c:pt idx="618">
                  <c:v>1518.4131103811819</c:v>
                </c:pt>
                <c:pt idx="619">
                  <c:v>1842.7945650812132</c:v>
                </c:pt>
                <c:pt idx="620">
                  <c:v>1564.8529377162067</c:v>
                </c:pt>
                <c:pt idx="621">
                  <c:v>1575.7859849686124</c:v>
                </c:pt>
                <c:pt idx="622">
                  <c:v>1557.0723797873673</c:v>
                </c:pt>
                <c:pt idx="623">
                  <c:v>1664.7362998631488</c:v>
                </c:pt>
                <c:pt idx="624">
                  <c:v>1703.7338618691635</c:v>
                </c:pt>
                <c:pt idx="625">
                  <c:v>1487.0635662556581</c:v>
                </c:pt>
                <c:pt idx="626">
                  <c:v>1669.3356414602565</c:v>
                </c:pt>
                <c:pt idx="627">
                  <c:v>1719.1886255565412</c:v>
                </c:pt>
                <c:pt idx="628">
                  <c:v>1626.570382810723</c:v>
                </c:pt>
                <c:pt idx="629">
                  <c:v>1583.9802131237327</c:v>
                </c:pt>
                <c:pt idx="630">
                  <c:v>1436.1268927310755</c:v>
                </c:pt>
                <c:pt idx="631">
                  <c:v>1658.9973116333395</c:v>
                </c:pt>
                <c:pt idx="632">
                  <c:v>1450.3262950658868</c:v>
                </c:pt>
                <c:pt idx="633">
                  <c:v>1517.4719820006128</c:v>
                </c:pt>
                <c:pt idx="634">
                  <c:v>1539.7491125243812</c:v>
                </c:pt>
                <c:pt idx="635">
                  <c:v>1927.2378164972279</c:v>
                </c:pt>
                <c:pt idx="636">
                  <c:v>1591.1052899329788</c:v>
                </c:pt>
                <c:pt idx="637">
                  <c:v>1527.1715421189565</c:v>
                </c:pt>
                <c:pt idx="638">
                  <c:v>1597.6181681926812</c:v>
                </c:pt>
                <c:pt idx="639">
                  <c:v>1580.8946047381553</c:v>
                </c:pt>
                <c:pt idx="640">
                  <c:v>1583.8033803525743</c:v>
                </c:pt>
                <c:pt idx="641">
                  <c:v>1619.6467607016523</c:v>
                </c:pt>
                <c:pt idx="642">
                  <c:v>1842.1747855659246</c:v>
                </c:pt>
                <c:pt idx="643">
                  <c:v>1320.6982693399075</c:v>
                </c:pt>
                <c:pt idx="644">
                  <c:v>1340.034898929174</c:v>
                </c:pt>
                <c:pt idx="645">
                  <c:v>1605.6824681238395</c:v>
                </c:pt>
                <c:pt idx="646">
                  <c:v>1320.9785703832256</c:v>
                </c:pt>
                <c:pt idx="647">
                  <c:v>1532.185470660487</c:v>
                </c:pt>
                <c:pt idx="648">
                  <c:v>1547.0463226980251</c:v>
                </c:pt>
                <c:pt idx="649">
                  <c:v>1439.0561100215666</c:v>
                </c:pt>
                <c:pt idx="650">
                  <c:v>1614.7829567541673</c:v>
                </c:pt>
                <c:pt idx="651">
                  <c:v>1818.5393473771073</c:v>
                </c:pt>
                <c:pt idx="652">
                  <c:v>1666.8786344895627</c:v>
                </c:pt>
                <c:pt idx="653">
                  <c:v>1462.2395134354085</c:v>
                </c:pt>
                <c:pt idx="654">
                  <c:v>1662.9117923966849</c:v>
                </c:pt>
                <c:pt idx="655">
                  <c:v>1377.100703421421</c:v>
                </c:pt>
                <c:pt idx="656">
                  <c:v>1777.2016107925749</c:v>
                </c:pt>
                <c:pt idx="657">
                  <c:v>1518.465383645326</c:v>
                </c:pt>
                <c:pt idx="658">
                  <c:v>1428.1891176678989</c:v>
                </c:pt>
                <c:pt idx="659">
                  <c:v>1352.9147565902797</c:v>
                </c:pt>
                <c:pt idx="660">
                  <c:v>1428.3904156716628</c:v>
                </c:pt>
                <c:pt idx="661">
                  <c:v>1634.5130087385826</c:v>
                </c:pt>
                <c:pt idx="662">
                  <c:v>1510.5744555808619</c:v>
                </c:pt>
                <c:pt idx="663">
                  <c:v>1679.1392860808037</c:v>
                </c:pt>
                <c:pt idx="664">
                  <c:v>1486.7131691786078</c:v>
                </c:pt>
                <c:pt idx="665">
                  <c:v>1530.0370356392666</c:v>
                </c:pt>
                <c:pt idx="666">
                  <c:v>1547.3006579818598</c:v>
                </c:pt>
                <c:pt idx="667">
                  <c:v>1376.4939004875496</c:v>
                </c:pt>
                <c:pt idx="668">
                  <c:v>1575.7726837633952</c:v>
                </c:pt>
                <c:pt idx="669">
                  <c:v>1503.8241499016528</c:v>
                </c:pt>
                <c:pt idx="670">
                  <c:v>1757.0018742873892</c:v>
                </c:pt>
                <c:pt idx="671">
                  <c:v>1790.4214822484503</c:v>
                </c:pt>
                <c:pt idx="672">
                  <c:v>1450.1940054539189</c:v>
                </c:pt>
                <c:pt idx="673">
                  <c:v>1367.3856089645055</c:v>
                </c:pt>
                <c:pt idx="674">
                  <c:v>1468.9899092848764</c:v>
                </c:pt>
                <c:pt idx="675">
                  <c:v>1454.3496271708625</c:v>
                </c:pt>
                <c:pt idx="676">
                  <c:v>1422.878383514648</c:v>
                </c:pt>
                <c:pt idx="677">
                  <c:v>1447.0968077553091</c:v>
                </c:pt>
                <c:pt idx="678">
                  <c:v>1506.3014920399573</c:v>
                </c:pt>
                <c:pt idx="679">
                  <c:v>1596.3210697008071</c:v>
                </c:pt>
                <c:pt idx="680">
                  <c:v>1518.3120525100492</c:v>
                </c:pt>
                <c:pt idx="681">
                  <c:v>1486.4149803988905</c:v>
                </c:pt>
                <c:pt idx="682">
                  <c:v>1427.3215487200032</c:v>
                </c:pt>
                <c:pt idx="683">
                  <c:v>1550.214971568156</c:v>
                </c:pt>
                <c:pt idx="684">
                  <c:v>1503.6753747656605</c:v>
                </c:pt>
                <c:pt idx="685">
                  <c:v>1562.9175574947726</c:v>
                </c:pt>
                <c:pt idx="686">
                  <c:v>1562.1226283583524</c:v>
                </c:pt>
                <c:pt idx="687">
                  <c:v>1400.5585767936864</c:v>
                </c:pt>
                <c:pt idx="688">
                  <c:v>1337.665319178788</c:v>
                </c:pt>
                <c:pt idx="689">
                  <c:v>1474.2560202861478</c:v>
                </c:pt>
                <c:pt idx="690">
                  <c:v>1352.3039425437623</c:v>
                </c:pt>
                <c:pt idx="691">
                  <c:v>1595.8381330782943</c:v>
                </c:pt>
                <c:pt idx="692">
                  <c:v>1603.7626398116122</c:v>
                </c:pt>
                <c:pt idx="693">
                  <c:v>1339.6491380108196</c:v>
                </c:pt>
                <c:pt idx="694">
                  <c:v>1480.9290450134754</c:v>
                </c:pt>
                <c:pt idx="695">
                  <c:v>1331.5036913066238</c:v>
                </c:pt>
                <c:pt idx="696">
                  <c:v>1598.9170226640385</c:v>
                </c:pt>
                <c:pt idx="697">
                  <c:v>1534.6497591653481</c:v>
                </c:pt>
                <c:pt idx="698">
                  <c:v>1594.140220019897</c:v>
                </c:pt>
                <c:pt idx="699">
                  <c:v>1470.0380488251067</c:v>
                </c:pt>
                <c:pt idx="700">
                  <c:v>1561.1950537147675</c:v>
                </c:pt>
                <c:pt idx="701">
                  <c:v>1421.2218301948178</c:v>
                </c:pt>
                <c:pt idx="702">
                  <c:v>1462.2687112439282</c:v>
                </c:pt>
                <c:pt idx="703">
                  <c:v>1585.4680069686879</c:v>
                </c:pt>
                <c:pt idx="704">
                  <c:v>1695.0434217123368</c:v>
                </c:pt>
                <c:pt idx="705">
                  <c:v>1560.962046936402</c:v>
                </c:pt>
                <c:pt idx="706">
                  <c:v>1596.0580369850263</c:v>
                </c:pt>
                <c:pt idx="707">
                  <c:v>1464.6878752756732</c:v>
                </c:pt>
                <c:pt idx="708">
                  <c:v>1826.6311976245186</c:v>
                </c:pt>
                <c:pt idx="709">
                  <c:v>1319.5012650590193</c:v>
                </c:pt>
                <c:pt idx="710">
                  <c:v>1499.2309018368617</c:v>
                </c:pt>
                <c:pt idx="711">
                  <c:v>1465.1385307900127</c:v>
                </c:pt>
                <c:pt idx="712">
                  <c:v>1725.8021671809313</c:v>
                </c:pt>
                <c:pt idx="713">
                  <c:v>1724.1300875538916</c:v>
                </c:pt>
                <c:pt idx="714">
                  <c:v>1803.0740697792526</c:v>
                </c:pt>
                <c:pt idx="715">
                  <c:v>1765.0509567716126</c:v>
                </c:pt>
                <c:pt idx="716">
                  <c:v>1663.5049343675032</c:v>
                </c:pt>
                <c:pt idx="717">
                  <c:v>1691.4909619991233</c:v>
                </c:pt>
                <c:pt idx="718">
                  <c:v>1654.0877237677125</c:v>
                </c:pt>
                <c:pt idx="719">
                  <c:v>1570.9910509945294</c:v>
                </c:pt>
                <c:pt idx="720">
                  <c:v>1476.8481473662098</c:v>
                </c:pt>
                <c:pt idx="721">
                  <c:v>1395.4712674923351</c:v>
                </c:pt>
                <c:pt idx="722">
                  <c:v>1605.6383753381244</c:v>
                </c:pt>
                <c:pt idx="723">
                  <c:v>1661.8765344460471</c:v>
                </c:pt>
                <c:pt idx="724">
                  <c:v>1591.4424006268921</c:v>
                </c:pt>
                <c:pt idx="725">
                  <c:v>1533.4452404534293</c:v>
                </c:pt>
                <c:pt idx="726">
                  <c:v>1569.4378642050424</c:v>
                </c:pt>
                <c:pt idx="727">
                  <c:v>1605.0393962185419</c:v>
                </c:pt>
                <c:pt idx="728">
                  <c:v>1587.0430414878222</c:v>
                </c:pt>
                <c:pt idx="729">
                  <c:v>1815.7718208630017</c:v>
                </c:pt>
                <c:pt idx="730">
                  <c:v>1621.8516637067746</c:v>
                </c:pt>
                <c:pt idx="731">
                  <c:v>1329.3551329371362</c:v>
                </c:pt>
                <c:pt idx="732">
                  <c:v>1452.8837664386085</c:v>
                </c:pt>
                <c:pt idx="733">
                  <c:v>1579.8282027395564</c:v>
                </c:pt>
                <c:pt idx="734">
                  <c:v>1357.9757865085078</c:v>
                </c:pt>
                <c:pt idx="735">
                  <c:v>1455.6573046304441</c:v>
                </c:pt>
                <c:pt idx="736">
                  <c:v>1468.6332150086389</c:v>
                </c:pt>
                <c:pt idx="737">
                  <c:v>677.41496202733833</c:v>
                </c:pt>
                <c:pt idx="738">
                  <c:v>1309.980226423688</c:v>
                </c:pt>
                <c:pt idx="739">
                  <c:v>1506.0268974536739</c:v>
                </c:pt>
                <c:pt idx="740">
                  <c:v>1807.6312180785401</c:v>
                </c:pt>
                <c:pt idx="741">
                  <c:v>1523.7021249326883</c:v>
                </c:pt>
                <c:pt idx="742">
                  <c:v>1623.5678574603735</c:v>
                </c:pt>
                <c:pt idx="743">
                  <c:v>1648.746814198096</c:v>
                </c:pt>
                <c:pt idx="744">
                  <c:v>1667.3474979714574</c:v>
                </c:pt>
                <c:pt idx="745">
                  <c:v>1538.8401976570071</c:v>
                </c:pt>
                <c:pt idx="746">
                  <c:v>1624.3932453627913</c:v>
                </c:pt>
                <c:pt idx="747">
                  <c:v>1573.5686486063289</c:v>
                </c:pt>
                <c:pt idx="748">
                  <c:v>1620.8675138669064</c:v>
                </c:pt>
                <c:pt idx="749">
                  <c:v>1679.3179357905776</c:v>
                </c:pt>
                <c:pt idx="750">
                  <c:v>1659.8080090091532</c:v>
                </c:pt>
                <c:pt idx="751">
                  <c:v>1630.8477412392908</c:v>
                </c:pt>
                <c:pt idx="752">
                  <c:v>1617.9275701876725</c:v>
                </c:pt>
                <c:pt idx="753">
                  <c:v>1736.011151794746</c:v>
                </c:pt>
                <c:pt idx="754">
                  <c:v>1550.3076493144051</c:v>
                </c:pt>
                <c:pt idx="755">
                  <c:v>1753.9904334723421</c:v>
                </c:pt>
                <c:pt idx="756">
                  <c:v>1510.7133012436786</c:v>
                </c:pt>
                <c:pt idx="757">
                  <c:v>1624.6308099993257</c:v>
                </c:pt>
                <c:pt idx="758">
                  <c:v>1564.6373084395666</c:v>
                </c:pt>
                <c:pt idx="759">
                  <c:v>1614.5990208826167</c:v>
                </c:pt>
                <c:pt idx="760">
                  <c:v>1561.5667182730544</c:v>
                </c:pt>
                <c:pt idx="761">
                  <c:v>1793.7585239253731</c:v>
                </c:pt>
                <c:pt idx="762">
                  <c:v>1589.3296780925502</c:v>
                </c:pt>
                <c:pt idx="763">
                  <c:v>1641.0154297545384</c:v>
                </c:pt>
                <c:pt idx="764">
                  <c:v>1728.8649699346033</c:v>
                </c:pt>
                <c:pt idx="765">
                  <c:v>2067.5492580810901</c:v>
                </c:pt>
                <c:pt idx="766">
                  <c:v>1771.6978212175127</c:v>
                </c:pt>
                <c:pt idx="767">
                  <c:v>1668.9557295231152</c:v>
                </c:pt>
                <c:pt idx="768">
                  <c:v>1619.1956503446199</c:v>
                </c:pt>
                <c:pt idx="769">
                  <c:v>1587.6398695547091</c:v>
                </c:pt>
                <c:pt idx="770">
                  <c:v>1804.7744888626701</c:v>
                </c:pt>
                <c:pt idx="771">
                  <c:v>1542.0358834685896</c:v>
                </c:pt>
                <c:pt idx="772">
                  <c:v>1729.8775824812517</c:v>
                </c:pt>
                <c:pt idx="773">
                  <c:v>1698.0590451076671</c:v>
                </c:pt>
                <c:pt idx="774">
                  <c:v>1588.8516224943442</c:v>
                </c:pt>
                <c:pt idx="775">
                  <c:v>1554.7227823111823</c:v>
                </c:pt>
                <c:pt idx="776">
                  <c:v>1483.27928433222</c:v>
                </c:pt>
                <c:pt idx="777">
                  <c:v>1441.3037202375206</c:v>
                </c:pt>
                <c:pt idx="778">
                  <c:v>1528.9073309788355</c:v>
                </c:pt>
                <c:pt idx="779">
                  <c:v>1033.1198831294444</c:v>
                </c:pt>
                <c:pt idx="780">
                  <c:v>1638.3156877288893</c:v>
                </c:pt>
                <c:pt idx="781">
                  <c:v>1539.5135032172193</c:v>
                </c:pt>
                <c:pt idx="782">
                  <c:v>1469.0673208245514</c:v>
                </c:pt>
                <c:pt idx="783">
                  <c:v>1590.4805979638352</c:v>
                </c:pt>
                <c:pt idx="784">
                  <c:v>1413.7601691653601</c:v>
                </c:pt>
                <c:pt idx="785">
                  <c:v>1594.0814747326503</c:v>
                </c:pt>
                <c:pt idx="786">
                  <c:v>1710.6724720072514</c:v>
                </c:pt>
                <c:pt idx="787">
                  <c:v>1574.5349772779784</c:v>
                </c:pt>
                <c:pt idx="788">
                  <c:v>1645.554077674062</c:v>
                </c:pt>
                <c:pt idx="789">
                  <c:v>1415.9250498353774</c:v>
                </c:pt>
                <c:pt idx="790">
                  <c:v>1566.6328341119536</c:v>
                </c:pt>
                <c:pt idx="791">
                  <c:v>1636.3302101950603</c:v>
                </c:pt>
                <c:pt idx="792">
                  <c:v>1547.3924689675332</c:v>
                </c:pt>
                <c:pt idx="793">
                  <c:v>1662.8756880840544</c:v>
                </c:pt>
                <c:pt idx="794">
                  <c:v>1601.7180921034847</c:v>
                </c:pt>
                <c:pt idx="795">
                  <c:v>1451.7308668808203</c:v>
                </c:pt>
                <c:pt idx="796">
                  <c:v>1438.9232512553451</c:v>
                </c:pt>
                <c:pt idx="797">
                  <c:v>1605.4273216402773</c:v>
                </c:pt>
                <c:pt idx="798">
                  <c:v>1668.8797975724249</c:v>
                </c:pt>
                <c:pt idx="799">
                  <c:v>1579.6601360725738</c:v>
                </c:pt>
                <c:pt idx="800">
                  <c:v>1671.6724768989925</c:v>
                </c:pt>
                <c:pt idx="801">
                  <c:v>1572.028930647351</c:v>
                </c:pt>
                <c:pt idx="802">
                  <c:v>1415.0506659122245</c:v>
                </c:pt>
                <c:pt idx="803">
                  <c:v>1550.1035062617113</c:v>
                </c:pt>
                <c:pt idx="804">
                  <c:v>1416.9333004282696</c:v>
                </c:pt>
                <c:pt idx="805">
                  <c:v>1383.4659768775821</c:v>
                </c:pt>
                <c:pt idx="806">
                  <c:v>1404.8610998367353</c:v>
                </c:pt>
                <c:pt idx="807">
                  <c:v>1713.3309099373218</c:v>
                </c:pt>
                <c:pt idx="808">
                  <c:v>1587.4309880878197</c:v>
                </c:pt>
                <c:pt idx="809">
                  <c:v>1359.279489069798</c:v>
                </c:pt>
                <c:pt idx="810">
                  <c:v>1253.9736198331993</c:v>
                </c:pt>
                <c:pt idx="811">
                  <c:v>1514.7029462513931</c:v>
                </c:pt>
                <c:pt idx="812">
                  <c:v>1223.459727750778</c:v>
                </c:pt>
                <c:pt idx="813">
                  <c:v>1307.7089592169384</c:v>
                </c:pt>
                <c:pt idx="814">
                  <c:v>1308.9972049345477</c:v>
                </c:pt>
                <c:pt idx="815">
                  <c:v>1323.983563977544</c:v>
                </c:pt>
                <c:pt idx="816">
                  <c:v>1412.1948244209293</c:v>
                </c:pt>
                <c:pt idx="817">
                  <c:v>1401.3126073530061</c:v>
                </c:pt>
                <c:pt idx="818">
                  <c:v>1381.3570545612602</c:v>
                </c:pt>
                <c:pt idx="819">
                  <c:v>1168.9509392251193</c:v>
                </c:pt>
                <c:pt idx="820">
                  <c:v>1381.9797351094378</c:v>
                </c:pt>
                <c:pt idx="821">
                  <c:v>1482.5814082858267</c:v>
                </c:pt>
                <c:pt idx="822">
                  <c:v>1226.1565878303984</c:v>
                </c:pt>
                <c:pt idx="823">
                  <c:v>1419.0273642396478</c:v>
                </c:pt>
                <c:pt idx="824">
                  <c:v>1338.9735479470753</c:v>
                </c:pt>
                <c:pt idx="825">
                  <c:v>1164.4190688302272</c:v>
                </c:pt>
                <c:pt idx="826">
                  <c:v>1389.7538261769275</c:v>
                </c:pt>
                <c:pt idx="827">
                  <c:v>1326.6008094809781</c:v>
                </c:pt>
                <c:pt idx="828">
                  <c:v>1307.5221925950664</c:v>
                </c:pt>
                <c:pt idx="829">
                  <c:v>1343.6424347183649</c:v>
                </c:pt>
                <c:pt idx="830">
                  <c:v>1300.8030252291544</c:v>
                </c:pt>
                <c:pt idx="831">
                  <c:v>1474.3595615018728</c:v>
                </c:pt>
                <c:pt idx="832">
                  <c:v>1290.6490533897711</c:v>
                </c:pt>
                <c:pt idx="833">
                  <c:v>1315.4087010004048</c:v>
                </c:pt>
                <c:pt idx="834">
                  <c:v>1179.4886704348196</c:v>
                </c:pt>
                <c:pt idx="835">
                  <c:v>1586.1461277343672</c:v>
                </c:pt>
                <c:pt idx="836">
                  <c:v>1269.5879124690994</c:v>
                </c:pt>
                <c:pt idx="837">
                  <c:v>1076.0951845826351</c:v>
                </c:pt>
                <c:pt idx="838">
                  <c:v>1308.0556229957267</c:v>
                </c:pt>
                <c:pt idx="839">
                  <c:v>1157.8712227426633</c:v>
                </c:pt>
                <c:pt idx="840">
                  <c:v>1112.2122390426591</c:v>
                </c:pt>
                <c:pt idx="841">
                  <c:v>1207.462265995742</c:v>
                </c:pt>
                <c:pt idx="842">
                  <c:v>963.14073698660309</c:v>
                </c:pt>
                <c:pt idx="843">
                  <c:v>1145.1392009004906</c:v>
                </c:pt>
                <c:pt idx="844">
                  <c:v>1123.3119625773429</c:v>
                </c:pt>
                <c:pt idx="845">
                  <c:v>1124.0528055548291</c:v>
                </c:pt>
                <c:pt idx="846">
                  <c:v>1164.5402479970053</c:v>
                </c:pt>
                <c:pt idx="847">
                  <c:v>1043.9555803500102</c:v>
                </c:pt>
                <c:pt idx="848">
                  <c:v>1082.08089909449</c:v>
                </c:pt>
                <c:pt idx="849">
                  <c:v>1043.8369808349478</c:v>
                </c:pt>
                <c:pt idx="850">
                  <c:v>1160.2740833175185</c:v>
                </c:pt>
                <c:pt idx="851">
                  <c:v>1054.8389674941693</c:v>
                </c:pt>
                <c:pt idx="852">
                  <c:v>1064.2367206838924</c:v>
                </c:pt>
                <c:pt idx="853">
                  <c:v>1027.6961067780935</c:v>
                </c:pt>
                <c:pt idx="854">
                  <c:v>1138.2190728176006</c:v>
                </c:pt>
                <c:pt idx="855">
                  <c:v>1073.8883847199129</c:v>
                </c:pt>
                <c:pt idx="856">
                  <c:v>1070.4051413999198</c:v>
                </c:pt>
                <c:pt idx="857">
                  <c:v>1162.5137143352108</c:v>
                </c:pt>
                <c:pt idx="858">
                  <c:v>1068.7096651888933</c:v>
                </c:pt>
                <c:pt idx="859">
                  <c:v>1187.6467273597334</c:v>
                </c:pt>
                <c:pt idx="860">
                  <c:v>1038.5074520892708</c:v>
                </c:pt>
                <c:pt idx="861">
                  <c:v>977.82645796519319</c:v>
                </c:pt>
                <c:pt idx="862">
                  <c:v>1066.8606236753853</c:v>
                </c:pt>
                <c:pt idx="863">
                  <c:v>1201.5314189502747</c:v>
                </c:pt>
                <c:pt idx="864">
                  <c:v>997.77504665546689</c:v>
                </c:pt>
                <c:pt idx="865">
                  <c:v>939.59904812418415</c:v>
                </c:pt>
                <c:pt idx="866">
                  <c:v>1020.2080708147055</c:v>
                </c:pt>
                <c:pt idx="867">
                  <c:v>915.02098650483242</c:v>
                </c:pt>
                <c:pt idx="868">
                  <c:v>1032.1202147282188</c:v>
                </c:pt>
                <c:pt idx="869">
                  <c:v>935.99982509614313</c:v>
                </c:pt>
                <c:pt idx="870">
                  <c:v>1037.7789099735598</c:v>
                </c:pt>
                <c:pt idx="871">
                  <c:v>905.60107492050497</c:v>
                </c:pt>
                <c:pt idx="872">
                  <c:v>909.08823428499488</c:v>
                </c:pt>
                <c:pt idx="873">
                  <c:v>908.44720855842127</c:v>
                </c:pt>
                <c:pt idx="874">
                  <c:v>826.60767701801433</c:v>
                </c:pt>
                <c:pt idx="875">
                  <c:v>923.49237790353322</c:v>
                </c:pt>
                <c:pt idx="876">
                  <c:v>829.62625885041064</c:v>
                </c:pt>
                <c:pt idx="877">
                  <c:v>829.50997215644793</c:v>
                </c:pt>
                <c:pt idx="878">
                  <c:v>931.25589681706015</c:v>
                </c:pt>
                <c:pt idx="879">
                  <c:v>988.94484929689224</c:v>
                </c:pt>
                <c:pt idx="880">
                  <c:v>822.01052010900969</c:v>
                </c:pt>
                <c:pt idx="881">
                  <c:v>864.84874548220898</c:v>
                </c:pt>
                <c:pt idx="882">
                  <c:v>933.7742068262088</c:v>
                </c:pt>
                <c:pt idx="883">
                  <c:v>930.61561011503727</c:v>
                </c:pt>
                <c:pt idx="884">
                  <c:v>1059.7000899330455</c:v>
                </c:pt>
                <c:pt idx="885">
                  <c:v>919.8647886040078</c:v>
                </c:pt>
                <c:pt idx="886">
                  <c:v>805.74833125136479</c:v>
                </c:pt>
                <c:pt idx="887">
                  <c:v>924.31770346522853</c:v>
                </c:pt>
                <c:pt idx="888">
                  <c:v>1089.461399595898</c:v>
                </c:pt>
                <c:pt idx="889">
                  <c:v>835.78897260600957</c:v>
                </c:pt>
                <c:pt idx="890">
                  <c:v>978.02780421334876</c:v>
                </c:pt>
                <c:pt idx="891">
                  <c:v>774.78100953479361</c:v>
                </c:pt>
                <c:pt idx="892">
                  <c:v>1102.0007106544147</c:v>
                </c:pt>
                <c:pt idx="893">
                  <c:v>978.96524873190538</c:v>
                </c:pt>
                <c:pt idx="894">
                  <c:v>909.15172732514213</c:v>
                </c:pt>
                <c:pt idx="895">
                  <c:v>841.11490513032618</c:v>
                </c:pt>
                <c:pt idx="896">
                  <c:v>962.67795568545262</c:v>
                </c:pt>
                <c:pt idx="897">
                  <c:v>879.61918069680348</c:v>
                </c:pt>
                <c:pt idx="898">
                  <c:v>1101.2283497682847</c:v>
                </c:pt>
                <c:pt idx="899">
                  <c:v>907.98809873942844</c:v>
                </c:pt>
                <c:pt idx="900">
                  <c:v>992.17841563140723</c:v>
                </c:pt>
                <c:pt idx="901">
                  <c:v>816.3242784459726</c:v>
                </c:pt>
                <c:pt idx="902">
                  <c:v>945.06407052101838</c:v>
                </c:pt>
                <c:pt idx="903">
                  <c:v>934.03849433436176</c:v>
                </c:pt>
                <c:pt idx="904">
                  <c:v>828.90943216057883</c:v>
                </c:pt>
                <c:pt idx="905">
                  <c:v>967.53159391623774</c:v>
                </c:pt>
                <c:pt idx="906">
                  <c:v>1063.8520644205501</c:v>
                </c:pt>
                <c:pt idx="907">
                  <c:v>1022.1997759516562</c:v>
                </c:pt>
                <c:pt idx="908">
                  <c:v>856.54498077070934</c:v>
                </c:pt>
                <c:pt idx="909">
                  <c:v>1066.1475812121773</c:v>
                </c:pt>
                <c:pt idx="910">
                  <c:v>814.88710351058364</c:v>
                </c:pt>
                <c:pt idx="911">
                  <c:v>952.90481399452244</c:v>
                </c:pt>
                <c:pt idx="912">
                  <c:v>874.23627500296482</c:v>
                </c:pt>
                <c:pt idx="913">
                  <c:v>799.38203885249038</c:v>
                </c:pt>
                <c:pt idx="914">
                  <c:v>897.41679142761461</c:v>
                </c:pt>
                <c:pt idx="915">
                  <c:v>811.26716515611724</c:v>
                </c:pt>
                <c:pt idx="916">
                  <c:v>882.35717757361874</c:v>
                </c:pt>
                <c:pt idx="917">
                  <c:v>832.51961491754992</c:v>
                </c:pt>
                <c:pt idx="918">
                  <c:v>842.58530884805361</c:v>
                </c:pt>
                <c:pt idx="919">
                  <c:v>987.42341485192696</c:v>
                </c:pt>
                <c:pt idx="920">
                  <c:v>876.20511027441466</c:v>
                </c:pt>
                <c:pt idx="921">
                  <c:v>999.5359945084665</c:v>
                </c:pt>
                <c:pt idx="922">
                  <c:v>906.25202981496921</c:v>
                </c:pt>
                <c:pt idx="923">
                  <c:v>829.49219431567599</c:v>
                </c:pt>
                <c:pt idx="924">
                  <c:v>1047.0101154168922</c:v>
                </c:pt>
                <c:pt idx="925">
                  <c:v>907.31233192659795</c:v>
                </c:pt>
                <c:pt idx="926">
                  <c:v>805.4107997902646</c:v>
                </c:pt>
                <c:pt idx="927">
                  <c:v>909.9602637086482</c:v>
                </c:pt>
                <c:pt idx="928">
                  <c:v>959.31167398076104</c:v>
                </c:pt>
                <c:pt idx="929">
                  <c:v>868.52717849870669</c:v>
                </c:pt>
                <c:pt idx="930">
                  <c:v>937.4371926128448</c:v>
                </c:pt>
                <c:pt idx="931">
                  <c:v>852.09826289781165</c:v>
                </c:pt>
                <c:pt idx="932">
                  <c:v>804.14134047969537</c:v>
                </c:pt>
                <c:pt idx="933">
                  <c:v>797.18294718017148</c:v>
                </c:pt>
                <c:pt idx="934">
                  <c:v>872.45660168331813</c:v>
                </c:pt>
                <c:pt idx="935">
                  <c:v>868.09901531511309</c:v>
                </c:pt>
                <c:pt idx="936">
                  <c:v>899.95644356643811</c:v>
                </c:pt>
                <c:pt idx="937">
                  <c:v>896.73058238151009</c:v>
                </c:pt>
                <c:pt idx="938">
                  <c:v>952.75103302258231</c:v>
                </c:pt>
                <c:pt idx="939">
                  <c:v>927.76077382886854</c:v>
                </c:pt>
                <c:pt idx="940">
                  <c:v>834.95677122406823</c:v>
                </c:pt>
                <c:pt idx="941">
                  <c:v>916.56845398212681</c:v>
                </c:pt>
                <c:pt idx="942">
                  <c:v>852.90129482974783</c:v>
                </c:pt>
                <c:pt idx="943">
                  <c:v>1166.5105601238524</c:v>
                </c:pt>
                <c:pt idx="944">
                  <c:v>891.0437116106591</c:v>
                </c:pt>
                <c:pt idx="945">
                  <c:v>1008.3911510286664</c:v>
                </c:pt>
                <c:pt idx="946">
                  <c:v>793.25364371507817</c:v>
                </c:pt>
                <c:pt idx="947">
                  <c:v>932.42991155440791</c:v>
                </c:pt>
                <c:pt idx="948">
                  <c:v>870.17740964273037</c:v>
                </c:pt>
                <c:pt idx="949">
                  <c:v>864.13929931383689</c:v>
                </c:pt>
                <c:pt idx="950">
                  <c:v>888.29762335244993</c:v>
                </c:pt>
                <c:pt idx="951">
                  <c:v>947.81659603181151</c:v>
                </c:pt>
                <c:pt idx="952">
                  <c:v>1119.8386348908514</c:v>
                </c:pt>
                <c:pt idx="953">
                  <c:v>898.06100743123545</c:v>
                </c:pt>
                <c:pt idx="954">
                  <c:v>886.59140204703351</c:v>
                </c:pt>
                <c:pt idx="955">
                  <c:v>917.6840641348449</c:v>
                </c:pt>
                <c:pt idx="956">
                  <c:v>967.62422035496706</c:v>
                </c:pt>
                <c:pt idx="957">
                  <c:v>1045.1021108659907</c:v>
                </c:pt>
                <c:pt idx="958">
                  <c:v>1016.4690848273216</c:v>
                </c:pt>
                <c:pt idx="959">
                  <c:v>639.20724658811787</c:v>
                </c:pt>
                <c:pt idx="960">
                  <c:v>984.99488027416214</c:v>
                </c:pt>
                <c:pt idx="961">
                  <c:v>1069.8111762146898</c:v>
                </c:pt>
                <c:pt idx="962">
                  <c:v>876.58822249549257</c:v>
                </c:pt>
                <c:pt idx="963">
                  <c:v>858.1228529544594</c:v>
                </c:pt>
                <c:pt idx="964">
                  <c:v>757.57846832911321</c:v>
                </c:pt>
                <c:pt idx="965">
                  <c:v>925.09327551147305</c:v>
                </c:pt>
                <c:pt idx="966">
                  <c:v>835.08330349181347</c:v>
                </c:pt>
                <c:pt idx="967">
                  <c:v>830.09947311816461</c:v>
                </c:pt>
                <c:pt idx="968">
                  <c:v>853.88625652947962</c:v>
                </c:pt>
                <c:pt idx="969">
                  <c:v>904.15121593463425</c:v>
                </c:pt>
                <c:pt idx="970">
                  <c:v>1023.5512293629506</c:v>
                </c:pt>
                <c:pt idx="971">
                  <c:v>867.54567407950958</c:v>
                </c:pt>
                <c:pt idx="972">
                  <c:v>840.93750150177357</c:v>
                </c:pt>
                <c:pt idx="973">
                  <c:v>998.74502194241313</c:v>
                </c:pt>
                <c:pt idx="974">
                  <c:v>781.39565507928819</c:v>
                </c:pt>
                <c:pt idx="975">
                  <c:v>786.75787846774585</c:v>
                </c:pt>
                <c:pt idx="976">
                  <c:v>903.30348065829844</c:v>
                </c:pt>
                <c:pt idx="977">
                  <c:v>753.25020639815386</c:v>
                </c:pt>
                <c:pt idx="978">
                  <c:v>765.19383735839119</c:v>
                </c:pt>
                <c:pt idx="979">
                  <c:v>812.37812883501215</c:v>
                </c:pt>
                <c:pt idx="980">
                  <c:v>793.65733305179458</c:v>
                </c:pt>
                <c:pt idx="981">
                  <c:v>754.03542881846602</c:v>
                </c:pt>
                <c:pt idx="982">
                  <c:v>835.72432725993224</c:v>
                </c:pt>
                <c:pt idx="983">
                  <c:v>856.97452313753024</c:v>
                </c:pt>
                <c:pt idx="984">
                  <c:v>770.06016696065251</c:v>
                </c:pt>
                <c:pt idx="985">
                  <c:v>756.46102267925176</c:v>
                </c:pt>
                <c:pt idx="986">
                  <c:v>549.63698143517502</c:v>
                </c:pt>
                <c:pt idx="987">
                  <c:v>771.19868865364049</c:v>
                </c:pt>
                <c:pt idx="988">
                  <c:v>724.41980381233668</c:v>
                </c:pt>
                <c:pt idx="989">
                  <c:v>722.34599909311646</c:v>
                </c:pt>
                <c:pt idx="990">
                  <c:v>775.49540981357359</c:v>
                </c:pt>
                <c:pt idx="991">
                  <c:v>685.48489069347511</c:v>
                </c:pt>
                <c:pt idx="992">
                  <c:v>694.78031398321002</c:v>
                </c:pt>
                <c:pt idx="993">
                  <c:v>695.27752268888491</c:v>
                </c:pt>
                <c:pt idx="994">
                  <c:v>823.68783599869937</c:v>
                </c:pt>
                <c:pt idx="995">
                  <c:v>737.88460423481604</c:v>
                </c:pt>
                <c:pt idx="996">
                  <c:v>781.19139037945274</c:v>
                </c:pt>
                <c:pt idx="997">
                  <c:v>730.66140211859874</c:v>
                </c:pt>
                <c:pt idx="998">
                  <c:v>640.11767857583357</c:v>
                </c:pt>
                <c:pt idx="999">
                  <c:v>652.52158273044188</c:v>
                </c:pt>
                <c:pt idx="1000">
                  <c:v>517.27316377545708</c:v>
                </c:pt>
                <c:pt idx="1001">
                  <c:v>624.51683442944329</c:v>
                </c:pt>
                <c:pt idx="1002">
                  <c:v>725.50514631213571</c:v>
                </c:pt>
                <c:pt idx="1003">
                  <c:v>703.09080813521052</c:v>
                </c:pt>
                <c:pt idx="1004">
                  <c:v>570.79577693297426</c:v>
                </c:pt>
                <c:pt idx="1005">
                  <c:v>769.61090319997879</c:v>
                </c:pt>
                <c:pt idx="1006">
                  <c:v>636.07144945386801</c:v>
                </c:pt>
                <c:pt idx="1007">
                  <c:v>478.62507365404309</c:v>
                </c:pt>
                <c:pt idx="1008">
                  <c:v>664.86056798449226</c:v>
                </c:pt>
                <c:pt idx="1009">
                  <c:v>726.43076743455015</c:v>
                </c:pt>
                <c:pt idx="1010">
                  <c:v>555.46842753133762</c:v>
                </c:pt>
                <c:pt idx="1011">
                  <c:v>568.0941063740687</c:v>
                </c:pt>
                <c:pt idx="1012">
                  <c:v>630.33147838316745</c:v>
                </c:pt>
                <c:pt idx="1013">
                  <c:v>591.68822910503275</c:v>
                </c:pt>
                <c:pt idx="1014">
                  <c:v>600.77978929197093</c:v>
                </c:pt>
                <c:pt idx="1015">
                  <c:v>611.45290729028386</c:v>
                </c:pt>
                <c:pt idx="1016">
                  <c:v>657.93765503805923</c:v>
                </c:pt>
                <c:pt idx="1017">
                  <c:v>654.84110525143683</c:v>
                </c:pt>
                <c:pt idx="1018">
                  <c:v>653.97188736849239</c:v>
                </c:pt>
                <c:pt idx="1019">
                  <c:v>573.96858974938255</c:v>
                </c:pt>
                <c:pt idx="1020">
                  <c:v>583.27139019929848</c:v>
                </c:pt>
                <c:pt idx="1021">
                  <c:v>620.18250450916037</c:v>
                </c:pt>
                <c:pt idx="1022">
                  <c:v>621.78114205532415</c:v>
                </c:pt>
                <c:pt idx="1023">
                  <c:v>694.30435375650973</c:v>
                </c:pt>
                <c:pt idx="1024">
                  <c:v>608.30505536970065</c:v>
                </c:pt>
                <c:pt idx="1025">
                  <c:v>598.58760605351836</c:v>
                </c:pt>
                <c:pt idx="1026">
                  <c:v>619.09073660113847</c:v>
                </c:pt>
                <c:pt idx="1027">
                  <c:v>607.67891742786605</c:v>
                </c:pt>
                <c:pt idx="1028">
                  <c:v>733.97182743456028</c:v>
                </c:pt>
                <c:pt idx="1029">
                  <c:v>625.40870530072516</c:v>
                </c:pt>
                <c:pt idx="1030">
                  <c:v>694.75095608375148</c:v>
                </c:pt>
                <c:pt idx="1031">
                  <c:v>541.83121562797658</c:v>
                </c:pt>
                <c:pt idx="1032">
                  <c:v>564.8969178790195</c:v>
                </c:pt>
                <c:pt idx="1033">
                  <c:v>641.24784725213283</c:v>
                </c:pt>
                <c:pt idx="1034">
                  <c:v>596.16660250687266</c:v>
                </c:pt>
                <c:pt idx="1035">
                  <c:v>635.86153713620263</c:v>
                </c:pt>
                <c:pt idx="1036">
                  <c:v>573.92345126204691</c:v>
                </c:pt>
                <c:pt idx="1037">
                  <c:v>678.2324629048328</c:v>
                </c:pt>
                <c:pt idx="1038">
                  <c:v>513.99290816256973</c:v>
                </c:pt>
                <c:pt idx="1039">
                  <c:v>597.98011842238418</c:v>
                </c:pt>
                <c:pt idx="1040">
                  <c:v>736.68456139429986</c:v>
                </c:pt>
                <c:pt idx="1041">
                  <c:v>672.60272642216432</c:v>
                </c:pt>
                <c:pt idx="1042">
                  <c:v>484.16841140260658</c:v>
                </c:pt>
                <c:pt idx="1043">
                  <c:v>590.56023796305738</c:v>
                </c:pt>
                <c:pt idx="1044">
                  <c:v>540.68000088886652</c:v>
                </c:pt>
                <c:pt idx="1045">
                  <c:v>541.12753124120638</c:v>
                </c:pt>
                <c:pt idx="1046">
                  <c:v>535.34871000752889</c:v>
                </c:pt>
                <c:pt idx="1047">
                  <c:v>625.46412412128541</c:v>
                </c:pt>
                <c:pt idx="1048">
                  <c:v>584.27855834533239</c:v>
                </c:pt>
                <c:pt idx="1049">
                  <c:v>609.73573798657696</c:v>
                </c:pt>
                <c:pt idx="1050">
                  <c:v>619.95343447471237</c:v>
                </c:pt>
                <c:pt idx="1051">
                  <c:v>509.43887470768925</c:v>
                </c:pt>
                <c:pt idx="1052">
                  <c:v>528.18526276963951</c:v>
                </c:pt>
                <c:pt idx="1053">
                  <c:v>546.16428567676837</c:v>
                </c:pt>
                <c:pt idx="1054">
                  <c:v>654.81451114602282</c:v>
                </c:pt>
                <c:pt idx="1055">
                  <c:v>443.22268630884236</c:v>
                </c:pt>
                <c:pt idx="1056">
                  <c:v>555.07879595494899</c:v>
                </c:pt>
                <c:pt idx="1057">
                  <c:v>488.45104205970983</c:v>
                </c:pt>
                <c:pt idx="1058">
                  <c:v>589.44583613701263</c:v>
                </c:pt>
                <c:pt idx="1059">
                  <c:v>580.37649351055131</c:v>
                </c:pt>
                <c:pt idx="1060">
                  <c:v>459.34195305247437</c:v>
                </c:pt>
                <c:pt idx="1061">
                  <c:v>689.31067956446725</c:v>
                </c:pt>
                <c:pt idx="1062">
                  <c:v>581.45434293542121</c:v>
                </c:pt>
                <c:pt idx="1063">
                  <c:v>535.5320568165406</c:v>
                </c:pt>
                <c:pt idx="1064">
                  <c:v>503.81886465705929</c:v>
                </c:pt>
                <c:pt idx="1065">
                  <c:v>465.57133777264062</c:v>
                </c:pt>
                <c:pt idx="1066">
                  <c:v>470.21629804962902</c:v>
                </c:pt>
                <c:pt idx="1067">
                  <c:v>457.38934447141179</c:v>
                </c:pt>
                <c:pt idx="1068">
                  <c:v>468.69347775374632</c:v>
                </c:pt>
                <c:pt idx="1069">
                  <c:v>424.67035191771043</c:v>
                </c:pt>
                <c:pt idx="1070">
                  <c:v>496.47663135081365</c:v>
                </c:pt>
                <c:pt idx="1071">
                  <c:v>556.28687775433332</c:v>
                </c:pt>
                <c:pt idx="1072">
                  <c:v>438.23918026054849</c:v>
                </c:pt>
                <c:pt idx="1073">
                  <c:v>209.94985922882145</c:v>
                </c:pt>
                <c:pt idx="1074">
                  <c:v>546.9906107908937</c:v>
                </c:pt>
                <c:pt idx="1075">
                  <c:v>519.57019661209074</c:v>
                </c:pt>
                <c:pt idx="1076">
                  <c:v>559.7631184450828</c:v>
                </c:pt>
                <c:pt idx="1077">
                  <c:v>520.2855378171721</c:v>
                </c:pt>
                <c:pt idx="1078">
                  <c:v>507.6527008844447</c:v>
                </c:pt>
                <c:pt idx="1079">
                  <c:v>535.24982764581989</c:v>
                </c:pt>
                <c:pt idx="1080">
                  <c:v>560.8470906407731</c:v>
                </c:pt>
                <c:pt idx="1081">
                  <c:v>665.09601125619554</c:v>
                </c:pt>
                <c:pt idx="1082">
                  <c:v>560.36404506328927</c:v>
                </c:pt>
                <c:pt idx="1083">
                  <c:v>700.06428357753089</c:v>
                </c:pt>
                <c:pt idx="1084">
                  <c:v>600.65392441628785</c:v>
                </c:pt>
                <c:pt idx="1085">
                  <c:v>616.53162445504825</c:v>
                </c:pt>
                <c:pt idx="1086">
                  <c:v>533.47699009055782</c:v>
                </c:pt>
                <c:pt idx="1087">
                  <c:v>579.60856617208196</c:v>
                </c:pt>
                <c:pt idx="1088">
                  <c:v>531.96925927506368</c:v>
                </c:pt>
                <c:pt idx="1089">
                  <c:v>610.99034067087791</c:v>
                </c:pt>
                <c:pt idx="1090">
                  <c:v>580.93361575425433</c:v>
                </c:pt>
                <c:pt idx="1091">
                  <c:v>629.3418369589042</c:v>
                </c:pt>
                <c:pt idx="1092">
                  <c:v>804.3159568764828</c:v>
                </c:pt>
                <c:pt idx="1093">
                  <c:v>698.59558736521262</c:v>
                </c:pt>
                <c:pt idx="1094">
                  <c:v>567.16848117755137</c:v>
                </c:pt>
                <c:pt idx="1095">
                  <c:v>600.18026646553392</c:v>
                </c:pt>
                <c:pt idx="1096">
                  <c:v>572.08090469132367</c:v>
                </c:pt>
                <c:pt idx="1097">
                  <c:v>595.8403885512073</c:v>
                </c:pt>
                <c:pt idx="1098">
                  <c:v>574.08922208257536</c:v>
                </c:pt>
                <c:pt idx="1099">
                  <c:v>566.92273581806182</c:v>
                </c:pt>
                <c:pt idx="1100">
                  <c:v>619.95343447471237</c:v>
                </c:pt>
                <c:pt idx="1101">
                  <c:v>509.43887470768925</c:v>
                </c:pt>
                <c:pt idx="1102">
                  <c:v>528.18526276963951</c:v>
                </c:pt>
                <c:pt idx="1103">
                  <c:v>546.16428567676837</c:v>
                </c:pt>
                <c:pt idx="1104">
                  <c:v>654.81451114602282</c:v>
                </c:pt>
                <c:pt idx="1105">
                  <c:v>443.22268630884236</c:v>
                </c:pt>
                <c:pt idx="1106">
                  <c:v>555.07879595494899</c:v>
                </c:pt>
                <c:pt idx="1107">
                  <c:v>488.45104205970983</c:v>
                </c:pt>
                <c:pt idx="1108">
                  <c:v>589.44583613701263</c:v>
                </c:pt>
                <c:pt idx="1109">
                  <c:v>580.37649351055131</c:v>
                </c:pt>
                <c:pt idx="1110">
                  <c:v>459.34195305247437</c:v>
                </c:pt>
                <c:pt idx="1111">
                  <c:v>689.31067956446725</c:v>
                </c:pt>
                <c:pt idx="1112">
                  <c:v>581.45434293542121</c:v>
                </c:pt>
                <c:pt idx="1113">
                  <c:v>535.5320568165406</c:v>
                </c:pt>
                <c:pt idx="1114">
                  <c:v>503.81886465705929</c:v>
                </c:pt>
                <c:pt idx="1115">
                  <c:v>465.57133777264062</c:v>
                </c:pt>
                <c:pt idx="1116">
                  <c:v>470.21629804962902</c:v>
                </c:pt>
                <c:pt idx="1117">
                  <c:v>457.38934447141179</c:v>
                </c:pt>
                <c:pt idx="1118">
                  <c:v>468.69347775374632</c:v>
                </c:pt>
                <c:pt idx="1119">
                  <c:v>424.67035191771043</c:v>
                </c:pt>
                <c:pt idx="1120">
                  <c:v>496.47663135081365</c:v>
                </c:pt>
                <c:pt idx="1121">
                  <c:v>556.28687775433332</c:v>
                </c:pt>
                <c:pt idx="1122">
                  <c:v>438.23918026054849</c:v>
                </c:pt>
                <c:pt idx="1123">
                  <c:v>209.94985922882145</c:v>
                </c:pt>
                <c:pt idx="1124">
                  <c:v>546.9906107908937</c:v>
                </c:pt>
                <c:pt idx="1125">
                  <c:v>519.57019661209074</c:v>
                </c:pt>
                <c:pt idx="1126">
                  <c:v>559.7631184450828</c:v>
                </c:pt>
                <c:pt idx="1127">
                  <c:v>520.2855378171721</c:v>
                </c:pt>
                <c:pt idx="1128">
                  <c:v>507.6527008844447</c:v>
                </c:pt>
                <c:pt idx="1129">
                  <c:v>535.24982764581989</c:v>
                </c:pt>
                <c:pt idx="1130">
                  <c:v>560.8470906407731</c:v>
                </c:pt>
                <c:pt idx="1131">
                  <c:v>665.09601125619554</c:v>
                </c:pt>
                <c:pt idx="1132">
                  <c:v>560.36404506328927</c:v>
                </c:pt>
                <c:pt idx="1133">
                  <c:v>700.06428357753089</c:v>
                </c:pt>
                <c:pt idx="1134">
                  <c:v>600.65392441628785</c:v>
                </c:pt>
                <c:pt idx="1135">
                  <c:v>616.53162445504825</c:v>
                </c:pt>
                <c:pt idx="1136">
                  <c:v>533.47699009055782</c:v>
                </c:pt>
                <c:pt idx="1137">
                  <c:v>579.60856617208196</c:v>
                </c:pt>
                <c:pt idx="1138">
                  <c:v>531.96925927506368</c:v>
                </c:pt>
                <c:pt idx="1139">
                  <c:v>610.99034067087791</c:v>
                </c:pt>
                <c:pt idx="1140">
                  <c:v>580.93361575425433</c:v>
                </c:pt>
                <c:pt idx="1141">
                  <c:v>629.3418369589042</c:v>
                </c:pt>
                <c:pt idx="1142">
                  <c:v>804.3159568764828</c:v>
                </c:pt>
                <c:pt idx="1143">
                  <c:v>698.59558736521262</c:v>
                </c:pt>
                <c:pt idx="1144">
                  <c:v>567.16848117755137</c:v>
                </c:pt>
                <c:pt idx="1145">
                  <c:v>600.18026646553392</c:v>
                </c:pt>
                <c:pt idx="1146">
                  <c:v>572.08090469132367</c:v>
                </c:pt>
                <c:pt idx="1147">
                  <c:v>595.8403885512073</c:v>
                </c:pt>
                <c:pt idx="1148">
                  <c:v>574.08922208257536</c:v>
                </c:pt>
                <c:pt idx="1149">
                  <c:v>566.92273581806182</c:v>
                </c:pt>
                <c:pt idx="1150">
                  <c:v>513.37134266629403</c:v>
                </c:pt>
                <c:pt idx="1151">
                  <c:v>488.07376452478303</c:v>
                </c:pt>
                <c:pt idx="1152">
                  <c:v>599.1372204768146</c:v>
                </c:pt>
                <c:pt idx="1153">
                  <c:v>546.77493911327406</c:v>
                </c:pt>
                <c:pt idx="1154">
                  <c:v>503.45609786066274</c:v>
                </c:pt>
                <c:pt idx="1155">
                  <c:v>600.91413493025789</c:v>
                </c:pt>
                <c:pt idx="1156">
                  <c:v>516.24224314509593</c:v>
                </c:pt>
                <c:pt idx="1157">
                  <c:v>463.00299672964491</c:v>
                </c:pt>
                <c:pt idx="1158">
                  <c:v>526.50546116569637</c:v>
                </c:pt>
                <c:pt idx="1159">
                  <c:v>543.4644524815626</c:v>
                </c:pt>
                <c:pt idx="1160">
                  <c:v>522.15790333836787</c:v>
                </c:pt>
                <c:pt idx="1161">
                  <c:v>325.34817230152169</c:v>
                </c:pt>
                <c:pt idx="1162">
                  <c:v>327.06549816288401</c:v>
                </c:pt>
                <c:pt idx="1163">
                  <c:v>373.63745811042912</c:v>
                </c:pt>
                <c:pt idx="1164">
                  <c:v>373.08872653523207</c:v>
                </c:pt>
                <c:pt idx="1165">
                  <c:v>378.7554060268364</c:v>
                </c:pt>
                <c:pt idx="1166">
                  <c:v>364.97339666766726</c:v>
                </c:pt>
                <c:pt idx="1167">
                  <c:v>390.83334190466275</c:v>
                </c:pt>
                <c:pt idx="1168">
                  <c:v>317.66110153972346</c:v>
                </c:pt>
                <c:pt idx="1169">
                  <c:v>325.92756122376704</c:v>
                </c:pt>
                <c:pt idx="1170">
                  <c:v>341.25966951599281</c:v>
                </c:pt>
                <c:pt idx="1171">
                  <c:v>321.40638583117408</c:v>
                </c:pt>
                <c:pt idx="1172">
                  <c:v>439.75579557270265</c:v>
                </c:pt>
                <c:pt idx="1173">
                  <c:v>278.09745751650428</c:v>
                </c:pt>
                <c:pt idx="1174">
                  <c:v>386.68603433215304</c:v>
                </c:pt>
                <c:pt idx="1175">
                  <c:v>295.87605223769839</c:v>
                </c:pt>
                <c:pt idx="1176">
                  <c:v>304.71277393283549</c:v>
                </c:pt>
                <c:pt idx="1177">
                  <c:v>263.64402126930651</c:v>
                </c:pt>
                <c:pt idx="1178">
                  <c:v>315.4841316710353</c:v>
                </c:pt>
                <c:pt idx="1179">
                  <c:v>291.97313242496796</c:v>
                </c:pt>
                <c:pt idx="1180">
                  <c:v>306.87645399758321</c:v>
                </c:pt>
                <c:pt idx="1181">
                  <c:v>304.50349555494364</c:v>
                </c:pt>
                <c:pt idx="1182">
                  <c:v>222.392985762221</c:v>
                </c:pt>
                <c:pt idx="1183">
                  <c:v>402.03938713938987</c:v>
                </c:pt>
                <c:pt idx="1184">
                  <c:v>307.22885209174717</c:v>
                </c:pt>
                <c:pt idx="1185">
                  <c:v>274.72217689336634</c:v>
                </c:pt>
                <c:pt idx="1186">
                  <c:v>385.96351056074002</c:v>
                </c:pt>
                <c:pt idx="1187">
                  <c:v>271.65010977643522</c:v>
                </c:pt>
                <c:pt idx="1188">
                  <c:v>302.61195392807434</c:v>
                </c:pt>
                <c:pt idx="1189">
                  <c:v>291.76889560608623</c:v>
                </c:pt>
                <c:pt idx="1190">
                  <c:v>286.29557980508548</c:v>
                </c:pt>
                <c:pt idx="1191">
                  <c:v>359.90504262418523</c:v>
                </c:pt>
                <c:pt idx="1192">
                  <c:v>257.24890860502336</c:v>
                </c:pt>
                <c:pt idx="1193">
                  <c:v>356.22587162091145</c:v>
                </c:pt>
                <c:pt idx="1194">
                  <c:v>248.93076581469268</c:v>
                </c:pt>
                <c:pt idx="1195">
                  <c:v>335.98992335588861</c:v>
                </c:pt>
                <c:pt idx="1196">
                  <c:v>368.23333679002928</c:v>
                </c:pt>
                <c:pt idx="1197">
                  <c:v>351.64840559550771</c:v>
                </c:pt>
                <c:pt idx="1198">
                  <c:v>335.39074571589913</c:v>
                </c:pt>
                <c:pt idx="1199">
                  <c:v>319.19045446396638</c:v>
                </c:pt>
                <c:pt idx="1200">
                  <c:v>326.35689163667678</c:v>
                </c:pt>
                <c:pt idx="1201">
                  <c:v>253.88651049639316</c:v>
                </c:pt>
                <c:pt idx="1202">
                  <c:v>232.15132372491948</c:v>
                </c:pt>
                <c:pt idx="1203">
                  <c:v>318.79973897995586</c:v>
                </c:pt>
                <c:pt idx="1204">
                  <c:v>300.1116850202099</c:v>
                </c:pt>
                <c:pt idx="1205">
                  <c:v>381.07739686780673</c:v>
                </c:pt>
                <c:pt idx="1206">
                  <c:v>405.99382441815112</c:v>
                </c:pt>
                <c:pt idx="1207">
                  <c:v>348.07730954852491</c:v>
                </c:pt>
                <c:pt idx="1208">
                  <c:v>275.0283175364014</c:v>
                </c:pt>
                <c:pt idx="1209">
                  <c:v>319.22843294481328</c:v>
                </c:pt>
                <c:pt idx="1210">
                  <c:v>237.8097766844688</c:v>
                </c:pt>
                <c:pt idx="1211">
                  <c:v>304.55238322602941</c:v>
                </c:pt>
                <c:pt idx="1212">
                  <c:v>291.67080422157051</c:v>
                </c:pt>
                <c:pt idx="1213">
                  <c:v>221.09176966808994</c:v>
                </c:pt>
                <c:pt idx="1214">
                  <c:v>307.78662858748845</c:v>
                </c:pt>
                <c:pt idx="1215">
                  <c:v>274.54574821472471</c:v>
                </c:pt>
                <c:pt idx="1216">
                  <c:v>282.16913580148633</c:v>
                </c:pt>
                <c:pt idx="1217">
                  <c:v>340.91376394985474</c:v>
                </c:pt>
                <c:pt idx="1218">
                  <c:v>315.46477703475222</c:v>
                </c:pt>
                <c:pt idx="1219">
                  <c:v>271.19860562667691</c:v>
                </c:pt>
                <c:pt idx="1220">
                  <c:v>271.02362280184872</c:v>
                </c:pt>
                <c:pt idx="1221">
                  <c:v>337.97125990340948</c:v>
                </c:pt>
                <c:pt idx="1222">
                  <c:v>383.56592901391156</c:v>
                </c:pt>
                <c:pt idx="1223">
                  <c:v>393.8324858966368</c:v>
                </c:pt>
                <c:pt idx="1224">
                  <c:v>370.08504750688877</c:v>
                </c:pt>
                <c:pt idx="1225">
                  <c:v>856.24812765785191</c:v>
                </c:pt>
                <c:pt idx="1226">
                  <c:v>348.37254376544672</c:v>
                </c:pt>
                <c:pt idx="1227">
                  <c:v>346.72141305378761</c:v>
                </c:pt>
                <c:pt idx="1228">
                  <c:v>377.05846849160298</c:v>
                </c:pt>
                <c:pt idx="1229">
                  <c:v>309.28552043509495</c:v>
                </c:pt>
                <c:pt idx="1230">
                  <c:v>324.95474476189651</c:v>
                </c:pt>
                <c:pt idx="1231">
                  <c:v>276.29564053040417</c:v>
                </c:pt>
                <c:pt idx="1232">
                  <c:v>614.59047837717856</c:v>
                </c:pt>
                <c:pt idx="1233">
                  <c:v>534.98376973168502</c:v>
                </c:pt>
                <c:pt idx="1234">
                  <c:v>439.26260520088209</c:v>
                </c:pt>
                <c:pt idx="1235">
                  <c:v>351.34120026363235</c:v>
                </c:pt>
                <c:pt idx="1236">
                  <c:v>398.53771137336116</c:v>
                </c:pt>
                <c:pt idx="1237">
                  <c:v>378.67247316518001</c:v>
                </c:pt>
                <c:pt idx="1238">
                  <c:v>352.92505611221924</c:v>
                </c:pt>
                <c:pt idx="1239">
                  <c:v>388.70751157115899</c:v>
                </c:pt>
                <c:pt idx="1240">
                  <c:v>379.52605837653465</c:v>
                </c:pt>
                <c:pt idx="1241">
                  <c:v>471.36809785537707</c:v>
                </c:pt>
                <c:pt idx="1242">
                  <c:v>350.81282855258695</c:v>
                </c:pt>
                <c:pt idx="1243">
                  <c:v>363.54591556888681</c:v>
                </c:pt>
                <c:pt idx="1244">
                  <c:v>391.75378901917219</c:v>
                </c:pt>
                <c:pt idx="1245">
                  <c:v>367.27043486271333</c:v>
                </c:pt>
                <c:pt idx="1246">
                  <c:v>346.03817124851952</c:v>
                </c:pt>
                <c:pt idx="1247">
                  <c:v>360.07146141716612</c:v>
                </c:pt>
                <c:pt idx="1248">
                  <c:v>343.47437154486431</c:v>
                </c:pt>
                <c:pt idx="1249">
                  <c:v>374.86833289881923</c:v>
                </c:pt>
                <c:pt idx="1250">
                  <c:v>326.35689163667678</c:v>
                </c:pt>
                <c:pt idx="1251">
                  <c:v>253.88651049639316</c:v>
                </c:pt>
                <c:pt idx="1252">
                  <c:v>232.15132372491948</c:v>
                </c:pt>
                <c:pt idx="1253">
                  <c:v>318.79973897995586</c:v>
                </c:pt>
                <c:pt idx="1254">
                  <c:v>300.1116850202099</c:v>
                </c:pt>
                <c:pt idx="1255">
                  <c:v>381.07739686780673</c:v>
                </c:pt>
                <c:pt idx="1256">
                  <c:v>405.99382441815112</c:v>
                </c:pt>
                <c:pt idx="1257">
                  <c:v>348.07730954852491</c:v>
                </c:pt>
                <c:pt idx="1258">
                  <c:v>275.0283175364014</c:v>
                </c:pt>
                <c:pt idx="1259">
                  <c:v>319.22843294481328</c:v>
                </c:pt>
                <c:pt idx="1260">
                  <c:v>237.8097766844688</c:v>
                </c:pt>
                <c:pt idx="1261">
                  <c:v>304.55238322602941</c:v>
                </c:pt>
                <c:pt idx="1262">
                  <c:v>291.67080422157051</c:v>
                </c:pt>
                <c:pt idx="1263">
                  <c:v>221.09176966808994</c:v>
                </c:pt>
                <c:pt idx="1264">
                  <c:v>307.78662858748845</c:v>
                </c:pt>
                <c:pt idx="1265">
                  <c:v>274.54574821472471</c:v>
                </c:pt>
                <c:pt idx="1266">
                  <c:v>282.16913580148633</c:v>
                </c:pt>
                <c:pt idx="1267">
                  <c:v>340.91376394985474</c:v>
                </c:pt>
                <c:pt idx="1268">
                  <c:v>315.46477703475222</c:v>
                </c:pt>
                <c:pt idx="1269">
                  <c:v>271.19860562667691</c:v>
                </c:pt>
                <c:pt idx="1270">
                  <c:v>271.02362280184872</c:v>
                </c:pt>
                <c:pt idx="1271">
                  <c:v>337.97125990340948</c:v>
                </c:pt>
                <c:pt idx="1272">
                  <c:v>383.56592901391156</c:v>
                </c:pt>
                <c:pt idx="1273">
                  <c:v>393.8324858966368</c:v>
                </c:pt>
                <c:pt idx="1274">
                  <c:v>370.08504750688877</c:v>
                </c:pt>
                <c:pt idx="1275">
                  <c:v>856.24812765785191</c:v>
                </c:pt>
                <c:pt idx="1276">
                  <c:v>348.37254376544672</c:v>
                </c:pt>
                <c:pt idx="1277">
                  <c:v>346.72141305378761</c:v>
                </c:pt>
                <c:pt idx="1278">
                  <c:v>377.05846849160298</c:v>
                </c:pt>
                <c:pt idx="1279">
                  <c:v>309.28552043509495</c:v>
                </c:pt>
                <c:pt idx="1280">
                  <c:v>324.95474476189651</c:v>
                </c:pt>
                <c:pt idx="1281">
                  <c:v>276.29564053040417</c:v>
                </c:pt>
                <c:pt idx="1282">
                  <c:v>614.59047837717856</c:v>
                </c:pt>
                <c:pt idx="1283">
                  <c:v>534.98376973168502</c:v>
                </c:pt>
                <c:pt idx="1284">
                  <c:v>439.26260520088209</c:v>
                </c:pt>
                <c:pt idx="1285">
                  <c:v>351.34120026363235</c:v>
                </c:pt>
                <c:pt idx="1286">
                  <c:v>398.53771137336116</c:v>
                </c:pt>
                <c:pt idx="1287">
                  <c:v>378.67247316518001</c:v>
                </c:pt>
                <c:pt idx="1288">
                  <c:v>352.92505611221924</c:v>
                </c:pt>
                <c:pt idx="1289">
                  <c:v>388.70751157115899</c:v>
                </c:pt>
                <c:pt idx="1290">
                  <c:v>379.52605837653465</c:v>
                </c:pt>
                <c:pt idx="1291">
                  <c:v>471.36809785537707</c:v>
                </c:pt>
                <c:pt idx="1292">
                  <c:v>350.81282855258695</c:v>
                </c:pt>
                <c:pt idx="1293">
                  <c:v>363.54591556888681</c:v>
                </c:pt>
                <c:pt idx="1294">
                  <c:v>391.75378901917219</c:v>
                </c:pt>
                <c:pt idx="1295">
                  <c:v>367.27043486271333</c:v>
                </c:pt>
                <c:pt idx="1296">
                  <c:v>346.03817124851952</c:v>
                </c:pt>
                <c:pt idx="1297">
                  <c:v>360.07146141716612</c:v>
                </c:pt>
                <c:pt idx="1298">
                  <c:v>343.47437154486431</c:v>
                </c:pt>
                <c:pt idx="1299">
                  <c:v>374.86833289881923</c:v>
                </c:pt>
                <c:pt idx="1300">
                  <c:v>254.86480082273283</c:v>
                </c:pt>
                <c:pt idx="1301">
                  <c:v>220.60501082577343</c:v>
                </c:pt>
                <c:pt idx="1302">
                  <c:v>305.72773435185468</c:v>
                </c:pt>
                <c:pt idx="1303">
                  <c:v>301.02508545307234</c:v>
                </c:pt>
                <c:pt idx="1304">
                  <c:v>283.11295746820116</c:v>
                </c:pt>
                <c:pt idx="1305">
                  <c:v>223.43891822732053</c:v>
                </c:pt>
                <c:pt idx="1306">
                  <c:v>213.49014102875483</c:v>
                </c:pt>
                <c:pt idx="1307">
                  <c:v>319.04111589684129</c:v>
                </c:pt>
                <c:pt idx="1308">
                  <c:v>185.38375281093508</c:v>
                </c:pt>
                <c:pt idx="1309">
                  <c:v>199.18401720852137</c:v>
                </c:pt>
                <c:pt idx="1310">
                  <c:v>218.04918632570329</c:v>
                </c:pt>
                <c:pt idx="1311">
                  <c:v>230.17057401350974</c:v>
                </c:pt>
                <c:pt idx="1312">
                  <c:v>190.09534029510107</c:v>
                </c:pt>
                <c:pt idx="1313">
                  <c:v>198.41030954747234</c:v>
                </c:pt>
                <c:pt idx="1314">
                  <c:v>149.7107578860537</c:v>
                </c:pt>
                <c:pt idx="1315">
                  <c:v>150.06267742388314</c:v>
                </c:pt>
                <c:pt idx="1316">
                  <c:v>201.89363335983492</c:v>
                </c:pt>
                <c:pt idx="1317">
                  <c:v>260.81974646195232</c:v>
                </c:pt>
                <c:pt idx="1318">
                  <c:v>251.58538605985046</c:v>
                </c:pt>
                <c:pt idx="1319">
                  <c:v>248.77093890694206</c:v>
                </c:pt>
                <c:pt idx="1320">
                  <c:v>241.64199592116597</c:v>
                </c:pt>
                <c:pt idx="1321">
                  <c:v>297.94120907816932</c:v>
                </c:pt>
                <c:pt idx="1322">
                  <c:v>232.51071558168022</c:v>
                </c:pt>
                <c:pt idx="1323">
                  <c:v>156.04828189788947</c:v>
                </c:pt>
                <c:pt idx="1324">
                  <c:v>195.94868955335338</c:v>
                </c:pt>
                <c:pt idx="1325">
                  <c:v>198.89072403281645</c:v>
                </c:pt>
                <c:pt idx="1326">
                  <c:v>174.00788079442657</c:v>
                </c:pt>
                <c:pt idx="1327">
                  <c:v>336.57125859664143</c:v>
                </c:pt>
                <c:pt idx="1328">
                  <c:v>198.11183147528669</c:v>
                </c:pt>
                <c:pt idx="1329">
                  <c:v>184.39602152858606</c:v>
                </c:pt>
                <c:pt idx="1330">
                  <c:v>204.27523574438919</c:v>
                </c:pt>
                <c:pt idx="1331">
                  <c:v>220.96460016998896</c:v>
                </c:pt>
                <c:pt idx="1332">
                  <c:v>186.24811480724938</c:v>
                </c:pt>
                <c:pt idx="1333">
                  <c:v>186.33261745941743</c:v>
                </c:pt>
                <c:pt idx="1334">
                  <c:v>198.09963310253647</c:v>
                </c:pt>
                <c:pt idx="1335">
                  <c:v>212.01871380256259</c:v>
                </c:pt>
                <c:pt idx="1336">
                  <c:v>257.98766767627632</c:v>
                </c:pt>
                <c:pt idx="1337">
                  <c:v>209.97792655358009</c:v>
                </c:pt>
                <c:pt idx="1338">
                  <c:v>241.93101992990239</c:v>
                </c:pt>
                <c:pt idx="1339">
                  <c:v>210.72833087784082</c:v>
                </c:pt>
                <c:pt idx="1340">
                  <c:v>186.00682865936579</c:v>
                </c:pt>
                <c:pt idx="1341">
                  <c:v>181.95599842399835</c:v>
                </c:pt>
                <c:pt idx="1342">
                  <c:v>215.38686899096959</c:v>
                </c:pt>
                <c:pt idx="1343">
                  <c:v>183.97536272491905</c:v>
                </c:pt>
                <c:pt idx="1344">
                  <c:v>174.93649732802123</c:v>
                </c:pt>
                <c:pt idx="1345">
                  <c:v>154.52394362796807</c:v>
                </c:pt>
                <c:pt idx="1346">
                  <c:v>177.79339546583216</c:v>
                </c:pt>
                <c:pt idx="1347">
                  <c:v>143.03320719759725</c:v>
                </c:pt>
                <c:pt idx="1348">
                  <c:v>187.70101245058152</c:v>
                </c:pt>
                <c:pt idx="1349">
                  <c:v>234.48450694185394</c:v>
                </c:pt>
                <c:pt idx="1350">
                  <c:v>139.29678387849</c:v>
                </c:pt>
                <c:pt idx="1351">
                  <c:v>166.97869077671751</c:v>
                </c:pt>
                <c:pt idx="1352">
                  <c:v>149.47562358097193</c:v>
                </c:pt>
                <c:pt idx="1353">
                  <c:v>187.74093902930272</c:v>
                </c:pt>
                <c:pt idx="1354">
                  <c:v>222.01084812628008</c:v>
                </c:pt>
                <c:pt idx="1355">
                  <c:v>169.58430178753161</c:v>
                </c:pt>
                <c:pt idx="1356">
                  <c:v>248.27179567334969</c:v>
                </c:pt>
                <c:pt idx="1357">
                  <c:v>176.76349628326395</c:v>
                </c:pt>
                <c:pt idx="1358">
                  <c:v>186.99499690520392</c:v>
                </c:pt>
                <c:pt idx="1359">
                  <c:v>188.77302516372939</c:v>
                </c:pt>
                <c:pt idx="1360">
                  <c:v>200.53046779889928</c:v>
                </c:pt>
                <c:pt idx="1361">
                  <c:v>202.61264358524139</c:v>
                </c:pt>
                <c:pt idx="1362">
                  <c:v>171.24320647604605</c:v>
                </c:pt>
                <c:pt idx="1363">
                  <c:v>176.22179789339251</c:v>
                </c:pt>
                <c:pt idx="1364">
                  <c:v>167.541079598479</c:v>
                </c:pt>
                <c:pt idx="1365">
                  <c:v>209.241578294265</c:v>
                </c:pt>
                <c:pt idx="1366">
                  <c:v>131.17480054479159</c:v>
                </c:pt>
                <c:pt idx="1367">
                  <c:v>191.84964917269511</c:v>
                </c:pt>
                <c:pt idx="1368">
                  <c:v>172.8419553072132</c:v>
                </c:pt>
                <c:pt idx="1369">
                  <c:v>162.16085386071188</c:v>
                </c:pt>
                <c:pt idx="1370">
                  <c:v>232.10783495587918</c:v>
                </c:pt>
                <c:pt idx="1371">
                  <c:v>263.21791741060207</c:v>
                </c:pt>
                <c:pt idx="1372">
                  <c:v>184.94317399375481</c:v>
                </c:pt>
                <c:pt idx="1373">
                  <c:v>166.97251030970094</c:v>
                </c:pt>
                <c:pt idx="1374">
                  <c:v>189.62944469053062</c:v>
                </c:pt>
                <c:pt idx="1375">
                  <c:v>152.30474065610255</c:v>
                </c:pt>
                <c:pt idx="1376">
                  <c:v>156.05575174208062</c:v>
                </c:pt>
                <c:pt idx="1377">
                  <c:v>151.08711742820824</c:v>
                </c:pt>
                <c:pt idx="1378">
                  <c:v>147.90641636934723</c:v>
                </c:pt>
                <c:pt idx="1379">
                  <c:v>155.00638878728753</c:v>
                </c:pt>
                <c:pt idx="1380">
                  <c:v>150.34571490668628</c:v>
                </c:pt>
                <c:pt idx="1381">
                  <c:v>223.38135778667962</c:v>
                </c:pt>
                <c:pt idx="1382">
                  <c:v>151.96044642471128</c:v>
                </c:pt>
                <c:pt idx="1383">
                  <c:v>147.78183622533982</c:v>
                </c:pt>
                <c:pt idx="1384">
                  <c:v>241.99941199826833</c:v>
                </c:pt>
                <c:pt idx="1385">
                  <c:v>135.2423660816014</c:v>
                </c:pt>
                <c:pt idx="1386">
                  <c:v>141.40751034443008</c:v>
                </c:pt>
                <c:pt idx="1387">
                  <c:v>184.22529143188743</c:v>
                </c:pt>
                <c:pt idx="1388">
                  <c:v>154.3954839715224</c:v>
                </c:pt>
                <c:pt idx="1389">
                  <c:v>176.98064144531349</c:v>
                </c:pt>
                <c:pt idx="1390">
                  <c:v>146.93719342736262</c:v>
                </c:pt>
                <c:pt idx="1391">
                  <c:v>147.43416355425555</c:v>
                </c:pt>
                <c:pt idx="1392">
                  <c:v>110.13407890706047</c:v>
                </c:pt>
                <c:pt idx="1393">
                  <c:v>204.13479573523219</c:v>
                </c:pt>
                <c:pt idx="1394">
                  <c:v>242.69017181467936</c:v>
                </c:pt>
                <c:pt idx="1395">
                  <c:v>218.70799589587364</c:v>
                </c:pt>
                <c:pt idx="1396">
                  <c:v>234.2881837231125</c:v>
                </c:pt>
                <c:pt idx="1397">
                  <c:v>118.29725697644959</c:v>
                </c:pt>
                <c:pt idx="1398">
                  <c:v>239.63997743913097</c:v>
                </c:pt>
                <c:pt idx="1399">
                  <c:v>180.01655431718899</c:v>
                </c:pt>
                <c:pt idx="1400">
                  <c:v>148.29625523406006</c:v>
                </c:pt>
                <c:pt idx="1401">
                  <c:v>144.94076380740805</c:v>
                </c:pt>
                <c:pt idx="1402">
                  <c:v>178.67057554883925</c:v>
                </c:pt>
                <c:pt idx="1403">
                  <c:v>156.36526344842483</c:v>
                </c:pt>
                <c:pt idx="1404">
                  <c:v>145.5775228606677</c:v>
                </c:pt>
                <c:pt idx="1405">
                  <c:v>275.07736123028729</c:v>
                </c:pt>
                <c:pt idx="1406">
                  <c:v>209.83018218085076</c:v>
                </c:pt>
                <c:pt idx="1407">
                  <c:v>181.35595744046532</c:v>
                </c:pt>
                <c:pt idx="1408">
                  <c:v>124.42959326835171</c:v>
                </c:pt>
                <c:pt idx="1409">
                  <c:v>156.69461874967263</c:v>
                </c:pt>
                <c:pt idx="1410">
                  <c:v>152.5294568613532</c:v>
                </c:pt>
                <c:pt idx="1411">
                  <c:v>76.849256212304667</c:v>
                </c:pt>
                <c:pt idx="1412">
                  <c:v>180.45546494590067</c:v>
                </c:pt>
                <c:pt idx="1413">
                  <c:v>163.17169813876839</c:v>
                </c:pt>
                <c:pt idx="1414">
                  <c:v>30.847364073576546</c:v>
                </c:pt>
                <c:pt idx="1415">
                  <c:v>108.10998294814016</c:v>
                </c:pt>
                <c:pt idx="1416">
                  <c:v>178.39143819290487</c:v>
                </c:pt>
                <c:pt idx="1417">
                  <c:v>151.39398030588589</c:v>
                </c:pt>
                <c:pt idx="1418">
                  <c:v>312.69015998949033</c:v>
                </c:pt>
                <c:pt idx="1419">
                  <c:v>184.06011738164031</c:v>
                </c:pt>
                <c:pt idx="1420">
                  <c:v>200.14145704518012</c:v>
                </c:pt>
                <c:pt idx="1421">
                  <c:v>120.43946892007403</c:v>
                </c:pt>
                <c:pt idx="1422">
                  <c:v>144.25470501238021</c:v>
                </c:pt>
                <c:pt idx="1423">
                  <c:v>165.85726505324519</c:v>
                </c:pt>
                <c:pt idx="1424">
                  <c:v>163.67044545181935</c:v>
                </c:pt>
                <c:pt idx="1425">
                  <c:v>158.68887355546715</c:v>
                </c:pt>
                <c:pt idx="1426">
                  <c:v>123.88265216607502</c:v>
                </c:pt>
                <c:pt idx="1427">
                  <c:v>70.282129356873156</c:v>
                </c:pt>
                <c:pt idx="1428">
                  <c:v>137.54944849062687</c:v>
                </c:pt>
                <c:pt idx="1429">
                  <c:v>113.09162421439456</c:v>
                </c:pt>
                <c:pt idx="1430">
                  <c:v>163.90927524196948</c:v>
                </c:pt>
                <c:pt idx="1431">
                  <c:v>117.5855370286022</c:v>
                </c:pt>
                <c:pt idx="1432">
                  <c:v>154.367013868181</c:v>
                </c:pt>
                <c:pt idx="1433">
                  <c:v>110.81639862093063</c:v>
                </c:pt>
                <c:pt idx="1434">
                  <c:v>145.25669583400398</c:v>
                </c:pt>
                <c:pt idx="1435">
                  <c:v>144.83054357201283</c:v>
                </c:pt>
                <c:pt idx="1436">
                  <c:v>130.91428067754873</c:v>
                </c:pt>
                <c:pt idx="1437">
                  <c:v>226.86367336660916</c:v>
                </c:pt>
                <c:pt idx="1438">
                  <c:v>126.31006611480424</c:v>
                </c:pt>
                <c:pt idx="1439">
                  <c:v>115.82735206081307</c:v>
                </c:pt>
                <c:pt idx="1440">
                  <c:v>246.74557072159158</c:v>
                </c:pt>
                <c:pt idx="1441">
                  <c:v>153.90793717901263</c:v>
                </c:pt>
                <c:pt idx="1442">
                  <c:v>128.35094194030293</c:v>
                </c:pt>
                <c:pt idx="1443">
                  <c:v>107.0151179683687</c:v>
                </c:pt>
                <c:pt idx="1444">
                  <c:v>59.728218157199329</c:v>
                </c:pt>
                <c:pt idx="1445">
                  <c:v>75.358578686670853</c:v>
                </c:pt>
                <c:pt idx="1446">
                  <c:v>106.32019990688171</c:v>
                </c:pt>
                <c:pt idx="1447">
                  <c:v>86.178288481573077</c:v>
                </c:pt>
                <c:pt idx="1448">
                  <c:v>86.38086488705116</c:v>
                </c:pt>
                <c:pt idx="1449">
                  <c:v>114.12252397414274</c:v>
                </c:pt>
                <c:pt idx="1450">
                  <c:v>135.00296291172938</c:v>
                </c:pt>
                <c:pt idx="1451">
                  <c:v>129.09586190581703</c:v>
                </c:pt>
                <c:pt idx="1452">
                  <c:v>157.59981969495524</c:v>
                </c:pt>
                <c:pt idx="1453">
                  <c:v>155.01269454442001</c:v>
                </c:pt>
                <c:pt idx="1454">
                  <c:v>124.64276252659428</c:v>
                </c:pt>
                <c:pt idx="1455">
                  <c:v>134.53160747228003</c:v>
                </c:pt>
                <c:pt idx="1456">
                  <c:v>138.99280924668224</c:v>
                </c:pt>
                <c:pt idx="1457">
                  <c:v>99.115003252917703</c:v>
                </c:pt>
                <c:pt idx="1458">
                  <c:v>83.91006327235165</c:v>
                </c:pt>
                <c:pt idx="1459">
                  <c:v>105.08893432695429</c:v>
                </c:pt>
                <c:pt idx="1460">
                  <c:v>88.927326016655812</c:v>
                </c:pt>
                <c:pt idx="1461">
                  <c:v>104.98977718594857</c:v>
                </c:pt>
                <c:pt idx="1462">
                  <c:v>98.391896146224425</c:v>
                </c:pt>
                <c:pt idx="1463">
                  <c:v>109.37661964599731</c:v>
                </c:pt>
                <c:pt idx="1464">
                  <c:v>109.91691528144759</c:v>
                </c:pt>
                <c:pt idx="1465">
                  <c:v>97.693820187567866</c:v>
                </c:pt>
                <c:pt idx="1466">
                  <c:v>146.77399193263125</c:v>
                </c:pt>
                <c:pt idx="1467">
                  <c:v>85.503825668712025</c:v>
                </c:pt>
                <c:pt idx="1468">
                  <c:v>206.80926634648424</c:v>
                </c:pt>
                <c:pt idx="1469">
                  <c:v>121.45938141668334</c:v>
                </c:pt>
                <c:pt idx="1470">
                  <c:v>67.012921144882057</c:v>
                </c:pt>
                <c:pt idx="1471">
                  <c:v>149.04790817087252</c:v>
                </c:pt>
                <c:pt idx="1472">
                  <c:v>96.723564687022233</c:v>
                </c:pt>
                <c:pt idx="1473">
                  <c:v>114.89557039770852</c:v>
                </c:pt>
                <c:pt idx="1474">
                  <c:v>115.5890660925714</c:v>
                </c:pt>
                <c:pt idx="1475">
                  <c:v>114.57848115522584</c:v>
                </c:pt>
                <c:pt idx="1476">
                  <c:v>186.82424155554403</c:v>
                </c:pt>
                <c:pt idx="1477">
                  <c:v>147.98186381819309</c:v>
                </c:pt>
                <c:pt idx="1478">
                  <c:v>160.67220178030567</c:v>
                </c:pt>
                <c:pt idx="1479">
                  <c:v>85.93253048147379</c:v>
                </c:pt>
                <c:pt idx="1480">
                  <c:v>215.82860757194081</c:v>
                </c:pt>
                <c:pt idx="1481">
                  <c:v>122.74660260648281</c:v>
                </c:pt>
                <c:pt idx="1482">
                  <c:v>156.70247782279534</c:v>
                </c:pt>
                <c:pt idx="1483">
                  <c:v>88.648894220435793</c:v>
                </c:pt>
                <c:pt idx="1484">
                  <c:v>95.205693559792095</c:v>
                </c:pt>
                <c:pt idx="1485">
                  <c:v>93.787333705425013</c:v>
                </c:pt>
                <c:pt idx="1486">
                  <c:v>171.52362788865653</c:v>
                </c:pt>
                <c:pt idx="1487">
                  <c:v>90.589133660695651</c:v>
                </c:pt>
                <c:pt idx="1488">
                  <c:v>89.388579987614364</c:v>
                </c:pt>
                <c:pt idx="1489">
                  <c:v>61.556588231214491</c:v>
                </c:pt>
                <c:pt idx="1490">
                  <c:v>56.479264255754757</c:v>
                </c:pt>
                <c:pt idx="1491">
                  <c:v>89.190493541423692</c:v>
                </c:pt>
                <c:pt idx="1492">
                  <c:v>169.40643462927227</c:v>
                </c:pt>
                <c:pt idx="1493">
                  <c:v>134.15462541979502</c:v>
                </c:pt>
                <c:pt idx="1494">
                  <c:v>127.26920966556979</c:v>
                </c:pt>
                <c:pt idx="1495">
                  <c:v>72.386316653273425</c:v>
                </c:pt>
                <c:pt idx="1496">
                  <c:v>98.727067394805857</c:v>
                </c:pt>
                <c:pt idx="1497">
                  <c:v>98.582246659229284</c:v>
                </c:pt>
                <c:pt idx="1498">
                  <c:v>93.991470531658038</c:v>
                </c:pt>
                <c:pt idx="1499">
                  <c:v>129.28253716663272</c:v>
                </c:pt>
              </c:numCache>
            </c:numRef>
          </c:yVal>
          <c:smooth val="0"/>
          <c:extLst>
            <c:ext xmlns:c16="http://schemas.microsoft.com/office/drawing/2014/chart" uri="{C3380CC4-5D6E-409C-BE32-E72D297353CC}">
              <c16:uniqueId val="{00000003-0FE1-44A5-ACBD-68D80CADADC8}"/>
            </c:ext>
          </c:extLst>
        </c:ser>
        <c:ser>
          <c:idx val="4"/>
          <c:order val="4"/>
          <c:tx>
            <c:strRef>
              <c:f>Data!$F$1:$F$2</c:f>
              <c:strCache>
                <c:ptCount val="2"/>
                <c:pt idx="0">
                  <c:v>Mo</c:v>
                </c:pt>
              </c:strCache>
            </c:strRef>
          </c:tx>
          <c:spPr>
            <a:ln w="19050" cap="rnd">
              <a:solidFill>
                <a:srgbClr val="7030A0"/>
              </a:solidFill>
              <a:round/>
            </a:ln>
            <a:effectLst/>
          </c:spPr>
          <c:marker>
            <c:symbol val="none"/>
          </c:marker>
          <c:xVal>
            <c:numRef>
              <c:f>Data!$A$3:$A$1507</c:f>
              <c:numCache>
                <c:formatCode>General</c:formatCode>
                <c:ptCount val="150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numCache>
            </c:numRef>
          </c:xVal>
          <c:yVal>
            <c:numRef>
              <c:f>Data!$F$3:$F$1507</c:f>
              <c:numCache>
                <c:formatCode>General</c:formatCode>
                <c:ptCount val="1505"/>
                <c:pt idx="0">
                  <c:v>821.04331567799136</c:v>
                </c:pt>
                <c:pt idx="1">
                  <c:v>484.17909133157633</c:v>
                </c:pt>
                <c:pt idx="2">
                  <c:v>63.034386311286873</c:v>
                </c:pt>
                <c:pt idx="3">
                  <c:v>83.080441045020407</c:v>
                </c:pt>
                <c:pt idx="4">
                  <c:v>60.782447963901255</c:v>
                </c:pt>
                <c:pt idx="5">
                  <c:v>-40.267556946357239</c:v>
                </c:pt>
                <c:pt idx="6">
                  <c:v>18.383554219965241</c:v>
                </c:pt>
                <c:pt idx="7">
                  <c:v>69.771390029660836</c:v>
                </c:pt>
                <c:pt idx="8">
                  <c:v>72.468009010303888</c:v>
                </c:pt>
                <c:pt idx="9">
                  <c:v>79.617663691284335</c:v>
                </c:pt>
                <c:pt idx="10">
                  <c:v>30.004819136416213</c:v>
                </c:pt>
                <c:pt idx="11">
                  <c:v>99.705830662986457</c:v>
                </c:pt>
                <c:pt idx="12">
                  <c:v>60.000977804069031</c:v>
                </c:pt>
                <c:pt idx="13">
                  <c:v>21.273124177585679</c:v>
                </c:pt>
                <c:pt idx="14">
                  <c:v>102.73690333847514</c:v>
                </c:pt>
                <c:pt idx="15">
                  <c:v>72.12687690379569</c:v>
                </c:pt>
                <c:pt idx="16">
                  <c:v>44.679756207645788</c:v>
                </c:pt>
                <c:pt idx="17">
                  <c:v>18.337455529797698</c:v>
                </c:pt>
                <c:pt idx="18">
                  <c:v>95.094813486907356</c:v>
                </c:pt>
                <c:pt idx="19">
                  <c:v>124.02469422815433</c:v>
                </c:pt>
                <c:pt idx="20">
                  <c:v>46.629178139810598</c:v>
                </c:pt>
                <c:pt idx="21">
                  <c:v>11.388892996981689</c:v>
                </c:pt>
                <c:pt idx="22">
                  <c:v>69.048548187618294</c:v>
                </c:pt>
                <c:pt idx="23">
                  <c:v>61.936248617458695</c:v>
                </c:pt>
                <c:pt idx="24">
                  <c:v>16.830438328899639</c:v>
                </c:pt>
                <c:pt idx="25">
                  <c:v>164.12019993878735</c:v>
                </c:pt>
                <c:pt idx="26">
                  <c:v>27.187961743475054</c:v>
                </c:pt>
                <c:pt idx="27">
                  <c:v>-31.048495444756686</c:v>
                </c:pt>
                <c:pt idx="28">
                  <c:v>163.27594012135862</c:v>
                </c:pt>
                <c:pt idx="29">
                  <c:v>187.60340153717445</c:v>
                </c:pt>
                <c:pt idx="30">
                  <c:v>45.371029483235482</c:v>
                </c:pt>
                <c:pt idx="31">
                  <c:v>18.898185237314305</c:v>
                </c:pt>
                <c:pt idx="32">
                  <c:v>54.193777235924763</c:v>
                </c:pt>
                <c:pt idx="33">
                  <c:v>-11.716844311312753</c:v>
                </c:pt>
                <c:pt idx="34">
                  <c:v>130.38822662579008</c:v>
                </c:pt>
                <c:pt idx="35">
                  <c:v>81.36927449414965</c:v>
                </c:pt>
                <c:pt idx="36">
                  <c:v>52.870784039671186</c:v>
                </c:pt>
                <c:pt idx="37">
                  <c:v>260.98182505927764</c:v>
                </c:pt>
                <c:pt idx="38">
                  <c:v>121.40543686621146</c:v>
                </c:pt>
                <c:pt idx="39">
                  <c:v>133.67137178988764</c:v>
                </c:pt>
                <c:pt idx="40">
                  <c:v>5.3068579672102407</c:v>
                </c:pt>
                <c:pt idx="41">
                  <c:v>63.890663667352698</c:v>
                </c:pt>
                <c:pt idx="42">
                  <c:v>88.383601555528855</c:v>
                </c:pt>
                <c:pt idx="43">
                  <c:v>100.38759760115975</c:v>
                </c:pt>
                <c:pt idx="44">
                  <c:v>107.08093422190632</c:v>
                </c:pt>
                <c:pt idx="45">
                  <c:v>127.25142320821116</c:v>
                </c:pt>
                <c:pt idx="46">
                  <c:v>172.73397029930894</c:v>
                </c:pt>
                <c:pt idx="47">
                  <c:v>125.53582290459092</c:v>
                </c:pt>
                <c:pt idx="48">
                  <c:v>63.473104090192059</c:v>
                </c:pt>
                <c:pt idx="49">
                  <c:v>108.75711645272956</c:v>
                </c:pt>
                <c:pt idx="50">
                  <c:v>19.829974630178253</c:v>
                </c:pt>
                <c:pt idx="51">
                  <c:v>36.62323688706428</c:v>
                </c:pt>
                <c:pt idx="52">
                  <c:v>319.412515685752</c:v>
                </c:pt>
                <c:pt idx="53">
                  <c:v>72.271115669478291</c:v>
                </c:pt>
                <c:pt idx="54">
                  <c:v>24.127475926921246</c:v>
                </c:pt>
                <c:pt idx="55">
                  <c:v>134.8320407485956</c:v>
                </c:pt>
                <c:pt idx="56">
                  <c:v>32.250975993732759</c:v>
                </c:pt>
                <c:pt idx="57">
                  <c:v>91.457675509046908</c:v>
                </c:pt>
                <c:pt idx="58">
                  <c:v>250.75191510296733</c:v>
                </c:pt>
                <c:pt idx="59">
                  <c:v>417.55695802038008</c:v>
                </c:pt>
                <c:pt idx="60">
                  <c:v>158.55066897291627</c:v>
                </c:pt>
                <c:pt idx="61">
                  <c:v>218.6695091360875</c:v>
                </c:pt>
                <c:pt idx="62">
                  <c:v>47.772450017966207</c:v>
                </c:pt>
                <c:pt idx="63">
                  <c:v>104.40331755691342</c:v>
                </c:pt>
                <c:pt idx="64">
                  <c:v>155.54774936642971</c:v>
                </c:pt>
                <c:pt idx="65">
                  <c:v>132.67871917335978</c:v>
                </c:pt>
                <c:pt idx="66">
                  <c:v>175.34370000838041</c:v>
                </c:pt>
                <c:pt idx="67">
                  <c:v>68.033243734673604</c:v>
                </c:pt>
                <c:pt idx="68">
                  <c:v>81.067740254096975</c:v>
                </c:pt>
                <c:pt idx="69">
                  <c:v>245.81726683945428</c:v>
                </c:pt>
                <c:pt idx="70">
                  <c:v>13.57168978963953</c:v>
                </c:pt>
                <c:pt idx="71">
                  <c:v>165.91536183629435</c:v>
                </c:pt>
                <c:pt idx="72">
                  <c:v>178.09759157037522</c:v>
                </c:pt>
                <c:pt idx="73">
                  <c:v>202.58233543671096</c:v>
                </c:pt>
                <c:pt idx="74">
                  <c:v>208.53673449032817</c:v>
                </c:pt>
                <c:pt idx="75">
                  <c:v>44.384057500456869</c:v>
                </c:pt>
                <c:pt idx="76">
                  <c:v>170.32478615413177</c:v>
                </c:pt>
                <c:pt idx="77">
                  <c:v>143.03753111822485</c:v>
                </c:pt>
                <c:pt idx="78">
                  <c:v>59.246146225614105</c:v>
                </c:pt>
                <c:pt idx="79">
                  <c:v>36.260899332241451</c:v>
                </c:pt>
                <c:pt idx="80">
                  <c:v>139.06833541995306</c:v>
                </c:pt>
                <c:pt idx="81">
                  <c:v>38.936219560657598</c:v>
                </c:pt>
                <c:pt idx="82">
                  <c:v>72.732689275659069</c:v>
                </c:pt>
                <c:pt idx="83">
                  <c:v>71.643614443506067</c:v>
                </c:pt>
                <c:pt idx="84">
                  <c:v>209.47611848672238</c:v>
                </c:pt>
                <c:pt idx="85">
                  <c:v>105.79420211874583</c:v>
                </c:pt>
                <c:pt idx="86">
                  <c:v>74.497233522645772</c:v>
                </c:pt>
                <c:pt idx="87">
                  <c:v>84.633324244915585</c:v>
                </c:pt>
                <c:pt idx="88">
                  <c:v>86.55397804058974</c:v>
                </c:pt>
                <c:pt idx="89">
                  <c:v>258.2404275260796</c:v>
                </c:pt>
                <c:pt idx="90">
                  <c:v>134.41519898516748</c:v>
                </c:pt>
                <c:pt idx="91">
                  <c:v>198.02598082013867</c:v>
                </c:pt>
                <c:pt idx="92">
                  <c:v>61.895721207730695</c:v>
                </c:pt>
                <c:pt idx="93">
                  <c:v>72.536278512391178</c:v>
                </c:pt>
                <c:pt idx="94">
                  <c:v>247.4838842493435</c:v>
                </c:pt>
                <c:pt idx="95">
                  <c:v>77.366756814693403</c:v>
                </c:pt>
                <c:pt idx="96">
                  <c:v>109.72526506437811</c:v>
                </c:pt>
                <c:pt idx="97">
                  <c:v>155.62816031396667</c:v>
                </c:pt>
                <c:pt idx="98">
                  <c:v>151.9358853173006</c:v>
                </c:pt>
                <c:pt idx="99">
                  <c:v>132.66932977579714</c:v>
                </c:pt>
                <c:pt idx="100">
                  <c:v>54.361955262431586</c:v>
                </c:pt>
                <c:pt idx="101">
                  <c:v>36.887694623865954</c:v>
                </c:pt>
                <c:pt idx="102">
                  <c:v>170.49045817707983</c:v>
                </c:pt>
                <c:pt idx="103">
                  <c:v>57.066439836433609</c:v>
                </c:pt>
                <c:pt idx="104">
                  <c:v>138.51417550654946</c:v>
                </c:pt>
                <c:pt idx="105">
                  <c:v>157.67246396068373</c:v>
                </c:pt>
                <c:pt idx="106">
                  <c:v>227.13733983028987</c:v>
                </c:pt>
                <c:pt idx="107">
                  <c:v>189.31925711664539</c:v>
                </c:pt>
                <c:pt idx="108">
                  <c:v>114.44609218695437</c:v>
                </c:pt>
                <c:pt idx="109">
                  <c:v>157.58376994407368</c:v>
                </c:pt>
                <c:pt idx="110">
                  <c:v>90.559890797851381</c:v>
                </c:pt>
                <c:pt idx="111">
                  <c:v>108.26060323354773</c:v>
                </c:pt>
                <c:pt idx="112">
                  <c:v>117.50078806776146</c:v>
                </c:pt>
                <c:pt idx="113">
                  <c:v>214.3071390540714</c:v>
                </c:pt>
                <c:pt idx="114">
                  <c:v>337.51024538376902</c:v>
                </c:pt>
                <c:pt idx="115">
                  <c:v>85.877109090180099</c:v>
                </c:pt>
                <c:pt idx="116">
                  <c:v>175.56467299312916</c:v>
                </c:pt>
                <c:pt idx="117">
                  <c:v>160.34272421599303</c:v>
                </c:pt>
                <c:pt idx="118">
                  <c:v>62.518779125812138</c:v>
                </c:pt>
                <c:pt idx="119">
                  <c:v>-3.3026837457254126</c:v>
                </c:pt>
                <c:pt idx="120">
                  <c:v>200.91091066595456</c:v>
                </c:pt>
                <c:pt idx="121">
                  <c:v>51.525479560124758</c:v>
                </c:pt>
                <c:pt idx="122">
                  <c:v>189.11478628168194</c:v>
                </c:pt>
                <c:pt idx="123">
                  <c:v>9.4489984957412858</c:v>
                </c:pt>
                <c:pt idx="124">
                  <c:v>179.64147286370408</c:v>
                </c:pt>
                <c:pt idx="125">
                  <c:v>107.95121148263316</c:v>
                </c:pt>
                <c:pt idx="126">
                  <c:v>60.916369456276925</c:v>
                </c:pt>
                <c:pt idx="127">
                  <c:v>56.300245106995426</c:v>
                </c:pt>
                <c:pt idx="128">
                  <c:v>237.31499721081195</c:v>
                </c:pt>
                <c:pt idx="129">
                  <c:v>202.88153667537463</c:v>
                </c:pt>
                <c:pt idx="130">
                  <c:v>135.06099496175142</c:v>
                </c:pt>
                <c:pt idx="131">
                  <c:v>227.19000319647486</c:v>
                </c:pt>
                <c:pt idx="132">
                  <c:v>109.65741481604954</c:v>
                </c:pt>
                <c:pt idx="133">
                  <c:v>242.99849628937838</c:v>
                </c:pt>
                <c:pt idx="134">
                  <c:v>240.07343422291493</c:v>
                </c:pt>
                <c:pt idx="135">
                  <c:v>281.15089694740021</c:v>
                </c:pt>
                <c:pt idx="136">
                  <c:v>25.856294254390566</c:v>
                </c:pt>
                <c:pt idx="137">
                  <c:v>213.482484750314</c:v>
                </c:pt>
                <c:pt idx="138">
                  <c:v>272.52344343789645</c:v>
                </c:pt>
                <c:pt idx="139">
                  <c:v>174.17878886064651</c:v>
                </c:pt>
                <c:pt idx="140">
                  <c:v>133.73413580685653</c:v>
                </c:pt>
                <c:pt idx="141">
                  <c:v>246.27412529727823</c:v>
                </c:pt>
                <c:pt idx="142">
                  <c:v>142.00506030281898</c:v>
                </c:pt>
                <c:pt idx="143">
                  <c:v>115.77254393034606</c:v>
                </c:pt>
                <c:pt idx="144">
                  <c:v>96.293382181355511</c:v>
                </c:pt>
                <c:pt idx="145">
                  <c:v>73.118262536345128</c:v>
                </c:pt>
                <c:pt idx="146">
                  <c:v>135.4208045233122</c:v>
                </c:pt>
                <c:pt idx="147">
                  <c:v>235.90846104842487</c:v>
                </c:pt>
                <c:pt idx="148">
                  <c:v>175.34051726912779</c:v>
                </c:pt>
                <c:pt idx="149">
                  <c:v>103.80707124771253</c:v>
                </c:pt>
                <c:pt idx="150">
                  <c:v>99.693670444110282</c:v>
                </c:pt>
                <c:pt idx="151">
                  <c:v>111.57742776112555</c:v>
                </c:pt>
                <c:pt idx="152">
                  <c:v>193.29418756865289</c:v>
                </c:pt>
                <c:pt idx="153">
                  <c:v>37.174658292598423</c:v>
                </c:pt>
                <c:pt idx="154">
                  <c:v>36.273215829904821</c:v>
                </c:pt>
                <c:pt idx="155">
                  <c:v>191.3996554327299</c:v>
                </c:pt>
                <c:pt idx="156">
                  <c:v>150.96157309009206</c:v>
                </c:pt>
                <c:pt idx="157">
                  <c:v>127.65790977938617</c:v>
                </c:pt>
                <c:pt idx="158">
                  <c:v>85.5434065706133</c:v>
                </c:pt>
                <c:pt idx="159">
                  <c:v>-11.471799623484076</c:v>
                </c:pt>
                <c:pt idx="160">
                  <c:v>23.298735527192296</c:v>
                </c:pt>
                <c:pt idx="161">
                  <c:v>217.18418455394581</c:v>
                </c:pt>
                <c:pt idx="162">
                  <c:v>263.29970152859744</c:v>
                </c:pt>
                <c:pt idx="163">
                  <c:v>5.2679676869706995</c:v>
                </c:pt>
                <c:pt idx="164">
                  <c:v>20.30849062121953</c:v>
                </c:pt>
                <c:pt idx="165">
                  <c:v>123.90298581215966</c:v>
                </c:pt>
                <c:pt idx="166">
                  <c:v>243.51203106331687</c:v>
                </c:pt>
                <c:pt idx="167">
                  <c:v>258.40105827318888</c:v>
                </c:pt>
                <c:pt idx="168">
                  <c:v>162.77596234296925</c:v>
                </c:pt>
                <c:pt idx="169">
                  <c:v>64.946404453921375</c:v>
                </c:pt>
                <c:pt idx="170">
                  <c:v>200.27887671500955</c:v>
                </c:pt>
                <c:pt idx="171">
                  <c:v>185.6321664613553</c:v>
                </c:pt>
                <c:pt idx="172">
                  <c:v>91.502418380647171</c:v>
                </c:pt>
                <c:pt idx="173">
                  <c:v>136.5762161434383</c:v>
                </c:pt>
                <c:pt idx="174">
                  <c:v>196.00002328808137</c:v>
                </c:pt>
                <c:pt idx="175">
                  <c:v>17.254709484197345</c:v>
                </c:pt>
                <c:pt idx="176">
                  <c:v>45.888027963172419</c:v>
                </c:pt>
                <c:pt idx="177">
                  <c:v>161.9651824179424</c:v>
                </c:pt>
                <c:pt idx="178">
                  <c:v>207.41538543247239</c:v>
                </c:pt>
                <c:pt idx="179">
                  <c:v>167.62357136640449</c:v>
                </c:pt>
                <c:pt idx="180">
                  <c:v>159.02883947953626</c:v>
                </c:pt>
                <c:pt idx="181">
                  <c:v>205.58407515967318</c:v>
                </c:pt>
                <c:pt idx="182">
                  <c:v>41.331018226765998</c:v>
                </c:pt>
                <c:pt idx="183">
                  <c:v>361.80023524918016</c:v>
                </c:pt>
                <c:pt idx="184">
                  <c:v>179.09094847268003</c:v>
                </c:pt>
                <c:pt idx="185">
                  <c:v>128.57166022694119</c:v>
                </c:pt>
                <c:pt idx="186">
                  <c:v>100.77599526573994</c:v>
                </c:pt>
                <c:pt idx="187">
                  <c:v>232.52249407707833</c:v>
                </c:pt>
                <c:pt idx="188">
                  <c:v>115.58533288639184</c:v>
                </c:pt>
                <c:pt idx="189">
                  <c:v>93.316850530236763</c:v>
                </c:pt>
                <c:pt idx="190">
                  <c:v>283.9637842683897</c:v>
                </c:pt>
                <c:pt idx="191">
                  <c:v>288.58044216327056</c:v>
                </c:pt>
                <c:pt idx="192">
                  <c:v>192.10293493380388</c:v>
                </c:pt>
                <c:pt idx="193">
                  <c:v>-79.253546169487137</c:v>
                </c:pt>
                <c:pt idx="194">
                  <c:v>46.987602031286279</c:v>
                </c:pt>
                <c:pt idx="195">
                  <c:v>217.20800404075013</c:v>
                </c:pt>
                <c:pt idx="196">
                  <c:v>126.39374578692032</c:v>
                </c:pt>
                <c:pt idx="197">
                  <c:v>88.112218632780852</c:v>
                </c:pt>
                <c:pt idx="198">
                  <c:v>155.43743902573001</c:v>
                </c:pt>
                <c:pt idx="199">
                  <c:v>83.387562812428925</c:v>
                </c:pt>
                <c:pt idx="200">
                  <c:v>130.28423878683813</c:v>
                </c:pt>
                <c:pt idx="201">
                  <c:v>152.10469174213122</c:v>
                </c:pt>
                <c:pt idx="202">
                  <c:v>74.719488914971919</c:v>
                </c:pt>
                <c:pt idx="203">
                  <c:v>171.40510329040401</c:v>
                </c:pt>
                <c:pt idx="204">
                  <c:v>117.49524538386221</c:v>
                </c:pt>
                <c:pt idx="205">
                  <c:v>144.69699315924618</c:v>
                </c:pt>
                <c:pt idx="206">
                  <c:v>87.418387544097911</c:v>
                </c:pt>
                <c:pt idx="207">
                  <c:v>275.05517794642481</c:v>
                </c:pt>
                <c:pt idx="208">
                  <c:v>-28.480890338027731</c:v>
                </c:pt>
                <c:pt idx="209">
                  <c:v>137.59983293734967</c:v>
                </c:pt>
                <c:pt idx="210">
                  <c:v>230.50371060073121</c:v>
                </c:pt>
                <c:pt idx="211">
                  <c:v>185.01452126853056</c:v>
                </c:pt>
                <c:pt idx="212">
                  <c:v>181.611135502758</c:v>
                </c:pt>
                <c:pt idx="213">
                  <c:v>113.74879257350466</c:v>
                </c:pt>
                <c:pt idx="214">
                  <c:v>199.40825198908422</c:v>
                </c:pt>
                <c:pt idx="215">
                  <c:v>106.7481664333372</c:v>
                </c:pt>
                <c:pt idx="216">
                  <c:v>247.51039547221202</c:v>
                </c:pt>
                <c:pt idx="217">
                  <c:v>111.96354666188159</c:v>
                </c:pt>
                <c:pt idx="218">
                  <c:v>123.5660464008683</c:v>
                </c:pt>
                <c:pt idx="219">
                  <c:v>129.38464100339635</c:v>
                </c:pt>
                <c:pt idx="220">
                  <c:v>204.57910604371273</c:v>
                </c:pt>
                <c:pt idx="221">
                  <c:v>146.91725618707699</c:v>
                </c:pt>
                <c:pt idx="222">
                  <c:v>408.13066615672318</c:v>
                </c:pt>
                <c:pt idx="223">
                  <c:v>497.45896140488736</c:v>
                </c:pt>
                <c:pt idx="224">
                  <c:v>908.21244947091725</c:v>
                </c:pt>
                <c:pt idx="225">
                  <c:v>1087.3941714776888</c:v>
                </c:pt>
                <c:pt idx="226">
                  <c:v>584.00002435976137</c:v>
                </c:pt>
                <c:pt idx="227">
                  <c:v>602.27513276295542</c:v>
                </c:pt>
                <c:pt idx="228">
                  <c:v>835.64948303983772</c:v>
                </c:pt>
                <c:pt idx="229">
                  <c:v>635.39631839994684</c:v>
                </c:pt>
                <c:pt idx="230">
                  <c:v>775.30185608402599</c:v>
                </c:pt>
                <c:pt idx="231">
                  <c:v>768.13753474705743</c:v>
                </c:pt>
                <c:pt idx="232">
                  <c:v>1071.8334089313084</c:v>
                </c:pt>
                <c:pt idx="233">
                  <c:v>832.31562060294561</c:v>
                </c:pt>
                <c:pt idx="234">
                  <c:v>819.04592742027899</c:v>
                </c:pt>
                <c:pt idx="235">
                  <c:v>4919.407098180608</c:v>
                </c:pt>
                <c:pt idx="236">
                  <c:v>2894.9549765941397</c:v>
                </c:pt>
                <c:pt idx="237">
                  <c:v>1553.1990972877481</c:v>
                </c:pt>
                <c:pt idx="238">
                  <c:v>1549.6466627832588</c:v>
                </c:pt>
                <c:pt idx="239">
                  <c:v>1309.7481968577601</c:v>
                </c:pt>
                <c:pt idx="240">
                  <c:v>1258.5708594135021</c:v>
                </c:pt>
                <c:pt idx="241">
                  <c:v>1244.3677855557044</c:v>
                </c:pt>
                <c:pt idx="242">
                  <c:v>1156.8003442886295</c:v>
                </c:pt>
                <c:pt idx="243">
                  <c:v>851.88715317320009</c:v>
                </c:pt>
                <c:pt idx="244">
                  <c:v>1304.5958088304731</c:v>
                </c:pt>
                <c:pt idx="245">
                  <c:v>1337.9511718122537</c:v>
                </c:pt>
                <c:pt idx="246">
                  <c:v>950.43726819139147</c:v>
                </c:pt>
                <c:pt idx="247">
                  <c:v>677.24729532999902</c:v>
                </c:pt>
                <c:pt idx="248">
                  <c:v>967.88288173024932</c:v>
                </c:pt>
                <c:pt idx="249">
                  <c:v>1172.476185258048</c:v>
                </c:pt>
                <c:pt idx="250">
                  <c:v>1094.1602318152482</c:v>
                </c:pt>
                <c:pt idx="251">
                  <c:v>871.11752410747886</c:v>
                </c:pt>
                <c:pt idx="252">
                  <c:v>778.90405751574497</c:v>
                </c:pt>
                <c:pt idx="253">
                  <c:v>888.86064058326099</c:v>
                </c:pt>
                <c:pt idx="254">
                  <c:v>670.46855644130767</c:v>
                </c:pt>
                <c:pt idx="255">
                  <c:v>916.36203934015668</c:v>
                </c:pt>
                <c:pt idx="256">
                  <c:v>649.15713242911306</c:v>
                </c:pt>
                <c:pt idx="257">
                  <c:v>1009.1837292296203</c:v>
                </c:pt>
                <c:pt idx="258">
                  <c:v>762.15658800756864</c:v>
                </c:pt>
                <c:pt idx="259">
                  <c:v>1036.8185592523721</c:v>
                </c:pt>
                <c:pt idx="260">
                  <c:v>1029.5614046303756</c:v>
                </c:pt>
                <c:pt idx="261">
                  <c:v>673.85016831915891</c:v>
                </c:pt>
                <c:pt idx="262">
                  <c:v>619.02398166937053</c:v>
                </c:pt>
                <c:pt idx="263">
                  <c:v>529.93765251944558</c:v>
                </c:pt>
                <c:pt idx="264">
                  <c:v>668.81898780576932</c:v>
                </c:pt>
                <c:pt idx="265">
                  <c:v>740.37038539465573</c:v>
                </c:pt>
                <c:pt idx="266">
                  <c:v>837.95726458029151</c:v>
                </c:pt>
                <c:pt idx="267">
                  <c:v>720.85648342415118</c:v>
                </c:pt>
                <c:pt idx="268">
                  <c:v>872.173781404441</c:v>
                </c:pt>
                <c:pt idx="269">
                  <c:v>813.58021191582702</c:v>
                </c:pt>
                <c:pt idx="270">
                  <c:v>707.22570912473441</c:v>
                </c:pt>
                <c:pt idx="271">
                  <c:v>1203.4253163406891</c:v>
                </c:pt>
                <c:pt idx="272">
                  <c:v>1110.1523595201731</c:v>
                </c:pt>
                <c:pt idx="273">
                  <c:v>1180.449614096786</c:v>
                </c:pt>
                <c:pt idx="274">
                  <c:v>1097.7236335619662</c:v>
                </c:pt>
                <c:pt idx="275">
                  <c:v>1027.8611536983399</c:v>
                </c:pt>
                <c:pt idx="276">
                  <c:v>1202.8178046879643</c:v>
                </c:pt>
                <c:pt idx="277">
                  <c:v>1417.7020019133863</c:v>
                </c:pt>
                <c:pt idx="278">
                  <c:v>919.68347315072026</c:v>
                </c:pt>
                <c:pt idx="279">
                  <c:v>1387.3452068864899</c:v>
                </c:pt>
                <c:pt idx="280">
                  <c:v>890.26197299221315</c:v>
                </c:pt>
                <c:pt idx="281">
                  <c:v>1230.3046936498524</c:v>
                </c:pt>
                <c:pt idx="282">
                  <c:v>1145.523525442939</c:v>
                </c:pt>
                <c:pt idx="283">
                  <c:v>1035.3423282014498</c:v>
                </c:pt>
                <c:pt idx="284">
                  <c:v>948.99576305004769</c:v>
                </c:pt>
                <c:pt idx="285">
                  <c:v>995.22213301971215</c:v>
                </c:pt>
                <c:pt idx="286">
                  <c:v>945.64374759607165</c:v>
                </c:pt>
                <c:pt idx="287">
                  <c:v>994.52982544639292</c:v>
                </c:pt>
                <c:pt idx="288">
                  <c:v>1278.4549213368471</c:v>
                </c:pt>
                <c:pt idx="289">
                  <c:v>1396.5778224713088</c:v>
                </c:pt>
                <c:pt idx="290">
                  <c:v>1281.5038017041695</c:v>
                </c:pt>
                <c:pt idx="291">
                  <c:v>802.71588790847852</c:v>
                </c:pt>
                <c:pt idx="292">
                  <c:v>946.39062144059778</c:v>
                </c:pt>
                <c:pt idx="293">
                  <c:v>1781.8832364810912</c:v>
                </c:pt>
                <c:pt idx="294">
                  <c:v>1734.8194031648693</c:v>
                </c:pt>
                <c:pt idx="295">
                  <c:v>1523.7115174329576</c:v>
                </c:pt>
                <c:pt idx="296">
                  <c:v>880.11420480961544</c:v>
                </c:pt>
                <c:pt idx="297">
                  <c:v>2075.3538472878899</c:v>
                </c:pt>
                <c:pt idx="298">
                  <c:v>1204.2769591287738</c:v>
                </c:pt>
                <c:pt idx="299">
                  <c:v>1406.9481579603373</c:v>
                </c:pt>
                <c:pt idx="300">
                  <c:v>2047.1085188781874</c:v>
                </c:pt>
                <c:pt idx="301">
                  <c:v>1732.1165768881574</c:v>
                </c:pt>
                <c:pt idx="302">
                  <c:v>1014.745878965593</c:v>
                </c:pt>
                <c:pt idx="303">
                  <c:v>1464.5051919412797</c:v>
                </c:pt>
                <c:pt idx="304">
                  <c:v>1671.1979726820762</c:v>
                </c:pt>
                <c:pt idx="305">
                  <c:v>2499.3678833687832</c:v>
                </c:pt>
                <c:pt idx="306">
                  <c:v>1391.2534611399178</c:v>
                </c:pt>
                <c:pt idx="307">
                  <c:v>1404.0975897923174</c:v>
                </c:pt>
                <c:pt idx="308">
                  <c:v>1838.6262787834958</c:v>
                </c:pt>
                <c:pt idx="309">
                  <c:v>1328.9125816778594</c:v>
                </c:pt>
                <c:pt idx="310">
                  <c:v>1841.3330904178845</c:v>
                </c:pt>
                <c:pt idx="311">
                  <c:v>1676.9317155712536</c:v>
                </c:pt>
                <c:pt idx="312">
                  <c:v>1960.5541560647591</c:v>
                </c:pt>
                <c:pt idx="313">
                  <c:v>1986.8445454948535</c:v>
                </c:pt>
                <c:pt idx="314">
                  <c:v>1849.2114092641684</c:v>
                </c:pt>
                <c:pt idx="315">
                  <c:v>2298.8802341591913</c:v>
                </c:pt>
                <c:pt idx="316">
                  <c:v>1706.2253779541454</c:v>
                </c:pt>
                <c:pt idx="317">
                  <c:v>3287.7879260245868</c:v>
                </c:pt>
                <c:pt idx="318">
                  <c:v>2059.4651581227322</c:v>
                </c:pt>
                <c:pt idx="319">
                  <c:v>2521.9588942684145</c:v>
                </c:pt>
                <c:pt idx="320">
                  <c:v>2603.0485762195349</c:v>
                </c:pt>
                <c:pt idx="321">
                  <c:v>2388.9092360186619</c:v>
                </c:pt>
                <c:pt idx="322">
                  <c:v>1858.3163468368596</c:v>
                </c:pt>
                <c:pt idx="323">
                  <c:v>2164.0632488781871</c:v>
                </c:pt>
                <c:pt idx="324">
                  <c:v>2163.609235816833</c:v>
                </c:pt>
                <c:pt idx="325">
                  <c:v>1462.9613687287047</c:v>
                </c:pt>
                <c:pt idx="326">
                  <c:v>1371.9836260133932</c:v>
                </c:pt>
                <c:pt idx="327">
                  <c:v>979.62714054937715</c:v>
                </c:pt>
                <c:pt idx="328">
                  <c:v>1106.9618840152464</c:v>
                </c:pt>
                <c:pt idx="329">
                  <c:v>1823.5645897471195</c:v>
                </c:pt>
                <c:pt idx="330">
                  <c:v>1675.70906858905</c:v>
                </c:pt>
                <c:pt idx="331">
                  <c:v>2177.5404002486089</c:v>
                </c:pt>
                <c:pt idx="332">
                  <c:v>2332.3335510452948</c:v>
                </c:pt>
                <c:pt idx="333">
                  <c:v>2109.1807584464887</c:v>
                </c:pt>
                <c:pt idx="334">
                  <c:v>2106.7938216051248</c:v>
                </c:pt>
                <c:pt idx="335">
                  <c:v>1440.448399256182</c:v>
                </c:pt>
                <c:pt idx="336">
                  <c:v>2172.3791693739327</c:v>
                </c:pt>
                <c:pt idx="337">
                  <c:v>1272.2514345644743</c:v>
                </c:pt>
                <c:pt idx="338">
                  <c:v>1780.9327726864922</c:v>
                </c:pt>
                <c:pt idx="339">
                  <c:v>1573.6556186617479</c:v>
                </c:pt>
                <c:pt idx="340">
                  <c:v>2756.327922015998</c:v>
                </c:pt>
                <c:pt idx="341">
                  <c:v>2502.7015262824061</c:v>
                </c:pt>
                <c:pt idx="342">
                  <c:v>2353.9469560259208</c:v>
                </c:pt>
                <c:pt idx="343">
                  <c:v>2368.2230539293319</c:v>
                </c:pt>
                <c:pt idx="344">
                  <c:v>2738.5822823688572</c:v>
                </c:pt>
                <c:pt idx="345">
                  <c:v>2255.5096649219317</c:v>
                </c:pt>
                <c:pt idx="346">
                  <c:v>2129.6022553418502</c:v>
                </c:pt>
                <c:pt idx="347">
                  <c:v>1760.4124147909906</c:v>
                </c:pt>
                <c:pt idx="348">
                  <c:v>2677.7482019584277</c:v>
                </c:pt>
                <c:pt idx="349">
                  <c:v>2709.0207990391591</c:v>
                </c:pt>
                <c:pt idx="350">
                  <c:v>2044.7430247686389</c:v>
                </c:pt>
                <c:pt idx="351">
                  <c:v>2775.6426364995345</c:v>
                </c:pt>
                <c:pt idx="352">
                  <c:v>2486.3859006779685</c:v>
                </c:pt>
                <c:pt idx="353">
                  <c:v>1722.6823278099175</c:v>
                </c:pt>
                <c:pt idx="354">
                  <c:v>1649.9224506862809</c:v>
                </c:pt>
                <c:pt idx="355">
                  <c:v>2535.5612411954771</c:v>
                </c:pt>
                <c:pt idx="356">
                  <c:v>1878.8921512836362</c:v>
                </c:pt>
                <c:pt idx="357">
                  <c:v>2533.1983723849648</c:v>
                </c:pt>
                <c:pt idx="358">
                  <c:v>2277.3026936829292</c:v>
                </c:pt>
                <c:pt idx="359">
                  <c:v>2166.7023866549439</c:v>
                </c:pt>
                <c:pt idx="360">
                  <c:v>1932.961549270718</c:v>
                </c:pt>
                <c:pt idx="361">
                  <c:v>2015.6095500307526</c:v>
                </c:pt>
                <c:pt idx="362">
                  <c:v>2871.1535715196301</c:v>
                </c:pt>
                <c:pt idx="363">
                  <c:v>1812.3865347718026</c:v>
                </c:pt>
                <c:pt idx="364">
                  <c:v>1449.0007043907488</c:v>
                </c:pt>
                <c:pt idx="365">
                  <c:v>2604.3343319022279</c:v>
                </c:pt>
                <c:pt idx="366">
                  <c:v>2478.3127135148784</c:v>
                </c:pt>
                <c:pt idx="367">
                  <c:v>2436.3033613634339</c:v>
                </c:pt>
                <c:pt idx="368">
                  <c:v>2805.8469333716039</c:v>
                </c:pt>
                <c:pt idx="369">
                  <c:v>2399.7249144562038</c:v>
                </c:pt>
                <c:pt idx="370">
                  <c:v>2602.9150854109475</c:v>
                </c:pt>
                <c:pt idx="371">
                  <c:v>2716.3354029332513</c:v>
                </c:pt>
                <c:pt idx="372">
                  <c:v>2039.1855761645111</c:v>
                </c:pt>
                <c:pt idx="373">
                  <c:v>2399.1232329406189</c:v>
                </c:pt>
                <c:pt idx="374">
                  <c:v>2517.3293660797881</c:v>
                </c:pt>
                <c:pt idx="375">
                  <c:v>2383.36475938578</c:v>
                </c:pt>
                <c:pt idx="376">
                  <c:v>2657.6798516195054</c:v>
                </c:pt>
                <c:pt idx="377">
                  <c:v>1863.9313144895048</c:v>
                </c:pt>
                <c:pt idx="378">
                  <c:v>2401.3506515822401</c:v>
                </c:pt>
                <c:pt idx="379">
                  <c:v>2621.2895105249881</c:v>
                </c:pt>
                <c:pt idx="380">
                  <c:v>2756.0820405836735</c:v>
                </c:pt>
                <c:pt idx="381">
                  <c:v>2545.9302182663509</c:v>
                </c:pt>
                <c:pt idx="382">
                  <c:v>1479.4440994390925</c:v>
                </c:pt>
                <c:pt idx="383">
                  <c:v>2159.8908062055684</c:v>
                </c:pt>
                <c:pt idx="384">
                  <c:v>2188.8611853227553</c:v>
                </c:pt>
                <c:pt idx="385">
                  <c:v>1843.0323943866906</c:v>
                </c:pt>
                <c:pt idx="386">
                  <c:v>1644.5921698230397</c:v>
                </c:pt>
                <c:pt idx="387">
                  <c:v>2140.7551039633913</c:v>
                </c:pt>
                <c:pt idx="388">
                  <c:v>1864.9342151693211</c:v>
                </c:pt>
                <c:pt idx="389">
                  <c:v>1912.6668470219627</c:v>
                </c:pt>
                <c:pt idx="390">
                  <c:v>1990.5089053255954</c:v>
                </c:pt>
                <c:pt idx="391">
                  <c:v>2180.3559526514991</c:v>
                </c:pt>
                <c:pt idx="392">
                  <c:v>1767.225076769196</c:v>
                </c:pt>
                <c:pt idx="393">
                  <c:v>1645.5462608486723</c:v>
                </c:pt>
                <c:pt idx="394">
                  <c:v>1647.0093427683767</c:v>
                </c:pt>
                <c:pt idx="395">
                  <c:v>1622.8556452026569</c:v>
                </c:pt>
                <c:pt idx="396">
                  <c:v>2013.8006445843482</c:v>
                </c:pt>
                <c:pt idx="397">
                  <c:v>2476.4790637152373</c:v>
                </c:pt>
                <c:pt idx="398">
                  <c:v>2089.9380396590063</c:v>
                </c:pt>
                <c:pt idx="399">
                  <c:v>2642.8567357762113</c:v>
                </c:pt>
                <c:pt idx="400">
                  <c:v>1403.199673319011</c:v>
                </c:pt>
                <c:pt idx="401">
                  <c:v>2749.8090858855098</c:v>
                </c:pt>
                <c:pt idx="402">
                  <c:v>1977.3015971615985</c:v>
                </c:pt>
                <c:pt idx="403">
                  <c:v>2671.8063033918615</c:v>
                </c:pt>
                <c:pt idx="404">
                  <c:v>2179.8241657877848</c:v>
                </c:pt>
                <c:pt idx="405">
                  <c:v>1600.9665724462266</c:v>
                </c:pt>
                <c:pt idx="406">
                  <c:v>1734.0908778301091</c:v>
                </c:pt>
                <c:pt idx="407">
                  <c:v>1944.5577712114907</c:v>
                </c:pt>
                <c:pt idx="408">
                  <c:v>1763.3566214347129</c:v>
                </c:pt>
                <c:pt idx="409">
                  <c:v>1660.8332064507474</c:v>
                </c:pt>
                <c:pt idx="410">
                  <c:v>1938.2846207180191</c:v>
                </c:pt>
                <c:pt idx="411">
                  <c:v>1933.3098198324869</c:v>
                </c:pt>
                <c:pt idx="412">
                  <c:v>1507.0463436350976</c:v>
                </c:pt>
                <c:pt idx="413">
                  <c:v>2298.2532302612167</c:v>
                </c:pt>
                <c:pt idx="414">
                  <c:v>1554.1084051910393</c:v>
                </c:pt>
                <c:pt idx="415">
                  <c:v>2209.245850371331</c:v>
                </c:pt>
                <c:pt idx="416">
                  <c:v>1615.5147732274229</c:v>
                </c:pt>
                <c:pt idx="417">
                  <c:v>1791.794031078608</c:v>
                </c:pt>
                <c:pt idx="418">
                  <c:v>1517.4331942619719</c:v>
                </c:pt>
                <c:pt idx="419">
                  <c:v>2369.8224757734311</c:v>
                </c:pt>
                <c:pt idx="420">
                  <c:v>2581.6455451873812</c:v>
                </c:pt>
                <c:pt idx="421">
                  <c:v>2175.7334189296139</c:v>
                </c:pt>
                <c:pt idx="422">
                  <c:v>2044.1898205569294</c:v>
                </c:pt>
                <c:pt idx="423">
                  <c:v>2112.1595324438017</c:v>
                </c:pt>
                <c:pt idx="424">
                  <c:v>2637.113693885889</c:v>
                </c:pt>
                <c:pt idx="425">
                  <c:v>2160.9600447103867</c:v>
                </c:pt>
                <c:pt idx="426">
                  <c:v>2322.6732780260104</c:v>
                </c:pt>
                <c:pt idx="427">
                  <c:v>1664.0341972429253</c:v>
                </c:pt>
                <c:pt idx="428">
                  <c:v>2497.6343788126628</c:v>
                </c:pt>
                <c:pt idx="429">
                  <c:v>2025.6614091693821</c:v>
                </c:pt>
                <c:pt idx="430">
                  <c:v>2169.4814631856157</c:v>
                </c:pt>
                <c:pt idx="431">
                  <c:v>1588.1511359042879</c:v>
                </c:pt>
                <c:pt idx="432">
                  <c:v>2496.1524381863796</c:v>
                </c:pt>
                <c:pt idx="433">
                  <c:v>1977.1520156314116</c:v>
                </c:pt>
                <c:pt idx="434">
                  <c:v>2365.1190584059959</c:v>
                </c:pt>
                <c:pt idx="435">
                  <c:v>1996.5449396470297</c:v>
                </c:pt>
                <c:pt idx="436">
                  <c:v>2621.1626514629029</c:v>
                </c:pt>
                <c:pt idx="437">
                  <c:v>2137.6791717031301</c:v>
                </c:pt>
                <c:pt idx="438">
                  <c:v>2528.4979165187274</c:v>
                </c:pt>
                <c:pt idx="439">
                  <c:v>2389.6794435600368</c:v>
                </c:pt>
                <c:pt idx="440">
                  <c:v>2536.3456676241103</c:v>
                </c:pt>
                <c:pt idx="441">
                  <c:v>2691.7529279640817</c:v>
                </c:pt>
                <c:pt idx="442">
                  <c:v>2113.7657030783917</c:v>
                </c:pt>
                <c:pt idx="443">
                  <c:v>2098.2729689627727</c:v>
                </c:pt>
                <c:pt idx="444">
                  <c:v>1920.9627470887815</c:v>
                </c:pt>
                <c:pt idx="445">
                  <c:v>2593.0898466491221</c:v>
                </c:pt>
                <c:pt idx="446">
                  <c:v>1445.2822233243669</c:v>
                </c:pt>
                <c:pt idx="447">
                  <c:v>1937.7983940774602</c:v>
                </c:pt>
                <c:pt idx="448">
                  <c:v>2356.0138677081945</c:v>
                </c:pt>
                <c:pt idx="449">
                  <c:v>1601.9611740225375</c:v>
                </c:pt>
                <c:pt idx="450">
                  <c:v>2239.9206246904987</c:v>
                </c:pt>
                <c:pt idx="451">
                  <c:v>1519.2984355771612</c:v>
                </c:pt>
                <c:pt idx="452">
                  <c:v>3013.2310777966909</c:v>
                </c:pt>
                <c:pt idx="453">
                  <c:v>2210.4901706709279</c:v>
                </c:pt>
                <c:pt idx="454">
                  <c:v>2538.766269706648</c:v>
                </c:pt>
                <c:pt idx="455">
                  <c:v>2089.2768986495926</c:v>
                </c:pt>
                <c:pt idx="456">
                  <c:v>2502.8743966869743</c:v>
                </c:pt>
                <c:pt idx="457">
                  <c:v>1596.1071135929494</c:v>
                </c:pt>
                <c:pt idx="458">
                  <c:v>1680.4505917882645</c:v>
                </c:pt>
                <c:pt idx="459">
                  <c:v>1449.8310344387162</c:v>
                </c:pt>
                <c:pt idx="460">
                  <c:v>1982.0653911193403</c:v>
                </c:pt>
                <c:pt idx="461">
                  <c:v>2395.460359797456</c:v>
                </c:pt>
                <c:pt idx="462">
                  <c:v>1855.078553389483</c:v>
                </c:pt>
                <c:pt idx="463">
                  <c:v>1295.1500413730394</c:v>
                </c:pt>
                <c:pt idx="464">
                  <c:v>2285.2007224937192</c:v>
                </c:pt>
                <c:pt idx="465">
                  <c:v>1617.8157104210816</c:v>
                </c:pt>
                <c:pt idx="466">
                  <c:v>2293.5818157086092</c:v>
                </c:pt>
                <c:pt idx="467">
                  <c:v>1518.2756802905099</c:v>
                </c:pt>
                <c:pt idx="468">
                  <c:v>2305.5551972616049</c:v>
                </c:pt>
                <c:pt idx="469">
                  <c:v>1889.8195663746644</c:v>
                </c:pt>
                <c:pt idx="470">
                  <c:v>1858.2900808466686</c:v>
                </c:pt>
                <c:pt idx="471">
                  <c:v>2435.7525815920658</c:v>
                </c:pt>
                <c:pt idx="472">
                  <c:v>2292.0004458220351</c:v>
                </c:pt>
                <c:pt idx="473">
                  <c:v>2391.6147156871798</c:v>
                </c:pt>
                <c:pt idx="474">
                  <c:v>2222.6476611642975</c:v>
                </c:pt>
                <c:pt idx="475">
                  <c:v>2439.8240665366839</c:v>
                </c:pt>
                <c:pt idx="476">
                  <c:v>1943.6288933987701</c:v>
                </c:pt>
                <c:pt idx="477">
                  <c:v>1945.4243407648848</c:v>
                </c:pt>
                <c:pt idx="478">
                  <c:v>2141.5835599157131</c:v>
                </c:pt>
                <c:pt idx="479">
                  <c:v>2457.2024320039141</c:v>
                </c:pt>
                <c:pt idx="480">
                  <c:v>1905.0652217465065</c:v>
                </c:pt>
                <c:pt idx="481">
                  <c:v>1660.7359373153688</c:v>
                </c:pt>
                <c:pt idx="482">
                  <c:v>2421.7913244925871</c:v>
                </c:pt>
                <c:pt idx="483">
                  <c:v>2424.5816731290984</c:v>
                </c:pt>
                <c:pt idx="484">
                  <c:v>1775.1225314046294</c:v>
                </c:pt>
                <c:pt idx="485">
                  <c:v>2195.7044794668886</c:v>
                </c:pt>
                <c:pt idx="486">
                  <c:v>2326.3962691583224</c:v>
                </c:pt>
                <c:pt idx="487">
                  <c:v>2485.5832756009481</c:v>
                </c:pt>
                <c:pt idx="488">
                  <c:v>2470.1129396533065</c:v>
                </c:pt>
                <c:pt idx="489">
                  <c:v>2224.0658572639422</c:v>
                </c:pt>
                <c:pt idx="490">
                  <c:v>2639.8177566812915</c:v>
                </c:pt>
                <c:pt idx="491">
                  <c:v>2432.1033507137004</c:v>
                </c:pt>
                <c:pt idx="492">
                  <c:v>2353.123904511644</c:v>
                </c:pt>
                <c:pt idx="493">
                  <c:v>2407.2909100102684</c:v>
                </c:pt>
                <c:pt idx="494">
                  <c:v>2734.9742332399092</c:v>
                </c:pt>
                <c:pt idx="495">
                  <c:v>1810.1591268708871</c:v>
                </c:pt>
                <c:pt idx="496">
                  <c:v>1719.6195050763811</c:v>
                </c:pt>
                <c:pt idx="497">
                  <c:v>2017.2956463692117</c:v>
                </c:pt>
                <c:pt idx="498">
                  <c:v>2464.5422956583857</c:v>
                </c:pt>
                <c:pt idx="499">
                  <c:v>2427.2692667360297</c:v>
                </c:pt>
                <c:pt idx="500">
                  <c:v>2051.1029760772058</c:v>
                </c:pt>
                <c:pt idx="501">
                  <c:v>2707.4758809312784</c:v>
                </c:pt>
                <c:pt idx="502">
                  <c:v>2388.458677357648</c:v>
                </c:pt>
                <c:pt idx="503">
                  <c:v>2305.5995905525529</c:v>
                </c:pt>
                <c:pt idx="504">
                  <c:v>2232.7998065944503</c:v>
                </c:pt>
                <c:pt idx="505">
                  <c:v>1881.9899506485278</c:v>
                </c:pt>
                <c:pt idx="506">
                  <c:v>2823.8533072561581</c:v>
                </c:pt>
                <c:pt idx="507">
                  <c:v>2115.4888790329392</c:v>
                </c:pt>
                <c:pt idx="508">
                  <c:v>1860.3176771548563</c:v>
                </c:pt>
                <c:pt idx="509">
                  <c:v>2207.4460196048226</c:v>
                </c:pt>
                <c:pt idx="510">
                  <c:v>1163.5126845811583</c:v>
                </c:pt>
                <c:pt idx="511">
                  <c:v>1907.7841665457136</c:v>
                </c:pt>
                <c:pt idx="512">
                  <c:v>1617.5368537412844</c:v>
                </c:pt>
                <c:pt idx="513">
                  <c:v>2326.3002435657831</c:v>
                </c:pt>
                <c:pt idx="514">
                  <c:v>2603.3419015471918</c:v>
                </c:pt>
                <c:pt idx="515">
                  <c:v>1713.5683963350193</c:v>
                </c:pt>
                <c:pt idx="516">
                  <c:v>1883.7153989410151</c:v>
                </c:pt>
                <c:pt idx="517">
                  <c:v>2020.5588063015673</c:v>
                </c:pt>
                <c:pt idx="518">
                  <c:v>1931.4547133436183</c:v>
                </c:pt>
                <c:pt idx="519">
                  <c:v>2568.19514489414</c:v>
                </c:pt>
                <c:pt idx="520">
                  <c:v>2397.4588063438896</c:v>
                </c:pt>
                <c:pt idx="521">
                  <c:v>2219.205223298457</c:v>
                </c:pt>
                <c:pt idx="522">
                  <c:v>2036.5977639841014</c:v>
                </c:pt>
                <c:pt idx="523">
                  <c:v>1473.9656617524852</c:v>
                </c:pt>
                <c:pt idx="524">
                  <c:v>2695.0672633842264</c:v>
                </c:pt>
                <c:pt idx="525">
                  <c:v>1628.8924964160642</c:v>
                </c:pt>
                <c:pt idx="526">
                  <c:v>2258.794434062956</c:v>
                </c:pt>
                <c:pt idx="527">
                  <c:v>1795.6083586082498</c:v>
                </c:pt>
                <c:pt idx="528">
                  <c:v>1913.2382392173461</c:v>
                </c:pt>
                <c:pt idx="529">
                  <c:v>1845.6952872513766</c:v>
                </c:pt>
                <c:pt idx="530">
                  <c:v>2200.0029030266037</c:v>
                </c:pt>
                <c:pt idx="531">
                  <c:v>2391.7061604586361</c:v>
                </c:pt>
                <c:pt idx="532">
                  <c:v>2328.0692336208099</c:v>
                </c:pt>
                <c:pt idx="533">
                  <c:v>1889.491578676462</c:v>
                </c:pt>
                <c:pt idx="534">
                  <c:v>1829.8620281673695</c:v>
                </c:pt>
                <c:pt idx="535">
                  <c:v>2270.3541440830281</c:v>
                </c:pt>
                <c:pt idx="536">
                  <c:v>2797.5913631378594</c:v>
                </c:pt>
                <c:pt idx="537">
                  <c:v>2137.7826027394062</c:v>
                </c:pt>
                <c:pt idx="538">
                  <c:v>1968.6612130646402</c:v>
                </c:pt>
                <c:pt idx="539">
                  <c:v>2340.5912267463432</c:v>
                </c:pt>
                <c:pt idx="540">
                  <c:v>2492.2379410470689</c:v>
                </c:pt>
                <c:pt idx="541">
                  <c:v>2123.4461411948573</c:v>
                </c:pt>
                <c:pt idx="542">
                  <c:v>2068.9832077525984</c:v>
                </c:pt>
                <c:pt idx="543">
                  <c:v>1963.5096018541342</c:v>
                </c:pt>
                <c:pt idx="544">
                  <c:v>1784.7277926185734</c:v>
                </c:pt>
                <c:pt idx="545">
                  <c:v>2016.1610465717424</c:v>
                </c:pt>
                <c:pt idx="546">
                  <c:v>1727.4875475207302</c:v>
                </c:pt>
                <c:pt idx="547">
                  <c:v>1813.6518532446555</c:v>
                </c:pt>
                <c:pt idx="548">
                  <c:v>1961.3018225644164</c:v>
                </c:pt>
                <c:pt idx="549">
                  <c:v>2165.8992451323925</c:v>
                </c:pt>
                <c:pt idx="550">
                  <c:v>2023.4805173470002</c:v>
                </c:pt>
                <c:pt idx="551">
                  <c:v>1449.4435360344457</c:v>
                </c:pt>
                <c:pt idx="552">
                  <c:v>2111.4549494371827</c:v>
                </c:pt>
                <c:pt idx="553">
                  <c:v>2311.4956749588991</c:v>
                </c:pt>
                <c:pt idx="554">
                  <c:v>2120.2212036493829</c:v>
                </c:pt>
                <c:pt idx="555">
                  <c:v>1995.2316171089744</c:v>
                </c:pt>
                <c:pt idx="556">
                  <c:v>2141.8276045289726</c:v>
                </c:pt>
                <c:pt idx="557">
                  <c:v>1396.365203074379</c:v>
                </c:pt>
                <c:pt idx="558">
                  <c:v>1963.3240299402798</c:v>
                </c:pt>
                <c:pt idx="559">
                  <c:v>2367.8696328933543</c:v>
                </c:pt>
                <c:pt idx="560">
                  <c:v>2025.4123935195912</c:v>
                </c:pt>
                <c:pt idx="561">
                  <c:v>2282.82731961954</c:v>
                </c:pt>
                <c:pt idx="562">
                  <c:v>2335.8149829010963</c:v>
                </c:pt>
                <c:pt idx="563">
                  <c:v>2021.8430309091138</c:v>
                </c:pt>
                <c:pt idx="564">
                  <c:v>2104.3726639458396</c:v>
                </c:pt>
                <c:pt idx="565">
                  <c:v>1635.3476042021232</c:v>
                </c:pt>
                <c:pt idx="566">
                  <c:v>2233.8917238887138</c:v>
                </c:pt>
                <c:pt idx="567">
                  <c:v>1419.4202051733766</c:v>
                </c:pt>
                <c:pt idx="568">
                  <c:v>2306.6159277802003</c:v>
                </c:pt>
                <c:pt idx="569">
                  <c:v>2288.545952371755</c:v>
                </c:pt>
                <c:pt idx="570">
                  <c:v>2032.7072365050724</c:v>
                </c:pt>
                <c:pt idx="571">
                  <c:v>2099.3511548645242</c:v>
                </c:pt>
                <c:pt idx="572">
                  <c:v>2146.5208298967</c:v>
                </c:pt>
                <c:pt idx="573">
                  <c:v>2085.2256381365087</c:v>
                </c:pt>
                <c:pt idx="574">
                  <c:v>2372.0808840358918</c:v>
                </c:pt>
                <c:pt idx="575">
                  <c:v>2690.4680592404125</c:v>
                </c:pt>
                <c:pt idx="576">
                  <c:v>2502.9869603552511</c:v>
                </c:pt>
                <c:pt idx="577">
                  <c:v>2367.5385105227519</c:v>
                </c:pt>
                <c:pt idx="578">
                  <c:v>2700.7500369494687</c:v>
                </c:pt>
                <c:pt idx="579">
                  <c:v>2034.8454425648806</c:v>
                </c:pt>
                <c:pt idx="580">
                  <c:v>2592.9983361566669</c:v>
                </c:pt>
                <c:pt idx="581">
                  <c:v>2587.2405304942272</c:v>
                </c:pt>
                <c:pt idx="582">
                  <c:v>1445.5369461890139</c:v>
                </c:pt>
                <c:pt idx="583">
                  <c:v>2812.1421379470958</c:v>
                </c:pt>
                <c:pt idx="584">
                  <c:v>2174.9965011884124</c:v>
                </c:pt>
                <c:pt idx="585">
                  <c:v>2917.4130681711481</c:v>
                </c:pt>
                <c:pt idx="586">
                  <c:v>3049.4334729534021</c:v>
                </c:pt>
                <c:pt idx="587">
                  <c:v>2703.2638171516942</c:v>
                </c:pt>
                <c:pt idx="588">
                  <c:v>2654.3640219247254</c:v>
                </c:pt>
                <c:pt idx="589">
                  <c:v>2271.531766456631</c:v>
                </c:pt>
                <c:pt idx="590">
                  <c:v>2457.48742543037</c:v>
                </c:pt>
                <c:pt idx="591">
                  <c:v>2880.2459278826832</c:v>
                </c:pt>
                <c:pt idx="592">
                  <c:v>2231.0089541167331</c:v>
                </c:pt>
                <c:pt idx="593">
                  <c:v>2027.3686993372305</c:v>
                </c:pt>
                <c:pt idx="594">
                  <c:v>1803.5539936340267</c:v>
                </c:pt>
                <c:pt idx="595">
                  <c:v>2399.4127757630772</c:v>
                </c:pt>
                <c:pt idx="596">
                  <c:v>2259.2265751205764</c:v>
                </c:pt>
                <c:pt idx="597">
                  <c:v>2855.5721513048957</c:v>
                </c:pt>
                <c:pt idx="598">
                  <c:v>2547.3642618803933</c:v>
                </c:pt>
                <c:pt idx="599">
                  <c:v>1877.2586179971283</c:v>
                </c:pt>
                <c:pt idx="600">
                  <c:v>2327.4679932136282</c:v>
                </c:pt>
                <c:pt idx="601">
                  <c:v>2743.6278309845784</c:v>
                </c:pt>
                <c:pt idx="602">
                  <c:v>2233.0820445282429</c:v>
                </c:pt>
                <c:pt idx="603">
                  <c:v>1861.9980982262957</c:v>
                </c:pt>
                <c:pt idx="604">
                  <c:v>2582.1419061157594</c:v>
                </c:pt>
                <c:pt idx="605">
                  <c:v>2159.2483023246837</c:v>
                </c:pt>
                <c:pt idx="606">
                  <c:v>2094.4804935122024</c:v>
                </c:pt>
                <c:pt idx="607">
                  <c:v>2016.0956721398354</c:v>
                </c:pt>
                <c:pt idx="608">
                  <c:v>1917.4629518277452</c:v>
                </c:pt>
                <c:pt idx="609">
                  <c:v>2317.1456705120827</c:v>
                </c:pt>
                <c:pt idx="610">
                  <c:v>1552.9101218610256</c:v>
                </c:pt>
                <c:pt idx="611">
                  <c:v>2459.5045332118825</c:v>
                </c:pt>
                <c:pt idx="612">
                  <c:v>2115.3652231139336</c:v>
                </c:pt>
                <c:pt idx="613">
                  <c:v>2135.5144831883808</c:v>
                </c:pt>
                <c:pt idx="614">
                  <c:v>2241.4569742244316</c:v>
                </c:pt>
                <c:pt idx="615">
                  <c:v>2265.2090298773542</c:v>
                </c:pt>
                <c:pt idx="616">
                  <c:v>2479.1050689093868</c:v>
                </c:pt>
                <c:pt idx="617">
                  <c:v>2209.8122412266298</c:v>
                </c:pt>
                <c:pt idx="618">
                  <c:v>1359.765353488506</c:v>
                </c:pt>
                <c:pt idx="619">
                  <c:v>2355.9664841692647</c:v>
                </c:pt>
                <c:pt idx="620">
                  <c:v>2170.5281885470686</c:v>
                </c:pt>
                <c:pt idx="621">
                  <c:v>1825.2425724591703</c:v>
                </c:pt>
                <c:pt idx="622">
                  <c:v>2035.815260537931</c:v>
                </c:pt>
                <c:pt idx="623">
                  <c:v>1730.8135259941325</c:v>
                </c:pt>
                <c:pt idx="624">
                  <c:v>2219.7434423927721</c:v>
                </c:pt>
                <c:pt idx="625">
                  <c:v>2204.7468204235888</c:v>
                </c:pt>
                <c:pt idx="626">
                  <c:v>2487.7813451058832</c:v>
                </c:pt>
                <c:pt idx="627">
                  <c:v>2041.0646808883532</c:v>
                </c:pt>
                <c:pt idx="628">
                  <c:v>2133.3358633184757</c:v>
                </c:pt>
                <c:pt idx="629">
                  <c:v>2589.5434478600037</c:v>
                </c:pt>
                <c:pt idx="630">
                  <c:v>2004.6125231804274</c:v>
                </c:pt>
                <c:pt idx="631">
                  <c:v>2263.0217947689625</c:v>
                </c:pt>
                <c:pt idx="632">
                  <c:v>2101.1804985479612</c:v>
                </c:pt>
                <c:pt idx="633">
                  <c:v>1857.9030705452124</c:v>
                </c:pt>
                <c:pt idx="634">
                  <c:v>2339.7992302102298</c:v>
                </c:pt>
                <c:pt idx="635">
                  <c:v>1822.6893332809977</c:v>
                </c:pt>
                <c:pt idx="636">
                  <c:v>2091.5752276066255</c:v>
                </c:pt>
                <c:pt idx="637">
                  <c:v>2139.9793700009236</c:v>
                </c:pt>
                <c:pt idx="638">
                  <c:v>2337.2327738874337</c:v>
                </c:pt>
                <c:pt idx="639">
                  <c:v>1569.0587222315264</c:v>
                </c:pt>
                <c:pt idx="640">
                  <c:v>2593.3637721676319</c:v>
                </c:pt>
                <c:pt idx="641">
                  <c:v>2140.2704027303794</c:v>
                </c:pt>
                <c:pt idx="642">
                  <c:v>1878.4506712434468</c:v>
                </c:pt>
                <c:pt idx="643">
                  <c:v>1767.9445677944404</c:v>
                </c:pt>
                <c:pt idx="644">
                  <c:v>2271.0048577910234</c:v>
                </c:pt>
                <c:pt idx="645">
                  <c:v>2404.4852828183471</c:v>
                </c:pt>
                <c:pt idx="646">
                  <c:v>2430.3898025122558</c:v>
                </c:pt>
                <c:pt idx="647">
                  <c:v>2058.1594149904854</c:v>
                </c:pt>
                <c:pt idx="648">
                  <c:v>2301.7561805453183</c:v>
                </c:pt>
                <c:pt idx="649">
                  <c:v>2130.6523101278931</c:v>
                </c:pt>
                <c:pt idx="650">
                  <c:v>2653.5115884064403</c:v>
                </c:pt>
                <c:pt idx="651">
                  <c:v>2165.2269478528274</c:v>
                </c:pt>
                <c:pt idx="652">
                  <c:v>1916.6256077515193</c:v>
                </c:pt>
                <c:pt idx="653">
                  <c:v>2550.5242893950767</c:v>
                </c:pt>
                <c:pt idx="654">
                  <c:v>2681.4098234237899</c:v>
                </c:pt>
                <c:pt idx="655">
                  <c:v>2193.0245258213222</c:v>
                </c:pt>
                <c:pt idx="656">
                  <c:v>2795.2730472990934</c:v>
                </c:pt>
                <c:pt idx="657">
                  <c:v>2671.1793768171924</c:v>
                </c:pt>
                <c:pt idx="658">
                  <c:v>2300.2577829560573</c:v>
                </c:pt>
                <c:pt idx="659">
                  <c:v>2224.5956481835642</c:v>
                </c:pt>
                <c:pt idx="660">
                  <c:v>2494.2405182233574</c:v>
                </c:pt>
                <c:pt idx="661">
                  <c:v>2512.0813666691324</c:v>
                </c:pt>
                <c:pt idx="662">
                  <c:v>2138.7505443881578</c:v>
                </c:pt>
                <c:pt idx="663">
                  <c:v>2224.4431455977751</c:v>
                </c:pt>
                <c:pt idx="664">
                  <c:v>2053.5864765647816</c:v>
                </c:pt>
                <c:pt idx="665">
                  <c:v>2280.4005224252173</c:v>
                </c:pt>
                <c:pt idx="666">
                  <c:v>2329.4975055922259</c:v>
                </c:pt>
                <c:pt idx="667">
                  <c:v>2356.5871697879138</c:v>
                </c:pt>
                <c:pt idx="668">
                  <c:v>2342.4548504690101</c:v>
                </c:pt>
                <c:pt idx="669">
                  <c:v>1909.6234916484721</c:v>
                </c:pt>
                <c:pt idx="670">
                  <c:v>2244.626655633791</c:v>
                </c:pt>
                <c:pt idx="671">
                  <c:v>2506.528199859275</c:v>
                </c:pt>
                <c:pt idx="672">
                  <c:v>2083.688978332601</c:v>
                </c:pt>
                <c:pt idx="673">
                  <c:v>2315.8186794241374</c:v>
                </c:pt>
                <c:pt idx="674">
                  <c:v>2363.432539869752</c:v>
                </c:pt>
                <c:pt idx="675">
                  <c:v>2350.7487986645406</c:v>
                </c:pt>
                <c:pt idx="676">
                  <c:v>2347.9613726212388</c:v>
                </c:pt>
                <c:pt idx="677">
                  <c:v>2369.452120082608</c:v>
                </c:pt>
                <c:pt idx="678">
                  <c:v>2472.3159091016928</c:v>
                </c:pt>
                <c:pt idx="679">
                  <c:v>3090.5933430655095</c:v>
                </c:pt>
                <c:pt idx="680">
                  <c:v>3335.6912316832509</c:v>
                </c:pt>
                <c:pt idx="681">
                  <c:v>2480.7055915021306</c:v>
                </c:pt>
                <c:pt idx="682">
                  <c:v>2613.575539683201</c:v>
                </c:pt>
                <c:pt idx="683">
                  <c:v>2075.7631541494952</c:v>
                </c:pt>
                <c:pt idx="684">
                  <c:v>2829.8526517885693</c:v>
                </c:pt>
                <c:pt idx="685">
                  <c:v>2888.8553435124195</c:v>
                </c:pt>
                <c:pt idx="686">
                  <c:v>3071.0692674834168</c:v>
                </c:pt>
                <c:pt idx="687">
                  <c:v>3059.3016652075589</c:v>
                </c:pt>
                <c:pt idx="688">
                  <c:v>2775.7694023648769</c:v>
                </c:pt>
                <c:pt idx="689">
                  <c:v>2381.30880155558</c:v>
                </c:pt>
                <c:pt idx="690">
                  <c:v>2507.8252774317893</c:v>
                </c:pt>
                <c:pt idx="691">
                  <c:v>2754.2771742126097</c:v>
                </c:pt>
                <c:pt idx="692">
                  <c:v>2597.8863074263004</c:v>
                </c:pt>
                <c:pt idx="693">
                  <c:v>2428.2839075933789</c:v>
                </c:pt>
                <c:pt idx="694">
                  <c:v>3123.9760310000224</c:v>
                </c:pt>
                <c:pt idx="695">
                  <c:v>2637.5307504029734</c:v>
                </c:pt>
                <c:pt idx="696">
                  <c:v>2920.6088793099666</c:v>
                </c:pt>
                <c:pt idx="697">
                  <c:v>3055.1412212550181</c:v>
                </c:pt>
                <c:pt idx="698">
                  <c:v>2905.4589322848965</c:v>
                </c:pt>
                <c:pt idx="699">
                  <c:v>2843.2244629504708</c:v>
                </c:pt>
                <c:pt idx="700">
                  <c:v>2484.4222022566018</c:v>
                </c:pt>
                <c:pt idx="701">
                  <c:v>2797.3477769025612</c:v>
                </c:pt>
                <c:pt idx="702">
                  <c:v>2588.571048631678</c:v>
                </c:pt>
                <c:pt idx="703">
                  <c:v>3264.8731373508958</c:v>
                </c:pt>
                <c:pt idx="704">
                  <c:v>2129.3946765686755</c:v>
                </c:pt>
                <c:pt idx="705">
                  <c:v>2985.9221817923558</c:v>
                </c:pt>
                <c:pt idx="706">
                  <c:v>2900.0806686463088</c:v>
                </c:pt>
                <c:pt idx="707">
                  <c:v>3056.171516312399</c:v>
                </c:pt>
                <c:pt idx="708">
                  <c:v>2939.8335466420472</c:v>
                </c:pt>
                <c:pt idx="709">
                  <c:v>1969.2485012822688</c:v>
                </c:pt>
                <c:pt idx="710">
                  <c:v>2830.9165026164387</c:v>
                </c:pt>
                <c:pt idx="711">
                  <c:v>2460.9582390503087</c:v>
                </c:pt>
                <c:pt idx="712">
                  <c:v>3015.1893794861739</c:v>
                </c:pt>
                <c:pt idx="713">
                  <c:v>2698.1021478543257</c:v>
                </c:pt>
                <c:pt idx="714">
                  <c:v>3078.2467881882026</c:v>
                </c:pt>
                <c:pt idx="715">
                  <c:v>2414.6685875680982</c:v>
                </c:pt>
                <c:pt idx="716">
                  <c:v>2889.0050045740718</c:v>
                </c:pt>
                <c:pt idx="717">
                  <c:v>2856.9220657754463</c:v>
                </c:pt>
                <c:pt idx="718">
                  <c:v>2599.4969215061869</c:v>
                </c:pt>
                <c:pt idx="719">
                  <c:v>2577.2194656106267</c:v>
                </c:pt>
                <c:pt idx="720">
                  <c:v>2571.2107464507785</c:v>
                </c:pt>
                <c:pt idx="721">
                  <c:v>2872.5036214115676</c:v>
                </c:pt>
                <c:pt idx="722">
                  <c:v>3008.2822430211982</c:v>
                </c:pt>
                <c:pt idx="723">
                  <c:v>3073.2122481314254</c:v>
                </c:pt>
                <c:pt idx="724">
                  <c:v>3031.1391174476726</c:v>
                </c:pt>
                <c:pt idx="725">
                  <c:v>3454.090549713721</c:v>
                </c:pt>
                <c:pt idx="726">
                  <c:v>3120.9655143781961</c:v>
                </c:pt>
                <c:pt idx="727">
                  <c:v>2650.782765889101</c:v>
                </c:pt>
                <c:pt idx="728">
                  <c:v>2275.8890639903234</c:v>
                </c:pt>
                <c:pt idx="729">
                  <c:v>2322.2856983889742</c:v>
                </c:pt>
                <c:pt idx="730">
                  <c:v>2436.0054798541269</c:v>
                </c:pt>
                <c:pt idx="731">
                  <c:v>2249.8088687475224</c:v>
                </c:pt>
                <c:pt idx="732">
                  <c:v>2572.6083424075455</c:v>
                </c:pt>
                <c:pt idx="733">
                  <c:v>2493.1034430658406</c:v>
                </c:pt>
                <c:pt idx="734">
                  <c:v>2595.2218060504892</c:v>
                </c:pt>
                <c:pt idx="735">
                  <c:v>2946.4587765249676</c:v>
                </c:pt>
                <c:pt idx="736">
                  <c:v>2951.7055793383029</c:v>
                </c:pt>
                <c:pt idx="737">
                  <c:v>1038.6298966242412</c:v>
                </c:pt>
                <c:pt idx="738">
                  <c:v>2032.2108505380959</c:v>
                </c:pt>
                <c:pt idx="739">
                  <c:v>2591.7986988283692</c:v>
                </c:pt>
                <c:pt idx="740">
                  <c:v>1178.9593425945325</c:v>
                </c:pt>
                <c:pt idx="741">
                  <c:v>2833.8112097728249</c:v>
                </c:pt>
                <c:pt idx="742">
                  <c:v>2455.4902573446348</c:v>
                </c:pt>
                <c:pt idx="743">
                  <c:v>2371.2334686430372</c:v>
                </c:pt>
                <c:pt idx="744">
                  <c:v>2426.7451811481628</c:v>
                </c:pt>
                <c:pt idx="745">
                  <c:v>2637.6134698025116</c:v>
                </c:pt>
                <c:pt idx="746">
                  <c:v>2636.8435320156555</c:v>
                </c:pt>
                <c:pt idx="747">
                  <c:v>2555.1152532395536</c:v>
                </c:pt>
                <c:pt idx="748">
                  <c:v>2269.0523769376182</c:v>
                </c:pt>
                <c:pt idx="749">
                  <c:v>2496.2990874448951</c:v>
                </c:pt>
                <c:pt idx="750">
                  <c:v>2645.7686030567606</c:v>
                </c:pt>
                <c:pt idx="751">
                  <c:v>2741.1869437136934</c:v>
                </c:pt>
                <c:pt idx="752">
                  <c:v>2725.2822623030702</c:v>
                </c:pt>
                <c:pt idx="753">
                  <c:v>2551.3131716037301</c:v>
                </c:pt>
                <c:pt idx="754">
                  <c:v>2987.1253476186102</c:v>
                </c:pt>
                <c:pt idx="755">
                  <c:v>2817.0375457764271</c:v>
                </c:pt>
                <c:pt idx="756">
                  <c:v>2805.0980884445621</c:v>
                </c:pt>
                <c:pt idx="757">
                  <c:v>3005.9236764295365</c:v>
                </c:pt>
                <c:pt idx="758">
                  <c:v>2781.2286553756148</c:v>
                </c:pt>
                <c:pt idx="759">
                  <c:v>3293.8109986943564</c:v>
                </c:pt>
                <c:pt idx="760">
                  <c:v>3347.8677358214932</c:v>
                </c:pt>
                <c:pt idx="761">
                  <c:v>2892.1922884644114</c:v>
                </c:pt>
                <c:pt idx="762">
                  <c:v>3382.4935697513988</c:v>
                </c:pt>
                <c:pt idx="763">
                  <c:v>3191.0876656923006</c:v>
                </c:pt>
                <c:pt idx="764">
                  <c:v>3481.6228013167133</c:v>
                </c:pt>
                <c:pt idx="765">
                  <c:v>2899.7436726595984</c:v>
                </c:pt>
                <c:pt idx="766">
                  <c:v>3553.7563038133144</c:v>
                </c:pt>
                <c:pt idx="767">
                  <c:v>2804.953939662646</c:v>
                </c:pt>
                <c:pt idx="768">
                  <c:v>3581.6778355802981</c:v>
                </c:pt>
                <c:pt idx="769">
                  <c:v>3165.3535954770373</c:v>
                </c:pt>
                <c:pt idx="770">
                  <c:v>2591.2683554102041</c:v>
                </c:pt>
                <c:pt idx="771">
                  <c:v>2811.5922334049296</c:v>
                </c:pt>
                <c:pt idx="772">
                  <c:v>4033.873073110301</c:v>
                </c:pt>
                <c:pt idx="773">
                  <c:v>2962.0129834165359</c:v>
                </c:pt>
                <c:pt idx="774">
                  <c:v>3467.5145610810473</c:v>
                </c:pt>
                <c:pt idx="775">
                  <c:v>3134.6439226208036</c:v>
                </c:pt>
                <c:pt idx="776">
                  <c:v>2653.7764935412092</c:v>
                </c:pt>
                <c:pt idx="777">
                  <c:v>3043.496525252232</c:v>
                </c:pt>
                <c:pt idx="778">
                  <c:v>3068.6708992781787</c:v>
                </c:pt>
                <c:pt idx="779">
                  <c:v>1810.1989883295537</c:v>
                </c:pt>
                <c:pt idx="780">
                  <c:v>2829.9094057262359</c:v>
                </c:pt>
                <c:pt idx="781">
                  <c:v>3239.5197031580392</c:v>
                </c:pt>
                <c:pt idx="782">
                  <c:v>3527.9948963548509</c:v>
                </c:pt>
                <c:pt idx="783">
                  <c:v>3383.4991270865135</c:v>
                </c:pt>
                <c:pt idx="784">
                  <c:v>3419.0790111526894</c:v>
                </c:pt>
                <c:pt idx="785">
                  <c:v>3553.1006963644063</c:v>
                </c:pt>
                <c:pt idx="786">
                  <c:v>3044.3680409505941</c:v>
                </c:pt>
                <c:pt idx="787">
                  <c:v>3295.2160730589435</c:v>
                </c:pt>
                <c:pt idx="788">
                  <c:v>3047.4288477372866</c:v>
                </c:pt>
                <c:pt idx="789">
                  <c:v>3014.0835834993613</c:v>
                </c:pt>
                <c:pt idx="790">
                  <c:v>3436.2849830553218</c:v>
                </c:pt>
                <c:pt idx="791">
                  <c:v>3237.3742386622012</c:v>
                </c:pt>
                <c:pt idx="792">
                  <c:v>2670.9340665562131</c:v>
                </c:pt>
                <c:pt idx="793">
                  <c:v>3022.9534448546674</c:v>
                </c:pt>
                <c:pt idx="794">
                  <c:v>3490.939133654048</c:v>
                </c:pt>
                <c:pt idx="795">
                  <c:v>3604.8194073820628</c:v>
                </c:pt>
                <c:pt idx="796">
                  <c:v>3702.696575261682</c:v>
                </c:pt>
                <c:pt idx="797">
                  <c:v>3162.4900123872994</c:v>
                </c:pt>
                <c:pt idx="798">
                  <c:v>2790.5229742819174</c:v>
                </c:pt>
                <c:pt idx="799">
                  <c:v>3091.7942755782697</c:v>
                </c:pt>
                <c:pt idx="800">
                  <c:v>3188.3556249653175</c:v>
                </c:pt>
                <c:pt idx="801">
                  <c:v>3472.6614409039807</c:v>
                </c:pt>
                <c:pt idx="802">
                  <c:v>2768.5972380956264</c:v>
                </c:pt>
                <c:pt idx="803">
                  <c:v>3302.7169932253096</c:v>
                </c:pt>
                <c:pt idx="804">
                  <c:v>3505.4495643110226</c:v>
                </c:pt>
                <c:pt idx="805">
                  <c:v>3649.4441302598111</c:v>
                </c:pt>
                <c:pt idx="806">
                  <c:v>2851.5980643989042</c:v>
                </c:pt>
                <c:pt idx="807">
                  <c:v>3344.7639885935928</c:v>
                </c:pt>
                <c:pt idx="808">
                  <c:v>2925.6126248934684</c:v>
                </c:pt>
                <c:pt idx="809">
                  <c:v>3603.4431590735926</c:v>
                </c:pt>
                <c:pt idx="810">
                  <c:v>3183.9331770194822</c:v>
                </c:pt>
                <c:pt idx="811">
                  <c:v>3480.3454756286869</c:v>
                </c:pt>
                <c:pt idx="812">
                  <c:v>3568.869581299075</c:v>
                </c:pt>
                <c:pt idx="813">
                  <c:v>3008.9761308350753</c:v>
                </c:pt>
                <c:pt idx="814">
                  <c:v>2546.838220121942</c:v>
                </c:pt>
                <c:pt idx="815">
                  <c:v>2682.0990217852291</c:v>
                </c:pt>
                <c:pt idx="816">
                  <c:v>3149.4812704149813</c:v>
                </c:pt>
                <c:pt idx="817">
                  <c:v>2842.8780331211551</c:v>
                </c:pt>
                <c:pt idx="818">
                  <c:v>3182.7451939196221</c:v>
                </c:pt>
                <c:pt idx="819">
                  <c:v>3671.4680386653804</c:v>
                </c:pt>
                <c:pt idx="820">
                  <c:v>2586.8197616296789</c:v>
                </c:pt>
                <c:pt idx="821">
                  <c:v>2798.6374986089663</c:v>
                </c:pt>
                <c:pt idx="822">
                  <c:v>2718.4242096083672</c:v>
                </c:pt>
                <c:pt idx="823">
                  <c:v>3586.3035166909704</c:v>
                </c:pt>
                <c:pt idx="824">
                  <c:v>3038.3523771022215</c:v>
                </c:pt>
                <c:pt idx="825">
                  <c:v>2675.0325180027462</c:v>
                </c:pt>
                <c:pt idx="826">
                  <c:v>3043.4629483365279</c:v>
                </c:pt>
                <c:pt idx="827">
                  <c:v>2572.3612031234111</c:v>
                </c:pt>
                <c:pt idx="828">
                  <c:v>2563.9042493577722</c:v>
                </c:pt>
                <c:pt idx="829">
                  <c:v>3206.2842119850343</c:v>
                </c:pt>
                <c:pt idx="830">
                  <c:v>2828.6570735127425</c:v>
                </c:pt>
                <c:pt idx="831">
                  <c:v>3097.4852406248942</c:v>
                </c:pt>
                <c:pt idx="832">
                  <c:v>2744.8407142497222</c:v>
                </c:pt>
                <c:pt idx="833">
                  <c:v>2993.125308869226</c:v>
                </c:pt>
                <c:pt idx="834">
                  <c:v>2612.5334089257267</c:v>
                </c:pt>
                <c:pt idx="835">
                  <c:v>3015.7044277120644</c:v>
                </c:pt>
                <c:pt idx="836">
                  <c:v>3267.122044150241</c:v>
                </c:pt>
                <c:pt idx="837">
                  <c:v>2821.0383351939677</c:v>
                </c:pt>
                <c:pt idx="838">
                  <c:v>2455.3207633760539</c:v>
                </c:pt>
                <c:pt idx="839">
                  <c:v>2574.6822538433253</c:v>
                </c:pt>
                <c:pt idx="840">
                  <c:v>2506.2310282146736</c:v>
                </c:pt>
                <c:pt idx="841">
                  <c:v>2857.4152626649666</c:v>
                </c:pt>
                <c:pt idx="842">
                  <c:v>2778.9483323417189</c:v>
                </c:pt>
                <c:pt idx="843">
                  <c:v>2345.7641566085704</c:v>
                </c:pt>
                <c:pt idx="844">
                  <c:v>3170.5090877043199</c:v>
                </c:pt>
                <c:pt idx="845">
                  <c:v>2467.1458226443478</c:v>
                </c:pt>
                <c:pt idx="846">
                  <c:v>2637.9196276377361</c:v>
                </c:pt>
                <c:pt idx="847">
                  <c:v>3240.9987638178623</c:v>
                </c:pt>
                <c:pt idx="848">
                  <c:v>2861.8002314491841</c:v>
                </c:pt>
                <c:pt idx="849">
                  <c:v>2304.1520107630317</c:v>
                </c:pt>
                <c:pt idx="850">
                  <c:v>2977.2902747317835</c:v>
                </c:pt>
                <c:pt idx="851">
                  <c:v>2854.874290881839</c:v>
                </c:pt>
                <c:pt idx="852">
                  <c:v>2393.1493655187751</c:v>
                </c:pt>
                <c:pt idx="853">
                  <c:v>3491.4667517806606</c:v>
                </c:pt>
                <c:pt idx="854">
                  <c:v>2979.4403523294554</c:v>
                </c:pt>
                <c:pt idx="855">
                  <c:v>3188.5220160249169</c:v>
                </c:pt>
                <c:pt idx="856">
                  <c:v>2025.4898541713007</c:v>
                </c:pt>
                <c:pt idx="857">
                  <c:v>3205.4489500664567</c:v>
                </c:pt>
                <c:pt idx="858">
                  <c:v>2405.1995277477017</c:v>
                </c:pt>
                <c:pt idx="859">
                  <c:v>3070.1229819336318</c:v>
                </c:pt>
                <c:pt idx="860">
                  <c:v>2850.249129719045</c:v>
                </c:pt>
                <c:pt idx="861">
                  <c:v>2421.4564864113509</c:v>
                </c:pt>
                <c:pt idx="862">
                  <c:v>2353.0121488800628</c:v>
                </c:pt>
                <c:pt idx="863">
                  <c:v>2091.1618929600304</c:v>
                </c:pt>
                <c:pt idx="864">
                  <c:v>2642.2121822931358</c:v>
                </c:pt>
                <c:pt idx="865">
                  <c:v>2401.447998201907</c:v>
                </c:pt>
                <c:pt idx="866">
                  <c:v>2254.9423691841689</c:v>
                </c:pt>
                <c:pt idx="867">
                  <c:v>2242.7599641622055</c:v>
                </c:pt>
                <c:pt idx="868">
                  <c:v>1961.4235773006533</c:v>
                </c:pt>
                <c:pt idx="869">
                  <c:v>2915.4027342885834</c:v>
                </c:pt>
                <c:pt idx="870">
                  <c:v>2646.3301605487263</c:v>
                </c:pt>
                <c:pt idx="871">
                  <c:v>2841.8870622552058</c:v>
                </c:pt>
                <c:pt idx="872">
                  <c:v>2425.8694636734576</c:v>
                </c:pt>
                <c:pt idx="873">
                  <c:v>2793.6330217716823</c:v>
                </c:pt>
                <c:pt idx="874">
                  <c:v>2815.0097779502626</c:v>
                </c:pt>
                <c:pt idx="875">
                  <c:v>2475.4588554632514</c:v>
                </c:pt>
                <c:pt idx="876">
                  <c:v>3107.9383418465627</c:v>
                </c:pt>
                <c:pt idx="877">
                  <c:v>2082.8724832953758</c:v>
                </c:pt>
                <c:pt idx="878">
                  <c:v>2495.4519028046648</c:v>
                </c:pt>
                <c:pt idx="879">
                  <c:v>2526.827154938373</c:v>
                </c:pt>
                <c:pt idx="880">
                  <c:v>1867.6537322766542</c:v>
                </c:pt>
                <c:pt idx="881">
                  <c:v>2277.0324094183502</c:v>
                </c:pt>
                <c:pt idx="882">
                  <c:v>2566.30628669012</c:v>
                </c:pt>
                <c:pt idx="883">
                  <c:v>2831.9974582068776</c:v>
                </c:pt>
                <c:pt idx="884">
                  <c:v>2427.7680862095531</c:v>
                </c:pt>
                <c:pt idx="885">
                  <c:v>2333.6386765675147</c:v>
                </c:pt>
                <c:pt idx="886">
                  <c:v>2613.4787956614528</c:v>
                </c:pt>
                <c:pt idx="887">
                  <c:v>2585.5027799728582</c:v>
                </c:pt>
                <c:pt idx="888">
                  <c:v>1900.3638019777065</c:v>
                </c:pt>
                <c:pt idx="889">
                  <c:v>2383.9447897205382</c:v>
                </c:pt>
                <c:pt idx="890">
                  <c:v>2323.2320605508512</c:v>
                </c:pt>
                <c:pt idx="891">
                  <c:v>1929.3515975729033</c:v>
                </c:pt>
                <c:pt idx="892">
                  <c:v>2702.6446972256949</c:v>
                </c:pt>
                <c:pt idx="893">
                  <c:v>2583.5085991515093</c:v>
                </c:pt>
                <c:pt idx="894">
                  <c:v>1975.0298748360663</c:v>
                </c:pt>
                <c:pt idx="895">
                  <c:v>2314.7453096900222</c:v>
                </c:pt>
                <c:pt idx="896">
                  <c:v>2468.6007672315832</c:v>
                </c:pt>
                <c:pt idx="897">
                  <c:v>2345.1088305827116</c:v>
                </c:pt>
                <c:pt idx="898">
                  <c:v>2552.2731291001669</c:v>
                </c:pt>
                <c:pt idx="899">
                  <c:v>2637.5164561761489</c:v>
                </c:pt>
                <c:pt idx="900">
                  <c:v>2896.5456041580583</c:v>
                </c:pt>
                <c:pt idx="901">
                  <c:v>2577.0605207474168</c:v>
                </c:pt>
                <c:pt idx="902">
                  <c:v>2093.2575422260043</c:v>
                </c:pt>
                <c:pt idx="903">
                  <c:v>1888.2370559052622</c:v>
                </c:pt>
                <c:pt idx="904">
                  <c:v>2337.7644153652145</c:v>
                </c:pt>
                <c:pt idx="905">
                  <c:v>2071.5462740364364</c:v>
                </c:pt>
                <c:pt idx="906">
                  <c:v>2109.8460273263536</c:v>
                </c:pt>
                <c:pt idx="907">
                  <c:v>2289.4815065298471</c:v>
                </c:pt>
                <c:pt idx="908">
                  <c:v>3084.8592898673573</c:v>
                </c:pt>
                <c:pt idx="909">
                  <c:v>2310.0198566987278</c:v>
                </c:pt>
                <c:pt idx="910">
                  <c:v>2639.4365311488659</c:v>
                </c:pt>
                <c:pt idx="911">
                  <c:v>1765.1529373480178</c:v>
                </c:pt>
                <c:pt idx="912">
                  <c:v>2136.5348571505633</c:v>
                </c:pt>
                <c:pt idx="913">
                  <c:v>1917.8851423701835</c:v>
                </c:pt>
                <c:pt idx="914">
                  <c:v>2352.2890819549411</c:v>
                </c:pt>
                <c:pt idx="915">
                  <c:v>2164.74628158921</c:v>
                </c:pt>
                <c:pt idx="916">
                  <c:v>1893.1703643094063</c:v>
                </c:pt>
                <c:pt idx="917">
                  <c:v>2285.7529573358574</c:v>
                </c:pt>
                <c:pt idx="918">
                  <c:v>1969.6722421906188</c:v>
                </c:pt>
                <c:pt idx="919">
                  <c:v>2296.9078883273432</c:v>
                </c:pt>
                <c:pt idx="920">
                  <c:v>2343.3468895136298</c:v>
                </c:pt>
                <c:pt idx="921">
                  <c:v>2470.7033852541199</c:v>
                </c:pt>
                <c:pt idx="922">
                  <c:v>2025.3859599405232</c:v>
                </c:pt>
                <c:pt idx="923">
                  <c:v>2489.1512280036136</c:v>
                </c:pt>
                <c:pt idx="924">
                  <c:v>2136.0371364001508</c:v>
                </c:pt>
                <c:pt idx="925">
                  <c:v>2038.4357909255843</c:v>
                </c:pt>
                <c:pt idx="926">
                  <c:v>2129.5664118606092</c:v>
                </c:pt>
                <c:pt idx="927">
                  <c:v>2391.6640917417094</c:v>
                </c:pt>
                <c:pt idx="928">
                  <c:v>2019.4315487348456</c:v>
                </c:pt>
                <c:pt idx="929">
                  <c:v>2127.7887467595833</c:v>
                </c:pt>
                <c:pt idx="930">
                  <c:v>1899.9777500412754</c:v>
                </c:pt>
                <c:pt idx="931">
                  <c:v>2105.5625343532374</c:v>
                </c:pt>
                <c:pt idx="932">
                  <c:v>2133.5748479383533</c:v>
                </c:pt>
                <c:pt idx="933">
                  <c:v>1844.3451698244505</c:v>
                </c:pt>
                <c:pt idx="934">
                  <c:v>1927.9953615463037</c:v>
                </c:pt>
                <c:pt idx="935">
                  <c:v>2371.1024191094921</c:v>
                </c:pt>
                <c:pt idx="936">
                  <c:v>2154.3722761808426</c:v>
                </c:pt>
                <c:pt idx="937">
                  <c:v>1881.8586723156586</c:v>
                </c:pt>
                <c:pt idx="938">
                  <c:v>2105.8499781946134</c:v>
                </c:pt>
                <c:pt idx="939">
                  <c:v>1908.77652731747</c:v>
                </c:pt>
                <c:pt idx="940">
                  <c:v>1861.5049636010028</c:v>
                </c:pt>
                <c:pt idx="941">
                  <c:v>2188.9978626075826</c:v>
                </c:pt>
                <c:pt idx="942">
                  <c:v>1920.9592208340725</c:v>
                </c:pt>
                <c:pt idx="943">
                  <c:v>1896.7716081341443</c:v>
                </c:pt>
                <c:pt idx="944">
                  <c:v>1782.0394918450304</c:v>
                </c:pt>
                <c:pt idx="945">
                  <c:v>2384.7872022190472</c:v>
                </c:pt>
                <c:pt idx="946">
                  <c:v>2195.5713334660554</c:v>
                </c:pt>
                <c:pt idx="947">
                  <c:v>2284.9062114081662</c:v>
                </c:pt>
                <c:pt idx="948">
                  <c:v>2175.5746060202255</c:v>
                </c:pt>
                <c:pt idx="949">
                  <c:v>1956.6479054867787</c:v>
                </c:pt>
                <c:pt idx="950">
                  <c:v>1941.1433376119655</c:v>
                </c:pt>
                <c:pt idx="951">
                  <c:v>2103.1992965752233</c:v>
                </c:pt>
                <c:pt idx="952">
                  <c:v>1996.5440332681731</c:v>
                </c:pt>
                <c:pt idx="953">
                  <c:v>2090.5533309922939</c:v>
                </c:pt>
                <c:pt idx="954">
                  <c:v>2533.3405873644592</c:v>
                </c:pt>
                <c:pt idx="955">
                  <c:v>2408.2913793301618</c:v>
                </c:pt>
                <c:pt idx="956">
                  <c:v>2107.8112764432121</c:v>
                </c:pt>
                <c:pt idx="957">
                  <c:v>2322.251798335365</c:v>
                </c:pt>
                <c:pt idx="958">
                  <c:v>2650.3617370314487</c:v>
                </c:pt>
                <c:pt idx="959">
                  <c:v>1449.3042452300808</c:v>
                </c:pt>
                <c:pt idx="960">
                  <c:v>2404.2868555943646</c:v>
                </c:pt>
                <c:pt idx="961">
                  <c:v>2356.1289701519795</c:v>
                </c:pt>
                <c:pt idx="962">
                  <c:v>2560.6529408349629</c:v>
                </c:pt>
                <c:pt idx="963">
                  <c:v>2142.9078624408867</c:v>
                </c:pt>
                <c:pt idx="964">
                  <c:v>1867.5679704748372</c:v>
                </c:pt>
                <c:pt idx="965">
                  <c:v>2844.0179004324546</c:v>
                </c:pt>
                <c:pt idx="966">
                  <c:v>2654.8459586698787</c:v>
                </c:pt>
                <c:pt idx="967">
                  <c:v>2284.6036084232023</c:v>
                </c:pt>
                <c:pt idx="968">
                  <c:v>2181.964867865373</c:v>
                </c:pt>
                <c:pt idx="969">
                  <c:v>2717.4335313309234</c:v>
                </c:pt>
                <c:pt idx="970">
                  <c:v>2294.5699554779417</c:v>
                </c:pt>
                <c:pt idx="971">
                  <c:v>2733.4521085776746</c:v>
                </c:pt>
                <c:pt idx="972">
                  <c:v>2677.9038570529988</c:v>
                </c:pt>
                <c:pt idx="973">
                  <c:v>2747.9012515624122</c:v>
                </c:pt>
                <c:pt idx="974">
                  <c:v>3035.0743303800191</c:v>
                </c:pt>
                <c:pt idx="975">
                  <c:v>2547.578463399504</c:v>
                </c:pt>
                <c:pt idx="976">
                  <c:v>2516.6206645611155</c:v>
                </c:pt>
                <c:pt idx="977">
                  <c:v>2603.7608861516874</c:v>
                </c:pt>
                <c:pt idx="978">
                  <c:v>2431.8995466268198</c:v>
                </c:pt>
                <c:pt idx="979">
                  <c:v>2506.3465618840028</c:v>
                </c:pt>
                <c:pt idx="980">
                  <c:v>2533.9840302042517</c:v>
                </c:pt>
                <c:pt idx="981">
                  <c:v>2939.5677900725314</c:v>
                </c:pt>
                <c:pt idx="982">
                  <c:v>2130.1126120238046</c:v>
                </c:pt>
                <c:pt idx="983">
                  <c:v>2469.9075279868807</c:v>
                </c:pt>
                <c:pt idx="984">
                  <c:v>2912.3068585667484</c:v>
                </c:pt>
                <c:pt idx="985">
                  <c:v>2376.8504903440294</c:v>
                </c:pt>
                <c:pt idx="986">
                  <c:v>2491.2193092014168</c:v>
                </c:pt>
                <c:pt idx="987">
                  <c:v>3022.4200576203043</c:v>
                </c:pt>
                <c:pt idx="988">
                  <c:v>2909.7965427723661</c:v>
                </c:pt>
                <c:pt idx="989">
                  <c:v>2333.1207742683805</c:v>
                </c:pt>
                <c:pt idx="990">
                  <c:v>2475.1621592555757</c:v>
                </c:pt>
                <c:pt idx="991">
                  <c:v>2874.7464318869684</c:v>
                </c:pt>
                <c:pt idx="992">
                  <c:v>2616.2236845122993</c:v>
                </c:pt>
                <c:pt idx="993">
                  <c:v>2613.9029769444164</c:v>
                </c:pt>
                <c:pt idx="994">
                  <c:v>2562.404499899209</c:v>
                </c:pt>
                <c:pt idx="995">
                  <c:v>2237.3608608633936</c:v>
                </c:pt>
                <c:pt idx="996">
                  <c:v>2215.357092528599</c:v>
                </c:pt>
                <c:pt idx="997">
                  <c:v>2563.6453444749895</c:v>
                </c:pt>
                <c:pt idx="998">
                  <c:v>2005.0318177675356</c:v>
                </c:pt>
                <c:pt idx="999">
                  <c:v>2248.5634308126837</c:v>
                </c:pt>
                <c:pt idx="1000">
                  <c:v>2045.3834419048487</c:v>
                </c:pt>
                <c:pt idx="1001">
                  <c:v>2153.1270204758125</c:v>
                </c:pt>
                <c:pt idx="1002">
                  <c:v>2610.2430401243678</c:v>
                </c:pt>
                <c:pt idx="1003">
                  <c:v>1829.6242304117604</c:v>
                </c:pt>
                <c:pt idx="1004">
                  <c:v>2472.8072898840942</c:v>
                </c:pt>
                <c:pt idx="1005">
                  <c:v>1705.0065071959532</c:v>
                </c:pt>
                <c:pt idx="1006">
                  <c:v>1673.7164709894626</c:v>
                </c:pt>
                <c:pt idx="1007">
                  <c:v>1910.2698535291595</c:v>
                </c:pt>
                <c:pt idx="1008">
                  <c:v>2034.7026927230866</c:v>
                </c:pt>
                <c:pt idx="1009">
                  <c:v>1836.7633602053927</c:v>
                </c:pt>
                <c:pt idx="1010">
                  <c:v>1955.6763147019071</c:v>
                </c:pt>
                <c:pt idx="1011">
                  <c:v>2082.6508344992076</c:v>
                </c:pt>
                <c:pt idx="1012">
                  <c:v>1649.9133523989437</c:v>
                </c:pt>
                <c:pt idx="1013">
                  <c:v>1537.5508615483814</c:v>
                </c:pt>
                <c:pt idx="1014">
                  <c:v>1613.0518881513274</c:v>
                </c:pt>
                <c:pt idx="1015">
                  <c:v>2193.5948593287244</c:v>
                </c:pt>
                <c:pt idx="1016">
                  <c:v>2002.679609477319</c:v>
                </c:pt>
                <c:pt idx="1017">
                  <c:v>1888.597534098556</c:v>
                </c:pt>
                <c:pt idx="1018">
                  <c:v>1910.0428800357861</c:v>
                </c:pt>
                <c:pt idx="1019">
                  <c:v>2048.7263974758143</c:v>
                </c:pt>
                <c:pt idx="1020">
                  <c:v>2210.0010458797001</c:v>
                </c:pt>
                <c:pt idx="1021">
                  <c:v>2455.2040607393069</c:v>
                </c:pt>
                <c:pt idx="1022">
                  <c:v>2269.6609971346056</c:v>
                </c:pt>
                <c:pt idx="1023">
                  <c:v>1990.4147714650628</c:v>
                </c:pt>
                <c:pt idx="1024">
                  <c:v>2143.6016136818607</c:v>
                </c:pt>
                <c:pt idx="1025">
                  <c:v>2053.1993401464078</c:v>
                </c:pt>
                <c:pt idx="1026">
                  <c:v>1893.9984862696003</c:v>
                </c:pt>
                <c:pt idx="1027">
                  <c:v>1750.7944987554129</c:v>
                </c:pt>
                <c:pt idx="1028">
                  <c:v>2212.8695490849582</c:v>
                </c:pt>
                <c:pt idx="1029">
                  <c:v>1387.0125224575902</c:v>
                </c:pt>
                <c:pt idx="1030">
                  <c:v>2212.5391639227141</c:v>
                </c:pt>
                <c:pt idx="1031">
                  <c:v>2044.6910798841152</c:v>
                </c:pt>
                <c:pt idx="1032">
                  <c:v>2168.3782204512809</c:v>
                </c:pt>
                <c:pt idx="1033">
                  <c:v>2149.1607357162516</c:v>
                </c:pt>
                <c:pt idx="1034">
                  <c:v>2251.6911677069506</c:v>
                </c:pt>
                <c:pt idx="1035">
                  <c:v>2905.0844906991479</c:v>
                </c:pt>
                <c:pt idx="1036">
                  <c:v>2063.1580961537461</c:v>
                </c:pt>
                <c:pt idx="1037">
                  <c:v>2575.5032145605128</c:v>
                </c:pt>
                <c:pt idx="1038">
                  <c:v>1780.3243562389844</c:v>
                </c:pt>
                <c:pt idx="1039">
                  <c:v>1541.6845629657701</c:v>
                </c:pt>
                <c:pt idx="1040">
                  <c:v>1898.6639488359845</c:v>
                </c:pt>
                <c:pt idx="1041">
                  <c:v>2001.1019185851089</c:v>
                </c:pt>
                <c:pt idx="1042">
                  <c:v>1939.2239354519086</c:v>
                </c:pt>
                <c:pt idx="1043">
                  <c:v>2208.5123642323788</c:v>
                </c:pt>
                <c:pt idx="1044">
                  <c:v>2094.2084661611057</c:v>
                </c:pt>
                <c:pt idx="1045">
                  <c:v>1973.7336777456792</c:v>
                </c:pt>
                <c:pt idx="1046">
                  <c:v>2051.014130792787</c:v>
                </c:pt>
                <c:pt idx="1047">
                  <c:v>2564.180127142602</c:v>
                </c:pt>
                <c:pt idx="1048">
                  <c:v>1657.2050220610506</c:v>
                </c:pt>
                <c:pt idx="1049">
                  <c:v>2302.3759465720736</c:v>
                </c:pt>
                <c:pt idx="1050">
                  <c:v>2346.9014729289461</c:v>
                </c:pt>
                <c:pt idx="1051">
                  <c:v>2194.4862719992925</c:v>
                </c:pt>
                <c:pt idx="1052">
                  <c:v>2148.9415584125559</c:v>
                </c:pt>
                <c:pt idx="1053">
                  <c:v>2216.5506452143732</c:v>
                </c:pt>
                <c:pt idx="1054">
                  <c:v>1787.730630397976</c:v>
                </c:pt>
                <c:pt idx="1055">
                  <c:v>1460.1302415941946</c:v>
                </c:pt>
                <c:pt idx="1056">
                  <c:v>2002.8228248671005</c:v>
                </c:pt>
                <c:pt idx="1057">
                  <c:v>2235.4938772725513</c:v>
                </c:pt>
                <c:pt idx="1058">
                  <c:v>2797.7502470386557</c:v>
                </c:pt>
                <c:pt idx="1059">
                  <c:v>1833.0593882955102</c:v>
                </c:pt>
                <c:pt idx="1060">
                  <c:v>2170.2973876554292</c:v>
                </c:pt>
                <c:pt idx="1061">
                  <c:v>1858.373670189827</c:v>
                </c:pt>
                <c:pt idx="1062">
                  <c:v>2040.7544779428729</c:v>
                </c:pt>
                <c:pt idx="1063">
                  <c:v>1499.1012064505194</c:v>
                </c:pt>
                <c:pt idx="1064">
                  <c:v>1918.2326982408788</c:v>
                </c:pt>
                <c:pt idx="1065">
                  <c:v>1667.4402786898199</c:v>
                </c:pt>
                <c:pt idx="1066">
                  <c:v>1579.0272233129774</c:v>
                </c:pt>
                <c:pt idx="1067">
                  <c:v>1842.2621437016562</c:v>
                </c:pt>
                <c:pt idx="1068">
                  <c:v>1466.3708189662482</c:v>
                </c:pt>
                <c:pt idx="1069">
                  <c:v>1860.3134418278926</c:v>
                </c:pt>
                <c:pt idx="1070">
                  <c:v>1995.4578798389757</c:v>
                </c:pt>
                <c:pt idx="1071">
                  <c:v>1686.2036359536362</c:v>
                </c:pt>
                <c:pt idx="1072">
                  <c:v>1856.9370397993334</c:v>
                </c:pt>
                <c:pt idx="1073">
                  <c:v>982.31099452487979</c:v>
                </c:pt>
                <c:pt idx="1074">
                  <c:v>1978.8188850889621</c:v>
                </c:pt>
                <c:pt idx="1075">
                  <c:v>2171.3258581419796</c:v>
                </c:pt>
                <c:pt idx="1076">
                  <c:v>1627.6476785183143</c:v>
                </c:pt>
                <c:pt idx="1077">
                  <c:v>1847.7281994077791</c:v>
                </c:pt>
                <c:pt idx="1078">
                  <c:v>1617.3381627306478</c:v>
                </c:pt>
                <c:pt idx="1079">
                  <c:v>1979.6166076968218</c:v>
                </c:pt>
                <c:pt idx="1080">
                  <c:v>2161.559486864106</c:v>
                </c:pt>
                <c:pt idx="1081">
                  <c:v>1994.1146057723524</c:v>
                </c:pt>
                <c:pt idx="1082">
                  <c:v>2304.1173694401041</c:v>
                </c:pt>
                <c:pt idx="1083">
                  <c:v>2123.2030371630112</c:v>
                </c:pt>
                <c:pt idx="1084">
                  <c:v>1888.630189411276</c:v>
                </c:pt>
                <c:pt idx="1085">
                  <c:v>2064.9370614265686</c:v>
                </c:pt>
                <c:pt idx="1086">
                  <c:v>1914.7785804395753</c:v>
                </c:pt>
                <c:pt idx="1087">
                  <c:v>1993.3285144205813</c:v>
                </c:pt>
                <c:pt idx="1088">
                  <c:v>1707.2603217799442</c:v>
                </c:pt>
                <c:pt idx="1089">
                  <c:v>1887.7227835512924</c:v>
                </c:pt>
                <c:pt idx="1090">
                  <c:v>1726.693554855606</c:v>
                </c:pt>
                <c:pt idx="1091">
                  <c:v>2050.9270163888755</c:v>
                </c:pt>
                <c:pt idx="1092">
                  <c:v>1871.3984367363939</c:v>
                </c:pt>
                <c:pt idx="1093">
                  <c:v>1499.7698805325242</c:v>
                </c:pt>
                <c:pt idx="1094">
                  <c:v>1799.4497598571713</c:v>
                </c:pt>
                <c:pt idx="1095">
                  <c:v>1967.1646457783299</c:v>
                </c:pt>
                <c:pt idx="1096">
                  <c:v>1880.8017630576562</c:v>
                </c:pt>
                <c:pt idx="1097">
                  <c:v>1483.0721369150151</c:v>
                </c:pt>
                <c:pt idx="1098">
                  <c:v>1632.5880480267945</c:v>
                </c:pt>
                <c:pt idx="1099">
                  <c:v>1732.1039965210232</c:v>
                </c:pt>
                <c:pt idx="1100">
                  <c:v>2346.9014729289461</c:v>
                </c:pt>
                <c:pt idx="1101">
                  <c:v>2194.4862719992925</c:v>
                </c:pt>
                <c:pt idx="1102">
                  <c:v>2148.9415584125559</c:v>
                </c:pt>
                <c:pt idx="1103">
                  <c:v>2216.5506452143732</c:v>
                </c:pt>
                <c:pt idx="1104">
                  <c:v>1787.730630397976</c:v>
                </c:pt>
                <c:pt idx="1105">
                  <c:v>1460.1302415941946</c:v>
                </c:pt>
                <c:pt idx="1106">
                  <c:v>2002.8228248671005</c:v>
                </c:pt>
                <c:pt idx="1107">
                  <c:v>2235.4938772725513</c:v>
                </c:pt>
                <c:pt idx="1108">
                  <c:v>2797.7502470386557</c:v>
                </c:pt>
                <c:pt idx="1109">
                  <c:v>1833.0593882955102</c:v>
                </c:pt>
                <c:pt idx="1110">
                  <c:v>2170.2973876554292</c:v>
                </c:pt>
                <c:pt idx="1111">
                  <c:v>1858.373670189827</c:v>
                </c:pt>
                <c:pt idx="1112">
                  <c:v>2040.7544779428729</c:v>
                </c:pt>
                <c:pt idx="1113">
                  <c:v>1499.1012064505194</c:v>
                </c:pt>
                <c:pt idx="1114">
                  <c:v>1918.2326982408788</c:v>
                </c:pt>
                <c:pt idx="1115">
                  <c:v>1667.4402786898199</c:v>
                </c:pt>
                <c:pt idx="1116">
                  <c:v>1579.0272233129774</c:v>
                </c:pt>
                <c:pt idx="1117">
                  <c:v>1842.2621437016562</c:v>
                </c:pt>
                <c:pt idx="1118">
                  <c:v>1466.3708189662482</c:v>
                </c:pt>
                <c:pt idx="1119">
                  <c:v>1860.3134418278926</c:v>
                </c:pt>
                <c:pt idx="1120">
                  <c:v>1995.4578798389757</c:v>
                </c:pt>
                <c:pt idx="1121">
                  <c:v>1686.2036359536362</c:v>
                </c:pt>
                <c:pt idx="1122">
                  <c:v>1856.9370397993334</c:v>
                </c:pt>
                <c:pt idx="1123">
                  <c:v>982.31099452487979</c:v>
                </c:pt>
                <c:pt idx="1124">
                  <c:v>1978.8188850889621</c:v>
                </c:pt>
                <c:pt idx="1125">
                  <c:v>2171.3258581419796</c:v>
                </c:pt>
                <c:pt idx="1126">
                  <c:v>1627.6476785183143</c:v>
                </c:pt>
                <c:pt idx="1127">
                  <c:v>1847.7281994077791</c:v>
                </c:pt>
                <c:pt idx="1128">
                  <c:v>1617.3381627306478</c:v>
                </c:pt>
                <c:pt idx="1129">
                  <c:v>1979.6166076968218</c:v>
                </c:pt>
                <c:pt idx="1130">
                  <c:v>2161.559486864106</c:v>
                </c:pt>
                <c:pt idx="1131">
                  <c:v>1994.1146057723524</c:v>
                </c:pt>
                <c:pt idx="1132">
                  <c:v>2304.1173694401041</c:v>
                </c:pt>
                <c:pt idx="1133">
                  <c:v>2123.2030371630112</c:v>
                </c:pt>
                <c:pt idx="1134">
                  <c:v>1888.630189411276</c:v>
                </c:pt>
                <c:pt idx="1135">
                  <c:v>2064.9370614265686</c:v>
                </c:pt>
                <c:pt idx="1136">
                  <c:v>1914.7785804395753</c:v>
                </c:pt>
                <c:pt idx="1137">
                  <c:v>1993.3285144205813</c:v>
                </c:pt>
                <c:pt idx="1138">
                  <c:v>1707.2603217799442</c:v>
                </c:pt>
                <c:pt idx="1139">
                  <c:v>1887.7227835512924</c:v>
                </c:pt>
                <c:pt idx="1140">
                  <c:v>1726.693554855606</c:v>
                </c:pt>
                <c:pt idx="1141">
                  <c:v>2050.9270163888755</c:v>
                </c:pt>
                <c:pt idx="1142">
                  <c:v>1871.3984367363939</c:v>
                </c:pt>
                <c:pt idx="1143">
                  <c:v>1499.7698805325242</c:v>
                </c:pt>
                <c:pt idx="1144">
                  <c:v>1799.4497598571713</c:v>
                </c:pt>
                <c:pt idx="1145">
                  <c:v>1967.1646457783299</c:v>
                </c:pt>
                <c:pt idx="1146">
                  <c:v>1880.8017630576562</c:v>
                </c:pt>
                <c:pt idx="1147">
                  <c:v>1483.0721369150151</c:v>
                </c:pt>
                <c:pt idx="1148">
                  <c:v>1632.5880480267945</c:v>
                </c:pt>
                <c:pt idx="1149">
                  <c:v>1732.1039965210232</c:v>
                </c:pt>
                <c:pt idx="1150">
                  <c:v>1328.7888630497243</c:v>
                </c:pt>
                <c:pt idx="1151">
                  <c:v>1256.3523037661091</c:v>
                </c:pt>
                <c:pt idx="1152">
                  <c:v>1041.2523248405262</c:v>
                </c:pt>
                <c:pt idx="1153">
                  <c:v>1385.1252845385225</c:v>
                </c:pt>
                <c:pt idx="1154">
                  <c:v>1389.2120073429187</c:v>
                </c:pt>
                <c:pt idx="1155">
                  <c:v>1516.8015262738274</c:v>
                </c:pt>
                <c:pt idx="1156">
                  <c:v>1564.5760223650625</c:v>
                </c:pt>
                <c:pt idx="1157">
                  <c:v>1425.7895716679759</c:v>
                </c:pt>
                <c:pt idx="1158">
                  <c:v>1420.1729634658623</c:v>
                </c:pt>
                <c:pt idx="1159">
                  <c:v>1418.0553794320113</c:v>
                </c:pt>
                <c:pt idx="1160">
                  <c:v>1289.412268891939</c:v>
                </c:pt>
                <c:pt idx="1161">
                  <c:v>1625.9504428514108</c:v>
                </c:pt>
                <c:pt idx="1162">
                  <c:v>1279.7780269164762</c:v>
                </c:pt>
                <c:pt idx="1163">
                  <c:v>1493.851798934739</c:v>
                </c:pt>
                <c:pt idx="1164">
                  <c:v>1453.0328824066512</c:v>
                </c:pt>
                <c:pt idx="1165">
                  <c:v>1377.8115576041375</c:v>
                </c:pt>
                <c:pt idx="1166">
                  <c:v>1402.2514846084632</c:v>
                </c:pt>
                <c:pt idx="1167">
                  <c:v>1201.812290778789</c:v>
                </c:pt>
                <c:pt idx="1168">
                  <c:v>1163.6716936864525</c:v>
                </c:pt>
                <c:pt idx="1169">
                  <c:v>1251.6732074927183</c:v>
                </c:pt>
                <c:pt idx="1170">
                  <c:v>1089.259408465254</c:v>
                </c:pt>
                <c:pt idx="1171">
                  <c:v>1208.6632614000371</c:v>
                </c:pt>
                <c:pt idx="1172">
                  <c:v>860.83048960717167</c:v>
                </c:pt>
                <c:pt idx="1173">
                  <c:v>1412.5698842545144</c:v>
                </c:pt>
                <c:pt idx="1174">
                  <c:v>1490.3768553743073</c:v>
                </c:pt>
                <c:pt idx="1175">
                  <c:v>1118.4789284067226</c:v>
                </c:pt>
                <c:pt idx="1176">
                  <c:v>1223.6921816583688</c:v>
                </c:pt>
                <c:pt idx="1177">
                  <c:v>1204.1614323887688</c:v>
                </c:pt>
                <c:pt idx="1178">
                  <c:v>1106.6225299189648</c:v>
                </c:pt>
                <c:pt idx="1179">
                  <c:v>937.90469312448647</c:v>
                </c:pt>
                <c:pt idx="1180">
                  <c:v>1402.5048180552537</c:v>
                </c:pt>
                <c:pt idx="1181">
                  <c:v>1229.6785313532134</c:v>
                </c:pt>
                <c:pt idx="1182">
                  <c:v>1191.9753144188833</c:v>
                </c:pt>
                <c:pt idx="1183">
                  <c:v>1280.0046860089024</c:v>
                </c:pt>
                <c:pt idx="1184">
                  <c:v>1142.4078253224036</c:v>
                </c:pt>
                <c:pt idx="1185">
                  <c:v>1411.6904160377514</c:v>
                </c:pt>
                <c:pt idx="1186">
                  <c:v>1804.2478362760273</c:v>
                </c:pt>
                <c:pt idx="1187">
                  <c:v>1032.7256287439645</c:v>
                </c:pt>
                <c:pt idx="1188">
                  <c:v>1865.354387429735</c:v>
                </c:pt>
                <c:pt idx="1189">
                  <c:v>1036.852344759059</c:v>
                </c:pt>
                <c:pt idx="1190">
                  <c:v>987.04396050764365</c:v>
                </c:pt>
                <c:pt idx="1191">
                  <c:v>1187.8852488855457</c:v>
                </c:pt>
                <c:pt idx="1192">
                  <c:v>1120.1211789538313</c:v>
                </c:pt>
                <c:pt idx="1193">
                  <c:v>1263.9672730493216</c:v>
                </c:pt>
                <c:pt idx="1194">
                  <c:v>1167.3667402436004</c:v>
                </c:pt>
                <c:pt idx="1195">
                  <c:v>1271.065838926</c:v>
                </c:pt>
                <c:pt idx="1196">
                  <c:v>1132.6821895981423</c:v>
                </c:pt>
                <c:pt idx="1197">
                  <c:v>1115.4816436228841</c:v>
                </c:pt>
                <c:pt idx="1198">
                  <c:v>1374.6537921789698</c:v>
                </c:pt>
                <c:pt idx="1199">
                  <c:v>1308.9609799851535</c:v>
                </c:pt>
                <c:pt idx="1200">
                  <c:v>1258.8310252616343</c:v>
                </c:pt>
                <c:pt idx="1201">
                  <c:v>1352.3621341462242</c:v>
                </c:pt>
                <c:pt idx="1202">
                  <c:v>1123.656248687802</c:v>
                </c:pt>
                <c:pt idx="1203">
                  <c:v>1244.4929735083672</c:v>
                </c:pt>
                <c:pt idx="1204">
                  <c:v>1022.3432749133327</c:v>
                </c:pt>
                <c:pt idx="1205">
                  <c:v>1120.2014604814028</c:v>
                </c:pt>
                <c:pt idx="1206">
                  <c:v>1251.0661474023964</c:v>
                </c:pt>
                <c:pt idx="1207">
                  <c:v>1331.4969628393931</c:v>
                </c:pt>
                <c:pt idx="1208">
                  <c:v>1274.1743957000253</c:v>
                </c:pt>
                <c:pt idx="1209">
                  <c:v>1114.6375472338834</c:v>
                </c:pt>
                <c:pt idx="1210">
                  <c:v>1058.1533841900211</c:v>
                </c:pt>
                <c:pt idx="1211">
                  <c:v>1190.8613478004725</c:v>
                </c:pt>
                <c:pt idx="1212">
                  <c:v>1546.3998816411304</c:v>
                </c:pt>
                <c:pt idx="1213">
                  <c:v>823.67978368006061</c:v>
                </c:pt>
                <c:pt idx="1214">
                  <c:v>1151.0454571184107</c:v>
                </c:pt>
                <c:pt idx="1215">
                  <c:v>1614.1991912826036</c:v>
                </c:pt>
                <c:pt idx="1216">
                  <c:v>994.36291401469305</c:v>
                </c:pt>
                <c:pt idx="1217">
                  <c:v>1294.4518540600473</c:v>
                </c:pt>
                <c:pt idx="1218">
                  <c:v>1152.5170658532379</c:v>
                </c:pt>
                <c:pt idx="1219">
                  <c:v>1084.1672763897104</c:v>
                </c:pt>
                <c:pt idx="1220">
                  <c:v>1114.585486526111</c:v>
                </c:pt>
                <c:pt idx="1221">
                  <c:v>1022.6370460738109</c:v>
                </c:pt>
                <c:pt idx="1222">
                  <c:v>1100.6104295713606</c:v>
                </c:pt>
                <c:pt idx="1223">
                  <c:v>937.8822277172012</c:v>
                </c:pt>
                <c:pt idx="1224">
                  <c:v>829.03062034512823</c:v>
                </c:pt>
                <c:pt idx="1225">
                  <c:v>1135.3027318116608</c:v>
                </c:pt>
                <c:pt idx="1226">
                  <c:v>737.32259485153111</c:v>
                </c:pt>
                <c:pt idx="1227">
                  <c:v>812.15931658659076</c:v>
                </c:pt>
                <c:pt idx="1228">
                  <c:v>933.6863484800997</c:v>
                </c:pt>
                <c:pt idx="1229">
                  <c:v>917.96715208633475</c:v>
                </c:pt>
                <c:pt idx="1230">
                  <c:v>962.05909409577816</c:v>
                </c:pt>
                <c:pt idx="1231">
                  <c:v>664.0533225409032</c:v>
                </c:pt>
                <c:pt idx="1232">
                  <c:v>926.6969886263513</c:v>
                </c:pt>
                <c:pt idx="1233">
                  <c:v>806.49848521173146</c:v>
                </c:pt>
                <c:pt idx="1234">
                  <c:v>796.94308191014545</c:v>
                </c:pt>
                <c:pt idx="1235">
                  <c:v>751.23392931597891</c:v>
                </c:pt>
                <c:pt idx="1236">
                  <c:v>855.82119233365484</c:v>
                </c:pt>
                <c:pt idx="1237">
                  <c:v>1109.4676326535716</c:v>
                </c:pt>
                <c:pt idx="1238">
                  <c:v>1020.6622522590869</c:v>
                </c:pt>
                <c:pt idx="1239">
                  <c:v>964.48802957980615</c:v>
                </c:pt>
                <c:pt idx="1240">
                  <c:v>999.88364937846598</c:v>
                </c:pt>
                <c:pt idx="1241">
                  <c:v>786.16898815810555</c:v>
                </c:pt>
                <c:pt idx="1242">
                  <c:v>565.59054647445066</c:v>
                </c:pt>
                <c:pt idx="1243">
                  <c:v>863.11294961206352</c:v>
                </c:pt>
                <c:pt idx="1244">
                  <c:v>873.28364291681544</c:v>
                </c:pt>
                <c:pt idx="1245">
                  <c:v>699.44498747699072</c:v>
                </c:pt>
                <c:pt idx="1246">
                  <c:v>812.46339786479791</c:v>
                </c:pt>
                <c:pt idx="1247">
                  <c:v>1061.4074954285181</c:v>
                </c:pt>
                <c:pt idx="1248">
                  <c:v>733.39247312637679</c:v>
                </c:pt>
                <c:pt idx="1249">
                  <c:v>730.23536126964916</c:v>
                </c:pt>
                <c:pt idx="1250">
                  <c:v>1258.8310252616343</c:v>
                </c:pt>
                <c:pt idx="1251">
                  <c:v>1352.3621341462242</c:v>
                </c:pt>
                <c:pt idx="1252">
                  <c:v>1123.656248687802</c:v>
                </c:pt>
                <c:pt idx="1253">
                  <c:v>1244.4929735083672</c:v>
                </c:pt>
                <c:pt idx="1254">
                  <c:v>1022.3432749133327</c:v>
                </c:pt>
                <c:pt idx="1255">
                  <c:v>1120.2014604814028</c:v>
                </c:pt>
                <c:pt idx="1256">
                  <c:v>1251.0661474023964</c:v>
                </c:pt>
                <c:pt idx="1257">
                  <c:v>1331.4969628393931</c:v>
                </c:pt>
                <c:pt idx="1258">
                  <c:v>1274.1743957000253</c:v>
                </c:pt>
                <c:pt idx="1259">
                  <c:v>1114.6375472338834</c:v>
                </c:pt>
                <c:pt idx="1260">
                  <c:v>1058.1533841900211</c:v>
                </c:pt>
                <c:pt idx="1261">
                  <c:v>1190.8613478004725</c:v>
                </c:pt>
                <c:pt idx="1262">
                  <c:v>1546.3998816411304</c:v>
                </c:pt>
                <c:pt idx="1263">
                  <c:v>823.67978368006061</c:v>
                </c:pt>
                <c:pt idx="1264">
                  <c:v>1151.0454571184107</c:v>
                </c:pt>
                <c:pt idx="1265">
                  <c:v>1614.1991912826036</c:v>
                </c:pt>
                <c:pt idx="1266">
                  <c:v>994.36291401469305</c:v>
                </c:pt>
                <c:pt idx="1267">
                  <c:v>1294.4518540600473</c:v>
                </c:pt>
                <c:pt idx="1268">
                  <c:v>1152.5170658532379</c:v>
                </c:pt>
                <c:pt idx="1269">
                  <c:v>1084.1672763897104</c:v>
                </c:pt>
                <c:pt idx="1270">
                  <c:v>1114.585486526111</c:v>
                </c:pt>
                <c:pt idx="1271">
                  <c:v>1022.6370460738109</c:v>
                </c:pt>
                <c:pt idx="1272">
                  <c:v>1100.6104295713606</c:v>
                </c:pt>
                <c:pt idx="1273">
                  <c:v>937.8822277172012</c:v>
                </c:pt>
                <c:pt idx="1274">
                  <c:v>829.03062034512823</c:v>
                </c:pt>
                <c:pt idx="1275">
                  <c:v>1135.3027318116608</c:v>
                </c:pt>
                <c:pt idx="1276">
                  <c:v>737.32259485153111</c:v>
                </c:pt>
                <c:pt idx="1277">
                  <c:v>812.15931658659076</c:v>
                </c:pt>
                <c:pt idx="1278">
                  <c:v>933.6863484800997</c:v>
                </c:pt>
                <c:pt idx="1279">
                  <c:v>917.96715208633475</c:v>
                </c:pt>
                <c:pt idx="1280">
                  <c:v>962.05909409577816</c:v>
                </c:pt>
                <c:pt idx="1281">
                  <c:v>664.0533225409032</c:v>
                </c:pt>
                <c:pt idx="1282">
                  <c:v>926.6969886263513</c:v>
                </c:pt>
                <c:pt idx="1283">
                  <c:v>806.49848521173146</c:v>
                </c:pt>
                <c:pt idx="1284">
                  <c:v>796.94308191014545</c:v>
                </c:pt>
                <c:pt idx="1285">
                  <c:v>751.23392931597891</c:v>
                </c:pt>
                <c:pt idx="1286">
                  <c:v>855.82119233365484</c:v>
                </c:pt>
                <c:pt idx="1287">
                  <c:v>1109.4676326535716</c:v>
                </c:pt>
                <c:pt idx="1288">
                  <c:v>1020.6622522590869</c:v>
                </c:pt>
                <c:pt idx="1289">
                  <c:v>964.48802957980615</c:v>
                </c:pt>
                <c:pt idx="1290">
                  <c:v>999.88364937846598</c:v>
                </c:pt>
                <c:pt idx="1291">
                  <c:v>786.16898815810555</c:v>
                </c:pt>
                <c:pt idx="1292">
                  <c:v>565.59054647445066</c:v>
                </c:pt>
                <c:pt idx="1293">
                  <c:v>863.11294961206352</c:v>
                </c:pt>
                <c:pt idx="1294">
                  <c:v>873.28364291681544</c:v>
                </c:pt>
                <c:pt idx="1295">
                  <c:v>699.44498747699072</c:v>
                </c:pt>
                <c:pt idx="1296">
                  <c:v>812.46339786479791</c:v>
                </c:pt>
                <c:pt idx="1297">
                  <c:v>1061.4074954285181</c:v>
                </c:pt>
                <c:pt idx="1298">
                  <c:v>733.39247312637679</c:v>
                </c:pt>
                <c:pt idx="1299">
                  <c:v>730.23536126964916</c:v>
                </c:pt>
                <c:pt idx="1300">
                  <c:v>920.58848197083125</c:v>
                </c:pt>
                <c:pt idx="1301">
                  <c:v>778.0682565706885</c:v>
                </c:pt>
                <c:pt idx="1302">
                  <c:v>1026.5637513845152</c:v>
                </c:pt>
                <c:pt idx="1303">
                  <c:v>1064.3629720435788</c:v>
                </c:pt>
                <c:pt idx="1304">
                  <c:v>1078.2815020941932</c:v>
                </c:pt>
                <c:pt idx="1305">
                  <c:v>973.49193820339576</c:v>
                </c:pt>
                <c:pt idx="1306">
                  <c:v>876.22396258828701</c:v>
                </c:pt>
                <c:pt idx="1307">
                  <c:v>896.88262040407835</c:v>
                </c:pt>
                <c:pt idx="1308">
                  <c:v>1006.3753153973015</c:v>
                </c:pt>
                <c:pt idx="1309">
                  <c:v>782.2622273052458</c:v>
                </c:pt>
                <c:pt idx="1310">
                  <c:v>691.39055096410129</c:v>
                </c:pt>
                <c:pt idx="1311">
                  <c:v>640.17596273172217</c:v>
                </c:pt>
                <c:pt idx="1312">
                  <c:v>884.11657153496992</c:v>
                </c:pt>
                <c:pt idx="1313">
                  <c:v>952.08067855012121</c:v>
                </c:pt>
                <c:pt idx="1314">
                  <c:v>501.90979830690384</c:v>
                </c:pt>
                <c:pt idx="1315">
                  <c:v>846.2674386591292</c:v>
                </c:pt>
                <c:pt idx="1316">
                  <c:v>976.59563927962574</c:v>
                </c:pt>
                <c:pt idx="1317">
                  <c:v>1006.3342251648913</c:v>
                </c:pt>
                <c:pt idx="1318">
                  <c:v>844.16923331944781</c:v>
                </c:pt>
                <c:pt idx="1319">
                  <c:v>923.4235533031532</c:v>
                </c:pt>
                <c:pt idx="1320">
                  <c:v>746.99918038023077</c:v>
                </c:pt>
                <c:pt idx="1321">
                  <c:v>966.0184090582685</c:v>
                </c:pt>
                <c:pt idx="1322">
                  <c:v>761.76442790763883</c:v>
                </c:pt>
                <c:pt idx="1323">
                  <c:v>852.97109217768821</c:v>
                </c:pt>
                <c:pt idx="1324">
                  <c:v>949.85098840405362</c:v>
                </c:pt>
                <c:pt idx="1325">
                  <c:v>737.9814886788389</c:v>
                </c:pt>
                <c:pt idx="1326">
                  <c:v>928.14050301244697</c:v>
                </c:pt>
                <c:pt idx="1327">
                  <c:v>992.93222716831713</c:v>
                </c:pt>
                <c:pt idx="1328">
                  <c:v>544.76424905902468</c:v>
                </c:pt>
                <c:pt idx="1329">
                  <c:v>633.40105995275519</c:v>
                </c:pt>
                <c:pt idx="1330">
                  <c:v>540.249071232039</c:v>
                </c:pt>
                <c:pt idx="1331">
                  <c:v>708.20816954740496</c:v>
                </c:pt>
                <c:pt idx="1332">
                  <c:v>559.72318205964302</c:v>
                </c:pt>
                <c:pt idx="1333">
                  <c:v>745.98545773328431</c:v>
                </c:pt>
                <c:pt idx="1334">
                  <c:v>615.42007717816921</c:v>
                </c:pt>
                <c:pt idx="1335">
                  <c:v>885.67163771353216</c:v>
                </c:pt>
                <c:pt idx="1336">
                  <c:v>811.11182722397677</c:v>
                </c:pt>
                <c:pt idx="1337">
                  <c:v>807.99780108596485</c:v>
                </c:pt>
                <c:pt idx="1338">
                  <c:v>898.00672478738409</c:v>
                </c:pt>
                <c:pt idx="1339">
                  <c:v>922.33315437352883</c:v>
                </c:pt>
                <c:pt idx="1340">
                  <c:v>815.18209095477607</c:v>
                </c:pt>
                <c:pt idx="1341">
                  <c:v>773.21685848710342</c:v>
                </c:pt>
                <c:pt idx="1342">
                  <c:v>803.6634122958659</c:v>
                </c:pt>
                <c:pt idx="1343">
                  <c:v>883.10105584791006</c:v>
                </c:pt>
                <c:pt idx="1344">
                  <c:v>714.54615931266687</c:v>
                </c:pt>
                <c:pt idx="1345">
                  <c:v>1044.7272059447407</c:v>
                </c:pt>
                <c:pt idx="1346">
                  <c:v>765.18864829534971</c:v>
                </c:pt>
                <c:pt idx="1347">
                  <c:v>596.25178634309543</c:v>
                </c:pt>
                <c:pt idx="1348">
                  <c:v>713.54944238067094</c:v>
                </c:pt>
                <c:pt idx="1349">
                  <c:v>974.01585322977769</c:v>
                </c:pt>
                <c:pt idx="1350">
                  <c:v>557.9531765949331</c:v>
                </c:pt>
                <c:pt idx="1351">
                  <c:v>828.90162704162674</c:v>
                </c:pt>
                <c:pt idx="1352">
                  <c:v>806.33972241534457</c:v>
                </c:pt>
                <c:pt idx="1353">
                  <c:v>782.30805739146581</c:v>
                </c:pt>
                <c:pt idx="1354">
                  <c:v>667.20004067383604</c:v>
                </c:pt>
                <c:pt idx="1355">
                  <c:v>604.09957995770787</c:v>
                </c:pt>
                <c:pt idx="1356">
                  <c:v>740.00057825970168</c:v>
                </c:pt>
                <c:pt idx="1357">
                  <c:v>709.39818498805937</c:v>
                </c:pt>
                <c:pt idx="1358">
                  <c:v>834.78195089651763</c:v>
                </c:pt>
                <c:pt idx="1359">
                  <c:v>752.92716885127675</c:v>
                </c:pt>
                <c:pt idx="1360">
                  <c:v>680.73845280694843</c:v>
                </c:pt>
                <c:pt idx="1361">
                  <c:v>586.3754266745126</c:v>
                </c:pt>
                <c:pt idx="1362">
                  <c:v>897.04677967052055</c:v>
                </c:pt>
                <c:pt idx="1363">
                  <c:v>744.82048272687564</c:v>
                </c:pt>
                <c:pt idx="1364">
                  <c:v>1111.9959434211651</c:v>
                </c:pt>
                <c:pt idx="1365">
                  <c:v>850.99988033846137</c:v>
                </c:pt>
                <c:pt idx="1366">
                  <c:v>813.59618087955698</c:v>
                </c:pt>
                <c:pt idx="1367">
                  <c:v>806.56674460498664</c:v>
                </c:pt>
                <c:pt idx="1368">
                  <c:v>860.05312199683124</c:v>
                </c:pt>
                <c:pt idx="1369">
                  <c:v>827.09348937430025</c:v>
                </c:pt>
                <c:pt idx="1370">
                  <c:v>867.18963787572318</c:v>
                </c:pt>
                <c:pt idx="1371">
                  <c:v>1107.0051540018114</c:v>
                </c:pt>
                <c:pt idx="1372">
                  <c:v>791.80543021819858</c:v>
                </c:pt>
                <c:pt idx="1373">
                  <c:v>738.94723818731609</c:v>
                </c:pt>
                <c:pt idx="1374">
                  <c:v>793.86433123908819</c:v>
                </c:pt>
                <c:pt idx="1375">
                  <c:v>1216.3627199610748</c:v>
                </c:pt>
                <c:pt idx="1376">
                  <c:v>932.8988251550594</c:v>
                </c:pt>
                <c:pt idx="1377">
                  <c:v>850.8901755402876</c:v>
                </c:pt>
                <c:pt idx="1378">
                  <c:v>861.88960026476707</c:v>
                </c:pt>
                <c:pt idx="1379">
                  <c:v>1070.3733109721754</c:v>
                </c:pt>
                <c:pt idx="1380">
                  <c:v>848.49158906647097</c:v>
                </c:pt>
                <c:pt idx="1381">
                  <c:v>900.58202673948108</c:v>
                </c:pt>
                <c:pt idx="1382">
                  <c:v>737.07776784891428</c:v>
                </c:pt>
                <c:pt idx="1383">
                  <c:v>1018.976078555348</c:v>
                </c:pt>
                <c:pt idx="1384">
                  <c:v>871.18739372785137</c:v>
                </c:pt>
                <c:pt idx="1385">
                  <c:v>490.84131010406333</c:v>
                </c:pt>
                <c:pt idx="1386">
                  <c:v>827.22421971900394</c:v>
                </c:pt>
                <c:pt idx="1387">
                  <c:v>713.6459784026016</c:v>
                </c:pt>
                <c:pt idx="1388">
                  <c:v>772.33688293703699</c:v>
                </c:pt>
                <c:pt idx="1389">
                  <c:v>660.05164731354228</c:v>
                </c:pt>
                <c:pt idx="1390">
                  <c:v>640.85610799436711</c:v>
                </c:pt>
                <c:pt idx="1391">
                  <c:v>489.22422215416464</c:v>
                </c:pt>
                <c:pt idx="1392">
                  <c:v>545.01000310363349</c:v>
                </c:pt>
                <c:pt idx="1393">
                  <c:v>924.70917213617122</c:v>
                </c:pt>
                <c:pt idx="1394">
                  <c:v>716.91462626399073</c:v>
                </c:pt>
                <c:pt idx="1395">
                  <c:v>648.55332521287198</c:v>
                </c:pt>
                <c:pt idx="1396">
                  <c:v>659.99829461035733</c:v>
                </c:pt>
                <c:pt idx="1397">
                  <c:v>650.22424994316191</c:v>
                </c:pt>
                <c:pt idx="1398">
                  <c:v>729.52309517035053</c:v>
                </c:pt>
                <c:pt idx="1399">
                  <c:v>615.75404698414843</c:v>
                </c:pt>
                <c:pt idx="1400">
                  <c:v>456.26133810175855</c:v>
                </c:pt>
                <c:pt idx="1401">
                  <c:v>777.09472908491637</c:v>
                </c:pt>
                <c:pt idx="1402">
                  <c:v>624.25577448463173</c:v>
                </c:pt>
                <c:pt idx="1403">
                  <c:v>549.13387035121048</c:v>
                </c:pt>
                <c:pt idx="1404">
                  <c:v>488.43723497675956</c:v>
                </c:pt>
                <c:pt idx="1405">
                  <c:v>379.12410484436441</c:v>
                </c:pt>
                <c:pt idx="1406">
                  <c:v>610.51464356874237</c:v>
                </c:pt>
                <c:pt idx="1407">
                  <c:v>538.76689131914475</c:v>
                </c:pt>
                <c:pt idx="1408">
                  <c:v>579.93189084739413</c:v>
                </c:pt>
                <c:pt idx="1409">
                  <c:v>611.73716689468495</c:v>
                </c:pt>
                <c:pt idx="1410">
                  <c:v>587.09849231692772</c:v>
                </c:pt>
                <c:pt idx="1411">
                  <c:v>389.08880241059705</c:v>
                </c:pt>
                <c:pt idx="1412">
                  <c:v>292.61889866995807</c:v>
                </c:pt>
                <c:pt idx="1413">
                  <c:v>481.0562970095109</c:v>
                </c:pt>
                <c:pt idx="1414">
                  <c:v>510.95722590910083</c:v>
                </c:pt>
                <c:pt idx="1415">
                  <c:v>422.81718079265579</c:v>
                </c:pt>
                <c:pt idx="1416">
                  <c:v>344.47816828853161</c:v>
                </c:pt>
                <c:pt idx="1417">
                  <c:v>432.26557837515469</c:v>
                </c:pt>
                <c:pt idx="1418">
                  <c:v>658.49861235848505</c:v>
                </c:pt>
                <c:pt idx="1419">
                  <c:v>554.07401867922158</c:v>
                </c:pt>
                <c:pt idx="1420">
                  <c:v>604.65945271169926</c:v>
                </c:pt>
                <c:pt idx="1421">
                  <c:v>526.57640127204684</c:v>
                </c:pt>
                <c:pt idx="1422">
                  <c:v>459.84638641297175</c:v>
                </c:pt>
                <c:pt idx="1423">
                  <c:v>537.47968140679575</c:v>
                </c:pt>
                <c:pt idx="1424">
                  <c:v>586.18634281456048</c:v>
                </c:pt>
                <c:pt idx="1425">
                  <c:v>772.35523909666369</c:v>
                </c:pt>
                <c:pt idx="1426">
                  <c:v>416.0135629469691</c:v>
                </c:pt>
                <c:pt idx="1427">
                  <c:v>359.61427270333553</c:v>
                </c:pt>
                <c:pt idx="1428">
                  <c:v>533.38988785689855</c:v>
                </c:pt>
                <c:pt idx="1429">
                  <c:v>572.77987607872501</c:v>
                </c:pt>
                <c:pt idx="1430">
                  <c:v>348.09210811927682</c:v>
                </c:pt>
                <c:pt idx="1431">
                  <c:v>444.52703834290566</c:v>
                </c:pt>
                <c:pt idx="1432">
                  <c:v>478.1725210784245</c:v>
                </c:pt>
                <c:pt idx="1433">
                  <c:v>421.59557639313999</c:v>
                </c:pt>
                <c:pt idx="1434">
                  <c:v>586.16675923208868</c:v>
                </c:pt>
                <c:pt idx="1435">
                  <c:v>579.44444557247982</c:v>
                </c:pt>
                <c:pt idx="1436">
                  <c:v>587.44463133913939</c:v>
                </c:pt>
                <c:pt idx="1437">
                  <c:v>609.45372264506625</c:v>
                </c:pt>
                <c:pt idx="1438">
                  <c:v>791.39023660006535</c:v>
                </c:pt>
                <c:pt idx="1439">
                  <c:v>472.73293392023896</c:v>
                </c:pt>
                <c:pt idx="1440">
                  <c:v>588.14184935654191</c:v>
                </c:pt>
                <c:pt idx="1441">
                  <c:v>711.43988743394254</c:v>
                </c:pt>
                <c:pt idx="1442">
                  <c:v>660.14600843965309</c:v>
                </c:pt>
                <c:pt idx="1443">
                  <c:v>965.18182413374541</c:v>
                </c:pt>
                <c:pt idx="1444">
                  <c:v>539.3307290291159</c:v>
                </c:pt>
                <c:pt idx="1445">
                  <c:v>642.13839832582437</c:v>
                </c:pt>
                <c:pt idx="1446">
                  <c:v>677.36355933639209</c:v>
                </c:pt>
                <c:pt idx="1447">
                  <c:v>567.2802234798969</c:v>
                </c:pt>
                <c:pt idx="1448">
                  <c:v>481.69164869346974</c:v>
                </c:pt>
                <c:pt idx="1449">
                  <c:v>436.17645938851365</c:v>
                </c:pt>
                <c:pt idx="1450">
                  <c:v>582.98225053314002</c:v>
                </c:pt>
                <c:pt idx="1451">
                  <c:v>452.8307856538695</c:v>
                </c:pt>
                <c:pt idx="1452">
                  <c:v>629.81688472126382</c:v>
                </c:pt>
                <c:pt idx="1453">
                  <c:v>796.02074859841559</c:v>
                </c:pt>
                <c:pt idx="1454">
                  <c:v>960.87364693217796</c:v>
                </c:pt>
                <c:pt idx="1455">
                  <c:v>529.10299611558366</c:v>
                </c:pt>
                <c:pt idx="1456">
                  <c:v>364.66304999211201</c:v>
                </c:pt>
                <c:pt idx="1457">
                  <c:v>695.58703083020646</c:v>
                </c:pt>
                <c:pt idx="1458">
                  <c:v>889.12740975697909</c:v>
                </c:pt>
                <c:pt idx="1459">
                  <c:v>533.7955010221674</c:v>
                </c:pt>
                <c:pt idx="1460">
                  <c:v>714.34672868959831</c:v>
                </c:pt>
                <c:pt idx="1461">
                  <c:v>575.3286567334668</c:v>
                </c:pt>
                <c:pt idx="1462">
                  <c:v>572.77806848860075</c:v>
                </c:pt>
                <c:pt idx="1463">
                  <c:v>510.46340529867308</c:v>
                </c:pt>
                <c:pt idx="1464">
                  <c:v>514.37099299400813</c:v>
                </c:pt>
                <c:pt idx="1465">
                  <c:v>656.22813123084472</c:v>
                </c:pt>
                <c:pt idx="1466">
                  <c:v>513.86290418807755</c:v>
                </c:pt>
                <c:pt idx="1467">
                  <c:v>637.83264088232704</c:v>
                </c:pt>
                <c:pt idx="1468">
                  <c:v>454.24269261530753</c:v>
                </c:pt>
                <c:pt idx="1469">
                  <c:v>482.84441602685501</c:v>
                </c:pt>
                <c:pt idx="1470">
                  <c:v>450.40727430805788</c:v>
                </c:pt>
                <c:pt idx="1471">
                  <c:v>517.07946356174966</c:v>
                </c:pt>
                <c:pt idx="1472">
                  <c:v>553.91468825876177</c:v>
                </c:pt>
                <c:pt idx="1473">
                  <c:v>292.69557859424441</c:v>
                </c:pt>
                <c:pt idx="1474">
                  <c:v>597.46995179978592</c:v>
                </c:pt>
                <c:pt idx="1475">
                  <c:v>717.37147299346054</c:v>
                </c:pt>
                <c:pt idx="1476">
                  <c:v>489.15287738981323</c:v>
                </c:pt>
                <c:pt idx="1477">
                  <c:v>603.60816061609648</c:v>
                </c:pt>
                <c:pt idx="1478">
                  <c:v>586.16838763720637</c:v>
                </c:pt>
                <c:pt idx="1479">
                  <c:v>505.75425252989498</c:v>
                </c:pt>
                <c:pt idx="1480">
                  <c:v>580.35812539188953</c:v>
                </c:pt>
                <c:pt idx="1481">
                  <c:v>740.78325024100877</c:v>
                </c:pt>
                <c:pt idx="1482">
                  <c:v>702.00517191624192</c:v>
                </c:pt>
                <c:pt idx="1483">
                  <c:v>673.92180093762693</c:v>
                </c:pt>
                <c:pt idx="1484">
                  <c:v>648.29093581343307</c:v>
                </c:pt>
                <c:pt idx="1485">
                  <c:v>810.62708385954545</c:v>
                </c:pt>
                <c:pt idx="1486">
                  <c:v>628.6959594180363</c:v>
                </c:pt>
                <c:pt idx="1487">
                  <c:v>670.21524501246074</c:v>
                </c:pt>
                <c:pt idx="1488">
                  <c:v>563.46269389990073</c:v>
                </c:pt>
                <c:pt idx="1489">
                  <c:v>415.314701929786</c:v>
                </c:pt>
                <c:pt idx="1490">
                  <c:v>723.37897289506452</c:v>
                </c:pt>
                <c:pt idx="1491">
                  <c:v>551.26227810390651</c:v>
                </c:pt>
                <c:pt idx="1492">
                  <c:v>555.80495606236684</c:v>
                </c:pt>
                <c:pt idx="1493">
                  <c:v>522.5516922986144</c:v>
                </c:pt>
                <c:pt idx="1494">
                  <c:v>371.17455301215659</c:v>
                </c:pt>
                <c:pt idx="1495">
                  <c:v>729.6968318704977</c:v>
                </c:pt>
                <c:pt idx="1496">
                  <c:v>593.18109736007807</c:v>
                </c:pt>
                <c:pt idx="1497">
                  <c:v>480.66157819227618</c:v>
                </c:pt>
                <c:pt idx="1498">
                  <c:v>440.98605906150448</c:v>
                </c:pt>
                <c:pt idx="1499">
                  <c:v>523.88589459175398</c:v>
                </c:pt>
              </c:numCache>
            </c:numRef>
          </c:yVal>
          <c:smooth val="0"/>
          <c:extLst>
            <c:ext xmlns:c16="http://schemas.microsoft.com/office/drawing/2014/chart" uri="{C3380CC4-5D6E-409C-BE32-E72D297353CC}">
              <c16:uniqueId val="{00000004-0FE1-44A5-ACBD-68D80CADADC8}"/>
            </c:ext>
          </c:extLst>
        </c:ser>
        <c:dLbls>
          <c:showLegendKey val="0"/>
          <c:showVal val="0"/>
          <c:showCatName val="0"/>
          <c:showSerName val="0"/>
          <c:showPercent val="0"/>
          <c:showBubbleSize val="0"/>
        </c:dLbls>
        <c:axId val="575424607"/>
        <c:axId val="575412607"/>
      </c:scatterChart>
      <c:valAx>
        <c:axId val="575424607"/>
        <c:scaling>
          <c:orientation val="minMax"/>
          <c:max val="1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dirty="0">
                    <a:solidFill>
                      <a:schemeClr val="tx1"/>
                    </a:solidFill>
                  </a:rPr>
                  <a:t>LIBS </a:t>
                </a:r>
                <a:r>
                  <a:rPr lang="et-EE" sz="1200" b="1" dirty="0" err="1">
                    <a:solidFill>
                      <a:schemeClr val="tx1"/>
                    </a:solidFill>
                  </a:rPr>
                  <a:t>shot</a:t>
                </a:r>
                <a:r>
                  <a:rPr lang="et-EE" sz="1200" b="1" dirty="0">
                    <a:solidFill>
                      <a:schemeClr val="tx1"/>
                    </a:solidFill>
                  </a:rPr>
                  <a:t> nr.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575412607"/>
        <c:crosses val="autoZero"/>
        <c:crossBetween val="midCat"/>
        <c:majorUnit val="300"/>
      </c:valAx>
      <c:valAx>
        <c:axId val="575412607"/>
        <c:scaling>
          <c:orientation val="minMax"/>
          <c:max val="500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dirty="0" err="1">
                    <a:solidFill>
                      <a:schemeClr val="tx1"/>
                    </a:solidFill>
                  </a:rPr>
                  <a:t>Intensity</a:t>
                </a:r>
                <a:r>
                  <a:rPr lang="et-EE" sz="1200" b="1" dirty="0">
                    <a:solidFill>
                      <a:schemeClr val="tx1"/>
                    </a:solidFill>
                  </a:rPr>
                  <a:t> (</a:t>
                </a:r>
                <a:r>
                  <a:rPr lang="et-EE" sz="1200" b="1" dirty="0" err="1">
                    <a:solidFill>
                      <a:schemeClr val="tx1"/>
                    </a:solidFill>
                  </a:rPr>
                  <a:t>a.u</a:t>
                </a:r>
                <a:r>
                  <a:rPr lang="et-EE" sz="1200" b="1" dirty="0">
                    <a:solidFill>
                      <a:schemeClr val="tx1"/>
                    </a:solidFill>
                  </a:rPr>
                  <a: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575424607"/>
        <c:crosses val="autoZero"/>
        <c:crossBetween val="midCat"/>
        <c:majorUnit val="1000"/>
      </c:valAx>
      <c:spPr>
        <a:solidFill>
          <a:schemeClr val="bg1"/>
        </a:solidFill>
        <a:ln>
          <a:solidFill>
            <a:schemeClr val="bg1">
              <a:lumMod val="65000"/>
            </a:schemeClr>
          </a:solid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Sheet1!$A$39433:$B$39433</c:f>
              <c:strCache>
                <c:ptCount val="2"/>
                <c:pt idx="0">
                  <c:v>W</c:v>
                </c:pt>
              </c:strCache>
            </c:strRef>
          </c:tx>
          <c:spPr>
            <a:ln w="19050" cap="rnd">
              <a:solidFill>
                <a:srgbClr val="0070C0"/>
              </a:solidFill>
              <a:round/>
            </a:ln>
            <a:effectLst/>
          </c:spPr>
          <c:marker>
            <c:symbol val="none"/>
          </c:marker>
          <c:xVal>
            <c:numRef>
              <c:f>Sheet1!$C$39432:$BY$39432</c:f>
              <c:numCache>
                <c:formatCode>General</c:formatCode>
                <c:ptCount val="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numCache>
            </c:numRef>
          </c:xVal>
          <c:yVal>
            <c:numRef>
              <c:f>Sheet1!$C$39433:$BY$39433</c:f>
              <c:numCache>
                <c:formatCode>General</c:formatCode>
                <c:ptCount val="75"/>
                <c:pt idx="0">
                  <c:v>110.61919516351722</c:v>
                </c:pt>
                <c:pt idx="1">
                  <c:v>140.92684676072003</c:v>
                </c:pt>
                <c:pt idx="2">
                  <c:v>162.21416981858559</c:v>
                </c:pt>
                <c:pt idx="3">
                  <c:v>206.66708917523258</c:v>
                </c:pt>
                <c:pt idx="4">
                  <c:v>272.82700858148843</c:v>
                </c:pt>
                <c:pt idx="5">
                  <c:v>541.46510542696763</c:v>
                </c:pt>
                <c:pt idx="6">
                  <c:v>731.05232507898381</c:v>
                </c:pt>
                <c:pt idx="7">
                  <c:v>752.25604176774584</c:v>
                </c:pt>
                <c:pt idx="8">
                  <c:v>786.73655933605767</c:v>
                </c:pt>
                <c:pt idx="9">
                  <c:v>790.93477514510266</c:v>
                </c:pt>
                <c:pt idx="10">
                  <c:v>755.68979859461615</c:v>
                </c:pt>
                <c:pt idx="11">
                  <c:v>814.42961308236397</c:v>
                </c:pt>
                <c:pt idx="12">
                  <c:v>897.73829554223335</c:v>
                </c:pt>
                <c:pt idx="13">
                  <c:v>993.05852706718451</c:v>
                </c:pt>
                <c:pt idx="14">
                  <c:v>913.30366246752169</c:v>
                </c:pt>
                <c:pt idx="15">
                  <c:v>1059.5786608543733</c:v>
                </c:pt>
                <c:pt idx="16">
                  <c:v>1011.7873243727215</c:v>
                </c:pt>
                <c:pt idx="17">
                  <c:v>1040.9020814090352</c:v>
                </c:pt>
                <c:pt idx="18">
                  <c:v>1107.5648771419615</c:v>
                </c:pt>
                <c:pt idx="19">
                  <c:v>1038.0746152861591</c:v>
                </c:pt>
                <c:pt idx="20">
                  <c:v>1040.7532113443579</c:v>
                </c:pt>
                <c:pt idx="21">
                  <c:v>1178.2401519578307</c:v>
                </c:pt>
                <c:pt idx="22">
                  <c:v>1123.7047632387789</c:v>
                </c:pt>
                <c:pt idx="23">
                  <c:v>1177.6493083021621</c:v>
                </c:pt>
                <c:pt idx="24">
                  <c:v>1151.3485083619787</c:v>
                </c:pt>
                <c:pt idx="25">
                  <c:v>1202.0941156413198</c:v>
                </c:pt>
                <c:pt idx="26">
                  <c:v>1209.1626424556493</c:v>
                </c:pt>
                <c:pt idx="27">
                  <c:v>1169.0075022907299</c:v>
                </c:pt>
                <c:pt idx="28">
                  <c:v>1191.4984520649734</c:v>
                </c:pt>
                <c:pt idx="29">
                  <c:v>1179.9034844377741</c:v>
                </c:pt>
                <c:pt idx="30">
                  <c:v>1132.9798469474056</c:v>
                </c:pt>
                <c:pt idx="31">
                  <c:v>1154.2290320579748</c:v>
                </c:pt>
                <c:pt idx="32">
                  <c:v>1221.1038039145606</c:v>
                </c:pt>
                <c:pt idx="33">
                  <c:v>1207.0677075388335</c:v>
                </c:pt>
                <c:pt idx="34">
                  <c:v>1308.3930450713099</c:v>
                </c:pt>
                <c:pt idx="35">
                  <c:v>1297.828396823063</c:v>
                </c:pt>
                <c:pt idx="36">
                  <c:v>1258.4852380272264</c:v>
                </c:pt>
                <c:pt idx="37">
                  <c:v>1291.4254024732379</c:v>
                </c:pt>
                <c:pt idx="38">
                  <c:v>1273.8010871028441</c:v>
                </c:pt>
                <c:pt idx="39">
                  <c:v>1278.6742598433341</c:v>
                </c:pt>
                <c:pt idx="40">
                  <c:v>1190.8296297064899</c:v>
                </c:pt>
                <c:pt idx="41">
                  <c:v>1051.0923842338739</c:v>
                </c:pt>
                <c:pt idx="42">
                  <c:v>1109.1730408738886</c:v>
                </c:pt>
                <c:pt idx="43">
                  <c:v>1024.1124437170749</c:v>
                </c:pt>
                <c:pt idx="44">
                  <c:v>998.58155347678519</c:v>
                </c:pt>
                <c:pt idx="45">
                  <c:v>918.10601381941763</c:v>
                </c:pt>
                <c:pt idx="46">
                  <c:v>811.88573131198643</c:v>
                </c:pt>
                <c:pt idx="47">
                  <c:v>718.17526716386351</c:v>
                </c:pt>
                <c:pt idx="48">
                  <c:v>739.25793357854104</c:v>
                </c:pt>
                <c:pt idx="49">
                  <c:v>715.85451307556775</c:v>
                </c:pt>
                <c:pt idx="50">
                  <c:v>626.84194094695329</c:v>
                </c:pt>
                <c:pt idx="51">
                  <c:v>566.62893056130986</c:v>
                </c:pt>
                <c:pt idx="52">
                  <c:v>502.47914314806366</c:v>
                </c:pt>
                <c:pt idx="53">
                  <c:v>415.25731347027238</c:v>
                </c:pt>
                <c:pt idx="54">
                  <c:v>413.78319388886837</c:v>
                </c:pt>
                <c:pt idx="55">
                  <c:v>457.65870590899834</c:v>
                </c:pt>
                <c:pt idx="56">
                  <c:v>421.32632302624131</c:v>
                </c:pt>
                <c:pt idx="57">
                  <c:v>376.06938270974655</c:v>
                </c:pt>
                <c:pt idx="58">
                  <c:v>291.91088955172665</c:v>
                </c:pt>
                <c:pt idx="59">
                  <c:v>295.05012445213191</c:v>
                </c:pt>
                <c:pt idx="60">
                  <c:v>276.92572202108062</c:v>
                </c:pt>
                <c:pt idx="61">
                  <c:v>229.666519256469</c:v>
                </c:pt>
                <c:pt idx="62">
                  <c:v>247.95848673835349</c:v>
                </c:pt>
                <c:pt idx="63">
                  <c:v>250.42105297664779</c:v>
                </c:pt>
                <c:pt idx="64">
                  <c:v>209.3814677614335</c:v>
                </c:pt>
                <c:pt idx="65">
                  <c:v>169.11064725756677</c:v>
                </c:pt>
                <c:pt idx="66">
                  <c:v>172.36281060127246</c:v>
                </c:pt>
                <c:pt idx="67">
                  <c:v>132.6488413953123</c:v>
                </c:pt>
                <c:pt idx="68">
                  <c:v>138.00837731040593</c:v>
                </c:pt>
                <c:pt idx="69">
                  <c:v>116.82761191377996</c:v>
                </c:pt>
                <c:pt idx="70">
                  <c:v>93.332543917093261</c:v>
                </c:pt>
                <c:pt idx="71">
                  <c:v>82.605512608517202</c:v>
                </c:pt>
                <c:pt idx="72">
                  <c:v>91.262979933656638</c:v>
                </c:pt>
                <c:pt idx="73">
                  <c:v>68.53645512648383</c:v>
                </c:pt>
                <c:pt idx="74">
                  <c:v>69.556966776171038</c:v>
                </c:pt>
              </c:numCache>
            </c:numRef>
          </c:yVal>
          <c:smooth val="0"/>
          <c:extLst>
            <c:ext xmlns:c16="http://schemas.microsoft.com/office/drawing/2014/chart" uri="{C3380CC4-5D6E-409C-BE32-E72D297353CC}">
              <c16:uniqueId val="{00000000-A276-4AB6-A930-4A21BAADD451}"/>
            </c:ext>
          </c:extLst>
        </c:ser>
        <c:ser>
          <c:idx val="1"/>
          <c:order val="1"/>
          <c:tx>
            <c:strRef>
              <c:f>Sheet1!$A$39434:$B$39434</c:f>
              <c:strCache>
                <c:ptCount val="2"/>
                <c:pt idx="0">
                  <c:v>Ni</c:v>
                </c:pt>
              </c:strCache>
            </c:strRef>
          </c:tx>
          <c:spPr>
            <a:ln w="19050" cap="rnd">
              <a:solidFill>
                <a:srgbClr val="92D050"/>
              </a:solidFill>
              <a:round/>
            </a:ln>
            <a:effectLst/>
          </c:spPr>
          <c:marker>
            <c:symbol val="none"/>
          </c:marker>
          <c:xVal>
            <c:numRef>
              <c:f>Sheet1!$C$39432:$BY$39432</c:f>
              <c:numCache>
                <c:formatCode>General</c:formatCode>
                <c:ptCount val="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numCache>
            </c:numRef>
          </c:xVal>
          <c:yVal>
            <c:numRef>
              <c:f>Sheet1!$C$39434:$BY$39434</c:f>
              <c:numCache>
                <c:formatCode>General</c:formatCode>
                <c:ptCount val="75"/>
                <c:pt idx="0">
                  <c:v>227.53089168200253</c:v>
                </c:pt>
                <c:pt idx="1">
                  <c:v>242.47032457786855</c:v>
                </c:pt>
                <c:pt idx="2">
                  <c:v>217.98592436651015</c:v>
                </c:pt>
                <c:pt idx="3">
                  <c:v>225.84950046458454</c:v>
                </c:pt>
                <c:pt idx="4">
                  <c:v>295.34126826962978</c:v>
                </c:pt>
                <c:pt idx="5">
                  <c:v>254.58707588939632</c:v>
                </c:pt>
                <c:pt idx="6">
                  <c:v>211.96894771112716</c:v>
                </c:pt>
                <c:pt idx="7">
                  <c:v>194.15753930556266</c:v>
                </c:pt>
                <c:pt idx="8">
                  <c:v>188.05079037326274</c:v>
                </c:pt>
                <c:pt idx="9">
                  <c:v>210.06974914097191</c:v>
                </c:pt>
                <c:pt idx="10">
                  <c:v>212.20500645967019</c:v>
                </c:pt>
                <c:pt idx="11">
                  <c:v>242.66753624715997</c:v>
                </c:pt>
                <c:pt idx="12">
                  <c:v>269.72068361800677</c:v>
                </c:pt>
                <c:pt idx="13">
                  <c:v>302.88750163649985</c:v>
                </c:pt>
                <c:pt idx="14">
                  <c:v>267.51426064134813</c:v>
                </c:pt>
                <c:pt idx="15">
                  <c:v>276.80901797622317</c:v>
                </c:pt>
                <c:pt idx="16">
                  <c:v>236.81196573669982</c:v>
                </c:pt>
                <c:pt idx="17">
                  <c:v>197.26926403083101</c:v>
                </c:pt>
                <c:pt idx="18">
                  <c:v>194.9094260515507</c:v>
                </c:pt>
                <c:pt idx="19">
                  <c:v>160.34688007834654</c:v>
                </c:pt>
                <c:pt idx="20">
                  <c:v>134.54126279125799</c:v>
                </c:pt>
                <c:pt idx="21">
                  <c:v>135.29870772136843</c:v>
                </c:pt>
                <c:pt idx="22">
                  <c:v>134.09436969367391</c:v>
                </c:pt>
                <c:pt idx="23">
                  <c:v>145.47188359830298</c:v>
                </c:pt>
                <c:pt idx="24">
                  <c:v>129.02308082553611</c:v>
                </c:pt>
                <c:pt idx="25">
                  <c:v>101.59714605225048</c:v>
                </c:pt>
                <c:pt idx="26">
                  <c:v>95.736516166308292</c:v>
                </c:pt>
                <c:pt idx="27">
                  <c:v>89.977092995512905</c:v>
                </c:pt>
                <c:pt idx="28">
                  <c:v>70.998477473131558</c:v>
                </c:pt>
                <c:pt idx="29">
                  <c:v>72.01721131622142</c:v>
                </c:pt>
                <c:pt idx="30">
                  <c:v>54.198191017235274</c:v>
                </c:pt>
                <c:pt idx="31">
                  <c:v>44.339886676402649</c:v>
                </c:pt>
                <c:pt idx="32">
                  <c:v>36.45990158346369</c:v>
                </c:pt>
                <c:pt idx="33">
                  <c:v>36.191909525459664</c:v>
                </c:pt>
                <c:pt idx="34">
                  <c:v>27.200304880689533</c:v>
                </c:pt>
                <c:pt idx="35">
                  <c:v>24.244389970508372</c:v>
                </c:pt>
                <c:pt idx="36">
                  <c:v>38.578765424233346</c:v>
                </c:pt>
                <c:pt idx="37">
                  <c:v>46.118234855552451</c:v>
                </c:pt>
                <c:pt idx="38">
                  <c:v>41.436368132793739</c:v>
                </c:pt>
                <c:pt idx="39">
                  <c:v>33.076392507967334</c:v>
                </c:pt>
                <c:pt idx="40">
                  <c:v>32.542984685092271</c:v>
                </c:pt>
                <c:pt idx="41">
                  <c:v>24.189397147120658</c:v>
                </c:pt>
                <c:pt idx="42">
                  <c:v>17.090656556077498</c:v>
                </c:pt>
                <c:pt idx="43">
                  <c:v>9.8711256343165203</c:v>
                </c:pt>
                <c:pt idx="44">
                  <c:v>7.7146767055735266</c:v>
                </c:pt>
                <c:pt idx="45">
                  <c:v>8.1046960792946958</c:v>
                </c:pt>
                <c:pt idx="46">
                  <c:v>7.9090232915418186</c:v>
                </c:pt>
                <c:pt idx="47">
                  <c:v>8.2069864981764731</c:v>
                </c:pt>
                <c:pt idx="48">
                  <c:v>8.2024973212119274</c:v>
                </c:pt>
                <c:pt idx="49">
                  <c:v>5.4686889927716127</c:v>
                </c:pt>
                <c:pt idx="50">
                  <c:v>0.50513246819845781</c:v>
                </c:pt>
                <c:pt idx="51">
                  <c:v>3.3842468683294356</c:v>
                </c:pt>
                <c:pt idx="52">
                  <c:v>0.36412500344543269</c:v>
                </c:pt>
                <c:pt idx="53">
                  <c:v>0.38536235818629211</c:v>
                </c:pt>
                <c:pt idx="54">
                  <c:v>2.116367654037794</c:v>
                </c:pt>
                <c:pt idx="55">
                  <c:v>1.5053926565094959</c:v>
                </c:pt>
                <c:pt idx="56">
                  <c:v>1.03850062716679</c:v>
                </c:pt>
                <c:pt idx="57">
                  <c:v>3.3692286794372435</c:v>
                </c:pt>
                <c:pt idx="58">
                  <c:v>-1.1291303155441845</c:v>
                </c:pt>
                <c:pt idx="59">
                  <c:v>0.57126817354038439</c:v>
                </c:pt>
                <c:pt idx="60">
                  <c:v>2.0707089977303732</c:v>
                </c:pt>
                <c:pt idx="61">
                  <c:v>4.7143840782702044</c:v>
                </c:pt>
                <c:pt idx="62">
                  <c:v>3.723656505041963</c:v>
                </c:pt>
                <c:pt idx="63">
                  <c:v>2.7255309923606155</c:v>
                </c:pt>
                <c:pt idx="64">
                  <c:v>4.0671882111524651</c:v>
                </c:pt>
                <c:pt idx="65">
                  <c:v>0.76561952623178864</c:v>
                </c:pt>
                <c:pt idx="66">
                  <c:v>0.434302853565669</c:v>
                </c:pt>
                <c:pt idx="67">
                  <c:v>1.9341156896734</c:v>
                </c:pt>
                <c:pt idx="68">
                  <c:v>2.948717515175455</c:v>
                </c:pt>
                <c:pt idx="69">
                  <c:v>2.4083121972925441</c:v>
                </c:pt>
                <c:pt idx="70">
                  <c:v>2.1645408129751385</c:v>
                </c:pt>
                <c:pt idx="71">
                  <c:v>1.0049631266077892</c:v>
                </c:pt>
                <c:pt idx="72">
                  <c:v>-0.40036663211864382</c:v>
                </c:pt>
                <c:pt idx="73">
                  <c:v>1.0309643398863833</c:v>
                </c:pt>
                <c:pt idx="74">
                  <c:v>1.304791665372157</c:v>
                </c:pt>
              </c:numCache>
            </c:numRef>
          </c:yVal>
          <c:smooth val="0"/>
          <c:extLst>
            <c:ext xmlns:c16="http://schemas.microsoft.com/office/drawing/2014/chart" uri="{C3380CC4-5D6E-409C-BE32-E72D297353CC}">
              <c16:uniqueId val="{00000001-A276-4AB6-A930-4A21BAADD451}"/>
            </c:ext>
          </c:extLst>
        </c:ser>
        <c:ser>
          <c:idx val="2"/>
          <c:order val="2"/>
          <c:tx>
            <c:strRef>
              <c:f>Sheet1!$A$39435:$B$39435</c:f>
              <c:strCache>
                <c:ptCount val="2"/>
                <c:pt idx="0">
                  <c:v>Cr</c:v>
                </c:pt>
              </c:strCache>
            </c:strRef>
          </c:tx>
          <c:spPr>
            <a:ln w="19050" cap="rnd">
              <a:solidFill>
                <a:schemeClr val="bg1">
                  <a:lumMod val="75000"/>
                </a:schemeClr>
              </a:solidFill>
              <a:round/>
            </a:ln>
            <a:effectLst/>
          </c:spPr>
          <c:marker>
            <c:symbol val="none"/>
          </c:marker>
          <c:xVal>
            <c:numRef>
              <c:f>Sheet1!$C$39432:$BY$39432</c:f>
              <c:numCache>
                <c:formatCode>General</c:formatCode>
                <c:ptCount val="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numCache>
            </c:numRef>
          </c:xVal>
          <c:yVal>
            <c:numRef>
              <c:f>Sheet1!$C$39435:$BY$39435</c:f>
              <c:numCache>
                <c:formatCode>General</c:formatCode>
                <c:ptCount val="75"/>
                <c:pt idx="0">
                  <c:v>219.31439190809283</c:v>
                </c:pt>
                <c:pt idx="1">
                  <c:v>199.32164524492532</c:v>
                </c:pt>
                <c:pt idx="2">
                  <c:v>182.31740588071514</c:v>
                </c:pt>
                <c:pt idx="3">
                  <c:v>202.60427024056835</c:v>
                </c:pt>
                <c:pt idx="4">
                  <c:v>318.91557926254268</c:v>
                </c:pt>
                <c:pt idx="5">
                  <c:v>268.83823741386203</c:v>
                </c:pt>
                <c:pt idx="6">
                  <c:v>282.24055400909123</c:v>
                </c:pt>
                <c:pt idx="7">
                  <c:v>265.95252269874146</c:v>
                </c:pt>
                <c:pt idx="8">
                  <c:v>240.56801024541758</c:v>
                </c:pt>
                <c:pt idx="9">
                  <c:v>262.28212809600723</c:v>
                </c:pt>
                <c:pt idx="10">
                  <c:v>273.81693419031973</c:v>
                </c:pt>
                <c:pt idx="11">
                  <c:v>273.94075415400499</c:v>
                </c:pt>
                <c:pt idx="12">
                  <c:v>279.33792101357062</c:v>
                </c:pt>
                <c:pt idx="13">
                  <c:v>284.0736226233567</c:v>
                </c:pt>
                <c:pt idx="14">
                  <c:v>288.34761480148137</c:v>
                </c:pt>
                <c:pt idx="15">
                  <c:v>276.07645032233188</c:v>
                </c:pt>
                <c:pt idx="16">
                  <c:v>258.0195128441112</c:v>
                </c:pt>
                <c:pt idx="17">
                  <c:v>227.38486227720932</c:v>
                </c:pt>
                <c:pt idx="18">
                  <c:v>240.27127272992365</c:v>
                </c:pt>
                <c:pt idx="19">
                  <c:v>217.37135364751566</c:v>
                </c:pt>
                <c:pt idx="20">
                  <c:v>195.67838606096544</c:v>
                </c:pt>
                <c:pt idx="21">
                  <c:v>185.79908497139886</c:v>
                </c:pt>
                <c:pt idx="22">
                  <c:v>196.6654574558803</c:v>
                </c:pt>
                <c:pt idx="23">
                  <c:v>191.24113707127091</c:v>
                </c:pt>
                <c:pt idx="24">
                  <c:v>185.14758273921052</c:v>
                </c:pt>
                <c:pt idx="25">
                  <c:v>157.31437502058625</c:v>
                </c:pt>
                <c:pt idx="26">
                  <c:v>159.64965708545637</c:v>
                </c:pt>
                <c:pt idx="27">
                  <c:v>141.47691566573243</c:v>
                </c:pt>
                <c:pt idx="28">
                  <c:v>126.28575032728003</c:v>
                </c:pt>
                <c:pt idx="29">
                  <c:v>118.67674499755914</c:v>
                </c:pt>
                <c:pt idx="30">
                  <c:v>117.33925304292988</c:v>
                </c:pt>
                <c:pt idx="31">
                  <c:v>103.44208521009563</c:v>
                </c:pt>
                <c:pt idx="32">
                  <c:v>95.086185422642757</c:v>
                </c:pt>
                <c:pt idx="33">
                  <c:v>76.885244477355059</c:v>
                </c:pt>
                <c:pt idx="34">
                  <c:v>87.14244738982984</c:v>
                </c:pt>
                <c:pt idx="35">
                  <c:v>77.712368498841599</c:v>
                </c:pt>
                <c:pt idx="36">
                  <c:v>86.46116805727236</c:v>
                </c:pt>
                <c:pt idx="37">
                  <c:v>89.156611392295645</c:v>
                </c:pt>
                <c:pt idx="38">
                  <c:v>76.013466532201448</c:v>
                </c:pt>
                <c:pt idx="39">
                  <c:v>66.954372331231255</c:v>
                </c:pt>
                <c:pt idx="40">
                  <c:v>66.346572616351239</c:v>
                </c:pt>
                <c:pt idx="41">
                  <c:v>55.888157708084265</c:v>
                </c:pt>
                <c:pt idx="42">
                  <c:v>53.242755808772095</c:v>
                </c:pt>
                <c:pt idx="43">
                  <c:v>39.097970096798754</c:v>
                </c:pt>
                <c:pt idx="44">
                  <c:v>40.221515628599704</c:v>
                </c:pt>
                <c:pt idx="45">
                  <c:v>39.197288332761282</c:v>
                </c:pt>
                <c:pt idx="46">
                  <c:v>31.481098634776146</c:v>
                </c:pt>
                <c:pt idx="47">
                  <c:v>26.61639268362768</c:v>
                </c:pt>
                <c:pt idx="48">
                  <c:v>35.871966017028967</c:v>
                </c:pt>
                <c:pt idx="49">
                  <c:v>29.673206731110767</c:v>
                </c:pt>
                <c:pt idx="50">
                  <c:v>15.323238758880171</c:v>
                </c:pt>
                <c:pt idx="51">
                  <c:v>15.908053447729758</c:v>
                </c:pt>
                <c:pt idx="52">
                  <c:v>15.373869250049102</c:v>
                </c:pt>
                <c:pt idx="53">
                  <c:v>13.549629235253205</c:v>
                </c:pt>
                <c:pt idx="54">
                  <c:v>11.738431228004281</c:v>
                </c:pt>
                <c:pt idx="55">
                  <c:v>10.966358824080471</c:v>
                </c:pt>
                <c:pt idx="56">
                  <c:v>18.150977422217867</c:v>
                </c:pt>
                <c:pt idx="57">
                  <c:v>12.046346374894526</c:v>
                </c:pt>
                <c:pt idx="58">
                  <c:v>7.8443980433214984</c:v>
                </c:pt>
                <c:pt idx="59">
                  <c:v>5.1117577750538095</c:v>
                </c:pt>
                <c:pt idx="60">
                  <c:v>8.4757918991826013</c:v>
                </c:pt>
                <c:pt idx="61">
                  <c:v>6.7543939624962901</c:v>
                </c:pt>
                <c:pt idx="62">
                  <c:v>8.5935948818866095</c:v>
                </c:pt>
                <c:pt idx="63">
                  <c:v>6.3100641975734826</c:v>
                </c:pt>
                <c:pt idx="64">
                  <c:v>6.3951398174612857</c:v>
                </c:pt>
                <c:pt idx="65">
                  <c:v>6.9750471706738475</c:v>
                </c:pt>
                <c:pt idx="66">
                  <c:v>7.2310271586149755</c:v>
                </c:pt>
                <c:pt idx="67">
                  <c:v>7.7612533135499007</c:v>
                </c:pt>
                <c:pt idx="68">
                  <c:v>6.1529625722946868</c:v>
                </c:pt>
                <c:pt idx="69">
                  <c:v>1.5102766930013101</c:v>
                </c:pt>
                <c:pt idx="70">
                  <c:v>2.7681084547299268</c:v>
                </c:pt>
                <c:pt idx="71">
                  <c:v>2.1158261815782611</c:v>
                </c:pt>
                <c:pt idx="72">
                  <c:v>4.5129975093803321</c:v>
                </c:pt>
                <c:pt idx="73">
                  <c:v>5.817345385496707</c:v>
                </c:pt>
                <c:pt idx="74">
                  <c:v>2.4359322897466047</c:v>
                </c:pt>
              </c:numCache>
            </c:numRef>
          </c:yVal>
          <c:smooth val="0"/>
          <c:extLst>
            <c:ext xmlns:c16="http://schemas.microsoft.com/office/drawing/2014/chart" uri="{C3380CC4-5D6E-409C-BE32-E72D297353CC}">
              <c16:uniqueId val="{00000002-A276-4AB6-A930-4A21BAADD451}"/>
            </c:ext>
          </c:extLst>
        </c:ser>
        <c:ser>
          <c:idx val="3"/>
          <c:order val="3"/>
          <c:tx>
            <c:strRef>
              <c:f>Sheet1!$A$39436:$B$39436</c:f>
              <c:strCache>
                <c:ptCount val="2"/>
                <c:pt idx="0">
                  <c:v>Be</c:v>
                </c:pt>
              </c:strCache>
            </c:strRef>
          </c:tx>
          <c:spPr>
            <a:ln w="19050" cap="rnd">
              <a:solidFill>
                <a:srgbClr val="FFC000"/>
              </a:solidFill>
              <a:round/>
            </a:ln>
            <a:effectLst/>
          </c:spPr>
          <c:marker>
            <c:symbol val="none"/>
          </c:marker>
          <c:xVal>
            <c:numRef>
              <c:f>Sheet1!$C$39432:$BY$39432</c:f>
              <c:numCache>
                <c:formatCode>General</c:formatCode>
                <c:ptCount val="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numCache>
            </c:numRef>
          </c:xVal>
          <c:yVal>
            <c:numRef>
              <c:f>Sheet1!$C$39436:$BY$39436</c:f>
              <c:numCache>
                <c:formatCode>General</c:formatCode>
                <c:ptCount val="75"/>
                <c:pt idx="0">
                  <c:v>2953.2132949788706</c:v>
                </c:pt>
                <c:pt idx="1">
                  <c:v>2973.8563692225366</c:v>
                </c:pt>
                <c:pt idx="2">
                  <c:v>2888.6064790918667</c:v>
                </c:pt>
                <c:pt idx="3">
                  <c:v>2886.0657946204851</c:v>
                </c:pt>
                <c:pt idx="4">
                  <c:v>3062.6582502542819</c:v>
                </c:pt>
                <c:pt idx="5">
                  <c:v>3021.8168143485659</c:v>
                </c:pt>
                <c:pt idx="6">
                  <c:v>2845.0162538675545</c:v>
                </c:pt>
                <c:pt idx="7">
                  <c:v>2749.0812584092623</c:v>
                </c:pt>
                <c:pt idx="8">
                  <c:v>2492.2069082037601</c:v>
                </c:pt>
                <c:pt idx="9">
                  <c:v>2599.3859219069668</c:v>
                </c:pt>
                <c:pt idx="10">
                  <c:v>2583.9993000907757</c:v>
                </c:pt>
                <c:pt idx="11">
                  <c:v>2589.7833630845685</c:v>
                </c:pt>
                <c:pt idx="12">
                  <c:v>2686.4085906769146</c:v>
                </c:pt>
                <c:pt idx="13">
                  <c:v>2725.9844147141303</c:v>
                </c:pt>
                <c:pt idx="14">
                  <c:v>2484.0841723850695</c:v>
                </c:pt>
                <c:pt idx="15">
                  <c:v>2481.979754229299</c:v>
                </c:pt>
                <c:pt idx="16">
                  <c:v>2507.9097340780067</c:v>
                </c:pt>
                <c:pt idx="17">
                  <c:v>2321.4100449233724</c:v>
                </c:pt>
                <c:pt idx="18">
                  <c:v>2379.8354553375289</c:v>
                </c:pt>
                <c:pt idx="19">
                  <c:v>2163.2929613549745</c:v>
                </c:pt>
                <c:pt idx="20">
                  <c:v>2006.4867436804127</c:v>
                </c:pt>
                <c:pt idx="21">
                  <c:v>2021.2622444147992</c:v>
                </c:pt>
                <c:pt idx="22">
                  <c:v>1994.44072924742</c:v>
                </c:pt>
                <c:pt idx="23">
                  <c:v>2022.2084609554233</c:v>
                </c:pt>
                <c:pt idx="24">
                  <c:v>2011.9658754539976</c:v>
                </c:pt>
                <c:pt idx="25">
                  <c:v>1996.5116803756275</c:v>
                </c:pt>
                <c:pt idx="26">
                  <c:v>1872.8325581671836</c:v>
                </c:pt>
                <c:pt idx="27">
                  <c:v>1846.885275596258</c:v>
                </c:pt>
                <c:pt idx="28">
                  <c:v>1882.4781099104875</c:v>
                </c:pt>
                <c:pt idx="29">
                  <c:v>1975.3143151439338</c:v>
                </c:pt>
                <c:pt idx="30">
                  <c:v>1788.9172682972878</c:v>
                </c:pt>
                <c:pt idx="31">
                  <c:v>1598.9568207632449</c:v>
                </c:pt>
                <c:pt idx="32">
                  <c:v>1541.5313066958288</c:v>
                </c:pt>
                <c:pt idx="33">
                  <c:v>1526.6903778033968</c:v>
                </c:pt>
                <c:pt idx="34">
                  <c:v>1486.2645116889212</c:v>
                </c:pt>
                <c:pt idx="35">
                  <c:v>1602.7829127055268</c:v>
                </c:pt>
                <c:pt idx="36">
                  <c:v>1480.0862931516317</c:v>
                </c:pt>
                <c:pt idx="37">
                  <c:v>1628.5789954509921</c:v>
                </c:pt>
                <c:pt idx="38">
                  <c:v>1621.7314161235965</c:v>
                </c:pt>
                <c:pt idx="39">
                  <c:v>1567.5788086497448</c:v>
                </c:pt>
                <c:pt idx="40">
                  <c:v>1418.5429224553948</c:v>
                </c:pt>
                <c:pt idx="41">
                  <c:v>1316.957792054113</c:v>
                </c:pt>
                <c:pt idx="42">
                  <c:v>1100.9087735384996</c:v>
                </c:pt>
                <c:pt idx="43">
                  <c:v>960.79036066530387</c:v>
                </c:pt>
                <c:pt idx="44">
                  <c:v>931.08367396548829</c:v>
                </c:pt>
                <c:pt idx="45">
                  <c:v>909.38836729599473</c:v>
                </c:pt>
                <c:pt idx="46">
                  <c:v>895.88078119352667</c:v>
                </c:pt>
                <c:pt idx="47">
                  <c:v>922.85251293624833</c:v>
                </c:pt>
                <c:pt idx="48">
                  <c:v>871.42242299322595</c:v>
                </c:pt>
                <c:pt idx="49">
                  <c:v>737.57956287253</c:v>
                </c:pt>
                <c:pt idx="50">
                  <c:v>625.76396622850859</c:v>
                </c:pt>
                <c:pt idx="51">
                  <c:v>617.57155110269764</c:v>
                </c:pt>
                <c:pt idx="52">
                  <c:v>571.78751335248342</c:v>
                </c:pt>
                <c:pt idx="53">
                  <c:v>497.32177854673836</c:v>
                </c:pt>
                <c:pt idx="54">
                  <c:v>607.45177108752239</c:v>
                </c:pt>
                <c:pt idx="55">
                  <c:v>528.55492991606673</c:v>
                </c:pt>
                <c:pt idx="56">
                  <c:v>542.50128754738728</c:v>
                </c:pt>
                <c:pt idx="57">
                  <c:v>574.51940361935101</c:v>
                </c:pt>
                <c:pt idx="58">
                  <c:v>346.91569027463788</c:v>
                </c:pt>
                <c:pt idx="59">
                  <c:v>314.43953113070353</c:v>
                </c:pt>
                <c:pt idx="60">
                  <c:v>300.3943766962135</c:v>
                </c:pt>
                <c:pt idx="61">
                  <c:v>402.72041868163711</c:v>
                </c:pt>
                <c:pt idx="62">
                  <c:v>345.47026853772746</c:v>
                </c:pt>
                <c:pt idx="63">
                  <c:v>342.06718248807601</c:v>
                </c:pt>
                <c:pt idx="64">
                  <c:v>390.44817307401814</c:v>
                </c:pt>
                <c:pt idx="65">
                  <c:v>230.27104934966758</c:v>
                </c:pt>
                <c:pt idx="66">
                  <c:v>217.23056746959855</c:v>
                </c:pt>
                <c:pt idx="67">
                  <c:v>183.78352400943007</c:v>
                </c:pt>
                <c:pt idx="68">
                  <c:v>179.23155863683627</c:v>
                </c:pt>
                <c:pt idx="69">
                  <c:v>177.49898537310131</c:v>
                </c:pt>
                <c:pt idx="70">
                  <c:v>162.98597200367342</c:v>
                </c:pt>
                <c:pt idx="71">
                  <c:v>141.72617601640607</c:v>
                </c:pt>
                <c:pt idx="72">
                  <c:v>121.35436585962938</c:v>
                </c:pt>
                <c:pt idx="73">
                  <c:v>120.45454382615145</c:v>
                </c:pt>
                <c:pt idx="74">
                  <c:v>112.77184081749672</c:v>
                </c:pt>
              </c:numCache>
            </c:numRef>
          </c:yVal>
          <c:smooth val="0"/>
          <c:extLst>
            <c:ext xmlns:c16="http://schemas.microsoft.com/office/drawing/2014/chart" uri="{C3380CC4-5D6E-409C-BE32-E72D297353CC}">
              <c16:uniqueId val="{00000003-A276-4AB6-A930-4A21BAADD451}"/>
            </c:ext>
          </c:extLst>
        </c:ser>
        <c:ser>
          <c:idx val="4"/>
          <c:order val="4"/>
          <c:tx>
            <c:strRef>
              <c:f>Sheet1!$A$39437:$B$39437</c:f>
              <c:strCache>
                <c:ptCount val="2"/>
                <c:pt idx="0">
                  <c:v>Mo</c:v>
                </c:pt>
              </c:strCache>
            </c:strRef>
          </c:tx>
          <c:spPr>
            <a:ln w="19050" cap="rnd">
              <a:solidFill>
                <a:srgbClr val="7030A0"/>
              </a:solidFill>
              <a:round/>
            </a:ln>
            <a:effectLst/>
          </c:spPr>
          <c:marker>
            <c:symbol val="none"/>
          </c:marker>
          <c:xVal>
            <c:numRef>
              <c:f>Sheet1!$C$39432:$BY$39432</c:f>
              <c:numCache>
                <c:formatCode>General</c:formatCode>
                <c:ptCount val="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numCache>
            </c:numRef>
          </c:xVal>
          <c:yVal>
            <c:numRef>
              <c:f>Sheet1!$C$39437:$BY$39437</c:f>
              <c:numCache>
                <c:formatCode>General</c:formatCode>
                <c:ptCount val="75"/>
                <c:pt idx="0">
                  <c:v>118.99837136947031</c:v>
                </c:pt>
                <c:pt idx="1">
                  <c:v>80.215097657797358</c:v>
                </c:pt>
                <c:pt idx="2">
                  <c:v>118.08959583437344</c:v>
                </c:pt>
                <c:pt idx="3">
                  <c:v>130.48370629051405</c:v>
                </c:pt>
                <c:pt idx="4">
                  <c:v>124.15520733246244</c:v>
                </c:pt>
                <c:pt idx="5">
                  <c:v>132.62276101006506</c:v>
                </c:pt>
                <c:pt idx="6">
                  <c:v>160.89898201682885</c:v>
                </c:pt>
                <c:pt idx="7">
                  <c:v>123.98254040871323</c:v>
                </c:pt>
                <c:pt idx="8">
                  <c:v>139.64454399209185</c:v>
                </c:pt>
                <c:pt idx="9">
                  <c:v>151.01734101693032</c:v>
                </c:pt>
                <c:pt idx="10">
                  <c:v>144.57937805337792</c:v>
                </c:pt>
                <c:pt idx="11">
                  <c:v>1120.1340573736386</c:v>
                </c:pt>
                <c:pt idx="12">
                  <c:v>979.92863838093774</c:v>
                </c:pt>
                <c:pt idx="13">
                  <c:v>937.98688304647021</c:v>
                </c:pt>
                <c:pt idx="14">
                  <c:v>1224.877481968555</c:v>
                </c:pt>
                <c:pt idx="15">
                  <c:v>1878.981419890496</c:v>
                </c:pt>
                <c:pt idx="16">
                  <c:v>1828.1480136747659</c:v>
                </c:pt>
                <c:pt idx="17">
                  <c:v>2316.0690642884315</c:v>
                </c:pt>
                <c:pt idx="18">
                  <c:v>2350.3241120260855</c:v>
                </c:pt>
                <c:pt idx="19">
                  <c:v>2030.5618931350953</c:v>
                </c:pt>
                <c:pt idx="20">
                  <c:v>1920.9609437428073</c:v>
                </c:pt>
                <c:pt idx="21">
                  <c:v>2224.4837129714756</c:v>
                </c:pt>
                <c:pt idx="22">
                  <c:v>2106.6981040714031</c:v>
                </c:pt>
                <c:pt idx="23">
                  <c:v>2078.225088909056</c:v>
                </c:pt>
                <c:pt idx="24">
                  <c:v>2244.6841978472917</c:v>
                </c:pt>
                <c:pt idx="25">
                  <c:v>2115.4416599504189</c:v>
                </c:pt>
                <c:pt idx="26">
                  <c:v>2120.8505099332433</c:v>
                </c:pt>
                <c:pt idx="27">
                  <c:v>1999.8268359140141</c:v>
                </c:pt>
                <c:pt idx="28">
                  <c:v>2184.2429207532955</c:v>
                </c:pt>
                <c:pt idx="29">
                  <c:v>2427.2715296968904</c:v>
                </c:pt>
                <c:pt idx="30">
                  <c:v>2171.2859654783365</c:v>
                </c:pt>
                <c:pt idx="31">
                  <c:v>2098.2009368496224</c:v>
                </c:pt>
                <c:pt idx="32">
                  <c:v>2306.3196393113558</c:v>
                </c:pt>
                <c:pt idx="33">
                  <c:v>2339.2537363383162</c:v>
                </c:pt>
                <c:pt idx="34">
                  <c:v>2764.1919920280925</c:v>
                </c:pt>
                <c:pt idx="35">
                  <c:v>2726.7220561810045</c:v>
                </c:pt>
                <c:pt idx="36">
                  <c:v>2614.2872334786712</c:v>
                </c:pt>
                <c:pt idx="37">
                  <c:v>2610.6368546812887</c:v>
                </c:pt>
                <c:pt idx="38">
                  <c:v>3093.7587445518784</c:v>
                </c:pt>
                <c:pt idx="39">
                  <c:v>3228.1169861113181</c:v>
                </c:pt>
                <c:pt idx="40">
                  <c:v>3196.3831389118482</c:v>
                </c:pt>
                <c:pt idx="41">
                  <c:v>2859.8826961600412</c:v>
                </c:pt>
                <c:pt idx="42">
                  <c:v>2787.9743500608542</c:v>
                </c:pt>
                <c:pt idx="43">
                  <c:v>2517.155569162102</c:v>
                </c:pt>
                <c:pt idx="44">
                  <c:v>2380.8845259296054</c:v>
                </c:pt>
                <c:pt idx="45">
                  <c:v>2253.9085327826683</c:v>
                </c:pt>
                <c:pt idx="46">
                  <c:v>2125.155045055852</c:v>
                </c:pt>
                <c:pt idx="47">
                  <c:v>2112.4416739017411</c:v>
                </c:pt>
                <c:pt idx="48">
                  <c:v>2505.3744323587985</c:v>
                </c:pt>
                <c:pt idx="49">
                  <c:v>2526.4811992497539</c:v>
                </c:pt>
                <c:pt idx="50">
                  <c:v>1957.622034422958</c:v>
                </c:pt>
                <c:pt idx="51">
                  <c:v>2102.8568803056487</c:v>
                </c:pt>
                <c:pt idx="52">
                  <c:v>2085.6179861000624</c:v>
                </c:pt>
                <c:pt idx="53">
                  <c:v>1782.2042848947488</c:v>
                </c:pt>
                <c:pt idx="54">
                  <c:v>1884.0997793942415</c:v>
                </c:pt>
                <c:pt idx="55">
                  <c:v>1946.2207372853045</c:v>
                </c:pt>
                <c:pt idx="56">
                  <c:v>1889.0719246053075</c:v>
                </c:pt>
                <c:pt idx="57">
                  <c:v>1569.43889511154</c:v>
                </c:pt>
                <c:pt idx="58">
                  <c:v>1259.5356362697257</c:v>
                </c:pt>
                <c:pt idx="59">
                  <c:v>1266.2770030694746</c:v>
                </c:pt>
                <c:pt idx="60">
                  <c:v>1200.1038567656744</c:v>
                </c:pt>
                <c:pt idx="61">
                  <c:v>919.91771412871014</c:v>
                </c:pt>
                <c:pt idx="62">
                  <c:v>1010.8675545210205</c:v>
                </c:pt>
                <c:pt idx="63">
                  <c:v>1072.5066880053691</c:v>
                </c:pt>
                <c:pt idx="64">
                  <c:v>849.10754070294763</c:v>
                </c:pt>
                <c:pt idx="65">
                  <c:v>883.4395838532738</c:v>
                </c:pt>
                <c:pt idx="66">
                  <c:v>780.4414678786211</c:v>
                </c:pt>
                <c:pt idx="67">
                  <c:v>768.33365153328612</c:v>
                </c:pt>
                <c:pt idx="68">
                  <c:v>870.48578681548395</c:v>
                </c:pt>
                <c:pt idx="69">
                  <c:v>723.02527965357524</c:v>
                </c:pt>
                <c:pt idx="70">
                  <c:v>514.38905090920389</c:v>
                </c:pt>
                <c:pt idx="71">
                  <c:v>534.37234415500677</c:v>
                </c:pt>
                <c:pt idx="72">
                  <c:v>635.1547678684957</c:v>
                </c:pt>
                <c:pt idx="73">
                  <c:v>547.27083109707803</c:v>
                </c:pt>
                <c:pt idx="74">
                  <c:v>596.28834813938192</c:v>
                </c:pt>
              </c:numCache>
            </c:numRef>
          </c:yVal>
          <c:smooth val="0"/>
          <c:extLst>
            <c:ext xmlns:c16="http://schemas.microsoft.com/office/drawing/2014/chart" uri="{C3380CC4-5D6E-409C-BE32-E72D297353CC}">
              <c16:uniqueId val="{00000004-A276-4AB6-A930-4A21BAADD451}"/>
            </c:ext>
          </c:extLst>
        </c:ser>
        <c:ser>
          <c:idx val="5"/>
          <c:order val="5"/>
          <c:tx>
            <c:strRef>
              <c:f>Sheet1!$A$39438:$B$39438</c:f>
              <c:strCache>
                <c:ptCount val="2"/>
                <c:pt idx="0">
                  <c:v>H/D alpha</c:v>
                </c:pt>
              </c:strCache>
            </c:strRef>
          </c:tx>
          <c:spPr>
            <a:ln w="19050" cap="rnd">
              <a:solidFill>
                <a:srgbClr val="C00000"/>
              </a:solidFill>
              <a:round/>
            </a:ln>
            <a:effectLst/>
          </c:spPr>
          <c:marker>
            <c:symbol val="none"/>
          </c:marker>
          <c:xVal>
            <c:numRef>
              <c:f>Sheet1!$C$39432:$BY$39432</c:f>
              <c:numCache>
                <c:formatCode>General</c:formatCode>
                <c:ptCount val="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numCache>
            </c:numRef>
          </c:xVal>
          <c:yVal>
            <c:numRef>
              <c:f>Sheet1!$C$39438:$BY$39438</c:f>
              <c:numCache>
                <c:formatCode>General</c:formatCode>
                <c:ptCount val="75"/>
                <c:pt idx="0">
                  <c:v>779.12386053111641</c:v>
                </c:pt>
                <c:pt idx="1">
                  <c:v>684.52660444966546</c:v>
                </c:pt>
                <c:pt idx="2">
                  <c:v>645.11430104657154</c:v>
                </c:pt>
                <c:pt idx="3">
                  <c:v>586.74741177272608</c:v>
                </c:pt>
                <c:pt idx="4">
                  <c:v>485.36781895899509</c:v>
                </c:pt>
                <c:pt idx="5">
                  <c:v>521.26401923219316</c:v>
                </c:pt>
                <c:pt idx="6">
                  <c:v>543.56302912822946</c:v>
                </c:pt>
                <c:pt idx="7">
                  <c:v>594.59342571349748</c:v>
                </c:pt>
                <c:pt idx="8">
                  <c:v>651.19035525595302</c:v>
                </c:pt>
                <c:pt idx="9">
                  <c:v>600.46095928441855</c:v>
                </c:pt>
                <c:pt idx="10">
                  <c:v>623.07841036562741</c:v>
                </c:pt>
                <c:pt idx="11">
                  <c:v>639.1032333978734</c:v>
                </c:pt>
                <c:pt idx="12">
                  <c:v>684.40113145064345</c:v>
                </c:pt>
                <c:pt idx="13">
                  <c:v>544.2954729244708</c:v>
                </c:pt>
                <c:pt idx="14">
                  <c:v>555.53621566095319</c:v>
                </c:pt>
                <c:pt idx="15">
                  <c:v>706.96500870768409</c:v>
                </c:pt>
                <c:pt idx="16">
                  <c:v>623.00479815218284</c:v>
                </c:pt>
                <c:pt idx="17">
                  <c:v>504.61593425041048</c:v>
                </c:pt>
                <c:pt idx="18">
                  <c:v>545.41049189154444</c:v>
                </c:pt>
                <c:pt idx="19">
                  <c:v>577.37252033725235</c:v>
                </c:pt>
                <c:pt idx="20">
                  <c:v>484.22881063965445</c:v>
                </c:pt>
                <c:pt idx="21">
                  <c:v>515.71331698518691</c:v>
                </c:pt>
                <c:pt idx="22">
                  <c:v>704.54675571879011</c:v>
                </c:pt>
                <c:pt idx="23">
                  <c:v>659.84491461469281</c:v>
                </c:pt>
                <c:pt idx="24">
                  <c:v>578.69081857538708</c:v>
                </c:pt>
                <c:pt idx="25">
                  <c:v>437.53085701752786</c:v>
                </c:pt>
                <c:pt idx="26">
                  <c:v>526.51800453169676</c:v>
                </c:pt>
                <c:pt idx="27">
                  <c:v>549.34763285215422</c:v>
                </c:pt>
                <c:pt idx="28">
                  <c:v>497.6784648589479</c:v>
                </c:pt>
                <c:pt idx="29">
                  <c:v>560.01952877269105</c:v>
                </c:pt>
                <c:pt idx="30">
                  <c:v>543.81095707075644</c:v>
                </c:pt>
                <c:pt idx="31">
                  <c:v>653.78792509214543</c:v>
                </c:pt>
                <c:pt idx="32">
                  <c:v>500.25702928445742</c:v>
                </c:pt>
                <c:pt idx="33">
                  <c:v>496.09765954770813</c:v>
                </c:pt>
                <c:pt idx="34">
                  <c:v>401.55684487299112</c:v>
                </c:pt>
                <c:pt idx="35">
                  <c:v>468.56174561459227</c:v>
                </c:pt>
                <c:pt idx="36">
                  <c:v>330.50908479247363</c:v>
                </c:pt>
                <c:pt idx="37">
                  <c:v>295.89457603467304</c:v>
                </c:pt>
                <c:pt idx="38">
                  <c:v>259.44608311955449</c:v>
                </c:pt>
                <c:pt idx="39">
                  <c:v>302.63049047940626</c:v>
                </c:pt>
                <c:pt idx="40">
                  <c:v>315.99976050004113</c:v>
                </c:pt>
                <c:pt idx="41">
                  <c:v>270.91704678718503</c:v>
                </c:pt>
                <c:pt idx="42">
                  <c:v>350.19455929973077</c:v>
                </c:pt>
                <c:pt idx="43">
                  <c:v>316.26845830386554</c:v>
                </c:pt>
                <c:pt idx="44">
                  <c:v>278.4443680734139</c:v>
                </c:pt>
                <c:pt idx="45">
                  <c:v>348.40678034976708</c:v>
                </c:pt>
                <c:pt idx="46">
                  <c:v>255.84973362262161</c:v>
                </c:pt>
                <c:pt idx="47">
                  <c:v>343.38635778028993</c:v>
                </c:pt>
                <c:pt idx="48">
                  <c:v>310.81496874505041</c:v>
                </c:pt>
                <c:pt idx="49">
                  <c:v>298.51964129536373</c:v>
                </c:pt>
                <c:pt idx="50">
                  <c:v>373.28763789318236</c:v>
                </c:pt>
                <c:pt idx="51">
                  <c:v>387.01603824897074</c:v>
                </c:pt>
                <c:pt idx="52">
                  <c:v>338.88011129840919</c:v>
                </c:pt>
                <c:pt idx="53">
                  <c:v>382.52789198714561</c:v>
                </c:pt>
                <c:pt idx="54">
                  <c:v>329.76283866035214</c:v>
                </c:pt>
                <c:pt idx="55">
                  <c:v>381.77879515794143</c:v>
                </c:pt>
                <c:pt idx="56">
                  <c:v>342.60451694075681</c:v>
                </c:pt>
                <c:pt idx="57">
                  <c:v>326.60493308088093</c:v>
                </c:pt>
                <c:pt idx="58">
                  <c:v>418.30012285081904</c:v>
                </c:pt>
                <c:pt idx="59">
                  <c:v>348.34145960590678</c:v>
                </c:pt>
                <c:pt idx="60">
                  <c:v>342.98726154502799</c:v>
                </c:pt>
                <c:pt idx="61">
                  <c:v>345.5048397099834</c:v>
                </c:pt>
                <c:pt idx="62">
                  <c:v>372.50609845130151</c:v>
                </c:pt>
                <c:pt idx="63">
                  <c:v>330.30898293040582</c:v>
                </c:pt>
                <c:pt idx="64">
                  <c:v>344.84935517461889</c:v>
                </c:pt>
                <c:pt idx="65">
                  <c:v>302.88053195766906</c:v>
                </c:pt>
                <c:pt idx="66">
                  <c:v>316.87660699582062</c:v>
                </c:pt>
                <c:pt idx="67">
                  <c:v>326.29056973933723</c:v>
                </c:pt>
                <c:pt idx="68">
                  <c:v>281.40751538472904</c:v>
                </c:pt>
                <c:pt idx="69">
                  <c:v>296.68690477573483</c:v>
                </c:pt>
                <c:pt idx="70">
                  <c:v>312.11686687828279</c:v>
                </c:pt>
                <c:pt idx="71">
                  <c:v>304.44915054088506</c:v>
                </c:pt>
                <c:pt idx="72">
                  <c:v>317.33297166026165</c:v>
                </c:pt>
                <c:pt idx="73">
                  <c:v>324.08147758888219</c:v>
                </c:pt>
                <c:pt idx="74">
                  <c:v>288.38503448326998</c:v>
                </c:pt>
              </c:numCache>
            </c:numRef>
          </c:yVal>
          <c:smooth val="0"/>
          <c:extLst>
            <c:ext xmlns:c16="http://schemas.microsoft.com/office/drawing/2014/chart" uri="{C3380CC4-5D6E-409C-BE32-E72D297353CC}">
              <c16:uniqueId val="{00000005-A276-4AB6-A930-4A21BAADD451}"/>
            </c:ext>
          </c:extLst>
        </c:ser>
        <c:dLbls>
          <c:showLegendKey val="0"/>
          <c:showVal val="0"/>
          <c:showCatName val="0"/>
          <c:showSerName val="0"/>
          <c:showPercent val="0"/>
          <c:showBubbleSize val="0"/>
        </c:dLbls>
        <c:axId val="340644831"/>
        <c:axId val="340636191"/>
      </c:scatterChart>
      <c:valAx>
        <c:axId val="3406448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(20x)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340636191"/>
        <c:crosses val="autoZero"/>
        <c:crossBetween val="midCat"/>
      </c:valAx>
      <c:valAx>
        <c:axId val="340636191"/>
        <c:scaling>
          <c:orientation val="minMax"/>
          <c:max val="5000"/>
          <c:min val="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340644831"/>
        <c:crosses val="autoZero"/>
        <c:crossBetween val="midCat"/>
        <c:majorUnit val="1000"/>
      </c:valAx>
      <c:spPr>
        <a:solidFill>
          <a:schemeClr val="bg1"/>
        </a:solid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W</c:v>
          </c:tx>
          <c:spPr>
            <a:ln w="19050" cap="rnd">
              <a:solidFill>
                <a:srgbClr val="0070C0"/>
              </a:solidFill>
              <a:round/>
            </a:ln>
            <a:effectLst/>
          </c:spPr>
          <c:marker>
            <c:symbol val="none"/>
          </c:marker>
          <c:yVal>
            <c:numRef>
              <c:f>Sheet1!$C$39461:$BY$39461</c:f>
              <c:numCache>
                <c:formatCode>General</c:formatCode>
                <c:ptCount val="75"/>
                <c:pt idx="0">
                  <c:v>0.82545475875643293</c:v>
                </c:pt>
                <c:pt idx="1">
                  <c:v>0.50796052804696978</c:v>
                </c:pt>
                <c:pt idx="2">
                  <c:v>0.7385337678187377</c:v>
                </c:pt>
                <c:pt idx="3">
                  <c:v>0.85816173419600938</c:v>
                </c:pt>
                <c:pt idx="4">
                  <c:v>0.627349146087812</c:v>
                </c:pt>
                <c:pt idx="5">
                  <c:v>0.7912622578508578</c:v>
                </c:pt>
                <c:pt idx="6">
                  <c:v>0.75623872602722375</c:v>
                </c:pt>
                <c:pt idx="7">
                  <c:v>0.77062568059493408</c:v>
                </c:pt>
                <c:pt idx="8">
                  <c:v>0.72627061092937739</c:v>
                </c:pt>
                <c:pt idx="9">
                  <c:v>0.71176741301871738</c:v>
                </c:pt>
                <c:pt idx="10">
                  <c:v>0.73444445016979032</c:v>
                </c:pt>
                <c:pt idx="11">
                  <c:v>0.72686929695662927</c:v>
                </c:pt>
                <c:pt idx="12">
                  <c:v>0.76518582465949936</c:v>
                </c:pt>
                <c:pt idx="13">
                  <c:v>0.74196810124389578</c:v>
                </c:pt>
                <c:pt idx="14">
                  <c:v>0.76424167169595525</c:v>
                </c:pt>
                <c:pt idx="15">
                  <c:v>0.72784412191310088</c:v>
                </c:pt>
                <c:pt idx="16">
                  <c:v>0.7377161533772667</c:v>
                </c:pt>
                <c:pt idx="17">
                  <c:v>0.74919876137467956</c:v>
                </c:pt>
                <c:pt idx="18">
                  <c:v>0.74625871616309369</c:v>
                </c:pt>
                <c:pt idx="19">
                  <c:v>0.74430463217697418</c:v>
                </c:pt>
                <c:pt idx="20">
                  <c:v>0.75148185889751262</c:v>
                </c:pt>
                <c:pt idx="21">
                  <c:v>0.74334552904599394</c:v>
                </c:pt>
                <c:pt idx="22">
                  <c:v>0.74649882425611969</c:v>
                </c:pt>
                <c:pt idx="23">
                  <c:v>0.767083391033341</c:v>
                </c:pt>
                <c:pt idx="24">
                  <c:v>0.76759052243287529</c:v>
                </c:pt>
                <c:pt idx="25">
                  <c:v>0.79644666209093462</c:v>
                </c:pt>
                <c:pt idx="26">
                  <c:v>0.76965685530709482</c:v>
                </c:pt>
                <c:pt idx="27">
                  <c:v>0.78425536046063349</c:v>
                </c:pt>
                <c:pt idx="28">
                  <c:v>0.75865079298484317</c:v>
                </c:pt>
                <c:pt idx="29">
                  <c:v>0.75349135276612922</c:v>
                </c:pt>
                <c:pt idx="30">
                  <c:v>0.77005563645122332</c:v>
                </c:pt>
                <c:pt idx="31">
                  <c:v>0.75140876220006236</c:v>
                </c:pt>
                <c:pt idx="32">
                  <c:v>0.78161132693898483</c:v>
                </c:pt>
                <c:pt idx="33">
                  <c:v>0.79728853536718591</c:v>
                </c:pt>
                <c:pt idx="34">
                  <c:v>0.78808031533754586</c:v>
                </c:pt>
                <c:pt idx="35">
                  <c:v>0.81044817606565722</c:v>
                </c:pt>
                <c:pt idx="36">
                  <c:v>0.7823075139954162</c:v>
                </c:pt>
                <c:pt idx="37">
                  <c:v>0.77835895714386494</c:v>
                </c:pt>
                <c:pt idx="38">
                  <c:v>0.770987023885363</c:v>
                </c:pt>
                <c:pt idx="39">
                  <c:v>0.77795951143189257</c:v>
                </c:pt>
                <c:pt idx="40">
                  <c:v>0.77165277464912108</c:v>
                </c:pt>
                <c:pt idx="41">
                  <c:v>0.77999421009694547</c:v>
                </c:pt>
                <c:pt idx="42">
                  <c:v>0.77563631054710858</c:v>
                </c:pt>
                <c:pt idx="43">
                  <c:v>0.74727362670035347</c:v>
                </c:pt>
                <c:pt idx="44">
                  <c:v>0.79130740263189425</c:v>
                </c:pt>
                <c:pt idx="45">
                  <c:v>0.73491765660370967</c:v>
                </c:pt>
                <c:pt idx="46">
                  <c:v>0.7243177236483419</c:v>
                </c:pt>
                <c:pt idx="47">
                  <c:v>0.70928611707382305</c:v>
                </c:pt>
                <c:pt idx="48">
                  <c:v>0.7613617190938522</c:v>
                </c:pt>
                <c:pt idx="49">
                  <c:v>0.77680764208665931</c:v>
                </c:pt>
                <c:pt idx="50">
                  <c:v>0.83509459382355777</c:v>
                </c:pt>
                <c:pt idx="51">
                  <c:v>0.77804802717830079</c:v>
                </c:pt>
                <c:pt idx="52">
                  <c:v>0.77010677758126223</c:v>
                </c:pt>
                <c:pt idx="53">
                  <c:v>0.75579455342554636</c:v>
                </c:pt>
                <c:pt idx="54">
                  <c:v>0.74366933094097909</c:v>
                </c:pt>
                <c:pt idx="55">
                  <c:v>0.79392023121500832</c:v>
                </c:pt>
                <c:pt idx="56">
                  <c:v>0.73609324824687694</c:v>
                </c:pt>
                <c:pt idx="57">
                  <c:v>0.73283740651653229</c:v>
                </c:pt>
                <c:pt idx="58">
                  <c:v>0.72215491882007443</c:v>
                </c:pt>
                <c:pt idx="59">
                  <c:v>0.76903674006996936</c:v>
                </c:pt>
                <c:pt idx="60">
                  <c:v>0.74419601622123299</c:v>
                </c:pt>
                <c:pt idx="61">
                  <c:v>0.71826323084854238</c:v>
                </c:pt>
                <c:pt idx="62">
                  <c:v>0.71632130627863788</c:v>
                </c:pt>
                <c:pt idx="63">
                  <c:v>0.70545988327955111</c:v>
                </c:pt>
                <c:pt idx="64">
                  <c:v>0.61709600516715091</c:v>
                </c:pt>
                <c:pt idx="65">
                  <c:v>0.69352390169677047</c:v>
                </c:pt>
                <c:pt idx="66">
                  <c:v>0.79850741551422866</c:v>
                </c:pt>
                <c:pt idx="67">
                  <c:v>0.84629698238512352</c:v>
                </c:pt>
                <c:pt idx="68">
                  <c:v>0.74027487710523465</c:v>
                </c:pt>
                <c:pt idx="69">
                  <c:v>0.8600069133579209</c:v>
                </c:pt>
                <c:pt idx="70">
                  <c:v>0.56516284354636093</c:v>
                </c:pt>
                <c:pt idx="71">
                  <c:v>0.59369581830044582</c:v>
                </c:pt>
                <c:pt idx="72">
                  <c:v>0.77433942782911869</c:v>
                </c:pt>
                <c:pt idx="73">
                  <c:v>0.88989634553933483</c:v>
                </c:pt>
                <c:pt idx="74">
                  <c:v>0.62278053997957206</c:v>
                </c:pt>
              </c:numCache>
            </c:numRef>
          </c:yVal>
          <c:smooth val="0"/>
          <c:extLst>
            <c:ext xmlns:c16="http://schemas.microsoft.com/office/drawing/2014/chart" uri="{C3380CC4-5D6E-409C-BE32-E72D297353CC}">
              <c16:uniqueId val="{00000000-2BFB-42E4-8CA8-28BCE15A33CD}"/>
            </c:ext>
          </c:extLst>
        </c:ser>
        <c:ser>
          <c:idx val="1"/>
          <c:order val="1"/>
          <c:tx>
            <c:v>Ni</c:v>
          </c:tx>
          <c:spPr>
            <a:ln w="19050" cap="rnd">
              <a:solidFill>
                <a:srgbClr val="92D050"/>
              </a:solidFill>
              <a:round/>
            </a:ln>
            <a:effectLst/>
          </c:spPr>
          <c:marker>
            <c:symbol val="none"/>
          </c:marker>
          <c:yVal>
            <c:numRef>
              <c:f>Sheet1!$C$39478:$BY$39478</c:f>
              <c:numCache>
                <c:formatCode>General</c:formatCode>
                <c:ptCount val="75"/>
                <c:pt idx="0">
                  <c:v>0.66542818952950322</c:v>
                </c:pt>
                <c:pt idx="1">
                  <c:v>0.74732552109280259</c:v>
                </c:pt>
                <c:pt idx="2">
                  <c:v>0.61061814222517408</c:v>
                </c:pt>
                <c:pt idx="3">
                  <c:v>0.75594181544153871</c:v>
                </c:pt>
                <c:pt idx="4">
                  <c:v>0.7396673867175918</c:v>
                </c:pt>
                <c:pt idx="5">
                  <c:v>0.70622028998819442</c:v>
                </c:pt>
                <c:pt idx="6">
                  <c:v>0.70565716383312427</c:v>
                </c:pt>
                <c:pt idx="7">
                  <c:v>0.78661393753463826</c:v>
                </c:pt>
                <c:pt idx="8">
                  <c:v>0.61154366300488894</c:v>
                </c:pt>
                <c:pt idx="9">
                  <c:v>0.66676750639914095</c:v>
                </c:pt>
                <c:pt idx="10">
                  <c:v>0.68122511046600354</c:v>
                </c:pt>
                <c:pt idx="11">
                  <c:v>0.6776523669863197</c:v>
                </c:pt>
                <c:pt idx="12">
                  <c:v>0.68093716946367577</c:v>
                </c:pt>
                <c:pt idx="13">
                  <c:v>0.71381464932253447</c:v>
                </c:pt>
                <c:pt idx="14">
                  <c:v>0.73451459735974567</c:v>
                </c:pt>
                <c:pt idx="15">
                  <c:v>0.75282245429410655</c:v>
                </c:pt>
                <c:pt idx="16">
                  <c:v>0.69052442058670305</c:v>
                </c:pt>
                <c:pt idx="17">
                  <c:v>0.71169813026360162</c:v>
                </c:pt>
                <c:pt idx="18">
                  <c:v>0.74273274361058783</c:v>
                </c:pt>
                <c:pt idx="19">
                  <c:v>0.6645831943065893</c:v>
                </c:pt>
                <c:pt idx="20">
                  <c:v>0.8046960076565286</c:v>
                </c:pt>
                <c:pt idx="21">
                  <c:v>0.75423450280780702</c:v>
                </c:pt>
                <c:pt idx="22">
                  <c:v>0.6815330440098063</c:v>
                </c:pt>
                <c:pt idx="23">
                  <c:v>0.69680161167088317</c:v>
                </c:pt>
                <c:pt idx="24">
                  <c:v>0.74506976855987883</c:v>
                </c:pt>
                <c:pt idx="25">
                  <c:v>0.68887538637138857</c:v>
                </c:pt>
                <c:pt idx="26">
                  <c:v>0.65239176618071093</c:v>
                </c:pt>
                <c:pt idx="27">
                  <c:v>0.71094192276899659</c:v>
                </c:pt>
                <c:pt idx="28">
                  <c:v>1.0352528338684055</c:v>
                </c:pt>
                <c:pt idx="29">
                  <c:v>0.79505119171463723</c:v>
                </c:pt>
                <c:pt idx="30">
                  <c:v>0.79783598256019717</c:v>
                </c:pt>
                <c:pt idx="31">
                  <c:v>0.7846274481740293</c:v>
                </c:pt>
                <c:pt idx="32">
                  <c:v>0.72580069829958083</c:v>
                </c:pt>
                <c:pt idx="33">
                  <c:v>0.40756927585827724</c:v>
                </c:pt>
                <c:pt idx="34">
                  <c:v>0.50412132234342266</c:v>
                </c:pt>
                <c:pt idx="35">
                  <c:v>0.77465103611952235</c:v>
                </c:pt>
                <c:pt idx="36">
                  <c:v>0.79168336279813312</c:v>
                </c:pt>
                <c:pt idx="37">
                  <c:v>0.69355239279797698</c:v>
                </c:pt>
                <c:pt idx="38">
                  <c:v>0.70227957145481668</c:v>
                </c:pt>
                <c:pt idx="39">
                  <c:v>0.88328641980974676</c:v>
                </c:pt>
                <c:pt idx="40">
                  <c:v>0.68222682737110196</c:v>
                </c:pt>
                <c:pt idx="41">
                  <c:v>0.66189353769450499</c:v>
                </c:pt>
                <c:pt idx="42">
                  <c:v>0.58929509626238274</c:v>
                </c:pt>
                <c:pt idx="43">
                  <c:v>0.6570477329804526</c:v>
                </c:pt>
                <c:pt idx="44">
                  <c:v>0.66565346904693912</c:v>
                </c:pt>
                <c:pt idx="45">
                  <c:v>0.34702521167414241</c:v>
                </c:pt>
                <c:pt idx="46">
                  <c:v>0.65446480673500163</c:v>
                </c:pt>
                <c:pt idx="47">
                  <c:v>0.94579764530718813</c:v>
                </c:pt>
                <c:pt idx="48">
                  <c:v>0.72088361064608664</c:v>
                </c:pt>
              </c:numCache>
            </c:numRef>
          </c:yVal>
          <c:smooth val="0"/>
          <c:extLst>
            <c:ext xmlns:c16="http://schemas.microsoft.com/office/drawing/2014/chart" uri="{C3380CC4-5D6E-409C-BE32-E72D297353CC}">
              <c16:uniqueId val="{00000001-2BFB-42E4-8CA8-28BCE15A33CD}"/>
            </c:ext>
          </c:extLst>
        </c:ser>
        <c:ser>
          <c:idx val="2"/>
          <c:order val="2"/>
          <c:tx>
            <c:v>Be</c:v>
          </c:tx>
          <c:spPr>
            <a:ln w="19050" cap="rnd">
              <a:solidFill>
                <a:srgbClr val="FFC000"/>
              </a:solidFill>
              <a:round/>
            </a:ln>
            <a:effectLst/>
          </c:spPr>
          <c:marker>
            <c:symbol val="none"/>
          </c:marker>
          <c:yVal>
            <c:numRef>
              <c:f>Sheet1!$C$39495:$BY$39495</c:f>
              <c:numCache>
                <c:formatCode>General</c:formatCode>
                <c:ptCount val="75"/>
                <c:pt idx="0">
                  <c:v>1.1108110742293551</c:v>
                </c:pt>
                <c:pt idx="1">
                  <c:v>1.1452433579813908</c:v>
                </c:pt>
                <c:pt idx="2">
                  <c:v>1.1173403458715847</c:v>
                </c:pt>
                <c:pt idx="3">
                  <c:v>1.143323665788003</c:v>
                </c:pt>
                <c:pt idx="4">
                  <c:v>1.3780076856512609</c:v>
                </c:pt>
                <c:pt idx="5">
                  <c:v>1.2872555815967277</c:v>
                </c:pt>
                <c:pt idx="6">
                  <c:v>1.3179794125237709</c:v>
                </c:pt>
                <c:pt idx="7">
                  <c:v>1.2636037970412433</c:v>
                </c:pt>
                <c:pt idx="8">
                  <c:v>1.0611820908009266</c:v>
                </c:pt>
                <c:pt idx="9">
                  <c:v>1.0706355582406293</c:v>
                </c:pt>
                <c:pt idx="10">
                  <c:v>1.1335264484587355</c:v>
                </c:pt>
                <c:pt idx="11">
                  <c:v>1.1593696525019772</c:v>
                </c:pt>
                <c:pt idx="12">
                  <c:v>1.1314962974599261</c:v>
                </c:pt>
                <c:pt idx="13">
                  <c:v>1.1621820769433453</c:v>
                </c:pt>
                <c:pt idx="14">
                  <c:v>1.1009895896429454</c:v>
                </c:pt>
                <c:pt idx="15">
                  <c:v>1.065894249515126</c:v>
                </c:pt>
                <c:pt idx="16">
                  <c:v>1.1753987226560361</c:v>
                </c:pt>
                <c:pt idx="17">
                  <c:v>1.0203168139128591</c:v>
                </c:pt>
                <c:pt idx="18">
                  <c:v>1.0329586289077317</c:v>
                </c:pt>
                <c:pt idx="19">
                  <c:v>0.94758798085317275</c:v>
                </c:pt>
                <c:pt idx="20">
                  <c:v>1.0064765424575208</c:v>
                </c:pt>
                <c:pt idx="21">
                  <c:v>0.91703909480490842</c:v>
                </c:pt>
                <c:pt idx="22">
                  <c:v>0.9683919523844704</c:v>
                </c:pt>
                <c:pt idx="23">
                  <c:v>0.96481361426727918</c:v>
                </c:pt>
                <c:pt idx="24">
                  <c:v>0.97591021280128309</c:v>
                </c:pt>
                <c:pt idx="25">
                  <c:v>0.95974765398503381</c:v>
                </c:pt>
                <c:pt idx="26">
                  <c:v>0.94994565237141637</c:v>
                </c:pt>
                <c:pt idx="27">
                  <c:v>0.90601752129685065</c:v>
                </c:pt>
                <c:pt idx="28">
                  <c:v>0.94484322756664019</c:v>
                </c:pt>
                <c:pt idx="29">
                  <c:v>0.86943756783022752</c:v>
                </c:pt>
                <c:pt idx="30">
                  <c:v>0.9145845782424481</c:v>
                </c:pt>
                <c:pt idx="31">
                  <c:v>0.81346984726054461</c:v>
                </c:pt>
                <c:pt idx="32">
                  <c:v>0.81985659912903774</c:v>
                </c:pt>
                <c:pt idx="33">
                  <c:v>0.90694643761206073</c:v>
                </c:pt>
                <c:pt idx="34">
                  <c:v>0.82194044115816456</c:v>
                </c:pt>
                <c:pt idx="35">
                  <c:v>0.82168532564090424</c:v>
                </c:pt>
                <c:pt idx="36">
                  <c:v>0.84214588352076547</c:v>
                </c:pt>
                <c:pt idx="37">
                  <c:v>0.84333000982793349</c:v>
                </c:pt>
                <c:pt idx="38">
                  <c:v>0.81501551920726456</c:v>
                </c:pt>
                <c:pt idx="39">
                  <c:v>0.84355347944845671</c:v>
                </c:pt>
                <c:pt idx="40">
                  <c:v>0.80303773909893683</c:v>
                </c:pt>
                <c:pt idx="41">
                  <c:v>0.80261241880518597</c:v>
                </c:pt>
                <c:pt idx="42">
                  <c:v>0.83011065545712703</c:v>
                </c:pt>
                <c:pt idx="43">
                  <c:v>0.73229277197670462</c:v>
                </c:pt>
                <c:pt idx="44">
                  <c:v>0.67931007017703759</c:v>
                </c:pt>
                <c:pt idx="45">
                  <c:v>0.67974664615901037</c:v>
                </c:pt>
                <c:pt idx="46">
                  <c:v>0.7345839298461051</c:v>
                </c:pt>
                <c:pt idx="47">
                  <c:v>0.68600443224632734</c:v>
                </c:pt>
                <c:pt idx="48">
                  <c:v>0.76915257186090369</c:v>
                </c:pt>
                <c:pt idx="49">
                  <c:v>0.72217702929903349</c:v>
                </c:pt>
                <c:pt idx="50">
                  <c:v>0.72799732008195817</c:v>
                </c:pt>
                <c:pt idx="51">
                  <c:v>0.7225199888399223</c:v>
                </c:pt>
                <c:pt idx="52">
                  <c:v>0.679972580403991</c:v>
                </c:pt>
                <c:pt idx="53">
                  <c:v>0.69005420911159276</c:v>
                </c:pt>
                <c:pt idx="54">
                  <c:v>0.68326213786057055</c:v>
                </c:pt>
                <c:pt idx="55">
                  <c:v>0.68376948802218518</c:v>
                </c:pt>
                <c:pt idx="56">
                  <c:v>0.67578679370275718</c:v>
                </c:pt>
                <c:pt idx="57">
                  <c:v>0.68080867927696731</c:v>
                </c:pt>
                <c:pt idx="58">
                  <c:v>0.67915197606035049</c:v>
                </c:pt>
                <c:pt idx="59">
                  <c:v>0.59025269170647021</c:v>
                </c:pt>
                <c:pt idx="60">
                  <c:v>0.68205910410034876</c:v>
                </c:pt>
                <c:pt idx="61">
                  <c:v>0.73329233050191711</c:v>
                </c:pt>
                <c:pt idx="62">
                  <c:v>0.70103957708928599</c:v>
                </c:pt>
                <c:pt idx="63">
                  <c:v>0.68356926907436744</c:v>
                </c:pt>
                <c:pt idx="64">
                  <c:v>0.75008085458108531</c:v>
                </c:pt>
                <c:pt idx="65">
                  <c:v>0.63183595557531635</c:v>
                </c:pt>
                <c:pt idx="66">
                  <c:v>0.7044481093844831</c:v>
                </c:pt>
                <c:pt idx="67">
                  <c:v>0.72743856384953309</c:v>
                </c:pt>
                <c:pt idx="68">
                  <c:v>0.57876296612612199</c:v>
                </c:pt>
                <c:pt idx="69">
                  <c:v>0.54106820466765748</c:v>
                </c:pt>
                <c:pt idx="70">
                  <c:v>0.69904543918208939</c:v>
                </c:pt>
                <c:pt idx="71">
                  <c:v>0.51015858316649088</c:v>
                </c:pt>
                <c:pt idx="72">
                  <c:v>0.60850748393853882</c:v>
                </c:pt>
                <c:pt idx="73">
                  <c:v>0.66964584432533036</c:v>
                </c:pt>
                <c:pt idx="74">
                  <c:v>0.7461348529726286</c:v>
                </c:pt>
              </c:numCache>
            </c:numRef>
          </c:yVal>
          <c:smooth val="0"/>
          <c:extLst>
            <c:ext xmlns:c16="http://schemas.microsoft.com/office/drawing/2014/chart" uri="{C3380CC4-5D6E-409C-BE32-E72D297353CC}">
              <c16:uniqueId val="{00000002-2BFB-42E4-8CA8-28BCE15A33CD}"/>
            </c:ext>
          </c:extLst>
        </c:ser>
        <c:ser>
          <c:idx val="3"/>
          <c:order val="3"/>
          <c:tx>
            <c:v>Mo</c:v>
          </c:tx>
          <c:spPr>
            <a:ln w="19050" cap="rnd">
              <a:solidFill>
                <a:srgbClr val="7030A0"/>
              </a:solidFill>
              <a:round/>
            </a:ln>
            <a:effectLst/>
          </c:spPr>
          <c:marker>
            <c:symbol val="none"/>
          </c:marker>
          <c:yVal>
            <c:numRef>
              <c:f>Sheet1!$C$39505:$BY$39505</c:f>
              <c:numCache>
                <c:formatCode>General</c:formatCode>
                <c:ptCount val="75"/>
                <c:pt idx="0">
                  <c:v>0.73308578011143433</c:v>
                </c:pt>
                <c:pt idx="1">
                  <c:v>0.45321629455626605</c:v>
                </c:pt>
                <c:pt idx="2">
                  <c:v>0.53782723046230141</c:v>
                </c:pt>
                <c:pt idx="3">
                  <c:v>0.35402520975859697</c:v>
                </c:pt>
                <c:pt idx="4">
                  <c:v>0.61599817457296679</c:v>
                </c:pt>
                <c:pt idx="5">
                  <c:v>0.49377480986656053</c:v>
                </c:pt>
                <c:pt idx="6">
                  <c:v>0.66324812231887975</c:v>
                </c:pt>
                <c:pt idx="7">
                  <c:v>0.41166226494649782</c:v>
                </c:pt>
                <c:pt idx="8">
                  <c:v>0.65573856301189992</c:v>
                </c:pt>
                <c:pt idx="9">
                  <c:v>0.51916413837760789</c:v>
                </c:pt>
                <c:pt idx="10">
                  <c:v>0.69032506928155257</c:v>
                </c:pt>
                <c:pt idx="11">
                  <c:v>0.65830747847417059</c:v>
                </c:pt>
                <c:pt idx="12">
                  <c:v>0.59937353591098552</c:v>
                </c:pt>
                <c:pt idx="13">
                  <c:v>0.57087693374878568</c:v>
                </c:pt>
                <c:pt idx="14">
                  <c:v>0.55327034087469917</c:v>
                </c:pt>
                <c:pt idx="15">
                  <c:v>0.61753931749385005</c:v>
                </c:pt>
                <c:pt idx="16">
                  <c:v>0.66121468557279572</c:v>
                </c:pt>
                <c:pt idx="17">
                  <c:v>0.6889650332024595</c:v>
                </c:pt>
                <c:pt idx="18">
                  <c:v>0.69057429776692358</c:v>
                </c:pt>
                <c:pt idx="19">
                  <c:v>0.76748901265927449</c:v>
                </c:pt>
                <c:pt idx="20">
                  <c:v>0.68829663888458492</c:v>
                </c:pt>
                <c:pt idx="21">
                  <c:v>0.75340495620786263</c:v>
                </c:pt>
                <c:pt idx="22">
                  <c:v>0.79422642213933714</c:v>
                </c:pt>
                <c:pt idx="23">
                  <c:v>0.65442619820376091</c:v>
                </c:pt>
                <c:pt idx="24">
                  <c:v>0.73817447899461164</c:v>
                </c:pt>
                <c:pt idx="25">
                  <c:v>0.78105439896164297</c:v>
                </c:pt>
                <c:pt idx="26">
                  <c:v>0.74657647061430976</c:v>
                </c:pt>
                <c:pt idx="27">
                  <c:v>0.61660853822572803</c:v>
                </c:pt>
                <c:pt idx="28">
                  <c:v>0.68281092492974482</c:v>
                </c:pt>
                <c:pt idx="29">
                  <c:v>0.74507234981135162</c:v>
                </c:pt>
                <c:pt idx="30">
                  <c:v>0.76639238222356731</c:v>
                </c:pt>
                <c:pt idx="31">
                  <c:v>0.65447271712519539</c:v>
                </c:pt>
                <c:pt idx="32">
                  <c:v>0.63573641272018333</c:v>
                </c:pt>
                <c:pt idx="33">
                  <c:v>0.77574814166445538</c:v>
                </c:pt>
                <c:pt idx="34">
                  <c:v>0.70234307044876021</c:v>
                </c:pt>
                <c:pt idx="35">
                  <c:v>0.68831760982826806</c:v>
                </c:pt>
                <c:pt idx="36">
                  <c:v>0.75827578445919963</c:v>
                </c:pt>
                <c:pt idx="37">
                  <c:v>0.62790039637535922</c:v>
                </c:pt>
                <c:pt idx="38">
                  <c:v>0.70699028519315243</c:v>
                </c:pt>
                <c:pt idx="39">
                  <c:v>0.61901917479368607</c:v>
                </c:pt>
                <c:pt idx="40">
                  <c:v>0.64432672167982119</c:v>
                </c:pt>
                <c:pt idx="41">
                  <c:v>0.62365054782454932</c:v>
                </c:pt>
                <c:pt idx="42">
                  <c:v>0.66581313104397932</c:v>
                </c:pt>
                <c:pt idx="43">
                  <c:v>0.61359666680686531</c:v>
                </c:pt>
                <c:pt idx="44">
                  <c:v>0.68278712524721064</c:v>
                </c:pt>
                <c:pt idx="45">
                  <c:v>0.66851780452300824</c:v>
                </c:pt>
                <c:pt idx="46">
                  <c:v>0.575509599311959</c:v>
                </c:pt>
                <c:pt idx="47">
                  <c:v>0.60171699392948752</c:v>
                </c:pt>
                <c:pt idx="48">
                  <c:v>0.62014578989393843</c:v>
                </c:pt>
                <c:pt idx="49">
                  <c:v>0.65509838429153677</c:v>
                </c:pt>
                <c:pt idx="50">
                  <c:v>0.59645108490931897</c:v>
                </c:pt>
                <c:pt idx="51">
                  <c:v>0.65076081639498506</c:v>
                </c:pt>
                <c:pt idx="52">
                  <c:v>0.61370509403551043</c:v>
                </c:pt>
                <c:pt idx="53">
                  <c:v>0.59145803959415588</c:v>
                </c:pt>
                <c:pt idx="54">
                  <c:v>0.66519112716336282</c:v>
                </c:pt>
                <c:pt idx="55">
                  <c:v>0.57131912664723139</c:v>
                </c:pt>
                <c:pt idx="56">
                  <c:v>0.61859926286058131</c:v>
                </c:pt>
                <c:pt idx="57">
                  <c:v>0.65407028241017184</c:v>
                </c:pt>
                <c:pt idx="58">
                  <c:v>0.71630788320503713</c:v>
                </c:pt>
                <c:pt idx="59">
                  <c:v>0.62294235649352336</c:v>
                </c:pt>
                <c:pt idx="60">
                  <c:v>0.61549326681385252</c:v>
                </c:pt>
                <c:pt idx="61">
                  <c:v>0.59688963585995181</c:v>
                </c:pt>
                <c:pt idx="62">
                  <c:v>0.59449112739890275</c:v>
                </c:pt>
                <c:pt idx="63">
                  <c:v>0.61484154400725011</c:v>
                </c:pt>
                <c:pt idx="64">
                  <c:v>0.54568122255755347</c:v>
                </c:pt>
                <c:pt idx="65">
                  <c:v>0.58945219677239125</c:v>
                </c:pt>
                <c:pt idx="66">
                  <c:v>0.6082780933000449</c:v>
                </c:pt>
                <c:pt idx="67">
                  <c:v>0.5851144077543784</c:v>
                </c:pt>
                <c:pt idx="68">
                  <c:v>0.62321103004498279</c:v>
                </c:pt>
                <c:pt idx="69">
                  <c:v>0.6739536758949487</c:v>
                </c:pt>
                <c:pt idx="70">
                  <c:v>0.53801461560294528</c:v>
                </c:pt>
                <c:pt idx="71">
                  <c:v>0.58869363037615119</c:v>
                </c:pt>
                <c:pt idx="72">
                  <c:v>0.70020533079021929</c:v>
                </c:pt>
                <c:pt idx="73">
                  <c:v>0.58945272640498747</c:v>
                </c:pt>
                <c:pt idx="74">
                  <c:v>0.64558197017391838</c:v>
                </c:pt>
              </c:numCache>
            </c:numRef>
          </c:yVal>
          <c:smooth val="0"/>
          <c:extLst>
            <c:ext xmlns:c16="http://schemas.microsoft.com/office/drawing/2014/chart" uri="{C3380CC4-5D6E-409C-BE32-E72D297353CC}">
              <c16:uniqueId val="{00000003-2BFB-42E4-8CA8-28BCE15A33CD}"/>
            </c:ext>
          </c:extLst>
        </c:ser>
        <c:dLbls>
          <c:showLegendKey val="0"/>
          <c:showVal val="0"/>
          <c:showCatName val="0"/>
          <c:showSerName val="0"/>
          <c:showPercent val="0"/>
          <c:showBubbleSize val="0"/>
        </c:dLbls>
        <c:axId val="901386799"/>
        <c:axId val="901389679"/>
      </c:scatterChart>
      <c:valAx>
        <c:axId val="901386799"/>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(20x)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901389679"/>
        <c:crosses val="autoZero"/>
        <c:crossBetween val="midCat"/>
      </c:valAx>
      <c:valAx>
        <c:axId val="901389679"/>
        <c:scaling>
          <c:orientation val="minMax"/>
          <c:max val="1.4"/>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Temperature (eV)</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901386799"/>
        <c:crosses val="autoZero"/>
        <c:crossBetween val="midCat"/>
      </c:valAx>
      <c:spPr>
        <a:solidFill>
          <a:schemeClr val="bg1"/>
        </a:solid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Be</c:v>
          </c:tx>
          <c:spPr>
            <a:ln w="19050" cap="rnd">
              <a:solidFill>
                <a:srgbClr val="FFC000"/>
              </a:solidFill>
              <a:round/>
            </a:ln>
            <a:effectLst/>
          </c:spPr>
          <c:marker>
            <c:symbol val="none"/>
          </c:marker>
          <c:xVal>
            <c:numRef>
              <c:f>Sheet1!$C$39529:$BY$39529</c:f>
              <c:numCache>
                <c:formatCode>General</c:formatCode>
                <c:ptCount val="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numCache>
            </c:numRef>
          </c:xVal>
          <c:yVal>
            <c:numRef>
              <c:f>Sheet1!$C$39533:$BY$39533</c:f>
              <c:numCache>
                <c:formatCode>0.00E+00</c:formatCode>
                <c:ptCount val="75"/>
                <c:pt idx="0">
                  <c:v>0.97085436374834422</c:v>
                </c:pt>
                <c:pt idx="1">
                  <c:v>0.9872576326153113</c:v>
                </c:pt>
                <c:pt idx="2">
                  <c:v>0.98592250651940405</c:v>
                </c:pt>
                <c:pt idx="3">
                  <c:v>0.93329099397899418</c:v>
                </c:pt>
                <c:pt idx="4">
                  <c:v>0.97118259672091278</c:v>
                </c:pt>
                <c:pt idx="5">
                  <c:v>0.9287936962607154</c:v>
                </c:pt>
                <c:pt idx="6">
                  <c:v>0.91522357434484947</c:v>
                </c:pt>
                <c:pt idx="7">
                  <c:v>0.84687194093900131</c:v>
                </c:pt>
                <c:pt idx="8">
                  <c:v>0.95627183804100924</c:v>
                </c:pt>
                <c:pt idx="9">
                  <c:v>0.93755508694904544</c:v>
                </c:pt>
                <c:pt idx="10">
                  <c:v>0.92483734994744438</c:v>
                </c:pt>
                <c:pt idx="11">
                  <c:v>0.89872442164210553</c:v>
                </c:pt>
                <c:pt idx="12">
                  <c:v>0.8759022889387077</c:v>
                </c:pt>
                <c:pt idx="13">
                  <c:v>0.85091572825545236</c:v>
                </c:pt>
                <c:pt idx="14">
                  <c:v>0.78958055672132776</c:v>
                </c:pt>
                <c:pt idx="15">
                  <c:v>0.74385224803695305</c:v>
                </c:pt>
                <c:pt idx="16">
                  <c:v>0.84207075213729221</c:v>
                </c:pt>
                <c:pt idx="17">
                  <c:v>0.75876897015316003</c:v>
                </c:pt>
                <c:pt idx="18">
                  <c:v>0.7026298151538708</c:v>
                </c:pt>
                <c:pt idx="19">
                  <c:v>0.69206491870268505</c:v>
                </c:pt>
                <c:pt idx="20">
                  <c:v>0.66898009481842979</c:v>
                </c:pt>
                <c:pt idx="21">
                  <c:v>0.65422831672784321</c:v>
                </c:pt>
                <c:pt idx="22">
                  <c:v>0.65478349012267634</c:v>
                </c:pt>
                <c:pt idx="23">
                  <c:v>0.59264688037685098</c:v>
                </c:pt>
                <c:pt idx="24">
                  <c:v>0.59232098154847868</c:v>
                </c:pt>
                <c:pt idx="25">
                  <c:v>0.50448387906672787</c:v>
                </c:pt>
                <c:pt idx="26">
                  <c:v>0.55943988169707559</c:v>
                </c:pt>
                <c:pt idx="27">
                  <c:v>0.53282287572810227</c:v>
                </c:pt>
                <c:pt idx="28">
                  <c:v>0.62894711182312635</c:v>
                </c:pt>
                <c:pt idx="29">
                  <c:v>0.63147321287113056</c:v>
                </c:pt>
                <c:pt idx="30">
                  <c:v>0.57322804398325888</c:v>
                </c:pt>
                <c:pt idx="31">
                  <c:v>0.58942955675630648</c:v>
                </c:pt>
                <c:pt idx="32">
                  <c:v>0.46755860918398356</c:v>
                </c:pt>
                <c:pt idx="33">
                  <c:v>0.44044230935258355</c:v>
                </c:pt>
                <c:pt idx="34">
                  <c:v>0.42422585042622513</c:v>
                </c:pt>
                <c:pt idx="35">
                  <c:v>0.38512940050101624</c:v>
                </c:pt>
                <c:pt idx="36">
                  <c:v>0.46003357030851089</c:v>
                </c:pt>
                <c:pt idx="37">
                  <c:v>0.50500944895653732</c:v>
                </c:pt>
                <c:pt idx="38">
                  <c:v>0.50907120304454667</c:v>
                </c:pt>
                <c:pt idx="39">
                  <c:v>0.4917625537179624</c:v>
                </c:pt>
                <c:pt idx="40">
                  <c:v>0.4868832699847615</c:v>
                </c:pt>
                <c:pt idx="41">
                  <c:v>0.47931017464031817</c:v>
                </c:pt>
                <c:pt idx="42">
                  <c:v>0.44761458077804223</c:v>
                </c:pt>
                <c:pt idx="43">
                  <c:v>0.50174105534787472</c:v>
                </c:pt>
                <c:pt idx="44">
                  <c:v>0.34945588279261208</c:v>
                </c:pt>
                <c:pt idx="45">
                  <c:v>0.51583733504772655</c:v>
                </c:pt>
                <c:pt idx="46">
                  <c:v>0.62283937351125918</c:v>
                </c:pt>
                <c:pt idx="47">
                  <c:v>0.68176141413131397</c:v>
                </c:pt>
                <c:pt idx="48">
                  <c:v>0.49266036655998235</c:v>
                </c:pt>
                <c:pt idx="49">
                  <c:v>0.49472858254778945</c:v>
                </c:pt>
                <c:pt idx="50">
                  <c:v>0.41936739797775591</c:v>
                </c:pt>
                <c:pt idx="51">
                  <c:v>0.50994818457675273</c:v>
                </c:pt>
                <c:pt idx="52">
                  <c:v>0.57582574609337422</c:v>
                </c:pt>
                <c:pt idx="53">
                  <c:v>0.59746954585134127</c:v>
                </c:pt>
                <c:pt idx="54">
                  <c:v>0.66299182421791447</c:v>
                </c:pt>
                <c:pt idx="55">
                  <c:v>0.54112355944000323</c:v>
                </c:pt>
                <c:pt idx="56">
                  <c:v>0.6574153327411445</c:v>
                </c:pt>
                <c:pt idx="57">
                  <c:v>0.69814957247595366</c:v>
                </c:pt>
                <c:pt idx="58">
                  <c:v>0.66214376400507957</c:v>
                </c:pt>
                <c:pt idx="59">
                  <c:v>0.68699097290617828</c:v>
                </c:pt>
                <c:pt idx="60">
                  <c:v>0.61446468618745331</c:v>
                </c:pt>
                <c:pt idx="61">
                  <c:v>0.6911374212548409</c:v>
                </c:pt>
                <c:pt idx="62">
                  <c:v>0.69346849521550191</c:v>
                </c:pt>
                <c:pt idx="63">
                  <c:v>0.71655508705427862</c:v>
                </c:pt>
                <c:pt idx="64">
                  <c:v>0.79936450482827026</c:v>
                </c:pt>
                <c:pt idx="65">
                  <c:v>0.75344888119708686</c:v>
                </c:pt>
                <c:pt idx="66">
                  <c:v>0.52478193232327086</c:v>
                </c:pt>
                <c:pt idx="67">
                  <c:v>0.39609355168516619</c:v>
                </c:pt>
                <c:pt idx="68">
                  <c:v>0.73116777916080966</c:v>
                </c:pt>
                <c:pt idx="69">
                  <c:v>0.61354176255062187</c:v>
                </c:pt>
                <c:pt idx="70">
                  <c:v>0.85775099141912137</c:v>
                </c:pt>
                <c:pt idx="71">
                  <c:v>0.71564350502644136</c:v>
                </c:pt>
                <c:pt idx="72">
                  <c:v>0.62279481313099205</c:v>
                </c:pt>
                <c:pt idx="73">
                  <c:v>0.38928926572220246</c:v>
                </c:pt>
                <c:pt idx="74">
                  <c:v>0.66414694060018609</c:v>
                </c:pt>
              </c:numCache>
            </c:numRef>
          </c:yVal>
          <c:smooth val="0"/>
          <c:extLst>
            <c:ext xmlns:c16="http://schemas.microsoft.com/office/drawing/2014/chart" uri="{C3380CC4-5D6E-409C-BE32-E72D297353CC}">
              <c16:uniqueId val="{00000000-1390-42EE-9D00-C06C76C4CB73}"/>
            </c:ext>
          </c:extLst>
        </c:ser>
        <c:ser>
          <c:idx val="0"/>
          <c:order val="1"/>
          <c:tx>
            <c:v>W</c:v>
          </c:tx>
          <c:spPr>
            <a:ln w="19050" cap="rnd">
              <a:solidFill>
                <a:srgbClr val="0070C0"/>
              </a:solidFill>
              <a:round/>
            </a:ln>
            <a:effectLst/>
          </c:spPr>
          <c:marker>
            <c:symbol val="none"/>
          </c:marker>
          <c:xVal>
            <c:numRef>
              <c:f>Sheet1!$C$39529:$BY$39529</c:f>
              <c:numCache>
                <c:formatCode>General</c:formatCode>
                <c:ptCount val="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numCache>
            </c:numRef>
          </c:xVal>
          <c:yVal>
            <c:numRef>
              <c:f>Sheet1!$C$39530:$BY$39530</c:f>
              <c:numCache>
                <c:formatCode>0.00E+00</c:formatCode>
                <c:ptCount val="75"/>
                <c:pt idx="0">
                  <c:v>6.1625948163485447E-3</c:v>
                </c:pt>
                <c:pt idx="1">
                  <c:v>6.0272302099239686E-3</c:v>
                </c:pt>
                <c:pt idx="2">
                  <c:v>3.950164608896376E-3</c:v>
                </c:pt>
                <c:pt idx="3">
                  <c:v>2.6412508279395838E-2</c:v>
                </c:pt>
                <c:pt idx="4">
                  <c:v>1.4977768475279547E-2</c:v>
                </c:pt>
                <c:pt idx="5">
                  <c:v>4.625164870233138E-2</c:v>
                </c:pt>
                <c:pt idx="6">
                  <c:v>6.5850091836391553E-2</c:v>
                </c:pt>
                <c:pt idx="7">
                  <c:v>0.12796672398263734</c:v>
                </c:pt>
                <c:pt idx="8">
                  <c:v>3.2179647941359073E-2</c:v>
                </c:pt>
                <c:pt idx="9">
                  <c:v>4.7857640666965635E-2</c:v>
                </c:pt>
                <c:pt idx="10">
                  <c:v>5.7797628505875227E-2</c:v>
                </c:pt>
                <c:pt idx="11">
                  <c:v>5.6180823252712647E-2</c:v>
                </c:pt>
                <c:pt idx="12">
                  <c:v>7.3135165829371143E-2</c:v>
                </c:pt>
                <c:pt idx="13">
                  <c:v>9.6036291411934371E-2</c:v>
                </c:pt>
                <c:pt idx="14">
                  <c:v>0.12569582291882006</c:v>
                </c:pt>
                <c:pt idx="15">
                  <c:v>0.15262647470330362</c:v>
                </c:pt>
                <c:pt idx="16">
                  <c:v>8.6329012163718938E-2</c:v>
                </c:pt>
                <c:pt idx="17">
                  <c:v>0.12467313096685596</c:v>
                </c:pt>
                <c:pt idx="18">
                  <c:v>0.16696064366702124</c:v>
                </c:pt>
                <c:pt idx="19">
                  <c:v>0.18035118463938224</c:v>
                </c:pt>
                <c:pt idx="20">
                  <c:v>0.20133613907495368</c:v>
                </c:pt>
                <c:pt idx="21">
                  <c:v>0.21018905995289461</c:v>
                </c:pt>
                <c:pt idx="22">
                  <c:v>0.21132002364861957</c:v>
                </c:pt>
                <c:pt idx="23">
                  <c:v>0.25408174824519902</c:v>
                </c:pt>
                <c:pt idx="24">
                  <c:v>0.24391075042445012</c:v>
                </c:pt>
                <c:pt idx="25">
                  <c:v>0.30670750531535135</c:v>
                </c:pt>
                <c:pt idx="26">
                  <c:v>0.26354851807828183</c:v>
                </c:pt>
                <c:pt idx="27">
                  <c:v>0.29324731287175876</c:v>
                </c:pt>
                <c:pt idx="28">
                  <c:v>0.22389476348184725</c:v>
                </c:pt>
                <c:pt idx="29">
                  <c:v>0.20641798995054758</c:v>
                </c:pt>
                <c:pt idx="30">
                  <c:v>0.24053423770732169</c:v>
                </c:pt>
                <c:pt idx="31">
                  <c:v>0.25163631489430033</c:v>
                </c:pt>
                <c:pt idx="32">
                  <c:v>0.3087575635726344</c:v>
                </c:pt>
                <c:pt idx="33">
                  <c:v>0.32300016724608321</c:v>
                </c:pt>
                <c:pt idx="34">
                  <c:v>0.31421841494543629</c:v>
                </c:pt>
                <c:pt idx="35">
                  <c:v>0.33217753490510515</c:v>
                </c:pt>
                <c:pt idx="36">
                  <c:v>0.29267889116249235</c:v>
                </c:pt>
                <c:pt idx="37">
                  <c:v>0.27227286065784434</c:v>
                </c:pt>
                <c:pt idx="38">
                  <c:v>0.24386082121575225</c:v>
                </c:pt>
                <c:pt idx="39">
                  <c:v>0.23842553958521961</c:v>
                </c:pt>
                <c:pt idx="40">
                  <c:v>0.22987901214609954</c:v>
                </c:pt>
                <c:pt idx="41">
                  <c:v>0.22894325049232575</c:v>
                </c:pt>
                <c:pt idx="42">
                  <c:v>0.26119156596609472</c:v>
                </c:pt>
                <c:pt idx="43">
                  <c:v>0.24605231469799749</c:v>
                </c:pt>
                <c:pt idx="44">
                  <c:v>0.31430605983817483</c:v>
                </c:pt>
                <c:pt idx="45">
                  <c:v>0.21995592852518539</c:v>
                </c:pt>
                <c:pt idx="46">
                  <c:v>0.1717034628727076</c:v>
                </c:pt>
                <c:pt idx="47">
                  <c:v>0.13558277589262532</c:v>
                </c:pt>
                <c:pt idx="48">
                  <c:v>0.20299713483932816</c:v>
                </c:pt>
                <c:pt idx="49">
                  <c:v>0.1746807294564319</c:v>
                </c:pt>
                <c:pt idx="50">
                  <c:v>0.20437162678943732</c:v>
                </c:pt>
                <c:pt idx="51">
                  <c:v>0.16021133150265721</c:v>
                </c:pt>
                <c:pt idx="52">
                  <c:v>0.12120467554645115</c:v>
                </c:pt>
                <c:pt idx="53">
                  <c:v>0.11358253511247472</c:v>
                </c:pt>
                <c:pt idx="54">
                  <c:v>8.9966135193241925E-2</c:v>
                </c:pt>
                <c:pt idx="55">
                  <c:v>0.12073659982110363</c:v>
                </c:pt>
                <c:pt idx="56">
                  <c:v>9.360900186673192E-2</c:v>
                </c:pt>
                <c:pt idx="57">
                  <c:v>9.0163677341300999E-2</c:v>
                </c:pt>
                <c:pt idx="58">
                  <c:v>0.10273641365638529</c:v>
                </c:pt>
                <c:pt idx="59">
                  <c:v>7.1027401087242287E-2</c:v>
                </c:pt>
                <c:pt idx="60">
                  <c:v>0.10659354393555494</c:v>
                </c:pt>
                <c:pt idx="61">
                  <c:v>0.11033019602076188</c:v>
                </c:pt>
                <c:pt idx="62">
                  <c:v>9.9343813737189438E-2</c:v>
                </c:pt>
                <c:pt idx="63">
                  <c:v>8.4697103839253413E-2</c:v>
                </c:pt>
                <c:pt idx="64">
                  <c:v>8.9876117779991133E-2</c:v>
                </c:pt>
                <c:pt idx="65">
                  <c:v>5.9712392481152975E-2</c:v>
                </c:pt>
                <c:pt idx="66">
                  <c:v>0.12358746772556997</c:v>
                </c:pt>
                <c:pt idx="67">
                  <c:v>0.11695736388489286</c:v>
                </c:pt>
                <c:pt idx="68">
                  <c:v>4.0000313464157125E-2</c:v>
                </c:pt>
                <c:pt idx="69">
                  <c:v>4.4807059757295264E-2</c:v>
                </c:pt>
                <c:pt idx="70">
                  <c:v>5.0702523632499205E-2</c:v>
                </c:pt>
                <c:pt idx="71">
                  <c:v>9.4351158851365524E-2</c:v>
                </c:pt>
                <c:pt idx="72">
                  <c:v>4.9329142439614039E-2</c:v>
                </c:pt>
                <c:pt idx="73">
                  <c:v>6.9929210930759753E-2</c:v>
                </c:pt>
                <c:pt idx="74">
                  <c:v>8.7488427015865886E-2</c:v>
                </c:pt>
              </c:numCache>
            </c:numRef>
          </c:yVal>
          <c:smooth val="0"/>
          <c:extLst>
            <c:ext xmlns:c16="http://schemas.microsoft.com/office/drawing/2014/chart" uri="{C3380CC4-5D6E-409C-BE32-E72D297353CC}">
              <c16:uniqueId val="{00000001-1390-42EE-9D00-C06C76C4CB73}"/>
            </c:ext>
          </c:extLst>
        </c:ser>
        <c:ser>
          <c:idx val="1"/>
          <c:order val="2"/>
          <c:tx>
            <c:v>Ni</c:v>
          </c:tx>
          <c:spPr>
            <a:ln w="19050" cap="rnd">
              <a:solidFill>
                <a:srgbClr val="92D050"/>
              </a:solidFill>
              <a:round/>
            </a:ln>
            <a:effectLst/>
          </c:spPr>
          <c:marker>
            <c:symbol val="none"/>
          </c:marker>
          <c:xVal>
            <c:numRef>
              <c:f>Sheet1!$C$39529:$BY$39529</c:f>
              <c:numCache>
                <c:formatCode>General</c:formatCode>
                <c:ptCount val="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numCache>
            </c:numRef>
          </c:xVal>
          <c:yVal>
            <c:numRef>
              <c:f>Sheet1!$C$39531:$BY$39531</c:f>
              <c:numCache>
                <c:formatCode>0.00E+00</c:formatCode>
                <c:ptCount val="75"/>
                <c:pt idx="0">
                  <c:v>1.4382671865462786E-2</c:v>
                </c:pt>
                <c:pt idx="1">
                  <c:v>5.3976089967660264E-3</c:v>
                </c:pt>
                <c:pt idx="2">
                  <c:v>7.4330298546581627E-3</c:v>
                </c:pt>
                <c:pt idx="3">
                  <c:v>2.4805286174187712E-2</c:v>
                </c:pt>
                <c:pt idx="4">
                  <c:v>1.0164587078057027E-2</c:v>
                </c:pt>
                <c:pt idx="5">
                  <c:v>1.5271621895956622E-2</c:v>
                </c:pt>
                <c:pt idx="6">
                  <c:v>1.0831561050093922E-2</c:v>
                </c:pt>
                <c:pt idx="7">
                  <c:v>1.48450703597306E-2</c:v>
                </c:pt>
                <c:pt idx="8">
                  <c:v>7.7466987440138252E-3</c:v>
                </c:pt>
                <c:pt idx="9">
                  <c:v>9.2840602218065438E-3</c:v>
                </c:pt>
                <c:pt idx="10">
                  <c:v>1.1142665073813826E-2</c:v>
                </c:pt>
                <c:pt idx="11">
                  <c:v>1.1283643769939133E-2</c:v>
                </c:pt>
                <c:pt idx="12">
                  <c:v>1.4713866517710797E-2</c:v>
                </c:pt>
                <c:pt idx="13">
                  <c:v>1.7032434387293571E-2</c:v>
                </c:pt>
                <c:pt idx="14">
                  <c:v>1.8981630235814853E-2</c:v>
                </c:pt>
                <c:pt idx="15">
                  <c:v>1.7311010435672621E-2</c:v>
                </c:pt>
                <c:pt idx="16">
                  <c:v>1.0936258119626735E-2</c:v>
                </c:pt>
                <c:pt idx="17">
                  <c:v>1.2289360723543804E-2</c:v>
                </c:pt>
                <c:pt idx="18">
                  <c:v>1.2284563133157645E-2</c:v>
                </c:pt>
                <c:pt idx="19">
                  <c:v>1.1385769766725153E-2</c:v>
                </c:pt>
                <c:pt idx="20">
                  <c:v>9.9787026639620562E-3</c:v>
                </c:pt>
                <c:pt idx="21">
                  <c:v>1.0310424170897099E-2</c:v>
                </c:pt>
                <c:pt idx="22">
                  <c:v>8.6452149384303994E-3</c:v>
                </c:pt>
                <c:pt idx="23">
                  <c:v>1.0862895504877804E-2</c:v>
                </c:pt>
                <c:pt idx="24">
                  <c:v>9.7548300554751756E-3</c:v>
                </c:pt>
                <c:pt idx="25">
                  <c:v>8.7477555771097899E-3</c:v>
                </c:pt>
                <c:pt idx="26">
                  <c:v>2.5806432414397812E-2</c:v>
                </c:pt>
                <c:pt idx="27">
                  <c:v>8.1236528152756355E-3</c:v>
                </c:pt>
                <c:pt idx="28">
                  <c:v>5.1444767787155376E-3</c:v>
                </c:pt>
                <c:pt idx="29">
                  <c:v>5.573398653532422E-3</c:v>
                </c:pt>
                <c:pt idx="30">
                  <c:v>1.7818105340809087E-2</c:v>
                </c:pt>
                <c:pt idx="31">
                  <c:v>4.352757441710404E-3</c:v>
                </c:pt>
                <c:pt idx="32">
                  <c:v>1.7808423518331996E-2</c:v>
                </c:pt>
                <c:pt idx="33">
                  <c:v>1.2017491746345478E-2</c:v>
                </c:pt>
                <c:pt idx="34">
                  <c:v>1.2009397779142146E-2</c:v>
                </c:pt>
                <c:pt idx="35">
                  <c:v>1.4500078468051347E-2</c:v>
                </c:pt>
                <c:pt idx="36">
                  <c:v>1.5978871255234933E-2</c:v>
                </c:pt>
                <c:pt idx="37">
                  <c:v>5.217880995766401E-3</c:v>
                </c:pt>
                <c:pt idx="38">
                  <c:v>4.7266813467992724E-3</c:v>
                </c:pt>
                <c:pt idx="39">
                  <c:v>1.5581428337163883E-2</c:v>
                </c:pt>
                <c:pt idx="40">
                  <c:v>1.3813651444023528E-2</c:v>
                </c:pt>
                <c:pt idx="41">
                  <c:v>1.477934795491207E-2</c:v>
                </c:pt>
                <c:pt idx="42">
                  <c:v>1.0496113477614496E-2</c:v>
                </c:pt>
                <c:pt idx="43">
                  <c:v>9.9208712856360456E-3</c:v>
                </c:pt>
                <c:pt idx="44">
                  <c:v>1.0613077559144419E-2</c:v>
                </c:pt>
                <c:pt idx="45">
                  <c:v>4.023756164284762E-2</c:v>
                </c:pt>
                <c:pt idx="46">
                  <c:v>8.0747601716748101E-3</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numCache>
            </c:numRef>
          </c:yVal>
          <c:smooth val="0"/>
          <c:extLst>
            <c:ext xmlns:c16="http://schemas.microsoft.com/office/drawing/2014/chart" uri="{C3380CC4-5D6E-409C-BE32-E72D297353CC}">
              <c16:uniqueId val="{00000002-1390-42EE-9D00-C06C76C4CB73}"/>
            </c:ext>
          </c:extLst>
        </c:ser>
        <c:ser>
          <c:idx val="2"/>
          <c:order val="3"/>
          <c:tx>
            <c:v>Cr</c:v>
          </c:tx>
          <c:spPr>
            <a:ln w="19050" cap="rnd">
              <a:solidFill>
                <a:schemeClr val="bg1">
                  <a:lumMod val="75000"/>
                </a:schemeClr>
              </a:solidFill>
              <a:round/>
            </a:ln>
            <a:effectLst/>
          </c:spPr>
          <c:marker>
            <c:symbol val="none"/>
          </c:marker>
          <c:xVal>
            <c:numRef>
              <c:f>Sheet1!$C$39529:$BY$39529</c:f>
              <c:numCache>
                <c:formatCode>General</c:formatCode>
                <c:ptCount val="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numCache>
            </c:numRef>
          </c:xVal>
          <c:yVal>
            <c:numRef>
              <c:f>Sheet1!$C$39532:$BY$39532</c:f>
              <c:numCache>
                <c:formatCode>0.00E+00</c:formatCode>
                <c:ptCount val="75"/>
                <c:pt idx="0">
                  <c:v>2.6841854164900772E-3</c:v>
                </c:pt>
                <c:pt idx="1">
                  <c:v>3.4161930187041103E-4</c:v>
                </c:pt>
                <c:pt idx="2">
                  <c:v>7.1830283122453786E-4</c:v>
                </c:pt>
                <c:pt idx="3">
                  <c:v>5.8716386433965082E-3</c:v>
                </c:pt>
                <c:pt idx="4">
                  <c:v>1.3185429624250873E-3</c:v>
                </c:pt>
                <c:pt idx="5">
                  <c:v>3.1382945243304682E-3</c:v>
                </c:pt>
                <c:pt idx="6">
                  <c:v>2.6561202504280373E-3</c:v>
                </c:pt>
                <c:pt idx="7">
                  <c:v>4.3730723053033611E-3</c:v>
                </c:pt>
                <c:pt idx="8">
                  <c:v>1.025320885460621E-3</c:v>
                </c:pt>
                <c:pt idx="9">
                  <c:v>1.4806505943400694E-3</c:v>
                </c:pt>
                <c:pt idx="10">
                  <c:v>1.9920377213086464E-3</c:v>
                </c:pt>
                <c:pt idx="11">
                  <c:v>1.8019805270417691E-3</c:v>
                </c:pt>
                <c:pt idx="12">
                  <c:v>2.4570284621619758E-3</c:v>
                </c:pt>
                <c:pt idx="13">
                  <c:v>2.5790096383595603E-3</c:v>
                </c:pt>
                <c:pt idx="14">
                  <c:v>3.9341113336081252E-3</c:v>
                </c:pt>
                <c:pt idx="15">
                  <c:v>3.1053181247465435E-3</c:v>
                </c:pt>
                <c:pt idx="16">
                  <c:v>1.9440763999207836E-3</c:v>
                </c:pt>
                <c:pt idx="17">
                  <c:v>2.4127057201721661E-3</c:v>
                </c:pt>
                <c:pt idx="18">
                  <c:v>2.8280201832187961E-3</c:v>
                </c:pt>
                <c:pt idx="19">
                  <c:v>2.9645719176242232E-3</c:v>
                </c:pt>
                <c:pt idx="20">
                  <c:v>2.9612799756793149E-3</c:v>
                </c:pt>
                <c:pt idx="21">
                  <c:v>2.4935876643408942E-3</c:v>
                </c:pt>
                <c:pt idx="22">
                  <c:v>2.7080045260492406E-3</c:v>
                </c:pt>
                <c:pt idx="23">
                  <c:v>3.2074230224027303E-3</c:v>
                </c:pt>
                <c:pt idx="24">
                  <c:v>3.1574264995003713E-3</c:v>
                </c:pt>
                <c:pt idx="25">
                  <c:v>3.3972491978413017E-3</c:v>
                </c:pt>
                <c:pt idx="26">
                  <c:v>2.8113626725715874E-3</c:v>
                </c:pt>
                <c:pt idx="27">
                  <c:v>2.9595563534825131E-3</c:v>
                </c:pt>
                <c:pt idx="28">
                  <c:v>2.086570756282134E-3</c:v>
                </c:pt>
                <c:pt idx="29">
                  <c:v>1.8891521807384711E-3</c:v>
                </c:pt>
                <c:pt idx="30">
                  <c:v>2.3456027468898607E-3</c:v>
                </c:pt>
                <c:pt idx="31">
                  <c:v>1.7883862791637963E-3</c:v>
                </c:pt>
                <c:pt idx="32">
                  <c:v>2.1619652040795116E-3</c:v>
                </c:pt>
                <c:pt idx="33">
                  <c:v>1.8329636725159971E-3</c:v>
                </c:pt>
                <c:pt idx="34">
                  <c:v>1.8397222881596843E-3</c:v>
                </c:pt>
                <c:pt idx="35">
                  <c:v>1.7641235867506789E-3</c:v>
                </c:pt>
                <c:pt idx="36">
                  <c:v>1.9125415859574872E-3</c:v>
                </c:pt>
                <c:pt idx="37">
                  <c:v>1.7803485462045197E-3</c:v>
                </c:pt>
                <c:pt idx="38">
                  <c:v>1.3209210743549298E-3</c:v>
                </c:pt>
                <c:pt idx="39">
                  <c:v>1.2582331138110544E-3</c:v>
                </c:pt>
                <c:pt idx="40">
                  <c:v>1.3827290261311546E-3</c:v>
                </c:pt>
                <c:pt idx="41">
                  <c:v>1.4082372728348239E-3</c:v>
                </c:pt>
                <c:pt idx="42">
                  <c:v>1.275944790439334E-3</c:v>
                </c:pt>
                <c:pt idx="43">
                  <c:v>7.1584247761299761E-4</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numCache>
            </c:numRef>
          </c:yVal>
          <c:smooth val="0"/>
          <c:extLst>
            <c:ext xmlns:c16="http://schemas.microsoft.com/office/drawing/2014/chart" uri="{C3380CC4-5D6E-409C-BE32-E72D297353CC}">
              <c16:uniqueId val="{00000003-1390-42EE-9D00-C06C76C4CB73}"/>
            </c:ext>
          </c:extLst>
        </c:ser>
        <c:ser>
          <c:idx val="4"/>
          <c:order val="4"/>
          <c:tx>
            <c:v>Mo</c:v>
          </c:tx>
          <c:spPr>
            <a:ln w="19050" cap="rnd">
              <a:solidFill>
                <a:srgbClr val="7030A0"/>
              </a:solidFill>
              <a:round/>
            </a:ln>
            <a:effectLst/>
          </c:spPr>
          <c:marker>
            <c:symbol val="none"/>
          </c:marker>
          <c:xVal>
            <c:numRef>
              <c:f>Sheet1!$C$39529:$BY$39529</c:f>
              <c:numCache>
                <c:formatCode>General</c:formatCode>
                <c:ptCount val="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numCache>
            </c:numRef>
          </c:xVal>
          <c:yVal>
            <c:numRef>
              <c:f>Sheet1!$C$39534:$BY$39534</c:f>
              <c:numCache>
                <c:formatCode>0.00E+00</c:formatCode>
                <c:ptCount val="75"/>
                <c:pt idx="0">
                  <c:v>5.9161841533544174E-3</c:v>
                </c:pt>
                <c:pt idx="1">
                  <c:v>9.7590887612835611E-4</c:v>
                </c:pt>
                <c:pt idx="2">
                  <c:v>1.9759961858169511E-3</c:v>
                </c:pt>
                <c:pt idx="3">
                  <c:v>9.6195729240259095E-3</c:v>
                </c:pt>
                <c:pt idx="4">
                  <c:v>2.3565047633254442E-3</c:v>
                </c:pt>
                <c:pt idx="5">
                  <c:v>6.5447386166659922E-3</c:v>
                </c:pt>
                <c:pt idx="6">
                  <c:v>5.4386525182369486E-3</c:v>
                </c:pt>
                <c:pt idx="7">
                  <c:v>5.9431924133274217E-3</c:v>
                </c:pt>
                <c:pt idx="8">
                  <c:v>2.7764943881573921E-3</c:v>
                </c:pt>
                <c:pt idx="9">
                  <c:v>3.8225615678422254E-3</c:v>
                </c:pt>
                <c:pt idx="10">
                  <c:v>4.2303187515580001E-3</c:v>
                </c:pt>
                <c:pt idx="11">
                  <c:v>3.2009130808200892E-2</c:v>
                </c:pt>
                <c:pt idx="12">
                  <c:v>3.3791650252048409E-2</c:v>
                </c:pt>
                <c:pt idx="13">
                  <c:v>3.3436536306960064E-2</c:v>
                </c:pt>
                <c:pt idx="14">
                  <c:v>6.1807878790429184E-2</c:v>
                </c:pt>
                <c:pt idx="15">
                  <c:v>8.3104948699324221E-2</c:v>
                </c:pt>
                <c:pt idx="16">
                  <c:v>5.8719901179441328E-2</c:v>
                </c:pt>
                <c:pt idx="17">
                  <c:v>0.10185583243626803</c:v>
                </c:pt>
                <c:pt idx="18">
                  <c:v>0.11529695786273156</c:v>
                </c:pt>
                <c:pt idx="19">
                  <c:v>0.11323355497358331</c:v>
                </c:pt>
                <c:pt idx="20">
                  <c:v>0.1167437834669751</c:v>
                </c:pt>
                <c:pt idx="21">
                  <c:v>0.12277861148402408</c:v>
                </c:pt>
                <c:pt idx="22">
                  <c:v>0.12254326676422445</c:v>
                </c:pt>
                <c:pt idx="23">
                  <c:v>0.13920105285066955</c:v>
                </c:pt>
                <c:pt idx="24">
                  <c:v>0.15085601147209568</c:v>
                </c:pt>
                <c:pt idx="25">
                  <c:v>0.17666361084296955</c:v>
                </c:pt>
                <c:pt idx="26">
                  <c:v>0.14839380513767328</c:v>
                </c:pt>
                <c:pt idx="27">
                  <c:v>0.16284660223138084</c:v>
                </c:pt>
                <c:pt idx="28">
                  <c:v>0.13992707716002872</c:v>
                </c:pt>
                <c:pt idx="29">
                  <c:v>0.15464624634405091</c:v>
                </c:pt>
                <c:pt idx="30">
                  <c:v>0.16607401022172052</c:v>
                </c:pt>
                <c:pt idx="31">
                  <c:v>0.15279298462851901</c:v>
                </c:pt>
                <c:pt idx="32">
                  <c:v>0.2037134385209704</c:v>
                </c:pt>
                <c:pt idx="33">
                  <c:v>0.22270706798247167</c:v>
                </c:pt>
                <c:pt idx="34">
                  <c:v>0.24770661456103679</c:v>
                </c:pt>
                <c:pt idx="35">
                  <c:v>0.26642886253907661</c:v>
                </c:pt>
                <c:pt idx="36">
                  <c:v>0.22939612568780418</c:v>
                </c:pt>
                <c:pt idx="37">
                  <c:v>0.21571946084364743</c:v>
                </c:pt>
                <c:pt idx="38">
                  <c:v>0.24102037331854698</c:v>
                </c:pt>
                <c:pt idx="39">
                  <c:v>0.25297224524584294</c:v>
                </c:pt>
                <c:pt idx="40">
                  <c:v>0.26804133739898428</c:v>
                </c:pt>
                <c:pt idx="41">
                  <c:v>0.27555898963960912</c:v>
                </c:pt>
                <c:pt idx="42">
                  <c:v>0.27942179498780911</c:v>
                </c:pt>
                <c:pt idx="43">
                  <c:v>0.24156991619087878</c:v>
                </c:pt>
                <c:pt idx="44">
                  <c:v>0.3256249798100686</c:v>
                </c:pt>
                <c:pt idx="45">
                  <c:v>0.22396917478424033</c:v>
                </c:pt>
                <c:pt idx="46">
                  <c:v>0.19738240344435831</c:v>
                </c:pt>
                <c:pt idx="47">
                  <c:v>0.18265580997606082</c:v>
                </c:pt>
                <c:pt idx="48">
                  <c:v>0.30434249860068951</c:v>
                </c:pt>
                <c:pt idx="49">
                  <c:v>0.33059068799577868</c:v>
                </c:pt>
                <c:pt idx="50">
                  <c:v>0.37626097523280683</c:v>
                </c:pt>
                <c:pt idx="51">
                  <c:v>0.32984048392059001</c:v>
                </c:pt>
                <c:pt idx="52">
                  <c:v>0.30296957836017463</c:v>
                </c:pt>
                <c:pt idx="53">
                  <c:v>0.28894791903618405</c:v>
                </c:pt>
                <c:pt idx="54">
                  <c:v>0.24704204058884369</c:v>
                </c:pt>
                <c:pt idx="55">
                  <c:v>0.33813984073889303</c:v>
                </c:pt>
                <c:pt idx="56">
                  <c:v>0.24897566539212351</c:v>
                </c:pt>
                <c:pt idx="57">
                  <c:v>0.21168675018274535</c:v>
                </c:pt>
                <c:pt idx="58">
                  <c:v>0.23511982233853507</c:v>
                </c:pt>
                <c:pt idx="59">
                  <c:v>0.24198162600657941</c:v>
                </c:pt>
                <c:pt idx="60">
                  <c:v>0.27894176987699171</c:v>
                </c:pt>
                <c:pt idx="61">
                  <c:v>0.19853238272439727</c:v>
                </c:pt>
                <c:pt idx="62">
                  <c:v>0.20718769104730875</c:v>
                </c:pt>
                <c:pt idx="63">
                  <c:v>0.19874780910646794</c:v>
                </c:pt>
                <c:pt idx="64">
                  <c:v>0.11075937739173858</c:v>
                </c:pt>
                <c:pt idx="65">
                  <c:v>0.18683872632176007</c:v>
                </c:pt>
                <c:pt idx="66">
                  <c:v>0.3516305999511592</c:v>
                </c:pt>
                <c:pt idx="67">
                  <c:v>0.48694908442994095</c:v>
                </c:pt>
                <c:pt idx="68">
                  <c:v>0.22883190737503326</c:v>
                </c:pt>
                <c:pt idx="69">
                  <c:v>0.34165117769208292</c:v>
                </c:pt>
                <c:pt idx="70">
                  <c:v>9.1546484948379497E-2</c:v>
                </c:pt>
                <c:pt idx="71">
                  <c:v>0.19000533612219295</c:v>
                </c:pt>
                <c:pt idx="72">
                  <c:v>0.32787604442939394</c:v>
                </c:pt>
                <c:pt idx="73">
                  <c:v>0.54078152334703777</c:v>
                </c:pt>
                <c:pt idx="74">
                  <c:v>0.24836463238394799</c:v>
                </c:pt>
              </c:numCache>
            </c:numRef>
          </c:yVal>
          <c:smooth val="0"/>
          <c:extLst>
            <c:ext xmlns:c16="http://schemas.microsoft.com/office/drawing/2014/chart" uri="{C3380CC4-5D6E-409C-BE32-E72D297353CC}">
              <c16:uniqueId val="{00000004-1390-42EE-9D00-C06C76C4CB73}"/>
            </c:ext>
          </c:extLst>
        </c:ser>
        <c:dLbls>
          <c:showLegendKey val="0"/>
          <c:showVal val="0"/>
          <c:showCatName val="0"/>
          <c:showSerName val="0"/>
          <c:showPercent val="0"/>
          <c:showBubbleSize val="0"/>
        </c:dLbls>
        <c:axId val="901380559"/>
        <c:axId val="901386799"/>
      </c:scatterChart>
      <c:valAx>
        <c:axId val="90138055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(20x)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901386799"/>
        <c:crossesAt val="1.0000000000000002E-3"/>
        <c:crossBetween val="midCat"/>
      </c:valAx>
      <c:valAx>
        <c:axId val="901386799"/>
        <c:scaling>
          <c:logBase val="10"/>
          <c:orientation val="minMax"/>
          <c:min val="1.0000000000000002E-3"/>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Concentration (%)</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901380559"/>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Data!$B$1:$B$2</c:f>
              <c:strCache>
                <c:ptCount val="2"/>
                <c:pt idx="0">
                  <c:v>W</c:v>
                </c:pt>
              </c:strCache>
            </c:strRef>
          </c:tx>
          <c:spPr>
            <a:ln w="19050" cap="rnd">
              <a:solidFill>
                <a:srgbClr val="0070C0"/>
              </a:solidFill>
              <a:round/>
            </a:ln>
            <a:effectLst/>
          </c:spPr>
          <c:marker>
            <c:symbol val="none"/>
          </c:marker>
          <c:xVal>
            <c:numRef>
              <c:f>Data!$A$3:$A$1002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xVal>
          <c:yVal>
            <c:numRef>
              <c:f>Data!$B$3:$B$1002</c:f>
              <c:numCache>
                <c:formatCode>General</c:formatCode>
                <c:ptCount val="1000"/>
                <c:pt idx="0">
                  <c:v>-30.559364987589753</c:v>
                </c:pt>
                <c:pt idx="1">
                  <c:v>30.097359645453174</c:v>
                </c:pt>
                <c:pt idx="2">
                  <c:v>-3.0409150174427362</c:v>
                </c:pt>
                <c:pt idx="3">
                  <c:v>-16.915636478432905</c:v>
                </c:pt>
                <c:pt idx="4">
                  <c:v>6.1962773574947478</c:v>
                </c:pt>
                <c:pt idx="5">
                  <c:v>30.448460662757263</c:v>
                </c:pt>
                <c:pt idx="6">
                  <c:v>5.6376118461868518</c:v>
                </c:pt>
                <c:pt idx="7">
                  <c:v>13.453707735571188</c:v>
                </c:pt>
                <c:pt idx="8">
                  <c:v>-15.271991614729712</c:v>
                </c:pt>
                <c:pt idx="9">
                  <c:v>11.852985907911398</c:v>
                </c:pt>
                <c:pt idx="10">
                  <c:v>26.590729213771517</c:v>
                </c:pt>
                <c:pt idx="11">
                  <c:v>9.1128174409094687</c:v>
                </c:pt>
                <c:pt idx="12">
                  <c:v>-5.3879848191884845</c:v>
                </c:pt>
                <c:pt idx="13">
                  <c:v>-9.9891222883991464</c:v>
                </c:pt>
                <c:pt idx="14">
                  <c:v>-6.6283769196345048</c:v>
                </c:pt>
                <c:pt idx="15">
                  <c:v>10.305881328475291</c:v>
                </c:pt>
                <c:pt idx="16">
                  <c:v>14.302796453711078</c:v>
                </c:pt>
                <c:pt idx="17">
                  <c:v>10.902369825529165</c:v>
                </c:pt>
                <c:pt idx="18">
                  <c:v>4.4650566421937539</c:v>
                </c:pt>
                <c:pt idx="19">
                  <c:v>19.107896700630246</c:v>
                </c:pt>
                <c:pt idx="20">
                  <c:v>18.886568251481645</c:v>
                </c:pt>
                <c:pt idx="21">
                  <c:v>7.7571669181324578</c:v>
                </c:pt>
                <c:pt idx="22">
                  <c:v>14.661487269781059</c:v>
                </c:pt>
                <c:pt idx="23">
                  <c:v>8.8102524044691908</c:v>
                </c:pt>
                <c:pt idx="24">
                  <c:v>13.861836875240295</c:v>
                </c:pt>
                <c:pt idx="25">
                  <c:v>52.126649678672415</c:v>
                </c:pt>
                <c:pt idx="26">
                  <c:v>-0.58527228590744274</c:v>
                </c:pt>
                <c:pt idx="27">
                  <c:v>11.876730405442634</c:v>
                </c:pt>
                <c:pt idx="28">
                  <c:v>-2.2164634119035163</c:v>
                </c:pt>
                <c:pt idx="29">
                  <c:v>4.9701349240648085</c:v>
                </c:pt>
                <c:pt idx="30">
                  <c:v>-13.80057805699327</c:v>
                </c:pt>
                <c:pt idx="31">
                  <c:v>28.792496946477854</c:v>
                </c:pt>
                <c:pt idx="32">
                  <c:v>31.096503422875731</c:v>
                </c:pt>
                <c:pt idx="33">
                  <c:v>18.284168647799614</c:v>
                </c:pt>
                <c:pt idx="34">
                  <c:v>-28.604894681537079</c:v>
                </c:pt>
                <c:pt idx="35">
                  <c:v>16.431807943149213</c:v>
                </c:pt>
                <c:pt idx="36">
                  <c:v>-2.7207956896456165</c:v>
                </c:pt>
                <c:pt idx="37">
                  <c:v>-3.8304311095717907</c:v>
                </c:pt>
                <c:pt idx="38">
                  <c:v>-12.13780883375191</c:v>
                </c:pt>
                <c:pt idx="39">
                  <c:v>-19.398094216055163</c:v>
                </c:pt>
                <c:pt idx="40">
                  <c:v>-11.047343695550476</c:v>
                </c:pt>
                <c:pt idx="41">
                  <c:v>-1.3870189622226301</c:v>
                </c:pt>
                <c:pt idx="42">
                  <c:v>1.9845255552646921</c:v>
                </c:pt>
                <c:pt idx="43">
                  <c:v>3.2195660534661479</c:v>
                </c:pt>
                <c:pt idx="44">
                  <c:v>-15.548260585630013</c:v>
                </c:pt>
                <c:pt idx="45">
                  <c:v>10.519129305796254</c:v>
                </c:pt>
                <c:pt idx="46">
                  <c:v>32.523512139338628</c:v>
                </c:pt>
                <c:pt idx="47">
                  <c:v>0.49546174085173472</c:v>
                </c:pt>
                <c:pt idx="48">
                  <c:v>13.69311048952135</c:v>
                </c:pt>
                <c:pt idx="49">
                  <c:v>8.0531800916283611</c:v>
                </c:pt>
                <c:pt idx="50">
                  <c:v>17.324374222868471</c:v>
                </c:pt>
                <c:pt idx="51">
                  <c:v>5.1910926880013957</c:v>
                </c:pt>
                <c:pt idx="52">
                  <c:v>36.839533159074001</c:v>
                </c:pt>
                <c:pt idx="53">
                  <c:v>77.538593395251453</c:v>
                </c:pt>
                <c:pt idx="54">
                  <c:v>58.414804256987466</c:v>
                </c:pt>
                <c:pt idx="55">
                  <c:v>2.0943726357937078</c:v>
                </c:pt>
                <c:pt idx="56">
                  <c:v>49.043097701270426</c:v>
                </c:pt>
                <c:pt idx="57">
                  <c:v>29.350035559717135</c:v>
                </c:pt>
                <c:pt idx="58">
                  <c:v>52.08470926528922</c:v>
                </c:pt>
                <c:pt idx="59">
                  <c:v>43.290340592006508</c:v>
                </c:pt>
                <c:pt idx="60">
                  <c:v>53.219643131837721</c:v>
                </c:pt>
                <c:pt idx="61">
                  <c:v>30.980671957299904</c:v>
                </c:pt>
                <c:pt idx="62">
                  <c:v>38.898407293547315</c:v>
                </c:pt>
                <c:pt idx="63">
                  <c:v>97.168809104278097</c:v>
                </c:pt>
                <c:pt idx="64">
                  <c:v>103.20914423848758</c:v>
                </c:pt>
                <c:pt idx="65">
                  <c:v>-9.285171402037653</c:v>
                </c:pt>
                <c:pt idx="66">
                  <c:v>71.833456759627552</c:v>
                </c:pt>
                <c:pt idx="67">
                  <c:v>-48.039466656622075</c:v>
                </c:pt>
                <c:pt idx="68">
                  <c:v>22.910785105162461</c:v>
                </c:pt>
                <c:pt idx="69">
                  <c:v>16.232737668738316</c:v>
                </c:pt>
                <c:pt idx="70">
                  <c:v>13.59168047009562</c:v>
                </c:pt>
                <c:pt idx="71">
                  <c:v>-7.162448012466661</c:v>
                </c:pt>
                <c:pt idx="72">
                  <c:v>7.8074799703690179</c:v>
                </c:pt>
                <c:pt idx="73">
                  <c:v>42.843847241468616</c:v>
                </c:pt>
                <c:pt idx="74">
                  <c:v>36.144583488270165</c:v>
                </c:pt>
                <c:pt idx="75">
                  <c:v>7.1542613670772024</c:v>
                </c:pt>
                <c:pt idx="76">
                  <c:v>-19.7789356804448</c:v>
                </c:pt>
                <c:pt idx="77">
                  <c:v>22.182327843777209</c:v>
                </c:pt>
                <c:pt idx="78">
                  <c:v>-27.602385484343838</c:v>
                </c:pt>
                <c:pt idx="79">
                  <c:v>33.821624192684816</c:v>
                </c:pt>
                <c:pt idx="80">
                  <c:v>27.312504142349759</c:v>
                </c:pt>
                <c:pt idx="81">
                  <c:v>70.110221802978884</c:v>
                </c:pt>
                <c:pt idx="82">
                  <c:v>20.425707595294405</c:v>
                </c:pt>
                <c:pt idx="83">
                  <c:v>10.627375075344316</c:v>
                </c:pt>
                <c:pt idx="84">
                  <c:v>7.0201057560098263</c:v>
                </c:pt>
                <c:pt idx="85">
                  <c:v>25.874973218306383</c:v>
                </c:pt>
                <c:pt idx="86">
                  <c:v>-19.925349169652915</c:v>
                </c:pt>
                <c:pt idx="87">
                  <c:v>-2.5737368067405302</c:v>
                </c:pt>
                <c:pt idx="88">
                  <c:v>57.091100632511207</c:v>
                </c:pt>
                <c:pt idx="89">
                  <c:v>12.373434454158339</c:v>
                </c:pt>
                <c:pt idx="90">
                  <c:v>35.159080984680536</c:v>
                </c:pt>
                <c:pt idx="91">
                  <c:v>108.39815428956142</c:v>
                </c:pt>
                <c:pt idx="92">
                  <c:v>23.889122448098306</c:v>
                </c:pt>
                <c:pt idx="93">
                  <c:v>36.17291634324495</c:v>
                </c:pt>
                <c:pt idx="94">
                  <c:v>-25.730518097106415</c:v>
                </c:pt>
                <c:pt idx="95">
                  <c:v>35.609439861551103</c:v>
                </c:pt>
                <c:pt idx="96">
                  <c:v>25.159926148782812</c:v>
                </c:pt>
                <c:pt idx="97">
                  <c:v>90.635008523801474</c:v>
                </c:pt>
                <c:pt idx="98">
                  <c:v>43.697675412507202</c:v>
                </c:pt>
                <c:pt idx="99">
                  <c:v>45.899451659034625</c:v>
                </c:pt>
                <c:pt idx="100">
                  <c:v>65.700627707799057</c:v>
                </c:pt>
                <c:pt idx="101">
                  <c:v>8.7321522740453652</c:v>
                </c:pt>
                <c:pt idx="102">
                  <c:v>16.542626849215036</c:v>
                </c:pt>
                <c:pt idx="103">
                  <c:v>71.745912122001386</c:v>
                </c:pt>
                <c:pt idx="104">
                  <c:v>-31.762049517755031</c:v>
                </c:pt>
                <c:pt idx="105">
                  <c:v>3.9466817861673738</c:v>
                </c:pt>
                <c:pt idx="106">
                  <c:v>89.100440148402029</c:v>
                </c:pt>
                <c:pt idx="107">
                  <c:v>-5.4655426995921079</c:v>
                </c:pt>
                <c:pt idx="108">
                  <c:v>81.847738985024847</c:v>
                </c:pt>
                <c:pt idx="109">
                  <c:v>33.447043918586665</c:v>
                </c:pt>
                <c:pt idx="110">
                  <c:v>-18.208222734580506</c:v>
                </c:pt>
                <c:pt idx="111">
                  <c:v>96.228294499806125</c:v>
                </c:pt>
                <c:pt idx="112">
                  <c:v>54.219671137572561</c:v>
                </c:pt>
                <c:pt idx="113">
                  <c:v>-7.0794818952716145</c:v>
                </c:pt>
                <c:pt idx="114">
                  <c:v>-20.628184055950527</c:v>
                </c:pt>
                <c:pt idx="115">
                  <c:v>29.463037390313527</c:v>
                </c:pt>
                <c:pt idx="116">
                  <c:v>65.292032522062883</c:v>
                </c:pt>
                <c:pt idx="117">
                  <c:v>-36.226781487050985</c:v>
                </c:pt>
                <c:pt idx="118">
                  <c:v>52.412776956115628</c:v>
                </c:pt>
                <c:pt idx="119">
                  <c:v>-43.34955585996704</c:v>
                </c:pt>
                <c:pt idx="120">
                  <c:v>-7.3304661567399165</c:v>
                </c:pt>
                <c:pt idx="121">
                  <c:v>72.752589914529381</c:v>
                </c:pt>
                <c:pt idx="122">
                  <c:v>8.6982812091252857</c:v>
                </c:pt>
                <c:pt idx="123">
                  <c:v>22.052339056704461</c:v>
                </c:pt>
                <c:pt idx="124">
                  <c:v>0.36799011953739619</c:v>
                </c:pt>
                <c:pt idx="125">
                  <c:v>37.524668122480641</c:v>
                </c:pt>
                <c:pt idx="126">
                  <c:v>85.09965989924261</c:v>
                </c:pt>
                <c:pt idx="127">
                  <c:v>-108.7130964822763</c:v>
                </c:pt>
                <c:pt idx="128">
                  <c:v>50.136147308483906</c:v>
                </c:pt>
                <c:pt idx="129">
                  <c:v>-32.827528757757399</c:v>
                </c:pt>
                <c:pt idx="130">
                  <c:v>68.5260860012325</c:v>
                </c:pt>
                <c:pt idx="131">
                  <c:v>-9.4478212968754871</c:v>
                </c:pt>
                <c:pt idx="132">
                  <c:v>86.101326099763284</c:v>
                </c:pt>
                <c:pt idx="133">
                  <c:v>86.675265700017988</c:v>
                </c:pt>
                <c:pt idx="134">
                  <c:v>12.6883984344102</c:v>
                </c:pt>
                <c:pt idx="135">
                  <c:v>11.18971077054386</c:v>
                </c:pt>
                <c:pt idx="136">
                  <c:v>-10.275961536765323</c:v>
                </c:pt>
                <c:pt idx="137">
                  <c:v>-5.416093147053668</c:v>
                </c:pt>
                <c:pt idx="138">
                  <c:v>-6.624419618771987</c:v>
                </c:pt>
                <c:pt idx="139">
                  <c:v>16.322918941522289</c:v>
                </c:pt>
                <c:pt idx="140">
                  <c:v>-22.218261849233254</c:v>
                </c:pt>
                <c:pt idx="141">
                  <c:v>19.481964883544379</c:v>
                </c:pt>
                <c:pt idx="142">
                  <c:v>75.097486839858007</c:v>
                </c:pt>
                <c:pt idx="143">
                  <c:v>92.515667961311493</c:v>
                </c:pt>
                <c:pt idx="144">
                  <c:v>-12.597756604133165</c:v>
                </c:pt>
                <c:pt idx="145">
                  <c:v>55.159076699418982</c:v>
                </c:pt>
                <c:pt idx="146">
                  <c:v>46.993416607227722</c:v>
                </c:pt>
                <c:pt idx="147">
                  <c:v>44.423423264435719</c:v>
                </c:pt>
                <c:pt idx="148">
                  <c:v>27.063957668546049</c:v>
                </c:pt>
                <c:pt idx="149">
                  <c:v>38.12533811196527</c:v>
                </c:pt>
                <c:pt idx="150">
                  <c:v>-2.1950031372196923</c:v>
                </c:pt>
                <c:pt idx="151">
                  <c:v>-38.139766801574297</c:v>
                </c:pt>
                <c:pt idx="152">
                  <c:v>-10.50508298872605</c:v>
                </c:pt>
                <c:pt idx="153">
                  <c:v>103.00494756172245</c:v>
                </c:pt>
                <c:pt idx="154">
                  <c:v>-22.812879991522987</c:v>
                </c:pt>
                <c:pt idx="155">
                  <c:v>35.544671363090288</c:v>
                </c:pt>
                <c:pt idx="156">
                  <c:v>80.1453951581544</c:v>
                </c:pt>
                <c:pt idx="157">
                  <c:v>35.028049904564874</c:v>
                </c:pt>
                <c:pt idx="158">
                  <c:v>89.433494641885844</c:v>
                </c:pt>
                <c:pt idx="159">
                  <c:v>25.622033424181829</c:v>
                </c:pt>
                <c:pt idx="160">
                  <c:v>64.631010473720366</c:v>
                </c:pt>
                <c:pt idx="161">
                  <c:v>27.785132883711416</c:v>
                </c:pt>
                <c:pt idx="162">
                  <c:v>10.396715927507472</c:v>
                </c:pt>
                <c:pt idx="163">
                  <c:v>80.73106257667628</c:v>
                </c:pt>
                <c:pt idx="164">
                  <c:v>9.4382596031040098</c:v>
                </c:pt>
                <c:pt idx="165">
                  <c:v>44.500744177020145</c:v>
                </c:pt>
                <c:pt idx="166">
                  <c:v>3.2566143952057991</c:v>
                </c:pt>
                <c:pt idx="167">
                  <c:v>85.762776421033323</c:v>
                </c:pt>
                <c:pt idx="168">
                  <c:v>43.448849253676656</c:v>
                </c:pt>
                <c:pt idx="169">
                  <c:v>-9.7146617591132109</c:v>
                </c:pt>
                <c:pt idx="170">
                  <c:v>-61.989305572104591</c:v>
                </c:pt>
                <c:pt idx="171">
                  <c:v>60.843369878295967</c:v>
                </c:pt>
                <c:pt idx="172">
                  <c:v>20.731805061675765</c:v>
                </c:pt>
                <c:pt idx="173">
                  <c:v>72.638864869853293</c:v>
                </c:pt>
                <c:pt idx="174">
                  <c:v>-9.8844842543798084</c:v>
                </c:pt>
                <c:pt idx="175">
                  <c:v>3.6316310059754309</c:v>
                </c:pt>
                <c:pt idx="176">
                  <c:v>-16.776059243516922</c:v>
                </c:pt>
                <c:pt idx="177">
                  <c:v>96.971567132346976</c:v>
                </c:pt>
                <c:pt idx="178">
                  <c:v>-9.5460978993625254</c:v>
                </c:pt>
                <c:pt idx="179">
                  <c:v>-17.091623722736152</c:v>
                </c:pt>
                <c:pt idx="180">
                  <c:v>-0.30163111886799399</c:v>
                </c:pt>
                <c:pt idx="181">
                  <c:v>41.808881430014388</c:v>
                </c:pt>
                <c:pt idx="182">
                  <c:v>-24.517532744717474</c:v>
                </c:pt>
                <c:pt idx="183">
                  <c:v>15.693360977667387</c:v>
                </c:pt>
                <c:pt idx="184">
                  <c:v>44.581346056161614</c:v>
                </c:pt>
                <c:pt idx="185">
                  <c:v>53.318262010160296</c:v>
                </c:pt>
                <c:pt idx="186">
                  <c:v>-45.825601337396158</c:v>
                </c:pt>
                <c:pt idx="187">
                  <c:v>136.94139227106174</c:v>
                </c:pt>
                <c:pt idx="188">
                  <c:v>-58.872484961783222</c:v>
                </c:pt>
                <c:pt idx="189">
                  <c:v>74.013046923326172</c:v>
                </c:pt>
                <c:pt idx="190">
                  <c:v>50.378642147167731</c:v>
                </c:pt>
                <c:pt idx="191">
                  <c:v>-13.896306301498141</c:v>
                </c:pt>
                <c:pt idx="192">
                  <c:v>98.791187735329984</c:v>
                </c:pt>
                <c:pt idx="193">
                  <c:v>11.406942279882232</c:v>
                </c:pt>
                <c:pt idx="194">
                  <c:v>72.416009764016337</c:v>
                </c:pt>
                <c:pt idx="195">
                  <c:v>-68.676692451844787</c:v>
                </c:pt>
                <c:pt idx="196">
                  <c:v>17.363937481727721</c:v>
                </c:pt>
                <c:pt idx="197">
                  <c:v>96.188971852487924</c:v>
                </c:pt>
                <c:pt idx="198">
                  <c:v>36.535321822599514</c:v>
                </c:pt>
                <c:pt idx="199">
                  <c:v>57.432772489256365</c:v>
                </c:pt>
                <c:pt idx="200">
                  <c:v>37.719380569089807</c:v>
                </c:pt>
                <c:pt idx="201">
                  <c:v>61.930008278778907</c:v>
                </c:pt>
                <c:pt idx="202">
                  <c:v>15.451378059160181</c:v>
                </c:pt>
                <c:pt idx="203">
                  <c:v>36.636279299135936</c:v>
                </c:pt>
                <c:pt idx="204">
                  <c:v>-25.373923987689214</c:v>
                </c:pt>
                <c:pt idx="205">
                  <c:v>-13.472210855946091</c:v>
                </c:pt>
                <c:pt idx="206">
                  <c:v>87.78055543031499</c:v>
                </c:pt>
                <c:pt idx="207">
                  <c:v>-3.9593857328562945</c:v>
                </c:pt>
                <c:pt idx="208">
                  <c:v>63.123500703368528</c:v>
                </c:pt>
                <c:pt idx="209">
                  <c:v>29.314282158088304</c:v>
                </c:pt>
                <c:pt idx="210">
                  <c:v>33.661505817592229</c:v>
                </c:pt>
                <c:pt idx="211">
                  <c:v>-41.202674133237288</c:v>
                </c:pt>
                <c:pt idx="212">
                  <c:v>68.760019371776508</c:v>
                </c:pt>
                <c:pt idx="213">
                  <c:v>11.687054871713125</c:v>
                </c:pt>
                <c:pt idx="214">
                  <c:v>80.307475210608956</c:v>
                </c:pt>
                <c:pt idx="215">
                  <c:v>26.732283372000527</c:v>
                </c:pt>
                <c:pt idx="216">
                  <c:v>18.033633424014049</c:v>
                </c:pt>
                <c:pt idx="217">
                  <c:v>-37.100239755755823</c:v>
                </c:pt>
                <c:pt idx="218">
                  <c:v>46.262750932007286</c:v>
                </c:pt>
                <c:pt idx="219">
                  <c:v>34.636989752737996</c:v>
                </c:pt>
                <c:pt idx="220">
                  <c:v>11.438373844490245</c:v>
                </c:pt>
                <c:pt idx="221">
                  <c:v>26.379098847890685</c:v>
                </c:pt>
                <c:pt idx="222">
                  <c:v>21.794165431284</c:v>
                </c:pt>
                <c:pt idx="223">
                  <c:v>-24.62983377701406</c:v>
                </c:pt>
                <c:pt idx="224">
                  <c:v>27.070343757000295</c:v>
                </c:pt>
                <c:pt idx="225">
                  <c:v>-64.750657546233526</c:v>
                </c:pt>
                <c:pt idx="226">
                  <c:v>56.436799555654353</c:v>
                </c:pt>
                <c:pt idx="227">
                  <c:v>27.644421213253963</c:v>
                </c:pt>
                <c:pt idx="228">
                  <c:v>-45.750396311934999</c:v>
                </c:pt>
                <c:pt idx="229">
                  <c:v>76.621858533290563</c:v>
                </c:pt>
                <c:pt idx="230">
                  <c:v>4.8501981238229126</c:v>
                </c:pt>
                <c:pt idx="231">
                  <c:v>67.973121498246044</c:v>
                </c:pt>
                <c:pt idx="232">
                  <c:v>48.423690280139304</c:v>
                </c:pt>
                <c:pt idx="233">
                  <c:v>5.1824181987316491</c:v>
                </c:pt>
                <c:pt idx="234">
                  <c:v>0.57995146484400806</c:v>
                </c:pt>
                <c:pt idx="235">
                  <c:v>43.339275485212305</c:v>
                </c:pt>
                <c:pt idx="236">
                  <c:v>32.958365226789752</c:v>
                </c:pt>
                <c:pt idx="237">
                  <c:v>8.6244784074563885</c:v>
                </c:pt>
                <c:pt idx="238">
                  <c:v>48.679870653816046</c:v>
                </c:pt>
                <c:pt idx="239">
                  <c:v>2.5226237110171001</c:v>
                </c:pt>
                <c:pt idx="240">
                  <c:v>122.31818809304072</c:v>
                </c:pt>
                <c:pt idx="241">
                  <c:v>25.969072486734067</c:v>
                </c:pt>
                <c:pt idx="242">
                  <c:v>-45.262809029734498</c:v>
                </c:pt>
                <c:pt idx="243">
                  <c:v>6.9921306210965719</c:v>
                </c:pt>
                <c:pt idx="244">
                  <c:v>-26.938589809846224</c:v>
                </c:pt>
                <c:pt idx="245">
                  <c:v>40.516433440347448</c:v>
                </c:pt>
                <c:pt idx="246">
                  <c:v>39.407274916132728</c:v>
                </c:pt>
                <c:pt idx="247">
                  <c:v>62.219596555358244</c:v>
                </c:pt>
                <c:pt idx="248">
                  <c:v>39.080550655328132</c:v>
                </c:pt>
                <c:pt idx="249">
                  <c:v>49.418723672655283</c:v>
                </c:pt>
                <c:pt idx="250">
                  <c:v>-57.25930536727261</c:v>
                </c:pt>
                <c:pt idx="251">
                  <c:v>17.382097867209275</c:v>
                </c:pt>
                <c:pt idx="252">
                  <c:v>7.4613735459213535</c:v>
                </c:pt>
                <c:pt idx="253">
                  <c:v>-37.346442345883403</c:v>
                </c:pt>
                <c:pt idx="254">
                  <c:v>4.6278170268403427</c:v>
                </c:pt>
                <c:pt idx="255">
                  <c:v>150.4884903751045</c:v>
                </c:pt>
                <c:pt idx="256">
                  <c:v>6.1376277539519259</c:v>
                </c:pt>
                <c:pt idx="257">
                  <c:v>-16.416736051333888</c:v>
                </c:pt>
                <c:pt idx="258">
                  <c:v>-30.627167201487044</c:v>
                </c:pt>
                <c:pt idx="259">
                  <c:v>30.14575935933351</c:v>
                </c:pt>
                <c:pt idx="260">
                  <c:v>52.247723501845542</c:v>
                </c:pt>
                <c:pt idx="261">
                  <c:v>44.476720105304409</c:v>
                </c:pt>
                <c:pt idx="262">
                  <c:v>19.208932974901973</c:v>
                </c:pt>
                <c:pt idx="263">
                  <c:v>37.437532075461071</c:v>
                </c:pt>
                <c:pt idx="264">
                  <c:v>67.626808986297789</c:v>
                </c:pt>
                <c:pt idx="265">
                  <c:v>18.674493088425582</c:v>
                </c:pt>
                <c:pt idx="266">
                  <c:v>91.446399972192481</c:v>
                </c:pt>
                <c:pt idx="267">
                  <c:v>-6.8645217583142379</c:v>
                </c:pt>
                <c:pt idx="268">
                  <c:v>-34.127860836450985</c:v>
                </c:pt>
                <c:pt idx="269">
                  <c:v>59.806521415486252</c:v>
                </c:pt>
                <c:pt idx="270">
                  <c:v>62.688803133673581</c:v>
                </c:pt>
                <c:pt idx="271">
                  <c:v>11.300019297507621</c:v>
                </c:pt>
                <c:pt idx="272">
                  <c:v>-32.021068389736442</c:v>
                </c:pt>
                <c:pt idx="273">
                  <c:v>26.943035943145929</c:v>
                </c:pt>
                <c:pt idx="274">
                  <c:v>53.206292142009268</c:v>
                </c:pt>
                <c:pt idx="275">
                  <c:v>38.37292615548138</c:v>
                </c:pt>
                <c:pt idx="276">
                  <c:v>14.529298462304951</c:v>
                </c:pt>
                <c:pt idx="277">
                  <c:v>38.141598852541961</c:v>
                </c:pt>
                <c:pt idx="278">
                  <c:v>53.237417695652994</c:v>
                </c:pt>
                <c:pt idx="279">
                  <c:v>16.621541466523613</c:v>
                </c:pt>
                <c:pt idx="280">
                  <c:v>52.225447449966737</c:v>
                </c:pt>
                <c:pt idx="281">
                  <c:v>-27.033576167794219</c:v>
                </c:pt>
                <c:pt idx="282">
                  <c:v>86.300953595780896</c:v>
                </c:pt>
                <c:pt idx="283">
                  <c:v>-21.325378650205796</c:v>
                </c:pt>
                <c:pt idx="284">
                  <c:v>3.5242932138593184</c:v>
                </c:pt>
                <c:pt idx="285">
                  <c:v>9.7487122456954776</c:v>
                </c:pt>
                <c:pt idx="286">
                  <c:v>158.6865576224871</c:v>
                </c:pt>
                <c:pt idx="287">
                  <c:v>115.36057535933729</c:v>
                </c:pt>
                <c:pt idx="288">
                  <c:v>22.015875718918103</c:v>
                </c:pt>
                <c:pt idx="289">
                  <c:v>83.228388326133725</c:v>
                </c:pt>
                <c:pt idx="290">
                  <c:v>33.763206508748887</c:v>
                </c:pt>
                <c:pt idx="291">
                  <c:v>2.8623078584817168</c:v>
                </c:pt>
                <c:pt idx="292">
                  <c:v>12.924612919929107</c:v>
                </c:pt>
                <c:pt idx="293">
                  <c:v>18.549794571365574</c:v>
                </c:pt>
                <c:pt idx="294">
                  <c:v>1.8954243841139764</c:v>
                </c:pt>
                <c:pt idx="295">
                  <c:v>0.5448436567776217</c:v>
                </c:pt>
                <c:pt idx="296">
                  <c:v>-22.349393333030868</c:v>
                </c:pt>
                <c:pt idx="297">
                  <c:v>56.372874765810643</c:v>
                </c:pt>
                <c:pt idx="298">
                  <c:v>41.124523561664958</c:v>
                </c:pt>
                <c:pt idx="299">
                  <c:v>41.353001725928387</c:v>
                </c:pt>
                <c:pt idx="300">
                  <c:v>105.58068994163989</c:v>
                </c:pt>
                <c:pt idx="301">
                  <c:v>-0.68753810269876681</c:v>
                </c:pt>
                <c:pt idx="302">
                  <c:v>34.469074675555042</c:v>
                </c:pt>
                <c:pt idx="303">
                  <c:v>121.51518142272315</c:v>
                </c:pt>
                <c:pt idx="304">
                  <c:v>18.984686871972958</c:v>
                </c:pt>
                <c:pt idx="305">
                  <c:v>137.2297930996769</c:v>
                </c:pt>
                <c:pt idx="306">
                  <c:v>86.931903828957601</c:v>
                </c:pt>
                <c:pt idx="307">
                  <c:v>42.994081472637447</c:v>
                </c:pt>
                <c:pt idx="308">
                  <c:v>-35.733939622947737</c:v>
                </c:pt>
                <c:pt idx="309">
                  <c:v>18.652231615823915</c:v>
                </c:pt>
                <c:pt idx="310">
                  <c:v>59.02876739792606</c:v>
                </c:pt>
                <c:pt idx="311">
                  <c:v>-5.5597511583105046</c:v>
                </c:pt>
                <c:pt idx="312">
                  <c:v>123.20152695016317</c:v>
                </c:pt>
                <c:pt idx="313">
                  <c:v>-22.54961771856717</c:v>
                </c:pt>
                <c:pt idx="314">
                  <c:v>70.629121842328189</c:v>
                </c:pt>
                <c:pt idx="315">
                  <c:v>42.037559270210195</c:v>
                </c:pt>
                <c:pt idx="316">
                  <c:v>41.516438136744476</c:v>
                </c:pt>
                <c:pt idx="317">
                  <c:v>20.497534064933376</c:v>
                </c:pt>
                <c:pt idx="318">
                  <c:v>40.573846907598814</c:v>
                </c:pt>
                <c:pt idx="319">
                  <c:v>-7.5128289245981454</c:v>
                </c:pt>
                <c:pt idx="320">
                  <c:v>63.344526187574068</c:v>
                </c:pt>
                <c:pt idx="321">
                  <c:v>34.060508091936072</c:v>
                </c:pt>
                <c:pt idx="322">
                  <c:v>-9.0793106548527351</c:v>
                </c:pt>
                <c:pt idx="323">
                  <c:v>75.224813356363711</c:v>
                </c:pt>
                <c:pt idx="324">
                  <c:v>110.20096442831131</c:v>
                </c:pt>
                <c:pt idx="325">
                  <c:v>79.484114783120177</c:v>
                </c:pt>
                <c:pt idx="326">
                  <c:v>15.618361544346325</c:v>
                </c:pt>
                <c:pt idx="327">
                  <c:v>74.37150777905002</c:v>
                </c:pt>
                <c:pt idx="328">
                  <c:v>22.137068101626969</c:v>
                </c:pt>
                <c:pt idx="329">
                  <c:v>23.693302986958951</c:v>
                </c:pt>
                <c:pt idx="330">
                  <c:v>72.555894833171109</c:v>
                </c:pt>
                <c:pt idx="331">
                  <c:v>84.191452493428258</c:v>
                </c:pt>
                <c:pt idx="332">
                  <c:v>-27.677193824716902</c:v>
                </c:pt>
                <c:pt idx="333">
                  <c:v>101.13945889250206</c:v>
                </c:pt>
                <c:pt idx="334">
                  <c:v>-16.270215763776861</c:v>
                </c:pt>
                <c:pt idx="335">
                  <c:v>10.774425772476802</c:v>
                </c:pt>
                <c:pt idx="336">
                  <c:v>-21.54468174844493</c:v>
                </c:pt>
                <c:pt idx="337">
                  <c:v>81.913508651209554</c:v>
                </c:pt>
                <c:pt idx="338">
                  <c:v>7.9224765071710328</c:v>
                </c:pt>
                <c:pt idx="339">
                  <c:v>181.38334670668996</c:v>
                </c:pt>
                <c:pt idx="340">
                  <c:v>143.64745547711331</c:v>
                </c:pt>
                <c:pt idx="341">
                  <c:v>0.81837545782091781</c:v>
                </c:pt>
                <c:pt idx="342">
                  <c:v>76.456183958987666</c:v>
                </c:pt>
                <c:pt idx="343">
                  <c:v>25.687600128673264</c:v>
                </c:pt>
                <c:pt idx="344">
                  <c:v>-39.211756589676206</c:v>
                </c:pt>
                <c:pt idx="345">
                  <c:v>97.876844864895929</c:v>
                </c:pt>
                <c:pt idx="346">
                  <c:v>54.3640886002215</c:v>
                </c:pt>
                <c:pt idx="347">
                  <c:v>113.87700014606882</c:v>
                </c:pt>
                <c:pt idx="348">
                  <c:v>56.941285191329349</c:v>
                </c:pt>
                <c:pt idx="349">
                  <c:v>100.65371234064507</c:v>
                </c:pt>
                <c:pt idx="350">
                  <c:v>58.453035025859826</c:v>
                </c:pt>
                <c:pt idx="351">
                  <c:v>83.331533585375354</c:v>
                </c:pt>
                <c:pt idx="352">
                  <c:v>16.573627923051145</c:v>
                </c:pt>
                <c:pt idx="353">
                  <c:v>80.330589568562687</c:v>
                </c:pt>
                <c:pt idx="354">
                  <c:v>79.378614368352643</c:v>
                </c:pt>
                <c:pt idx="355">
                  <c:v>21.046628720911773</c:v>
                </c:pt>
                <c:pt idx="356">
                  <c:v>114.94961553218444</c:v>
                </c:pt>
                <c:pt idx="357">
                  <c:v>-39.028711856093196</c:v>
                </c:pt>
                <c:pt idx="358">
                  <c:v>154.38679788955446</c:v>
                </c:pt>
                <c:pt idx="359">
                  <c:v>73.065143986897766</c:v>
                </c:pt>
                <c:pt idx="360">
                  <c:v>84.425125183727445</c:v>
                </c:pt>
                <c:pt idx="361">
                  <c:v>71.399678979007192</c:v>
                </c:pt>
                <c:pt idx="362">
                  <c:v>71.159837772707732</c:v>
                </c:pt>
                <c:pt idx="363">
                  <c:v>54.384826703718197</c:v>
                </c:pt>
                <c:pt idx="364">
                  <c:v>-2.9370342676983916</c:v>
                </c:pt>
                <c:pt idx="365">
                  <c:v>42.589175840993065</c:v>
                </c:pt>
                <c:pt idx="366">
                  <c:v>10.948975100797266</c:v>
                </c:pt>
                <c:pt idx="367">
                  <c:v>4.3847860472169566</c:v>
                </c:pt>
                <c:pt idx="368">
                  <c:v>93.973126342266468</c:v>
                </c:pt>
                <c:pt idx="369">
                  <c:v>90.754717914017618</c:v>
                </c:pt>
                <c:pt idx="370">
                  <c:v>68.216016897263941</c:v>
                </c:pt>
                <c:pt idx="371">
                  <c:v>107.33647968274295</c:v>
                </c:pt>
                <c:pt idx="372">
                  <c:v>88.997730550772374</c:v>
                </c:pt>
                <c:pt idx="373">
                  <c:v>50.094964951227169</c:v>
                </c:pt>
                <c:pt idx="374">
                  <c:v>101.3495726797299</c:v>
                </c:pt>
                <c:pt idx="375">
                  <c:v>-12.562517726836644</c:v>
                </c:pt>
                <c:pt idx="376">
                  <c:v>26.062882938985801</c:v>
                </c:pt>
                <c:pt idx="377">
                  <c:v>176.97605503520842</c:v>
                </c:pt>
                <c:pt idx="378">
                  <c:v>39.291687773613049</c:v>
                </c:pt>
                <c:pt idx="379">
                  <c:v>74.788952438073323</c:v>
                </c:pt>
                <c:pt idx="380">
                  <c:v>28.078264763354742</c:v>
                </c:pt>
                <c:pt idx="381">
                  <c:v>30.791987307592901</c:v>
                </c:pt>
                <c:pt idx="382">
                  <c:v>126.60644250234365</c:v>
                </c:pt>
                <c:pt idx="383">
                  <c:v>17.844401004302675</c:v>
                </c:pt>
                <c:pt idx="384">
                  <c:v>51.910968253895604</c:v>
                </c:pt>
                <c:pt idx="385">
                  <c:v>-36.447390019566747</c:v>
                </c:pt>
                <c:pt idx="386">
                  <c:v>33.014393282627971</c:v>
                </c:pt>
                <c:pt idx="387">
                  <c:v>33.945460146902981</c:v>
                </c:pt>
                <c:pt idx="388">
                  <c:v>39.791340042491065</c:v>
                </c:pt>
                <c:pt idx="389">
                  <c:v>-4.2344519091263448</c:v>
                </c:pt>
                <c:pt idx="390">
                  <c:v>116.1822326117405</c:v>
                </c:pt>
                <c:pt idx="391">
                  <c:v>146.48147844439873</c:v>
                </c:pt>
                <c:pt idx="392">
                  <c:v>101.25733395198532</c:v>
                </c:pt>
                <c:pt idx="393">
                  <c:v>83.535774107781961</c:v>
                </c:pt>
                <c:pt idx="394">
                  <c:v>8.2970532892049267</c:v>
                </c:pt>
                <c:pt idx="395">
                  <c:v>5.3783359985938208</c:v>
                </c:pt>
                <c:pt idx="396">
                  <c:v>86.692700406699359</c:v>
                </c:pt>
                <c:pt idx="397">
                  <c:v>62.781636213857531</c:v>
                </c:pt>
                <c:pt idx="398">
                  <c:v>-42.887443367520973</c:v>
                </c:pt>
                <c:pt idx="399">
                  <c:v>-26.09621127390232</c:v>
                </c:pt>
                <c:pt idx="400">
                  <c:v>131.49192671861266</c:v>
                </c:pt>
                <c:pt idx="401">
                  <c:v>31.12387336294702</c:v>
                </c:pt>
                <c:pt idx="402">
                  <c:v>43.328371245730409</c:v>
                </c:pt>
                <c:pt idx="403">
                  <c:v>7.3407865931842746</c:v>
                </c:pt>
                <c:pt idx="404">
                  <c:v>70.98976693673616</c:v>
                </c:pt>
                <c:pt idx="405">
                  <c:v>-41.59600218664707</c:v>
                </c:pt>
                <c:pt idx="406">
                  <c:v>47.649606084245178</c:v>
                </c:pt>
                <c:pt idx="407">
                  <c:v>-2.3473113655948135</c:v>
                </c:pt>
                <c:pt idx="408">
                  <c:v>58.573080469709971</c:v>
                </c:pt>
                <c:pt idx="409">
                  <c:v>116.84686978538892</c:v>
                </c:pt>
                <c:pt idx="410">
                  <c:v>58.095152175548904</c:v>
                </c:pt>
                <c:pt idx="411">
                  <c:v>68.637847073605371</c:v>
                </c:pt>
                <c:pt idx="412">
                  <c:v>-81.359916344474001</c:v>
                </c:pt>
                <c:pt idx="413">
                  <c:v>153.3748956544371</c:v>
                </c:pt>
                <c:pt idx="414">
                  <c:v>81.764966912872822</c:v>
                </c:pt>
                <c:pt idx="415">
                  <c:v>35.299301715407978</c:v>
                </c:pt>
                <c:pt idx="416">
                  <c:v>2.411421996426466</c:v>
                </c:pt>
                <c:pt idx="417">
                  <c:v>173.9188641046498</c:v>
                </c:pt>
                <c:pt idx="418">
                  <c:v>109.42153303788051</c:v>
                </c:pt>
                <c:pt idx="419">
                  <c:v>39.198840378756053</c:v>
                </c:pt>
                <c:pt idx="420">
                  <c:v>106.14319090397797</c:v>
                </c:pt>
                <c:pt idx="421">
                  <c:v>104.90181365726389</c:v>
                </c:pt>
                <c:pt idx="422">
                  <c:v>73.003503094516233</c:v>
                </c:pt>
                <c:pt idx="423">
                  <c:v>10.793172765689437</c:v>
                </c:pt>
                <c:pt idx="424">
                  <c:v>-9.9637398855878327</c:v>
                </c:pt>
                <c:pt idx="425">
                  <c:v>43.096264653601096</c:v>
                </c:pt>
                <c:pt idx="426">
                  <c:v>16.12563771368162</c:v>
                </c:pt>
                <c:pt idx="427">
                  <c:v>175.3171729493715</c:v>
                </c:pt>
                <c:pt idx="428">
                  <c:v>-65.039423921403468</c:v>
                </c:pt>
                <c:pt idx="429">
                  <c:v>113.19827337537417</c:v>
                </c:pt>
                <c:pt idx="430">
                  <c:v>15.819239042610192</c:v>
                </c:pt>
                <c:pt idx="431">
                  <c:v>-18.416498497652334</c:v>
                </c:pt>
                <c:pt idx="432">
                  <c:v>43.333916236321272</c:v>
                </c:pt>
                <c:pt idx="433">
                  <c:v>3.6401199725553846</c:v>
                </c:pt>
                <c:pt idx="434">
                  <c:v>121.58112457268706</c:v>
                </c:pt>
                <c:pt idx="435">
                  <c:v>-31.343563309283063</c:v>
                </c:pt>
                <c:pt idx="436">
                  <c:v>90.937222837692531</c:v>
                </c:pt>
                <c:pt idx="437">
                  <c:v>14.532936242732074</c:v>
                </c:pt>
                <c:pt idx="438">
                  <c:v>56.197900397647615</c:v>
                </c:pt>
                <c:pt idx="439">
                  <c:v>-28.663397503720734</c:v>
                </c:pt>
                <c:pt idx="440">
                  <c:v>130.03855583897175</c:v>
                </c:pt>
                <c:pt idx="441">
                  <c:v>128.1866195848533</c:v>
                </c:pt>
                <c:pt idx="442">
                  <c:v>84.225547618291344</c:v>
                </c:pt>
                <c:pt idx="443">
                  <c:v>105.28467375926711</c:v>
                </c:pt>
                <c:pt idx="444">
                  <c:v>115.66360276409208</c:v>
                </c:pt>
                <c:pt idx="445">
                  <c:v>124.46158198899208</c:v>
                </c:pt>
                <c:pt idx="446">
                  <c:v>107.78972938816526</c:v>
                </c:pt>
                <c:pt idx="447">
                  <c:v>89.562060814917132</c:v>
                </c:pt>
                <c:pt idx="448">
                  <c:v>30.910777393842704</c:v>
                </c:pt>
                <c:pt idx="449">
                  <c:v>-2.9036922601830963</c:v>
                </c:pt>
                <c:pt idx="450">
                  <c:v>113.39990473680538</c:v>
                </c:pt>
                <c:pt idx="451">
                  <c:v>-30.574475001195161</c:v>
                </c:pt>
                <c:pt idx="452">
                  <c:v>179.83218672554537</c:v>
                </c:pt>
                <c:pt idx="453">
                  <c:v>46.536057755310672</c:v>
                </c:pt>
                <c:pt idx="454">
                  <c:v>12.351365651239636</c:v>
                </c:pt>
                <c:pt idx="455">
                  <c:v>99.445264459224077</c:v>
                </c:pt>
                <c:pt idx="456">
                  <c:v>27.297609446094476</c:v>
                </c:pt>
                <c:pt idx="457">
                  <c:v>97.453726037104488</c:v>
                </c:pt>
                <c:pt idx="458">
                  <c:v>4.6399340777105795</c:v>
                </c:pt>
                <c:pt idx="459">
                  <c:v>39.636389945863144</c:v>
                </c:pt>
                <c:pt idx="460">
                  <c:v>17.203623274867631</c:v>
                </c:pt>
                <c:pt idx="461">
                  <c:v>87.182119290038784</c:v>
                </c:pt>
                <c:pt idx="462">
                  <c:v>44.074020458791274</c:v>
                </c:pt>
                <c:pt idx="463">
                  <c:v>44.543782029791807</c:v>
                </c:pt>
                <c:pt idx="464">
                  <c:v>29.134371977299448</c:v>
                </c:pt>
                <c:pt idx="465">
                  <c:v>136.21955968090916</c:v>
                </c:pt>
                <c:pt idx="466">
                  <c:v>36.042825209791303</c:v>
                </c:pt>
                <c:pt idx="467">
                  <c:v>99.395502196619375</c:v>
                </c:pt>
                <c:pt idx="468">
                  <c:v>26.105592104358525</c:v>
                </c:pt>
                <c:pt idx="469">
                  <c:v>29.440448185788096</c:v>
                </c:pt>
                <c:pt idx="470">
                  <c:v>-21.652079347682935</c:v>
                </c:pt>
                <c:pt idx="471">
                  <c:v>47.69471564845643</c:v>
                </c:pt>
                <c:pt idx="472">
                  <c:v>17.26635593630683</c:v>
                </c:pt>
                <c:pt idx="473">
                  <c:v>140.67963648730012</c:v>
                </c:pt>
                <c:pt idx="474">
                  <c:v>44.857786286203329</c:v>
                </c:pt>
                <c:pt idx="475">
                  <c:v>14.38323892936255</c:v>
                </c:pt>
                <c:pt idx="476">
                  <c:v>17.874888466162552</c:v>
                </c:pt>
                <c:pt idx="477">
                  <c:v>11.309349896240134</c:v>
                </c:pt>
                <c:pt idx="478">
                  <c:v>94.834518178628429</c:v>
                </c:pt>
                <c:pt idx="479">
                  <c:v>73.407726304847671</c:v>
                </c:pt>
                <c:pt idx="480">
                  <c:v>80.620440750993794</c:v>
                </c:pt>
                <c:pt idx="481">
                  <c:v>8.83763316951352</c:v>
                </c:pt>
                <c:pt idx="482">
                  <c:v>-12.574092036083803</c:v>
                </c:pt>
                <c:pt idx="483">
                  <c:v>53.443352820796811</c:v>
                </c:pt>
                <c:pt idx="484">
                  <c:v>32.856049170802315</c:v>
                </c:pt>
                <c:pt idx="485">
                  <c:v>-83.127314417541626</c:v>
                </c:pt>
                <c:pt idx="486">
                  <c:v>-83.130532928940582</c:v>
                </c:pt>
                <c:pt idx="487">
                  <c:v>-15.59059058585952</c:v>
                </c:pt>
                <c:pt idx="488">
                  <c:v>-25.559956198117941</c:v>
                </c:pt>
                <c:pt idx="489">
                  <c:v>66.509267989530869</c:v>
                </c:pt>
                <c:pt idx="490">
                  <c:v>12.880686821165472</c:v>
                </c:pt>
                <c:pt idx="491">
                  <c:v>14.108724872793335</c:v>
                </c:pt>
                <c:pt idx="492">
                  <c:v>-4.0291367273309584</c:v>
                </c:pt>
                <c:pt idx="493">
                  <c:v>-23.271947258870064</c:v>
                </c:pt>
                <c:pt idx="494">
                  <c:v>68.803740047324567</c:v>
                </c:pt>
                <c:pt idx="495">
                  <c:v>84.385110267457819</c:v>
                </c:pt>
                <c:pt idx="496">
                  <c:v>-6.8325434580630269</c:v>
                </c:pt>
                <c:pt idx="497">
                  <c:v>7.1041327607706961</c:v>
                </c:pt>
                <c:pt idx="498">
                  <c:v>30.818108961616264</c:v>
                </c:pt>
                <c:pt idx="499">
                  <c:v>66.871447923961441</c:v>
                </c:pt>
                <c:pt idx="500">
                  <c:v>42.83886944903783</c:v>
                </c:pt>
                <c:pt idx="501">
                  <c:v>129.31428635221303</c:v>
                </c:pt>
                <c:pt idx="502">
                  <c:v>39.156491411913308</c:v>
                </c:pt>
                <c:pt idx="503">
                  <c:v>133.66560750609622</c:v>
                </c:pt>
                <c:pt idx="504">
                  <c:v>86.642631747988077</c:v>
                </c:pt>
                <c:pt idx="505">
                  <c:v>113.49624754414121</c:v>
                </c:pt>
                <c:pt idx="506">
                  <c:v>29.099611459391944</c:v>
                </c:pt>
                <c:pt idx="507">
                  <c:v>82.822323312487129</c:v>
                </c:pt>
                <c:pt idx="508">
                  <c:v>29.001670420577359</c:v>
                </c:pt>
                <c:pt idx="509">
                  <c:v>-2.5695927946145929</c:v>
                </c:pt>
                <c:pt idx="510">
                  <c:v>46.220591290312022</c:v>
                </c:pt>
                <c:pt idx="511">
                  <c:v>-3.7036023031407939</c:v>
                </c:pt>
                <c:pt idx="512">
                  <c:v>-68.66647460113272</c:v>
                </c:pt>
                <c:pt idx="513">
                  <c:v>74.587455785846359</c:v>
                </c:pt>
                <c:pt idx="514">
                  <c:v>45.962075028113432</c:v>
                </c:pt>
                <c:pt idx="515">
                  <c:v>-1.0469619466706024</c:v>
                </c:pt>
                <c:pt idx="516">
                  <c:v>103.03488901914329</c:v>
                </c:pt>
                <c:pt idx="517">
                  <c:v>89.586830493845383</c:v>
                </c:pt>
                <c:pt idx="518">
                  <c:v>-80.390430028670394</c:v>
                </c:pt>
                <c:pt idx="519">
                  <c:v>61.445242394700081</c:v>
                </c:pt>
                <c:pt idx="520">
                  <c:v>71.909442312582897</c:v>
                </c:pt>
                <c:pt idx="521">
                  <c:v>103.1638662066798</c:v>
                </c:pt>
                <c:pt idx="522">
                  <c:v>31.685865384569126</c:v>
                </c:pt>
                <c:pt idx="523">
                  <c:v>-4.201475322323704</c:v>
                </c:pt>
                <c:pt idx="524">
                  <c:v>37.771129826631224</c:v>
                </c:pt>
                <c:pt idx="525">
                  <c:v>0.460755537291407</c:v>
                </c:pt>
                <c:pt idx="526">
                  <c:v>-3.4633801692536852</c:v>
                </c:pt>
                <c:pt idx="527">
                  <c:v>32.678064917959986</c:v>
                </c:pt>
                <c:pt idx="528">
                  <c:v>6.3998746940542972</c:v>
                </c:pt>
                <c:pt idx="529">
                  <c:v>11.211945988457398</c:v>
                </c:pt>
                <c:pt idx="530">
                  <c:v>56.367773854742431</c:v>
                </c:pt>
                <c:pt idx="531">
                  <c:v>61.169945171184352</c:v>
                </c:pt>
                <c:pt idx="532">
                  <c:v>19.950820644564963</c:v>
                </c:pt>
                <c:pt idx="533">
                  <c:v>49.743684684628306</c:v>
                </c:pt>
                <c:pt idx="534">
                  <c:v>8.3939850329468992</c:v>
                </c:pt>
                <c:pt idx="535">
                  <c:v>54.343800342958893</c:v>
                </c:pt>
                <c:pt idx="536">
                  <c:v>136.60223318251235</c:v>
                </c:pt>
                <c:pt idx="537">
                  <c:v>22.617038470842651</c:v>
                </c:pt>
                <c:pt idx="538">
                  <c:v>101.639447617814</c:v>
                </c:pt>
                <c:pt idx="539">
                  <c:v>77.189192695625735</c:v>
                </c:pt>
                <c:pt idx="540">
                  <c:v>-29.746846133729594</c:v>
                </c:pt>
                <c:pt idx="541">
                  <c:v>79.76497307069647</c:v>
                </c:pt>
                <c:pt idx="542">
                  <c:v>-27.339936096771655</c:v>
                </c:pt>
                <c:pt idx="543">
                  <c:v>39.733327543056646</c:v>
                </c:pt>
                <c:pt idx="544">
                  <c:v>28.6723498277555</c:v>
                </c:pt>
                <c:pt idx="545">
                  <c:v>78.080687148692348</c:v>
                </c:pt>
                <c:pt idx="546">
                  <c:v>-48.480787877078761</c:v>
                </c:pt>
                <c:pt idx="547">
                  <c:v>-14.154396800603797</c:v>
                </c:pt>
                <c:pt idx="548">
                  <c:v>35.065315764846098</c:v>
                </c:pt>
                <c:pt idx="549">
                  <c:v>28.367058320095282</c:v>
                </c:pt>
                <c:pt idx="550">
                  <c:v>129.91283945839081</c:v>
                </c:pt>
                <c:pt idx="551">
                  <c:v>-122.33506597762654</c:v>
                </c:pt>
                <c:pt idx="552">
                  <c:v>-32.269898692580746</c:v>
                </c:pt>
                <c:pt idx="553">
                  <c:v>53.667413438371568</c:v>
                </c:pt>
                <c:pt idx="554">
                  <c:v>12.922623561300863</c:v>
                </c:pt>
                <c:pt idx="555">
                  <c:v>-48.730516775526823</c:v>
                </c:pt>
                <c:pt idx="556">
                  <c:v>80.704164677440488</c:v>
                </c:pt>
                <c:pt idx="557">
                  <c:v>10.537206945603417</c:v>
                </c:pt>
                <c:pt idx="558">
                  <c:v>-14.00226738821952</c:v>
                </c:pt>
                <c:pt idx="559">
                  <c:v>70.66605559545836</c:v>
                </c:pt>
                <c:pt idx="560">
                  <c:v>93.136872375406284</c:v>
                </c:pt>
                <c:pt idx="561">
                  <c:v>76.043713565087188</c:v>
                </c:pt>
                <c:pt idx="562">
                  <c:v>34.19469134230085</c:v>
                </c:pt>
                <c:pt idx="563">
                  <c:v>15.613943008784846</c:v>
                </c:pt>
                <c:pt idx="564">
                  <c:v>-5.9076461218837961</c:v>
                </c:pt>
                <c:pt idx="565">
                  <c:v>75.36417474826122</c:v>
                </c:pt>
                <c:pt idx="566">
                  <c:v>-44.544763692964935</c:v>
                </c:pt>
                <c:pt idx="567">
                  <c:v>36.370768483775173</c:v>
                </c:pt>
                <c:pt idx="568">
                  <c:v>95.410401153130579</c:v>
                </c:pt>
                <c:pt idx="569">
                  <c:v>5.2508751236777425</c:v>
                </c:pt>
                <c:pt idx="570">
                  <c:v>95.581489995145489</c:v>
                </c:pt>
                <c:pt idx="571">
                  <c:v>34.813283589087803</c:v>
                </c:pt>
                <c:pt idx="572">
                  <c:v>95.026425106103872</c:v>
                </c:pt>
                <c:pt idx="573">
                  <c:v>99.525251571632296</c:v>
                </c:pt>
                <c:pt idx="574">
                  <c:v>29.092359269812057</c:v>
                </c:pt>
                <c:pt idx="575">
                  <c:v>-12.202584840597297</c:v>
                </c:pt>
                <c:pt idx="576">
                  <c:v>-17.197287055613096</c:v>
                </c:pt>
                <c:pt idx="577">
                  <c:v>-7.6535678180142099</c:v>
                </c:pt>
                <c:pt idx="578">
                  <c:v>88.96395865246356</c:v>
                </c:pt>
                <c:pt idx="579">
                  <c:v>38.714220294495867</c:v>
                </c:pt>
                <c:pt idx="580">
                  <c:v>102.8856819594133</c:v>
                </c:pt>
                <c:pt idx="581">
                  <c:v>34.776477876355088</c:v>
                </c:pt>
                <c:pt idx="582">
                  <c:v>68.661332515233838</c:v>
                </c:pt>
                <c:pt idx="583">
                  <c:v>42.957181687241487</c:v>
                </c:pt>
                <c:pt idx="584">
                  <c:v>15.467366741373898</c:v>
                </c:pt>
                <c:pt idx="585">
                  <c:v>69.58293358319888</c:v>
                </c:pt>
                <c:pt idx="586">
                  <c:v>70.393064931327174</c:v>
                </c:pt>
                <c:pt idx="587">
                  <c:v>90.44813220858974</c:v>
                </c:pt>
                <c:pt idx="588">
                  <c:v>82.760166230373557</c:v>
                </c:pt>
                <c:pt idx="589">
                  <c:v>60.01049510499589</c:v>
                </c:pt>
                <c:pt idx="590">
                  <c:v>107.46248180123783</c:v>
                </c:pt>
                <c:pt idx="591">
                  <c:v>46.951101848955211</c:v>
                </c:pt>
                <c:pt idx="592">
                  <c:v>50.367621739106021</c:v>
                </c:pt>
                <c:pt idx="593">
                  <c:v>6.7373155029218497</c:v>
                </c:pt>
                <c:pt idx="594">
                  <c:v>169.96390874488949</c:v>
                </c:pt>
                <c:pt idx="595">
                  <c:v>47.351226515696212</c:v>
                </c:pt>
                <c:pt idx="596">
                  <c:v>68.448602188529847</c:v>
                </c:pt>
                <c:pt idx="597">
                  <c:v>43.786231461864702</c:v>
                </c:pt>
                <c:pt idx="598">
                  <c:v>-50.817228646590237</c:v>
                </c:pt>
                <c:pt idx="599">
                  <c:v>79.194628583579586</c:v>
                </c:pt>
                <c:pt idx="600">
                  <c:v>12.378269816931907</c:v>
                </c:pt>
                <c:pt idx="601">
                  <c:v>120.89951551539298</c:v>
                </c:pt>
                <c:pt idx="602">
                  <c:v>57.059299185909325</c:v>
                </c:pt>
                <c:pt idx="603">
                  <c:v>11.281920831406095</c:v>
                </c:pt>
                <c:pt idx="604">
                  <c:v>-9.0487693399665474</c:v>
                </c:pt>
                <c:pt idx="605">
                  <c:v>31.785047221296843</c:v>
                </c:pt>
                <c:pt idx="606">
                  <c:v>58.595918856503658</c:v>
                </c:pt>
                <c:pt idx="607">
                  <c:v>1.2995138481769917</c:v>
                </c:pt>
                <c:pt idx="608">
                  <c:v>53.106299862561478</c:v>
                </c:pt>
                <c:pt idx="609">
                  <c:v>-16.8468379428463</c:v>
                </c:pt>
                <c:pt idx="610">
                  <c:v>-42.290571258933191</c:v>
                </c:pt>
                <c:pt idx="611">
                  <c:v>95.449761945892206</c:v>
                </c:pt>
                <c:pt idx="612">
                  <c:v>-5.7480183054947522</c:v>
                </c:pt>
                <c:pt idx="613">
                  <c:v>12.92369636577115</c:v>
                </c:pt>
                <c:pt idx="614">
                  <c:v>99.707634961793119</c:v>
                </c:pt>
                <c:pt idx="615">
                  <c:v>32.162429053330534</c:v>
                </c:pt>
                <c:pt idx="616">
                  <c:v>124.25180576644907</c:v>
                </c:pt>
                <c:pt idx="617">
                  <c:v>-27.145100462662207</c:v>
                </c:pt>
                <c:pt idx="618">
                  <c:v>46.026128688506674</c:v>
                </c:pt>
                <c:pt idx="619">
                  <c:v>94.281755416593015</c:v>
                </c:pt>
                <c:pt idx="620">
                  <c:v>25.143830475694092</c:v>
                </c:pt>
                <c:pt idx="621">
                  <c:v>49.501318778051669</c:v>
                </c:pt>
                <c:pt idx="622">
                  <c:v>32.031076885153333</c:v>
                </c:pt>
                <c:pt idx="623">
                  <c:v>39.662281477523727</c:v>
                </c:pt>
                <c:pt idx="624">
                  <c:v>57.773041249966369</c:v>
                </c:pt>
                <c:pt idx="625">
                  <c:v>-22.738856206061882</c:v>
                </c:pt>
                <c:pt idx="626">
                  <c:v>65.532283511385202</c:v>
                </c:pt>
                <c:pt idx="627">
                  <c:v>92.770374415295265</c:v>
                </c:pt>
                <c:pt idx="628">
                  <c:v>33.527884793865191</c:v>
                </c:pt>
                <c:pt idx="629">
                  <c:v>17.197830013396068</c:v>
                </c:pt>
                <c:pt idx="630">
                  <c:v>52.734882990518663</c:v>
                </c:pt>
                <c:pt idx="631">
                  <c:v>-31.404836532632515</c:v>
                </c:pt>
                <c:pt idx="632">
                  <c:v>18.632541179173156</c:v>
                </c:pt>
                <c:pt idx="633">
                  <c:v>55.149825300615227</c:v>
                </c:pt>
                <c:pt idx="634">
                  <c:v>59.271746395111045</c:v>
                </c:pt>
                <c:pt idx="635">
                  <c:v>49.439164815456095</c:v>
                </c:pt>
                <c:pt idx="636">
                  <c:v>-8.419579718013674</c:v>
                </c:pt>
                <c:pt idx="637">
                  <c:v>24.11460378898078</c:v>
                </c:pt>
                <c:pt idx="638">
                  <c:v>51.630454369476574</c:v>
                </c:pt>
                <c:pt idx="639">
                  <c:v>1.7090215101419051</c:v>
                </c:pt>
                <c:pt idx="640">
                  <c:v>66.046164465051717</c:v>
                </c:pt>
                <c:pt idx="641">
                  <c:v>52.858348397621512</c:v>
                </c:pt>
                <c:pt idx="642">
                  <c:v>16.775657555309355</c:v>
                </c:pt>
                <c:pt idx="643">
                  <c:v>40.95337567885246</c:v>
                </c:pt>
                <c:pt idx="644">
                  <c:v>67.193636199734712</c:v>
                </c:pt>
                <c:pt idx="645">
                  <c:v>61.251462195657162</c:v>
                </c:pt>
                <c:pt idx="646">
                  <c:v>103.88515679559835</c:v>
                </c:pt>
                <c:pt idx="647">
                  <c:v>-1.9150963240435723</c:v>
                </c:pt>
                <c:pt idx="648">
                  <c:v>43.557463921236597</c:v>
                </c:pt>
                <c:pt idx="649">
                  <c:v>-6.6000549332418341</c:v>
                </c:pt>
                <c:pt idx="650">
                  <c:v>69.095347675929858</c:v>
                </c:pt>
                <c:pt idx="651">
                  <c:v>113.63292563838012</c:v>
                </c:pt>
                <c:pt idx="652">
                  <c:v>-44.149980542879213</c:v>
                </c:pt>
                <c:pt idx="653">
                  <c:v>6.1356691723719781</c:v>
                </c:pt>
                <c:pt idx="654">
                  <c:v>-18.434014358178171</c:v>
                </c:pt>
                <c:pt idx="655">
                  <c:v>48.078869491205239</c:v>
                </c:pt>
                <c:pt idx="656">
                  <c:v>24.530418103013528</c:v>
                </c:pt>
                <c:pt idx="657">
                  <c:v>24.620462534466292</c:v>
                </c:pt>
                <c:pt idx="658">
                  <c:v>9.6801151660168436</c:v>
                </c:pt>
                <c:pt idx="659">
                  <c:v>26.746309342019732</c:v>
                </c:pt>
                <c:pt idx="660">
                  <c:v>41.987260384016352</c:v>
                </c:pt>
                <c:pt idx="661">
                  <c:v>55.546216948536426</c:v>
                </c:pt>
                <c:pt idx="662">
                  <c:v>37.908671659190318</c:v>
                </c:pt>
                <c:pt idx="663">
                  <c:v>93.500719168635371</c:v>
                </c:pt>
                <c:pt idx="664">
                  <c:v>40.913374738292745</c:v>
                </c:pt>
                <c:pt idx="665">
                  <c:v>-16.163408015275859</c:v>
                </c:pt>
                <c:pt idx="666">
                  <c:v>-0.59969099861657427</c:v>
                </c:pt>
                <c:pt idx="667">
                  <c:v>31.501636886471747</c:v>
                </c:pt>
                <c:pt idx="668">
                  <c:v>24.184392217643541</c:v>
                </c:pt>
                <c:pt idx="669">
                  <c:v>-0.88495535689398452</c:v>
                </c:pt>
                <c:pt idx="670">
                  <c:v>70.124427956927619</c:v>
                </c:pt>
                <c:pt idx="671">
                  <c:v>50.971491850731795</c:v>
                </c:pt>
                <c:pt idx="672">
                  <c:v>-20.541295355161235</c:v>
                </c:pt>
                <c:pt idx="673">
                  <c:v>28.604296727382227</c:v>
                </c:pt>
                <c:pt idx="674">
                  <c:v>37.470584289499641</c:v>
                </c:pt>
                <c:pt idx="675">
                  <c:v>12.911639625450263</c:v>
                </c:pt>
                <c:pt idx="676">
                  <c:v>43.829727949879199</c:v>
                </c:pt>
                <c:pt idx="677">
                  <c:v>9.0962077779754793</c:v>
                </c:pt>
                <c:pt idx="678">
                  <c:v>26.500105330934684</c:v>
                </c:pt>
                <c:pt idx="679">
                  <c:v>33.286659825824778</c:v>
                </c:pt>
                <c:pt idx="680">
                  <c:v>37.196154524571533</c:v>
                </c:pt>
                <c:pt idx="681">
                  <c:v>30.298121131411552</c:v>
                </c:pt>
                <c:pt idx="682">
                  <c:v>-3.3684892134262543</c:v>
                </c:pt>
                <c:pt idx="683">
                  <c:v>90.430930959773704</c:v>
                </c:pt>
                <c:pt idx="684">
                  <c:v>28.732153990862816</c:v>
                </c:pt>
                <c:pt idx="685">
                  <c:v>62.342770411282977</c:v>
                </c:pt>
                <c:pt idx="686">
                  <c:v>78.892503034423996</c:v>
                </c:pt>
                <c:pt idx="687">
                  <c:v>21.70417833519355</c:v>
                </c:pt>
                <c:pt idx="688">
                  <c:v>112.65787463012192</c:v>
                </c:pt>
                <c:pt idx="689">
                  <c:v>60.725731469493837</c:v>
                </c:pt>
                <c:pt idx="690">
                  <c:v>72.092501763853434</c:v>
                </c:pt>
                <c:pt idx="691">
                  <c:v>37.103971084799021</c:v>
                </c:pt>
                <c:pt idx="692">
                  <c:v>39.003046556769682</c:v>
                </c:pt>
                <c:pt idx="693">
                  <c:v>71.512277329435094</c:v>
                </c:pt>
                <c:pt idx="694">
                  <c:v>40.608404509241744</c:v>
                </c:pt>
                <c:pt idx="695">
                  <c:v>31.847177450077968</c:v>
                </c:pt>
                <c:pt idx="696">
                  <c:v>63.085703189597304</c:v>
                </c:pt>
                <c:pt idx="697">
                  <c:v>94.463855396476205</c:v>
                </c:pt>
                <c:pt idx="698">
                  <c:v>20.806883522982591</c:v>
                </c:pt>
                <c:pt idx="699">
                  <c:v>37.10049503538783</c:v>
                </c:pt>
                <c:pt idx="700">
                  <c:v>3.1000523179712616</c:v>
                </c:pt>
                <c:pt idx="701">
                  <c:v>63.040018094870724</c:v>
                </c:pt>
                <c:pt idx="702">
                  <c:v>-24.796964549464398</c:v>
                </c:pt>
                <c:pt idx="703">
                  <c:v>82.492727637171953</c:v>
                </c:pt>
                <c:pt idx="704">
                  <c:v>-5.7096744336051461</c:v>
                </c:pt>
                <c:pt idx="705">
                  <c:v>49.191138960378552</c:v>
                </c:pt>
                <c:pt idx="706">
                  <c:v>42.266178756900835</c:v>
                </c:pt>
                <c:pt idx="707">
                  <c:v>67.031109408080809</c:v>
                </c:pt>
                <c:pt idx="708">
                  <c:v>32.439422738682502</c:v>
                </c:pt>
                <c:pt idx="709">
                  <c:v>17.413971782578557</c:v>
                </c:pt>
                <c:pt idx="710">
                  <c:v>58.54625635515918</c:v>
                </c:pt>
                <c:pt idx="711">
                  <c:v>104.02863432169268</c:v>
                </c:pt>
                <c:pt idx="712">
                  <c:v>11.305265770394803</c:v>
                </c:pt>
                <c:pt idx="713">
                  <c:v>86.881531302482017</c:v>
                </c:pt>
                <c:pt idx="714">
                  <c:v>-9.1220350009497402</c:v>
                </c:pt>
                <c:pt idx="715">
                  <c:v>47.858043076092549</c:v>
                </c:pt>
                <c:pt idx="716">
                  <c:v>63.914126658329572</c:v>
                </c:pt>
                <c:pt idx="717">
                  <c:v>15.438412723818121</c:v>
                </c:pt>
                <c:pt idx="718">
                  <c:v>35.122996504715651</c:v>
                </c:pt>
                <c:pt idx="719">
                  <c:v>24.980430445881815</c:v>
                </c:pt>
                <c:pt idx="720">
                  <c:v>17.356106786274296</c:v>
                </c:pt>
                <c:pt idx="721">
                  <c:v>-29.676611616763683</c:v>
                </c:pt>
                <c:pt idx="722">
                  <c:v>42.679652852108966</c:v>
                </c:pt>
                <c:pt idx="723">
                  <c:v>-7.4316981885607722</c:v>
                </c:pt>
                <c:pt idx="724">
                  <c:v>42.330993701867556</c:v>
                </c:pt>
                <c:pt idx="725">
                  <c:v>-3.0226981447416645</c:v>
                </c:pt>
                <c:pt idx="726">
                  <c:v>10.537074873322211</c:v>
                </c:pt>
                <c:pt idx="727">
                  <c:v>87.480528513688242</c:v>
                </c:pt>
                <c:pt idx="728">
                  <c:v>-9.1970832779104139</c:v>
                </c:pt>
                <c:pt idx="729">
                  <c:v>-19.506125557862024</c:v>
                </c:pt>
                <c:pt idx="730">
                  <c:v>-16.112047169443162</c:v>
                </c:pt>
                <c:pt idx="731">
                  <c:v>40.115149978407132</c:v>
                </c:pt>
                <c:pt idx="732">
                  <c:v>26.472165667866111</c:v>
                </c:pt>
                <c:pt idx="733">
                  <c:v>31.866105274134817</c:v>
                </c:pt>
                <c:pt idx="734">
                  <c:v>-0.82761287046694021</c:v>
                </c:pt>
                <c:pt idx="735">
                  <c:v>25.912665046183331</c:v>
                </c:pt>
                <c:pt idx="736">
                  <c:v>61.431600959229236</c:v>
                </c:pt>
                <c:pt idx="737">
                  <c:v>39.075736616055451</c:v>
                </c:pt>
                <c:pt idx="738">
                  <c:v>-12.70409642942438</c:v>
                </c:pt>
                <c:pt idx="739">
                  <c:v>41.102193382282643</c:v>
                </c:pt>
                <c:pt idx="740">
                  <c:v>20.318234259446996</c:v>
                </c:pt>
                <c:pt idx="741">
                  <c:v>17.777001533807475</c:v>
                </c:pt>
                <c:pt idx="742">
                  <c:v>68.519297333322712</c:v>
                </c:pt>
                <c:pt idx="743">
                  <c:v>59.924970924695629</c:v>
                </c:pt>
                <c:pt idx="744">
                  <c:v>13.431589640607244</c:v>
                </c:pt>
                <c:pt idx="745">
                  <c:v>-29.822207534756245</c:v>
                </c:pt>
                <c:pt idx="746">
                  <c:v>7.0071882843148661</c:v>
                </c:pt>
                <c:pt idx="747">
                  <c:v>52.254113861622763</c:v>
                </c:pt>
                <c:pt idx="748">
                  <c:v>35.995472968702394</c:v>
                </c:pt>
                <c:pt idx="749">
                  <c:v>31.814682404302452</c:v>
                </c:pt>
                <c:pt idx="750">
                  <c:v>15.574478626599332</c:v>
                </c:pt>
                <c:pt idx="751">
                  <c:v>37.422700800025439</c:v>
                </c:pt>
                <c:pt idx="752">
                  <c:v>33.235407055685101</c:v>
                </c:pt>
                <c:pt idx="753">
                  <c:v>22.993383431885636</c:v>
                </c:pt>
                <c:pt idx="754">
                  <c:v>25.433127493702049</c:v>
                </c:pt>
                <c:pt idx="755">
                  <c:v>35.476828841751221</c:v>
                </c:pt>
                <c:pt idx="756">
                  <c:v>20.036980549796571</c:v>
                </c:pt>
                <c:pt idx="757">
                  <c:v>40.757785632724278</c:v>
                </c:pt>
                <c:pt idx="758">
                  <c:v>26.64932134426703</c:v>
                </c:pt>
                <c:pt idx="759">
                  <c:v>3.1402739514243305</c:v>
                </c:pt>
                <c:pt idx="760">
                  <c:v>-36.10027469122091</c:v>
                </c:pt>
                <c:pt idx="761">
                  <c:v>30.510957749957395</c:v>
                </c:pt>
                <c:pt idx="762">
                  <c:v>16.161275802876844</c:v>
                </c:pt>
                <c:pt idx="763">
                  <c:v>61.346509903092034</c:v>
                </c:pt>
                <c:pt idx="764">
                  <c:v>-34.868870884791889</c:v>
                </c:pt>
                <c:pt idx="765">
                  <c:v>53.723582339335408</c:v>
                </c:pt>
                <c:pt idx="766">
                  <c:v>8.6067042788016526</c:v>
                </c:pt>
                <c:pt idx="767">
                  <c:v>-12.367448893828453</c:v>
                </c:pt>
                <c:pt idx="768">
                  <c:v>-3.4121712425011048</c:v>
                </c:pt>
                <c:pt idx="769">
                  <c:v>23.910691597098992</c:v>
                </c:pt>
                <c:pt idx="770">
                  <c:v>32.143591320988136</c:v>
                </c:pt>
                <c:pt idx="771">
                  <c:v>13.145668646372716</c:v>
                </c:pt>
                <c:pt idx="772">
                  <c:v>43.787407106773166</c:v>
                </c:pt>
                <c:pt idx="773">
                  <c:v>57.053535900615607</c:v>
                </c:pt>
                <c:pt idx="774">
                  <c:v>4.3826466450406203</c:v>
                </c:pt>
                <c:pt idx="775">
                  <c:v>3.5155862707552386</c:v>
                </c:pt>
                <c:pt idx="776">
                  <c:v>4.1674249183001306</c:v>
                </c:pt>
                <c:pt idx="777">
                  <c:v>15.58933779508062</c:v>
                </c:pt>
                <c:pt idx="778">
                  <c:v>26.95401747139039</c:v>
                </c:pt>
                <c:pt idx="779">
                  <c:v>71.117220679931606</c:v>
                </c:pt>
                <c:pt idx="780">
                  <c:v>-28.487266958881481</c:v>
                </c:pt>
                <c:pt idx="781">
                  <c:v>14.449946473564491</c:v>
                </c:pt>
                <c:pt idx="782">
                  <c:v>-4.5285029515416415</c:v>
                </c:pt>
                <c:pt idx="783">
                  <c:v>91.019958940231149</c:v>
                </c:pt>
                <c:pt idx="784">
                  <c:v>-7.8993777492384982</c:v>
                </c:pt>
                <c:pt idx="785">
                  <c:v>22.954354611910507</c:v>
                </c:pt>
                <c:pt idx="786">
                  <c:v>-12.501033882116785</c:v>
                </c:pt>
                <c:pt idx="787">
                  <c:v>75.605080382277393</c:v>
                </c:pt>
                <c:pt idx="788">
                  <c:v>40.63637479939753</c:v>
                </c:pt>
                <c:pt idx="789">
                  <c:v>13.155774392467865</c:v>
                </c:pt>
                <c:pt idx="790">
                  <c:v>47.763716986939663</c:v>
                </c:pt>
                <c:pt idx="791">
                  <c:v>12.453712985893461</c:v>
                </c:pt>
                <c:pt idx="792">
                  <c:v>28.816450351373742</c:v>
                </c:pt>
                <c:pt idx="793">
                  <c:v>8.4116708701917169</c:v>
                </c:pt>
                <c:pt idx="794">
                  <c:v>23.63875752357896</c:v>
                </c:pt>
                <c:pt idx="795">
                  <c:v>-7.9800129345749626</c:v>
                </c:pt>
                <c:pt idx="796">
                  <c:v>-11.874108093844471</c:v>
                </c:pt>
                <c:pt idx="797">
                  <c:v>13.8862614012116</c:v>
                </c:pt>
                <c:pt idx="798">
                  <c:v>24.441749369474987</c:v>
                </c:pt>
                <c:pt idx="799">
                  <c:v>-16.182447356552707</c:v>
                </c:pt>
                <c:pt idx="800">
                  <c:v>31.980746672270147</c:v>
                </c:pt>
                <c:pt idx="801">
                  <c:v>23.752301212394734</c:v>
                </c:pt>
                <c:pt idx="802">
                  <c:v>23.598159494380521</c:v>
                </c:pt>
                <c:pt idx="803">
                  <c:v>5.0860107917794251</c:v>
                </c:pt>
                <c:pt idx="804">
                  <c:v>62.252791803566211</c:v>
                </c:pt>
                <c:pt idx="805">
                  <c:v>11.949913936417037</c:v>
                </c:pt>
                <c:pt idx="806">
                  <c:v>28.453857107313219</c:v>
                </c:pt>
                <c:pt idx="807">
                  <c:v>19.018343708004871</c:v>
                </c:pt>
                <c:pt idx="808">
                  <c:v>6.1322953215187299</c:v>
                </c:pt>
                <c:pt idx="809">
                  <c:v>36.802004945356487</c:v>
                </c:pt>
                <c:pt idx="810">
                  <c:v>14.489747063540209</c:v>
                </c:pt>
                <c:pt idx="811">
                  <c:v>13.737129453845593</c:v>
                </c:pt>
                <c:pt idx="812">
                  <c:v>68.97701913985658</c:v>
                </c:pt>
                <c:pt idx="813">
                  <c:v>58.743745520384323</c:v>
                </c:pt>
                <c:pt idx="814">
                  <c:v>52.364208480333808</c:v>
                </c:pt>
                <c:pt idx="815">
                  <c:v>-5.3301540581783593</c:v>
                </c:pt>
                <c:pt idx="816">
                  <c:v>22.185943540053525</c:v>
                </c:pt>
                <c:pt idx="817">
                  <c:v>-5.9087433846224968</c:v>
                </c:pt>
                <c:pt idx="818">
                  <c:v>-11.66152381310239</c:v>
                </c:pt>
                <c:pt idx="819">
                  <c:v>-23.282701482561983</c:v>
                </c:pt>
                <c:pt idx="820">
                  <c:v>44.526728159639489</c:v>
                </c:pt>
                <c:pt idx="821">
                  <c:v>12.765194927298385</c:v>
                </c:pt>
                <c:pt idx="822">
                  <c:v>18.506989125967998</c:v>
                </c:pt>
                <c:pt idx="823">
                  <c:v>-34.700103072614532</c:v>
                </c:pt>
                <c:pt idx="824">
                  <c:v>7.1842402656143038</c:v>
                </c:pt>
                <c:pt idx="825">
                  <c:v>-11.3518714666431</c:v>
                </c:pt>
                <c:pt idx="826">
                  <c:v>23.137880876332748</c:v>
                </c:pt>
                <c:pt idx="827">
                  <c:v>33.36968063649114</c:v>
                </c:pt>
                <c:pt idx="828">
                  <c:v>25.734087620489504</c:v>
                </c:pt>
                <c:pt idx="829">
                  <c:v>22.30721020114127</c:v>
                </c:pt>
                <c:pt idx="830">
                  <c:v>5.3996129904152212</c:v>
                </c:pt>
                <c:pt idx="831">
                  <c:v>26.363416280592656</c:v>
                </c:pt>
                <c:pt idx="832">
                  <c:v>42.419326250945765</c:v>
                </c:pt>
                <c:pt idx="833">
                  <c:v>16.081736467806699</c:v>
                </c:pt>
                <c:pt idx="834">
                  <c:v>49.726980132536696</c:v>
                </c:pt>
                <c:pt idx="835">
                  <c:v>17.383569543673879</c:v>
                </c:pt>
                <c:pt idx="836">
                  <c:v>-19.056932285228026</c:v>
                </c:pt>
                <c:pt idx="837">
                  <c:v>-6.8411282366363224</c:v>
                </c:pt>
                <c:pt idx="838">
                  <c:v>27.264078470954196</c:v>
                </c:pt>
                <c:pt idx="839">
                  <c:v>11.053790331126098</c:v>
                </c:pt>
                <c:pt idx="840">
                  <c:v>7.025249713402693</c:v>
                </c:pt>
                <c:pt idx="841">
                  <c:v>-0.25203687146241754</c:v>
                </c:pt>
                <c:pt idx="842">
                  <c:v>9.0087059432568815</c:v>
                </c:pt>
                <c:pt idx="843">
                  <c:v>9.5087501256112805</c:v>
                </c:pt>
                <c:pt idx="844">
                  <c:v>-7.5626364319455348</c:v>
                </c:pt>
                <c:pt idx="845">
                  <c:v>16.902129513391319</c:v>
                </c:pt>
                <c:pt idx="846">
                  <c:v>33.694777364749953</c:v>
                </c:pt>
                <c:pt idx="847">
                  <c:v>19.264222193744178</c:v>
                </c:pt>
                <c:pt idx="848">
                  <c:v>25.09807502786682</c:v>
                </c:pt>
                <c:pt idx="849">
                  <c:v>11.66783858757864</c:v>
                </c:pt>
                <c:pt idx="850">
                  <c:v>31.980746672270147</c:v>
                </c:pt>
                <c:pt idx="851">
                  <c:v>23.752301212394734</c:v>
                </c:pt>
                <c:pt idx="852">
                  <c:v>23.598159494380521</c:v>
                </c:pt>
                <c:pt idx="853">
                  <c:v>5.0860107917794251</c:v>
                </c:pt>
                <c:pt idx="854">
                  <c:v>62.252791803566211</c:v>
                </c:pt>
                <c:pt idx="855">
                  <c:v>11.949913936417037</c:v>
                </c:pt>
                <c:pt idx="856">
                  <c:v>28.453857107313219</c:v>
                </c:pt>
                <c:pt idx="857">
                  <c:v>19.018343708004871</c:v>
                </c:pt>
                <c:pt idx="858">
                  <c:v>6.1322953215187299</c:v>
                </c:pt>
                <c:pt idx="859">
                  <c:v>36.802004945356487</c:v>
                </c:pt>
                <c:pt idx="860">
                  <c:v>14.489747063540209</c:v>
                </c:pt>
                <c:pt idx="861">
                  <c:v>13.737129453845593</c:v>
                </c:pt>
                <c:pt idx="862">
                  <c:v>68.97701913985658</c:v>
                </c:pt>
                <c:pt idx="863">
                  <c:v>58.743745520384323</c:v>
                </c:pt>
                <c:pt idx="864">
                  <c:v>52.364208480333808</c:v>
                </c:pt>
                <c:pt idx="865">
                  <c:v>-5.3301540581783593</c:v>
                </c:pt>
                <c:pt idx="866">
                  <c:v>22.185943540053525</c:v>
                </c:pt>
                <c:pt idx="867">
                  <c:v>-5.9087433846224968</c:v>
                </c:pt>
                <c:pt idx="868">
                  <c:v>-11.66152381310239</c:v>
                </c:pt>
                <c:pt idx="869">
                  <c:v>-23.282701482561983</c:v>
                </c:pt>
                <c:pt idx="870">
                  <c:v>44.526728159639489</c:v>
                </c:pt>
                <c:pt idx="871">
                  <c:v>12.765194927298385</c:v>
                </c:pt>
                <c:pt idx="872">
                  <c:v>18.506989125967998</c:v>
                </c:pt>
                <c:pt idx="873">
                  <c:v>-34.700103072614532</c:v>
                </c:pt>
                <c:pt idx="874">
                  <c:v>7.1842402656143038</c:v>
                </c:pt>
                <c:pt idx="875">
                  <c:v>-11.3518714666431</c:v>
                </c:pt>
                <c:pt idx="876">
                  <c:v>23.137880876332748</c:v>
                </c:pt>
                <c:pt idx="877">
                  <c:v>33.36968063649114</c:v>
                </c:pt>
                <c:pt idx="878">
                  <c:v>25.734087620489504</c:v>
                </c:pt>
                <c:pt idx="879">
                  <c:v>22.30721020114127</c:v>
                </c:pt>
                <c:pt idx="880">
                  <c:v>5.3996129904152212</c:v>
                </c:pt>
                <c:pt idx="881">
                  <c:v>26.363416280592656</c:v>
                </c:pt>
                <c:pt idx="882">
                  <c:v>42.419326250945765</c:v>
                </c:pt>
                <c:pt idx="883">
                  <c:v>16.081736467806699</c:v>
                </c:pt>
                <c:pt idx="884">
                  <c:v>49.726980132536696</c:v>
                </c:pt>
                <c:pt idx="885">
                  <c:v>17.383569543673879</c:v>
                </c:pt>
                <c:pt idx="886">
                  <c:v>-19.056932285228026</c:v>
                </c:pt>
                <c:pt idx="887">
                  <c:v>-6.8411282366363224</c:v>
                </c:pt>
                <c:pt idx="888">
                  <c:v>27.264078470954196</c:v>
                </c:pt>
                <c:pt idx="889">
                  <c:v>11.053790331126098</c:v>
                </c:pt>
                <c:pt idx="890">
                  <c:v>7.025249713402693</c:v>
                </c:pt>
                <c:pt idx="891">
                  <c:v>-0.25203687146241754</c:v>
                </c:pt>
                <c:pt idx="892">
                  <c:v>9.0087059432568815</c:v>
                </c:pt>
                <c:pt idx="893">
                  <c:v>9.5087501256112805</c:v>
                </c:pt>
                <c:pt idx="894">
                  <c:v>-7.5626364319455348</c:v>
                </c:pt>
                <c:pt idx="895">
                  <c:v>16.902129513391319</c:v>
                </c:pt>
                <c:pt idx="896">
                  <c:v>33.694777364749953</c:v>
                </c:pt>
                <c:pt idx="897">
                  <c:v>19.264222193744178</c:v>
                </c:pt>
                <c:pt idx="898">
                  <c:v>25.09807502786682</c:v>
                </c:pt>
                <c:pt idx="899">
                  <c:v>11.66783858757864</c:v>
                </c:pt>
                <c:pt idx="900">
                  <c:v>14.179532771519513</c:v>
                </c:pt>
                <c:pt idx="901">
                  <c:v>3.0877080017263938</c:v>
                </c:pt>
                <c:pt idx="902">
                  <c:v>10.175559268007911</c:v>
                </c:pt>
                <c:pt idx="903">
                  <c:v>38.581044593148889</c:v>
                </c:pt>
                <c:pt idx="904">
                  <c:v>9.0317496050186872</c:v>
                </c:pt>
                <c:pt idx="905">
                  <c:v>20.601899493829979</c:v>
                </c:pt>
                <c:pt idx="906">
                  <c:v>33.40328036622013</c:v>
                </c:pt>
                <c:pt idx="907">
                  <c:v>13.592366143159827</c:v>
                </c:pt>
                <c:pt idx="908">
                  <c:v>11.942841294215961</c:v>
                </c:pt>
                <c:pt idx="909">
                  <c:v>35.973780526380722</c:v>
                </c:pt>
                <c:pt idx="910">
                  <c:v>-3.2809318195225132</c:v>
                </c:pt>
                <c:pt idx="911">
                  <c:v>20.207674184799721</c:v>
                </c:pt>
                <c:pt idx="912">
                  <c:v>-15.631748933185566</c:v>
                </c:pt>
                <c:pt idx="913">
                  <c:v>2.0195416538193807</c:v>
                </c:pt>
                <c:pt idx="914">
                  <c:v>35.743767946503844</c:v>
                </c:pt>
                <c:pt idx="915">
                  <c:v>7.8069788877502964</c:v>
                </c:pt>
                <c:pt idx="916">
                  <c:v>17.991197103773228</c:v>
                </c:pt>
                <c:pt idx="917">
                  <c:v>-1.9436449570769043</c:v>
                </c:pt>
                <c:pt idx="918">
                  <c:v>6.6340911628360555</c:v>
                </c:pt>
                <c:pt idx="919">
                  <c:v>41.570438707059324</c:v>
                </c:pt>
                <c:pt idx="920">
                  <c:v>11.210414498900816</c:v>
                </c:pt>
                <c:pt idx="921">
                  <c:v>22.046918204847856</c:v>
                </c:pt>
                <c:pt idx="922">
                  <c:v>14.969636516636053</c:v>
                </c:pt>
                <c:pt idx="923">
                  <c:v>11.835255066482656</c:v>
                </c:pt>
                <c:pt idx="924">
                  <c:v>42.095176788743686</c:v>
                </c:pt>
                <c:pt idx="925">
                  <c:v>-4.1007701347223806</c:v>
                </c:pt>
                <c:pt idx="926">
                  <c:v>-17.841261959545498</c:v>
                </c:pt>
                <c:pt idx="927">
                  <c:v>4.5913721570924704</c:v>
                </c:pt>
                <c:pt idx="928">
                  <c:v>24.061851405903919</c:v>
                </c:pt>
                <c:pt idx="929">
                  <c:v>28.330556549121898</c:v>
                </c:pt>
                <c:pt idx="930">
                  <c:v>6.3419859549106139</c:v>
                </c:pt>
                <c:pt idx="931">
                  <c:v>6.0833321218222887</c:v>
                </c:pt>
                <c:pt idx="932">
                  <c:v>15.022205090099144</c:v>
                </c:pt>
                <c:pt idx="933">
                  <c:v>39.794897056762473</c:v>
                </c:pt>
                <c:pt idx="934">
                  <c:v>31.188149637892298</c:v>
                </c:pt>
                <c:pt idx="935">
                  <c:v>11.023810098414483</c:v>
                </c:pt>
                <c:pt idx="936">
                  <c:v>-2.0644998136549786</c:v>
                </c:pt>
                <c:pt idx="937">
                  <c:v>-5.8337342063806679</c:v>
                </c:pt>
                <c:pt idx="938">
                  <c:v>-25.270299788405293</c:v>
                </c:pt>
                <c:pt idx="939">
                  <c:v>7.7914012548161526</c:v>
                </c:pt>
                <c:pt idx="940">
                  <c:v>14.705944089506769</c:v>
                </c:pt>
                <c:pt idx="941">
                  <c:v>14.66442541480451</c:v>
                </c:pt>
                <c:pt idx="942">
                  <c:v>25.029213421772162</c:v>
                </c:pt>
                <c:pt idx="943">
                  <c:v>-14.767686729338266</c:v>
                </c:pt>
                <c:pt idx="944">
                  <c:v>8.9609831664817907</c:v>
                </c:pt>
                <c:pt idx="945">
                  <c:v>24.890181932434988</c:v>
                </c:pt>
                <c:pt idx="946">
                  <c:v>24.713171751238153</c:v>
                </c:pt>
                <c:pt idx="947">
                  <c:v>21.835393766642945</c:v>
                </c:pt>
                <c:pt idx="948">
                  <c:v>8.8871781196217459</c:v>
                </c:pt>
                <c:pt idx="949">
                  <c:v>39.018923447212501</c:v>
                </c:pt>
                <c:pt idx="950">
                  <c:v>36.526188551889121</c:v>
                </c:pt>
                <c:pt idx="951">
                  <c:v>-6.7656613537113968</c:v>
                </c:pt>
                <c:pt idx="952">
                  <c:v>7.7763863716134258</c:v>
                </c:pt>
                <c:pt idx="953">
                  <c:v>44.026396325015433</c:v>
                </c:pt>
                <c:pt idx="954">
                  <c:v>8.4863631441257059</c:v>
                </c:pt>
                <c:pt idx="955">
                  <c:v>27.91012115827051</c:v>
                </c:pt>
                <c:pt idx="956">
                  <c:v>24.353948115904103</c:v>
                </c:pt>
                <c:pt idx="957">
                  <c:v>14.07542036141551</c:v>
                </c:pt>
                <c:pt idx="958">
                  <c:v>0.53306503975506059</c:v>
                </c:pt>
                <c:pt idx="959">
                  <c:v>-6.7673438260728798</c:v>
                </c:pt>
                <c:pt idx="960">
                  <c:v>22.769373351729275</c:v>
                </c:pt>
                <c:pt idx="961">
                  <c:v>17.042710220085102</c:v>
                </c:pt>
                <c:pt idx="962">
                  <c:v>16.016428575849126</c:v>
                </c:pt>
                <c:pt idx="963">
                  <c:v>-10.826544766792548</c:v>
                </c:pt>
                <c:pt idx="964">
                  <c:v>32.651722255659728</c:v>
                </c:pt>
                <c:pt idx="965">
                  <c:v>18.604905893983958</c:v>
                </c:pt>
                <c:pt idx="966">
                  <c:v>19.235831296340262</c:v>
                </c:pt>
                <c:pt idx="967">
                  <c:v>-8.0326724812745791</c:v>
                </c:pt>
                <c:pt idx="968">
                  <c:v>43.534068665769034</c:v>
                </c:pt>
                <c:pt idx="969">
                  <c:v>47.858894430832194</c:v>
                </c:pt>
                <c:pt idx="970">
                  <c:v>32.924712633741976</c:v>
                </c:pt>
                <c:pt idx="971">
                  <c:v>-6.2301203642573526</c:v>
                </c:pt>
                <c:pt idx="972">
                  <c:v>-2.3334552668140303</c:v>
                </c:pt>
                <c:pt idx="973">
                  <c:v>5.0166133845314658</c:v>
                </c:pt>
                <c:pt idx="974">
                  <c:v>4.5079288013681493</c:v>
                </c:pt>
                <c:pt idx="975">
                  <c:v>0.87371655296733663</c:v>
                </c:pt>
                <c:pt idx="976">
                  <c:v>3.7348681127144352</c:v>
                </c:pt>
                <c:pt idx="977">
                  <c:v>30.714745072606238</c:v>
                </c:pt>
                <c:pt idx="978">
                  <c:v>37.042774186787895</c:v>
                </c:pt>
                <c:pt idx="979">
                  <c:v>19.194077095730432</c:v>
                </c:pt>
                <c:pt idx="980">
                  <c:v>4.1066471092522852</c:v>
                </c:pt>
                <c:pt idx="981">
                  <c:v>19.497244466177289</c:v>
                </c:pt>
                <c:pt idx="982">
                  <c:v>8.123321729584557</c:v>
                </c:pt>
                <c:pt idx="983">
                  <c:v>14.781179314724115</c:v>
                </c:pt>
                <c:pt idx="984">
                  <c:v>2.8341924912730838</c:v>
                </c:pt>
                <c:pt idx="985">
                  <c:v>2.9260227610726122</c:v>
                </c:pt>
                <c:pt idx="986">
                  <c:v>6.4288621163780917</c:v>
                </c:pt>
                <c:pt idx="987">
                  <c:v>17.893846398528932</c:v>
                </c:pt>
                <c:pt idx="988">
                  <c:v>17.804521492561388</c:v>
                </c:pt>
                <c:pt idx="989">
                  <c:v>-10.367870869921555</c:v>
                </c:pt>
                <c:pt idx="990">
                  <c:v>12.857735039009983</c:v>
                </c:pt>
                <c:pt idx="991">
                  <c:v>34.303762392140719</c:v>
                </c:pt>
                <c:pt idx="992">
                  <c:v>11.563867855780682</c:v>
                </c:pt>
                <c:pt idx="993">
                  <c:v>6.3698566842752218</c:v>
                </c:pt>
                <c:pt idx="994">
                  <c:v>7.2307261052543277</c:v>
                </c:pt>
                <c:pt idx="995">
                  <c:v>-2.903083275266205E-2</c:v>
                </c:pt>
                <c:pt idx="996">
                  <c:v>-15.235634003884302</c:v>
                </c:pt>
                <c:pt idx="997">
                  <c:v>24.373683782676789</c:v>
                </c:pt>
                <c:pt idx="998">
                  <c:v>23.698938596635724</c:v>
                </c:pt>
                <c:pt idx="999">
                  <c:v>1.7874838208716717</c:v>
                </c:pt>
              </c:numCache>
            </c:numRef>
          </c:yVal>
          <c:smooth val="0"/>
          <c:extLst>
            <c:ext xmlns:c16="http://schemas.microsoft.com/office/drawing/2014/chart" uri="{C3380CC4-5D6E-409C-BE32-E72D297353CC}">
              <c16:uniqueId val="{00000000-F775-4D3A-A5F1-20034334FA48}"/>
            </c:ext>
          </c:extLst>
        </c:ser>
        <c:ser>
          <c:idx val="1"/>
          <c:order val="1"/>
          <c:tx>
            <c:strRef>
              <c:f>Data!$C$1:$C$2</c:f>
              <c:strCache>
                <c:ptCount val="2"/>
                <c:pt idx="0">
                  <c:v>Ni</c:v>
                </c:pt>
              </c:strCache>
            </c:strRef>
          </c:tx>
          <c:spPr>
            <a:ln w="19050" cap="rnd">
              <a:solidFill>
                <a:srgbClr val="92D050"/>
              </a:solidFill>
              <a:round/>
            </a:ln>
            <a:effectLst/>
          </c:spPr>
          <c:marker>
            <c:symbol val="none"/>
          </c:marker>
          <c:xVal>
            <c:numRef>
              <c:f>Data!$A$3:$A$1002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xVal>
          <c:yVal>
            <c:numRef>
              <c:f>Data!$C$3:$C$1002</c:f>
              <c:numCache>
                <c:formatCode>General</c:formatCode>
                <c:ptCount val="1000"/>
                <c:pt idx="0">
                  <c:v>-36.556997747085674</c:v>
                </c:pt>
                <c:pt idx="1">
                  <c:v>7.1574105097153025</c:v>
                </c:pt>
                <c:pt idx="2">
                  <c:v>-7.7588700728920319</c:v>
                </c:pt>
                <c:pt idx="3">
                  <c:v>-17.855541382342349</c:v>
                </c:pt>
                <c:pt idx="4">
                  <c:v>-8.4411413295332753</c:v>
                </c:pt>
                <c:pt idx="5">
                  <c:v>35.943557968642907</c:v>
                </c:pt>
                <c:pt idx="6">
                  <c:v>-9.6035314282252351</c:v>
                </c:pt>
                <c:pt idx="7">
                  <c:v>4.5253748829119456</c:v>
                </c:pt>
                <c:pt idx="8">
                  <c:v>11.049013314230196</c:v>
                </c:pt>
                <c:pt idx="9">
                  <c:v>14.279456912347694</c:v>
                </c:pt>
                <c:pt idx="10">
                  <c:v>-20.891712956152492</c:v>
                </c:pt>
                <c:pt idx="11">
                  <c:v>1.4741695483624995</c:v>
                </c:pt>
                <c:pt idx="12">
                  <c:v>4.002691635138528</c:v>
                </c:pt>
                <c:pt idx="13">
                  <c:v>-13.732586440679844</c:v>
                </c:pt>
                <c:pt idx="14">
                  <c:v>-12.223610370632937</c:v>
                </c:pt>
                <c:pt idx="15">
                  <c:v>-3.0615328655307024</c:v>
                </c:pt>
                <c:pt idx="16">
                  <c:v>23.700303302949727</c:v>
                </c:pt>
                <c:pt idx="17">
                  <c:v>-7.7830848298675335</c:v>
                </c:pt>
                <c:pt idx="18">
                  <c:v>4.5625146815397956E-2</c:v>
                </c:pt>
                <c:pt idx="19">
                  <c:v>-13.47639300194108</c:v>
                </c:pt>
                <c:pt idx="20">
                  <c:v>24.02230760313477</c:v>
                </c:pt>
                <c:pt idx="21">
                  <c:v>20.265543075010264</c:v>
                </c:pt>
                <c:pt idx="22">
                  <c:v>-8.1108994186255252</c:v>
                </c:pt>
                <c:pt idx="23">
                  <c:v>6.6771362021962615</c:v>
                </c:pt>
                <c:pt idx="24">
                  <c:v>-1.529007029798521</c:v>
                </c:pt>
                <c:pt idx="25">
                  <c:v>-29.700470218516948</c:v>
                </c:pt>
                <c:pt idx="26">
                  <c:v>20.497216290686858</c:v>
                </c:pt>
                <c:pt idx="27">
                  <c:v>-1.7458273033548566</c:v>
                </c:pt>
                <c:pt idx="28">
                  <c:v>1.5595762716643726</c:v>
                </c:pt>
                <c:pt idx="29">
                  <c:v>-9.2682002407460971</c:v>
                </c:pt>
                <c:pt idx="30">
                  <c:v>32.861574313272271</c:v>
                </c:pt>
                <c:pt idx="31">
                  <c:v>2.5057247473715938</c:v>
                </c:pt>
                <c:pt idx="32">
                  <c:v>10.223523372328808</c:v>
                </c:pt>
                <c:pt idx="33">
                  <c:v>-4.6023477383799962</c:v>
                </c:pt>
                <c:pt idx="34">
                  <c:v>-16.333800584852487</c:v>
                </c:pt>
                <c:pt idx="35">
                  <c:v>4.1913363885566897</c:v>
                </c:pt>
                <c:pt idx="36">
                  <c:v>29.295776733594504</c:v>
                </c:pt>
                <c:pt idx="37">
                  <c:v>-0.96310535945808629</c:v>
                </c:pt>
                <c:pt idx="38">
                  <c:v>5.2253929095407159</c:v>
                </c:pt>
                <c:pt idx="39">
                  <c:v>-41.292901088273076</c:v>
                </c:pt>
                <c:pt idx="40">
                  <c:v>31.041658530751299</c:v>
                </c:pt>
                <c:pt idx="41">
                  <c:v>6.6021635243260928</c:v>
                </c:pt>
                <c:pt idx="42">
                  <c:v>-8.5081441221208074</c:v>
                </c:pt>
                <c:pt idx="43">
                  <c:v>14.093847344810666</c:v>
                </c:pt>
                <c:pt idx="44">
                  <c:v>-6.6117537975858029</c:v>
                </c:pt>
                <c:pt idx="45">
                  <c:v>22.478054290488853</c:v>
                </c:pt>
                <c:pt idx="46">
                  <c:v>50.539896984857457</c:v>
                </c:pt>
                <c:pt idx="47">
                  <c:v>15.249480114463214</c:v>
                </c:pt>
                <c:pt idx="48">
                  <c:v>2.0013863867971908</c:v>
                </c:pt>
                <c:pt idx="49">
                  <c:v>-1.2050313959479353</c:v>
                </c:pt>
                <c:pt idx="50">
                  <c:v>11.70781839316578</c:v>
                </c:pt>
                <c:pt idx="51">
                  <c:v>-16.304563914020708</c:v>
                </c:pt>
                <c:pt idx="52">
                  <c:v>-28.700556617850587</c:v>
                </c:pt>
                <c:pt idx="53">
                  <c:v>7.0701572339749035</c:v>
                </c:pt>
                <c:pt idx="54">
                  <c:v>-4.2391744302520031</c:v>
                </c:pt>
                <c:pt idx="55">
                  <c:v>14.046487936049147</c:v>
                </c:pt>
                <c:pt idx="56">
                  <c:v>27.507093570748509</c:v>
                </c:pt>
                <c:pt idx="57">
                  <c:v>-18.023274364013709</c:v>
                </c:pt>
                <c:pt idx="58">
                  <c:v>-0.12492893273285048</c:v>
                </c:pt>
                <c:pt idx="59">
                  <c:v>-15.076107924439409</c:v>
                </c:pt>
                <c:pt idx="60">
                  <c:v>10.372766332254685</c:v>
                </c:pt>
                <c:pt idx="61">
                  <c:v>16.20720263001116</c:v>
                </c:pt>
                <c:pt idx="62">
                  <c:v>-9.3574031435403935</c:v>
                </c:pt>
                <c:pt idx="63">
                  <c:v>33.438321184754116</c:v>
                </c:pt>
                <c:pt idx="64">
                  <c:v>-28.03821974617755</c:v>
                </c:pt>
                <c:pt idx="65">
                  <c:v>27.482694975226728</c:v>
                </c:pt>
                <c:pt idx="66">
                  <c:v>37.283182938506158</c:v>
                </c:pt>
                <c:pt idx="67">
                  <c:v>6.6547666912471728</c:v>
                </c:pt>
                <c:pt idx="68">
                  <c:v>61.866401961752409</c:v>
                </c:pt>
                <c:pt idx="69">
                  <c:v>-24.135288670316793</c:v>
                </c:pt>
                <c:pt idx="70">
                  <c:v>8.4332789618804007</c:v>
                </c:pt>
                <c:pt idx="71">
                  <c:v>-17.212254814843728</c:v>
                </c:pt>
                <c:pt idx="72">
                  <c:v>11.291664179275077</c:v>
                </c:pt>
                <c:pt idx="73">
                  <c:v>-9.589788262469412</c:v>
                </c:pt>
                <c:pt idx="74">
                  <c:v>12.990908307117525</c:v>
                </c:pt>
                <c:pt idx="75">
                  <c:v>-5.5665544200353967</c:v>
                </c:pt>
                <c:pt idx="76">
                  <c:v>36.164103203575699</c:v>
                </c:pt>
                <c:pt idx="77">
                  <c:v>-31.061811415517177</c:v>
                </c:pt>
                <c:pt idx="78">
                  <c:v>-13.826427959685393</c:v>
                </c:pt>
                <c:pt idx="79">
                  <c:v>15.350793119396773</c:v>
                </c:pt>
                <c:pt idx="80">
                  <c:v>-5.248081172081732</c:v>
                </c:pt>
                <c:pt idx="81">
                  <c:v>-14.702098319084797</c:v>
                </c:pt>
                <c:pt idx="82">
                  <c:v>-16.671852243335842</c:v>
                </c:pt>
                <c:pt idx="83">
                  <c:v>70.289440245225975</c:v>
                </c:pt>
                <c:pt idx="84">
                  <c:v>-60.34543792414528</c:v>
                </c:pt>
                <c:pt idx="85">
                  <c:v>-18.118833908408231</c:v>
                </c:pt>
                <c:pt idx="86">
                  <c:v>-17.160761653222401</c:v>
                </c:pt>
                <c:pt idx="87">
                  <c:v>-10.121090232485734</c:v>
                </c:pt>
                <c:pt idx="88">
                  <c:v>4.1253350108726536</c:v>
                </c:pt>
                <c:pt idx="89">
                  <c:v>-10.333317022360788</c:v>
                </c:pt>
                <c:pt idx="90">
                  <c:v>30.292934676321899</c:v>
                </c:pt>
                <c:pt idx="91">
                  <c:v>24.843417582971533</c:v>
                </c:pt>
                <c:pt idx="92">
                  <c:v>-1.1860460721086583</c:v>
                </c:pt>
                <c:pt idx="93">
                  <c:v>-7.4327467332506458</c:v>
                </c:pt>
                <c:pt idx="94">
                  <c:v>-9.7387677194621212</c:v>
                </c:pt>
                <c:pt idx="95">
                  <c:v>4.609312854760744</c:v>
                </c:pt>
                <c:pt idx="96">
                  <c:v>-16.232575203444121</c:v>
                </c:pt>
                <c:pt idx="97">
                  <c:v>-29.752284287769953</c:v>
                </c:pt>
                <c:pt idx="98">
                  <c:v>-15.360626331068676</c:v>
                </c:pt>
                <c:pt idx="99">
                  <c:v>-15.015663933918839</c:v>
                </c:pt>
                <c:pt idx="100">
                  <c:v>-26.039761052305881</c:v>
                </c:pt>
                <c:pt idx="101">
                  <c:v>26.600743920475999</c:v>
                </c:pt>
                <c:pt idx="102">
                  <c:v>-19.053580559141274</c:v>
                </c:pt>
                <c:pt idx="103">
                  <c:v>-43.072040337763482</c:v>
                </c:pt>
                <c:pt idx="104">
                  <c:v>-3.6431592435486211</c:v>
                </c:pt>
                <c:pt idx="105">
                  <c:v>-1.7145437595466846</c:v>
                </c:pt>
                <c:pt idx="106">
                  <c:v>-38.076655588897559</c:v>
                </c:pt>
                <c:pt idx="107">
                  <c:v>-4.1177386086831751</c:v>
                </c:pt>
                <c:pt idx="108">
                  <c:v>-18.249222597980161</c:v>
                </c:pt>
                <c:pt idx="109">
                  <c:v>21.888474625100518</c:v>
                </c:pt>
                <c:pt idx="110">
                  <c:v>-49.553530886605451</c:v>
                </c:pt>
                <c:pt idx="111">
                  <c:v>-14.219608822523583</c:v>
                </c:pt>
                <c:pt idx="112">
                  <c:v>-32.661653251607646</c:v>
                </c:pt>
                <c:pt idx="113">
                  <c:v>-13.002787528664314</c:v>
                </c:pt>
                <c:pt idx="114">
                  <c:v>-37.267707122362964</c:v>
                </c:pt>
                <c:pt idx="115">
                  <c:v>-12.604322394766474</c:v>
                </c:pt>
                <c:pt idx="116">
                  <c:v>-17.096741090109518</c:v>
                </c:pt>
                <c:pt idx="117">
                  <c:v>11.184684990791009</c:v>
                </c:pt>
                <c:pt idx="118">
                  <c:v>22.7231905660739</c:v>
                </c:pt>
                <c:pt idx="119">
                  <c:v>-7.8677018881179226</c:v>
                </c:pt>
                <c:pt idx="120">
                  <c:v>-14.251907116109701</c:v>
                </c:pt>
                <c:pt idx="121">
                  <c:v>-26.470245511975236</c:v>
                </c:pt>
                <c:pt idx="122">
                  <c:v>-27.247398444379495</c:v>
                </c:pt>
                <c:pt idx="123">
                  <c:v>-3.2155164290086518</c:v>
                </c:pt>
                <c:pt idx="124">
                  <c:v>6.162893661946387</c:v>
                </c:pt>
                <c:pt idx="125">
                  <c:v>-14.804108957782523</c:v>
                </c:pt>
                <c:pt idx="126">
                  <c:v>-0.11042663270049786</c:v>
                </c:pt>
                <c:pt idx="127">
                  <c:v>36.925995814092687</c:v>
                </c:pt>
                <c:pt idx="128">
                  <c:v>-13.25643012529199</c:v>
                </c:pt>
                <c:pt idx="129">
                  <c:v>-28.204350767983573</c:v>
                </c:pt>
                <c:pt idx="130">
                  <c:v>-8.6016486741271656</c:v>
                </c:pt>
                <c:pt idx="131">
                  <c:v>9.5923410809054491E-2</c:v>
                </c:pt>
                <c:pt idx="132">
                  <c:v>0.62131577155418083</c:v>
                </c:pt>
                <c:pt idx="133">
                  <c:v>5.6593206015662902</c:v>
                </c:pt>
                <c:pt idx="134">
                  <c:v>-29.344168668404244</c:v>
                </c:pt>
                <c:pt idx="135">
                  <c:v>-14.518858756136467</c:v>
                </c:pt>
                <c:pt idx="136">
                  <c:v>-7.7882770036008937</c:v>
                </c:pt>
                <c:pt idx="137">
                  <c:v>-9.7676517100264313</c:v>
                </c:pt>
                <c:pt idx="138">
                  <c:v>3.2145755692892783</c:v>
                </c:pt>
                <c:pt idx="139">
                  <c:v>-9.3442395740668562</c:v>
                </c:pt>
                <c:pt idx="140">
                  <c:v>-42.423074387868589</c:v>
                </c:pt>
                <c:pt idx="141">
                  <c:v>-8.7690222913150873</c:v>
                </c:pt>
                <c:pt idx="142">
                  <c:v>-4.6087932573415156</c:v>
                </c:pt>
                <c:pt idx="143">
                  <c:v>-7.4079973002071426</c:v>
                </c:pt>
                <c:pt idx="144">
                  <c:v>-9.6008888184381966</c:v>
                </c:pt>
                <c:pt idx="145">
                  <c:v>-12.60947572939609</c:v>
                </c:pt>
                <c:pt idx="146">
                  <c:v>2.1262295534496936</c:v>
                </c:pt>
                <c:pt idx="147">
                  <c:v>10.7591744945943</c:v>
                </c:pt>
                <c:pt idx="148">
                  <c:v>-7.9667099330251911</c:v>
                </c:pt>
                <c:pt idx="149">
                  <c:v>-13.07410268415774</c:v>
                </c:pt>
                <c:pt idx="150">
                  <c:v>-20.23822592280705</c:v>
                </c:pt>
                <c:pt idx="151">
                  <c:v>-0.23144144206775366</c:v>
                </c:pt>
                <c:pt idx="152">
                  <c:v>-29.424721257092529</c:v>
                </c:pt>
                <c:pt idx="153">
                  <c:v>-7.8648522746467915</c:v>
                </c:pt>
                <c:pt idx="154">
                  <c:v>-5.531065275300838</c:v>
                </c:pt>
                <c:pt idx="155">
                  <c:v>-22.68321250299222</c:v>
                </c:pt>
                <c:pt idx="156">
                  <c:v>3.3779932197328733</c:v>
                </c:pt>
                <c:pt idx="157">
                  <c:v>-4.4946838312287252</c:v>
                </c:pt>
                <c:pt idx="158">
                  <c:v>-18.864956908772761</c:v>
                </c:pt>
                <c:pt idx="159">
                  <c:v>13.004809934225557</c:v>
                </c:pt>
                <c:pt idx="160">
                  <c:v>14.940685021882331</c:v>
                </c:pt>
                <c:pt idx="161">
                  <c:v>-10.792045314970586</c:v>
                </c:pt>
                <c:pt idx="162">
                  <c:v>-15.573502884459733</c:v>
                </c:pt>
                <c:pt idx="163">
                  <c:v>-20.086661457506381</c:v>
                </c:pt>
                <c:pt idx="164">
                  <c:v>10.565713824113161</c:v>
                </c:pt>
                <c:pt idx="165">
                  <c:v>-11.219084780847881</c:v>
                </c:pt>
                <c:pt idx="166">
                  <c:v>-18.043101255659927</c:v>
                </c:pt>
                <c:pt idx="167">
                  <c:v>-7.1824074692393864</c:v>
                </c:pt>
                <c:pt idx="168">
                  <c:v>-21.352704201157518</c:v>
                </c:pt>
                <c:pt idx="169">
                  <c:v>-13.899144155860256</c:v>
                </c:pt>
                <c:pt idx="170">
                  <c:v>-14.824783611403996</c:v>
                </c:pt>
                <c:pt idx="171">
                  <c:v>-30.561502230278951</c:v>
                </c:pt>
                <c:pt idx="172">
                  <c:v>-9.3726831709673242</c:v>
                </c:pt>
                <c:pt idx="173">
                  <c:v>20.081576954752819</c:v>
                </c:pt>
                <c:pt idx="174">
                  <c:v>-4.7697681308684468</c:v>
                </c:pt>
                <c:pt idx="175">
                  <c:v>-2.7419538109856858</c:v>
                </c:pt>
                <c:pt idx="176">
                  <c:v>-13.407550948223875</c:v>
                </c:pt>
                <c:pt idx="177">
                  <c:v>-37.425388892494368</c:v>
                </c:pt>
                <c:pt idx="178">
                  <c:v>-11.300941328487673</c:v>
                </c:pt>
                <c:pt idx="179">
                  <c:v>2.9236909758060476</c:v>
                </c:pt>
                <c:pt idx="180">
                  <c:v>-27.260895788047073</c:v>
                </c:pt>
                <c:pt idx="181">
                  <c:v>3.3200222401692061</c:v>
                </c:pt>
                <c:pt idx="182">
                  <c:v>-15.687523701793783</c:v>
                </c:pt>
                <c:pt idx="183">
                  <c:v>13.659108446158418</c:v>
                </c:pt>
                <c:pt idx="184">
                  <c:v>2.1933438238177616</c:v>
                </c:pt>
                <c:pt idx="185">
                  <c:v>-4.223462019071226</c:v>
                </c:pt>
                <c:pt idx="186">
                  <c:v>-0.71425147285740853</c:v>
                </c:pt>
                <c:pt idx="187">
                  <c:v>-7.644682704204361</c:v>
                </c:pt>
                <c:pt idx="188">
                  <c:v>-3.3687802945715353</c:v>
                </c:pt>
                <c:pt idx="189">
                  <c:v>-18.339136157274673</c:v>
                </c:pt>
                <c:pt idx="190">
                  <c:v>-41.763370120595724</c:v>
                </c:pt>
                <c:pt idx="191">
                  <c:v>8.1522880009435603</c:v>
                </c:pt>
                <c:pt idx="192">
                  <c:v>-14.463158560497423</c:v>
                </c:pt>
                <c:pt idx="193">
                  <c:v>16.358210890328564</c:v>
                </c:pt>
                <c:pt idx="194">
                  <c:v>-6.5306622693887082</c:v>
                </c:pt>
                <c:pt idx="195">
                  <c:v>6.8161267551175371</c:v>
                </c:pt>
                <c:pt idx="196">
                  <c:v>-20.815360050983969</c:v>
                </c:pt>
                <c:pt idx="197">
                  <c:v>-15.587440363573183</c:v>
                </c:pt>
                <c:pt idx="198">
                  <c:v>6.4430183757744004</c:v>
                </c:pt>
                <c:pt idx="199">
                  <c:v>-28.927068093178981</c:v>
                </c:pt>
                <c:pt idx="200">
                  <c:v>-17.124565115258228</c:v>
                </c:pt>
                <c:pt idx="201">
                  <c:v>-11.938447248010243</c:v>
                </c:pt>
                <c:pt idx="202">
                  <c:v>0.81003341353928138</c:v>
                </c:pt>
                <c:pt idx="203">
                  <c:v>-5.7278569047944838</c:v>
                </c:pt>
                <c:pt idx="204">
                  <c:v>-6.7142028129118385</c:v>
                </c:pt>
                <c:pt idx="205">
                  <c:v>-12.500609154330395</c:v>
                </c:pt>
                <c:pt idx="206">
                  <c:v>-3.3740149405354294</c:v>
                </c:pt>
                <c:pt idx="207">
                  <c:v>-0.96183070106224733</c:v>
                </c:pt>
                <c:pt idx="208">
                  <c:v>13.175276293067537</c:v>
                </c:pt>
                <c:pt idx="209">
                  <c:v>-27.15343806876924</c:v>
                </c:pt>
                <c:pt idx="210">
                  <c:v>-21.206622763246301</c:v>
                </c:pt>
                <c:pt idx="211">
                  <c:v>-5.8336034463150295</c:v>
                </c:pt>
                <c:pt idx="212">
                  <c:v>12.88303997978405</c:v>
                </c:pt>
                <c:pt idx="213">
                  <c:v>-26.382217113373919</c:v>
                </c:pt>
                <c:pt idx="214">
                  <c:v>6.7506944161443325</c:v>
                </c:pt>
                <c:pt idx="215">
                  <c:v>-17.482356361569352</c:v>
                </c:pt>
                <c:pt idx="216">
                  <c:v>30.437168327553412</c:v>
                </c:pt>
                <c:pt idx="217">
                  <c:v>3.6204363598433069</c:v>
                </c:pt>
                <c:pt idx="218">
                  <c:v>5.5425513255239904</c:v>
                </c:pt>
                <c:pt idx="219">
                  <c:v>0.26756162424124275</c:v>
                </c:pt>
                <c:pt idx="220">
                  <c:v>-9.6062549505372452</c:v>
                </c:pt>
                <c:pt idx="221">
                  <c:v>13.197345455745372</c:v>
                </c:pt>
                <c:pt idx="222">
                  <c:v>-33.500982141597682</c:v>
                </c:pt>
                <c:pt idx="223">
                  <c:v>-30.462004972646277</c:v>
                </c:pt>
                <c:pt idx="224">
                  <c:v>-16.679932955831394</c:v>
                </c:pt>
                <c:pt idx="225">
                  <c:v>-36.522078077483648</c:v>
                </c:pt>
                <c:pt idx="226">
                  <c:v>-23.991446118067518</c:v>
                </c:pt>
                <c:pt idx="227">
                  <c:v>7.9237360328697788</c:v>
                </c:pt>
                <c:pt idx="228">
                  <c:v>-4.5874543700312556</c:v>
                </c:pt>
                <c:pt idx="229">
                  <c:v>-20.575750165611613</c:v>
                </c:pt>
                <c:pt idx="230">
                  <c:v>19.502354921730269</c:v>
                </c:pt>
                <c:pt idx="231">
                  <c:v>-9.0057413751662914</c:v>
                </c:pt>
                <c:pt idx="232">
                  <c:v>-19.721113846474132</c:v>
                </c:pt>
                <c:pt idx="233">
                  <c:v>-1.7155432405430973</c:v>
                </c:pt>
                <c:pt idx="234">
                  <c:v>48.617572308517353</c:v>
                </c:pt>
                <c:pt idx="235">
                  <c:v>-13.072089731252211</c:v>
                </c:pt>
                <c:pt idx="236">
                  <c:v>13.210293937899161</c:v>
                </c:pt>
                <c:pt idx="237">
                  <c:v>-18.361485821089854</c:v>
                </c:pt>
                <c:pt idx="238">
                  <c:v>5.254493251251299</c:v>
                </c:pt>
                <c:pt idx="239">
                  <c:v>-15.047989711999161</c:v>
                </c:pt>
                <c:pt idx="240">
                  <c:v>-2.8190360911722956</c:v>
                </c:pt>
                <c:pt idx="241">
                  <c:v>-18.169249856889909</c:v>
                </c:pt>
                <c:pt idx="242">
                  <c:v>7.3125075225556717</c:v>
                </c:pt>
                <c:pt idx="243">
                  <c:v>-38.423199739735004</c:v>
                </c:pt>
                <c:pt idx="244">
                  <c:v>8.351537214552275</c:v>
                </c:pt>
                <c:pt idx="245">
                  <c:v>25.098354989787847</c:v>
                </c:pt>
                <c:pt idx="246">
                  <c:v>-18.733425636692179</c:v>
                </c:pt>
                <c:pt idx="247">
                  <c:v>-4.2779642087941934</c:v>
                </c:pt>
                <c:pt idx="248">
                  <c:v>3.4454394259060201</c:v>
                </c:pt>
                <c:pt idx="249">
                  <c:v>-11.632553081252741</c:v>
                </c:pt>
                <c:pt idx="250">
                  <c:v>3.4062002949300214</c:v>
                </c:pt>
                <c:pt idx="251">
                  <c:v>-13.177334200679576</c:v>
                </c:pt>
                <c:pt idx="252">
                  <c:v>-5.544997988782745</c:v>
                </c:pt>
                <c:pt idx="253">
                  <c:v>-6.9994755006957066</c:v>
                </c:pt>
                <c:pt idx="254">
                  <c:v>3.4992944914159607</c:v>
                </c:pt>
                <c:pt idx="255">
                  <c:v>-20.120168196796733</c:v>
                </c:pt>
                <c:pt idx="256">
                  <c:v>-15.071973640764009</c:v>
                </c:pt>
                <c:pt idx="257">
                  <c:v>-11.493550305638172</c:v>
                </c:pt>
                <c:pt idx="258">
                  <c:v>-7.618861344189364</c:v>
                </c:pt>
                <c:pt idx="259">
                  <c:v>38.066622568081911</c:v>
                </c:pt>
                <c:pt idx="260">
                  <c:v>-9.8219380030256342</c:v>
                </c:pt>
                <c:pt idx="261">
                  <c:v>-17.897645686496581</c:v>
                </c:pt>
                <c:pt idx="262">
                  <c:v>-10.422472959141192</c:v>
                </c:pt>
                <c:pt idx="263">
                  <c:v>-39.034546820875406</c:v>
                </c:pt>
                <c:pt idx="264">
                  <c:v>-7.6091877987601535</c:v>
                </c:pt>
                <c:pt idx="265">
                  <c:v>-7.4042033558478009</c:v>
                </c:pt>
                <c:pt idx="266">
                  <c:v>-11.286665580807288</c:v>
                </c:pt>
                <c:pt idx="267">
                  <c:v>-21.193358588573041</c:v>
                </c:pt>
                <c:pt idx="268">
                  <c:v>3.5813530779346143</c:v>
                </c:pt>
                <c:pt idx="269">
                  <c:v>-11.761135544424874</c:v>
                </c:pt>
                <c:pt idx="270">
                  <c:v>-5.3272065584579433</c:v>
                </c:pt>
                <c:pt idx="271">
                  <c:v>-13.795290002365206</c:v>
                </c:pt>
                <c:pt idx="272">
                  <c:v>21.50999914049115</c:v>
                </c:pt>
                <c:pt idx="273">
                  <c:v>-7.3541212974945527</c:v>
                </c:pt>
                <c:pt idx="274">
                  <c:v>-16.919388830030812</c:v>
                </c:pt>
                <c:pt idx="275">
                  <c:v>-2.6094143310632871</c:v>
                </c:pt>
                <c:pt idx="276">
                  <c:v>-4.0218682510516839</c:v>
                </c:pt>
                <c:pt idx="277">
                  <c:v>-22.648698390886331</c:v>
                </c:pt>
                <c:pt idx="278">
                  <c:v>-25.830568948072745</c:v>
                </c:pt>
                <c:pt idx="279">
                  <c:v>-31.826099925185737</c:v>
                </c:pt>
                <c:pt idx="280">
                  <c:v>-4.0315624367710692</c:v>
                </c:pt>
                <c:pt idx="281">
                  <c:v>5.0915688912403452</c:v>
                </c:pt>
                <c:pt idx="282">
                  <c:v>-0.69777913716885709</c:v>
                </c:pt>
                <c:pt idx="283">
                  <c:v>3.272286195008232</c:v>
                </c:pt>
                <c:pt idx="284">
                  <c:v>-37.02611308306053</c:v>
                </c:pt>
                <c:pt idx="285">
                  <c:v>-25.780991441006204</c:v>
                </c:pt>
                <c:pt idx="286">
                  <c:v>-6.5247428369498461</c:v>
                </c:pt>
                <c:pt idx="287">
                  <c:v>-36.319872443150025</c:v>
                </c:pt>
                <c:pt idx="288">
                  <c:v>-8.2053878333063288</c:v>
                </c:pt>
                <c:pt idx="289">
                  <c:v>-1.0377111241892467</c:v>
                </c:pt>
                <c:pt idx="290">
                  <c:v>14.501131480587693</c:v>
                </c:pt>
                <c:pt idx="291">
                  <c:v>-8.7619265475162056</c:v>
                </c:pt>
                <c:pt idx="292">
                  <c:v>0.63901592594683332</c:v>
                </c:pt>
                <c:pt idx="293">
                  <c:v>-35.310630426466176</c:v>
                </c:pt>
                <c:pt idx="294">
                  <c:v>-6.3717631429188613</c:v>
                </c:pt>
                <c:pt idx="295">
                  <c:v>-16.668325866631868</c:v>
                </c:pt>
                <c:pt idx="296">
                  <c:v>-24.593939326144216</c:v>
                </c:pt>
                <c:pt idx="297">
                  <c:v>-16.078419685450484</c:v>
                </c:pt>
                <c:pt idx="298">
                  <c:v>4.8970760921352046</c:v>
                </c:pt>
                <c:pt idx="299">
                  <c:v>-1.7417170893774703E-2</c:v>
                </c:pt>
                <c:pt idx="300">
                  <c:v>-3.9580324024613907</c:v>
                </c:pt>
                <c:pt idx="301">
                  <c:v>-23.47016602710487</c:v>
                </c:pt>
                <c:pt idx="302">
                  <c:v>0.18654677142156117</c:v>
                </c:pt>
                <c:pt idx="303">
                  <c:v>-5.2440814847800725</c:v>
                </c:pt>
                <c:pt idx="304">
                  <c:v>-14.333811330958138</c:v>
                </c:pt>
                <c:pt idx="305">
                  <c:v>-6.5928661260586878</c:v>
                </c:pt>
                <c:pt idx="306">
                  <c:v>-0.86452806854906328</c:v>
                </c:pt>
                <c:pt idx="307">
                  <c:v>-6.558527170002046</c:v>
                </c:pt>
                <c:pt idx="308">
                  <c:v>14.490592558602586</c:v>
                </c:pt>
                <c:pt idx="309">
                  <c:v>-12.012841533200447</c:v>
                </c:pt>
                <c:pt idx="310">
                  <c:v>-8.8520489883827658</c:v>
                </c:pt>
                <c:pt idx="311">
                  <c:v>-6.7170728048271924</c:v>
                </c:pt>
                <c:pt idx="312">
                  <c:v>-6.7586831342706732</c:v>
                </c:pt>
                <c:pt idx="313">
                  <c:v>5.8128996328842861</c:v>
                </c:pt>
                <c:pt idx="314">
                  <c:v>6.6165873092479588</c:v>
                </c:pt>
                <c:pt idx="315">
                  <c:v>-7.4890058307658389</c:v>
                </c:pt>
                <c:pt idx="316">
                  <c:v>-32.91294620012237</c:v>
                </c:pt>
                <c:pt idx="317">
                  <c:v>-22.121697053612067</c:v>
                </c:pt>
                <c:pt idx="318">
                  <c:v>-8.4827910290282613</c:v>
                </c:pt>
                <c:pt idx="319">
                  <c:v>27.868682465681001</c:v>
                </c:pt>
                <c:pt idx="320">
                  <c:v>7.614730102777779</c:v>
                </c:pt>
                <c:pt idx="321">
                  <c:v>8.7658849356564073</c:v>
                </c:pt>
                <c:pt idx="322">
                  <c:v>-6.4513369610298072</c:v>
                </c:pt>
                <c:pt idx="323">
                  <c:v>15.042999203786895</c:v>
                </c:pt>
                <c:pt idx="324">
                  <c:v>-6.6147222614717034</c:v>
                </c:pt>
                <c:pt idx="325">
                  <c:v>-2.922586524006376</c:v>
                </c:pt>
                <c:pt idx="326">
                  <c:v>-14.26421506164786</c:v>
                </c:pt>
                <c:pt idx="327">
                  <c:v>-8.7061152448557344</c:v>
                </c:pt>
                <c:pt idx="328">
                  <c:v>-2.3272619292611729</c:v>
                </c:pt>
                <c:pt idx="329">
                  <c:v>-17.690423375059453</c:v>
                </c:pt>
                <c:pt idx="330">
                  <c:v>-17.109586281149618</c:v>
                </c:pt>
                <c:pt idx="331">
                  <c:v>-23.270811019496904</c:v>
                </c:pt>
                <c:pt idx="332">
                  <c:v>-11.421503333163788</c:v>
                </c:pt>
                <c:pt idx="333">
                  <c:v>-16.81984144204462</c:v>
                </c:pt>
                <c:pt idx="334">
                  <c:v>-17.090451062520479</c:v>
                </c:pt>
                <c:pt idx="335">
                  <c:v>-16.493255897106557</c:v>
                </c:pt>
                <c:pt idx="336">
                  <c:v>-1.0909167624725613</c:v>
                </c:pt>
                <c:pt idx="337">
                  <c:v>-10.614046223236818</c:v>
                </c:pt>
                <c:pt idx="338">
                  <c:v>-26.113627884486327</c:v>
                </c:pt>
                <c:pt idx="339">
                  <c:v>-2.7192824115726473</c:v>
                </c:pt>
                <c:pt idx="340">
                  <c:v>-41.22152787000207</c:v>
                </c:pt>
                <c:pt idx="341">
                  <c:v>1.9467831759771783</c:v>
                </c:pt>
                <c:pt idx="342">
                  <c:v>-23.184859544387344</c:v>
                </c:pt>
                <c:pt idx="343">
                  <c:v>6.8100115331595763</c:v>
                </c:pt>
                <c:pt idx="344">
                  <c:v>-34.50837269020154</c:v>
                </c:pt>
                <c:pt idx="345">
                  <c:v>-17.92713995200064</c:v>
                </c:pt>
                <c:pt idx="346">
                  <c:v>8.7484713419037927</c:v>
                </c:pt>
                <c:pt idx="347">
                  <c:v>9.1770580161503474</c:v>
                </c:pt>
                <c:pt idx="348">
                  <c:v>7.1616289399199191</c:v>
                </c:pt>
                <c:pt idx="349">
                  <c:v>17.949662967469898</c:v>
                </c:pt>
                <c:pt idx="350">
                  <c:v>-0.36918512991488439</c:v>
                </c:pt>
                <c:pt idx="351">
                  <c:v>-18.176434426585867</c:v>
                </c:pt>
                <c:pt idx="352">
                  <c:v>-12.53797607030144</c:v>
                </c:pt>
                <c:pt idx="353">
                  <c:v>-18.381967131403677</c:v>
                </c:pt>
                <c:pt idx="354">
                  <c:v>-17.155551603516908</c:v>
                </c:pt>
                <c:pt idx="355">
                  <c:v>-14.029349636718706</c:v>
                </c:pt>
                <c:pt idx="356">
                  <c:v>-34.687650333542514</c:v>
                </c:pt>
                <c:pt idx="357">
                  <c:v>-28.149957485943236</c:v>
                </c:pt>
                <c:pt idx="358">
                  <c:v>-2.6484748821831263</c:v>
                </c:pt>
                <c:pt idx="359">
                  <c:v>-18.956253800213076</c:v>
                </c:pt>
                <c:pt idx="360">
                  <c:v>3.2530080501014025</c:v>
                </c:pt>
                <c:pt idx="361">
                  <c:v>-12.614282276962845</c:v>
                </c:pt>
                <c:pt idx="362">
                  <c:v>-9.8114975629294054</c:v>
                </c:pt>
                <c:pt idx="363">
                  <c:v>-17.720808976105666</c:v>
                </c:pt>
                <c:pt idx="364">
                  <c:v>-6.0710865855030018</c:v>
                </c:pt>
                <c:pt idx="365">
                  <c:v>27.095887291325408</c:v>
                </c:pt>
                <c:pt idx="366">
                  <c:v>-38.618555464981938</c:v>
                </c:pt>
                <c:pt idx="367">
                  <c:v>-29.120281150205631</c:v>
                </c:pt>
                <c:pt idx="368">
                  <c:v>-16.885230926007729</c:v>
                </c:pt>
                <c:pt idx="369">
                  <c:v>-21.31666793783927</c:v>
                </c:pt>
                <c:pt idx="370">
                  <c:v>-38.829860114792581</c:v>
                </c:pt>
                <c:pt idx="371">
                  <c:v>-4.3338914745635559</c:v>
                </c:pt>
                <c:pt idx="372">
                  <c:v>6.4881946646550217</c:v>
                </c:pt>
                <c:pt idx="373">
                  <c:v>17.86184806174662</c:v>
                </c:pt>
                <c:pt idx="374">
                  <c:v>-17.892117985599327</c:v>
                </c:pt>
                <c:pt idx="375">
                  <c:v>4.7233313240293535</c:v>
                </c:pt>
                <c:pt idx="376">
                  <c:v>-10.011036367040131</c:v>
                </c:pt>
                <c:pt idx="377">
                  <c:v>-2.4888251571877604</c:v>
                </c:pt>
                <c:pt idx="378">
                  <c:v>9.4799400232455877</c:v>
                </c:pt>
                <c:pt idx="379">
                  <c:v>-9.6589191905514475</c:v>
                </c:pt>
                <c:pt idx="380">
                  <c:v>-27.570413266618118</c:v>
                </c:pt>
                <c:pt idx="381">
                  <c:v>-2.3613342166870339</c:v>
                </c:pt>
                <c:pt idx="382">
                  <c:v>-17.158269908382387</c:v>
                </c:pt>
                <c:pt idx="383">
                  <c:v>-47.495755582405778</c:v>
                </c:pt>
                <c:pt idx="384">
                  <c:v>-30.901449370520947</c:v>
                </c:pt>
                <c:pt idx="385">
                  <c:v>4.6071301781312624</c:v>
                </c:pt>
                <c:pt idx="386">
                  <c:v>-7.5446053429160767</c:v>
                </c:pt>
                <c:pt idx="387">
                  <c:v>-20.908945931449132</c:v>
                </c:pt>
                <c:pt idx="388">
                  <c:v>-33.896630243017924</c:v>
                </c:pt>
                <c:pt idx="389">
                  <c:v>-17.891579755979269</c:v>
                </c:pt>
                <c:pt idx="390">
                  <c:v>0.51108122870222883</c:v>
                </c:pt>
                <c:pt idx="391">
                  <c:v>8.3887718017265076</c:v>
                </c:pt>
                <c:pt idx="392">
                  <c:v>-12.884279803583174</c:v>
                </c:pt>
                <c:pt idx="393">
                  <c:v>-22.276195267354844</c:v>
                </c:pt>
                <c:pt idx="394">
                  <c:v>-44.452809718301957</c:v>
                </c:pt>
                <c:pt idx="395">
                  <c:v>-4.1921903369180233</c:v>
                </c:pt>
                <c:pt idx="396">
                  <c:v>-13.181236065315968</c:v>
                </c:pt>
                <c:pt idx="397">
                  <c:v>-5.1338340756568117</c:v>
                </c:pt>
                <c:pt idx="398">
                  <c:v>-14.779152165067766</c:v>
                </c:pt>
                <c:pt idx="399">
                  <c:v>-25.78835253068025</c:v>
                </c:pt>
                <c:pt idx="400">
                  <c:v>-28.536637376241799</c:v>
                </c:pt>
                <c:pt idx="401">
                  <c:v>-9.8586759309179648</c:v>
                </c:pt>
                <c:pt idx="402">
                  <c:v>5.5806633703438235</c:v>
                </c:pt>
                <c:pt idx="403">
                  <c:v>-19.867812212840498</c:v>
                </c:pt>
                <c:pt idx="404">
                  <c:v>-22.828977512129299</c:v>
                </c:pt>
                <c:pt idx="405">
                  <c:v>-21.242807405716864</c:v>
                </c:pt>
                <c:pt idx="406">
                  <c:v>11.111857354488684</c:v>
                </c:pt>
                <c:pt idx="407">
                  <c:v>-28.880347181841142</c:v>
                </c:pt>
                <c:pt idx="408">
                  <c:v>-8.8540239369622959</c:v>
                </c:pt>
                <c:pt idx="409">
                  <c:v>-13.482860820294174</c:v>
                </c:pt>
                <c:pt idx="410">
                  <c:v>6.6230877392141991</c:v>
                </c:pt>
                <c:pt idx="411">
                  <c:v>-11.35558689995297</c:v>
                </c:pt>
                <c:pt idx="412">
                  <c:v>-25.635160663950312</c:v>
                </c:pt>
                <c:pt idx="413">
                  <c:v>0.30510856907335143</c:v>
                </c:pt>
                <c:pt idx="414">
                  <c:v>-2.0641889016760393</c:v>
                </c:pt>
                <c:pt idx="415">
                  <c:v>4.18755885123963</c:v>
                </c:pt>
                <c:pt idx="416">
                  <c:v>-0.63585042981619111</c:v>
                </c:pt>
                <c:pt idx="417">
                  <c:v>-17.365864673721315</c:v>
                </c:pt>
                <c:pt idx="418">
                  <c:v>-6.1943031420406767</c:v>
                </c:pt>
                <c:pt idx="419">
                  <c:v>-16.374390139064165</c:v>
                </c:pt>
                <c:pt idx="420">
                  <c:v>-29.320007825583581</c:v>
                </c:pt>
                <c:pt idx="421">
                  <c:v>2.2545307346996095</c:v>
                </c:pt>
                <c:pt idx="422">
                  <c:v>-3.4846874337049685</c:v>
                </c:pt>
                <c:pt idx="423">
                  <c:v>-3.027162528710158</c:v>
                </c:pt>
                <c:pt idx="424">
                  <c:v>-8.336586791786333</c:v>
                </c:pt>
                <c:pt idx="425">
                  <c:v>-6.531717931396007</c:v>
                </c:pt>
                <c:pt idx="426">
                  <c:v>-16.651435943333031</c:v>
                </c:pt>
                <c:pt idx="427">
                  <c:v>-34.140028971815298</c:v>
                </c:pt>
                <c:pt idx="428">
                  <c:v>-2.8499074563526952</c:v>
                </c:pt>
                <c:pt idx="429">
                  <c:v>13.334686546421363</c:v>
                </c:pt>
                <c:pt idx="430">
                  <c:v>20.4532933447089</c:v>
                </c:pt>
                <c:pt idx="431">
                  <c:v>-12.849326990491551</c:v>
                </c:pt>
                <c:pt idx="432">
                  <c:v>-10.440682462371608</c:v>
                </c:pt>
                <c:pt idx="433">
                  <c:v>-13.054076788332287</c:v>
                </c:pt>
                <c:pt idx="434">
                  <c:v>2.6820824149682063</c:v>
                </c:pt>
                <c:pt idx="435">
                  <c:v>-24.388721697039095</c:v>
                </c:pt>
                <c:pt idx="436">
                  <c:v>-0.75976293190138722</c:v>
                </c:pt>
                <c:pt idx="437">
                  <c:v>-11.955404250620299</c:v>
                </c:pt>
                <c:pt idx="438">
                  <c:v>-22.481597348328688</c:v>
                </c:pt>
                <c:pt idx="439">
                  <c:v>-24.064463385830329</c:v>
                </c:pt>
                <c:pt idx="440">
                  <c:v>-20.481467380120197</c:v>
                </c:pt>
                <c:pt idx="441">
                  <c:v>-4.6778900928615738E-2</c:v>
                </c:pt>
                <c:pt idx="442">
                  <c:v>-11.458062742070169</c:v>
                </c:pt>
                <c:pt idx="443">
                  <c:v>4.3340167437215174</c:v>
                </c:pt>
                <c:pt idx="444">
                  <c:v>-6.9297787319797921</c:v>
                </c:pt>
                <c:pt idx="445">
                  <c:v>16.317381112006913</c:v>
                </c:pt>
                <c:pt idx="446">
                  <c:v>10.385716728990214</c:v>
                </c:pt>
                <c:pt idx="447">
                  <c:v>4.6326180096288976</c:v>
                </c:pt>
                <c:pt idx="448">
                  <c:v>11.592874111081679</c:v>
                </c:pt>
                <c:pt idx="449">
                  <c:v>-24.883110585346483</c:v>
                </c:pt>
                <c:pt idx="450">
                  <c:v>15.284067829190388</c:v>
                </c:pt>
                <c:pt idx="451">
                  <c:v>-4.7922512963452002</c:v>
                </c:pt>
                <c:pt idx="452">
                  <c:v>-17.410714774186623</c:v>
                </c:pt>
                <c:pt idx="453">
                  <c:v>-13.816067237306058</c:v>
                </c:pt>
                <c:pt idx="454">
                  <c:v>-20.085348071432502</c:v>
                </c:pt>
                <c:pt idx="455">
                  <c:v>-26.813665837066033</c:v>
                </c:pt>
                <c:pt idx="456">
                  <c:v>-1.4227091489847481</c:v>
                </c:pt>
                <c:pt idx="457">
                  <c:v>-14.326093514844723</c:v>
                </c:pt>
                <c:pt idx="458">
                  <c:v>-15.341622893223041</c:v>
                </c:pt>
                <c:pt idx="459">
                  <c:v>-18.639512200646266</c:v>
                </c:pt>
                <c:pt idx="460">
                  <c:v>-9.6062937722870423</c:v>
                </c:pt>
                <c:pt idx="461">
                  <c:v>0.48620143525569831</c:v>
                </c:pt>
                <c:pt idx="462">
                  <c:v>-16.753633516179264</c:v>
                </c:pt>
                <c:pt idx="463">
                  <c:v>-1.346963976394933</c:v>
                </c:pt>
                <c:pt idx="464">
                  <c:v>-30.145715228838206</c:v>
                </c:pt>
                <c:pt idx="465">
                  <c:v>-3.1092412665606983</c:v>
                </c:pt>
                <c:pt idx="466">
                  <c:v>-25.333116284281353</c:v>
                </c:pt>
                <c:pt idx="467">
                  <c:v>-7.9311502961156206</c:v>
                </c:pt>
                <c:pt idx="468">
                  <c:v>-0.25618713029658513</c:v>
                </c:pt>
                <c:pt idx="469">
                  <c:v>0.32468096131800195</c:v>
                </c:pt>
                <c:pt idx="470">
                  <c:v>-14.7420371818401</c:v>
                </c:pt>
                <c:pt idx="471">
                  <c:v>-30.815282365453051</c:v>
                </c:pt>
                <c:pt idx="472">
                  <c:v>4.4681092493426693</c:v>
                </c:pt>
                <c:pt idx="473">
                  <c:v>9.6291322212303818</c:v>
                </c:pt>
                <c:pt idx="474">
                  <c:v>-0.43833511519814083</c:v>
                </c:pt>
                <c:pt idx="475">
                  <c:v>3.7346914806938543</c:v>
                </c:pt>
                <c:pt idx="476">
                  <c:v>-7.2643398088071276</c:v>
                </c:pt>
                <c:pt idx="477">
                  <c:v>8.6340081356004141</c:v>
                </c:pt>
                <c:pt idx="478">
                  <c:v>3.1706136668451945</c:v>
                </c:pt>
                <c:pt idx="479">
                  <c:v>-6.194743524370125</c:v>
                </c:pt>
                <c:pt idx="480">
                  <c:v>-16.992236308832009</c:v>
                </c:pt>
                <c:pt idx="481">
                  <c:v>-7.3997870234928174</c:v>
                </c:pt>
                <c:pt idx="482">
                  <c:v>-14.43218322546905</c:v>
                </c:pt>
                <c:pt idx="483">
                  <c:v>17.184320112606713</c:v>
                </c:pt>
                <c:pt idx="484">
                  <c:v>-22.108829402795834</c:v>
                </c:pt>
                <c:pt idx="485">
                  <c:v>50.885495599216242</c:v>
                </c:pt>
                <c:pt idx="486">
                  <c:v>-26.055781144030277</c:v>
                </c:pt>
                <c:pt idx="487">
                  <c:v>-21.790857240551677</c:v>
                </c:pt>
                <c:pt idx="488">
                  <c:v>-51.264263197144984</c:v>
                </c:pt>
                <c:pt idx="489">
                  <c:v>0.36514245185840721</c:v>
                </c:pt>
                <c:pt idx="490">
                  <c:v>9.7889750841879906</c:v>
                </c:pt>
                <c:pt idx="491">
                  <c:v>8.6160554518149315</c:v>
                </c:pt>
                <c:pt idx="492">
                  <c:v>-10.153201355395018</c:v>
                </c:pt>
                <c:pt idx="493">
                  <c:v>-17.261017276024742</c:v>
                </c:pt>
                <c:pt idx="494">
                  <c:v>25.893711923899343</c:v>
                </c:pt>
                <c:pt idx="495">
                  <c:v>19.075153898226585</c:v>
                </c:pt>
                <c:pt idx="496">
                  <c:v>-9.3724882518527473</c:v>
                </c:pt>
                <c:pt idx="497">
                  <c:v>-11.088773726886727</c:v>
                </c:pt>
                <c:pt idx="498">
                  <c:v>5.5414642261515565</c:v>
                </c:pt>
                <c:pt idx="499">
                  <c:v>-14.03985758112098</c:v>
                </c:pt>
                <c:pt idx="500">
                  <c:v>-12.605806114395953</c:v>
                </c:pt>
                <c:pt idx="501">
                  <c:v>-1.1882943290078214</c:v>
                </c:pt>
                <c:pt idx="502">
                  <c:v>18.430806521073123</c:v>
                </c:pt>
                <c:pt idx="503">
                  <c:v>-2.8713443610485649</c:v>
                </c:pt>
                <c:pt idx="504">
                  <c:v>22.112251044865335</c:v>
                </c:pt>
                <c:pt idx="505">
                  <c:v>-28.810340100504014</c:v>
                </c:pt>
                <c:pt idx="506">
                  <c:v>-14.683922435267595</c:v>
                </c:pt>
                <c:pt idx="507">
                  <c:v>-13.106989897845517</c:v>
                </c:pt>
                <c:pt idx="508">
                  <c:v>-0.72010952989575483</c:v>
                </c:pt>
                <c:pt idx="509">
                  <c:v>-15.238088451455226</c:v>
                </c:pt>
                <c:pt idx="510">
                  <c:v>-9.7267973957200411</c:v>
                </c:pt>
                <c:pt idx="511">
                  <c:v>23.333819581867992</c:v>
                </c:pt>
                <c:pt idx="512">
                  <c:v>13.178928953780366</c:v>
                </c:pt>
                <c:pt idx="513">
                  <c:v>-7.7912071795961939</c:v>
                </c:pt>
                <c:pt idx="514">
                  <c:v>-8.4073605438442893</c:v>
                </c:pt>
                <c:pt idx="515">
                  <c:v>7.3514371697873999</c:v>
                </c:pt>
                <c:pt idx="516">
                  <c:v>3.439839397068293</c:v>
                </c:pt>
                <c:pt idx="517">
                  <c:v>-10.129126614857338</c:v>
                </c:pt>
                <c:pt idx="518">
                  <c:v>-19.85950280467339</c:v>
                </c:pt>
                <c:pt idx="519">
                  <c:v>-20.650293541920206</c:v>
                </c:pt>
                <c:pt idx="520">
                  <c:v>4.6660162255346709</c:v>
                </c:pt>
                <c:pt idx="521">
                  <c:v>10.761563049390968</c:v>
                </c:pt>
                <c:pt idx="522">
                  <c:v>2.3525287386483398</c:v>
                </c:pt>
                <c:pt idx="523">
                  <c:v>-29.782137183696904</c:v>
                </c:pt>
                <c:pt idx="524">
                  <c:v>7.9826008525683729</c:v>
                </c:pt>
                <c:pt idx="525">
                  <c:v>-26.550292211593483</c:v>
                </c:pt>
                <c:pt idx="526">
                  <c:v>-15.709842778589811</c:v>
                </c:pt>
                <c:pt idx="527">
                  <c:v>6.4368700789837963</c:v>
                </c:pt>
                <c:pt idx="528">
                  <c:v>-10.991562313794528</c:v>
                </c:pt>
                <c:pt idx="529">
                  <c:v>-12.961110901080545</c:v>
                </c:pt>
                <c:pt idx="530">
                  <c:v>-6.6754247583717543</c:v>
                </c:pt>
                <c:pt idx="531">
                  <c:v>32.330950735970347</c:v>
                </c:pt>
                <c:pt idx="532">
                  <c:v>-2.6361174544125623</c:v>
                </c:pt>
                <c:pt idx="533">
                  <c:v>2.7134047942193162</c:v>
                </c:pt>
                <c:pt idx="534">
                  <c:v>-21.254416920756427</c:v>
                </c:pt>
                <c:pt idx="535">
                  <c:v>-3.6295387019870233</c:v>
                </c:pt>
                <c:pt idx="536">
                  <c:v>-13.436825489005679</c:v>
                </c:pt>
                <c:pt idx="537">
                  <c:v>-29.13457337370739</c:v>
                </c:pt>
                <c:pt idx="538">
                  <c:v>-21.225613789919688</c:v>
                </c:pt>
                <c:pt idx="539">
                  <c:v>-10.906582846345097</c:v>
                </c:pt>
                <c:pt idx="540">
                  <c:v>7.829962685483844</c:v>
                </c:pt>
                <c:pt idx="541">
                  <c:v>-12.166508196418508</c:v>
                </c:pt>
                <c:pt idx="542">
                  <c:v>-35.791594079022133</c:v>
                </c:pt>
                <c:pt idx="543">
                  <c:v>13.026885872732617</c:v>
                </c:pt>
                <c:pt idx="544">
                  <c:v>-5.0231386458655702</c:v>
                </c:pt>
                <c:pt idx="545">
                  <c:v>-7.102728691232139</c:v>
                </c:pt>
                <c:pt idx="546">
                  <c:v>-39.217820540441608</c:v>
                </c:pt>
                <c:pt idx="547">
                  <c:v>-8.3173175032831317</c:v>
                </c:pt>
                <c:pt idx="548">
                  <c:v>-4.847554524953253</c:v>
                </c:pt>
                <c:pt idx="549">
                  <c:v>-22.977384996668491</c:v>
                </c:pt>
                <c:pt idx="550">
                  <c:v>3.1706146482099413</c:v>
                </c:pt>
                <c:pt idx="551">
                  <c:v>-6.7201359444339888</c:v>
                </c:pt>
                <c:pt idx="552">
                  <c:v>-36.845894305492997</c:v>
                </c:pt>
                <c:pt idx="553">
                  <c:v>-12.046907589756453</c:v>
                </c:pt>
                <c:pt idx="554">
                  <c:v>-24.435977649582206</c:v>
                </c:pt>
                <c:pt idx="555">
                  <c:v>-8.482609053279937</c:v>
                </c:pt>
                <c:pt idx="556">
                  <c:v>-7.1170057089715728</c:v>
                </c:pt>
                <c:pt idx="557">
                  <c:v>-23.545329049536967</c:v>
                </c:pt>
                <c:pt idx="558">
                  <c:v>-22.545032083388602</c:v>
                </c:pt>
                <c:pt idx="559">
                  <c:v>-17.168018753765061</c:v>
                </c:pt>
                <c:pt idx="560">
                  <c:v>0.28569039562366927</c:v>
                </c:pt>
                <c:pt idx="561">
                  <c:v>-38.627091283315409</c:v>
                </c:pt>
                <c:pt idx="562">
                  <c:v>-10.363572834440399</c:v>
                </c:pt>
                <c:pt idx="563">
                  <c:v>-15.141461202645939</c:v>
                </c:pt>
                <c:pt idx="564">
                  <c:v>0.6730270086963539</c:v>
                </c:pt>
                <c:pt idx="565">
                  <c:v>-10.621906521529946</c:v>
                </c:pt>
                <c:pt idx="566">
                  <c:v>-10.27638432811611</c:v>
                </c:pt>
                <c:pt idx="567">
                  <c:v>-6.5068163226070768</c:v>
                </c:pt>
                <c:pt idx="568">
                  <c:v>-53.108999021601697</c:v>
                </c:pt>
                <c:pt idx="569">
                  <c:v>-5.6388569477876009</c:v>
                </c:pt>
                <c:pt idx="570">
                  <c:v>0.87776144194639161</c:v>
                </c:pt>
                <c:pt idx="571">
                  <c:v>-8.5025922540528605</c:v>
                </c:pt>
                <c:pt idx="572">
                  <c:v>-7.6585435485198756</c:v>
                </c:pt>
                <c:pt idx="573">
                  <c:v>2.9885999879473863</c:v>
                </c:pt>
                <c:pt idx="574">
                  <c:v>-6.3905442033351552</c:v>
                </c:pt>
                <c:pt idx="575">
                  <c:v>-22.005345178825586</c:v>
                </c:pt>
                <c:pt idx="576">
                  <c:v>-19.79835666745263</c:v>
                </c:pt>
                <c:pt idx="577">
                  <c:v>-10.537829542225742</c:v>
                </c:pt>
                <c:pt idx="578">
                  <c:v>-2.7192430904288729</c:v>
                </c:pt>
                <c:pt idx="579">
                  <c:v>-6.9226085597303468</c:v>
                </c:pt>
                <c:pt idx="580">
                  <c:v>-35.564111398065904</c:v>
                </c:pt>
                <c:pt idx="581">
                  <c:v>-23.777587971381184</c:v>
                </c:pt>
                <c:pt idx="582">
                  <c:v>-39.102423292698496</c:v>
                </c:pt>
                <c:pt idx="583">
                  <c:v>-5.0107019132197888</c:v>
                </c:pt>
                <c:pt idx="584">
                  <c:v>-19.414656115871768</c:v>
                </c:pt>
                <c:pt idx="585">
                  <c:v>3.8268081216185359</c:v>
                </c:pt>
                <c:pt idx="586">
                  <c:v>-10.348073409409125</c:v>
                </c:pt>
                <c:pt idx="587">
                  <c:v>1.5256095407904251</c:v>
                </c:pt>
                <c:pt idx="588">
                  <c:v>-33.643759164082859</c:v>
                </c:pt>
                <c:pt idx="589">
                  <c:v>-22.306999499385427</c:v>
                </c:pt>
                <c:pt idx="590">
                  <c:v>-0.59455415561661451</c:v>
                </c:pt>
                <c:pt idx="591">
                  <c:v>2.8648505353249094</c:v>
                </c:pt>
                <c:pt idx="592">
                  <c:v>6.0979994560054678</c:v>
                </c:pt>
                <c:pt idx="593">
                  <c:v>-21.234347564925205</c:v>
                </c:pt>
                <c:pt idx="594">
                  <c:v>-16.818964850543544</c:v>
                </c:pt>
                <c:pt idx="595">
                  <c:v>4.09147417188594</c:v>
                </c:pt>
                <c:pt idx="596">
                  <c:v>-13.227070322747769</c:v>
                </c:pt>
                <c:pt idx="597">
                  <c:v>-16.739288196109552</c:v>
                </c:pt>
                <c:pt idx="598">
                  <c:v>-12.262969915273828</c:v>
                </c:pt>
                <c:pt idx="599">
                  <c:v>-37.457995602239833</c:v>
                </c:pt>
                <c:pt idx="600">
                  <c:v>-19.561792476634164</c:v>
                </c:pt>
                <c:pt idx="601">
                  <c:v>26.186580723004163</c:v>
                </c:pt>
                <c:pt idx="602">
                  <c:v>-32.341375450353176</c:v>
                </c:pt>
                <c:pt idx="603">
                  <c:v>2.8915011702843083</c:v>
                </c:pt>
                <c:pt idx="604">
                  <c:v>-8.058604458717145</c:v>
                </c:pt>
                <c:pt idx="605">
                  <c:v>-7.4370607700276334</c:v>
                </c:pt>
                <c:pt idx="606">
                  <c:v>-34.259579452894869</c:v>
                </c:pt>
                <c:pt idx="607">
                  <c:v>-6.5294298651533698</c:v>
                </c:pt>
                <c:pt idx="608">
                  <c:v>-0.65282568785215811</c:v>
                </c:pt>
                <c:pt idx="609">
                  <c:v>18.639095265170717</c:v>
                </c:pt>
                <c:pt idx="610">
                  <c:v>-32.448697999666315</c:v>
                </c:pt>
                <c:pt idx="611">
                  <c:v>-8.7714963310055474</c:v>
                </c:pt>
                <c:pt idx="612">
                  <c:v>16.543043618539556</c:v>
                </c:pt>
                <c:pt idx="613">
                  <c:v>-19.197443522832138</c:v>
                </c:pt>
                <c:pt idx="614">
                  <c:v>-17.241113789967109</c:v>
                </c:pt>
                <c:pt idx="615">
                  <c:v>-51.35461308616361</c:v>
                </c:pt>
                <c:pt idx="616">
                  <c:v>2.8060735807572086</c:v>
                </c:pt>
                <c:pt idx="617">
                  <c:v>6.5320634762991405</c:v>
                </c:pt>
                <c:pt idx="618">
                  <c:v>-15.675596470757162</c:v>
                </c:pt>
                <c:pt idx="619">
                  <c:v>-2.6946633203713981</c:v>
                </c:pt>
                <c:pt idx="620">
                  <c:v>19.100708739729935</c:v>
                </c:pt>
                <c:pt idx="621">
                  <c:v>1.1670814304943022</c:v>
                </c:pt>
                <c:pt idx="622">
                  <c:v>1.110914945274178</c:v>
                </c:pt>
                <c:pt idx="623">
                  <c:v>9.7801545801862666</c:v>
                </c:pt>
                <c:pt idx="624">
                  <c:v>-14.779201267014468</c:v>
                </c:pt>
                <c:pt idx="625">
                  <c:v>-41.288830723102784</c:v>
                </c:pt>
                <c:pt idx="626">
                  <c:v>-26.14891324294603</c:v>
                </c:pt>
                <c:pt idx="627">
                  <c:v>-7.1154935961595998</c:v>
                </c:pt>
                <c:pt idx="628">
                  <c:v>-0.54400241239661107</c:v>
                </c:pt>
                <c:pt idx="629">
                  <c:v>-9.9548609274666635</c:v>
                </c:pt>
                <c:pt idx="630">
                  <c:v>-21.736667838090234</c:v>
                </c:pt>
                <c:pt idx="631">
                  <c:v>-38.385737466593902</c:v>
                </c:pt>
                <c:pt idx="632">
                  <c:v>11.475927785610235</c:v>
                </c:pt>
                <c:pt idx="633">
                  <c:v>-11.104935729140418</c:v>
                </c:pt>
                <c:pt idx="634">
                  <c:v>0.87988096584423092</c:v>
                </c:pt>
                <c:pt idx="635">
                  <c:v>13.084004171884121</c:v>
                </c:pt>
                <c:pt idx="636">
                  <c:v>17.902063571632475</c:v>
                </c:pt>
                <c:pt idx="637">
                  <c:v>-16.584218796017684</c:v>
                </c:pt>
                <c:pt idx="638">
                  <c:v>4.3344232919626196</c:v>
                </c:pt>
                <c:pt idx="639">
                  <c:v>-5.9691383497662036</c:v>
                </c:pt>
                <c:pt idx="640">
                  <c:v>12.634040992837242</c:v>
                </c:pt>
                <c:pt idx="641">
                  <c:v>-0.84168947763779689</c:v>
                </c:pt>
                <c:pt idx="642">
                  <c:v>-7.0168190857339585</c:v>
                </c:pt>
                <c:pt idx="643">
                  <c:v>-9.9498578027800129</c:v>
                </c:pt>
                <c:pt idx="644">
                  <c:v>-18.447788943992173</c:v>
                </c:pt>
                <c:pt idx="645">
                  <c:v>-5.9277706280194327</c:v>
                </c:pt>
                <c:pt idx="646">
                  <c:v>0.47288949501749966</c:v>
                </c:pt>
                <c:pt idx="647">
                  <c:v>-12.165058028297047</c:v>
                </c:pt>
                <c:pt idx="648">
                  <c:v>-14.510216139530012</c:v>
                </c:pt>
                <c:pt idx="649">
                  <c:v>-1.2093114599943704</c:v>
                </c:pt>
                <c:pt idx="650">
                  <c:v>-14.997014862397469</c:v>
                </c:pt>
                <c:pt idx="651">
                  <c:v>-16.172837457636934</c:v>
                </c:pt>
                <c:pt idx="652">
                  <c:v>-16.56449285598692</c:v>
                </c:pt>
                <c:pt idx="653">
                  <c:v>13.854242717230965</c:v>
                </c:pt>
                <c:pt idx="654">
                  <c:v>-1.3101668862267375</c:v>
                </c:pt>
                <c:pt idx="655">
                  <c:v>-22.281863541194603</c:v>
                </c:pt>
                <c:pt idx="656">
                  <c:v>-3.4815372305830801</c:v>
                </c:pt>
                <c:pt idx="657">
                  <c:v>-25.15275429597791</c:v>
                </c:pt>
                <c:pt idx="658">
                  <c:v>-15.996720839306178</c:v>
                </c:pt>
                <c:pt idx="659">
                  <c:v>-9.1595144101057446</c:v>
                </c:pt>
                <c:pt idx="660">
                  <c:v>-4.6956735179061306</c:v>
                </c:pt>
                <c:pt idx="661">
                  <c:v>-18.258601478056935</c:v>
                </c:pt>
                <c:pt idx="662">
                  <c:v>-8.0220457403850247</c:v>
                </c:pt>
                <c:pt idx="663">
                  <c:v>-15.488233070356941</c:v>
                </c:pt>
                <c:pt idx="664">
                  <c:v>-3.9008666512747432</c:v>
                </c:pt>
                <c:pt idx="665">
                  <c:v>-20.543156140798803</c:v>
                </c:pt>
                <c:pt idx="666">
                  <c:v>3.8182855516261958</c:v>
                </c:pt>
                <c:pt idx="667">
                  <c:v>-7.4697468375108738</c:v>
                </c:pt>
                <c:pt idx="668">
                  <c:v>5.9429612270418986</c:v>
                </c:pt>
                <c:pt idx="669">
                  <c:v>-3.8192000601952438</c:v>
                </c:pt>
                <c:pt idx="670">
                  <c:v>-31.72244438581351</c:v>
                </c:pt>
                <c:pt idx="671">
                  <c:v>-37.58043053997293</c:v>
                </c:pt>
                <c:pt idx="672">
                  <c:v>-20.127889010028404</c:v>
                </c:pt>
                <c:pt idx="673">
                  <c:v>-5.3015186177186706</c:v>
                </c:pt>
                <c:pt idx="674">
                  <c:v>-10.88880793589416</c:v>
                </c:pt>
                <c:pt idx="675">
                  <c:v>-12.828175715896839</c:v>
                </c:pt>
                <c:pt idx="676">
                  <c:v>-13.218663959920306</c:v>
                </c:pt>
                <c:pt idx="677">
                  <c:v>-3.2903484071522442</c:v>
                </c:pt>
                <c:pt idx="678">
                  <c:v>-18.792121513617101</c:v>
                </c:pt>
                <c:pt idx="679">
                  <c:v>-9.5289054730393481</c:v>
                </c:pt>
                <c:pt idx="680">
                  <c:v>-11.963829779348597</c:v>
                </c:pt>
                <c:pt idx="681">
                  <c:v>11.179065760287843</c:v>
                </c:pt>
                <c:pt idx="682">
                  <c:v>8.9964051620759431</c:v>
                </c:pt>
                <c:pt idx="683">
                  <c:v>16.599497096212399</c:v>
                </c:pt>
                <c:pt idx="684">
                  <c:v>-16.349107947725678</c:v>
                </c:pt>
                <c:pt idx="685">
                  <c:v>-11.106970602246463</c:v>
                </c:pt>
                <c:pt idx="686">
                  <c:v>17.41784651543329</c:v>
                </c:pt>
                <c:pt idx="687">
                  <c:v>-12.961645637026788</c:v>
                </c:pt>
                <c:pt idx="688">
                  <c:v>-16.604084543569154</c:v>
                </c:pt>
                <c:pt idx="689">
                  <c:v>2.378623535878341</c:v>
                </c:pt>
                <c:pt idx="690">
                  <c:v>-7.5991053802502417</c:v>
                </c:pt>
                <c:pt idx="691">
                  <c:v>4.7015260940116406</c:v>
                </c:pt>
                <c:pt idx="692">
                  <c:v>-39.305796165890044</c:v>
                </c:pt>
                <c:pt idx="693">
                  <c:v>-0.30614021208114084</c:v>
                </c:pt>
                <c:pt idx="694">
                  <c:v>-9.8262984372843647</c:v>
                </c:pt>
                <c:pt idx="695">
                  <c:v>2.5069523011214074</c:v>
                </c:pt>
                <c:pt idx="696">
                  <c:v>14.138085662268352</c:v>
                </c:pt>
                <c:pt idx="697">
                  <c:v>3.160746912917284</c:v>
                </c:pt>
                <c:pt idx="698">
                  <c:v>-8.9125398483431546</c:v>
                </c:pt>
                <c:pt idx="699">
                  <c:v>-25.852697313190724</c:v>
                </c:pt>
                <c:pt idx="700">
                  <c:v>14.635110683377993</c:v>
                </c:pt>
                <c:pt idx="701">
                  <c:v>6.2032381704288513</c:v>
                </c:pt>
                <c:pt idx="702">
                  <c:v>4.541467708118498</c:v>
                </c:pt>
                <c:pt idx="703">
                  <c:v>0.33820163725017516</c:v>
                </c:pt>
                <c:pt idx="704">
                  <c:v>-12.737642710539378</c:v>
                </c:pt>
                <c:pt idx="705">
                  <c:v>-3.0420262584237276</c:v>
                </c:pt>
                <c:pt idx="706">
                  <c:v>-13.85142411398196</c:v>
                </c:pt>
                <c:pt idx="707">
                  <c:v>-1.6151945247449753</c:v>
                </c:pt>
                <c:pt idx="708">
                  <c:v>47.890843737165298</c:v>
                </c:pt>
                <c:pt idx="709">
                  <c:v>-8.7918394276849732</c:v>
                </c:pt>
                <c:pt idx="710">
                  <c:v>-12.018191109226279</c:v>
                </c:pt>
                <c:pt idx="711">
                  <c:v>29.122105109095845</c:v>
                </c:pt>
                <c:pt idx="712">
                  <c:v>-2.8292060295924464</c:v>
                </c:pt>
                <c:pt idx="713">
                  <c:v>5.9957615949700749</c:v>
                </c:pt>
                <c:pt idx="714">
                  <c:v>-23.213846646555716</c:v>
                </c:pt>
                <c:pt idx="715">
                  <c:v>-5.3763768470688325</c:v>
                </c:pt>
                <c:pt idx="716">
                  <c:v>-11.251551487916391</c:v>
                </c:pt>
                <c:pt idx="717">
                  <c:v>0.87458026467530769</c:v>
                </c:pt>
                <c:pt idx="718">
                  <c:v>-7.7526198054590036</c:v>
                </c:pt>
                <c:pt idx="719">
                  <c:v>-7.8477258435025847</c:v>
                </c:pt>
                <c:pt idx="720">
                  <c:v>-3.5928566704201721</c:v>
                </c:pt>
                <c:pt idx="721">
                  <c:v>-5.9658031104872018</c:v>
                </c:pt>
                <c:pt idx="722">
                  <c:v>12.499231866634215</c:v>
                </c:pt>
                <c:pt idx="723">
                  <c:v>-22.602793263841626</c:v>
                </c:pt>
                <c:pt idx="724">
                  <c:v>4.4540630060828494</c:v>
                </c:pt>
                <c:pt idx="725">
                  <c:v>6.5357143031298222</c:v>
                </c:pt>
                <c:pt idx="726">
                  <c:v>-0.60826776097390378</c:v>
                </c:pt>
                <c:pt idx="727">
                  <c:v>-22.053066053517036</c:v>
                </c:pt>
                <c:pt idx="728">
                  <c:v>1.3128616032111307</c:v>
                </c:pt>
                <c:pt idx="729">
                  <c:v>-20.767998096980431</c:v>
                </c:pt>
                <c:pt idx="730">
                  <c:v>6.0026297691889257</c:v>
                </c:pt>
                <c:pt idx="731">
                  <c:v>-15.732949804959782</c:v>
                </c:pt>
                <c:pt idx="732">
                  <c:v>3.9204999775016716</c:v>
                </c:pt>
                <c:pt idx="733">
                  <c:v>-23.120939527134986</c:v>
                </c:pt>
                <c:pt idx="734">
                  <c:v>-2.3807549520775568</c:v>
                </c:pt>
                <c:pt idx="735">
                  <c:v>4.4354239602948029</c:v>
                </c:pt>
                <c:pt idx="736">
                  <c:v>-1.4590233533042138</c:v>
                </c:pt>
                <c:pt idx="737">
                  <c:v>-13.259202246027012</c:v>
                </c:pt>
                <c:pt idx="738">
                  <c:v>2.9984574535306736</c:v>
                </c:pt>
                <c:pt idx="739">
                  <c:v>-3.1451223219509403</c:v>
                </c:pt>
                <c:pt idx="740">
                  <c:v>-10.91081890939075</c:v>
                </c:pt>
                <c:pt idx="741">
                  <c:v>-0.61631247383075016</c:v>
                </c:pt>
                <c:pt idx="742">
                  <c:v>13.735235030701876</c:v>
                </c:pt>
                <c:pt idx="743">
                  <c:v>-4.3520675638226338</c:v>
                </c:pt>
                <c:pt idx="744">
                  <c:v>-5.768180991066826</c:v>
                </c:pt>
                <c:pt idx="745">
                  <c:v>2.065734825087107</c:v>
                </c:pt>
                <c:pt idx="746">
                  <c:v>-19.624239253660161</c:v>
                </c:pt>
                <c:pt idx="747">
                  <c:v>0.60290283046955273</c:v>
                </c:pt>
                <c:pt idx="748">
                  <c:v>5.1930234673278228</c:v>
                </c:pt>
                <c:pt idx="749">
                  <c:v>12.066638145216441</c:v>
                </c:pt>
                <c:pt idx="750">
                  <c:v>3.4832392245824053</c:v>
                </c:pt>
                <c:pt idx="751">
                  <c:v>-11.898349612433366</c:v>
                </c:pt>
                <c:pt idx="752">
                  <c:v>-0.13287680891754405</c:v>
                </c:pt>
                <c:pt idx="753">
                  <c:v>2.2083583095158259</c:v>
                </c:pt>
                <c:pt idx="754">
                  <c:v>11.29133904434919</c:v>
                </c:pt>
                <c:pt idx="755">
                  <c:v>-7.1186538243937196</c:v>
                </c:pt>
                <c:pt idx="756">
                  <c:v>1.6957472582371753</c:v>
                </c:pt>
                <c:pt idx="757">
                  <c:v>7.6811965158141788</c:v>
                </c:pt>
                <c:pt idx="758">
                  <c:v>-3.6848357296543348</c:v>
                </c:pt>
                <c:pt idx="759">
                  <c:v>6.9702492030951273</c:v>
                </c:pt>
                <c:pt idx="760">
                  <c:v>-16.887454647096291</c:v>
                </c:pt>
                <c:pt idx="761">
                  <c:v>2.9594047785477242</c:v>
                </c:pt>
                <c:pt idx="762">
                  <c:v>8.2677073379901973</c:v>
                </c:pt>
                <c:pt idx="763">
                  <c:v>-6.5677750435469751</c:v>
                </c:pt>
                <c:pt idx="764">
                  <c:v>13.348643302823053</c:v>
                </c:pt>
                <c:pt idx="765">
                  <c:v>-5.9656727582096236</c:v>
                </c:pt>
                <c:pt idx="766">
                  <c:v>-21.664745862979412</c:v>
                </c:pt>
                <c:pt idx="767">
                  <c:v>-7.2212720077765535</c:v>
                </c:pt>
                <c:pt idx="768">
                  <c:v>-22.983186792371839</c:v>
                </c:pt>
                <c:pt idx="769">
                  <c:v>-7.0604413008511528</c:v>
                </c:pt>
                <c:pt idx="770">
                  <c:v>-0.84389115514209045</c:v>
                </c:pt>
                <c:pt idx="771">
                  <c:v>-3.3831593112359379</c:v>
                </c:pt>
                <c:pt idx="772">
                  <c:v>9.3842096200716121</c:v>
                </c:pt>
                <c:pt idx="773">
                  <c:v>8.423782818862227</c:v>
                </c:pt>
                <c:pt idx="774">
                  <c:v>-23.925054153332674</c:v>
                </c:pt>
                <c:pt idx="775">
                  <c:v>45.322529089207038</c:v>
                </c:pt>
                <c:pt idx="776">
                  <c:v>-14.162857491840963</c:v>
                </c:pt>
                <c:pt idx="777">
                  <c:v>-8.1698891365105677</c:v>
                </c:pt>
                <c:pt idx="778">
                  <c:v>-1.8486102068659247</c:v>
                </c:pt>
                <c:pt idx="779">
                  <c:v>6.3210058645940528</c:v>
                </c:pt>
                <c:pt idx="780">
                  <c:v>-5.2893371304617336</c:v>
                </c:pt>
                <c:pt idx="781">
                  <c:v>0.28160975428344698</c:v>
                </c:pt>
                <c:pt idx="782">
                  <c:v>-14.861973349158177</c:v>
                </c:pt>
                <c:pt idx="783">
                  <c:v>1.618333616022158</c:v>
                </c:pt>
                <c:pt idx="784">
                  <c:v>-14.611258047411415</c:v>
                </c:pt>
                <c:pt idx="785">
                  <c:v>-11.898054495181551</c:v>
                </c:pt>
                <c:pt idx="786">
                  <c:v>7.2334639976468917</c:v>
                </c:pt>
                <c:pt idx="787">
                  <c:v>-5.9054124836660904</c:v>
                </c:pt>
                <c:pt idx="788">
                  <c:v>2.2324836164078108</c:v>
                </c:pt>
                <c:pt idx="789">
                  <c:v>2.7850723745679189</c:v>
                </c:pt>
                <c:pt idx="790">
                  <c:v>-12.564153033059871</c:v>
                </c:pt>
                <c:pt idx="791">
                  <c:v>5.2349947876264489</c:v>
                </c:pt>
                <c:pt idx="792">
                  <c:v>7.937082026625669</c:v>
                </c:pt>
                <c:pt idx="793">
                  <c:v>8.4685203542058503</c:v>
                </c:pt>
                <c:pt idx="794">
                  <c:v>0.54143442531791874</c:v>
                </c:pt>
                <c:pt idx="795">
                  <c:v>-9.8658547593014507</c:v>
                </c:pt>
                <c:pt idx="796">
                  <c:v>-6.9170816605456338</c:v>
                </c:pt>
                <c:pt idx="797">
                  <c:v>-14.044714573309502</c:v>
                </c:pt>
                <c:pt idx="798">
                  <c:v>-5.1608919891685305</c:v>
                </c:pt>
                <c:pt idx="799">
                  <c:v>-18.49622218364469</c:v>
                </c:pt>
                <c:pt idx="800">
                  <c:v>-1.7492611585387146</c:v>
                </c:pt>
                <c:pt idx="801">
                  <c:v>-6.1382033543602557</c:v>
                </c:pt>
                <c:pt idx="802">
                  <c:v>4.5972875514525198</c:v>
                </c:pt>
                <c:pt idx="803">
                  <c:v>-5.9829498804860535</c:v>
                </c:pt>
                <c:pt idx="804">
                  <c:v>2.6709864853045193</c:v>
                </c:pt>
                <c:pt idx="805">
                  <c:v>-20.519344863557219</c:v>
                </c:pt>
                <c:pt idx="806">
                  <c:v>-7.0661948637479686</c:v>
                </c:pt>
                <c:pt idx="807">
                  <c:v>-15.071753981043125</c:v>
                </c:pt>
                <c:pt idx="808">
                  <c:v>3.7200528988508195</c:v>
                </c:pt>
                <c:pt idx="809">
                  <c:v>3.7083551490340403</c:v>
                </c:pt>
                <c:pt idx="810">
                  <c:v>-7.1778862781322221</c:v>
                </c:pt>
                <c:pt idx="811">
                  <c:v>-4.7608719550147063</c:v>
                </c:pt>
                <c:pt idx="812">
                  <c:v>-10.424300958602901</c:v>
                </c:pt>
                <c:pt idx="813">
                  <c:v>-5.8540773509245945</c:v>
                </c:pt>
                <c:pt idx="814">
                  <c:v>-5.1335924772390289</c:v>
                </c:pt>
                <c:pt idx="815">
                  <c:v>1.644892062074981</c:v>
                </c:pt>
                <c:pt idx="816">
                  <c:v>2.0969485000895824</c:v>
                </c:pt>
                <c:pt idx="817">
                  <c:v>3.1584016676256175</c:v>
                </c:pt>
                <c:pt idx="818">
                  <c:v>4.3672958902909427</c:v>
                </c:pt>
                <c:pt idx="819">
                  <c:v>-5.4693406204732442</c:v>
                </c:pt>
                <c:pt idx="820">
                  <c:v>-10.657099624679955</c:v>
                </c:pt>
                <c:pt idx="821">
                  <c:v>-4.5327120334035405</c:v>
                </c:pt>
                <c:pt idx="822">
                  <c:v>12.941092653660354</c:v>
                </c:pt>
                <c:pt idx="823">
                  <c:v>-5.4203580994123275</c:v>
                </c:pt>
                <c:pt idx="824">
                  <c:v>18.083232471849914</c:v>
                </c:pt>
                <c:pt idx="825">
                  <c:v>-4.70515774252745</c:v>
                </c:pt>
                <c:pt idx="826">
                  <c:v>-7.8617220013456732</c:v>
                </c:pt>
                <c:pt idx="827">
                  <c:v>-3.9167624261481349</c:v>
                </c:pt>
                <c:pt idx="828">
                  <c:v>-3.7090412279957752</c:v>
                </c:pt>
                <c:pt idx="829">
                  <c:v>-2.2235336972488904</c:v>
                </c:pt>
                <c:pt idx="830">
                  <c:v>2.2197796258798528</c:v>
                </c:pt>
                <c:pt idx="831">
                  <c:v>-7.5211892006062531</c:v>
                </c:pt>
                <c:pt idx="832">
                  <c:v>6.903441484898714</c:v>
                </c:pt>
                <c:pt idx="833">
                  <c:v>4.5046493224420328</c:v>
                </c:pt>
                <c:pt idx="834">
                  <c:v>-13.119310112729732</c:v>
                </c:pt>
                <c:pt idx="835">
                  <c:v>7.857815235617009</c:v>
                </c:pt>
                <c:pt idx="836">
                  <c:v>-3.1136669870133296</c:v>
                </c:pt>
                <c:pt idx="837">
                  <c:v>4.3378018630820998</c:v>
                </c:pt>
                <c:pt idx="838">
                  <c:v>-3.8760142611226653</c:v>
                </c:pt>
                <c:pt idx="839">
                  <c:v>-9.2130611876650192</c:v>
                </c:pt>
                <c:pt idx="840">
                  <c:v>-18.33287806199586</c:v>
                </c:pt>
                <c:pt idx="841">
                  <c:v>-7.9159733803172516</c:v>
                </c:pt>
                <c:pt idx="842">
                  <c:v>-4.1385774343945156</c:v>
                </c:pt>
                <c:pt idx="843">
                  <c:v>-11.492906953217775</c:v>
                </c:pt>
                <c:pt idx="844">
                  <c:v>37.836897199146946</c:v>
                </c:pt>
                <c:pt idx="845">
                  <c:v>-3.1729956723388346</c:v>
                </c:pt>
                <c:pt idx="846">
                  <c:v>7.4616588652411568</c:v>
                </c:pt>
                <c:pt idx="847">
                  <c:v>-0.34626208647681833</c:v>
                </c:pt>
                <c:pt idx="848">
                  <c:v>-4.3284426488597187</c:v>
                </c:pt>
                <c:pt idx="849">
                  <c:v>-1.3693550352882753</c:v>
                </c:pt>
                <c:pt idx="850">
                  <c:v>-1.7492611585387146</c:v>
                </c:pt>
                <c:pt idx="851">
                  <c:v>-6.1382033543602557</c:v>
                </c:pt>
                <c:pt idx="852">
                  <c:v>4.5972875514525198</c:v>
                </c:pt>
                <c:pt idx="853">
                  <c:v>-5.9829498804860535</c:v>
                </c:pt>
                <c:pt idx="854">
                  <c:v>2.6709864853045193</c:v>
                </c:pt>
                <c:pt idx="855">
                  <c:v>-20.519344863557219</c:v>
                </c:pt>
                <c:pt idx="856">
                  <c:v>-7.0661948637479686</c:v>
                </c:pt>
                <c:pt idx="857">
                  <c:v>-15.071753981043125</c:v>
                </c:pt>
                <c:pt idx="858">
                  <c:v>3.7200528988508195</c:v>
                </c:pt>
                <c:pt idx="859">
                  <c:v>3.7083551490340403</c:v>
                </c:pt>
                <c:pt idx="860">
                  <c:v>-7.1778862781322221</c:v>
                </c:pt>
                <c:pt idx="861">
                  <c:v>-4.7608719550147063</c:v>
                </c:pt>
                <c:pt idx="862">
                  <c:v>-10.424300958602901</c:v>
                </c:pt>
                <c:pt idx="863">
                  <c:v>-5.8540773509245945</c:v>
                </c:pt>
                <c:pt idx="864">
                  <c:v>-5.1335924772390289</c:v>
                </c:pt>
                <c:pt idx="865">
                  <c:v>1.644892062074981</c:v>
                </c:pt>
                <c:pt idx="866">
                  <c:v>2.0969485000895824</c:v>
                </c:pt>
                <c:pt idx="867">
                  <c:v>3.1584016676256175</c:v>
                </c:pt>
                <c:pt idx="868">
                  <c:v>4.3672958902909427</c:v>
                </c:pt>
                <c:pt idx="869">
                  <c:v>-5.4693406204732442</c:v>
                </c:pt>
                <c:pt idx="870">
                  <c:v>-10.657099624679955</c:v>
                </c:pt>
                <c:pt idx="871">
                  <c:v>-4.5327120334035405</c:v>
                </c:pt>
                <c:pt idx="872">
                  <c:v>12.941092653660354</c:v>
                </c:pt>
                <c:pt idx="873">
                  <c:v>-5.4203580994123275</c:v>
                </c:pt>
                <c:pt idx="874">
                  <c:v>18.083232471849914</c:v>
                </c:pt>
                <c:pt idx="875">
                  <c:v>-4.70515774252745</c:v>
                </c:pt>
                <c:pt idx="876">
                  <c:v>-7.8617220013456732</c:v>
                </c:pt>
                <c:pt idx="877">
                  <c:v>-3.9167624261481349</c:v>
                </c:pt>
                <c:pt idx="878">
                  <c:v>-3.7090412279957752</c:v>
                </c:pt>
                <c:pt idx="879">
                  <c:v>-2.2235336972488904</c:v>
                </c:pt>
                <c:pt idx="880">
                  <c:v>2.2197796258798528</c:v>
                </c:pt>
                <c:pt idx="881">
                  <c:v>-7.5211892006062531</c:v>
                </c:pt>
                <c:pt idx="882">
                  <c:v>6.903441484898714</c:v>
                </c:pt>
                <c:pt idx="883">
                  <c:v>4.5046493224420328</c:v>
                </c:pt>
                <c:pt idx="884">
                  <c:v>-13.119310112729732</c:v>
                </c:pt>
                <c:pt idx="885">
                  <c:v>7.857815235617009</c:v>
                </c:pt>
                <c:pt idx="886">
                  <c:v>-3.1136669870133296</c:v>
                </c:pt>
                <c:pt idx="887">
                  <c:v>4.3378018630820998</c:v>
                </c:pt>
                <c:pt idx="888">
                  <c:v>-3.8760142611226653</c:v>
                </c:pt>
                <c:pt idx="889">
                  <c:v>-9.2130611876650192</c:v>
                </c:pt>
                <c:pt idx="890">
                  <c:v>-18.33287806199586</c:v>
                </c:pt>
                <c:pt idx="891">
                  <c:v>-7.9159733803172516</c:v>
                </c:pt>
                <c:pt idx="892">
                  <c:v>-4.1385774343945156</c:v>
                </c:pt>
                <c:pt idx="893">
                  <c:v>-11.492906953217775</c:v>
                </c:pt>
                <c:pt idx="894">
                  <c:v>37.836897199146946</c:v>
                </c:pt>
                <c:pt idx="895">
                  <c:v>-3.1729956723388346</c:v>
                </c:pt>
                <c:pt idx="896">
                  <c:v>7.4616588652411568</c:v>
                </c:pt>
                <c:pt idx="897">
                  <c:v>-0.34626208647681833</c:v>
                </c:pt>
                <c:pt idx="898">
                  <c:v>-4.3284426488597187</c:v>
                </c:pt>
                <c:pt idx="899">
                  <c:v>-1.3693550352882753</c:v>
                </c:pt>
                <c:pt idx="900">
                  <c:v>-7.5995588187328735</c:v>
                </c:pt>
                <c:pt idx="901">
                  <c:v>6.5434989414633877</c:v>
                </c:pt>
                <c:pt idx="902">
                  <c:v>-3.397211288385777</c:v>
                </c:pt>
                <c:pt idx="903">
                  <c:v>7.7622430954101684</c:v>
                </c:pt>
                <c:pt idx="904">
                  <c:v>-5.0478355278390747</c:v>
                </c:pt>
                <c:pt idx="905">
                  <c:v>-1.6301612278984243</c:v>
                </c:pt>
                <c:pt idx="906">
                  <c:v>5.3295292081397161</c:v>
                </c:pt>
                <c:pt idx="907">
                  <c:v>-7.6581128341431395</c:v>
                </c:pt>
                <c:pt idx="908">
                  <c:v>1.1874417022730952</c:v>
                </c:pt>
                <c:pt idx="909">
                  <c:v>-4.9712521144982738</c:v>
                </c:pt>
                <c:pt idx="910">
                  <c:v>7.4269719163985375</c:v>
                </c:pt>
                <c:pt idx="911">
                  <c:v>-6.1566727040325766</c:v>
                </c:pt>
                <c:pt idx="912">
                  <c:v>-1.369515969271095</c:v>
                </c:pt>
                <c:pt idx="913">
                  <c:v>8.4945784270949556</c:v>
                </c:pt>
                <c:pt idx="914">
                  <c:v>-2.5293208664230855</c:v>
                </c:pt>
                <c:pt idx="915">
                  <c:v>-7.739357379883681</c:v>
                </c:pt>
                <c:pt idx="916">
                  <c:v>7.2871067626944761</c:v>
                </c:pt>
                <c:pt idx="917">
                  <c:v>-7.9756315484269766</c:v>
                </c:pt>
                <c:pt idx="918">
                  <c:v>-1.4481306280136397</c:v>
                </c:pt>
                <c:pt idx="919">
                  <c:v>-20.41660342140398</c:v>
                </c:pt>
                <c:pt idx="920">
                  <c:v>-3.3238987541574554</c:v>
                </c:pt>
                <c:pt idx="921">
                  <c:v>-1.5557259545205955</c:v>
                </c:pt>
                <c:pt idx="922">
                  <c:v>4.0245593214130677</c:v>
                </c:pt>
                <c:pt idx="923">
                  <c:v>0.89975261791126737</c:v>
                </c:pt>
                <c:pt idx="924">
                  <c:v>5.4413550468667413</c:v>
                </c:pt>
                <c:pt idx="925">
                  <c:v>-9.0819436101007778</c:v>
                </c:pt>
                <c:pt idx="926">
                  <c:v>-4.4316761251898056</c:v>
                </c:pt>
                <c:pt idx="927">
                  <c:v>0.84157362888902099</c:v>
                </c:pt>
                <c:pt idx="928">
                  <c:v>1.4902462954577911</c:v>
                </c:pt>
                <c:pt idx="929">
                  <c:v>-11.638403585782696</c:v>
                </c:pt>
                <c:pt idx="930">
                  <c:v>-2.9616215634472489</c:v>
                </c:pt>
                <c:pt idx="931">
                  <c:v>2.7472627619570877</c:v>
                </c:pt>
                <c:pt idx="932">
                  <c:v>2.2897306334706409</c:v>
                </c:pt>
                <c:pt idx="933">
                  <c:v>-8.4688578309926097</c:v>
                </c:pt>
                <c:pt idx="934">
                  <c:v>4.5137825517098502</c:v>
                </c:pt>
                <c:pt idx="935">
                  <c:v>-10.30406572940243</c:v>
                </c:pt>
                <c:pt idx="936">
                  <c:v>-3.4052443057672646</c:v>
                </c:pt>
                <c:pt idx="937">
                  <c:v>-1.8743280099344966</c:v>
                </c:pt>
                <c:pt idx="938">
                  <c:v>9.5523497100311729</c:v>
                </c:pt>
                <c:pt idx="939">
                  <c:v>7.3033239793007994</c:v>
                </c:pt>
                <c:pt idx="940">
                  <c:v>1.8559927154853704</c:v>
                </c:pt>
                <c:pt idx="941">
                  <c:v>-5.2913136676378691</c:v>
                </c:pt>
                <c:pt idx="942">
                  <c:v>-4.244915650884276</c:v>
                </c:pt>
                <c:pt idx="943">
                  <c:v>-8.0785116465626601</c:v>
                </c:pt>
                <c:pt idx="944">
                  <c:v>-0.92929491197009495</c:v>
                </c:pt>
                <c:pt idx="945">
                  <c:v>7.3218102317031653</c:v>
                </c:pt>
                <c:pt idx="946">
                  <c:v>-11.282554594429719</c:v>
                </c:pt>
                <c:pt idx="947">
                  <c:v>-4.3366684623556004</c:v>
                </c:pt>
                <c:pt idx="948">
                  <c:v>2.6350611655159151</c:v>
                </c:pt>
                <c:pt idx="949">
                  <c:v>-29.504306422381269</c:v>
                </c:pt>
                <c:pt idx="950">
                  <c:v>-6.4753597952997852</c:v>
                </c:pt>
                <c:pt idx="951">
                  <c:v>-1.5608168427488356</c:v>
                </c:pt>
                <c:pt idx="952">
                  <c:v>-0.15477264828940776</c:v>
                </c:pt>
                <c:pt idx="953">
                  <c:v>4.8635590144688283</c:v>
                </c:pt>
                <c:pt idx="954">
                  <c:v>-2.1401111074268497</c:v>
                </c:pt>
                <c:pt idx="955">
                  <c:v>2.4458043382671342</c:v>
                </c:pt>
                <c:pt idx="956">
                  <c:v>8.3809467134548754</c:v>
                </c:pt>
                <c:pt idx="957">
                  <c:v>7.2610501538181804</c:v>
                </c:pt>
                <c:pt idx="958">
                  <c:v>1.2789471970517563</c:v>
                </c:pt>
                <c:pt idx="959">
                  <c:v>9.7365664673335139</c:v>
                </c:pt>
                <c:pt idx="960">
                  <c:v>-5.3695008783718379</c:v>
                </c:pt>
                <c:pt idx="961">
                  <c:v>-2.2580239688663544</c:v>
                </c:pt>
                <c:pt idx="962">
                  <c:v>-5.388243925264506</c:v>
                </c:pt>
                <c:pt idx="963">
                  <c:v>6.0532691740247495</c:v>
                </c:pt>
                <c:pt idx="964">
                  <c:v>-4.0495448248250918</c:v>
                </c:pt>
                <c:pt idx="965">
                  <c:v>-0.14796305398489093</c:v>
                </c:pt>
                <c:pt idx="966">
                  <c:v>-7.1829308690157516</c:v>
                </c:pt>
                <c:pt idx="967">
                  <c:v>0.29043673437008233</c:v>
                </c:pt>
                <c:pt idx="968">
                  <c:v>2.0435661139817412</c:v>
                </c:pt>
                <c:pt idx="969">
                  <c:v>7.1559454967096645</c:v>
                </c:pt>
                <c:pt idx="970">
                  <c:v>-1.6141108876423753</c:v>
                </c:pt>
                <c:pt idx="971">
                  <c:v>-15.643568229670469</c:v>
                </c:pt>
                <c:pt idx="972">
                  <c:v>-6.7698267728643966</c:v>
                </c:pt>
                <c:pt idx="973">
                  <c:v>2.3201531287623096</c:v>
                </c:pt>
                <c:pt idx="974">
                  <c:v>5.1929317635879926</c:v>
                </c:pt>
                <c:pt idx="975">
                  <c:v>-0.20647694589010798</c:v>
                </c:pt>
                <c:pt idx="976">
                  <c:v>-9.995313418353085</c:v>
                </c:pt>
                <c:pt idx="977">
                  <c:v>-4.0334875225312778</c:v>
                </c:pt>
                <c:pt idx="978">
                  <c:v>4.9399534184474287</c:v>
                </c:pt>
                <c:pt idx="979">
                  <c:v>1.4327993415938061</c:v>
                </c:pt>
                <c:pt idx="980">
                  <c:v>-4.1877694883254541</c:v>
                </c:pt>
                <c:pt idx="981">
                  <c:v>1.9771830496616818</c:v>
                </c:pt>
                <c:pt idx="982">
                  <c:v>6.2989708031996399</c:v>
                </c:pt>
                <c:pt idx="983">
                  <c:v>-2.7751775545230202</c:v>
                </c:pt>
                <c:pt idx="984">
                  <c:v>-4.0254686080760465</c:v>
                </c:pt>
                <c:pt idx="985">
                  <c:v>12.03281379849702</c:v>
                </c:pt>
                <c:pt idx="986">
                  <c:v>1.7018341500035745</c:v>
                </c:pt>
                <c:pt idx="987">
                  <c:v>5.7456056241032583</c:v>
                </c:pt>
                <c:pt idx="988">
                  <c:v>-1.6301809019889355</c:v>
                </c:pt>
                <c:pt idx="989">
                  <c:v>-0.43002856875807094</c:v>
                </c:pt>
                <c:pt idx="990">
                  <c:v>-2.8107550154119991</c:v>
                </c:pt>
                <c:pt idx="991">
                  <c:v>-0.79326647820236185</c:v>
                </c:pt>
                <c:pt idx="992">
                  <c:v>-0.79260171674095137</c:v>
                </c:pt>
                <c:pt idx="993">
                  <c:v>1.331964726681121</c:v>
                </c:pt>
                <c:pt idx="994">
                  <c:v>1.0315744211090589</c:v>
                </c:pt>
                <c:pt idx="995">
                  <c:v>-3.6085112915574924</c:v>
                </c:pt>
                <c:pt idx="996">
                  <c:v>8.0516866478542521</c:v>
                </c:pt>
                <c:pt idx="997">
                  <c:v>-5.5280956429443577</c:v>
                </c:pt>
                <c:pt idx="998">
                  <c:v>3.2565583765059456</c:v>
                </c:pt>
                <c:pt idx="999">
                  <c:v>3.8701147695730862</c:v>
                </c:pt>
              </c:numCache>
            </c:numRef>
          </c:yVal>
          <c:smooth val="0"/>
          <c:extLst>
            <c:ext xmlns:c16="http://schemas.microsoft.com/office/drawing/2014/chart" uri="{C3380CC4-5D6E-409C-BE32-E72D297353CC}">
              <c16:uniqueId val="{00000001-F775-4D3A-A5F1-20034334FA48}"/>
            </c:ext>
          </c:extLst>
        </c:ser>
        <c:ser>
          <c:idx val="2"/>
          <c:order val="2"/>
          <c:tx>
            <c:strRef>
              <c:f>Data!$D$1:$D$2</c:f>
              <c:strCache>
                <c:ptCount val="2"/>
                <c:pt idx="0">
                  <c:v>Cr</c:v>
                </c:pt>
              </c:strCache>
            </c:strRef>
          </c:tx>
          <c:spPr>
            <a:ln w="19050" cap="rnd">
              <a:solidFill>
                <a:schemeClr val="bg1">
                  <a:lumMod val="75000"/>
                </a:schemeClr>
              </a:solidFill>
              <a:round/>
            </a:ln>
            <a:effectLst/>
          </c:spPr>
          <c:marker>
            <c:symbol val="none"/>
          </c:marker>
          <c:xVal>
            <c:numRef>
              <c:f>Data!$A$3:$A$1002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xVal>
          <c:yVal>
            <c:numRef>
              <c:f>Data!$D$3:$D$1002</c:f>
              <c:numCache>
                <c:formatCode>General</c:formatCode>
                <c:ptCount val="1000"/>
                <c:pt idx="0">
                  <c:v>413.67334823502051</c:v>
                </c:pt>
                <c:pt idx="1">
                  <c:v>160.51814516260711</c:v>
                </c:pt>
                <c:pt idx="2">
                  <c:v>37.700774468748314</c:v>
                </c:pt>
                <c:pt idx="3">
                  <c:v>22.490418410946877</c:v>
                </c:pt>
                <c:pt idx="4">
                  <c:v>37.977238093853295</c:v>
                </c:pt>
                <c:pt idx="5">
                  <c:v>71.83689123589032</c:v>
                </c:pt>
                <c:pt idx="6">
                  <c:v>16.040809938187266</c:v>
                </c:pt>
                <c:pt idx="7">
                  <c:v>64.088939947517488</c:v>
                </c:pt>
                <c:pt idx="8">
                  <c:v>32.562629111670191</c:v>
                </c:pt>
                <c:pt idx="9">
                  <c:v>49.511334349126763</c:v>
                </c:pt>
                <c:pt idx="10">
                  <c:v>51.351497113434618</c:v>
                </c:pt>
                <c:pt idx="11">
                  <c:v>44.696906368615025</c:v>
                </c:pt>
                <c:pt idx="12">
                  <c:v>75.377516534706317</c:v>
                </c:pt>
                <c:pt idx="13">
                  <c:v>59.113554112447503</c:v>
                </c:pt>
                <c:pt idx="14">
                  <c:v>183.11449700356425</c:v>
                </c:pt>
                <c:pt idx="15">
                  <c:v>76.9685338209283</c:v>
                </c:pt>
                <c:pt idx="16">
                  <c:v>49.651858143053744</c:v>
                </c:pt>
                <c:pt idx="17">
                  <c:v>49.188324035003937</c:v>
                </c:pt>
                <c:pt idx="18">
                  <c:v>82.22609150439736</c:v>
                </c:pt>
                <c:pt idx="19">
                  <c:v>37.467407289853128</c:v>
                </c:pt>
                <c:pt idx="20">
                  <c:v>56.689304939972295</c:v>
                </c:pt>
                <c:pt idx="21">
                  <c:v>51.092372079823143</c:v>
                </c:pt>
                <c:pt idx="22">
                  <c:v>25.481183253220934</c:v>
                </c:pt>
                <c:pt idx="23">
                  <c:v>29.071128249583008</c:v>
                </c:pt>
                <c:pt idx="24">
                  <c:v>-7.4907658020425814</c:v>
                </c:pt>
                <c:pt idx="25">
                  <c:v>11.123324828266353</c:v>
                </c:pt>
                <c:pt idx="26">
                  <c:v>55.079156152864321</c:v>
                </c:pt>
                <c:pt idx="27">
                  <c:v>12.775511242011836</c:v>
                </c:pt>
                <c:pt idx="28">
                  <c:v>54.926216247982801</c:v>
                </c:pt>
                <c:pt idx="29">
                  <c:v>64.098569102271853</c:v>
                </c:pt>
                <c:pt idx="30">
                  <c:v>30.541217832880459</c:v>
                </c:pt>
                <c:pt idx="31">
                  <c:v>18.354319320123924</c:v>
                </c:pt>
                <c:pt idx="32">
                  <c:v>11.121247366720313</c:v>
                </c:pt>
                <c:pt idx="33">
                  <c:v>34.194048062044374</c:v>
                </c:pt>
                <c:pt idx="34">
                  <c:v>23.372344252026892</c:v>
                </c:pt>
                <c:pt idx="35">
                  <c:v>60.572424131069909</c:v>
                </c:pt>
                <c:pt idx="36">
                  <c:v>55.862814286459646</c:v>
                </c:pt>
                <c:pt idx="37">
                  <c:v>41.352247088046802</c:v>
                </c:pt>
                <c:pt idx="38">
                  <c:v>32.732708161914957</c:v>
                </c:pt>
                <c:pt idx="39">
                  <c:v>62.328346146208851</c:v>
                </c:pt>
                <c:pt idx="40">
                  <c:v>72.221977162607502</c:v>
                </c:pt>
                <c:pt idx="41">
                  <c:v>52.27169398244169</c:v>
                </c:pt>
                <c:pt idx="42">
                  <c:v>83.898439452530383</c:v>
                </c:pt>
                <c:pt idx="43">
                  <c:v>10.03560249149738</c:v>
                </c:pt>
                <c:pt idx="44">
                  <c:v>48.941126192305568</c:v>
                </c:pt>
                <c:pt idx="45">
                  <c:v>49.926981358332036</c:v>
                </c:pt>
                <c:pt idx="46">
                  <c:v>51.060116737049754</c:v>
                </c:pt>
                <c:pt idx="47">
                  <c:v>17.87534598107899</c:v>
                </c:pt>
                <c:pt idx="48">
                  <c:v>12.286164892800594</c:v>
                </c:pt>
                <c:pt idx="49">
                  <c:v>67.718001110878575</c:v>
                </c:pt>
                <c:pt idx="50">
                  <c:v>76.171310214929179</c:v>
                </c:pt>
                <c:pt idx="51">
                  <c:v>64.660987028368879</c:v>
                </c:pt>
                <c:pt idx="52">
                  <c:v>21.880744920410944</c:v>
                </c:pt>
                <c:pt idx="53">
                  <c:v>65.284636730800628</c:v>
                </c:pt>
                <c:pt idx="54">
                  <c:v>36.207423466962808</c:v>
                </c:pt>
                <c:pt idx="55">
                  <c:v>98.095210935418962</c:v>
                </c:pt>
                <c:pt idx="56">
                  <c:v>57.195775686460031</c:v>
                </c:pt>
                <c:pt idx="57">
                  <c:v>22.73378822851971</c:v>
                </c:pt>
                <c:pt idx="58">
                  <c:v>48.992831529611898</c:v>
                </c:pt>
                <c:pt idx="59">
                  <c:v>25.388953214967504</c:v>
                </c:pt>
                <c:pt idx="60">
                  <c:v>36.078353741122655</c:v>
                </c:pt>
                <c:pt idx="61">
                  <c:v>49.449942409764454</c:v>
                </c:pt>
                <c:pt idx="62">
                  <c:v>69.565997673452827</c:v>
                </c:pt>
                <c:pt idx="63">
                  <c:v>161.50839837372968</c:v>
                </c:pt>
                <c:pt idx="64">
                  <c:v>74.163016842604506</c:v>
                </c:pt>
                <c:pt idx="65">
                  <c:v>67.283793961888051</c:v>
                </c:pt>
                <c:pt idx="66">
                  <c:v>38.155111766122225</c:v>
                </c:pt>
                <c:pt idx="67">
                  <c:v>115.08976666515372</c:v>
                </c:pt>
                <c:pt idx="68">
                  <c:v>64.705392866561724</c:v>
                </c:pt>
                <c:pt idx="69">
                  <c:v>70.859381394826912</c:v>
                </c:pt>
                <c:pt idx="70">
                  <c:v>55.958079278999399</c:v>
                </c:pt>
                <c:pt idx="71">
                  <c:v>61.500657416225977</c:v>
                </c:pt>
                <c:pt idx="72">
                  <c:v>146.3547939854266</c:v>
                </c:pt>
                <c:pt idx="73">
                  <c:v>69.183831440736157</c:v>
                </c:pt>
                <c:pt idx="74">
                  <c:v>68.173602766206116</c:v>
                </c:pt>
                <c:pt idx="75">
                  <c:v>55.809044702931409</c:v>
                </c:pt>
                <c:pt idx="76">
                  <c:v>97.312233806238325</c:v>
                </c:pt>
                <c:pt idx="77">
                  <c:v>132.25255989711638</c:v>
                </c:pt>
                <c:pt idx="78">
                  <c:v>-7.7055176804086232</c:v>
                </c:pt>
                <c:pt idx="79">
                  <c:v>11.376556025891652</c:v>
                </c:pt>
                <c:pt idx="80">
                  <c:v>49.9418641251442</c:v>
                </c:pt>
                <c:pt idx="81">
                  <c:v>-2.4674274689612088</c:v>
                </c:pt>
                <c:pt idx="82">
                  <c:v>88.381826531473749</c:v>
                </c:pt>
                <c:pt idx="83">
                  <c:v>107.8450608896942</c:v>
                </c:pt>
                <c:pt idx="84">
                  <c:v>41.452339457756949</c:v>
                </c:pt>
                <c:pt idx="85">
                  <c:v>17.770942493014616</c:v>
                </c:pt>
                <c:pt idx="86">
                  <c:v>53.024234921634779</c:v>
                </c:pt>
                <c:pt idx="87">
                  <c:v>72.456205113003307</c:v>
                </c:pt>
                <c:pt idx="88">
                  <c:v>84.702052568169634</c:v>
                </c:pt>
                <c:pt idx="89">
                  <c:v>31.16970247766891</c:v>
                </c:pt>
                <c:pt idx="90">
                  <c:v>33.354497234423029</c:v>
                </c:pt>
                <c:pt idx="91">
                  <c:v>51.58874985916944</c:v>
                </c:pt>
                <c:pt idx="92">
                  <c:v>54.214636370207359</c:v>
                </c:pt>
                <c:pt idx="93">
                  <c:v>14.121037716194008</c:v>
                </c:pt>
                <c:pt idx="94">
                  <c:v>38.460554332687359</c:v>
                </c:pt>
                <c:pt idx="95">
                  <c:v>72.789568404633243</c:v>
                </c:pt>
                <c:pt idx="96">
                  <c:v>54.394751527399023</c:v>
                </c:pt>
                <c:pt idx="97">
                  <c:v>48.996215538200659</c:v>
                </c:pt>
                <c:pt idx="98">
                  <c:v>143.88021697433371</c:v>
                </c:pt>
                <c:pt idx="99">
                  <c:v>7.8075552404037891</c:v>
                </c:pt>
                <c:pt idx="100">
                  <c:v>75.051679026269326</c:v>
                </c:pt>
                <c:pt idx="101">
                  <c:v>56.727711497810638</c:v>
                </c:pt>
                <c:pt idx="102">
                  <c:v>23.940480421483173</c:v>
                </c:pt>
                <c:pt idx="103">
                  <c:v>27.717470688943155</c:v>
                </c:pt>
                <c:pt idx="104">
                  <c:v>80.592784691366958</c:v>
                </c:pt>
                <c:pt idx="105">
                  <c:v>67.010531835072939</c:v>
                </c:pt>
                <c:pt idx="106">
                  <c:v>27.678431985956507</c:v>
                </c:pt>
                <c:pt idx="107">
                  <c:v>26.018749837409999</c:v>
                </c:pt>
                <c:pt idx="108">
                  <c:v>81.049729274217938</c:v>
                </c:pt>
                <c:pt idx="109">
                  <c:v>160.03894338932017</c:v>
                </c:pt>
                <c:pt idx="110">
                  <c:v>64.01223339676379</c:v>
                </c:pt>
                <c:pt idx="111">
                  <c:v>43.391146083814753</c:v>
                </c:pt>
                <c:pt idx="112">
                  <c:v>68.766048047754524</c:v>
                </c:pt>
                <c:pt idx="113">
                  <c:v>-9.4011537832268122</c:v>
                </c:pt>
                <c:pt idx="114">
                  <c:v>28.896443019112155</c:v>
                </c:pt>
                <c:pt idx="115">
                  <c:v>52.571535674491962</c:v>
                </c:pt>
                <c:pt idx="116">
                  <c:v>99.400818939456869</c:v>
                </c:pt>
                <c:pt idx="117">
                  <c:v>47.876630112286172</c:v>
                </c:pt>
                <c:pt idx="118">
                  <c:v>44.49423614934404</c:v>
                </c:pt>
                <c:pt idx="119">
                  <c:v>17.349282800577317</c:v>
                </c:pt>
                <c:pt idx="120">
                  <c:v>-1.5134337134943412</c:v>
                </c:pt>
                <c:pt idx="121">
                  <c:v>78.293500072854201</c:v>
                </c:pt>
                <c:pt idx="122">
                  <c:v>46.064718330866008</c:v>
                </c:pt>
                <c:pt idx="123">
                  <c:v>55.003692671018548</c:v>
                </c:pt>
                <c:pt idx="124">
                  <c:v>58.099116600273781</c:v>
                </c:pt>
                <c:pt idx="125">
                  <c:v>59.073211768798245</c:v>
                </c:pt>
                <c:pt idx="126">
                  <c:v>108.29046941300932</c:v>
                </c:pt>
                <c:pt idx="127">
                  <c:v>27.523974832855927</c:v>
                </c:pt>
                <c:pt idx="128">
                  <c:v>60.476267721994645</c:v>
                </c:pt>
                <c:pt idx="129">
                  <c:v>15.620598727406716</c:v>
                </c:pt>
                <c:pt idx="130">
                  <c:v>62.841799584360821</c:v>
                </c:pt>
                <c:pt idx="131">
                  <c:v>62.125591098468703</c:v>
                </c:pt>
                <c:pt idx="132">
                  <c:v>28.398875041856527</c:v>
                </c:pt>
                <c:pt idx="133">
                  <c:v>114.957241965476</c:v>
                </c:pt>
                <c:pt idx="134">
                  <c:v>-12.836419433081717</c:v>
                </c:pt>
                <c:pt idx="135">
                  <c:v>38.202391246396452</c:v>
                </c:pt>
                <c:pt idx="136">
                  <c:v>35.01454965691044</c:v>
                </c:pt>
                <c:pt idx="137">
                  <c:v>128.41013920612758</c:v>
                </c:pt>
                <c:pt idx="138">
                  <c:v>-25.648405792417282</c:v>
                </c:pt>
                <c:pt idx="139">
                  <c:v>128.85097800701672</c:v>
                </c:pt>
                <c:pt idx="140">
                  <c:v>118.0118074942193</c:v>
                </c:pt>
                <c:pt idx="141">
                  <c:v>83.003184319851371</c:v>
                </c:pt>
                <c:pt idx="142">
                  <c:v>92.110900882504666</c:v>
                </c:pt>
                <c:pt idx="143">
                  <c:v>37.753783960632909</c:v>
                </c:pt>
                <c:pt idx="144">
                  <c:v>58.011172049008586</c:v>
                </c:pt>
                <c:pt idx="145">
                  <c:v>77.456460126267245</c:v>
                </c:pt>
                <c:pt idx="146">
                  <c:v>-20.414071727301224</c:v>
                </c:pt>
                <c:pt idx="147">
                  <c:v>74.560859847790297</c:v>
                </c:pt>
                <c:pt idx="148">
                  <c:v>64.054525729380828</c:v>
                </c:pt>
                <c:pt idx="149">
                  <c:v>95.208225346529233</c:v>
                </c:pt>
                <c:pt idx="150">
                  <c:v>29.825039595116206</c:v>
                </c:pt>
                <c:pt idx="151">
                  <c:v>7.8507358795375</c:v>
                </c:pt>
                <c:pt idx="152">
                  <c:v>20.790072974633631</c:v>
                </c:pt>
                <c:pt idx="153">
                  <c:v>50.007637318750767</c:v>
                </c:pt>
                <c:pt idx="154">
                  <c:v>87.131502293220862</c:v>
                </c:pt>
                <c:pt idx="155">
                  <c:v>29.869186339746534</c:v>
                </c:pt>
                <c:pt idx="156">
                  <c:v>97.97561374313068</c:v>
                </c:pt>
                <c:pt idx="157">
                  <c:v>64.364769195835109</c:v>
                </c:pt>
                <c:pt idx="158">
                  <c:v>81.292769488001753</c:v>
                </c:pt>
                <c:pt idx="159">
                  <c:v>73.07947215475987</c:v>
                </c:pt>
                <c:pt idx="160">
                  <c:v>54.045724114887143</c:v>
                </c:pt>
                <c:pt idx="161">
                  <c:v>59.405032214391944</c:v>
                </c:pt>
                <c:pt idx="162">
                  <c:v>71.204188392482067</c:v>
                </c:pt>
                <c:pt idx="163">
                  <c:v>49.219545788663822</c:v>
                </c:pt>
                <c:pt idx="164">
                  <c:v>89.728332328958587</c:v>
                </c:pt>
                <c:pt idx="165">
                  <c:v>83.234148247082956</c:v>
                </c:pt>
                <c:pt idx="166">
                  <c:v>43.748920633021214</c:v>
                </c:pt>
                <c:pt idx="167">
                  <c:v>78.756222554887131</c:v>
                </c:pt>
                <c:pt idx="168">
                  <c:v>76.35974204116205</c:v>
                </c:pt>
                <c:pt idx="169">
                  <c:v>31.921169043655009</c:v>
                </c:pt>
                <c:pt idx="170">
                  <c:v>36.059774684258805</c:v>
                </c:pt>
                <c:pt idx="171">
                  <c:v>18.519410340420837</c:v>
                </c:pt>
                <c:pt idx="172">
                  <c:v>56.889666532244</c:v>
                </c:pt>
                <c:pt idx="173">
                  <c:v>57.775627218838132</c:v>
                </c:pt>
                <c:pt idx="174">
                  <c:v>44.194446680227372</c:v>
                </c:pt>
                <c:pt idx="175">
                  <c:v>60.254183633013362</c:v>
                </c:pt>
                <c:pt idx="176">
                  <c:v>12.74895517707875</c:v>
                </c:pt>
                <c:pt idx="177">
                  <c:v>37.454798243367243</c:v>
                </c:pt>
                <c:pt idx="178">
                  <c:v>55.507004095260697</c:v>
                </c:pt>
                <c:pt idx="179">
                  <c:v>59.174908282464258</c:v>
                </c:pt>
                <c:pt idx="180">
                  <c:v>88.9363703364034</c:v>
                </c:pt>
                <c:pt idx="181">
                  <c:v>32.596922691482014</c:v>
                </c:pt>
                <c:pt idx="182">
                  <c:v>-44.381867421904929</c:v>
                </c:pt>
                <c:pt idx="183">
                  <c:v>-1.8414272836209811</c:v>
                </c:pt>
                <c:pt idx="184">
                  <c:v>-40.244861828498593</c:v>
                </c:pt>
                <c:pt idx="185">
                  <c:v>73.80971385473778</c:v>
                </c:pt>
                <c:pt idx="186">
                  <c:v>59.98062923005822</c:v>
                </c:pt>
                <c:pt idx="187">
                  <c:v>63.118270332544533</c:v>
                </c:pt>
                <c:pt idx="188">
                  <c:v>88.18986828233659</c:v>
                </c:pt>
                <c:pt idx="189">
                  <c:v>61.364623110617948</c:v>
                </c:pt>
                <c:pt idx="190">
                  <c:v>-29.641156367511858</c:v>
                </c:pt>
                <c:pt idx="191">
                  <c:v>60.707468817860708</c:v>
                </c:pt>
                <c:pt idx="192">
                  <c:v>14.009482776894393</c:v>
                </c:pt>
                <c:pt idx="193">
                  <c:v>24.120813318394681</c:v>
                </c:pt>
                <c:pt idx="194">
                  <c:v>48.289819321103117</c:v>
                </c:pt>
                <c:pt idx="195">
                  <c:v>65.62825494715868</c:v>
                </c:pt>
                <c:pt idx="196">
                  <c:v>61.355817720106224</c:v>
                </c:pt>
                <c:pt idx="197">
                  <c:v>57.453624087507244</c:v>
                </c:pt>
                <c:pt idx="198">
                  <c:v>126.12739116270426</c:v>
                </c:pt>
                <c:pt idx="199">
                  <c:v>38.093319015011303</c:v>
                </c:pt>
                <c:pt idx="200">
                  <c:v>89.030310943785878</c:v>
                </c:pt>
                <c:pt idx="201">
                  <c:v>-12.051440803580926</c:v>
                </c:pt>
                <c:pt idx="202">
                  <c:v>28.619320590664216</c:v>
                </c:pt>
                <c:pt idx="203">
                  <c:v>37.593274918957349</c:v>
                </c:pt>
                <c:pt idx="204">
                  <c:v>76.067288010342324</c:v>
                </c:pt>
                <c:pt idx="205">
                  <c:v>46.925836342674565</c:v>
                </c:pt>
                <c:pt idx="206">
                  <c:v>37.83363032000905</c:v>
                </c:pt>
                <c:pt idx="207">
                  <c:v>62.761780550921117</c:v>
                </c:pt>
                <c:pt idx="208">
                  <c:v>68.525029592959825</c:v>
                </c:pt>
                <c:pt idx="209">
                  <c:v>46.868278764260303</c:v>
                </c:pt>
                <c:pt idx="210">
                  <c:v>66.41156043940363</c:v>
                </c:pt>
                <c:pt idx="211">
                  <c:v>76.218869352105827</c:v>
                </c:pt>
                <c:pt idx="212">
                  <c:v>38.336492178582418</c:v>
                </c:pt>
                <c:pt idx="213">
                  <c:v>54.73045670552677</c:v>
                </c:pt>
                <c:pt idx="214">
                  <c:v>91.436908154950814</c:v>
                </c:pt>
                <c:pt idx="215">
                  <c:v>11.182841056523069</c:v>
                </c:pt>
                <c:pt idx="216">
                  <c:v>58.125987610635995</c:v>
                </c:pt>
                <c:pt idx="217">
                  <c:v>-5.749966903092151</c:v>
                </c:pt>
                <c:pt idx="218">
                  <c:v>45.85429516807374</c:v>
                </c:pt>
                <c:pt idx="219">
                  <c:v>89.689248106207216</c:v>
                </c:pt>
                <c:pt idx="220">
                  <c:v>11.693969719237023</c:v>
                </c:pt>
                <c:pt idx="221">
                  <c:v>60.167946763435857</c:v>
                </c:pt>
                <c:pt idx="222">
                  <c:v>40.465186621366627</c:v>
                </c:pt>
                <c:pt idx="223">
                  <c:v>14.522665402961453</c:v>
                </c:pt>
                <c:pt idx="224">
                  <c:v>71.328872726554479</c:v>
                </c:pt>
                <c:pt idx="225">
                  <c:v>107.3937545002603</c:v>
                </c:pt>
                <c:pt idx="226">
                  <c:v>21.783350462715742</c:v>
                </c:pt>
                <c:pt idx="227">
                  <c:v>83.643498311782892</c:v>
                </c:pt>
                <c:pt idx="228">
                  <c:v>119.07771182374353</c:v>
                </c:pt>
                <c:pt idx="229">
                  <c:v>72.155944262612763</c:v>
                </c:pt>
                <c:pt idx="230">
                  <c:v>43.305661094631851</c:v>
                </c:pt>
                <c:pt idx="231">
                  <c:v>82.764820940889507</c:v>
                </c:pt>
                <c:pt idx="232">
                  <c:v>56.184563151670233</c:v>
                </c:pt>
                <c:pt idx="233">
                  <c:v>50.74217823598979</c:v>
                </c:pt>
                <c:pt idx="234">
                  <c:v>72.421831642334851</c:v>
                </c:pt>
                <c:pt idx="235">
                  <c:v>29.153465395001998</c:v>
                </c:pt>
                <c:pt idx="236">
                  <c:v>31.557175216156292</c:v>
                </c:pt>
                <c:pt idx="237">
                  <c:v>23.771021068117577</c:v>
                </c:pt>
                <c:pt idx="238">
                  <c:v>21.107680155829293</c:v>
                </c:pt>
                <c:pt idx="239">
                  <c:v>58.932805711967411</c:v>
                </c:pt>
                <c:pt idx="240">
                  <c:v>65.904087406050863</c:v>
                </c:pt>
                <c:pt idx="241">
                  <c:v>-19.789560741997381</c:v>
                </c:pt>
                <c:pt idx="242">
                  <c:v>41.840442070147098</c:v>
                </c:pt>
                <c:pt idx="243">
                  <c:v>14.628155924979936</c:v>
                </c:pt>
                <c:pt idx="244">
                  <c:v>61.379593908575579</c:v>
                </c:pt>
                <c:pt idx="245">
                  <c:v>38.849300578327409</c:v>
                </c:pt>
                <c:pt idx="246">
                  <c:v>51.299044674777576</c:v>
                </c:pt>
                <c:pt idx="247">
                  <c:v>29.157251142147587</c:v>
                </c:pt>
                <c:pt idx="248">
                  <c:v>33.647373642846127</c:v>
                </c:pt>
                <c:pt idx="249">
                  <c:v>50.247140968332964</c:v>
                </c:pt>
                <c:pt idx="250">
                  <c:v>56.86356339830116</c:v>
                </c:pt>
                <c:pt idx="251">
                  <c:v>-17.481657339509791</c:v>
                </c:pt>
                <c:pt idx="252">
                  <c:v>99.558709190345539</c:v>
                </c:pt>
                <c:pt idx="253">
                  <c:v>0.28160384228265878</c:v>
                </c:pt>
                <c:pt idx="254">
                  <c:v>35.720770090456163</c:v>
                </c:pt>
                <c:pt idx="255">
                  <c:v>59.14235361394347</c:v>
                </c:pt>
                <c:pt idx="256">
                  <c:v>27.598703174064088</c:v>
                </c:pt>
                <c:pt idx="257">
                  <c:v>25.084940375346875</c:v>
                </c:pt>
                <c:pt idx="258">
                  <c:v>57.658704159874276</c:v>
                </c:pt>
                <c:pt idx="259">
                  <c:v>43.022940139930057</c:v>
                </c:pt>
                <c:pt idx="260">
                  <c:v>34.247880060945782</c:v>
                </c:pt>
                <c:pt idx="261">
                  <c:v>46.751631280120847</c:v>
                </c:pt>
                <c:pt idx="262">
                  <c:v>38.015555623055739</c:v>
                </c:pt>
                <c:pt idx="263">
                  <c:v>37.082304223708768</c:v>
                </c:pt>
                <c:pt idx="264">
                  <c:v>1.8924196474804322</c:v>
                </c:pt>
                <c:pt idx="265">
                  <c:v>72.925800849180277</c:v>
                </c:pt>
                <c:pt idx="266">
                  <c:v>76.342833681089658</c:v>
                </c:pt>
                <c:pt idx="267">
                  <c:v>92.866522100345321</c:v>
                </c:pt>
                <c:pt idx="268">
                  <c:v>-5.9173503558604308</c:v>
                </c:pt>
                <c:pt idx="269">
                  <c:v>53.796386671339803</c:v>
                </c:pt>
                <c:pt idx="270">
                  <c:v>39.631513203685806</c:v>
                </c:pt>
                <c:pt idx="271">
                  <c:v>21.778163150813928</c:v>
                </c:pt>
                <c:pt idx="272">
                  <c:v>57.683304005789971</c:v>
                </c:pt>
                <c:pt idx="273">
                  <c:v>37.949742558713972</c:v>
                </c:pt>
                <c:pt idx="274">
                  <c:v>52.883464548811297</c:v>
                </c:pt>
                <c:pt idx="275">
                  <c:v>7.8608364152450845</c:v>
                </c:pt>
                <c:pt idx="276">
                  <c:v>70.847080376760431</c:v>
                </c:pt>
                <c:pt idx="277">
                  <c:v>75.733667486229109</c:v>
                </c:pt>
                <c:pt idx="278">
                  <c:v>-18.647791983146245</c:v>
                </c:pt>
                <c:pt idx="279">
                  <c:v>63.138920633114971</c:v>
                </c:pt>
                <c:pt idx="280">
                  <c:v>51.545249951769158</c:v>
                </c:pt>
                <c:pt idx="281">
                  <c:v>62.750606315604706</c:v>
                </c:pt>
                <c:pt idx="282">
                  <c:v>42.272212639748936</c:v>
                </c:pt>
                <c:pt idx="283">
                  <c:v>83.722065421737028</c:v>
                </c:pt>
                <c:pt idx="284">
                  <c:v>78.48561487398139</c:v>
                </c:pt>
                <c:pt idx="285">
                  <c:v>52.863808587910007</c:v>
                </c:pt>
                <c:pt idx="286">
                  <c:v>103.93454436041206</c:v>
                </c:pt>
                <c:pt idx="287">
                  <c:v>2.2416536127110649</c:v>
                </c:pt>
                <c:pt idx="288">
                  <c:v>75.348152065964513</c:v>
                </c:pt>
                <c:pt idx="289">
                  <c:v>32.356545884860417</c:v>
                </c:pt>
                <c:pt idx="290">
                  <c:v>82.125523423384195</c:v>
                </c:pt>
                <c:pt idx="291">
                  <c:v>46.05821393295053</c:v>
                </c:pt>
                <c:pt idx="292">
                  <c:v>56.704365977458174</c:v>
                </c:pt>
                <c:pt idx="293">
                  <c:v>-26.676209811958945</c:v>
                </c:pt>
                <c:pt idx="294">
                  <c:v>77.417735202036098</c:v>
                </c:pt>
                <c:pt idx="295">
                  <c:v>64.475177844465648</c:v>
                </c:pt>
                <c:pt idx="296">
                  <c:v>106.79344463073038</c:v>
                </c:pt>
                <c:pt idx="297">
                  <c:v>21.749737144038992</c:v>
                </c:pt>
                <c:pt idx="298">
                  <c:v>50.463170515634637</c:v>
                </c:pt>
                <c:pt idx="299">
                  <c:v>26.114361890552548</c:v>
                </c:pt>
                <c:pt idx="300">
                  <c:v>63.10847937826528</c:v>
                </c:pt>
                <c:pt idx="301">
                  <c:v>19.606659335962814</c:v>
                </c:pt>
                <c:pt idx="302">
                  <c:v>-2.9752749971586305</c:v>
                </c:pt>
                <c:pt idx="303">
                  <c:v>38.745793704459651</c:v>
                </c:pt>
                <c:pt idx="304">
                  <c:v>111.52714440726481</c:v>
                </c:pt>
                <c:pt idx="305">
                  <c:v>29.646455448302181</c:v>
                </c:pt>
                <c:pt idx="306">
                  <c:v>19.232146017493964</c:v>
                </c:pt>
                <c:pt idx="307">
                  <c:v>-14.841302611982499</c:v>
                </c:pt>
                <c:pt idx="308">
                  <c:v>39.734619712712998</c:v>
                </c:pt>
                <c:pt idx="309">
                  <c:v>27.795326454341893</c:v>
                </c:pt>
                <c:pt idx="310">
                  <c:v>44.345001035215546</c:v>
                </c:pt>
                <c:pt idx="311">
                  <c:v>12.170904151941359</c:v>
                </c:pt>
                <c:pt idx="312">
                  <c:v>70.357539501389397</c:v>
                </c:pt>
                <c:pt idx="313">
                  <c:v>46.854019263706043</c:v>
                </c:pt>
                <c:pt idx="314">
                  <c:v>25.794989065329627</c:v>
                </c:pt>
                <c:pt idx="315">
                  <c:v>93.612828637892278</c:v>
                </c:pt>
                <c:pt idx="316">
                  <c:v>99.729377914169064</c:v>
                </c:pt>
                <c:pt idx="317">
                  <c:v>-30.878255611432326</c:v>
                </c:pt>
                <c:pt idx="318">
                  <c:v>17.396189516614317</c:v>
                </c:pt>
                <c:pt idx="319">
                  <c:v>1.6736279890427685</c:v>
                </c:pt>
                <c:pt idx="320">
                  <c:v>59.695208934097899</c:v>
                </c:pt>
                <c:pt idx="321">
                  <c:v>67.048293908348356</c:v>
                </c:pt>
                <c:pt idx="322">
                  <c:v>76.007603566695551</c:v>
                </c:pt>
                <c:pt idx="323">
                  <c:v>41.445919451395497</c:v>
                </c:pt>
                <c:pt idx="324">
                  <c:v>80.222155721841759</c:v>
                </c:pt>
                <c:pt idx="325">
                  <c:v>85.623825119928327</c:v>
                </c:pt>
                <c:pt idx="326">
                  <c:v>58.202516582057548</c:v>
                </c:pt>
                <c:pt idx="327">
                  <c:v>48.598385889358433</c:v>
                </c:pt>
                <c:pt idx="328">
                  <c:v>39.543457716856928</c:v>
                </c:pt>
                <c:pt idx="329">
                  <c:v>33.048708459851213</c:v>
                </c:pt>
                <c:pt idx="330">
                  <c:v>20.560919504543921</c:v>
                </c:pt>
                <c:pt idx="331">
                  <c:v>19.166506325020084</c:v>
                </c:pt>
                <c:pt idx="332">
                  <c:v>64.694274464624911</c:v>
                </c:pt>
                <c:pt idx="333">
                  <c:v>39.438955657007831</c:v>
                </c:pt>
                <c:pt idx="334">
                  <c:v>-93.023580072333218</c:v>
                </c:pt>
                <c:pt idx="335">
                  <c:v>19.938556557879888</c:v>
                </c:pt>
                <c:pt idx="336">
                  <c:v>64.985041782289173</c:v>
                </c:pt>
                <c:pt idx="337">
                  <c:v>99.657111840745202</c:v>
                </c:pt>
                <c:pt idx="338">
                  <c:v>-18.96735656067807</c:v>
                </c:pt>
                <c:pt idx="339">
                  <c:v>63.411388282952146</c:v>
                </c:pt>
                <c:pt idx="340">
                  <c:v>48.781466481212526</c:v>
                </c:pt>
                <c:pt idx="341">
                  <c:v>44.23022285559707</c:v>
                </c:pt>
                <c:pt idx="342">
                  <c:v>31.419655999206665</c:v>
                </c:pt>
                <c:pt idx="343">
                  <c:v>39.089768221103725</c:v>
                </c:pt>
                <c:pt idx="344">
                  <c:v>-13.965747408069964</c:v>
                </c:pt>
                <c:pt idx="345">
                  <c:v>73.83502514795741</c:v>
                </c:pt>
                <c:pt idx="346">
                  <c:v>58.748760791147895</c:v>
                </c:pt>
                <c:pt idx="347">
                  <c:v>108.08405116467814</c:v>
                </c:pt>
                <c:pt idx="348">
                  <c:v>106.42290585606712</c:v>
                </c:pt>
                <c:pt idx="349">
                  <c:v>-4.1126791826783</c:v>
                </c:pt>
                <c:pt idx="350">
                  <c:v>17.617875614093261</c:v>
                </c:pt>
                <c:pt idx="351">
                  <c:v>65.86018616891694</c:v>
                </c:pt>
                <c:pt idx="352">
                  <c:v>16.938329114035206</c:v>
                </c:pt>
                <c:pt idx="353">
                  <c:v>38.630298511585295</c:v>
                </c:pt>
                <c:pt idx="354">
                  <c:v>46.609698035136574</c:v>
                </c:pt>
                <c:pt idx="355">
                  <c:v>0.50716583938903825</c:v>
                </c:pt>
                <c:pt idx="356">
                  <c:v>58.905668340627869</c:v>
                </c:pt>
                <c:pt idx="357">
                  <c:v>30.092884679048112</c:v>
                </c:pt>
                <c:pt idx="358">
                  <c:v>9.5352996087362527</c:v>
                </c:pt>
                <c:pt idx="359">
                  <c:v>98.110805712301371</c:v>
                </c:pt>
                <c:pt idx="360">
                  <c:v>21.491808987885463</c:v>
                </c:pt>
                <c:pt idx="361">
                  <c:v>-17.792441099386917</c:v>
                </c:pt>
                <c:pt idx="362">
                  <c:v>60.446414446802883</c:v>
                </c:pt>
                <c:pt idx="363">
                  <c:v>31.66474777564007</c:v>
                </c:pt>
                <c:pt idx="364">
                  <c:v>94.490139717620352</c:v>
                </c:pt>
                <c:pt idx="365">
                  <c:v>23.35467015152398</c:v>
                </c:pt>
                <c:pt idx="366">
                  <c:v>36.08529614875151</c:v>
                </c:pt>
                <c:pt idx="367">
                  <c:v>67.836253649479517</c:v>
                </c:pt>
                <c:pt idx="368">
                  <c:v>18.878520834935323</c:v>
                </c:pt>
                <c:pt idx="369">
                  <c:v>8.0783008930479685</c:v>
                </c:pt>
                <c:pt idx="370">
                  <c:v>16.368240950913261</c:v>
                </c:pt>
                <c:pt idx="371">
                  <c:v>80.391945998725689</c:v>
                </c:pt>
                <c:pt idx="372">
                  <c:v>10.702824138535957</c:v>
                </c:pt>
                <c:pt idx="373">
                  <c:v>101.57888977879215</c:v>
                </c:pt>
                <c:pt idx="374">
                  <c:v>18.252900030393139</c:v>
                </c:pt>
                <c:pt idx="375">
                  <c:v>81.178849552384264</c:v>
                </c:pt>
                <c:pt idx="376">
                  <c:v>23.842145169806543</c:v>
                </c:pt>
                <c:pt idx="377">
                  <c:v>49.055052609042157</c:v>
                </c:pt>
                <c:pt idx="378">
                  <c:v>67.282528833386678</c:v>
                </c:pt>
                <c:pt idx="379">
                  <c:v>23.766786396025079</c:v>
                </c:pt>
                <c:pt idx="380">
                  <c:v>64.81303746303594</c:v>
                </c:pt>
                <c:pt idx="381">
                  <c:v>22.868804985361972</c:v>
                </c:pt>
                <c:pt idx="382">
                  <c:v>52.741971201598439</c:v>
                </c:pt>
                <c:pt idx="383">
                  <c:v>5.5310703508571706</c:v>
                </c:pt>
                <c:pt idx="384">
                  <c:v>15.231561989349826</c:v>
                </c:pt>
                <c:pt idx="385">
                  <c:v>56.835746644833272</c:v>
                </c:pt>
                <c:pt idx="386">
                  <c:v>40.443815533758759</c:v>
                </c:pt>
                <c:pt idx="387">
                  <c:v>70.271807325187936</c:v>
                </c:pt>
                <c:pt idx="388">
                  <c:v>40.483776217315736</c:v>
                </c:pt>
                <c:pt idx="389">
                  <c:v>1.6982484422281832</c:v>
                </c:pt>
                <c:pt idx="390">
                  <c:v>81.637730587722089</c:v>
                </c:pt>
                <c:pt idx="391">
                  <c:v>-14.757349719714872</c:v>
                </c:pt>
                <c:pt idx="392">
                  <c:v>63.27049424851549</c:v>
                </c:pt>
                <c:pt idx="393">
                  <c:v>28.795767194603485</c:v>
                </c:pt>
                <c:pt idx="394">
                  <c:v>16.536964063599726</c:v>
                </c:pt>
                <c:pt idx="395">
                  <c:v>34.217211353938076</c:v>
                </c:pt>
                <c:pt idx="396">
                  <c:v>93.03092617546092</c:v>
                </c:pt>
                <c:pt idx="397">
                  <c:v>-35.987258059038446</c:v>
                </c:pt>
                <c:pt idx="398">
                  <c:v>52.208660226495404</c:v>
                </c:pt>
                <c:pt idx="399">
                  <c:v>-3.6973156095361275</c:v>
                </c:pt>
                <c:pt idx="400">
                  <c:v>28.980956483076614</c:v>
                </c:pt>
                <c:pt idx="401">
                  <c:v>39.196175798189536</c:v>
                </c:pt>
                <c:pt idx="402">
                  <c:v>81.006984471315661</c:v>
                </c:pt>
                <c:pt idx="403">
                  <c:v>24.055641518705144</c:v>
                </c:pt>
                <c:pt idx="404">
                  <c:v>35.917350790081443</c:v>
                </c:pt>
                <c:pt idx="405">
                  <c:v>46.199424312210652</c:v>
                </c:pt>
                <c:pt idx="406">
                  <c:v>124.95225217792138</c:v>
                </c:pt>
                <c:pt idx="407">
                  <c:v>31.072254058796151</c:v>
                </c:pt>
                <c:pt idx="408">
                  <c:v>137.74720447785359</c:v>
                </c:pt>
                <c:pt idx="409">
                  <c:v>28.422221753313448</c:v>
                </c:pt>
                <c:pt idx="410">
                  <c:v>132.79953065347905</c:v>
                </c:pt>
                <c:pt idx="411">
                  <c:v>55.325779798347135</c:v>
                </c:pt>
                <c:pt idx="412">
                  <c:v>52.515853459447037</c:v>
                </c:pt>
                <c:pt idx="413">
                  <c:v>-0.40267913119316862</c:v>
                </c:pt>
                <c:pt idx="414">
                  <c:v>66.220718982715496</c:v>
                </c:pt>
                <c:pt idx="415">
                  <c:v>37.107521337478794</c:v>
                </c:pt>
                <c:pt idx="416">
                  <c:v>-19.183107930852437</c:v>
                </c:pt>
                <c:pt idx="417">
                  <c:v>-5.6800675794366562</c:v>
                </c:pt>
                <c:pt idx="418">
                  <c:v>55.999775078668641</c:v>
                </c:pt>
                <c:pt idx="419">
                  <c:v>8.188029846429135</c:v>
                </c:pt>
                <c:pt idx="420">
                  <c:v>-26.105316472680315</c:v>
                </c:pt>
                <c:pt idx="421">
                  <c:v>41.226765458430975</c:v>
                </c:pt>
                <c:pt idx="422">
                  <c:v>52.13900213856359</c:v>
                </c:pt>
                <c:pt idx="423">
                  <c:v>21.692290955569444</c:v>
                </c:pt>
                <c:pt idx="424">
                  <c:v>57.475701457969357</c:v>
                </c:pt>
                <c:pt idx="425">
                  <c:v>24.190259971920014</c:v>
                </c:pt>
                <c:pt idx="426">
                  <c:v>23.249615083213921</c:v>
                </c:pt>
                <c:pt idx="427">
                  <c:v>65.020552264749298</c:v>
                </c:pt>
                <c:pt idx="428">
                  <c:v>69.398051099758149</c:v>
                </c:pt>
                <c:pt idx="429">
                  <c:v>29.727482474714211</c:v>
                </c:pt>
                <c:pt idx="430">
                  <c:v>50.701263497586446</c:v>
                </c:pt>
                <c:pt idx="431">
                  <c:v>23.435253598244078</c:v>
                </c:pt>
                <c:pt idx="432">
                  <c:v>-31.843458091508154</c:v>
                </c:pt>
                <c:pt idx="433">
                  <c:v>68.451639110451552</c:v>
                </c:pt>
                <c:pt idx="434">
                  <c:v>-5.4298046190669851</c:v>
                </c:pt>
                <c:pt idx="435">
                  <c:v>14.540460359418384</c:v>
                </c:pt>
                <c:pt idx="436">
                  <c:v>34.332923491503472</c:v>
                </c:pt>
                <c:pt idx="437">
                  <c:v>43.272705741082753</c:v>
                </c:pt>
                <c:pt idx="438">
                  <c:v>31.941855773118832</c:v>
                </c:pt>
                <c:pt idx="439">
                  <c:v>29.739288710311239</c:v>
                </c:pt>
                <c:pt idx="440">
                  <c:v>26.219270749398689</c:v>
                </c:pt>
                <c:pt idx="441">
                  <c:v>31.480841930809486</c:v>
                </c:pt>
                <c:pt idx="442">
                  <c:v>45.107396885233719</c:v>
                </c:pt>
                <c:pt idx="443">
                  <c:v>38.478990724420278</c:v>
                </c:pt>
                <c:pt idx="444">
                  <c:v>30.489571230214057</c:v>
                </c:pt>
                <c:pt idx="445">
                  <c:v>22.788819586328913</c:v>
                </c:pt>
                <c:pt idx="446">
                  <c:v>71.995168298753143</c:v>
                </c:pt>
                <c:pt idx="447">
                  <c:v>8.1449452256775903</c:v>
                </c:pt>
                <c:pt idx="448">
                  <c:v>59.080163101969539</c:v>
                </c:pt>
                <c:pt idx="449">
                  <c:v>-15.690250652126572</c:v>
                </c:pt>
                <c:pt idx="450">
                  <c:v>49.597975098052082</c:v>
                </c:pt>
                <c:pt idx="451">
                  <c:v>36.607557241114925</c:v>
                </c:pt>
                <c:pt idx="452">
                  <c:v>46.075546585980454</c:v>
                </c:pt>
                <c:pt idx="453">
                  <c:v>60.675823254675493</c:v>
                </c:pt>
                <c:pt idx="454">
                  <c:v>67.290329786299154</c:v>
                </c:pt>
                <c:pt idx="455">
                  <c:v>65.430413362395527</c:v>
                </c:pt>
                <c:pt idx="456">
                  <c:v>58.221476904463373</c:v>
                </c:pt>
                <c:pt idx="457">
                  <c:v>-15.226188336100224</c:v>
                </c:pt>
                <c:pt idx="458">
                  <c:v>44.413572429260874</c:v>
                </c:pt>
                <c:pt idx="459">
                  <c:v>-28.465538904341233</c:v>
                </c:pt>
                <c:pt idx="460">
                  <c:v>20.924970647909518</c:v>
                </c:pt>
                <c:pt idx="461">
                  <c:v>46.698866035535531</c:v>
                </c:pt>
                <c:pt idx="462">
                  <c:v>50.234450230145477</c:v>
                </c:pt>
                <c:pt idx="463">
                  <c:v>33.695159644640086</c:v>
                </c:pt>
                <c:pt idx="464">
                  <c:v>49.443038472830217</c:v>
                </c:pt>
                <c:pt idx="465">
                  <c:v>80.915088209764107</c:v>
                </c:pt>
                <c:pt idx="466">
                  <c:v>19.480681947823506</c:v>
                </c:pt>
                <c:pt idx="467">
                  <c:v>51.674691418964535</c:v>
                </c:pt>
                <c:pt idx="468">
                  <c:v>50.020968262987431</c:v>
                </c:pt>
                <c:pt idx="469">
                  <c:v>59.607239703792395</c:v>
                </c:pt>
                <c:pt idx="470">
                  <c:v>38.229188918369459</c:v>
                </c:pt>
                <c:pt idx="471">
                  <c:v>50.701712099940181</c:v>
                </c:pt>
                <c:pt idx="472">
                  <c:v>57.679799967175683</c:v>
                </c:pt>
                <c:pt idx="473">
                  <c:v>24.585649121046927</c:v>
                </c:pt>
                <c:pt idx="474">
                  <c:v>26.488709333606284</c:v>
                </c:pt>
                <c:pt idx="475">
                  <c:v>-37.899049837289176</c:v>
                </c:pt>
                <c:pt idx="476">
                  <c:v>10.924366693629068</c:v>
                </c:pt>
                <c:pt idx="477">
                  <c:v>38.173228256777101</c:v>
                </c:pt>
                <c:pt idx="478">
                  <c:v>16.518013573568783</c:v>
                </c:pt>
                <c:pt idx="479">
                  <c:v>57.475240000770235</c:v>
                </c:pt>
                <c:pt idx="480">
                  <c:v>8.0537089755193136</c:v>
                </c:pt>
                <c:pt idx="481">
                  <c:v>34.6739362272885</c:v>
                </c:pt>
                <c:pt idx="482">
                  <c:v>20.269223057667617</c:v>
                </c:pt>
                <c:pt idx="483">
                  <c:v>-4.1089034055821481</c:v>
                </c:pt>
                <c:pt idx="484">
                  <c:v>97.677824871816128</c:v>
                </c:pt>
                <c:pt idx="485">
                  <c:v>33.360566027405454</c:v>
                </c:pt>
                <c:pt idx="486">
                  <c:v>28.871364573599639</c:v>
                </c:pt>
                <c:pt idx="487">
                  <c:v>12.760505931333006</c:v>
                </c:pt>
                <c:pt idx="488">
                  <c:v>32.063042737817362</c:v>
                </c:pt>
                <c:pt idx="489">
                  <c:v>-4.8735080093924088</c:v>
                </c:pt>
                <c:pt idx="490">
                  <c:v>-1.4083737860402721</c:v>
                </c:pt>
                <c:pt idx="491">
                  <c:v>78.590204642540741</c:v>
                </c:pt>
                <c:pt idx="492">
                  <c:v>64.252965197943439</c:v>
                </c:pt>
                <c:pt idx="493">
                  <c:v>4.7320826904303397</c:v>
                </c:pt>
                <c:pt idx="494">
                  <c:v>2.1490585424529769</c:v>
                </c:pt>
                <c:pt idx="495">
                  <c:v>51.880903000161823</c:v>
                </c:pt>
                <c:pt idx="496">
                  <c:v>105.27896190868755</c:v>
                </c:pt>
                <c:pt idx="497">
                  <c:v>70.838606922632025</c:v>
                </c:pt>
                <c:pt idx="498">
                  <c:v>41.344107399396258</c:v>
                </c:pt>
                <c:pt idx="499">
                  <c:v>64.275773114285315</c:v>
                </c:pt>
                <c:pt idx="500">
                  <c:v>56.919694832202651</c:v>
                </c:pt>
                <c:pt idx="501">
                  <c:v>18.110790807053135</c:v>
                </c:pt>
                <c:pt idx="502">
                  <c:v>47.538967566113193</c:v>
                </c:pt>
                <c:pt idx="503">
                  <c:v>41.613961135234995</c:v>
                </c:pt>
                <c:pt idx="504">
                  <c:v>28.287357933264346</c:v>
                </c:pt>
                <c:pt idx="505">
                  <c:v>15.495739842810268</c:v>
                </c:pt>
                <c:pt idx="506">
                  <c:v>81.82446852505538</c:v>
                </c:pt>
                <c:pt idx="507">
                  <c:v>68.867265078550261</c:v>
                </c:pt>
                <c:pt idx="508">
                  <c:v>72.881714211311987</c:v>
                </c:pt>
                <c:pt idx="509">
                  <c:v>30.505269905045434</c:v>
                </c:pt>
                <c:pt idx="510">
                  <c:v>-3.6554930350593078</c:v>
                </c:pt>
                <c:pt idx="511">
                  <c:v>57.652322790258587</c:v>
                </c:pt>
                <c:pt idx="512">
                  <c:v>8.987494745293807</c:v>
                </c:pt>
                <c:pt idx="513">
                  <c:v>20.059791868025929</c:v>
                </c:pt>
                <c:pt idx="514">
                  <c:v>32.491915721724688</c:v>
                </c:pt>
                <c:pt idx="515">
                  <c:v>7.3841974666568957</c:v>
                </c:pt>
                <c:pt idx="516">
                  <c:v>46.926547757893537</c:v>
                </c:pt>
                <c:pt idx="517">
                  <c:v>29.95305463064426</c:v>
                </c:pt>
                <c:pt idx="518">
                  <c:v>68.58142947732189</c:v>
                </c:pt>
                <c:pt idx="519">
                  <c:v>47.730820748494551</c:v>
                </c:pt>
                <c:pt idx="520">
                  <c:v>67.624552695987319</c:v>
                </c:pt>
                <c:pt idx="521">
                  <c:v>34.127999904538477</c:v>
                </c:pt>
                <c:pt idx="522">
                  <c:v>44.380579718458989</c:v>
                </c:pt>
                <c:pt idx="523">
                  <c:v>51.224074307522052</c:v>
                </c:pt>
                <c:pt idx="524">
                  <c:v>25.744103801006485</c:v>
                </c:pt>
                <c:pt idx="525">
                  <c:v>20.963056971113321</c:v>
                </c:pt>
                <c:pt idx="526">
                  <c:v>-18.269948060467076</c:v>
                </c:pt>
                <c:pt idx="527">
                  <c:v>-40.260301455661597</c:v>
                </c:pt>
                <c:pt idx="528">
                  <c:v>37.888156794899608</c:v>
                </c:pt>
                <c:pt idx="529">
                  <c:v>60.326975964238805</c:v>
                </c:pt>
                <c:pt idx="530">
                  <c:v>23.20334070561367</c:v>
                </c:pt>
                <c:pt idx="531">
                  <c:v>95.868713018523934</c:v>
                </c:pt>
                <c:pt idx="532">
                  <c:v>22.729118752139069</c:v>
                </c:pt>
                <c:pt idx="533">
                  <c:v>33.902691961354144</c:v>
                </c:pt>
                <c:pt idx="534">
                  <c:v>66.349631747188653</c:v>
                </c:pt>
                <c:pt idx="535">
                  <c:v>-6.7019865083282406</c:v>
                </c:pt>
                <c:pt idx="536">
                  <c:v>46.851214557986346</c:v>
                </c:pt>
                <c:pt idx="537">
                  <c:v>47.773073138173068</c:v>
                </c:pt>
                <c:pt idx="538">
                  <c:v>40.961341486692739</c:v>
                </c:pt>
                <c:pt idx="539">
                  <c:v>51.386836713266405</c:v>
                </c:pt>
                <c:pt idx="540">
                  <c:v>-24.912916817444014</c:v>
                </c:pt>
                <c:pt idx="541">
                  <c:v>22.109651582269468</c:v>
                </c:pt>
                <c:pt idx="542">
                  <c:v>20.405294878685797</c:v>
                </c:pt>
                <c:pt idx="543">
                  <c:v>-1.5553316609301762</c:v>
                </c:pt>
                <c:pt idx="544">
                  <c:v>59.402310088592685</c:v>
                </c:pt>
                <c:pt idx="545">
                  <c:v>47.998270110612111</c:v>
                </c:pt>
                <c:pt idx="546">
                  <c:v>22.95374158262921</c:v>
                </c:pt>
                <c:pt idx="547">
                  <c:v>63.010708485212554</c:v>
                </c:pt>
                <c:pt idx="548">
                  <c:v>57.199725262785115</c:v>
                </c:pt>
                <c:pt idx="549">
                  <c:v>30.939885960331321</c:v>
                </c:pt>
                <c:pt idx="550">
                  <c:v>22.331966403058974</c:v>
                </c:pt>
                <c:pt idx="551">
                  <c:v>20.009235175724971</c:v>
                </c:pt>
                <c:pt idx="552">
                  <c:v>30.925155808890437</c:v>
                </c:pt>
                <c:pt idx="553">
                  <c:v>11.069330790226667</c:v>
                </c:pt>
                <c:pt idx="554">
                  <c:v>32.119328421375037</c:v>
                </c:pt>
                <c:pt idx="555">
                  <c:v>42.558655764365554</c:v>
                </c:pt>
                <c:pt idx="556">
                  <c:v>41.228910139682576</c:v>
                </c:pt>
                <c:pt idx="557">
                  <c:v>-26.966146957430471</c:v>
                </c:pt>
                <c:pt idx="558">
                  <c:v>86.703600365188151</c:v>
                </c:pt>
                <c:pt idx="559">
                  <c:v>14.450096442679788</c:v>
                </c:pt>
                <c:pt idx="560">
                  <c:v>33.434770971661386</c:v>
                </c:pt>
                <c:pt idx="561">
                  <c:v>41.156881799825797</c:v>
                </c:pt>
                <c:pt idx="562">
                  <c:v>30.915360948183348</c:v>
                </c:pt>
                <c:pt idx="563">
                  <c:v>29.70227134277242</c:v>
                </c:pt>
                <c:pt idx="564">
                  <c:v>27.493844346625426</c:v>
                </c:pt>
                <c:pt idx="565">
                  <c:v>-21.702079166213977</c:v>
                </c:pt>
                <c:pt idx="566">
                  <c:v>62.673296680467963</c:v>
                </c:pt>
                <c:pt idx="567">
                  <c:v>9.1075302673096772</c:v>
                </c:pt>
                <c:pt idx="568">
                  <c:v>63.574523384748993</c:v>
                </c:pt>
                <c:pt idx="569">
                  <c:v>59.109798175168073</c:v>
                </c:pt>
                <c:pt idx="570">
                  <c:v>53.335709960295439</c:v>
                </c:pt>
                <c:pt idx="571">
                  <c:v>21.51448543620192</c:v>
                </c:pt>
                <c:pt idx="572">
                  <c:v>30.145823548072816</c:v>
                </c:pt>
                <c:pt idx="573">
                  <c:v>5.8635615665688867</c:v>
                </c:pt>
                <c:pt idx="574">
                  <c:v>11.904021107343842</c:v>
                </c:pt>
                <c:pt idx="575">
                  <c:v>54.834310230767869</c:v>
                </c:pt>
                <c:pt idx="576">
                  <c:v>-6.7591317573984471</c:v>
                </c:pt>
                <c:pt idx="577">
                  <c:v>6.8427835439875793</c:v>
                </c:pt>
                <c:pt idx="578">
                  <c:v>-7.0026376118037206</c:v>
                </c:pt>
                <c:pt idx="579">
                  <c:v>12.045149157311107</c:v>
                </c:pt>
                <c:pt idx="580">
                  <c:v>12.22422006814989</c:v>
                </c:pt>
                <c:pt idx="581">
                  <c:v>11.350561418002471</c:v>
                </c:pt>
                <c:pt idx="582">
                  <c:v>20.947834857534342</c:v>
                </c:pt>
                <c:pt idx="583">
                  <c:v>41.129209214489471</c:v>
                </c:pt>
                <c:pt idx="584">
                  <c:v>21.508441750998873</c:v>
                </c:pt>
                <c:pt idx="585">
                  <c:v>53.483109581106383</c:v>
                </c:pt>
                <c:pt idx="586">
                  <c:v>56.593078896449953</c:v>
                </c:pt>
                <c:pt idx="587">
                  <c:v>7.2730891271210227</c:v>
                </c:pt>
                <c:pt idx="588">
                  <c:v>28.393814595996833</c:v>
                </c:pt>
                <c:pt idx="589">
                  <c:v>-31.984424928610565</c:v>
                </c:pt>
                <c:pt idx="590">
                  <c:v>28.524676917123049</c:v>
                </c:pt>
                <c:pt idx="591">
                  <c:v>74.823719138998271</c:v>
                </c:pt>
                <c:pt idx="592">
                  <c:v>8.1435504435526624</c:v>
                </c:pt>
                <c:pt idx="593">
                  <c:v>6.1044892467975522</c:v>
                </c:pt>
                <c:pt idx="594">
                  <c:v>31.625530572588612</c:v>
                </c:pt>
                <c:pt idx="595">
                  <c:v>32.53990505814199</c:v>
                </c:pt>
                <c:pt idx="596">
                  <c:v>32.257029924201767</c:v>
                </c:pt>
                <c:pt idx="597">
                  <c:v>20.540686027838607</c:v>
                </c:pt>
                <c:pt idx="598">
                  <c:v>32.494196671745406</c:v>
                </c:pt>
                <c:pt idx="599">
                  <c:v>20.307022777794046</c:v>
                </c:pt>
                <c:pt idx="600">
                  <c:v>-4.1172667854588596</c:v>
                </c:pt>
                <c:pt idx="601">
                  <c:v>21.497341059231236</c:v>
                </c:pt>
                <c:pt idx="602">
                  <c:v>12.53687847671759</c:v>
                </c:pt>
                <c:pt idx="603">
                  <c:v>21.865521792383344</c:v>
                </c:pt>
                <c:pt idx="604">
                  <c:v>-13.665029898324809</c:v>
                </c:pt>
                <c:pt idx="605">
                  <c:v>65.399692565256387</c:v>
                </c:pt>
                <c:pt idx="606">
                  <c:v>8.1245844689227766</c:v>
                </c:pt>
                <c:pt idx="607">
                  <c:v>-16.003311355186433</c:v>
                </c:pt>
                <c:pt idx="608">
                  <c:v>-16.337918634758481</c:v>
                </c:pt>
                <c:pt idx="609">
                  <c:v>-7.0276774915653393</c:v>
                </c:pt>
                <c:pt idx="610">
                  <c:v>-26.857952757671967</c:v>
                </c:pt>
                <c:pt idx="611">
                  <c:v>80.519063393043552</c:v>
                </c:pt>
                <c:pt idx="612">
                  <c:v>-1.3098513200389792</c:v>
                </c:pt>
                <c:pt idx="613">
                  <c:v>21.381646279067343</c:v>
                </c:pt>
                <c:pt idx="614">
                  <c:v>11.4888607118006</c:v>
                </c:pt>
                <c:pt idx="615">
                  <c:v>63.724685631988933</c:v>
                </c:pt>
                <c:pt idx="616">
                  <c:v>44.097574571489474</c:v>
                </c:pt>
                <c:pt idx="617">
                  <c:v>6.1712588172708882</c:v>
                </c:pt>
                <c:pt idx="618">
                  <c:v>48.031077394728243</c:v>
                </c:pt>
                <c:pt idx="619">
                  <c:v>17.582533072486111</c:v>
                </c:pt>
                <c:pt idx="620">
                  <c:v>34.598566527374224</c:v>
                </c:pt>
                <c:pt idx="621">
                  <c:v>-24.484876764800898</c:v>
                </c:pt>
                <c:pt idx="622">
                  <c:v>22.397521422831556</c:v>
                </c:pt>
                <c:pt idx="623">
                  <c:v>48.088967189044176</c:v>
                </c:pt>
                <c:pt idx="624">
                  <c:v>62.354298908096439</c:v>
                </c:pt>
                <c:pt idx="625">
                  <c:v>8.2485136966870112</c:v>
                </c:pt>
                <c:pt idx="626">
                  <c:v>-13.174882617028693</c:v>
                </c:pt>
                <c:pt idx="627">
                  <c:v>13.2194251498453</c:v>
                </c:pt>
                <c:pt idx="628">
                  <c:v>60.712190236079373</c:v>
                </c:pt>
                <c:pt idx="629">
                  <c:v>10.077220653439769</c:v>
                </c:pt>
                <c:pt idx="630">
                  <c:v>6.7602761656425754</c:v>
                </c:pt>
                <c:pt idx="631">
                  <c:v>25.247845640689615</c:v>
                </c:pt>
                <c:pt idx="632">
                  <c:v>-12.552322622061626</c:v>
                </c:pt>
                <c:pt idx="633">
                  <c:v>-3.8657062072196986</c:v>
                </c:pt>
                <c:pt idx="634">
                  <c:v>19.116927206187583</c:v>
                </c:pt>
                <c:pt idx="635">
                  <c:v>18.837534240622222</c:v>
                </c:pt>
                <c:pt idx="636">
                  <c:v>63.842757877655515</c:v>
                </c:pt>
                <c:pt idx="637">
                  <c:v>8.0756557372829239</c:v>
                </c:pt>
                <c:pt idx="638">
                  <c:v>30.202685350368117</c:v>
                </c:pt>
                <c:pt idx="639">
                  <c:v>28.447804332328698</c:v>
                </c:pt>
                <c:pt idx="640">
                  <c:v>36.223714658506587</c:v>
                </c:pt>
                <c:pt idx="641">
                  <c:v>-46.306450283545836</c:v>
                </c:pt>
                <c:pt idx="642">
                  <c:v>-4.0672795480025075</c:v>
                </c:pt>
                <c:pt idx="643">
                  <c:v>4.4888677325718236</c:v>
                </c:pt>
                <c:pt idx="644">
                  <c:v>33.593970090583582</c:v>
                </c:pt>
                <c:pt idx="645">
                  <c:v>31.909644468396113</c:v>
                </c:pt>
                <c:pt idx="646">
                  <c:v>3.7116793754692963</c:v>
                </c:pt>
                <c:pt idx="647">
                  <c:v>2.9095378180923905</c:v>
                </c:pt>
                <c:pt idx="648">
                  <c:v>23.920107224170611</c:v>
                </c:pt>
                <c:pt idx="649">
                  <c:v>17.990258551012381</c:v>
                </c:pt>
                <c:pt idx="650">
                  <c:v>45.12650456244662</c:v>
                </c:pt>
                <c:pt idx="651">
                  <c:v>30.022380793756895</c:v>
                </c:pt>
                <c:pt idx="652">
                  <c:v>-5.6885444541111454</c:v>
                </c:pt>
                <c:pt idx="653">
                  <c:v>43.833751706714509</c:v>
                </c:pt>
                <c:pt idx="654">
                  <c:v>49.45842722923522</c:v>
                </c:pt>
                <c:pt idx="655">
                  <c:v>21.003626589050292</c:v>
                </c:pt>
                <c:pt idx="656">
                  <c:v>15.518391583756932</c:v>
                </c:pt>
                <c:pt idx="657">
                  <c:v>18.850754556815296</c:v>
                </c:pt>
                <c:pt idx="658">
                  <c:v>-25.604291979210505</c:v>
                </c:pt>
                <c:pt idx="659">
                  <c:v>2.4138403508534263</c:v>
                </c:pt>
                <c:pt idx="660">
                  <c:v>28.641509335833049</c:v>
                </c:pt>
                <c:pt idx="661">
                  <c:v>7.7586894417285919</c:v>
                </c:pt>
                <c:pt idx="662">
                  <c:v>-22.653404240096865</c:v>
                </c:pt>
                <c:pt idx="663">
                  <c:v>14.687166896435706</c:v>
                </c:pt>
                <c:pt idx="664">
                  <c:v>-13.768826090835596</c:v>
                </c:pt>
                <c:pt idx="665">
                  <c:v>50.171515079079079</c:v>
                </c:pt>
                <c:pt idx="666">
                  <c:v>12.904826776727122</c:v>
                </c:pt>
                <c:pt idx="667">
                  <c:v>30.247500646775617</c:v>
                </c:pt>
                <c:pt idx="668">
                  <c:v>-2.0048348469314976</c:v>
                </c:pt>
                <c:pt idx="669">
                  <c:v>25.652894874289927</c:v>
                </c:pt>
                <c:pt idx="670">
                  <c:v>26.483825564092925</c:v>
                </c:pt>
                <c:pt idx="671">
                  <c:v>-10.342174082038559</c:v>
                </c:pt>
                <c:pt idx="672">
                  <c:v>27.043159608866471</c:v>
                </c:pt>
                <c:pt idx="673">
                  <c:v>33.320077606487722</c:v>
                </c:pt>
                <c:pt idx="674">
                  <c:v>60.788826638781707</c:v>
                </c:pt>
                <c:pt idx="675">
                  <c:v>27.471606137358297</c:v>
                </c:pt>
                <c:pt idx="676">
                  <c:v>54.365553337429681</c:v>
                </c:pt>
                <c:pt idx="677">
                  <c:v>62.087414303142062</c:v>
                </c:pt>
                <c:pt idx="678">
                  <c:v>4.0075070183828592</c:v>
                </c:pt>
                <c:pt idx="679">
                  <c:v>-12.627421408532802</c:v>
                </c:pt>
                <c:pt idx="680">
                  <c:v>67.529901648165946</c:v>
                </c:pt>
                <c:pt idx="681">
                  <c:v>11.627910839034719</c:v>
                </c:pt>
                <c:pt idx="682">
                  <c:v>-29.013644657007429</c:v>
                </c:pt>
                <c:pt idx="683">
                  <c:v>-12.056306255420203</c:v>
                </c:pt>
                <c:pt idx="684">
                  <c:v>4.3855031072614699</c:v>
                </c:pt>
                <c:pt idx="685">
                  <c:v>-1.1462691535506639</c:v>
                </c:pt>
                <c:pt idx="686">
                  <c:v>-1.8915159425510992</c:v>
                </c:pt>
                <c:pt idx="687">
                  <c:v>15.23650293397827</c:v>
                </c:pt>
                <c:pt idx="688">
                  <c:v>-23.080415227798795</c:v>
                </c:pt>
                <c:pt idx="689">
                  <c:v>48.224079233350018</c:v>
                </c:pt>
                <c:pt idx="690">
                  <c:v>29.309215357288338</c:v>
                </c:pt>
                <c:pt idx="691">
                  <c:v>18.239326497219253</c:v>
                </c:pt>
                <c:pt idx="692">
                  <c:v>37.157608975848092</c:v>
                </c:pt>
                <c:pt idx="693">
                  <c:v>19.588126718560272</c:v>
                </c:pt>
                <c:pt idx="694">
                  <c:v>28.739973245842624</c:v>
                </c:pt>
                <c:pt idx="695">
                  <c:v>30.081999933339819</c:v>
                </c:pt>
                <c:pt idx="696">
                  <c:v>-15.670711750534403</c:v>
                </c:pt>
                <c:pt idx="697">
                  <c:v>28.521598187180867</c:v>
                </c:pt>
                <c:pt idx="698">
                  <c:v>11.102871114006978</c:v>
                </c:pt>
                <c:pt idx="699">
                  <c:v>16.29696252114864</c:v>
                </c:pt>
                <c:pt idx="700">
                  <c:v>8.4752818589350785</c:v>
                </c:pt>
                <c:pt idx="701">
                  <c:v>6.4585882848668286</c:v>
                </c:pt>
                <c:pt idx="702">
                  <c:v>-1.0216743036895011</c:v>
                </c:pt>
                <c:pt idx="703">
                  <c:v>-5.224837094816114</c:v>
                </c:pt>
                <c:pt idx="704">
                  <c:v>10.727422400347992</c:v>
                </c:pt>
                <c:pt idx="705">
                  <c:v>31.397130285028748</c:v>
                </c:pt>
                <c:pt idx="706">
                  <c:v>-48.531113488257205</c:v>
                </c:pt>
                <c:pt idx="707">
                  <c:v>-6.7645314298064152</c:v>
                </c:pt>
                <c:pt idx="708">
                  <c:v>8.3337087970272208</c:v>
                </c:pt>
                <c:pt idx="709">
                  <c:v>40.286329874084949</c:v>
                </c:pt>
                <c:pt idx="710">
                  <c:v>0.56251022451889021</c:v>
                </c:pt>
                <c:pt idx="711">
                  <c:v>9.9823847656945528</c:v>
                </c:pt>
                <c:pt idx="712">
                  <c:v>9.399286657483648</c:v>
                </c:pt>
                <c:pt idx="713">
                  <c:v>-15.940881253951623</c:v>
                </c:pt>
                <c:pt idx="714">
                  <c:v>-2.2466304345616721</c:v>
                </c:pt>
                <c:pt idx="715">
                  <c:v>-13.416761387100538</c:v>
                </c:pt>
                <c:pt idx="716">
                  <c:v>-2.0726341106295241</c:v>
                </c:pt>
                <c:pt idx="717">
                  <c:v>-3.9765270598304556</c:v>
                </c:pt>
                <c:pt idx="718">
                  <c:v>17.55307973624744</c:v>
                </c:pt>
                <c:pt idx="719">
                  <c:v>5.3105810966189075</c:v>
                </c:pt>
                <c:pt idx="720">
                  <c:v>17.591842545987848</c:v>
                </c:pt>
                <c:pt idx="721">
                  <c:v>15.678462371412332</c:v>
                </c:pt>
                <c:pt idx="722">
                  <c:v>18.071526558383933</c:v>
                </c:pt>
                <c:pt idx="723">
                  <c:v>-16.148738548100802</c:v>
                </c:pt>
                <c:pt idx="724">
                  <c:v>1.473324614714161</c:v>
                </c:pt>
                <c:pt idx="725">
                  <c:v>14.125542903777671</c:v>
                </c:pt>
                <c:pt idx="726">
                  <c:v>55.521616144507753</c:v>
                </c:pt>
                <c:pt idx="727">
                  <c:v>37.883215067606066</c:v>
                </c:pt>
                <c:pt idx="728">
                  <c:v>-11.744648451228121</c:v>
                </c:pt>
                <c:pt idx="729">
                  <c:v>-3.6835074536512837</c:v>
                </c:pt>
                <c:pt idx="730">
                  <c:v>-7.4716321519073157</c:v>
                </c:pt>
                <c:pt idx="731">
                  <c:v>21.093764211859131</c:v>
                </c:pt>
                <c:pt idx="732">
                  <c:v>38.822265214117245</c:v>
                </c:pt>
                <c:pt idx="733">
                  <c:v>2.3922518911324153</c:v>
                </c:pt>
                <c:pt idx="734">
                  <c:v>23.463701072690402</c:v>
                </c:pt>
                <c:pt idx="735">
                  <c:v>3.0498059279820198</c:v>
                </c:pt>
                <c:pt idx="736">
                  <c:v>18.616853196817491</c:v>
                </c:pt>
                <c:pt idx="737">
                  <c:v>13.647127966578912</c:v>
                </c:pt>
                <c:pt idx="738">
                  <c:v>23.684207031564554</c:v>
                </c:pt>
                <c:pt idx="739">
                  <c:v>3.0979037341456319</c:v>
                </c:pt>
                <c:pt idx="740">
                  <c:v>30.384589513887423</c:v>
                </c:pt>
                <c:pt idx="741">
                  <c:v>33.87481425500247</c:v>
                </c:pt>
                <c:pt idx="742">
                  <c:v>16.684085265589811</c:v>
                </c:pt>
                <c:pt idx="743">
                  <c:v>0.92613893772922129</c:v>
                </c:pt>
                <c:pt idx="744">
                  <c:v>17.140586456627393</c:v>
                </c:pt>
                <c:pt idx="745">
                  <c:v>17.825207179310762</c:v>
                </c:pt>
                <c:pt idx="746">
                  <c:v>-28.961543274086893</c:v>
                </c:pt>
                <c:pt idx="747">
                  <c:v>6.5972869363692395</c:v>
                </c:pt>
                <c:pt idx="748">
                  <c:v>9.6880242992088039</c:v>
                </c:pt>
                <c:pt idx="749">
                  <c:v>18.077515165392949</c:v>
                </c:pt>
                <c:pt idx="750">
                  <c:v>1.3353516907933318</c:v>
                </c:pt>
                <c:pt idx="751">
                  <c:v>7.9718059172543363</c:v>
                </c:pt>
                <c:pt idx="752">
                  <c:v>4.4230105934417727</c:v>
                </c:pt>
                <c:pt idx="753">
                  <c:v>8.1998525558142692</c:v>
                </c:pt>
                <c:pt idx="754">
                  <c:v>38.072742515129129</c:v>
                </c:pt>
                <c:pt idx="755">
                  <c:v>27.945656130223426</c:v>
                </c:pt>
                <c:pt idx="756">
                  <c:v>29.430121440088456</c:v>
                </c:pt>
                <c:pt idx="757">
                  <c:v>-1.6837430115564651</c:v>
                </c:pt>
                <c:pt idx="758">
                  <c:v>30.25507687668221</c:v>
                </c:pt>
                <c:pt idx="759">
                  <c:v>-17.365532782302321</c:v>
                </c:pt>
                <c:pt idx="760">
                  <c:v>-24.673411912912155</c:v>
                </c:pt>
                <c:pt idx="761">
                  <c:v>13.841353169719737</c:v>
                </c:pt>
                <c:pt idx="762">
                  <c:v>0.4040653359563417</c:v>
                </c:pt>
                <c:pt idx="763">
                  <c:v>-25.374129125497209</c:v>
                </c:pt>
                <c:pt idx="764">
                  <c:v>1.5606402402599289</c:v>
                </c:pt>
                <c:pt idx="765">
                  <c:v>-5.0874062031660223</c:v>
                </c:pt>
                <c:pt idx="766">
                  <c:v>-3.4928876509517095</c:v>
                </c:pt>
                <c:pt idx="767">
                  <c:v>-0.67822320674476799</c:v>
                </c:pt>
                <c:pt idx="768">
                  <c:v>3.9143232347953898</c:v>
                </c:pt>
                <c:pt idx="769">
                  <c:v>21.621585700739814</c:v>
                </c:pt>
                <c:pt idx="770">
                  <c:v>22.507126686327215</c:v>
                </c:pt>
                <c:pt idx="771">
                  <c:v>15.877986687643974</c:v>
                </c:pt>
                <c:pt idx="772">
                  <c:v>21.612181150013189</c:v>
                </c:pt>
                <c:pt idx="773">
                  <c:v>-12.423746496983613</c:v>
                </c:pt>
                <c:pt idx="774">
                  <c:v>-7.4904723710711112</c:v>
                </c:pt>
                <c:pt idx="775">
                  <c:v>-18.33106196499951</c:v>
                </c:pt>
                <c:pt idx="776">
                  <c:v>1.35940738301381</c:v>
                </c:pt>
                <c:pt idx="777">
                  <c:v>10.705235730636604</c:v>
                </c:pt>
                <c:pt idx="778">
                  <c:v>13.32041817271031</c:v>
                </c:pt>
                <c:pt idx="779">
                  <c:v>4.1073650560258228</c:v>
                </c:pt>
                <c:pt idx="780">
                  <c:v>6.8535998337553607</c:v>
                </c:pt>
                <c:pt idx="781">
                  <c:v>24.097780381979181</c:v>
                </c:pt>
                <c:pt idx="782">
                  <c:v>7.9365216218214725</c:v>
                </c:pt>
                <c:pt idx="783">
                  <c:v>-8.6016945754778078</c:v>
                </c:pt>
                <c:pt idx="784">
                  <c:v>11.768703537564276</c:v>
                </c:pt>
                <c:pt idx="785">
                  <c:v>36.475862833032913</c:v>
                </c:pt>
                <c:pt idx="786">
                  <c:v>8.1726250481530176</c:v>
                </c:pt>
                <c:pt idx="787">
                  <c:v>2.940855552164765</c:v>
                </c:pt>
                <c:pt idx="788">
                  <c:v>-1.7559545660478422</c:v>
                </c:pt>
                <c:pt idx="789">
                  <c:v>33.517714677378088</c:v>
                </c:pt>
                <c:pt idx="790">
                  <c:v>-2.756794526687381</c:v>
                </c:pt>
                <c:pt idx="791">
                  <c:v>-10.645287096797196</c:v>
                </c:pt>
                <c:pt idx="792">
                  <c:v>-11.633299665157375</c:v>
                </c:pt>
                <c:pt idx="793">
                  <c:v>14.042564345994847</c:v>
                </c:pt>
                <c:pt idx="794">
                  <c:v>32.215862573196681</c:v>
                </c:pt>
                <c:pt idx="795">
                  <c:v>-13.961047504582018</c:v>
                </c:pt>
                <c:pt idx="796">
                  <c:v>10.538643644084653</c:v>
                </c:pt>
                <c:pt idx="797">
                  <c:v>14.83170472046992</c:v>
                </c:pt>
                <c:pt idx="798">
                  <c:v>-3.6362182155564011</c:v>
                </c:pt>
                <c:pt idx="799">
                  <c:v>7.2924429485779525</c:v>
                </c:pt>
                <c:pt idx="800">
                  <c:v>-12.844166130187263</c:v>
                </c:pt>
                <c:pt idx="801">
                  <c:v>17.469974714313398</c:v>
                </c:pt>
                <c:pt idx="802">
                  <c:v>1.2170846109853839</c:v>
                </c:pt>
                <c:pt idx="803">
                  <c:v>-15.210676912586907</c:v>
                </c:pt>
                <c:pt idx="804">
                  <c:v>8.3303344270712962</c:v>
                </c:pt>
                <c:pt idx="805">
                  <c:v>22.939383909343409</c:v>
                </c:pt>
                <c:pt idx="806">
                  <c:v>14.411351642614042</c:v>
                </c:pt>
                <c:pt idx="807">
                  <c:v>13.728222321118757</c:v>
                </c:pt>
                <c:pt idx="808">
                  <c:v>23.042248941454805</c:v>
                </c:pt>
                <c:pt idx="809">
                  <c:v>10.987446113561161</c:v>
                </c:pt>
                <c:pt idx="810">
                  <c:v>-8.3424849475315597</c:v>
                </c:pt>
                <c:pt idx="811">
                  <c:v>2.2730754169782217</c:v>
                </c:pt>
                <c:pt idx="812">
                  <c:v>11.937127768231228</c:v>
                </c:pt>
                <c:pt idx="813">
                  <c:v>11.369176799534614</c:v>
                </c:pt>
                <c:pt idx="814">
                  <c:v>-15.735748955764665</c:v>
                </c:pt>
                <c:pt idx="815">
                  <c:v>24.771895728557293</c:v>
                </c:pt>
                <c:pt idx="816">
                  <c:v>-0.61878514095993009</c:v>
                </c:pt>
                <c:pt idx="817">
                  <c:v>15.609439166352162</c:v>
                </c:pt>
                <c:pt idx="818">
                  <c:v>4.9751030369527047</c:v>
                </c:pt>
                <c:pt idx="819">
                  <c:v>13.568028840467067</c:v>
                </c:pt>
                <c:pt idx="820">
                  <c:v>-7.7599732194190523</c:v>
                </c:pt>
                <c:pt idx="821">
                  <c:v>-12.688480085566747</c:v>
                </c:pt>
                <c:pt idx="822">
                  <c:v>20.083259575953452</c:v>
                </c:pt>
                <c:pt idx="823">
                  <c:v>15.155483019923288</c:v>
                </c:pt>
                <c:pt idx="824">
                  <c:v>2.0664640485395367</c:v>
                </c:pt>
                <c:pt idx="825">
                  <c:v>-1.5004762323075296</c:v>
                </c:pt>
                <c:pt idx="826">
                  <c:v>-14.514588532032001</c:v>
                </c:pt>
                <c:pt idx="827">
                  <c:v>-16.623100685756395</c:v>
                </c:pt>
                <c:pt idx="828">
                  <c:v>7.9503645339139508</c:v>
                </c:pt>
                <c:pt idx="829">
                  <c:v>19.497114139762061</c:v>
                </c:pt>
                <c:pt idx="830">
                  <c:v>25.953353777359055</c:v>
                </c:pt>
                <c:pt idx="831">
                  <c:v>19.96087975087223</c:v>
                </c:pt>
                <c:pt idx="832">
                  <c:v>-7.7740291121719807</c:v>
                </c:pt>
                <c:pt idx="833">
                  <c:v>25.241113358886121</c:v>
                </c:pt>
                <c:pt idx="834">
                  <c:v>-3.2503691389861018</c:v>
                </c:pt>
                <c:pt idx="835">
                  <c:v>20.055723174904319</c:v>
                </c:pt>
                <c:pt idx="836">
                  <c:v>-6.9097261840964199</c:v>
                </c:pt>
                <c:pt idx="837">
                  <c:v>8.4768186210865313</c:v>
                </c:pt>
                <c:pt idx="838">
                  <c:v>-11.775086141805795</c:v>
                </c:pt>
                <c:pt idx="839">
                  <c:v>8.2936654216932517</c:v>
                </c:pt>
                <c:pt idx="840">
                  <c:v>8.82876344965055</c:v>
                </c:pt>
                <c:pt idx="841">
                  <c:v>-2.5906020650627521</c:v>
                </c:pt>
                <c:pt idx="842">
                  <c:v>-10.934186021478402</c:v>
                </c:pt>
                <c:pt idx="843">
                  <c:v>-7.850513657965358</c:v>
                </c:pt>
                <c:pt idx="844">
                  <c:v>-5.6645553409418845</c:v>
                </c:pt>
                <c:pt idx="845">
                  <c:v>13.774984227868954</c:v>
                </c:pt>
                <c:pt idx="846">
                  <c:v>-9.199090030270856</c:v>
                </c:pt>
                <c:pt idx="847">
                  <c:v>-6.3859230172917814</c:v>
                </c:pt>
                <c:pt idx="848">
                  <c:v>17.371269786280688</c:v>
                </c:pt>
                <c:pt idx="849">
                  <c:v>-2.3517160649246684</c:v>
                </c:pt>
                <c:pt idx="850">
                  <c:v>-12.844166130187263</c:v>
                </c:pt>
                <c:pt idx="851">
                  <c:v>17.469974714313398</c:v>
                </c:pt>
                <c:pt idx="852">
                  <c:v>1.2170846109853839</c:v>
                </c:pt>
                <c:pt idx="853">
                  <c:v>-15.210676912586907</c:v>
                </c:pt>
                <c:pt idx="854">
                  <c:v>8.3303344270712962</c:v>
                </c:pt>
                <c:pt idx="855">
                  <c:v>22.939383909343409</c:v>
                </c:pt>
                <c:pt idx="856">
                  <c:v>14.411351642614042</c:v>
                </c:pt>
                <c:pt idx="857">
                  <c:v>13.728222321118757</c:v>
                </c:pt>
                <c:pt idx="858">
                  <c:v>23.042248941454805</c:v>
                </c:pt>
                <c:pt idx="859">
                  <c:v>10.987446113561161</c:v>
                </c:pt>
                <c:pt idx="860">
                  <c:v>-8.3424849475315597</c:v>
                </c:pt>
                <c:pt idx="861">
                  <c:v>2.2730754169782217</c:v>
                </c:pt>
                <c:pt idx="862">
                  <c:v>11.937127768231228</c:v>
                </c:pt>
                <c:pt idx="863">
                  <c:v>11.369176799534614</c:v>
                </c:pt>
                <c:pt idx="864">
                  <c:v>-15.735748955764665</c:v>
                </c:pt>
                <c:pt idx="865">
                  <c:v>24.771895728557293</c:v>
                </c:pt>
                <c:pt idx="866">
                  <c:v>-0.61878514095993009</c:v>
                </c:pt>
                <c:pt idx="867">
                  <c:v>15.609439166352162</c:v>
                </c:pt>
                <c:pt idx="868">
                  <c:v>4.9751030369527047</c:v>
                </c:pt>
                <c:pt idx="869">
                  <c:v>13.568028840467067</c:v>
                </c:pt>
                <c:pt idx="870">
                  <c:v>-7.7599732194190523</c:v>
                </c:pt>
                <c:pt idx="871">
                  <c:v>-12.688480085566747</c:v>
                </c:pt>
                <c:pt idx="872">
                  <c:v>20.083259575953452</c:v>
                </c:pt>
                <c:pt idx="873">
                  <c:v>15.155483019923288</c:v>
                </c:pt>
                <c:pt idx="874">
                  <c:v>2.0664640485395367</c:v>
                </c:pt>
                <c:pt idx="875">
                  <c:v>-1.5004762323075296</c:v>
                </c:pt>
                <c:pt idx="876">
                  <c:v>-14.514588532032001</c:v>
                </c:pt>
                <c:pt idx="877">
                  <c:v>-16.623100685756395</c:v>
                </c:pt>
                <c:pt idx="878">
                  <c:v>7.9503645339139508</c:v>
                </c:pt>
                <c:pt idx="879">
                  <c:v>19.497114139762061</c:v>
                </c:pt>
                <c:pt idx="880">
                  <c:v>25.953353777359055</c:v>
                </c:pt>
                <c:pt idx="881">
                  <c:v>19.96087975087223</c:v>
                </c:pt>
                <c:pt idx="882">
                  <c:v>-7.7740291121719807</c:v>
                </c:pt>
                <c:pt idx="883">
                  <c:v>25.241113358886121</c:v>
                </c:pt>
                <c:pt idx="884">
                  <c:v>-3.2503691389861018</c:v>
                </c:pt>
                <c:pt idx="885">
                  <c:v>20.055723174904319</c:v>
                </c:pt>
                <c:pt idx="886">
                  <c:v>-6.9097261840964199</c:v>
                </c:pt>
                <c:pt idx="887">
                  <c:v>8.4768186210865313</c:v>
                </c:pt>
                <c:pt idx="888">
                  <c:v>-11.775086141805795</c:v>
                </c:pt>
                <c:pt idx="889">
                  <c:v>8.2936654216932517</c:v>
                </c:pt>
                <c:pt idx="890">
                  <c:v>8.82876344965055</c:v>
                </c:pt>
                <c:pt idx="891">
                  <c:v>-2.5906020650627521</c:v>
                </c:pt>
                <c:pt idx="892">
                  <c:v>-10.934186021478402</c:v>
                </c:pt>
                <c:pt idx="893">
                  <c:v>-7.850513657965358</c:v>
                </c:pt>
                <c:pt idx="894">
                  <c:v>-5.6645553409418845</c:v>
                </c:pt>
                <c:pt idx="895">
                  <c:v>13.774984227868954</c:v>
                </c:pt>
                <c:pt idx="896">
                  <c:v>-9.199090030270856</c:v>
                </c:pt>
                <c:pt idx="897">
                  <c:v>-6.3859230172917814</c:v>
                </c:pt>
                <c:pt idx="898">
                  <c:v>17.371269786280688</c:v>
                </c:pt>
                <c:pt idx="899">
                  <c:v>-2.3517160649246684</c:v>
                </c:pt>
                <c:pt idx="900">
                  <c:v>13.415944298543812</c:v>
                </c:pt>
                <c:pt idx="901">
                  <c:v>0.66614889234483909</c:v>
                </c:pt>
                <c:pt idx="902">
                  <c:v>-8.0642626627846425</c:v>
                </c:pt>
                <c:pt idx="903">
                  <c:v>-5.5105426859805453</c:v>
                </c:pt>
                <c:pt idx="904">
                  <c:v>-5.216954348880023</c:v>
                </c:pt>
                <c:pt idx="905">
                  <c:v>4.0058390126698766</c:v>
                </c:pt>
                <c:pt idx="906">
                  <c:v>20.560888979132098</c:v>
                </c:pt>
                <c:pt idx="907">
                  <c:v>-2.5899509807288177</c:v>
                </c:pt>
                <c:pt idx="908">
                  <c:v>-6.181706242287059</c:v>
                </c:pt>
                <c:pt idx="909">
                  <c:v>-6.6591493602742986</c:v>
                </c:pt>
                <c:pt idx="910">
                  <c:v>13.967555044248122</c:v>
                </c:pt>
                <c:pt idx="911">
                  <c:v>6.5030813796877132</c:v>
                </c:pt>
                <c:pt idx="912">
                  <c:v>2.7698983283674967</c:v>
                </c:pt>
                <c:pt idx="913">
                  <c:v>7.2204183256601668</c:v>
                </c:pt>
                <c:pt idx="914">
                  <c:v>5.9625101381770342</c:v>
                </c:pt>
                <c:pt idx="915">
                  <c:v>20.397672906121468</c:v>
                </c:pt>
                <c:pt idx="916">
                  <c:v>-2.1719779158454595</c:v>
                </c:pt>
                <c:pt idx="917">
                  <c:v>-1.8959701059622336</c:v>
                </c:pt>
                <c:pt idx="918">
                  <c:v>6.2729109773695377</c:v>
                </c:pt>
                <c:pt idx="919">
                  <c:v>19.579604152280627</c:v>
                </c:pt>
                <c:pt idx="920">
                  <c:v>12.057438445127959</c:v>
                </c:pt>
                <c:pt idx="921">
                  <c:v>14.30333331801778</c:v>
                </c:pt>
                <c:pt idx="922">
                  <c:v>-9.9243582158690895</c:v>
                </c:pt>
                <c:pt idx="923">
                  <c:v>15.634555775560187</c:v>
                </c:pt>
                <c:pt idx="924">
                  <c:v>-2.6435963875148274</c:v>
                </c:pt>
                <c:pt idx="925">
                  <c:v>-5.0433892775877709</c:v>
                </c:pt>
                <c:pt idx="926">
                  <c:v>-10.811382093058404</c:v>
                </c:pt>
                <c:pt idx="927">
                  <c:v>10.328618470423805</c:v>
                </c:pt>
                <c:pt idx="928">
                  <c:v>5.1403083185182332</c:v>
                </c:pt>
                <c:pt idx="929">
                  <c:v>19.419018228725122</c:v>
                </c:pt>
                <c:pt idx="930">
                  <c:v>5.0509054901979775</c:v>
                </c:pt>
                <c:pt idx="931">
                  <c:v>-4.4344315108623116</c:v>
                </c:pt>
                <c:pt idx="932">
                  <c:v>6.119314372139101</c:v>
                </c:pt>
                <c:pt idx="933">
                  <c:v>5.6257807355762273</c:v>
                </c:pt>
                <c:pt idx="934">
                  <c:v>5.8809323893707406</c:v>
                </c:pt>
                <c:pt idx="935">
                  <c:v>-0.1458893973944988</c:v>
                </c:pt>
                <c:pt idx="936">
                  <c:v>-12.153853336065339</c:v>
                </c:pt>
                <c:pt idx="937">
                  <c:v>14.722041313434779</c:v>
                </c:pt>
                <c:pt idx="938">
                  <c:v>2.2840112475626979</c:v>
                </c:pt>
                <c:pt idx="939">
                  <c:v>-1.0327130258181998</c:v>
                </c:pt>
                <c:pt idx="940">
                  <c:v>23.84600064247482</c:v>
                </c:pt>
                <c:pt idx="941">
                  <c:v>-2.3565491789851047</c:v>
                </c:pt>
                <c:pt idx="942">
                  <c:v>-1.6174545475866768</c:v>
                </c:pt>
                <c:pt idx="943">
                  <c:v>-2.3275463441480535</c:v>
                </c:pt>
                <c:pt idx="944">
                  <c:v>-1.8740774931357425</c:v>
                </c:pt>
                <c:pt idx="945">
                  <c:v>-14.046918023908901</c:v>
                </c:pt>
                <c:pt idx="946">
                  <c:v>28.526920624006447</c:v>
                </c:pt>
                <c:pt idx="947">
                  <c:v>8.1604990479797568</c:v>
                </c:pt>
                <c:pt idx="948">
                  <c:v>8.9511578396902891</c:v>
                </c:pt>
                <c:pt idx="949">
                  <c:v>-4.9719581040360881</c:v>
                </c:pt>
                <c:pt idx="950">
                  <c:v>8.2914344799119579</c:v>
                </c:pt>
                <c:pt idx="951">
                  <c:v>11.088073817785494</c:v>
                </c:pt>
                <c:pt idx="952">
                  <c:v>4.2387757718908032</c:v>
                </c:pt>
                <c:pt idx="953">
                  <c:v>4.2520416416968594</c:v>
                </c:pt>
                <c:pt idx="954">
                  <c:v>1.0232961810514514</c:v>
                </c:pt>
                <c:pt idx="955">
                  <c:v>-8.5060624590238589</c:v>
                </c:pt>
                <c:pt idx="956">
                  <c:v>13.689194283969568</c:v>
                </c:pt>
                <c:pt idx="957">
                  <c:v>-9.6799660800064533</c:v>
                </c:pt>
                <c:pt idx="958">
                  <c:v>13.102460376744014</c:v>
                </c:pt>
                <c:pt idx="959">
                  <c:v>26.763634439933032</c:v>
                </c:pt>
                <c:pt idx="960">
                  <c:v>-3.5720078133710444</c:v>
                </c:pt>
                <c:pt idx="961">
                  <c:v>22.790453193232295</c:v>
                </c:pt>
                <c:pt idx="962">
                  <c:v>2.3763639934693757</c:v>
                </c:pt>
                <c:pt idx="963">
                  <c:v>20.331009442104463</c:v>
                </c:pt>
                <c:pt idx="964">
                  <c:v>-18.882422052725339</c:v>
                </c:pt>
                <c:pt idx="965">
                  <c:v>13.829474734010637</c:v>
                </c:pt>
                <c:pt idx="966">
                  <c:v>-8.2699697690354625</c:v>
                </c:pt>
                <c:pt idx="967">
                  <c:v>1.4328250418487107</c:v>
                </c:pt>
                <c:pt idx="968">
                  <c:v>18.464066647659674</c:v>
                </c:pt>
                <c:pt idx="969">
                  <c:v>12.453663517448588</c:v>
                </c:pt>
                <c:pt idx="970">
                  <c:v>-3.3788006957002423</c:v>
                </c:pt>
                <c:pt idx="971">
                  <c:v>23.569594342696316</c:v>
                </c:pt>
                <c:pt idx="972">
                  <c:v>1.2070443103326995</c:v>
                </c:pt>
                <c:pt idx="973">
                  <c:v>4.7834888117601553</c:v>
                </c:pt>
                <c:pt idx="974">
                  <c:v>11.462495991512165</c:v>
                </c:pt>
                <c:pt idx="975">
                  <c:v>-2.3903279875225891</c:v>
                </c:pt>
                <c:pt idx="976">
                  <c:v>16.233126223165119</c:v>
                </c:pt>
                <c:pt idx="977">
                  <c:v>5.0164170635655045</c:v>
                </c:pt>
                <c:pt idx="978">
                  <c:v>4.7875639316129721</c:v>
                </c:pt>
                <c:pt idx="979">
                  <c:v>13.425184367559048</c:v>
                </c:pt>
                <c:pt idx="980">
                  <c:v>-3.1314641974174742</c:v>
                </c:pt>
                <c:pt idx="981">
                  <c:v>8.7010331974326114</c:v>
                </c:pt>
                <c:pt idx="982">
                  <c:v>5.1410787678614822</c:v>
                </c:pt>
                <c:pt idx="983">
                  <c:v>9.3979963344998705</c:v>
                </c:pt>
                <c:pt idx="984">
                  <c:v>-2.618704014500191</c:v>
                </c:pt>
                <c:pt idx="985">
                  <c:v>0.72363183160475042</c:v>
                </c:pt>
                <c:pt idx="986">
                  <c:v>10.781054688304225</c:v>
                </c:pt>
                <c:pt idx="987">
                  <c:v>-5.5842841678917097</c:v>
                </c:pt>
                <c:pt idx="988">
                  <c:v>8.3637021612900089</c:v>
                </c:pt>
                <c:pt idx="989">
                  <c:v>0.20377973907149163</c:v>
                </c:pt>
                <c:pt idx="990">
                  <c:v>6.5044893486775477</c:v>
                </c:pt>
                <c:pt idx="991">
                  <c:v>5.0354405927779151</c:v>
                </c:pt>
                <c:pt idx="992">
                  <c:v>25.49277822329995</c:v>
                </c:pt>
                <c:pt idx="993">
                  <c:v>-9.57044274158139</c:v>
                </c:pt>
                <c:pt idx="994">
                  <c:v>1.1838814553641437</c:v>
                </c:pt>
                <c:pt idx="995">
                  <c:v>11.050081217621511</c:v>
                </c:pt>
                <c:pt idx="996">
                  <c:v>2.8207118797157626</c:v>
                </c:pt>
                <c:pt idx="997">
                  <c:v>7.0205817426624746</c:v>
                </c:pt>
                <c:pt idx="998">
                  <c:v>13.556177218614543</c:v>
                </c:pt>
                <c:pt idx="999">
                  <c:v>13.821597411490183</c:v>
                </c:pt>
              </c:numCache>
            </c:numRef>
          </c:yVal>
          <c:smooth val="0"/>
          <c:extLst>
            <c:ext xmlns:c16="http://schemas.microsoft.com/office/drawing/2014/chart" uri="{C3380CC4-5D6E-409C-BE32-E72D297353CC}">
              <c16:uniqueId val="{00000002-F775-4D3A-A5F1-20034334FA48}"/>
            </c:ext>
          </c:extLst>
        </c:ser>
        <c:ser>
          <c:idx val="3"/>
          <c:order val="3"/>
          <c:tx>
            <c:strRef>
              <c:f>Data!$E$1:$E$2</c:f>
              <c:strCache>
                <c:ptCount val="2"/>
                <c:pt idx="0">
                  <c:v>Be</c:v>
                </c:pt>
              </c:strCache>
            </c:strRef>
          </c:tx>
          <c:spPr>
            <a:ln w="19050" cap="rnd">
              <a:solidFill>
                <a:srgbClr val="FFC000"/>
              </a:solidFill>
              <a:round/>
            </a:ln>
            <a:effectLst/>
          </c:spPr>
          <c:marker>
            <c:symbol val="none"/>
          </c:marker>
          <c:xVal>
            <c:numRef>
              <c:f>Data!$A$3:$A$1002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xVal>
          <c:yVal>
            <c:numRef>
              <c:f>Data!$E$3:$E$1002</c:f>
              <c:numCache>
                <c:formatCode>General</c:formatCode>
                <c:ptCount val="1000"/>
                <c:pt idx="0">
                  <c:v>1709.7943803038816</c:v>
                </c:pt>
                <c:pt idx="1">
                  <c:v>1504.0164545954256</c:v>
                </c:pt>
                <c:pt idx="2">
                  <c:v>1036.0561742042805</c:v>
                </c:pt>
                <c:pt idx="3">
                  <c:v>1179.9544730096939</c:v>
                </c:pt>
                <c:pt idx="4">
                  <c:v>792.19892108949102</c:v>
                </c:pt>
                <c:pt idx="5">
                  <c:v>1026.1094273037077</c:v>
                </c:pt>
                <c:pt idx="6">
                  <c:v>1225.1202913996831</c:v>
                </c:pt>
                <c:pt idx="7">
                  <c:v>1004.1423037260117</c:v>
                </c:pt>
                <c:pt idx="8">
                  <c:v>1046.6268241362286</c:v>
                </c:pt>
                <c:pt idx="9">
                  <c:v>1027.9676795843982</c:v>
                </c:pt>
                <c:pt idx="10">
                  <c:v>930.77930099185323</c:v>
                </c:pt>
                <c:pt idx="11">
                  <c:v>1163.2245403184004</c:v>
                </c:pt>
                <c:pt idx="12">
                  <c:v>1114.2338306739678</c:v>
                </c:pt>
                <c:pt idx="13">
                  <c:v>1106.6359268419246</c:v>
                </c:pt>
                <c:pt idx="14">
                  <c:v>1653.5397149618918</c:v>
                </c:pt>
                <c:pt idx="15">
                  <c:v>1007.6459128642239</c:v>
                </c:pt>
                <c:pt idx="16">
                  <c:v>1048.6640742986447</c:v>
                </c:pt>
                <c:pt idx="17">
                  <c:v>957.50045858333613</c:v>
                </c:pt>
                <c:pt idx="18">
                  <c:v>1083.4130424631385</c:v>
                </c:pt>
                <c:pt idx="19">
                  <c:v>1092.5331305089187</c:v>
                </c:pt>
                <c:pt idx="20">
                  <c:v>1062.4407920720657</c:v>
                </c:pt>
                <c:pt idx="21">
                  <c:v>824.82708914067723</c:v>
                </c:pt>
                <c:pt idx="22">
                  <c:v>706.76046259863313</c:v>
                </c:pt>
                <c:pt idx="23">
                  <c:v>761.1577924573927</c:v>
                </c:pt>
                <c:pt idx="24">
                  <c:v>781.09129653952448</c:v>
                </c:pt>
                <c:pt idx="25">
                  <c:v>942.65587857931894</c:v>
                </c:pt>
                <c:pt idx="26">
                  <c:v>836.52883083787128</c:v>
                </c:pt>
                <c:pt idx="27">
                  <c:v>808.77196035515624</c:v>
                </c:pt>
                <c:pt idx="28">
                  <c:v>616.91183200918374</c:v>
                </c:pt>
                <c:pt idx="29">
                  <c:v>764.25938373093879</c:v>
                </c:pt>
                <c:pt idx="30">
                  <c:v>1044.8779852445587</c:v>
                </c:pt>
                <c:pt idx="31">
                  <c:v>960.70863818379644</c:v>
                </c:pt>
                <c:pt idx="32">
                  <c:v>972.07245101510955</c:v>
                </c:pt>
                <c:pt idx="33">
                  <c:v>936.55627752408964</c:v>
                </c:pt>
                <c:pt idx="34">
                  <c:v>982.24465085537463</c:v>
                </c:pt>
                <c:pt idx="35">
                  <c:v>852.94589375392445</c:v>
                </c:pt>
                <c:pt idx="36">
                  <c:v>990.69665727458118</c:v>
                </c:pt>
                <c:pt idx="37">
                  <c:v>867.98083600966424</c:v>
                </c:pt>
                <c:pt idx="38">
                  <c:v>1153.6951209598478</c:v>
                </c:pt>
                <c:pt idx="39">
                  <c:v>1555.4369950332489</c:v>
                </c:pt>
                <c:pt idx="40">
                  <c:v>1649.6871113058953</c:v>
                </c:pt>
                <c:pt idx="41">
                  <c:v>1144.7383772998635</c:v>
                </c:pt>
                <c:pt idx="42">
                  <c:v>1214.5787568905669</c:v>
                </c:pt>
                <c:pt idx="43">
                  <c:v>985.5903637357934</c:v>
                </c:pt>
                <c:pt idx="44">
                  <c:v>1257.313212211832</c:v>
                </c:pt>
                <c:pt idx="45">
                  <c:v>1131.7990656901709</c:v>
                </c:pt>
                <c:pt idx="46">
                  <c:v>1399.798744945914</c:v>
                </c:pt>
                <c:pt idx="47">
                  <c:v>1224.0037847913818</c:v>
                </c:pt>
                <c:pt idx="48">
                  <c:v>1202.9175203969344</c:v>
                </c:pt>
                <c:pt idx="49">
                  <c:v>1218.7562564093664</c:v>
                </c:pt>
                <c:pt idx="50">
                  <c:v>1443.0196127994961</c:v>
                </c:pt>
                <c:pt idx="51">
                  <c:v>1124.2923577307183</c:v>
                </c:pt>
                <c:pt idx="52">
                  <c:v>1146.2019325875153</c:v>
                </c:pt>
                <c:pt idx="53">
                  <c:v>1283.3558046365843</c:v>
                </c:pt>
                <c:pt idx="54">
                  <c:v>1264.4041204643725</c:v>
                </c:pt>
                <c:pt idx="55">
                  <c:v>1217.47995692673</c:v>
                </c:pt>
                <c:pt idx="56">
                  <c:v>1093.7403782199719</c:v>
                </c:pt>
                <c:pt idx="57">
                  <c:v>1293.1848584552022</c:v>
                </c:pt>
                <c:pt idx="58">
                  <c:v>1261.8832200362503</c:v>
                </c:pt>
                <c:pt idx="59">
                  <c:v>1262.2136964738586</c:v>
                </c:pt>
                <c:pt idx="60">
                  <c:v>1187.7305495589585</c:v>
                </c:pt>
                <c:pt idx="61">
                  <c:v>1197.0971859682058</c:v>
                </c:pt>
                <c:pt idx="62">
                  <c:v>1069.4509253279705</c:v>
                </c:pt>
                <c:pt idx="63">
                  <c:v>1158.9672747025891</c:v>
                </c:pt>
                <c:pt idx="64">
                  <c:v>1064.4673394373056</c:v>
                </c:pt>
                <c:pt idx="65">
                  <c:v>1098.5056188578433</c:v>
                </c:pt>
                <c:pt idx="66">
                  <c:v>971.48798195258405</c:v>
                </c:pt>
                <c:pt idx="67">
                  <c:v>1150.8718165805501</c:v>
                </c:pt>
                <c:pt idx="68">
                  <c:v>1296.5765061783625</c:v>
                </c:pt>
                <c:pt idx="69">
                  <c:v>1096.4079141426168</c:v>
                </c:pt>
                <c:pt idx="70">
                  <c:v>1221.4756246180448</c:v>
                </c:pt>
                <c:pt idx="71">
                  <c:v>1212.434651722527</c:v>
                </c:pt>
                <c:pt idx="72">
                  <c:v>974.23121302939944</c:v>
                </c:pt>
                <c:pt idx="73">
                  <c:v>1216.6484092072283</c:v>
                </c:pt>
                <c:pt idx="74">
                  <c:v>966.26438794976377</c:v>
                </c:pt>
                <c:pt idx="75">
                  <c:v>1230.1851233123789</c:v>
                </c:pt>
                <c:pt idx="76">
                  <c:v>1110.229864020728</c:v>
                </c:pt>
                <c:pt idx="77">
                  <c:v>1074.2640386621938</c:v>
                </c:pt>
                <c:pt idx="78">
                  <c:v>1124.4836646751651</c:v>
                </c:pt>
                <c:pt idx="79">
                  <c:v>1090.1446185318873</c:v>
                </c:pt>
                <c:pt idx="80">
                  <c:v>1223.4138864729944</c:v>
                </c:pt>
                <c:pt idx="81">
                  <c:v>1150.3568868873665</c:v>
                </c:pt>
                <c:pt idx="82">
                  <c:v>1186.8029053861351</c:v>
                </c:pt>
                <c:pt idx="83">
                  <c:v>1441.8002769838952</c:v>
                </c:pt>
                <c:pt idx="84">
                  <c:v>1008.2515735354107</c:v>
                </c:pt>
                <c:pt idx="85">
                  <c:v>932.62179524268095</c:v>
                </c:pt>
                <c:pt idx="86">
                  <c:v>1063.5137586448814</c:v>
                </c:pt>
                <c:pt idx="87">
                  <c:v>1224.780099673188</c:v>
                </c:pt>
                <c:pt idx="88">
                  <c:v>1037.2817182711208</c:v>
                </c:pt>
                <c:pt idx="89">
                  <c:v>1057.899130443385</c:v>
                </c:pt>
                <c:pt idx="90">
                  <c:v>1295.4469592705104</c:v>
                </c:pt>
                <c:pt idx="91">
                  <c:v>1177.4406728800818</c:v>
                </c:pt>
                <c:pt idx="92">
                  <c:v>1119.2518579380273</c:v>
                </c:pt>
                <c:pt idx="93">
                  <c:v>1254.0408348509418</c:v>
                </c:pt>
                <c:pt idx="94">
                  <c:v>1023.0593662174806</c:v>
                </c:pt>
                <c:pt idx="95">
                  <c:v>1013.8111078789626</c:v>
                </c:pt>
                <c:pt idx="96">
                  <c:v>1018.3263567223063</c:v>
                </c:pt>
                <c:pt idx="97">
                  <c:v>1264.1175117071364</c:v>
                </c:pt>
                <c:pt idx="98">
                  <c:v>1065.0979739809159</c:v>
                </c:pt>
                <c:pt idx="99">
                  <c:v>1035.1493059958095</c:v>
                </c:pt>
                <c:pt idx="100">
                  <c:v>1298.1789620707173</c:v>
                </c:pt>
                <c:pt idx="101">
                  <c:v>1375.0055633224738</c:v>
                </c:pt>
                <c:pt idx="102">
                  <c:v>1036.1477018670116</c:v>
                </c:pt>
                <c:pt idx="103">
                  <c:v>1315.2246377080066</c:v>
                </c:pt>
                <c:pt idx="104">
                  <c:v>876.82850781669288</c:v>
                </c:pt>
                <c:pt idx="105">
                  <c:v>1007.2741673007794</c:v>
                </c:pt>
                <c:pt idx="106">
                  <c:v>1503.6263293781005</c:v>
                </c:pt>
                <c:pt idx="107">
                  <c:v>1039.4017823502122</c:v>
                </c:pt>
                <c:pt idx="108">
                  <c:v>773.02671060935165</c:v>
                </c:pt>
                <c:pt idx="109">
                  <c:v>1091.2603455371664</c:v>
                </c:pt>
                <c:pt idx="110">
                  <c:v>1117.5147438316817</c:v>
                </c:pt>
                <c:pt idx="111">
                  <c:v>888.11608704747653</c:v>
                </c:pt>
                <c:pt idx="112">
                  <c:v>1093.6380486232586</c:v>
                </c:pt>
                <c:pt idx="113">
                  <c:v>1073.9759333074032</c:v>
                </c:pt>
                <c:pt idx="114">
                  <c:v>704.5416948689732</c:v>
                </c:pt>
                <c:pt idx="115">
                  <c:v>1034.2369959249477</c:v>
                </c:pt>
                <c:pt idx="116">
                  <c:v>913.70644119378017</c:v>
                </c:pt>
                <c:pt idx="117">
                  <c:v>952.99947690002375</c:v>
                </c:pt>
                <c:pt idx="118">
                  <c:v>1107.6903274246592</c:v>
                </c:pt>
                <c:pt idx="119">
                  <c:v>903.95637713634471</c:v>
                </c:pt>
                <c:pt idx="120">
                  <c:v>1124.1832160089793</c:v>
                </c:pt>
                <c:pt idx="121">
                  <c:v>1124.8344849777911</c:v>
                </c:pt>
                <c:pt idx="122">
                  <c:v>887.63043732666824</c:v>
                </c:pt>
                <c:pt idx="123">
                  <c:v>931.87610328874791</c:v>
                </c:pt>
                <c:pt idx="124">
                  <c:v>958.04196506388234</c:v>
                </c:pt>
                <c:pt idx="125">
                  <c:v>971.20967232407111</c:v>
                </c:pt>
                <c:pt idx="126">
                  <c:v>1045.1535716174633</c:v>
                </c:pt>
                <c:pt idx="127">
                  <c:v>974.04784168004619</c:v>
                </c:pt>
                <c:pt idx="128">
                  <c:v>992.43512572087002</c:v>
                </c:pt>
                <c:pt idx="129">
                  <c:v>941.25085996791313</c:v>
                </c:pt>
                <c:pt idx="130">
                  <c:v>959.35713081764652</c:v>
                </c:pt>
                <c:pt idx="131">
                  <c:v>841.90804399276681</c:v>
                </c:pt>
                <c:pt idx="132">
                  <c:v>956.13466233029078</c:v>
                </c:pt>
                <c:pt idx="133">
                  <c:v>883.45277383446091</c:v>
                </c:pt>
                <c:pt idx="134">
                  <c:v>1170.0327199391625</c:v>
                </c:pt>
                <c:pt idx="135">
                  <c:v>855.62902566151865</c:v>
                </c:pt>
                <c:pt idx="136">
                  <c:v>844.621969722676</c:v>
                </c:pt>
                <c:pt idx="137">
                  <c:v>840.44088400400221</c:v>
                </c:pt>
                <c:pt idx="138">
                  <c:v>751.8525329579312</c:v>
                </c:pt>
                <c:pt idx="139">
                  <c:v>1032.5433756840275</c:v>
                </c:pt>
                <c:pt idx="140">
                  <c:v>889.33071197570541</c:v>
                </c:pt>
                <c:pt idx="141">
                  <c:v>917.23599836238691</c:v>
                </c:pt>
                <c:pt idx="142">
                  <c:v>1107.3884367781495</c:v>
                </c:pt>
                <c:pt idx="143">
                  <c:v>1048.6926540414217</c:v>
                </c:pt>
                <c:pt idx="144">
                  <c:v>989.7807157586933</c:v>
                </c:pt>
                <c:pt idx="145">
                  <c:v>919.59647423698539</c:v>
                </c:pt>
                <c:pt idx="146">
                  <c:v>820.16613605001317</c:v>
                </c:pt>
                <c:pt idx="147">
                  <c:v>865.44538744435386</c:v>
                </c:pt>
                <c:pt idx="148">
                  <c:v>838.18096767838836</c:v>
                </c:pt>
                <c:pt idx="149">
                  <c:v>949.52593652000201</c:v>
                </c:pt>
                <c:pt idx="150">
                  <c:v>981.69186322736209</c:v>
                </c:pt>
                <c:pt idx="151">
                  <c:v>1153.1258461173597</c:v>
                </c:pt>
                <c:pt idx="152">
                  <c:v>897.01435432089386</c:v>
                </c:pt>
                <c:pt idx="153">
                  <c:v>998.84049422818953</c:v>
                </c:pt>
                <c:pt idx="154">
                  <c:v>1066.4290965329603</c:v>
                </c:pt>
                <c:pt idx="155">
                  <c:v>951.67977976953352</c:v>
                </c:pt>
                <c:pt idx="156">
                  <c:v>991.20802062639518</c:v>
                </c:pt>
                <c:pt idx="157">
                  <c:v>859.50326097059622</c:v>
                </c:pt>
                <c:pt idx="158">
                  <c:v>1035.8551997971911</c:v>
                </c:pt>
                <c:pt idx="159">
                  <c:v>999.30049196329571</c:v>
                </c:pt>
                <c:pt idx="160">
                  <c:v>832.29039133908736</c:v>
                </c:pt>
                <c:pt idx="161">
                  <c:v>832.58957659772852</c:v>
                </c:pt>
                <c:pt idx="162">
                  <c:v>904.63279442537737</c:v>
                </c:pt>
                <c:pt idx="163">
                  <c:v>895.45629794731235</c:v>
                </c:pt>
                <c:pt idx="164">
                  <c:v>930.28213707875557</c:v>
                </c:pt>
                <c:pt idx="165">
                  <c:v>912.19839089752156</c:v>
                </c:pt>
                <c:pt idx="166">
                  <c:v>962.3986334098995</c:v>
                </c:pt>
                <c:pt idx="167">
                  <c:v>715.19410704051995</c:v>
                </c:pt>
                <c:pt idx="168">
                  <c:v>730.02385899229296</c:v>
                </c:pt>
                <c:pt idx="169">
                  <c:v>786.75842999018414</c:v>
                </c:pt>
                <c:pt idx="170">
                  <c:v>768.30898657937416</c:v>
                </c:pt>
                <c:pt idx="171">
                  <c:v>783.65354391107758</c:v>
                </c:pt>
                <c:pt idx="172">
                  <c:v>767.7259288159147</c:v>
                </c:pt>
                <c:pt idx="173">
                  <c:v>733.21709222161167</c:v>
                </c:pt>
                <c:pt idx="174">
                  <c:v>640.74628259935264</c:v>
                </c:pt>
                <c:pt idx="175">
                  <c:v>733.09569544406475</c:v>
                </c:pt>
                <c:pt idx="176">
                  <c:v>729.72404552101636</c:v>
                </c:pt>
                <c:pt idx="177">
                  <c:v>705.64279369972769</c:v>
                </c:pt>
                <c:pt idx="178">
                  <c:v>804.45035152985531</c:v>
                </c:pt>
                <c:pt idx="179">
                  <c:v>639.88568904847136</c:v>
                </c:pt>
                <c:pt idx="180">
                  <c:v>800.48690335003243</c:v>
                </c:pt>
                <c:pt idx="181">
                  <c:v>683.95474698076964</c:v>
                </c:pt>
                <c:pt idx="182">
                  <c:v>669.71154257642377</c:v>
                </c:pt>
                <c:pt idx="183">
                  <c:v>694.94487585598199</c:v>
                </c:pt>
                <c:pt idx="184">
                  <c:v>522.68509395441913</c:v>
                </c:pt>
                <c:pt idx="185">
                  <c:v>560.85970625954474</c:v>
                </c:pt>
                <c:pt idx="186">
                  <c:v>774.81366784561919</c:v>
                </c:pt>
                <c:pt idx="187">
                  <c:v>580.63222409050582</c:v>
                </c:pt>
                <c:pt idx="188">
                  <c:v>520.1667549848687</c:v>
                </c:pt>
                <c:pt idx="189">
                  <c:v>670.69668644918067</c:v>
                </c:pt>
                <c:pt idx="190">
                  <c:v>661.85520862687065</c:v>
                </c:pt>
                <c:pt idx="191">
                  <c:v>670.04989957795669</c:v>
                </c:pt>
                <c:pt idx="192">
                  <c:v>574.41461046573204</c:v>
                </c:pt>
                <c:pt idx="193">
                  <c:v>652.88927799280668</c:v>
                </c:pt>
                <c:pt idx="194">
                  <c:v>537.61696838848081</c:v>
                </c:pt>
                <c:pt idx="195">
                  <c:v>740.38973328640986</c:v>
                </c:pt>
                <c:pt idx="196">
                  <c:v>594.91550125474066</c:v>
                </c:pt>
                <c:pt idx="197">
                  <c:v>625.34457261059811</c:v>
                </c:pt>
                <c:pt idx="198">
                  <c:v>629.39803715070025</c:v>
                </c:pt>
                <c:pt idx="199">
                  <c:v>721.82272959767113</c:v>
                </c:pt>
                <c:pt idx="200">
                  <c:v>629.80449717172678</c:v>
                </c:pt>
                <c:pt idx="201">
                  <c:v>621.57212228552726</c:v>
                </c:pt>
                <c:pt idx="202">
                  <c:v>618.33752594260363</c:v>
                </c:pt>
                <c:pt idx="203">
                  <c:v>680.67315007702325</c:v>
                </c:pt>
                <c:pt idx="204">
                  <c:v>530.00835282007472</c:v>
                </c:pt>
                <c:pt idx="205">
                  <c:v>479.71146240145458</c:v>
                </c:pt>
                <c:pt idx="206">
                  <c:v>668.03654278625265</c:v>
                </c:pt>
                <c:pt idx="207">
                  <c:v>620.13295089589599</c:v>
                </c:pt>
                <c:pt idx="208">
                  <c:v>658.42928222191688</c:v>
                </c:pt>
                <c:pt idx="209">
                  <c:v>695.1970979156747</c:v>
                </c:pt>
                <c:pt idx="210">
                  <c:v>576.59690709227027</c:v>
                </c:pt>
                <c:pt idx="211">
                  <c:v>526.52452083307583</c:v>
                </c:pt>
                <c:pt idx="212">
                  <c:v>614.4785579020147</c:v>
                </c:pt>
                <c:pt idx="213">
                  <c:v>447.5032560203087</c:v>
                </c:pt>
                <c:pt idx="214">
                  <c:v>816.16177162890824</c:v>
                </c:pt>
                <c:pt idx="215">
                  <c:v>685.84966977595786</c:v>
                </c:pt>
                <c:pt idx="216">
                  <c:v>648.01940363430288</c:v>
                </c:pt>
                <c:pt idx="217">
                  <c:v>561.68561745537943</c:v>
                </c:pt>
                <c:pt idx="218">
                  <c:v>526.30831889575859</c:v>
                </c:pt>
                <c:pt idx="219">
                  <c:v>750.19867018119248</c:v>
                </c:pt>
                <c:pt idx="220">
                  <c:v>606.47556734495925</c:v>
                </c:pt>
                <c:pt idx="221">
                  <c:v>678.57993699892143</c:v>
                </c:pt>
                <c:pt idx="222">
                  <c:v>759.91577456131688</c:v>
                </c:pt>
                <c:pt idx="223">
                  <c:v>658.70381425347114</c:v>
                </c:pt>
                <c:pt idx="224">
                  <c:v>530.28915027164521</c:v>
                </c:pt>
                <c:pt idx="225">
                  <c:v>610.40587764170391</c:v>
                </c:pt>
                <c:pt idx="226">
                  <c:v>612.53876391205142</c:v>
                </c:pt>
                <c:pt idx="227">
                  <c:v>593.31375973883848</c:v>
                </c:pt>
                <c:pt idx="228">
                  <c:v>649.88823200363447</c:v>
                </c:pt>
                <c:pt idx="229">
                  <c:v>603.0520669866354</c:v>
                </c:pt>
                <c:pt idx="230">
                  <c:v>769.31828035054377</c:v>
                </c:pt>
                <c:pt idx="231">
                  <c:v>721.03116736795164</c:v>
                </c:pt>
                <c:pt idx="232">
                  <c:v>767.64511675733706</c:v>
                </c:pt>
                <c:pt idx="233">
                  <c:v>664.00282424094246</c:v>
                </c:pt>
                <c:pt idx="234">
                  <c:v>620.75148433433674</c:v>
                </c:pt>
                <c:pt idx="235">
                  <c:v>592.86596348769888</c:v>
                </c:pt>
                <c:pt idx="236">
                  <c:v>624.54457541240856</c:v>
                </c:pt>
                <c:pt idx="237">
                  <c:v>590.01220981851122</c:v>
                </c:pt>
                <c:pt idx="238">
                  <c:v>569.71289826216423</c:v>
                </c:pt>
                <c:pt idx="239">
                  <c:v>639.25396265659253</c:v>
                </c:pt>
                <c:pt idx="240">
                  <c:v>470.30555780244077</c:v>
                </c:pt>
                <c:pt idx="241">
                  <c:v>518.61004703645585</c:v>
                </c:pt>
                <c:pt idx="242">
                  <c:v>509.98657479931035</c:v>
                </c:pt>
                <c:pt idx="243">
                  <c:v>588.25192247920086</c:v>
                </c:pt>
                <c:pt idx="244">
                  <c:v>615.02765269684676</c:v>
                </c:pt>
                <c:pt idx="245">
                  <c:v>592.24089815968659</c:v>
                </c:pt>
                <c:pt idx="246">
                  <c:v>628.36347827919985</c:v>
                </c:pt>
                <c:pt idx="247">
                  <c:v>512.55146135082248</c:v>
                </c:pt>
                <c:pt idx="248">
                  <c:v>529.44541001493189</c:v>
                </c:pt>
                <c:pt idx="249">
                  <c:v>471.3980128810465</c:v>
                </c:pt>
                <c:pt idx="250">
                  <c:v>607.08427570603078</c:v>
                </c:pt>
                <c:pt idx="251">
                  <c:v>508.35551451016437</c:v>
                </c:pt>
                <c:pt idx="252">
                  <c:v>621.16505057067081</c:v>
                </c:pt>
                <c:pt idx="253">
                  <c:v>630.58701502288295</c:v>
                </c:pt>
                <c:pt idx="254">
                  <c:v>645.76368312113902</c:v>
                </c:pt>
                <c:pt idx="255">
                  <c:v>597.34277735553496</c:v>
                </c:pt>
                <c:pt idx="256">
                  <c:v>472.57161290874171</c:v>
                </c:pt>
                <c:pt idx="257">
                  <c:v>649.4910856729216</c:v>
                </c:pt>
                <c:pt idx="258">
                  <c:v>513.73933833777562</c:v>
                </c:pt>
                <c:pt idx="259">
                  <c:v>525.94998058140573</c:v>
                </c:pt>
                <c:pt idx="260">
                  <c:v>536.73545591452023</c:v>
                </c:pt>
                <c:pt idx="261">
                  <c:v>505.76391616169946</c:v>
                </c:pt>
                <c:pt idx="262">
                  <c:v>608.47468599015133</c:v>
                </c:pt>
                <c:pt idx="263">
                  <c:v>627.14773373500589</c:v>
                </c:pt>
                <c:pt idx="264">
                  <c:v>598.79338135124158</c:v>
                </c:pt>
                <c:pt idx="265">
                  <c:v>615.99195052194113</c:v>
                </c:pt>
                <c:pt idx="266">
                  <c:v>501.1155923026501</c:v>
                </c:pt>
                <c:pt idx="267">
                  <c:v>499.50367904521335</c:v>
                </c:pt>
                <c:pt idx="268">
                  <c:v>453.99661451280303</c:v>
                </c:pt>
                <c:pt idx="269">
                  <c:v>496.48214382691799</c:v>
                </c:pt>
                <c:pt idx="270">
                  <c:v>476.27057887784105</c:v>
                </c:pt>
                <c:pt idx="271">
                  <c:v>451.06442216630302</c:v>
                </c:pt>
                <c:pt idx="272">
                  <c:v>477.41735215360973</c:v>
                </c:pt>
                <c:pt idx="273">
                  <c:v>539.85907018562318</c:v>
                </c:pt>
                <c:pt idx="274">
                  <c:v>491.65854575342405</c:v>
                </c:pt>
                <c:pt idx="275">
                  <c:v>669.71158850374184</c:v>
                </c:pt>
                <c:pt idx="276">
                  <c:v>432.83351928983865</c:v>
                </c:pt>
                <c:pt idx="277">
                  <c:v>518.67903226584042</c:v>
                </c:pt>
                <c:pt idx="278">
                  <c:v>471.3418344016041</c:v>
                </c:pt>
                <c:pt idx="279">
                  <c:v>484.69756956354723</c:v>
                </c:pt>
                <c:pt idx="280">
                  <c:v>474.43823324500767</c:v>
                </c:pt>
                <c:pt idx="281">
                  <c:v>562.55156234856895</c:v>
                </c:pt>
                <c:pt idx="282">
                  <c:v>553.08190842438887</c:v>
                </c:pt>
                <c:pt idx="283">
                  <c:v>511.66641981909493</c:v>
                </c:pt>
                <c:pt idx="284">
                  <c:v>552.07657001274822</c:v>
                </c:pt>
                <c:pt idx="285">
                  <c:v>603.71539342645599</c:v>
                </c:pt>
                <c:pt idx="286">
                  <c:v>444.02178428322901</c:v>
                </c:pt>
                <c:pt idx="287">
                  <c:v>433.95431020565826</c:v>
                </c:pt>
                <c:pt idx="288">
                  <c:v>545.54361945885648</c:v>
                </c:pt>
                <c:pt idx="289">
                  <c:v>455.0604945408532</c:v>
                </c:pt>
                <c:pt idx="290">
                  <c:v>566.55327445890623</c:v>
                </c:pt>
                <c:pt idx="291">
                  <c:v>505.88714264565624</c:v>
                </c:pt>
                <c:pt idx="292">
                  <c:v>600.87055798129552</c:v>
                </c:pt>
                <c:pt idx="293">
                  <c:v>660.33200795652908</c:v>
                </c:pt>
                <c:pt idx="294">
                  <c:v>623.70954007974149</c:v>
                </c:pt>
                <c:pt idx="295">
                  <c:v>618.31415144927871</c:v>
                </c:pt>
                <c:pt idx="296">
                  <c:v>805.60009676571542</c:v>
                </c:pt>
                <c:pt idx="297">
                  <c:v>622.36545891331593</c:v>
                </c:pt>
                <c:pt idx="298">
                  <c:v>813.66655560458457</c:v>
                </c:pt>
                <c:pt idx="299">
                  <c:v>587.03700408316013</c:v>
                </c:pt>
                <c:pt idx="300">
                  <c:v>557.43995333771431</c:v>
                </c:pt>
                <c:pt idx="301">
                  <c:v>584.16037746801294</c:v>
                </c:pt>
                <c:pt idx="302">
                  <c:v>630.89106485718276</c:v>
                </c:pt>
                <c:pt idx="303">
                  <c:v>630.8727982173624</c:v>
                </c:pt>
                <c:pt idx="304">
                  <c:v>700.57707960393248</c:v>
                </c:pt>
                <c:pt idx="305">
                  <c:v>582.88922982168583</c:v>
                </c:pt>
                <c:pt idx="306">
                  <c:v>672.95794402264289</c:v>
                </c:pt>
                <c:pt idx="307">
                  <c:v>572.19849775951889</c:v>
                </c:pt>
                <c:pt idx="308">
                  <c:v>604.15177536771944</c:v>
                </c:pt>
                <c:pt idx="309">
                  <c:v>530.55414154349114</c:v>
                </c:pt>
                <c:pt idx="310">
                  <c:v>545.82915754191572</c:v>
                </c:pt>
                <c:pt idx="311">
                  <c:v>528.77782133110043</c:v>
                </c:pt>
                <c:pt idx="312">
                  <c:v>545.53233082033717</c:v>
                </c:pt>
                <c:pt idx="313">
                  <c:v>471.65579348455196</c:v>
                </c:pt>
                <c:pt idx="314">
                  <c:v>627.89863959694412</c:v>
                </c:pt>
                <c:pt idx="315">
                  <c:v>609.40206766302128</c:v>
                </c:pt>
                <c:pt idx="316">
                  <c:v>674.33293268300156</c:v>
                </c:pt>
                <c:pt idx="317">
                  <c:v>568.41116232668844</c:v>
                </c:pt>
                <c:pt idx="318">
                  <c:v>482.7179436052063</c:v>
                </c:pt>
                <c:pt idx="319">
                  <c:v>579.12723560563859</c:v>
                </c:pt>
                <c:pt idx="320">
                  <c:v>537.83644307587667</c:v>
                </c:pt>
                <c:pt idx="321">
                  <c:v>615.28286685018554</c:v>
                </c:pt>
                <c:pt idx="322">
                  <c:v>540.90331213093236</c:v>
                </c:pt>
                <c:pt idx="323">
                  <c:v>595.64486615274461</c:v>
                </c:pt>
                <c:pt idx="324">
                  <c:v>559.99244314993143</c:v>
                </c:pt>
                <c:pt idx="325">
                  <c:v>576.01208615113171</c:v>
                </c:pt>
                <c:pt idx="326">
                  <c:v>467.06485258240247</c:v>
                </c:pt>
                <c:pt idx="327">
                  <c:v>651.47806015561355</c:v>
                </c:pt>
                <c:pt idx="328">
                  <c:v>458.40546596361548</c:v>
                </c:pt>
                <c:pt idx="329">
                  <c:v>609.97259949667693</c:v>
                </c:pt>
                <c:pt idx="330">
                  <c:v>528.06335989280535</c:v>
                </c:pt>
                <c:pt idx="331">
                  <c:v>467.47755266289812</c:v>
                </c:pt>
                <c:pt idx="332">
                  <c:v>524.81705635780361</c:v>
                </c:pt>
                <c:pt idx="333">
                  <c:v>536.32175447027282</c:v>
                </c:pt>
                <c:pt idx="334">
                  <c:v>572.6531467324296</c:v>
                </c:pt>
                <c:pt idx="335">
                  <c:v>551.32679182368781</c:v>
                </c:pt>
                <c:pt idx="336">
                  <c:v>467.68822345253056</c:v>
                </c:pt>
                <c:pt idx="337">
                  <c:v>567.036142278282</c:v>
                </c:pt>
                <c:pt idx="338">
                  <c:v>481.97375327366882</c:v>
                </c:pt>
                <c:pt idx="339">
                  <c:v>603.83860056410595</c:v>
                </c:pt>
                <c:pt idx="340">
                  <c:v>474.80156614351893</c:v>
                </c:pt>
                <c:pt idx="341">
                  <c:v>516.43538887192847</c:v>
                </c:pt>
                <c:pt idx="342">
                  <c:v>493.74441613463642</c:v>
                </c:pt>
                <c:pt idx="343">
                  <c:v>568.00434075189207</c:v>
                </c:pt>
                <c:pt idx="344">
                  <c:v>432.16551112945331</c:v>
                </c:pt>
                <c:pt idx="345">
                  <c:v>503.8011076421472</c:v>
                </c:pt>
                <c:pt idx="346">
                  <c:v>481.24173490853519</c:v>
                </c:pt>
                <c:pt idx="347">
                  <c:v>770.06733376953207</c:v>
                </c:pt>
                <c:pt idx="348">
                  <c:v>675.9986861632915</c:v>
                </c:pt>
                <c:pt idx="349">
                  <c:v>550.00332294681027</c:v>
                </c:pt>
                <c:pt idx="350">
                  <c:v>519.08775422476003</c:v>
                </c:pt>
                <c:pt idx="351">
                  <c:v>532.8393622024704</c:v>
                </c:pt>
                <c:pt idx="352">
                  <c:v>470.84550137372725</c:v>
                </c:pt>
                <c:pt idx="353">
                  <c:v>637.9325925111159</c:v>
                </c:pt>
                <c:pt idx="354">
                  <c:v>551.94396916445646</c:v>
                </c:pt>
                <c:pt idx="355">
                  <c:v>563.9134395598129</c:v>
                </c:pt>
                <c:pt idx="356">
                  <c:v>583.1815710940499</c:v>
                </c:pt>
                <c:pt idx="357">
                  <c:v>502.59163053797738</c:v>
                </c:pt>
                <c:pt idx="358">
                  <c:v>495.51326786254174</c:v>
                </c:pt>
                <c:pt idx="359">
                  <c:v>487.87036261735648</c:v>
                </c:pt>
                <c:pt idx="360">
                  <c:v>555.79910960030816</c:v>
                </c:pt>
                <c:pt idx="361">
                  <c:v>523.40773443770786</c:v>
                </c:pt>
                <c:pt idx="362">
                  <c:v>453.44216173584601</c:v>
                </c:pt>
                <c:pt idx="363">
                  <c:v>496.70157428181932</c:v>
                </c:pt>
                <c:pt idx="364">
                  <c:v>495.6924810139372</c:v>
                </c:pt>
                <c:pt idx="365">
                  <c:v>469.68275024868524</c:v>
                </c:pt>
                <c:pt idx="366">
                  <c:v>531.99458901323624</c:v>
                </c:pt>
                <c:pt idx="367">
                  <c:v>514.95554831173911</c:v>
                </c:pt>
                <c:pt idx="368">
                  <c:v>437.18083895380897</c:v>
                </c:pt>
                <c:pt idx="369">
                  <c:v>459.60667610748771</c:v>
                </c:pt>
                <c:pt idx="370">
                  <c:v>397.49048111674409</c:v>
                </c:pt>
                <c:pt idx="371">
                  <c:v>423.45986852405935</c:v>
                </c:pt>
                <c:pt idx="372">
                  <c:v>504.60404079794995</c:v>
                </c:pt>
                <c:pt idx="373">
                  <c:v>447.62207121045759</c:v>
                </c:pt>
                <c:pt idx="374">
                  <c:v>455.37681174730596</c:v>
                </c:pt>
                <c:pt idx="375">
                  <c:v>369.39450752561743</c:v>
                </c:pt>
                <c:pt idx="376">
                  <c:v>396.62844160496871</c:v>
                </c:pt>
                <c:pt idx="377">
                  <c:v>388.93645186056023</c:v>
                </c:pt>
                <c:pt idx="378">
                  <c:v>392.84613928424443</c:v>
                </c:pt>
                <c:pt idx="379">
                  <c:v>281.77316072988469</c:v>
                </c:pt>
                <c:pt idx="380">
                  <c:v>379.69457895518843</c:v>
                </c:pt>
                <c:pt idx="381">
                  <c:v>441.30153373757707</c:v>
                </c:pt>
                <c:pt idx="382">
                  <c:v>397.46671195295318</c:v>
                </c:pt>
                <c:pt idx="383">
                  <c:v>472.19823064100967</c:v>
                </c:pt>
                <c:pt idx="384">
                  <c:v>392.31233454995277</c:v>
                </c:pt>
                <c:pt idx="385">
                  <c:v>359.52558530059167</c:v>
                </c:pt>
                <c:pt idx="386">
                  <c:v>432.39056783425161</c:v>
                </c:pt>
                <c:pt idx="387">
                  <c:v>424.16659176097079</c:v>
                </c:pt>
                <c:pt idx="388">
                  <c:v>399.33750771999593</c:v>
                </c:pt>
                <c:pt idx="389">
                  <c:v>428.38692023941138</c:v>
                </c:pt>
                <c:pt idx="390">
                  <c:v>300.41987568642486</c:v>
                </c:pt>
                <c:pt idx="391">
                  <c:v>468.59842379111899</c:v>
                </c:pt>
                <c:pt idx="392">
                  <c:v>318.22372686157433</c:v>
                </c:pt>
                <c:pt idx="393">
                  <c:v>512.35577464784103</c:v>
                </c:pt>
                <c:pt idx="394">
                  <c:v>423.05099909229568</c:v>
                </c:pt>
                <c:pt idx="395">
                  <c:v>342.75291571854376</c:v>
                </c:pt>
                <c:pt idx="396">
                  <c:v>391.12947853641305</c:v>
                </c:pt>
                <c:pt idx="397">
                  <c:v>405.9372094962381</c:v>
                </c:pt>
                <c:pt idx="398">
                  <c:v>339.80420588111485</c:v>
                </c:pt>
                <c:pt idx="399">
                  <c:v>377.51567397629196</c:v>
                </c:pt>
                <c:pt idx="400">
                  <c:v>370.08267645161817</c:v>
                </c:pt>
                <c:pt idx="401">
                  <c:v>370.62067332407713</c:v>
                </c:pt>
                <c:pt idx="402">
                  <c:v>341.46357345432915</c:v>
                </c:pt>
                <c:pt idx="403">
                  <c:v>294.70701460641317</c:v>
                </c:pt>
                <c:pt idx="404">
                  <c:v>457.23157111112573</c:v>
                </c:pt>
                <c:pt idx="405">
                  <c:v>391.7350318353719</c:v>
                </c:pt>
                <c:pt idx="406">
                  <c:v>395.98476609212315</c:v>
                </c:pt>
                <c:pt idx="407">
                  <c:v>293.27103677287096</c:v>
                </c:pt>
                <c:pt idx="408">
                  <c:v>357.44638063641855</c:v>
                </c:pt>
                <c:pt idx="409">
                  <c:v>438.13577956884149</c:v>
                </c:pt>
                <c:pt idx="410">
                  <c:v>418.53855367102261</c:v>
                </c:pt>
                <c:pt idx="411">
                  <c:v>345.3840761953802</c:v>
                </c:pt>
                <c:pt idx="412">
                  <c:v>355.98827484803343</c:v>
                </c:pt>
                <c:pt idx="413">
                  <c:v>344.81868826751207</c:v>
                </c:pt>
                <c:pt idx="414">
                  <c:v>298.23994468825123</c:v>
                </c:pt>
                <c:pt idx="415">
                  <c:v>299.18150465364471</c:v>
                </c:pt>
                <c:pt idx="416">
                  <c:v>317.66472642933394</c:v>
                </c:pt>
                <c:pt idx="417">
                  <c:v>321.70941340239813</c:v>
                </c:pt>
                <c:pt idx="418">
                  <c:v>430.55689788129723</c:v>
                </c:pt>
                <c:pt idx="419">
                  <c:v>389.8100659370383</c:v>
                </c:pt>
                <c:pt idx="420">
                  <c:v>398.19707017258781</c:v>
                </c:pt>
                <c:pt idx="421">
                  <c:v>473.81725096548053</c:v>
                </c:pt>
                <c:pt idx="422">
                  <c:v>246.0682212267991</c:v>
                </c:pt>
                <c:pt idx="423">
                  <c:v>370.93555057837068</c:v>
                </c:pt>
                <c:pt idx="424">
                  <c:v>396.66024890150396</c:v>
                </c:pt>
                <c:pt idx="425">
                  <c:v>339.36397759448204</c:v>
                </c:pt>
                <c:pt idx="426">
                  <c:v>332.26632465172958</c:v>
                </c:pt>
                <c:pt idx="427">
                  <c:v>424.72000236382434</c:v>
                </c:pt>
                <c:pt idx="428">
                  <c:v>335.54622613519319</c:v>
                </c:pt>
                <c:pt idx="429">
                  <c:v>424.63380559051984</c:v>
                </c:pt>
                <c:pt idx="430">
                  <c:v>338.96921925628681</c:v>
                </c:pt>
                <c:pt idx="431">
                  <c:v>369.38921720136244</c:v>
                </c:pt>
                <c:pt idx="432">
                  <c:v>376.65939777070326</c:v>
                </c:pt>
                <c:pt idx="433">
                  <c:v>355.39091108487872</c:v>
                </c:pt>
                <c:pt idx="434">
                  <c:v>434.89786015624918</c:v>
                </c:pt>
                <c:pt idx="435">
                  <c:v>360.90094005746971</c:v>
                </c:pt>
                <c:pt idx="436">
                  <c:v>379.09345024633387</c:v>
                </c:pt>
                <c:pt idx="437">
                  <c:v>392.40464466163883</c:v>
                </c:pt>
                <c:pt idx="438">
                  <c:v>415.69241713702399</c:v>
                </c:pt>
                <c:pt idx="439">
                  <c:v>439.98600719428595</c:v>
                </c:pt>
                <c:pt idx="440">
                  <c:v>443.95135939803413</c:v>
                </c:pt>
                <c:pt idx="441">
                  <c:v>386.8979193397667</c:v>
                </c:pt>
                <c:pt idx="442">
                  <c:v>440.10220544383975</c:v>
                </c:pt>
                <c:pt idx="443">
                  <c:v>274.94898576692071</c:v>
                </c:pt>
                <c:pt idx="444">
                  <c:v>352.6124495208802</c:v>
                </c:pt>
                <c:pt idx="445">
                  <c:v>370.1703025682902</c:v>
                </c:pt>
                <c:pt idx="446">
                  <c:v>344.40412501856974</c:v>
                </c:pt>
                <c:pt idx="447">
                  <c:v>341.44978567916741</c:v>
                </c:pt>
                <c:pt idx="448">
                  <c:v>379.19683087851342</c:v>
                </c:pt>
                <c:pt idx="449">
                  <c:v>322.24588259872309</c:v>
                </c:pt>
                <c:pt idx="450">
                  <c:v>369.4415031714679</c:v>
                </c:pt>
                <c:pt idx="451">
                  <c:v>292.98229419545498</c:v>
                </c:pt>
                <c:pt idx="452">
                  <c:v>379.09370587305744</c:v>
                </c:pt>
                <c:pt idx="453">
                  <c:v>302.00056941909037</c:v>
                </c:pt>
                <c:pt idx="454">
                  <c:v>238.70184955113081</c:v>
                </c:pt>
                <c:pt idx="455">
                  <c:v>227.46432601792142</c:v>
                </c:pt>
                <c:pt idx="456">
                  <c:v>322.33296551203642</c:v>
                </c:pt>
                <c:pt idx="457">
                  <c:v>269.45821493126027</c:v>
                </c:pt>
                <c:pt idx="458">
                  <c:v>295.24473601348876</c:v>
                </c:pt>
                <c:pt idx="459">
                  <c:v>186.60626957504317</c:v>
                </c:pt>
                <c:pt idx="460">
                  <c:v>270.3629870779277</c:v>
                </c:pt>
                <c:pt idx="461">
                  <c:v>278.07075459243248</c:v>
                </c:pt>
                <c:pt idx="462">
                  <c:v>285.32341811352649</c:v>
                </c:pt>
                <c:pt idx="463">
                  <c:v>292.097583232224</c:v>
                </c:pt>
                <c:pt idx="464">
                  <c:v>247.47614195360876</c:v>
                </c:pt>
                <c:pt idx="465">
                  <c:v>258.61961583781539</c:v>
                </c:pt>
                <c:pt idx="466">
                  <c:v>260.45267226004466</c:v>
                </c:pt>
                <c:pt idx="467">
                  <c:v>278.26112184292475</c:v>
                </c:pt>
                <c:pt idx="468">
                  <c:v>286.58592720514071</c:v>
                </c:pt>
                <c:pt idx="469">
                  <c:v>283.93584499258355</c:v>
                </c:pt>
                <c:pt idx="470">
                  <c:v>232.21698753292731</c:v>
                </c:pt>
                <c:pt idx="471">
                  <c:v>259.15793166981473</c:v>
                </c:pt>
                <c:pt idx="472">
                  <c:v>182.29657598474017</c:v>
                </c:pt>
                <c:pt idx="473">
                  <c:v>185.31186742995376</c:v>
                </c:pt>
                <c:pt idx="474">
                  <c:v>270.74744169349668</c:v>
                </c:pt>
                <c:pt idx="475">
                  <c:v>331.80118525093962</c:v>
                </c:pt>
                <c:pt idx="476">
                  <c:v>325.44445835190214</c:v>
                </c:pt>
                <c:pt idx="477">
                  <c:v>248.18892371329852</c:v>
                </c:pt>
                <c:pt idx="478">
                  <c:v>298.56848887190188</c:v>
                </c:pt>
                <c:pt idx="479">
                  <c:v>262.95037353577686</c:v>
                </c:pt>
                <c:pt idx="480">
                  <c:v>401.49062194897766</c:v>
                </c:pt>
                <c:pt idx="481">
                  <c:v>210.4028149802372</c:v>
                </c:pt>
                <c:pt idx="482">
                  <c:v>271.69718624694957</c:v>
                </c:pt>
                <c:pt idx="483">
                  <c:v>301.8209141540612</c:v>
                </c:pt>
                <c:pt idx="484">
                  <c:v>291.17603806918731</c:v>
                </c:pt>
                <c:pt idx="485">
                  <c:v>315.4300138743655</c:v>
                </c:pt>
                <c:pt idx="486">
                  <c:v>292.24151213769181</c:v>
                </c:pt>
                <c:pt idx="487">
                  <c:v>271.83391096282514</c:v>
                </c:pt>
                <c:pt idx="488">
                  <c:v>305.16552871859381</c:v>
                </c:pt>
                <c:pt idx="489">
                  <c:v>331.67111923167926</c:v>
                </c:pt>
                <c:pt idx="490">
                  <c:v>280.28480989194333</c:v>
                </c:pt>
                <c:pt idx="491">
                  <c:v>260.77819561626632</c:v>
                </c:pt>
                <c:pt idx="492">
                  <c:v>232.21007616092749</c:v>
                </c:pt>
                <c:pt idx="493">
                  <c:v>322.50140670121669</c:v>
                </c:pt>
                <c:pt idx="494">
                  <c:v>403.97672083078896</c:v>
                </c:pt>
                <c:pt idx="495">
                  <c:v>299.15337593929604</c:v>
                </c:pt>
                <c:pt idx="496">
                  <c:v>274.92669327589977</c:v>
                </c:pt>
                <c:pt idx="497">
                  <c:v>309.94041513438509</c:v>
                </c:pt>
                <c:pt idx="498">
                  <c:v>225.34678337024869</c:v>
                </c:pt>
                <c:pt idx="499">
                  <c:v>264.65521919106732</c:v>
                </c:pt>
                <c:pt idx="500">
                  <c:v>339.48641922175926</c:v>
                </c:pt>
                <c:pt idx="501">
                  <c:v>273.4340525680916</c:v>
                </c:pt>
                <c:pt idx="502">
                  <c:v>262.33254420715036</c:v>
                </c:pt>
                <c:pt idx="503">
                  <c:v>353.93831760532038</c:v>
                </c:pt>
                <c:pt idx="504">
                  <c:v>268.70726776196642</c:v>
                </c:pt>
                <c:pt idx="505">
                  <c:v>257.72085358768373</c:v>
                </c:pt>
                <c:pt idx="506">
                  <c:v>298.60953108657941</c:v>
                </c:pt>
                <c:pt idx="507">
                  <c:v>353.59324473102066</c:v>
                </c:pt>
                <c:pt idx="508">
                  <c:v>287.17430580849083</c:v>
                </c:pt>
                <c:pt idx="509">
                  <c:v>350.25877819533946</c:v>
                </c:pt>
                <c:pt idx="510">
                  <c:v>218.01863149928747</c:v>
                </c:pt>
                <c:pt idx="511">
                  <c:v>322.3072543803612</c:v>
                </c:pt>
                <c:pt idx="512">
                  <c:v>288.88810460579242</c:v>
                </c:pt>
                <c:pt idx="513">
                  <c:v>340.44085500522436</c:v>
                </c:pt>
                <c:pt idx="514">
                  <c:v>389.27296556921272</c:v>
                </c:pt>
                <c:pt idx="515">
                  <c:v>203.04504515755892</c:v>
                </c:pt>
                <c:pt idx="516">
                  <c:v>278.41539875817858</c:v>
                </c:pt>
                <c:pt idx="517">
                  <c:v>233.02957491720323</c:v>
                </c:pt>
                <c:pt idx="518">
                  <c:v>361.59959998274456</c:v>
                </c:pt>
                <c:pt idx="519">
                  <c:v>241.57965009485318</c:v>
                </c:pt>
                <c:pt idx="520">
                  <c:v>227.50065252529305</c:v>
                </c:pt>
                <c:pt idx="521">
                  <c:v>225.0995425849521</c:v>
                </c:pt>
                <c:pt idx="522">
                  <c:v>170.410085653675</c:v>
                </c:pt>
                <c:pt idx="523">
                  <c:v>213.79929805792912</c:v>
                </c:pt>
                <c:pt idx="524">
                  <c:v>287.42983420934934</c:v>
                </c:pt>
                <c:pt idx="525">
                  <c:v>198.49901185149614</c:v>
                </c:pt>
                <c:pt idx="526">
                  <c:v>183.35894651115979</c:v>
                </c:pt>
                <c:pt idx="527">
                  <c:v>209.60509236795571</c:v>
                </c:pt>
                <c:pt idx="528">
                  <c:v>206.80509155852727</c:v>
                </c:pt>
                <c:pt idx="529">
                  <c:v>228.55934871839852</c:v>
                </c:pt>
                <c:pt idx="530">
                  <c:v>217.78103121011671</c:v>
                </c:pt>
                <c:pt idx="531">
                  <c:v>175.36342884135283</c:v>
                </c:pt>
                <c:pt idx="532">
                  <c:v>248.18328173367578</c:v>
                </c:pt>
                <c:pt idx="533">
                  <c:v>186.01324784503126</c:v>
                </c:pt>
                <c:pt idx="534">
                  <c:v>219.75293521812014</c:v>
                </c:pt>
                <c:pt idx="535">
                  <c:v>232.58677018769274</c:v>
                </c:pt>
                <c:pt idx="536">
                  <c:v>243.69228897374799</c:v>
                </c:pt>
                <c:pt idx="537">
                  <c:v>219.98061652355776</c:v>
                </c:pt>
                <c:pt idx="538">
                  <c:v>182.61655546901122</c:v>
                </c:pt>
                <c:pt idx="539">
                  <c:v>167.73258737161822</c:v>
                </c:pt>
                <c:pt idx="540">
                  <c:v>183.97129287495429</c:v>
                </c:pt>
                <c:pt idx="541">
                  <c:v>231.33251846180846</c:v>
                </c:pt>
                <c:pt idx="542">
                  <c:v>221.52288816687064</c:v>
                </c:pt>
                <c:pt idx="543">
                  <c:v>217.15714943112343</c:v>
                </c:pt>
                <c:pt idx="544">
                  <c:v>226.05575642850181</c:v>
                </c:pt>
                <c:pt idx="545">
                  <c:v>167.39226352929859</c:v>
                </c:pt>
                <c:pt idx="546">
                  <c:v>197.24260528165095</c:v>
                </c:pt>
                <c:pt idx="547">
                  <c:v>174.29251562343794</c:v>
                </c:pt>
                <c:pt idx="548">
                  <c:v>178.06660757259553</c:v>
                </c:pt>
                <c:pt idx="549">
                  <c:v>212.03283339840854</c:v>
                </c:pt>
                <c:pt idx="550">
                  <c:v>190.37263529701883</c:v>
                </c:pt>
                <c:pt idx="551">
                  <c:v>175.8571393832338</c:v>
                </c:pt>
                <c:pt idx="552">
                  <c:v>277.34630025931642</c:v>
                </c:pt>
                <c:pt idx="553">
                  <c:v>164.53767647123252</c:v>
                </c:pt>
                <c:pt idx="554">
                  <c:v>174.47521295779944</c:v>
                </c:pt>
                <c:pt idx="555">
                  <c:v>147.91673946496391</c:v>
                </c:pt>
                <c:pt idx="556">
                  <c:v>200.17142631170086</c:v>
                </c:pt>
                <c:pt idx="557">
                  <c:v>233.79421267056998</c:v>
                </c:pt>
                <c:pt idx="558">
                  <c:v>167.40490203199295</c:v>
                </c:pt>
                <c:pt idx="559">
                  <c:v>252.7481345304009</c:v>
                </c:pt>
                <c:pt idx="560">
                  <c:v>272.71673559295562</c:v>
                </c:pt>
                <c:pt idx="561">
                  <c:v>252.05495284203869</c:v>
                </c:pt>
                <c:pt idx="562">
                  <c:v>198.46737767211511</c:v>
                </c:pt>
                <c:pt idx="563">
                  <c:v>192.04688811801637</c:v>
                </c:pt>
                <c:pt idx="564">
                  <c:v>179.76060799201704</c:v>
                </c:pt>
                <c:pt idx="565">
                  <c:v>271.6472601438449</c:v>
                </c:pt>
                <c:pt idx="566">
                  <c:v>276.76975332288782</c:v>
                </c:pt>
                <c:pt idx="567">
                  <c:v>175.88476224558653</c:v>
                </c:pt>
                <c:pt idx="568">
                  <c:v>257.31307597277697</c:v>
                </c:pt>
                <c:pt idx="569">
                  <c:v>246.54705484755414</c:v>
                </c:pt>
                <c:pt idx="570">
                  <c:v>231.42849454724075</c:v>
                </c:pt>
                <c:pt idx="571">
                  <c:v>240.03292576154277</c:v>
                </c:pt>
                <c:pt idx="572">
                  <c:v>172.11253904080422</c:v>
                </c:pt>
                <c:pt idx="573">
                  <c:v>192.57828190963392</c:v>
                </c:pt>
                <c:pt idx="574">
                  <c:v>217.44256909467262</c:v>
                </c:pt>
                <c:pt idx="575">
                  <c:v>351.33221473217628</c:v>
                </c:pt>
                <c:pt idx="576">
                  <c:v>232.03645659970852</c:v>
                </c:pt>
                <c:pt idx="577">
                  <c:v>240.61344682229674</c:v>
                </c:pt>
                <c:pt idx="578">
                  <c:v>218.17371656655155</c:v>
                </c:pt>
                <c:pt idx="579">
                  <c:v>211.66449999806665</c:v>
                </c:pt>
                <c:pt idx="580">
                  <c:v>247.92882626637819</c:v>
                </c:pt>
                <c:pt idx="581">
                  <c:v>143.40893396518101</c:v>
                </c:pt>
                <c:pt idx="582">
                  <c:v>226.9852985053333</c:v>
                </c:pt>
                <c:pt idx="583">
                  <c:v>186.25129725761397</c:v>
                </c:pt>
                <c:pt idx="584">
                  <c:v>190.20996264912489</c:v>
                </c:pt>
                <c:pt idx="585">
                  <c:v>194.3060028674289</c:v>
                </c:pt>
                <c:pt idx="586">
                  <c:v>242.54901252134991</c:v>
                </c:pt>
                <c:pt idx="587">
                  <c:v>184.72311686992072</c:v>
                </c:pt>
                <c:pt idx="588">
                  <c:v>193.37499627502476</c:v>
                </c:pt>
                <c:pt idx="589">
                  <c:v>135.62487087200196</c:v>
                </c:pt>
                <c:pt idx="590">
                  <c:v>201.10056397988291</c:v>
                </c:pt>
                <c:pt idx="591">
                  <c:v>164.48582054566495</c:v>
                </c:pt>
                <c:pt idx="592">
                  <c:v>212.71904757305151</c:v>
                </c:pt>
                <c:pt idx="593">
                  <c:v>222.59727618499721</c:v>
                </c:pt>
                <c:pt idx="594">
                  <c:v>177.53556588299332</c:v>
                </c:pt>
                <c:pt idx="595">
                  <c:v>160.27746924625825</c:v>
                </c:pt>
                <c:pt idx="596">
                  <c:v>219.34460689109383</c:v>
                </c:pt>
                <c:pt idx="597">
                  <c:v>170.30028926730731</c:v>
                </c:pt>
                <c:pt idx="598">
                  <c:v>219.02906370101036</c:v>
                </c:pt>
                <c:pt idx="599">
                  <c:v>246.83898133513102</c:v>
                </c:pt>
                <c:pt idx="600">
                  <c:v>159.14597921000026</c:v>
                </c:pt>
                <c:pt idx="601">
                  <c:v>226.16522003988629</c:v>
                </c:pt>
                <c:pt idx="602">
                  <c:v>244.0995672580807</c:v>
                </c:pt>
                <c:pt idx="603">
                  <c:v>140.52213887023856</c:v>
                </c:pt>
                <c:pt idx="604">
                  <c:v>208.44104453000381</c:v>
                </c:pt>
                <c:pt idx="605">
                  <c:v>163.33396570321514</c:v>
                </c:pt>
                <c:pt idx="606">
                  <c:v>209.21474445405508</c:v>
                </c:pt>
                <c:pt idx="607">
                  <c:v>154.68689661214282</c:v>
                </c:pt>
                <c:pt idx="608">
                  <c:v>185.66295695930788</c:v>
                </c:pt>
                <c:pt idx="609">
                  <c:v>202.682186660361</c:v>
                </c:pt>
                <c:pt idx="610">
                  <c:v>170.26444445818311</c:v>
                </c:pt>
                <c:pt idx="611">
                  <c:v>189.72204977657861</c:v>
                </c:pt>
                <c:pt idx="612">
                  <c:v>157.61256253441161</c:v>
                </c:pt>
                <c:pt idx="613">
                  <c:v>156.46895341022784</c:v>
                </c:pt>
                <c:pt idx="614">
                  <c:v>204.10680173405004</c:v>
                </c:pt>
                <c:pt idx="615">
                  <c:v>151.9733644325884</c:v>
                </c:pt>
                <c:pt idx="616">
                  <c:v>208.09829886597086</c:v>
                </c:pt>
                <c:pt idx="617">
                  <c:v>175.53259554584474</c:v>
                </c:pt>
                <c:pt idx="618">
                  <c:v>151.62518848517769</c:v>
                </c:pt>
                <c:pt idx="619">
                  <c:v>202.40568152792542</c:v>
                </c:pt>
                <c:pt idx="620">
                  <c:v>118.22387151071582</c:v>
                </c:pt>
                <c:pt idx="621">
                  <c:v>179.3508875296792</c:v>
                </c:pt>
                <c:pt idx="622">
                  <c:v>175.42178629839648</c:v>
                </c:pt>
                <c:pt idx="623">
                  <c:v>150.56068486630838</c:v>
                </c:pt>
                <c:pt idx="624">
                  <c:v>156.4035366214537</c:v>
                </c:pt>
                <c:pt idx="625">
                  <c:v>179.15748972223852</c:v>
                </c:pt>
                <c:pt idx="626">
                  <c:v>144.55624248502369</c:v>
                </c:pt>
                <c:pt idx="627">
                  <c:v>203.22139117367286</c:v>
                </c:pt>
                <c:pt idx="628">
                  <c:v>210.86883336804095</c:v>
                </c:pt>
                <c:pt idx="629">
                  <c:v>158.61603519035236</c:v>
                </c:pt>
                <c:pt idx="630">
                  <c:v>130.85400672471167</c:v>
                </c:pt>
                <c:pt idx="631">
                  <c:v>130.19540560414552</c:v>
                </c:pt>
                <c:pt idx="632">
                  <c:v>177.4299795878577</c:v>
                </c:pt>
                <c:pt idx="633">
                  <c:v>190.23675743851408</c:v>
                </c:pt>
                <c:pt idx="634">
                  <c:v>174.63336637621356</c:v>
                </c:pt>
                <c:pt idx="635">
                  <c:v>129.68053691085964</c:v>
                </c:pt>
                <c:pt idx="636">
                  <c:v>149.74791088225297</c:v>
                </c:pt>
                <c:pt idx="637">
                  <c:v>135.80357641444979</c:v>
                </c:pt>
                <c:pt idx="638">
                  <c:v>154.26594679377357</c:v>
                </c:pt>
                <c:pt idx="639">
                  <c:v>163.70255321822418</c:v>
                </c:pt>
                <c:pt idx="640">
                  <c:v>167.05726367247084</c:v>
                </c:pt>
                <c:pt idx="641">
                  <c:v>156.4415850596217</c:v>
                </c:pt>
                <c:pt idx="642">
                  <c:v>191.3709976347547</c:v>
                </c:pt>
                <c:pt idx="643">
                  <c:v>170.05704751052241</c:v>
                </c:pt>
                <c:pt idx="644">
                  <c:v>112.47988633345305</c:v>
                </c:pt>
                <c:pt idx="645">
                  <c:v>173.88672166081673</c:v>
                </c:pt>
                <c:pt idx="646">
                  <c:v>152.10592165494575</c:v>
                </c:pt>
                <c:pt idx="647">
                  <c:v>181.21984781558652</c:v>
                </c:pt>
                <c:pt idx="648">
                  <c:v>189.13448084745562</c:v>
                </c:pt>
                <c:pt idx="649">
                  <c:v>170.01433975861477</c:v>
                </c:pt>
                <c:pt idx="650">
                  <c:v>172.38074608493341</c:v>
                </c:pt>
                <c:pt idx="651">
                  <c:v>191.05990619147323</c:v>
                </c:pt>
                <c:pt idx="652">
                  <c:v>148.68279049471255</c:v>
                </c:pt>
                <c:pt idx="653">
                  <c:v>135.87509445883819</c:v>
                </c:pt>
                <c:pt idx="654">
                  <c:v>158.33245586124642</c:v>
                </c:pt>
                <c:pt idx="655">
                  <c:v>166.82353617395532</c:v>
                </c:pt>
                <c:pt idx="656">
                  <c:v>112.02613443019561</c:v>
                </c:pt>
                <c:pt idx="657">
                  <c:v>179.74746721317248</c:v>
                </c:pt>
                <c:pt idx="658">
                  <c:v>122.86071843703975</c:v>
                </c:pt>
                <c:pt idx="659">
                  <c:v>150.32636635337755</c:v>
                </c:pt>
                <c:pt idx="660">
                  <c:v>185.05843633393525</c:v>
                </c:pt>
                <c:pt idx="661">
                  <c:v>209.46820386901069</c:v>
                </c:pt>
                <c:pt idx="662">
                  <c:v>128.88929677156514</c:v>
                </c:pt>
                <c:pt idx="663">
                  <c:v>135.78744717656764</c:v>
                </c:pt>
                <c:pt idx="664">
                  <c:v>153.23085863606133</c:v>
                </c:pt>
                <c:pt idx="665">
                  <c:v>169.29502203433529</c:v>
                </c:pt>
                <c:pt idx="666">
                  <c:v>184.81925840555814</c:v>
                </c:pt>
                <c:pt idx="667">
                  <c:v>184.36915404810489</c:v>
                </c:pt>
                <c:pt idx="668">
                  <c:v>137.60645315776571</c:v>
                </c:pt>
                <c:pt idx="669">
                  <c:v>136.18634312309908</c:v>
                </c:pt>
                <c:pt idx="670">
                  <c:v>158.11515995810916</c:v>
                </c:pt>
                <c:pt idx="671">
                  <c:v>143.82133432153518</c:v>
                </c:pt>
                <c:pt idx="672">
                  <c:v>115.98345409924826</c:v>
                </c:pt>
                <c:pt idx="673">
                  <c:v>123.40663096954165</c:v>
                </c:pt>
                <c:pt idx="674">
                  <c:v>138.51889533600996</c:v>
                </c:pt>
                <c:pt idx="675">
                  <c:v>168.82802277415226</c:v>
                </c:pt>
                <c:pt idx="676">
                  <c:v>162.41621474962855</c:v>
                </c:pt>
                <c:pt idx="677">
                  <c:v>123.89722641346758</c:v>
                </c:pt>
                <c:pt idx="678">
                  <c:v>134.2309699875411</c:v>
                </c:pt>
                <c:pt idx="679">
                  <c:v>97.212881754486276</c:v>
                </c:pt>
                <c:pt idx="680">
                  <c:v>107.57524798819492</c:v>
                </c:pt>
                <c:pt idx="681">
                  <c:v>167.45980746187951</c:v>
                </c:pt>
                <c:pt idx="682">
                  <c:v>136.05955375152908</c:v>
                </c:pt>
                <c:pt idx="683">
                  <c:v>111.06355362827419</c:v>
                </c:pt>
                <c:pt idx="684">
                  <c:v>138.64310503212755</c:v>
                </c:pt>
                <c:pt idx="685">
                  <c:v>139.71136143510577</c:v>
                </c:pt>
                <c:pt idx="686">
                  <c:v>150.14735758935007</c:v>
                </c:pt>
                <c:pt idx="687">
                  <c:v>111.1389721872917</c:v>
                </c:pt>
                <c:pt idx="688">
                  <c:v>104.32282546845279</c:v>
                </c:pt>
                <c:pt idx="689">
                  <c:v>103.01640704090589</c:v>
                </c:pt>
                <c:pt idx="690">
                  <c:v>101.03627940686886</c:v>
                </c:pt>
                <c:pt idx="691">
                  <c:v>98.815413862834134</c:v>
                </c:pt>
                <c:pt idx="692">
                  <c:v>75.664303830603004</c:v>
                </c:pt>
                <c:pt idx="693">
                  <c:v>108.89855118178941</c:v>
                </c:pt>
                <c:pt idx="694">
                  <c:v>82.784904100949134</c:v>
                </c:pt>
                <c:pt idx="695">
                  <c:v>98.86508195761543</c:v>
                </c:pt>
                <c:pt idx="696">
                  <c:v>107.49651083936584</c:v>
                </c:pt>
                <c:pt idx="697">
                  <c:v>74.239596816323314</c:v>
                </c:pt>
                <c:pt idx="698">
                  <c:v>140.20374487183409</c:v>
                </c:pt>
                <c:pt idx="699">
                  <c:v>104.14643975915882</c:v>
                </c:pt>
                <c:pt idx="700">
                  <c:v>94.603546770387865</c:v>
                </c:pt>
                <c:pt idx="701">
                  <c:v>112.07135536150952</c:v>
                </c:pt>
                <c:pt idx="702">
                  <c:v>109.77341548135733</c:v>
                </c:pt>
                <c:pt idx="703">
                  <c:v>238.7496122827792</c:v>
                </c:pt>
                <c:pt idx="704">
                  <c:v>126.61406702067839</c:v>
                </c:pt>
                <c:pt idx="705">
                  <c:v>147.99793215482435</c:v>
                </c:pt>
                <c:pt idx="706">
                  <c:v>126.43331264316147</c:v>
                </c:pt>
                <c:pt idx="707">
                  <c:v>135.67699938002332</c:v>
                </c:pt>
                <c:pt idx="708">
                  <c:v>151.07755266861193</c:v>
                </c:pt>
                <c:pt idx="709">
                  <c:v>106.43167570663043</c:v>
                </c:pt>
                <c:pt idx="710">
                  <c:v>144.9447846760676</c:v>
                </c:pt>
                <c:pt idx="711">
                  <c:v>96.323263966824115</c:v>
                </c:pt>
                <c:pt idx="712">
                  <c:v>90.151441435806703</c:v>
                </c:pt>
                <c:pt idx="713">
                  <c:v>92.262040175964884</c:v>
                </c:pt>
                <c:pt idx="714">
                  <c:v>132.22382032539957</c:v>
                </c:pt>
                <c:pt idx="715">
                  <c:v>112.02042404691475</c:v>
                </c:pt>
                <c:pt idx="716">
                  <c:v>70.389431266524113</c:v>
                </c:pt>
                <c:pt idx="717">
                  <c:v>79.172675026428166</c:v>
                </c:pt>
                <c:pt idx="718">
                  <c:v>76.203471346651</c:v>
                </c:pt>
                <c:pt idx="719">
                  <c:v>88.492810548433226</c:v>
                </c:pt>
                <c:pt idx="720">
                  <c:v>102.46492824535734</c:v>
                </c:pt>
                <c:pt idx="721">
                  <c:v>85.814978456765331</c:v>
                </c:pt>
                <c:pt idx="722">
                  <c:v>112.62246712611007</c:v>
                </c:pt>
                <c:pt idx="723">
                  <c:v>113.40199822807327</c:v>
                </c:pt>
                <c:pt idx="724">
                  <c:v>97.746759741977385</c:v>
                </c:pt>
                <c:pt idx="725">
                  <c:v>69.607737274261993</c:v>
                </c:pt>
                <c:pt idx="726">
                  <c:v>77.541175826832799</c:v>
                </c:pt>
                <c:pt idx="727">
                  <c:v>92.598247842640589</c:v>
                </c:pt>
                <c:pt idx="728">
                  <c:v>71.957729215573124</c:v>
                </c:pt>
                <c:pt idx="729">
                  <c:v>100.17262504824818</c:v>
                </c:pt>
                <c:pt idx="730">
                  <c:v>126.89904380694885</c:v>
                </c:pt>
                <c:pt idx="731">
                  <c:v>103.06020909436819</c:v>
                </c:pt>
                <c:pt idx="732">
                  <c:v>102.92705983545945</c:v>
                </c:pt>
                <c:pt idx="733">
                  <c:v>133.71025370172683</c:v>
                </c:pt>
                <c:pt idx="734">
                  <c:v>105.71762125348715</c:v>
                </c:pt>
                <c:pt idx="735">
                  <c:v>92.778170622014187</c:v>
                </c:pt>
                <c:pt idx="736">
                  <c:v>80.036442147101155</c:v>
                </c:pt>
                <c:pt idx="737">
                  <c:v>101.02354741041729</c:v>
                </c:pt>
                <c:pt idx="738">
                  <c:v>94.752972030379397</c:v>
                </c:pt>
                <c:pt idx="739">
                  <c:v>87.188730273819971</c:v>
                </c:pt>
                <c:pt idx="740">
                  <c:v>50.593739447495899</c:v>
                </c:pt>
                <c:pt idx="741">
                  <c:v>50.347321061828261</c:v>
                </c:pt>
                <c:pt idx="742">
                  <c:v>95.463637645096881</c:v>
                </c:pt>
                <c:pt idx="743">
                  <c:v>79.895547666082877</c:v>
                </c:pt>
                <c:pt idx="744">
                  <c:v>86.271206909563546</c:v>
                </c:pt>
                <c:pt idx="745">
                  <c:v>77.565867056311262</c:v>
                </c:pt>
                <c:pt idx="746">
                  <c:v>72.508237552645383</c:v>
                </c:pt>
                <c:pt idx="747">
                  <c:v>92.035189553209491</c:v>
                </c:pt>
                <c:pt idx="748">
                  <c:v>30.666219137858416</c:v>
                </c:pt>
                <c:pt idx="749">
                  <c:v>73.42379147279847</c:v>
                </c:pt>
                <c:pt idx="750">
                  <c:v>134.45900949861382</c:v>
                </c:pt>
                <c:pt idx="751">
                  <c:v>59.69627101028729</c:v>
                </c:pt>
                <c:pt idx="752">
                  <c:v>74.549296677326041</c:v>
                </c:pt>
                <c:pt idx="753">
                  <c:v>71.876536751984986</c:v>
                </c:pt>
                <c:pt idx="754">
                  <c:v>86.664837124503777</c:v>
                </c:pt>
                <c:pt idx="755">
                  <c:v>80.069440468018541</c:v>
                </c:pt>
                <c:pt idx="756">
                  <c:v>68.398710720242946</c:v>
                </c:pt>
                <c:pt idx="757">
                  <c:v>67.849139383345445</c:v>
                </c:pt>
                <c:pt idx="758">
                  <c:v>87.14810141930441</c:v>
                </c:pt>
                <c:pt idx="759">
                  <c:v>61.330165387885344</c:v>
                </c:pt>
                <c:pt idx="760">
                  <c:v>77.144751909743903</c:v>
                </c:pt>
                <c:pt idx="761">
                  <c:v>38.041745224490143</c:v>
                </c:pt>
                <c:pt idx="762">
                  <c:v>52.562689389268961</c:v>
                </c:pt>
                <c:pt idx="763">
                  <c:v>50.620036431341546</c:v>
                </c:pt>
                <c:pt idx="764">
                  <c:v>61.391376459093642</c:v>
                </c:pt>
                <c:pt idx="765">
                  <c:v>88.730163303112121</c:v>
                </c:pt>
                <c:pt idx="766">
                  <c:v>42.981379085812968</c:v>
                </c:pt>
                <c:pt idx="767">
                  <c:v>89.272827466536782</c:v>
                </c:pt>
                <c:pt idx="768">
                  <c:v>108.11807384105295</c:v>
                </c:pt>
                <c:pt idx="769">
                  <c:v>94.151732162479746</c:v>
                </c:pt>
                <c:pt idx="770">
                  <c:v>74.415703212123859</c:v>
                </c:pt>
                <c:pt idx="771">
                  <c:v>67.239937083812251</c:v>
                </c:pt>
                <c:pt idx="772">
                  <c:v>87.326707978624071</c:v>
                </c:pt>
                <c:pt idx="773">
                  <c:v>112.46424895208902</c:v>
                </c:pt>
                <c:pt idx="774">
                  <c:v>64.986029502390238</c:v>
                </c:pt>
                <c:pt idx="775">
                  <c:v>62.730490907409198</c:v>
                </c:pt>
                <c:pt idx="776">
                  <c:v>81.780266892242494</c:v>
                </c:pt>
                <c:pt idx="777">
                  <c:v>107.89946914018834</c:v>
                </c:pt>
                <c:pt idx="778">
                  <c:v>102.86722310999815</c:v>
                </c:pt>
                <c:pt idx="779">
                  <c:v>97.52373757666966</c:v>
                </c:pt>
                <c:pt idx="780">
                  <c:v>93.512461525172242</c:v>
                </c:pt>
                <c:pt idx="781">
                  <c:v>83.614552364628949</c:v>
                </c:pt>
                <c:pt idx="782">
                  <c:v>121.55844826740396</c:v>
                </c:pt>
                <c:pt idx="783">
                  <c:v>80.799551704311355</c:v>
                </c:pt>
                <c:pt idx="784">
                  <c:v>51.703126292368623</c:v>
                </c:pt>
                <c:pt idx="785">
                  <c:v>84.040538507267968</c:v>
                </c:pt>
                <c:pt idx="786">
                  <c:v>73.734878765057829</c:v>
                </c:pt>
                <c:pt idx="787">
                  <c:v>93.687543974046207</c:v>
                </c:pt>
                <c:pt idx="788">
                  <c:v>71.528532647876318</c:v>
                </c:pt>
                <c:pt idx="789">
                  <c:v>75.529485376751083</c:v>
                </c:pt>
                <c:pt idx="790">
                  <c:v>93.888984653476328</c:v>
                </c:pt>
                <c:pt idx="791">
                  <c:v>40.010298863845478</c:v>
                </c:pt>
                <c:pt idx="792">
                  <c:v>60.192538612279755</c:v>
                </c:pt>
                <c:pt idx="793">
                  <c:v>86.398823466559648</c:v>
                </c:pt>
                <c:pt idx="794">
                  <c:v>89.596371464158509</c:v>
                </c:pt>
                <c:pt idx="795">
                  <c:v>69.699849232040904</c:v>
                </c:pt>
                <c:pt idx="796">
                  <c:v>47.875481860223566</c:v>
                </c:pt>
                <c:pt idx="797">
                  <c:v>86.593443293291983</c:v>
                </c:pt>
                <c:pt idx="798">
                  <c:v>95.690383516079166</c:v>
                </c:pt>
                <c:pt idx="799">
                  <c:v>55.117029748994504</c:v>
                </c:pt>
                <c:pt idx="800">
                  <c:v>51.529315045211987</c:v>
                </c:pt>
                <c:pt idx="801">
                  <c:v>53.238209192144488</c:v>
                </c:pt>
                <c:pt idx="802">
                  <c:v>43.177744552869562</c:v>
                </c:pt>
                <c:pt idx="803">
                  <c:v>89.122142366061126</c:v>
                </c:pt>
                <c:pt idx="804">
                  <c:v>60.583254134465676</c:v>
                </c:pt>
                <c:pt idx="805">
                  <c:v>64.612898548186081</c:v>
                </c:pt>
                <c:pt idx="806">
                  <c:v>60.383566062312262</c:v>
                </c:pt>
                <c:pt idx="807">
                  <c:v>45.450378677122188</c:v>
                </c:pt>
                <c:pt idx="808">
                  <c:v>27.670660118191147</c:v>
                </c:pt>
                <c:pt idx="809">
                  <c:v>66.661757144667703</c:v>
                </c:pt>
                <c:pt idx="810">
                  <c:v>71.484039461599352</c:v>
                </c:pt>
                <c:pt idx="811">
                  <c:v>44.528090106428635</c:v>
                </c:pt>
                <c:pt idx="812">
                  <c:v>53.63137658104867</c:v>
                </c:pt>
                <c:pt idx="813">
                  <c:v>86.300032698990535</c:v>
                </c:pt>
                <c:pt idx="814">
                  <c:v>43.527178785114216</c:v>
                </c:pt>
                <c:pt idx="815">
                  <c:v>42.453906332842166</c:v>
                </c:pt>
                <c:pt idx="816">
                  <c:v>40.344387017238738</c:v>
                </c:pt>
                <c:pt idx="817">
                  <c:v>61.969645831455537</c:v>
                </c:pt>
                <c:pt idx="818">
                  <c:v>43.311856737730615</c:v>
                </c:pt>
                <c:pt idx="819">
                  <c:v>40.535204337531347</c:v>
                </c:pt>
                <c:pt idx="820">
                  <c:v>52.733745370228696</c:v>
                </c:pt>
                <c:pt idx="821">
                  <c:v>13.392318814085757</c:v>
                </c:pt>
                <c:pt idx="822">
                  <c:v>49.709990788970636</c:v>
                </c:pt>
                <c:pt idx="823">
                  <c:v>30.819414576163787</c:v>
                </c:pt>
                <c:pt idx="824">
                  <c:v>59.10576021207666</c:v>
                </c:pt>
                <c:pt idx="825">
                  <c:v>40.424125063025791</c:v>
                </c:pt>
                <c:pt idx="826">
                  <c:v>45.0441831269547</c:v>
                </c:pt>
                <c:pt idx="827">
                  <c:v>52.312887550351697</c:v>
                </c:pt>
                <c:pt idx="828">
                  <c:v>63.307685528367941</c:v>
                </c:pt>
                <c:pt idx="829">
                  <c:v>53.870555950576609</c:v>
                </c:pt>
                <c:pt idx="830">
                  <c:v>45.810397000926628</c:v>
                </c:pt>
                <c:pt idx="831">
                  <c:v>34.86833580967199</c:v>
                </c:pt>
                <c:pt idx="832">
                  <c:v>38.630563153028561</c:v>
                </c:pt>
                <c:pt idx="833">
                  <c:v>43.734100858994509</c:v>
                </c:pt>
                <c:pt idx="834">
                  <c:v>31.876341620280058</c:v>
                </c:pt>
                <c:pt idx="835">
                  <c:v>54.981122808909596</c:v>
                </c:pt>
                <c:pt idx="836">
                  <c:v>48.860415263408818</c:v>
                </c:pt>
                <c:pt idx="837">
                  <c:v>41.762244763494543</c:v>
                </c:pt>
                <c:pt idx="838">
                  <c:v>32.813002604351396</c:v>
                </c:pt>
                <c:pt idx="839">
                  <c:v>41.782648730686375</c:v>
                </c:pt>
                <c:pt idx="840">
                  <c:v>41.638591566901574</c:v>
                </c:pt>
                <c:pt idx="841">
                  <c:v>55.718543165890956</c:v>
                </c:pt>
                <c:pt idx="842">
                  <c:v>35.515498582696146</c:v>
                </c:pt>
                <c:pt idx="843">
                  <c:v>66.254716556905365</c:v>
                </c:pt>
                <c:pt idx="844">
                  <c:v>45.978526169555948</c:v>
                </c:pt>
                <c:pt idx="845">
                  <c:v>46.893322926230738</c:v>
                </c:pt>
                <c:pt idx="846">
                  <c:v>29.465917226508786</c:v>
                </c:pt>
                <c:pt idx="847">
                  <c:v>49.812767736567139</c:v>
                </c:pt>
                <c:pt idx="848">
                  <c:v>60.574102668338298</c:v>
                </c:pt>
                <c:pt idx="849">
                  <c:v>40.318109062765494</c:v>
                </c:pt>
                <c:pt idx="850">
                  <c:v>51.529315045211987</c:v>
                </c:pt>
                <c:pt idx="851">
                  <c:v>53.238209192144488</c:v>
                </c:pt>
                <c:pt idx="852">
                  <c:v>43.177744552869562</c:v>
                </c:pt>
                <c:pt idx="853">
                  <c:v>89.122142366061126</c:v>
                </c:pt>
                <c:pt idx="854">
                  <c:v>60.583254134465676</c:v>
                </c:pt>
                <c:pt idx="855">
                  <c:v>64.612898548186081</c:v>
                </c:pt>
                <c:pt idx="856">
                  <c:v>60.383566062312262</c:v>
                </c:pt>
                <c:pt idx="857">
                  <c:v>45.450378677122188</c:v>
                </c:pt>
                <c:pt idx="858">
                  <c:v>27.670660118191147</c:v>
                </c:pt>
                <c:pt idx="859">
                  <c:v>66.661757144667703</c:v>
                </c:pt>
                <c:pt idx="860">
                  <c:v>71.484039461599352</c:v>
                </c:pt>
                <c:pt idx="861">
                  <c:v>44.528090106428635</c:v>
                </c:pt>
                <c:pt idx="862">
                  <c:v>53.63137658104867</c:v>
                </c:pt>
                <c:pt idx="863">
                  <c:v>86.300032698990535</c:v>
                </c:pt>
                <c:pt idx="864">
                  <c:v>43.527178785114216</c:v>
                </c:pt>
                <c:pt idx="865">
                  <c:v>42.453906332842166</c:v>
                </c:pt>
                <c:pt idx="866">
                  <c:v>40.344387017238738</c:v>
                </c:pt>
                <c:pt idx="867">
                  <c:v>61.969645831455537</c:v>
                </c:pt>
                <c:pt idx="868">
                  <c:v>43.311856737730615</c:v>
                </c:pt>
                <c:pt idx="869">
                  <c:v>40.535204337531347</c:v>
                </c:pt>
                <c:pt idx="870">
                  <c:v>52.733745370228696</c:v>
                </c:pt>
                <c:pt idx="871">
                  <c:v>13.392318814085757</c:v>
                </c:pt>
                <c:pt idx="872">
                  <c:v>49.709990788970636</c:v>
                </c:pt>
                <c:pt idx="873">
                  <c:v>30.819414576163787</c:v>
                </c:pt>
                <c:pt idx="874">
                  <c:v>59.10576021207666</c:v>
                </c:pt>
                <c:pt idx="875">
                  <c:v>40.424125063025791</c:v>
                </c:pt>
                <c:pt idx="876">
                  <c:v>45.0441831269547</c:v>
                </c:pt>
                <c:pt idx="877">
                  <c:v>52.312887550351697</c:v>
                </c:pt>
                <c:pt idx="878">
                  <c:v>63.307685528367941</c:v>
                </c:pt>
                <c:pt idx="879">
                  <c:v>53.870555950576609</c:v>
                </c:pt>
                <c:pt idx="880">
                  <c:v>45.810397000926628</c:v>
                </c:pt>
                <c:pt idx="881">
                  <c:v>34.86833580967199</c:v>
                </c:pt>
                <c:pt idx="882">
                  <c:v>38.630563153028561</c:v>
                </c:pt>
                <c:pt idx="883">
                  <c:v>43.734100858994509</c:v>
                </c:pt>
                <c:pt idx="884">
                  <c:v>31.876341620280058</c:v>
                </c:pt>
                <c:pt idx="885">
                  <c:v>54.981122808909596</c:v>
                </c:pt>
                <c:pt idx="886">
                  <c:v>48.860415263408818</c:v>
                </c:pt>
                <c:pt idx="887">
                  <c:v>41.762244763494543</c:v>
                </c:pt>
                <c:pt idx="888">
                  <c:v>32.813002604351396</c:v>
                </c:pt>
                <c:pt idx="889">
                  <c:v>41.782648730686375</c:v>
                </c:pt>
                <c:pt idx="890">
                  <c:v>41.638591566901574</c:v>
                </c:pt>
                <c:pt idx="891">
                  <c:v>55.718543165890956</c:v>
                </c:pt>
                <c:pt idx="892">
                  <c:v>35.515498582696146</c:v>
                </c:pt>
                <c:pt idx="893">
                  <c:v>66.254716556905365</c:v>
                </c:pt>
                <c:pt idx="894">
                  <c:v>45.978526169555948</c:v>
                </c:pt>
                <c:pt idx="895">
                  <c:v>46.893322926230738</c:v>
                </c:pt>
                <c:pt idx="896">
                  <c:v>29.465917226508786</c:v>
                </c:pt>
                <c:pt idx="897">
                  <c:v>49.812767736567139</c:v>
                </c:pt>
                <c:pt idx="898">
                  <c:v>60.574102668338298</c:v>
                </c:pt>
                <c:pt idx="899">
                  <c:v>40.318109062765494</c:v>
                </c:pt>
                <c:pt idx="900">
                  <c:v>34.559608227174692</c:v>
                </c:pt>
                <c:pt idx="901">
                  <c:v>34.745828241228295</c:v>
                </c:pt>
                <c:pt idx="902">
                  <c:v>31.342825776416909</c:v>
                </c:pt>
                <c:pt idx="903">
                  <c:v>15.45109294820586</c:v>
                </c:pt>
                <c:pt idx="904">
                  <c:v>33.448005460629162</c:v>
                </c:pt>
                <c:pt idx="905">
                  <c:v>16.763108948706666</c:v>
                </c:pt>
                <c:pt idx="906">
                  <c:v>8.3223147502296584</c:v>
                </c:pt>
                <c:pt idx="907">
                  <c:v>26.941247829574785</c:v>
                </c:pt>
                <c:pt idx="908">
                  <c:v>-17.917324716642934</c:v>
                </c:pt>
                <c:pt idx="909">
                  <c:v>28.671021563949147</c:v>
                </c:pt>
                <c:pt idx="910">
                  <c:v>35.435625608625145</c:v>
                </c:pt>
                <c:pt idx="911">
                  <c:v>37.583717556027523</c:v>
                </c:pt>
                <c:pt idx="912">
                  <c:v>27.073907076206066</c:v>
                </c:pt>
                <c:pt idx="913">
                  <c:v>31.120704746581517</c:v>
                </c:pt>
                <c:pt idx="914">
                  <c:v>38.106664664483461</c:v>
                </c:pt>
                <c:pt idx="915">
                  <c:v>37.701815057039695</c:v>
                </c:pt>
                <c:pt idx="916">
                  <c:v>49.896864664397484</c:v>
                </c:pt>
                <c:pt idx="917">
                  <c:v>31.876494776250066</c:v>
                </c:pt>
                <c:pt idx="918">
                  <c:v>42.186456121213169</c:v>
                </c:pt>
                <c:pt idx="919">
                  <c:v>49.313461358603874</c:v>
                </c:pt>
                <c:pt idx="920">
                  <c:v>22.137466458510836</c:v>
                </c:pt>
                <c:pt idx="921">
                  <c:v>43.18640989436679</c:v>
                </c:pt>
                <c:pt idx="922">
                  <c:v>88.784272568284749</c:v>
                </c:pt>
                <c:pt idx="923">
                  <c:v>39.287686475925952</c:v>
                </c:pt>
                <c:pt idx="924">
                  <c:v>45.474932084816778</c:v>
                </c:pt>
                <c:pt idx="925">
                  <c:v>43.157429387402345</c:v>
                </c:pt>
                <c:pt idx="926">
                  <c:v>52.591244611924473</c:v>
                </c:pt>
                <c:pt idx="927">
                  <c:v>31.899128521494536</c:v>
                </c:pt>
                <c:pt idx="928">
                  <c:v>106.98544956666706</c:v>
                </c:pt>
                <c:pt idx="929">
                  <c:v>33.412411192629712</c:v>
                </c:pt>
                <c:pt idx="930">
                  <c:v>36.632052981195081</c:v>
                </c:pt>
                <c:pt idx="931">
                  <c:v>39.718430686310803</c:v>
                </c:pt>
                <c:pt idx="932">
                  <c:v>27.1594034998027</c:v>
                </c:pt>
                <c:pt idx="933">
                  <c:v>40.138050974391859</c:v>
                </c:pt>
                <c:pt idx="934">
                  <c:v>25.697208628166191</c:v>
                </c:pt>
                <c:pt idx="935">
                  <c:v>44.709179417027407</c:v>
                </c:pt>
                <c:pt idx="936">
                  <c:v>25.213139876946933</c:v>
                </c:pt>
                <c:pt idx="937">
                  <c:v>35.114409054046128</c:v>
                </c:pt>
                <c:pt idx="938">
                  <c:v>23.891064392382958</c:v>
                </c:pt>
                <c:pt idx="939">
                  <c:v>26.593954728543626</c:v>
                </c:pt>
                <c:pt idx="940">
                  <c:v>23.599538709111943</c:v>
                </c:pt>
                <c:pt idx="941">
                  <c:v>32.665240241570785</c:v>
                </c:pt>
                <c:pt idx="942">
                  <c:v>14.143185684966552</c:v>
                </c:pt>
                <c:pt idx="943">
                  <c:v>27.856374779076408</c:v>
                </c:pt>
                <c:pt idx="944">
                  <c:v>12.357900789467399</c:v>
                </c:pt>
                <c:pt idx="945">
                  <c:v>22.906270728270613</c:v>
                </c:pt>
                <c:pt idx="946">
                  <c:v>23.025548697962478</c:v>
                </c:pt>
                <c:pt idx="947">
                  <c:v>30.681314006324833</c:v>
                </c:pt>
                <c:pt idx="948">
                  <c:v>22.022419625666583</c:v>
                </c:pt>
                <c:pt idx="949">
                  <c:v>43.00133395604049</c:v>
                </c:pt>
                <c:pt idx="950">
                  <c:v>21.312253274152578</c:v>
                </c:pt>
                <c:pt idx="951">
                  <c:v>28.389762846632863</c:v>
                </c:pt>
                <c:pt idx="952">
                  <c:v>33.608451684715099</c:v>
                </c:pt>
                <c:pt idx="953">
                  <c:v>24.84885367016949</c:v>
                </c:pt>
                <c:pt idx="954">
                  <c:v>13.040863062271562</c:v>
                </c:pt>
                <c:pt idx="955">
                  <c:v>39.201206171366458</c:v>
                </c:pt>
                <c:pt idx="956">
                  <c:v>18.913505839280386</c:v>
                </c:pt>
                <c:pt idx="957">
                  <c:v>15.429769240439009</c:v>
                </c:pt>
                <c:pt idx="958">
                  <c:v>22.994733123000838</c:v>
                </c:pt>
                <c:pt idx="959">
                  <c:v>18.102883603219194</c:v>
                </c:pt>
                <c:pt idx="960">
                  <c:v>4.3624823574277505</c:v>
                </c:pt>
                <c:pt idx="961">
                  <c:v>30.898282781699617</c:v>
                </c:pt>
                <c:pt idx="962">
                  <c:v>11.765909593422615</c:v>
                </c:pt>
                <c:pt idx="963">
                  <c:v>20.165737008689035</c:v>
                </c:pt>
                <c:pt idx="964">
                  <c:v>24.61263562935811</c:v>
                </c:pt>
                <c:pt idx="965">
                  <c:v>10.339106136196296</c:v>
                </c:pt>
                <c:pt idx="966">
                  <c:v>12.430673006434075</c:v>
                </c:pt>
                <c:pt idx="967">
                  <c:v>8.1193917025930382</c:v>
                </c:pt>
                <c:pt idx="968">
                  <c:v>22.262612355623055</c:v>
                </c:pt>
                <c:pt idx="969">
                  <c:v>17.44111041591054</c:v>
                </c:pt>
                <c:pt idx="970">
                  <c:v>30.366379268551157</c:v>
                </c:pt>
                <c:pt idx="971">
                  <c:v>20.64732011186144</c:v>
                </c:pt>
                <c:pt idx="972">
                  <c:v>24.355758792997509</c:v>
                </c:pt>
                <c:pt idx="973">
                  <c:v>39.869905847465368</c:v>
                </c:pt>
                <c:pt idx="974">
                  <c:v>22.621385912661641</c:v>
                </c:pt>
                <c:pt idx="975">
                  <c:v>11.253544423309611</c:v>
                </c:pt>
                <c:pt idx="976">
                  <c:v>10.842926912282838</c:v>
                </c:pt>
                <c:pt idx="977">
                  <c:v>23.284057210123205</c:v>
                </c:pt>
                <c:pt idx="978">
                  <c:v>27.585352991399169</c:v>
                </c:pt>
                <c:pt idx="979">
                  <c:v>24.190084992971144</c:v>
                </c:pt>
                <c:pt idx="980">
                  <c:v>11.777858241742875</c:v>
                </c:pt>
                <c:pt idx="981">
                  <c:v>28.481198678964315</c:v>
                </c:pt>
                <c:pt idx="982">
                  <c:v>31.393153134417652</c:v>
                </c:pt>
                <c:pt idx="983">
                  <c:v>21.801571448438999</c:v>
                </c:pt>
                <c:pt idx="984">
                  <c:v>27.184582872972307</c:v>
                </c:pt>
                <c:pt idx="985">
                  <c:v>29.871283852890926</c:v>
                </c:pt>
                <c:pt idx="986">
                  <c:v>31.278761917300958</c:v>
                </c:pt>
                <c:pt idx="987">
                  <c:v>46.420052586424376</c:v>
                </c:pt>
                <c:pt idx="988">
                  <c:v>39.190613884987954</c:v>
                </c:pt>
                <c:pt idx="989">
                  <c:v>25.858312860466508</c:v>
                </c:pt>
                <c:pt idx="990">
                  <c:v>42.817114772780421</c:v>
                </c:pt>
                <c:pt idx="991">
                  <c:v>46.088853049136723</c:v>
                </c:pt>
                <c:pt idx="992">
                  <c:v>26.838669896304385</c:v>
                </c:pt>
                <c:pt idx="993">
                  <c:v>17.181128791738168</c:v>
                </c:pt>
                <c:pt idx="994">
                  <c:v>18.53171719445627</c:v>
                </c:pt>
                <c:pt idx="995">
                  <c:v>31.783423768376846</c:v>
                </c:pt>
                <c:pt idx="996">
                  <c:v>15.097852240113809</c:v>
                </c:pt>
                <c:pt idx="997">
                  <c:v>28.243792510712112</c:v>
                </c:pt>
                <c:pt idx="998">
                  <c:v>40.811953111562346</c:v>
                </c:pt>
                <c:pt idx="999">
                  <c:v>23.336288591191948</c:v>
                </c:pt>
              </c:numCache>
            </c:numRef>
          </c:yVal>
          <c:smooth val="0"/>
          <c:extLst>
            <c:ext xmlns:c16="http://schemas.microsoft.com/office/drawing/2014/chart" uri="{C3380CC4-5D6E-409C-BE32-E72D297353CC}">
              <c16:uniqueId val="{00000003-F775-4D3A-A5F1-20034334FA48}"/>
            </c:ext>
          </c:extLst>
        </c:ser>
        <c:ser>
          <c:idx val="4"/>
          <c:order val="4"/>
          <c:tx>
            <c:strRef>
              <c:f>Data!$F$1:$F$2</c:f>
              <c:strCache>
                <c:ptCount val="2"/>
                <c:pt idx="0">
                  <c:v>Mo</c:v>
                </c:pt>
              </c:strCache>
            </c:strRef>
          </c:tx>
          <c:spPr>
            <a:ln w="19050" cap="rnd">
              <a:solidFill>
                <a:srgbClr val="7030A0"/>
              </a:solidFill>
              <a:round/>
            </a:ln>
            <a:effectLst/>
          </c:spPr>
          <c:marker>
            <c:symbol val="none"/>
          </c:marker>
          <c:xVal>
            <c:numRef>
              <c:f>Data!$A$3:$A$1002</c:f>
              <c:numCache>
                <c:formatCode>General</c:formatCode>
                <c:ptCount val="1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numCache>
            </c:numRef>
          </c:xVal>
          <c:yVal>
            <c:numRef>
              <c:f>Data!$F$3:$F$1002</c:f>
              <c:numCache>
                <c:formatCode>General</c:formatCode>
                <c:ptCount val="1000"/>
                <c:pt idx="0">
                  <c:v>66.19046757188768</c:v>
                </c:pt>
                <c:pt idx="1">
                  <c:v>10.026639585382993</c:v>
                </c:pt>
                <c:pt idx="2">
                  <c:v>21.844064609809934</c:v>
                </c:pt>
                <c:pt idx="3">
                  <c:v>-17.046933445251408</c:v>
                </c:pt>
                <c:pt idx="4">
                  <c:v>67.00962387463899</c:v>
                </c:pt>
                <c:pt idx="5">
                  <c:v>-0.49451879559011996</c:v>
                </c:pt>
                <c:pt idx="6">
                  <c:v>5.8072174796417642</c:v>
                </c:pt>
                <c:pt idx="7">
                  <c:v>-0.21410528948172391</c:v>
                </c:pt>
                <c:pt idx="8">
                  <c:v>2.3333918102472757</c:v>
                </c:pt>
                <c:pt idx="9">
                  <c:v>82.14474463369244</c:v>
                </c:pt>
                <c:pt idx="10">
                  <c:v>8.9324222363309431</c:v>
                </c:pt>
                <c:pt idx="11">
                  <c:v>-13.842551632645517</c:v>
                </c:pt>
                <c:pt idx="12">
                  <c:v>14.715851636019366</c:v>
                </c:pt>
                <c:pt idx="13">
                  <c:v>-5.5919000085683548</c:v>
                </c:pt>
                <c:pt idx="14">
                  <c:v>-3.2527124441944437</c:v>
                </c:pt>
                <c:pt idx="15">
                  <c:v>12.515676105471991</c:v>
                </c:pt>
                <c:pt idx="16">
                  <c:v>-24.673888568120393</c:v>
                </c:pt>
                <c:pt idx="17">
                  <c:v>55.709694292218792</c:v>
                </c:pt>
                <c:pt idx="18">
                  <c:v>35.912756777710996</c:v>
                </c:pt>
                <c:pt idx="19">
                  <c:v>53.225969504213431</c:v>
                </c:pt>
                <c:pt idx="20">
                  <c:v>18.80735697714994</c:v>
                </c:pt>
                <c:pt idx="21">
                  <c:v>-48.141388437641943</c:v>
                </c:pt>
                <c:pt idx="22">
                  <c:v>11.737430404503984</c:v>
                </c:pt>
                <c:pt idx="23">
                  <c:v>8.1866646800149265</c:v>
                </c:pt>
                <c:pt idx="24">
                  <c:v>12.84073314096341</c:v>
                </c:pt>
                <c:pt idx="25">
                  <c:v>-15.660888320630606</c:v>
                </c:pt>
                <c:pt idx="26">
                  <c:v>-1.6502909276547399</c:v>
                </c:pt>
                <c:pt idx="27">
                  <c:v>12.05185231425714</c:v>
                </c:pt>
                <c:pt idx="28">
                  <c:v>-12.359646512542994</c:v>
                </c:pt>
                <c:pt idx="29">
                  <c:v>-9.7956490535726584</c:v>
                </c:pt>
                <c:pt idx="30">
                  <c:v>-28.797692105614875</c:v>
                </c:pt>
                <c:pt idx="31">
                  <c:v>-37.05413927279109</c:v>
                </c:pt>
                <c:pt idx="32">
                  <c:v>5.7159240606574926</c:v>
                </c:pt>
                <c:pt idx="33">
                  <c:v>0.44593333305023169</c:v>
                </c:pt>
                <c:pt idx="34">
                  <c:v>15.544923737440707</c:v>
                </c:pt>
                <c:pt idx="35">
                  <c:v>-48.629409686072982</c:v>
                </c:pt>
                <c:pt idx="36">
                  <c:v>-38.89808534796277</c:v>
                </c:pt>
                <c:pt idx="37">
                  <c:v>-42.741726858164064</c:v>
                </c:pt>
                <c:pt idx="38">
                  <c:v>15.175004555423465</c:v>
                </c:pt>
                <c:pt idx="39">
                  <c:v>-53.469815522395827</c:v>
                </c:pt>
                <c:pt idx="40">
                  <c:v>-3.524800850906793</c:v>
                </c:pt>
                <c:pt idx="41">
                  <c:v>-12.454077495128814</c:v>
                </c:pt>
                <c:pt idx="42">
                  <c:v>-23.991770075047086</c:v>
                </c:pt>
                <c:pt idx="43">
                  <c:v>-3.6025263923579636</c:v>
                </c:pt>
                <c:pt idx="44">
                  <c:v>28.839882646691546</c:v>
                </c:pt>
                <c:pt idx="45">
                  <c:v>-40.232967791255447</c:v>
                </c:pt>
                <c:pt idx="46">
                  <c:v>121.42959449836412</c:v>
                </c:pt>
                <c:pt idx="47">
                  <c:v>30.30578184236461</c:v>
                </c:pt>
                <c:pt idx="48">
                  <c:v>1.3930357442623158</c:v>
                </c:pt>
                <c:pt idx="49">
                  <c:v>-15.43021386502852</c:v>
                </c:pt>
                <c:pt idx="50">
                  <c:v>45.986656967023599</c:v>
                </c:pt>
                <c:pt idx="51">
                  <c:v>-38.530201690605459</c:v>
                </c:pt>
                <c:pt idx="52">
                  <c:v>-12.579735986127831</c:v>
                </c:pt>
                <c:pt idx="53">
                  <c:v>-55.347493561622649</c:v>
                </c:pt>
                <c:pt idx="54">
                  <c:v>-11.194371591220358</c:v>
                </c:pt>
                <c:pt idx="55">
                  <c:v>-31.62623236268033</c:v>
                </c:pt>
                <c:pt idx="56">
                  <c:v>-6.5070762403989351</c:v>
                </c:pt>
                <c:pt idx="57">
                  <c:v>33.953470729362984</c:v>
                </c:pt>
                <c:pt idx="58">
                  <c:v>-12.842659477414834</c:v>
                </c:pt>
                <c:pt idx="59">
                  <c:v>-25.024764485336874</c:v>
                </c:pt>
                <c:pt idx="60">
                  <c:v>3.3504979533376655</c:v>
                </c:pt>
                <c:pt idx="61">
                  <c:v>-27.903399939715928</c:v>
                </c:pt>
                <c:pt idx="62">
                  <c:v>-24.534914506699693</c:v>
                </c:pt>
                <c:pt idx="63">
                  <c:v>38.562106409029447</c:v>
                </c:pt>
                <c:pt idx="64">
                  <c:v>-18.435383721979651</c:v>
                </c:pt>
                <c:pt idx="65">
                  <c:v>-88.160316889911044</c:v>
                </c:pt>
                <c:pt idx="66">
                  <c:v>-43.529142590419987</c:v>
                </c:pt>
                <c:pt idx="67">
                  <c:v>18.888184887045586</c:v>
                </c:pt>
                <c:pt idx="68">
                  <c:v>3.9147517955172049</c:v>
                </c:pt>
                <c:pt idx="69">
                  <c:v>-60.34452962579411</c:v>
                </c:pt>
                <c:pt idx="70">
                  <c:v>-59.185493340297889</c:v>
                </c:pt>
                <c:pt idx="71">
                  <c:v>20.606567514670825</c:v>
                </c:pt>
                <c:pt idx="72">
                  <c:v>-6.046451599927849E-2</c:v>
                </c:pt>
                <c:pt idx="73">
                  <c:v>-13.901999507123657</c:v>
                </c:pt>
                <c:pt idx="74">
                  <c:v>-16.016077629940472</c:v>
                </c:pt>
                <c:pt idx="75">
                  <c:v>-27.039045604034428</c:v>
                </c:pt>
                <c:pt idx="76">
                  <c:v>-49.860558776008133</c:v>
                </c:pt>
                <c:pt idx="77">
                  <c:v>76.284480608833618</c:v>
                </c:pt>
                <c:pt idx="78">
                  <c:v>19.338827458878423</c:v>
                </c:pt>
                <c:pt idx="79">
                  <c:v>-7.3098576965508926</c:v>
                </c:pt>
                <c:pt idx="80">
                  <c:v>35.372275394699415</c:v>
                </c:pt>
                <c:pt idx="81">
                  <c:v>-8.8687081169618924</c:v>
                </c:pt>
                <c:pt idx="82">
                  <c:v>4.0613483725434643</c:v>
                </c:pt>
                <c:pt idx="83">
                  <c:v>-31.863129616485732</c:v>
                </c:pt>
                <c:pt idx="84">
                  <c:v>35.385478078452955</c:v>
                </c:pt>
                <c:pt idx="85">
                  <c:v>32.754964919279594</c:v>
                </c:pt>
                <c:pt idx="86">
                  <c:v>15.639835584456781</c:v>
                </c:pt>
                <c:pt idx="87">
                  <c:v>-29.712511198456671</c:v>
                </c:pt>
                <c:pt idx="88">
                  <c:v>-76.961794859301406</c:v>
                </c:pt>
                <c:pt idx="89">
                  <c:v>80.442021312570873</c:v>
                </c:pt>
                <c:pt idx="90">
                  <c:v>-51.659928424539068</c:v>
                </c:pt>
                <c:pt idx="91">
                  <c:v>-76.988297696770232</c:v>
                </c:pt>
                <c:pt idx="92">
                  <c:v>-0.42009762907216225</c:v>
                </c:pt>
                <c:pt idx="93">
                  <c:v>-0.63688029761503928</c:v>
                </c:pt>
                <c:pt idx="94">
                  <c:v>27.972055307245046</c:v>
                </c:pt>
                <c:pt idx="95">
                  <c:v>120.12840019669879</c:v>
                </c:pt>
                <c:pt idx="96">
                  <c:v>83.348853908010213</c:v>
                </c:pt>
                <c:pt idx="97">
                  <c:v>-14.45441158011063</c:v>
                </c:pt>
                <c:pt idx="98">
                  <c:v>6.6834920897434857</c:v>
                </c:pt>
                <c:pt idx="99">
                  <c:v>-16.558505461334743</c:v>
                </c:pt>
                <c:pt idx="100">
                  <c:v>-41.375163078809322</c:v>
                </c:pt>
                <c:pt idx="101">
                  <c:v>-63.829624327056507</c:v>
                </c:pt>
                <c:pt idx="102">
                  <c:v>-16.160713001621385</c:v>
                </c:pt>
                <c:pt idx="103">
                  <c:v>-48.824056083652827</c:v>
                </c:pt>
                <c:pt idx="104">
                  <c:v>-31.556162034346823</c:v>
                </c:pt>
                <c:pt idx="105">
                  <c:v>-38.310005980123471</c:v>
                </c:pt>
                <c:pt idx="106">
                  <c:v>-62.597538793664427</c:v>
                </c:pt>
                <c:pt idx="107">
                  <c:v>5.7822383567342177</c:v>
                </c:pt>
                <c:pt idx="108">
                  <c:v>1.1615219680450057</c:v>
                </c:pt>
                <c:pt idx="109">
                  <c:v>-19.997279442614662</c:v>
                </c:pt>
                <c:pt idx="110">
                  <c:v>3.4601161647768746</c:v>
                </c:pt>
                <c:pt idx="111">
                  <c:v>-16.899013073681029</c:v>
                </c:pt>
                <c:pt idx="112">
                  <c:v>-40.38786905785242</c:v>
                </c:pt>
                <c:pt idx="113">
                  <c:v>1.0054592753175398</c:v>
                </c:pt>
                <c:pt idx="114">
                  <c:v>-3.1491890865040979</c:v>
                </c:pt>
                <c:pt idx="115">
                  <c:v>6.1869765627273567</c:v>
                </c:pt>
                <c:pt idx="116">
                  <c:v>-52.191054105546641</c:v>
                </c:pt>
                <c:pt idx="117">
                  <c:v>-38.894465617126684</c:v>
                </c:pt>
                <c:pt idx="118">
                  <c:v>-35.924634443386076</c:v>
                </c:pt>
                <c:pt idx="119">
                  <c:v>23.126674413261316</c:v>
                </c:pt>
                <c:pt idx="120">
                  <c:v>-83.368625130986757</c:v>
                </c:pt>
                <c:pt idx="121">
                  <c:v>-30.117788793051972</c:v>
                </c:pt>
                <c:pt idx="122">
                  <c:v>112.29067826786081</c:v>
                </c:pt>
                <c:pt idx="123">
                  <c:v>-48.725295678975378</c:v>
                </c:pt>
                <c:pt idx="124">
                  <c:v>-14.521577487480654</c:v>
                </c:pt>
                <c:pt idx="125">
                  <c:v>-34.325837320518218</c:v>
                </c:pt>
                <c:pt idx="126">
                  <c:v>-75.670637602479104</c:v>
                </c:pt>
                <c:pt idx="127">
                  <c:v>-48.353115845479572</c:v>
                </c:pt>
                <c:pt idx="128">
                  <c:v>-50.132178369583926</c:v>
                </c:pt>
                <c:pt idx="129">
                  <c:v>-0.10455641509446423</c:v>
                </c:pt>
                <c:pt idx="130">
                  <c:v>-68.248305958625608</c:v>
                </c:pt>
                <c:pt idx="131">
                  <c:v>1.3129051286438118</c:v>
                </c:pt>
                <c:pt idx="132">
                  <c:v>25.366095438878403</c:v>
                </c:pt>
                <c:pt idx="133">
                  <c:v>-25.937614969005153</c:v>
                </c:pt>
                <c:pt idx="134">
                  <c:v>14.033184219541271</c:v>
                </c:pt>
                <c:pt idx="135">
                  <c:v>5.3110653903058367</c:v>
                </c:pt>
                <c:pt idx="136">
                  <c:v>-13.188168304169558</c:v>
                </c:pt>
                <c:pt idx="137">
                  <c:v>-23.693948359925656</c:v>
                </c:pt>
                <c:pt idx="138">
                  <c:v>-36.647921466871857</c:v>
                </c:pt>
                <c:pt idx="139">
                  <c:v>66.017048747345868</c:v>
                </c:pt>
                <c:pt idx="140">
                  <c:v>-34.12005911592037</c:v>
                </c:pt>
                <c:pt idx="141">
                  <c:v>-3.0837403349596797</c:v>
                </c:pt>
                <c:pt idx="142">
                  <c:v>-34.420997479553705</c:v>
                </c:pt>
                <c:pt idx="143">
                  <c:v>-63.449325730432498</c:v>
                </c:pt>
                <c:pt idx="144">
                  <c:v>7.47791681812825</c:v>
                </c:pt>
                <c:pt idx="145">
                  <c:v>19.881697438599492</c:v>
                </c:pt>
                <c:pt idx="146">
                  <c:v>-51.904893153113278</c:v>
                </c:pt>
                <c:pt idx="147">
                  <c:v>-16.404277864892155</c:v>
                </c:pt>
                <c:pt idx="148">
                  <c:v>-51.793664544580054</c:v>
                </c:pt>
                <c:pt idx="149">
                  <c:v>10.479910051820687</c:v>
                </c:pt>
                <c:pt idx="150">
                  <c:v>-55.1541372439087</c:v>
                </c:pt>
                <c:pt idx="151">
                  <c:v>28.856497440592062</c:v>
                </c:pt>
                <c:pt idx="152">
                  <c:v>4.7393188166882529</c:v>
                </c:pt>
                <c:pt idx="153">
                  <c:v>-5.9813613726106309</c:v>
                </c:pt>
                <c:pt idx="154">
                  <c:v>-2.4544217959343464</c:v>
                </c:pt>
                <c:pt idx="155">
                  <c:v>-47.393625676649854</c:v>
                </c:pt>
                <c:pt idx="156">
                  <c:v>-82.897482331990744</c:v>
                </c:pt>
                <c:pt idx="157">
                  <c:v>-46.153242749394167</c:v>
                </c:pt>
                <c:pt idx="158">
                  <c:v>-62.569819936480521</c:v>
                </c:pt>
                <c:pt idx="159">
                  <c:v>4.114359324277352</c:v>
                </c:pt>
                <c:pt idx="160">
                  <c:v>-88.374467728060225</c:v>
                </c:pt>
                <c:pt idx="161">
                  <c:v>7.1464223670480704</c:v>
                </c:pt>
                <c:pt idx="162">
                  <c:v>-54.064050984381062</c:v>
                </c:pt>
                <c:pt idx="163">
                  <c:v>20.506517566087084</c:v>
                </c:pt>
                <c:pt idx="164">
                  <c:v>-6.5299303332273269</c:v>
                </c:pt>
                <c:pt idx="165">
                  <c:v>-48.8215257286613</c:v>
                </c:pt>
                <c:pt idx="166">
                  <c:v>-64.217295310481958</c:v>
                </c:pt>
                <c:pt idx="167">
                  <c:v>-42.321803556596926</c:v>
                </c:pt>
                <c:pt idx="168">
                  <c:v>-51.581804606332788</c:v>
                </c:pt>
                <c:pt idx="169">
                  <c:v>37.450590708076156</c:v>
                </c:pt>
                <c:pt idx="170">
                  <c:v>-22.991577868167155</c:v>
                </c:pt>
                <c:pt idx="171">
                  <c:v>-42.99766182636899</c:v>
                </c:pt>
                <c:pt idx="172">
                  <c:v>-42.443585024606925</c:v>
                </c:pt>
                <c:pt idx="173">
                  <c:v>-78.008003453245749</c:v>
                </c:pt>
                <c:pt idx="174">
                  <c:v>3.5761909912241037</c:v>
                </c:pt>
                <c:pt idx="175">
                  <c:v>-14.016037653494854</c:v>
                </c:pt>
                <c:pt idx="176">
                  <c:v>13.268591324921642</c:v>
                </c:pt>
                <c:pt idx="177">
                  <c:v>30.157871196607996</c:v>
                </c:pt>
                <c:pt idx="178">
                  <c:v>51.314648700708183</c:v>
                </c:pt>
                <c:pt idx="179">
                  <c:v>38.769674274012026</c:v>
                </c:pt>
                <c:pt idx="180">
                  <c:v>-133.88382107533815</c:v>
                </c:pt>
                <c:pt idx="181">
                  <c:v>3.0014798539181249</c:v>
                </c:pt>
                <c:pt idx="182">
                  <c:v>-17.252332667207316</c:v>
                </c:pt>
                <c:pt idx="183">
                  <c:v>-21.776335873884353</c:v>
                </c:pt>
                <c:pt idx="184">
                  <c:v>-7.4185191407318953</c:v>
                </c:pt>
                <c:pt idx="185">
                  <c:v>-54.286201880833694</c:v>
                </c:pt>
                <c:pt idx="186">
                  <c:v>10.686056248173129</c:v>
                </c:pt>
                <c:pt idx="187">
                  <c:v>-42.052316953820196</c:v>
                </c:pt>
                <c:pt idx="188">
                  <c:v>-6.5723991653231444</c:v>
                </c:pt>
                <c:pt idx="189">
                  <c:v>-9.1782352394425697</c:v>
                </c:pt>
                <c:pt idx="190">
                  <c:v>-9.3718563791744423</c:v>
                </c:pt>
                <c:pt idx="191">
                  <c:v>-26.121388114659823</c:v>
                </c:pt>
                <c:pt idx="192">
                  <c:v>-35.619148724325008</c:v>
                </c:pt>
                <c:pt idx="193">
                  <c:v>-11.312112527403501</c:v>
                </c:pt>
                <c:pt idx="194">
                  <c:v>-92.682335187421657</c:v>
                </c:pt>
                <c:pt idx="195">
                  <c:v>39.618438046974113</c:v>
                </c:pt>
                <c:pt idx="196">
                  <c:v>-76.92016401219847</c:v>
                </c:pt>
                <c:pt idx="197">
                  <c:v>-25.606632948030335</c:v>
                </c:pt>
                <c:pt idx="198">
                  <c:v>-53.794144104444861</c:v>
                </c:pt>
                <c:pt idx="199">
                  <c:v>-36.285408238771076</c:v>
                </c:pt>
                <c:pt idx="200">
                  <c:v>-7.7952746400136341</c:v>
                </c:pt>
                <c:pt idx="201">
                  <c:v>-57.644587375354234</c:v>
                </c:pt>
                <c:pt idx="202">
                  <c:v>1.8393365987887098</c:v>
                </c:pt>
                <c:pt idx="203">
                  <c:v>-26.756864988703793</c:v>
                </c:pt>
                <c:pt idx="204">
                  <c:v>1.1734262530720798</c:v>
                </c:pt>
                <c:pt idx="205">
                  <c:v>42.104165647902725</c:v>
                </c:pt>
                <c:pt idx="206">
                  <c:v>-7.6201823471432775</c:v>
                </c:pt>
                <c:pt idx="207">
                  <c:v>-20.080630606753253</c:v>
                </c:pt>
                <c:pt idx="208">
                  <c:v>-63.708691849209742</c:v>
                </c:pt>
                <c:pt idx="209">
                  <c:v>-56.467969642691621</c:v>
                </c:pt>
                <c:pt idx="210">
                  <c:v>-69.541366429620979</c:v>
                </c:pt>
                <c:pt idx="211">
                  <c:v>10.981825825493004</c:v>
                </c:pt>
                <c:pt idx="212">
                  <c:v>-69.988160244804632</c:v>
                </c:pt>
                <c:pt idx="213">
                  <c:v>-39.09887818428863</c:v>
                </c:pt>
                <c:pt idx="214">
                  <c:v>-52.648697630264024</c:v>
                </c:pt>
                <c:pt idx="215">
                  <c:v>86.788546715905269</c:v>
                </c:pt>
                <c:pt idx="216">
                  <c:v>247.87461697963138</c:v>
                </c:pt>
                <c:pt idx="217">
                  <c:v>376.09304305708974</c:v>
                </c:pt>
                <c:pt idx="218">
                  <c:v>59.719757944411157</c:v>
                </c:pt>
                <c:pt idx="219">
                  <c:v>237.31176980620094</c:v>
                </c:pt>
                <c:pt idx="220">
                  <c:v>129.47028914782643</c:v>
                </c:pt>
                <c:pt idx="221">
                  <c:v>125.23792395494888</c:v>
                </c:pt>
                <c:pt idx="222">
                  <c:v>222.20484688998258</c:v>
                </c:pt>
                <c:pt idx="223">
                  <c:v>255.55200388100798</c:v>
                </c:pt>
                <c:pt idx="224">
                  <c:v>72.8299710095976</c:v>
                </c:pt>
                <c:pt idx="225">
                  <c:v>237.84584636329001</c:v>
                </c:pt>
                <c:pt idx="226">
                  <c:v>74.298999265429416</c:v>
                </c:pt>
                <c:pt idx="227">
                  <c:v>133.44152547073699</c:v>
                </c:pt>
                <c:pt idx="228">
                  <c:v>100.29733169295457</c:v>
                </c:pt>
                <c:pt idx="229">
                  <c:v>101.33138680339664</c:v>
                </c:pt>
                <c:pt idx="230">
                  <c:v>126.51706939965008</c:v>
                </c:pt>
                <c:pt idx="231">
                  <c:v>238.02266713884387</c:v>
                </c:pt>
                <c:pt idx="232">
                  <c:v>220.93903811017162</c:v>
                </c:pt>
                <c:pt idx="233">
                  <c:v>205.11076242075242</c:v>
                </c:pt>
                <c:pt idx="234">
                  <c:v>188.435888341452</c:v>
                </c:pt>
                <c:pt idx="235">
                  <c:v>196.39972570962212</c:v>
                </c:pt>
                <c:pt idx="236">
                  <c:v>273.70926030205436</c:v>
                </c:pt>
                <c:pt idx="237">
                  <c:v>276.33794751946112</c:v>
                </c:pt>
                <c:pt idx="238">
                  <c:v>114.61029674548648</c:v>
                </c:pt>
                <c:pt idx="239">
                  <c:v>221.49267826409746</c:v>
                </c:pt>
                <c:pt idx="240">
                  <c:v>220.64636812322956</c:v>
                </c:pt>
                <c:pt idx="241">
                  <c:v>304.9203404732645</c:v>
                </c:pt>
                <c:pt idx="242">
                  <c:v>288.30532985221163</c:v>
                </c:pt>
                <c:pt idx="243">
                  <c:v>266.2510431105656</c:v>
                </c:pt>
                <c:pt idx="244">
                  <c:v>361.45981156678471</c:v>
                </c:pt>
                <c:pt idx="245">
                  <c:v>139.74311324733932</c:v>
                </c:pt>
                <c:pt idx="246">
                  <c:v>161.72709821702827</c:v>
                </c:pt>
                <c:pt idx="247">
                  <c:v>344.26959593521354</c:v>
                </c:pt>
                <c:pt idx="248">
                  <c:v>248.50365678173458</c:v>
                </c:pt>
                <c:pt idx="249">
                  <c:v>65.015646221731885</c:v>
                </c:pt>
                <c:pt idx="250">
                  <c:v>329.23777969980347</c:v>
                </c:pt>
                <c:pt idx="251">
                  <c:v>122.53906948711519</c:v>
                </c:pt>
                <c:pt idx="252">
                  <c:v>257.69982197232957</c:v>
                </c:pt>
                <c:pt idx="253">
                  <c:v>249.29721303130967</c:v>
                </c:pt>
                <c:pt idx="254">
                  <c:v>70.211036740912888</c:v>
                </c:pt>
                <c:pt idx="255">
                  <c:v>309.95482680330565</c:v>
                </c:pt>
                <c:pt idx="256">
                  <c:v>195.88070273470257</c:v>
                </c:pt>
                <c:pt idx="257">
                  <c:v>213.15099085954799</c:v>
                </c:pt>
                <c:pt idx="258">
                  <c:v>94.366927761044693</c:v>
                </c:pt>
                <c:pt idx="259">
                  <c:v>566.69896911943226</c:v>
                </c:pt>
                <c:pt idx="260">
                  <c:v>260.38853335599248</c:v>
                </c:pt>
                <c:pt idx="261">
                  <c:v>280.60756239966372</c:v>
                </c:pt>
                <c:pt idx="262">
                  <c:v>138.85239052578527</c:v>
                </c:pt>
                <c:pt idx="263">
                  <c:v>484.26126782241698</c:v>
                </c:pt>
                <c:pt idx="264">
                  <c:v>353.69269528758019</c:v>
                </c:pt>
                <c:pt idx="265">
                  <c:v>227.95796257687485</c:v>
                </c:pt>
                <c:pt idx="266">
                  <c:v>342.97027381578573</c:v>
                </c:pt>
                <c:pt idx="267">
                  <c:v>272.66001645985119</c:v>
                </c:pt>
                <c:pt idx="268">
                  <c:v>287.85815739286312</c:v>
                </c:pt>
                <c:pt idx="269">
                  <c:v>335.20087105265685</c:v>
                </c:pt>
                <c:pt idx="270">
                  <c:v>203.37440313944046</c:v>
                </c:pt>
                <c:pt idx="271">
                  <c:v>227.70286777938892</c:v>
                </c:pt>
                <c:pt idx="272">
                  <c:v>366.96644832483025</c:v>
                </c:pt>
                <c:pt idx="273">
                  <c:v>130.82413262570086</c:v>
                </c:pt>
                <c:pt idx="274">
                  <c:v>443.96676809169821</c:v>
                </c:pt>
                <c:pt idx="275">
                  <c:v>301.86955463476357</c:v>
                </c:pt>
                <c:pt idx="276">
                  <c:v>285.75380471854044</c:v>
                </c:pt>
                <c:pt idx="277">
                  <c:v>154.41476882797036</c:v>
                </c:pt>
                <c:pt idx="278">
                  <c:v>275.88494535606679</c:v>
                </c:pt>
                <c:pt idx="279">
                  <c:v>269.15543621876003</c:v>
                </c:pt>
                <c:pt idx="280">
                  <c:v>332.97508145784587</c:v>
                </c:pt>
                <c:pt idx="281">
                  <c:v>375.98555671139002</c:v>
                </c:pt>
                <c:pt idx="282">
                  <c:v>361.90796193757325</c:v>
                </c:pt>
                <c:pt idx="283">
                  <c:v>349.24994685145225</c:v>
                </c:pt>
                <c:pt idx="284">
                  <c:v>216.56046956385902</c:v>
                </c:pt>
                <c:pt idx="285">
                  <c:v>375.94060369225241</c:v>
                </c:pt>
                <c:pt idx="286">
                  <c:v>288.75783365645526</c:v>
                </c:pt>
                <c:pt idx="287">
                  <c:v>357.28911399125758</c:v>
                </c:pt>
                <c:pt idx="288">
                  <c:v>188.85069792187096</c:v>
                </c:pt>
                <c:pt idx="289">
                  <c:v>644.22720036296698</c:v>
                </c:pt>
                <c:pt idx="290">
                  <c:v>411.23160447936289</c:v>
                </c:pt>
                <c:pt idx="291">
                  <c:v>239.79624449000821</c:v>
                </c:pt>
                <c:pt idx="292">
                  <c:v>256.66429272086879</c:v>
                </c:pt>
                <c:pt idx="293">
                  <c:v>183.55615773090793</c:v>
                </c:pt>
                <c:pt idx="294">
                  <c:v>328.82408686415505</c:v>
                </c:pt>
                <c:pt idx="295">
                  <c:v>443.31099886098394</c:v>
                </c:pt>
                <c:pt idx="296">
                  <c:v>369.78089280516542</c:v>
                </c:pt>
                <c:pt idx="297">
                  <c:v>546.21554726760235</c:v>
                </c:pt>
                <c:pt idx="298">
                  <c:v>478.4804295575106</c:v>
                </c:pt>
                <c:pt idx="299">
                  <c:v>493.18869733072341</c:v>
                </c:pt>
                <c:pt idx="300">
                  <c:v>385.41232961435043</c:v>
                </c:pt>
                <c:pt idx="301">
                  <c:v>583.71433313895022</c:v>
                </c:pt>
                <c:pt idx="302">
                  <c:v>194.98873463935101</c:v>
                </c:pt>
                <c:pt idx="303">
                  <c:v>429.90768201183511</c:v>
                </c:pt>
                <c:pt idx="304">
                  <c:v>499.73648453487908</c:v>
                </c:pt>
                <c:pt idx="305">
                  <c:v>281.01507323823449</c:v>
                </c:pt>
                <c:pt idx="306">
                  <c:v>352.74055950494329</c:v>
                </c:pt>
                <c:pt idx="307">
                  <c:v>256.60472424007719</c:v>
                </c:pt>
                <c:pt idx="308">
                  <c:v>370.3643515337115</c:v>
                </c:pt>
                <c:pt idx="309">
                  <c:v>417.0983612546716</c:v>
                </c:pt>
                <c:pt idx="310">
                  <c:v>558.67456638624719</c:v>
                </c:pt>
                <c:pt idx="311">
                  <c:v>406.31368397330726</c:v>
                </c:pt>
                <c:pt idx="312">
                  <c:v>540.32910764920598</c:v>
                </c:pt>
                <c:pt idx="313">
                  <c:v>326.74991965042096</c:v>
                </c:pt>
                <c:pt idx="314">
                  <c:v>414.78873077712711</c:v>
                </c:pt>
                <c:pt idx="315">
                  <c:v>641.37196113754578</c:v>
                </c:pt>
                <c:pt idx="316">
                  <c:v>550.44617478370367</c:v>
                </c:pt>
                <c:pt idx="317">
                  <c:v>407.2033792899536</c:v>
                </c:pt>
                <c:pt idx="318">
                  <c:v>561.884828061549</c:v>
                </c:pt>
                <c:pt idx="319">
                  <c:v>542.17757836555234</c:v>
                </c:pt>
                <c:pt idx="320">
                  <c:v>472.73184610647735</c:v>
                </c:pt>
                <c:pt idx="321">
                  <c:v>532.74343954575409</c:v>
                </c:pt>
                <c:pt idx="322">
                  <c:v>601.97381595191155</c:v>
                </c:pt>
                <c:pt idx="323">
                  <c:v>574.43261066510865</c:v>
                </c:pt>
                <c:pt idx="324">
                  <c:v>581.82390781551578</c:v>
                </c:pt>
                <c:pt idx="325">
                  <c:v>497.37648329470647</c:v>
                </c:pt>
                <c:pt idx="326">
                  <c:v>380.69100685062284</c:v>
                </c:pt>
                <c:pt idx="327">
                  <c:v>391.33973572510286</c:v>
                </c:pt>
                <c:pt idx="328">
                  <c:v>333.22585325322308</c:v>
                </c:pt>
                <c:pt idx="329">
                  <c:v>568.08481424401816</c:v>
                </c:pt>
                <c:pt idx="330">
                  <c:v>425.86703706798806</c:v>
                </c:pt>
                <c:pt idx="331">
                  <c:v>590.06588593010304</c:v>
                </c:pt>
                <c:pt idx="332">
                  <c:v>354.4577499878996</c:v>
                </c:pt>
                <c:pt idx="333">
                  <c:v>699.21099206745009</c:v>
                </c:pt>
                <c:pt idx="334">
                  <c:v>220.37123805103263</c:v>
                </c:pt>
                <c:pt idx="335">
                  <c:v>724.55615788719535</c:v>
                </c:pt>
                <c:pt idx="336">
                  <c:v>335.93572607188355</c:v>
                </c:pt>
                <c:pt idx="337">
                  <c:v>434.4105570326978</c:v>
                </c:pt>
                <c:pt idx="338">
                  <c:v>640.49928132705531</c:v>
                </c:pt>
                <c:pt idx="339">
                  <c:v>401.8918596240303</c:v>
                </c:pt>
                <c:pt idx="340">
                  <c:v>394.44054341243418</c:v>
                </c:pt>
                <c:pt idx="341">
                  <c:v>360.40586535858074</c:v>
                </c:pt>
                <c:pt idx="342">
                  <c:v>347.03389995883737</c:v>
                </c:pt>
                <c:pt idx="343">
                  <c:v>585.68264662967294</c:v>
                </c:pt>
                <c:pt idx="344">
                  <c:v>327.23942701224018</c:v>
                </c:pt>
                <c:pt idx="345">
                  <c:v>465.089678668955</c:v>
                </c:pt>
                <c:pt idx="346">
                  <c:v>384.52683207992135</c:v>
                </c:pt>
                <c:pt idx="347">
                  <c:v>236.57920445338218</c:v>
                </c:pt>
                <c:pt idx="348">
                  <c:v>361.23128655719819</c:v>
                </c:pt>
                <c:pt idx="349">
                  <c:v>425.40143394881562</c:v>
                </c:pt>
                <c:pt idx="350">
                  <c:v>493.44665436539304</c:v>
                </c:pt>
                <c:pt idx="351">
                  <c:v>500.04182210441041</c:v>
                </c:pt>
                <c:pt idx="352">
                  <c:v>342.20284941526734</c:v>
                </c:pt>
                <c:pt idx="353">
                  <c:v>386.24451241307798</c:v>
                </c:pt>
                <c:pt idx="354">
                  <c:v>414.05327999983092</c:v>
                </c:pt>
                <c:pt idx="355">
                  <c:v>426.96687050096961</c:v>
                </c:pt>
                <c:pt idx="356">
                  <c:v>389.49226196564308</c:v>
                </c:pt>
                <c:pt idx="357">
                  <c:v>575.66033118402959</c:v>
                </c:pt>
                <c:pt idx="358">
                  <c:v>504.07953833393185</c:v>
                </c:pt>
                <c:pt idx="359">
                  <c:v>296.493033400863</c:v>
                </c:pt>
                <c:pt idx="360">
                  <c:v>521.61531093533256</c:v>
                </c:pt>
                <c:pt idx="361">
                  <c:v>316.14219589341445</c:v>
                </c:pt>
                <c:pt idx="362">
                  <c:v>386.99608720935913</c:v>
                </c:pt>
                <c:pt idx="363">
                  <c:v>432.41466757856983</c:v>
                </c:pt>
                <c:pt idx="364">
                  <c:v>500.55963651197862</c:v>
                </c:pt>
                <c:pt idx="365">
                  <c:v>475.17135940956064</c:v>
                </c:pt>
                <c:pt idx="366">
                  <c:v>463.98671598822739</c:v>
                </c:pt>
                <c:pt idx="367">
                  <c:v>234.13633379270209</c:v>
                </c:pt>
                <c:pt idx="368">
                  <c:v>621.55799981645794</c:v>
                </c:pt>
                <c:pt idx="369">
                  <c:v>538.27101402279834</c:v>
                </c:pt>
                <c:pt idx="370">
                  <c:v>323.7764548101498</c:v>
                </c:pt>
                <c:pt idx="371">
                  <c:v>229.17062545258304</c:v>
                </c:pt>
                <c:pt idx="372">
                  <c:v>695.72036956524562</c:v>
                </c:pt>
                <c:pt idx="373">
                  <c:v>564.9170647197376</c:v>
                </c:pt>
                <c:pt idx="374">
                  <c:v>558.03531394601259</c:v>
                </c:pt>
                <c:pt idx="375">
                  <c:v>257.05549600456038</c:v>
                </c:pt>
                <c:pt idx="376">
                  <c:v>457.85282233262569</c:v>
                </c:pt>
                <c:pt idx="377">
                  <c:v>360.68345338585362</c:v>
                </c:pt>
                <c:pt idx="378">
                  <c:v>356.6665995937762</c:v>
                </c:pt>
                <c:pt idx="379">
                  <c:v>396.00499331744066</c:v>
                </c:pt>
                <c:pt idx="380">
                  <c:v>238.20363478848103</c:v>
                </c:pt>
                <c:pt idx="381">
                  <c:v>375.97809831354726</c:v>
                </c:pt>
                <c:pt idx="382">
                  <c:v>424.71683502841353</c:v>
                </c:pt>
                <c:pt idx="383">
                  <c:v>457.71770398506641</c:v>
                </c:pt>
                <c:pt idx="384">
                  <c:v>270.33968885186113</c:v>
                </c:pt>
                <c:pt idx="385">
                  <c:v>387.27116212058235</c:v>
                </c:pt>
                <c:pt idx="386">
                  <c:v>466.58269581244303</c:v>
                </c:pt>
                <c:pt idx="387">
                  <c:v>590.74029087144254</c:v>
                </c:pt>
                <c:pt idx="388">
                  <c:v>252.58619325357449</c:v>
                </c:pt>
                <c:pt idx="389">
                  <c:v>571.25799595668298</c:v>
                </c:pt>
                <c:pt idx="390">
                  <c:v>320.47899127510181</c:v>
                </c:pt>
                <c:pt idx="391">
                  <c:v>337.36822805821788</c:v>
                </c:pt>
                <c:pt idx="392">
                  <c:v>386.41686609909704</c:v>
                </c:pt>
                <c:pt idx="393">
                  <c:v>226.00143409441708</c:v>
                </c:pt>
                <c:pt idx="394">
                  <c:v>472.7617803405339</c:v>
                </c:pt>
                <c:pt idx="395">
                  <c:v>387.55339002947784</c:v>
                </c:pt>
                <c:pt idx="396">
                  <c:v>681.90527380618653</c:v>
                </c:pt>
                <c:pt idx="397">
                  <c:v>450.128434647539</c:v>
                </c:pt>
                <c:pt idx="398">
                  <c:v>232.6976818777575</c:v>
                </c:pt>
                <c:pt idx="399">
                  <c:v>447.97954412458404</c:v>
                </c:pt>
                <c:pt idx="400">
                  <c:v>372.85977477011471</c:v>
                </c:pt>
                <c:pt idx="401">
                  <c:v>433.1161434045157</c:v>
                </c:pt>
                <c:pt idx="402">
                  <c:v>489.34026698974753</c:v>
                </c:pt>
                <c:pt idx="403">
                  <c:v>599.65835615774529</c:v>
                </c:pt>
                <c:pt idx="404">
                  <c:v>432.3360355290551</c:v>
                </c:pt>
                <c:pt idx="405">
                  <c:v>440.5442335973101</c:v>
                </c:pt>
                <c:pt idx="406">
                  <c:v>690.5894450229631</c:v>
                </c:pt>
                <c:pt idx="407">
                  <c:v>349.61171539086837</c:v>
                </c:pt>
                <c:pt idx="408">
                  <c:v>533.81231835876918</c:v>
                </c:pt>
                <c:pt idx="409">
                  <c:v>552.53844003102722</c:v>
                </c:pt>
                <c:pt idx="410">
                  <c:v>338.13463156333341</c:v>
                </c:pt>
                <c:pt idx="411">
                  <c:v>504.38457524998336</c:v>
                </c:pt>
                <c:pt idx="412">
                  <c:v>596.83511711146093</c:v>
                </c:pt>
                <c:pt idx="413">
                  <c:v>481.68904517362449</c:v>
                </c:pt>
                <c:pt idx="414">
                  <c:v>528.27112405554863</c:v>
                </c:pt>
                <c:pt idx="415">
                  <c:v>435.18906082716938</c:v>
                </c:pt>
                <c:pt idx="416">
                  <c:v>190.3052192633364</c:v>
                </c:pt>
                <c:pt idx="417">
                  <c:v>438.13515811543158</c:v>
                </c:pt>
                <c:pt idx="418">
                  <c:v>202.70312629271484</c:v>
                </c:pt>
                <c:pt idx="419">
                  <c:v>339.23006971331887</c:v>
                </c:pt>
                <c:pt idx="420">
                  <c:v>526.50801795194513</c:v>
                </c:pt>
                <c:pt idx="421">
                  <c:v>365.6129162907194</c:v>
                </c:pt>
                <c:pt idx="422">
                  <c:v>294.48358268341889</c:v>
                </c:pt>
                <c:pt idx="423">
                  <c:v>441.04182612059259</c:v>
                </c:pt>
                <c:pt idx="424">
                  <c:v>140.19021493298428</c:v>
                </c:pt>
                <c:pt idx="425">
                  <c:v>258.46594441839471</c:v>
                </c:pt>
                <c:pt idx="426">
                  <c:v>340.75345599605185</c:v>
                </c:pt>
                <c:pt idx="427">
                  <c:v>420.93205128250446</c:v>
                </c:pt>
                <c:pt idx="428">
                  <c:v>261.58605695710497</c:v>
                </c:pt>
                <c:pt idx="429">
                  <c:v>470.03414097518771</c:v>
                </c:pt>
                <c:pt idx="430">
                  <c:v>349.27799187519696</c:v>
                </c:pt>
                <c:pt idx="431">
                  <c:v>427.29847864858476</c:v>
                </c:pt>
                <c:pt idx="432">
                  <c:v>512.32218386698298</c:v>
                </c:pt>
                <c:pt idx="433">
                  <c:v>494.25337353391677</c:v>
                </c:pt>
                <c:pt idx="434">
                  <c:v>319.91997960598928</c:v>
                </c:pt>
                <c:pt idx="435">
                  <c:v>284.7540186638301</c:v>
                </c:pt>
                <c:pt idx="436">
                  <c:v>486.82234124608584</c:v>
                </c:pt>
                <c:pt idx="437">
                  <c:v>307.72656523793916</c:v>
                </c:pt>
                <c:pt idx="438">
                  <c:v>343.26073889914551</c:v>
                </c:pt>
                <c:pt idx="439">
                  <c:v>719.48593212540538</c:v>
                </c:pt>
                <c:pt idx="440">
                  <c:v>388.96001809208906</c:v>
                </c:pt>
                <c:pt idx="441">
                  <c:v>283.74726656290841</c:v>
                </c:pt>
                <c:pt idx="442">
                  <c:v>491.47696466963629</c:v>
                </c:pt>
                <c:pt idx="443">
                  <c:v>480.2907060385744</c:v>
                </c:pt>
                <c:pt idx="444">
                  <c:v>554.72583517988733</c:v>
                </c:pt>
                <c:pt idx="445">
                  <c:v>643.63752355580675</c:v>
                </c:pt>
                <c:pt idx="446">
                  <c:v>487.93727027631417</c:v>
                </c:pt>
                <c:pt idx="447">
                  <c:v>411.85957884331873</c:v>
                </c:pt>
                <c:pt idx="448">
                  <c:v>443.56302480235712</c:v>
                </c:pt>
                <c:pt idx="449">
                  <c:v>424.40040535918359</c:v>
                </c:pt>
                <c:pt idx="450">
                  <c:v>637.13403987046479</c:v>
                </c:pt>
                <c:pt idx="451">
                  <c:v>356.29686733475199</c:v>
                </c:pt>
                <c:pt idx="452">
                  <c:v>310.06644648929284</c:v>
                </c:pt>
                <c:pt idx="453">
                  <c:v>544.5733143696641</c:v>
                </c:pt>
                <c:pt idx="454">
                  <c:v>538.23269380504519</c:v>
                </c:pt>
                <c:pt idx="455">
                  <c:v>608.96956357304396</c:v>
                </c:pt>
                <c:pt idx="456">
                  <c:v>348.52773828477137</c:v>
                </c:pt>
                <c:pt idx="457">
                  <c:v>422.8112273827075</c:v>
                </c:pt>
                <c:pt idx="458">
                  <c:v>497.42663424626954</c:v>
                </c:pt>
                <c:pt idx="459">
                  <c:v>446.05006279259146</c:v>
                </c:pt>
                <c:pt idx="460">
                  <c:v>339.1825563503715</c:v>
                </c:pt>
                <c:pt idx="461">
                  <c:v>449.3338096678911</c:v>
                </c:pt>
                <c:pt idx="462">
                  <c:v>546.00030120912697</c:v>
                </c:pt>
                <c:pt idx="463">
                  <c:v>550.8378510052047</c:v>
                </c:pt>
                <c:pt idx="464">
                  <c:v>450.90245083397417</c:v>
                </c:pt>
                <c:pt idx="465">
                  <c:v>293.31757517424285</c:v>
                </c:pt>
                <c:pt idx="466">
                  <c:v>410.01533583576685</c:v>
                </c:pt>
                <c:pt idx="467">
                  <c:v>217.47058055284751</c:v>
                </c:pt>
                <c:pt idx="468">
                  <c:v>368.16437442447722</c:v>
                </c:pt>
                <c:pt idx="469">
                  <c:v>519.34811069704938</c:v>
                </c:pt>
                <c:pt idx="470">
                  <c:v>262.27188173526133</c:v>
                </c:pt>
                <c:pt idx="471">
                  <c:v>383.68200599568013</c:v>
                </c:pt>
                <c:pt idx="472">
                  <c:v>287.74036248426069</c:v>
                </c:pt>
                <c:pt idx="473">
                  <c:v>351.97491396036236</c:v>
                </c:pt>
                <c:pt idx="474">
                  <c:v>232.41288179047933</c:v>
                </c:pt>
                <c:pt idx="475">
                  <c:v>346.09886361139235</c:v>
                </c:pt>
                <c:pt idx="476">
                  <c:v>422.28286255523057</c:v>
                </c:pt>
                <c:pt idx="477">
                  <c:v>608.49199198065742</c:v>
                </c:pt>
                <c:pt idx="478">
                  <c:v>356.19000854429078</c:v>
                </c:pt>
                <c:pt idx="479">
                  <c:v>441.2710538149733</c:v>
                </c:pt>
                <c:pt idx="480">
                  <c:v>278.58927888089642</c:v>
                </c:pt>
                <c:pt idx="481">
                  <c:v>166.59041158243949</c:v>
                </c:pt>
                <c:pt idx="482">
                  <c:v>493.20624385925458</c:v>
                </c:pt>
                <c:pt idx="483">
                  <c:v>303.51700623416133</c:v>
                </c:pt>
                <c:pt idx="484">
                  <c:v>148.7082684380388</c:v>
                </c:pt>
                <c:pt idx="485">
                  <c:v>536.63444906208292</c:v>
                </c:pt>
                <c:pt idx="486">
                  <c:v>337.50925646867563</c:v>
                </c:pt>
                <c:pt idx="487">
                  <c:v>341.03900003261606</c:v>
                </c:pt>
                <c:pt idx="488">
                  <c:v>569.28915442103346</c:v>
                </c:pt>
                <c:pt idx="489">
                  <c:v>344.18008628837578</c:v>
                </c:pt>
                <c:pt idx="490">
                  <c:v>205.91408696273371</c:v>
                </c:pt>
                <c:pt idx="491">
                  <c:v>381.7996054568286</c:v>
                </c:pt>
                <c:pt idx="492">
                  <c:v>590.86202067005797</c:v>
                </c:pt>
                <c:pt idx="493">
                  <c:v>403.31246405387583</c:v>
                </c:pt>
                <c:pt idx="494">
                  <c:v>299.19840073896745</c:v>
                </c:pt>
                <c:pt idx="495">
                  <c:v>402.90371947188152</c:v>
                </c:pt>
                <c:pt idx="496">
                  <c:v>420.69127425324285</c:v>
                </c:pt>
                <c:pt idx="497">
                  <c:v>459.48395191224591</c:v>
                </c:pt>
                <c:pt idx="498">
                  <c:v>407.85796057171683</c:v>
                </c:pt>
                <c:pt idx="499">
                  <c:v>557.05915538299814</c:v>
                </c:pt>
                <c:pt idx="500">
                  <c:v>550.57665495402989</c:v>
                </c:pt>
                <c:pt idx="501">
                  <c:v>265.2541763651912</c:v>
                </c:pt>
                <c:pt idx="502">
                  <c:v>314.94139272542924</c:v>
                </c:pt>
                <c:pt idx="503">
                  <c:v>490.47105494050788</c:v>
                </c:pt>
                <c:pt idx="504">
                  <c:v>300.58378174089717</c:v>
                </c:pt>
                <c:pt idx="505">
                  <c:v>409.53002478278131</c:v>
                </c:pt>
                <c:pt idx="506">
                  <c:v>304.37186582698672</c:v>
                </c:pt>
                <c:pt idx="507">
                  <c:v>701.99221981267692</c:v>
                </c:pt>
                <c:pt idx="508">
                  <c:v>447.57401704002035</c:v>
                </c:pt>
                <c:pt idx="509">
                  <c:v>666.338665023918</c:v>
                </c:pt>
                <c:pt idx="510">
                  <c:v>599.24733272677224</c:v>
                </c:pt>
                <c:pt idx="511">
                  <c:v>671.61479616875556</c:v>
                </c:pt>
                <c:pt idx="512">
                  <c:v>358.70041210298297</c:v>
                </c:pt>
                <c:pt idx="513">
                  <c:v>520.71541913011743</c:v>
                </c:pt>
                <c:pt idx="514">
                  <c:v>327.57692327032237</c:v>
                </c:pt>
                <c:pt idx="515">
                  <c:v>255.6796259543114</c:v>
                </c:pt>
                <c:pt idx="516">
                  <c:v>298.59513334704917</c:v>
                </c:pt>
                <c:pt idx="517">
                  <c:v>153.31531684113511</c:v>
                </c:pt>
                <c:pt idx="518">
                  <c:v>308.59765220883355</c:v>
                </c:pt>
                <c:pt idx="519">
                  <c:v>297.25050654468959</c:v>
                </c:pt>
                <c:pt idx="520">
                  <c:v>421.13607424239837</c:v>
                </c:pt>
                <c:pt idx="521">
                  <c:v>541.22601203955992</c:v>
                </c:pt>
                <c:pt idx="522">
                  <c:v>462.27891355047876</c:v>
                </c:pt>
                <c:pt idx="523">
                  <c:v>468.29560051775996</c:v>
                </c:pt>
                <c:pt idx="524">
                  <c:v>405.03101170039372</c:v>
                </c:pt>
                <c:pt idx="525">
                  <c:v>345.986005106535</c:v>
                </c:pt>
                <c:pt idx="526">
                  <c:v>294.05787359103783</c:v>
                </c:pt>
                <c:pt idx="527">
                  <c:v>531.80137442497323</c:v>
                </c:pt>
                <c:pt idx="528">
                  <c:v>327.87779337667183</c:v>
                </c:pt>
                <c:pt idx="529">
                  <c:v>306.04582176682914</c:v>
                </c:pt>
                <c:pt idx="530">
                  <c:v>358.17582020000719</c:v>
                </c:pt>
                <c:pt idx="531">
                  <c:v>309.56854445267965</c:v>
                </c:pt>
                <c:pt idx="532">
                  <c:v>274.13621180747009</c:v>
                </c:pt>
                <c:pt idx="533">
                  <c:v>248.67098047444381</c:v>
                </c:pt>
                <c:pt idx="534">
                  <c:v>241.96209834771503</c:v>
                </c:pt>
                <c:pt idx="535">
                  <c:v>136.30559851023997</c:v>
                </c:pt>
                <c:pt idx="536">
                  <c:v>333.96843233229293</c:v>
                </c:pt>
                <c:pt idx="537">
                  <c:v>257.88176359147059</c:v>
                </c:pt>
                <c:pt idx="538">
                  <c:v>108.97860704688703</c:v>
                </c:pt>
                <c:pt idx="539">
                  <c:v>570.19214866019843</c:v>
                </c:pt>
                <c:pt idx="540">
                  <c:v>228.84282339985279</c:v>
                </c:pt>
                <c:pt idx="541">
                  <c:v>400.01434159802244</c:v>
                </c:pt>
                <c:pt idx="542">
                  <c:v>331.66410931097715</c:v>
                </c:pt>
                <c:pt idx="543">
                  <c:v>258.28391226844019</c:v>
                </c:pt>
                <c:pt idx="544">
                  <c:v>289.24425930936536</c:v>
                </c:pt>
                <c:pt idx="545">
                  <c:v>154.39463799250913</c:v>
                </c:pt>
                <c:pt idx="546">
                  <c:v>215.20946284509273</c:v>
                </c:pt>
                <c:pt idx="547">
                  <c:v>355.48226007932891</c:v>
                </c:pt>
                <c:pt idx="548">
                  <c:v>274.70460942314401</c:v>
                </c:pt>
                <c:pt idx="549">
                  <c:v>244.93816963304178</c:v>
                </c:pt>
                <c:pt idx="550">
                  <c:v>203.74119531457757</c:v>
                </c:pt>
                <c:pt idx="551">
                  <c:v>204.50448523710065</c:v>
                </c:pt>
                <c:pt idx="552">
                  <c:v>223.98147562035615</c:v>
                </c:pt>
                <c:pt idx="553">
                  <c:v>190.01414273511048</c:v>
                </c:pt>
                <c:pt idx="554">
                  <c:v>367.90353941455368</c:v>
                </c:pt>
                <c:pt idx="555">
                  <c:v>118.6796786735128</c:v>
                </c:pt>
                <c:pt idx="556">
                  <c:v>228.97805546130789</c:v>
                </c:pt>
                <c:pt idx="557">
                  <c:v>90.007241379017657</c:v>
                </c:pt>
                <c:pt idx="558">
                  <c:v>218.52291310365737</c:v>
                </c:pt>
                <c:pt idx="559">
                  <c:v>329.34601243442239</c:v>
                </c:pt>
                <c:pt idx="560">
                  <c:v>188.57567099478317</c:v>
                </c:pt>
                <c:pt idx="561">
                  <c:v>154.65425728210772</c:v>
                </c:pt>
                <c:pt idx="562">
                  <c:v>497.89525918350336</c:v>
                </c:pt>
                <c:pt idx="563">
                  <c:v>572.1842229581946</c:v>
                </c:pt>
                <c:pt idx="564">
                  <c:v>435.17312350833782</c:v>
                </c:pt>
                <c:pt idx="565">
                  <c:v>238.14104629010183</c:v>
                </c:pt>
                <c:pt idx="566">
                  <c:v>437.52182727200858</c:v>
                </c:pt>
                <c:pt idx="567">
                  <c:v>181.83956831110001</c:v>
                </c:pt>
                <c:pt idx="568">
                  <c:v>418.40366197315342</c:v>
                </c:pt>
                <c:pt idx="569">
                  <c:v>270.20656274337068</c:v>
                </c:pt>
                <c:pt idx="570">
                  <c:v>541.27716748223668</c:v>
                </c:pt>
                <c:pt idx="571">
                  <c:v>209.91355786529513</c:v>
                </c:pt>
                <c:pt idx="572">
                  <c:v>258.32431433036135</c:v>
                </c:pt>
                <c:pt idx="573">
                  <c:v>374.38411938337748</c:v>
                </c:pt>
                <c:pt idx="574">
                  <c:v>305.66873081427462</c:v>
                </c:pt>
                <c:pt idx="575">
                  <c:v>284.20789054202049</c:v>
                </c:pt>
                <c:pt idx="576">
                  <c:v>307.6561592735523</c:v>
                </c:pt>
                <c:pt idx="577">
                  <c:v>161.13033209183467</c:v>
                </c:pt>
                <c:pt idx="578">
                  <c:v>164.43791517124347</c:v>
                </c:pt>
                <c:pt idx="579">
                  <c:v>451.38358213519996</c:v>
                </c:pt>
                <c:pt idx="580">
                  <c:v>245.91763192758435</c:v>
                </c:pt>
                <c:pt idx="581">
                  <c:v>176.38161968844688</c:v>
                </c:pt>
                <c:pt idx="582">
                  <c:v>272.09696849488222</c:v>
                </c:pt>
                <c:pt idx="583">
                  <c:v>269.65586778530547</c:v>
                </c:pt>
                <c:pt idx="584">
                  <c:v>512.14446876350473</c:v>
                </c:pt>
                <c:pt idx="585">
                  <c:v>343.01609278474729</c:v>
                </c:pt>
                <c:pt idx="586">
                  <c:v>321.20355255173547</c:v>
                </c:pt>
                <c:pt idx="587">
                  <c:v>508.17734923586022</c:v>
                </c:pt>
                <c:pt idx="588">
                  <c:v>175.8497917108175</c:v>
                </c:pt>
                <c:pt idx="589">
                  <c:v>379.51667333246178</c:v>
                </c:pt>
                <c:pt idx="590">
                  <c:v>196.92988833877973</c:v>
                </c:pt>
                <c:pt idx="591">
                  <c:v>491.12457619681271</c:v>
                </c:pt>
                <c:pt idx="592">
                  <c:v>373.2950877588359</c:v>
                </c:pt>
                <c:pt idx="593">
                  <c:v>449.80909057027958</c:v>
                </c:pt>
                <c:pt idx="594">
                  <c:v>547.21926780824526</c:v>
                </c:pt>
                <c:pt idx="595">
                  <c:v>270.44873488663978</c:v>
                </c:pt>
                <c:pt idx="596">
                  <c:v>335.9772073311849</c:v>
                </c:pt>
                <c:pt idx="597">
                  <c:v>422.55928357760996</c:v>
                </c:pt>
                <c:pt idx="598">
                  <c:v>253.11750015603585</c:v>
                </c:pt>
                <c:pt idx="599">
                  <c:v>358.87303172709363</c:v>
                </c:pt>
                <c:pt idx="600">
                  <c:v>124.21810360661988</c:v>
                </c:pt>
                <c:pt idx="601">
                  <c:v>240.29663924305797</c:v>
                </c:pt>
                <c:pt idx="602">
                  <c:v>328.6085310236212</c:v>
                </c:pt>
                <c:pt idx="603">
                  <c:v>226.71079143530673</c:v>
                </c:pt>
                <c:pt idx="604">
                  <c:v>283.23789585282918</c:v>
                </c:pt>
                <c:pt idx="605">
                  <c:v>176.30018295273308</c:v>
                </c:pt>
                <c:pt idx="606">
                  <c:v>322.67398509204315</c:v>
                </c:pt>
                <c:pt idx="607">
                  <c:v>176.63622268905851</c:v>
                </c:pt>
                <c:pt idx="608">
                  <c:v>244.37176979332312</c:v>
                </c:pt>
                <c:pt idx="609">
                  <c:v>262.8772712385001</c:v>
                </c:pt>
                <c:pt idx="610">
                  <c:v>198.90173916935464</c:v>
                </c:pt>
                <c:pt idx="611">
                  <c:v>407.1691373151105</c:v>
                </c:pt>
                <c:pt idx="612">
                  <c:v>223.60957943230326</c:v>
                </c:pt>
                <c:pt idx="613">
                  <c:v>194.96460167366436</c:v>
                </c:pt>
                <c:pt idx="614">
                  <c:v>321.23512593468917</c:v>
                </c:pt>
                <c:pt idx="615">
                  <c:v>242.14168282205037</c:v>
                </c:pt>
                <c:pt idx="616">
                  <c:v>236.67590788691174</c:v>
                </c:pt>
                <c:pt idx="617">
                  <c:v>257.16010802681575</c:v>
                </c:pt>
                <c:pt idx="618">
                  <c:v>257.23361106849319</c:v>
                </c:pt>
                <c:pt idx="619">
                  <c:v>244.42569863670849</c:v>
                </c:pt>
                <c:pt idx="620">
                  <c:v>325.3443761155043</c:v>
                </c:pt>
                <c:pt idx="621">
                  <c:v>402.3040582455389</c:v>
                </c:pt>
                <c:pt idx="622">
                  <c:v>432.37625443282099</c:v>
                </c:pt>
                <c:pt idx="623">
                  <c:v>324.89735329262754</c:v>
                </c:pt>
                <c:pt idx="624">
                  <c:v>468.3792394314541</c:v>
                </c:pt>
                <c:pt idx="625">
                  <c:v>222.60750448035651</c:v>
                </c:pt>
                <c:pt idx="626">
                  <c:v>192.86844557945574</c:v>
                </c:pt>
                <c:pt idx="627">
                  <c:v>156.51558796736001</c:v>
                </c:pt>
                <c:pt idx="628">
                  <c:v>424.09504916216866</c:v>
                </c:pt>
                <c:pt idx="629">
                  <c:v>233.95481379680407</c:v>
                </c:pt>
                <c:pt idx="630">
                  <c:v>451.53912189892873</c:v>
                </c:pt>
                <c:pt idx="631">
                  <c:v>311.31340398231845</c:v>
                </c:pt>
                <c:pt idx="632">
                  <c:v>250.08623107770563</c:v>
                </c:pt>
                <c:pt idx="633">
                  <c:v>78.08660250243382</c:v>
                </c:pt>
                <c:pt idx="634">
                  <c:v>184.30112745410239</c:v>
                </c:pt>
                <c:pt idx="635">
                  <c:v>30.468716288101518</c:v>
                </c:pt>
                <c:pt idx="636">
                  <c:v>160.63661830538831</c:v>
                </c:pt>
                <c:pt idx="637">
                  <c:v>190.29422769225175</c:v>
                </c:pt>
                <c:pt idx="638">
                  <c:v>87.76560143284587</c:v>
                </c:pt>
                <c:pt idx="639">
                  <c:v>182.89179229198115</c:v>
                </c:pt>
                <c:pt idx="640">
                  <c:v>232.09469663101171</c:v>
                </c:pt>
                <c:pt idx="641">
                  <c:v>255.96733945777248</c:v>
                </c:pt>
                <c:pt idx="642">
                  <c:v>279.27505246521099</c:v>
                </c:pt>
                <c:pt idx="643">
                  <c:v>218.17620923080199</c:v>
                </c:pt>
                <c:pt idx="644">
                  <c:v>364.90683680704939</c:v>
                </c:pt>
                <c:pt idx="645">
                  <c:v>118.98596891431878</c:v>
                </c:pt>
                <c:pt idx="646">
                  <c:v>296.84396332967941</c:v>
                </c:pt>
                <c:pt idx="647">
                  <c:v>48.6083343250599</c:v>
                </c:pt>
                <c:pt idx="648">
                  <c:v>320.216821330431</c:v>
                </c:pt>
                <c:pt idx="649">
                  <c:v>246.75583791557605</c:v>
                </c:pt>
                <c:pt idx="650">
                  <c:v>126.01439807272324</c:v>
                </c:pt>
                <c:pt idx="651">
                  <c:v>295.94534449815518</c:v>
                </c:pt>
                <c:pt idx="652">
                  <c:v>315.95013614935357</c:v>
                </c:pt>
                <c:pt idx="653">
                  <c:v>485.83160258527079</c:v>
                </c:pt>
                <c:pt idx="654">
                  <c:v>322.44323678288748</c:v>
                </c:pt>
                <c:pt idx="655">
                  <c:v>203.90673178062241</c:v>
                </c:pt>
                <c:pt idx="656">
                  <c:v>276.87687642383071</c:v>
                </c:pt>
                <c:pt idx="657">
                  <c:v>156.81264070536858</c:v>
                </c:pt>
                <c:pt idx="658">
                  <c:v>376.09379589280752</c:v>
                </c:pt>
                <c:pt idx="659">
                  <c:v>383.0123997413454</c:v>
                </c:pt>
                <c:pt idx="660">
                  <c:v>392.52833379586895</c:v>
                </c:pt>
                <c:pt idx="661">
                  <c:v>492.47827910189426</c:v>
                </c:pt>
                <c:pt idx="662">
                  <c:v>345.87379452398682</c:v>
                </c:pt>
                <c:pt idx="663">
                  <c:v>234.44993169712629</c:v>
                </c:pt>
                <c:pt idx="664">
                  <c:v>367.68747021230519</c:v>
                </c:pt>
                <c:pt idx="665">
                  <c:v>405.18399487562937</c:v>
                </c:pt>
                <c:pt idx="666">
                  <c:v>375.42211542094202</c:v>
                </c:pt>
                <c:pt idx="667">
                  <c:v>513.19415832496372</c:v>
                </c:pt>
                <c:pt idx="668">
                  <c:v>250.22521644004942</c:v>
                </c:pt>
                <c:pt idx="669">
                  <c:v>424.78874210398368</c:v>
                </c:pt>
                <c:pt idx="670">
                  <c:v>346.82416269891183</c:v>
                </c:pt>
                <c:pt idx="671">
                  <c:v>240.97578389809544</c:v>
                </c:pt>
                <c:pt idx="672">
                  <c:v>273.16882968434567</c:v>
                </c:pt>
                <c:pt idx="673">
                  <c:v>414.87338721544285</c:v>
                </c:pt>
                <c:pt idx="674">
                  <c:v>344.08930679858798</c:v>
                </c:pt>
                <c:pt idx="675">
                  <c:v>366.08609440460032</c:v>
                </c:pt>
                <c:pt idx="676">
                  <c:v>586.92800540746248</c:v>
                </c:pt>
                <c:pt idx="677">
                  <c:v>464.47302242387633</c:v>
                </c:pt>
                <c:pt idx="678">
                  <c:v>301.83856242400003</c:v>
                </c:pt>
                <c:pt idx="679">
                  <c:v>537.52642672483535</c:v>
                </c:pt>
                <c:pt idx="680">
                  <c:v>178.44005688889396</c:v>
                </c:pt>
                <c:pt idx="681">
                  <c:v>172.74651737029299</c:v>
                </c:pt>
                <c:pt idx="682">
                  <c:v>258.32903666420862</c:v>
                </c:pt>
                <c:pt idx="683">
                  <c:v>270.74853568467074</c:v>
                </c:pt>
                <c:pt idx="684">
                  <c:v>179.07601164574012</c:v>
                </c:pt>
                <c:pt idx="685">
                  <c:v>282.65987102080391</c:v>
                </c:pt>
                <c:pt idx="686">
                  <c:v>481.51011633960871</c:v>
                </c:pt>
                <c:pt idx="687">
                  <c:v>250.92596241142019</c:v>
                </c:pt>
                <c:pt idx="688">
                  <c:v>317.50492201320117</c:v>
                </c:pt>
                <c:pt idx="689">
                  <c:v>157.40496388833938</c:v>
                </c:pt>
                <c:pt idx="690">
                  <c:v>180.00214354287687</c:v>
                </c:pt>
                <c:pt idx="691">
                  <c:v>265.49025868780933</c:v>
                </c:pt>
                <c:pt idx="692">
                  <c:v>559.07305243907456</c:v>
                </c:pt>
                <c:pt idx="693">
                  <c:v>288.04872379904185</c:v>
                </c:pt>
                <c:pt idx="694">
                  <c:v>314.61617022514605</c:v>
                </c:pt>
                <c:pt idx="695">
                  <c:v>384.1118306233725</c:v>
                </c:pt>
                <c:pt idx="696">
                  <c:v>246.82804682005337</c:v>
                </c:pt>
                <c:pt idx="697">
                  <c:v>253.80117422053459</c:v>
                </c:pt>
                <c:pt idx="698">
                  <c:v>354.41390478263821</c:v>
                </c:pt>
                <c:pt idx="699">
                  <c:v>258.6287801690155</c:v>
                </c:pt>
                <c:pt idx="700">
                  <c:v>-22.244536917155784</c:v>
                </c:pt>
                <c:pt idx="701">
                  <c:v>302.78521414743426</c:v>
                </c:pt>
                <c:pt idx="702">
                  <c:v>245.88674182567229</c:v>
                </c:pt>
                <c:pt idx="703">
                  <c:v>28.396531403633759</c:v>
                </c:pt>
                <c:pt idx="704">
                  <c:v>152.29998628584329</c:v>
                </c:pt>
                <c:pt idx="705">
                  <c:v>319.90834921311108</c:v>
                </c:pt>
                <c:pt idx="706">
                  <c:v>173.23201068068579</c:v>
                </c:pt>
                <c:pt idx="707">
                  <c:v>241.44473671254607</c:v>
                </c:pt>
                <c:pt idx="708">
                  <c:v>221.53765900986673</c:v>
                </c:pt>
                <c:pt idx="709">
                  <c:v>112.91939086825063</c:v>
                </c:pt>
                <c:pt idx="710">
                  <c:v>125.46377415541936</c:v>
                </c:pt>
                <c:pt idx="711">
                  <c:v>302.43296277110397</c:v>
                </c:pt>
                <c:pt idx="712">
                  <c:v>206.11368618657809</c:v>
                </c:pt>
                <c:pt idx="713">
                  <c:v>236.26218887516652</c:v>
                </c:pt>
                <c:pt idx="714">
                  <c:v>284.34375515275775</c:v>
                </c:pt>
                <c:pt idx="715">
                  <c:v>140.03811868114806</c:v>
                </c:pt>
                <c:pt idx="716">
                  <c:v>156.90216214805321</c:v>
                </c:pt>
                <c:pt idx="717">
                  <c:v>228.95764118839747</c:v>
                </c:pt>
                <c:pt idx="718">
                  <c:v>176.25391438464899</c:v>
                </c:pt>
                <c:pt idx="719">
                  <c:v>131.30741047021897</c:v>
                </c:pt>
                <c:pt idx="720">
                  <c:v>145.24566163658685</c:v>
                </c:pt>
                <c:pt idx="721">
                  <c:v>88.161363306378988</c:v>
                </c:pt>
                <c:pt idx="722">
                  <c:v>346.24194887336466</c:v>
                </c:pt>
                <c:pt idx="723">
                  <c:v>163.77471506077768</c:v>
                </c:pt>
                <c:pt idx="724">
                  <c:v>80.287109132664114</c:v>
                </c:pt>
                <c:pt idx="725">
                  <c:v>200.7146859530271</c:v>
                </c:pt>
                <c:pt idx="726">
                  <c:v>254.36781673440987</c:v>
                </c:pt>
                <c:pt idx="727">
                  <c:v>180.61053262808275</c:v>
                </c:pt>
                <c:pt idx="728">
                  <c:v>165.7580591537585</c:v>
                </c:pt>
                <c:pt idx="729">
                  <c:v>169.28778462156777</c:v>
                </c:pt>
                <c:pt idx="730">
                  <c:v>231.38567889660376</c:v>
                </c:pt>
                <c:pt idx="731">
                  <c:v>33.400378271832835</c:v>
                </c:pt>
                <c:pt idx="732">
                  <c:v>223.34297630372816</c:v>
                </c:pt>
                <c:pt idx="733">
                  <c:v>252.55167167680133</c:v>
                </c:pt>
                <c:pt idx="734">
                  <c:v>171.32514921884032</c:v>
                </c:pt>
                <c:pt idx="735">
                  <c:v>185.07165869979698</c:v>
                </c:pt>
                <c:pt idx="736">
                  <c:v>81.159994632925347</c:v>
                </c:pt>
                <c:pt idx="737">
                  <c:v>211.45324840135822</c:v>
                </c:pt>
                <c:pt idx="738">
                  <c:v>95.538506065827207</c:v>
                </c:pt>
                <c:pt idx="739">
                  <c:v>188.19050698800083</c:v>
                </c:pt>
                <c:pt idx="740">
                  <c:v>235.81318841684015</c:v>
                </c:pt>
                <c:pt idx="741">
                  <c:v>202.06660323559458</c:v>
                </c:pt>
                <c:pt idx="742">
                  <c:v>98.213340922075233</c:v>
                </c:pt>
                <c:pt idx="743">
                  <c:v>401.20830653170196</c:v>
                </c:pt>
                <c:pt idx="744">
                  <c:v>130.42626006022456</c:v>
                </c:pt>
                <c:pt idx="745">
                  <c:v>115.54635912373182</c:v>
                </c:pt>
                <c:pt idx="746">
                  <c:v>300.36976239206996</c:v>
                </c:pt>
                <c:pt idx="747">
                  <c:v>135.09819471951027</c:v>
                </c:pt>
                <c:pt idx="748">
                  <c:v>221.40887994674105</c:v>
                </c:pt>
                <c:pt idx="749">
                  <c:v>220.18542241536042</c:v>
                </c:pt>
                <c:pt idx="750">
                  <c:v>202.39638339570442</c:v>
                </c:pt>
                <c:pt idx="751">
                  <c:v>143.62019725887481</c:v>
                </c:pt>
                <c:pt idx="752">
                  <c:v>45.587543930500253</c:v>
                </c:pt>
                <c:pt idx="753">
                  <c:v>242.28270922261655</c:v>
                </c:pt>
                <c:pt idx="754">
                  <c:v>61.262114178423644</c:v>
                </c:pt>
                <c:pt idx="755">
                  <c:v>214.00675439592519</c:v>
                </c:pt>
                <c:pt idx="756">
                  <c:v>103.78714291639086</c:v>
                </c:pt>
                <c:pt idx="757">
                  <c:v>160.94549690745086</c:v>
                </c:pt>
                <c:pt idx="758">
                  <c:v>328.51622593595886</c:v>
                </c:pt>
                <c:pt idx="759">
                  <c:v>227.60860796968385</c:v>
                </c:pt>
                <c:pt idx="760">
                  <c:v>224.28514696640184</c:v>
                </c:pt>
                <c:pt idx="761">
                  <c:v>91.083586738622557</c:v>
                </c:pt>
                <c:pt idx="762">
                  <c:v>111.24100958983361</c:v>
                </c:pt>
                <c:pt idx="763">
                  <c:v>166.57216847967405</c:v>
                </c:pt>
                <c:pt idx="764">
                  <c:v>97.723406426679446</c:v>
                </c:pt>
                <c:pt idx="765">
                  <c:v>192.91369048504214</c:v>
                </c:pt>
                <c:pt idx="766">
                  <c:v>167.21068776736936</c:v>
                </c:pt>
                <c:pt idx="767">
                  <c:v>124.8077884345372</c:v>
                </c:pt>
                <c:pt idx="768">
                  <c:v>164.96607987240196</c:v>
                </c:pt>
                <c:pt idx="769">
                  <c:v>141.69981433012185</c:v>
                </c:pt>
                <c:pt idx="770">
                  <c:v>28.444632615964579</c:v>
                </c:pt>
                <c:pt idx="771">
                  <c:v>204.34085569237752</c:v>
                </c:pt>
                <c:pt idx="772">
                  <c:v>118.01616733910139</c:v>
                </c:pt>
                <c:pt idx="773">
                  <c:v>184.57221520898679</c:v>
                </c:pt>
                <c:pt idx="774">
                  <c:v>281.62819484170092</c:v>
                </c:pt>
                <c:pt idx="775">
                  <c:v>237.40787195626004</c:v>
                </c:pt>
                <c:pt idx="776">
                  <c:v>113.05240023805375</c:v>
                </c:pt>
                <c:pt idx="777">
                  <c:v>106.93671865063554</c:v>
                </c:pt>
                <c:pt idx="778">
                  <c:v>30.284306180987908</c:v>
                </c:pt>
                <c:pt idx="779">
                  <c:v>183.90088695514658</c:v>
                </c:pt>
                <c:pt idx="780">
                  <c:v>106.54176214505786</c:v>
                </c:pt>
                <c:pt idx="781">
                  <c:v>81.471216750015969</c:v>
                </c:pt>
                <c:pt idx="782">
                  <c:v>168.65154548225027</c:v>
                </c:pt>
                <c:pt idx="783">
                  <c:v>170.34386059414649</c:v>
                </c:pt>
                <c:pt idx="784">
                  <c:v>318.53086779291863</c:v>
                </c:pt>
                <c:pt idx="785">
                  <c:v>222.31213901312228</c:v>
                </c:pt>
                <c:pt idx="786">
                  <c:v>291.33674711686541</c:v>
                </c:pt>
                <c:pt idx="787">
                  <c:v>132.67951375741299</c:v>
                </c:pt>
                <c:pt idx="788">
                  <c:v>140.15648489915179</c:v>
                </c:pt>
                <c:pt idx="789">
                  <c:v>136.03390543791747</c:v>
                </c:pt>
                <c:pt idx="790">
                  <c:v>203.77837062677517</c:v>
                </c:pt>
                <c:pt idx="791">
                  <c:v>162.56933440098609</c:v>
                </c:pt>
                <c:pt idx="792">
                  <c:v>257.12803701863038</c:v>
                </c:pt>
                <c:pt idx="793">
                  <c:v>114.84759665759567</c:v>
                </c:pt>
                <c:pt idx="794">
                  <c:v>186.93825403041333</c:v>
                </c:pt>
                <c:pt idx="795">
                  <c:v>227.22460441116314</c:v>
                </c:pt>
                <c:pt idx="796">
                  <c:v>175.79390785897417</c:v>
                </c:pt>
                <c:pt idx="797">
                  <c:v>193.12055296673645</c:v>
                </c:pt>
                <c:pt idx="798">
                  <c:v>223.05003034428069</c:v>
                </c:pt>
                <c:pt idx="799">
                  <c:v>242.16134771816914</c:v>
                </c:pt>
                <c:pt idx="800">
                  <c:v>189.20858145274804</c:v>
                </c:pt>
                <c:pt idx="801">
                  <c:v>-12.366216581792642</c:v>
                </c:pt>
                <c:pt idx="802">
                  <c:v>541.1375568486236</c:v>
                </c:pt>
                <c:pt idx="803">
                  <c:v>214.40645036133358</c:v>
                </c:pt>
                <c:pt idx="804">
                  <c:v>327.99688138240208</c:v>
                </c:pt>
                <c:pt idx="805">
                  <c:v>196.33220492377495</c:v>
                </c:pt>
                <c:pt idx="806">
                  <c:v>249.35654890484861</c:v>
                </c:pt>
                <c:pt idx="807">
                  <c:v>120.62084455009888</c:v>
                </c:pt>
                <c:pt idx="808">
                  <c:v>317.52110037771962</c:v>
                </c:pt>
                <c:pt idx="809">
                  <c:v>185.02527884117225</c:v>
                </c:pt>
                <c:pt idx="810">
                  <c:v>260.40018307199676</c:v>
                </c:pt>
                <c:pt idx="811">
                  <c:v>168.33830800997205</c:v>
                </c:pt>
                <c:pt idx="812">
                  <c:v>224.68231221070675</c:v>
                </c:pt>
                <c:pt idx="813">
                  <c:v>131.62417185994357</c:v>
                </c:pt>
                <c:pt idx="814">
                  <c:v>159.01033580495445</c:v>
                </c:pt>
                <c:pt idx="815">
                  <c:v>225.03485808123946</c:v>
                </c:pt>
                <c:pt idx="816">
                  <c:v>269.08588870946522</c:v>
                </c:pt>
                <c:pt idx="817">
                  <c:v>27.582531292827497</c:v>
                </c:pt>
                <c:pt idx="818">
                  <c:v>177.89557516644979</c:v>
                </c:pt>
                <c:pt idx="819">
                  <c:v>129.55310679659283</c:v>
                </c:pt>
                <c:pt idx="820">
                  <c:v>73.307781011566576</c:v>
                </c:pt>
                <c:pt idx="821">
                  <c:v>113.88120283558503</c:v>
                </c:pt>
                <c:pt idx="822">
                  <c:v>164.06798448358313</c:v>
                </c:pt>
                <c:pt idx="823">
                  <c:v>207.49031050194526</c:v>
                </c:pt>
                <c:pt idx="824">
                  <c:v>117.70731503333843</c:v>
                </c:pt>
                <c:pt idx="825">
                  <c:v>125.2971090216646</c:v>
                </c:pt>
                <c:pt idx="826">
                  <c:v>351.90334881565263</c:v>
                </c:pt>
                <c:pt idx="827">
                  <c:v>244.74216489342223</c:v>
                </c:pt>
                <c:pt idx="828">
                  <c:v>281.6224581795089</c:v>
                </c:pt>
                <c:pt idx="829">
                  <c:v>199.53139723030199</c:v>
                </c:pt>
                <c:pt idx="830">
                  <c:v>228.36096402253665</c:v>
                </c:pt>
                <c:pt idx="831">
                  <c:v>174.41228829416696</c:v>
                </c:pt>
                <c:pt idx="832">
                  <c:v>166.31803113568679</c:v>
                </c:pt>
                <c:pt idx="833">
                  <c:v>173.58613049860287</c:v>
                </c:pt>
                <c:pt idx="834">
                  <c:v>80.554370237748813</c:v>
                </c:pt>
                <c:pt idx="835">
                  <c:v>270.92337090254858</c:v>
                </c:pt>
                <c:pt idx="836">
                  <c:v>204.44118187896422</c:v>
                </c:pt>
                <c:pt idx="837">
                  <c:v>78.900620298815738</c:v>
                </c:pt>
                <c:pt idx="838">
                  <c:v>197.47954129805029</c:v>
                </c:pt>
                <c:pt idx="839">
                  <c:v>150.48487952411415</c:v>
                </c:pt>
                <c:pt idx="840">
                  <c:v>426.56273865567755</c:v>
                </c:pt>
                <c:pt idx="841">
                  <c:v>120.82718500893431</c:v>
                </c:pt>
                <c:pt idx="842">
                  <c:v>194.49883892396792</c:v>
                </c:pt>
                <c:pt idx="843">
                  <c:v>94.038313316299067</c:v>
                </c:pt>
                <c:pt idx="844">
                  <c:v>82.209508900594543</c:v>
                </c:pt>
                <c:pt idx="845">
                  <c:v>244.62200235545706</c:v>
                </c:pt>
                <c:pt idx="846">
                  <c:v>180.71665530859354</c:v>
                </c:pt>
                <c:pt idx="847">
                  <c:v>167.89799361000584</c:v>
                </c:pt>
                <c:pt idx="848">
                  <c:v>110.30389231911433</c:v>
                </c:pt>
                <c:pt idx="849">
                  <c:v>48.196071951333714</c:v>
                </c:pt>
                <c:pt idx="850">
                  <c:v>189.20858145274804</c:v>
                </c:pt>
                <c:pt idx="851">
                  <c:v>-12.366216581792642</c:v>
                </c:pt>
                <c:pt idx="852">
                  <c:v>541.1375568486236</c:v>
                </c:pt>
                <c:pt idx="853">
                  <c:v>214.40645036133358</c:v>
                </c:pt>
                <c:pt idx="854">
                  <c:v>327.99688138240208</c:v>
                </c:pt>
                <c:pt idx="855">
                  <c:v>196.33220492377495</c:v>
                </c:pt>
                <c:pt idx="856">
                  <c:v>249.35654890484861</c:v>
                </c:pt>
                <c:pt idx="857">
                  <c:v>120.62084455009888</c:v>
                </c:pt>
                <c:pt idx="858">
                  <c:v>317.52110037771962</c:v>
                </c:pt>
                <c:pt idx="859">
                  <c:v>185.02527884117225</c:v>
                </c:pt>
                <c:pt idx="860">
                  <c:v>260.40018307199676</c:v>
                </c:pt>
                <c:pt idx="861">
                  <c:v>168.33830800997205</c:v>
                </c:pt>
                <c:pt idx="862">
                  <c:v>224.68231221070675</c:v>
                </c:pt>
                <c:pt idx="863">
                  <c:v>131.62417185994357</c:v>
                </c:pt>
                <c:pt idx="864">
                  <c:v>159.01033580495445</c:v>
                </c:pt>
                <c:pt idx="865">
                  <c:v>225.03485808123946</c:v>
                </c:pt>
                <c:pt idx="866">
                  <c:v>269.08588870946522</c:v>
                </c:pt>
                <c:pt idx="867">
                  <c:v>27.582531292827497</c:v>
                </c:pt>
                <c:pt idx="868">
                  <c:v>177.89557516644979</c:v>
                </c:pt>
                <c:pt idx="869">
                  <c:v>129.55310679659283</c:v>
                </c:pt>
                <c:pt idx="870">
                  <c:v>73.307781011566576</c:v>
                </c:pt>
                <c:pt idx="871">
                  <c:v>113.88120283558503</c:v>
                </c:pt>
                <c:pt idx="872">
                  <c:v>164.06798448358313</c:v>
                </c:pt>
                <c:pt idx="873">
                  <c:v>207.49031050194526</c:v>
                </c:pt>
                <c:pt idx="874">
                  <c:v>117.70731503333843</c:v>
                </c:pt>
                <c:pt idx="875">
                  <c:v>125.2971090216646</c:v>
                </c:pt>
                <c:pt idx="876">
                  <c:v>351.90334881565263</c:v>
                </c:pt>
                <c:pt idx="877">
                  <c:v>244.74216489342223</c:v>
                </c:pt>
                <c:pt idx="878">
                  <c:v>281.6224581795089</c:v>
                </c:pt>
                <c:pt idx="879">
                  <c:v>199.53139723030199</c:v>
                </c:pt>
                <c:pt idx="880">
                  <c:v>228.36096402253665</c:v>
                </c:pt>
                <c:pt idx="881">
                  <c:v>174.41228829416696</c:v>
                </c:pt>
                <c:pt idx="882">
                  <c:v>166.31803113568679</c:v>
                </c:pt>
                <c:pt idx="883">
                  <c:v>173.58613049860287</c:v>
                </c:pt>
                <c:pt idx="884">
                  <c:v>80.554370237748813</c:v>
                </c:pt>
                <c:pt idx="885">
                  <c:v>270.92337090254858</c:v>
                </c:pt>
                <c:pt idx="886">
                  <c:v>204.44118187896422</c:v>
                </c:pt>
                <c:pt idx="887">
                  <c:v>78.900620298815738</c:v>
                </c:pt>
                <c:pt idx="888">
                  <c:v>197.47954129805029</c:v>
                </c:pt>
                <c:pt idx="889">
                  <c:v>150.48487952411415</c:v>
                </c:pt>
                <c:pt idx="890">
                  <c:v>426.56273865567755</c:v>
                </c:pt>
                <c:pt idx="891">
                  <c:v>120.82718500893431</c:v>
                </c:pt>
                <c:pt idx="892">
                  <c:v>194.49883892396792</c:v>
                </c:pt>
                <c:pt idx="893">
                  <c:v>94.038313316299067</c:v>
                </c:pt>
                <c:pt idx="894">
                  <c:v>82.209508900594543</c:v>
                </c:pt>
                <c:pt idx="895">
                  <c:v>244.62200235545706</c:v>
                </c:pt>
                <c:pt idx="896">
                  <c:v>180.71665530859354</c:v>
                </c:pt>
                <c:pt idx="897">
                  <c:v>167.89799361000584</c:v>
                </c:pt>
                <c:pt idx="898">
                  <c:v>110.30389231911433</c:v>
                </c:pt>
                <c:pt idx="899">
                  <c:v>48.196071951333714</c:v>
                </c:pt>
                <c:pt idx="900">
                  <c:v>211.91142269177945</c:v>
                </c:pt>
                <c:pt idx="901">
                  <c:v>210.92425904946762</c:v>
                </c:pt>
                <c:pt idx="902">
                  <c:v>150.68496908427096</c:v>
                </c:pt>
                <c:pt idx="903">
                  <c:v>145.72354242193222</c:v>
                </c:pt>
                <c:pt idx="904">
                  <c:v>155.36510046361758</c:v>
                </c:pt>
                <c:pt idx="905">
                  <c:v>101.96039380911377</c:v>
                </c:pt>
                <c:pt idx="906">
                  <c:v>205.39438714172903</c:v>
                </c:pt>
                <c:pt idx="907">
                  <c:v>228.14998449382472</c:v>
                </c:pt>
                <c:pt idx="908">
                  <c:v>242.22352851190433</c:v>
                </c:pt>
                <c:pt idx="909">
                  <c:v>116.81272649719403</c:v>
                </c:pt>
                <c:pt idx="910">
                  <c:v>101.32703782155203</c:v>
                </c:pt>
                <c:pt idx="911">
                  <c:v>151.17520014301482</c:v>
                </c:pt>
                <c:pt idx="912">
                  <c:v>65.343517456941427</c:v>
                </c:pt>
                <c:pt idx="913">
                  <c:v>95.999398082573293</c:v>
                </c:pt>
                <c:pt idx="914">
                  <c:v>323.50619748382559</c:v>
                </c:pt>
                <c:pt idx="915">
                  <c:v>169.99252961462844</c:v>
                </c:pt>
                <c:pt idx="916">
                  <c:v>118.72445864143901</c:v>
                </c:pt>
                <c:pt idx="917">
                  <c:v>206.49467288392898</c:v>
                </c:pt>
                <c:pt idx="918">
                  <c:v>178.40740600722759</c:v>
                </c:pt>
                <c:pt idx="919">
                  <c:v>359.98208381996642</c:v>
                </c:pt>
                <c:pt idx="920">
                  <c:v>263.0397318987097</c:v>
                </c:pt>
                <c:pt idx="921">
                  <c:v>169.20214760448943</c:v>
                </c:pt>
                <c:pt idx="922">
                  <c:v>42.603619379787951</c:v>
                </c:pt>
                <c:pt idx="923">
                  <c:v>196.36614894180698</c:v>
                </c:pt>
                <c:pt idx="924">
                  <c:v>226.22989359913072</c:v>
                </c:pt>
                <c:pt idx="925">
                  <c:v>147.22331110271884</c:v>
                </c:pt>
                <c:pt idx="926">
                  <c:v>99.140805384209742</c:v>
                </c:pt>
                <c:pt idx="927">
                  <c:v>59.69712957983878</c:v>
                </c:pt>
                <c:pt idx="928">
                  <c:v>142.16572973525547</c:v>
                </c:pt>
                <c:pt idx="929">
                  <c:v>244.82610820909261</c:v>
                </c:pt>
                <c:pt idx="930">
                  <c:v>91.422345149994101</c:v>
                </c:pt>
                <c:pt idx="931">
                  <c:v>27.911076056346165</c:v>
                </c:pt>
                <c:pt idx="932">
                  <c:v>66.021549207753552</c:v>
                </c:pt>
                <c:pt idx="933">
                  <c:v>-24.238988351771724</c:v>
                </c:pt>
                <c:pt idx="934">
                  <c:v>172.67605863906888</c:v>
                </c:pt>
                <c:pt idx="935">
                  <c:v>80.882376843277541</c:v>
                </c:pt>
                <c:pt idx="936">
                  <c:v>174.6081592089719</c:v>
                </c:pt>
                <c:pt idx="937">
                  <c:v>8.4838153872953601</c:v>
                </c:pt>
                <c:pt idx="938">
                  <c:v>25.467590489944854</c:v>
                </c:pt>
                <c:pt idx="939">
                  <c:v>-7.8724060482780613</c:v>
                </c:pt>
                <c:pt idx="940">
                  <c:v>157.18083506961287</c:v>
                </c:pt>
                <c:pt idx="941">
                  <c:v>211.32323566096542</c:v>
                </c:pt>
                <c:pt idx="942">
                  <c:v>73.155225732705404</c:v>
                </c:pt>
                <c:pt idx="943">
                  <c:v>225.55587781157462</c:v>
                </c:pt>
                <c:pt idx="944">
                  <c:v>39.326043642136852</c:v>
                </c:pt>
                <c:pt idx="945">
                  <c:v>127.07618351452282</c:v>
                </c:pt>
                <c:pt idx="946">
                  <c:v>61.288122608163512</c:v>
                </c:pt>
                <c:pt idx="947">
                  <c:v>41.551879087224627</c:v>
                </c:pt>
                <c:pt idx="948">
                  <c:v>171.46827921464171</c:v>
                </c:pt>
                <c:pt idx="949">
                  <c:v>73.928303735003865</c:v>
                </c:pt>
                <c:pt idx="950">
                  <c:v>68.700815019435211</c:v>
                </c:pt>
                <c:pt idx="951">
                  <c:v>162.92688069232051</c:v>
                </c:pt>
                <c:pt idx="952">
                  <c:v>103.5497841955688</c:v>
                </c:pt>
                <c:pt idx="953">
                  <c:v>61.630227784475039</c:v>
                </c:pt>
                <c:pt idx="954">
                  <c:v>121.78789341572629</c:v>
                </c:pt>
                <c:pt idx="955">
                  <c:v>66.011669217850894</c:v>
                </c:pt>
                <c:pt idx="956">
                  <c:v>127.36846445596494</c:v>
                </c:pt>
                <c:pt idx="957">
                  <c:v>96.061923454925804</c:v>
                </c:pt>
                <c:pt idx="958">
                  <c:v>171.65114424717481</c:v>
                </c:pt>
                <c:pt idx="959">
                  <c:v>197.73257619702986</c:v>
                </c:pt>
                <c:pt idx="960">
                  <c:v>28.484857731973776</c:v>
                </c:pt>
                <c:pt idx="961">
                  <c:v>116.26296588416687</c:v>
                </c:pt>
                <c:pt idx="962">
                  <c:v>28.305374294394436</c:v>
                </c:pt>
                <c:pt idx="963">
                  <c:v>152.56274180089437</c:v>
                </c:pt>
                <c:pt idx="964">
                  <c:v>268.68201123137891</c:v>
                </c:pt>
                <c:pt idx="965">
                  <c:v>69.181010717562557</c:v>
                </c:pt>
                <c:pt idx="966">
                  <c:v>131.66649541579773</c:v>
                </c:pt>
                <c:pt idx="967">
                  <c:v>49.668395311394583</c:v>
                </c:pt>
                <c:pt idx="968">
                  <c:v>82.971952628243372</c:v>
                </c:pt>
                <c:pt idx="969">
                  <c:v>183.83527775460129</c:v>
                </c:pt>
                <c:pt idx="970">
                  <c:v>116.34617408980898</c:v>
                </c:pt>
                <c:pt idx="971">
                  <c:v>28.469670275805509</c:v>
                </c:pt>
                <c:pt idx="972">
                  <c:v>152.3655942905211</c:v>
                </c:pt>
                <c:pt idx="973">
                  <c:v>149.29087890497246</c:v>
                </c:pt>
                <c:pt idx="974">
                  <c:v>127.34834801360437</c:v>
                </c:pt>
                <c:pt idx="975">
                  <c:v>-3.3815602550949095</c:v>
                </c:pt>
                <c:pt idx="976">
                  <c:v>181.90749646129063</c:v>
                </c:pt>
                <c:pt idx="977">
                  <c:v>146.44412110478794</c:v>
                </c:pt>
                <c:pt idx="978">
                  <c:v>161.87433822939289</c:v>
                </c:pt>
                <c:pt idx="979">
                  <c:v>274.43719784612557</c:v>
                </c:pt>
                <c:pt idx="980">
                  <c:v>177.70852600431317</c:v>
                </c:pt>
                <c:pt idx="981">
                  <c:v>134.25374586911883</c:v>
                </c:pt>
                <c:pt idx="982">
                  <c:v>69.181222560195238</c:v>
                </c:pt>
                <c:pt idx="983">
                  <c:v>173.27091036773001</c:v>
                </c:pt>
                <c:pt idx="984">
                  <c:v>82.149629209061104</c:v>
                </c:pt>
                <c:pt idx="985">
                  <c:v>156.21198952913869</c:v>
                </c:pt>
                <c:pt idx="986">
                  <c:v>187.82233320001015</c:v>
                </c:pt>
                <c:pt idx="987">
                  <c:v>100.6569493154355</c:v>
                </c:pt>
                <c:pt idx="988">
                  <c:v>43.34104528275342</c:v>
                </c:pt>
                <c:pt idx="989">
                  <c:v>128.03325337799393</c:v>
                </c:pt>
                <c:pt idx="990">
                  <c:v>244.69297837033525</c:v>
                </c:pt>
                <c:pt idx="991">
                  <c:v>165.98144923619415</c:v>
                </c:pt>
                <c:pt idx="992">
                  <c:v>130.37370443778582</c:v>
                </c:pt>
                <c:pt idx="993">
                  <c:v>268.25312386396337</c:v>
                </c:pt>
                <c:pt idx="994">
                  <c:v>188.68524432184293</c:v>
                </c:pt>
                <c:pt idx="995">
                  <c:v>51.899031060066072</c:v>
                </c:pt>
                <c:pt idx="996">
                  <c:v>234.76199026663426</c:v>
                </c:pt>
                <c:pt idx="997">
                  <c:v>210.42648158598979</c:v>
                </c:pt>
                <c:pt idx="998">
                  <c:v>71.633452738971627</c:v>
                </c:pt>
                <c:pt idx="999">
                  <c:v>127.48317177371796</c:v>
                </c:pt>
              </c:numCache>
            </c:numRef>
          </c:yVal>
          <c:smooth val="0"/>
          <c:extLst>
            <c:ext xmlns:c16="http://schemas.microsoft.com/office/drawing/2014/chart" uri="{C3380CC4-5D6E-409C-BE32-E72D297353CC}">
              <c16:uniqueId val="{00000004-F775-4D3A-A5F1-20034334FA48}"/>
            </c:ext>
          </c:extLst>
        </c:ser>
        <c:dLbls>
          <c:showLegendKey val="0"/>
          <c:showVal val="0"/>
          <c:showCatName val="0"/>
          <c:showSerName val="0"/>
          <c:showPercent val="0"/>
          <c:showBubbleSize val="0"/>
        </c:dLbls>
        <c:axId val="1290962672"/>
        <c:axId val="1290946352"/>
      </c:scatterChart>
      <c:valAx>
        <c:axId val="1290962672"/>
        <c:scaling>
          <c:orientation val="minMax"/>
          <c:max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290946352"/>
        <c:crosses val="autoZero"/>
        <c:crossBetween val="midCat"/>
      </c:valAx>
      <c:valAx>
        <c:axId val="1290946352"/>
        <c:scaling>
          <c:orientation val="minMax"/>
          <c:max val="2000"/>
          <c:min val="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290962672"/>
        <c:crosses val="autoZero"/>
        <c:crossBetween val="midCat"/>
      </c:valAx>
      <c:spPr>
        <a:no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'20av'!$A$39433:$B$39433</c:f>
              <c:strCache>
                <c:ptCount val="2"/>
                <c:pt idx="0">
                  <c:v>W</c:v>
                </c:pt>
              </c:strCache>
            </c:strRef>
          </c:tx>
          <c:spPr>
            <a:ln w="19050" cap="rnd">
              <a:solidFill>
                <a:srgbClr val="0070C0"/>
              </a:solidFill>
              <a:round/>
            </a:ln>
            <a:effectLst/>
          </c:spPr>
          <c:marker>
            <c:symbol val="none"/>
          </c:marker>
          <c:xVal>
            <c:numRef>
              <c:f>'20av'!$C$39432:$AZ$39432</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'20av'!$C$39433:$AZ$39433</c:f>
              <c:numCache>
                <c:formatCode>General</c:formatCode>
                <c:ptCount val="50"/>
                <c:pt idx="0">
                  <c:v>82.6888394112638</c:v>
                </c:pt>
                <c:pt idx="1">
                  <c:v>50.038337435052263</c:v>
                </c:pt>
                <c:pt idx="2">
                  <c:v>350.89285954802511</c:v>
                </c:pt>
                <c:pt idx="3">
                  <c:v>695.85226856062422</c:v>
                </c:pt>
                <c:pt idx="4">
                  <c:v>939.52556890346875</c:v>
                </c:pt>
                <c:pt idx="5">
                  <c:v>1032.698424303994</c:v>
                </c:pt>
                <c:pt idx="6">
                  <c:v>1055.5269767891896</c:v>
                </c:pt>
                <c:pt idx="7">
                  <c:v>1076.9603444774668</c:v>
                </c:pt>
                <c:pt idx="8">
                  <c:v>1028.9944716486166</c:v>
                </c:pt>
                <c:pt idx="9">
                  <c:v>1163.4342791424799</c:v>
                </c:pt>
                <c:pt idx="10">
                  <c:v>1190.7508890765973</c:v>
                </c:pt>
                <c:pt idx="11">
                  <c:v>1156.9156980244882</c:v>
                </c:pt>
                <c:pt idx="12">
                  <c:v>1245.1981760923543</c:v>
                </c:pt>
                <c:pt idx="13">
                  <c:v>1186.9580914827345</c:v>
                </c:pt>
                <c:pt idx="14">
                  <c:v>1278.8428743171064</c:v>
                </c:pt>
                <c:pt idx="15">
                  <c:v>1278.9140928973993</c:v>
                </c:pt>
                <c:pt idx="16">
                  <c:v>1203.0000299401138</c:v>
                </c:pt>
                <c:pt idx="17">
                  <c:v>1252.9877445703585</c:v>
                </c:pt>
                <c:pt idx="18">
                  <c:v>1360.3399653959225</c:v>
                </c:pt>
                <c:pt idx="19">
                  <c:v>1226.7943028336797</c:v>
                </c:pt>
                <c:pt idx="20">
                  <c:v>1243.0948383716006</c:v>
                </c:pt>
                <c:pt idx="21">
                  <c:v>1326.8481057077772</c:v>
                </c:pt>
                <c:pt idx="22">
                  <c:v>1258.678757654272</c:v>
                </c:pt>
                <c:pt idx="23">
                  <c:v>1139.8311781618856</c:v>
                </c:pt>
                <c:pt idx="24">
                  <c:v>1290.5500959438182</c:v>
                </c:pt>
                <c:pt idx="25">
                  <c:v>1288.8336434316041</c:v>
                </c:pt>
                <c:pt idx="26">
                  <c:v>1187.4050661408935</c:v>
                </c:pt>
                <c:pt idx="27">
                  <c:v>1151.5010334626054</c:v>
                </c:pt>
                <c:pt idx="28">
                  <c:v>1174.3635520532796</c:v>
                </c:pt>
                <c:pt idx="29">
                  <c:v>1057.8377519588548</c:v>
                </c:pt>
                <c:pt idx="30">
                  <c:v>1009.2357589108012</c:v>
                </c:pt>
                <c:pt idx="31">
                  <c:v>998.90352297304344</c:v>
                </c:pt>
                <c:pt idx="32">
                  <c:v>859.13071983492148</c:v>
                </c:pt>
                <c:pt idx="33">
                  <c:v>777.07638308339472</c:v>
                </c:pt>
                <c:pt idx="34">
                  <c:v>739.20224294200057</c:v>
                </c:pt>
                <c:pt idx="35">
                  <c:v>672.64605477159876</c:v>
                </c:pt>
                <c:pt idx="36">
                  <c:v>586.06467232152647</c:v>
                </c:pt>
                <c:pt idx="37">
                  <c:v>515.71649633541722</c:v>
                </c:pt>
                <c:pt idx="38">
                  <c:v>453.49757592038367</c:v>
                </c:pt>
                <c:pt idx="39">
                  <c:v>431.04054722925895</c:v>
                </c:pt>
                <c:pt idx="40">
                  <c:v>364.11652435603537</c:v>
                </c:pt>
                <c:pt idx="41">
                  <c:v>363.26094083956093</c:v>
                </c:pt>
                <c:pt idx="42">
                  <c:v>313.58127124729816</c:v>
                </c:pt>
                <c:pt idx="43">
                  <c:v>389.4395269983591</c:v>
                </c:pt>
                <c:pt idx="44">
                  <c:v>310.33718591504629</c:v>
                </c:pt>
                <c:pt idx="45">
                  <c:v>202.18017005948727</c:v>
                </c:pt>
                <c:pt idx="46">
                  <c:v>203.46829964789305</c:v>
                </c:pt>
                <c:pt idx="47">
                  <c:v>165.3167789417748</c:v>
                </c:pt>
                <c:pt idx="48">
                  <c:v>165.11835373801327</c:v>
                </c:pt>
                <c:pt idx="49">
                  <c:v>136.45218663432388</c:v>
                </c:pt>
              </c:numCache>
            </c:numRef>
          </c:yVal>
          <c:smooth val="0"/>
          <c:extLst>
            <c:ext xmlns:c16="http://schemas.microsoft.com/office/drawing/2014/chart" uri="{C3380CC4-5D6E-409C-BE32-E72D297353CC}">
              <c16:uniqueId val="{00000000-3E16-493E-8189-2D0BDAAE7E97}"/>
            </c:ext>
          </c:extLst>
        </c:ser>
        <c:ser>
          <c:idx val="1"/>
          <c:order val="1"/>
          <c:tx>
            <c:strRef>
              <c:f>'20av'!$A$39434:$B$39434</c:f>
              <c:strCache>
                <c:ptCount val="2"/>
                <c:pt idx="0">
                  <c:v>Ni</c:v>
                </c:pt>
              </c:strCache>
            </c:strRef>
          </c:tx>
          <c:spPr>
            <a:ln w="19050" cap="rnd">
              <a:solidFill>
                <a:srgbClr val="92D050"/>
              </a:solidFill>
              <a:round/>
            </a:ln>
            <a:effectLst/>
          </c:spPr>
          <c:marker>
            <c:symbol val="none"/>
          </c:marker>
          <c:xVal>
            <c:numRef>
              <c:f>'20av'!$C$39432:$AZ$39432</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'20av'!$C$39434:$AZ$39434</c:f>
              <c:numCache>
                <c:formatCode>General</c:formatCode>
                <c:ptCount val="50"/>
                <c:pt idx="0">
                  <c:v>285.22006637699991</c:v>
                </c:pt>
                <c:pt idx="1">
                  <c:v>159.42293883804763</c:v>
                </c:pt>
                <c:pt idx="2">
                  <c:v>242.01595607126569</c:v>
                </c:pt>
                <c:pt idx="3">
                  <c:v>203.94161862352732</c:v>
                </c:pt>
                <c:pt idx="4">
                  <c:v>209.36475992786049</c:v>
                </c:pt>
                <c:pt idx="5">
                  <c:v>160.4052162102748</c:v>
                </c:pt>
                <c:pt idx="6">
                  <c:v>134.55991715242368</c:v>
                </c:pt>
                <c:pt idx="7">
                  <c:v>148.00509101011647</c:v>
                </c:pt>
                <c:pt idx="8">
                  <c:v>121.36249424479797</c:v>
                </c:pt>
                <c:pt idx="9">
                  <c:v>74.57912006109234</c:v>
                </c:pt>
                <c:pt idx="10">
                  <c:v>68.715453384299664</c:v>
                </c:pt>
                <c:pt idx="11">
                  <c:v>81.533290871481682</c:v>
                </c:pt>
                <c:pt idx="12">
                  <c:v>62.807963770320193</c:v>
                </c:pt>
                <c:pt idx="13">
                  <c:v>50.589838273543315</c:v>
                </c:pt>
                <c:pt idx="14">
                  <c:v>52.940508564751624</c:v>
                </c:pt>
                <c:pt idx="15">
                  <c:v>39.871811890347601</c:v>
                </c:pt>
                <c:pt idx="16">
                  <c:v>37.882312430204074</c:v>
                </c:pt>
                <c:pt idx="17">
                  <c:v>32.116297091372964</c:v>
                </c:pt>
                <c:pt idx="18">
                  <c:v>26.898175546309137</c:v>
                </c:pt>
                <c:pt idx="19">
                  <c:v>22.519373083402353</c:v>
                </c:pt>
                <c:pt idx="20">
                  <c:v>23.527362074920106</c:v>
                </c:pt>
                <c:pt idx="21">
                  <c:v>20.530617338470726</c:v>
                </c:pt>
                <c:pt idx="22">
                  <c:v>13.033989351273675</c:v>
                </c:pt>
                <c:pt idx="23">
                  <c:v>16.132585123904608</c:v>
                </c:pt>
                <c:pt idx="24">
                  <c:v>12.742533053391318</c:v>
                </c:pt>
                <c:pt idx="25">
                  <c:v>10.274209856243894</c:v>
                </c:pt>
                <c:pt idx="26">
                  <c:v>3.5358990124520124</c:v>
                </c:pt>
                <c:pt idx="27">
                  <c:v>3.5885341233772463</c:v>
                </c:pt>
                <c:pt idx="28">
                  <c:v>5.0899093169433556</c:v>
                </c:pt>
                <c:pt idx="29">
                  <c:v>8.1461963153880106</c:v>
                </c:pt>
                <c:pt idx="30">
                  <c:v>-2.105363637284289</c:v>
                </c:pt>
                <c:pt idx="31">
                  <c:v>0.67773634322673926</c:v>
                </c:pt>
                <c:pt idx="32">
                  <c:v>0.66215227088302198</c:v>
                </c:pt>
                <c:pt idx="33">
                  <c:v>-4.9184443677525582</c:v>
                </c:pt>
                <c:pt idx="34">
                  <c:v>-0.54026890003242944</c:v>
                </c:pt>
                <c:pt idx="35">
                  <c:v>0.51047445123595669</c:v>
                </c:pt>
                <c:pt idx="36">
                  <c:v>-1.4100120408590819</c:v>
                </c:pt>
                <c:pt idx="37">
                  <c:v>4.7881726918432204</c:v>
                </c:pt>
                <c:pt idx="38">
                  <c:v>-0.9353262979829664</c:v>
                </c:pt>
                <c:pt idx="39">
                  <c:v>-0.34712129356395816</c:v>
                </c:pt>
                <c:pt idx="40">
                  <c:v>2.9010892225410148</c:v>
                </c:pt>
                <c:pt idx="41">
                  <c:v>-2.6638260275436068</c:v>
                </c:pt>
                <c:pt idx="42">
                  <c:v>3.8513170641209222</c:v>
                </c:pt>
                <c:pt idx="43">
                  <c:v>-2.4425225768592114</c:v>
                </c:pt>
                <c:pt idx="44">
                  <c:v>1.5917423826481762</c:v>
                </c:pt>
                <c:pt idx="45">
                  <c:v>-1.0618885842901356</c:v>
                </c:pt>
                <c:pt idx="46">
                  <c:v>0.69595246373737685</c:v>
                </c:pt>
                <c:pt idx="47">
                  <c:v>-1.5968231363136454E-2</c:v>
                </c:pt>
                <c:pt idx="48">
                  <c:v>-1.5550414267132318</c:v>
                </c:pt>
                <c:pt idx="49">
                  <c:v>1.5354798125397213</c:v>
                </c:pt>
              </c:numCache>
            </c:numRef>
          </c:yVal>
          <c:smooth val="0"/>
          <c:extLst>
            <c:ext xmlns:c16="http://schemas.microsoft.com/office/drawing/2014/chart" uri="{C3380CC4-5D6E-409C-BE32-E72D297353CC}">
              <c16:uniqueId val="{00000001-3E16-493E-8189-2D0BDAAE7E97}"/>
            </c:ext>
          </c:extLst>
        </c:ser>
        <c:ser>
          <c:idx val="2"/>
          <c:order val="2"/>
          <c:tx>
            <c:strRef>
              <c:f>'20av'!$A$39435:$B$39435</c:f>
              <c:strCache>
                <c:ptCount val="2"/>
                <c:pt idx="0">
                  <c:v>Cr</c:v>
                </c:pt>
              </c:strCache>
            </c:strRef>
          </c:tx>
          <c:spPr>
            <a:ln w="19050" cap="rnd">
              <a:solidFill>
                <a:schemeClr val="bg1">
                  <a:lumMod val="75000"/>
                </a:schemeClr>
              </a:solidFill>
              <a:round/>
            </a:ln>
            <a:effectLst/>
          </c:spPr>
          <c:marker>
            <c:symbol val="none"/>
          </c:marker>
          <c:xVal>
            <c:numRef>
              <c:f>'20av'!$C$39432:$AZ$39432</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'20av'!$C$39435:$AZ$39435</c:f>
              <c:numCache>
                <c:formatCode>General</c:formatCode>
                <c:ptCount val="50"/>
                <c:pt idx="0">
                  <c:v>315.93119419170074</c:v>
                </c:pt>
                <c:pt idx="1">
                  <c:v>137.88909009391122</c:v>
                </c:pt>
                <c:pt idx="2">
                  <c:v>220.09159526724434</c:v>
                </c:pt>
                <c:pt idx="3">
                  <c:v>231.40704550886485</c:v>
                </c:pt>
                <c:pt idx="4">
                  <c:v>255.68412857964191</c:v>
                </c:pt>
                <c:pt idx="5">
                  <c:v>202.69046824073564</c:v>
                </c:pt>
                <c:pt idx="6">
                  <c:v>216.15700653390317</c:v>
                </c:pt>
                <c:pt idx="7">
                  <c:v>217.68411439909914</c:v>
                </c:pt>
                <c:pt idx="8">
                  <c:v>181.73413326919993</c:v>
                </c:pt>
                <c:pt idx="9">
                  <c:v>142.64608411506717</c:v>
                </c:pt>
                <c:pt idx="10">
                  <c:v>142.48098722355539</c:v>
                </c:pt>
                <c:pt idx="11">
                  <c:v>141.37330366032072</c:v>
                </c:pt>
                <c:pt idx="12">
                  <c:v>125.0963076459031</c:v>
                </c:pt>
                <c:pt idx="13">
                  <c:v>114.6298566882766</c:v>
                </c:pt>
                <c:pt idx="14">
                  <c:v>121.27369354334532</c:v>
                </c:pt>
                <c:pt idx="15">
                  <c:v>101.47492957322601</c:v>
                </c:pt>
                <c:pt idx="16">
                  <c:v>98.159121671353034</c:v>
                </c:pt>
                <c:pt idx="17">
                  <c:v>96.493150051935046</c:v>
                </c:pt>
                <c:pt idx="18">
                  <c:v>88.171359856869131</c:v>
                </c:pt>
                <c:pt idx="19">
                  <c:v>88.13851776212239</c:v>
                </c:pt>
                <c:pt idx="20">
                  <c:v>99.784329481952682</c:v>
                </c:pt>
                <c:pt idx="21">
                  <c:v>94.115815731109706</c:v>
                </c:pt>
                <c:pt idx="22">
                  <c:v>91.195983772331957</c:v>
                </c:pt>
                <c:pt idx="23">
                  <c:v>66.319756356934903</c:v>
                </c:pt>
                <c:pt idx="24">
                  <c:v>71.514267895421256</c:v>
                </c:pt>
                <c:pt idx="25">
                  <c:v>63.657289323319795</c:v>
                </c:pt>
                <c:pt idx="26">
                  <c:v>49.672114798382829</c:v>
                </c:pt>
                <c:pt idx="27">
                  <c:v>49.452875640854636</c:v>
                </c:pt>
                <c:pt idx="28">
                  <c:v>44.406956053434698</c:v>
                </c:pt>
                <c:pt idx="29">
                  <c:v>38.926578387711224</c:v>
                </c:pt>
                <c:pt idx="30">
                  <c:v>30.424104747771491</c:v>
                </c:pt>
                <c:pt idx="31">
                  <c:v>36.741271865467532</c:v>
                </c:pt>
                <c:pt idx="32">
                  <c:v>30.137065239716364</c:v>
                </c:pt>
                <c:pt idx="33">
                  <c:v>27.748131620741962</c:v>
                </c:pt>
                <c:pt idx="34">
                  <c:v>23.268979711747992</c:v>
                </c:pt>
                <c:pt idx="35">
                  <c:v>14.861330769512252</c:v>
                </c:pt>
                <c:pt idx="36">
                  <c:v>17.374329125792915</c:v>
                </c:pt>
                <c:pt idx="37">
                  <c:v>18.76664774254106</c:v>
                </c:pt>
                <c:pt idx="38">
                  <c:v>13.612730521017875</c:v>
                </c:pt>
                <c:pt idx="39">
                  <c:v>10.607398283778755</c:v>
                </c:pt>
                <c:pt idx="40">
                  <c:v>9.5056484586238454</c:v>
                </c:pt>
                <c:pt idx="41">
                  <c:v>11.979818859766405</c:v>
                </c:pt>
                <c:pt idx="42">
                  <c:v>5.9920979953549276</c:v>
                </c:pt>
                <c:pt idx="43">
                  <c:v>11.789925618043087</c:v>
                </c:pt>
                <c:pt idx="44">
                  <c:v>10.104579874347683</c:v>
                </c:pt>
                <c:pt idx="45">
                  <c:v>4.2937313849935128</c:v>
                </c:pt>
                <c:pt idx="46">
                  <c:v>7.5725405836377391</c:v>
                </c:pt>
                <c:pt idx="47">
                  <c:v>6.3611742188474381</c:v>
                </c:pt>
                <c:pt idx="48">
                  <c:v>3.7902668072074781</c:v>
                </c:pt>
                <c:pt idx="49">
                  <c:v>3.8782066325194395</c:v>
                </c:pt>
              </c:numCache>
            </c:numRef>
          </c:yVal>
          <c:smooth val="0"/>
          <c:extLst>
            <c:ext xmlns:c16="http://schemas.microsoft.com/office/drawing/2014/chart" uri="{C3380CC4-5D6E-409C-BE32-E72D297353CC}">
              <c16:uniqueId val="{00000002-3E16-493E-8189-2D0BDAAE7E97}"/>
            </c:ext>
          </c:extLst>
        </c:ser>
        <c:ser>
          <c:idx val="3"/>
          <c:order val="3"/>
          <c:tx>
            <c:strRef>
              <c:f>'20av'!$A$39436:$B$39436</c:f>
              <c:strCache>
                <c:ptCount val="2"/>
                <c:pt idx="0">
                  <c:v>Be</c:v>
                </c:pt>
              </c:strCache>
            </c:strRef>
          </c:tx>
          <c:spPr>
            <a:ln w="19050" cap="rnd">
              <a:solidFill>
                <a:srgbClr val="FFC000"/>
              </a:solidFill>
              <a:round/>
            </a:ln>
            <a:effectLst/>
          </c:spPr>
          <c:marker>
            <c:symbol val="none"/>
          </c:marker>
          <c:xVal>
            <c:numRef>
              <c:f>'20av'!$C$39432:$AZ$39432</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'20av'!$C$39436:$AZ$39436</c:f>
              <c:numCache>
                <c:formatCode>General</c:formatCode>
                <c:ptCount val="50"/>
                <c:pt idx="0">
                  <c:v>2756.0579616344007</c:v>
                </c:pt>
                <c:pt idx="1">
                  <c:v>2328.0250710959185</c:v>
                </c:pt>
                <c:pt idx="2">
                  <c:v>2957.4740747739038</c:v>
                </c:pt>
                <c:pt idx="3">
                  <c:v>2632.9121712642177</c:v>
                </c:pt>
                <c:pt idx="4">
                  <c:v>2572.5461259520698</c:v>
                </c:pt>
                <c:pt idx="5">
                  <c:v>2459.4705509575656</c:v>
                </c:pt>
                <c:pt idx="6">
                  <c:v>2194.7682630251961</c:v>
                </c:pt>
                <c:pt idx="7">
                  <c:v>2153.8139200668347</c:v>
                </c:pt>
                <c:pt idx="8">
                  <c:v>1880.5659503331156</c:v>
                </c:pt>
                <c:pt idx="9">
                  <c:v>1505.6507811535746</c:v>
                </c:pt>
                <c:pt idx="10">
                  <c:v>1457.8208976872709</c:v>
                </c:pt>
                <c:pt idx="11">
                  <c:v>1497.9941644846654</c:v>
                </c:pt>
                <c:pt idx="12">
                  <c:v>1291.8874722646592</c:v>
                </c:pt>
                <c:pt idx="13">
                  <c:v>1183.2152700949105</c:v>
                </c:pt>
                <c:pt idx="14">
                  <c:v>1274.4646391838753</c:v>
                </c:pt>
                <c:pt idx="15">
                  <c:v>1272.850768023437</c:v>
                </c:pt>
                <c:pt idx="16">
                  <c:v>1195.3941756525394</c:v>
                </c:pt>
                <c:pt idx="17">
                  <c:v>1132.4665803607202</c:v>
                </c:pt>
                <c:pt idx="18">
                  <c:v>965.3978757757335</c:v>
                </c:pt>
                <c:pt idx="19">
                  <c:v>861.87601023849822</c:v>
                </c:pt>
                <c:pt idx="20">
                  <c:v>793.74270596975464</c:v>
                </c:pt>
                <c:pt idx="21">
                  <c:v>798.58290059006379</c:v>
                </c:pt>
                <c:pt idx="22">
                  <c:v>655.33463956473145</c:v>
                </c:pt>
                <c:pt idx="23">
                  <c:v>531.86782644332357</c:v>
                </c:pt>
                <c:pt idx="24">
                  <c:v>616.10744302214778</c:v>
                </c:pt>
                <c:pt idx="25">
                  <c:v>610.03325129221798</c:v>
                </c:pt>
                <c:pt idx="26">
                  <c:v>430.60066294421449</c:v>
                </c:pt>
                <c:pt idx="27">
                  <c:v>404.95573460553766</c:v>
                </c:pt>
                <c:pt idx="28">
                  <c:v>448.73494743175473</c:v>
                </c:pt>
                <c:pt idx="29">
                  <c:v>395.42671058860026</c:v>
                </c:pt>
                <c:pt idx="30">
                  <c:v>359.73664045717197</c:v>
                </c:pt>
                <c:pt idx="31">
                  <c:v>311.65433152064315</c:v>
                </c:pt>
                <c:pt idx="32">
                  <c:v>319.17294708258675</c:v>
                </c:pt>
                <c:pt idx="33">
                  <c:v>276.95077553117864</c:v>
                </c:pt>
                <c:pt idx="34">
                  <c:v>212.17640772345359</c:v>
                </c:pt>
                <c:pt idx="35">
                  <c:v>221.67523780169213</c:v>
                </c:pt>
                <c:pt idx="36">
                  <c:v>184.74366627065706</c:v>
                </c:pt>
                <c:pt idx="37">
                  <c:v>136.35256109116062</c:v>
                </c:pt>
                <c:pt idx="38">
                  <c:v>150.54636015402062</c:v>
                </c:pt>
                <c:pt idx="39">
                  <c:v>148.03824279046202</c:v>
                </c:pt>
                <c:pt idx="40">
                  <c:v>94.82743670720042</c:v>
                </c:pt>
                <c:pt idx="41">
                  <c:v>78.147932677634856</c:v>
                </c:pt>
                <c:pt idx="42">
                  <c:v>96.110373246401565</c:v>
                </c:pt>
                <c:pt idx="43">
                  <c:v>83.306087269984559</c:v>
                </c:pt>
                <c:pt idx="44">
                  <c:v>80.563274920661499</c:v>
                </c:pt>
                <c:pt idx="45">
                  <c:v>55.498064493365341</c:v>
                </c:pt>
                <c:pt idx="46">
                  <c:v>68.703715866475221</c:v>
                </c:pt>
                <c:pt idx="47">
                  <c:v>40.869634222772241</c:v>
                </c:pt>
                <c:pt idx="48">
                  <c:v>32.040302525891171</c:v>
                </c:pt>
                <c:pt idx="49">
                  <c:v>45.082586272510817</c:v>
                </c:pt>
              </c:numCache>
            </c:numRef>
          </c:yVal>
          <c:smooth val="0"/>
          <c:extLst>
            <c:ext xmlns:c16="http://schemas.microsoft.com/office/drawing/2014/chart" uri="{C3380CC4-5D6E-409C-BE32-E72D297353CC}">
              <c16:uniqueId val="{00000003-3E16-493E-8189-2D0BDAAE7E97}"/>
            </c:ext>
          </c:extLst>
        </c:ser>
        <c:ser>
          <c:idx val="4"/>
          <c:order val="4"/>
          <c:tx>
            <c:strRef>
              <c:f>'20av'!$A$39437:$B$39437</c:f>
              <c:strCache>
                <c:ptCount val="2"/>
                <c:pt idx="0">
                  <c:v>Mo</c:v>
                </c:pt>
              </c:strCache>
            </c:strRef>
          </c:tx>
          <c:spPr>
            <a:ln w="19050" cap="rnd">
              <a:solidFill>
                <a:srgbClr val="7030A0"/>
              </a:solidFill>
              <a:round/>
            </a:ln>
            <a:effectLst/>
          </c:spPr>
          <c:marker>
            <c:symbol val="none"/>
          </c:marker>
          <c:xVal>
            <c:numRef>
              <c:f>'20av'!$C$39432:$AZ$39432</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'20av'!$C$39437:$AZ$39437</c:f>
              <c:numCache>
                <c:formatCode>General</c:formatCode>
                <c:ptCount val="50"/>
                <c:pt idx="0">
                  <c:v>87.360741258681344</c:v>
                </c:pt>
                <c:pt idx="1">
                  <c:v>18.480374897025857</c:v>
                </c:pt>
                <c:pt idx="2">
                  <c:v>60.664378304321254</c:v>
                </c:pt>
                <c:pt idx="3">
                  <c:v>59.464821156630315</c:v>
                </c:pt>
                <c:pt idx="4">
                  <c:v>69.091499226896133</c:v>
                </c:pt>
                <c:pt idx="5">
                  <c:v>80.406307789095095</c:v>
                </c:pt>
                <c:pt idx="6">
                  <c:v>77.234385376459613</c:v>
                </c:pt>
                <c:pt idx="7">
                  <c:v>87.998934882987911</c:v>
                </c:pt>
                <c:pt idx="8">
                  <c:v>81.328497057950713</c:v>
                </c:pt>
                <c:pt idx="9">
                  <c:v>75.49441199618947</c:v>
                </c:pt>
                <c:pt idx="10">
                  <c:v>506.07187791008755</c:v>
                </c:pt>
                <c:pt idx="11">
                  <c:v>1615.801940541284</c:v>
                </c:pt>
                <c:pt idx="12">
                  <c:v>1972.4299254126827</c:v>
                </c:pt>
                <c:pt idx="13">
                  <c:v>2224.109919907125</c:v>
                </c:pt>
                <c:pt idx="14">
                  <c:v>2583.3682046308227</c:v>
                </c:pt>
                <c:pt idx="15">
                  <c:v>2844.9529583772965</c:v>
                </c:pt>
                <c:pt idx="16">
                  <c:v>3049.7926500765293</c:v>
                </c:pt>
                <c:pt idx="17">
                  <c:v>2918.4159688723812</c:v>
                </c:pt>
                <c:pt idx="18">
                  <c:v>3186.3719000991928</c:v>
                </c:pt>
                <c:pt idx="19">
                  <c:v>2719.3064895506195</c:v>
                </c:pt>
                <c:pt idx="20">
                  <c:v>2912.2502873317007</c:v>
                </c:pt>
                <c:pt idx="21">
                  <c:v>2740.0634557572048</c:v>
                </c:pt>
                <c:pt idx="22">
                  <c:v>2955.7675846208699</c:v>
                </c:pt>
                <c:pt idx="23">
                  <c:v>2512.3031118518807</c:v>
                </c:pt>
                <c:pt idx="24">
                  <c:v>2799.1575118118594</c:v>
                </c:pt>
                <c:pt idx="25">
                  <c:v>3372.158741802466</c:v>
                </c:pt>
                <c:pt idx="26">
                  <c:v>2764.819774429599</c:v>
                </c:pt>
                <c:pt idx="27">
                  <c:v>2891.6417853696112</c:v>
                </c:pt>
                <c:pt idx="28">
                  <c:v>3054.9647731289228</c:v>
                </c:pt>
                <c:pt idx="29">
                  <c:v>3268.3958989297698</c:v>
                </c:pt>
                <c:pt idx="30">
                  <c:v>2840.2738353391778</c:v>
                </c:pt>
                <c:pt idx="31">
                  <c:v>2859.8975769138851</c:v>
                </c:pt>
                <c:pt idx="32">
                  <c:v>2765.5505265020706</c:v>
                </c:pt>
                <c:pt idx="33">
                  <c:v>3088.9823345108875</c:v>
                </c:pt>
                <c:pt idx="34">
                  <c:v>2623.6445816819996</c:v>
                </c:pt>
                <c:pt idx="35">
                  <c:v>2228.4159536644579</c:v>
                </c:pt>
                <c:pt idx="36">
                  <c:v>2025.295744109053</c:v>
                </c:pt>
                <c:pt idx="37">
                  <c:v>1916.8967804913102</c:v>
                </c:pt>
                <c:pt idx="38">
                  <c:v>1797.6794155507775</c:v>
                </c:pt>
                <c:pt idx="39">
                  <c:v>1897.0133010423335</c:v>
                </c:pt>
                <c:pt idx="40">
                  <c:v>1827.7746826429823</c:v>
                </c:pt>
                <c:pt idx="41">
                  <c:v>1766.0257783746827</c:v>
                </c:pt>
                <c:pt idx="42">
                  <c:v>1631.5285113498212</c:v>
                </c:pt>
                <c:pt idx="43">
                  <c:v>1804.0833005175282</c:v>
                </c:pt>
                <c:pt idx="44">
                  <c:v>1601.0201449619601</c:v>
                </c:pt>
                <c:pt idx="45">
                  <c:v>1481.176959898283</c:v>
                </c:pt>
                <c:pt idx="46">
                  <c:v>1166.0352873381123</c:v>
                </c:pt>
                <c:pt idx="47">
                  <c:v>1072.0924846915041</c:v>
                </c:pt>
                <c:pt idx="48">
                  <c:v>1163.8667008799998</c:v>
                </c:pt>
                <c:pt idx="49">
                  <c:v>1308.2507847270044</c:v>
                </c:pt>
              </c:numCache>
            </c:numRef>
          </c:yVal>
          <c:smooth val="0"/>
          <c:extLst>
            <c:ext xmlns:c16="http://schemas.microsoft.com/office/drawing/2014/chart" uri="{C3380CC4-5D6E-409C-BE32-E72D297353CC}">
              <c16:uniqueId val="{00000004-3E16-493E-8189-2D0BDAAE7E97}"/>
            </c:ext>
          </c:extLst>
        </c:ser>
        <c:ser>
          <c:idx val="5"/>
          <c:order val="5"/>
          <c:tx>
            <c:strRef>
              <c:f>'20av'!$A$39438:$B$39438</c:f>
              <c:strCache>
                <c:ptCount val="2"/>
                <c:pt idx="0">
                  <c:v>H/D alpha</c:v>
                </c:pt>
              </c:strCache>
            </c:strRef>
          </c:tx>
          <c:spPr>
            <a:ln w="19050" cap="rnd">
              <a:solidFill>
                <a:srgbClr val="C00000"/>
              </a:solidFill>
              <a:round/>
            </a:ln>
            <a:effectLst/>
          </c:spPr>
          <c:marker>
            <c:symbol val="none"/>
          </c:marker>
          <c:xVal>
            <c:numRef>
              <c:f>'20av'!$C$39432:$AZ$39432</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'20av'!$C$39438:$AZ$39438</c:f>
              <c:numCache>
                <c:formatCode>General</c:formatCode>
                <c:ptCount val="50"/>
                <c:pt idx="0">
                  <c:v>477.47797826567029</c:v>
                </c:pt>
                <c:pt idx="1">
                  <c:v>337.39292368137745</c:v>
                </c:pt>
                <c:pt idx="2">
                  <c:v>246.04007957620297</c:v>
                </c:pt>
                <c:pt idx="3">
                  <c:v>195.00992248379367</c:v>
                </c:pt>
                <c:pt idx="4">
                  <c:v>90.204314133808055</c:v>
                </c:pt>
                <c:pt idx="5">
                  <c:v>309.95547856757264</c:v>
                </c:pt>
                <c:pt idx="6">
                  <c:v>261.94280792194684</c:v>
                </c:pt>
                <c:pt idx="7">
                  <c:v>301.5626683920965</c:v>
                </c:pt>
                <c:pt idx="8">
                  <c:v>264.87049462507059</c:v>
                </c:pt>
                <c:pt idx="9">
                  <c:v>316.17563643643939</c:v>
                </c:pt>
                <c:pt idx="10">
                  <c:v>223.11813904428504</c:v>
                </c:pt>
                <c:pt idx="11">
                  <c:v>286.48399040725076</c:v>
                </c:pt>
                <c:pt idx="12">
                  <c:v>269.61753719779239</c:v>
                </c:pt>
                <c:pt idx="13">
                  <c:v>341.34321844990592</c:v>
                </c:pt>
                <c:pt idx="14">
                  <c:v>272.84846835196896</c:v>
                </c:pt>
                <c:pt idx="15">
                  <c:v>301.61153913409015</c:v>
                </c:pt>
                <c:pt idx="16">
                  <c:v>291.32891159115394</c:v>
                </c:pt>
                <c:pt idx="17">
                  <c:v>267.21146851923487</c:v>
                </c:pt>
                <c:pt idx="18">
                  <c:v>212.26242271833254</c:v>
                </c:pt>
                <c:pt idx="19">
                  <c:v>207.01788464552948</c:v>
                </c:pt>
                <c:pt idx="20">
                  <c:v>307.94123376351502</c:v>
                </c:pt>
                <c:pt idx="21">
                  <c:v>258.85832404944284</c:v>
                </c:pt>
                <c:pt idx="22">
                  <c:v>285.39763592405103</c:v>
                </c:pt>
                <c:pt idx="23">
                  <c:v>202.28385851941124</c:v>
                </c:pt>
                <c:pt idx="24">
                  <c:v>109.01755364868164</c:v>
                </c:pt>
                <c:pt idx="25">
                  <c:v>216.57513034709544</c:v>
                </c:pt>
                <c:pt idx="26">
                  <c:v>194.10788408332368</c:v>
                </c:pt>
                <c:pt idx="27">
                  <c:v>184.19379831655394</c:v>
                </c:pt>
                <c:pt idx="28">
                  <c:v>219.0172892225462</c:v>
                </c:pt>
                <c:pt idx="29">
                  <c:v>130.43661515389468</c:v>
                </c:pt>
                <c:pt idx="30">
                  <c:v>178.40931119766131</c:v>
                </c:pt>
                <c:pt idx="31">
                  <c:v>139.33125606058383</c:v>
                </c:pt>
                <c:pt idx="32">
                  <c:v>170.3842801058596</c:v>
                </c:pt>
                <c:pt idx="33">
                  <c:v>137.61160048020147</c:v>
                </c:pt>
                <c:pt idx="34">
                  <c:v>168.1340739181683</c:v>
                </c:pt>
                <c:pt idx="35">
                  <c:v>118.21684529856826</c:v>
                </c:pt>
                <c:pt idx="36">
                  <c:v>172.57946748178975</c:v>
                </c:pt>
                <c:pt idx="37">
                  <c:v>139.53411495146065</c:v>
                </c:pt>
                <c:pt idx="38">
                  <c:v>145.77328487262844</c:v>
                </c:pt>
                <c:pt idx="39">
                  <c:v>145.76271924369715</c:v>
                </c:pt>
                <c:pt idx="40">
                  <c:v>141.68949455550876</c:v>
                </c:pt>
                <c:pt idx="41">
                  <c:v>166.18390270183295</c:v>
                </c:pt>
                <c:pt idx="42">
                  <c:v>115.55273323034461</c:v>
                </c:pt>
                <c:pt idx="43">
                  <c:v>146.78086672461578</c:v>
                </c:pt>
                <c:pt idx="44">
                  <c:v>152.73434917291431</c:v>
                </c:pt>
                <c:pt idx="45">
                  <c:v>99.522696358961596</c:v>
                </c:pt>
                <c:pt idx="46">
                  <c:v>142.58221582800232</c:v>
                </c:pt>
                <c:pt idx="47">
                  <c:v>93.100182518309566</c:v>
                </c:pt>
                <c:pt idx="48">
                  <c:v>99.677775899433612</c:v>
                </c:pt>
                <c:pt idx="49">
                  <c:v>97.929615629445053</c:v>
                </c:pt>
              </c:numCache>
            </c:numRef>
          </c:yVal>
          <c:smooth val="0"/>
          <c:extLst>
            <c:ext xmlns:c16="http://schemas.microsoft.com/office/drawing/2014/chart" uri="{C3380CC4-5D6E-409C-BE32-E72D297353CC}">
              <c16:uniqueId val="{00000005-3E16-493E-8189-2D0BDAAE7E97}"/>
            </c:ext>
          </c:extLst>
        </c:ser>
        <c:dLbls>
          <c:showLegendKey val="0"/>
          <c:showVal val="0"/>
          <c:showCatName val="0"/>
          <c:showSerName val="0"/>
          <c:showPercent val="0"/>
          <c:showBubbleSize val="0"/>
        </c:dLbls>
        <c:axId val="1162063151"/>
        <c:axId val="1162061711"/>
      </c:scatterChart>
      <c:valAx>
        <c:axId val="1162063151"/>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(20x)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162061711"/>
        <c:crosses val="autoZero"/>
        <c:crossBetween val="midCat"/>
      </c:valAx>
      <c:valAx>
        <c:axId val="1162061711"/>
        <c:scaling>
          <c:orientation val="minMax"/>
          <c:max val="5000"/>
          <c:min val="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162063151"/>
        <c:crosses val="autoZero"/>
        <c:crossBetween val="midCat"/>
      </c:valAx>
      <c:spPr>
        <a:solidFill>
          <a:schemeClr val="bg1"/>
        </a:solid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'20av'!$A$39433:$B$39433</c:f>
              <c:strCache>
                <c:ptCount val="2"/>
                <c:pt idx="0">
                  <c:v>W</c:v>
                </c:pt>
              </c:strCache>
            </c:strRef>
          </c:tx>
          <c:spPr>
            <a:ln w="19050" cap="rnd">
              <a:solidFill>
                <a:srgbClr val="0070C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'20av'!$C$39433:$AA$39433</c:f>
              <c:numCache>
                <c:formatCode>General</c:formatCode>
                <c:ptCount val="25"/>
                <c:pt idx="0">
                  <c:v>220.08915546440076</c:v>
                </c:pt>
                <c:pt idx="1">
                  <c:v>109.73482125384996</c:v>
                </c:pt>
                <c:pt idx="2">
                  <c:v>116.65754465751748</c:v>
                </c:pt>
                <c:pt idx="3">
                  <c:v>113.86898843092347</c:v>
                </c:pt>
                <c:pt idx="4">
                  <c:v>104.30582932261693</c:v>
                </c:pt>
                <c:pt idx="5">
                  <c:v>120.82992179026296</c:v>
                </c:pt>
                <c:pt idx="6">
                  <c:v>111.77438738163973</c:v>
                </c:pt>
                <c:pt idx="7">
                  <c:v>309.25701425803481</c:v>
                </c:pt>
                <c:pt idx="8">
                  <c:v>464.17778344532883</c:v>
                </c:pt>
                <c:pt idx="9">
                  <c:v>746.47204095642303</c:v>
                </c:pt>
                <c:pt idx="10">
                  <c:v>899.80482492221267</c:v>
                </c:pt>
                <c:pt idx="11">
                  <c:v>948.68023329356924</c:v>
                </c:pt>
                <c:pt idx="12">
                  <c:v>1035.7924898018985</c:v>
                </c:pt>
                <c:pt idx="13">
                  <c:v>1025.1725029958232</c:v>
                </c:pt>
                <c:pt idx="14">
                  <c:v>1027.0908701138562</c:v>
                </c:pt>
                <c:pt idx="15">
                  <c:v>1090.3817887461896</c:v>
                </c:pt>
                <c:pt idx="16">
                  <c:v>1067.3145735061339</c:v>
                </c:pt>
                <c:pt idx="17">
                  <c:v>1152.4341637607354</c:v>
                </c:pt>
                <c:pt idx="18">
                  <c:v>1143.5139840427687</c:v>
                </c:pt>
                <c:pt idx="19">
                  <c:v>1204.1988146059959</c:v>
                </c:pt>
                <c:pt idx="20">
                  <c:v>1092.103674408768</c:v>
                </c:pt>
                <c:pt idx="21">
                  <c:v>1146.2188923802273</c:v>
                </c:pt>
                <c:pt idx="22">
                  <c:v>1141.0433007002071</c:v>
                </c:pt>
                <c:pt idx="23">
                  <c:v>1099.7988783728481</c:v>
                </c:pt>
                <c:pt idx="24">
                  <c:v>1148.4976494783873</c:v>
                </c:pt>
              </c:numCache>
            </c:numRef>
          </c:yVal>
          <c:smooth val="0"/>
          <c:extLst>
            <c:ext xmlns:c16="http://schemas.microsoft.com/office/drawing/2014/chart" uri="{C3380CC4-5D6E-409C-BE32-E72D297353CC}">
              <c16:uniqueId val="{00000000-BD1B-46DC-9651-7A3EBB3C5EE0}"/>
            </c:ext>
          </c:extLst>
        </c:ser>
        <c:ser>
          <c:idx val="1"/>
          <c:order val="1"/>
          <c:tx>
            <c:strRef>
              <c:f>'20av'!$A$39434:$B$39434</c:f>
              <c:strCache>
                <c:ptCount val="2"/>
                <c:pt idx="0">
                  <c:v>Ni</c:v>
                </c:pt>
              </c:strCache>
            </c:strRef>
          </c:tx>
          <c:spPr>
            <a:ln w="19050" cap="rnd">
              <a:solidFill>
                <a:srgbClr val="92D05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'20av'!$C$39434:$AA$39434</c:f>
              <c:numCache>
                <c:formatCode>General</c:formatCode>
                <c:ptCount val="25"/>
                <c:pt idx="0">
                  <c:v>313.33201904986322</c:v>
                </c:pt>
                <c:pt idx="1">
                  <c:v>154.50823341086675</c:v>
                </c:pt>
                <c:pt idx="2">
                  <c:v>155.70573813762127</c:v>
                </c:pt>
                <c:pt idx="3">
                  <c:v>169.44671656519427</c:v>
                </c:pt>
                <c:pt idx="4">
                  <c:v>172.12414154271431</c:v>
                </c:pt>
                <c:pt idx="5">
                  <c:v>196.94085885843887</c:v>
                </c:pt>
                <c:pt idx="6">
                  <c:v>192.1906003391731</c:v>
                </c:pt>
                <c:pt idx="7">
                  <c:v>239.99922890520412</c:v>
                </c:pt>
                <c:pt idx="8">
                  <c:v>208.09775895873068</c:v>
                </c:pt>
                <c:pt idx="9">
                  <c:v>116.80602396091881</c:v>
                </c:pt>
                <c:pt idx="10">
                  <c:v>96.641002524793706</c:v>
                </c:pt>
                <c:pt idx="11">
                  <c:v>75.633077258459394</c:v>
                </c:pt>
                <c:pt idx="12">
                  <c:v>73.889063994832256</c:v>
                </c:pt>
                <c:pt idx="13">
                  <c:v>57.843483237616638</c:v>
                </c:pt>
                <c:pt idx="14">
                  <c:v>47.250263146633849</c:v>
                </c:pt>
                <c:pt idx="15">
                  <c:v>32.326076986980802</c:v>
                </c:pt>
                <c:pt idx="16">
                  <c:v>35.001957293251074</c:v>
                </c:pt>
                <c:pt idx="17">
                  <c:v>28.029194784642517</c:v>
                </c:pt>
                <c:pt idx="18">
                  <c:v>23.481394591452748</c:v>
                </c:pt>
                <c:pt idx="19">
                  <c:v>5.781753031040652</c:v>
                </c:pt>
                <c:pt idx="20">
                  <c:v>13.535864436368485</c:v>
                </c:pt>
                <c:pt idx="21">
                  <c:v>10.793352273936335</c:v>
                </c:pt>
                <c:pt idx="22">
                  <c:v>14.458774281398462</c:v>
                </c:pt>
                <c:pt idx="23">
                  <c:v>15.856387864259606</c:v>
                </c:pt>
                <c:pt idx="24">
                  <c:v>19.572899198299346</c:v>
                </c:pt>
              </c:numCache>
            </c:numRef>
          </c:yVal>
          <c:smooth val="0"/>
          <c:extLst>
            <c:ext xmlns:c16="http://schemas.microsoft.com/office/drawing/2014/chart" uri="{C3380CC4-5D6E-409C-BE32-E72D297353CC}">
              <c16:uniqueId val="{00000001-BD1B-46DC-9651-7A3EBB3C5EE0}"/>
            </c:ext>
          </c:extLst>
        </c:ser>
        <c:ser>
          <c:idx val="2"/>
          <c:order val="2"/>
          <c:tx>
            <c:strRef>
              <c:f>'20av'!$A$39435:$B$39435</c:f>
              <c:strCache>
                <c:ptCount val="2"/>
                <c:pt idx="0">
                  <c:v>Cr</c:v>
                </c:pt>
              </c:strCache>
            </c:strRef>
          </c:tx>
          <c:spPr>
            <a:ln w="19050" cap="rnd">
              <a:solidFill>
                <a:schemeClr val="bg1">
                  <a:lumMod val="75000"/>
                </a:schemeClr>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'20av'!$C$39435:$AA$39435</c:f>
              <c:numCache>
                <c:formatCode>General</c:formatCode>
                <c:ptCount val="25"/>
                <c:pt idx="0">
                  <c:v>537.04638310670964</c:v>
                </c:pt>
                <c:pt idx="1">
                  <c:v>166.9197374527316</c:v>
                </c:pt>
                <c:pt idx="2">
                  <c:v>192.30136657005758</c:v>
                </c:pt>
                <c:pt idx="3">
                  <c:v>199.04392503469697</c:v>
                </c:pt>
                <c:pt idx="4">
                  <c:v>214.44600055967399</c:v>
                </c:pt>
                <c:pt idx="5">
                  <c:v>233.16113793071133</c:v>
                </c:pt>
                <c:pt idx="6">
                  <c:v>232.76116668455015</c:v>
                </c:pt>
                <c:pt idx="7">
                  <c:v>271.53587872987458</c:v>
                </c:pt>
                <c:pt idx="8">
                  <c:v>262.90068772286639</c:v>
                </c:pt>
                <c:pt idx="9">
                  <c:v>165.9715121533398</c:v>
                </c:pt>
                <c:pt idx="10">
                  <c:v>146.01327669672131</c:v>
                </c:pt>
                <c:pt idx="11">
                  <c:v>125.82937950628569</c:v>
                </c:pt>
                <c:pt idx="12">
                  <c:v>134.03922800294836</c:v>
                </c:pt>
                <c:pt idx="13">
                  <c:v>121.5105378815132</c:v>
                </c:pt>
                <c:pt idx="14">
                  <c:v>100.0616587559357</c:v>
                </c:pt>
                <c:pt idx="15">
                  <c:v>95.262584865596025</c:v>
                </c:pt>
                <c:pt idx="16">
                  <c:v>88.948837190211165</c:v>
                </c:pt>
                <c:pt idx="17">
                  <c:v>90.420318602318574</c:v>
                </c:pt>
                <c:pt idx="18">
                  <c:v>80.192904107519482</c:v>
                </c:pt>
                <c:pt idx="19">
                  <c:v>88.891025842971374</c:v>
                </c:pt>
                <c:pt idx="20">
                  <c:v>70.036734946001701</c:v>
                </c:pt>
                <c:pt idx="21">
                  <c:v>74.667445005697033</c:v>
                </c:pt>
                <c:pt idx="22">
                  <c:v>88.591575120679991</c:v>
                </c:pt>
                <c:pt idx="23">
                  <c:v>77.553236596667062</c:v>
                </c:pt>
                <c:pt idx="24">
                  <c:v>80.127645055658931</c:v>
                </c:pt>
              </c:numCache>
            </c:numRef>
          </c:yVal>
          <c:smooth val="0"/>
          <c:extLst>
            <c:ext xmlns:c16="http://schemas.microsoft.com/office/drawing/2014/chart" uri="{C3380CC4-5D6E-409C-BE32-E72D297353CC}">
              <c16:uniqueId val="{00000002-BD1B-46DC-9651-7A3EBB3C5EE0}"/>
            </c:ext>
          </c:extLst>
        </c:ser>
        <c:ser>
          <c:idx val="3"/>
          <c:order val="3"/>
          <c:tx>
            <c:strRef>
              <c:f>'20av'!$A$39436:$B$39436</c:f>
              <c:strCache>
                <c:ptCount val="2"/>
                <c:pt idx="0">
                  <c:v>Be</c:v>
                </c:pt>
              </c:strCache>
            </c:strRef>
          </c:tx>
          <c:spPr>
            <a:ln w="19050" cap="rnd">
              <a:solidFill>
                <a:srgbClr val="FFC00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'20av'!$C$39436:$AA$39436</c:f>
              <c:numCache>
                <c:formatCode>General</c:formatCode>
                <c:ptCount val="25"/>
                <c:pt idx="0">
                  <c:v>3397.0250713803912</c:v>
                </c:pt>
                <c:pt idx="1">
                  <c:v>2489.6781465814242</c:v>
                </c:pt>
                <c:pt idx="2">
                  <c:v>2413.0486576158723</c:v>
                </c:pt>
                <c:pt idx="3">
                  <c:v>2606.751834209731</c:v>
                </c:pt>
                <c:pt idx="4">
                  <c:v>2474.2807505687351</c:v>
                </c:pt>
                <c:pt idx="5">
                  <c:v>2502.8491908748811</c:v>
                </c:pt>
                <c:pt idx="6">
                  <c:v>2634.0558989022788</c:v>
                </c:pt>
                <c:pt idx="7">
                  <c:v>2906.406731998401</c:v>
                </c:pt>
                <c:pt idx="8">
                  <c:v>2893.6559344833122</c:v>
                </c:pt>
                <c:pt idx="9">
                  <c:v>2401.112968934262</c:v>
                </c:pt>
                <c:pt idx="10">
                  <c:v>2122.9768080435783</c:v>
                </c:pt>
                <c:pt idx="11">
                  <c:v>1936.6989002102964</c:v>
                </c:pt>
                <c:pt idx="12">
                  <c:v>1846.9774811094976</c:v>
                </c:pt>
                <c:pt idx="13">
                  <c:v>1764.1083782353016</c:v>
                </c:pt>
                <c:pt idx="14">
                  <c:v>1746.2245968050274</c:v>
                </c:pt>
                <c:pt idx="15">
                  <c:v>1444.3042967733766</c:v>
                </c:pt>
                <c:pt idx="16">
                  <c:v>1467.2305390966706</c:v>
                </c:pt>
                <c:pt idx="17">
                  <c:v>1294.1059196592932</c:v>
                </c:pt>
                <c:pt idx="18">
                  <c:v>1165.1556535567574</c:v>
                </c:pt>
                <c:pt idx="19">
                  <c:v>1032.9865246518534</c:v>
                </c:pt>
                <c:pt idx="20">
                  <c:v>1046.2784847049832</c:v>
                </c:pt>
                <c:pt idx="21">
                  <c:v>1008.399468555826</c:v>
                </c:pt>
                <c:pt idx="22">
                  <c:v>1071.4163541293362</c:v>
                </c:pt>
                <c:pt idx="23">
                  <c:v>1099.8453704606034</c:v>
                </c:pt>
                <c:pt idx="24">
                  <c:v>1033.6342643135586</c:v>
                </c:pt>
              </c:numCache>
            </c:numRef>
          </c:yVal>
          <c:smooth val="0"/>
          <c:extLst>
            <c:ext xmlns:c16="http://schemas.microsoft.com/office/drawing/2014/chart" uri="{C3380CC4-5D6E-409C-BE32-E72D297353CC}">
              <c16:uniqueId val="{00000003-BD1B-46DC-9651-7A3EBB3C5EE0}"/>
            </c:ext>
          </c:extLst>
        </c:ser>
        <c:ser>
          <c:idx val="4"/>
          <c:order val="4"/>
          <c:tx>
            <c:strRef>
              <c:f>'20av'!$A$39437:$B$39437</c:f>
              <c:strCache>
                <c:ptCount val="2"/>
                <c:pt idx="0">
                  <c:v>Mo</c:v>
                </c:pt>
              </c:strCache>
            </c:strRef>
          </c:tx>
          <c:spPr>
            <a:ln w="19050" cap="rnd">
              <a:solidFill>
                <a:srgbClr val="7030A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'20av'!$C$39437:$AA$39437</c:f>
              <c:numCache>
                <c:formatCode>General</c:formatCode>
                <c:ptCount val="25"/>
                <c:pt idx="0">
                  <c:v>173.77962737137742</c:v>
                </c:pt>
                <c:pt idx="1">
                  <c:v>72.596166082790319</c:v>
                </c:pt>
                <c:pt idx="2">
                  <c:v>93.433139866444591</c:v>
                </c:pt>
                <c:pt idx="3">
                  <c:v>38.090040485546758</c:v>
                </c:pt>
                <c:pt idx="4">
                  <c:v>88.255994062752237</c:v>
                </c:pt>
                <c:pt idx="5">
                  <c:v>79.189580033598162</c:v>
                </c:pt>
                <c:pt idx="6">
                  <c:v>72.326375248052486</c:v>
                </c:pt>
                <c:pt idx="7">
                  <c:v>100.49277194662052</c:v>
                </c:pt>
                <c:pt idx="8">
                  <c:v>98.759085193549268</c:v>
                </c:pt>
                <c:pt idx="9">
                  <c:v>66.777633784942907</c:v>
                </c:pt>
                <c:pt idx="10">
                  <c:v>77.481465560654655</c:v>
                </c:pt>
                <c:pt idx="11">
                  <c:v>60.610371855050943</c:v>
                </c:pt>
                <c:pt idx="12">
                  <c:v>60.455990522420855</c:v>
                </c:pt>
                <c:pt idx="13">
                  <c:v>55.001760788975325</c:v>
                </c:pt>
                <c:pt idx="14">
                  <c:v>6.7232063271304865</c:v>
                </c:pt>
                <c:pt idx="15">
                  <c:v>59.525142600242873</c:v>
                </c:pt>
                <c:pt idx="16">
                  <c:v>224.50988895618863</c:v>
                </c:pt>
                <c:pt idx="17">
                  <c:v>2360.738863018149</c:v>
                </c:pt>
                <c:pt idx="18">
                  <c:v>1778.4487152490017</c:v>
                </c:pt>
                <c:pt idx="19">
                  <c:v>1632.4030815589429</c:v>
                </c:pt>
                <c:pt idx="20">
                  <c:v>1679.889440295193</c:v>
                </c:pt>
                <c:pt idx="21">
                  <c:v>1802.3443961835237</c:v>
                </c:pt>
                <c:pt idx="22">
                  <c:v>1888.3169123691725</c:v>
                </c:pt>
                <c:pt idx="23">
                  <c:v>2186.0239128866874</c:v>
                </c:pt>
                <c:pt idx="24">
                  <c:v>2241.0746879916665</c:v>
                </c:pt>
              </c:numCache>
            </c:numRef>
          </c:yVal>
          <c:smooth val="0"/>
          <c:extLst>
            <c:ext xmlns:c16="http://schemas.microsoft.com/office/drawing/2014/chart" uri="{C3380CC4-5D6E-409C-BE32-E72D297353CC}">
              <c16:uniqueId val="{00000004-BD1B-46DC-9651-7A3EBB3C5EE0}"/>
            </c:ext>
          </c:extLst>
        </c:ser>
        <c:ser>
          <c:idx val="5"/>
          <c:order val="5"/>
          <c:tx>
            <c:strRef>
              <c:f>'20av'!$A$39438:$B$39438</c:f>
              <c:strCache>
                <c:ptCount val="2"/>
                <c:pt idx="0">
                  <c:v>H/D alpha</c:v>
                </c:pt>
              </c:strCache>
            </c:strRef>
          </c:tx>
          <c:spPr>
            <a:ln w="19050" cap="rnd">
              <a:solidFill>
                <a:srgbClr val="C0000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'20av'!$C$39438:$AA$39438</c:f>
              <c:numCache>
                <c:formatCode>General</c:formatCode>
                <c:ptCount val="25"/>
                <c:pt idx="0">
                  <c:v>473.02262238441011</c:v>
                </c:pt>
                <c:pt idx="1">
                  <c:v>635.38524839091076</c:v>
                </c:pt>
                <c:pt idx="2">
                  <c:v>762.44179302002431</c:v>
                </c:pt>
                <c:pt idx="3">
                  <c:v>611.77953556019827</c:v>
                </c:pt>
                <c:pt idx="4">
                  <c:v>639.85360501255923</c:v>
                </c:pt>
                <c:pt idx="5">
                  <c:v>676.25918822997892</c:v>
                </c:pt>
                <c:pt idx="6">
                  <c:v>769.76461098983555</c:v>
                </c:pt>
                <c:pt idx="7">
                  <c:v>618.80628848689742</c:v>
                </c:pt>
                <c:pt idx="8">
                  <c:v>537.03603388009719</c:v>
                </c:pt>
                <c:pt idx="9">
                  <c:v>637.96915340864098</c:v>
                </c:pt>
                <c:pt idx="10">
                  <c:v>726.81991057804453</c:v>
                </c:pt>
                <c:pt idx="11">
                  <c:v>737.03513899939765</c:v>
                </c:pt>
                <c:pt idx="12">
                  <c:v>592.11212161278911</c:v>
                </c:pt>
                <c:pt idx="13">
                  <c:v>743.71474114661578</c:v>
                </c:pt>
                <c:pt idx="14">
                  <c:v>781.22884482328084</c:v>
                </c:pt>
                <c:pt idx="15">
                  <c:v>798.48334146489981</c:v>
                </c:pt>
                <c:pt idx="16">
                  <c:v>817.61300642950005</c:v>
                </c:pt>
                <c:pt idx="17">
                  <c:v>761.08977936709402</c:v>
                </c:pt>
                <c:pt idx="18">
                  <c:v>722.61164061729733</c:v>
                </c:pt>
                <c:pt idx="19">
                  <c:v>771.93297853573995</c:v>
                </c:pt>
                <c:pt idx="20">
                  <c:v>690.26249453811295</c:v>
                </c:pt>
                <c:pt idx="21">
                  <c:v>681.26920695204933</c:v>
                </c:pt>
                <c:pt idx="22">
                  <c:v>706.57424173510674</c:v>
                </c:pt>
                <c:pt idx="23">
                  <c:v>548.86141208080892</c:v>
                </c:pt>
                <c:pt idx="24">
                  <c:v>604.22084265564001</c:v>
                </c:pt>
              </c:numCache>
            </c:numRef>
          </c:yVal>
          <c:smooth val="0"/>
          <c:extLst>
            <c:ext xmlns:c16="http://schemas.microsoft.com/office/drawing/2014/chart" uri="{C3380CC4-5D6E-409C-BE32-E72D297353CC}">
              <c16:uniqueId val="{00000005-BD1B-46DC-9651-7A3EBB3C5EE0}"/>
            </c:ext>
          </c:extLst>
        </c:ser>
        <c:dLbls>
          <c:showLegendKey val="0"/>
          <c:showVal val="0"/>
          <c:showCatName val="0"/>
          <c:showSerName val="0"/>
          <c:showPercent val="0"/>
          <c:showBubbleSize val="0"/>
        </c:dLbls>
        <c:axId val="1401300783"/>
        <c:axId val="1401307023"/>
      </c:scatterChart>
      <c:valAx>
        <c:axId val="1401300783"/>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(20x)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401307023"/>
        <c:crosses val="autoZero"/>
        <c:crossBetween val="midCat"/>
      </c:valAx>
      <c:valAx>
        <c:axId val="1401307023"/>
        <c:scaling>
          <c:orientation val="minMax"/>
          <c:max val="500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401300783"/>
        <c:crosses val="autoZero"/>
        <c:crossBetween val="midCat"/>
        <c:majorUnit val="1000"/>
      </c:valAx>
      <c:spPr>
        <a:no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W</c:v>
          </c:tx>
          <c:spPr>
            <a:ln w="19050" cap="rnd">
              <a:solidFill>
                <a:srgbClr val="0070C0"/>
              </a:solidFill>
              <a:round/>
            </a:ln>
            <a:effectLst/>
          </c:spPr>
          <c:marker>
            <c:symbol val="none"/>
          </c:marker>
          <c:yVal>
            <c:numRef>
              <c:f>'20av'!$C$39461:$AZ$39461</c:f>
              <c:numCache>
                <c:formatCode>General</c:formatCode>
                <c:ptCount val="50"/>
                <c:pt idx="0">
                  <c:v>0.9177724598807776</c:v>
                </c:pt>
                <c:pt idx="1">
                  <c:v>0.86298600187593599</c:v>
                </c:pt>
                <c:pt idx="2">
                  <c:v>0.82158186394084343</c:v>
                </c:pt>
                <c:pt idx="3">
                  <c:v>0.78295459200177819</c:v>
                </c:pt>
                <c:pt idx="4">
                  <c:v>0.77302331314553119</c:v>
                </c:pt>
                <c:pt idx="5">
                  <c:v>0.78372938303802875</c:v>
                </c:pt>
                <c:pt idx="6">
                  <c:v>0.78107234308797779</c:v>
                </c:pt>
                <c:pt idx="7">
                  <c:v>0.77348339587802462</c:v>
                </c:pt>
                <c:pt idx="8">
                  <c:v>0.76457894445685193</c:v>
                </c:pt>
                <c:pt idx="9">
                  <c:v>0.75796825392389389</c:v>
                </c:pt>
                <c:pt idx="10">
                  <c:v>0.76479840845946545</c:v>
                </c:pt>
                <c:pt idx="11">
                  <c:v>0.73249280326555477</c:v>
                </c:pt>
                <c:pt idx="12">
                  <c:v>0.75129138182662247</c:v>
                </c:pt>
                <c:pt idx="13">
                  <c:v>0.74773827390702485</c:v>
                </c:pt>
                <c:pt idx="14">
                  <c:v>0.78810381468572732</c:v>
                </c:pt>
                <c:pt idx="15">
                  <c:v>0.77034004789036292</c:v>
                </c:pt>
                <c:pt idx="16">
                  <c:v>0.78776249784353458</c:v>
                </c:pt>
                <c:pt idx="17">
                  <c:v>0.77059866988105563</c:v>
                </c:pt>
                <c:pt idx="18">
                  <c:v>0.78576417542567389</c:v>
                </c:pt>
                <c:pt idx="19">
                  <c:v>0.78931437443991415</c:v>
                </c:pt>
                <c:pt idx="20">
                  <c:v>0.76593542556779526</c:v>
                </c:pt>
                <c:pt idx="21">
                  <c:v>0.79157558206656664</c:v>
                </c:pt>
                <c:pt idx="22">
                  <c:v>0.79561481916954879</c:v>
                </c:pt>
                <c:pt idx="23">
                  <c:v>0.77785142575224431</c:v>
                </c:pt>
                <c:pt idx="24">
                  <c:v>0.7656509486198888</c:v>
                </c:pt>
                <c:pt idx="25">
                  <c:v>0.81281331450787941</c:v>
                </c:pt>
                <c:pt idx="26">
                  <c:v>0.81192797915948667</c:v>
                </c:pt>
                <c:pt idx="27">
                  <c:v>0.83214743728763185</c:v>
                </c:pt>
                <c:pt idx="28">
                  <c:v>0.814056057951142</c:v>
                </c:pt>
                <c:pt idx="29">
                  <c:v>0.84329875986655578</c:v>
                </c:pt>
                <c:pt idx="30">
                  <c:v>0.80219285927220985</c:v>
                </c:pt>
                <c:pt idx="31">
                  <c:v>0.79426534041545704</c:v>
                </c:pt>
                <c:pt idx="32">
                  <c:v>0.82649993701014657</c:v>
                </c:pt>
                <c:pt idx="33">
                  <c:v>0.86484263148423779</c:v>
                </c:pt>
                <c:pt idx="34">
                  <c:v>0.86164676919261363</c:v>
                </c:pt>
                <c:pt idx="35">
                  <c:v>0.83378444625501802</c:v>
                </c:pt>
                <c:pt idx="36">
                  <c:v>0.79407655405651012</c:v>
                </c:pt>
                <c:pt idx="37">
                  <c:v>0.80247446807001888</c:v>
                </c:pt>
                <c:pt idx="38">
                  <c:v>0.75214017465562166</c:v>
                </c:pt>
                <c:pt idx="39">
                  <c:v>0.75552444023175369</c:v>
                </c:pt>
                <c:pt idx="40">
                  <c:v>0.80944984637252526</c:v>
                </c:pt>
                <c:pt idx="41">
                  <c:v>0.78979253248993075</c:v>
                </c:pt>
                <c:pt idx="42">
                  <c:v>0.81508960426420018</c:v>
                </c:pt>
                <c:pt idx="43">
                  <c:v>0.82362573488007762</c:v>
                </c:pt>
                <c:pt idx="44">
                  <c:v>0.81396368492250948</c:v>
                </c:pt>
                <c:pt idx="45">
                  <c:v>0.69645032204845791</c:v>
                </c:pt>
                <c:pt idx="46">
                  <c:v>0.7978871599080346</c:v>
                </c:pt>
                <c:pt idx="47">
                  <c:v>0.87597887102140981</c:v>
                </c:pt>
                <c:pt idx="48">
                  <c:v>0.81068990234444793</c:v>
                </c:pt>
                <c:pt idx="49">
                  <c:v>0.92625230214153798</c:v>
                </c:pt>
              </c:numCache>
            </c:numRef>
          </c:yVal>
          <c:smooth val="0"/>
          <c:extLst>
            <c:ext xmlns:c16="http://schemas.microsoft.com/office/drawing/2014/chart" uri="{C3380CC4-5D6E-409C-BE32-E72D297353CC}">
              <c16:uniqueId val="{00000000-9371-4E68-B002-A103E8FE2B29}"/>
            </c:ext>
          </c:extLst>
        </c:ser>
        <c:ser>
          <c:idx val="1"/>
          <c:order val="1"/>
          <c:tx>
            <c:v>Ni</c:v>
          </c:tx>
          <c:spPr>
            <a:ln w="19050" cap="rnd">
              <a:solidFill>
                <a:srgbClr val="92D050"/>
              </a:solidFill>
              <a:round/>
            </a:ln>
            <a:effectLst/>
          </c:spPr>
          <c:marker>
            <c:symbol val="none"/>
          </c:marker>
          <c:yVal>
            <c:numRef>
              <c:f>'20av'!$C$39478:$AZ$39478</c:f>
              <c:numCache>
                <c:formatCode>General</c:formatCode>
                <c:ptCount val="50"/>
                <c:pt idx="0">
                  <c:v>0.7941293924793531</c:v>
                </c:pt>
                <c:pt idx="1">
                  <c:v>0.77144871620433453</c:v>
                </c:pt>
                <c:pt idx="2">
                  <c:v>0.72759647331730959</c:v>
                </c:pt>
                <c:pt idx="3">
                  <c:v>0.76040220026241367</c:v>
                </c:pt>
                <c:pt idx="4">
                  <c:v>0.80934422056274691</c:v>
                </c:pt>
                <c:pt idx="5">
                  <c:v>0.67901517647899712</c:v>
                </c:pt>
                <c:pt idx="6">
                  <c:v>0.78132425076368706</c:v>
                </c:pt>
                <c:pt idx="7">
                  <c:v>0.89985097885206944</c:v>
                </c:pt>
                <c:pt idx="8">
                  <c:v>0.92662026300903555</c:v>
                </c:pt>
                <c:pt idx="9">
                  <c:v>0.90035877201575454</c:v>
                </c:pt>
                <c:pt idx="10">
                  <c:v>0.72954637032773795</c:v>
                </c:pt>
              </c:numCache>
            </c:numRef>
          </c:yVal>
          <c:smooth val="0"/>
          <c:extLst>
            <c:ext xmlns:c16="http://schemas.microsoft.com/office/drawing/2014/chart" uri="{C3380CC4-5D6E-409C-BE32-E72D297353CC}">
              <c16:uniqueId val="{00000001-9371-4E68-B002-A103E8FE2B29}"/>
            </c:ext>
          </c:extLst>
        </c:ser>
        <c:ser>
          <c:idx val="2"/>
          <c:order val="2"/>
          <c:tx>
            <c:v>Be</c:v>
          </c:tx>
          <c:spPr>
            <a:ln w="19050" cap="rnd">
              <a:solidFill>
                <a:srgbClr val="FFC000"/>
              </a:solidFill>
              <a:round/>
            </a:ln>
            <a:effectLst/>
          </c:spPr>
          <c:marker>
            <c:symbol val="none"/>
          </c:marker>
          <c:yVal>
            <c:numRef>
              <c:f>'20av'!$C$39495:$AZ$39495</c:f>
              <c:numCache>
                <c:formatCode>General</c:formatCode>
                <c:ptCount val="50"/>
                <c:pt idx="0">
                  <c:v>0.98983070355459957</c:v>
                </c:pt>
                <c:pt idx="1">
                  <c:v>0.8512520853597273</c:v>
                </c:pt>
                <c:pt idx="2">
                  <c:v>1.1220801282630004</c:v>
                </c:pt>
                <c:pt idx="3">
                  <c:v>0.95973994726306533</c:v>
                </c:pt>
                <c:pt idx="4">
                  <c:v>1.0723722547863872</c:v>
                </c:pt>
                <c:pt idx="5">
                  <c:v>0.98254192653039008</c:v>
                </c:pt>
                <c:pt idx="6">
                  <c:v>0.88308663119054243</c:v>
                </c:pt>
                <c:pt idx="7">
                  <c:v>0.96528770818414422</c:v>
                </c:pt>
                <c:pt idx="8">
                  <c:v>0.91049274387638601</c:v>
                </c:pt>
                <c:pt idx="9">
                  <c:v>0.81896641259159519</c:v>
                </c:pt>
                <c:pt idx="10">
                  <c:v>0.78157398026724056</c:v>
                </c:pt>
                <c:pt idx="11">
                  <c:v>0.75147570513299322</c:v>
                </c:pt>
                <c:pt idx="12">
                  <c:v>0.70795097921131067</c:v>
                </c:pt>
                <c:pt idx="13">
                  <c:v>0.73074854166883796</c:v>
                </c:pt>
                <c:pt idx="14">
                  <c:v>0.74064463047259976</c:v>
                </c:pt>
                <c:pt idx="15">
                  <c:v>0.70643459451030355</c:v>
                </c:pt>
                <c:pt idx="16">
                  <c:v>0.67077072257228032</c:v>
                </c:pt>
                <c:pt idx="17">
                  <c:v>0.73641684049801637</c:v>
                </c:pt>
                <c:pt idx="18">
                  <c:v>0.6847910103413426</c:v>
                </c:pt>
                <c:pt idx="19">
                  <c:v>0.62692778925736536</c:v>
                </c:pt>
                <c:pt idx="20">
                  <c:v>0.66927928201062625</c:v>
                </c:pt>
                <c:pt idx="21">
                  <c:v>0.61030156566506588</c:v>
                </c:pt>
                <c:pt idx="22">
                  <c:v>0.65255361453030236</c:v>
                </c:pt>
                <c:pt idx="23">
                  <c:v>0.57800882280917831</c:v>
                </c:pt>
                <c:pt idx="24">
                  <c:v>0.56233779101311276</c:v>
                </c:pt>
                <c:pt idx="25">
                  <c:v>0.5961490637603396</c:v>
                </c:pt>
                <c:pt idx="26">
                  <c:v>0.43626223287905963</c:v>
                </c:pt>
                <c:pt idx="27">
                  <c:v>0.56125180684976261</c:v>
                </c:pt>
                <c:pt idx="28">
                  <c:v>0.57471343559480192</c:v>
                </c:pt>
                <c:pt idx="29">
                  <c:v>0.56488909854613079</c:v>
                </c:pt>
                <c:pt idx="30">
                  <c:v>0.5496361786799917</c:v>
                </c:pt>
                <c:pt idx="31">
                  <c:v>0.44964289299167681</c:v>
                </c:pt>
                <c:pt idx="32">
                  <c:v>0.55109057004391415</c:v>
                </c:pt>
                <c:pt idx="33">
                  <c:v>0.55521157950642031</c:v>
                </c:pt>
                <c:pt idx="34">
                  <c:v>0.54780496406790125</c:v>
                </c:pt>
                <c:pt idx="35">
                  <c:v>0.41891256982431641</c:v>
                </c:pt>
                <c:pt idx="36">
                  <c:v>0.62389854044938153</c:v>
                </c:pt>
                <c:pt idx="37">
                  <c:v>0.73738757300358493</c:v>
                </c:pt>
                <c:pt idx="38">
                  <c:v>0.43860022638679563</c:v>
                </c:pt>
                <c:pt idx="39">
                  <c:v>0.4485316055886901</c:v>
                </c:pt>
                <c:pt idx="40">
                  <c:v>0.84957957187226207</c:v>
                </c:pt>
                <c:pt idx="41">
                  <c:v>0.97402021298212438</c:v>
                </c:pt>
                <c:pt idx="42">
                  <c:v>0.85672536395260357</c:v>
                </c:pt>
                <c:pt idx="43">
                  <c:v>0.92996490671994336</c:v>
                </c:pt>
                <c:pt idx="44">
                  <c:v>0.9268754964422159</c:v>
                </c:pt>
                <c:pt idx="45">
                  <c:v>0.91534795389067414</c:v>
                </c:pt>
                <c:pt idx="46">
                  <c:v>0.91615275006259078</c:v>
                </c:pt>
                <c:pt idx="47">
                  <c:v>0.99906793488579893</c:v>
                </c:pt>
                <c:pt idx="48">
                  <c:v>0.94634114124389779</c:v>
                </c:pt>
                <c:pt idx="49">
                  <c:v>0.90123623205073267</c:v>
                </c:pt>
              </c:numCache>
            </c:numRef>
          </c:yVal>
          <c:smooth val="0"/>
          <c:extLst>
            <c:ext xmlns:c16="http://schemas.microsoft.com/office/drawing/2014/chart" uri="{C3380CC4-5D6E-409C-BE32-E72D297353CC}">
              <c16:uniqueId val="{00000002-9371-4E68-B002-A103E8FE2B29}"/>
            </c:ext>
          </c:extLst>
        </c:ser>
        <c:ser>
          <c:idx val="3"/>
          <c:order val="3"/>
          <c:tx>
            <c:v>Mo</c:v>
          </c:tx>
          <c:spPr>
            <a:ln w="19050" cap="rnd">
              <a:solidFill>
                <a:srgbClr val="7030A0"/>
              </a:solidFill>
              <a:round/>
            </a:ln>
            <a:effectLst/>
          </c:spPr>
          <c:marker>
            <c:symbol val="none"/>
          </c:marker>
          <c:yVal>
            <c:numRef>
              <c:f>'20av'!$C$39505:$AZ$39505</c:f>
              <c:numCache>
                <c:formatCode>General</c:formatCode>
                <c:ptCount val="50"/>
                <c:pt idx="12">
                  <c:v>0.31799836142033377</c:v>
                </c:pt>
                <c:pt idx="13">
                  <c:v>0.74174134449951279</c:v>
                </c:pt>
                <c:pt idx="14">
                  <c:v>0.897476857092948</c:v>
                </c:pt>
                <c:pt idx="15">
                  <c:v>0.95044286680552093</c:v>
                </c:pt>
                <c:pt idx="16">
                  <c:v>0.78240103943047612</c:v>
                </c:pt>
                <c:pt idx="17">
                  <c:v>0.78886136826270647</c:v>
                </c:pt>
                <c:pt idx="18">
                  <c:v>0.78205532711180203</c:v>
                </c:pt>
                <c:pt idx="19">
                  <c:v>0.77603212435120827</c:v>
                </c:pt>
                <c:pt idx="20">
                  <c:v>0.79943087155461023</c:v>
                </c:pt>
                <c:pt idx="21">
                  <c:v>0.66111895425204681</c:v>
                </c:pt>
                <c:pt idx="22">
                  <c:v>0.85205083283502803</c:v>
                </c:pt>
                <c:pt idx="23">
                  <c:v>0.95482001919352866</c:v>
                </c:pt>
                <c:pt idx="24">
                  <c:v>0.70710069390944974</c:v>
                </c:pt>
                <c:pt idx="25">
                  <c:v>0.78009108222091539</c:v>
                </c:pt>
                <c:pt idx="26">
                  <c:v>0.61199804410704428</c:v>
                </c:pt>
                <c:pt idx="27">
                  <c:v>0.65551112355463392</c:v>
                </c:pt>
                <c:pt idx="28">
                  <c:v>0.69849450630778021</c:v>
                </c:pt>
                <c:pt idx="29">
                  <c:v>0.68369148134223767</c:v>
                </c:pt>
                <c:pt idx="30">
                  <c:v>0.65438448871002286</c:v>
                </c:pt>
                <c:pt idx="31">
                  <c:v>0.66964530626926611</c:v>
                </c:pt>
                <c:pt idx="32">
                  <c:v>0.61998433028902489</c:v>
                </c:pt>
                <c:pt idx="33">
                  <c:v>0.69752522760286917</c:v>
                </c:pt>
                <c:pt idx="34">
                  <c:v>0.64437201530845645</c:v>
                </c:pt>
                <c:pt idx="35">
                  <c:v>0.68476094831423784</c:v>
                </c:pt>
                <c:pt idx="36">
                  <c:v>0.66912031563159247</c:v>
                </c:pt>
                <c:pt idx="37">
                  <c:v>0.66069998202394398</c:v>
                </c:pt>
                <c:pt idx="38">
                  <c:v>0.6151586190366426</c:v>
                </c:pt>
                <c:pt idx="39">
                  <c:v>0.72849502143744771</c:v>
                </c:pt>
                <c:pt idx="40">
                  <c:v>0.65118369771131523</c:v>
                </c:pt>
                <c:pt idx="41">
                  <c:v>0.7037893339956629</c:v>
                </c:pt>
                <c:pt idx="42">
                  <c:v>0.62561059149686105</c:v>
                </c:pt>
                <c:pt idx="43">
                  <c:v>0.70730122754600133</c:v>
                </c:pt>
                <c:pt idx="44">
                  <c:v>0.68057507487590174</c:v>
                </c:pt>
                <c:pt idx="45">
                  <c:v>0.6635280462288583</c:v>
                </c:pt>
                <c:pt idx="46">
                  <c:v>0.59263959795917698</c:v>
                </c:pt>
                <c:pt idx="47">
                  <c:v>0.65135005789847833</c:v>
                </c:pt>
                <c:pt idx="48">
                  <c:v>0.66796784930725273</c:v>
                </c:pt>
                <c:pt idx="49">
                  <c:v>0.64843880343679616</c:v>
                </c:pt>
              </c:numCache>
            </c:numRef>
          </c:yVal>
          <c:smooth val="0"/>
          <c:extLst>
            <c:ext xmlns:c16="http://schemas.microsoft.com/office/drawing/2014/chart" uri="{C3380CC4-5D6E-409C-BE32-E72D297353CC}">
              <c16:uniqueId val="{00000003-9371-4E68-B002-A103E8FE2B29}"/>
            </c:ext>
          </c:extLst>
        </c:ser>
        <c:dLbls>
          <c:showLegendKey val="0"/>
          <c:showVal val="0"/>
          <c:showCatName val="0"/>
          <c:showSerName val="0"/>
          <c:showPercent val="0"/>
          <c:showBubbleSize val="0"/>
        </c:dLbls>
        <c:axId val="578874751"/>
        <c:axId val="578875231"/>
      </c:scatterChart>
      <c:valAx>
        <c:axId val="578874751"/>
        <c:scaling>
          <c:orientation val="minMax"/>
          <c:max val="50"/>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(20x)</a:t>
                </a:r>
              </a:p>
            </c:rich>
          </c:tx>
          <c:layout>
            <c:manualLayout>
              <c:xMode val="edge"/>
              <c:yMode val="edge"/>
              <c:x val="0.42815035901060994"/>
              <c:y val="0.87868037328667248"/>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578875231"/>
        <c:crosses val="autoZero"/>
        <c:crossBetween val="midCat"/>
      </c:valAx>
      <c:valAx>
        <c:axId val="578875231"/>
        <c:scaling>
          <c:orientation val="minMax"/>
          <c:max val="1.4"/>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Temperature (eV)</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578874751"/>
        <c:crosses val="autoZero"/>
        <c:crossBetween val="midCat"/>
      </c:valAx>
      <c:spPr>
        <a:solidFill>
          <a:schemeClr val="bg1"/>
        </a:solid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'20av'!$B$39533</c:f>
              <c:strCache>
                <c:ptCount val="1"/>
                <c:pt idx="0">
                  <c:v>W </c:v>
                </c:pt>
              </c:strCache>
            </c:strRef>
          </c:tx>
          <c:spPr>
            <a:ln w="19050" cap="rnd">
              <a:solidFill>
                <a:srgbClr val="0070C0"/>
              </a:solidFill>
              <a:round/>
            </a:ln>
            <a:effectLst/>
          </c:spPr>
          <c:marker>
            <c:symbol val="none"/>
          </c:marker>
          <c:xVal>
            <c:numRef>
              <c:f>'20av'!$C$39532:$AZ$39532</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'20av'!$C$39533:$AZ$39533</c:f>
              <c:numCache>
                <c:formatCode>0.00E+00</c:formatCode>
                <c:ptCount val="50"/>
                <c:pt idx="0">
                  <c:v>3.7792702474965759E-2</c:v>
                </c:pt>
                <c:pt idx="1">
                  <c:v>2.3602960356249682E-2</c:v>
                </c:pt>
                <c:pt idx="2">
                  <c:v>7.3806606100103575E-2</c:v>
                </c:pt>
                <c:pt idx="3">
                  <c:v>0.12598566984192142</c:v>
                </c:pt>
                <c:pt idx="4">
                  <c:v>0.16075664455633581</c:v>
                </c:pt>
                <c:pt idx="5">
                  <c:v>0.22446939074653016</c:v>
                </c:pt>
                <c:pt idx="6">
                  <c:v>0.27650223014629449</c:v>
                </c:pt>
                <c:pt idx="7">
                  <c:v>0.25203986320250621</c:v>
                </c:pt>
                <c:pt idx="8">
                  <c:v>0.25836407182483123</c:v>
                </c:pt>
                <c:pt idx="9">
                  <c:v>0.32831840275402391</c:v>
                </c:pt>
                <c:pt idx="10">
                  <c:v>0.35065280740788007</c:v>
                </c:pt>
                <c:pt idx="11">
                  <c:v>0.27192326343473361</c:v>
                </c:pt>
                <c:pt idx="12">
                  <c:v>0.38114400245161301</c:v>
                </c:pt>
                <c:pt idx="13">
                  <c:v>0.32139871538880882</c:v>
                </c:pt>
                <c:pt idx="14">
                  <c:v>0.37281348415936005</c:v>
                </c:pt>
                <c:pt idx="15">
                  <c:v>0.32981534160526449</c:v>
                </c:pt>
                <c:pt idx="16">
                  <c:v>0.35929294387954286</c:v>
                </c:pt>
                <c:pt idx="17">
                  <c:v>0.32092061489442864</c:v>
                </c:pt>
                <c:pt idx="18">
                  <c:v>0.38261244962438912</c:v>
                </c:pt>
                <c:pt idx="19">
                  <c:v>0.42696806844103369</c:v>
                </c:pt>
                <c:pt idx="20">
                  <c:v>0.38918595407707868</c:v>
                </c:pt>
                <c:pt idx="21">
                  <c:v>0.44921320870995696</c:v>
                </c:pt>
                <c:pt idx="22">
                  <c:v>0.44502297308936761</c:v>
                </c:pt>
                <c:pt idx="23">
                  <c:v>0.46665918557396374</c:v>
                </c:pt>
                <c:pt idx="24">
                  <c:v>0.44288982248130604</c:v>
                </c:pt>
                <c:pt idx="25">
                  <c:v>0.43280719379479399</c:v>
                </c:pt>
                <c:pt idx="26">
                  <c:v>0.48675365278603416</c:v>
                </c:pt>
                <c:pt idx="27">
                  <c:v>0.44579996121140397</c:v>
                </c:pt>
                <c:pt idx="28">
                  <c:v>0.41396129890674449</c:v>
                </c:pt>
                <c:pt idx="29">
                  <c:v>0.39240556251375658</c:v>
                </c:pt>
                <c:pt idx="30">
                  <c:v>0.38788858339828386</c:v>
                </c:pt>
                <c:pt idx="31">
                  <c:v>0.38848922235289979</c:v>
                </c:pt>
                <c:pt idx="32">
                  <c:v>0.35411304452337972</c:v>
                </c:pt>
                <c:pt idx="33">
                  <c:v>0.33416805008961176</c:v>
                </c:pt>
                <c:pt idx="34">
                  <c:v>0.35758726164223392</c:v>
                </c:pt>
                <c:pt idx="35">
                  <c:v>0.35876236282971496</c:v>
                </c:pt>
                <c:pt idx="36">
                  <c:v>0.32402282253729292</c:v>
                </c:pt>
                <c:pt idx="37">
                  <c:v>0.2955463347556751</c:v>
                </c:pt>
                <c:pt idx="38">
                  <c:v>0.2792942882787266</c:v>
                </c:pt>
                <c:pt idx="39">
                  <c:v>0.25680182592513989</c:v>
                </c:pt>
                <c:pt idx="40">
                  <c:v>0.23297943500329424</c:v>
                </c:pt>
                <c:pt idx="41">
                  <c:v>0.2435026551119652</c:v>
                </c:pt>
                <c:pt idx="42">
                  <c:v>0.23432836769893398</c:v>
                </c:pt>
                <c:pt idx="43">
                  <c:v>0.25471635242207774</c:v>
                </c:pt>
                <c:pt idx="44">
                  <c:v>0.2396996091372649</c:v>
                </c:pt>
                <c:pt idx="45">
                  <c:v>0.13345291335444065</c:v>
                </c:pt>
                <c:pt idx="46">
                  <c:v>0.20927420549841863</c:v>
                </c:pt>
                <c:pt idx="47">
                  <c:v>0.20141664573247686</c:v>
                </c:pt>
                <c:pt idx="48">
                  <c:v>0.18697262575762405</c:v>
                </c:pt>
                <c:pt idx="49">
                  <c:v>0.16680687042061887</c:v>
                </c:pt>
              </c:numCache>
            </c:numRef>
          </c:yVal>
          <c:smooth val="0"/>
          <c:extLst>
            <c:ext xmlns:c16="http://schemas.microsoft.com/office/drawing/2014/chart" uri="{C3380CC4-5D6E-409C-BE32-E72D297353CC}">
              <c16:uniqueId val="{00000000-DBA5-48B7-8AF7-08329C39669A}"/>
            </c:ext>
          </c:extLst>
        </c:ser>
        <c:ser>
          <c:idx val="1"/>
          <c:order val="1"/>
          <c:tx>
            <c:strRef>
              <c:f>'20av'!$B$39534</c:f>
              <c:strCache>
                <c:ptCount val="1"/>
                <c:pt idx="0">
                  <c:v>Ni</c:v>
                </c:pt>
              </c:strCache>
            </c:strRef>
          </c:tx>
          <c:spPr>
            <a:ln w="19050" cap="rnd">
              <a:solidFill>
                <a:srgbClr val="92D050"/>
              </a:solidFill>
              <a:round/>
            </a:ln>
            <a:effectLst/>
          </c:spPr>
          <c:marker>
            <c:symbol val="none"/>
          </c:marker>
          <c:xVal>
            <c:numRef>
              <c:f>'20av'!$C$39532:$AZ$39532</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'20av'!$C$39534:$AZ$39534</c:f>
              <c:numCache>
                <c:formatCode>0.00E+00</c:formatCode>
                <c:ptCount val="50"/>
                <c:pt idx="0">
                  <c:v>6.3750470190877845E-2</c:v>
                </c:pt>
                <c:pt idx="1">
                  <c:v>3.3561305996855702E-2</c:v>
                </c:pt>
                <c:pt idx="2">
                  <c:v>2.4778643987211205E-2</c:v>
                </c:pt>
                <c:pt idx="3">
                  <c:v>1.8116767665896021E-2</c:v>
                </c:pt>
                <c:pt idx="4">
                  <c:v>1.6640764950933085E-2</c:v>
                </c:pt>
                <c:pt idx="5">
                  <c:v>1.3209420813509046E-2</c:v>
                </c:pt>
                <c:pt idx="6">
                  <c:v>1.2667113897792013E-2</c:v>
                </c:pt>
                <c:pt idx="7">
                  <c:v>1.3423487280025322E-2</c:v>
                </c:pt>
                <c:pt idx="8">
                  <c:v>1.1584172170271329E-2</c:v>
                </c:pt>
                <c:pt idx="9">
                  <c:v>9.9076629075839188E-3</c:v>
                </c:pt>
                <c:pt idx="10">
                  <c:v>7.5785826901847214E-3</c:v>
                </c:pt>
                <c:pt idx="11">
                  <c:v>7.1265936704145169E-3</c:v>
                </c:pt>
                <c:pt idx="12">
                  <c:v>8.0407056273120413E-3</c:v>
                </c:pt>
                <c:pt idx="13">
                  <c:v>7.1819822591388536E-3</c:v>
                </c:pt>
                <c:pt idx="14">
                  <c:v>5.8273650533994985E-3</c:v>
                </c:pt>
                <c:pt idx="15">
                  <c:v>6.2526467952911079E-3</c:v>
                </c:pt>
                <c:pt idx="16">
                  <c:v>5.6567093962981317E-3</c:v>
                </c:pt>
                <c:pt idx="17">
                  <c:v>4.9985028282768821E-3</c:v>
                </c:pt>
                <c:pt idx="18">
                  <c:v>4.7727385390202541E-3</c:v>
                </c:pt>
                <c:pt idx="19">
                  <c:v>5.7681050453986717E-3</c:v>
                </c:pt>
                <c:pt idx="20">
                  <c:v>5.1606589963620149E-3</c:v>
                </c:pt>
                <c:pt idx="21">
                  <c:v>5.1460454954950037E-3</c:v>
                </c:pt>
                <c:pt idx="22">
                  <c:v>4.4879376717453321E-3</c:v>
                </c:pt>
                <c:pt idx="23">
                  <c:v>6.5373945861005771E-3</c:v>
                </c:pt>
                <c:pt idx="24">
                  <c:v>4.4903405618803207E-3</c:v>
                </c:pt>
                <c:pt idx="25">
                  <c:v>3.8185165319105678E-3</c:v>
                </c:pt>
                <c:pt idx="26">
                  <c:v>3.1450042803522478E-3</c:v>
                </c:pt>
                <c:pt idx="27">
                  <c:v>2.6046724764598379E-3</c:v>
                </c:pt>
                <c:pt idx="28">
                  <c:v>3.4993177248615111E-3</c:v>
                </c:pt>
                <c:pt idx="29">
                  <c:v>3.3961031779044812E-3</c:v>
                </c:pt>
                <c:pt idx="30">
                  <c:v>3.6953331784782477E-3</c:v>
                </c:pt>
                <c:pt idx="31">
                  <c:v>3.4486480393195241E-3</c:v>
                </c:pt>
                <c:pt idx="32">
                  <c:v>4.5386697381948017E-3</c:v>
                </c:pt>
                <c:pt idx="33">
                  <c:v>2.4821058512521435E-3</c:v>
                </c:pt>
                <c:pt idx="34">
                  <c:v>2.387635659476155E-3</c:v>
                </c:pt>
                <c:pt idx="35">
                  <c:v>5.1755848623918389E-3</c:v>
                </c:pt>
                <c:pt idx="36">
                  <c:v>5.3538459506363521E-3</c:v>
                </c:pt>
                <c:pt idx="37">
                  <c:v>4.0476665070106983E-3</c:v>
                </c:pt>
                <c:pt idx="38">
                  <c:v>3.2715174704887827E-3</c:v>
                </c:pt>
                <c:pt idx="39">
                  <c:v>3.0396035589762625E-3</c:v>
                </c:pt>
                <c:pt idx="40">
                  <c:v>3.8161904436084773E-3</c:v>
                </c:pt>
                <c:pt idx="41">
                  <c:v>3.4884341728301507E-3</c:v>
                </c:pt>
                <c:pt idx="42">
                  <c:v>5.7111028949862336E-3</c:v>
                </c:pt>
                <c:pt idx="43">
                  <c:v>2.0945172130227532E-3</c:v>
                </c:pt>
                <c:pt idx="44">
                  <c:v>4.252559070890438E-3</c:v>
                </c:pt>
                <c:pt idx="45">
                  <c:v>4.6716957102782147E-3</c:v>
                </c:pt>
                <c:pt idx="46">
                  <c:v>5.9098188583892753E-3</c:v>
                </c:pt>
                <c:pt idx="47">
                  <c:v>9.8242053292582777E-3</c:v>
                </c:pt>
                <c:pt idx="48">
                  <c:v>8.0350970147704381E-3</c:v>
                </c:pt>
                <c:pt idx="49">
                  <c:v>5.2927627221783183E-3</c:v>
                </c:pt>
              </c:numCache>
            </c:numRef>
          </c:yVal>
          <c:smooth val="0"/>
          <c:extLst>
            <c:ext xmlns:c16="http://schemas.microsoft.com/office/drawing/2014/chart" uri="{C3380CC4-5D6E-409C-BE32-E72D297353CC}">
              <c16:uniqueId val="{00000001-DBA5-48B7-8AF7-08329C39669A}"/>
            </c:ext>
          </c:extLst>
        </c:ser>
        <c:ser>
          <c:idx val="2"/>
          <c:order val="2"/>
          <c:tx>
            <c:strRef>
              <c:f>'20av'!$B$39535</c:f>
              <c:strCache>
                <c:ptCount val="1"/>
                <c:pt idx="0">
                  <c:v>Cr</c:v>
                </c:pt>
              </c:strCache>
            </c:strRef>
          </c:tx>
          <c:spPr>
            <a:ln w="19050" cap="rnd">
              <a:solidFill>
                <a:schemeClr val="bg1">
                  <a:lumMod val="75000"/>
                </a:schemeClr>
              </a:solidFill>
              <a:round/>
            </a:ln>
            <a:effectLst/>
          </c:spPr>
          <c:marker>
            <c:symbol val="none"/>
          </c:marker>
          <c:xVal>
            <c:numRef>
              <c:f>'20av'!$C$39532:$AZ$39532</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'20av'!$C$39535:$AZ$39535</c:f>
              <c:numCache>
                <c:formatCode>0.00E+00</c:formatCode>
                <c:ptCount val="50"/>
                <c:pt idx="0">
                  <c:v>2.7158747435573779E-2</c:v>
                </c:pt>
                <c:pt idx="1">
                  <c:v>1.0337506838057091E-2</c:v>
                </c:pt>
                <c:pt idx="2">
                  <c:v>6.8644303735527993E-3</c:v>
                </c:pt>
                <c:pt idx="3">
                  <c:v>5.2194830234474684E-3</c:v>
                </c:pt>
                <c:pt idx="4">
                  <c:v>4.7638009397970096E-3</c:v>
                </c:pt>
                <c:pt idx="5">
                  <c:v>4.3606247742784933E-3</c:v>
                </c:pt>
                <c:pt idx="6">
                  <c:v>5.0373272621020756E-3</c:v>
                </c:pt>
                <c:pt idx="7">
                  <c:v>4.4313649932882816E-3</c:v>
                </c:pt>
                <c:pt idx="8">
                  <c:v>3.784092047605896E-3</c:v>
                </c:pt>
                <c:pt idx="9">
                  <c:v>3.3227204080882059E-3</c:v>
                </c:pt>
                <c:pt idx="10">
                  <c:v>3.4177058340224037E-3</c:v>
                </c:pt>
                <c:pt idx="11">
                  <c:v>2.2098694809010401E-3</c:v>
                </c:pt>
                <c:pt idx="12">
                  <c:v>2.7598354600954426E-3</c:v>
                </c:pt>
                <c:pt idx="13">
                  <c:v>2.0346691792631202E-3</c:v>
                </c:pt>
                <c:pt idx="14">
                  <c:v>3.0022130215313814E-3</c:v>
                </c:pt>
                <c:pt idx="15">
                  <c:v>2.1511657382331404E-3</c:v>
                </c:pt>
                <c:pt idx="16">
                  <c:v>2.3383392260120967E-3</c:v>
                </c:pt>
                <c:pt idx="17">
                  <c:v>2.1317832316788787E-3</c:v>
                </c:pt>
                <c:pt idx="18">
                  <c:v>1.6739286884804867E-3</c:v>
                </c:pt>
                <c:pt idx="19">
                  <c:v>1.7386625407469433E-3</c:v>
                </c:pt>
                <c:pt idx="20">
                  <c:v>1.9301348785098482E-3</c:v>
                </c:pt>
                <c:pt idx="21">
                  <c:v>2.161972715326292E-3</c:v>
                </c:pt>
                <c:pt idx="22">
                  <c:v>2.338984135107127E-3</c:v>
                </c:pt>
                <c:pt idx="23">
                  <c:v>2.8870255907407615E-3</c:v>
                </c:pt>
                <c:pt idx="24">
                  <c:v>1.3698760141792096E-3</c:v>
                </c:pt>
                <c:pt idx="25">
                  <c:v>1.4052018927338786E-3</c:v>
                </c:pt>
                <c:pt idx="26">
                  <c:v>8.9746523678012043E-4</c:v>
                </c:pt>
                <c:pt idx="27">
                  <c:v>2.1235759318791211E-3</c:v>
                </c:pt>
                <c:pt idx="28">
                  <c:v>2.0813144014568798E-3</c:v>
                </c:pt>
                <c:pt idx="29">
                  <c:v>8.6991119999728621E-4</c:v>
                </c:pt>
                <c:pt idx="30">
                  <c:v>1.4413384225250942E-3</c:v>
                </c:pt>
                <c:pt idx="31">
                  <c:v>7.7589395224651715E-4</c:v>
                </c:pt>
                <c:pt idx="32">
                  <c:v>1.7552417640070122E-3</c:v>
                </c:pt>
                <c:pt idx="33">
                  <c:v>1.5706618412258222E-3</c:v>
                </c:pt>
                <c:pt idx="34">
                  <c:v>2.0912173493559017E-3</c:v>
                </c:pt>
                <c:pt idx="35">
                  <c:v>7.2564793074638475E-4</c:v>
                </c:pt>
                <c:pt idx="36">
                  <c:v>1.6169620715651256E-3</c:v>
                </c:pt>
                <c:pt idx="37">
                  <c:v>1.395546052546355E-3</c:v>
                </c:pt>
                <c:pt idx="38">
                  <c:v>9.658143979373344E-4</c:v>
                </c:pt>
                <c:pt idx="39">
                  <c:v>8.1010440653059962E-4</c:v>
                </c:pt>
                <c:pt idx="40">
                  <c:v>8.9627840797148778E-4</c:v>
                </c:pt>
                <c:pt idx="41">
                  <c:v>1.5920521393031396E-3</c:v>
                </c:pt>
                <c:pt idx="42">
                  <c:v>1.1289765100645258E-3</c:v>
                </c:pt>
                <c:pt idx="43">
                  <c:v>1.6685173121704058E-3</c:v>
                </c:pt>
                <c:pt idx="44">
                  <c:v>1.3445413798186675E-3</c:v>
                </c:pt>
                <c:pt idx="45">
                  <c:v>7.2326449409110434E-4</c:v>
                </c:pt>
                <c:pt idx="46">
                  <c:v>1.0934073563937993E-3</c:v>
                </c:pt>
                <c:pt idx="47">
                  <c:v>1.9895736826192338E-3</c:v>
                </c:pt>
                <c:pt idx="48">
                  <c:v>1.1197031597306902E-3</c:v>
                </c:pt>
                <c:pt idx="49">
                  <c:v>1.1829637842230073E-3</c:v>
                </c:pt>
              </c:numCache>
            </c:numRef>
          </c:yVal>
          <c:smooth val="0"/>
          <c:extLst>
            <c:ext xmlns:c16="http://schemas.microsoft.com/office/drawing/2014/chart" uri="{C3380CC4-5D6E-409C-BE32-E72D297353CC}">
              <c16:uniqueId val="{00000002-DBA5-48B7-8AF7-08329C39669A}"/>
            </c:ext>
          </c:extLst>
        </c:ser>
        <c:ser>
          <c:idx val="3"/>
          <c:order val="3"/>
          <c:tx>
            <c:strRef>
              <c:f>'20av'!$B$39536</c:f>
              <c:strCache>
                <c:ptCount val="1"/>
                <c:pt idx="0">
                  <c:v>Be</c:v>
                </c:pt>
              </c:strCache>
            </c:strRef>
          </c:tx>
          <c:spPr>
            <a:ln w="19050" cap="rnd">
              <a:solidFill>
                <a:srgbClr val="FFC000"/>
              </a:solidFill>
              <a:round/>
            </a:ln>
            <a:effectLst/>
          </c:spPr>
          <c:marker>
            <c:symbol val="none"/>
          </c:marker>
          <c:xVal>
            <c:numRef>
              <c:f>'20av'!$C$39532:$AZ$39532</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'20av'!$C$39536:$AZ$39536</c:f>
              <c:numCache>
                <c:formatCode>0.00E+00</c:formatCode>
                <c:ptCount val="50"/>
                <c:pt idx="0">
                  <c:v>0.84668414217708687</c:v>
                </c:pt>
                <c:pt idx="1">
                  <c:v>0.92496261123612389</c:v>
                </c:pt>
                <c:pt idx="2">
                  <c:v>0.8901593687530801</c:v>
                </c:pt>
                <c:pt idx="3">
                  <c:v>0.84519539795043563</c:v>
                </c:pt>
                <c:pt idx="4">
                  <c:v>0.81260318619794125</c:v>
                </c:pt>
                <c:pt idx="5">
                  <c:v>0.75361889023764428</c:v>
                </c:pt>
                <c:pt idx="6">
                  <c:v>0.69619694683189459</c:v>
                </c:pt>
                <c:pt idx="7">
                  <c:v>0.72087223446904825</c:v>
                </c:pt>
                <c:pt idx="8">
                  <c:v>0.71744667949848451</c:v>
                </c:pt>
                <c:pt idx="9">
                  <c:v>0.6499086621893112</c:v>
                </c:pt>
                <c:pt idx="10">
                  <c:v>0.58948400555625213</c:v>
                </c:pt>
                <c:pt idx="11">
                  <c:v>0.66850517145089994</c:v>
                </c:pt>
                <c:pt idx="12">
                  <c:v>0.5483306461119366</c:v>
                </c:pt>
                <c:pt idx="13">
                  <c:v>0.49032579592838393</c:v>
                </c:pt>
                <c:pt idx="14">
                  <c:v>0.37110310669693625</c:v>
                </c:pt>
                <c:pt idx="15">
                  <c:v>0.4106049490580253</c:v>
                </c:pt>
                <c:pt idx="16">
                  <c:v>0.31688999811925955</c:v>
                </c:pt>
                <c:pt idx="17">
                  <c:v>0.39082200843204223</c:v>
                </c:pt>
                <c:pt idx="18">
                  <c:v>0.27649604237912612</c:v>
                </c:pt>
                <c:pt idx="19">
                  <c:v>0.24093935491906818</c:v>
                </c:pt>
                <c:pt idx="20">
                  <c:v>0.29346132294737876</c:v>
                </c:pt>
                <c:pt idx="21">
                  <c:v>0.21389575778767503</c:v>
                </c:pt>
                <c:pt idx="22">
                  <c:v>0.18594296557127735</c:v>
                </c:pt>
                <c:pt idx="23">
                  <c:v>0.178285807755176</c:v>
                </c:pt>
                <c:pt idx="24">
                  <c:v>0.20683241600329136</c:v>
                </c:pt>
                <c:pt idx="25">
                  <c:v>0.13220546855298032</c:v>
                </c:pt>
                <c:pt idx="26">
                  <c:v>7.1101191724606702E-2</c:v>
                </c:pt>
                <c:pt idx="27">
                  <c:v>8.7295360323021237E-2</c:v>
                </c:pt>
                <c:pt idx="28">
                  <c:v>0.11382513902836058</c:v>
                </c:pt>
                <c:pt idx="29">
                  <c:v>7.6395935228771916E-2</c:v>
                </c:pt>
                <c:pt idx="30">
                  <c:v>0.11422029109173271</c:v>
                </c:pt>
                <c:pt idx="31">
                  <c:v>8.0161461086692518E-2</c:v>
                </c:pt>
                <c:pt idx="32">
                  <c:v>9.1783165467747951E-2</c:v>
                </c:pt>
                <c:pt idx="33">
                  <c:v>5.4794639580091974E-2</c:v>
                </c:pt>
                <c:pt idx="34">
                  <c:v>4.8604654415780178E-2</c:v>
                </c:pt>
                <c:pt idx="35">
                  <c:v>4.7372964961037697E-2</c:v>
                </c:pt>
                <c:pt idx="36">
                  <c:v>0.12754185979645544</c:v>
                </c:pt>
                <c:pt idx="37">
                  <c:v>0.1206233847525524</c:v>
                </c:pt>
                <c:pt idx="38">
                  <c:v>0.12186783837263991</c:v>
                </c:pt>
                <c:pt idx="39">
                  <c:v>0.11888342309169142</c:v>
                </c:pt>
                <c:pt idx="40">
                  <c:v>0.10550793799330166</c:v>
                </c:pt>
                <c:pt idx="41">
                  <c:v>0.11800202729083679</c:v>
                </c:pt>
                <c:pt idx="42">
                  <c:v>0.11250308707744801</c:v>
                </c:pt>
                <c:pt idx="43">
                  <c:v>8.5952343481971907E-2</c:v>
                </c:pt>
                <c:pt idx="44">
                  <c:v>0.10071790632618731</c:v>
                </c:pt>
                <c:pt idx="45">
                  <c:v>0.30171247156802256</c:v>
                </c:pt>
                <c:pt idx="46">
                  <c:v>0.14768840311261069</c:v>
                </c:pt>
                <c:pt idx="47">
                  <c:v>5.1310125579963388E-2</c:v>
                </c:pt>
                <c:pt idx="48">
                  <c:v>6.8053523475119171E-2</c:v>
                </c:pt>
                <c:pt idx="49">
                  <c:v>3.5782434405814051E-2</c:v>
                </c:pt>
              </c:numCache>
            </c:numRef>
          </c:yVal>
          <c:smooth val="0"/>
          <c:extLst>
            <c:ext xmlns:c16="http://schemas.microsoft.com/office/drawing/2014/chart" uri="{C3380CC4-5D6E-409C-BE32-E72D297353CC}">
              <c16:uniqueId val="{00000003-DBA5-48B7-8AF7-08329C39669A}"/>
            </c:ext>
          </c:extLst>
        </c:ser>
        <c:ser>
          <c:idx val="4"/>
          <c:order val="4"/>
          <c:tx>
            <c:strRef>
              <c:f>'20av'!$B$39537</c:f>
              <c:strCache>
                <c:ptCount val="1"/>
                <c:pt idx="0">
                  <c:v>Mo</c:v>
                </c:pt>
              </c:strCache>
            </c:strRef>
          </c:tx>
          <c:spPr>
            <a:ln w="19050" cap="rnd">
              <a:solidFill>
                <a:srgbClr val="7030A0"/>
              </a:solidFill>
              <a:round/>
            </a:ln>
            <a:effectLst/>
          </c:spPr>
          <c:marker>
            <c:symbol val="none"/>
          </c:marker>
          <c:xVal>
            <c:numRef>
              <c:f>'20av'!$C$39532:$AZ$39532</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'20av'!$C$39537:$AZ$39537</c:f>
              <c:numCache>
                <c:formatCode>0.00E+00</c:formatCode>
                <c:ptCount val="50"/>
                <c:pt idx="0">
                  <c:v>2.4613937721495737E-2</c:v>
                </c:pt>
                <c:pt idx="1">
                  <c:v>7.5356155727135709E-3</c:v>
                </c:pt>
                <c:pt idx="2">
                  <c:v>4.3909507860522522E-3</c:v>
                </c:pt>
                <c:pt idx="3">
                  <c:v>5.4826815182996182E-3</c:v>
                </c:pt>
                <c:pt idx="4">
                  <c:v>5.2356033549927558E-3</c:v>
                </c:pt>
                <c:pt idx="5">
                  <c:v>4.3416734280381317E-3</c:v>
                </c:pt>
                <c:pt idx="6">
                  <c:v>9.596381861916841E-3</c:v>
                </c:pt>
                <c:pt idx="7">
                  <c:v>9.2330500551318813E-3</c:v>
                </c:pt>
                <c:pt idx="8">
                  <c:v>8.8209844588070588E-3</c:v>
                </c:pt>
                <c:pt idx="9">
                  <c:v>8.5425517409927158E-3</c:v>
                </c:pt>
                <c:pt idx="10">
                  <c:v>4.8866898511660671E-2</c:v>
                </c:pt>
                <c:pt idx="11">
                  <c:v>5.02351019630509E-2</c:v>
                </c:pt>
                <c:pt idx="12">
                  <c:v>5.9724810349042944E-2</c:v>
                </c:pt>
                <c:pt idx="13">
                  <c:v>0.17905883724440516</c:v>
                </c:pt>
                <c:pt idx="14">
                  <c:v>0.24725383106877277</c:v>
                </c:pt>
                <c:pt idx="15">
                  <c:v>0.25117589680318586</c:v>
                </c:pt>
                <c:pt idx="16">
                  <c:v>0.31582200937888733</c:v>
                </c:pt>
                <c:pt idx="17">
                  <c:v>0.28112709061357327</c:v>
                </c:pt>
                <c:pt idx="18">
                  <c:v>0.33444484076898401</c:v>
                </c:pt>
                <c:pt idx="19">
                  <c:v>0.32458580905375239</c:v>
                </c:pt>
                <c:pt idx="20">
                  <c:v>0.31026192910067063</c:v>
                </c:pt>
                <c:pt idx="21">
                  <c:v>0.32958301529154677</c:v>
                </c:pt>
                <c:pt idx="22">
                  <c:v>0.36220713953250272</c:v>
                </c:pt>
                <c:pt idx="23">
                  <c:v>0.3456305864940189</c:v>
                </c:pt>
                <c:pt idx="24">
                  <c:v>0.34441754493934301</c:v>
                </c:pt>
                <c:pt idx="25">
                  <c:v>0.42976361922758111</c:v>
                </c:pt>
                <c:pt idx="26">
                  <c:v>0.43810268597222674</c:v>
                </c:pt>
                <c:pt idx="27">
                  <c:v>0.46217643005723585</c:v>
                </c:pt>
                <c:pt idx="28">
                  <c:v>0.46663292993857658</c:v>
                </c:pt>
                <c:pt idx="29">
                  <c:v>0.5269324878795697</c:v>
                </c:pt>
                <c:pt idx="30">
                  <c:v>0.49275445390898004</c:v>
                </c:pt>
                <c:pt idx="31">
                  <c:v>0.52712477456884155</c:v>
                </c:pt>
                <c:pt idx="32">
                  <c:v>0.5478098785066704</c:v>
                </c:pt>
                <c:pt idx="33">
                  <c:v>0.60698454263781831</c:v>
                </c:pt>
                <c:pt idx="34">
                  <c:v>0.58932923093315392</c:v>
                </c:pt>
                <c:pt idx="35">
                  <c:v>0.58796343941610918</c:v>
                </c:pt>
                <c:pt idx="36">
                  <c:v>0.54146450964405013</c:v>
                </c:pt>
                <c:pt idx="37">
                  <c:v>0.5783870679322155</c:v>
                </c:pt>
                <c:pt idx="38">
                  <c:v>0.59460054148020747</c:v>
                </c:pt>
                <c:pt idx="39">
                  <c:v>0.62046504301766192</c:v>
                </c:pt>
                <c:pt idx="40">
                  <c:v>0.65680015815182413</c:v>
                </c:pt>
                <c:pt idx="41">
                  <c:v>0.63341483128506471</c:v>
                </c:pt>
                <c:pt idx="42">
                  <c:v>0.64632846581856729</c:v>
                </c:pt>
                <c:pt idx="43">
                  <c:v>0.6555682695707572</c:v>
                </c:pt>
                <c:pt idx="44">
                  <c:v>0.65398538408583873</c:v>
                </c:pt>
                <c:pt idx="45">
                  <c:v>0.55943965487316738</c:v>
                </c:pt>
                <c:pt idx="46">
                  <c:v>0.63603416517418765</c:v>
                </c:pt>
                <c:pt idx="47">
                  <c:v>0.73545944967568233</c:v>
                </c:pt>
                <c:pt idx="48">
                  <c:v>0.73581905059275565</c:v>
                </c:pt>
                <c:pt idx="49">
                  <c:v>0.79093496866716584</c:v>
                </c:pt>
              </c:numCache>
            </c:numRef>
          </c:yVal>
          <c:smooth val="0"/>
          <c:extLst>
            <c:ext xmlns:c16="http://schemas.microsoft.com/office/drawing/2014/chart" uri="{C3380CC4-5D6E-409C-BE32-E72D297353CC}">
              <c16:uniqueId val="{00000004-DBA5-48B7-8AF7-08329C39669A}"/>
            </c:ext>
          </c:extLst>
        </c:ser>
        <c:dLbls>
          <c:showLegendKey val="0"/>
          <c:showVal val="0"/>
          <c:showCatName val="0"/>
          <c:showSerName val="0"/>
          <c:showPercent val="0"/>
          <c:showBubbleSize val="0"/>
        </c:dLbls>
        <c:axId val="1954107535"/>
        <c:axId val="1954108015"/>
      </c:scatterChart>
      <c:valAx>
        <c:axId val="1954107535"/>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(20x)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954108015"/>
        <c:crossesAt val="1.0000000000000002E-3"/>
        <c:crossBetween val="midCat"/>
      </c:valAx>
      <c:valAx>
        <c:axId val="1954108015"/>
        <c:scaling>
          <c:logBase val="10"/>
          <c:orientation val="minMax"/>
          <c:min val="1.0000000000000002E-3"/>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Concentration (%)</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954107535"/>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Data!$B$1:$B$2</c:f>
              <c:strCache>
                <c:ptCount val="2"/>
                <c:pt idx="0">
                  <c:v>W</c:v>
                </c:pt>
              </c:strCache>
            </c:strRef>
          </c:tx>
          <c:spPr>
            <a:ln w="19050" cap="rnd">
              <a:solidFill>
                <a:srgbClr val="0070C0"/>
              </a:solidFill>
              <a:round/>
            </a:ln>
            <a:effectLst/>
          </c:spPr>
          <c:marker>
            <c:symbol val="none"/>
          </c:marker>
          <c:xVal>
            <c:numRef>
              <c:f>Data!$A$3:$A$900</c:f>
              <c:numCache>
                <c:formatCode>General</c:formatCode>
                <c:ptCount val="89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numCache>
            </c:numRef>
          </c:xVal>
          <c:yVal>
            <c:numRef>
              <c:f>Data!$B$3:$B$900</c:f>
              <c:numCache>
                <c:formatCode>General</c:formatCode>
                <c:ptCount val="898"/>
                <c:pt idx="0">
                  <c:v>11.465853554398356</c:v>
                </c:pt>
                <c:pt idx="1">
                  <c:v>-5.0513065304304661</c:v>
                </c:pt>
                <c:pt idx="2">
                  <c:v>5.277597000241216</c:v>
                </c:pt>
                <c:pt idx="3">
                  <c:v>-1.7994565097884139</c:v>
                </c:pt>
                <c:pt idx="4">
                  <c:v>-12.521111965594915</c:v>
                </c:pt>
                <c:pt idx="5">
                  <c:v>-3.6159927557351788</c:v>
                </c:pt>
                <c:pt idx="6">
                  <c:v>-13.517392867594641</c:v>
                </c:pt>
                <c:pt idx="7">
                  <c:v>-15.501065308686167</c:v>
                </c:pt>
                <c:pt idx="8">
                  <c:v>4.9168483110677519</c:v>
                </c:pt>
                <c:pt idx="9">
                  <c:v>-5.9582641301326023</c:v>
                </c:pt>
                <c:pt idx="10">
                  <c:v>25.270920772488374</c:v>
                </c:pt>
                <c:pt idx="11">
                  <c:v>-2.3975183947606138</c:v>
                </c:pt>
                <c:pt idx="12">
                  <c:v>-5.4094293291412399</c:v>
                </c:pt>
                <c:pt idx="13">
                  <c:v>-6.0410693649169387</c:v>
                </c:pt>
                <c:pt idx="14">
                  <c:v>3.7220497133935875</c:v>
                </c:pt>
                <c:pt idx="15">
                  <c:v>6.75681661756584</c:v>
                </c:pt>
                <c:pt idx="16">
                  <c:v>3.813446771247619</c:v>
                </c:pt>
                <c:pt idx="17">
                  <c:v>-13.867405548585976</c:v>
                </c:pt>
                <c:pt idx="18">
                  <c:v>12.0139189046859</c:v>
                </c:pt>
                <c:pt idx="19">
                  <c:v>0.82866489089845585</c:v>
                </c:pt>
                <c:pt idx="20">
                  <c:v>4.1034741032656816</c:v>
                </c:pt>
                <c:pt idx="21">
                  <c:v>19.394903874652687</c:v>
                </c:pt>
                <c:pt idx="22">
                  <c:v>-8.3118526066209544</c:v>
                </c:pt>
                <c:pt idx="23">
                  <c:v>-25.054741925942739</c:v>
                </c:pt>
                <c:pt idx="24">
                  <c:v>-2.8532768283861998</c:v>
                </c:pt>
                <c:pt idx="25">
                  <c:v>3.6818545987194944</c:v>
                </c:pt>
                <c:pt idx="26">
                  <c:v>-3.8097630467130297</c:v>
                </c:pt>
                <c:pt idx="27">
                  <c:v>3.1371763937807668</c:v>
                </c:pt>
                <c:pt idx="28">
                  <c:v>-21.751959221988443</c:v>
                </c:pt>
                <c:pt idx="29">
                  <c:v>12.443707334873626</c:v>
                </c:pt>
                <c:pt idx="30">
                  <c:v>-2.9959265457282416</c:v>
                </c:pt>
                <c:pt idx="31">
                  <c:v>21.532567376176392</c:v>
                </c:pt>
                <c:pt idx="32">
                  <c:v>2.0486722242731918</c:v>
                </c:pt>
                <c:pt idx="33">
                  <c:v>-6.2698301723715213</c:v>
                </c:pt>
                <c:pt idx="34">
                  <c:v>-5.4065976809901999</c:v>
                </c:pt>
                <c:pt idx="35">
                  <c:v>10.622942737590041</c:v>
                </c:pt>
                <c:pt idx="36">
                  <c:v>2.5983765484245973</c:v>
                </c:pt>
                <c:pt idx="37">
                  <c:v>-7.5449079485253501</c:v>
                </c:pt>
                <c:pt idx="38">
                  <c:v>5.9919660762095832</c:v>
                </c:pt>
                <c:pt idx="39">
                  <c:v>3.1521340296256413</c:v>
                </c:pt>
                <c:pt idx="40">
                  <c:v>-10.506087545380378</c:v>
                </c:pt>
                <c:pt idx="41">
                  <c:v>50.393739226334468</c:v>
                </c:pt>
                <c:pt idx="42">
                  <c:v>12.173335098033744</c:v>
                </c:pt>
                <c:pt idx="43">
                  <c:v>-14.21060422895709</c:v>
                </c:pt>
                <c:pt idx="44">
                  <c:v>-3.9017284193453632</c:v>
                </c:pt>
                <c:pt idx="45">
                  <c:v>-13.075677761877923</c:v>
                </c:pt>
                <c:pt idx="46">
                  <c:v>20.868962849420789</c:v>
                </c:pt>
                <c:pt idx="47">
                  <c:v>11.273793875364474</c:v>
                </c:pt>
                <c:pt idx="48">
                  <c:v>34.761681401533664</c:v>
                </c:pt>
                <c:pt idx="49">
                  <c:v>36.428358038560916</c:v>
                </c:pt>
                <c:pt idx="50">
                  <c:v>-19.254350226343121</c:v>
                </c:pt>
                <c:pt idx="51">
                  <c:v>8.2852683923354213</c:v>
                </c:pt>
                <c:pt idx="52">
                  <c:v>14.603061125956032</c:v>
                </c:pt>
                <c:pt idx="53">
                  <c:v>5.1870593847359006</c:v>
                </c:pt>
                <c:pt idx="54">
                  <c:v>-4.608710725006345</c:v>
                </c:pt>
                <c:pt idx="55">
                  <c:v>24.743254846428723</c:v>
                </c:pt>
                <c:pt idx="56">
                  <c:v>11.179389011175335</c:v>
                </c:pt>
                <c:pt idx="57">
                  <c:v>13.251954628762343</c:v>
                </c:pt>
                <c:pt idx="58">
                  <c:v>-1.6143856629091715</c:v>
                </c:pt>
                <c:pt idx="59">
                  <c:v>-8.4220829809802016</c:v>
                </c:pt>
                <c:pt idx="60">
                  <c:v>35.849512298318054</c:v>
                </c:pt>
                <c:pt idx="61">
                  <c:v>-4.9297702660554732</c:v>
                </c:pt>
                <c:pt idx="62">
                  <c:v>19.685046979571997</c:v>
                </c:pt>
                <c:pt idx="63">
                  <c:v>26.208950754814371</c:v>
                </c:pt>
                <c:pt idx="64">
                  <c:v>-0.22524303799149423</c:v>
                </c:pt>
                <c:pt idx="65">
                  <c:v>-1.0298395439213628</c:v>
                </c:pt>
                <c:pt idx="66">
                  <c:v>12.907393261786181</c:v>
                </c:pt>
                <c:pt idx="67">
                  <c:v>18.237760985998339</c:v>
                </c:pt>
                <c:pt idx="68">
                  <c:v>13.6126264581562</c:v>
                </c:pt>
                <c:pt idx="69">
                  <c:v>-15.141797449054094</c:v>
                </c:pt>
                <c:pt idx="70">
                  <c:v>-13.753472370510831</c:v>
                </c:pt>
                <c:pt idx="71">
                  <c:v>-3.0387271558463635</c:v>
                </c:pt>
                <c:pt idx="72">
                  <c:v>-13.516049844450944</c:v>
                </c:pt>
                <c:pt idx="73">
                  <c:v>-10.08992992328603</c:v>
                </c:pt>
                <c:pt idx="74">
                  <c:v>15.3643717413694</c:v>
                </c:pt>
                <c:pt idx="75">
                  <c:v>-10.854360121636645</c:v>
                </c:pt>
                <c:pt idx="76">
                  <c:v>8.4509819469082803</c:v>
                </c:pt>
                <c:pt idx="77">
                  <c:v>15.845974096232286</c:v>
                </c:pt>
                <c:pt idx="78">
                  <c:v>1.1350989150364879</c:v>
                </c:pt>
                <c:pt idx="79">
                  <c:v>1.0080213021583047</c:v>
                </c:pt>
                <c:pt idx="80">
                  <c:v>29.573881832897815</c:v>
                </c:pt>
                <c:pt idx="81">
                  <c:v>-1.7116451261361196</c:v>
                </c:pt>
                <c:pt idx="82">
                  <c:v>18.904411222651998</c:v>
                </c:pt>
                <c:pt idx="83">
                  <c:v>-8.3302951769718145</c:v>
                </c:pt>
                <c:pt idx="84">
                  <c:v>-10.179154349331792</c:v>
                </c:pt>
                <c:pt idx="85">
                  <c:v>-13.317337307391536</c:v>
                </c:pt>
                <c:pt idx="86">
                  <c:v>23.314285600344046</c:v>
                </c:pt>
                <c:pt idx="87">
                  <c:v>-16.614212803370325</c:v>
                </c:pt>
                <c:pt idx="88">
                  <c:v>-28.915409338618755</c:v>
                </c:pt>
                <c:pt idx="89">
                  <c:v>16.784187430883144</c:v>
                </c:pt>
                <c:pt idx="90">
                  <c:v>14.996184992877685</c:v>
                </c:pt>
                <c:pt idx="91">
                  <c:v>4.6504129672885597</c:v>
                </c:pt>
                <c:pt idx="92">
                  <c:v>6.132757118647179</c:v>
                </c:pt>
                <c:pt idx="93">
                  <c:v>10.093618835310961</c:v>
                </c:pt>
                <c:pt idx="94">
                  <c:v>12.252829953875578</c:v>
                </c:pt>
                <c:pt idx="95">
                  <c:v>-7.5750552577041521</c:v>
                </c:pt>
                <c:pt idx="96">
                  <c:v>2.8021239683998238</c:v>
                </c:pt>
                <c:pt idx="97">
                  <c:v>28.770734148693958</c:v>
                </c:pt>
                <c:pt idx="98">
                  <c:v>23.631404504243694</c:v>
                </c:pt>
                <c:pt idx="99">
                  <c:v>-55.759019688141407</c:v>
                </c:pt>
                <c:pt idx="100">
                  <c:v>-1.6439499412176966</c:v>
                </c:pt>
                <c:pt idx="101">
                  <c:v>5.1424494200737358</c:v>
                </c:pt>
                <c:pt idx="102">
                  <c:v>6.109464677756181</c:v>
                </c:pt>
                <c:pt idx="103">
                  <c:v>7.0106522581808219</c:v>
                </c:pt>
                <c:pt idx="104">
                  <c:v>-6.8758119657196186</c:v>
                </c:pt>
                <c:pt idx="105">
                  <c:v>16.531413317566923</c:v>
                </c:pt>
                <c:pt idx="106">
                  <c:v>22.57148376093399</c:v>
                </c:pt>
                <c:pt idx="107">
                  <c:v>23.313093814329115</c:v>
                </c:pt>
                <c:pt idx="108">
                  <c:v>14.208678189296094</c:v>
                </c:pt>
                <c:pt idx="109">
                  <c:v>11.893326914456498</c:v>
                </c:pt>
                <c:pt idx="110">
                  <c:v>2.1846009193427766E-2</c:v>
                </c:pt>
                <c:pt idx="111">
                  <c:v>7.7332647692414875</c:v>
                </c:pt>
                <c:pt idx="112">
                  <c:v>9.1769611863584526</c:v>
                </c:pt>
                <c:pt idx="113">
                  <c:v>10.511639066370128</c:v>
                </c:pt>
                <c:pt idx="114">
                  <c:v>10.04626479120512</c:v>
                </c:pt>
                <c:pt idx="115">
                  <c:v>10.884610255062453</c:v>
                </c:pt>
                <c:pt idx="116">
                  <c:v>-21.365786278401369</c:v>
                </c:pt>
                <c:pt idx="117">
                  <c:v>3.1523951286662415</c:v>
                </c:pt>
                <c:pt idx="118">
                  <c:v>-13.406654143280976</c:v>
                </c:pt>
                <c:pt idx="119">
                  <c:v>21.416950192431369</c:v>
                </c:pt>
                <c:pt idx="120">
                  <c:v>38.936666713720506</c:v>
                </c:pt>
                <c:pt idx="121">
                  <c:v>28.410107186030441</c:v>
                </c:pt>
                <c:pt idx="122">
                  <c:v>23.692688297231108</c:v>
                </c:pt>
                <c:pt idx="123">
                  <c:v>12.552631639192354</c:v>
                </c:pt>
                <c:pt idx="124">
                  <c:v>2.8083966574268766</c:v>
                </c:pt>
                <c:pt idx="125">
                  <c:v>-1.1048423927977982</c:v>
                </c:pt>
                <c:pt idx="126">
                  <c:v>24.043325023789226</c:v>
                </c:pt>
                <c:pt idx="127">
                  <c:v>-8.8382928449187794</c:v>
                </c:pt>
                <c:pt idx="128">
                  <c:v>-6.0069189573040038</c:v>
                </c:pt>
                <c:pt idx="129">
                  <c:v>-1.9589499882985641</c:v>
                </c:pt>
                <c:pt idx="130">
                  <c:v>5.1698485166156489</c:v>
                </c:pt>
                <c:pt idx="131">
                  <c:v>7.230169686466664</c:v>
                </c:pt>
                <c:pt idx="132">
                  <c:v>20.818233432784123</c:v>
                </c:pt>
                <c:pt idx="133">
                  <c:v>-0.60949199644317764</c:v>
                </c:pt>
                <c:pt idx="134">
                  <c:v>25.828017715141677</c:v>
                </c:pt>
                <c:pt idx="135">
                  <c:v>-4.324699282174409</c:v>
                </c:pt>
                <c:pt idx="136">
                  <c:v>1.6636644107304328</c:v>
                </c:pt>
                <c:pt idx="137">
                  <c:v>-13.958507670618332</c:v>
                </c:pt>
                <c:pt idx="138">
                  <c:v>6.7388610628754719</c:v>
                </c:pt>
                <c:pt idx="139">
                  <c:v>-4.558243777349217</c:v>
                </c:pt>
                <c:pt idx="140">
                  <c:v>31.362253451338784</c:v>
                </c:pt>
                <c:pt idx="141">
                  <c:v>1.9366501987698268</c:v>
                </c:pt>
                <c:pt idx="142">
                  <c:v>28.188961858935752</c:v>
                </c:pt>
                <c:pt idx="143">
                  <c:v>21.974028464452452</c:v>
                </c:pt>
                <c:pt idx="144">
                  <c:v>2.8656164128248456</c:v>
                </c:pt>
                <c:pt idx="145">
                  <c:v>12.373709574479477</c:v>
                </c:pt>
                <c:pt idx="146">
                  <c:v>13.068614933079603</c:v>
                </c:pt>
                <c:pt idx="147">
                  <c:v>11.870962006426947</c:v>
                </c:pt>
                <c:pt idx="148">
                  <c:v>36.185127075320473</c:v>
                </c:pt>
                <c:pt idx="149">
                  <c:v>-11.419326122657797</c:v>
                </c:pt>
                <c:pt idx="150">
                  <c:v>14.029987708670754</c:v>
                </c:pt>
                <c:pt idx="151">
                  <c:v>1.3460486636715292</c:v>
                </c:pt>
                <c:pt idx="152">
                  <c:v>12.090017088931493</c:v>
                </c:pt>
                <c:pt idx="153">
                  <c:v>17.17628105683492</c:v>
                </c:pt>
                <c:pt idx="154">
                  <c:v>-15.07162279093898</c:v>
                </c:pt>
                <c:pt idx="155">
                  <c:v>8.5692254008070616</c:v>
                </c:pt>
                <c:pt idx="156">
                  <c:v>11.532789450614493</c:v>
                </c:pt>
                <c:pt idx="157">
                  <c:v>-2.3345759457051094</c:v>
                </c:pt>
                <c:pt idx="158">
                  <c:v>34.169205026230159</c:v>
                </c:pt>
                <c:pt idx="159">
                  <c:v>44.486843590917601</c:v>
                </c:pt>
                <c:pt idx="160">
                  <c:v>2.3683803034063122</c:v>
                </c:pt>
                <c:pt idx="161">
                  <c:v>15.019450577507497</c:v>
                </c:pt>
                <c:pt idx="162">
                  <c:v>0.75942629661235661</c:v>
                </c:pt>
                <c:pt idx="163">
                  <c:v>25.532528928609022</c:v>
                </c:pt>
                <c:pt idx="164">
                  <c:v>35.049501184445042</c:v>
                </c:pt>
                <c:pt idx="165">
                  <c:v>19.857243674440525</c:v>
                </c:pt>
                <c:pt idx="166">
                  <c:v>0.19650112550810814</c:v>
                </c:pt>
                <c:pt idx="167">
                  <c:v>32.823909194098569</c:v>
                </c:pt>
                <c:pt idx="168">
                  <c:v>-10.672012561110142</c:v>
                </c:pt>
                <c:pt idx="169">
                  <c:v>-3.9665806767996004</c:v>
                </c:pt>
                <c:pt idx="170">
                  <c:v>-11.291877021882087</c:v>
                </c:pt>
                <c:pt idx="171">
                  <c:v>15.787877522706578</c:v>
                </c:pt>
                <c:pt idx="172">
                  <c:v>-2.4937430597498937</c:v>
                </c:pt>
                <c:pt idx="173">
                  <c:v>28.195056891485542</c:v>
                </c:pt>
                <c:pt idx="174">
                  <c:v>23.721699974738211</c:v>
                </c:pt>
                <c:pt idx="175">
                  <c:v>-3.7884671116285307</c:v>
                </c:pt>
                <c:pt idx="176">
                  <c:v>12.632334664393349</c:v>
                </c:pt>
                <c:pt idx="177">
                  <c:v>25.65920214721158</c:v>
                </c:pt>
                <c:pt idx="178">
                  <c:v>2.8608325230268332</c:v>
                </c:pt>
                <c:pt idx="179">
                  <c:v>8.6443518303741858</c:v>
                </c:pt>
                <c:pt idx="180">
                  <c:v>7.5017797213683783</c:v>
                </c:pt>
                <c:pt idx="181">
                  <c:v>4.4892028460407216</c:v>
                </c:pt>
                <c:pt idx="182">
                  <c:v>-2.4631757822452967</c:v>
                </c:pt>
                <c:pt idx="183">
                  <c:v>17.872556632297407</c:v>
                </c:pt>
                <c:pt idx="184">
                  <c:v>8.5760920003194911</c:v>
                </c:pt>
                <c:pt idx="185">
                  <c:v>-9.304520938057399</c:v>
                </c:pt>
                <c:pt idx="186">
                  <c:v>-1.1156617087070881</c:v>
                </c:pt>
                <c:pt idx="187">
                  <c:v>-7.5003171333686085</c:v>
                </c:pt>
                <c:pt idx="188">
                  <c:v>42.648937527426902</c:v>
                </c:pt>
                <c:pt idx="189">
                  <c:v>-5.4749072176965115</c:v>
                </c:pt>
                <c:pt idx="190">
                  <c:v>15.053762374446697</c:v>
                </c:pt>
                <c:pt idx="191">
                  <c:v>6.0780465287792067</c:v>
                </c:pt>
                <c:pt idx="192">
                  <c:v>-0.91816777367190683</c:v>
                </c:pt>
                <c:pt idx="193">
                  <c:v>-6.4389408980023957</c:v>
                </c:pt>
                <c:pt idx="194">
                  <c:v>27.01527049303191</c:v>
                </c:pt>
                <c:pt idx="195">
                  <c:v>-4.8478543045936915</c:v>
                </c:pt>
                <c:pt idx="196">
                  <c:v>24.267424082632211</c:v>
                </c:pt>
                <c:pt idx="197">
                  <c:v>-0.61108335329810004</c:v>
                </c:pt>
                <c:pt idx="198">
                  <c:v>-35.526686233725769</c:v>
                </c:pt>
                <c:pt idx="199">
                  <c:v>120.99425223176989</c:v>
                </c:pt>
                <c:pt idx="200">
                  <c:v>14.441617280381825</c:v>
                </c:pt>
                <c:pt idx="201">
                  <c:v>28.603142462365437</c:v>
                </c:pt>
                <c:pt idx="202">
                  <c:v>9.4716923814971334</c:v>
                </c:pt>
                <c:pt idx="203">
                  <c:v>-21.066100588676466</c:v>
                </c:pt>
                <c:pt idx="204">
                  <c:v>23.101611177536764</c:v>
                </c:pt>
                <c:pt idx="205">
                  <c:v>26.127896135949364</c:v>
                </c:pt>
                <c:pt idx="206">
                  <c:v>25.926829718290602</c:v>
                </c:pt>
                <c:pt idx="207">
                  <c:v>-11.849781696655077</c:v>
                </c:pt>
                <c:pt idx="208">
                  <c:v>-14.485291250005204</c:v>
                </c:pt>
                <c:pt idx="209">
                  <c:v>2.3681358277103155</c:v>
                </c:pt>
                <c:pt idx="210">
                  <c:v>10.421951643471328</c:v>
                </c:pt>
                <c:pt idx="211">
                  <c:v>6.7867204844377822</c:v>
                </c:pt>
                <c:pt idx="212">
                  <c:v>19.116652575441154</c:v>
                </c:pt>
                <c:pt idx="213">
                  <c:v>-4.4763372023889962E-2</c:v>
                </c:pt>
                <c:pt idx="214">
                  <c:v>34.355831650874272</c:v>
                </c:pt>
                <c:pt idx="215">
                  <c:v>27.690220051332144</c:v>
                </c:pt>
                <c:pt idx="216">
                  <c:v>2.7903839468232055</c:v>
                </c:pt>
                <c:pt idx="217">
                  <c:v>4.3999146001986782</c:v>
                </c:pt>
                <c:pt idx="218">
                  <c:v>3.2443667741322351</c:v>
                </c:pt>
                <c:pt idx="219">
                  <c:v>14.431041221369465</c:v>
                </c:pt>
                <c:pt idx="220">
                  <c:v>-1.5226008543362113</c:v>
                </c:pt>
                <c:pt idx="221">
                  <c:v>3.595653402168467</c:v>
                </c:pt>
                <c:pt idx="222">
                  <c:v>-0.4846993720205468</c:v>
                </c:pt>
                <c:pt idx="223">
                  <c:v>28.743572637907167</c:v>
                </c:pt>
                <c:pt idx="224">
                  <c:v>-18.767046058616806</c:v>
                </c:pt>
                <c:pt idx="225">
                  <c:v>3.9321293663464325</c:v>
                </c:pt>
                <c:pt idx="226">
                  <c:v>10.04689449840698</c:v>
                </c:pt>
                <c:pt idx="227">
                  <c:v>18.529713574973645</c:v>
                </c:pt>
                <c:pt idx="228">
                  <c:v>18.654951393759866</c:v>
                </c:pt>
                <c:pt idx="229">
                  <c:v>0.68851363290092404</c:v>
                </c:pt>
                <c:pt idx="230">
                  <c:v>5.7911540117240401</c:v>
                </c:pt>
                <c:pt idx="231">
                  <c:v>5.140783984420346</c:v>
                </c:pt>
                <c:pt idx="232">
                  <c:v>3.2014927336289594</c:v>
                </c:pt>
                <c:pt idx="233">
                  <c:v>-8.0036125232883411</c:v>
                </c:pt>
                <c:pt idx="234">
                  <c:v>10.214968669713839</c:v>
                </c:pt>
                <c:pt idx="235">
                  <c:v>3.0037224993974925</c:v>
                </c:pt>
                <c:pt idx="236">
                  <c:v>19.896110460797519</c:v>
                </c:pt>
                <c:pt idx="237">
                  <c:v>4.2368939715317824</c:v>
                </c:pt>
                <c:pt idx="238">
                  <c:v>11.854423502364531</c:v>
                </c:pt>
                <c:pt idx="239">
                  <c:v>13.853948478300939</c:v>
                </c:pt>
                <c:pt idx="240">
                  <c:v>4.2893675832810834</c:v>
                </c:pt>
                <c:pt idx="241">
                  <c:v>-9.4389725757983047</c:v>
                </c:pt>
                <c:pt idx="242">
                  <c:v>-2.2766556035274559</c:v>
                </c:pt>
                <c:pt idx="243">
                  <c:v>12.723641824034193</c:v>
                </c:pt>
                <c:pt idx="244">
                  <c:v>-17.921878261196603</c:v>
                </c:pt>
                <c:pt idx="245">
                  <c:v>16.23039987027169</c:v>
                </c:pt>
                <c:pt idx="246">
                  <c:v>26.76718466140235</c:v>
                </c:pt>
                <c:pt idx="247">
                  <c:v>17.509019597149667</c:v>
                </c:pt>
                <c:pt idx="248">
                  <c:v>2.3648136210233859</c:v>
                </c:pt>
                <c:pt idx="249">
                  <c:v>2.3610885962932762</c:v>
                </c:pt>
                <c:pt idx="250">
                  <c:v>25.416904258702818</c:v>
                </c:pt>
                <c:pt idx="251">
                  <c:v>-9.5655751839946852</c:v>
                </c:pt>
                <c:pt idx="252">
                  <c:v>7.654909856345343</c:v>
                </c:pt>
                <c:pt idx="253">
                  <c:v>7.0840143980575192</c:v>
                </c:pt>
                <c:pt idx="254">
                  <c:v>20.812587353611796</c:v>
                </c:pt>
                <c:pt idx="255">
                  <c:v>23.620821563864286</c:v>
                </c:pt>
                <c:pt idx="256">
                  <c:v>-14.582597113487841</c:v>
                </c:pt>
                <c:pt idx="257">
                  <c:v>25.197666104596617</c:v>
                </c:pt>
                <c:pt idx="258">
                  <c:v>-0.38098015540969221</c:v>
                </c:pt>
                <c:pt idx="259">
                  <c:v>28.593897790242941</c:v>
                </c:pt>
                <c:pt idx="260">
                  <c:v>-18.499824018915621</c:v>
                </c:pt>
                <c:pt idx="261">
                  <c:v>-0.7111564934188449</c:v>
                </c:pt>
                <c:pt idx="262">
                  <c:v>0.17286419867384747</c:v>
                </c:pt>
                <c:pt idx="263">
                  <c:v>21.352770963040857</c:v>
                </c:pt>
                <c:pt idx="264">
                  <c:v>-11.95480962909409</c:v>
                </c:pt>
                <c:pt idx="265">
                  <c:v>-5.4791254074580413</c:v>
                </c:pt>
                <c:pt idx="266">
                  <c:v>-25.86814589171075</c:v>
                </c:pt>
                <c:pt idx="267">
                  <c:v>12.871663264881308</c:v>
                </c:pt>
                <c:pt idx="268">
                  <c:v>5.2151685269631871</c:v>
                </c:pt>
                <c:pt idx="269">
                  <c:v>13.686767770274148</c:v>
                </c:pt>
                <c:pt idx="270">
                  <c:v>-1.3302505062285372</c:v>
                </c:pt>
                <c:pt idx="271">
                  <c:v>57.446316649907949</c:v>
                </c:pt>
                <c:pt idx="272">
                  <c:v>3.2015819202064977</c:v>
                </c:pt>
                <c:pt idx="273">
                  <c:v>8.1167805884304708E-2</c:v>
                </c:pt>
                <c:pt idx="274">
                  <c:v>-6.605097516941969</c:v>
                </c:pt>
                <c:pt idx="275">
                  <c:v>28.792443457365582</c:v>
                </c:pt>
                <c:pt idx="276">
                  <c:v>14.605483737571875</c:v>
                </c:pt>
                <c:pt idx="277">
                  <c:v>-22.385801051865794</c:v>
                </c:pt>
                <c:pt idx="278">
                  <c:v>3.7134820296996218</c:v>
                </c:pt>
                <c:pt idx="279">
                  <c:v>-0.45198263403418182</c:v>
                </c:pt>
                <c:pt idx="280">
                  <c:v>26.701097732298383</c:v>
                </c:pt>
                <c:pt idx="281">
                  <c:v>6.4595603278116291</c:v>
                </c:pt>
                <c:pt idx="282">
                  <c:v>-4.244114437729082</c:v>
                </c:pt>
                <c:pt idx="283">
                  <c:v>3.4113796052387966</c:v>
                </c:pt>
                <c:pt idx="284">
                  <c:v>24.117095760878076</c:v>
                </c:pt>
                <c:pt idx="285">
                  <c:v>12.382718175939482</c:v>
                </c:pt>
                <c:pt idx="286">
                  <c:v>-1.5618145960254728</c:v>
                </c:pt>
                <c:pt idx="287">
                  <c:v>25.402297905910384</c:v>
                </c:pt>
                <c:pt idx="288">
                  <c:v>-18.056504423477175</c:v>
                </c:pt>
                <c:pt idx="289">
                  <c:v>21.086052690276318</c:v>
                </c:pt>
                <c:pt idx="290">
                  <c:v>-9.4139322456148999</c:v>
                </c:pt>
                <c:pt idx="291">
                  <c:v>-18.217111021881113</c:v>
                </c:pt>
                <c:pt idx="292">
                  <c:v>-18.772970803927631</c:v>
                </c:pt>
                <c:pt idx="293">
                  <c:v>14.533692070964976</c:v>
                </c:pt>
                <c:pt idx="294">
                  <c:v>18.873455693278572</c:v>
                </c:pt>
                <c:pt idx="295">
                  <c:v>2.1166494956920738</c:v>
                </c:pt>
                <c:pt idx="296">
                  <c:v>9.2358948338559177</c:v>
                </c:pt>
                <c:pt idx="297">
                  <c:v>18.759846557405488</c:v>
                </c:pt>
                <c:pt idx="298">
                  <c:v>31.064281222817701</c:v>
                </c:pt>
                <c:pt idx="299">
                  <c:v>10.325319987132989</c:v>
                </c:pt>
                <c:pt idx="300">
                  <c:v>15.163714964355128</c:v>
                </c:pt>
                <c:pt idx="301">
                  <c:v>2.6282638779246574</c:v>
                </c:pt>
                <c:pt idx="302">
                  <c:v>-6.1637184338382616</c:v>
                </c:pt>
                <c:pt idx="303">
                  <c:v>-9.7747912804277686</c:v>
                </c:pt>
                <c:pt idx="304">
                  <c:v>23.907819513440916</c:v>
                </c:pt>
                <c:pt idx="305">
                  <c:v>5.3769117377609366</c:v>
                </c:pt>
                <c:pt idx="306">
                  <c:v>-13.410739926103943</c:v>
                </c:pt>
                <c:pt idx="307">
                  <c:v>5.8061989230561065E-2</c:v>
                </c:pt>
                <c:pt idx="308">
                  <c:v>-0.3313603345480125</c:v>
                </c:pt>
                <c:pt idx="309">
                  <c:v>-9.6215058295235618</c:v>
                </c:pt>
                <c:pt idx="310">
                  <c:v>26.287819521842657</c:v>
                </c:pt>
                <c:pt idx="311">
                  <c:v>36.236255738638292</c:v>
                </c:pt>
                <c:pt idx="312">
                  <c:v>17.302590457796864</c:v>
                </c:pt>
                <c:pt idx="313">
                  <c:v>10.213203713822868</c:v>
                </c:pt>
                <c:pt idx="314">
                  <c:v>1.426767614228192</c:v>
                </c:pt>
                <c:pt idx="315">
                  <c:v>36.567441453222116</c:v>
                </c:pt>
                <c:pt idx="316">
                  <c:v>2.9110999857232778</c:v>
                </c:pt>
                <c:pt idx="317">
                  <c:v>7.850164799368395</c:v>
                </c:pt>
                <c:pt idx="318">
                  <c:v>30.927902488267623</c:v>
                </c:pt>
                <c:pt idx="319">
                  <c:v>11.124440644719309</c:v>
                </c:pt>
                <c:pt idx="320">
                  <c:v>-11.890647372745784</c:v>
                </c:pt>
                <c:pt idx="321">
                  <c:v>-31.465746758755124</c:v>
                </c:pt>
                <c:pt idx="322">
                  <c:v>29.238232657654585</c:v>
                </c:pt>
                <c:pt idx="323">
                  <c:v>4.2144570513759678</c:v>
                </c:pt>
                <c:pt idx="324">
                  <c:v>5.095433045637038</c:v>
                </c:pt>
                <c:pt idx="325">
                  <c:v>4.5115239218558818</c:v>
                </c:pt>
                <c:pt idx="326">
                  <c:v>13.472236902180333</c:v>
                </c:pt>
                <c:pt idx="327">
                  <c:v>3.3434410578313942</c:v>
                </c:pt>
                <c:pt idx="328">
                  <c:v>13.00340351339406</c:v>
                </c:pt>
                <c:pt idx="329">
                  <c:v>9.9668478793176387</c:v>
                </c:pt>
                <c:pt idx="330">
                  <c:v>9.4578633538261254</c:v>
                </c:pt>
                <c:pt idx="331">
                  <c:v>7.6418819474985282</c:v>
                </c:pt>
                <c:pt idx="332">
                  <c:v>2.2882216548144028</c:v>
                </c:pt>
                <c:pt idx="333">
                  <c:v>21.513082614631259</c:v>
                </c:pt>
                <c:pt idx="334">
                  <c:v>22.166896173936756</c:v>
                </c:pt>
                <c:pt idx="335">
                  <c:v>19.157083561598167</c:v>
                </c:pt>
                <c:pt idx="336">
                  <c:v>9.7289352881423437</c:v>
                </c:pt>
                <c:pt idx="337">
                  <c:v>2.2613462918857579</c:v>
                </c:pt>
                <c:pt idx="338">
                  <c:v>-3.2858127957829324</c:v>
                </c:pt>
                <c:pt idx="339">
                  <c:v>1.3301268242833946</c:v>
                </c:pt>
                <c:pt idx="340">
                  <c:v>-7.7833702111652086</c:v>
                </c:pt>
                <c:pt idx="341">
                  <c:v>4.7506569962366081E-2</c:v>
                </c:pt>
                <c:pt idx="342">
                  <c:v>17.675757084160868</c:v>
                </c:pt>
                <c:pt idx="343">
                  <c:v>6.5688934409917223</c:v>
                </c:pt>
                <c:pt idx="344">
                  <c:v>29.84152180540395</c:v>
                </c:pt>
                <c:pt idx="345">
                  <c:v>29.939211866751595</c:v>
                </c:pt>
                <c:pt idx="346">
                  <c:v>-9.0897269672430543</c:v>
                </c:pt>
                <c:pt idx="347">
                  <c:v>46.709969700200666</c:v>
                </c:pt>
                <c:pt idx="348">
                  <c:v>-0.86040275665778432</c:v>
                </c:pt>
                <c:pt idx="349">
                  <c:v>31.548467963567735</c:v>
                </c:pt>
                <c:pt idx="350">
                  <c:v>-17.798359786811972</c:v>
                </c:pt>
                <c:pt idx="351">
                  <c:v>50.143382107082701</c:v>
                </c:pt>
                <c:pt idx="352">
                  <c:v>15.173225414775258</c:v>
                </c:pt>
                <c:pt idx="353">
                  <c:v>6.2146821234478296</c:v>
                </c:pt>
                <c:pt idx="354">
                  <c:v>4.6074172949013965</c:v>
                </c:pt>
                <c:pt idx="355">
                  <c:v>22.732972914556029</c:v>
                </c:pt>
                <c:pt idx="356">
                  <c:v>15.18248294731983</c:v>
                </c:pt>
                <c:pt idx="357">
                  <c:v>6.02788814201962</c:v>
                </c:pt>
                <c:pt idx="358">
                  <c:v>37.868658710383492</c:v>
                </c:pt>
                <c:pt idx="359">
                  <c:v>28.915731528541386</c:v>
                </c:pt>
                <c:pt idx="360">
                  <c:v>14.230447469066192</c:v>
                </c:pt>
                <c:pt idx="361">
                  <c:v>-9.288114062129651</c:v>
                </c:pt>
                <c:pt idx="362">
                  <c:v>53.300614589556801</c:v>
                </c:pt>
                <c:pt idx="363">
                  <c:v>8.6352623371029882</c:v>
                </c:pt>
                <c:pt idx="364">
                  <c:v>-16.659395548983571</c:v>
                </c:pt>
                <c:pt idx="365">
                  <c:v>29.555074509567959</c:v>
                </c:pt>
                <c:pt idx="366">
                  <c:v>26.928309913736523</c:v>
                </c:pt>
                <c:pt idx="367">
                  <c:v>12.121874972052737</c:v>
                </c:pt>
                <c:pt idx="368">
                  <c:v>1.067385807420294</c:v>
                </c:pt>
                <c:pt idx="369">
                  <c:v>28.216522696965455</c:v>
                </c:pt>
                <c:pt idx="370">
                  <c:v>-8.6631225718774836</c:v>
                </c:pt>
                <c:pt idx="371">
                  <c:v>0.52451111205396572</c:v>
                </c:pt>
                <c:pt idx="372">
                  <c:v>-19.932726330577481</c:v>
                </c:pt>
                <c:pt idx="373">
                  <c:v>-4.6885055406376184</c:v>
                </c:pt>
                <c:pt idx="374">
                  <c:v>32.351799140921962</c:v>
                </c:pt>
                <c:pt idx="375">
                  <c:v>15.698525526588497</c:v>
                </c:pt>
                <c:pt idx="376">
                  <c:v>12.07828075744737</c:v>
                </c:pt>
                <c:pt idx="377">
                  <c:v>24.343970339923267</c:v>
                </c:pt>
                <c:pt idx="378">
                  <c:v>7.410908467808377</c:v>
                </c:pt>
                <c:pt idx="379">
                  <c:v>6.4995650965809828</c:v>
                </c:pt>
                <c:pt idx="380">
                  <c:v>-7.7541892041307632</c:v>
                </c:pt>
                <c:pt idx="381">
                  <c:v>28.127700883969567</c:v>
                </c:pt>
                <c:pt idx="382">
                  <c:v>-20.842700053991756</c:v>
                </c:pt>
                <c:pt idx="383">
                  <c:v>-3.2437608350699163</c:v>
                </c:pt>
                <c:pt idx="384">
                  <c:v>53.498280338658695</c:v>
                </c:pt>
                <c:pt idx="385">
                  <c:v>11.282460843973892</c:v>
                </c:pt>
                <c:pt idx="386">
                  <c:v>12.628053804832314</c:v>
                </c:pt>
                <c:pt idx="387">
                  <c:v>5.3096718215095269</c:v>
                </c:pt>
                <c:pt idx="388">
                  <c:v>-28.195705541586079</c:v>
                </c:pt>
                <c:pt idx="389">
                  <c:v>-10.227844220438451</c:v>
                </c:pt>
                <c:pt idx="390">
                  <c:v>-9.3487052840602836</c:v>
                </c:pt>
                <c:pt idx="391">
                  <c:v>1.1477955538947566</c:v>
                </c:pt>
                <c:pt idx="392">
                  <c:v>-7.440906799822268</c:v>
                </c:pt>
                <c:pt idx="393">
                  <c:v>26.550078289509564</c:v>
                </c:pt>
                <c:pt idx="394">
                  <c:v>-7.1153462504892735</c:v>
                </c:pt>
                <c:pt idx="395">
                  <c:v>6.9388298777217274</c:v>
                </c:pt>
                <c:pt idx="396">
                  <c:v>-5.6199968330306334</c:v>
                </c:pt>
                <c:pt idx="397">
                  <c:v>11.151619977884589</c:v>
                </c:pt>
                <c:pt idx="398">
                  <c:v>10.167135687019728</c:v>
                </c:pt>
                <c:pt idx="399">
                  <c:v>6.0446573897807232</c:v>
                </c:pt>
                <c:pt idx="400">
                  <c:v>1.2561847107804158</c:v>
                </c:pt>
                <c:pt idx="401">
                  <c:v>20.420385423830282</c:v>
                </c:pt>
                <c:pt idx="402">
                  <c:v>-5.9435791773987612</c:v>
                </c:pt>
                <c:pt idx="403">
                  <c:v>-28.11347845707656</c:v>
                </c:pt>
                <c:pt idx="404">
                  <c:v>-7.9337171000735891</c:v>
                </c:pt>
                <c:pt idx="405">
                  <c:v>-7.4760584865537734</c:v>
                </c:pt>
                <c:pt idx="406">
                  <c:v>10.627188493183244</c:v>
                </c:pt>
                <c:pt idx="407">
                  <c:v>-5.0723010164871587</c:v>
                </c:pt>
                <c:pt idx="408">
                  <c:v>-17.288314643280948</c:v>
                </c:pt>
                <c:pt idx="409">
                  <c:v>-5.5041816650649622</c:v>
                </c:pt>
                <c:pt idx="410">
                  <c:v>-11.333445625616067</c:v>
                </c:pt>
                <c:pt idx="411">
                  <c:v>9.2553443422277137</c:v>
                </c:pt>
                <c:pt idx="412">
                  <c:v>23.235371023984264</c:v>
                </c:pt>
                <c:pt idx="413">
                  <c:v>28.87429768584871</c:v>
                </c:pt>
                <c:pt idx="414">
                  <c:v>23.428475341025507</c:v>
                </c:pt>
                <c:pt idx="415">
                  <c:v>-0.91471877509760147</c:v>
                </c:pt>
                <c:pt idx="416">
                  <c:v>-20.016091847451445</c:v>
                </c:pt>
                <c:pt idx="417">
                  <c:v>-7.1940547067938931</c:v>
                </c:pt>
                <c:pt idx="418">
                  <c:v>-3.1985070932427146</c:v>
                </c:pt>
                <c:pt idx="419">
                  <c:v>0.59826341824696705</c:v>
                </c:pt>
                <c:pt idx="420">
                  <c:v>36.823312154361055</c:v>
                </c:pt>
                <c:pt idx="421">
                  <c:v>-11.962825424007194</c:v>
                </c:pt>
                <c:pt idx="422">
                  <c:v>39.649294241051514</c:v>
                </c:pt>
                <c:pt idx="423">
                  <c:v>23.953396766024884</c:v>
                </c:pt>
                <c:pt idx="424">
                  <c:v>39.747059765440703</c:v>
                </c:pt>
                <c:pt idx="425">
                  <c:v>8.3553135698347454</c:v>
                </c:pt>
                <c:pt idx="426">
                  <c:v>32.817725537983755</c:v>
                </c:pt>
                <c:pt idx="427">
                  <c:v>-8.1196110131977086</c:v>
                </c:pt>
                <c:pt idx="428">
                  <c:v>15.15222815971774</c:v>
                </c:pt>
                <c:pt idx="429">
                  <c:v>8.4030287004452866</c:v>
                </c:pt>
                <c:pt idx="430">
                  <c:v>31.85579337626346</c:v>
                </c:pt>
                <c:pt idx="431">
                  <c:v>4.0623497945405926</c:v>
                </c:pt>
                <c:pt idx="432">
                  <c:v>-18.911688035079727</c:v>
                </c:pt>
                <c:pt idx="433">
                  <c:v>20.938683587176133</c:v>
                </c:pt>
                <c:pt idx="434">
                  <c:v>21.638180158786042</c:v>
                </c:pt>
                <c:pt idx="435">
                  <c:v>17.394318863287165</c:v>
                </c:pt>
                <c:pt idx="436">
                  <c:v>-0.88975829775817317</c:v>
                </c:pt>
                <c:pt idx="437">
                  <c:v>-4.7538796277354418</c:v>
                </c:pt>
                <c:pt idx="438">
                  <c:v>18.302944986727748</c:v>
                </c:pt>
                <c:pt idx="439">
                  <c:v>8.6562314903336723</c:v>
                </c:pt>
                <c:pt idx="440">
                  <c:v>-24.240809521990922</c:v>
                </c:pt>
                <c:pt idx="441">
                  <c:v>-17.74955031456258</c:v>
                </c:pt>
                <c:pt idx="442">
                  <c:v>32.878514188378531</c:v>
                </c:pt>
                <c:pt idx="443">
                  <c:v>-26.018944422651067</c:v>
                </c:pt>
                <c:pt idx="444">
                  <c:v>-3.5252247439119238</c:v>
                </c:pt>
                <c:pt idx="445">
                  <c:v>-19.475317107219926</c:v>
                </c:pt>
                <c:pt idx="446">
                  <c:v>12.288881072605337</c:v>
                </c:pt>
                <c:pt idx="447">
                  <c:v>7.7389107364462282</c:v>
                </c:pt>
                <c:pt idx="448">
                  <c:v>-0.61209037245592823</c:v>
                </c:pt>
                <c:pt idx="449">
                  <c:v>-25.315214887500932</c:v>
                </c:pt>
                <c:pt idx="450">
                  <c:v>-19.748794234453786</c:v>
                </c:pt>
                <c:pt idx="451">
                  <c:v>-14.728390588262124</c:v>
                </c:pt>
                <c:pt idx="452">
                  <c:v>12.371229732317628</c:v>
                </c:pt>
                <c:pt idx="453">
                  <c:v>-22.345834493258753</c:v>
                </c:pt>
                <c:pt idx="454">
                  <c:v>9.6436306591008769</c:v>
                </c:pt>
                <c:pt idx="455">
                  <c:v>12.779855005717367</c:v>
                </c:pt>
                <c:pt idx="456">
                  <c:v>1.3394551224191069</c:v>
                </c:pt>
                <c:pt idx="457">
                  <c:v>-4.4650086644777423</c:v>
                </c:pt>
                <c:pt idx="458">
                  <c:v>3.5956128133168863</c:v>
                </c:pt>
                <c:pt idx="459">
                  <c:v>14.588411330461236</c:v>
                </c:pt>
                <c:pt idx="460">
                  <c:v>-0.30570788199625604</c:v>
                </c:pt>
                <c:pt idx="461">
                  <c:v>-2.5169187293121604</c:v>
                </c:pt>
                <c:pt idx="462">
                  <c:v>17.140603652411357</c:v>
                </c:pt>
                <c:pt idx="463">
                  <c:v>-13.556037279282053</c:v>
                </c:pt>
                <c:pt idx="464">
                  <c:v>9.7404695119341067</c:v>
                </c:pt>
                <c:pt idx="465">
                  <c:v>9.9135055788568263</c:v>
                </c:pt>
                <c:pt idx="466">
                  <c:v>5.3612958561154693</c:v>
                </c:pt>
                <c:pt idx="467">
                  <c:v>12.942713519048919</c:v>
                </c:pt>
                <c:pt idx="468">
                  <c:v>-1.2182955821266199</c:v>
                </c:pt>
                <c:pt idx="469">
                  <c:v>0.13831913394050893</c:v>
                </c:pt>
                <c:pt idx="470">
                  <c:v>26.901996651597095</c:v>
                </c:pt>
                <c:pt idx="471">
                  <c:v>3.5263838057860011</c:v>
                </c:pt>
                <c:pt idx="472">
                  <c:v>-26.346396490274913</c:v>
                </c:pt>
                <c:pt idx="473">
                  <c:v>19.030404739440911</c:v>
                </c:pt>
                <c:pt idx="474">
                  <c:v>-28.107281440965433</c:v>
                </c:pt>
                <c:pt idx="475">
                  <c:v>-1.332908900784356</c:v>
                </c:pt>
                <c:pt idx="476">
                  <c:v>20.317326856366144</c:v>
                </c:pt>
                <c:pt idx="477">
                  <c:v>13.241296905818148</c:v>
                </c:pt>
                <c:pt idx="478">
                  <c:v>-2.847279498101571</c:v>
                </c:pt>
                <c:pt idx="479">
                  <c:v>13.955853920815681</c:v>
                </c:pt>
                <c:pt idx="480">
                  <c:v>11.570502130167556</c:v>
                </c:pt>
                <c:pt idx="481">
                  <c:v>-6.3540562214923852</c:v>
                </c:pt>
                <c:pt idx="482">
                  <c:v>-19.350242889553638</c:v>
                </c:pt>
                <c:pt idx="483">
                  <c:v>-3.5503973278443399</c:v>
                </c:pt>
                <c:pt idx="484">
                  <c:v>-3.6883122653829692</c:v>
                </c:pt>
                <c:pt idx="485">
                  <c:v>5.2201511237363478</c:v>
                </c:pt>
                <c:pt idx="486">
                  <c:v>-9.7615812579482029</c:v>
                </c:pt>
                <c:pt idx="487">
                  <c:v>5.61616140640447</c:v>
                </c:pt>
                <c:pt idx="488">
                  <c:v>17.734430774247237</c:v>
                </c:pt>
                <c:pt idx="489">
                  <c:v>-20.819160163182058</c:v>
                </c:pt>
                <c:pt idx="490">
                  <c:v>-23.414886229586223</c:v>
                </c:pt>
                <c:pt idx="491">
                  <c:v>3.9161640617791571</c:v>
                </c:pt>
                <c:pt idx="492">
                  <c:v>24.650492051563951</c:v>
                </c:pt>
                <c:pt idx="493">
                  <c:v>16.621399906414108</c:v>
                </c:pt>
                <c:pt idx="494">
                  <c:v>22.972457549939801</c:v>
                </c:pt>
                <c:pt idx="495">
                  <c:v>-0.48571871293794849</c:v>
                </c:pt>
                <c:pt idx="496">
                  <c:v>23.994879746563903</c:v>
                </c:pt>
                <c:pt idx="497">
                  <c:v>-7.1748145379446795</c:v>
                </c:pt>
                <c:pt idx="498">
                  <c:v>19.222907212825778</c:v>
                </c:pt>
                <c:pt idx="499">
                  <c:v>-2.4915049039015664</c:v>
                </c:pt>
                <c:pt idx="500">
                  <c:v>22.059531783923099</c:v>
                </c:pt>
                <c:pt idx="501">
                  <c:v>-1.2559836354026299</c:v>
                </c:pt>
                <c:pt idx="502">
                  <c:v>-22.400389554985761</c:v>
                </c:pt>
                <c:pt idx="503">
                  <c:v>13.265277669022961</c:v>
                </c:pt>
                <c:pt idx="504">
                  <c:v>8.3775111443731642</c:v>
                </c:pt>
                <c:pt idx="505">
                  <c:v>-9.4453403795623299</c:v>
                </c:pt>
                <c:pt idx="506">
                  <c:v>27.541637393536917</c:v>
                </c:pt>
                <c:pt idx="507">
                  <c:v>-8.7800753200633519</c:v>
                </c:pt>
                <c:pt idx="508">
                  <c:v>6.3458494354417434</c:v>
                </c:pt>
                <c:pt idx="509">
                  <c:v>-1.8816627885770398</c:v>
                </c:pt>
                <c:pt idx="510">
                  <c:v>0.63328047594227244</c:v>
                </c:pt>
                <c:pt idx="511">
                  <c:v>34.37596708540422</c:v>
                </c:pt>
                <c:pt idx="512">
                  <c:v>8.1599466010895156</c:v>
                </c:pt>
                <c:pt idx="513">
                  <c:v>5.0223551473710772</c:v>
                </c:pt>
                <c:pt idx="514">
                  <c:v>-3.1223863342176585</c:v>
                </c:pt>
                <c:pt idx="515">
                  <c:v>-19.941904469990142</c:v>
                </c:pt>
                <c:pt idx="516">
                  <c:v>0.20307449909432959</c:v>
                </c:pt>
                <c:pt idx="517">
                  <c:v>-15.903235034049898</c:v>
                </c:pt>
                <c:pt idx="518">
                  <c:v>-2.1063950389561521</c:v>
                </c:pt>
                <c:pt idx="519">
                  <c:v>23.796730863844545</c:v>
                </c:pt>
                <c:pt idx="520">
                  <c:v>6.1572341360933622</c:v>
                </c:pt>
                <c:pt idx="521">
                  <c:v>1.0641602443313485</c:v>
                </c:pt>
                <c:pt idx="522">
                  <c:v>36.983286529965262</c:v>
                </c:pt>
                <c:pt idx="523">
                  <c:v>20.851543665015917</c:v>
                </c:pt>
                <c:pt idx="524">
                  <c:v>0.79307932594226982</c:v>
                </c:pt>
                <c:pt idx="525">
                  <c:v>32.041561073564502</c:v>
                </c:pt>
                <c:pt idx="526">
                  <c:v>13.575228706857283</c:v>
                </c:pt>
                <c:pt idx="527">
                  <c:v>5.636965428806092</c:v>
                </c:pt>
                <c:pt idx="528">
                  <c:v>15.750544588457094</c:v>
                </c:pt>
                <c:pt idx="529">
                  <c:v>6.0016410173397725</c:v>
                </c:pt>
                <c:pt idx="530">
                  <c:v>6.6654495584655917</c:v>
                </c:pt>
                <c:pt idx="531">
                  <c:v>11.780043274214927</c:v>
                </c:pt>
                <c:pt idx="532">
                  <c:v>-7.9253260542780293</c:v>
                </c:pt>
                <c:pt idx="533">
                  <c:v>-18.150827119313035</c:v>
                </c:pt>
                <c:pt idx="534">
                  <c:v>-1.3126400867974166</c:v>
                </c:pt>
                <c:pt idx="535">
                  <c:v>-9.4226393272709412</c:v>
                </c:pt>
                <c:pt idx="536">
                  <c:v>10.920219631634822</c:v>
                </c:pt>
                <c:pt idx="537">
                  <c:v>-7.8558398789795616</c:v>
                </c:pt>
                <c:pt idx="538">
                  <c:v>10.11069965922311</c:v>
                </c:pt>
                <c:pt idx="539">
                  <c:v>7.3230547934697858</c:v>
                </c:pt>
                <c:pt idx="540">
                  <c:v>8.5855309809625453</c:v>
                </c:pt>
                <c:pt idx="541">
                  <c:v>2.0049463875942908</c:v>
                </c:pt>
                <c:pt idx="542">
                  <c:v>-12.775271158504276</c:v>
                </c:pt>
                <c:pt idx="543">
                  <c:v>3.3227187937463802</c:v>
                </c:pt>
                <c:pt idx="544">
                  <c:v>18.710301552974567</c:v>
                </c:pt>
                <c:pt idx="545">
                  <c:v>-3.7608014144505373</c:v>
                </c:pt>
                <c:pt idx="546">
                  <c:v>4.4656949212487058</c:v>
                </c:pt>
                <c:pt idx="547">
                  <c:v>36.879921081350538</c:v>
                </c:pt>
                <c:pt idx="548">
                  <c:v>-7.0335346803264978</c:v>
                </c:pt>
                <c:pt idx="549">
                  <c:v>-5.9319652233573441</c:v>
                </c:pt>
                <c:pt idx="550">
                  <c:v>7.7960027676013999</c:v>
                </c:pt>
                <c:pt idx="551">
                  <c:v>24.910842512049889</c:v>
                </c:pt>
                <c:pt idx="552">
                  <c:v>12.587276424040018</c:v>
                </c:pt>
                <c:pt idx="553">
                  <c:v>10.155205330091635</c:v>
                </c:pt>
                <c:pt idx="554">
                  <c:v>2.5586125718307349</c:v>
                </c:pt>
                <c:pt idx="555">
                  <c:v>-9.2176238701406294</c:v>
                </c:pt>
                <c:pt idx="556">
                  <c:v>9.0258079533274689</c:v>
                </c:pt>
                <c:pt idx="557">
                  <c:v>-51.35270092076761</c:v>
                </c:pt>
                <c:pt idx="558">
                  <c:v>27.338152371529873</c:v>
                </c:pt>
                <c:pt idx="559">
                  <c:v>33.402233933771925</c:v>
                </c:pt>
                <c:pt idx="560">
                  <c:v>-0.49518756948386461</c:v>
                </c:pt>
                <c:pt idx="561">
                  <c:v>23.5456924102069</c:v>
                </c:pt>
                <c:pt idx="562">
                  <c:v>61.673233935381305</c:v>
                </c:pt>
                <c:pt idx="563">
                  <c:v>-22.437203831944462</c:v>
                </c:pt>
                <c:pt idx="564">
                  <c:v>45.558454451586911</c:v>
                </c:pt>
                <c:pt idx="565">
                  <c:v>24.437878261300266</c:v>
                </c:pt>
                <c:pt idx="566">
                  <c:v>22.770014913338553</c:v>
                </c:pt>
                <c:pt idx="567">
                  <c:v>22.886327521497318</c:v>
                </c:pt>
                <c:pt idx="568">
                  <c:v>22.817153969719012</c:v>
                </c:pt>
                <c:pt idx="569">
                  <c:v>47.942982499469544</c:v>
                </c:pt>
                <c:pt idx="570">
                  <c:v>23.520990900592938</c:v>
                </c:pt>
                <c:pt idx="571">
                  <c:v>65.94174279523773</c:v>
                </c:pt>
                <c:pt idx="572">
                  <c:v>87.633851532797124</c:v>
                </c:pt>
                <c:pt idx="573">
                  <c:v>43.012006992526644</c:v>
                </c:pt>
                <c:pt idx="574">
                  <c:v>13.172653046201543</c:v>
                </c:pt>
                <c:pt idx="575">
                  <c:v>40.025756482941112</c:v>
                </c:pt>
                <c:pt idx="576">
                  <c:v>62.726534533781724</c:v>
                </c:pt>
                <c:pt idx="577">
                  <c:v>5.1994397438445885</c:v>
                </c:pt>
                <c:pt idx="578">
                  <c:v>7.0276590237099112</c:v>
                </c:pt>
                <c:pt idx="579">
                  <c:v>13.159209175750501</c:v>
                </c:pt>
                <c:pt idx="580">
                  <c:v>26.325981334741122</c:v>
                </c:pt>
                <c:pt idx="581">
                  <c:v>-35.102245065911085</c:v>
                </c:pt>
                <c:pt idx="582">
                  <c:v>-18.468882246394735</c:v>
                </c:pt>
                <c:pt idx="583">
                  <c:v>76.551765706824696</c:v>
                </c:pt>
                <c:pt idx="584">
                  <c:v>31.26834124872757</c:v>
                </c:pt>
                <c:pt idx="585">
                  <c:v>-8.2689594310963717</c:v>
                </c:pt>
                <c:pt idx="586">
                  <c:v>50.70202692071107</c:v>
                </c:pt>
                <c:pt idx="587">
                  <c:v>-53.030067616795932</c:v>
                </c:pt>
                <c:pt idx="588">
                  <c:v>15.179805245982068</c:v>
                </c:pt>
                <c:pt idx="589">
                  <c:v>0.21595952279325253</c:v>
                </c:pt>
                <c:pt idx="590">
                  <c:v>-10.735164536680012</c:v>
                </c:pt>
                <c:pt idx="591">
                  <c:v>66.880687941073631</c:v>
                </c:pt>
                <c:pt idx="592">
                  <c:v>3.8247303796225793</c:v>
                </c:pt>
                <c:pt idx="593">
                  <c:v>61.75573140875413</c:v>
                </c:pt>
                <c:pt idx="594">
                  <c:v>26.911082525163852</c:v>
                </c:pt>
                <c:pt idx="595">
                  <c:v>36.40349626267507</c:v>
                </c:pt>
                <c:pt idx="596">
                  <c:v>28.477051043807357</c:v>
                </c:pt>
                <c:pt idx="597">
                  <c:v>68.614512317404575</c:v>
                </c:pt>
                <c:pt idx="598">
                  <c:v>39.772087447166612</c:v>
                </c:pt>
                <c:pt idx="599">
                  <c:v>101.14480202904168</c:v>
                </c:pt>
                <c:pt idx="600">
                  <c:v>35.008277728131972</c:v>
                </c:pt>
                <c:pt idx="601">
                  <c:v>55.785045401488979</c:v>
                </c:pt>
                <c:pt idx="602">
                  <c:v>8.9320682561815836</c:v>
                </c:pt>
                <c:pt idx="603">
                  <c:v>49.785508021439725</c:v>
                </c:pt>
                <c:pt idx="604">
                  <c:v>29.38814470347668</c:v>
                </c:pt>
                <c:pt idx="605">
                  <c:v>-30.04106165074311</c:v>
                </c:pt>
                <c:pt idx="606">
                  <c:v>68.505983603575359</c:v>
                </c:pt>
                <c:pt idx="607">
                  <c:v>5.5933879381204443</c:v>
                </c:pt>
                <c:pt idx="608">
                  <c:v>52.428053799973348</c:v>
                </c:pt>
                <c:pt idx="609">
                  <c:v>50.397855733559361</c:v>
                </c:pt>
                <c:pt idx="610">
                  <c:v>41.753185968299064</c:v>
                </c:pt>
                <c:pt idx="611">
                  <c:v>45.692397308925628</c:v>
                </c:pt>
                <c:pt idx="612">
                  <c:v>8.945246204576776</c:v>
                </c:pt>
                <c:pt idx="613">
                  <c:v>59.581191248404352</c:v>
                </c:pt>
                <c:pt idx="614">
                  <c:v>39.211650368252663</c:v>
                </c:pt>
                <c:pt idx="615">
                  <c:v>59.467575330472762</c:v>
                </c:pt>
                <c:pt idx="616">
                  <c:v>7.3962899449305501</c:v>
                </c:pt>
                <c:pt idx="617">
                  <c:v>-6.1309986767597708</c:v>
                </c:pt>
                <c:pt idx="618">
                  <c:v>39.950378741953124</c:v>
                </c:pt>
                <c:pt idx="619">
                  <c:v>-24.346361967793996</c:v>
                </c:pt>
                <c:pt idx="620">
                  <c:v>-43.113939004269255</c:v>
                </c:pt>
                <c:pt idx="621">
                  <c:v>-6.6908110314932685</c:v>
                </c:pt>
                <c:pt idx="622">
                  <c:v>77.085011707843506</c:v>
                </c:pt>
                <c:pt idx="623">
                  <c:v>28.356930828834169</c:v>
                </c:pt>
                <c:pt idx="624">
                  <c:v>25.714372019231227</c:v>
                </c:pt>
                <c:pt idx="625">
                  <c:v>64.376241011694177</c:v>
                </c:pt>
                <c:pt idx="626">
                  <c:v>59.819393239940538</c:v>
                </c:pt>
                <c:pt idx="627">
                  <c:v>-15.420944292094882</c:v>
                </c:pt>
                <c:pt idx="628">
                  <c:v>95.622615933790172</c:v>
                </c:pt>
                <c:pt idx="629">
                  <c:v>-20.012783200819467</c:v>
                </c:pt>
                <c:pt idx="630">
                  <c:v>42.059271072779886</c:v>
                </c:pt>
                <c:pt idx="631">
                  <c:v>33.019943600357195</c:v>
                </c:pt>
                <c:pt idx="632">
                  <c:v>53.305427532762224</c:v>
                </c:pt>
                <c:pt idx="633">
                  <c:v>37.096650532290724</c:v>
                </c:pt>
                <c:pt idx="634">
                  <c:v>31.191997166294016</c:v>
                </c:pt>
                <c:pt idx="635">
                  <c:v>4.4364540040640037</c:v>
                </c:pt>
                <c:pt idx="636">
                  <c:v>42.83672535299214</c:v>
                </c:pt>
                <c:pt idx="637">
                  <c:v>-25.568522292141498</c:v>
                </c:pt>
                <c:pt idx="638">
                  <c:v>89.077062964346155</c:v>
                </c:pt>
                <c:pt idx="639">
                  <c:v>55.887780523282473</c:v>
                </c:pt>
                <c:pt idx="640">
                  <c:v>30.969592608858655</c:v>
                </c:pt>
                <c:pt idx="641">
                  <c:v>-7.4146520745705216</c:v>
                </c:pt>
                <c:pt idx="642">
                  <c:v>-2.1052206645958318</c:v>
                </c:pt>
                <c:pt idx="643">
                  <c:v>7.097827895157061</c:v>
                </c:pt>
                <c:pt idx="644">
                  <c:v>-31.178191570648391</c:v>
                </c:pt>
                <c:pt idx="645">
                  <c:v>-3.8508233248781747</c:v>
                </c:pt>
                <c:pt idx="646">
                  <c:v>6.0322181430409492</c:v>
                </c:pt>
                <c:pt idx="647">
                  <c:v>29.897282153332963</c:v>
                </c:pt>
                <c:pt idx="648">
                  <c:v>65.483728811348229</c:v>
                </c:pt>
                <c:pt idx="649">
                  <c:v>88.267196421994043</c:v>
                </c:pt>
                <c:pt idx="650">
                  <c:v>-16.303743293456016</c:v>
                </c:pt>
                <c:pt idx="651">
                  <c:v>3.3369120930351852</c:v>
                </c:pt>
                <c:pt idx="652">
                  <c:v>27.326197826410404</c:v>
                </c:pt>
                <c:pt idx="653">
                  <c:v>57.186168933515994</c:v>
                </c:pt>
                <c:pt idx="654">
                  <c:v>-2.9676906337047058</c:v>
                </c:pt>
                <c:pt idx="655">
                  <c:v>9.6007752858583171</c:v>
                </c:pt>
                <c:pt idx="656">
                  <c:v>-1.4152984648807814</c:v>
                </c:pt>
                <c:pt idx="657">
                  <c:v>60.514816540688322</c:v>
                </c:pt>
                <c:pt idx="658">
                  <c:v>28.473525110724331</c:v>
                </c:pt>
                <c:pt idx="659">
                  <c:v>113.96896469394015</c:v>
                </c:pt>
                <c:pt idx="660">
                  <c:v>8.2545337358628323</c:v>
                </c:pt>
                <c:pt idx="661">
                  <c:v>79.620022031524329</c:v>
                </c:pt>
                <c:pt idx="662">
                  <c:v>-33.805227263017322</c:v>
                </c:pt>
                <c:pt idx="663">
                  <c:v>30.24356080694691</c:v>
                </c:pt>
                <c:pt idx="664">
                  <c:v>6.8919008988074131</c:v>
                </c:pt>
                <c:pt idx="665">
                  <c:v>99.70385084888737</c:v>
                </c:pt>
                <c:pt idx="666">
                  <c:v>12.272559817837601</c:v>
                </c:pt>
                <c:pt idx="667">
                  <c:v>-16.649829436145474</c:v>
                </c:pt>
                <c:pt idx="668">
                  <c:v>34.302771762488412</c:v>
                </c:pt>
                <c:pt idx="669">
                  <c:v>60.649145160124775</c:v>
                </c:pt>
                <c:pt idx="670">
                  <c:v>96.735292370905185</c:v>
                </c:pt>
                <c:pt idx="671">
                  <c:v>-33.935479616503486</c:v>
                </c:pt>
                <c:pt idx="672">
                  <c:v>1.1735095780829385</c:v>
                </c:pt>
                <c:pt idx="673">
                  <c:v>64.832267044033941</c:v>
                </c:pt>
                <c:pt idx="674">
                  <c:v>4.2126035191419371</c:v>
                </c:pt>
                <c:pt idx="675">
                  <c:v>72.436606820272047</c:v>
                </c:pt>
                <c:pt idx="676">
                  <c:v>49.275543229432337</c:v>
                </c:pt>
                <c:pt idx="677">
                  <c:v>65.652282993651866</c:v>
                </c:pt>
                <c:pt idx="678">
                  <c:v>133.58870236348722</c:v>
                </c:pt>
                <c:pt idx="679">
                  <c:v>37.69998536467422</c:v>
                </c:pt>
                <c:pt idx="680">
                  <c:v>-10.567470569531471</c:v>
                </c:pt>
                <c:pt idx="681">
                  <c:v>51.718698991016126</c:v>
                </c:pt>
                <c:pt idx="682">
                  <c:v>49.482477586589347</c:v>
                </c:pt>
                <c:pt idx="683">
                  <c:v>58.842445222767061</c:v>
                </c:pt>
                <c:pt idx="684">
                  <c:v>69.540910311138148</c:v>
                </c:pt>
                <c:pt idx="685">
                  <c:v>85.763431725386184</c:v>
                </c:pt>
                <c:pt idx="686">
                  <c:v>-64.466676144826266</c:v>
                </c:pt>
                <c:pt idx="687">
                  <c:v>7.9619063336829532</c:v>
                </c:pt>
                <c:pt idx="688">
                  <c:v>44.010947490966075</c:v>
                </c:pt>
                <c:pt idx="689">
                  <c:v>34.771592480307149</c:v>
                </c:pt>
                <c:pt idx="690">
                  <c:v>23.050176983535071</c:v>
                </c:pt>
                <c:pt idx="691">
                  <c:v>25.327259702021234</c:v>
                </c:pt>
                <c:pt idx="692">
                  <c:v>144.74985275411905</c:v>
                </c:pt>
                <c:pt idx="693">
                  <c:v>33.696480282058708</c:v>
                </c:pt>
                <c:pt idx="694">
                  <c:v>89.050198305441953</c:v>
                </c:pt>
                <c:pt idx="695">
                  <c:v>33.16804469543753</c:v>
                </c:pt>
                <c:pt idx="696">
                  <c:v>78.55137053463848</c:v>
                </c:pt>
                <c:pt idx="697">
                  <c:v>58.292081655303967</c:v>
                </c:pt>
                <c:pt idx="698">
                  <c:v>81.895864808820562</c:v>
                </c:pt>
                <c:pt idx="699">
                  <c:v>57.587851336223977</c:v>
                </c:pt>
                <c:pt idx="700">
                  <c:v>42.064382854258767</c:v>
                </c:pt>
                <c:pt idx="701">
                  <c:v>-7.8887409524632375</c:v>
                </c:pt>
                <c:pt idx="702">
                  <c:v>52.257945582183218</c:v>
                </c:pt>
                <c:pt idx="703">
                  <c:v>47.612693513413895</c:v>
                </c:pt>
                <c:pt idx="704">
                  <c:v>42.7383836538569</c:v>
                </c:pt>
                <c:pt idx="705">
                  <c:v>41.317877577273258</c:v>
                </c:pt>
                <c:pt idx="706">
                  <c:v>25.656988246140582</c:v>
                </c:pt>
                <c:pt idx="707">
                  <c:v>74.018409105890896</c:v>
                </c:pt>
                <c:pt idx="708">
                  <c:v>76.252312964719522</c:v>
                </c:pt>
                <c:pt idx="709">
                  <c:v>13.452559557666666</c:v>
                </c:pt>
                <c:pt idx="710">
                  <c:v>22.800620371373686</c:v>
                </c:pt>
                <c:pt idx="711">
                  <c:v>23.335571495859522</c:v>
                </c:pt>
                <c:pt idx="712">
                  <c:v>14.643965694891742</c:v>
                </c:pt>
                <c:pt idx="713">
                  <c:v>31.493157132923869</c:v>
                </c:pt>
                <c:pt idx="714">
                  <c:v>27.111919543910549</c:v>
                </c:pt>
                <c:pt idx="715">
                  <c:v>51.386250628176846</c:v>
                </c:pt>
                <c:pt idx="716">
                  <c:v>66.411425448502726</c:v>
                </c:pt>
                <c:pt idx="717">
                  <c:v>40.247343874850912</c:v>
                </c:pt>
                <c:pt idx="718">
                  <c:v>31.770397349247933</c:v>
                </c:pt>
                <c:pt idx="719">
                  <c:v>72.375806024342424</c:v>
                </c:pt>
                <c:pt idx="720">
                  <c:v>17.684964535056206</c:v>
                </c:pt>
                <c:pt idx="721">
                  <c:v>58.550195642950413</c:v>
                </c:pt>
                <c:pt idx="722">
                  <c:v>105.16625448266447</c:v>
                </c:pt>
                <c:pt idx="723">
                  <c:v>104.62371875535506</c:v>
                </c:pt>
                <c:pt idx="724">
                  <c:v>21.4539604737686</c:v>
                </c:pt>
                <c:pt idx="725">
                  <c:v>32.29476867823319</c:v>
                </c:pt>
                <c:pt idx="726">
                  <c:v>51.298103434520449</c:v>
                </c:pt>
                <c:pt idx="727">
                  <c:v>1.8651761880798066</c:v>
                </c:pt>
                <c:pt idx="728">
                  <c:v>45.654581563393485</c:v>
                </c:pt>
                <c:pt idx="729">
                  <c:v>39.30935353090598</c:v>
                </c:pt>
                <c:pt idx="730">
                  <c:v>-53.187711969927868</c:v>
                </c:pt>
                <c:pt idx="731">
                  <c:v>7.3227129690386681</c:v>
                </c:pt>
                <c:pt idx="732">
                  <c:v>61.860828790105487</c:v>
                </c:pt>
                <c:pt idx="733">
                  <c:v>95.73191434727876</c:v>
                </c:pt>
                <c:pt idx="734">
                  <c:v>-19.880866362481921</c:v>
                </c:pt>
                <c:pt idx="735">
                  <c:v>93.519632613217354</c:v>
                </c:pt>
                <c:pt idx="736">
                  <c:v>38.647891113712639</c:v>
                </c:pt>
                <c:pt idx="737">
                  <c:v>12.927029189175462</c:v>
                </c:pt>
                <c:pt idx="738">
                  <c:v>112.36098043376703</c:v>
                </c:pt>
                <c:pt idx="739">
                  <c:v>11.124509790724272</c:v>
                </c:pt>
                <c:pt idx="740">
                  <c:v>41.444054900485064</c:v>
                </c:pt>
                <c:pt idx="741">
                  <c:v>59.383854332617837</c:v>
                </c:pt>
                <c:pt idx="742">
                  <c:v>5.187109239049156</c:v>
                </c:pt>
                <c:pt idx="743">
                  <c:v>95.097559184414152</c:v>
                </c:pt>
                <c:pt idx="744">
                  <c:v>30.090441674814681</c:v>
                </c:pt>
                <c:pt idx="745">
                  <c:v>84.472305220857123</c:v>
                </c:pt>
                <c:pt idx="746">
                  <c:v>38.935194089568128</c:v>
                </c:pt>
                <c:pt idx="747">
                  <c:v>31.303798082105537</c:v>
                </c:pt>
                <c:pt idx="748">
                  <c:v>55.258198108274478</c:v>
                </c:pt>
                <c:pt idx="749">
                  <c:v>85.447172176918357</c:v>
                </c:pt>
                <c:pt idx="750">
                  <c:v>50.162687642730063</c:v>
                </c:pt>
                <c:pt idx="751">
                  <c:v>23.504510425926316</c:v>
                </c:pt>
                <c:pt idx="752">
                  <c:v>70.861417658908451</c:v>
                </c:pt>
                <c:pt idx="753">
                  <c:v>-13.681273596730383</c:v>
                </c:pt>
                <c:pt idx="754">
                  <c:v>93.411959013286307</c:v>
                </c:pt>
                <c:pt idx="755">
                  <c:v>103.55074674697975</c:v>
                </c:pt>
                <c:pt idx="756">
                  <c:v>133.58309558405452</c:v>
                </c:pt>
                <c:pt idx="757">
                  <c:v>-18.329747491229746</c:v>
                </c:pt>
                <c:pt idx="758">
                  <c:v>66.545029040920667</c:v>
                </c:pt>
                <c:pt idx="759">
                  <c:v>137.12852124808975</c:v>
                </c:pt>
                <c:pt idx="760">
                  <c:v>16.666913659614124</c:v>
                </c:pt>
                <c:pt idx="761">
                  <c:v>142.033031191416</c:v>
                </c:pt>
                <c:pt idx="762">
                  <c:v>-14.189700383902212</c:v>
                </c:pt>
                <c:pt idx="763">
                  <c:v>57.653132631732717</c:v>
                </c:pt>
                <c:pt idx="764">
                  <c:v>13.025753987074523</c:v>
                </c:pt>
                <c:pt idx="765">
                  <c:v>133.70828968820885</c:v>
                </c:pt>
                <c:pt idx="766">
                  <c:v>89.741245288973673</c:v>
                </c:pt>
                <c:pt idx="767">
                  <c:v>56.739438245494632</c:v>
                </c:pt>
                <c:pt idx="768">
                  <c:v>137.53765974082015</c:v>
                </c:pt>
                <c:pt idx="769">
                  <c:v>-7.2094493438017979</c:v>
                </c:pt>
                <c:pt idx="770">
                  <c:v>107.05773048979476</c:v>
                </c:pt>
                <c:pt idx="771">
                  <c:v>37.083879668063382</c:v>
                </c:pt>
                <c:pt idx="772">
                  <c:v>70.245260649003143</c:v>
                </c:pt>
                <c:pt idx="773">
                  <c:v>22.589871455968403</c:v>
                </c:pt>
                <c:pt idx="774">
                  <c:v>85.27829026103305</c:v>
                </c:pt>
                <c:pt idx="775">
                  <c:v>77.327212951043876</c:v>
                </c:pt>
                <c:pt idx="776">
                  <c:v>71.173993187132751</c:v>
                </c:pt>
                <c:pt idx="777">
                  <c:v>55.492614800364485</c:v>
                </c:pt>
                <c:pt idx="778">
                  <c:v>47.722353917588194</c:v>
                </c:pt>
                <c:pt idx="779">
                  <c:v>123.81079629887753</c:v>
                </c:pt>
                <c:pt idx="780">
                  <c:v>135.34884417274515</c:v>
                </c:pt>
                <c:pt idx="781">
                  <c:v>-3.5565655004620078</c:v>
                </c:pt>
                <c:pt idx="782">
                  <c:v>88.134933039221053</c:v>
                </c:pt>
                <c:pt idx="783">
                  <c:v>83.815204248070202</c:v>
                </c:pt>
                <c:pt idx="784">
                  <c:v>31.421358728385577</c:v>
                </c:pt>
                <c:pt idx="785">
                  <c:v>24.650057475669392</c:v>
                </c:pt>
                <c:pt idx="786">
                  <c:v>2.3484501075495365</c:v>
                </c:pt>
                <c:pt idx="787">
                  <c:v>54.260050179210275</c:v>
                </c:pt>
                <c:pt idx="788">
                  <c:v>-12.678247206049832</c:v>
                </c:pt>
                <c:pt idx="789">
                  <c:v>32.739505217323234</c:v>
                </c:pt>
                <c:pt idx="790">
                  <c:v>65.327456340082591</c:v>
                </c:pt>
                <c:pt idx="791">
                  <c:v>64.34985098261545</c:v>
                </c:pt>
                <c:pt idx="792">
                  <c:v>86.775484624040374</c:v>
                </c:pt>
                <c:pt idx="793">
                  <c:v>107.24820393352714</c:v>
                </c:pt>
                <c:pt idx="794">
                  <c:v>76.632835360581211</c:v>
                </c:pt>
                <c:pt idx="795">
                  <c:v>60.899751709342922</c:v>
                </c:pt>
                <c:pt idx="796">
                  <c:v>26.42095600864068</c:v>
                </c:pt>
                <c:pt idx="797">
                  <c:v>7.7508579336610444</c:v>
                </c:pt>
                <c:pt idx="798">
                  <c:v>54.247386417226608</c:v>
                </c:pt>
                <c:pt idx="799">
                  <c:v>89.52728043686156</c:v>
                </c:pt>
                <c:pt idx="800">
                  <c:v>69.196946534138746</c:v>
                </c:pt>
                <c:pt idx="801">
                  <c:v>16.122519775805348</c:v>
                </c:pt>
                <c:pt idx="802">
                  <c:v>17.378414196319852</c:v>
                </c:pt>
                <c:pt idx="803">
                  <c:v>78.171027246445206</c:v>
                </c:pt>
                <c:pt idx="804">
                  <c:v>3.3746512286903112</c:v>
                </c:pt>
                <c:pt idx="805">
                  <c:v>145.0005613003394</c:v>
                </c:pt>
                <c:pt idx="806">
                  <c:v>46.45153604254368</c:v>
                </c:pt>
                <c:pt idx="807">
                  <c:v>85.979703104959867</c:v>
                </c:pt>
                <c:pt idx="808">
                  <c:v>-32.764033168171082</c:v>
                </c:pt>
                <c:pt idx="809">
                  <c:v>23.695693648673373</c:v>
                </c:pt>
                <c:pt idx="810">
                  <c:v>105.23480984921669</c:v>
                </c:pt>
                <c:pt idx="811">
                  <c:v>98.023751315068537</c:v>
                </c:pt>
                <c:pt idx="812">
                  <c:v>62.182061538093137</c:v>
                </c:pt>
                <c:pt idx="813">
                  <c:v>122.23047495485739</c:v>
                </c:pt>
                <c:pt idx="814">
                  <c:v>104.88030040788219</c:v>
                </c:pt>
                <c:pt idx="815">
                  <c:v>101.82036836304437</c:v>
                </c:pt>
                <c:pt idx="816">
                  <c:v>138.70977170698686</c:v>
                </c:pt>
                <c:pt idx="817">
                  <c:v>105.94507863542572</c:v>
                </c:pt>
                <c:pt idx="818">
                  <c:v>180.58522173374018</c:v>
                </c:pt>
                <c:pt idx="819">
                  <c:v>14.492497445702943</c:v>
                </c:pt>
                <c:pt idx="820">
                  <c:v>29.467656541252449</c:v>
                </c:pt>
                <c:pt idx="821">
                  <c:v>10.499426188631029</c:v>
                </c:pt>
                <c:pt idx="822">
                  <c:v>3.5445313074955851</c:v>
                </c:pt>
                <c:pt idx="823">
                  <c:v>82.354812312830035</c:v>
                </c:pt>
                <c:pt idx="824">
                  <c:v>6.4995952539320268</c:v>
                </c:pt>
                <c:pt idx="825">
                  <c:v>29.482403044628036</c:v>
                </c:pt>
                <c:pt idx="826">
                  <c:v>12.478561282473246</c:v>
                </c:pt>
                <c:pt idx="827">
                  <c:v>-32.105766518550368</c:v>
                </c:pt>
                <c:pt idx="828">
                  <c:v>44.910427936124528</c:v>
                </c:pt>
                <c:pt idx="829">
                  <c:v>17.111133864019369</c:v>
                </c:pt>
                <c:pt idx="830">
                  <c:v>6.093751673579618</c:v>
                </c:pt>
                <c:pt idx="831">
                  <c:v>-8.6206789280495446</c:v>
                </c:pt>
                <c:pt idx="832">
                  <c:v>83.712003639534217</c:v>
                </c:pt>
                <c:pt idx="833">
                  <c:v>7.4632242246436489</c:v>
                </c:pt>
                <c:pt idx="834">
                  <c:v>-12.085385595375493</c:v>
                </c:pt>
                <c:pt idx="835">
                  <c:v>85.615648288138217</c:v>
                </c:pt>
                <c:pt idx="836">
                  <c:v>-13.489608725686271</c:v>
                </c:pt>
                <c:pt idx="837">
                  <c:v>44.880636041872307</c:v>
                </c:pt>
                <c:pt idx="838">
                  <c:v>96.577210779153148</c:v>
                </c:pt>
                <c:pt idx="839">
                  <c:v>42.104886949184369</c:v>
                </c:pt>
                <c:pt idx="840">
                  <c:v>61.465136465480541</c:v>
                </c:pt>
                <c:pt idx="841">
                  <c:v>26.60962974934667</c:v>
                </c:pt>
                <c:pt idx="842">
                  <c:v>-22.652685491084565</c:v>
                </c:pt>
                <c:pt idx="843">
                  <c:v>-2.8242917651153556</c:v>
                </c:pt>
                <c:pt idx="844">
                  <c:v>20.078672994904675</c:v>
                </c:pt>
                <c:pt idx="845">
                  <c:v>7.4829992518821848</c:v>
                </c:pt>
                <c:pt idx="846">
                  <c:v>25.661887820075862</c:v>
                </c:pt>
                <c:pt idx="847">
                  <c:v>6.4455400577774782</c:v>
                </c:pt>
                <c:pt idx="848">
                  <c:v>31.151805147616464</c:v>
                </c:pt>
                <c:pt idx="849">
                  <c:v>4.0762066643928154</c:v>
                </c:pt>
                <c:pt idx="850">
                  <c:v>54.493851335268047</c:v>
                </c:pt>
                <c:pt idx="851">
                  <c:v>61.935987614292742</c:v>
                </c:pt>
                <c:pt idx="852">
                  <c:v>5.880814612501772</c:v>
                </c:pt>
                <c:pt idx="853">
                  <c:v>7.1066407666208322</c:v>
                </c:pt>
                <c:pt idx="854">
                  <c:v>-30.987677001785194</c:v>
                </c:pt>
                <c:pt idx="855">
                  <c:v>43.445631927173778</c:v>
                </c:pt>
                <c:pt idx="856">
                  <c:v>9.1701159200150784</c:v>
                </c:pt>
                <c:pt idx="857">
                  <c:v>-44.938731548595513</c:v>
                </c:pt>
                <c:pt idx="858">
                  <c:v>52.218320039925047</c:v>
                </c:pt>
                <c:pt idx="859">
                  <c:v>3.6135364191310329</c:v>
                </c:pt>
                <c:pt idx="860">
                  <c:v>9.1689687380969556</c:v>
                </c:pt>
                <c:pt idx="861">
                  <c:v>49.965361556284606</c:v>
                </c:pt>
                <c:pt idx="862">
                  <c:v>36.710019853845566</c:v>
                </c:pt>
                <c:pt idx="863">
                  <c:v>-26.215942741561907</c:v>
                </c:pt>
                <c:pt idx="864">
                  <c:v>22.919855281701036</c:v>
                </c:pt>
                <c:pt idx="865">
                  <c:v>19.649043313931632</c:v>
                </c:pt>
                <c:pt idx="866">
                  <c:v>5.3408645190118067</c:v>
                </c:pt>
                <c:pt idx="867">
                  <c:v>-23.406587154195904</c:v>
                </c:pt>
                <c:pt idx="868">
                  <c:v>76.983100158941085</c:v>
                </c:pt>
                <c:pt idx="869">
                  <c:v>43.35865289704428</c:v>
                </c:pt>
                <c:pt idx="870">
                  <c:v>20.397646941189748</c:v>
                </c:pt>
                <c:pt idx="871">
                  <c:v>82.219875519679633</c:v>
                </c:pt>
                <c:pt idx="872">
                  <c:v>-2.0162907233557661</c:v>
                </c:pt>
                <c:pt idx="873">
                  <c:v>19.512068552933442</c:v>
                </c:pt>
                <c:pt idx="874">
                  <c:v>-14.117507399539889</c:v>
                </c:pt>
                <c:pt idx="875">
                  <c:v>62.926516448374727</c:v>
                </c:pt>
                <c:pt idx="876">
                  <c:v>9.9206041218758152</c:v>
                </c:pt>
                <c:pt idx="877">
                  <c:v>-98.939945436742605</c:v>
                </c:pt>
                <c:pt idx="878">
                  <c:v>24.506106853788914</c:v>
                </c:pt>
                <c:pt idx="879">
                  <c:v>113.35227131991114</c:v>
                </c:pt>
                <c:pt idx="880">
                  <c:v>-20.969451946770171</c:v>
                </c:pt>
                <c:pt idx="881">
                  <c:v>-47.834494348237726</c:v>
                </c:pt>
                <c:pt idx="882">
                  <c:v>-38.842470627083621</c:v>
                </c:pt>
                <c:pt idx="883">
                  <c:v>42.087352320415384</c:v>
                </c:pt>
                <c:pt idx="884">
                  <c:v>-12.645469116249595</c:v>
                </c:pt>
                <c:pt idx="885">
                  <c:v>-5.1027408408695054</c:v>
                </c:pt>
                <c:pt idx="886">
                  <c:v>12.899334721550051</c:v>
                </c:pt>
                <c:pt idx="887">
                  <c:v>7.2771581529936356</c:v>
                </c:pt>
                <c:pt idx="888">
                  <c:v>39.704755014854008</c:v>
                </c:pt>
                <c:pt idx="889">
                  <c:v>-16.23146820692525</c:v>
                </c:pt>
                <c:pt idx="890">
                  <c:v>43.701830896176126</c:v>
                </c:pt>
                <c:pt idx="891">
                  <c:v>15.069349058692024</c:v>
                </c:pt>
                <c:pt idx="892">
                  <c:v>-31.821595723950207</c:v>
                </c:pt>
                <c:pt idx="893">
                  <c:v>57.164106022650387</c:v>
                </c:pt>
                <c:pt idx="894">
                  <c:v>35.281390118716864</c:v>
                </c:pt>
                <c:pt idx="895">
                  <c:v>-15.788677526002761</c:v>
                </c:pt>
                <c:pt idx="896">
                  <c:v>50.520156855778659</c:v>
                </c:pt>
                <c:pt idx="897">
                  <c:v>59.287724604270743</c:v>
                </c:pt>
              </c:numCache>
            </c:numRef>
          </c:yVal>
          <c:smooth val="0"/>
          <c:extLst>
            <c:ext xmlns:c16="http://schemas.microsoft.com/office/drawing/2014/chart" uri="{C3380CC4-5D6E-409C-BE32-E72D297353CC}">
              <c16:uniqueId val="{00000000-D361-45DB-B8E8-771B2270CD65}"/>
            </c:ext>
          </c:extLst>
        </c:ser>
        <c:ser>
          <c:idx val="1"/>
          <c:order val="1"/>
          <c:tx>
            <c:strRef>
              <c:f>Data!$C$1:$C$2</c:f>
              <c:strCache>
                <c:ptCount val="2"/>
                <c:pt idx="0">
                  <c:v>Ni</c:v>
                </c:pt>
              </c:strCache>
            </c:strRef>
          </c:tx>
          <c:spPr>
            <a:ln w="19050" cap="rnd">
              <a:solidFill>
                <a:srgbClr val="92D050"/>
              </a:solidFill>
              <a:round/>
            </a:ln>
            <a:effectLst/>
          </c:spPr>
          <c:marker>
            <c:symbol val="none"/>
          </c:marker>
          <c:xVal>
            <c:numRef>
              <c:f>Data!$A$3:$A$900</c:f>
              <c:numCache>
                <c:formatCode>General</c:formatCode>
                <c:ptCount val="89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numCache>
            </c:numRef>
          </c:xVal>
          <c:yVal>
            <c:numRef>
              <c:f>Data!$C$3:$C$900</c:f>
              <c:numCache>
                <c:formatCode>General</c:formatCode>
                <c:ptCount val="898"/>
                <c:pt idx="0">
                  <c:v>19.887815428317449</c:v>
                </c:pt>
                <c:pt idx="1">
                  <c:v>-14.194190039526273</c:v>
                </c:pt>
                <c:pt idx="2">
                  <c:v>37.240040926969748</c:v>
                </c:pt>
                <c:pt idx="3">
                  <c:v>-8.0971015069302137</c:v>
                </c:pt>
                <c:pt idx="4">
                  <c:v>26.949889228242352</c:v>
                </c:pt>
                <c:pt idx="5">
                  <c:v>7.5845182635036128</c:v>
                </c:pt>
                <c:pt idx="6">
                  <c:v>-13.557429421264629</c:v>
                </c:pt>
                <c:pt idx="7">
                  <c:v>-0.18522464000071406</c:v>
                </c:pt>
                <c:pt idx="8">
                  <c:v>-5.0434981774930261</c:v>
                </c:pt>
                <c:pt idx="9">
                  <c:v>-4.1643571545402072</c:v>
                </c:pt>
                <c:pt idx="10">
                  <c:v>-16.326222983573526</c:v>
                </c:pt>
                <c:pt idx="11">
                  <c:v>-7.6048779847720933</c:v>
                </c:pt>
                <c:pt idx="12">
                  <c:v>7.3974652969147003</c:v>
                </c:pt>
                <c:pt idx="13">
                  <c:v>-4.1553237727773169</c:v>
                </c:pt>
                <c:pt idx="14">
                  <c:v>-14.813535385343489</c:v>
                </c:pt>
                <c:pt idx="15">
                  <c:v>-11.237189222587588</c:v>
                </c:pt>
                <c:pt idx="16">
                  <c:v>4.3289091823032546</c:v>
                </c:pt>
                <c:pt idx="17">
                  <c:v>-43.866249174385956</c:v>
                </c:pt>
                <c:pt idx="18">
                  <c:v>-11.54343363942788</c:v>
                </c:pt>
                <c:pt idx="19">
                  <c:v>11.002091476146104</c:v>
                </c:pt>
                <c:pt idx="20">
                  <c:v>1.2600604420808572</c:v>
                </c:pt>
                <c:pt idx="21">
                  <c:v>9.1052178620441175</c:v>
                </c:pt>
                <c:pt idx="22">
                  <c:v>7.9210838161720121</c:v>
                </c:pt>
                <c:pt idx="23">
                  <c:v>16.823349850551715</c:v>
                </c:pt>
                <c:pt idx="24">
                  <c:v>2.8472120520811073</c:v>
                </c:pt>
                <c:pt idx="25">
                  <c:v>19.776877514119189</c:v>
                </c:pt>
                <c:pt idx="26">
                  <c:v>22.831858732184401</c:v>
                </c:pt>
                <c:pt idx="27">
                  <c:v>-4.1682506202845149</c:v>
                </c:pt>
                <c:pt idx="28">
                  <c:v>12.976569601851798</c:v>
                </c:pt>
                <c:pt idx="29">
                  <c:v>-37.187343251610102</c:v>
                </c:pt>
                <c:pt idx="30">
                  <c:v>-14.287609319863751</c:v>
                </c:pt>
                <c:pt idx="31">
                  <c:v>1.7508064636048239</c:v>
                </c:pt>
                <c:pt idx="32">
                  <c:v>26.43682047189489</c:v>
                </c:pt>
                <c:pt idx="33">
                  <c:v>-8.7449558940785277</c:v>
                </c:pt>
                <c:pt idx="34">
                  <c:v>-3.6007058879881937</c:v>
                </c:pt>
                <c:pt idx="35">
                  <c:v>5.9211398063162903</c:v>
                </c:pt>
                <c:pt idx="36">
                  <c:v>-11.05383256163833</c:v>
                </c:pt>
                <c:pt idx="37">
                  <c:v>61.507042700480042</c:v>
                </c:pt>
                <c:pt idx="38">
                  <c:v>-12.556044209476145</c:v>
                </c:pt>
                <c:pt idx="39">
                  <c:v>-19.685947884219782</c:v>
                </c:pt>
                <c:pt idx="40">
                  <c:v>-1.6137323681382725</c:v>
                </c:pt>
                <c:pt idx="41">
                  <c:v>-0.53755230707408685</c:v>
                </c:pt>
                <c:pt idx="42">
                  <c:v>10.504893053027207</c:v>
                </c:pt>
                <c:pt idx="43">
                  <c:v>5.8233545144058461</c:v>
                </c:pt>
                <c:pt idx="44">
                  <c:v>18.267317455219008</c:v>
                </c:pt>
                <c:pt idx="45">
                  <c:v>21.350634532420806</c:v>
                </c:pt>
                <c:pt idx="46">
                  <c:v>5.3649908923361735</c:v>
                </c:pt>
                <c:pt idx="47">
                  <c:v>5.1537397288032798</c:v>
                </c:pt>
                <c:pt idx="48">
                  <c:v>5.2731031327183668</c:v>
                </c:pt>
                <c:pt idx="49">
                  <c:v>-0.63257675420178994</c:v>
                </c:pt>
                <c:pt idx="50">
                  <c:v>9.0312144414416853</c:v>
                </c:pt>
                <c:pt idx="51">
                  <c:v>2.3418459360270711</c:v>
                </c:pt>
                <c:pt idx="52">
                  <c:v>2.8214220735707238</c:v>
                </c:pt>
                <c:pt idx="53">
                  <c:v>26.665531738517977</c:v>
                </c:pt>
                <c:pt idx="54">
                  <c:v>-4.1073838856485967</c:v>
                </c:pt>
                <c:pt idx="55">
                  <c:v>20.429710414443626</c:v>
                </c:pt>
                <c:pt idx="56">
                  <c:v>6.488111090497517</c:v>
                </c:pt>
                <c:pt idx="57">
                  <c:v>2.5762887429023409</c:v>
                </c:pt>
                <c:pt idx="58">
                  <c:v>-9.2200245847931175</c:v>
                </c:pt>
                <c:pt idx="59">
                  <c:v>20.563853186865209</c:v>
                </c:pt>
                <c:pt idx="60">
                  <c:v>-33.022772581133069</c:v>
                </c:pt>
                <c:pt idx="61">
                  <c:v>11.346336240742982</c:v>
                </c:pt>
                <c:pt idx="62">
                  <c:v>-3.1812424655606475</c:v>
                </c:pt>
                <c:pt idx="63">
                  <c:v>-15.656856655361569</c:v>
                </c:pt>
                <c:pt idx="64">
                  <c:v>-8.8064478902604257</c:v>
                </c:pt>
                <c:pt idx="65">
                  <c:v>47.580679081555914</c:v>
                </c:pt>
                <c:pt idx="66">
                  <c:v>39.880401934938348</c:v>
                </c:pt>
                <c:pt idx="67">
                  <c:v>21.256798524980901</c:v>
                </c:pt>
                <c:pt idx="68">
                  <c:v>-3.1725392856939849</c:v>
                </c:pt>
                <c:pt idx="69">
                  <c:v>-4.7536004779351178</c:v>
                </c:pt>
                <c:pt idx="70">
                  <c:v>-0.29233424556521542</c:v>
                </c:pt>
                <c:pt idx="71">
                  <c:v>21.727975684632778</c:v>
                </c:pt>
                <c:pt idx="72">
                  <c:v>-4.2352391937540572</c:v>
                </c:pt>
                <c:pt idx="73">
                  <c:v>-9.0970945453462573</c:v>
                </c:pt>
                <c:pt idx="74">
                  <c:v>6.5554357028623311</c:v>
                </c:pt>
                <c:pt idx="75">
                  <c:v>6.0373825588182379</c:v>
                </c:pt>
                <c:pt idx="76">
                  <c:v>13.425067272712221</c:v>
                </c:pt>
                <c:pt idx="77">
                  <c:v>-10.650372944416644</c:v>
                </c:pt>
                <c:pt idx="78">
                  <c:v>11.566571718078766</c:v>
                </c:pt>
                <c:pt idx="79">
                  <c:v>-13.375857951381439</c:v>
                </c:pt>
                <c:pt idx="80">
                  <c:v>22.704575887781292</c:v>
                </c:pt>
                <c:pt idx="81">
                  <c:v>-18.826298440224001</c:v>
                </c:pt>
                <c:pt idx="82">
                  <c:v>-0.2757697317529576</c:v>
                </c:pt>
                <c:pt idx="83">
                  <c:v>4.8009578036494913</c:v>
                </c:pt>
                <c:pt idx="84">
                  <c:v>4.6218854569294479</c:v>
                </c:pt>
                <c:pt idx="85">
                  <c:v>-2.10592474584343</c:v>
                </c:pt>
                <c:pt idx="86">
                  <c:v>5.482362114425344</c:v>
                </c:pt>
                <c:pt idx="87">
                  <c:v>24.175207392200452</c:v>
                </c:pt>
                <c:pt idx="88">
                  <c:v>-0.36425985316698684</c:v>
                </c:pt>
                <c:pt idx="89">
                  <c:v>2.3042233508275642</c:v>
                </c:pt>
                <c:pt idx="90">
                  <c:v>-8.3401400204659382</c:v>
                </c:pt>
                <c:pt idx="91">
                  <c:v>-6.0307019680557516</c:v>
                </c:pt>
                <c:pt idx="92">
                  <c:v>-7.0644635809402505</c:v>
                </c:pt>
                <c:pt idx="93">
                  <c:v>40.169864842619802</c:v>
                </c:pt>
                <c:pt idx="94">
                  <c:v>-0.48092002827011199</c:v>
                </c:pt>
                <c:pt idx="95">
                  <c:v>-8.2081157112906951</c:v>
                </c:pt>
                <c:pt idx="96">
                  <c:v>15.479580679499662</c:v>
                </c:pt>
                <c:pt idx="97">
                  <c:v>16.737133625020245</c:v>
                </c:pt>
                <c:pt idx="98">
                  <c:v>-19.112177956420847</c:v>
                </c:pt>
                <c:pt idx="99">
                  <c:v>-3.6059659484664834</c:v>
                </c:pt>
                <c:pt idx="100">
                  <c:v>17.063923569570573</c:v>
                </c:pt>
                <c:pt idx="101">
                  <c:v>-0.22576611599943419</c:v>
                </c:pt>
                <c:pt idx="102">
                  <c:v>18.635220437608652</c:v>
                </c:pt>
                <c:pt idx="103">
                  <c:v>-11.216959822482185</c:v>
                </c:pt>
                <c:pt idx="104">
                  <c:v>21.047243314255752</c:v>
                </c:pt>
                <c:pt idx="105">
                  <c:v>-10.820125772405699</c:v>
                </c:pt>
                <c:pt idx="106">
                  <c:v>-18.433772911056362</c:v>
                </c:pt>
                <c:pt idx="107">
                  <c:v>16.291513846450382</c:v>
                </c:pt>
                <c:pt idx="108">
                  <c:v>13.870671642493573</c:v>
                </c:pt>
                <c:pt idx="109">
                  <c:v>-2.3562800063888529</c:v>
                </c:pt>
                <c:pt idx="110">
                  <c:v>-11.737514908837237</c:v>
                </c:pt>
                <c:pt idx="111">
                  <c:v>3.1247571395637834</c:v>
                </c:pt>
                <c:pt idx="112">
                  <c:v>12.033214161657058</c:v>
                </c:pt>
                <c:pt idx="113">
                  <c:v>6.0938506051051728</c:v>
                </c:pt>
                <c:pt idx="114">
                  <c:v>-34.44385009357363</c:v>
                </c:pt>
                <c:pt idx="115">
                  <c:v>3.4588472610544287</c:v>
                </c:pt>
                <c:pt idx="116">
                  <c:v>29.790478075270205</c:v>
                </c:pt>
                <c:pt idx="117">
                  <c:v>-8.6777213729623011</c:v>
                </c:pt>
                <c:pt idx="118">
                  <c:v>-8.2668312737394238</c:v>
                </c:pt>
                <c:pt idx="119">
                  <c:v>11.021932733673612</c:v>
                </c:pt>
                <c:pt idx="120">
                  <c:v>-20.743608296757678</c:v>
                </c:pt>
                <c:pt idx="121">
                  <c:v>-24.038071957780843</c:v>
                </c:pt>
                <c:pt idx="122">
                  <c:v>2.7709365374403703</c:v>
                </c:pt>
                <c:pt idx="123">
                  <c:v>-8.8818953558699736</c:v>
                </c:pt>
                <c:pt idx="124">
                  <c:v>-25.143972850819885</c:v>
                </c:pt>
                <c:pt idx="125">
                  <c:v>4.1667714277746768</c:v>
                </c:pt>
                <c:pt idx="126">
                  <c:v>-25.058069732181252</c:v>
                </c:pt>
                <c:pt idx="127">
                  <c:v>-23.980607977750878</c:v>
                </c:pt>
                <c:pt idx="128">
                  <c:v>-19.903939613095481</c:v>
                </c:pt>
                <c:pt idx="129">
                  <c:v>50.772631392140404</c:v>
                </c:pt>
                <c:pt idx="130">
                  <c:v>20.619091486946335</c:v>
                </c:pt>
                <c:pt idx="131">
                  <c:v>20.550415781034825</c:v>
                </c:pt>
                <c:pt idx="132">
                  <c:v>12.627346105672206</c:v>
                </c:pt>
                <c:pt idx="133">
                  <c:v>-36.98779816051691</c:v>
                </c:pt>
                <c:pt idx="134">
                  <c:v>1.2545496267892893</c:v>
                </c:pt>
                <c:pt idx="135">
                  <c:v>-3.010963565313181</c:v>
                </c:pt>
                <c:pt idx="136">
                  <c:v>-5.7000107037208343</c:v>
                </c:pt>
                <c:pt idx="137">
                  <c:v>-24.741552309665359</c:v>
                </c:pt>
                <c:pt idx="138">
                  <c:v>25.240658925792143</c:v>
                </c:pt>
                <c:pt idx="139">
                  <c:v>-25.09309041437627</c:v>
                </c:pt>
                <c:pt idx="140">
                  <c:v>13.277924750634963</c:v>
                </c:pt>
                <c:pt idx="141">
                  <c:v>15.927858931245401</c:v>
                </c:pt>
                <c:pt idx="142">
                  <c:v>-19.92503300838559</c:v>
                </c:pt>
                <c:pt idx="143">
                  <c:v>7.2134790615307649</c:v>
                </c:pt>
                <c:pt idx="144">
                  <c:v>32.010791487251716</c:v>
                </c:pt>
                <c:pt idx="145">
                  <c:v>-14.03696751862222</c:v>
                </c:pt>
                <c:pt idx="146">
                  <c:v>-10.876202030440954</c:v>
                </c:pt>
                <c:pt idx="147">
                  <c:v>2.2400076754974556</c:v>
                </c:pt>
                <c:pt idx="148">
                  <c:v>-30.615484878255057</c:v>
                </c:pt>
                <c:pt idx="149">
                  <c:v>11.277434010398542</c:v>
                </c:pt>
                <c:pt idx="150">
                  <c:v>3.0226925414013892</c:v>
                </c:pt>
                <c:pt idx="151">
                  <c:v>-24.369465123784106</c:v>
                </c:pt>
                <c:pt idx="152">
                  <c:v>8.9683925534915634</c:v>
                </c:pt>
                <c:pt idx="153">
                  <c:v>-17.041874760746538</c:v>
                </c:pt>
                <c:pt idx="154">
                  <c:v>17.32437975818728</c:v>
                </c:pt>
                <c:pt idx="155">
                  <c:v>8.125072022093196</c:v>
                </c:pt>
                <c:pt idx="156">
                  <c:v>5.9401374376733784</c:v>
                </c:pt>
                <c:pt idx="157">
                  <c:v>66.478889688540974</c:v>
                </c:pt>
                <c:pt idx="158">
                  <c:v>-1.6189243765745687</c:v>
                </c:pt>
                <c:pt idx="159">
                  <c:v>49.266758425737521</c:v>
                </c:pt>
                <c:pt idx="160">
                  <c:v>-3.6474661928022316</c:v>
                </c:pt>
                <c:pt idx="161">
                  <c:v>-1.4634144073875746</c:v>
                </c:pt>
                <c:pt idx="162">
                  <c:v>-35.021909479799554</c:v>
                </c:pt>
                <c:pt idx="163">
                  <c:v>-7.8824551245098622</c:v>
                </c:pt>
                <c:pt idx="164">
                  <c:v>-8.9321444674928721</c:v>
                </c:pt>
                <c:pt idx="165">
                  <c:v>0.25850204380410419</c:v>
                </c:pt>
                <c:pt idx="166">
                  <c:v>6.9983301697625233</c:v>
                </c:pt>
                <c:pt idx="167">
                  <c:v>6.6025689006838659</c:v>
                </c:pt>
                <c:pt idx="168">
                  <c:v>26.322667239784256</c:v>
                </c:pt>
                <c:pt idx="169">
                  <c:v>-0.71182985478408101</c:v>
                </c:pt>
                <c:pt idx="170">
                  <c:v>4.7186759483752398</c:v>
                </c:pt>
                <c:pt idx="171">
                  <c:v>10.523271447111357</c:v>
                </c:pt>
                <c:pt idx="172">
                  <c:v>12.459978873675329</c:v>
                </c:pt>
                <c:pt idx="173">
                  <c:v>-18.381242518879947</c:v>
                </c:pt>
                <c:pt idx="174">
                  <c:v>25.85812925019987</c:v>
                </c:pt>
                <c:pt idx="175">
                  <c:v>-25.722934359994714</c:v>
                </c:pt>
                <c:pt idx="176">
                  <c:v>47.149370668813745</c:v>
                </c:pt>
                <c:pt idx="177">
                  <c:v>-0.85604078244840631</c:v>
                </c:pt>
                <c:pt idx="178">
                  <c:v>52.60847615674934</c:v>
                </c:pt>
                <c:pt idx="179">
                  <c:v>-15.218138382134336</c:v>
                </c:pt>
                <c:pt idx="180">
                  <c:v>-30.950557266191868</c:v>
                </c:pt>
                <c:pt idx="181">
                  <c:v>-23.376216771137827</c:v>
                </c:pt>
                <c:pt idx="182">
                  <c:v>-9.4298321398121878</c:v>
                </c:pt>
                <c:pt idx="183">
                  <c:v>25.113641419176052</c:v>
                </c:pt>
                <c:pt idx="184">
                  <c:v>5.5719780778410932</c:v>
                </c:pt>
                <c:pt idx="185">
                  <c:v>26.286731518824304</c:v>
                </c:pt>
                <c:pt idx="186">
                  <c:v>15.891734883208182</c:v>
                </c:pt>
                <c:pt idx="187">
                  <c:v>5.3235630056945578</c:v>
                </c:pt>
                <c:pt idx="188">
                  <c:v>19.540055926341402</c:v>
                </c:pt>
                <c:pt idx="189">
                  <c:v>-9.5531569076259366</c:v>
                </c:pt>
                <c:pt idx="190">
                  <c:v>3.7985752537298709</c:v>
                </c:pt>
                <c:pt idx="191">
                  <c:v>-10.810233392725348</c:v>
                </c:pt>
                <c:pt idx="192">
                  <c:v>5.5498200739024792</c:v>
                </c:pt>
                <c:pt idx="193">
                  <c:v>23.523632271184503</c:v>
                </c:pt>
                <c:pt idx="194">
                  <c:v>20.579240058658328</c:v>
                </c:pt>
                <c:pt idx="195">
                  <c:v>9.5916818880782273</c:v>
                </c:pt>
                <c:pt idx="196">
                  <c:v>19.167969326441817</c:v>
                </c:pt>
                <c:pt idx="197">
                  <c:v>12.100338066932165</c:v>
                </c:pt>
                <c:pt idx="198">
                  <c:v>-33.082561474210053</c:v>
                </c:pt>
                <c:pt idx="199">
                  <c:v>7.8770267086686534</c:v>
                </c:pt>
                <c:pt idx="200">
                  <c:v>-24.351863180415041</c:v>
                </c:pt>
                <c:pt idx="201">
                  <c:v>-9.4416784812867753</c:v>
                </c:pt>
                <c:pt idx="202">
                  <c:v>0.84228601378841828</c:v>
                </c:pt>
                <c:pt idx="203">
                  <c:v>-4.1462770108358189</c:v>
                </c:pt>
                <c:pt idx="204">
                  <c:v>-5.3364722303298624</c:v>
                </c:pt>
                <c:pt idx="205">
                  <c:v>-22.82716410810756</c:v>
                </c:pt>
                <c:pt idx="206">
                  <c:v>-21.929170908472308</c:v>
                </c:pt>
                <c:pt idx="207">
                  <c:v>8.8891678699630354</c:v>
                </c:pt>
                <c:pt idx="208">
                  <c:v>33.730950553265004</c:v>
                </c:pt>
                <c:pt idx="209">
                  <c:v>21.591079076359996</c:v>
                </c:pt>
                <c:pt idx="210">
                  <c:v>-41.50810303146217</c:v>
                </c:pt>
                <c:pt idx="211">
                  <c:v>5.4953943556806575</c:v>
                </c:pt>
                <c:pt idx="212">
                  <c:v>16.696779049490345</c:v>
                </c:pt>
                <c:pt idx="213">
                  <c:v>7.935957965266911</c:v>
                </c:pt>
                <c:pt idx="214">
                  <c:v>14.920711689961141</c:v>
                </c:pt>
                <c:pt idx="215">
                  <c:v>17.903166491008164</c:v>
                </c:pt>
                <c:pt idx="216">
                  <c:v>-43.908379768861721</c:v>
                </c:pt>
                <c:pt idx="217">
                  <c:v>-4.3296630302865964</c:v>
                </c:pt>
                <c:pt idx="218">
                  <c:v>10.00331608164819</c:v>
                </c:pt>
                <c:pt idx="219">
                  <c:v>-21.840101445129147</c:v>
                </c:pt>
                <c:pt idx="220">
                  <c:v>5.9518796568083703</c:v>
                </c:pt>
                <c:pt idx="221">
                  <c:v>-10.25230184247768</c:v>
                </c:pt>
                <c:pt idx="222">
                  <c:v>-4.9396334325182307</c:v>
                </c:pt>
                <c:pt idx="223">
                  <c:v>-40.593917667046732</c:v>
                </c:pt>
                <c:pt idx="224">
                  <c:v>-19.879203547008871</c:v>
                </c:pt>
                <c:pt idx="225">
                  <c:v>4.6256893179363932</c:v>
                </c:pt>
                <c:pt idx="226">
                  <c:v>12.379837615902943</c:v>
                </c:pt>
                <c:pt idx="227">
                  <c:v>17.968973314131951</c:v>
                </c:pt>
                <c:pt idx="228">
                  <c:v>30.21729077892757</c:v>
                </c:pt>
                <c:pt idx="229">
                  <c:v>31.240831118811663</c:v>
                </c:pt>
                <c:pt idx="230">
                  <c:v>2.9751354849738147</c:v>
                </c:pt>
                <c:pt idx="231">
                  <c:v>25.909740805369061</c:v>
                </c:pt>
                <c:pt idx="232">
                  <c:v>32.075265455836856</c:v>
                </c:pt>
                <c:pt idx="233">
                  <c:v>-23.066512604831871</c:v>
                </c:pt>
                <c:pt idx="234">
                  <c:v>11.673275820945365</c:v>
                </c:pt>
                <c:pt idx="235">
                  <c:v>13.450778931086166</c:v>
                </c:pt>
                <c:pt idx="236">
                  <c:v>16.420347386152329</c:v>
                </c:pt>
                <c:pt idx="237">
                  <c:v>34.435729892752526</c:v>
                </c:pt>
                <c:pt idx="238">
                  <c:v>-2.0453030001431585</c:v>
                </c:pt>
                <c:pt idx="239">
                  <c:v>26.015720746645439</c:v>
                </c:pt>
                <c:pt idx="240">
                  <c:v>3.0833021431431149</c:v>
                </c:pt>
                <c:pt idx="241">
                  <c:v>1.0843093676742952</c:v>
                </c:pt>
                <c:pt idx="242">
                  <c:v>17.467851137844072</c:v>
                </c:pt>
                <c:pt idx="243">
                  <c:v>3.6758578224865404</c:v>
                </c:pt>
                <c:pt idx="244">
                  <c:v>43.729374469206689</c:v>
                </c:pt>
                <c:pt idx="245">
                  <c:v>-5.9105192499484618</c:v>
                </c:pt>
                <c:pt idx="246">
                  <c:v>33.023311510447165</c:v>
                </c:pt>
                <c:pt idx="247">
                  <c:v>-4.3775392843193881</c:v>
                </c:pt>
                <c:pt idx="248">
                  <c:v>6.1341688721549792</c:v>
                </c:pt>
                <c:pt idx="249">
                  <c:v>29.139577670817307</c:v>
                </c:pt>
                <c:pt idx="250">
                  <c:v>9.5173634634692164</c:v>
                </c:pt>
                <c:pt idx="251">
                  <c:v>-7.5284497526274835E-2</c:v>
                </c:pt>
                <c:pt idx="252">
                  <c:v>25.766666428164068</c:v>
                </c:pt>
                <c:pt idx="253">
                  <c:v>15.537536111718799</c:v>
                </c:pt>
                <c:pt idx="254">
                  <c:v>-14.81563386281405</c:v>
                </c:pt>
                <c:pt idx="255">
                  <c:v>7.9915310667530033</c:v>
                </c:pt>
                <c:pt idx="256">
                  <c:v>13.524234527454965</c:v>
                </c:pt>
                <c:pt idx="257">
                  <c:v>4.8927733553403314</c:v>
                </c:pt>
                <c:pt idx="258">
                  <c:v>27.609577961524415</c:v>
                </c:pt>
                <c:pt idx="259">
                  <c:v>6.6280680832291399</c:v>
                </c:pt>
                <c:pt idx="260">
                  <c:v>2.2258583694994685</c:v>
                </c:pt>
                <c:pt idx="261">
                  <c:v>-27.152021087761263</c:v>
                </c:pt>
                <c:pt idx="262">
                  <c:v>12.895841313739178</c:v>
                </c:pt>
                <c:pt idx="263">
                  <c:v>14.47120908958623</c:v>
                </c:pt>
                <c:pt idx="264">
                  <c:v>-36.538839676507266</c:v>
                </c:pt>
                <c:pt idx="265">
                  <c:v>6.4296912590862023</c:v>
                </c:pt>
                <c:pt idx="266">
                  <c:v>2.8909906712697095</c:v>
                </c:pt>
                <c:pt idx="267">
                  <c:v>17.224678972714326</c:v>
                </c:pt>
                <c:pt idx="268">
                  <c:v>28.466012111062561</c:v>
                </c:pt>
                <c:pt idx="269">
                  <c:v>26.076862897456998</c:v>
                </c:pt>
                <c:pt idx="270">
                  <c:v>-9.1248232782911263</c:v>
                </c:pt>
                <c:pt idx="271">
                  <c:v>12.233657741911056</c:v>
                </c:pt>
                <c:pt idx="272">
                  <c:v>28.862212058490218</c:v>
                </c:pt>
                <c:pt idx="273">
                  <c:v>-15.38232990819796</c:v>
                </c:pt>
                <c:pt idx="274">
                  <c:v>2.0216333185975586</c:v>
                </c:pt>
                <c:pt idx="275">
                  <c:v>0.53240690166905436</c:v>
                </c:pt>
                <c:pt idx="276">
                  <c:v>42.861344726224523</c:v>
                </c:pt>
                <c:pt idx="277">
                  <c:v>12.392498614547574</c:v>
                </c:pt>
                <c:pt idx="278">
                  <c:v>8.3345673186809641</c:v>
                </c:pt>
                <c:pt idx="279">
                  <c:v>4.1503017126240609</c:v>
                </c:pt>
                <c:pt idx="280">
                  <c:v>-19.1077928207486</c:v>
                </c:pt>
                <c:pt idx="281">
                  <c:v>-4.0415509532291001</c:v>
                </c:pt>
                <c:pt idx="282">
                  <c:v>36.827826323816943</c:v>
                </c:pt>
                <c:pt idx="283">
                  <c:v>20.016452363779187</c:v>
                </c:pt>
                <c:pt idx="284">
                  <c:v>-1.8231911337487627</c:v>
                </c:pt>
                <c:pt idx="285">
                  <c:v>-20.551194662717801</c:v>
                </c:pt>
                <c:pt idx="286">
                  <c:v>40.618044266588399</c:v>
                </c:pt>
                <c:pt idx="287">
                  <c:v>10.853198147784378</c:v>
                </c:pt>
                <c:pt idx="288">
                  <c:v>-2.544649635356012</c:v>
                </c:pt>
                <c:pt idx="289">
                  <c:v>11.65419456684312</c:v>
                </c:pt>
                <c:pt idx="290">
                  <c:v>2.8772341038091356</c:v>
                </c:pt>
                <c:pt idx="291">
                  <c:v>-8.3263736637007817</c:v>
                </c:pt>
                <c:pt idx="292">
                  <c:v>65.983719472012382</c:v>
                </c:pt>
                <c:pt idx="293">
                  <c:v>14.360757576372311</c:v>
                </c:pt>
                <c:pt idx="294">
                  <c:v>17.007507993439773</c:v>
                </c:pt>
                <c:pt idx="295">
                  <c:v>13.034810059974678</c:v>
                </c:pt>
                <c:pt idx="296">
                  <c:v>-4.3700565647476806</c:v>
                </c:pt>
                <c:pt idx="297">
                  <c:v>13.413272491653382</c:v>
                </c:pt>
                <c:pt idx="298">
                  <c:v>-20.10944520381307</c:v>
                </c:pt>
                <c:pt idx="299">
                  <c:v>34.339225349630361</c:v>
                </c:pt>
                <c:pt idx="300">
                  <c:v>-6.1854494827544713</c:v>
                </c:pt>
                <c:pt idx="301">
                  <c:v>2.4056329135982595</c:v>
                </c:pt>
                <c:pt idx="302">
                  <c:v>12.357134520436635</c:v>
                </c:pt>
                <c:pt idx="303">
                  <c:v>1.4489904908987952</c:v>
                </c:pt>
                <c:pt idx="304">
                  <c:v>30.471621040923388</c:v>
                </c:pt>
                <c:pt idx="305">
                  <c:v>4.7529716831497399</c:v>
                </c:pt>
                <c:pt idx="306">
                  <c:v>40.737513792730169</c:v>
                </c:pt>
                <c:pt idx="307">
                  <c:v>49.069282305384831</c:v>
                </c:pt>
                <c:pt idx="308">
                  <c:v>-13.242646240217482</c:v>
                </c:pt>
                <c:pt idx="309">
                  <c:v>18.583757169247999</c:v>
                </c:pt>
                <c:pt idx="310">
                  <c:v>2.2806887955917801</c:v>
                </c:pt>
                <c:pt idx="311">
                  <c:v>-3.1513723107605403</c:v>
                </c:pt>
                <c:pt idx="312">
                  <c:v>7.7359671420076213</c:v>
                </c:pt>
                <c:pt idx="313">
                  <c:v>13.821314875095741</c:v>
                </c:pt>
                <c:pt idx="314">
                  <c:v>9.2462412474606257</c:v>
                </c:pt>
                <c:pt idx="315">
                  <c:v>12.374747821375855</c:v>
                </c:pt>
                <c:pt idx="316">
                  <c:v>20.621692086930892</c:v>
                </c:pt>
                <c:pt idx="317">
                  <c:v>-8.6651156921987571</c:v>
                </c:pt>
                <c:pt idx="318">
                  <c:v>1.9853185102444997</c:v>
                </c:pt>
                <c:pt idx="319">
                  <c:v>-14.412842720938659</c:v>
                </c:pt>
                <c:pt idx="320">
                  <c:v>19.482399380998636</c:v>
                </c:pt>
                <c:pt idx="321">
                  <c:v>-38.948374587843837</c:v>
                </c:pt>
                <c:pt idx="322">
                  <c:v>20.30721748477696</c:v>
                </c:pt>
                <c:pt idx="323">
                  <c:v>-20.605332920447228</c:v>
                </c:pt>
                <c:pt idx="324">
                  <c:v>-16.929515371407742</c:v>
                </c:pt>
                <c:pt idx="325">
                  <c:v>-26.3470673400757</c:v>
                </c:pt>
                <c:pt idx="326">
                  <c:v>-3.9301758609492907</c:v>
                </c:pt>
                <c:pt idx="327">
                  <c:v>4.5557914854087258</c:v>
                </c:pt>
                <c:pt idx="328">
                  <c:v>19.265135223725402</c:v>
                </c:pt>
                <c:pt idx="329">
                  <c:v>35.656029035790063</c:v>
                </c:pt>
                <c:pt idx="330">
                  <c:v>46.08538181499582</c:v>
                </c:pt>
                <c:pt idx="331">
                  <c:v>30.369505664512548</c:v>
                </c:pt>
                <c:pt idx="332">
                  <c:v>2.9841179044786292</c:v>
                </c:pt>
                <c:pt idx="333">
                  <c:v>11.739886260412131</c:v>
                </c:pt>
                <c:pt idx="334">
                  <c:v>-15.904886412402396</c:v>
                </c:pt>
                <c:pt idx="335">
                  <c:v>-13.652218009534385</c:v>
                </c:pt>
                <c:pt idx="336">
                  <c:v>20.217954827524149</c:v>
                </c:pt>
                <c:pt idx="337">
                  <c:v>73.186952863933016</c:v>
                </c:pt>
                <c:pt idx="338">
                  <c:v>35.532166795095677</c:v>
                </c:pt>
                <c:pt idx="339">
                  <c:v>65.381261820387152</c:v>
                </c:pt>
                <c:pt idx="340">
                  <c:v>5.4005827514549187</c:v>
                </c:pt>
                <c:pt idx="341">
                  <c:v>-13.374275530091746</c:v>
                </c:pt>
                <c:pt idx="342">
                  <c:v>-22.342883368384399</c:v>
                </c:pt>
                <c:pt idx="343">
                  <c:v>34.206455072548991</c:v>
                </c:pt>
                <c:pt idx="344">
                  <c:v>17.961373842302802</c:v>
                </c:pt>
                <c:pt idx="345">
                  <c:v>31.617125077203752</c:v>
                </c:pt>
                <c:pt idx="346">
                  <c:v>-26.600238136836293</c:v>
                </c:pt>
                <c:pt idx="347">
                  <c:v>8.3294139623323371</c:v>
                </c:pt>
                <c:pt idx="348">
                  <c:v>35.668425803105357</c:v>
                </c:pt>
                <c:pt idx="349">
                  <c:v>13.01715595104003</c:v>
                </c:pt>
                <c:pt idx="350">
                  <c:v>20.730620651433448</c:v>
                </c:pt>
                <c:pt idx="351">
                  <c:v>20.931493415262782</c:v>
                </c:pt>
                <c:pt idx="352">
                  <c:v>8.0377764555444369</c:v>
                </c:pt>
                <c:pt idx="353">
                  <c:v>14.468471692233948</c:v>
                </c:pt>
                <c:pt idx="354">
                  <c:v>16.669280117613017</c:v>
                </c:pt>
                <c:pt idx="355">
                  <c:v>43.742462525456247</c:v>
                </c:pt>
                <c:pt idx="356">
                  <c:v>-12.287268817338401</c:v>
                </c:pt>
                <c:pt idx="357">
                  <c:v>4.1112793356416146</c:v>
                </c:pt>
                <c:pt idx="358">
                  <c:v>60.777831668694695</c:v>
                </c:pt>
                <c:pt idx="359">
                  <c:v>39.644479995495736</c:v>
                </c:pt>
                <c:pt idx="360">
                  <c:v>3.5836956973446989</c:v>
                </c:pt>
                <c:pt idx="361">
                  <c:v>16.179198785810321</c:v>
                </c:pt>
                <c:pt idx="362">
                  <c:v>14.595407317190416</c:v>
                </c:pt>
                <c:pt idx="363">
                  <c:v>-1.0992633789669781</c:v>
                </c:pt>
                <c:pt idx="364">
                  <c:v>26.909462908403185</c:v>
                </c:pt>
                <c:pt idx="365">
                  <c:v>-6.8539884044874926</c:v>
                </c:pt>
                <c:pt idx="366">
                  <c:v>5.465307095524877</c:v>
                </c:pt>
                <c:pt idx="367">
                  <c:v>13.554029224786769</c:v>
                </c:pt>
                <c:pt idx="368">
                  <c:v>4.0053039831328077</c:v>
                </c:pt>
                <c:pt idx="369">
                  <c:v>7.5152106042871241</c:v>
                </c:pt>
                <c:pt idx="370">
                  <c:v>30.646191875196962</c:v>
                </c:pt>
                <c:pt idx="371">
                  <c:v>-28.86440419319495</c:v>
                </c:pt>
                <c:pt idx="372">
                  <c:v>10.629897895293491</c:v>
                </c:pt>
                <c:pt idx="373">
                  <c:v>3.0421390936804658</c:v>
                </c:pt>
                <c:pt idx="374">
                  <c:v>-32.888718403992833</c:v>
                </c:pt>
                <c:pt idx="375">
                  <c:v>40.947569103682348</c:v>
                </c:pt>
                <c:pt idx="376">
                  <c:v>-16.476949597082189</c:v>
                </c:pt>
                <c:pt idx="377">
                  <c:v>-39.588836260776795</c:v>
                </c:pt>
                <c:pt idx="378">
                  <c:v>23.891067131167077</c:v>
                </c:pt>
                <c:pt idx="379">
                  <c:v>0.56037181216403054</c:v>
                </c:pt>
                <c:pt idx="380">
                  <c:v>-21.091117651770478</c:v>
                </c:pt>
                <c:pt idx="381">
                  <c:v>-3.5213067189245932</c:v>
                </c:pt>
                <c:pt idx="382">
                  <c:v>-3.1931204944739222</c:v>
                </c:pt>
                <c:pt idx="383">
                  <c:v>28.448501401922794</c:v>
                </c:pt>
                <c:pt idx="384">
                  <c:v>2.3830584736967495</c:v>
                </c:pt>
                <c:pt idx="385">
                  <c:v>7.7979193133818416</c:v>
                </c:pt>
                <c:pt idx="386">
                  <c:v>31.32054332096785</c:v>
                </c:pt>
                <c:pt idx="387">
                  <c:v>-5.9709212523582833</c:v>
                </c:pt>
                <c:pt idx="388">
                  <c:v>36.720416536211744</c:v>
                </c:pt>
                <c:pt idx="389">
                  <c:v>-18.070877565307189</c:v>
                </c:pt>
                <c:pt idx="390">
                  <c:v>-59.231192483147723</c:v>
                </c:pt>
                <c:pt idx="391">
                  <c:v>24.436608327114875</c:v>
                </c:pt>
                <c:pt idx="392">
                  <c:v>27.515008607222722</c:v>
                </c:pt>
                <c:pt idx="393">
                  <c:v>-11.264602340416495</c:v>
                </c:pt>
                <c:pt idx="394">
                  <c:v>21.937500370263677</c:v>
                </c:pt>
                <c:pt idx="395">
                  <c:v>15.04439272196961</c:v>
                </c:pt>
                <c:pt idx="396">
                  <c:v>-39.284665699590796</c:v>
                </c:pt>
                <c:pt idx="397">
                  <c:v>-1.4344220188618138</c:v>
                </c:pt>
                <c:pt idx="398">
                  <c:v>4.4484630990445524</c:v>
                </c:pt>
                <c:pt idx="399">
                  <c:v>9.326754668455866</c:v>
                </c:pt>
                <c:pt idx="400">
                  <c:v>2.5864023039151123</c:v>
                </c:pt>
                <c:pt idx="401">
                  <c:v>25.045657382991369</c:v>
                </c:pt>
                <c:pt idx="402">
                  <c:v>34.252287319205756</c:v>
                </c:pt>
                <c:pt idx="403">
                  <c:v>72.921209319933553</c:v>
                </c:pt>
                <c:pt idx="404">
                  <c:v>-0.84523823490366112</c:v>
                </c:pt>
                <c:pt idx="405">
                  <c:v>36.782224298968131</c:v>
                </c:pt>
                <c:pt idx="406">
                  <c:v>6.7903652011746285</c:v>
                </c:pt>
                <c:pt idx="407">
                  <c:v>32.896882013616889</c:v>
                </c:pt>
                <c:pt idx="408">
                  <c:v>-10.005152585271965</c:v>
                </c:pt>
                <c:pt idx="409">
                  <c:v>-4.0767303599200684</c:v>
                </c:pt>
                <c:pt idx="410">
                  <c:v>30.403146816579863</c:v>
                </c:pt>
                <c:pt idx="411">
                  <c:v>-3.2101738298516436</c:v>
                </c:pt>
                <c:pt idx="412">
                  <c:v>11.612575534127268</c:v>
                </c:pt>
                <c:pt idx="413">
                  <c:v>14.870510631711497</c:v>
                </c:pt>
                <c:pt idx="414">
                  <c:v>-14.451387765769903</c:v>
                </c:pt>
                <c:pt idx="415">
                  <c:v>9.0611134331929275</c:v>
                </c:pt>
                <c:pt idx="416">
                  <c:v>-14.830859770024285</c:v>
                </c:pt>
                <c:pt idx="417">
                  <c:v>10.774543169838449</c:v>
                </c:pt>
                <c:pt idx="418">
                  <c:v>-19.998427842746622</c:v>
                </c:pt>
                <c:pt idx="419">
                  <c:v>23.764130011904442</c:v>
                </c:pt>
                <c:pt idx="420">
                  <c:v>-14.690320522239224</c:v>
                </c:pt>
                <c:pt idx="421">
                  <c:v>-1.4282427906648194</c:v>
                </c:pt>
                <c:pt idx="422">
                  <c:v>-4.2766631295890019</c:v>
                </c:pt>
                <c:pt idx="423">
                  <c:v>-17.224014324674179</c:v>
                </c:pt>
                <c:pt idx="424">
                  <c:v>-24.285765511573459</c:v>
                </c:pt>
                <c:pt idx="425">
                  <c:v>13.820754287208763</c:v>
                </c:pt>
                <c:pt idx="426">
                  <c:v>9.5388254932006706</c:v>
                </c:pt>
                <c:pt idx="427">
                  <c:v>-8.6294338733611706</c:v>
                </c:pt>
                <c:pt idx="428">
                  <c:v>-19.454755918415803</c:v>
                </c:pt>
                <c:pt idx="429">
                  <c:v>-4.6479996628244011</c:v>
                </c:pt>
                <c:pt idx="430">
                  <c:v>-9.4141213513136446</c:v>
                </c:pt>
                <c:pt idx="431">
                  <c:v>-3.2300485869901721</c:v>
                </c:pt>
                <c:pt idx="432">
                  <c:v>15.845366419389645</c:v>
                </c:pt>
                <c:pt idx="433">
                  <c:v>-24.673563050889264</c:v>
                </c:pt>
                <c:pt idx="434">
                  <c:v>-7.5219687266396562</c:v>
                </c:pt>
                <c:pt idx="435">
                  <c:v>-19.716930063322053</c:v>
                </c:pt>
                <c:pt idx="436">
                  <c:v>-10.86228332749829</c:v>
                </c:pt>
                <c:pt idx="437">
                  <c:v>22.035972379733764</c:v>
                </c:pt>
                <c:pt idx="438">
                  <c:v>40.933019322018836</c:v>
                </c:pt>
                <c:pt idx="439">
                  <c:v>-11.764767925002179</c:v>
                </c:pt>
                <c:pt idx="440">
                  <c:v>3.4930139625700347</c:v>
                </c:pt>
                <c:pt idx="441">
                  <c:v>-8.9627008734757503</c:v>
                </c:pt>
                <c:pt idx="442">
                  <c:v>1.7033848693410831</c:v>
                </c:pt>
                <c:pt idx="443">
                  <c:v>-3.1368463557021515</c:v>
                </c:pt>
                <c:pt idx="444">
                  <c:v>-0.14659554431528293</c:v>
                </c:pt>
                <c:pt idx="445">
                  <c:v>26.40000574402282</c:v>
                </c:pt>
                <c:pt idx="446">
                  <c:v>22.565933446247794</c:v>
                </c:pt>
                <c:pt idx="447">
                  <c:v>-4.5022433897625787</c:v>
                </c:pt>
                <c:pt idx="448">
                  <c:v>-1.8988478402021101</c:v>
                </c:pt>
                <c:pt idx="449">
                  <c:v>56.040222824984866</c:v>
                </c:pt>
                <c:pt idx="450">
                  <c:v>-2.0068241257357355</c:v>
                </c:pt>
                <c:pt idx="451">
                  <c:v>-11.477204671697333</c:v>
                </c:pt>
                <c:pt idx="452">
                  <c:v>21.092819472405843</c:v>
                </c:pt>
                <c:pt idx="453">
                  <c:v>-30.839495462552236</c:v>
                </c:pt>
                <c:pt idx="454">
                  <c:v>12.896901694149113</c:v>
                </c:pt>
                <c:pt idx="455">
                  <c:v>31.587461876125111</c:v>
                </c:pt>
                <c:pt idx="456">
                  <c:v>-4.9691395647707024</c:v>
                </c:pt>
                <c:pt idx="457">
                  <c:v>9.2195723923078781</c:v>
                </c:pt>
                <c:pt idx="458">
                  <c:v>19.053338986575472</c:v>
                </c:pt>
                <c:pt idx="459">
                  <c:v>13.832674455712308</c:v>
                </c:pt>
                <c:pt idx="460">
                  <c:v>37.599521951399154</c:v>
                </c:pt>
                <c:pt idx="461">
                  <c:v>-39.772418448077495</c:v>
                </c:pt>
                <c:pt idx="462">
                  <c:v>-11.30468212763347</c:v>
                </c:pt>
                <c:pt idx="463">
                  <c:v>25.033772887033251</c:v>
                </c:pt>
                <c:pt idx="464">
                  <c:v>35.589440618960126</c:v>
                </c:pt>
                <c:pt idx="465">
                  <c:v>15.657204523271833</c:v>
                </c:pt>
                <c:pt idx="466">
                  <c:v>9.8140319934803664</c:v>
                </c:pt>
                <c:pt idx="467">
                  <c:v>-1.0115139548413574</c:v>
                </c:pt>
                <c:pt idx="468">
                  <c:v>31.242142460584567</c:v>
                </c:pt>
                <c:pt idx="469">
                  <c:v>-31.309065287769705</c:v>
                </c:pt>
                <c:pt idx="470">
                  <c:v>5.2121280472708857</c:v>
                </c:pt>
                <c:pt idx="471">
                  <c:v>-10.630150567665535</c:v>
                </c:pt>
                <c:pt idx="472">
                  <c:v>22.659646755344774</c:v>
                </c:pt>
                <c:pt idx="473">
                  <c:v>15.277854531477075</c:v>
                </c:pt>
                <c:pt idx="474">
                  <c:v>10.394707646347321</c:v>
                </c:pt>
                <c:pt idx="475">
                  <c:v>21.780100598816556</c:v>
                </c:pt>
                <c:pt idx="476">
                  <c:v>9.3841864316637817</c:v>
                </c:pt>
                <c:pt idx="477">
                  <c:v>35.946499471281371</c:v>
                </c:pt>
                <c:pt idx="478">
                  <c:v>-29.81856984504649</c:v>
                </c:pt>
                <c:pt idx="479">
                  <c:v>13.383590405929038</c:v>
                </c:pt>
                <c:pt idx="480">
                  <c:v>-25.135400786064803</c:v>
                </c:pt>
                <c:pt idx="481">
                  <c:v>17.833540969058578</c:v>
                </c:pt>
                <c:pt idx="482">
                  <c:v>23.031327418613994</c:v>
                </c:pt>
                <c:pt idx="483">
                  <c:v>16.850665597054231</c:v>
                </c:pt>
                <c:pt idx="484">
                  <c:v>13.471298578376471</c:v>
                </c:pt>
                <c:pt idx="485">
                  <c:v>-18.552140997715082</c:v>
                </c:pt>
                <c:pt idx="486">
                  <c:v>-27.603314921056818</c:v>
                </c:pt>
                <c:pt idx="487">
                  <c:v>3.9299688924408542</c:v>
                </c:pt>
                <c:pt idx="488">
                  <c:v>-2.6455777222933166</c:v>
                </c:pt>
                <c:pt idx="489">
                  <c:v>0.4861605275571918</c:v>
                </c:pt>
                <c:pt idx="490">
                  <c:v>43.876050276769398</c:v>
                </c:pt>
                <c:pt idx="491">
                  <c:v>-8.3132566523180369</c:v>
                </c:pt>
                <c:pt idx="492">
                  <c:v>-10.801172782799032</c:v>
                </c:pt>
                <c:pt idx="493">
                  <c:v>25.054490437798115</c:v>
                </c:pt>
                <c:pt idx="494">
                  <c:v>16.09762298661871</c:v>
                </c:pt>
                <c:pt idx="495">
                  <c:v>-29.815999892873787</c:v>
                </c:pt>
                <c:pt idx="496">
                  <c:v>2.1023295597073757</c:v>
                </c:pt>
                <c:pt idx="497">
                  <c:v>-0.84960585121468168</c:v>
                </c:pt>
                <c:pt idx="498">
                  <c:v>-3.0346226306738573</c:v>
                </c:pt>
                <c:pt idx="499">
                  <c:v>12.59131889272375</c:v>
                </c:pt>
                <c:pt idx="500">
                  <c:v>-43.1279976237333</c:v>
                </c:pt>
                <c:pt idx="501">
                  <c:v>-22.65382790417711</c:v>
                </c:pt>
                <c:pt idx="502">
                  <c:v>15.904341641177865</c:v>
                </c:pt>
                <c:pt idx="503">
                  <c:v>-2.629687626085345</c:v>
                </c:pt>
                <c:pt idx="504">
                  <c:v>-4.1286503249803292</c:v>
                </c:pt>
                <c:pt idx="505">
                  <c:v>-4.3812770701869166</c:v>
                </c:pt>
                <c:pt idx="506">
                  <c:v>-2.2864526575093209</c:v>
                </c:pt>
                <c:pt idx="507">
                  <c:v>5.8561430371626546</c:v>
                </c:pt>
                <c:pt idx="508">
                  <c:v>-6.1427277428571774</c:v>
                </c:pt>
                <c:pt idx="509">
                  <c:v>42.164541364101275</c:v>
                </c:pt>
                <c:pt idx="510">
                  <c:v>24.999919469014891</c:v>
                </c:pt>
                <c:pt idx="511">
                  <c:v>-5.2552774545234247</c:v>
                </c:pt>
                <c:pt idx="512">
                  <c:v>28.674433520506561</c:v>
                </c:pt>
                <c:pt idx="513">
                  <c:v>7.8098342820822548</c:v>
                </c:pt>
                <c:pt idx="514">
                  <c:v>22.537253419450671</c:v>
                </c:pt>
                <c:pt idx="515">
                  <c:v>16.250223293492777</c:v>
                </c:pt>
                <c:pt idx="516">
                  <c:v>-30.365667472689545</c:v>
                </c:pt>
                <c:pt idx="517">
                  <c:v>28.636857621825708</c:v>
                </c:pt>
                <c:pt idx="518">
                  <c:v>-8.5464991561084531</c:v>
                </c:pt>
                <c:pt idx="519">
                  <c:v>2.9375224049977353</c:v>
                </c:pt>
                <c:pt idx="520">
                  <c:v>-5.6490759123495566</c:v>
                </c:pt>
                <c:pt idx="521">
                  <c:v>-13.269166297496032</c:v>
                </c:pt>
                <c:pt idx="522">
                  <c:v>2.340574350924757</c:v>
                </c:pt>
                <c:pt idx="523">
                  <c:v>-25.093030946813673</c:v>
                </c:pt>
                <c:pt idx="524">
                  <c:v>-21.822014389113839</c:v>
                </c:pt>
                <c:pt idx="525">
                  <c:v>-6.3589713697179269</c:v>
                </c:pt>
                <c:pt idx="526">
                  <c:v>17.200847930996137</c:v>
                </c:pt>
                <c:pt idx="527">
                  <c:v>12.400875479697826</c:v>
                </c:pt>
                <c:pt idx="528">
                  <c:v>15.477551643266386</c:v>
                </c:pt>
                <c:pt idx="529">
                  <c:v>12.039360924281695</c:v>
                </c:pt>
                <c:pt idx="530">
                  <c:v>12.860441412409248</c:v>
                </c:pt>
                <c:pt idx="531">
                  <c:v>-23.480262123571766</c:v>
                </c:pt>
                <c:pt idx="532">
                  <c:v>29.415817609065375</c:v>
                </c:pt>
                <c:pt idx="533">
                  <c:v>5.008209664709157</c:v>
                </c:pt>
                <c:pt idx="534">
                  <c:v>-6.8754980025320576</c:v>
                </c:pt>
                <c:pt idx="535">
                  <c:v>31.816457265964097</c:v>
                </c:pt>
                <c:pt idx="536">
                  <c:v>7.856013654974082</c:v>
                </c:pt>
                <c:pt idx="537">
                  <c:v>-30.487146194392171</c:v>
                </c:pt>
                <c:pt idx="538">
                  <c:v>-26.519190311598816</c:v>
                </c:pt>
                <c:pt idx="539">
                  <c:v>-21.985382939880989</c:v>
                </c:pt>
                <c:pt idx="540">
                  <c:v>13.967624771267788</c:v>
                </c:pt>
                <c:pt idx="541">
                  <c:v>6.4658631552855725</c:v>
                </c:pt>
                <c:pt idx="542">
                  <c:v>1.0710842411114256</c:v>
                </c:pt>
                <c:pt idx="543">
                  <c:v>9.5517400476322862</c:v>
                </c:pt>
                <c:pt idx="544">
                  <c:v>-15.974120426465884</c:v>
                </c:pt>
                <c:pt idx="545">
                  <c:v>-10.521665388262365</c:v>
                </c:pt>
                <c:pt idx="546">
                  <c:v>13.733781512142992</c:v>
                </c:pt>
                <c:pt idx="547">
                  <c:v>6.1476900073404206</c:v>
                </c:pt>
                <c:pt idx="548">
                  <c:v>-4.7845751449894633</c:v>
                </c:pt>
                <c:pt idx="549">
                  <c:v>3.6403478475417188</c:v>
                </c:pt>
                <c:pt idx="550">
                  <c:v>11.739998526092201</c:v>
                </c:pt>
                <c:pt idx="551">
                  <c:v>12.515918855483296</c:v>
                </c:pt>
                <c:pt idx="552">
                  <c:v>39.409488457050131</c:v>
                </c:pt>
                <c:pt idx="553">
                  <c:v>-0.93101450898526539</c:v>
                </c:pt>
                <c:pt idx="554">
                  <c:v>20.734910754206947</c:v>
                </c:pt>
                <c:pt idx="555">
                  <c:v>22.032105787490629</c:v>
                </c:pt>
                <c:pt idx="556">
                  <c:v>-0.70456609651803392</c:v>
                </c:pt>
                <c:pt idx="557">
                  <c:v>11.054744774414621</c:v>
                </c:pt>
                <c:pt idx="558">
                  <c:v>14.596374950078076</c:v>
                </c:pt>
                <c:pt idx="559">
                  <c:v>7.7434978174902422</c:v>
                </c:pt>
                <c:pt idx="560">
                  <c:v>12.936749948396123</c:v>
                </c:pt>
                <c:pt idx="561">
                  <c:v>-18.078627855490208</c:v>
                </c:pt>
                <c:pt idx="562">
                  <c:v>-3.8367306452042924</c:v>
                </c:pt>
                <c:pt idx="563">
                  <c:v>42.976098303767515</c:v>
                </c:pt>
                <c:pt idx="564">
                  <c:v>-13.862821948407881</c:v>
                </c:pt>
                <c:pt idx="565">
                  <c:v>21.375256741688787</c:v>
                </c:pt>
                <c:pt idx="566">
                  <c:v>-4.0327975589924998</c:v>
                </c:pt>
                <c:pt idx="567">
                  <c:v>-18.074851972943542</c:v>
                </c:pt>
                <c:pt idx="568">
                  <c:v>5.8502742947950805</c:v>
                </c:pt>
                <c:pt idx="569">
                  <c:v>12.326681157590155</c:v>
                </c:pt>
                <c:pt idx="570">
                  <c:v>50.508320517463382</c:v>
                </c:pt>
                <c:pt idx="571">
                  <c:v>-5.6608377849177174</c:v>
                </c:pt>
                <c:pt idx="572">
                  <c:v>13.957477092043408</c:v>
                </c:pt>
                <c:pt idx="573">
                  <c:v>-30.776333408049766</c:v>
                </c:pt>
                <c:pt idx="574">
                  <c:v>12.574930101641376</c:v>
                </c:pt>
                <c:pt idx="575">
                  <c:v>28.67552692392794</c:v>
                </c:pt>
                <c:pt idx="576">
                  <c:v>27.043892979336636</c:v>
                </c:pt>
                <c:pt idx="577">
                  <c:v>-13.689408144691509</c:v>
                </c:pt>
                <c:pt idx="578">
                  <c:v>-3.3477461386416869</c:v>
                </c:pt>
                <c:pt idx="579">
                  <c:v>7.907673761969332</c:v>
                </c:pt>
                <c:pt idx="580">
                  <c:v>42.421747459383873</c:v>
                </c:pt>
                <c:pt idx="581">
                  <c:v>-4.1272259261978466</c:v>
                </c:pt>
                <c:pt idx="582">
                  <c:v>-8.7152018861751976</c:v>
                </c:pt>
                <c:pt idx="583">
                  <c:v>-16.20942713521756</c:v>
                </c:pt>
                <c:pt idx="584">
                  <c:v>17.397134117223889</c:v>
                </c:pt>
                <c:pt idx="585">
                  <c:v>6.9847130028155107</c:v>
                </c:pt>
                <c:pt idx="586">
                  <c:v>29.686532112130614</c:v>
                </c:pt>
                <c:pt idx="587">
                  <c:v>1.8909128084086917</c:v>
                </c:pt>
                <c:pt idx="588">
                  <c:v>16.326502650356225</c:v>
                </c:pt>
                <c:pt idx="589">
                  <c:v>-29.274078340980338</c:v>
                </c:pt>
                <c:pt idx="590">
                  <c:v>-22.827968503427247</c:v>
                </c:pt>
                <c:pt idx="591">
                  <c:v>23.243654157258099</c:v>
                </c:pt>
                <c:pt idx="592">
                  <c:v>-4.6128013973771029</c:v>
                </c:pt>
                <c:pt idx="593">
                  <c:v>19.837744438328961</c:v>
                </c:pt>
                <c:pt idx="594">
                  <c:v>18.121996241522002</c:v>
                </c:pt>
                <c:pt idx="595">
                  <c:v>6.049411671730863</c:v>
                </c:pt>
                <c:pt idx="596">
                  <c:v>-9.7379987016918221</c:v>
                </c:pt>
                <c:pt idx="597">
                  <c:v>8.314689151584858</c:v>
                </c:pt>
                <c:pt idx="598">
                  <c:v>-24.054210312869039</c:v>
                </c:pt>
                <c:pt idx="599">
                  <c:v>5.672485546291365</c:v>
                </c:pt>
                <c:pt idx="600">
                  <c:v>-6.3072392395388679</c:v>
                </c:pt>
                <c:pt idx="601">
                  <c:v>-26.840804693608408</c:v>
                </c:pt>
                <c:pt idx="602">
                  <c:v>0.92560290367950704</c:v>
                </c:pt>
                <c:pt idx="603">
                  <c:v>1.0445242142424376</c:v>
                </c:pt>
                <c:pt idx="604">
                  <c:v>3.5605708900480666</c:v>
                </c:pt>
                <c:pt idx="605">
                  <c:v>-37.785170420585828</c:v>
                </c:pt>
                <c:pt idx="606">
                  <c:v>39.462903154875583</c:v>
                </c:pt>
                <c:pt idx="607">
                  <c:v>-7.4413649265001123</c:v>
                </c:pt>
                <c:pt idx="608">
                  <c:v>-41.131661390280357</c:v>
                </c:pt>
                <c:pt idx="609">
                  <c:v>-3.9116986365750011</c:v>
                </c:pt>
                <c:pt idx="610">
                  <c:v>6.1957074840814927</c:v>
                </c:pt>
                <c:pt idx="611">
                  <c:v>-14.692670949709035</c:v>
                </c:pt>
                <c:pt idx="612">
                  <c:v>-1.6985909706556117</c:v>
                </c:pt>
                <c:pt idx="613">
                  <c:v>49.158214062477803</c:v>
                </c:pt>
                <c:pt idx="614">
                  <c:v>4.0023067040065197</c:v>
                </c:pt>
                <c:pt idx="615">
                  <c:v>8.1094996957905572</c:v>
                </c:pt>
                <c:pt idx="616">
                  <c:v>-7.4420391246579882</c:v>
                </c:pt>
                <c:pt idx="617">
                  <c:v>-15.808357867436779</c:v>
                </c:pt>
                <c:pt idx="618">
                  <c:v>-26.296725312614797</c:v>
                </c:pt>
                <c:pt idx="619">
                  <c:v>-24.468640246249777</c:v>
                </c:pt>
                <c:pt idx="620">
                  <c:v>-11.41608875274448</c:v>
                </c:pt>
                <c:pt idx="621">
                  <c:v>1.4316830527243298</c:v>
                </c:pt>
                <c:pt idx="622">
                  <c:v>-2.018727329268974</c:v>
                </c:pt>
                <c:pt idx="623">
                  <c:v>28.071472457630723</c:v>
                </c:pt>
                <c:pt idx="624">
                  <c:v>-37.352295288883624</c:v>
                </c:pt>
                <c:pt idx="625">
                  <c:v>8.534187253523779</c:v>
                </c:pt>
                <c:pt idx="626">
                  <c:v>17.025848934910119</c:v>
                </c:pt>
                <c:pt idx="627">
                  <c:v>-14.472777100487429</c:v>
                </c:pt>
                <c:pt idx="628">
                  <c:v>3.8841179924660252</c:v>
                </c:pt>
                <c:pt idx="629">
                  <c:v>12.096074088310081</c:v>
                </c:pt>
                <c:pt idx="630">
                  <c:v>16.773522263375018</c:v>
                </c:pt>
                <c:pt idx="631">
                  <c:v>46.937028449315498</c:v>
                </c:pt>
                <c:pt idx="632">
                  <c:v>-16.060882871227129</c:v>
                </c:pt>
                <c:pt idx="633">
                  <c:v>-12.711027682862817</c:v>
                </c:pt>
                <c:pt idx="634">
                  <c:v>8.507407666094986</c:v>
                </c:pt>
                <c:pt idx="635">
                  <c:v>-34.424724819802449</c:v>
                </c:pt>
                <c:pt idx="636">
                  <c:v>7.589223367492659</c:v>
                </c:pt>
                <c:pt idx="637">
                  <c:v>26.43195240168594</c:v>
                </c:pt>
                <c:pt idx="638">
                  <c:v>-11.356883178979567</c:v>
                </c:pt>
                <c:pt idx="639">
                  <c:v>24.650526875835368</c:v>
                </c:pt>
                <c:pt idx="640">
                  <c:v>-0.39937271202008018</c:v>
                </c:pt>
                <c:pt idx="641">
                  <c:v>26.980919171823064</c:v>
                </c:pt>
                <c:pt idx="642">
                  <c:v>-11.602203317505289</c:v>
                </c:pt>
                <c:pt idx="643">
                  <c:v>5.9626703720439576</c:v>
                </c:pt>
                <c:pt idx="644">
                  <c:v>-9.7543776253982806</c:v>
                </c:pt>
                <c:pt idx="645">
                  <c:v>11.119003984160837</c:v>
                </c:pt>
                <c:pt idx="646">
                  <c:v>-6.1664316969418902</c:v>
                </c:pt>
                <c:pt idx="647">
                  <c:v>15.115182373226236</c:v>
                </c:pt>
                <c:pt idx="648">
                  <c:v>-3.0825634928413366</c:v>
                </c:pt>
                <c:pt idx="649">
                  <c:v>6.5217733454830507</c:v>
                </c:pt>
                <c:pt idx="650">
                  <c:v>-22.821536436991483</c:v>
                </c:pt>
                <c:pt idx="651">
                  <c:v>-18.079130458355429</c:v>
                </c:pt>
                <c:pt idx="652">
                  <c:v>0.24758312007622579</c:v>
                </c:pt>
                <c:pt idx="653">
                  <c:v>-7.2147420023825886</c:v>
                </c:pt>
                <c:pt idx="654">
                  <c:v>6.8496330506452567</c:v>
                </c:pt>
                <c:pt idx="655">
                  <c:v>-0.32428587521712232</c:v>
                </c:pt>
                <c:pt idx="656">
                  <c:v>4.4870358581498646</c:v>
                </c:pt>
                <c:pt idx="657">
                  <c:v>-0.79219193948229361</c:v>
                </c:pt>
                <c:pt idx="658">
                  <c:v>19.497264024646192</c:v>
                </c:pt>
                <c:pt idx="659">
                  <c:v>-5.1876145717619639</c:v>
                </c:pt>
                <c:pt idx="660">
                  <c:v>-21.875808346028681</c:v>
                </c:pt>
                <c:pt idx="661">
                  <c:v>1.8051713587705294</c:v>
                </c:pt>
                <c:pt idx="662">
                  <c:v>-28.606840850545012</c:v>
                </c:pt>
                <c:pt idx="663">
                  <c:v>14.399119004951796</c:v>
                </c:pt>
                <c:pt idx="664">
                  <c:v>-2.0281634064574376</c:v>
                </c:pt>
                <c:pt idx="665">
                  <c:v>17.555060835540143</c:v>
                </c:pt>
                <c:pt idx="666">
                  <c:v>19.717193861081292</c:v>
                </c:pt>
                <c:pt idx="667">
                  <c:v>0.579136654860821</c:v>
                </c:pt>
                <c:pt idx="668">
                  <c:v>-13.726774541848215</c:v>
                </c:pt>
                <c:pt idx="669">
                  <c:v>-3.9869080199298184</c:v>
                </c:pt>
                <c:pt idx="670">
                  <c:v>-31.602443568521402</c:v>
                </c:pt>
                <c:pt idx="671">
                  <c:v>21.897270544301541</c:v>
                </c:pt>
                <c:pt idx="672">
                  <c:v>-3.1050343583263893</c:v>
                </c:pt>
                <c:pt idx="673">
                  <c:v>23.431239308106122</c:v>
                </c:pt>
                <c:pt idx="674">
                  <c:v>14.039115856118073</c:v>
                </c:pt>
                <c:pt idx="675">
                  <c:v>2.2288396293625916</c:v>
                </c:pt>
                <c:pt idx="676">
                  <c:v>-19.603224111054338</c:v>
                </c:pt>
                <c:pt idx="677">
                  <c:v>-12.665222419591974</c:v>
                </c:pt>
                <c:pt idx="678">
                  <c:v>-9.4951699986682652</c:v>
                </c:pt>
                <c:pt idx="679">
                  <c:v>-5.4159195818682857</c:v>
                </c:pt>
                <c:pt idx="680">
                  <c:v>4.5707548130883362</c:v>
                </c:pt>
                <c:pt idx="681">
                  <c:v>6.3633145514698608</c:v>
                </c:pt>
                <c:pt idx="682">
                  <c:v>4.4218783844592853</c:v>
                </c:pt>
                <c:pt idx="683">
                  <c:v>-29.464067711726926</c:v>
                </c:pt>
                <c:pt idx="684">
                  <c:v>-36.809419027139583</c:v>
                </c:pt>
                <c:pt idx="685">
                  <c:v>12.078825942601913</c:v>
                </c:pt>
                <c:pt idx="686">
                  <c:v>2.4405809907663967</c:v>
                </c:pt>
                <c:pt idx="687">
                  <c:v>12.686774128145975</c:v>
                </c:pt>
                <c:pt idx="688">
                  <c:v>-14.040803943466733</c:v>
                </c:pt>
                <c:pt idx="689">
                  <c:v>-5.2779995378978288</c:v>
                </c:pt>
                <c:pt idx="690">
                  <c:v>-35.110315413409005</c:v>
                </c:pt>
                <c:pt idx="691">
                  <c:v>15.803079124756289</c:v>
                </c:pt>
                <c:pt idx="692">
                  <c:v>-1.3903292139080821</c:v>
                </c:pt>
                <c:pt idx="693">
                  <c:v>-9.6501801201569943</c:v>
                </c:pt>
                <c:pt idx="694">
                  <c:v>-14.912914945059271</c:v>
                </c:pt>
                <c:pt idx="695">
                  <c:v>-12.546762504355367</c:v>
                </c:pt>
                <c:pt idx="696">
                  <c:v>-9.9435506737077741</c:v>
                </c:pt>
                <c:pt idx="697">
                  <c:v>0.12957902220495471</c:v>
                </c:pt>
                <c:pt idx="698">
                  <c:v>26.757416504119345</c:v>
                </c:pt>
                <c:pt idx="699">
                  <c:v>32.226666109173927</c:v>
                </c:pt>
                <c:pt idx="700">
                  <c:v>28.580087722176255</c:v>
                </c:pt>
                <c:pt idx="701">
                  <c:v>1.895622775890957</c:v>
                </c:pt>
                <c:pt idx="702">
                  <c:v>4.5120113542239579</c:v>
                </c:pt>
                <c:pt idx="703">
                  <c:v>26.394747149457679</c:v>
                </c:pt>
                <c:pt idx="704">
                  <c:v>-22.64100440654471</c:v>
                </c:pt>
                <c:pt idx="705">
                  <c:v>-8.2519029750377335</c:v>
                </c:pt>
                <c:pt idx="706">
                  <c:v>9.1538532742896557</c:v>
                </c:pt>
                <c:pt idx="707">
                  <c:v>19.679853914053826</c:v>
                </c:pt>
                <c:pt idx="708">
                  <c:v>-2.6988213649365149</c:v>
                </c:pt>
                <c:pt idx="709">
                  <c:v>-20.903225320338425</c:v>
                </c:pt>
                <c:pt idx="710">
                  <c:v>14.681179179987456</c:v>
                </c:pt>
                <c:pt idx="711">
                  <c:v>13.385180712553245</c:v>
                </c:pt>
                <c:pt idx="712">
                  <c:v>2.3241539450475557</c:v>
                </c:pt>
                <c:pt idx="713">
                  <c:v>10.962760540314326</c:v>
                </c:pt>
                <c:pt idx="714">
                  <c:v>-0.4542397308074726</c:v>
                </c:pt>
                <c:pt idx="715">
                  <c:v>16.665521890446112</c:v>
                </c:pt>
                <c:pt idx="716">
                  <c:v>-6.907298500554349</c:v>
                </c:pt>
                <c:pt idx="717">
                  <c:v>-10.518152235778611</c:v>
                </c:pt>
                <c:pt idx="718">
                  <c:v>-16.429993457686457</c:v>
                </c:pt>
                <c:pt idx="719">
                  <c:v>9.9290363374484905</c:v>
                </c:pt>
                <c:pt idx="720">
                  <c:v>-3.453229176308878</c:v>
                </c:pt>
                <c:pt idx="721">
                  <c:v>18.83403728277321</c:v>
                </c:pt>
                <c:pt idx="722">
                  <c:v>-5.0601758193068695</c:v>
                </c:pt>
                <c:pt idx="723">
                  <c:v>-9.0696404909648205</c:v>
                </c:pt>
                <c:pt idx="724">
                  <c:v>-1.6517420116948358</c:v>
                </c:pt>
                <c:pt idx="725">
                  <c:v>-24.45292727640204</c:v>
                </c:pt>
                <c:pt idx="726">
                  <c:v>41.215896499765563</c:v>
                </c:pt>
                <c:pt idx="727">
                  <c:v>1.0759430933523801</c:v>
                </c:pt>
                <c:pt idx="728">
                  <c:v>-24.579951239097959</c:v>
                </c:pt>
                <c:pt idx="729">
                  <c:v>5.2212586898930171</c:v>
                </c:pt>
                <c:pt idx="730">
                  <c:v>18.680058623564427</c:v>
                </c:pt>
                <c:pt idx="731">
                  <c:v>-29.220712680522912</c:v>
                </c:pt>
                <c:pt idx="732">
                  <c:v>19.375246440517184</c:v>
                </c:pt>
                <c:pt idx="733">
                  <c:v>-21.149475716430779</c:v>
                </c:pt>
                <c:pt idx="734">
                  <c:v>-49.667769052505932</c:v>
                </c:pt>
                <c:pt idx="735">
                  <c:v>-6.4837502368448607</c:v>
                </c:pt>
                <c:pt idx="736">
                  <c:v>-1.4672446732057878</c:v>
                </c:pt>
                <c:pt idx="737">
                  <c:v>-22.9724191155642</c:v>
                </c:pt>
                <c:pt idx="738">
                  <c:v>-8.2438416310355507</c:v>
                </c:pt>
                <c:pt idx="739">
                  <c:v>25.302236941617341</c:v>
                </c:pt>
                <c:pt idx="740">
                  <c:v>3.2000732854185956</c:v>
                </c:pt>
                <c:pt idx="741">
                  <c:v>5.2990795043298595</c:v>
                </c:pt>
                <c:pt idx="742">
                  <c:v>15.667980847091718</c:v>
                </c:pt>
                <c:pt idx="743">
                  <c:v>21.646075449818937</c:v>
                </c:pt>
                <c:pt idx="744">
                  <c:v>17.336721030182904</c:v>
                </c:pt>
                <c:pt idx="745">
                  <c:v>16.039905764652712</c:v>
                </c:pt>
                <c:pt idx="746">
                  <c:v>-3.4049480254242517</c:v>
                </c:pt>
                <c:pt idx="747">
                  <c:v>12.819279395881455</c:v>
                </c:pt>
                <c:pt idx="748">
                  <c:v>-15.258725236753156</c:v>
                </c:pt>
                <c:pt idx="749">
                  <c:v>15.729871056260583</c:v>
                </c:pt>
                <c:pt idx="750">
                  <c:v>10.451294574456426</c:v>
                </c:pt>
                <c:pt idx="751">
                  <c:v>-23.745789333461524</c:v>
                </c:pt>
                <c:pt idx="752">
                  <c:v>13.01464461121707</c:v>
                </c:pt>
                <c:pt idx="753">
                  <c:v>20.744098832685925</c:v>
                </c:pt>
                <c:pt idx="754">
                  <c:v>10.529634625594023</c:v>
                </c:pt>
                <c:pt idx="755">
                  <c:v>5.5021218139324564</c:v>
                </c:pt>
                <c:pt idx="756">
                  <c:v>-0.22650347582176381</c:v>
                </c:pt>
                <c:pt idx="757">
                  <c:v>-13.643029888855049</c:v>
                </c:pt>
                <c:pt idx="758">
                  <c:v>-1.9120501418045222</c:v>
                </c:pt>
                <c:pt idx="759">
                  <c:v>-28.686035753019109</c:v>
                </c:pt>
                <c:pt idx="760">
                  <c:v>-21.856605579660915</c:v>
                </c:pt>
                <c:pt idx="761">
                  <c:v>10.277120256837552</c:v>
                </c:pt>
                <c:pt idx="762">
                  <c:v>2.3171700497169239</c:v>
                </c:pt>
                <c:pt idx="763">
                  <c:v>-0.57757227700617197</c:v>
                </c:pt>
                <c:pt idx="764">
                  <c:v>0.28335813391753673</c:v>
                </c:pt>
                <c:pt idx="765">
                  <c:v>9.0391684066798774</c:v>
                </c:pt>
                <c:pt idx="766">
                  <c:v>-12.014253208689203</c:v>
                </c:pt>
                <c:pt idx="767">
                  <c:v>-20.700879030530523</c:v>
                </c:pt>
                <c:pt idx="768">
                  <c:v>-18.406711302750487</c:v>
                </c:pt>
                <c:pt idx="769">
                  <c:v>-6.9000584249557688</c:v>
                </c:pt>
                <c:pt idx="770">
                  <c:v>-7.7693860492562381</c:v>
                </c:pt>
                <c:pt idx="771">
                  <c:v>3.7241616862967044</c:v>
                </c:pt>
                <c:pt idx="772">
                  <c:v>-21.487206982351864</c:v>
                </c:pt>
                <c:pt idx="773">
                  <c:v>-3.0013546737553205</c:v>
                </c:pt>
                <c:pt idx="774">
                  <c:v>-11.571706025711114</c:v>
                </c:pt>
                <c:pt idx="775">
                  <c:v>-0.30012305924718563</c:v>
                </c:pt>
                <c:pt idx="776">
                  <c:v>33.347449469381601</c:v>
                </c:pt>
                <c:pt idx="777">
                  <c:v>10.969590156948883</c:v>
                </c:pt>
                <c:pt idx="778">
                  <c:v>16.12127472795181</c:v>
                </c:pt>
                <c:pt idx="779">
                  <c:v>1.0460757969097443</c:v>
                </c:pt>
                <c:pt idx="780">
                  <c:v>-26.152593600093372</c:v>
                </c:pt>
                <c:pt idx="781">
                  <c:v>-7.3818797524676096</c:v>
                </c:pt>
                <c:pt idx="782">
                  <c:v>19.64173306934094</c:v>
                </c:pt>
                <c:pt idx="783">
                  <c:v>6.2350836646703449</c:v>
                </c:pt>
                <c:pt idx="784">
                  <c:v>-23.843762296179278</c:v>
                </c:pt>
                <c:pt idx="785">
                  <c:v>-13.889107111078156</c:v>
                </c:pt>
                <c:pt idx="786">
                  <c:v>-25.140962481909391</c:v>
                </c:pt>
                <c:pt idx="787">
                  <c:v>27.959969126227623</c:v>
                </c:pt>
                <c:pt idx="788">
                  <c:v>-17.068105264481506</c:v>
                </c:pt>
                <c:pt idx="789">
                  <c:v>17.56293476659712</c:v>
                </c:pt>
                <c:pt idx="790">
                  <c:v>10.9937844913711</c:v>
                </c:pt>
                <c:pt idx="791">
                  <c:v>5.2452728453545232</c:v>
                </c:pt>
                <c:pt idx="792">
                  <c:v>-20.032045735105534</c:v>
                </c:pt>
                <c:pt idx="793">
                  <c:v>-12.451543989660578</c:v>
                </c:pt>
                <c:pt idx="794">
                  <c:v>2.0358500504463186</c:v>
                </c:pt>
                <c:pt idx="795">
                  <c:v>-0.48894749798143522</c:v>
                </c:pt>
                <c:pt idx="796">
                  <c:v>0.29133699234186211</c:v>
                </c:pt>
                <c:pt idx="797">
                  <c:v>8.3604750461018735</c:v>
                </c:pt>
                <c:pt idx="798">
                  <c:v>4.0140751516253728</c:v>
                </c:pt>
                <c:pt idx="799">
                  <c:v>12.415257726724303</c:v>
                </c:pt>
                <c:pt idx="800">
                  <c:v>8.4032178136099969</c:v>
                </c:pt>
                <c:pt idx="801">
                  <c:v>-9.2087960756870899</c:v>
                </c:pt>
                <c:pt idx="802">
                  <c:v>1.2451775820181044</c:v>
                </c:pt>
                <c:pt idx="803">
                  <c:v>-2.3217812893543268</c:v>
                </c:pt>
                <c:pt idx="804">
                  <c:v>-19.659343753227176</c:v>
                </c:pt>
                <c:pt idx="805">
                  <c:v>-16.901292998976793</c:v>
                </c:pt>
                <c:pt idx="806">
                  <c:v>28.646075346759194</c:v>
                </c:pt>
                <c:pt idx="807">
                  <c:v>-0.816486251091608</c:v>
                </c:pt>
                <c:pt idx="808">
                  <c:v>-22.166588737634342</c:v>
                </c:pt>
                <c:pt idx="809">
                  <c:v>-17.519219849840638</c:v>
                </c:pt>
                <c:pt idx="810">
                  <c:v>-10.147771896740689</c:v>
                </c:pt>
                <c:pt idx="811">
                  <c:v>-30.116901591271262</c:v>
                </c:pt>
                <c:pt idx="812">
                  <c:v>-1.328408820314344</c:v>
                </c:pt>
                <c:pt idx="813">
                  <c:v>-33.150735891446153</c:v>
                </c:pt>
                <c:pt idx="814">
                  <c:v>-25.639350092622522</c:v>
                </c:pt>
                <c:pt idx="815">
                  <c:v>3.5394829042268809</c:v>
                </c:pt>
                <c:pt idx="816">
                  <c:v>-23.98254986314225</c:v>
                </c:pt>
                <c:pt idx="817">
                  <c:v>-30.244194616388363</c:v>
                </c:pt>
                <c:pt idx="818">
                  <c:v>16.90754426679182</c:v>
                </c:pt>
                <c:pt idx="819">
                  <c:v>4.4271752603442254</c:v>
                </c:pt>
                <c:pt idx="820">
                  <c:v>5.969341051594772</c:v>
                </c:pt>
                <c:pt idx="821">
                  <c:v>4.4085340869555649</c:v>
                </c:pt>
                <c:pt idx="822">
                  <c:v>67.033714296864531</c:v>
                </c:pt>
                <c:pt idx="823">
                  <c:v>-18.06005401981691</c:v>
                </c:pt>
                <c:pt idx="824">
                  <c:v>-18.378976458591652</c:v>
                </c:pt>
                <c:pt idx="825">
                  <c:v>14.847317218822536</c:v>
                </c:pt>
                <c:pt idx="826">
                  <c:v>-17.993371498674612</c:v>
                </c:pt>
                <c:pt idx="827">
                  <c:v>-38.394101905507533</c:v>
                </c:pt>
                <c:pt idx="828">
                  <c:v>-0.64622373867520655</c:v>
                </c:pt>
                <c:pt idx="829">
                  <c:v>19.890891938242305</c:v>
                </c:pt>
                <c:pt idx="830">
                  <c:v>-4.7381573971230484</c:v>
                </c:pt>
                <c:pt idx="831">
                  <c:v>5.3784754134817856</c:v>
                </c:pt>
                <c:pt idx="832">
                  <c:v>2.4587140895300648</c:v>
                </c:pt>
                <c:pt idx="833">
                  <c:v>-7.2375673656376023</c:v>
                </c:pt>
                <c:pt idx="834">
                  <c:v>1.3202696820713959</c:v>
                </c:pt>
                <c:pt idx="835">
                  <c:v>-12.120553426165591</c:v>
                </c:pt>
                <c:pt idx="836">
                  <c:v>-19.778286042639326</c:v>
                </c:pt>
                <c:pt idx="837">
                  <c:v>-2.5960110317806788</c:v>
                </c:pt>
                <c:pt idx="838">
                  <c:v>-17.645717803674735</c:v>
                </c:pt>
                <c:pt idx="839">
                  <c:v>-2.9769378537156883</c:v>
                </c:pt>
                <c:pt idx="840">
                  <c:v>-8.3968701749647376</c:v>
                </c:pt>
                <c:pt idx="841">
                  <c:v>0.15807759685126968</c:v>
                </c:pt>
                <c:pt idx="842">
                  <c:v>3.4346252626219824</c:v>
                </c:pt>
                <c:pt idx="843">
                  <c:v>-22.110711051105831</c:v>
                </c:pt>
                <c:pt idx="844">
                  <c:v>7.1646730418690812</c:v>
                </c:pt>
                <c:pt idx="845">
                  <c:v>6.4940914331123496</c:v>
                </c:pt>
                <c:pt idx="846">
                  <c:v>1.629834588568345</c:v>
                </c:pt>
                <c:pt idx="847">
                  <c:v>-11.580326898370837</c:v>
                </c:pt>
                <c:pt idx="848">
                  <c:v>-16.965658252663754</c:v>
                </c:pt>
                <c:pt idx="849">
                  <c:v>4.3675330826341723</c:v>
                </c:pt>
                <c:pt idx="850">
                  <c:v>23.771424186045483</c:v>
                </c:pt>
                <c:pt idx="851">
                  <c:v>8.5082466525927369</c:v>
                </c:pt>
                <c:pt idx="852">
                  <c:v>55.258821386774471</c:v>
                </c:pt>
                <c:pt idx="853">
                  <c:v>-4.6625891885780817</c:v>
                </c:pt>
                <c:pt idx="854">
                  <c:v>19.533344190157258</c:v>
                </c:pt>
                <c:pt idx="855">
                  <c:v>1.8813705004945915</c:v>
                </c:pt>
                <c:pt idx="856">
                  <c:v>-30.458301763146768</c:v>
                </c:pt>
                <c:pt idx="857">
                  <c:v>8.3165584583413388</c:v>
                </c:pt>
                <c:pt idx="858">
                  <c:v>-26.321252658435334</c:v>
                </c:pt>
                <c:pt idx="859">
                  <c:v>9.7203663749448772</c:v>
                </c:pt>
                <c:pt idx="860">
                  <c:v>-7.4312126477027292</c:v>
                </c:pt>
                <c:pt idx="861">
                  <c:v>-12.249104904067451</c:v>
                </c:pt>
                <c:pt idx="862">
                  <c:v>11.814710562458592</c:v>
                </c:pt>
                <c:pt idx="863">
                  <c:v>-23.318585331057228</c:v>
                </c:pt>
                <c:pt idx="864">
                  <c:v>4.3877380344003116</c:v>
                </c:pt>
                <c:pt idx="865">
                  <c:v>-10.807531681747317</c:v>
                </c:pt>
                <c:pt idx="866">
                  <c:v>-30.90630204842866</c:v>
                </c:pt>
                <c:pt idx="867">
                  <c:v>-12.110023814229153</c:v>
                </c:pt>
                <c:pt idx="868">
                  <c:v>-15.848584300020899</c:v>
                </c:pt>
                <c:pt idx="869">
                  <c:v>-6.9592024951805982</c:v>
                </c:pt>
                <c:pt idx="870">
                  <c:v>7.407363941267195</c:v>
                </c:pt>
                <c:pt idx="871">
                  <c:v>-18.1398701064821</c:v>
                </c:pt>
                <c:pt idx="872">
                  <c:v>-14.80957326769121</c:v>
                </c:pt>
                <c:pt idx="873">
                  <c:v>-27.564783368105406</c:v>
                </c:pt>
                <c:pt idx="874">
                  <c:v>-3.1508637032311126</c:v>
                </c:pt>
                <c:pt idx="875">
                  <c:v>8.1785664980824304</c:v>
                </c:pt>
                <c:pt idx="876">
                  <c:v>8.9183525248590492</c:v>
                </c:pt>
                <c:pt idx="877">
                  <c:v>-7.2823603162837802</c:v>
                </c:pt>
                <c:pt idx="878">
                  <c:v>56.558783860511404</c:v>
                </c:pt>
                <c:pt idx="879">
                  <c:v>-16.114105768549518</c:v>
                </c:pt>
                <c:pt idx="880">
                  <c:v>18.942315856977693</c:v>
                </c:pt>
                <c:pt idx="881">
                  <c:v>16.785334488255273</c:v>
                </c:pt>
                <c:pt idx="882">
                  <c:v>-15.190698194398957</c:v>
                </c:pt>
                <c:pt idx="883">
                  <c:v>21.665336094906419</c:v>
                </c:pt>
                <c:pt idx="884">
                  <c:v>-1.1947257428915015</c:v>
                </c:pt>
                <c:pt idx="885">
                  <c:v>-3.5234411954765976</c:v>
                </c:pt>
                <c:pt idx="886">
                  <c:v>5.1951233953429057</c:v>
                </c:pt>
                <c:pt idx="887">
                  <c:v>-5.6672332105653522</c:v>
                </c:pt>
                <c:pt idx="888">
                  <c:v>-21.108414450109034</c:v>
                </c:pt>
                <c:pt idx="889">
                  <c:v>-9.5137828932878108</c:v>
                </c:pt>
                <c:pt idx="890">
                  <c:v>-19.948871227557525</c:v>
                </c:pt>
                <c:pt idx="891">
                  <c:v>-6.179329561483538</c:v>
                </c:pt>
                <c:pt idx="892">
                  <c:v>-11.029393497121879</c:v>
                </c:pt>
                <c:pt idx="893">
                  <c:v>-12.226607599273517</c:v>
                </c:pt>
                <c:pt idx="894">
                  <c:v>32.664837881352817</c:v>
                </c:pt>
                <c:pt idx="895">
                  <c:v>-34.405862096727226</c:v>
                </c:pt>
                <c:pt idx="896">
                  <c:v>-28.27407792845937</c:v>
                </c:pt>
                <c:pt idx="897">
                  <c:v>-5.4597003315937922</c:v>
                </c:pt>
              </c:numCache>
            </c:numRef>
          </c:yVal>
          <c:smooth val="0"/>
          <c:extLst>
            <c:ext xmlns:c16="http://schemas.microsoft.com/office/drawing/2014/chart" uri="{C3380CC4-5D6E-409C-BE32-E72D297353CC}">
              <c16:uniqueId val="{00000001-D361-45DB-B8E8-771B2270CD65}"/>
            </c:ext>
          </c:extLst>
        </c:ser>
        <c:ser>
          <c:idx val="2"/>
          <c:order val="2"/>
          <c:tx>
            <c:strRef>
              <c:f>Data!$D$1:$D$2</c:f>
              <c:strCache>
                <c:ptCount val="2"/>
                <c:pt idx="0">
                  <c:v>Cr</c:v>
                </c:pt>
              </c:strCache>
            </c:strRef>
          </c:tx>
          <c:spPr>
            <a:ln w="19050" cap="rnd">
              <a:solidFill>
                <a:schemeClr val="bg1">
                  <a:lumMod val="75000"/>
                </a:schemeClr>
              </a:solidFill>
              <a:round/>
            </a:ln>
            <a:effectLst/>
          </c:spPr>
          <c:marker>
            <c:symbol val="none"/>
          </c:marker>
          <c:xVal>
            <c:numRef>
              <c:f>Data!$A$3:$A$900</c:f>
              <c:numCache>
                <c:formatCode>General</c:formatCode>
                <c:ptCount val="89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numCache>
            </c:numRef>
          </c:xVal>
          <c:yVal>
            <c:numRef>
              <c:f>Data!$D$3:$D$900</c:f>
              <c:numCache>
                <c:formatCode>General</c:formatCode>
                <c:ptCount val="898"/>
                <c:pt idx="0">
                  <c:v>515.89016776273002</c:v>
                </c:pt>
                <c:pt idx="1">
                  <c:v>221.92393598229719</c:v>
                </c:pt>
                <c:pt idx="2">
                  <c:v>109.50997558979402</c:v>
                </c:pt>
                <c:pt idx="3">
                  <c:v>129.95071658360911</c:v>
                </c:pt>
                <c:pt idx="4">
                  <c:v>31.587116704817785</c:v>
                </c:pt>
                <c:pt idx="5">
                  <c:v>69.578783466694958</c:v>
                </c:pt>
                <c:pt idx="6">
                  <c:v>76.128619513833712</c:v>
                </c:pt>
                <c:pt idx="7">
                  <c:v>51.764349767288081</c:v>
                </c:pt>
                <c:pt idx="8">
                  <c:v>84.111115431452163</c:v>
                </c:pt>
                <c:pt idx="9">
                  <c:v>3.090765204018318</c:v>
                </c:pt>
                <c:pt idx="10">
                  <c:v>44.678335379543448</c:v>
                </c:pt>
                <c:pt idx="11">
                  <c:v>31.524688764382233</c:v>
                </c:pt>
                <c:pt idx="12">
                  <c:v>-8.576322053194593</c:v>
                </c:pt>
                <c:pt idx="13">
                  <c:v>61.860902614118658</c:v>
                </c:pt>
                <c:pt idx="14">
                  <c:v>69.966481712502144</c:v>
                </c:pt>
                <c:pt idx="15">
                  <c:v>25.643577680545331</c:v>
                </c:pt>
                <c:pt idx="16">
                  <c:v>129.22304623087766</c:v>
                </c:pt>
                <c:pt idx="17">
                  <c:v>150.89163639660572</c:v>
                </c:pt>
                <c:pt idx="18">
                  <c:v>49.346494859963201</c:v>
                </c:pt>
                <c:pt idx="19">
                  <c:v>21.595255395334306</c:v>
                </c:pt>
                <c:pt idx="20">
                  <c:v>17.501143997194777</c:v>
                </c:pt>
                <c:pt idx="21">
                  <c:v>75.280501312646706</c:v>
                </c:pt>
                <c:pt idx="22">
                  <c:v>1.2004622064923396</c:v>
                </c:pt>
                <c:pt idx="23">
                  <c:v>48.20983803234008</c:v>
                </c:pt>
                <c:pt idx="24">
                  <c:v>21.01049459256809</c:v>
                </c:pt>
                <c:pt idx="25">
                  <c:v>11.14553520119302</c:v>
                </c:pt>
                <c:pt idx="26">
                  <c:v>125.57217734548372</c:v>
                </c:pt>
                <c:pt idx="27">
                  <c:v>3.7922701167937043</c:v>
                </c:pt>
                <c:pt idx="28">
                  <c:v>35.52757729255493</c:v>
                </c:pt>
                <c:pt idx="29">
                  <c:v>123.66074988475178</c:v>
                </c:pt>
                <c:pt idx="30">
                  <c:v>59.629311948048077</c:v>
                </c:pt>
                <c:pt idx="31">
                  <c:v>25.836995716754632</c:v>
                </c:pt>
                <c:pt idx="32">
                  <c:v>12.061229706874846</c:v>
                </c:pt>
                <c:pt idx="33">
                  <c:v>47.848335269954454</c:v>
                </c:pt>
                <c:pt idx="34">
                  <c:v>51.839945958535452</c:v>
                </c:pt>
                <c:pt idx="35">
                  <c:v>26.23702687771009</c:v>
                </c:pt>
                <c:pt idx="36">
                  <c:v>-1.7399393886011805</c:v>
                </c:pt>
                <c:pt idx="37">
                  <c:v>28.496850155721464</c:v>
                </c:pt>
                <c:pt idx="38">
                  <c:v>4.568770745117587</c:v>
                </c:pt>
                <c:pt idx="39">
                  <c:v>68.068734609700229</c:v>
                </c:pt>
                <c:pt idx="40">
                  <c:v>31.409381633469405</c:v>
                </c:pt>
                <c:pt idx="41">
                  <c:v>77.340648798021377</c:v>
                </c:pt>
                <c:pt idx="42">
                  <c:v>-12.127113106535766</c:v>
                </c:pt>
                <c:pt idx="43">
                  <c:v>20.911343334077753</c:v>
                </c:pt>
                <c:pt idx="44">
                  <c:v>6.0615416057644254</c:v>
                </c:pt>
                <c:pt idx="45">
                  <c:v>66.492713097598227</c:v>
                </c:pt>
                <c:pt idx="46">
                  <c:v>112.99631190904093</c:v>
                </c:pt>
                <c:pt idx="47">
                  <c:v>-7.8963386209717568</c:v>
                </c:pt>
                <c:pt idx="48">
                  <c:v>23.758834640572228</c:v>
                </c:pt>
                <c:pt idx="49">
                  <c:v>16.04356119550113</c:v>
                </c:pt>
                <c:pt idx="50">
                  <c:v>58.918919755870412</c:v>
                </c:pt>
                <c:pt idx="51">
                  <c:v>55.130885651229782</c:v>
                </c:pt>
                <c:pt idx="52">
                  <c:v>40.164606197920747</c:v>
                </c:pt>
                <c:pt idx="53">
                  <c:v>33.944569814910764</c:v>
                </c:pt>
                <c:pt idx="54">
                  <c:v>14.747655597086776</c:v>
                </c:pt>
                <c:pt idx="55">
                  <c:v>36.578064904086077</c:v>
                </c:pt>
                <c:pt idx="56">
                  <c:v>6.1407217455345089</c:v>
                </c:pt>
                <c:pt idx="57">
                  <c:v>95.041685241198323</c:v>
                </c:pt>
                <c:pt idx="58">
                  <c:v>30.338736358764447</c:v>
                </c:pt>
                <c:pt idx="59">
                  <c:v>-5.8409424863587818</c:v>
                </c:pt>
                <c:pt idx="60">
                  <c:v>41.066400050592058</c:v>
                </c:pt>
                <c:pt idx="61">
                  <c:v>-51.315738962309958</c:v>
                </c:pt>
                <c:pt idx="62">
                  <c:v>65.542219341562358</c:v>
                </c:pt>
                <c:pt idx="63">
                  <c:v>89.910944043950863</c:v>
                </c:pt>
                <c:pt idx="64">
                  <c:v>67.950951806094068</c:v>
                </c:pt>
                <c:pt idx="65">
                  <c:v>61.823633720615639</c:v>
                </c:pt>
                <c:pt idx="66">
                  <c:v>61.709463979844422</c:v>
                </c:pt>
                <c:pt idx="67">
                  <c:v>52.617503988826734</c:v>
                </c:pt>
                <c:pt idx="68">
                  <c:v>46.926705889651082</c:v>
                </c:pt>
                <c:pt idx="69">
                  <c:v>73.419714515690927</c:v>
                </c:pt>
                <c:pt idx="70">
                  <c:v>52.048299453091282</c:v>
                </c:pt>
                <c:pt idx="71">
                  <c:v>45.355161249198552</c:v>
                </c:pt>
                <c:pt idx="72">
                  <c:v>72.08036675980054</c:v>
                </c:pt>
                <c:pt idx="73">
                  <c:v>73.114963511839377</c:v>
                </c:pt>
                <c:pt idx="74">
                  <c:v>41.269318110240043</c:v>
                </c:pt>
                <c:pt idx="75">
                  <c:v>35.375981728583554</c:v>
                </c:pt>
                <c:pt idx="76">
                  <c:v>89.11052592259108</c:v>
                </c:pt>
                <c:pt idx="77">
                  <c:v>15.576616986733853</c:v>
                </c:pt>
                <c:pt idx="78">
                  <c:v>-7.6427625555032508</c:v>
                </c:pt>
                <c:pt idx="79">
                  <c:v>26.924812977203828</c:v>
                </c:pt>
                <c:pt idx="80">
                  <c:v>47.750893369383078</c:v>
                </c:pt>
                <c:pt idx="81">
                  <c:v>57.421026496375454</c:v>
                </c:pt>
                <c:pt idx="82">
                  <c:v>36.926756630361176</c:v>
                </c:pt>
                <c:pt idx="83">
                  <c:v>45.777612949856177</c:v>
                </c:pt>
                <c:pt idx="84">
                  <c:v>99.934786542474185</c:v>
                </c:pt>
                <c:pt idx="85">
                  <c:v>73.725597764948461</c:v>
                </c:pt>
                <c:pt idx="86">
                  <c:v>57.000361504887543</c:v>
                </c:pt>
                <c:pt idx="87">
                  <c:v>56.157772050287257</c:v>
                </c:pt>
                <c:pt idx="88">
                  <c:v>46.191336412817265</c:v>
                </c:pt>
                <c:pt idx="89">
                  <c:v>113.36139196913592</c:v>
                </c:pt>
                <c:pt idx="90">
                  <c:v>54.093613657491119</c:v>
                </c:pt>
                <c:pt idx="91">
                  <c:v>46.552973739711263</c:v>
                </c:pt>
                <c:pt idx="92">
                  <c:v>72.138208925417601</c:v>
                </c:pt>
                <c:pt idx="93">
                  <c:v>19.810184237844904</c:v>
                </c:pt>
                <c:pt idx="94">
                  <c:v>-4.2672895970051785</c:v>
                </c:pt>
                <c:pt idx="95">
                  <c:v>40.328445714175579</c:v>
                </c:pt>
                <c:pt idx="96">
                  <c:v>53.18353660384755</c:v>
                </c:pt>
                <c:pt idx="97">
                  <c:v>32.417316260708297</c:v>
                </c:pt>
                <c:pt idx="98">
                  <c:v>45.803724106286722</c:v>
                </c:pt>
                <c:pt idx="99">
                  <c:v>73.796709139829517</c:v>
                </c:pt>
                <c:pt idx="100">
                  <c:v>55.858810263944605</c:v>
                </c:pt>
                <c:pt idx="101">
                  <c:v>86.425171780277765</c:v>
                </c:pt>
                <c:pt idx="102">
                  <c:v>24.977595313372717</c:v>
                </c:pt>
                <c:pt idx="103">
                  <c:v>38.863514678133207</c:v>
                </c:pt>
                <c:pt idx="104">
                  <c:v>6.0431180073359094</c:v>
                </c:pt>
                <c:pt idx="105">
                  <c:v>2.7956893257682141</c:v>
                </c:pt>
                <c:pt idx="106">
                  <c:v>20.063272106593583</c:v>
                </c:pt>
                <c:pt idx="107">
                  <c:v>41.460064624672235</c:v>
                </c:pt>
                <c:pt idx="108">
                  <c:v>31.395225829077408</c:v>
                </c:pt>
                <c:pt idx="109">
                  <c:v>102.02049784251319</c:v>
                </c:pt>
                <c:pt idx="110">
                  <c:v>40.307044728826796</c:v>
                </c:pt>
                <c:pt idx="111">
                  <c:v>37.461595598945827</c:v>
                </c:pt>
                <c:pt idx="112">
                  <c:v>22.769792734244756</c:v>
                </c:pt>
                <c:pt idx="113">
                  <c:v>38.776010300532953</c:v>
                </c:pt>
                <c:pt idx="114">
                  <c:v>59.524012024015796</c:v>
                </c:pt>
                <c:pt idx="115">
                  <c:v>78.295177724724326</c:v>
                </c:pt>
                <c:pt idx="116">
                  <c:v>68.36728317201414</c:v>
                </c:pt>
                <c:pt idx="117">
                  <c:v>7.9996338365189095</c:v>
                </c:pt>
                <c:pt idx="118">
                  <c:v>72.340852580239073</c:v>
                </c:pt>
                <c:pt idx="119">
                  <c:v>9.5731186746830943</c:v>
                </c:pt>
                <c:pt idx="120">
                  <c:v>99.097721822326662</c:v>
                </c:pt>
                <c:pt idx="121">
                  <c:v>36.953127684924098</c:v>
                </c:pt>
                <c:pt idx="122">
                  <c:v>50.252853406805002</c:v>
                </c:pt>
                <c:pt idx="123">
                  <c:v>36.750199090176508</c:v>
                </c:pt>
                <c:pt idx="124">
                  <c:v>48.244182698129016</c:v>
                </c:pt>
                <c:pt idx="125">
                  <c:v>146.86429812278706</c:v>
                </c:pt>
                <c:pt idx="126">
                  <c:v>48.972683988265914</c:v>
                </c:pt>
                <c:pt idx="127">
                  <c:v>49.718409080747335</c:v>
                </c:pt>
                <c:pt idx="128">
                  <c:v>23.231845579913397</c:v>
                </c:pt>
                <c:pt idx="129">
                  <c:v>38.145610080398491</c:v>
                </c:pt>
                <c:pt idx="130">
                  <c:v>40.49330993365642</c:v>
                </c:pt>
                <c:pt idx="131">
                  <c:v>83.73028892779719</c:v>
                </c:pt>
                <c:pt idx="132">
                  <c:v>76.007321659250778</c:v>
                </c:pt>
                <c:pt idx="133">
                  <c:v>24.835643108264478</c:v>
                </c:pt>
                <c:pt idx="134">
                  <c:v>43.242051544179667</c:v>
                </c:pt>
                <c:pt idx="135">
                  <c:v>52.069124420994932</c:v>
                </c:pt>
                <c:pt idx="136">
                  <c:v>88.091097047654145</c:v>
                </c:pt>
                <c:pt idx="137">
                  <c:v>77.722294542253564</c:v>
                </c:pt>
                <c:pt idx="138">
                  <c:v>86.455360961187083</c:v>
                </c:pt>
                <c:pt idx="139">
                  <c:v>53.888610901835648</c:v>
                </c:pt>
                <c:pt idx="140">
                  <c:v>55.280745051714554</c:v>
                </c:pt>
                <c:pt idx="141">
                  <c:v>85.534569604184341</c:v>
                </c:pt>
                <c:pt idx="142">
                  <c:v>37.876450733024633</c:v>
                </c:pt>
                <c:pt idx="143">
                  <c:v>36.512188459203152</c:v>
                </c:pt>
                <c:pt idx="144">
                  <c:v>59.521032867251684</c:v>
                </c:pt>
                <c:pt idx="145">
                  <c:v>61.000946956113587</c:v>
                </c:pt>
                <c:pt idx="146">
                  <c:v>24.217103771198381</c:v>
                </c:pt>
                <c:pt idx="147">
                  <c:v>71.068855003806434</c:v>
                </c:pt>
                <c:pt idx="148">
                  <c:v>113.08108296175503</c:v>
                </c:pt>
                <c:pt idx="149">
                  <c:v>77.968576868712631</c:v>
                </c:pt>
                <c:pt idx="150">
                  <c:v>58.122587431458271</c:v>
                </c:pt>
                <c:pt idx="151">
                  <c:v>52.7420302431658</c:v>
                </c:pt>
                <c:pt idx="152">
                  <c:v>69.265629733194174</c:v>
                </c:pt>
                <c:pt idx="153">
                  <c:v>22.499598968659829</c:v>
                </c:pt>
                <c:pt idx="154">
                  <c:v>15.072623930837544</c:v>
                </c:pt>
                <c:pt idx="155">
                  <c:v>96.114717114437838</c:v>
                </c:pt>
                <c:pt idx="156">
                  <c:v>64.984406383786265</c:v>
                </c:pt>
                <c:pt idx="157">
                  <c:v>54.810758052955443</c:v>
                </c:pt>
                <c:pt idx="158">
                  <c:v>43.74400071785297</c:v>
                </c:pt>
                <c:pt idx="159">
                  <c:v>105.74912115924911</c:v>
                </c:pt>
                <c:pt idx="160">
                  <c:v>31.932869060007032</c:v>
                </c:pt>
                <c:pt idx="161">
                  <c:v>57.193327727908382</c:v>
                </c:pt>
                <c:pt idx="162">
                  <c:v>26.462882391705495</c:v>
                </c:pt>
                <c:pt idx="163">
                  <c:v>86.219322521759793</c:v>
                </c:pt>
                <c:pt idx="164">
                  <c:v>37.791079888282816</c:v>
                </c:pt>
                <c:pt idx="165">
                  <c:v>19.342628086550622</c:v>
                </c:pt>
                <c:pt idx="166">
                  <c:v>14.89527518028847</c:v>
                </c:pt>
                <c:pt idx="167">
                  <c:v>105.25633116990134</c:v>
                </c:pt>
                <c:pt idx="168">
                  <c:v>76.11501612902498</c:v>
                </c:pt>
                <c:pt idx="169">
                  <c:v>52.787024943796787</c:v>
                </c:pt>
                <c:pt idx="170">
                  <c:v>75.986061832220173</c:v>
                </c:pt>
                <c:pt idx="171">
                  <c:v>31.814281305197085</c:v>
                </c:pt>
                <c:pt idx="172">
                  <c:v>54.811953214786428</c:v>
                </c:pt>
                <c:pt idx="173">
                  <c:v>128.10242966399312</c:v>
                </c:pt>
                <c:pt idx="174">
                  <c:v>18.168184397049266</c:v>
                </c:pt>
                <c:pt idx="175">
                  <c:v>129.84299554079362</c:v>
                </c:pt>
                <c:pt idx="176">
                  <c:v>90.907857044314156</c:v>
                </c:pt>
                <c:pt idx="177">
                  <c:v>57.578223889117815</c:v>
                </c:pt>
                <c:pt idx="178">
                  <c:v>136.277072825906</c:v>
                </c:pt>
                <c:pt idx="179">
                  <c:v>29.936389080963426</c:v>
                </c:pt>
                <c:pt idx="180">
                  <c:v>55.001267582385744</c:v>
                </c:pt>
                <c:pt idx="181">
                  <c:v>61.448110136952415</c:v>
                </c:pt>
                <c:pt idx="182">
                  <c:v>46.990998293709595</c:v>
                </c:pt>
                <c:pt idx="183">
                  <c:v>18.482391034936821</c:v>
                </c:pt>
                <c:pt idx="184">
                  <c:v>84.467353552440343</c:v>
                </c:pt>
                <c:pt idx="185">
                  <c:v>20.476104769219887</c:v>
                </c:pt>
                <c:pt idx="186">
                  <c:v>86.457541215519441</c:v>
                </c:pt>
                <c:pt idx="187">
                  <c:v>27.583194246855253</c:v>
                </c:pt>
                <c:pt idx="188">
                  <c:v>58.664262017590353</c:v>
                </c:pt>
                <c:pt idx="189">
                  <c:v>63.134547881064009</c:v>
                </c:pt>
                <c:pt idx="190">
                  <c:v>74.976464239060988</c:v>
                </c:pt>
                <c:pt idx="191">
                  <c:v>99.83947092703734</c:v>
                </c:pt>
                <c:pt idx="192">
                  <c:v>38.387641267745082</c:v>
                </c:pt>
                <c:pt idx="193">
                  <c:v>85.093204803409591</c:v>
                </c:pt>
                <c:pt idx="194">
                  <c:v>32.851646262307277</c:v>
                </c:pt>
                <c:pt idx="195">
                  <c:v>43.349619228974028</c:v>
                </c:pt>
                <c:pt idx="196">
                  <c:v>102.65916001238865</c:v>
                </c:pt>
                <c:pt idx="197">
                  <c:v>98.611697896508318</c:v>
                </c:pt>
                <c:pt idx="198">
                  <c:v>63.401453673260981</c:v>
                </c:pt>
                <c:pt idx="199">
                  <c:v>32.250075278146085</c:v>
                </c:pt>
                <c:pt idx="200">
                  <c:v>35.846136517221844</c:v>
                </c:pt>
                <c:pt idx="201">
                  <c:v>78.009809125462212</c:v>
                </c:pt>
                <c:pt idx="202">
                  <c:v>6.5021309842658512</c:v>
                </c:pt>
                <c:pt idx="203">
                  <c:v>115.95859635433699</c:v>
                </c:pt>
                <c:pt idx="204">
                  <c:v>53.459882481356878</c:v>
                </c:pt>
                <c:pt idx="205">
                  <c:v>62.520769841644885</c:v>
                </c:pt>
                <c:pt idx="206">
                  <c:v>86.482486313334462</c:v>
                </c:pt>
                <c:pt idx="207">
                  <c:v>119.05212634266509</c:v>
                </c:pt>
                <c:pt idx="208">
                  <c:v>-0.45641377540075229</c:v>
                </c:pt>
                <c:pt idx="209">
                  <c:v>23.221959395904676</c:v>
                </c:pt>
                <c:pt idx="210">
                  <c:v>61.515765001537069</c:v>
                </c:pt>
                <c:pt idx="211">
                  <c:v>22.46850397110747</c:v>
                </c:pt>
                <c:pt idx="212">
                  <c:v>38.496459061872876</c:v>
                </c:pt>
                <c:pt idx="213">
                  <c:v>49.05739112331451</c:v>
                </c:pt>
                <c:pt idx="214">
                  <c:v>43.475266759897913</c:v>
                </c:pt>
                <c:pt idx="215">
                  <c:v>87.584743226908017</c:v>
                </c:pt>
                <c:pt idx="216">
                  <c:v>59.484381801448329</c:v>
                </c:pt>
                <c:pt idx="217">
                  <c:v>61.329065259901846</c:v>
                </c:pt>
                <c:pt idx="218">
                  <c:v>94.814805645927208</c:v>
                </c:pt>
                <c:pt idx="219">
                  <c:v>41.913320767591792</c:v>
                </c:pt>
                <c:pt idx="220">
                  <c:v>45.552377057288687</c:v>
                </c:pt>
                <c:pt idx="221">
                  <c:v>61.985142319430054</c:v>
                </c:pt>
                <c:pt idx="222">
                  <c:v>156.71267666611843</c:v>
                </c:pt>
                <c:pt idx="223">
                  <c:v>54.435348163913822</c:v>
                </c:pt>
                <c:pt idx="224">
                  <c:v>39.502939662476763</c:v>
                </c:pt>
                <c:pt idx="225">
                  <c:v>86.918936731056647</c:v>
                </c:pt>
                <c:pt idx="226">
                  <c:v>40.964478585027258</c:v>
                </c:pt>
                <c:pt idx="227">
                  <c:v>67.5419385691402</c:v>
                </c:pt>
                <c:pt idx="228">
                  <c:v>83.939974220447425</c:v>
                </c:pt>
                <c:pt idx="229">
                  <c:v>89.901918731231277</c:v>
                </c:pt>
                <c:pt idx="230">
                  <c:v>85.103788870703937</c:v>
                </c:pt>
                <c:pt idx="231">
                  <c:v>59.306573306415913</c:v>
                </c:pt>
                <c:pt idx="232">
                  <c:v>78.255576147065057</c:v>
                </c:pt>
                <c:pt idx="233">
                  <c:v>106.03203841370407</c:v>
                </c:pt>
                <c:pt idx="234">
                  <c:v>104.09107144783111</c:v>
                </c:pt>
                <c:pt idx="235">
                  <c:v>83.755550247892174</c:v>
                </c:pt>
                <c:pt idx="236">
                  <c:v>127.91641555932215</c:v>
                </c:pt>
                <c:pt idx="237">
                  <c:v>32.918888123862267</c:v>
                </c:pt>
                <c:pt idx="238">
                  <c:v>49.821103574016888</c:v>
                </c:pt>
                <c:pt idx="239">
                  <c:v>69.733916092726261</c:v>
                </c:pt>
                <c:pt idx="240">
                  <c:v>122.5808677917591</c:v>
                </c:pt>
                <c:pt idx="241">
                  <c:v>38.407003906401449</c:v>
                </c:pt>
                <c:pt idx="242">
                  <c:v>62.676330126283723</c:v>
                </c:pt>
                <c:pt idx="243">
                  <c:v>44.317917281034148</c:v>
                </c:pt>
                <c:pt idx="244">
                  <c:v>23.90620828026184</c:v>
                </c:pt>
                <c:pt idx="245">
                  <c:v>-9.830427832220435</c:v>
                </c:pt>
                <c:pt idx="246">
                  <c:v>65.305936073188008</c:v>
                </c:pt>
                <c:pt idx="247">
                  <c:v>115.13789919766704</c:v>
                </c:pt>
                <c:pt idx="248">
                  <c:v>121.70792806715055</c:v>
                </c:pt>
                <c:pt idx="249">
                  <c:v>88.272939659802958</c:v>
                </c:pt>
                <c:pt idx="250">
                  <c:v>29.054638427407337</c:v>
                </c:pt>
                <c:pt idx="251">
                  <c:v>45.965955179868665</c:v>
                </c:pt>
                <c:pt idx="252">
                  <c:v>81.362882696478891</c:v>
                </c:pt>
                <c:pt idx="253">
                  <c:v>67.958150308353325</c:v>
                </c:pt>
                <c:pt idx="254">
                  <c:v>70.474522944804974</c:v>
                </c:pt>
                <c:pt idx="255">
                  <c:v>70.722598099698402</c:v>
                </c:pt>
                <c:pt idx="256">
                  <c:v>99.227046542864173</c:v>
                </c:pt>
                <c:pt idx="257">
                  <c:v>102.45887711439235</c:v>
                </c:pt>
                <c:pt idx="258">
                  <c:v>57.467325278239315</c:v>
                </c:pt>
                <c:pt idx="259">
                  <c:v>45.484199741125103</c:v>
                </c:pt>
                <c:pt idx="260">
                  <c:v>36.04224304718155</c:v>
                </c:pt>
                <c:pt idx="261">
                  <c:v>184.79818340507481</c:v>
                </c:pt>
                <c:pt idx="262">
                  <c:v>102.42263750514361</c:v>
                </c:pt>
                <c:pt idx="263">
                  <c:v>51.987166505901207</c:v>
                </c:pt>
                <c:pt idx="264">
                  <c:v>35.001529184604387</c:v>
                </c:pt>
                <c:pt idx="265">
                  <c:v>47.084636202698505</c:v>
                </c:pt>
                <c:pt idx="266">
                  <c:v>80.403771943020857</c:v>
                </c:pt>
                <c:pt idx="267">
                  <c:v>72.399214012414831</c:v>
                </c:pt>
                <c:pt idx="268">
                  <c:v>96.813631604830178</c:v>
                </c:pt>
                <c:pt idx="269">
                  <c:v>45.544981865290232</c:v>
                </c:pt>
                <c:pt idx="270">
                  <c:v>73.10457132264095</c:v>
                </c:pt>
                <c:pt idx="271">
                  <c:v>92.627822747234973</c:v>
                </c:pt>
                <c:pt idx="272">
                  <c:v>53.688667979394118</c:v>
                </c:pt>
                <c:pt idx="273">
                  <c:v>85.094670684312078</c:v>
                </c:pt>
                <c:pt idx="274">
                  <c:v>69.997857013480555</c:v>
                </c:pt>
                <c:pt idx="275">
                  <c:v>69.79980523944208</c:v>
                </c:pt>
                <c:pt idx="276">
                  <c:v>114.46905784979315</c:v>
                </c:pt>
                <c:pt idx="277">
                  <c:v>92.824801896058787</c:v>
                </c:pt>
                <c:pt idx="278">
                  <c:v>92.059607659142969</c:v>
                </c:pt>
                <c:pt idx="279">
                  <c:v>47.532411942003705</c:v>
                </c:pt>
                <c:pt idx="280">
                  <c:v>89.417160309749477</c:v>
                </c:pt>
                <c:pt idx="281">
                  <c:v>79.701524028149933</c:v>
                </c:pt>
                <c:pt idx="282">
                  <c:v>135.69500391186824</c:v>
                </c:pt>
                <c:pt idx="283">
                  <c:v>155.56173065500158</c:v>
                </c:pt>
                <c:pt idx="284">
                  <c:v>67.559717148345172</c:v>
                </c:pt>
                <c:pt idx="285">
                  <c:v>80.664360502171533</c:v>
                </c:pt>
                <c:pt idx="286">
                  <c:v>91.592494634646911</c:v>
                </c:pt>
                <c:pt idx="287">
                  <c:v>113.22395161041277</c:v>
                </c:pt>
                <c:pt idx="288">
                  <c:v>87.755911955625706</c:v>
                </c:pt>
                <c:pt idx="289">
                  <c:v>111.12293637612152</c:v>
                </c:pt>
                <c:pt idx="290">
                  <c:v>91.002370956765844</c:v>
                </c:pt>
                <c:pt idx="291">
                  <c:v>75.305454279724842</c:v>
                </c:pt>
                <c:pt idx="292">
                  <c:v>71.53653883168127</c:v>
                </c:pt>
                <c:pt idx="293">
                  <c:v>62.182073812969769</c:v>
                </c:pt>
                <c:pt idx="294">
                  <c:v>100.73372243569678</c:v>
                </c:pt>
                <c:pt idx="295">
                  <c:v>131.53966087862241</c:v>
                </c:pt>
                <c:pt idx="296">
                  <c:v>139.63462996137045</c:v>
                </c:pt>
                <c:pt idx="297">
                  <c:v>62.101911771177903</c:v>
                </c:pt>
                <c:pt idx="298">
                  <c:v>32.283447846393599</c:v>
                </c:pt>
                <c:pt idx="299">
                  <c:v>104.61474365072417</c:v>
                </c:pt>
                <c:pt idx="300">
                  <c:v>48.163383198218092</c:v>
                </c:pt>
                <c:pt idx="301">
                  <c:v>99.276305421914557</c:v>
                </c:pt>
                <c:pt idx="302">
                  <c:v>81.287413113997715</c:v>
                </c:pt>
                <c:pt idx="303">
                  <c:v>128.38231054389698</c:v>
                </c:pt>
                <c:pt idx="304">
                  <c:v>196.00661323873553</c:v>
                </c:pt>
                <c:pt idx="305">
                  <c:v>116.47614961509639</c:v>
                </c:pt>
                <c:pt idx="306">
                  <c:v>61.824288709507762</c:v>
                </c:pt>
                <c:pt idx="307">
                  <c:v>89.701640226586903</c:v>
                </c:pt>
                <c:pt idx="308">
                  <c:v>102.46849213598712</c:v>
                </c:pt>
                <c:pt idx="309">
                  <c:v>75.70162935200689</c:v>
                </c:pt>
                <c:pt idx="310">
                  <c:v>86.0796224060105</c:v>
                </c:pt>
                <c:pt idx="311">
                  <c:v>133.09557473677481</c:v>
                </c:pt>
                <c:pt idx="312">
                  <c:v>66.042182163278497</c:v>
                </c:pt>
                <c:pt idx="313">
                  <c:v>6.9321212409374846</c:v>
                </c:pt>
                <c:pt idx="314">
                  <c:v>25.040644624377492</c:v>
                </c:pt>
                <c:pt idx="315">
                  <c:v>62.22693838316178</c:v>
                </c:pt>
                <c:pt idx="316">
                  <c:v>121.21425585661221</c:v>
                </c:pt>
                <c:pt idx="317">
                  <c:v>105.72849005990189</c:v>
                </c:pt>
                <c:pt idx="318">
                  <c:v>76.868227709286955</c:v>
                </c:pt>
                <c:pt idx="319">
                  <c:v>43.523744383534819</c:v>
                </c:pt>
                <c:pt idx="320">
                  <c:v>16.196093759744084</c:v>
                </c:pt>
                <c:pt idx="321">
                  <c:v>170.48746555094948</c:v>
                </c:pt>
                <c:pt idx="322">
                  <c:v>162.38468111471585</c:v>
                </c:pt>
                <c:pt idx="323">
                  <c:v>86.225839654976525</c:v>
                </c:pt>
                <c:pt idx="324">
                  <c:v>74.317832867435158</c:v>
                </c:pt>
                <c:pt idx="325">
                  <c:v>111.66189674625036</c:v>
                </c:pt>
                <c:pt idx="326">
                  <c:v>54.831488171507367</c:v>
                </c:pt>
                <c:pt idx="327">
                  <c:v>109.58954885603033</c:v>
                </c:pt>
                <c:pt idx="328">
                  <c:v>111.36080009054045</c:v>
                </c:pt>
                <c:pt idx="329">
                  <c:v>133.10750266335313</c:v>
                </c:pt>
                <c:pt idx="330">
                  <c:v>33.477967246292003</c:v>
                </c:pt>
                <c:pt idx="331">
                  <c:v>148.96958126851558</c:v>
                </c:pt>
                <c:pt idx="332">
                  <c:v>63.495244377538086</c:v>
                </c:pt>
                <c:pt idx="333">
                  <c:v>97.486455240199192</c:v>
                </c:pt>
                <c:pt idx="334">
                  <c:v>116.09051738486147</c:v>
                </c:pt>
                <c:pt idx="335">
                  <c:v>147.52363452705018</c:v>
                </c:pt>
                <c:pt idx="336">
                  <c:v>22.510119833567217</c:v>
                </c:pt>
                <c:pt idx="337">
                  <c:v>98.94697338770095</c:v>
                </c:pt>
                <c:pt idx="338">
                  <c:v>106.11066541858412</c:v>
                </c:pt>
                <c:pt idx="339">
                  <c:v>155.26254476877193</c:v>
                </c:pt>
                <c:pt idx="340">
                  <c:v>113.8327753551543</c:v>
                </c:pt>
                <c:pt idx="341">
                  <c:v>46.297472181598408</c:v>
                </c:pt>
                <c:pt idx="342">
                  <c:v>63.51556236948884</c:v>
                </c:pt>
                <c:pt idx="343">
                  <c:v>116.20481040168677</c:v>
                </c:pt>
                <c:pt idx="344">
                  <c:v>56.378304084836508</c:v>
                </c:pt>
                <c:pt idx="345">
                  <c:v>114.97647011694376</c:v>
                </c:pt>
                <c:pt idx="346">
                  <c:v>68.39368764580756</c:v>
                </c:pt>
                <c:pt idx="347">
                  <c:v>134.7142572460306</c:v>
                </c:pt>
                <c:pt idx="348">
                  <c:v>135.41473337721544</c:v>
                </c:pt>
                <c:pt idx="349">
                  <c:v>149.34817943010387</c:v>
                </c:pt>
                <c:pt idx="350">
                  <c:v>135.71804970999082</c:v>
                </c:pt>
                <c:pt idx="351">
                  <c:v>122.93261889665804</c:v>
                </c:pt>
                <c:pt idx="352">
                  <c:v>205.97399143053121</c:v>
                </c:pt>
                <c:pt idx="353">
                  <c:v>72.36781122821084</c:v>
                </c:pt>
                <c:pt idx="354">
                  <c:v>140.99490999360015</c:v>
                </c:pt>
                <c:pt idx="355">
                  <c:v>66.740486346884282</c:v>
                </c:pt>
                <c:pt idx="356">
                  <c:v>41.022030918461446</c:v>
                </c:pt>
                <c:pt idx="357">
                  <c:v>127.30198936340604</c:v>
                </c:pt>
                <c:pt idx="358">
                  <c:v>74.509208693024377</c:v>
                </c:pt>
                <c:pt idx="359">
                  <c:v>110.24353534118914</c:v>
                </c:pt>
                <c:pt idx="360">
                  <c:v>127.56973806734892</c:v>
                </c:pt>
                <c:pt idx="361">
                  <c:v>90.520262083826182</c:v>
                </c:pt>
                <c:pt idx="362">
                  <c:v>42.634436057541372</c:v>
                </c:pt>
                <c:pt idx="363">
                  <c:v>128.40453838476404</c:v>
                </c:pt>
                <c:pt idx="364">
                  <c:v>152.49115047330415</c:v>
                </c:pt>
                <c:pt idx="365">
                  <c:v>111.70957601863076</c:v>
                </c:pt>
                <c:pt idx="366">
                  <c:v>124.2798144576887</c:v>
                </c:pt>
                <c:pt idx="367">
                  <c:v>120.35503689546918</c:v>
                </c:pt>
                <c:pt idx="368">
                  <c:v>82.307354493286198</c:v>
                </c:pt>
                <c:pt idx="369">
                  <c:v>91.035573662120711</c:v>
                </c:pt>
                <c:pt idx="370">
                  <c:v>161.59476652173632</c:v>
                </c:pt>
                <c:pt idx="371">
                  <c:v>78.262329346784398</c:v>
                </c:pt>
                <c:pt idx="372">
                  <c:v>74.47207877871017</c:v>
                </c:pt>
                <c:pt idx="373">
                  <c:v>85.986067225494835</c:v>
                </c:pt>
                <c:pt idx="374">
                  <c:v>63.052205566453239</c:v>
                </c:pt>
                <c:pt idx="375">
                  <c:v>107.18216480535511</c:v>
                </c:pt>
                <c:pt idx="376">
                  <c:v>85.307887944654325</c:v>
                </c:pt>
                <c:pt idx="377">
                  <c:v>120.2265233530336</c:v>
                </c:pt>
                <c:pt idx="378">
                  <c:v>164.26142940746078</c:v>
                </c:pt>
                <c:pt idx="379">
                  <c:v>110.86672464587183</c:v>
                </c:pt>
                <c:pt idx="380">
                  <c:v>58.866838352152079</c:v>
                </c:pt>
                <c:pt idx="381">
                  <c:v>64.750719845718152</c:v>
                </c:pt>
                <c:pt idx="382">
                  <c:v>47.252604130286777</c:v>
                </c:pt>
                <c:pt idx="383">
                  <c:v>45.026097158181699</c:v>
                </c:pt>
                <c:pt idx="384">
                  <c:v>121.73897369299664</c:v>
                </c:pt>
                <c:pt idx="385">
                  <c:v>84.873984815987896</c:v>
                </c:pt>
                <c:pt idx="386">
                  <c:v>75.733388627311029</c:v>
                </c:pt>
                <c:pt idx="387">
                  <c:v>84.956340451854132</c:v>
                </c:pt>
                <c:pt idx="388">
                  <c:v>76.077209366119007</c:v>
                </c:pt>
                <c:pt idx="389">
                  <c:v>85.195904418978657</c:v>
                </c:pt>
                <c:pt idx="390">
                  <c:v>130.4200745628747</c:v>
                </c:pt>
                <c:pt idx="391">
                  <c:v>67.359967725110621</c:v>
                </c:pt>
                <c:pt idx="392">
                  <c:v>94.196913151471961</c:v>
                </c:pt>
                <c:pt idx="393">
                  <c:v>105.77066437840254</c:v>
                </c:pt>
                <c:pt idx="394">
                  <c:v>108.07921484864669</c:v>
                </c:pt>
                <c:pt idx="395">
                  <c:v>126.73993623685529</c:v>
                </c:pt>
                <c:pt idx="396">
                  <c:v>112.76116397744526</c:v>
                </c:pt>
                <c:pt idx="397">
                  <c:v>63.569217861998169</c:v>
                </c:pt>
                <c:pt idx="398">
                  <c:v>69.653644267451085</c:v>
                </c:pt>
                <c:pt idx="399">
                  <c:v>71.957999561942614</c:v>
                </c:pt>
                <c:pt idx="400">
                  <c:v>50.240833718153226</c:v>
                </c:pt>
                <c:pt idx="401">
                  <c:v>63.299993025049126</c:v>
                </c:pt>
                <c:pt idx="402">
                  <c:v>126.97296572226576</c:v>
                </c:pt>
                <c:pt idx="403">
                  <c:v>148.73542799355118</c:v>
                </c:pt>
                <c:pt idx="404">
                  <c:v>118.10299164932349</c:v>
                </c:pt>
                <c:pt idx="405">
                  <c:v>84.041141566820798</c:v>
                </c:pt>
                <c:pt idx="406">
                  <c:v>99.724104412121235</c:v>
                </c:pt>
                <c:pt idx="407">
                  <c:v>91.590802275778842</c:v>
                </c:pt>
                <c:pt idx="408">
                  <c:v>91.210895797785497</c:v>
                </c:pt>
                <c:pt idx="409">
                  <c:v>72.453747310114707</c:v>
                </c:pt>
                <c:pt idx="410">
                  <c:v>202.70508298764378</c:v>
                </c:pt>
                <c:pt idx="411">
                  <c:v>93.631842804503421</c:v>
                </c:pt>
                <c:pt idx="412">
                  <c:v>87.429821207693138</c:v>
                </c:pt>
                <c:pt idx="413">
                  <c:v>70.92262196636031</c:v>
                </c:pt>
                <c:pt idx="414">
                  <c:v>62.263729843167063</c:v>
                </c:pt>
                <c:pt idx="415">
                  <c:v>110.79421404825611</c:v>
                </c:pt>
                <c:pt idx="416">
                  <c:v>70.014684351232674</c:v>
                </c:pt>
                <c:pt idx="417">
                  <c:v>88.868785060982034</c:v>
                </c:pt>
                <c:pt idx="418">
                  <c:v>136.47975557147333</c:v>
                </c:pt>
                <c:pt idx="419">
                  <c:v>94.886784593321806</c:v>
                </c:pt>
                <c:pt idx="420">
                  <c:v>18.01522420723887</c:v>
                </c:pt>
                <c:pt idx="421">
                  <c:v>97.211359115276196</c:v>
                </c:pt>
                <c:pt idx="422">
                  <c:v>81.815200746844098</c:v>
                </c:pt>
                <c:pt idx="423">
                  <c:v>55.224321843140984</c:v>
                </c:pt>
                <c:pt idx="424">
                  <c:v>105.47667915233859</c:v>
                </c:pt>
                <c:pt idx="425">
                  <c:v>75.997851391745698</c:v>
                </c:pt>
                <c:pt idx="426">
                  <c:v>70.672263962435125</c:v>
                </c:pt>
                <c:pt idx="427">
                  <c:v>101.00337742869146</c:v>
                </c:pt>
                <c:pt idx="428">
                  <c:v>31.068632479895694</c:v>
                </c:pt>
                <c:pt idx="429">
                  <c:v>109.6349993550391</c:v>
                </c:pt>
                <c:pt idx="430">
                  <c:v>107.73981962707747</c:v>
                </c:pt>
                <c:pt idx="431">
                  <c:v>61.122863596555398</c:v>
                </c:pt>
                <c:pt idx="432">
                  <c:v>122.88292574714789</c:v>
                </c:pt>
                <c:pt idx="433">
                  <c:v>98.768147698327212</c:v>
                </c:pt>
                <c:pt idx="434">
                  <c:v>74.872583237515997</c:v>
                </c:pt>
                <c:pt idx="435">
                  <c:v>37.849210365909421</c:v>
                </c:pt>
                <c:pt idx="436">
                  <c:v>67.034211198352423</c:v>
                </c:pt>
                <c:pt idx="437">
                  <c:v>132.57192372968873</c:v>
                </c:pt>
                <c:pt idx="438">
                  <c:v>79.766785280328506</c:v>
                </c:pt>
                <c:pt idx="439">
                  <c:v>63.368863247704859</c:v>
                </c:pt>
                <c:pt idx="440">
                  <c:v>117.17737802274388</c:v>
                </c:pt>
                <c:pt idx="441">
                  <c:v>80.496237993735832</c:v>
                </c:pt>
                <c:pt idx="442">
                  <c:v>110.99139341526434</c:v>
                </c:pt>
                <c:pt idx="443">
                  <c:v>87.729777958193836</c:v>
                </c:pt>
                <c:pt idx="444">
                  <c:v>97.917211786242277</c:v>
                </c:pt>
                <c:pt idx="445">
                  <c:v>36.57014241228422</c:v>
                </c:pt>
                <c:pt idx="446">
                  <c:v>61.086082069193544</c:v>
                </c:pt>
                <c:pt idx="447">
                  <c:v>123.45692508992873</c:v>
                </c:pt>
                <c:pt idx="448">
                  <c:v>54.190251151648603</c:v>
                </c:pt>
                <c:pt idx="449">
                  <c:v>146.55514457678905</c:v>
                </c:pt>
                <c:pt idx="450">
                  <c:v>114.11239142417325</c:v>
                </c:pt>
                <c:pt idx="451">
                  <c:v>156.33734443431999</c:v>
                </c:pt>
                <c:pt idx="452">
                  <c:v>52.088238839556595</c:v>
                </c:pt>
                <c:pt idx="453">
                  <c:v>61.144668166788257</c:v>
                </c:pt>
                <c:pt idx="454">
                  <c:v>85.908803743339263</c:v>
                </c:pt>
                <c:pt idx="455">
                  <c:v>278.39310778098451</c:v>
                </c:pt>
                <c:pt idx="456">
                  <c:v>52.397248136098234</c:v>
                </c:pt>
                <c:pt idx="457">
                  <c:v>34.535496014867313</c:v>
                </c:pt>
                <c:pt idx="458">
                  <c:v>80.932501884509165</c:v>
                </c:pt>
                <c:pt idx="459">
                  <c:v>59.95525519841545</c:v>
                </c:pt>
                <c:pt idx="460">
                  <c:v>65.968040130296615</c:v>
                </c:pt>
                <c:pt idx="461">
                  <c:v>87.11964582348611</c:v>
                </c:pt>
                <c:pt idx="462">
                  <c:v>60.372935922353939</c:v>
                </c:pt>
                <c:pt idx="463">
                  <c:v>103.68563415996242</c:v>
                </c:pt>
                <c:pt idx="464">
                  <c:v>76.914423014856609</c:v>
                </c:pt>
                <c:pt idx="465">
                  <c:v>112.13179520370541</c:v>
                </c:pt>
                <c:pt idx="466">
                  <c:v>95.802623185543027</c:v>
                </c:pt>
                <c:pt idx="467">
                  <c:v>76.666232805739028</c:v>
                </c:pt>
                <c:pt idx="468">
                  <c:v>99.561115959400055</c:v>
                </c:pt>
                <c:pt idx="469">
                  <c:v>104.83374883895549</c:v>
                </c:pt>
                <c:pt idx="470">
                  <c:v>160.57770414635539</c:v>
                </c:pt>
                <c:pt idx="471">
                  <c:v>72.512041956280129</c:v>
                </c:pt>
                <c:pt idx="472">
                  <c:v>98.540503077689962</c:v>
                </c:pt>
                <c:pt idx="473">
                  <c:v>122.70644865382576</c:v>
                </c:pt>
                <c:pt idx="474">
                  <c:v>74.690471474520166</c:v>
                </c:pt>
                <c:pt idx="475">
                  <c:v>60.063312517569386</c:v>
                </c:pt>
                <c:pt idx="476">
                  <c:v>99.046228523051653</c:v>
                </c:pt>
                <c:pt idx="477">
                  <c:v>29.245566928427582</c:v>
                </c:pt>
                <c:pt idx="478">
                  <c:v>115.9034176478694</c:v>
                </c:pt>
                <c:pt idx="479">
                  <c:v>130.5114894509525</c:v>
                </c:pt>
                <c:pt idx="480">
                  <c:v>92.840514872906951</c:v>
                </c:pt>
                <c:pt idx="481">
                  <c:v>42.034572141046944</c:v>
                </c:pt>
                <c:pt idx="482">
                  <c:v>40.357619542545805</c:v>
                </c:pt>
                <c:pt idx="483">
                  <c:v>73.209967586145922</c:v>
                </c:pt>
                <c:pt idx="484">
                  <c:v>81.993676568134049</c:v>
                </c:pt>
                <c:pt idx="485">
                  <c:v>90.177081963156397</c:v>
                </c:pt>
                <c:pt idx="486">
                  <c:v>20.366119079439198</c:v>
                </c:pt>
                <c:pt idx="487">
                  <c:v>79.086587078910668</c:v>
                </c:pt>
                <c:pt idx="488">
                  <c:v>113.11327772371665</c:v>
                </c:pt>
                <c:pt idx="489">
                  <c:v>132.76302264137757</c:v>
                </c:pt>
                <c:pt idx="490">
                  <c:v>120.90404232146152</c:v>
                </c:pt>
                <c:pt idx="491">
                  <c:v>33.844773858718774</c:v>
                </c:pt>
                <c:pt idx="492">
                  <c:v>58.79254641971437</c:v>
                </c:pt>
                <c:pt idx="493">
                  <c:v>49.285351814914378</c:v>
                </c:pt>
                <c:pt idx="494">
                  <c:v>60.730472843096265</c:v>
                </c:pt>
                <c:pt idx="495">
                  <c:v>62.227258306583984</c:v>
                </c:pt>
                <c:pt idx="496">
                  <c:v>76.602629478506245</c:v>
                </c:pt>
                <c:pt idx="497">
                  <c:v>78.282592088887256</c:v>
                </c:pt>
                <c:pt idx="498">
                  <c:v>49.871997636505398</c:v>
                </c:pt>
                <c:pt idx="499">
                  <c:v>91.891531569385208</c:v>
                </c:pt>
                <c:pt idx="500">
                  <c:v>23.880034250369459</c:v>
                </c:pt>
                <c:pt idx="501">
                  <c:v>82.623521722284977</c:v>
                </c:pt>
                <c:pt idx="502">
                  <c:v>157.55471551652275</c:v>
                </c:pt>
                <c:pt idx="503">
                  <c:v>178.61272575984754</c:v>
                </c:pt>
                <c:pt idx="504">
                  <c:v>52.329984658895022</c:v>
                </c:pt>
                <c:pt idx="505">
                  <c:v>118.34905461166936</c:v>
                </c:pt>
                <c:pt idx="506">
                  <c:v>126.08631200770185</c:v>
                </c:pt>
                <c:pt idx="507">
                  <c:v>89.412473339188622</c:v>
                </c:pt>
                <c:pt idx="508">
                  <c:v>94.398724162233904</c:v>
                </c:pt>
                <c:pt idx="509">
                  <c:v>95.959177149205587</c:v>
                </c:pt>
                <c:pt idx="510">
                  <c:v>102.83341054213999</c:v>
                </c:pt>
                <c:pt idx="511">
                  <c:v>34.636204151701129</c:v>
                </c:pt>
                <c:pt idx="512">
                  <c:v>86.44196640884013</c:v>
                </c:pt>
                <c:pt idx="513">
                  <c:v>28.581242044458179</c:v>
                </c:pt>
                <c:pt idx="514">
                  <c:v>101.42188031607451</c:v>
                </c:pt>
                <c:pt idx="515">
                  <c:v>62.111963139676597</c:v>
                </c:pt>
                <c:pt idx="516">
                  <c:v>118.14390097929453</c:v>
                </c:pt>
                <c:pt idx="517">
                  <c:v>102.90201648580887</c:v>
                </c:pt>
                <c:pt idx="518">
                  <c:v>1.8321903900530832</c:v>
                </c:pt>
                <c:pt idx="519">
                  <c:v>43.255873439608791</c:v>
                </c:pt>
                <c:pt idx="520">
                  <c:v>64.723479426680001</c:v>
                </c:pt>
                <c:pt idx="521">
                  <c:v>47.115604982710487</c:v>
                </c:pt>
                <c:pt idx="522">
                  <c:v>106.49608388390645</c:v>
                </c:pt>
                <c:pt idx="523">
                  <c:v>61.86412059472736</c:v>
                </c:pt>
                <c:pt idx="524">
                  <c:v>175.99878087254686</c:v>
                </c:pt>
                <c:pt idx="525">
                  <c:v>44.50037880537112</c:v>
                </c:pt>
                <c:pt idx="526">
                  <c:v>52.445353788459329</c:v>
                </c:pt>
                <c:pt idx="527">
                  <c:v>36.721648536916881</c:v>
                </c:pt>
                <c:pt idx="528">
                  <c:v>59.871600960542217</c:v>
                </c:pt>
                <c:pt idx="529">
                  <c:v>178.67638765499706</c:v>
                </c:pt>
                <c:pt idx="530">
                  <c:v>9.2473336557318113</c:v>
                </c:pt>
                <c:pt idx="531">
                  <c:v>85.571985631571522</c:v>
                </c:pt>
                <c:pt idx="532">
                  <c:v>118.03891420429609</c:v>
                </c:pt>
                <c:pt idx="533">
                  <c:v>48.042912475732727</c:v>
                </c:pt>
                <c:pt idx="534">
                  <c:v>106.26902367490545</c:v>
                </c:pt>
                <c:pt idx="535">
                  <c:v>56.901751152292945</c:v>
                </c:pt>
                <c:pt idx="536">
                  <c:v>93.58534903556</c:v>
                </c:pt>
                <c:pt idx="537">
                  <c:v>2.6900395499180885</c:v>
                </c:pt>
                <c:pt idx="538">
                  <c:v>40.170629874887389</c:v>
                </c:pt>
                <c:pt idx="539">
                  <c:v>38.558125885862978</c:v>
                </c:pt>
                <c:pt idx="540">
                  <c:v>92.58862336106381</c:v>
                </c:pt>
                <c:pt idx="541">
                  <c:v>123.41795155385374</c:v>
                </c:pt>
                <c:pt idx="542">
                  <c:v>60.817747745451619</c:v>
                </c:pt>
                <c:pt idx="543">
                  <c:v>48.697912458243799</c:v>
                </c:pt>
                <c:pt idx="544">
                  <c:v>41.835983885744049</c:v>
                </c:pt>
                <c:pt idx="545">
                  <c:v>52.177649115633791</c:v>
                </c:pt>
                <c:pt idx="546">
                  <c:v>64.661395660686949</c:v>
                </c:pt>
                <c:pt idx="547">
                  <c:v>76.511117573280089</c:v>
                </c:pt>
                <c:pt idx="548">
                  <c:v>76.264945051344526</c:v>
                </c:pt>
                <c:pt idx="549">
                  <c:v>140.03759608212167</c:v>
                </c:pt>
                <c:pt idx="550">
                  <c:v>97.191724408367918</c:v>
                </c:pt>
                <c:pt idx="551">
                  <c:v>75.487757494584471</c:v>
                </c:pt>
                <c:pt idx="552">
                  <c:v>92.409237879219987</c:v>
                </c:pt>
                <c:pt idx="553">
                  <c:v>132.38333963824525</c:v>
                </c:pt>
                <c:pt idx="554">
                  <c:v>73.332399556037146</c:v>
                </c:pt>
                <c:pt idx="555">
                  <c:v>50.817428175357321</c:v>
                </c:pt>
                <c:pt idx="556">
                  <c:v>87.310311001234723</c:v>
                </c:pt>
                <c:pt idx="557">
                  <c:v>131.78057632681643</c:v>
                </c:pt>
                <c:pt idx="558">
                  <c:v>82.498420777342446</c:v>
                </c:pt>
                <c:pt idx="559">
                  <c:v>80.920018400867562</c:v>
                </c:pt>
                <c:pt idx="560">
                  <c:v>180.26822646616316</c:v>
                </c:pt>
                <c:pt idx="561">
                  <c:v>59.177622199230825</c:v>
                </c:pt>
                <c:pt idx="562">
                  <c:v>108.38959902823417</c:v>
                </c:pt>
                <c:pt idx="563">
                  <c:v>149.03283008818755</c:v>
                </c:pt>
                <c:pt idx="564">
                  <c:v>101.63666850639977</c:v>
                </c:pt>
                <c:pt idx="565">
                  <c:v>68.58294465809314</c:v>
                </c:pt>
                <c:pt idx="566">
                  <c:v>59.040568302821612</c:v>
                </c:pt>
                <c:pt idx="567">
                  <c:v>72.183597443545679</c:v>
                </c:pt>
                <c:pt idx="568">
                  <c:v>54.346071223810803</c:v>
                </c:pt>
                <c:pt idx="569">
                  <c:v>43.093588895057373</c:v>
                </c:pt>
                <c:pt idx="570">
                  <c:v>53.005837741543509</c:v>
                </c:pt>
                <c:pt idx="571">
                  <c:v>44.356889557813474</c:v>
                </c:pt>
                <c:pt idx="572">
                  <c:v>76.856504265918474</c:v>
                </c:pt>
                <c:pt idx="573">
                  <c:v>132.15924879705847</c:v>
                </c:pt>
                <c:pt idx="574">
                  <c:v>75.727530988969349</c:v>
                </c:pt>
                <c:pt idx="575">
                  <c:v>47.378386572927639</c:v>
                </c:pt>
                <c:pt idx="576">
                  <c:v>90.81704316367113</c:v>
                </c:pt>
                <c:pt idx="577">
                  <c:v>55.630341769904881</c:v>
                </c:pt>
                <c:pt idx="578">
                  <c:v>122.2460924218647</c:v>
                </c:pt>
                <c:pt idx="579">
                  <c:v>53.626553690181787</c:v>
                </c:pt>
                <c:pt idx="580">
                  <c:v>70.663204779161532</c:v>
                </c:pt>
                <c:pt idx="581">
                  <c:v>124.40708787206529</c:v>
                </c:pt>
                <c:pt idx="582">
                  <c:v>71.802889611576759</c:v>
                </c:pt>
                <c:pt idx="583">
                  <c:v>40.718007550117846</c:v>
                </c:pt>
                <c:pt idx="584">
                  <c:v>74.906585069638496</c:v>
                </c:pt>
                <c:pt idx="585">
                  <c:v>55.556659487189698</c:v>
                </c:pt>
                <c:pt idx="586">
                  <c:v>67.664557867627835</c:v>
                </c:pt>
                <c:pt idx="587">
                  <c:v>74.948644438146701</c:v>
                </c:pt>
                <c:pt idx="588">
                  <c:v>145.37772056052188</c:v>
                </c:pt>
                <c:pt idx="589">
                  <c:v>34.579912287295166</c:v>
                </c:pt>
                <c:pt idx="590">
                  <c:v>38.081894407815831</c:v>
                </c:pt>
                <c:pt idx="591">
                  <c:v>135.03641401099426</c:v>
                </c:pt>
                <c:pt idx="592">
                  <c:v>87.455454596328934</c:v>
                </c:pt>
                <c:pt idx="593">
                  <c:v>34.850143785631957</c:v>
                </c:pt>
                <c:pt idx="594">
                  <c:v>54.623623522552144</c:v>
                </c:pt>
                <c:pt idx="595">
                  <c:v>132.99385855064506</c:v>
                </c:pt>
                <c:pt idx="596">
                  <c:v>87.149144718551085</c:v>
                </c:pt>
                <c:pt idx="597">
                  <c:v>55.260148203802856</c:v>
                </c:pt>
                <c:pt idx="598">
                  <c:v>67.695193261943317</c:v>
                </c:pt>
                <c:pt idx="599">
                  <c:v>59.01530536616999</c:v>
                </c:pt>
                <c:pt idx="600">
                  <c:v>114.30717997653259</c:v>
                </c:pt>
                <c:pt idx="601">
                  <c:v>132.85203277937362</c:v>
                </c:pt>
                <c:pt idx="602">
                  <c:v>80.541897188126384</c:v>
                </c:pt>
                <c:pt idx="603">
                  <c:v>112.21052763151822</c:v>
                </c:pt>
                <c:pt idx="604">
                  <c:v>84.58936993638612</c:v>
                </c:pt>
                <c:pt idx="605">
                  <c:v>3.7897962921052746</c:v>
                </c:pt>
                <c:pt idx="606">
                  <c:v>112.85146147374466</c:v>
                </c:pt>
                <c:pt idx="607">
                  <c:v>96.128972958729548</c:v>
                </c:pt>
                <c:pt idx="608">
                  <c:v>35.073496528899661</c:v>
                </c:pt>
                <c:pt idx="609">
                  <c:v>75.36946992558083</c:v>
                </c:pt>
                <c:pt idx="610">
                  <c:v>103.23854427638094</c:v>
                </c:pt>
                <c:pt idx="611">
                  <c:v>92.200577719617499</c:v>
                </c:pt>
                <c:pt idx="612">
                  <c:v>71.088507530458344</c:v>
                </c:pt>
                <c:pt idx="613">
                  <c:v>74.989054523951125</c:v>
                </c:pt>
                <c:pt idx="614">
                  <c:v>104.51143629253589</c:v>
                </c:pt>
                <c:pt idx="615">
                  <c:v>50.772182943946667</c:v>
                </c:pt>
                <c:pt idx="616">
                  <c:v>32.248564860413488</c:v>
                </c:pt>
                <c:pt idx="617">
                  <c:v>44.720514634970669</c:v>
                </c:pt>
                <c:pt idx="618">
                  <c:v>93.418819622451409</c:v>
                </c:pt>
                <c:pt idx="619">
                  <c:v>43.094650518256692</c:v>
                </c:pt>
                <c:pt idx="620">
                  <c:v>64.008488714657943</c:v>
                </c:pt>
                <c:pt idx="621">
                  <c:v>29.925790916786884</c:v>
                </c:pt>
                <c:pt idx="622">
                  <c:v>67.060922478927523</c:v>
                </c:pt>
                <c:pt idx="623">
                  <c:v>68.565872490776201</c:v>
                </c:pt>
                <c:pt idx="624">
                  <c:v>93.07856198890704</c:v>
                </c:pt>
                <c:pt idx="625">
                  <c:v>154.12168013681114</c:v>
                </c:pt>
                <c:pt idx="626">
                  <c:v>102.40802377842131</c:v>
                </c:pt>
                <c:pt idx="627">
                  <c:v>44.660680327074168</c:v>
                </c:pt>
                <c:pt idx="628">
                  <c:v>52.584469590767434</c:v>
                </c:pt>
                <c:pt idx="629">
                  <c:v>26.467911852763049</c:v>
                </c:pt>
                <c:pt idx="630">
                  <c:v>98.110297168862601</c:v>
                </c:pt>
                <c:pt idx="631">
                  <c:v>99.867847852408531</c:v>
                </c:pt>
                <c:pt idx="632">
                  <c:v>55.490948261484498</c:v>
                </c:pt>
                <c:pt idx="633">
                  <c:v>18.747359034523218</c:v>
                </c:pt>
                <c:pt idx="634">
                  <c:v>58.158658465775282</c:v>
                </c:pt>
                <c:pt idx="635">
                  <c:v>48.186917682800015</c:v>
                </c:pt>
                <c:pt idx="636">
                  <c:v>138.79441310823651</c:v>
                </c:pt>
                <c:pt idx="637">
                  <c:v>129.07506139868391</c:v>
                </c:pt>
                <c:pt idx="638">
                  <c:v>141.79473326620635</c:v>
                </c:pt>
                <c:pt idx="639">
                  <c:v>99.023713123731525</c:v>
                </c:pt>
                <c:pt idx="640">
                  <c:v>32.040420128916587</c:v>
                </c:pt>
                <c:pt idx="641">
                  <c:v>107.91061294781538</c:v>
                </c:pt>
                <c:pt idx="642">
                  <c:v>45.577034690245462</c:v>
                </c:pt>
                <c:pt idx="643">
                  <c:v>83.707957291874322</c:v>
                </c:pt>
                <c:pt idx="644">
                  <c:v>39.892106570353782</c:v>
                </c:pt>
                <c:pt idx="645">
                  <c:v>106.45181751272771</c:v>
                </c:pt>
                <c:pt idx="646">
                  <c:v>29.979894179387326</c:v>
                </c:pt>
                <c:pt idx="647">
                  <c:v>53.957845666462866</c:v>
                </c:pt>
                <c:pt idx="648">
                  <c:v>95.330588512163601</c:v>
                </c:pt>
                <c:pt idx="649">
                  <c:v>71.415202925495947</c:v>
                </c:pt>
                <c:pt idx="650">
                  <c:v>61.282067446604259</c:v>
                </c:pt>
                <c:pt idx="651">
                  <c:v>88.932443095453777</c:v>
                </c:pt>
                <c:pt idx="652">
                  <c:v>6.0581935044613564</c:v>
                </c:pt>
                <c:pt idx="653">
                  <c:v>87.813580941869304</c:v>
                </c:pt>
                <c:pt idx="654">
                  <c:v>93.337626667290934</c:v>
                </c:pt>
                <c:pt idx="655">
                  <c:v>42.690111691676201</c:v>
                </c:pt>
                <c:pt idx="656">
                  <c:v>40.491640662558275</c:v>
                </c:pt>
                <c:pt idx="657">
                  <c:v>97.601639331677958</c:v>
                </c:pt>
                <c:pt idx="658">
                  <c:v>111.99381033683748</c:v>
                </c:pt>
                <c:pt idx="659">
                  <c:v>55.355510911480174</c:v>
                </c:pt>
                <c:pt idx="660">
                  <c:v>149.49713907449618</c:v>
                </c:pt>
                <c:pt idx="661">
                  <c:v>74.679764877330697</c:v>
                </c:pt>
                <c:pt idx="662">
                  <c:v>44.624356997062705</c:v>
                </c:pt>
                <c:pt idx="663">
                  <c:v>102.48818639707518</c:v>
                </c:pt>
                <c:pt idx="664">
                  <c:v>41.104554194757348</c:v>
                </c:pt>
                <c:pt idx="665">
                  <c:v>61.444381519573476</c:v>
                </c:pt>
                <c:pt idx="666">
                  <c:v>46.201301101664377</c:v>
                </c:pt>
                <c:pt idx="667">
                  <c:v>81.410987961989505</c:v>
                </c:pt>
                <c:pt idx="668">
                  <c:v>109.08105531095096</c:v>
                </c:pt>
                <c:pt idx="669">
                  <c:v>94.030559763176441</c:v>
                </c:pt>
                <c:pt idx="670">
                  <c:v>102.03085623061168</c:v>
                </c:pt>
                <c:pt idx="671">
                  <c:v>72.044958541076369</c:v>
                </c:pt>
                <c:pt idx="672">
                  <c:v>81.754528822163763</c:v>
                </c:pt>
                <c:pt idx="673">
                  <c:v>69.493242150786287</c:v>
                </c:pt>
                <c:pt idx="674">
                  <c:v>48.392705667679984</c:v>
                </c:pt>
                <c:pt idx="675">
                  <c:v>102.03052916925132</c:v>
                </c:pt>
                <c:pt idx="676">
                  <c:v>80.776889686095743</c:v>
                </c:pt>
                <c:pt idx="677">
                  <c:v>45.958127064674009</c:v>
                </c:pt>
                <c:pt idx="678">
                  <c:v>137.77128038671077</c:v>
                </c:pt>
                <c:pt idx="679">
                  <c:v>68.224361774802773</c:v>
                </c:pt>
                <c:pt idx="680">
                  <c:v>4.6488816867587675</c:v>
                </c:pt>
                <c:pt idx="681">
                  <c:v>37.251214545809496</c:v>
                </c:pt>
                <c:pt idx="682">
                  <c:v>78.052312375509246</c:v>
                </c:pt>
                <c:pt idx="683">
                  <c:v>71.914044261639091</c:v>
                </c:pt>
                <c:pt idx="684">
                  <c:v>12.202179506475877</c:v>
                </c:pt>
                <c:pt idx="685">
                  <c:v>146.72167606815768</c:v>
                </c:pt>
                <c:pt idx="686">
                  <c:v>93.492084439647826</c:v>
                </c:pt>
                <c:pt idx="687">
                  <c:v>85.017298538842283</c:v>
                </c:pt>
                <c:pt idx="688">
                  <c:v>114.06735674349302</c:v>
                </c:pt>
                <c:pt idx="689">
                  <c:v>92.981820373255985</c:v>
                </c:pt>
                <c:pt idx="690">
                  <c:v>87.985080652815725</c:v>
                </c:pt>
                <c:pt idx="691">
                  <c:v>44.677419267537253</c:v>
                </c:pt>
                <c:pt idx="692">
                  <c:v>64.9927050776747</c:v>
                </c:pt>
                <c:pt idx="693">
                  <c:v>65.534153095297683</c:v>
                </c:pt>
                <c:pt idx="694">
                  <c:v>143.82132077060126</c:v>
                </c:pt>
                <c:pt idx="695">
                  <c:v>44.880493652747667</c:v>
                </c:pt>
                <c:pt idx="696">
                  <c:v>53.14602481402121</c:v>
                </c:pt>
                <c:pt idx="697">
                  <c:v>98.141150689364906</c:v>
                </c:pt>
                <c:pt idx="698">
                  <c:v>126.16990020419071</c:v>
                </c:pt>
                <c:pt idx="699">
                  <c:v>63.494693628576634</c:v>
                </c:pt>
                <c:pt idx="700">
                  <c:v>59.609177638429721</c:v>
                </c:pt>
                <c:pt idx="701">
                  <c:v>97.292454613102109</c:v>
                </c:pt>
                <c:pt idx="702">
                  <c:v>112.31753151228412</c:v>
                </c:pt>
                <c:pt idx="703">
                  <c:v>21.228836322207702</c:v>
                </c:pt>
                <c:pt idx="704">
                  <c:v>26.335457605826587</c:v>
                </c:pt>
                <c:pt idx="705">
                  <c:v>57.045657850859051</c:v>
                </c:pt>
                <c:pt idx="706">
                  <c:v>77.725665758361217</c:v>
                </c:pt>
                <c:pt idx="707">
                  <c:v>25.196026732398312</c:v>
                </c:pt>
                <c:pt idx="708">
                  <c:v>98.924754885854327</c:v>
                </c:pt>
                <c:pt idx="709">
                  <c:v>69.22799049636086</c:v>
                </c:pt>
                <c:pt idx="710">
                  <c:v>68.351599482617061</c:v>
                </c:pt>
                <c:pt idx="711">
                  <c:v>74.775613638247179</c:v>
                </c:pt>
                <c:pt idx="712">
                  <c:v>64.871459429566798</c:v>
                </c:pt>
                <c:pt idx="713">
                  <c:v>50.118482510277204</c:v>
                </c:pt>
                <c:pt idx="714">
                  <c:v>43.319466787111708</c:v>
                </c:pt>
                <c:pt idx="715">
                  <c:v>89.426140630139059</c:v>
                </c:pt>
                <c:pt idx="716">
                  <c:v>106.2770630065683</c:v>
                </c:pt>
                <c:pt idx="717">
                  <c:v>101.38468593489337</c:v>
                </c:pt>
                <c:pt idx="718">
                  <c:v>52.126779081031422</c:v>
                </c:pt>
                <c:pt idx="719">
                  <c:v>40.16896238352448</c:v>
                </c:pt>
                <c:pt idx="720">
                  <c:v>46.3652405356925</c:v>
                </c:pt>
                <c:pt idx="721">
                  <c:v>106.03923405155541</c:v>
                </c:pt>
                <c:pt idx="722">
                  <c:v>95.97917467946786</c:v>
                </c:pt>
                <c:pt idx="723">
                  <c:v>78.767555134073532</c:v>
                </c:pt>
                <c:pt idx="724">
                  <c:v>53.885202138827218</c:v>
                </c:pt>
                <c:pt idx="725">
                  <c:v>70.919789807331071</c:v>
                </c:pt>
                <c:pt idx="726">
                  <c:v>46.184736086240626</c:v>
                </c:pt>
                <c:pt idx="727">
                  <c:v>93.516994464926753</c:v>
                </c:pt>
                <c:pt idx="728">
                  <c:v>33.958918014439604</c:v>
                </c:pt>
                <c:pt idx="729">
                  <c:v>50.725301059316543</c:v>
                </c:pt>
                <c:pt idx="730">
                  <c:v>51.592225159498184</c:v>
                </c:pt>
                <c:pt idx="731">
                  <c:v>50.354140952360247</c:v>
                </c:pt>
                <c:pt idx="732">
                  <c:v>39.456381810233559</c:v>
                </c:pt>
                <c:pt idx="733">
                  <c:v>6.6222970649366992</c:v>
                </c:pt>
                <c:pt idx="734">
                  <c:v>49.72306067000909</c:v>
                </c:pt>
                <c:pt idx="735">
                  <c:v>81.417058692082705</c:v>
                </c:pt>
                <c:pt idx="736">
                  <c:v>68.337603358522657</c:v>
                </c:pt>
                <c:pt idx="737">
                  <c:v>24.02090653118243</c:v>
                </c:pt>
                <c:pt idx="738">
                  <c:v>153.13788901428023</c:v>
                </c:pt>
                <c:pt idx="739">
                  <c:v>67.12811985354351</c:v>
                </c:pt>
                <c:pt idx="740">
                  <c:v>73.077669889726607</c:v>
                </c:pt>
                <c:pt idx="741">
                  <c:v>67.140550975478831</c:v>
                </c:pt>
                <c:pt idx="742">
                  <c:v>50.851510154738094</c:v>
                </c:pt>
                <c:pt idx="743">
                  <c:v>82.415107168350133</c:v>
                </c:pt>
                <c:pt idx="744">
                  <c:v>65.563325564473828</c:v>
                </c:pt>
                <c:pt idx="745">
                  <c:v>78.760228591892954</c:v>
                </c:pt>
                <c:pt idx="746">
                  <c:v>55.99615917459866</c:v>
                </c:pt>
                <c:pt idx="747">
                  <c:v>79.902403359773544</c:v>
                </c:pt>
                <c:pt idx="748">
                  <c:v>24.266804443017463</c:v>
                </c:pt>
                <c:pt idx="749">
                  <c:v>86.40929881518349</c:v>
                </c:pt>
                <c:pt idx="750">
                  <c:v>40.682263361375938</c:v>
                </c:pt>
                <c:pt idx="751">
                  <c:v>28.034377419604041</c:v>
                </c:pt>
                <c:pt idx="752">
                  <c:v>155.00681630455281</c:v>
                </c:pt>
                <c:pt idx="753">
                  <c:v>75.909708775727069</c:v>
                </c:pt>
                <c:pt idx="754">
                  <c:v>93.563665647821452</c:v>
                </c:pt>
                <c:pt idx="755">
                  <c:v>59.31998727934922</c:v>
                </c:pt>
                <c:pt idx="756">
                  <c:v>16.226737875173619</c:v>
                </c:pt>
                <c:pt idx="757">
                  <c:v>39.535462484531074</c:v>
                </c:pt>
                <c:pt idx="758">
                  <c:v>42.994965126715194</c:v>
                </c:pt>
                <c:pt idx="759">
                  <c:v>29.484522726322794</c:v>
                </c:pt>
                <c:pt idx="760">
                  <c:v>80.278961379234914</c:v>
                </c:pt>
                <c:pt idx="761">
                  <c:v>186.94695618266235</c:v>
                </c:pt>
                <c:pt idx="762">
                  <c:v>74.844478494960896</c:v>
                </c:pt>
                <c:pt idx="763">
                  <c:v>61.474847914586896</c:v>
                </c:pt>
                <c:pt idx="764">
                  <c:v>101.43742935352132</c:v>
                </c:pt>
                <c:pt idx="765">
                  <c:v>46.731115006156671</c:v>
                </c:pt>
                <c:pt idx="766">
                  <c:v>90.970033816170641</c:v>
                </c:pt>
                <c:pt idx="767">
                  <c:v>31.379636610539119</c:v>
                </c:pt>
                <c:pt idx="768">
                  <c:v>71.892696760645833</c:v>
                </c:pt>
                <c:pt idx="769">
                  <c:v>74.417088090728427</c:v>
                </c:pt>
                <c:pt idx="770">
                  <c:v>118.73774517038669</c:v>
                </c:pt>
                <c:pt idx="771">
                  <c:v>73.390930853304624</c:v>
                </c:pt>
                <c:pt idx="772">
                  <c:v>-3.1316394967276344</c:v>
                </c:pt>
                <c:pt idx="773">
                  <c:v>18.881747012091338</c:v>
                </c:pt>
                <c:pt idx="774">
                  <c:v>54.963408250779146</c:v>
                </c:pt>
                <c:pt idx="775">
                  <c:v>70.211971174320681</c:v>
                </c:pt>
                <c:pt idx="776">
                  <c:v>77.036184815577897</c:v>
                </c:pt>
                <c:pt idx="777">
                  <c:v>41.10858275589878</c:v>
                </c:pt>
                <c:pt idx="778">
                  <c:v>71.878448155786685</c:v>
                </c:pt>
                <c:pt idx="779">
                  <c:v>101.30419145578075</c:v>
                </c:pt>
                <c:pt idx="780">
                  <c:v>42.398878225150348</c:v>
                </c:pt>
                <c:pt idx="781">
                  <c:v>97.751118039191894</c:v>
                </c:pt>
                <c:pt idx="782">
                  <c:v>80.046344621265177</c:v>
                </c:pt>
                <c:pt idx="783">
                  <c:v>9.9713169319486354</c:v>
                </c:pt>
                <c:pt idx="784">
                  <c:v>69.840476457147489</c:v>
                </c:pt>
                <c:pt idx="785">
                  <c:v>107.36461604374834</c:v>
                </c:pt>
                <c:pt idx="786">
                  <c:v>46.741121223562992</c:v>
                </c:pt>
                <c:pt idx="787">
                  <c:v>82.844922972373666</c:v>
                </c:pt>
                <c:pt idx="788">
                  <c:v>86.870747463513226</c:v>
                </c:pt>
                <c:pt idx="789">
                  <c:v>147.1097069218645</c:v>
                </c:pt>
                <c:pt idx="790">
                  <c:v>88.275965391666617</c:v>
                </c:pt>
                <c:pt idx="791">
                  <c:v>96.595461835652813</c:v>
                </c:pt>
                <c:pt idx="792">
                  <c:v>26.978709286813825</c:v>
                </c:pt>
                <c:pt idx="793">
                  <c:v>90.004194074993805</c:v>
                </c:pt>
                <c:pt idx="794">
                  <c:v>65.102603695337066</c:v>
                </c:pt>
                <c:pt idx="795">
                  <c:v>130.44497245585112</c:v>
                </c:pt>
                <c:pt idx="796">
                  <c:v>106.70480160207494</c:v>
                </c:pt>
                <c:pt idx="797">
                  <c:v>7.378687500206552</c:v>
                </c:pt>
                <c:pt idx="798">
                  <c:v>40.50155837056267</c:v>
                </c:pt>
                <c:pt idx="799">
                  <c:v>28.547141337301454</c:v>
                </c:pt>
                <c:pt idx="800">
                  <c:v>48.700102269546306</c:v>
                </c:pt>
                <c:pt idx="801">
                  <c:v>33.530321403522244</c:v>
                </c:pt>
                <c:pt idx="802">
                  <c:v>28.87199620633692</c:v>
                </c:pt>
                <c:pt idx="803">
                  <c:v>23.444725694154116</c:v>
                </c:pt>
                <c:pt idx="804">
                  <c:v>42.584223829500196</c:v>
                </c:pt>
                <c:pt idx="805">
                  <c:v>76.475485641871998</c:v>
                </c:pt>
                <c:pt idx="806">
                  <c:v>118.31842458425233</c:v>
                </c:pt>
                <c:pt idx="807">
                  <c:v>31.095469895776471</c:v>
                </c:pt>
                <c:pt idx="808">
                  <c:v>61.684908123726821</c:v>
                </c:pt>
                <c:pt idx="809">
                  <c:v>54.665794792124615</c:v>
                </c:pt>
                <c:pt idx="810">
                  <c:v>94.344907966023513</c:v>
                </c:pt>
                <c:pt idx="811">
                  <c:v>95.281647667804236</c:v>
                </c:pt>
                <c:pt idx="812">
                  <c:v>39.002453081642692</c:v>
                </c:pt>
                <c:pt idx="813">
                  <c:v>30.863535390723598</c:v>
                </c:pt>
                <c:pt idx="814">
                  <c:v>91.47058308848348</c:v>
                </c:pt>
                <c:pt idx="815">
                  <c:v>72.654691027635735</c:v>
                </c:pt>
                <c:pt idx="816">
                  <c:v>143.46114231479513</c:v>
                </c:pt>
                <c:pt idx="817">
                  <c:v>-1.7233895645333135</c:v>
                </c:pt>
                <c:pt idx="818">
                  <c:v>87.174304931814632</c:v>
                </c:pt>
                <c:pt idx="819">
                  <c:v>110.44511349894823</c:v>
                </c:pt>
                <c:pt idx="820">
                  <c:v>26.243553098950212</c:v>
                </c:pt>
                <c:pt idx="821">
                  <c:v>16.389176985329996</c:v>
                </c:pt>
                <c:pt idx="822">
                  <c:v>72.534463934881956</c:v>
                </c:pt>
                <c:pt idx="823">
                  <c:v>40.131459478503317</c:v>
                </c:pt>
                <c:pt idx="824">
                  <c:v>3.0639273183943487</c:v>
                </c:pt>
                <c:pt idx="825">
                  <c:v>128.2708740786548</c:v>
                </c:pt>
                <c:pt idx="826">
                  <c:v>136.54979207477416</c:v>
                </c:pt>
                <c:pt idx="827">
                  <c:v>92.677877660903221</c:v>
                </c:pt>
                <c:pt idx="828">
                  <c:v>10.360921794542206</c:v>
                </c:pt>
                <c:pt idx="829">
                  <c:v>44.78954865150309</c:v>
                </c:pt>
                <c:pt idx="830">
                  <c:v>65.56351017400263</c:v>
                </c:pt>
                <c:pt idx="831">
                  <c:v>105.12693463506143</c:v>
                </c:pt>
                <c:pt idx="832">
                  <c:v>-3.4691939692740021</c:v>
                </c:pt>
                <c:pt idx="833">
                  <c:v>94.408626883768534</c:v>
                </c:pt>
                <c:pt idx="834">
                  <c:v>50.766572362189073</c:v>
                </c:pt>
                <c:pt idx="835">
                  <c:v>-10.864042076077853</c:v>
                </c:pt>
                <c:pt idx="836">
                  <c:v>47.291720425830846</c:v>
                </c:pt>
                <c:pt idx="837">
                  <c:v>-5.3357478640255449</c:v>
                </c:pt>
                <c:pt idx="838">
                  <c:v>10.26109776151698</c:v>
                </c:pt>
                <c:pt idx="839">
                  <c:v>93.072159362893345</c:v>
                </c:pt>
                <c:pt idx="840">
                  <c:v>76.353565182752959</c:v>
                </c:pt>
                <c:pt idx="841">
                  <c:v>101.38928302173036</c:v>
                </c:pt>
                <c:pt idx="842">
                  <c:v>39.967567666562402</c:v>
                </c:pt>
                <c:pt idx="843">
                  <c:v>93.078651308319991</c:v>
                </c:pt>
                <c:pt idx="844">
                  <c:v>79.492786127410184</c:v>
                </c:pt>
                <c:pt idx="845">
                  <c:v>166.0580542628505</c:v>
                </c:pt>
                <c:pt idx="846">
                  <c:v>167.00940888572541</c:v>
                </c:pt>
                <c:pt idx="847">
                  <c:v>81.59789565307787</c:v>
                </c:pt>
                <c:pt idx="848">
                  <c:v>66.719444007207187</c:v>
                </c:pt>
                <c:pt idx="849">
                  <c:v>59.371693381339469</c:v>
                </c:pt>
                <c:pt idx="850">
                  <c:v>125.43839762445089</c:v>
                </c:pt>
                <c:pt idx="851">
                  <c:v>99.221714288247071</c:v>
                </c:pt>
                <c:pt idx="852">
                  <c:v>44.533137363354989</c:v>
                </c:pt>
                <c:pt idx="853">
                  <c:v>79.366859407667675</c:v>
                </c:pt>
                <c:pt idx="854">
                  <c:v>54.336808386532617</c:v>
                </c:pt>
                <c:pt idx="855">
                  <c:v>118.93640218090407</c:v>
                </c:pt>
                <c:pt idx="856">
                  <c:v>67.002628354221329</c:v>
                </c:pt>
                <c:pt idx="857">
                  <c:v>62.218331778595761</c:v>
                </c:pt>
                <c:pt idx="858">
                  <c:v>106.72689536531607</c:v>
                </c:pt>
                <c:pt idx="859">
                  <c:v>67.094571437649492</c:v>
                </c:pt>
                <c:pt idx="860">
                  <c:v>19.978369196270496</c:v>
                </c:pt>
                <c:pt idx="861">
                  <c:v>71.805555673548056</c:v>
                </c:pt>
                <c:pt idx="862">
                  <c:v>129.67987497039118</c:v>
                </c:pt>
                <c:pt idx="863">
                  <c:v>49.107430384135846</c:v>
                </c:pt>
                <c:pt idx="864">
                  <c:v>79.581398021184356</c:v>
                </c:pt>
                <c:pt idx="865">
                  <c:v>70.996396233465546</c:v>
                </c:pt>
                <c:pt idx="866">
                  <c:v>69.698186067897197</c:v>
                </c:pt>
                <c:pt idx="867">
                  <c:v>110.31674149478302</c:v>
                </c:pt>
                <c:pt idx="868">
                  <c:v>81.955504407212189</c:v>
                </c:pt>
                <c:pt idx="869">
                  <c:v>78.692181049569896</c:v>
                </c:pt>
                <c:pt idx="870">
                  <c:v>93.042593315150029</c:v>
                </c:pt>
                <c:pt idx="871">
                  <c:v>96.42834227159409</c:v>
                </c:pt>
                <c:pt idx="872">
                  <c:v>52.19458162698124</c:v>
                </c:pt>
                <c:pt idx="873">
                  <c:v>54.59320311208208</c:v>
                </c:pt>
                <c:pt idx="874">
                  <c:v>16.566520971120852</c:v>
                </c:pt>
                <c:pt idx="875">
                  <c:v>64.985858516476853</c:v>
                </c:pt>
                <c:pt idx="876">
                  <c:v>56.460517528755283</c:v>
                </c:pt>
                <c:pt idx="877">
                  <c:v>33.331538952021283</c:v>
                </c:pt>
                <c:pt idx="878">
                  <c:v>72.742463135440943</c:v>
                </c:pt>
                <c:pt idx="879">
                  <c:v>72.384448186792227</c:v>
                </c:pt>
                <c:pt idx="880">
                  <c:v>57.964520239540889</c:v>
                </c:pt>
                <c:pt idx="881">
                  <c:v>-67.432722279707363</c:v>
                </c:pt>
                <c:pt idx="882">
                  <c:v>59.328926171605751</c:v>
                </c:pt>
                <c:pt idx="883">
                  <c:v>47.864518212503604</c:v>
                </c:pt>
                <c:pt idx="884">
                  <c:v>19.083313036958955</c:v>
                </c:pt>
                <c:pt idx="885">
                  <c:v>22.177433619235924</c:v>
                </c:pt>
                <c:pt idx="886">
                  <c:v>120.23537666210251</c:v>
                </c:pt>
                <c:pt idx="887">
                  <c:v>138.71756048080826</c:v>
                </c:pt>
                <c:pt idx="888">
                  <c:v>53.643272828879851</c:v>
                </c:pt>
                <c:pt idx="889">
                  <c:v>30.622204837305926</c:v>
                </c:pt>
                <c:pt idx="890">
                  <c:v>24.22186772633545</c:v>
                </c:pt>
                <c:pt idx="891">
                  <c:v>4.7659475898395813</c:v>
                </c:pt>
                <c:pt idx="892">
                  <c:v>97.115863001064994</c:v>
                </c:pt>
                <c:pt idx="893">
                  <c:v>35.732793118550724</c:v>
                </c:pt>
                <c:pt idx="894">
                  <c:v>40.029663872623665</c:v>
                </c:pt>
                <c:pt idx="895">
                  <c:v>30.32360581348965</c:v>
                </c:pt>
                <c:pt idx="896">
                  <c:v>23.448782245821317</c:v>
                </c:pt>
                <c:pt idx="897">
                  <c:v>12.340465399738681</c:v>
                </c:pt>
              </c:numCache>
            </c:numRef>
          </c:yVal>
          <c:smooth val="0"/>
          <c:extLst>
            <c:ext xmlns:c16="http://schemas.microsoft.com/office/drawing/2014/chart" uri="{C3380CC4-5D6E-409C-BE32-E72D297353CC}">
              <c16:uniqueId val="{00000002-D361-45DB-B8E8-771B2270CD65}"/>
            </c:ext>
          </c:extLst>
        </c:ser>
        <c:ser>
          <c:idx val="3"/>
          <c:order val="3"/>
          <c:tx>
            <c:strRef>
              <c:f>Data!$E$1:$E$2</c:f>
              <c:strCache>
                <c:ptCount val="2"/>
                <c:pt idx="0">
                  <c:v>Be</c:v>
                </c:pt>
              </c:strCache>
            </c:strRef>
          </c:tx>
          <c:spPr>
            <a:ln w="19050" cap="rnd">
              <a:solidFill>
                <a:srgbClr val="FFC000"/>
              </a:solidFill>
              <a:round/>
            </a:ln>
            <a:effectLst/>
          </c:spPr>
          <c:marker>
            <c:symbol val="none"/>
          </c:marker>
          <c:xVal>
            <c:numRef>
              <c:f>Data!$A$3:$A$900</c:f>
              <c:numCache>
                <c:formatCode>General</c:formatCode>
                <c:ptCount val="89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numCache>
            </c:numRef>
          </c:xVal>
          <c:yVal>
            <c:numRef>
              <c:f>Data!$E$3:$E$900</c:f>
              <c:numCache>
                <c:formatCode>General</c:formatCode>
                <c:ptCount val="898"/>
                <c:pt idx="0">
                  <c:v>1630.2667154052979</c:v>
                </c:pt>
                <c:pt idx="1">
                  <c:v>1553.5283146812519</c:v>
                </c:pt>
                <c:pt idx="2">
                  <c:v>1456.1846039026088</c:v>
                </c:pt>
                <c:pt idx="3">
                  <c:v>1227.1126037118502</c:v>
                </c:pt>
                <c:pt idx="4">
                  <c:v>1125.4635718980105</c:v>
                </c:pt>
                <c:pt idx="5">
                  <c:v>1086.1187290261407</c:v>
                </c:pt>
                <c:pt idx="6">
                  <c:v>1175.0957096316604</c:v>
                </c:pt>
                <c:pt idx="7">
                  <c:v>1170.3367933995125</c:v>
                </c:pt>
                <c:pt idx="8">
                  <c:v>1223.6876777711589</c:v>
                </c:pt>
                <c:pt idx="9">
                  <c:v>1125.1678317767389</c:v>
                </c:pt>
                <c:pt idx="10">
                  <c:v>1250.4526005628816</c:v>
                </c:pt>
                <c:pt idx="11">
                  <c:v>1123.1870794800343</c:v>
                </c:pt>
                <c:pt idx="12">
                  <c:v>1179.8829096467689</c:v>
                </c:pt>
                <c:pt idx="13">
                  <c:v>1129.2231852821053</c:v>
                </c:pt>
                <c:pt idx="14">
                  <c:v>1194.7068419977456</c:v>
                </c:pt>
                <c:pt idx="15">
                  <c:v>1112.9715826893719</c:v>
                </c:pt>
                <c:pt idx="16">
                  <c:v>1001.4274942414637</c:v>
                </c:pt>
                <c:pt idx="17">
                  <c:v>1491.1304448091607</c:v>
                </c:pt>
                <c:pt idx="18">
                  <c:v>1284.2211876169215</c:v>
                </c:pt>
                <c:pt idx="19">
                  <c:v>1110.6408884733978</c:v>
                </c:pt>
                <c:pt idx="20">
                  <c:v>881.07049968329079</c:v>
                </c:pt>
                <c:pt idx="21">
                  <c:v>1575.8229983345564</c:v>
                </c:pt>
                <c:pt idx="22">
                  <c:v>855.21991154243813</c:v>
                </c:pt>
                <c:pt idx="23">
                  <c:v>1507.1323174564695</c:v>
                </c:pt>
                <c:pt idx="24">
                  <c:v>1096.3711733970636</c:v>
                </c:pt>
                <c:pt idx="25">
                  <c:v>1116.145773782594</c:v>
                </c:pt>
                <c:pt idx="26">
                  <c:v>987.75846186327715</c:v>
                </c:pt>
                <c:pt idx="27">
                  <c:v>1149.3651548380426</c:v>
                </c:pt>
                <c:pt idx="28">
                  <c:v>1001.2614188508651</c:v>
                </c:pt>
                <c:pt idx="29">
                  <c:v>1254.3417904924893</c:v>
                </c:pt>
                <c:pt idx="30">
                  <c:v>1070.7311254098117</c:v>
                </c:pt>
                <c:pt idx="31">
                  <c:v>1144.9167886987545</c:v>
                </c:pt>
                <c:pt idx="32">
                  <c:v>1063.8545783067111</c:v>
                </c:pt>
                <c:pt idx="33">
                  <c:v>1132.5062159450915</c:v>
                </c:pt>
                <c:pt idx="34">
                  <c:v>814.85939635143075</c:v>
                </c:pt>
                <c:pt idx="35">
                  <c:v>1183.3477975212088</c:v>
                </c:pt>
                <c:pt idx="36">
                  <c:v>1000.5312888685457</c:v>
                </c:pt>
                <c:pt idx="37">
                  <c:v>1185.358205456404</c:v>
                </c:pt>
                <c:pt idx="38">
                  <c:v>1144.7058351790477</c:v>
                </c:pt>
                <c:pt idx="39">
                  <c:v>1230.449981462514</c:v>
                </c:pt>
                <c:pt idx="40">
                  <c:v>1013.5741636686989</c:v>
                </c:pt>
                <c:pt idx="41">
                  <c:v>1114.7827168925719</c:v>
                </c:pt>
                <c:pt idx="42">
                  <c:v>978.85129154276797</c:v>
                </c:pt>
                <c:pt idx="43">
                  <c:v>1029.5736478629576</c:v>
                </c:pt>
                <c:pt idx="44">
                  <c:v>951.90631086522728</c:v>
                </c:pt>
                <c:pt idx="45">
                  <c:v>1160.8904467197824</c:v>
                </c:pt>
                <c:pt idx="46">
                  <c:v>1190.5053769080998</c:v>
                </c:pt>
                <c:pt idx="47">
                  <c:v>969.60229869632769</c:v>
                </c:pt>
                <c:pt idx="48">
                  <c:v>1127.893444904438</c:v>
                </c:pt>
                <c:pt idx="49">
                  <c:v>1073.9782323300515</c:v>
                </c:pt>
                <c:pt idx="50">
                  <c:v>1234.2531323431751</c:v>
                </c:pt>
                <c:pt idx="51">
                  <c:v>1177.3295012177618</c:v>
                </c:pt>
                <c:pt idx="52">
                  <c:v>1144.0289388180754</c:v>
                </c:pt>
                <c:pt idx="53">
                  <c:v>1124.7941926352953</c:v>
                </c:pt>
                <c:pt idx="54">
                  <c:v>1426.7608652859951</c:v>
                </c:pt>
                <c:pt idx="55">
                  <c:v>1059.3579693652673</c:v>
                </c:pt>
                <c:pt idx="56">
                  <c:v>1015.9845467906435</c:v>
                </c:pt>
                <c:pt idx="57">
                  <c:v>1095.3982097443134</c:v>
                </c:pt>
                <c:pt idx="58">
                  <c:v>973.95808523265919</c:v>
                </c:pt>
                <c:pt idx="59">
                  <c:v>1021.7528170838559</c:v>
                </c:pt>
                <c:pt idx="60">
                  <c:v>1091.8099005451113</c:v>
                </c:pt>
                <c:pt idx="61">
                  <c:v>1080.8543312699592</c:v>
                </c:pt>
                <c:pt idx="62">
                  <c:v>1030.525846746694</c:v>
                </c:pt>
                <c:pt idx="63">
                  <c:v>1085.6108969222287</c:v>
                </c:pt>
                <c:pt idx="64">
                  <c:v>1103.2035412782941</c:v>
                </c:pt>
                <c:pt idx="65">
                  <c:v>967.85294860071338</c:v>
                </c:pt>
                <c:pt idx="66">
                  <c:v>903.12839320913429</c:v>
                </c:pt>
                <c:pt idx="67">
                  <c:v>1169.5935403383123</c:v>
                </c:pt>
                <c:pt idx="68">
                  <c:v>1301.2227432745408</c:v>
                </c:pt>
                <c:pt idx="69">
                  <c:v>732.17014862627207</c:v>
                </c:pt>
                <c:pt idx="70">
                  <c:v>1181.299384332787</c:v>
                </c:pt>
                <c:pt idx="71">
                  <c:v>1080.9166943576352</c:v>
                </c:pt>
                <c:pt idx="72">
                  <c:v>1119.5738249716699</c:v>
                </c:pt>
                <c:pt idx="73">
                  <c:v>1001.5555055696391</c:v>
                </c:pt>
                <c:pt idx="74">
                  <c:v>1140.5622571165404</c:v>
                </c:pt>
                <c:pt idx="75">
                  <c:v>1219.0473483216383</c:v>
                </c:pt>
                <c:pt idx="76">
                  <c:v>1106.6049086427784</c:v>
                </c:pt>
                <c:pt idx="77">
                  <c:v>972.42017695088646</c:v>
                </c:pt>
                <c:pt idx="78">
                  <c:v>1126.557160069877</c:v>
                </c:pt>
                <c:pt idx="79">
                  <c:v>1144.0489479723497</c:v>
                </c:pt>
                <c:pt idx="80">
                  <c:v>1188.5045391367082</c:v>
                </c:pt>
                <c:pt idx="81">
                  <c:v>1277.0102171972817</c:v>
                </c:pt>
                <c:pt idx="82">
                  <c:v>1295.5842322875965</c:v>
                </c:pt>
                <c:pt idx="83">
                  <c:v>1297.3831666524293</c:v>
                </c:pt>
                <c:pt idx="84">
                  <c:v>1081.0496912300603</c:v>
                </c:pt>
                <c:pt idx="85">
                  <c:v>1022.2392962021945</c:v>
                </c:pt>
                <c:pt idx="86">
                  <c:v>1112.9803949773225</c:v>
                </c:pt>
                <c:pt idx="87">
                  <c:v>1210.4216781552948</c:v>
                </c:pt>
                <c:pt idx="88">
                  <c:v>990.23630854300848</c:v>
                </c:pt>
                <c:pt idx="89">
                  <c:v>1239.8125548129694</c:v>
                </c:pt>
                <c:pt idx="90">
                  <c:v>1188.2222229217621</c:v>
                </c:pt>
                <c:pt idx="91">
                  <c:v>1092.3059214317873</c:v>
                </c:pt>
                <c:pt idx="92">
                  <c:v>1238.5844983636609</c:v>
                </c:pt>
                <c:pt idx="93">
                  <c:v>989.65249865239662</c:v>
                </c:pt>
                <c:pt idx="94">
                  <c:v>1116.426529627849</c:v>
                </c:pt>
                <c:pt idx="95">
                  <c:v>1194.9775111313406</c:v>
                </c:pt>
                <c:pt idx="96">
                  <c:v>996.39045974887495</c:v>
                </c:pt>
                <c:pt idx="97">
                  <c:v>1240.7830165347973</c:v>
                </c:pt>
                <c:pt idx="98">
                  <c:v>1250.8164370587613</c:v>
                </c:pt>
                <c:pt idx="99">
                  <c:v>1245.8226152467405</c:v>
                </c:pt>
                <c:pt idx="100">
                  <c:v>1270.3887888299064</c:v>
                </c:pt>
                <c:pt idx="101">
                  <c:v>1223.8054339983373</c:v>
                </c:pt>
                <c:pt idx="102">
                  <c:v>1321.3393704334619</c:v>
                </c:pt>
                <c:pt idx="103">
                  <c:v>1049.3101815072698</c:v>
                </c:pt>
                <c:pt idx="104">
                  <c:v>1104.720841397376</c:v>
                </c:pt>
                <c:pt idx="105">
                  <c:v>1057.678227795983</c:v>
                </c:pt>
                <c:pt idx="106">
                  <c:v>1252.5272417987619</c:v>
                </c:pt>
                <c:pt idx="107">
                  <c:v>1181.809795649131</c:v>
                </c:pt>
                <c:pt idx="108">
                  <c:v>1158.0540277434827</c:v>
                </c:pt>
                <c:pt idx="109">
                  <c:v>1201.0516627463041</c:v>
                </c:pt>
                <c:pt idx="110">
                  <c:v>1116.4105993922278</c:v>
                </c:pt>
                <c:pt idx="111">
                  <c:v>1147.7666283900055</c:v>
                </c:pt>
                <c:pt idx="112">
                  <c:v>1200.8661433109478</c:v>
                </c:pt>
                <c:pt idx="113">
                  <c:v>1307.9603737113086</c:v>
                </c:pt>
                <c:pt idx="114">
                  <c:v>1135.8983873813222</c:v>
                </c:pt>
                <c:pt idx="115">
                  <c:v>1113.9074679946764</c:v>
                </c:pt>
                <c:pt idx="116">
                  <c:v>1075.5578713149</c:v>
                </c:pt>
                <c:pt idx="117">
                  <c:v>995.67210757183511</c:v>
                </c:pt>
                <c:pt idx="118">
                  <c:v>936.38563963039121</c:v>
                </c:pt>
                <c:pt idx="119">
                  <c:v>1275.0855030800312</c:v>
                </c:pt>
                <c:pt idx="120">
                  <c:v>1368.5846264685651</c:v>
                </c:pt>
                <c:pt idx="121">
                  <c:v>1348.8547154038133</c:v>
                </c:pt>
                <c:pt idx="122">
                  <c:v>1131.4307470130723</c:v>
                </c:pt>
                <c:pt idx="123">
                  <c:v>1171.8794533586538</c:v>
                </c:pt>
                <c:pt idx="124">
                  <c:v>1258.7479880786716</c:v>
                </c:pt>
                <c:pt idx="125">
                  <c:v>1145.575976991611</c:v>
                </c:pt>
                <c:pt idx="126">
                  <c:v>996.5707234547416</c:v>
                </c:pt>
                <c:pt idx="127">
                  <c:v>925.78953436504617</c:v>
                </c:pt>
                <c:pt idx="128">
                  <c:v>1153.6284499451529</c:v>
                </c:pt>
                <c:pt idx="129">
                  <c:v>1238.1584719698917</c:v>
                </c:pt>
                <c:pt idx="130">
                  <c:v>928.02706660783997</c:v>
                </c:pt>
                <c:pt idx="131">
                  <c:v>1152.9825240833918</c:v>
                </c:pt>
                <c:pt idx="132">
                  <c:v>1070.6314988621109</c:v>
                </c:pt>
                <c:pt idx="133">
                  <c:v>952.07532186168623</c:v>
                </c:pt>
                <c:pt idx="134">
                  <c:v>1290.9016870163471</c:v>
                </c:pt>
                <c:pt idx="135">
                  <c:v>1194.4122831198897</c:v>
                </c:pt>
                <c:pt idx="136">
                  <c:v>1031.4498468487216</c:v>
                </c:pt>
                <c:pt idx="137">
                  <c:v>1234.4680809612635</c:v>
                </c:pt>
                <c:pt idx="138">
                  <c:v>1107.9418477639272</c:v>
                </c:pt>
                <c:pt idx="139">
                  <c:v>1086.3738310932115</c:v>
                </c:pt>
                <c:pt idx="140">
                  <c:v>1035.6477923175491</c:v>
                </c:pt>
                <c:pt idx="141">
                  <c:v>1002.2774613766642</c:v>
                </c:pt>
                <c:pt idx="142">
                  <c:v>1168.533477442935</c:v>
                </c:pt>
                <c:pt idx="143">
                  <c:v>1184.8434032194232</c:v>
                </c:pt>
                <c:pt idx="144">
                  <c:v>888.79799359691265</c:v>
                </c:pt>
                <c:pt idx="145">
                  <c:v>1035.0029923453603</c:v>
                </c:pt>
                <c:pt idx="146">
                  <c:v>1018.4272485296621</c:v>
                </c:pt>
                <c:pt idx="147">
                  <c:v>958.8883564299274</c:v>
                </c:pt>
                <c:pt idx="148">
                  <c:v>982.80804750848824</c:v>
                </c:pt>
                <c:pt idx="149">
                  <c:v>973.6287009379663</c:v>
                </c:pt>
                <c:pt idx="150">
                  <c:v>1202.6873898362644</c:v>
                </c:pt>
                <c:pt idx="151">
                  <c:v>978.37201433928567</c:v>
                </c:pt>
                <c:pt idx="152">
                  <c:v>1117.0045278604014</c:v>
                </c:pt>
                <c:pt idx="153">
                  <c:v>1095.9428668964244</c:v>
                </c:pt>
                <c:pt idx="154">
                  <c:v>1222.4023671405837</c:v>
                </c:pt>
                <c:pt idx="155">
                  <c:v>930.98369875154617</c:v>
                </c:pt>
                <c:pt idx="156">
                  <c:v>1139.8707847596952</c:v>
                </c:pt>
                <c:pt idx="157">
                  <c:v>1283.2315318346684</c:v>
                </c:pt>
                <c:pt idx="158">
                  <c:v>1023.4649323069229</c:v>
                </c:pt>
                <c:pt idx="159">
                  <c:v>1261.3410355800033</c:v>
                </c:pt>
                <c:pt idx="160">
                  <c:v>1290.7020923851053</c:v>
                </c:pt>
                <c:pt idx="161">
                  <c:v>1099.439781563995</c:v>
                </c:pt>
                <c:pt idx="162">
                  <c:v>927.37148489687058</c:v>
                </c:pt>
                <c:pt idx="163">
                  <c:v>1132.5567560026579</c:v>
                </c:pt>
                <c:pt idx="164">
                  <c:v>1197.9268359672269</c:v>
                </c:pt>
                <c:pt idx="165">
                  <c:v>997.75153310906944</c:v>
                </c:pt>
                <c:pt idx="166">
                  <c:v>1188.2936398690069</c:v>
                </c:pt>
                <c:pt idx="167">
                  <c:v>1137.9784912391913</c:v>
                </c:pt>
                <c:pt idx="168">
                  <c:v>965.38511343950802</c:v>
                </c:pt>
                <c:pt idx="169">
                  <c:v>1005.4793723826685</c:v>
                </c:pt>
                <c:pt idx="170">
                  <c:v>1186.3528160910014</c:v>
                </c:pt>
                <c:pt idx="171">
                  <c:v>1141.3561722295938</c:v>
                </c:pt>
                <c:pt idx="172">
                  <c:v>1233.0550419868384</c:v>
                </c:pt>
                <c:pt idx="173">
                  <c:v>1118.5778829879339</c:v>
                </c:pt>
                <c:pt idx="174">
                  <c:v>1045.5217177381014</c:v>
                </c:pt>
                <c:pt idx="175">
                  <c:v>1501.2817449603783</c:v>
                </c:pt>
                <c:pt idx="176">
                  <c:v>1190.609748655465</c:v>
                </c:pt>
                <c:pt idx="177">
                  <c:v>990.16283710691039</c:v>
                </c:pt>
                <c:pt idx="178">
                  <c:v>1368.6684383104582</c:v>
                </c:pt>
                <c:pt idx="179">
                  <c:v>1304.8538754753772</c:v>
                </c:pt>
                <c:pt idx="180">
                  <c:v>1145.8721998705403</c:v>
                </c:pt>
                <c:pt idx="181">
                  <c:v>1237.6183903311173</c:v>
                </c:pt>
                <c:pt idx="182">
                  <c:v>1171.999711647954</c:v>
                </c:pt>
                <c:pt idx="183">
                  <c:v>1145.9569283531805</c:v>
                </c:pt>
                <c:pt idx="184">
                  <c:v>1295.751160095748</c:v>
                </c:pt>
                <c:pt idx="185">
                  <c:v>1181.6561350866898</c:v>
                </c:pt>
                <c:pt idx="186">
                  <c:v>1333.635859893915</c:v>
                </c:pt>
                <c:pt idx="187">
                  <c:v>1179.6982090388835</c:v>
                </c:pt>
                <c:pt idx="188">
                  <c:v>1270.1229649430306</c:v>
                </c:pt>
                <c:pt idx="189">
                  <c:v>1237.6677805414554</c:v>
                </c:pt>
                <c:pt idx="190">
                  <c:v>1297.9211179650908</c:v>
                </c:pt>
                <c:pt idx="191">
                  <c:v>1117.012294916643</c:v>
                </c:pt>
                <c:pt idx="192">
                  <c:v>1372.6474498326554</c:v>
                </c:pt>
                <c:pt idx="193">
                  <c:v>1204.4782439971557</c:v>
                </c:pt>
                <c:pt idx="194">
                  <c:v>1238.1766857673554</c:v>
                </c:pt>
                <c:pt idx="195">
                  <c:v>1279.5443507401017</c:v>
                </c:pt>
                <c:pt idx="196">
                  <c:v>1077.1590683206698</c:v>
                </c:pt>
                <c:pt idx="197">
                  <c:v>1218.337661674326</c:v>
                </c:pt>
                <c:pt idx="198">
                  <c:v>1211.3517950622561</c:v>
                </c:pt>
                <c:pt idx="199">
                  <c:v>1123.8076739853609</c:v>
                </c:pt>
                <c:pt idx="200">
                  <c:v>1186.2637495128533</c:v>
                </c:pt>
                <c:pt idx="201">
                  <c:v>1220.5108998772178</c:v>
                </c:pt>
                <c:pt idx="202">
                  <c:v>1242.5464325609894</c:v>
                </c:pt>
                <c:pt idx="203">
                  <c:v>1046.5074070019173</c:v>
                </c:pt>
                <c:pt idx="204">
                  <c:v>1429.6456161580393</c:v>
                </c:pt>
                <c:pt idx="205">
                  <c:v>1062.738610542269</c:v>
                </c:pt>
                <c:pt idx="206">
                  <c:v>1137.8537637340332</c:v>
                </c:pt>
                <c:pt idx="207">
                  <c:v>1108.36704833932</c:v>
                </c:pt>
                <c:pt idx="208">
                  <c:v>1112.69530078961</c:v>
                </c:pt>
                <c:pt idx="209">
                  <c:v>1225.5112493291008</c:v>
                </c:pt>
                <c:pt idx="210">
                  <c:v>1276.796019002232</c:v>
                </c:pt>
                <c:pt idx="211">
                  <c:v>1156.9710971580785</c:v>
                </c:pt>
                <c:pt idx="212">
                  <c:v>1299.1139634050071</c:v>
                </c:pt>
                <c:pt idx="213">
                  <c:v>1091.5920728609692</c:v>
                </c:pt>
                <c:pt idx="214">
                  <c:v>1136.5191485303064</c:v>
                </c:pt>
                <c:pt idx="215">
                  <c:v>1042.9741784406904</c:v>
                </c:pt>
                <c:pt idx="216">
                  <c:v>1349.8464698131872</c:v>
                </c:pt>
                <c:pt idx="217">
                  <c:v>1259.1882810403265</c:v>
                </c:pt>
                <c:pt idx="218">
                  <c:v>1214.2075518567817</c:v>
                </c:pt>
                <c:pt idx="219">
                  <c:v>1162.797539525601</c:v>
                </c:pt>
                <c:pt idx="220">
                  <c:v>1100.6708286448568</c:v>
                </c:pt>
                <c:pt idx="221">
                  <c:v>1242.9879522932222</c:v>
                </c:pt>
                <c:pt idx="222">
                  <c:v>1087.3791081110344</c:v>
                </c:pt>
                <c:pt idx="223">
                  <c:v>1167.8928348224272</c:v>
                </c:pt>
                <c:pt idx="224">
                  <c:v>1169.463733311871</c:v>
                </c:pt>
                <c:pt idx="225">
                  <c:v>1274.6258222222655</c:v>
                </c:pt>
                <c:pt idx="226">
                  <c:v>1017.666107902218</c:v>
                </c:pt>
                <c:pt idx="227">
                  <c:v>1232.5180929194978</c:v>
                </c:pt>
                <c:pt idx="228">
                  <c:v>1398.4195744875462</c:v>
                </c:pt>
                <c:pt idx="229">
                  <c:v>1202.1678705371303</c:v>
                </c:pt>
                <c:pt idx="230">
                  <c:v>1348.3471725888148</c:v>
                </c:pt>
                <c:pt idx="231">
                  <c:v>1277.5686867393031</c:v>
                </c:pt>
                <c:pt idx="232">
                  <c:v>1132.0725165027272</c:v>
                </c:pt>
                <c:pt idx="233">
                  <c:v>1175.2415659704934</c:v>
                </c:pt>
                <c:pt idx="234">
                  <c:v>1176.2021157704771</c:v>
                </c:pt>
                <c:pt idx="235">
                  <c:v>1377.3956664983252</c:v>
                </c:pt>
                <c:pt idx="236">
                  <c:v>1213.5661970659401</c:v>
                </c:pt>
                <c:pt idx="237">
                  <c:v>1134.0699023452562</c:v>
                </c:pt>
                <c:pt idx="238">
                  <c:v>1192.1928713554164</c:v>
                </c:pt>
                <c:pt idx="239">
                  <c:v>1119.0044341555488</c:v>
                </c:pt>
                <c:pt idx="240">
                  <c:v>1416.9257065453603</c:v>
                </c:pt>
                <c:pt idx="241">
                  <c:v>1474.1370155282011</c:v>
                </c:pt>
                <c:pt idx="242">
                  <c:v>1344.1560510432168</c:v>
                </c:pt>
                <c:pt idx="243">
                  <c:v>1231.3420167807112</c:v>
                </c:pt>
                <c:pt idx="244">
                  <c:v>1173.2079308179066</c:v>
                </c:pt>
                <c:pt idx="245">
                  <c:v>1145.1685346840825</c:v>
                </c:pt>
                <c:pt idx="246">
                  <c:v>896.00059873437374</c:v>
                </c:pt>
                <c:pt idx="247">
                  <c:v>1168.2753525655255</c:v>
                </c:pt>
                <c:pt idx="248">
                  <c:v>1107.7745595659806</c:v>
                </c:pt>
                <c:pt idx="249">
                  <c:v>1095.6746508246902</c:v>
                </c:pt>
                <c:pt idx="250">
                  <c:v>1244.0945991832994</c:v>
                </c:pt>
                <c:pt idx="251">
                  <c:v>1364.4846858269575</c:v>
                </c:pt>
                <c:pt idx="252">
                  <c:v>1313.6395731031826</c:v>
                </c:pt>
                <c:pt idx="253">
                  <c:v>1290.9625949801234</c:v>
                </c:pt>
                <c:pt idx="254">
                  <c:v>1114.2365989353648</c:v>
                </c:pt>
                <c:pt idx="255">
                  <c:v>1248.7102863786042</c:v>
                </c:pt>
                <c:pt idx="256">
                  <c:v>1128.3813018401681</c:v>
                </c:pt>
                <c:pt idx="257">
                  <c:v>1350.5642666358822</c:v>
                </c:pt>
                <c:pt idx="258">
                  <c:v>1265.6149744700645</c:v>
                </c:pt>
                <c:pt idx="259">
                  <c:v>1179.9444410945171</c:v>
                </c:pt>
                <c:pt idx="260">
                  <c:v>1341.2303735792643</c:v>
                </c:pt>
                <c:pt idx="261">
                  <c:v>1291.5169628733668</c:v>
                </c:pt>
                <c:pt idx="262">
                  <c:v>1136.3534427583093</c:v>
                </c:pt>
                <c:pt idx="263">
                  <c:v>1322.2538388816449</c:v>
                </c:pt>
                <c:pt idx="264">
                  <c:v>1196.0161774149315</c:v>
                </c:pt>
                <c:pt idx="265">
                  <c:v>1166.7372259498559</c:v>
                </c:pt>
                <c:pt idx="266">
                  <c:v>1277.8028344470054</c:v>
                </c:pt>
                <c:pt idx="267">
                  <c:v>1230.8935689880063</c:v>
                </c:pt>
                <c:pt idx="268">
                  <c:v>1204.5330367340268</c:v>
                </c:pt>
                <c:pt idx="269">
                  <c:v>1268.6464265154013</c:v>
                </c:pt>
                <c:pt idx="270">
                  <c:v>1352.0428405694779</c:v>
                </c:pt>
                <c:pt idx="271">
                  <c:v>1225.9976525660097</c:v>
                </c:pt>
                <c:pt idx="272">
                  <c:v>1278.2361936641028</c:v>
                </c:pt>
                <c:pt idx="273">
                  <c:v>1299.2931217239543</c:v>
                </c:pt>
                <c:pt idx="274">
                  <c:v>1219.8690021888976</c:v>
                </c:pt>
                <c:pt idx="275">
                  <c:v>1168.7374081302287</c:v>
                </c:pt>
                <c:pt idx="276">
                  <c:v>1186.0389912395226</c:v>
                </c:pt>
                <c:pt idx="277">
                  <c:v>1150.507638138537</c:v>
                </c:pt>
                <c:pt idx="278">
                  <c:v>1187.4272487280175</c:v>
                </c:pt>
                <c:pt idx="279">
                  <c:v>1086.1040415091038</c:v>
                </c:pt>
                <c:pt idx="280">
                  <c:v>1157.2455034947268</c:v>
                </c:pt>
                <c:pt idx="281">
                  <c:v>1272.7129127734327</c:v>
                </c:pt>
                <c:pt idx="282">
                  <c:v>1173.969770150298</c:v>
                </c:pt>
                <c:pt idx="283">
                  <c:v>1261.1085826906444</c:v>
                </c:pt>
                <c:pt idx="284">
                  <c:v>1158.5420077902008</c:v>
                </c:pt>
                <c:pt idx="285">
                  <c:v>1241.8934366858286</c:v>
                </c:pt>
                <c:pt idx="286">
                  <c:v>1215.6246714135816</c:v>
                </c:pt>
                <c:pt idx="287">
                  <c:v>1463.8777397530303</c:v>
                </c:pt>
                <c:pt idx="288">
                  <c:v>1183.766034413718</c:v>
                </c:pt>
                <c:pt idx="289">
                  <c:v>1171.4045739387705</c:v>
                </c:pt>
                <c:pt idx="290">
                  <c:v>1118.7186769957809</c:v>
                </c:pt>
                <c:pt idx="291">
                  <c:v>1236.9264795509118</c:v>
                </c:pt>
                <c:pt idx="292">
                  <c:v>1238.8733209625634</c:v>
                </c:pt>
                <c:pt idx="293">
                  <c:v>1093.7879762575824</c:v>
                </c:pt>
                <c:pt idx="294">
                  <c:v>1073.2062530428022</c:v>
                </c:pt>
                <c:pt idx="295">
                  <c:v>1211.1076524390849</c:v>
                </c:pt>
                <c:pt idx="296">
                  <c:v>1146.6489931320518</c:v>
                </c:pt>
                <c:pt idx="297">
                  <c:v>1369.9675795248679</c:v>
                </c:pt>
                <c:pt idx="298">
                  <c:v>968.93038693215806</c:v>
                </c:pt>
                <c:pt idx="299">
                  <c:v>1100.1457418578673</c:v>
                </c:pt>
                <c:pt idx="300">
                  <c:v>1393.407111717225</c:v>
                </c:pt>
                <c:pt idx="301">
                  <c:v>1162.1488919203557</c:v>
                </c:pt>
                <c:pt idx="302">
                  <c:v>1398.6998266508631</c:v>
                </c:pt>
                <c:pt idx="303">
                  <c:v>1012.1876762509861</c:v>
                </c:pt>
                <c:pt idx="304">
                  <c:v>1149.5227259433375</c:v>
                </c:pt>
                <c:pt idx="305">
                  <c:v>1159.0773308724604</c:v>
                </c:pt>
                <c:pt idx="306">
                  <c:v>1124.6075281834601</c:v>
                </c:pt>
                <c:pt idx="307">
                  <c:v>1216.5202045268295</c:v>
                </c:pt>
                <c:pt idx="308">
                  <c:v>1177.843996228888</c:v>
                </c:pt>
                <c:pt idx="309">
                  <c:v>1272.8738618539321</c:v>
                </c:pt>
                <c:pt idx="310">
                  <c:v>1083.3806788593213</c:v>
                </c:pt>
                <c:pt idx="311">
                  <c:v>1313.5466442963123</c:v>
                </c:pt>
                <c:pt idx="312">
                  <c:v>1000.4733937532535</c:v>
                </c:pt>
                <c:pt idx="313">
                  <c:v>1162.4077531107089</c:v>
                </c:pt>
                <c:pt idx="314">
                  <c:v>1324.7380996932409</c:v>
                </c:pt>
                <c:pt idx="315">
                  <c:v>1304.9271646824066</c:v>
                </c:pt>
                <c:pt idx="316">
                  <c:v>1217.4839201321518</c:v>
                </c:pt>
                <c:pt idx="317">
                  <c:v>1276.339164474733</c:v>
                </c:pt>
                <c:pt idx="318">
                  <c:v>1421.3407731434327</c:v>
                </c:pt>
                <c:pt idx="319">
                  <c:v>1286.2524990189429</c:v>
                </c:pt>
                <c:pt idx="320">
                  <c:v>1459.7548284691184</c:v>
                </c:pt>
                <c:pt idx="321">
                  <c:v>1063.8184904565455</c:v>
                </c:pt>
                <c:pt idx="322">
                  <c:v>1362.2469805191852</c:v>
                </c:pt>
                <c:pt idx="323">
                  <c:v>1376.6209541003241</c:v>
                </c:pt>
                <c:pt idx="324">
                  <c:v>1406.0352554939238</c:v>
                </c:pt>
                <c:pt idx="325">
                  <c:v>1232.7126327396838</c:v>
                </c:pt>
                <c:pt idx="326">
                  <c:v>1321.8117377501378</c:v>
                </c:pt>
                <c:pt idx="327">
                  <c:v>1431.063883056637</c:v>
                </c:pt>
                <c:pt idx="328">
                  <c:v>1326.9481311718739</c:v>
                </c:pt>
                <c:pt idx="329">
                  <c:v>1351.7846194115984</c:v>
                </c:pt>
                <c:pt idx="330">
                  <c:v>1251.2542716634359</c:v>
                </c:pt>
                <c:pt idx="331">
                  <c:v>1503.1689461146441</c:v>
                </c:pt>
                <c:pt idx="332">
                  <c:v>1283.8791266289893</c:v>
                </c:pt>
                <c:pt idx="333">
                  <c:v>1182.3528356240581</c:v>
                </c:pt>
                <c:pt idx="334">
                  <c:v>1374.750982958486</c:v>
                </c:pt>
                <c:pt idx="335">
                  <c:v>1315.409456258514</c:v>
                </c:pt>
                <c:pt idx="336">
                  <c:v>1089.8801225662614</c:v>
                </c:pt>
                <c:pt idx="337">
                  <c:v>1303.6591024607255</c:v>
                </c:pt>
                <c:pt idx="338">
                  <c:v>1430.2759567110099</c:v>
                </c:pt>
                <c:pt idx="339">
                  <c:v>1382.074891523805</c:v>
                </c:pt>
                <c:pt idx="340">
                  <c:v>1120.4411180098539</c:v>
                </c:pt>
                <c:pt idx="341">
                  <c:v>1302.1905301516072</c:v>
                </c:pt>
                <c:pt idx="342">
                  <c:v>1316.7804036040486</c:v>
                </c:pt>
                <c:pt idx="343">
                  <c:v>1294.8572587752399</c:v>
                </c:pt>
                <c:pt idx="344">
                  <c:v>1440.6267337421925</c:v>
                </c:pt>
                <c:pt idx="345">
                  <c:v>1292.183341083746</c:v>
                </c:pt>
                <c:pt idx="346">
                  <c:v>1144.3206682793711</c:v>
                </c:pt>
                <c:pt idx="347">
                  <c:v>1464.787289271919</c:v>
                </c:pt>
                <c:pt idx="348">
                  <c:v>1285.195007622847</c:v>
                </c:pt>
                <c:pt idx="349">
                  <c:v>1337.9321869510152</c:v>
                </c:pt>
                <c:pt idx="350">
                  <c:v>1379.5078374169073</c:v>
                </c:pt>
                <c:pt idx="351">
                  <c:v>1194.3321508252739</c:v>
                </c:pt>
                <c:pt idx="352">
                  <c:v>1290.9477052363461</c:v>
                </c:pt>
                <c:pt idx="353">
                  <c:v>1212.9916491137401</c:v>
                </c:pt>
                <c:pt idx="354">
                  <c:v>1396.5043309433638</c:v>
                </c:pt>
                <c:pt idx="355">
                  <c:v>1518.4496324724016</c:v>
                </c:pt>
                <c:pt idx="356">
                  <c:v>1331.2746239757907</c:v>
                </c:pt>
                <c:pt idx="357">
                  <c:v>1321.5661711447558</c:v>
                </c:pt>
                <c:pt idx="358">
                  <c:v>1487.8551363590543</c:v>
                </c:pt>
                <c:pt idx="359">
                  <c:v>1274.2295029404454</c:v>
                </c:pt>
                <c:pt idx="360">
                  <c:v>1142.1083297740495</c:v>
                </c:pt>
                <c:pt idx="361">
                  <c:v>1405.6336794469262</c:v>
                </c:pt>
                <c:pt idx="362">
                  <c:v>1489.465835897088</c:v>
                </c:pt>
                <c:pt idx="363">
                  <c:v>1186.1182393848317</c:v>
                </c:pt>
                <c:pt idx="364">
                  <c:v>1282.4817478261421</c:v>
                </c:pt>
                <c:pt idx="365">
                  <c:v>1336.0621248226191</c:v>
                </c:pt>
                <c:pt idx="366">
                  <c:v>1266.1483150447782</c:v>
                </c:pt>
                <c:pt idx="367">
                  <c:v>1466.8565622507106</c:v>
                </c:pt>
                <c:pt idx="368">
                  <c:v>1293.3342283294546</c:v>
                </c:pt>
                <c:pt idx="369">
                  <c:v>1243.5271028148356</c:v>
                </c:pt>
                <c:pt idx="370">
                  <c:v>1344.2488472213433</c:v>
                </c:pt>
                <c:pt idx="371">
                  <c:v>1229.3243547490961</c:v>
                </c:pt>
                <c:pt idx="372">
                  <c:v>1411.191268134098</c:v>
                </c:pt>
                <c:pt idx="373">
                  <c:v>1216.3411424481403</c:v>
                </c:pt>
                <c:pt idx="374">
                  <c:v>1367.578396586013</c:v>
                </c:pt>
                <c:pt idx="375">
                  <c:v>1407.6517068678975</c:v>
                </c:pt>
                <c:pt idx="376">
                  <c:v>1092.7667680418949</c:v>
                </c:pt>
                <c:pt idx="377">
                  <c:v>1134.4771827031047</c:v>
                </c:pt>
                <c:pt idx="378">
                  <c:v>1285.1303799598709</c:v>
                </c:pt>
                <c:pt idx="379">
                  <c:v>1300.0913358520772</c:v>
                </c:pt>
                <c:pt idx="380">
                  <c:v>1232.7102503046954</c:v>
                </c:pt>
                <c:pt idx="381">
                  <c:v>1378.0344334836946</c:v>
                </c:pt>
                <c:pt idx="382">
                  <c:v>1169.4670393335216</c:v>
                </c:pt>
                <c:pt idx="383">
                  <c:v>1024.1998827810946</c:v>
                </c:pt>
                <c:pt idx="384">
                  <c:v>1093.0966606756278</c:v>
                </c:pt>
                <c:pt idx="385">
                  <c:v>1204.5397026224775</c:v>
                </c:pt>
                <c:pt idx="386">
                  <c:v>1117.5525187622836</c:v>
                </c:pt>
                <c:pt idx="387">
                  <c:v>1149.5349194396838</c:v>
                </c:pt>
                <c:pt idx="388">
                  <c:v>1348.502205852081</c:v>
                </c:pt>
                <c:pt idx="389">
                  <c:v>1122.713012120161</c:v>
                </c:pt>
                <c:pt idx="390">
                  <c:v>1239.9000516728729</c:v>
                </c:pt>
                <c:pt idx="391">
                  <c:v>1115.5837648008896</c:v>
                </c:pt>
                <c:pt idx="392">
                  <c:v>1293.919410326431</c:v>
                </c:pt>
                <c:pt idx="393">
                  <c:v>1409.3433048416994</c:v>
                </c:pt>
                <c:pt idx="394">
                  <c:v>1316.1444855744453</c:v>
                </c:pt>
                <c:pt idx="395">
                  <c:v>1080.7941689036472</c:v>
                </c:pt>
                <c:pt idx="396">
                  <c:v>1310.2240111528697</c:v>
                </c:pt>
                <c:pt idx="397">
                  <c:v>1189.6375833073162</c:v>
                </c:pt>
                <c:pt idx="398">
                  <c:v>1362.022145189105</c:v>
                </c:pt>
                <c:pt idx="399">
                  <c:v>1385.474467315599</c:v>
                </c:pt>
                <c:pt idx="400">
                  <c:v>1223.9432702552924</c:v>
                </c:pt>
                <c:pt idx="401">
                  <c:v>1204.5023722794372</c:v>
                </c:pt>
                <c:pt idx="402">
                  <c:v>1163.2126769625615</c:v>
                </c:pt>
                <c:pt idx="403">
                  <c:v>1247.3581117958431</c:v>
                </c:pt>
                <c:pt idx="404">
                  <c:v>1238.824069263964</c:v>
                </c:pt>
                <c:pt idx="405">
                  <c:v>1244.1045300542546</c:v>
                </c:pt>
                <c:pt idx="406">
                  <c:v>1172.2741595484083</c:v>
                </c:pt>
                <c:pt idx="407">
                  <c:v>1081.5376106856686</c:v>
                </c:pt>
                <c:pt idx="408">
                  <c:v>1046.1554731168724</c:v>
                </c:pt>
                <c:pt idx="409">
                  <c:v>1250.152887773281</c:v>
                </c:pt>
                <c:pt idx="410">
                  <c:v>1308.2149521082731</c:v>
                </c:pt>
                <c:pt idx="411">
                  <c:v>1252.2270492698156</c:v>
                </c:pt>
                <c:pt idx="412">
                  <c:v>1166.1449686265762</c:v>
                </c:pt>
                <c:pt idx="413">
                  <c:v>1222.1642284791337</c:v>
                </c:pt>
                <c:pt idx="414">
                  <c:v>1284.5810268806881</c:v>
                </c:pt>
                <c:pt idx="415">
                  <c:v>1313.7886940298188</c:v>
                </c:pt>
                <c:pt idx="416">
                  <c:v>1139.7723376613583</c:v>
                </c:pt>
                <c:pt idx="417">
                  <c:v>1171.7490143029709</c:v>
                </c:pt>
                <c:pt idx="418">
                  <c:v>1198.4234345532357</c:v>
                </c:pt>
                <c:pt idx="419">
                  <c:v>1377.8783212710316</c:v>
                </c:pt>
                <c:pt idx="420">
                  <c:v>1308.5068419526635</c:v>
                </c:pt>
                <c:pt idx="421">
                  <c:v>1233.444215275282</c:v>
                </c:pt>
                <c:pt idx="422">
                  <c:v>1151.738007853246</c:v>
                </c:pt>
                <c:pt idx="423">
                  <c:v>1187.4078153496346</c:v>
                </c:pt>
                <c:pt idx="424">
                  <c:v>1347.730014902774</c:v>
                </c:pt>
                <c:pt idx="425">
                  <c:v>1240.0318358659881</c:v>
                </c:pt>
                <c:pt idx="426">
                  <c:v>1276.068485710666</c:v>
                </c:pt>
                <c:pt idx="427">
                  <c:v>1333.7349014143119</c:v>
                </c:pt>
                <c:pt idx="428">
                  <c:v>1289.127676064347</c:v>
                </c:pt>
                <c:pt idx="429">
                  <c:v>1109.951308155132</c:v>
                </c:pt>
                <c:pt idx="430">
                  <c:v>1145.0244328581502</c:v>
                </c:pt>
                <c:pt idx="431">
                  <c:v>1182.6031664656393</c:v>
                </c:pt>
                <c:pt idx="432">
                  <c:v>1467.2858902465593</c:v>
                </c:pt>
                <c:pt idx="433">
                  <c:v>1281.8506540223902</c:v>
                </c:pt>
                <c:pt idx="434">
                  <c:v>1332.772470144412</c:v>
                </c:pt>
                <c:pt idx="435">
                  <c:v>1369.613196413799</c:v>
                </c:pt>
                <c:pt idx="436">
                  <c:v>1151.7361316917752</c:v>
                </c:pt>
                <c:pt idx="437">
                  <c:v>1176.6478845551064</c:v>
                </c:pt>
                <c:pt idx="438">
                  <c:v>1353.9265006753214</c:v>
                </c:pt>
                <c:pt idx="439">
                  <c:v>1091.7267128962326</c:v>
                </c:pt>
                <c:pt idx="440">
                  <c:v>1425.3522195215985</c:v>
                </c:pt>
                <c:pt idx="441">
                  <c:v>988.64709144257495</c:v>
                </c:pt>
                <c:pt idx="442">
                  <c:v>1239.4563127676599</c:v>
                </c:pt>
                <c:pt idx="443">
                  <c:v>1223.0948063918488</c:v>
                </c:pt>
                <c:pt idx="444">
                  <c:v>1146.0442635058023</c:v>
                </c:pt>
                <c:pt idx="445">
                  <c:v>1457.7702398417366</c:v>
                </c:pt>
                <c:pt idx="446">
                  <c:v>1447.3153870700933</c:v>
                </c:pt>
                <c:pt idx="447">
                  <c:v>1191.6107936277324</c:v>
                </c:pt>
                <c:pt idx="448">
                  <c:v>1405.6652725906745</c:v>
                </c:pt>
                <c:pt idx="449">
                  <c:v>1044.395297052906</c:v>
                </c:pt>
                <c:pt idx="450">
                  <c:v>1201.8263721800383</c:v>
                </c:pt>
                <c:pt idx="451">
                  <c:v>1255.4580220616394</c:v>
                </c:pt>
                <c:pt idx="452">
                  <c:v>1205.4963869218966</c:v>
                </c:pt>
                <c:pt idx="453">
                  <c:v>1024.4607342678705</c:v>
                </c:pt>
                <c:pt idx="454">
                  <c:v>1074.2456018735954</c:v>
                </c:pt>
                <c:pt idx="455">
                  <c:v>1775.5468227911733</c:v>
                </c:pt>
                <c:pt idx="456">
                  <c:v>1219.792707024797</c:v>
                </c:pt>
                <c:pt idx="457">
                  <c:v>1204.3491913447722</c:v>
                </c:pt>
                <c:pt idx="458">
                  <c:v>1115.9497790493081</c:v>
                </c:pt>
                <c:pt idx="459">
                  <c:v>1133.9599622411249</c:v>
                </c:pt>
                <c:pt idx="460">
                  <c:v>1242.6257243967468</c:v>
                </c:pt>
                <c:pt idx="461">
                  <c:v>1036.8516058945036</c:v>
                </c:pt>
                <c:pt idx="462">
                  <c:v>1187.6117201068516</c:v>
                </c:pt>
                <c:pt idx="463">
                  <c:v>1364.4451835912539</c:v>
                </c:pt>
                <c:pt idx="464">
                  <c:v>1143.8996915223645</c:v>
                </c:pt>
                <c:pt idx="465">
                  <c:v>1324.1212323998905</c:v>
                </c:pt>
                <c:pt idx="466">
                  <c:v>1143.6302004430133</c:v>
                </c:pt>
                <c:pt idx="467">
                  <c:v>1183.2349222364492</c:v>
                </c:pt>
                <c:pt idx="468">
                  <c:v>1343.1624430133663</c:v>
                </c:pt>
                <c:pt idx="469">
                  <c:v>1344.4168779566573</c:v>
                </c:pt>
                <c:pt idx="470">
                  <c:v>1328.4244158582273</c:v>
                </c:pt>
                <c:pt idx="471">
                  <c:v>1339.4534020834465</c:v>
                </c:pt>
                <c:pt idx="472">
                  <c:v>1234.5206717652954</c:v>
                </c:pt>
                <c:pt idx="473">
                  <c:v>1458.990071729964</c:v>
                </c:pt>
                <c:pt idx="474">
                  <c:v>1079.2773827692843</c:v>
                </c:pt>
                <c:pt idx="475">
                  <c:v>1250.6691709333572</c:v>
                </c:pt>
                <c:pt idx="476">
                  <c:v>1325.666815629794</c:v>
                </c:pt>
                <c:pt idx="477">
                  <c:v>1368.041742728768</c:v>
                </c:pt>
                <c:pt idx="478">
                  <c:v>1326.1820569190925</c:v>
                </c:pt>
                <c:pt idx="479">
                  <c:v>1206.6017551710408</c:v>
                </c:pt>
                <c:pt idx="480">
                  <c:v>1176.2850338566229</c:v>
                </c:pt>
                <c:pt idx="481">
                  <c:v>1363.253766380511</c:v>
                </c:pt>
                <c:pt idx="482">
                  <c:v>1324.4554475453817</c:v>
                </c:pt>
                <c:pt idx="483">
                  <c:v>1133.4909819399638</c:v>
                </c:pt>
                <c:pt idx="484">
                  <c:v>1085.5916763249159</c:v>
                </c:pt>
                <c:pt idx="485">
                  <c:v>1222.2284480145058</c:v>
                </c:pt>
                <c:pt idx="486">
                  <c:v>1259.1010483128196</c:v>
                </c:pt>
                <c:pt idx="487">
                  <c:v>1282.8451950065944</c:v>
                </c:pt>
                <c:pt idx="488">
                  <c:v>1108.2188886434499</c:v>
                </c:pt>
                <c:pt idx="489">
                  <c:v>1114.5807921105463</c:v>
                </c:pt>
                <c:pt idx="490">
                  <c:v>1212.7968673938606</c:v>
                </c:pt>
                <c:pt idx="491">
                  <c:v>1095.9842571430408</c:v>
                </c:pt>
                <c:pt idx="492">
                  <c:v>1100.1864325270271</c:v>
                </c:pt>
                <c:pt idx="493">
                  <c:v>1072.0686283642344</c:v>
                </c:pt>
                <c:pt idx="494">
                  <c:v>1155.6309072997517</c:v>
                </c:pt>
                <c:pt idx="495">
                  <c:v>1087.009994194244</c:v>
                </c:pt>
                <c:pt idx="496">
                  <c:v>1209.8662142002565</c:v>
                </c:pt>
                <c:pt idx="497">
                  <c:v>1180.8719821276538</c:v>
                </c:pt>
                <c:pt idx="498">
                  <c:v>1303.6096872413059</c:v>
                </c:pt>
                <c:pt idx="499">
                  <c:v>1251.3813655351778</c:v>
                </c:pt>
                <c:pt idx="500">
                  <c:v>1154.9999430892294</c:v>
                </c:pt>
                <c:pt idx="501">
                  <c:v>1286.0857339326369</c:v>
                </c:pt>
                <c:pt idx="502">
                  <c:v>1298.0104839083756</c:v>
                </c:pt>
                <c:pt idx="503">
                  <c:v>1138.620278425589</c:v>
                </c:pt>
                <c:pt idx="504">
                  <c:v>1054.9945273779572</c:v>
                </c:pt>
                <c:pt idx="505">
                  <c:v>1270.821924148622</c:v>
                </c:pt>
                <c:pt idx="506">
                  <c:v>1183.4624123955812</c:v>
                </c:pt>
                <c:pt idx="507">
                  <c:v>1315.0029387274287</c:v>
                </c:pt>
                <c:pt idx="508">
                  <c:v>1131.5253861689732</c:v>
                </c:pt>
                <c:pt idx="509">
                  <c:v>1134.3069700140909</c:v>
                </c:pt>
                <c:pt idx="510">
                  <c:v>1124.998095075244</c:v>
                </c:pt>
                <c:pt idx="511">
                  <c:v>1102.9012650767147</c:v>
                </c:pt>
                <c:pt idx="512">
                  <c:v>1242.906728891692</c:v>
                </c:pt>
                <c:pt idx="513">
                  <c:v>911.57962994905188</c:v>
                </c:pt>
                <c:pt idx="514">
                  <c:v>1299.005087942028</c:v>
                </c:pt>
                <c:pt idx="515">
                  <c:v>1162.9041301969933</c:v>
                </c:pt>
                <c:pt idx="516">
                  <c:v>1204.2719394275689</c:v>
                </c:pt>
                <c:pt idx="517">
                  <c:v>1352.0038161125335</c:v>
                </c:pt>
                <c:pt idx="518">
                  <c:v>1162.9415760441061</c:v>
                </c:pt>
                <c:pt idx="519">
                  <c:v>1011.8693609882511</c:v>
                </c:pt>
                <c:pt idx="520">
                  <c:v>1365.1774599248849</c:v>
                </c:pt>
                <c:pt idx="521">
                  <c:v>1414.1009810659177</c:v>
                </c:pt>
                <c:pt idx="522">
                  <c:v>1371.3638605965186</c:v>
                </c:pt>
                <c:pt idx="523">
                  <c:v>1151.0191269885893</c:v>
                </c:pt>
                <c:pt idx="524">
                  <c:v>1442.4553870598397</c:v>
                </c:pt>
                <c:pt idx="525">
                  <c:v>1371.8704711890216</c:v>
                </c:pt>
                <c:pt idx="526">
                  <c:v>921.91935054381645</c:v>
                </c:pt>
                <c:pt idx="527">
                  <c:v>976.36095429237764</c:v>
                </c:pt>
                <c:pt idx="528">
                  <c:v>1270.3670330579484</c:v>
                </c:pt>
                <c:pt idx="529">
                  <c:v>1520.1152949253385</c:v>
                </c:pt>
                <c:pt idx="530">
                  <c:v>938.55394209503675</c:v>
                </c:pt>
                <c:pt idx="531">
                  <c:v>1340.6816653373319</c:v>
                </c:pt>
                <c:pt idx="532">
                  <c:v>1236.1153745683869</c:v>
                </c:pt>
                <c:pt idx="533">
                  <c:v>1300.630833170379</c:v>
                </c:pt>
                <c:pt idx="534">
                  <c:v>1450.063696927672</c:v>
                </c:pt>
                <c:pt idx="535">
                  <c:v>1271.5328434484122</c:v>
                </c:pt>
                <c:pt idx="536">
                  <c:v>1013.7566332248773</c:v>
                </c:pt>
                <c:pt idx="537">
                  <c:v>942.96609951756091</c:v>
                </c:pt>
                <c:pt idx="538">
                  <c:v>1132.4211312021491</c:v>
                </c:pt>
                <c:pt idx="539">
                  <c:v>1025.7644408816243</c:v>
                </c:pt>
                <c:pt idx="540">
                  <c:v>1262.1797073206592</c:v>
                </c:pt>
                <c:pt idx="541">
                  <c:v>1399.2246082257859</c:v>
                </c:pt>
                <c:pt idx="542">
                  <c:v>1234.1402107168051</c:v>
                </c:pt>
                <c:pt idx="543">
                  <c:v>1145.6526625229703</c:v>
                </c:pt>
                <c:pt idx="544">
                  <c:v>1321.7702604348183</c:v>
                </c:pt>
                <c:pt idx="545">
                  <c:v>1069.1772500520719</c:v>
                </c:pt>
                <c:pt idx="546">
                  <c:v>1120.8594709933866</c:v>
                </c:pt>
                <c:pt idx="547">
                  <c:v>1196.352676599475</c:v>
                </c:pt>
                <c:pt idx="548">
                  <c:v>1056.8853013770863</c:v>
                </c:pt>
                <c:pt idx="549">
                  <c:v>1362.5103813495837</c:v>
                </c:pt>
                <c:pt idx="550">
                  <c:v>1015.1366878812292</c:v>
                </c:pt>
                <c:pt idx="551">
                  <c:v>1199.7823819493447</c:v>
                </c:pt>
                <c:pt idx="552">
                  <c:v>1370.7945314163483</c:v>
                </c:pt>
                <c:pt idx="553">
                  <c:v>1360.1750920756044</c:v>
                </c:pt>
                <c:pt idx="554">
                  <c:v>1482.6804638600631</c:v>
                </c:pt>
                <c:pt idx="555">
                  <c:v>1441.2079826215297</c:v>
                </c:pt>
                <c:pt idx="556">
                  <c:v>1219.3231034277539</c:v>
                </c:pt>
                <c:pt idx="557">
                  <c:v>1261.0840820858023</c:v>
                </c:pt>
                <c:pt idx="558">
                  <c:v>1422.0242969601402</c:v>
                </c:pt>
                <c:pt idx="559">
                  <c:v>1248.1946795502993</c:v>
                </c:pt>
                <c:pt idx="560">
                  <c:v>1169.020920793555</c:v>
                </c:pt>
                <c:pt idx="561">
                  <c:v>1179.5578005617417</c:v>
                </c:pt>
                <c:pt idx="562">
                  <c:v>1191.2087788463507</c:v>
                </c:pt>
                <c:pt idx="563">
                  <c:v>1301.0376355039207</c:v>
                </c:pt>
                <c:pt idx="564">
                  <c:v>1225.1366490250973</c:v>
                </c:pt>
                <c:pt idx="565">
                  <c:v>1291.7951980677635</c:v>
                </c:pt>
                <c:pt idx="566">
                  <c:v>1242.954263619881</c:v>
                </c:pt>
                <c:pt idx="567">
                  <c:v>1147.2136463842771</c:v>
                </c:pt>
                <c:pt idx="568">
                  <c:v>1336.1246807947639</c:v>
                </c:pt>
                <c:pt idx="569">
                  <c:v>1281.5873976662308</c:v>
                </c:pt>
                <c:pt idx="570">
                  <c:v>1114.6065855548979</c:v>
                </c:pt>
                <c:pt idx="571">
                  <c:v>1166.511690997804</c:v>
                </c:pt>
                <c:pt idx="572">
                  <c:v>1335.2809261292614</c:v>
                </c:pt>
                <c:pt idx="573">
                  <c:v>1183.9486902759081</c:v>
                </c:pt>
                <c:pt idx="574">
                  <c:v>1128.8996296412809</c:v>
                </c:pt>
                <c:pt idx="575">
                  <c:v>1431.7377985686517</c:v>
                </c:pt>
                <c:pt idx="576">
                  <c:v>1114.5197626647102</c:v>
                </c:pt>
                <c:pt idx="577">
                  <c:v>1084.1853806834758</c:v>
                </c:pt>
                <c:pt idx="578">
                  <c:v>1181.0360442152</c:v>
                </c:pt>
                <c:pt idx="579">
                  <c:v>1051.2495523889079</c:v>
                </c:pt>
                <c:pt idx="580">
                  <c:v>1087.8334095976466</c:v>
                </c:pt>
                <c:pt idx="581">
                  <c:v>1061.9057224546464</c:v>
                </c:pt>
                <c:pt idx="582">
                  <c:v>1136.779481152699</c:v>
                </c:pt>
                <c:pt idx="583">
                  <c:v>1221.5671167425335</c:v>
                </c:pt>
                <c:pt idx="584">
                  <c:v>1029.3813798956357</c:v>
                </c:pt>
                <c:pt idx="585">
                  <c:v>1005.0357619411607</c:v>
                </c:pt>
                <c:pt idx="586">
                  <c:v>1255.0919972522204</c:v>
                </c:pt>
                <c:pt idx="587">
                  <c:v>1220.4038426974398</c:v>
                </c:pt>
                <c:pt idx="588">
                  <c:v>904.2872125735189</c:v>
                </c:pt>
                <c:pt idx="589">
                  <c:v>1054.1434455460187</c:v>
                </c:pt>
                <c:pt idx="590">
                  <c:v>1012.9828317380404</c:v>
                </c:pt>
                <c:pt idx="591">
                  <c:v>1208.2832105537643</c:v>
                </c:pt>
                <c:pt idx="592">
                  <c:v>1114.3136160929571</c:v>
                </c:pt>
                <c:pt idx="593">
                  <c:v>975.52500231585839</c:v>
                </c:pt>
                <c:pt idx="594">
                  <c:v>1200.2415490966362</c:v>
                </c:pt>
                <c:pt idx="595">
                  <c:v>1153.2916227117591</c:v>
                </c:pt>
                <c:pt idx="596">
                  <c:v>1053.9232128825417</c:v>
                </c:pt>
                <c:pt idx="597">
                  <c:v>1107.4348800219932</c:v>
                </c:pt>
                <c:pt idx="598">
                  <c:v>906.63847933600857</c:v>
                </c:pt>
                <c:pt idx="599">
                  <c:v>1174.9668136015118</c:v>
                </c:pt>
                <c:pt idx="600">
                  <c:v>1037.6171431355128</c:v>
                </c:pt>
                <c:pt idx="601">
                  <c:v>1140.2392845731119</c:v>
                </c:pt>
                <c:pt idx="602">
                  <c:v>936.7203430279252</c:v>
                </c:pt>
                <c:pt idx="603">
                  <c:v>1021.8883711496227</c:v>
                </c:pt>
                <c:pt idx="604">
                  <c:v>1034.2414104273157</c:v>
                </c:pt>
                <c:pt idx="605">
                  <c:v>1131.3807518354236</c:v>
                </c:pt>
                <c:pt idx="606">
                  <c:v>1052.4912077155186</c:v>
                </c:pt>
                <c:pt idx="607">
                  <c:v>960.64312615963411</c:v>
                </c:pt>
                <c:pt idx="608">
                  <c:v>1235.7467474137081</c:v>
                </c:pt>
                <c:pt idx="609">
                  <c:v>945.80970345896867</c:v>
                </c:pt>
                <c:pt idx="610">
                  <c:v>962.39245187122981</c:v>
                </c:pt>
                <c:pt idx="611">
                  <c:v>989.19006642510192</c:v>
                </c:pt>
                <c:pt idx="612">
                  <c:v>1091.3579635355343</c:v>
                </c:pt>
                <c:pt idx="613">
                  <c:v>1135.3128682138156</c:v>
                </c:pt>
                <c:pt idx="614">
                  <c:v>979.57242104160434</c:v>
                </c:pt>
                <c:pt idx="615">
                  <c:v>1135.6268409290974</c:v>
                </c:pt>
                <c:pt idx="616">
                  <c:v>1200.8211122213713</c:v>
                </c:pt>
                <c:pt idx="617">
                  <c:v>1093.988840100835</c:v>
                </c:pt>
                <c:pt idx="618">
                  <c:v>1287.7485459162538</c:v>
                </c:pt>
                <c:pt idx="619">
                  <c:v>1157.192220234868</c:v>
                </c:pt>
                <c:pt idx="620">
                  <c:v>1434.4090419491911</c:v>
                </c:pt>
                <c:pt idx="621">
                  <c:v>1093.2201222526903</c:v>
                </c:pt>
                <c:pt idx="622">
                  <c:v>1026.6320540171978</c:v>
                </c:pt>
                <c:pt idx="623">
                  <c:v>911.15478612298568</c:v>
                </c:pt>
                <c:pt idx="624">
                  <c:v>1022.8686667838637</c:v>
                </c:pt>
                <c:pt idx="625">
                  <c:v>1090.6082644544319</c:v>
                </c:pt>
                <c:pt idx="626">
                  <c:v>963.48084244869779</c:v>
                </c:pt>
                <c:pt idx="627">
                  <c:v>1160.4723143165022</c:v>
                </c:pt>
                <c:pt idx="628">
                  <c:v>1055.8767290233063</c:v>
                </c:pt>
                <c:pt idx="629">
                  <c:v>881.31315224140246</c:v>
                </c:pt>
                <c:pt idx="630">
                  <c:v>1024.6565787265667</c:v>
                </c:pt>
                <c:pt idx="631">
                  <c:v>963.33846318535643</c:v>
                </c:pt>
                <c:pt idx="632">
                  <c:v>932.6158450891761</c:v>
                </c:pt>
                <c:pt idx="633">
                  <c:v>1163.9304447940665</c:v>
                </c:pt>
                <c:pt idx="634">
                  <c:v>909.69948743097325</c:v>
                </c:pt>
                <c:pt idx="635">
                  <c:v>1003.3697579147569</c:v>
                </c:pt>
                <c:pt idx="636">
                  <c:v>989.86217248145545</c:v>
                </c:pt>
                <c:pt idx="637">
                  <c:v>1038.6124677080209</c:v>
                </c:pt>
                <c:pt idx="638">
                  <c:v>1035.1850632026112</c:v>
                </c:pt>
                <c:pt idx="639">
                  <c:v>1003.7336112321192</c:v>
                </c:pt>
                <c:pt idx="640">
                  <c:v>987.06688264780962</c:v>
                </c:pt>
                <c:pt idx="641">
                  <c:v>926.94338581881402</c:v>
                </c:pt>
                <c:pt idx="642">
                  <c:v>1196.7830842668727</c:v>
                </c:pt>
                <c:pt idx="643">
                  <c:v>751.35351101348965</c:v>
                </c:pt>
                <c:pt idx="644">
                  <c:v>953.33964505898211</c:v>
                </c:pt>
                <c:pt idx="645">
                  <c:v>938.66292391882348</c:v>
                </c:pt>
                <c:pt idx="646">
                  <c:v>893.59552005589126</c:v>
                </c:pt>
                <c:pt idx="647">
                  <c:v>1034.2047231025745</c:v>
                </c:pt>
                <c:pt idx="648">
                  <c:v>1029.6661438547349</c:v>
                </c:pt>
                <c:pt idx="649">
                  <c:v>944.11819844523973</c:v>
                </c:pt>
                <c:pt idx="650">
                  <c:v>954.53785099121171</c:v>
                </c:pt>
                <c:pt idx="651">
                  <c:v>1010.882158171474</c:v>
                </c:pt>
                <c:pt idx="652">
                  <c:v>1048.1029414573193</c:v>
                </c:pt>
                <c:pt idx="653">
                  <c:v>944.31077485096273</c:v>
                </c:pt>
                <c:pt idx="654">
                  <c:v>1144.8181834003515</c:v>
                </c:pt>
                <c:pt idx="655">
                  <c:v>853.832489171426</c:v>
                </c:pt>
                <c:pt idx="656">
                  <c:v>990.01718934668634</c:v>
                </c:pt>
                <c:pt idx="657">
                  <c:v>1018.1518843692829</c:v>
                </c:pt>
                <c:pt idx="658">
                  <c:v>1117.6193066598073</c:v>
                </c:pt>
                <c:pt idx="659">
                  <c:v>934.05914732085444</c:v>
                </c:pt>
                <c:pt idx="660">
                  <c:v>876.35428691125833</c:v>
                </c:pt>
                <c:pt idx="661">
                  <c:v>1101.956480950827</c:v>
                </c:pt>
                <c:pt idx="662">
                  <c:v>976.63946177944672</c:v>
                </c:pt>
                <c:pt idx="663">
                  <c:v>1020.2318035524077</c:v>
                </c:pt>
                <c:pt idx="664">
                  <c:v>1076.4094586339213</c:v>
                </c:pt>
                <c:pt idx="665">
                  <c:v>829.7215188976952</c:v>
                </c:pt>
                <c:pt idx="666">
                  <c:v>1130.806942228023</c:v>
                </c:pt>
                <c:pt idx="667">
                  <c:v>1152.5504021232448</c:v>
                </c:pt>
                <c:pt idx="668">
                  <c:v>1160.7675733635865</c:v>
                </c:pt>
                <c:pt idx="669">
                  <c:v>941.00497594572994</c:v>
                </c:pt>
                <c:pt idx="670">
                  <c:v>952.35840808453941</c:v>
                </c:pt>
                <c:pt idx="671">
                  <c:v>997.76902157004838</c:v>
                </c:pt>
                <c:pt idx="672">
                  <c:v>938.67510007530905</c:v>
                </c:pt>
                <c:pt idx="673">
                  <c:v>1230.4786759627266</c:v>
                </c:pt>
                <c:pt idx="674">
                  <c:v>859.31463263022624</c:v>
                </c:pt>
                <c:pt idx="675">
                  <c:v>1003.5478428890781</c:v>
                </c:pt>
                <c:pt idx="676">
                  <c:v>1088.3373979800656</c:v>
                </c:pt>
                <c:pt idx="677">
                  <c:v>904.28873717396539</c:v>
                </c:pt>
                <c:pt idx="678">
                  <c:v>974.10329450661413</c:v>
                </c:pt>
                <c:pt idx="679">
                  <c:v>966.01059079717879</c:v>
                </c:pt>
                <c:pt idx="680">
                  <c:v>890.15107799876694</c:v>
                </c:pt>
                <c:pt idx="681">
                  <c:v>840.87341267195848</c:v>
                </c:pt>
                <c:pt idx="682">
                  <c:v>866.20276514429838</c:v>
                </c:pt>
                <c:pt idx="683">
                  <c:v>869.40552655208535</c:v>
                </c:pt>
                <c:pt idx="684">
                  <c:v>806.50890166852366</c:v>
                </c:pt>
                <c:pt idx="685">
                  <c:v>847.43258516928438</c:v>
                </c:pt>
                <c:pt idx="686">
                  <c:v>1122.3232846720457</c:v>
                </c:pt>
                <c:pt idx="687">
                  <c:v>1149.5296755252127</c:v>
                </c:pt>
                <c:pt idx="688">
                  <c:v>887.44827750118168</c:v>
                </c:pt>
                <c:pt idx="689">
                  <c:v>893.65341591065146</c:v>
                </c:pt>
                <c:pt idx="690">
                  <c:v>991.3800690579958</c:v>
                </c:pt>
                <c:pt idx="691">
                  <c:v>1205.5348802809976</c:v>
                </c:pt>
                <c:pt idx="692">
                  <c:v>907.33746774524627</c:v>
                </c:pt>
                <c:pt idx="693">
                  <c:v>738.4102034009926</c:v>
                </c:pt>
                <c:pt idx="694">
                  <c:v>835.96182461335479</c:v>
                </c:pt>
                <c:pt idx="695">
                  <c:v>883.61206774475136</c:v>
                </c:pt>
                <c:pt idx="696">
                  <c:v>887.50459107917197</c:v>
                </c:pt>
                <c:pt idx="697">
                  <c:v>981.77209000973153</c:v>
                </c:pt>
                <c:pt idx="698">
                  <c:v>1035.7538643226885</c:v>
                </c:pt>
                <c:pt idx="699">
                  <c:v>693.66940455839426</c:v>
                </c:pt>
                <c:pt idx="700">
                  <c:v>890.40435303451375</c:v>
                </c:pt>
                <c:pt idx="701">
                  <c:v>1046.4661438077339</c:v>
                </c:pt>
                <c:pt idx="702">
                  <c:v>961.93587274350421</c:v>
                </c:pt>
                <c:pt idx="703">
                  <c:v>769.42480408103427</c:v>
                </c:pt>
                <c:pt idx="704">
                  <c:v>902.64845279312283</c:v>
                </c:pt>
                <c:pt idx="705">
                  <c:v>769.59665868973241</c:v>
                </c:pt>
                <c:pt idx="706">
                  <c:v>921.03748960295798</c:v>
                </c:pt>
                <c:pt idx="707">
                  <c:v>926.16823275517777</c:v>
                </c:pt>
                <c:pt idx="708">
                  <c:v>1100.798918775341</c:v>
                </c:pt>
                <c:pt idx="709">
                  <c:v>1093.1917889632325</c:v>
                </c:pt>
                <c:pt idx="710">
                  <c:v>875.37464155693431</c:v>
                </c:pt>
                <c:pt idx="711">
                  <c:v>899.19213485688726</c:v>
                </c:pt>
                <c:pt idx="712">
                  <c:v>971.46316484370277</c:v>
                </c:pt>
                <c:pt idx="713">
                  <c:v>1002.9171024732798</c:v>
                </c:pt>
                <c:pt idx="714">
                  <c:v>826.64472153749932</c:v>
                </c:pt>
                <c:pt idx="715">
                  <c:v>871.73856622501125</c:v>
                </c:pt>
                <c:pt idx="716">
                  <c:v>989.84958467896058</c:v>
                </c:pt>
                <c:pt idx="717">
                  <c:v>857.68527320737905</c:v>
                </c:pt>
                <c:pt idx="718">
                  <c:v>887.97508879329666</c:v>
                </c:pt>
                <c:pt idx="719">
                  <c:v>841.1652529290277</c:v>
                </c:pt>
                <c:pt idx="720">
                  <c:v>889.28566460205741</c:v>
                </c:pt>
                <c:pt idx="721">
                  <c:v>1096.1265210433091</c:v>
                </c:pt>
                <c:pt idx="722">
                  <c:v>1067.9029335852922</c:v>
                </c:pt>
                <c:pt idx="723">
                  <c:v>899.43279747524127</c:v>
                </c:pt>
                <c:pt idx="724">
                  <c:v>721.37921330483641</c:v>
                </c:pt>
                <c:pt idx="725">
                  <c:v>704.89033573954964</c:v>
                </c:pt>
                <c:pt idx="726">
                  <c:v>894.33820359145523</c:v>
                </c:pt>
                <c:pt idx="727">
                  <c:v>924.84367670921483</c:v>
                </c:pt>
                <c:pt idx="728">
                  <c:v>814.61289891008119</c:v>
                </c:pt>
                <c:pt idx="729">
                  <c:v>749.08599671472939</c:v>
                </c:pt>
                <c:pt idx="730">
                  <c:v>882.04077093099647</c:v>
                </c:pt>
                <c:pt idx="731">
                  <c:v>656.5941821266249</c:v>
                </c:pt>
                <c:pt idx="732">
                  <c:v>901.97565186217514</c:v>
                </c:pt>
                <c:pt idx="733">
                  <c:v>820.46831824154276</c:v>
                </c:pt>
                <c:pt idx="734">
                  <c:v>877.92629716669876</c:v>
                </c:pt>
                <c:pt idx="735">
                  <c:v>895.69226440589716</c:v>
                </c:pt>
                <c:pt idx="736">
                  <c:v>947.38671650601782</c:v>
                </c:pt>
                <c:pt idx="737">
                  <c:v>932.55621385098016</c:v>
                </c:pt>
                <c:pt idx="738">
                  <c:v>1163.0183021607495</c:v>
                </c:pt>
                <c:pt idx="739">
                  <c:v>899.16431461378568</c:v>
                </c:pt>
                <c:pt idx="740">
                  <c:v>697.30020126521924</c:v>
                </c:pt>
                <c:pt idx="741">
                  <c:v>755.9131523463742</c:v>
                </c:pt>
                <c:pt idx="742">
                  <c:v>913.1869842869171</c:v>
                </c:pt>
                <c:pt idx="743">
                  <c:v>1074.2688089516296</c:v>
                </c:pt>
                <c:pt idx="744">
                  <c:v>837.77603618722583</c:v>
                </c:pt>
                <c:pt idx="745">
                  <c:v>1061.6232023771036</c:v>
                </c:pt>
                <c:pt idx="746">
                  <c:v>809.11246671158517</c:v>
                </c:pt>
                <c:pt idx="747">
                  <c:v>947.05601924923326</c:v>
                </c:pt>
                <c:pt idx="748">
                  <c:v>999.53089752517428</c:v>
                </c:pt>
                <c:pt idx="749">
                  <c:v>855.43231252739974</c:v>
                </c:pt>
                <c:pt idx="750">
                  <c:v>740.48940450156954</c:v>
                </c:pt>
                <c:pt idx="751">
                  <c:v>935.94692600794167</c:v>
                </c:pt>
                <c:pt idx="752">
                  <c:v>989.49470772568054</c:v>
                </c:pt>
                <c:pt idx="753">
                  <c:v>754.18243900094603</c:v>
                </c:pt>
                <c:pt idx="754">
                  <c:v>1088.3125492893334</c:v>
                </c:pt>
                <c:pt idx="755">
                  <c:v>833.90463303414288</c:v>
                </c:pt>
                <c:pt idx="756">
                  <c:v>848.86806806087543</c:v>
                </c:pt>
                <c:pt idx="757">
                  <c:v>1034.9240751549721</c:v>
                </c:pt>
                <c:pt idx="758">
                  <c:v>780.88187572120228</c:v>
                </c:pt>
                <c:pt idx="759">
                  <c:v>940.24916790706618</c:v>
                </c:pt>
                <c:pt idx="760">
                  <c:v>872.50560704478573</c:v>
                </c:pt>
                <c:pt idx="761">
                  <c:v>944.81866566947315</c:v>
                </c:pt>
                <c:pt idx="762">
                  <c:v>893.09417230603037</c:v>
                </c:pt>
                <c:pt idx="763">
                  <c:v>909.62749755893412</c:v>
                </c:pt>
                <c:pt idx="764">
                  <c:v>845.84251977105816</c:v>
                </c:pt>
                <c:pt idx="765">
                  <c:v>960.13013580689142</c:v>
                </c:pt>
                <c:pt idx="766">
                  <c:v>820.56894766549749</c:v>
                </c:pt>
                <c:pt idx="767">
                  <c:v>913.00368726889235</c:v>
                </c:pt>
                <c:pt idx="768">
                  <c:v>743.30705740480369</c:v>
                </c:pt>
                <c:pt idx="769">
                  <c:v>763.42746366409608</c:v>
                </c:pt>
                <c:pt idx="770">
                  <c:v>934.09078919265028</c:v>
                </c:pt>
                <c:pt idx="771">
                  <c:v>817.84702958457115</c:v>
                </c:pt>
                <c:pt idx="772">
                  <c:v>764.48693117729556</c:v>
                </c:pt>
                <c:pt idx="773">
                  <c:v>802.76270455608972</c:v>
                </c:pt>
                <c:pt idx="774">
                  <c:v>776.94502557870362</c:v>
                </c:pt>
                <c:pt idx="775">
                  <c:v>780.91579913692169</c:v>
                </c:pt>
                <c:pt idx="776">
                  <c:v>950.09846948486529</c:v>
                </c:pt>
                <c:pt idx="777">
                  <c:v>847.44165051608331</c:v>
                </c:pt>
                <c:pt idx="778">
                  <c:v>958.77880724550278</c:v>
                </c:pt>
                <c:pt idx="779">
                  <c:v>1035.8954573116848</c:v>
                </c:pt>
                <c:pt idx="780">
                  <c:v>868.03492392295709</c:v>
                </c:pt>
                <c:pt idx="781">
                  <c:v>972.82009929140247</c:v>
                </c:pt>
                <c:pt idx="782">
                  <c:v>1181.1449655426156</c:v>
                </c:pt>
                <c:pt idx="783">
                  <c:v>1129.2885810270441</c:v>
                </c:pt>
                <c:pt idx="784">
                  <c:v>897.46341498559104</c:v>
                </c:pt>
                <c:pt idx="785">
                  <c:v>900.4479918192651</c:v>
                </c:pt>
                <c:pt idx="786">
                  <c:v>1034.6392078441479</c:v>
                </c:pt>
                <c:pt idx="787">
                  <c:v>964.10136075057562</c:v>
                </c:pt>
                <c:pt idx="788">
                  <c:v>843.56974474824278</c:v>
                </c:pt>
                <c:pt idx="789">
                  <c:v>864.65330160021938</c:v>
                </c:pt>
                <c:pt idx="790">
                  <c:v>856.9932701451678</c:v>
                </c:pt>
                <c:pt idx="791">
                  <c:v>857.07281776858986</c:v>
                </c:pt>
                <c:pt idx="792">
                  <c:v>899.44049122001627</c:v>
                </c:pt>
                <c:pt idx="793">
                  <c:v>903.33281289801982</c:v>
                </c:pt>
                <c:pt idx="794">
                  <c:v>843.78156632916091</c:v>
                </c:pt>
                <c:pt idx="795">
                  <c:v>833.81479563588584</c:v>
                </c:pt>
                <c:pt idx="796">
                  <c:v>1072.8953571169886</c:v>
                </c:pt>
                <c:pt idx="797">
                  <c:v>915.31640583578883</c:v>
                </c:pt>
                <c:pt idx="798">
                  <c:v>924.70565481243329</c:v>
                </c:pt>
                <c:pt idx="799">
                  <c:v>713.83540764183158</c:v>
                </c:pt>
                <c:pt idx="800">
                  <c:v>1123.6575320636684</c:v>
                </c:pt>
                <c:pt idx="801">
                  <c:v>1059.6065408449949</c:v>
                </c:pt>
                <c:pt idx="802">
                  <c:v>880.72405993143309</c:v>
                </c:pt>
                <c:pt idx="803">
                  <c:v>917.77272917893129</c:v>
                </c:pt>
                <c:pt idx="804">
                  <c:v>879.03980929672673</c:v>
                </c:pt>
                <c:pt idx="805">
                  <c:v>1045.7119114041921</c:v>
                </c:pt>
                <c:pt idx="806">
                  <c:v>850.50303761616431</c:v>
                </c:pt>
                <c:pt idx="807">
                  <c:v>754.49960524363451</c:v>
                </c:pt>
                <c:pt idx="808">
                  <c:v>958.16902678944507</c:v>
                </c:pt>
                <c:pt idx="809">
                  <c:v>1011.1006625657484</c:v>
                </c:pt>
                <c:pt idx="810">
                  <c:v>780.338592247978</c:v>
                </c:pt>
                <c:pt idx="811">
                  <c:v>901.5986378098338</c:v>
                </c:pt>
                <c:pt idx="812">
                  <c:v>875.11536690747278</c:v>
                </c:pt>
                <c:pt idx="813">
                  <c:v>734.02751958233239</c:v>
                </c:pt>
                <c:pt idx="814">
                  <c:v>897.47166021828377</c:v>
                </c:pt>
                <c:pt idx="815">
                  <c:v>1110.8419419305878</c:v>
                </c:pt>
                <c:pt idx="816">
                  <c:v>877.73451157395482</c:v>
                </c:pt>
                <c:pt idx="817">
                  <c:v>587.30605828330692</c:v>
                </c:pt>
                <c:pt idx="818">
                  <c:v>982.39509501458713</c:v>
                </c:pt>
                <c:pt idx="819">
                  <c:v>851.18112371780092</c:v>
                </c:pt>
                <c:pt idx="820">
                  <c:v>911.65607154553095</c:v>
                </c:pt>
                <c:pt idx="821">
                  <c:v>901.71442410323709</c:v>
                </c:pt>
                <c:pt idx="822">
                  <c:v>890.55857934381436</c:v>
                </c:pt>
                <c:pt idx="823">
                  <c:v>853.49887413314184</c:v>
                </c:pt>
                <c:pt idx="824">
                  <c:v>1048.1097060344487</c:v>
                </c:pt>
                <c:pt idx="825">
                  <c:v>838.18649399356411</c:v>
                </c:pt>
                <c:pt idx="826">
                  <c:v>987.47385497892674</c:v>
                </c:pt>
                <c:pt idx="827">
                  <c:v>778.12698179540678</c:v>
                </c:pt>
                <c:pt idx="828">
                  <c:v>733.06048994847822</c:v>
                </c:pt>
                <c:pt idx="829">
                  <c:v>810.63219902114781</c:v>
                </c:pt>
                <c:pt idx="830">
                  <c:v>757.5521588738859</c:v>
                </c:pt>
                <c:pt idx="831">
                  <c:v>912.63850820149173</c:v>
                </c:pt>
                <c:pt idx="832">
                  <c:v>839.31960252105466</c:v>
                </c:pt>
                <c:pt idx="833">
                  <c:v>819.81253129237859</c:v>
                </c:pt>
                <c:pt idx="834">
                  <c:v>761.92318891059415</c:v>
                </c:pt>
                <c:pt idx="835">
                  <c:v>580.77505703933548</c:v>
                </c:pt>
                <c:pt idx="836">
                  <c:v>836.95293303741448</c:v>
                </c:pt>
                <c:pt idx="837">
                  <c:v>839.02317430189282</c:v>
                </c:pt>
                <c:pt idx="838">
                  <c:v>809.42178778171876</c:v>
                </c:pt>
                <c:pt idx="839">
                  <c:v>804.24006236961816</c:v>
                </c:pt>
                <c:pt idx="840">
                  <c:v>841.8128055090832</c:v>
                </c:pt>
                <c:pt idx="841">
                  <c:v>917.06755467613414</c:v>
                </c:pt>
                <c:pt idx="842">
                  <c:v>814.1874048572522</c:v>
                </c:pt>
                <c:pt idx="843">
                  <c:v>738.32863590810439</c:v>
                </c:pt>
                <c:pt idx="844">
                  <c:v>866.34298670294288</c:v>
                </c:pt>
                <c:pt idx="845">
                  <c:v>842.53139313652093</c:v>
                </c:pt>
                <c:pt idx="846">
                  <c:v>1085.8209729669934</c:v>
                </c:pt>
                <c:pt idx="847">
                  <c:v>927.75807123160439</c:v>
                </c:pt>
                <c:pt idx="848">
                  <c:v>716.82798300082163</c:v>
                </c:pt>
                <c:pt idx="849">
                  <c:v>898.59773687901134</c:v>
                </c:pt>
                <c:pt idx="850">
                  <c:v>983.21436510487365</c:v>
                </c:pt>
                <c:pt idx="851">
                  <c:v>779.16366775413815</c:v>
                </c:pt>
                <c:pt idx="852">
                  <c:v>724.91517146501565</c:v>
                </c:pt>
                <c:pt idx="853">
                  <c:v>847.65387569536585</c:v>
                </c:pt>
                <c:pt idx="854">
                  <c:v>1092.6276340838488</c:v>
                </c:pt>
                <c:pt idx="855">
                  <c:v>986.72969573115017</c:v>
                </c:pt>
                <c:pt idx="856">
                  <c:v>1067.7887255432022</c:v>
                </c:pt>
                <c:pt idx="857">
                  <c:v>927.39364366653672</c:v>
                </c:pt>
                <c:pt idx="858">
                  <c:v>932.92195112007698</c:v>
                </c:pt>
                <c:pt idx="859">
                  <c:v>838.47694950418497</c:v>
                </c:pt>
                <c:pt idx="860">
                  <c:v>876.18440969805613</c:v>
                </c:pt>
                <c:pt idx="861">
                  <c:v>878.79271397530522</c:v>
                </c:pt>
                <c:pt idx="862">
                  <c:v>831.12455168890733</c:v>
                </c:pt>
                <c:pt idx="863">
                  <c:v>801.5177544442862</c:v>
                </c:pt>
                <c:pt idx="864">
                  <c:v>797.14895380558744</c:v>
                </c:pt>
                <c:pt idx="865">
                  <c:v>825.22300757479718</c:v>
                </c:pt>
                <c:pt idx="866">
                  <c:v>839.07978591503013</c:v>
                </c:pt>
                <c:pt idx="867">
                  <c:v>869.46952766948903</c:v>
                </c:pt>
                <c:pt idx="868">
                  <c:v>814.58577835530002</c:v>
                </c:pt>
                <c:pt idx="869">
                  <c:v>911.58198503203209</c:v>
                </c:pt>
                <c:pt idx="870">
                  <c:v>940.56459759010693</c:v>
                </c:pt>
                <c:pt idx="871">
                  <c:v>895.76457235974999</c:v>
                </c:pt>
                <c:pt idx="872">
                  <c:v>894.26242586623687</c:v>
                </c:pt>
                <c:pt idx="873">
                  <c:v>728.53101691139022</c:v>
                </c:pt>
                <c:pt idx="874">
                  <c:v>786.35955783430427</c:v>
                </c:pt>
                <c:pt idx="875">
                  <c:v>923.70330082820487</c:v>
                </c:pt>
                <c:pt idx="876">
                  <c:v>807.56974964725919</c:v>
                </c:pt>
                <c:pt idx="877">
                  <c:v>644.56019325183445</c:v>
                </c:pt>
                <c:pt idx="878">
                  <c:v>814.90820140980645</c:v>
                </c:pt>
                <c:pt idx="879">
                  <c:v>769.40313965104792</c:v>
                </c:pt>
                <c:pt idx="880">
                  <c:v>912.58229693623912</c:v>
                </c:pt>
                <c:pt idx="881">
                  <c:v>878.73288725945167</c:v>
                </c:pt>
                <c:pt idx="882">
                  <c:v>777.9109804406495</c:v>
                </c:pt>
                <c:pt idx="883">
                  <c:v>890.78299672328296</c:v>
                </c:pt>
                <c:pt idx="884">
                  <c:v>759.09060452369965</c:v>
                </c:pt>
                <c:pt idx="885">
                  <c:v>792.9446825929009</c:v>
                </c:pt>
                <c:pt idx="886">
                  <c:v>873.70969734750497</c:v>
                </c:pt>
                <c:pt idx="887">
                  <c:v>774.63632184281948</c:v>
                </c:pt>
                <c:pt idx="888">
                  <c:v>765.7085212821454</c:v>
                </c:pt>
                <c:pt idx="889">
                  <c:v>856.69773127215251</c:v>
                </c:pt>
                <c:pt idx="890">
                  <c:v>940.87549870431815</c:v>
                </c:pt>
                <c:pt idx="891">
                  <c:v>603.47790965011643</c:v>
                </c:pt>
                <c:pt idx="892">
                  <c:v>839.19616740405411</c:v>
                </c:pt>
                <c:pt idx="893">
                  <c:v>689.79615819332787</c:v>
                </c:pt>
                <c:pt idx="894">
                  <c:v>869.09156044952078</c:v>
                </c:pt>
                <c:pt idx="895">
                  <c:v>729.26066544915773</c:v>
                </c:pt>
                <c:pt idx="896">
                  <c:v>789.43033578321922</c:v>
                </c:pt>
                <c:pt idx="897">
                  <c:v>903.17887166823812</c:v>
                </c:pt>
              </c:numCache>
            </c:numRef>
          </c:yVal>
          <c:smooth val="0"/>
          <c:extLst>
            <c:ext xmlns:c16="http://schemas.microsoft.com/office/drawing/2014/chart" uri="{C3380CC4-5D6E-409C-BE32-E72D297353CC}">
              <c16:uniqueId val="{00000003-D361-45DB-B8E8-771B2270CD65}"/>
            </c:ext>
          </c:extLst>
        </c:ser>
        <c:ser>
          <c:idx val="4"/>
          <c:order val="4"/>
          <c:tx>
            <c:strRef>
              <c:f>Data!$F$1:$F$2</c:f>
              <c:strCache>
                <c:ptCount val="2"/>
                <c:pt idx="0">
                  <c:v>Mo</c:v>
                </c:pt>
              </c:strCache>
            </c:strRef>
          </c:tx>
          <c:spPr>
            <a:ln w="19050" cap="rnd">
              <a:solidFill>
                <a:srgbClr val="7030A0"/>
              </a:solidFill>
              <a:round/>
            </a:ln>
            <a:effectLst/>
          </c:spPr>
          <c:marker>
            <c:symbol val="none"/>
          </c:marker>
          <c:xVal>
            <c:numRef>
              <c:f>Data!$A$3:$A$900</c:f>
              <c:numCache>
                <c:formatCode>General</c:formatCode>
                <c:ptCount val="89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numCache>
            </c:numRef>
          </c:xVal>
          <c:yVal>
            <c:numRef>
              <c:f>Data!$F$3:$F$900</c:f>
              <c:numCache>
                <c:formatCode>General</c:formatCode>
                <c:ptCount val="898"/>
                <c:pt idx="0">
                  <c:v>-52.982976068129226</c:v>
                </c:pt>
                <c:pt idx="1">
                  <c:v>17.397879196458277</c:v>
                </c:pt>
                <c:pt idx="2">
                  <c:v>-15.985499661537219</c:v>
                </c:pt>
                <c:pt idx="3">
                  <c:v>-11.79021865541012</c:v>
                </c:pt>
                <c:pt idx="4">
                  <c:v>-8.1024696592505006</c:v>
                </c:pt>
                <c:pt idx="5">
                  <c:v>-8.4261136753312726</c:v>
                </c:pt>
                <c:pt idx="6">
                  <c:v>-20.570247968236991</c:v>
                </c:pt>
                <c:pt idx="7">
                  <c:v>-7.152124974910838</c:v>
                </c:pt>
                <c:pt idx="8">
                  <c:v>25.886697593802648</c:v>
                </c:pt>
                <c:pt idx="9">
                  <c:v>18.610348935413118</c:v>
                </c:pt>
                <c:pt idx="10">
                  <c:v>-12.886055292093403</c:v>
                </c:pt>
                <c:pt idx="11">
                  <c:v>10.207415192118345</c:v>
                </c:pt>
                <c:pt idx="12">
                  <c:v>-25.723427054062125</c:v>
                </c:pt>
                <c:pt idx="13">
                  <c:v>-1.540668608512495</c:v>
                </c:pt>
                <c:pt idx="14">
                  <c:v>-2.8338449843659479</c:v>
                </c:pt>
                <c:pt idx="15">
                  <c:v>15.610608878815542</c:v>
                </c:pt>
                <c:pt idx="16">
                  <c:v>-14.915657938685021</c:v>
                </c:pt>
                <c:pt idx="17">
                  <c:v>-22.517867746155108</c:v>
                </c:pt>
                <c:pt idx="18">
                  <c:v>-9.5054394937656621</c:v>
                </c:pt>
                <c:pt idx="19">
                  <c:v>-31.015992551147548</c:v>
                </c:pt>
                <c:pt idx="20">
                  <c:v>65.950975504476858</c:v>
                </c:pt>
                <c:pt idx="21">
                  <c:v>-45.716470802550873</c:v>
                </c:pt>
                <c:pt idx="22">
                  <c:v>-13.935561121199768</c:v>
                </c:pt>
                <c:pt idx="23">
                  <c:v>-55.910969732790427</c:v>
                </c:pt>
                <c:pt idx="24">
                  <c:v>-41.618510749340665</c:v>
                </c:pt>
                <c:pt idx="25">
                  <c:v>3.2625994691721565</c:v>
                </c:pt>
                <c:pt idx="26">
                  <c:v>-16.227820970507729</c:v>
                </c:pt>
                <c:pt idx="27">
                  <c:v>-7.9534793229034806</c:v>
                </c:pt>
                <c:pt idx="28">
                  <c:v>-24.31447625901686</c:v>
                </c:pt>
                <c:pt idx="29">
                  <c:v>-95.237235452613007</c:v>
                </c:pt>
                <c:pt idx="30">
                  <c:v>-0.7635081618337104</c:v>
                </c:pt>
                <c:pt idx="31">
                  <c:v>-14.592601252840195</c:v>
                </c:pt>
                <c:pt idx="32">
                  <c:v>40.973893474992032</c:v>
                </c:pt>
                <c:pt idx="33">
                  <c:v>-54.329827044208855</c:v>
                </c:pt>
                <c:pt idx="34">
                  <c:v>-30.726638942742856</c:v>
                </c:pt>
                <c:pt idx="35">
                  <c:v>-10.145896813091564</c:v>
                </c:pt>
                <c:pt idx="36">
                  <c:v>60.970713486270313</c:v>
                </c:pt>
                <c:pt idx="37">
                  <c:v>-48.555013700978833</c:v>
                </c:pt>
                <c:pt idx="38">
                  <c:v>92.621219990485727</c:v>
                </c:pt>
                <c:pt idx="39">
                  <c:v>-5.0790140510366015</c:v>
                </c:pt>
                <c:pt idx="40">
                  <c:v>-43.12660434071794</c:v>
                </c:pt>
                <c:pt idx="41">
                  <c:v>-60.312956449424235</c:v>
                </c:pt>
                <c:pt idx="42">
                  <c:v>-118.3454114180917</c:v>
                </c:pt>
                <c:pt idx="43">
                  <c:v>15.26146914880419</c:v>
                </c:pt>
                <c:pt idx="44">
                  <c:v>0.26308167023428553</c:v>
                </c:pt>
                <c:pt idx="45">
                  <c:v>-1.5091972404684999</c:v>
                </c:pt>
                <c:pt idx="46">
                  <c:v>5.0772090163157513</c:v>
                </c:pt>
                <c:pt idx="47">
                  <c:v>-19.045416532929618</c:v>
                </c:pt>
                <c:pt idx="48">
                  <c:v>27.259718519446992</c:v>
                </c:pt>
                <c:pt idx="49">
                  <c:v>27.006620311828723</c:v>
                </c:pt>
                <c:pt idx="50">
                  <c:v>-42.86406479464555</c:v>
                </c:pt>
                <c:pt idx="51">
                  <c:v>-57.477382784412576</c:v>
                </c:pt>
                <c:pt idx="52">
                  <c:v>-7.2333893661911288</c:v>
                </c:pt>
                <c:pt idx="53">
                  <c:v>10.825568688376086</c:v>
                </c:pt>
                <c:pt idx="54">
                  <c:v>3.1776289547366914</c:v>
                </c:pt>
                <c:pt idx="55">
                  <c:v>-6.1383230142418803</c:v>
                </c:pt>
                <c:pt idx="56">
                  <c:v>-13.446137527506204</c:v>
                </c:pt>
                <c:pt idx="57">
                  <c:v>-56.773826953706816</c:v>
                </c:pt>
                <c:pt idx="58">
                  <c:v>-38.783421421282746</c:v>
                </c:pt>
                <c:pt idx="59">
                  <c:v>1.6310664211703052</c:v>
                </c:pt>
                <c:pt idx="60">
                  <c:v>21.094562905710145</c:v>
                </c:pt>
                <c:pt idx="61">
                  <c:v>-61.138888347323764</c:v>
                </c:pt>
                <c:pt idx="62">
                  <c:v>-21.087431258435657</c:v>
                </c:pt>
                <c:pt idx="63">
                  <c:v>-65.676614994659502</c:v>
                </c:pt>
                <c:pt idx="64">
                  <c:v>30.656633972128461</c:v>
                </c:pt>
                <c:pt idx="65">
                  <c:v>11.005296177092875</c:v>
                </c:pt>
                <c:pt idx="66">
                  <c:v>-24.292529688866981</c:v>
                </c:pt>
                <c:pt idx="67">
                  <c:v>-48.491744674768228</c:v>
                </c:pt>
                <c:pt idx="68">
                  <c:v>12.287495437274488</c:v>
                </c:pt>
                <c:pt idx="69">
                  <c:v>-49.551709064227261</c:v>
                </c:pt>
                <c:pt idx="70">
                  <c:v>-35.843241717811118</c:v>
                </c:pt>
                <c:pt idx="71">
                  <c:v>-8.1070669239917805</c:v>
                </c:pt>
                <c:pt idx="72">
                  <c:v>30.181642572026902</c:v>
                </c:pt>
                <c:pt idx="73">
                  <c:v>-31.116891803554747</c:v>
                </c:pt>
                <c:pt idx="74">
                  <c:v>-54.294158591780644</c:v>
                </c:pt>
                <c:pt idx="75">
                  <c:v>7.7621434671188352</c:v>
                </c:pt>
                <c:pt idx="76">
                  <c:v>-11.32287969409451</c:v>
                </c:pt>
                <c:pt idx="77">
                  <c:v>10.009932257290712</c:v>
                </c:pt>
                <c:pt idx="78">
                  <c:v>23.195529361936057</c:v>
                </c:pt>
                <c:pt idx="79">
                  <c:v>-16.649504117423927</c:v>
                </c:pt>
                <c:pt idx="80">
                  <c:v>-11.308752807221088</c:v>
                </c:pt>
                <c:pt idx="81">
                  <c:v>10.723131228417884</c:v>
                </c:pt>
                <c:pt idx="82">
                  <c:v>-47.23991150588563</c:v>
                </c:pt>
                <c:pt idx="83">
                  <c:v>-15.844383799459186</c:v>
                </c:pt>
                <c:pt idx="84">
                  <c:v>-3.6542889121267854</c:v>
                </c:pt>
                <c:pt idx="85">
                  <c:v>-91.063746895921511</c:v>
                </c:pt>
                <c:pt idx="86">
                  <c:v>-9.2830556537707043</c:v>
                </c:pt>
                <c:pt idx="87">
                  <c:v>22.311380511118383</c:v>
                </c:pt>
                <c:pt idx="88">
                  <c:v>-37.333399031882486</c:v>
                </c:pt>
                <c:pt idx="89">
                  <c:v>5.4883171918856233</c:v>
                </c:pt>
                <c:pt idx="90">
                  <c:v>-60.805608949431964</c:v>
                </c:pt>
                <c:pt idx="91">
                  <c:v>7.9914272630371626</c:v>
                </c:pt>
                <c:pt idx="92">
                  <c:v>18.948359640078319</c:v>
                </c:pt>
                <c:pt idx="93">
                  <c:v>-42.110477811899521</c:v>
                </c:pt>
                <c:pt idx="94">
                  <c:v>32.870937043459456</c:v>
                </c:pt>
                <c:pt idx="95">
                  <c:v>-0.82379283040079176</c:v>
                </c:pt>
                <c:pt idx="96">
                  <c:v>-1.2174034121859403</c:v>
                </c:pt>
                <c:pt idx="97">
                  <c:v>32.696666962008145</c:v>
                </c:pt>
                <c:pt idx="98">
                  <c:v>53.729538371221729</c:v>
                </c:pt>
                <c:pt idx="99">
                  <c:v>-106.24776011947476</c:v>
                </c:pt>
                <c:pt idx="100">
                  <c:v>26.898029381557595</c:v>
                </c:pt>
                <c:pt idx="101">
                  <c:v>19.738866924918394</c:v>
                </c:pt>
                <c:pt idx="102">
                  <c:v>4.2852629244085323</c:v>
                </c:pt>
                <c:pt idx="103">
                  <c:v>-36.233607867551108</c:v>
                </c:pt>
                <c:pt idx="104">
                  <c:v>-50.059947410046711</c:v>
                </c:pt>
                <c:pt idx="105">
                  <c:v>36.381689038111993</c:v>
                </c:pt>
                <c:pt idx="106">
                  <c:v>-44.497828993879295</c:v>
                </c:pt>
                <c:pt idx="107">
                  <c:v>5.1718948164239995</c:v>
                </c:pt>
                <c:pt idx="108">
                  <c:v>4.8729543323712603</c:v>
                </c:pt>
                <c:pt idx="109">
                  <c:v>-9.7570938064296328E-2</c:v>
                </c:pt>
                <c:pt idx="110">
                  <c:v>-55.068507331161364</c:v>
                </c:pt>
                <c:pt idx="111">
                  <c:v>-79.738883781057424</c:v>
                </c:pt>
                <c:pt idx="112">
                  <c:v>4.4719221751578528</c:v>
                </c:pt>
                <c:pt idx="113">
                  <c:v>12.548052414012474</c:v>
                </c:pt>
                <c:pt idx="114">
                  <c:v>24.292514149159398</c:v>
                </c:pt>
                <c:pt idx="115">
                  <c:v>-35.139685528088904</c:v>
                </c:pt>
                <c:pt idx="116">
                  <c:v>-31.226586853322583</c:v>
                </c:pt>
                <c:pt idx="117">
                  <c:v>2.7568205586027177</c:v>
                </c:pt>
                <c:pt idx="118">
                  <c:v>10.028601327699564</c:v>
                </c:pt>
                <c:pt idx="119">
                  <c:v>-5.3366617842598734</c:v>
                </c:pt>
                <c:pt idx="120">
                  <c:v>31.45627043715254</c:v>
                </c:pt>
                <c:pt idx="121">
                  <c:v>-42.690430184435321</c:v>
                </c:pt>
                <c:pt idx="122">
                  <c:v>-41.196539689639273</c:v>
                </c:pt>
                <c:pt idx="123">
                  <c:v>42.975301483373777</c:v>
                </c:pt>
                <c:pt idx="124">
                  <c:v>-49.274799747537664</c:v>
                </c:pt>
                <c:pt idx="125">
                  <c:v>-1.0429619896468598</c:v>
                </c:pt>
                <c:pt idx="126">
                  <c:v>-6.4151408349419823</c:v>
                </c:pt>
                <c:pt idx="127">
                  <c:v>31.624614291547612</c:v>
                </c:pt>
                <c:pt idx="128">
                  <c:v>-62.526439319337776</c:v>
                </c:pt>
                <c:pt idx="129">
                  <c:v>-19.039062927842018</c:v>
                </c:pt>
                <c:pt idx="130">
                  <c:v>-60.550254669935818</c:v>
                </c:pt>
                <c:pt idx="131">
                  <c:v>-84.896950287559775</c:v>
                </c:pt>
                <c:pt idx="132">
                  <c:v>-13.197867905453835</c:v>
                </c:pt>
                <c:pt idx="133">
                  <c:v>37.637638602696974</c:v>
                </c:pt>
                <c:pt idx="134">
                  <c:v>14.345305788117166</c:v>
                </c:pt>
                <c:pt idx="135">
                  <c:v>23.841707311504564</c:v>
                </c:pt>
                <c:pt idx="136">
                  <c:v>-31.402468954489091</c:v>
                </c:pt>
                <c:pt idx="137">
                  <c:v>-18.594673456230193</c:v>
                </c:pt>
                <c:pt idx="138">
                  <c:v>37.023479008102719</c:v>
                </c:pt>
                <c:pt idx="139">
                  <c:v>10.783376926255963</c:v>
                </c:pt>
                <c:pt idx="140">
                  <c:v>-2.1300661963637779</c:v>
                </c:pt>
                <c:pt idx="141">
                  <c:v>16.117883907128583</c:v>
                </c:pt>
                <c:pt idx="142">
                  <c:v>-38.026943278752498</c:v>
                </c:pt>
                <c:pt idx="143">
                  <c:v>-42.677823864274139</c:v>
                </c:pt>
                <c:pt idx="144">
                  <c:v>-2.6114754345164406</c:v>
                </c:pt>
                <c:pt idx="145">
                  <c:v>-36.230602041682523</c:v>
                </c:pt>
                <c:pt idx="146">
                  <c:v>10.030122148188356</c:v>
                </c:pt>
                <c:pt idx="147">
                  <c:v>5.6975153948100479</c:v>
                </c:pt>
                <c:pt idx="148">
                  <c:v>15.861399587859637</c:v>
                </c:pt>
                <c:pt idx="149">
                  <c:v>-39.172136438420182</c:v>
                </c:pt>
                <c:pt idx="150">
                  <c:v>-21.448614408334105</c:v>
                </c:pt>
                <c:pt idx="151">
                  <c:v>-28.393629511048712</c:v>
                </c:pt>
                <c:pt idx="152">
                  <c:v>-0.83991405473265957</c:v>
                </c:pt>
                <c:pt idx="153">
                  <c:v>80.086651051214929</c:v>
                </c:pt>
                <c:pt idx="154">
                  <c:v>-116.97290808234932</c:v>
                </c:pt>
                <c:pt idx="155">
                  <c:v>42.462567243047644</c:v>
                </c:pt>
                <c:pt idx="156">
                  <c:v>-12.069313625501541</c:v>
                </c:pt>
                <c:pt idx="157">
                  <c:v>21.485194362327785</c:v>
                </c:pt>
                <c:pt idx="158">
                  <c:v>-12.406398860351237</c:v>
                </c:pt>
                <c:pt idx="159">
                  <c:v>-42.699671694276752</c:v>
                </c:pt>
                <c:pt idx="160">
                  <c:v>24.126172579909667</c:v>
                </c:pt>
                <c:pt idx="161">
                  <c:v>-43.64193888390588</c:v>
                </c:pt>
                <c:pt idx="162">
                  <c:v>-41.68671393446693</c:v>
                </c:pt>
                <c:pt idx="163">
                  <c:v>-13.267450673290341</c:v>
                </c:pt>
                <c:pt idx="164">
                  <c:v>29.038493586089242</c:v>
                </c:pt>
                <c:pt idx="165">
                  <c:v>-15.9806702160068</c:v>
                </c:pt>
                <c:pt idx="166">
                  <c:v>31.384432551656101</c:v>
                </c:pt>
                <c:pt idx="167">
                  <c:v>30.540210210747503</c:v>
                </c:pt>
                <c:pt idx="168">
                  <c:v>-27.082267385954708</c:v>
                </c:pt>
                <c:pt idx="169">
                  <c:v>-54.904020050649599</c:v>
                </c:pt>
                <c:pt idx="170">
                  <c:v>52.910983459363301</c:v>
                </c:pt>
                <c:pt idx="171">
                  <c:v>-11.576535403272437</c:v>
                </c:pt>
                <c:pt idx="172">
                  <c:v>2.7801737888051314</c:v>
                </c:pt>
                <c:pt idx="173">
                  <c:v>-47.806555683642877</c:v>
                </c:pt>
                <c:pt idx="174">
                  <c:v>1.1868420846756322</c:v>
                </c:pt>
                <c:pt idx="175">
                  <c:v>-50.750939110146277</c:v>
                </c:pt>
                <c:pt idx="176">
                  <c:v>-54.234699566309935</c:v>
                </c:pt>
                <c:pt idx="177">
                  <c:v>-29.184772677244371</c:v>
                </c:pt>
                <c:pt idx="178">
                  <c:v>-11.173186890677064</c:v>
                </c:pt>
                <c:pt idx="179">
                  <c:v>64.728363363352898</c:v>
                </c:pt>
                <c:pt idx="180">
                  <c:v>41.751294671493135</c:v>
                </c:pt>
                <c:pt idx="181">
                  <c:v>85.63987286846799</c:v>
                </c:pt>
                <c:pt idx="182">
                  <c:v>-53.280762552439661</c:v>
                </c:pt>
                <c:pt idx="183">
                  <c:v>-37.288644522573485</c:v>
                </c:pt>
                <c:pt idx="184">
                  <c:v>10.876464541669025</c:v>
                </c:pt>
                <c:pt idx="185">
                  <c:v>-28.319413249101046</c:v>
                </c:pt>
                <c:pt idx="186">
                  <c:v>22.390237222067444</c:v>
                </c:pt>
                <c:pt idx="187">
                  <c:v>-34.474972086557649</c:v>
                </c:pt>
                <c:pt idx="188">
                  <c:v>0.31876004863224122</c:v>
                </c:pt>
                <c:pt idx="189">
                  <c:v>-16.526717054774426</c:v>
                </c:pt>
                <c:pt idx="190">
                  <c:v>15.370895557822493</c:v>
                </c:pt>
                <c:pt idx="191">
                  <c:v>-29.692513911158418</c:v>
                </c:pt>
                <c:pt idx="192">
                  <c:v>3.4955743404194899</c:v>
                </c:pt>
                <c:pt idx="193">
                  <c:v>50.062367501294801</c:v>
                </c:pt>
                <c:pt idx="194">
                  <c:v>-28.288012709964601</c:v>
                </c:pt>
                <c:pt idx="195">
                  <c:v>-18.52360327150393</c:v>
                </c:pt>
                <c:pt idx="196">
                  <c:v>-15.111332586748981</c:v>
                </c:pt>
                <c:pt idx="197">
                  <c:v>-24.272025633160769</c:v>
                </c:pt>
                <c:pt idx="198">
                  <c:v>24.258049275164449</c:v>
                </c:pt>
                <c:pt idx="199">
                  <c:v>17.099236597347421</c:v>
                </c:pt>
                <c:pt idx="200">
                  <c:v>-10.477404942802437</c:v>
                </c:pt>
                <c:pt idx="201">
                  <c:v>-37.447440190411811</c:v>
                </c:pt>
                <c:pt idx="202">
                  <c:v>-27.525041918097823</c:v>
                </c:pt>
                <c:pt idx="203">
                  <c:v>-43.219503395944031</c:v>
                </c:pt>
                <c:pt idx="204">
                  <c:v>3.9073850828773082</c:v>
                </c:pt>
                <c:pt idx="205">
                  <c:v>1.631448175692654</c:v>
                </c:pt>
                <c:pt idx="206">
                  <c:v>-12.764364378826279</c:v>
                </c:pt>
                <c:pt idx="207">
                  <c:v>-6.4972312295544805</c:v>
                </c:pt>
                <c:pt idx="208">
                  <c:v>-30.092296195313054</c:v>
                </c:pt>
                <c:pt idx="209">
                  <c:v>75.999932159323862</c:v>
                </c:pt>
                <c:pt idx="210">
                  <c:v>-49.307432515276638</c:v>
                </c:pt>
                <c:pt idx="211">
                  <c:v>-40.971529747098835</c:v>
                </c:pt>
                <c:pt idx="212">
                  <c:v>-32.087286613607425</c:v>
                </c:pt>
                <c:pt idx="213">
                  <c:v>-99.476190403922672</c:v>
                </c:pt>
                <c:pt idx="214">
                  <c:v>25.222327917482229</c:v>
                </c:pt>
                <c:pt idx="215">
                  <c:v>10.356420135307566</c:v>
                </c:pt>
                <c:pt idx="216">
                  <c:v>-22.688263517810395</c:v>
                </c:pt>
                <c:pt idx="217">
                  <c:v>2.9722669289830557</c:v>
                </c:pt>
                <c:pt idx="218">
                  <c:v>8.6324846279633132</c:v>
                </c:pt>
                <c:pt idx="219">
                  <c:v>10.880169615729736</c:v>
                </c:pt>
                <c:pt idx="220">
                  <c:v>31.665027677978184</c:v>
                </c:pt>
                <c:pt idx="221">
                  <c:v>13.151919769940188</c:v>
                </c:pt>
                <c:pt idx="222">
                  <c:v>-31.801272608195237</c:v>
                </c:pt>
                <c:pt idx="223">
                  <c:v>-46.522983408370131</c:v>
                </c:pt>
                <c:pt idx="224">
                  <c:v>-9.4594806307546655</c:v>
                </c:pt>
                <c:pt idx="225">
                  <c:v>5.9452835323657949</c:v>
                </c:pt>
                <c:pt idx="226">
                  <c:v>-68.275581548305396</c:v>
                </c:pt>
                <c:pt idx="227">
                  <c:v>-1.6205242773954325</c:v>
                </c:pt>
                <c:pt idx="228">
                  <c:v>46.472218405222215</c:v>
                </c:pt>
                <c:pt idx="229">
                  <c:v>-44.718798538985055</c:v>
                </c:pt>
                <c:pt idx="230">
                  <c:v>-3.0135066845938936</c:v>
                </c:pt>
                <c:pt idx="231">
                  <c:v>-18.79412969514588</c:v>
                </c:pt>
                <c:pt idx="232">
                  <c:v>-19.974379611428692</c:v>
                </c:pt>
                <c:pt idx="233">
                  <c:v>-69.991468602800282</c:v>
                </c:pt>
                <c:pt idx="234">
                  <c:v>9.7851263185844726</c:v>
                </c:pt>
                <c:pt idx="235">
                  <c:v>-47.548009219768858</c:v>
                </c:pt>
                <c:pt idx="236">
                  <c:v>-16.145767292257222</c:v>
                </c:pt>
                <c:pt idx="237">
                  <c:v>-21.923202161199242</c:v>
                </c:pt>
                <c:pt idx="238">
                  <c:v>-19.833733795131042</c:v>
                </c:pt>
                <c:pt idx="239">
                  <c:v>-19.118799360241667</c:v>
                </c:pt>
                <c:pt idx="240">
                  <c:v>-4.0833411792604934</c:v>
                </c:pt>
                <c:pt idx="241">
                  <c:v>-1.6299264280077768</c:v>
                </c:pt>
                <c:pt idx="242">
                  <c:v>10.604883764270223</c:v>
                </c:pt>
                <c:pt idx="243">
                  <c:v>-71.51152709836937</c:v>
                </c:pt>
                <c:pt idx="244">
                  <c:v>-28.984509479528214</c:v>
                </c:pt>
                <c:pt idx="245">
                  <c:v>1.8392662044300134</c:v>
                </c:pt>
                <c:pt idx="246">
                  <c:v>-22.055477237435387</c:v>
                </c:pt>
                <c:pt idx="247">
                  <c:v>-51.191993759558905</c:v>
                </c:pt>
                <c:pt idx="248">
                  <c:v>-31.859504862883941</c:v>
                </c:pt>
                <c:pt idx="249">
                  <c:v>-19.194837053081731</c:v>
                </c:pt>
                <c:pt idx="250">
                  <c:v>-32.97453941496331</c:v>
                </c:pt>
                <c:pt idx="251">
                  <c:v>8.9255940897171655</c:v>
                </c:pt>
                <c:pt idx="252">
                  <c:v>14.783060808663025</c:v>
                </c:pt>
                <c:pt idx="253">
                  <c:v>60.485289767541559</c:v>
                </c:pt>
                <c:pt idx="254">
                  <c:v>-19.800301967813351</c:v>
                </c:pt>
                <c:pt idx="255">
                  <c:v>-52.691257317099996</c:v>
                </c:pt>
                <c:pt idx="256">
                  <c:v>-2.3087390446415128</c:v>
                </c:pt>
                <c:pt idx="257">
                  <c:v>-61.91540684721263</c:v>
                </c:pt>
                <c:pt idx="258">
                  <c:v>-23.238655968780037</c:v>
                </c:pt>
                <c:pt idx="259">
                  <c:v>-16.861280575063574</c:v>
                </c:pt>
                <c:pt idx="260">
                  <c:v>-68.418818925944763</c:v>
                </c:pt>
                <c:pt idx="261">
                  <c:v>-18.616307155205067</c:v>
                </c:pt>
                <c:pt idx="262">
                  <c:v>-39.860636035012391</c:v>
                </c:pt>
                <c:pt idx="263">
                  <c:v>-34.449335347860931</c:v>
                </c:pt>
                <c:pt idx="264">
                  <c:v>2.6780080100407724</c:v>
                </c:pt>
                <c:pt idx="265">
                  <c:v>9.5412753873332665</c:v>
                </c:pt>
                <c:pt idx="266">
                  <c:v>-21.587984921269964</c:v>
                </c:pt>
                <c:pt idx="267">
                  <c:v>-47.195611141720342</c:v>
                </c:pt>
                <c:pt idx="268">
                  <c:v>-15.057195773583231</c:v>
                </c:pt>
                <c:pt idx="269">
                  <c:v>46.89693806019131</c:v>
                </c:pt>
                <c:pt idx="270">
                  <c:v>-8.2598558536550524</c:v>
                </c:pt>
                <c:pt idx="271">
                  <c:v>-66.537906445384309</c:v>
                </c:pt>
                <c:pt idx="272">
                  <c:v>18.506257421278008</c:v>
                </c:pt>
                <c:pt idx="273">
                  <c:v>-30.922210732488693</c:v>
                </c:pt>
                <c:pt idx="274">
                  <c:v>-68.682418240693963</c:v>
                </c:pt>
                <c:pt idx="275">
                  <c:v>-41.703717242821135</c:v>
                </c:pt>
                <c:pt idx="276">
                  <c:v>28.801618925262066</c:v>
                </c:pt>
                <c:pt idx="277">
                  <c:v>-39.075462064340989</c:v>
                </c:pt>
                <c:pt idx="278">
                  <c:v>20.798344330541525</c:v>
                </c:pt>
                <c:pt idx="279">
                  <c:v>9.6864651237396551</c:v>
                </c:pt>
                <c:pt idx="280">
                  <c:v>-15.826056301679577</c:v>
                </c:pt>
                <c:pt idx="281">
                  <c:v>-32.166504053640324</c:v>
                </c:pt>
                <c:pt idx="282">
                  <c:v>-41.15125288885455</c:v>
                </c:pt>
                <c:pt idx="283">
                  <c:v>-1.9138523575832391</c:v>
                </c:pt>
                <c:pt idx="284">
                  <c:v>-2.265695332559639</c:v>
                </c:pt>
                <c:pt idx="285">
                  <c:v>-13.868260846700792</c:v>
                </c:pt>
                <c:pt idx="286">
                  <c:v>6.3511248522401447</c:v>
                </c:pt>
                <c:pt idx="287">
                  <c:v>14.729472329715373</c:v>
                </c:pt>
                <c:pt idx="288">
                  <c:v>-19.589548163866361</c:v>
                </c:pt>
                <c:pt idx="289">
                  <c:v>55.884146546807393</c:v>
                </c:pt>
                <c:pt idx="290">
                  <c:v>100.64272473539667</c:v>
                </c:pt>
                <c:pt idx="291">
                  <c:v>5.5692351689397439</c:v>
                </c:pt>
                <c:pt idx="292">
                  <c:v>-28.34229587066871</c:v>
                </c:pt>
                <c:pt idx="293">
                  <c:v>12.869824653578261</c:v>
                </c:pt>
                <c:pt idx="294">
                  <c:v>-48.466127966550999</c:v>
                </c:pt>
                <c:pt idx="295">
                  <c:v>-79.152026095101462</c:v>
                </c:pt>
                <c:pt idx="296">
                  <c:v>-42.896877655998026</c:v>
                </c:pt>
                <c:pt idx="297">
                  <c:v>-23.506132275264218</c:v>
                </c:pt>
                <c:pt idx="298">
                  <c:v>32.610144878418502</c:v>
                </c:pt>
                <c:pt idx="299">
                  <c:v>-35.266708512952597</c:v>
                </c:pt>
                <c:pt idx="300">
                  <c:v>-12.555276874577702</c:v>
                </c:pt>
                <c:pt idx="301">
                  <c:v>-35.869720421344951</c:v>
                </c:pt>
                <c:pt idx="302">
                  <c:v>2.7069624085721844</c:v>
                </c:pt>
                <c:pt idx="303">
                  <c:v>-45.930822808328607</c:v>
                </c:pt>
                <c:pt idx="304">
                  <c:v>36.521893820935624</c:v>
                </c:pt>
                <c:pt idx="305">
                  <c:v>27.903213257109829</c:v>
                </c:pt>
                <c:pt idx="306">
                  <c:v>-35.745448862386041</c:v>
                </c:pt>
                <c:pt idx="307">
                  <c:v>-65.441820530491327</c:v>
                </c:pt>
                <c:pt idx="308">
                  <c:v>70.801506775706557</c:v>
                </c:pt>
                <c:pt idx="309">
                  <c:v>0.24931979248665215</c:v>
                </c:pt>
                <c:pt idx="310">
                  <c:v>12.679250822217737</c:v>
                </c:pt>
                <c:pt idx="311">
                  <c:v>27.222357114160332</c:v>
                </c:pt>
                <c:pt idx="312">
                  <c:v>-57.028387402937597</c:v>
                </c:pt>
                <c:pt idx="313">
                  <c:v>-16.675063833015283</c:v>
                </c:pt>
                <c:pt idx="314">
                  <c:v>-26.138529336375608</c:v>
                </c:pt>
                <c:pt idx="315">
                  <c:v>-27.484830360631992</c:v>
                </c:pt>
                <c:pt idx="316">
                  <c:v>-17.870695888755449</c:v>
                </c:pt>
                <c:pt idx="317">
                  <c:v>-75.976853678986501</c:v>
                </c:pt>
                <c:pt idx="318">
                  <c:v>2.9745101988896772</c:v>
                </c:pt>
                <c:pt idx="319">
                  <c:v>-23.153634306411686</c:v>
                </c:pt>
                <c:pt idx="320">
                  <c:v>3.399335581417239</c:v>
                </c:pt>
                <c:pt idx="321">
                  <c:v>-42.729117149732552</c:v>
                </c:pt>
                <c:pt idx="322">
                  <c:v>-2.8479015175818585</c:v>
                </c:pt>
                <c:pt idx="323">
                  <c:v>-39.809238382732467</c:v>
                </c:pt>
                <c:pt idx="324">
                  <c:v>54.343169434163464</c:v>
                </c:pt>
                <c:pt idx="325">
                  <c:v>54.69809794278121</c:v>
                </c:pt>
                <c:pt idx="326">
                  <c:v>-41.680656549725505</c:v>
                </c:pt>
                <c:pt idx="327">
                  <c:v>-29.467901926599911</c:v>
                </c:pt>
                <c:pt idx="328">
                  <c:v>-39.325678056652272</c:v>
                </c:pt>
                <c:pt idx="329">
                  <c:v>-6.4577820372120032</c:v>
                </c:pt>
                <c:pt idx="330">
                  <c:v>-12.697484837844323</c:v>
                </c:pt>
                <c:pt idx="331">
                  <c:v>-120.62387430446648</c:v>
                </c:pt>
                <c:pt idx="332">
                  <c:v>43.46109607712409</c:v>
                </c:pt>
                <c:pt idx="333">
                  <c:v>30.906428714541409</c:v>
                </c:pt>
                <c:pt idx="334">
                  <c:v>-11.914011254917996</c:v>
                </c:pt>
                <c:pt idx="335">
                  <c:v>14.759945725391569</c:v>
                </c:pt>
                <c:pt idx="336">
                  <c:v>-20.63420386630224</c:v>
                </c:pt>
                <c:pt idx="337">
                  <c:v>23.038446902751087</c:v>
                </c:pt>
                <c:pt idx="338">
                  <c:v>12.607675574153317</c:v>
                </c:pt>
                <c:pt idx="339">
                  <c:v>-73.445121780322637</c:v>
                </c:pt>
                <c:pt idx="340">
                  <c:v>-9.3646373557422482</c:v>
                </c:pt>
                <c:pt idx="341">
                  <c:v>-1.7335707704781604</c:v>
                </c:pt>
                <c:pt idx="342">
                  <c:v>19.288198610253119</c:v>
                </c:pt>
                <c:pt idx="343">
                  <c:v>-6.7367946339636546</c:v>
                </c:pt>
                <c:pt idx="344">
                  <c:v>2.2488968107283562</c:v>
                </c:pt>
                <c:pt idx="345">
                  <c:v>36.541663868756778</c:v>
                </c:pt>
                <c:pt idx="346">
                  <c:v>-2.7062107812070386</c:v>
                </c:pt>
                <c:pt idx="347">
                  <c:v>-59.909599009105136</c:v>
                </c:pt>
                <c:pt idx="348">
                  <c:v>-12.43580581728107</c:v>
                </c:pt>
                <c:pt idx="349">
                  <c:v>-6.7013326849637735</c:v>
                </c:pt>
                <c:pt idx="350">
                  <c:v>3.8212594932185744</c:v>
                </c:pt>
                <c:pt idx="351">
                  <c:v>51.872889500703913</c:v>
                </c:pt>
                <c:pt idx="352">
                  <c:v>-28.774115691498178</c:v>
                </c:pt>
                <c:pt idx="353">
                  <c:v>137.82543403560501</c:v>
                </c:pt>
                <c:pt idx="354">
                  <c:v>-67.022846263279661</c:v>
                </c:pt>
                <c:pt idx="355">
                  <c:v>2.7755405932935169</c:v>
                </c:pt>
                <c:pt idx="356">
                  <c:v>-48.385092822263694</c:v>
                </c:pt>
                <c:pt idx="357">
                  <c:v>54.442578140193653</c:v>
                </c:pt>
                <c:pt idx="358">
                  <c:v>21.565147080623017</c:v>
                </c:pt>
                <c:pt idx="359">
                  <c:v>22.573241399029882</c:v>
                </c:pt>
                <c:pt idx="360">
                  <c:v>-51.005383467888116</c:v>
                </c:pt>
                <c:pt idx="361">
                  <c:v>61.749128684768579</c:v>
                </c:pt>
                <c:pt idx="362">
                  <c:v>17.768190836538114</c:v>
                </c:pt>
                <c:pt idx="363">
                  <c:v>10.897877530072028</c:v>
                </c:pt>
                <c:pt idx="364">
                  <c:v>-4.1296656250595545</c:v>
                </c:pt>
                <c:pt idx="365">
                  <c:v>-65.45737236297002</c:v>
                </c:pt>
                <c:pt idx="366">
                  <c:v>-70.164731172965702</c:v>
                </c:pt>
                <c:pt idx="367">
                  <c:v>6.5411083689371097</c:v>
                </c:pt>
                <c:pt idx="368">
                  <c:v>-3.3358282544390554</c:v>
                </c:pt>
                <c:pt idx="369">
                  <c:v>-37.580603374549447</c:v>
                </c:pt>
                <c:pt idx="370">
                  <c:v>-38.1100917112609</c:v>
                </c:pt>
                <c:pt idx="371">
                  <c:v>20.513015596822452</c:v>
                </c:pt>
                <c:pt idx="372">
                  <c:v>225.13175501085001</c:v>
                </c:pt>
                <c:pt idx="373">
                  <c:v>5.3072785922786219</c:v>
                </c:pt>
                <c:pt idx="374">
                  <c:v>1.3156590341855967</c:v>
                </c:pt>
                <c:pt idx="375">
                  <c:v>56.920825315983684</c:v>
                </c:pt>
                <c:pt idx="376">
                  <c:v>-27.676553938386423</c:v>
                </c:pt>
                <c:pt idx="377">
                  <c:v>-30.850977702758289</c:v>
                </c:pt>
                <c:pt idx="378">
                  <c:v>16.148557355506977</c:v>
                </c:pt>
                <c:pt idx="379">
                  <c:v>-22.272032989625206</c:v>
                </c:pt>
                <c:pt idx="380">
                  <c:v>92.134370962141745</c:v>
                </c:pt>
                <c:pt idx="381">
                  <c:v>-1.2581944342229576</c:v>
                </c:pt>
                <c:pt idx="382">
                  <c:v>-13.528596764130691</c:v>
                </c:pt>
                <c:pt idx="383">
                  <c:v>-50.0619654914805</c:v>
                </c:pt>
                <c:pt idx="384">
                  <c:v>-14.83645808974032</c:v>
                </c:pt>
                <c:pt idx="385">
                  <c:v>32.706089169047445</c:v>
                </c:pt>
                <c:pt idx="386">
                  <c:v>14.042169312418636</c:v>
                </c:pt>
                <c:pt idx="387">
                  <c:v>-41.998256698951202</c:v>
                </c:pt>
                <c:pt idx="388">
                  <c:v>-20.530729465311168</c:v>
                </c:pt>
                <c:pt idx="389">
                  <c:v>-16.201117369431969</c:v>
                </c:pt>
                <c:pt idx="390">
                  <c:v>4.2305463408216566</c:v>
                </c:pt>
                <c:pt idx="391">
                  <c:v>-5.3660145830174555</c:v>
                </c:pt>
                <c:pt idx="392">
                  <c:v>-23.342381978368248</c:v>
                </c:pt>
                <c:pt idx="393">
                  <c:v>9.8678544137973336</c:v>
                </c:pt>
                <c:pt idx="394">
                  <c:v>-26.589624619049527</c:v>
                </c:pt>
                <c:pt idx="395">
                  <c:v>10.496599182813894</c:v>
                </c:pt>
                <c:pt idx="396">
                  <c:v>-41.083461450072441</c:v>
                </c:pt>
                <c:pt idx="397">
                  <c:v>-9.6142008668556276</c:v>
                </c:pt>
                <c:pt idx="398">
                  <c:v>-0.49069091163160622</c:v>
                </c:pt>
                <c:pt idx="399">
                  <c:v>7.6896195847080913</c:v>
                </c:pt>
                <c:pt idx="400">
                  <c:v>-22.78000384655282</c:v>
                </c:pt>
                <c:pt idx="401">
                  <c:v>25.591686455135534</c:v>
                </c:pt>
                <c:pt idx="402">
                  <c:v>50.961295848541759</c:v>
                </c:pt>
                <c:pt idx="403">
                  <c:v>-9.4004582949038777</c:v>
                </c:pt>
                <c:pt idx="404">
                  <c:v>100.60838458975876</c:v>
                </c:pt>
                <c:pt idx="405">
                  <c:v>-2.5226680072822045</c:v>
                </c:pt>
                <c:pt idx="406">
                  <c:v>-46.498819097639235</c:v>
                </c:pt>
                <c:pt idx="407">
                  <c:v>-20.021295014157051</c:v>
                </c:pt>
                <c:pt idx="408">
                  <c:v>-10.007788194859032</c:v>
                </c:pt>
                <c:pt idx="409">
                  <c:v>-51.105556413390303</c:v>
                </c:pt>
                <c:pt idx="410">
                  <c:v>-5.7551018576429449</c:v>
                </c:pt>
                <c:pt idx="411">
                  <c:v>16.618726782075282</c:v>
                </c:pt>
                <c:pt idx="412">
                  <c:v>-22.503491430855913</c:v>
                </c:pt>
                <c:pt idx="413">
                  <c:v>-18.778579681596295</c:v>
                </c:pt>
                <c:pt idx="414">
                  <c:v>46.506115687053743</c:v>
                </c:pt>
                <c:pt idx="415">
                  <c:v>9.7245791320162223</c:v>
                </c:pt>
                <c:pt idx="416">
                  <c:v>19.075087607209927</c:v>
                </c:pt>
                <c:pt idx="417">
                  <c:v>-21.042224329322355</c:v>
                </c:pt>
                <c:pt idx="418">
                  <c:v>10.982780777987038</c:v>
                </c:pt>
                <c:pt idx="419">
                  <c:v>0.71303474216176232</c:v>
                </c:pt>
                <c:pt idx="420">
                  <c:v>2.546302851244524</c:v>
                </c:pt>
                <c:pt idx="421">
                  <c:v>-0.81051808395002922</c:v>
                </c:pt>
                <c:pt idx="422">
                  <c:v>-7.8096736501069834</c:v>
                </c:pt>
                <c:pt idx="423">
                  <c:v>21.564162584820469</c:v>
                </c:pt>
                <c:pt idx="424">
                  <c:v>-29.835309937985489</c:v>
                </c:pt>
                <c:pt idx="425">
                  <c:v>-2.0873960400816998</c:v>
                </c:pt>
                <c:pt idx="426">
                  <c:v>22.56827036452276</c:v>
                </c:pt>
                <c:pt idx="427">
                  <c:v>-48.055224751308209</c:v>
                </c:pt>
                <c:pt idx="428">
                  <c:v>8.5543398778535185</c:v>
                </c:pt>
                <c:pt idx="429">
                  <c:v>-4.8062625977573985</c:v>
                </c:pt>
                <c:pt idx="430">
                  <c:v>2.8105951596065757</c:v>
                </c:pt>
                <c:pt idx="431">
                  <c:v>-31.213673113501162</c:v>
                </c:pt>
                <c:pt idx="432">
                  <c:v>-56.105731462478282</c:v>
                </c:pt>
                <c:pt idx="433">
                  <c:v>30.668543936241182</c:v>
                </c:pt>
                <c:pt idx="434">
                  <c:v>-6.1234596339310707</c:v>
                </c:pt>
                <c:pt idx="435">
                  <c:v>-11.370980978814492</c:v>
                </c:pt>
                <c:pt idx="436">
                  <c:v>-7.7171097736888576</c:v>
                </c:pt>
                <c:pt idx="437">
                  <c:v>-3.1984186126426977</c:v>
                </c:pt>
                <c:pt idx="438">
                  <c:v>27.579058543568522</c:v>
                </c:pt>
                <c:pt idx="439">
                  <c:v>-8.9488602781036288</c:v>
                </c:pt>
                <c:pt idx="440">
                  <c:v>-8.3560903946534353</c:v>
                </c:pt>
                <c:pt idx="441">
                  <c:v>-9.4254584200472458</c:v>
                </c:pt>
                <c:pt idx="442">
                  <c:v>5.49832566426279</c:v>
                </c:pt>
                <c:pt idx="443">
                  <c:v>32.401118683023718</c:v>
                </c:pt>
                <c:pt idx="444">
                  <c:v>-30.283916847686413</c:v>
                </c:pt>
                <c:pt idx="445">
                  <c:v>30.032530190269341</c:v>
                </c:pt>
                <c:pt idx="446">
                  <c:v>-25.206775801428055</c:v>
                </c:pt>
                <c:pt idx="447">
                  <c:v>-15.492551742444922</c:v>
                </c:pt>
                <c:pt idx="448">
                  <c:v>171.23199185625518</c:v>
                </c:pt>
                <c:pt idx="449">
                  <c:v>-18.910264902625002</c:v>
                </c:pt>
                <c:pt idx="450">
                  <c:v>-1.3025735737034898</c:v>
                </c:pt>
                <c:pt idx="451">
                  <c:v>9.0508228287727484</c:v>
                </c:pt>
                <c:pt idx="452">
                  <c:v>-3.4169488868365114</c:v>
                </c:pt>
                <c:pt idx="453">
                  <c:v>18.216765168765807</c:v>
                </c:pt>
                <c:pt idx="454">
                  <c:v>8.493313439639218</c:v>
                </c:pt>
                <c:pt idx="455">
                  <c:v>-2.2288127242158229E-2</c:v>
                </c:pt>
                <c:pt idx="456">
                  <c:v>-7.6951673336613924</c:v>
                </c:pt>
                <c:pt idx="457">
                  <c:v>-22.145704807113251</c:v>
                </c:pt>
                <c:pt idx="458">
                  <c:v>-30.997450358234165</c:v>
                </c:pt>
                <c:pt idx="459">
                  <c:v>19.104320252153965</c:v>
                </c:pt>
                <c:pt idx="460">
                  <c:v>-32.067061512802319</c:v>
                </c:pt>
                <c:pt idx="461">
                  <c:v>-8.4496415997430461</c:v>
                </c:pt>
                <c:pt idx="462">
                  <c:v>-9.3760765126907017</c:v>
                </c:pt>
                <c:pt idx="463">
                  <c:v>26.29749102683029</c:v>
                </c:pt>
                <c:pt idx="464">
                  <c:v>-13.111188424068144</c:v>
                </c:pt>
                <c:pt idx="465">
                  <c:v>16.946414256053746</c:v>
                </c:pt>
                <c:pt idx="466">
                  <c:v>-6.3621077501979357</c:v>
                </c:pt>
                <c:pt idx="467">
                  <c:v>-0.78000722215340801</c:v>
                </c:pt>
                <c:pt idx="468">
                  <c:v>-72.729065874009066</c:v>
                </c:pt>
                <c:pt idx="469">
                  <c:v>15.176513700296786</c:v>
                </c:pt>
                <c:pt idx="470">
                  <c:v>22.348139889079722</c:v>
                </c:pt>
                <c:pt idx="471">
                  <c:v>-67.069594606948854</c:v>
                </c:pt>
                <c:pt idx="472">
                  <c:v>6.8780598339883996</c:v>
                </c:pt>
                <c:pt idx="473">
                  <c:v>26.645021128134687</c:v>
                </c:pt>
                <c:pt idx="474">
                  <c:v>26.810185178407767</c:v>
                </c:pt>
                <c:pt idx="475">
                  <c:v>-13.8355516732535</c:v>
                </c:pt>
                <c:pt idx="476">
                  <c:v>-46.22547703013052</c:v>
                </c:pt>
                <c:pt idx="477">
                  <c:v>-18.465711940871909</c:v>
                </c:pt>
                <c:pt idx="478">
                  <c:v>18.826866164057495</c:v>
                </c:pt>
                <c:pt idx="479">
                  <c:v>-22.286184221703323</c:v>
                </c:pt>
                <c:pt idx="480">
                  <c:v>-28.444368508081038</c:v>
                </c:pt>
                <c:pt idx="481">
                  <c:v>18.568839882361505</c:v>
                </c:pt>
                <c:pt idx="482">
                  <c:v>-0.93833318604136684</c:v>
                </c:pt>
                <c:pt idx="483">
                  <c:v>28.778831549604522</c:v>
                </c:pt>
                <c:pt idx="484">
                  <c:v>-37.889777120608841</c:v>
                </c:pt>
                <c:pt idx="485">
                  <c:v>-7.4792112385447096</c:v>
                </c:pt>
                <c:pt idx="486">
                  <c:v>-3.6765171346071148</c:v>
                </c:pt>
                <c:pt idx="487">
                  <c:v>26.667039723173918</c:v>
                </c:pt>
                <c:pt idx="488">
                  <c:v>-17.919068518875822</c:v>
                </c:pt>
                <c:pt idx="489">
                  <c:v>-101.62878197695278</c:v>
                </c:pt>
                <c:pt idx="490">
                  <c:v>-33.802938843405705</c:v>
                </c:pt>
                <c:pt idx="491">
                  <c:v>-17.826336650645445</c:v>
                </c:pt>
                <c:pt idx="492">
                  <c:v>0.47998248345305922</c:v>
                </c:pt>
                <c:pt idx="493">
                  <c:v>32.742144868043162</c:v>
                </c:pt>
                <c:pt idx="494">
                  <c:v>29.307297405959037</c:v>
                </c:pt>
                <c:pt idx="495">
                  <c:v>1.7688601375573718</c:v>
                </c:pt>
                <c:pt idx="496">
                  <c:v>-5.9168422872568085</c:v>
                </c:pt>
                <c:pt idx="497">
                  <c:v>13.817282690842346</c:v>
                </c:pt>
                <c:pt idx="498">
                  <c:v>12.929693492454769</c:v>
                </c:pt>
                <c:pt idx="499">
                  <c:v>-30.967966750272009</c:v>
                </c:pt>
                <c:pt idx="500">
                  <c:v>-12.775831460239132</c:v>
                </c:pt>
                <c:pt idx="501">
                  <c:v>5.47423416152263</c:v>
                </c:pt>
                <c:pt idx="502">
                  <c:v>-56.493533801941332</c:v>
                </c:pt>
                <c:pt idx="503">
                  <c:v>-90.190784231204546</c:v>
                </c:pt>
                <c:pt idx="504">
                  <c:v>-14.811755287699668</c:v>
                </c:pt>
                <c:pt idx="505">
                  <c:v>37.561726981577181</c:v>
                </c:pt>
                <c:pt idx="506">
                  <c:v>35.694614338321571</c:v>
                </c:pt>
                <c:pt idx="507">
                  <c:v>25.10446661548028</c:v>
                </c:pt>
                <c:pt idx="508">
                  <c:v>7.2472258223420525</c:v>
                </c:pt>
                <c:pt idx="509">
                  <c:v>-22.253048514006874</c:v>
                </c:pt>
                <c:pt idx="510">
                  <c:v>-23.552754767030208</c:v>
                </c:pt>
                <c:pt idx="511">
                  <c:v>5.0023441384208587</c:v>
                </c:pt>
                <c:pt idx="512">
                  <c:v>-3.7101038355686007</c:v>
                </c:pt>
                <c:pt idx="513">
                  <c:v>-31.893594626882379</c:v>
                </c:pt>
                <c:pt idx="514">
                  <c:v>-1.595604727140838</c:v>
                </c:pt>
                <c:pt idx="515">
                  <c:v>0.5089454193958366</c:v>
                </c:pt>
                <c:pt idx="516">
                  <c:v>39.192306130820469</c:v>
                </c:pt>
                <c:pt idx="517">
                  <c:v>34.103030914107244</c:v>
                </c:pt>
                <c:pt idx="518">
                  <c:v>-47.93622766404048</c:v>
                </c:pt>
                <c:pt idx="519">
                  <c:v>44.935170347448583</c:v>
                </c:pt>
                <c:pt idx="520">
                  <c:v>13.811042701441492</c:v>
                </c:pt>
                <c:pt idx="521">
                  <c:v>6.3031909024447295</c:v>
                </c:pt>
                <c:pt idx="522">
                  <c:v>7.1013680476683652</c:v>
                </c:pt>
                <c:pt idx="523">
                  <c:v>39.032284686828476</c:v>
                </c:pt>
                <c:pt idx="524">
                  <c:v>-20.36447060458207</c:v>
                </c:pt>
                <c:pt idx="525">
                  <c:v>-15.9526116978603</c:v>
                </c:pt>
                <c:pt idx="526">
                  <c:v>3.2588334791216198</c:v>
                </c:pt>
                <c:pt idx="527">
                  <c:v>10.209512492438702</c:v>
                </c:pt>
                <c:pt idx="528">
                  <c:v>-78.75524536577484</c:v>
                </c:pt>
                <c:pt idx="529">
                  <c:v>19.710590310152345</c:v>
                </c:pt>
                <c:pt idx="530">
                  <c:v>-7.3912665924760832</c:v>
                </c:pt>
                <c:pt idx="531">
                  <c:v>-8.3220690647391908</c:v>
                </c:pt>
                <c:pt idx="532">
                  <c:v>10.234233579542083</c:v>
                </c:pt>
                <c:pt idx="533">
                  <c:v>-47.37663405406942</c:v>
                </c:pt>
                <c:pt idx="534">
                  <c:v>11.024757857156857</c:v>
                </c:pt>
                <c:pt idx="535">
                  <c:v>-23.292851926169273</c:v>
                </c:pt>
                <c:pt idx="536">
                  <c:v>-61.593116219112893</c:v>
                </c:pt>
                <c:pt idx="537">
                  <c:v>31.934863983179884</c:v>
                </c:pt>
                <c:pt idx="538">
                  <c:v>10.645428646632576</c:v>
                </c:pt>
                <c:pt idx="539">
                  <c:v>-4.4451807847272855</c:v>
                </c:pt>
                <c:pt idx="540">
                  <c:v>-19.637099903927155</c:v>
                </c:pt>
                <c:pt idx="541">
                  <c:v>11.521798609061582</c:v>
                </c:pt>
                <c:pt idx="542">
                  <c:v>12.50136177610444</c:v>
                </c:pt>
                <c:pt idx="543">
                  <c:v>-11.236931915942412</c:v>
                </c:pt>
                <c:pt idx="544">
                  <c:v>15.602438626885105</c:v>
                </c:pt>
                <c:pt idx="545">
                  <c:v>-15.247227312428974</c:v>
                </c:pt>
                <c:pt idx="546">
                  <c:v>11.881932607436541</c:v>
                </c:pt>
                <c:pt idx="547">
                  <c:v>3.5989746787066785</c:v>
                </c:pt>
                <c:pt idx="548">
                  <c:v>-39.598004322266867</c:v>
                </c:pt>
                <c:pt idx="549">
                  <c:v>-141.46960510346273</c:v>
                </c:pt>
                <c:pt idx="550">
                  <c:v>-37.207196144303083</c:v>
                </c:pt>
                <c:pt idx="551">
                  <c:v>113.989831754462</c:v>
                </c:pt>
                <c:pt idx="552">
                  <c:v>7.0039467338355061</c:v>
                </c:pt>
                <c:pt idx="553">
                  <c:v>3.8000848859996288</c:v>
                </c:pt>
                <c:pt idx="554">
                  <c:v>-27.959537484273255</c:v>
                </c:pt>
                <c:pt idx="555">
                  <c:v>-33.322244300278591</c:v>
                </c:pt>
                <c:pt idx="556">
                  <c:v>32.253671309204101</c:v>
                </c:pt>
                <c:pt idx="557">
                  <c:v>-6.7878076535302716</c:v>
                </c:pt>
                <c:pt idx="558">
                  <c:v>-21.424251609782711</c:v>
                </c:pt>
                <c:pt idx="559">
                  <c:v>76.979426247869071</c:v>
                </c:pt>
                <c:pt idx="560">
                  <c:v>-17.434035131968503</c:v>
                </c:pt>
                <c:pt idx="561">
                  <c:v>-45.24373659838718</c:v>
                </c:pt>
                <c:pt idx="562">
                  <c:v>23.045343022684804</c:v>
                </c:pt>
                <c:pt idx="563">
                  <c:v>-37.769077379659983</c:v>
                </c:pt>
                <c:pt idx="564">
                  <c:v>-16.699533384288628</c:v>
                </c:pt>
                <c:pt idx="565">
                  <c:v>-66.649386881070185</c:v>
                </c:pt>
                <c:pt idx="566">
                  <c:v>-4.504578940127149</c:v>
                </c:pt>
                <c:pt idx="567">
                  <c:v>2.4023120629417076</c:v>
                </c:pt>
                <c:pt idx="568">
                  <c:v>-10.692883337213805</c:v>
                </c:pt>
                <c:pt idx="569">
                  <c:v>-8.3916753509435598</c:v>
                </c:pt>
                <c:pt idx="570">
                  <c:v>8.7545907272636327</c:v>
                </c:pt>
                <c:pt idx="571">
                  <c:v>-27.037718439827319</c:v>
                </c:pt>
                <c:pt idx="572">
                  <c:v>-14.225451648250713</c:v>
                </c:pt>
                <c:pt idx="573">
                  <c:v>2.7915590030491231</c:v>
                </c:pt>
                <c:pt idx="574">
                  <c:v>25.015305590820816</c:v>
                </c:pt>
                <c:pt idx="575">
                  <c:v>3.5430051102533535</c:v>
                </c:pt>
                <c:pt idx="576">
                  <c:v>-20.204071849487164</c:v>
                </c:pt>
                <c:pt idx="577">
                  <c:v>-11.876595298447155</c:v>
                </c:pt>
                <c:pt idx="578">
                  <c:v>10.545452326767604</c:v>
                </c:pt>
                <c:pt idx="579">
                  <c:v>-0.22483102080331227</c:v>
                </c:pt>
                <c:pt idx="580">
                  <c:v>-11.734320006573194</c:v>
                </c:pt>
                <c:pt idx="581">
                  <c:v>-22.175400075097766</c:v>
                </c:pt>
                <c:pt idx="582">
                  <c:v>52.380584196756068</c:v>
                </c:pt>
                <c:pt idx="583">
                  <c:v>-51.538331264764032</c:v>
                </c:pt>
                <c:pt idx="584">
                  <c:v>-16.56381841494618</c:v>
                </c:pt>
                <c:pt idx="585">
                  <c:v>-4.7389266880870293</c:v>
                </c:pt>
                <c:pt idx="586">
                  <c:v>-21.957008518459379</c:v>
                </c:pt>
                <c:pt idx="587">
                  <c:v>-71.855521156226843</c:v>
                </c:pt>
                <c:pt idx="588">
                  <c:v>46.675639863078658</c:v>
                </c:pt>
                <c:pt idx="589">
                  <c:v>-34.670038641579872</c:v>
                </c:pt>
                <c:pt idx="590">
                  <c:v>-7.4708990107988456</c:v>
                </c:pt>
                <c:pt idx="591">
                  <c:v>11.474156781369365</c:v>
                </c:pt>
                <c:pt idx="592">
                  <c:v>-36.444547531155571</c:v>
                </c:pt>
                <c:pt idx="593">
                  <c:v>-40.502339219685872</c:v>
                </c:pt>
                <c:pt idx="594">
                  <c:v>-9.6860486764997766</c:v>
                </c:pt>
                <c:pt idx="595">
                  <c:v>-38.415498794777875</c:v>
                </c:pt>
                <c:pt idx="596">
                  <c:v>-23.913270912822611</c:v>
                </c:pt>
                <c:pt idx="597">
                  <c:v>-2.7490370597240883</c:v>
                </c:pt>
                <c:pt idx="598">
                  <c:v>-56.537328701595214</c:v>
                </c:pt>
                <c:pt idx="599">
                  <c:v>10.50288397453164</c:v>
                </c:pt>
                <c:pt idx="600">
                  <c:v>-46.091584543789047</c:v>
                </c:pt>
                <c:pt idx="601">
                  <c:v>-64.764547515413454</c:v>
                </c:pt>
                <c:pt idx="602">
                  <c:v>3.1051732170902491</c:v>
                </c:pt>
                <c:pt idx="603">
                  <c:v>-17.806609715443894</c:v>
                </c:pt>
                <c:pt idx="604">
                  <c:v>-81.502104137485745</c:v>
                </c:pt>
                <c:pt idx="605">
                  <c:v>-28.916244022223513</c:v>
                </c:pt>
                <c:pt idx="606">
                  <c:v>-15.281185076411878</c:v>
                </c:pt>
                <c:pt idx="607">
                  <c:v>-49.712158073916953</c:v>
                </c:pt>
                <c:pt idx="608">
                  <c:v>69.435012051965515</c:v>
                </c:pt>
                <c:pt idx="609">
                  <c:v>7.91565622861589</c:v>
                </c:pt>
                <c:pt idx="610">
                  <c:v>-31.319708065292705</c:v>
                </c:pt>
                <c:pt idx="611">
                  <c:v>-3.4729410370248885</c:v>
                </c:pt>
                <c:pt idx="612">
                  <c:v>-12.109135786743304</c:v>
                </c:pt>
                <c:pt idx="613">
                  <c:v>-19.340485121299977</c:v>
                </c:pt>
                <c:pt idx="614">
                  <c:v>27.057954212083171</c:v>
                </c:pt>
                <c:pt idx="615">
                  <c:v>1.9064906065030709</c:v>
                </c:pt>
                <c:pt idx="616">
                  <c:v>-41.461605339691253</c:v>
                </c:pt>
                <c:pt idx="617">
                  <c:v>-39.628431930369565</c:v>
                </c:pt>
                <c:pt idx="618">
                  <c:v>-29.807957512540728</c:v>
                </c:pt>
                <c:pt idx="619">
                  <c:v>-61.643858448190514</c:v>
                </c:pt>
                <c:pt idx="620">
                  <c:v>-40.292065715519904</c:v>
                </c:pt>
                <c:pt idx="621">
                  <c:v>-10.450952326947329</c:v>
                </c:pt>
                <c:pt idx="622">
                  <c:v>15.186289783196946</c:v>
                </c:pt>
                <c:pt idx="623">
                  <c:v>-9.2100319674820614</c:v>
                </c:pt>
                <c:pt idx="624">
                  <c:v>-30.867773190254628</c:v>
                </c:pt>
                <c:pt idx="625">
                  <c:v>-10.555547294560665</c:v>
                </c:pt>
                <c:pt idx="626">
                  <c:v>42.837530793581628</c:v>
                </c:pt>
                <c:pt idx="627">
                  <c:v>-61.766099516764932</c:v>
                </c:pt>
                <c:pt idx="628">
                  <c:v>-47.682443446919784</c:v>
                </c:pt>
                <c:pt idx="629">
                  <c:v>3.9869062229975705</c:v>
                </c:pt>
                <c:pt idx="630">
                  <c:v>-33.69330288541687</c:v>
                </c:pt>
                <c:pt idx="631">
                  <c:v>4.932985031577374</c:v>
                </c:pt>
                <c:pt idx="632">
                  <c:v>-54.066777372463811</c:v>
                </c:pt>
                <c:pt idx="633">
                  <c:v>-17.669047625061896</c:v>
                </c:pt>
                <c:pt idx="634">
                  <c:v>45.265515009097321</c:v>
                </c:pt>
                <c:pt idx="635">
                  <c:v>61.346347054904662</c:v>
                </c:pt>
                <c:pt idx="636">
                  <c:v>-89.963773796698533</c:v>
                </c:pt>
                <c:pt idx="637">
                  <c:v>-57.962709915800076</c:v>
                </c:pt>
                <c:pt idx="638">
                  <c:v>27.881592545909175</c:v>
                </c:pt>
                <c:pt idx="639">
                  <c:v>-36.510469943192106</c:v>
                </c:pt>
                <c:pt idx="640">
                  <c:v>-47.111318880321413</c:v>
                </c:pt>
                <c:pt idx="641">
                  <c:v>64.109665394290985</c:v>
                </c:pt>
                <c:pt idx="642">
                  <c:v>-13.806768398814986</c:v>
                </c:pt>
                <c:pt idx="643">
                  <c:v>15.584959089843117</c:v>
                </c:pt>
                <c:pt idx="644">
                  <c:v>-22.87750970493202</c:v>
                </c:pt>
                <c:pt idx="645">
                  <c:v>-72.23740015329814</c:v>
                </c:pt>
                <c:pt idx="646">
                  <c:v>-30.174162858077562</c:v>
                </c:pt>
                <c:pt idx="647">
                  <c:v>-48.574945948644462</c:v>
                </c:pt>
                <c:pt idx="648">
                  <c:v>-8.8468776482955285</c:v>
                </c:pt>
                <c:pt idx="649">
                  <c:v>-13.611008092102219</c:v>
                </c:pt>
                <c:pt idx="650">
                  <c:v>-32.108783306665011</c:v>
                </c:pt>
                <c:pt idx="651">
                  <c:v>-57.135674846736833</c:v>
                </c:pt>
                <c:pt idx="652">
                  <c:v>-46.959644976123769</c:v>
                </c:pt>
                <c:pt idx="653">
                  <c:v>-30.031918158831772</c:v>
                </c:pt>
                <c:pt idx="654">
                  <c:v>6.1292443596715165</c:v>
                </c:pt>
                <c:pt idx="655">
                  <c:v>-18.943188345207947</c:v>
                </c:pt>
                <c:pt idx="656">
                  <c:v>-24.412881492426319</c:v>
                </c:pt>
                <c:pt idx="657">
                  <c:v>68.152139636304682</c:v>
                </c:pt>
                <c:pt idx="658">
                  <c:v>-5.2003832017448746</c:v>
                </c:pt>
                <c:pt idx="659">
                  <c:v>53.631162110445153</c:v>
                </c:pt>
                <c:pt idx="660">
                  <c:v>-10.506316003316131</c:v>
                </c:pt>
                <c:pt idx="661">
                  <c:v>32.198265782733557</c:v>
                </c:pt>
                <c:pt idx="662">
                  <c:v>-30.443743142466502</c:v>
                </c:pt>
                <c:pt idx="663">
                  <c:v>7.7591842054316018</c:v>
                </c:pt>
                <c:pt idx="664">
                  <c:v>-3.592844386197509</c:v>
                </c:pt>
                <c:pt idx="665">
                  <c:v>-89.344293113066598</c:v>
                </c:pt>
                <c:pt idx="666">
                  <c:v>26.02393458148671</c:v>
                </c:pt>
                <c:pt idx="667">
                  <c:v>-76.902895100096586</c:v>
                </c:pt>
                <c:pt idx="668">
                  <c:v>-6.8378205092403137</c:v>
                </c:pt>
                <c:pt idx="669">
                  <c:v>-42.333238678217732</c:v>
                </c:pt>
                <c:pt idx="670">
                  <c:v>-61.237969754087771</c:v>
                </c:pt>
                <c:pt idx="671">
                  <c:v>-5.2895222482603943</c:v>
                </c:pt>
                <c:pt idx="672">
                  <c:v>-27.397183511702025</c:v>
                </c:pt>
                <c:pt idx="673">
                  <c:v>-56.663864722218271</c:v>
                </c:pt>
                <c:pt idx="674">
                  <c:v>-39.972022006963314</c:v>
                </c:pt>
                <c:pt idx="675">
                  <c:v>52.490546631601944</c:v>
                </c:pt>
                <c:pt idx="676">
                  <c:v>-44.511623989430696</c:v>
                </c:pt>
                <c:pt idx="677">
                  <c:v>-3.186743166165543</c:v>
                </c:pt>
                <c:pt idx="678">
                  <c:v>-60.06108516732963</c:v>
                </c:pt>
                <c:pt idx="679">
                  <c:v>-14.962478631874625</c:v>
                </c:pt>
                <c:pt idx="680">
                  <c:v>8.4896827545500475</c:v>
                </c:pt>
                <c:pt idx="681">
                  <c:v>-32.270969643920985</c:v>
                </c:pt>
                <c:pt idx="682">
                  <c:v>-46.580220119977859</c:v>
                </c:pt>
                <c:pt idx="683">
                  <c:v>17.03882135876762</c:v>
                </c:pt>
                <c:pt idx="684">
                  <c:v>-30.216758988612639</c:v>
                </c:pt>
                <c:pt idx="685">
                  <c:v>-17.570341119704718</c:v>
                </c:pt>
                <c:pt idx="686">
                  <c:v>-16.674075605126053</c:v>
                </c:pt>
                <c:pt idx="687">
                  <c:v>-22.171530522879781</c:v>
                </c:pt>
                <c:pt idx="688">
                  <c:v>-14.607856410746193</c:v>
                </c:pt>
                <c:pt idx="689">
                  <c:v>115.42562270430756</c:v>
                </c:pt>
                <c:pt idx="690">
                  <c:v>4.1480838147568511</c:v>
                </c:pt>
                <c:pt idx="691">
                  <c:v>36.822297979989081</c:v>
                </c:pt>
                <c:pt idx="692">
                  <c:v>-61.101620333067395</c:v>
                </c:pt>
                <c:pt idx="693">
                  <c:v>-86.207245515482043</c:v>
                </c:pt>
                <c:pt idx="694">
                  <c:v>-55.247667987299842</c:v>
                </c:pt>
                <c:pt idx="695">
                  <c:v>-84.458360326547449</c:v>
                </c:pt>
                <c:pt idx="696">
                  <c:v>-41.551589990383057</c:v>
                </c:pt>
                <c:pt idx="697">
                  <c:v>-3.9557719818289487</c:v>
                </c:pt>
                <c:pt idx="698">
                  <c:v>2.3919151749593652</c:v>
                </c:pt>
                <c:pt idx="699">
                  <c:v>37.570420646964315</c:v>
                </c:pt>
                <c:pt idx="700">
                  <c:v>-7.6452790138535347</c:v>
                </c:pt>
                <c:pt idx="701">
                  <c:v>-88.232558895756995</c:v>
                </c:pt>
                <c:pt idx="702">
                  <c:v>-8.1212028362400321</c:v>
                </c:pt>
                <c:pt idx="703">
                  <c:v>-3.2261810013128609</c:v>
                </c:pt>
                <c:pt idx="704">
                  <c:v>-21.899368011891184</c:v>
                </c:pt>
                <c:pt idx="705">
                  <c:v>11.818757608677785</c:v>
                </c:pt>
                <c:pt idx="706">
                  <c:v>50.958336193336748</c:v>
                </c:pt>
                <c:pt idx="707">
                  <c:v>-59.381699568706104</c:v>
                </c:pt>
                <c:pt idx="708">
                  <c:v>9.7304287198266</c:v>
                </c:pt>
                <c:pt idx="709">
                  <c:v>47.715521001184946</c:v>
                </c:pt>
                <c:pt idx="710">
                  <c:v>-98.313361024437256</c:v>
                </c:pt>
                <c:pt idx="711">
                  <c:v>2.0816354873907059</c:v>
                </c:pt>
                <c:pt idx="712">
                  <c:v>24.34226967290925</c:v>
                </c:pt>
                <c:pt idx="713">
                  <c:v>-19.700465692984068</c:v>
                </c:pt>
                <c:pt idx="714">
                  <c:v>-31.300708944530935</c:v>
                </c:pt>
                <c:pt idx="715">
                  <c:v>48.854579674756927</c:v>
                </c:pt>
                <c:pt idx="716">
                  <c:v>-77.569150408375748</c:v>
                </c:pt>
                <c:pt idx="717">
                  <c:v>50.153491069269535</c:v>
                </c:pt>
                <c:pt idx="718">
                  <c:v>5.3227946523552667</c:v>
                </c:pt>
                <c:pt idx="719">
                  <c:v>-1.9222397967761136</c:v>
                </c:pt>
                <c:pt idx="720">
                  <c:v>-51.492053334422224</c:v>
                </c:pt>
                <c:pt idx="721">
                  <c:v>-55.011318138344734</c:v>
                </c:pt>
                <c:pt idx="722">
                  <c:v>-90.549063459741248</c:v>
                </c:pt>
                <c:pt idx="723">
                  <c:v>-68.127257995234814</c:v>
                </c:pt>
                <c:pt idx="724">
                  <c:v>-30.563649141126817</c:v>
                </c:pt>
                <c:pt idx="725">
                  <c:v>-35.114307124226436</c:v>
                </c:pt>
                <c:pt idx="726">
                  <c:v>-51.86221378567717</c:v>
                </c:pt>
                <c:pt idx="727">
                  <c:v>-12.913425672348907</c:v>
                </c:pt>
                <c:pt idx="728">
                  <c:v>2.786503185293649</c:v>
                </c:pt>
                <c:pt idx="729">
                  <c:v>-12.931993650209179</c:v>
                </c:pt>
                <c:pt idx="730">
                  <c:v>11.702533870382887</c:v>
                </c:pt>
                <c:pt idx="731">
                  <c:v>139.69341172693933</c:v>
                </c:pt>
                <c:pt idx="732">
                  <c:v>199.89058856959807</c:v>
                </c:pt>
                <c:pt idx="733">
                  <c:v>155.43813900656002</c:v>
                </c:pt>
                <c:pt idx="734">
                  <c:v>115.65900575641263</c:v>
                </c:pt>
                <c:pt idx="735">
                  <c:v>80.286715844755534</c:v>
                </c:pt>
                <c:pt idx="736">
                  <c:v>9.8280633373254744</c:v>
                </c:pt>
                <c:pt idx="737">
                  <c:v>113.60000087373005</c:v>
                </c:pt>
                <c:pt idx="738">
                  <c:v>90.504143866605617</c:v>
                </c:pt>
                <c:pt idx="739">
                  <c:v>338.63154452242981</c:v>
                </c:pt>
                <c:pt idx="740">
                  <c:v>346.74413146908029</c:v>
                </c:pt>
                <c:pt idx="741">
                  <c:v>119.31415481575584</c:v>
                </c:pt>
                <c:pt idx="742">
                  <c:v>467.41317633432914</c:v>
                </c:pt>
                <c:pt idx="743">
                  <c:v>220.13523464352184</c:v>
                </c:pt>
                <c:pt idx="744">
                  <c:v>157.00919514128867</c:v>
                </c:pt>
                <c:pt idx="745">
                  <c:v>271.69002697318746</c:v>
                </c:pt>
                <c:pt idx="746">
                  <c:v>167.84661565390573</c:v>
                </c:pt>
                <c:pt idx="747">
                  <c:v>269.54007166474236</c:v>
                </c:pt>
                <c:pt idx="748">
                  <c:v>397.6074065858329</c:v>
                </c:pt>
                <c:pt idx="749">
                  <c:v>361.09137022212377</c:v>
                </c:pt>
                <c:pt idx="750">
                  <c:v>196.86073488949714</c:v>
                </c:pt>
                <c:pt idx="751">
                  <c:v>291.1126163065814</c:v>
                </c:pt>
                <c:pt idx="752">
                  <c:v>234.39499690384989</c:v>
                </c:pt>
                <c:pt idx="753">
                  <c:v>436.51492637528025</c:v>
                </c:pt>
                <c:pt idx="754">
                  <c:v>278.30371319279124</c:v>
                </c:pt>
                <c:pt idx="755">
                  <c:v>272.10246340668323</c:v>
                </c:pt>
                <c:pt idx="756">
                  <c:v>290.14180029391389</c:v>
                </c:pt>
                <c:pt idx="757">
                  <c:v>305.59311066300626</c:v>
                </c:pt>
                <c:pt idx="758">
                  <c:v>478.95721901176393</c:v>
                </c:pt>
                <c:pt idx="759">
                  <c:v>408.39587260054981</c:v>
                </c:pt>
                <c:pt idx="760">
                  <c:v>298.15971288725228</c:v>
                </c:pt>
                <c:pt idx="761">
                  <c:v>274.89038297215006</c:v>
                </c:pt>
                <c:pt idx="762">
                  <c:v>368.09251500771126</c:v>
                </c:pt>
                <c:pt idx="763">
                  <c:v>479.95603114839361</c:v>
                </c:pt>
                <c:pt idx="764">
                  <c:v>262.10120928874403</c:v>
                </c:pt>
                <c:pt idx="765">
                  <c:v>323.32149649750642</c:v>
                </c:pt>
                <c:pt idx="766">
                  <c:v>261.50912945495224</c:v>
                </c:pt>
                <c:pt idx="767">
                  <c:v>443.53058167606554</c:v>
                </c:pt>
                <c:pt idx="768">
                  <c:v>252.37270617504987</c:v>
                </c:pt>
                <c:pt idx="769">
                  <c:v>283.18433984689915</c:v>
                </c:pt>
                <c:pt idx="770">
                  <c:v>231.75480795301314</c:v>
                </c:pt>
                <c:pt idx="771">
                  <c:v>234.15767393799283</c:v>
                </c:pt>
                <c:pt idx="772">
                  <c:v>182.41175902478844</c:v>
                </c:pt>
                <c:pt idx="773">
                  <c:v>485.26113905348228</c:v>
                </c:pt>
                <c:pt idx="774">
                  <c:v>171.50769398338585</c:v>
                </c:pt>
                <c:pt idx="775">
                  <c:v>398.64911664884471</c:v>
                </c:pt>
                <c:pt idx="776">
                  <c:v>470.67674697456277</c:v>
                </c:pt>
                <c:pt idx="777">
                  <c:v>392.48261221555731</c:v>
                </c:pt>
                <c:pt idx="778">
                  <c:v>232.60001815892369</c:v>
                </c:pt>
                <c:pt idx="779">
                  <c:v>608.03049906540321</c:v>
                </c:pt>
                <c:pt idx="780">
                  <c:v>298.7110957129957</c:v>
                </c:pt>
                <c:pt idx="781">
                  <c:v>322.609395121435</c:v>
                </c:pt>
                <c:pt idx="782">
                  <c:v>436.70936979932577</c:v>
                </c:pt>
                <c:pt idx="783">
                  <c:v>210.49391035198968</c:v>
                </c:pt>
                <c:pt idx="784">
                  <c:v>256.13328443696645</c:v>
                </c:pt>
                <c:pt idx="785">
                  <c:v>363.27888422976122</c:v>
                </c:pt>
                <c:pt idx="786">
                  <c:v>163.75448782525632</c:v>
                </c:pt>
                <c:pt idx="787">
                  <c:v>114.56291808450804</c:v>
                </c:pt>
                <c:pt idx="788">
                  <c:v>148.50397259474346</c:v>
                </c:pt>
                <c:pt idx="789">
                  <c:v>222.63690910404128</c:v>
                </c:pt>
                <c:pt idx="790">
                  <c:v>166.22277248548835</c:v>
                </c:pt>
                <c:pt idx="791">
                  <c:v>241.76451540713734</c:v>
                </c:pt>
                <c:pt idx="792">
                  <c:v>189.1729549351063</c:v>
                </c:pt>
                <c:pt idx="793">
                  <c:v>310.43644948957245</c:v>
                </c:pt>
                <c:pt idx="794">
                  <c:v>438.04966662827081</c:v>
                </c:pt>
                <c:pt idx="795">
                  <c:v>203.83296508278076</c:v>
                </c:pt>
                <c:pt idx="796">
                  <c:v>331.03558133423911</c:v>
                </c:pt>
                <c:pt idx="797">
                  <c:v>399.52385766495763</c:v>
                </c:pt>
                <c:pt idx="798">
                  <c:v>342.46505196496463</c:v>
                </c:pt>
                <c:pt idx="799">
                  <c:v>295.08540895470793</c:v>
                </c:pt>
                <c:pt idx="800">
                  <c:v>451.6994780605151</c:v>
                </c:pt>
                <c:pt idx="801">
                  <c:v>349.62979150617889</c:v>
                </c:pt>
                <c:pt idx="802">
                  <c:v>141.85600919386889</c:v>
                </c:pt>
                <c:pt idx="803">
                  <c:v>201.08370931009631</c:v>
                </c:pt>
                <c:pt idx="804">
                  <c:v>167.64112889050196</c:v>
                </c:pt>
                <c:pt idx="805">
                  <c:v>254.56954874216771</c:v>
                </c:pt>
                <c:pt idx="806">
                  <c:v>250.56370679079006</c:v>
                </c:pt>
                <c:pt idx="807">
                  <c:v>277.25329855744081</c:v>
                </c:pt>
                <c:pt idx="808">
                  <c:v>448.12098763789891</c:v>
                </c:pt>
                <c:pt idx="809">
                  <c:v>198.9266917057754</c:v>
                </c:pt>
                <c:pt idx="810">
                  <c:v>333.12121651281069</c:v>
                </c:pt>
                <c:pt idx="811">
                  <c:v>281.03092571046858</c:v>
                </c:pt>
                <c:pt idx="812">
                  <c:v>553.1229309038772</c:v>
                </c:pt>
                <c:pt idx="813">
                  <c:v>266.04345261791048</c:v>
                </c:pt>
                <c:pt idx="814">
                  <c:v>258.62248230563767</c:v>
                </c:pt>
                <c:pt idx="815">
                  <c:v>404.66483323832261</c:v>
                </c:pt>
                <c:pt idx="816">
                  <c:v>475.02755065430756</c:v>
                </c:pt>
                <c:pt idx="817">
                  <c:v>270.5261790244038</c:v>
                </c:pt>
                <c:pt idx="818">
                  <c:v>319.3501214512267</c:v>
                </c:pt>
                <c:pt idx="819">
                  <c:v>257.82263449069228</c:v>
                </c:pt>
                <c:pt idx="820">
                  <c:v>129.00201915010632</c:v>
                </c:pt>
                <c:pt idx="821">
                  <c:v>327.07120327068992</c:v>
                </c:pt>
                <c:pt idx="822">
                  <c:v>297.48698062445624</c:v>
                </c:pt>
                <c:pt idx="823">
                  <c:v>338.86732882086494</c:v>
                </c:pt>
                <c:pt idx="824">
                  <c:v>271.2135463352235</c:v>
                </c:pt>
                <c:pt idx="825">
                  <c:v>259.41431552867448</c:v>
                </c:pt>
                <c:pt idx="826">
                  <c:v>557.90750953288045</c:v>
                </c:pt>
                <c:pt idx="827">
                  <c:v>329.44835269657563</c:v>
                </c:pt>
                <c:pt idx="828">
                  <c:v>283.1479138827479</c:v>
                </c:pt>
                <c:pt idx="829">
                  <c:v>176.89139558178749</c:v>
                </c:pt>
                <c:pt idx="830">
                  <c:v>298.94008976440654</c:v>
                </c:pt>
                <c:pt idx="831">
                  <c:v>614.37203514725832</c:v>
                </c:pt>
                <c:pt idx="832">
                  <c:v>323.38323337455546</c:v>
                </c:pt>
                <c:pt idx="833">
                  <c:v>346.99447231084088</c:v>
                </c:pt>
                <c:pt idx="834">
                  <c:v>234.50285209981871</c:v>
                </c:pt>
                <c:pt idx="835">
                  <c:v>574.48054236191263</c:v>
                </c:pt>
                <c:pt idx="836">
                  <c:v>489.93052396342455</c:v>
                </c:pt>
                <c:pt idx="837">
                  <c:v>267.03137578716803</c:v>
                </c:pt>
                <c:pt idx="838">
                  <c:v>139.52885812152792</c:v>
                </c:pt>
                <c:pt idx="839">
                  <c:v>408.15581646898454</c:v>
                </c:pt>
                <c:pt idx="840">
                  <c:v>229.92027135415404</c:v>
                </c:pt>
                <c:pt idx="841">
                  <c:v>230.49798834896208</c:v>
                </c:pt>
                <c:pt idx="842">
                  <c:v>308.89084920679966</c:v>
                </c:pt>
                <c:pt idx="843">
                  <c:v>156.08434596161814</c:v>
                </c:pt>
                <c:pt idx="844">
                  <c:v>439.78306914272895</c:v>
                </c:pt>
                <c:pt idx="845">
                  <c:v>210.09554446843345</c:v>
                </c:pt>
                <c:pt idx="846">
                  <c:v>356.2696156429958</c:v>
                </c:pt>
                <c:pt idx="847">
                  <c:v>227.09821107214179</c:v>
                </c:pt>
                <c:pt idx="848">
                  <c:v>231.98419166097813</c:v>
                </c:pt>
                <c:pt idx="849">
                  <c:v>334.23094081251679</c:v>
                </c:pt>
                <c:pt idx="850">
                  <c:v>489.54724881843254</c:v>
                </c:pt>
                <c:pt idx="851">
                  <c:v>321.49462640294433</c:v>
                </c:pt>
                <c:pt idx="852">
                  <c:v>220.63355249439988</c:v>
                </c:pt>
                <c:pt idx="853">
                  <c:v>203.47361168372456</c:v>
                </c:pt>
                <c:pt idx="854">
                  <c:v>190.29536432245209</c:v>
                </c:pt>
                <c:pt idx="855">
                  <c:v>305.59915468357769</c:v>
                </c:pt>
                <c:pt idx="856">
                  <c:v>215.80688178908599</c:v>
                </c:pt>
                <c:pt idx="857">
                  <c:v>199.76235186081988</c:v>
                </c:pt>
                <c:pt idx="858">
                  <c:v>189.11296563023413</c:v>
                </c:pt>
                <c:pt idx="859">
                  <c:v>203.74184870850968</c:v>
                </c:pt>
                <c:pt idx="860">
                  <c:v>137.43564616870054</c:v>
                </c:pt>
                <c:pt idx="861">
                  <c:v>325.51779485684841</c:v>
                </c:pt>
                <c:pt idx="862">
                  <c:v>148.89218557193854</c:v>
                </c:pt>
                <c:pt idx="863">
                  <c:v>132.62138062155097</c:v>
                </c:pt>
                <c:pt idx="864">
                  <c:v>110.47374254156858</c:v>
                </c:pt>
                <c:pt idx="865">
                  <c:v>72.165257841129957</c:v>
                </c:pt>
                <c:pt idx="866">
                  <c:v>224.78664382203712</c:v>
                </c:pt>
                <c:pt idx="867">
                  <c:v>318.53408157279705</c:v>
                </c:pt>
                <c:pt idx="868">
                  <c:v>235.79717065829769</c:v>
                </c:pt>
                <c:pt idx="869">
                  <c:v>320.95582124868952</c:v>
                </c:pt>
                <c:pt idx="870">
                  <c:v>301.32758546538952</c:v>
                </c:pt>
                <c:pt idx="871">
                  <c:v>310.52119884933956</c:v>
                </c:pt>
                <c:pt idx="872">
                  <c:v>199.16278454404187</c:v>
                </c:pt>
                <c:pt idx="873">
                  <c:v>237.82680548235226</c:v>
                </c:pt>
                <c:pt idx="874">
                  <c:v>233.77366440553774</c:v>
                </c:pt>
                <c:pt idx="875">
                  <c:v>145.66025835200915</c:v>
                </c:pt>
                <c:pt idx="876">
                  <c:v>299.24207987900576</c:v>
                </c:pt>
                <c:pt idx="877">
                  <c:v>437.80229256441925</c:v>
                </c:pt>
                <c:pt idx="878">
                  <c:v>291.03332935159352</c:v>
                </c:pt>
                <c:pt idx="879">
                  <c:v>158.67385561320697</c:v>
                </c:pt>
                <c:pt idx="880">
                  <c:v>283.79152266791908</c:v>
                </c:pt>
                <c:pt idx="881">
                  <c:v>132.26006140460495</c:v>
                </c:pt>
                <c:pt idx="882">
                  <c:v>281.698587228451</c:v>
                </c:pt>
                <c:pt idx="883">
                  <c:v>176.6005556207248</c:v>
                </c:pt>
                <c:pt idx="884">
                  <c:v>249.00222265986793</c:v>
                </c:pt>
                <c:pt idx="885">
                  <c:v>218.96149256439853</c:v>
                </c:pt>
                <c:pt idx="886">
                  <c:v>424.46420873128159</c:v>
                </c:pt>
                <c:pt idx="887">
                  <c:v>338.90874431203838</c:v>
                </c:pt>
                <c:pt idx="888">
                  <c:v>428.92079041927246</c:v>
                </c:pt>
                <c:pt idx="889">
                  <c:v>274.31173038524412</c:v>
                </c:pt>
                <c:pt idx="890">
                  <c:v>554.405815880727</c:v>
                </c:pt>
                <c:pt idx="891">
                  <c:v>157.38653246299091</c:v>
                </c:pt>
                <c:pt idx="892">
                  <c:v>233.00155789375404</c:v>
                </c:pt>
                <c:pt idx="893">
                  <c:v>184.76697219118773</c:v>
                </c:pt>
                <c:pt idx="894">
                  <c:v>365.60813664797615</c:v>
                </c:pt>
                <c:pt idx="895">
                  <c:v>505.55793573118626</c:v>
                </c:pt>
                <c:pt idx="896">
                  <c:v>440.58742985823136</c:v>
                </c:pt>
                <c:pt idx="897">
                  <c:v>235.08505401406683</c:v>
                </c:pt>
              </c:numCache>
            </c:numRef>
          </c:yVal>
          <c:smooth val="0"/>
          <c:extLst>
            <c:ext xmlns:c16="http://schemas.microsoft.com/office/drawing/2014/chart" uri="{C3380CC4-5D6E-409C-BE32-E72D297353CC}">
              <c16:uniqueId val="{00000004-D361-45DB-B8E8-771B2270CD65}"/>
            </c:ext>
          </c:extLst>
        </c:ser>
        <c:dLbls>
          <c:showLegendKey val="0"/>
          <c:showVal val="0"/>
          <c:showCatName val="0"/>
          <c:showSerName val="0"/>
          <c:showPercent val="0"/>
          <c:showBubbleSize val="0"/>
        </c:dLbls>
        <c:axId val="439330336"/>
        <c:axId val="439344736"/>
      </c:scatterChart>
      <c:valAx>
        <c:axId val="439330336"/>
        <c:scaling>
          <c:orientation val="minMax"/>
          <c:max val="9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t-EE" sz="1200" b="1" dirty="0">
                    <a:solidFill>
                      <a:sysClr val="windowText" lastClr="000000"/>
                    </a:solidFill>
                  </a:rPr>
                  <a:t>LIBS </a:t>
                </a:r>
                <a:r>
                  <a:rPr lang="et-EE" sz="1200" b="1" dirty="0" err="1">
                    <a:solidFill>
                      <a:sysClr val="windowText" lastClr="000000"/>
                    </a:solidFill>
                  </a:rPr>
                  <a:t>shot</a:t>
                </a:r>
                <a:r>
                  <a:rPr lang="et-EE" sz="1200" b="1" dirty="0">
                    <a:solidFill>
                      <a:sysClr val="windowText" lastClr="000000"/>
                    </a:solidFill>
                  </a:rPr>
                  <a:t> nr</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439344736"/>
        <c:crosses val="autoZero"/>
        <c:crossBetween val="midCat"/>
      </c:valAx>
      <c:valAx>
        <c:axId val="439344736"/>
        <c:scaling>
          <c:orientation val="minMax"/>
          <c:min val="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439330336"/>
        <c:crosses val="autoZero"/>
        <c:crossBetween val="midCat"/>
      </c:valAx>
      <c:spPr>
        <a:solidFill>
          <a:schemeClr val="bg1"/>
        </a:solid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Sheet1!$A$39430:$B$39430</c:f>
              <c:strCache>
                <c:ptCount val="2"/>
                <c:pt idx="0">
                  <c:v>W</c:v>
                </c:pt>
              </c:strCache>
            </c:strRef>
          </c:tx>
          <c:spPr>
            <a:ln w="19050" cap="rnd">
              <a:solidFill>
                <a:srgbClr val="0070C0"/>
              </a:solidFill>
              <a:round/>
            </a:ln>
            <a:effectLst/>
          </c:spPr>
          <c:marker>
            <c:symbol val="none"/>
          </c:marker>
          <c:xVal>
            <c:numRef>
              <c:f>Sheet1!$C$39429:$AU$39429</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numCache>
            </c:numRef>
          </c:xVal>
          <c:yVal>
            <c:numRef>
              <c:f>Sheet1!$C$39430:$AU$39430</c:f>
              <c:numCache>
                <c:formatCode>General</c:formatCode>
                <c:ptCount val="45"/>
                <c:pt idx="0">
                  <c:v>58.544655639682567</c:v>
                </c:pt>
                <c:pt idx="1">
                  <c:v>39.396212445764384</c:v>
                </c:pt>
                <c:pt idx="2">
                  <c:v>39.266870160322604</c:v>
                </c:pt>
                <c:pt idx="3">
                  <c:v>35.454026680142462</c:v>
                </c:pt>
                <c:pt idx="4">
                  <c:v>52.590651684644627</c:v>
                </c:pt>
                <c:pt idx="5">
                  <c:v>56.864621893281942</c:v>
                </c:pt>
                <c:pt idx="6">
                  <c:v>64.615868366313535</c:v>
                </c:pt>
                <c:pt idx="7">
                  <c:v>72.223133748736529</c:v>
                </c:pt>
                <c:pt idx="8">
                  <c:v>77.780624390091774</c:v>
                </c:pt>
                <c:pt idx="9">
                  <c:v>120.79076274102844</c:v>
                </c:pt>
                <c:pt idx="10">
                  <c:v>103.4965473161437</c:v>
                </c:pt>
                <c:pt idx="11">
                  <c:v>93.542720950946915</c:v>
                </c:pt>
                <c:pt idx="12">
                  <c:v>66.907740341407887</c:v>
                </c:pt>
                <c:pt idx="13">
                  <c:v>79.462152849929126</c:v>
                </c:pt>
                <c:pt idx="14">
                  <c:v>89.848417986601092</c:v>
                </c:pt>
                <c:pt idx="15">
                  <c:v>81.471172952313424</c:v>
                </c:pt>
                <c:pt idx="16">
                  <c:v>98.403497967280018</c:v>
                </c:pt>
                <c:pt idx="17">
                  <c:v>121.91918832543459</c:v>
                </c:pt>
                <c:pt idx="18">
                  <c:v>118.19455014974496</c:v>
                </c:pt>
                <c:pt idx="19">
                  <c:v>86.828886906167099</c:v>
                </c:pt>
                <c:pt idx="20">
                  <c:v>109.15795225163255</c:v>
                </c:pt>
                <c:pt idx="21">
                  <c:v>114.88773055863192</c:v>
                </c:pt>
                <c:pt idx="22">
                  <c:v>108.31063440554286</c:v>
                </c:pt>
                <c:pt idx="23">
                  <c:v>97.128504405493558</c:v>
                </c:pt>
                <c:pt idx="24">
                  <c:v>137.18381198054607</c:v>
                </c:pt>
                <c:pt idx="25">
                  <c:v>96.274985905930677</c:v>
                </c:pt>
                <c:pt idx="26">
                  <c:v>75.975090969897209</c:v>
                </c:pt>
                <c:pt idx="27">
                  <c:v>152.6040726314865</c:v>
                </c:pt>
                <c:pt idx="28">
                  <c:v>446.76874513989338</c:v>
                </c:pt>
                <c:pt idx="29">
                  <c:v>630.30435676574973</c:v>
                </c:pt>
                <c:pt idx="30">
                  <c:v>702.27361533616602</c:v>
                </c:pt>
                <c:pt idx="31">
                  <c:v>769.1236333652422</c:v>
                </c:pt>
                <c:pt idx="32">
                  <c:v>792.18161508197079</c:v>
                </c:pt>
                <c:pt idx="33">
                  <c:v>910.0496302918782</c:v>
                </c:pt>
                <c:pt idx="34">
                  <c:v>917.00577607975515</c:v>
                </c:pt>
                <c:pt idx="35">
                  <c:v>875.33577189455798</c:v>
                </c:pt>
                <c:pt idx="36">
                  <c:v>977.31459825524155</c:v>
                </c:pt>
                <c:pt idx="37">
                  <c:v>1070.73369003064</c:v>
                </c:pt>
                <c:pt idx="38">
                  <c:v>1065.6397199682058</c:v>
                </c:pt>
                <c:pt idx="39">
                  <c:v>1036.582131904783</c:v>
                </c:pt>
                <c:pt idx="40">
                  <c:v>1144.5290688933389</c:v>
                </c:pt>
                <c:pt idx="41">
                  <c:v>1067.328595282348</c:v>
                </c:pt>
                <c:pt idx="42">
                  <c:v>1070.1372855645704</c:v>
                </c:pt>
                <c:pt idx="43">
                  <c:v>1044.1404583064555</c:v>
                </c:pt>
                <c:pt idx="44">
                  <c:v>1122.9680374605239</c:v>
                </c:pt>
              </c:numCache>
            </c:numRef>
          </c:yVal>
          <c:smooth val="0"/>
          <c:extLst>
            <c:ext xmlns:c16="http://schemas.microsoft.com/office/drawing/2014/chart" uri="{C3380CC4-5D6E-409C-BE32-E72D297353CC}">
              <c16:uniqueId val="{00000000-C23D-498A-A73D-FDB1C9338734}"/>
            </c:ext>
          </c:extLst>
        </c:ser>
        <c:ser>
          <c:idx val="1"/>
          <c:order val="1"/>
          <c:tx>
            <c:strRef>
              <c:f>Sheet1!$A$39431:$B$39431</c:f>
              <c:strCache>
                <c:ptCount val="2"/>
                <c:pt idx="0">
                  <c:v>Ni</c:v>
                </c:pt>
              </c:strCache>
            </c:strRef>
          </c:tx>
          <c:spPr>
            <a:ln w="19050" cap="rnd">
              <a:solidFill>
                <a:srgbClr val="92D050"/>
              </a:solidFill>
              <a:round/>
            </a:ln>
            <a:effectLst/>
          </c:spPr>
          <c:marker>
            <c:symbol val="none"/>
          </c:marker>
          <c:xVal>
            <c:numRef>
              <c:f>Sheet1!$C$39429:$AU$39429</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numCache>
            </c:numRef>
          </c:xVal>
          <c:yVal>
            <c:numRef>
              <c:f>Sheet1!$C$39431:$AU$39431</c:f>
              <c:numCache>
                <c:formatCode>General</c:formatCode>
                <c:ptCount val="45"/>
                <c:pt idx="0">
                  <c:v>235.18377638687471</c:v>
                </c:pt>
                <c:pt idx="1">
                  <c:v>185.75015124668329</c:v>
                </c:pt>
                <c:pt idx="2">
                  <c:v>179.66121672153389</c:v>
                </c:pt>
                <c:pt idx="3">
                  <c:v>205.1897814460113</c:v>
                </c:pt>
                <c:pt idx="4">
                  <c:v>221.21236100749874</c:v>
                </c:pt>
                <c:pt idx="5">
                  <c:v>229.25051482353715</c:v>
                </c:pt>
                <c:pt idx="6">
                  <c:v>244.01043701275731</c:v>
                </c:pt>
                <c:pt idx="7">
                  <c:v>244.55729733722018</c:v>
                </c:pt>
                <c:pt idx="8">
                  <c:v>269.98529143161738</c:v>
                </c:pt>
                <c:pt idx="9">
                  <c:v>304.9981425248198</c:v>
                </c:pt>
                <c:pt idx="10">
                  <c:v>289.65276329224355</c:v>
                </c:pt>
                <c:pt idx="11">
                  <c:v>287.0239961484013</c:v>
                </c:pt>
                <c:pt idx="12">
                  <c:v>280.05989504468329</c:v>
                </c:pt>
                <c:pt idx="13">
                  <c:v>295.48968252712785</c:v>
                </c:pt>
                <c:pt idx="14">
                  <c:v>292.94004577260387</c:v>
                </c:pt>
                <c:pt idx="15">
                  <c:v>291.34358075462399</c:v>
                </c:pt>
                <c:pt idx="16">
                  <c:v>350.75913545028618</c:v>
                </c:pt>
                <c:pt idx="17">
                  <c:v>366.43568918338349</c:v>
                </c:pt>
                <c:pt idx="18">
                  <c:v>328.93195987925543</c:v>
                </c:pt>
                <c:pt idx="19">
                  <c:v>297.97992232047454</c:v>
                </c:pt>
                <c:pt idx="20">
                  <c:v>320.42524020319331</c:v>
                </c:pt>
                <c:pt idx="21">
                  <c:v>320.30408167749022</c:v>
                </c:pt>
                <c:pt idx="22">
                  <c:v>339.30274470146554</c:v>
                </c:pt>
                <c:pt idx="23">
                  <c:v>320.56104842847816</c:v>
                </c:pt>
                <c:pt idx="24">
                  <c:v>298.9070095664996</c:v>
                </c:pt>
                <c:pt idx="25">
                  <c:v>287.25540788635135</c:v>
                </c:pt>
                <c:pt idx="26">
                  <c:v>255.04613465327103</c:v>
                </c:pt>
                <c:pt idx="27">
                  <c:v>283.79231388874422</c:v>
                </c:pt>
                <c:pt idx="28">
                  <c:v>248.44726735821391</c:v>
                </c:pt>
                <c:pt idx="29">
                  <c:v>223.94426660158274</c:v>
                </c:pt>
                <c:pt idx="30">
                  <c:v>221.72110639588868</c:v>
                </c:pt>
                <c:pt idx="31">
                  <c:v>200.16994262043997</c:v>
                </c:pt>
                <c:pt idx="32">
                  <c:v>202.91339956282462</c:v>
                </c:pt>
                <c:pt idx="33">
                  <c:v>183.18390810717096</c:v>
                </c:pt>
                <c:pt idx="34">
                  <c:v>162.51492944032245</c:v>
                </c:pt>
                <c:pt idx="35">
                  <c:v>166.8451024957713</c:v>
                </c:pt>
                <c:pt idx="36">
                  <c:v>150.93581282824007</c:v>
                </c:pt>
                <c:pt idx="37">
                  <c:v>154.26390934419234</c:v>
                </c:pt>
                <c:pt idx="38">
                  <c:v>139.41203820018924</c:v>
                </c:pt>
                <c:pt idx="39">
                  <c:v>151.8978600798213</c:v>
                </c:pt>
                <c:pt idx="40">
                  <c:v>134.5949002236903</c:v>
                </c:pt>
                <c:pt idx="41">
                  <c:v>107.07319055873975</c:v>
                </c:pt>
                <c:pt idx="42">
                  <c:v>122.98436598542098</c:v>
                </c:pt>
                <c:pt idx="43">
                  <c:v>112.13854431742456</c:v>
                </c:pt>
                <c:pt idx="44">
                  <c:v>108.439083894691</c:v>
                </c:pt>
              </c:numCache>
            </c:numRef>
          </c:yVal>
          <c:smooth val="0"/>
          <c:extLst>
            <c:ext xmlns:c16="http://schemas.microsoft.com/office/drawing/2014/chart" uri="{C3380CC4-5D6E-409C-BE32-E72D297353CC}">
              <c16:uniqueId val="{00000001-C23D-498A-A73D-FDB1C9338734}"/>
            </c:ext>
          </c:extLst>
        </c:ser>
        <c:ser>
          <c:idx val="2"/>
          <c:order val="2"/>
          <c:tx>
            <c:strRef>
              <c:f>Sheet1!$A$39432:$B$39432</c:f>
              <c:strCache>
                <c:ptCount val="2"/>
                <c:pt idx="0">
                  <c:v>Cr</c:v>
                </c:pt>
              </c:strCache>
            </c:strRef>
          </c:tx>
          <c:spPr>
            <a:ln w="19050" cap="rnd">
              <a:solidFill>
                <a:schemeClr val="bg1">
                  <a:lumMod val="75000"/>
                </a:schemeClr>
              </a:solidFill>
              <a:round/>
            </a:ln>
            <a:effectLst/>
          </c:spPr>
          <c:marker>
            <c:symbol val="none"/>
          </c:marker>
          <c:xVal>
            <c:numRef>
              <c:f>Sheet1!$C$39429:$AU$39429</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numCache>
            </c:numRef>
          </c:xVal>
          <c:yVal>
            <c:numRef>
              <c:f>Sheet1!$C$39432:$AU$39432</c:f>
              <c:numCache>
                <c:formatCode>General</c:formatCode>
                <c:ptCount val="45"/>
                <c:pt idx="0">
                  <c:v>312.41352748790285</c:v>
                </c:pt>
                <c:pt idx="1">
                  <c:v>179.51133946291739</c:v>
                </c:pt>
                <c:pt idx="2">
                  <c:v>181.14627600001469</c:v>
                </c:pt>
                <c:pt idx="3">
                  <c:v>178.67544621011189</c:v>
                </c:pt>
                <c:pt idx="4">
                  <c:v>228.29265270608769</c:v>
                </c:pt>
                <c:pt idx="5">
                  <c:v>192.47241258786244</c:v>
                </c:pt>
                <c:pt idx="6">
                  <c:v>221.29017158689479</c:v>
                </c:pt>
                <c:pt idx="7">
                  <c:v>249.68531404035852</c:v>
                </c:pt>
                <c:pt idx="8">
                  <c:v>255.35081726419637</c:v>
                </c:pt>
                <c:pt idx="9">
                  <c:v>291.6566399632805</c:v>
                </c:pt>
                <c:pt idx="10">
                  <c:v>282.38855435299701</c:v>
                </c:pt>
                <c:pt idx="11">
                  <c:v>297.31200440302536</c:v>
                </c:pt>
                <c:pt idx="12">
                  <c:v>270.17376810871821</c:v>
                </c:pt>
                <c:pt idx="13">
                  <c:v>289.82282950212419</c:v>
                </c:pt>
                <c:pt idx="14">
                  <c:v>297.63062818062241</c:v>
                </c:pt>
                <c:pt idx="15">
                  <c:v>301.17391672951362</c:v>
                </c:pt>
                <c:pt idx="16">
                  <c:v>356.20522237354413</c:v>
                </c:pt>
                <c:pt idx="17">
                  <c:v>406.5872173343999</c:v>
                </c:pt>
                <c:pt idx="18">
                  <c:v>368.54613451834234</c:v>
                </c:pt>
                <c:pt idx="19">
                  <c:v>320.09887742068662</c:v>
                </c:pt>
                <c:pt idx="20">
                  <c:v>353.2963262032045</c:v>
                </c:pt>
                <c:pt idx="21">
                  <c:v>355.87265360064725</c:v>
                </c:pt>
                <c:pt idx="22">
                  <c:v>341.29200082518474</c:v>
                </c:pt>
                <c:pt idx="23">
                  <c:v>317.25930462429659</c:v>
                </c:pt>
                <c:pt idx="24">
                  <c:v>345.80213981434571</c:v>
                </c:pt>
                <c:pt idx="25">
                  <c:v>311.28934631570161</c:v>
                </c:pt>
                <c:pt idx="26">
                  <c:v>285.19191526340427</c:v>
                </c:pt>
                <c:pt idx="27">
                  <c:v>317.24969566703197</c:v>
                </c:pt>
                <c:pt idx="28">
                  <c:v>326.84738647668649</c:v>
                </c:pt>
                <c:pt idx="29">
                  <c:v>278.682500793955</c:v>
                </c:pt>
                <c:pt idx="30">
                  <c:v>283.6797747675642</c:v>
                </c:pt>
                <c:pt idx="31">
                  <c:v>281.12075465495877</c:v>
                </c:pt>
                <c:pt idx="32">
                  <c:v>253.23120391731311</c:v>
                </c:pt>
                <c:pt idx="33">
                  <c:v>254.20684868426619</c:v>
                </c:pt>
                <c:pt idx="34">
                  <c:v>226.59662917070241</c:v>
                </c:pt>
                <c:pt idx="35">
                  <c:v>232.09136460379511</c:v>
                </c:pt>
                <c:pt idx="36">
                  <c:v>206.47064891451581</c:v>
                </c:pt>
                <c:pt idx="37">
                  <c:v>180.65966871983997</c:v>
                </c:pt>
                <c:pt idx="38">
                  <c:v>208.78785408014485</c:v>
                </c:pt>
                <c:pt idx="39">
                  <c:v>199.29710697381196</c:v>
                </c:pt>
                <c:pt idx="40">
                  <c:v>198.60966714008168</c:v>
                </c:pt>
                <c:pt idx="41">
                  <c:v>205.58870752667121</c:v>
                </c:pt>
                <c:pt idx="42">
                  <c:v>201.51945118120685</c:v>
                </c:pt>
                <c:pt idx="43">
                  <c:v>188.98637791594572</c:v>
                </c:pt>
                <c:pt idx="44">
                  <c:v>195.08873655865978</c:v>
                </c:pt>
              </c:numCache>
            </c:numRef>
          </c:yVal>
          <c:smooth val="0"/>
          <c:extLst>
            <c:ext xmlns:c16="http://schemas.microsoft.com/office/drawing/2014/chart" uri="{C3380CC4-5D6E-409C-BE32-E72D297353CC}">
              <c16:uniqueId val="{00000002-C23D-498A-A73D-FDB1C9338734}"/>
            </c:ext>
          </c:extLst>
        </c:ser>
        <c:ser>
          <c:idx val="3"/>
          <c:order val="3"/>
          <c:tx>
            <c:strRef>
              <c:f>Sheet1!$A$39433:$B$39433</c:f>
              <c:strCache>
                <c:ptCount val="2"/>
                <c:pt idx="0">
                  <c:v>Be</c:v>
                </c:pt>
              </c:strCache>
            </c:strRef>
          </c:tx>
          <c:spPr>
            <a:ln w="19050" cap="rnd">
              <a:solidFill>
                <a:srgbClr val="FFC000"/>
              </a:solidFill>
              <a:round/>
            </a:ln>
            <a:effectLst/>
          </c:spPr>
          <c:marker>
            <c:symbol val="none"/>
          </c:marker>
          <c:xVal>
            <c:numRef>
              <c:f>Sheet1!$C$39429:$AU$39429</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numCache>
            </c:numRef>
          </c:xVal>
          <c:yVal>
            <c:numRef>
              <c:f>Sheet1!$C$39433:$AU$39433</c:f>
              <c:numCache>
                <c:formatCode>General</c:formatCode>
                <c:ptCount val="45"/>
                <c:pt idx="0">
                  <c:v>3259.3378815014721</c:v>
                </c:pt>
                <c:pt idx="1">
                  <c:v>3102.1157806505626</c:v>
                </c:pt>
                <c:pt idx="2">
                  <c:v>3093.5571656687393</c:v>
                </c:pt>
                <c:pt idx="3">
                  <c:v>2998.3344614187249</c:v>
                </c:pt>
                <c:pt idx="4">
                  <c:v>3076.1851591895743</c:v>
                </c:pt>
                <c:pt idx="5">
                  <c:v>3063.5549290222616</c:v>
                </c:pt>
                <c:pt idx="6">
                  <c:v>2963.3352408530159</c:v>
                </c:pt>
                <c:pt idx="7">
                  <c:v>2959.6410039644975</c:v>
                </c:pt>
                <c:pt idx="8">
                  <c:v>3092.3187612960014</c:v>
                </c:pt>
                <c:pt idx="9">
                  <c:v>3129.1788256764598</c:v>
                </c:pt>
                <c:pt idx="10">
                  <c:v>3069.9283361418916</c:v>
                </c:pt>
                <c:pt idx="11">
                  <c:v>3132.3230086862354</c:v>
                </c:pt>
                <c:pt idx="12">
                  <c:v>3166.1866509493202</c:v>
                </c:pt>
                <c:pt idx="13">
                  <c:v>3099.7366730312915</c:v>
                </c:pt>
                <c:pt idx="14">
                  <c:v>3050.8206523199269</c:v>
                </c:pt>
                <c:pt idx="15">
                  <c:v>3090.7178542082461</c:v>
                </c:pt>
                <c:pt idx="16">
                  <c:v>3280.8449333934327</c:v>
                </c:pt>
                <c:pt idx="17">
                  <c:v>3296.3067754490044</c:v>
                </c:pt>
                <c:pt idx="18">
                  <c:v>3173.812256900901</c:v>
                </c:pt>
                <c:pt idx="19">
                  <c:v>3073.578862927407</c:v>
                </c:pt>
                <c:pt idx="20">
                  <c:v>3082.1419353587203</c:v>
                </c:pt>
                <c:pt idx="21">
                  <c:v>3049.7601031626782</c:v>
                </c:pt>
                <c:pt idx="22">
                  <c:v>3101.1625293074758</c:v>
                </c:pt>
                <c:pt idx="23">
                  <c:v>3152.4479656946755</c:v>
                </c:pt>
                <c:pt idx="24">
                  <c:v>3019.8879048148178</c:v>
                </c:pt>
                <c:pt idx="25">
                  <c:v>3066.0376913558598</c:v>
                </c:pt>
                <c:pt idx="26">
                  <c:v>2972.1286595504821</c:v>
                </c:pt>
                <c:pt idx="27">
                  <c:v>3048.3635301005579</c:v>
                </c:pt>
                <c:pt idx="28">
                  <c:v>2898.1908735455377</c:v>
                </c:pt>
                <c:pt idx="29">
                  <c:v>2724.224904354739</c:v>
                </c:pt>
                <c:pt idx="30">
                  <c:v>2613.6705657185908</c:v>
                </c:pt>
                <c:pt idx="31">
                  <c:v>2580.9363471851802</c:v>
                </c:pt>
                <c:pt idx="32">
                  <c:v>2440.2526863185944</c:v>
                </c:pt>
                <c:pt idx="33">
                  <c:v>2409.9008148953808</c:v>
                </c:pt>
                <c:pt idx="34">
                  <c:v>2288.048685415718</c:v>
                </c:pt>
                <c:pt idx="35">
                  <c:v>2264.7188657022016</c:v>
                </c:pt>
                <c:pt idx="36">
                  <c:v>2090.4197569914854</c:v>
                </c:pt>
                <c:pt idx="37">
                  <c:v>2079.4369539733766</c:v>
                </c:pt>
                <c:pt idx="38">
                  <c:v>2070.9226320162816</c:v>
                </c:pt>
                <c:pt idx="39">
                  <c:v>2209.3502226083942</c:v>
                </c:pt>
                <c:pt idx="40">
                  <c:v>2059.7674206435945</c:v>
                </c:pt>
                <c:pt idx="41">
                  <c:v>1890.7314110362379</c:v>
                </c:pt>
                <c:pt idx="42">
                  <c:v>2022.9150518866488</c:v>
                </c:pt>
                <c:pt idx="43">
                  <c:v>1845.4049417743504</c:v>
                </c:pt>
                <c:pt idx="44">
                  <c:v>1756.2808404206842</c:v>
                </c:pt>
              </c:numCache>
            </c:numRef>
          </c:yVal>
          <c:smooth val="0"/>
          <c:extLst>
            <c:ext xmlns:c16="http://schemas.microsoft.com/office/drawing/2014/chart" uri="{C3380CC4-5D6E-409C-BE32-E72D297353CC}">
              <c16:uniqueId val="{00000003-C23D-498A-A73D-FDB1C9338734}"/>
            </c:ext>
          </c:extLst>
        </c:ser>
        <c:ser>
          <c:idx val="4"/>
          <c:order val="4"/>
          <c:tx>
            <c:strRef>
              <c:f>Sheet1!$A$39434:$B$39434</c:f>
              <c:strCache>
                <c:ptCount val="2"/>
                <c:pt idx="0">
                  <c:v>Mo</c:v>
                </c:pt>
              </c:strCache>
            </c:strRef>
          </c:tx>
          <c:spPr>
            <a:ln w="19050" cap="rnd">
              <a:solidFill>
                <a:srgbClr val="7030A0"/>
              </a:solidFill>
              <a:round/>
            </a:ln>
            <a:effectLst/>
          </c:spPr>
          <c:marker>
            <c:symbol val="none"/>
          </c:marker>
          <c:xVal>
            <c:numRef>
              <c:f>Sheet1!$C$39429:$AU$39429</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numCache>
            </c:numRef>
          </c:xVal>
          <c:yVal>
            <c:numRef>
              <c:f>Sheet1!$C$39434:$AU$39434</c:f>
              <c:numCache>
                <c:formatCode>General</c:formatCode>
                <c:ptCount val="45"/>
                <c:pt idx="0">
                  <c:v>85.657899514120274</c:v>
                </c:pt>
                <c:pt idx="1">
                  <c:v>15.166615931907053</c:v>
                </c:pt>
                <c:pt idx="2">
                  <c:v>18.284206053494437</c:v>
                </c:pt>
                <c:pt idx="3">
                  <c:v>26.407234017925589</c:v>
                </c:pt>
                <c:pt idx="4">
                  <c:v>30.912857803181165</c:v>
                </c:pt>
                <c:pt idx="5">
                  <c:v>33.226068681543538</c:v>
                </c:pt>
                <c:pt idx="6">
                  <c:v>31.784311212163786</c:v>
                </c:pt>
                <c:pt idx="7">
                  <c:v>21.422457031863871</c:v>
                </c:pt>
                <c:pt idx="8">
                  <c:v>52.307333730663025</c:v>
                </c:pt>
                <c:pt idx="9">
                  <c:v>87.414903732090082</c:v>
                </c:pt>
                <c:pt idx="10">
                  <c:v>101.38272845504895</c:v>
                </c:pt>
                <c:pt idx="11">
                  <c:v>32.610880611335283</c:v>
                </c:pt>
                <c:pt idx="12">
                  <c:v>60.098345176783397</c:v>
                </c:pt>
                <c:pt idx="13">
                  <c:v>68.628107094154174</c:v>
                </c:pt>
                <c:pt idx="14">
                  <c:v>44.306869132453251</c:v>
                </c:pt>
                <c:pt idx="15">
                  <c:v>60.497154803026739</c:v>
                </c:pt>
                <c:pt idx="16">
                  <c:v>72.527888359568905</c:v>
                </c:pt>
                <c:pt idx="17">
                  <c:v>93.682482427259814</c:v>
                </c:pt>
                <c:pt idx="18">
                  <c:v>84.414577079609231</c:v>
                </c:pt>
                <c:pt idx="19">
                  <c:v>73.175520432908471</c:v>
                </c:pt>
                <c:pt idx="20">
                  <c:v>84.071108381255129</c:v>
                </c:pt>
                <c:pt idx="21">
                  <c:v>78.638157032701017</c:v>
                </c:pt>
                <c:pt idx="22">
                  <c:v>82.010000777956364</c:v>
                </c:pt>
                <c:pt idx="23">
                  <c:v>46.444066586546448</c:v>
                </c:pt>
                <c:pt idx="24">
                  <c:v>93.245811699700042</c:v>
                </c:pt>
                <c:pt idx="25">
                  <c:v>87.860996779199525</c:v>
                </c:pt>
                <c:pt idx="26">
                  <c:v>59.0237694965221</c:v>
                </c:pt>
                <c:pt idx="27">
                  <c:v>69.264945757774342</c:v>
                </c:pt>
                <c:pt idx="28">
                  <c:v>76.313999213779496</c:v>
                </c:pt>
                <c:pt idx="29">
                  <c:v>69.359321084284105</c:v>
                </c:pt>
                <c:pt idx="30">
                  <c:v>77.145511279877041</c:v>
                </c:pt>
                <c:pt idx="31">
                  <c:v>64.664720015889714</c:v>
                </c:pt>
                <c:pt idx="32">
                  <c:v>85.012667484757372</c:v>
                </c:pt>
                <c:pt idx="33">
                  <c:v>65.223489820267829</c:v>
                </c:pt>
                <c:pt idx="34">
                  <c:v>70.217712343548655</c:v>
                </c:pt>
                <c:pt idx="35">
                  <c:v>54.840321215571926</c:v>
                </c:pt>
                <c:pt idx="36">
                  <c:v>723.11675531074832</c:v>
                </c:pt>
                <c:pt idx="37">
                  <c:v>2135.882742744197</c:v>
                </c:pt>
                <c:pt idx="38">
                  <c:v>2468.5276391238226</c:v>
                </c:pt>
                <c:pt idx="39">
                  <c:v>1999.4103537963008</c:v>
                </c:pt>
                <c:pt idx="40">
                  <c:v>2263.317871061432</c:v>
                </c:pt>
                <c:pt idx="41">
                  <c:v>2274.8575405938504</c:v>
                </c:pt>
                <c:pt idx="42">
                  <c:v>1962.3389723158959</c:v>
                </c:pt>
                <c:pt idx="43">
                  <c:v>1862.8131246844507</c:v>
                </c:pt>
                <c:pt idx="44">
                  <c:v>2173.7843129437611</c:v>
                </c:pt>
              </c:numCache>
            </c:numRef>
          </c:yVal>
          <c:smooth val="0"/>
          <c:extLst>
            <c:ext xmlns:c16="http://schemas.microsoft.com/office/drawing/2014/chart" uri="{C3380CC4-5D6E-409C-BE32-E72D297353CC}">
              <c16:uniqueId val="{00000004-C23D-498A-A73D-FDB1C9338734}"/>
            </c:ext>
          </c:extLst>
        </c:ser>
        <c:dLbls>
          <c:showLegendKey val="0"/>
          <c:showVal val="0"/>
          <c:showCatName val="0"/>
          <c:showSerName val="0"/>
          <c:showPercent val="0"/>
          <c:showBubbleSize val="0"/>
        </c:dLbls>
        <c:axId val="1773288031"/>
        <c:axId val="1773288511"/>
      </c:scatterChart>
      <c:valAx>
        <c:axId val="17732880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(20x)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773288511"/>
        <c:crosses val="autoZero"/>
        <c:crossBetween val="midCat"/>
      </c:valAx>
      <c:valAx>
        <c:axId val="1773288511"/>
        <c:scaling>
          <c:orientation val="minMax"/>
          <c:max val="500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773288031"/>
        <c:crosses val="autoZero"/>
        <c:crossBetween val="midCat"/>
      </c:valAx>
      <c:spPr>
        <a:solidFill>
          <a:schemeClr val="bg1"/>
        </a:solid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W</c:v>
          </c:tx>
          <c:spPr>
            <a:ln w="19050" cap="rnd">
              <a:solidFill>
                <a:srgbClr val="0070C0"/>
              </a:solidFill>
              <a:round/>
            </a:ln>
            <a:effectLst/>
          </c:spPr>
          <c:marker>
            <c:symbol val="none"/>
          </c:marker>
          <c:yVal>
            <c:numRef>
              <c:f>Sheet1!$C$39457:$AU$39457</c:f>
              <c:numCache>
                <c:formatCode>General</c:formatCode>
                <c:ptCount val="45"/>
                <c:pt idx="0">
                  <c:v>0.91161495689172667</c:v>
                </c:pt>
                <c:pt idx="1">
                  <c:v>1.0498075481720013</c:v>
                </c:pt>
                <c:pt idx="2">
                  <c:v>0.73855150709802342</c:v>
                </c:pt>
                <c:pt idx="3">
                  <c:v>0.71471906010867059</c:v>
                </c:pt>
                <c:pt idx="4">
                  <c:v>0.95218157848006546</c:v>
                </c:pt>
                <c:pt idx="5">
                  <c:v>0.9023720800613485</c:v>
                </c:pt>
                <c:pt idx="6">
                  <c:v>0.69874361625721659</c:v>
                </c:pt>
                <c:pt idx="7">
                  <c:v>0.80682175775946519</c:v>
                </c:pt>
                <c:pt idx="8">
                  <c:v>0.93625355531831711</c:v>
                </c:pt>
                <c:pt idx="9">
                  <c:v>0.95018850886758377</c:v>
                </c:pt>
                <c:pt idx="10">
                  <c:v>0.87669321368512965</c:v>
                </c:pt>
                <c:pt idx="11">
                  <c:v>1.025799678038841</c:v>
                </c:pt>
                <c:pt idx="12">
                  <c:v>0.82654443157620094</c:v>
                </c:pt>
                <c:pt idx="13">
                  <c:v>0.97531409788709067</c:v>
                </c:pt>
                <c:pt idx="14">
                  <c:v>1.2906430434255369</c:v>
                </c:pt>
                <c:pt idx="15">
                  <c:v>0.67489749839173896</c:v>
                </c:pt>
                <c:pt idx="16">
                  <c:v>0.86712053581392856</c:v>
                </c:pt>
                <c:pt idx="17">
                  <c:v>0.87268293542597741</c:v>
                </c:pt>
                <c:pt idx="18">
                  <c:v>0.8963928433126046</c:v>
                </c:pt>
                <c:pt idx="19">
                  <c:v>1.0259244124067382</c:v>
                </c:pt>
                <c:pt idx="20">
                  <c:v>0.90333143804282279</c:v>
                </c:pt>
                <c:pt idx="21">
                  <c:v>0.72679985381380063</c:v>
                </c:pt>
                <c:pt idx="22">
                  <c:v>1.0956216117977202</c:v>
                </c:pt>
                <c:pt idx="23">
                  <c:v>0.79270834459131145</c:v>
                </c:pt>
                <c:pt idx="24">
                  <c:v>0.79832269892490149</c:v>
                </c:pt>
                <c:pt idx="25">
                  <c:v>0.77317678111130583</c:v>
                </c:pt>
                <c:pt idx="26">
                  <c:v>0.64800952475784646</c:v>
                </c:pt>
                <c:pt idx="27">
                  <c:v>0.8141932058404252</c:v>
                </c:pt>
                <c:pt idx="28">
                  <c:v>0.78979820670738154</c:v>
                </c:pt>
                <c:pt idx="29">
                  <c:v>0.72867649784447075</c:v>
                </c:pt>
                <c:pt idx="30">
                  <c:v>0.71119164510144228</c:v>
                </c:pt>
                <c:pt idx="31">
                  <c:v>0.71809605609693439</c:v>
                </c:pt>
                <c:pt idx="32">
                  <c:v>0.70867582545372276</c:v>
                </c:pt>
                <c:pt idx="33">
                  <c:v>0.76515410683296214</c:v>
                </c:pt>
                <c:pt idx="34">
                  <c:v>0.74205008096281877</c:v>
                </c:pt>
                <c:pt idx="35">
                  <c:v>0.71862221969392159</c:v>
                </c:pt>
                <c:pt idx="36">
                  <c:v>0.74541997511475599</c:v>
                </c:pt>
                <c:pt idx="37">
                  <c:v>0.75349060776838916</c:v>
                </c:pt>
                <c:pt idx="38">
                  <c:v>0.73599976011744805</c:v>
                </c:pt>
                <c:pt idx="39">
                  <c:v>0.7382473703928587</c:v>
                </c:pt>
                <c:pt idx="40">
                  <c:v>0.78796489610155829</c:v>
                </c:pt>
                <c:pt idx="41">
                  <c:v>0.75017387198303931</c:v>
                </c:pt>
                <c:pt idx="42">
                  <c:v>0.76294140559636925</c:v>
                </c:pt>
                <c:pt idx="43">
                  <c:v>0.7638670169724483</c:v>
                </c:pt>
                <c:pt idx="44">
                  <c:v>0.78739307073319909</c:v>
                </c:pt>
              </c:numCache>
            </c:numRef>
          </c:yVal>
          <c:smooth val="0"/>
          <c:extLst>
            <c:ext xmlns:c16="http://schemas.microsoft.com/office/drawing/2014/chart" uri="{C3380CC4-5D6E-409C-BE32-E72D297353CC}">
              <c16:uniqueId val="{00000000-352C-4E29-BC70-1FFEA52889E2}"/>
            </c:ext>
          </c:extLst>
        </c:ser>
        <c:ser>
          <c:idx val="1"/>
          <c:order val="1"/>
          <c:tx>
            <c:v>Ni</c:v>
          </c:tx>
          <c:spPr>
            <a:ln w="19050" cap="rnd">
              <a:solidFill>
                <a:srgbClr val="92D050"/>
              </a:solidFill>
              <a:round/>
            </a:ln>
            <a:effectLst/>
          </c:spPr>
          <c:marker>
            <c:symbol val="none"/>
          </c:marker>
          <c:yVal>
            <c:numRef>
              <c:f>Sheet1!$C$39474:$AU$39474</c:f>
              <c:numCache>
                <c:formatCode>General</c:formatCode>
                <c:ptCount val="45"/>
                <c:pt idx="0">
                  <c:v>0.78259927902774684</c:v>
                </c:pt>
                <c:pt idx="1">
                  <c:v>0.71247249577705896</c:v>
                </c:pt>
                <c:pt idx="2">
                  <c:v>0.89484229868791221</c:v>
                </c:pt>
                <c:pt idx="3">
                  <c:v>0.86717252315093829</c:v>
                </c:pt>
                <c:pt idx="4">
                  <c:v>0.85621189166023537</c:v>
                </c:pt>
                <c:pt idx="5">
                  <c:v>0.81027268842745426</c:v>
                </c:pt>
                <c:pt idx="6">
                  <c:v>0.75125982032395244</c:v>
                </c:pt>
                <c:pt idx="7">
                  <c:v>0.83215939398866867</c:v>
                </c:pt>
                <c:pt idx="8">
                  <c:v>0.80807396661016884</c:v>
                </c:pt>
                <c:pt idx="9">
                  <c:v>0.79017925237462538</c:v>
                </c:pt>
                <c:pt idx="10">
                  <c:v>0.81662038567203565</c:v>
                </c:pt>
                <c:pt idx="11">
                  <c:v>0.84463233139991367</c:v>
                </c:pt>
                <c:pt idx="12">
                  <c:v>0.77941004292752247</c:v>
                </c:pt>
                <c:pt idx="13">
                  <c:v>0.72137520092286933</c:v>
                </c:pt>
                <c:pt idx="14">
                  <c:v>0.78631637789977382</c:v>
                </c:pt>
                <c:pt idx="15">
                  <c:v>0.79558156256245072</c:v>
                </c:pt>
                <c:pt idx="16">
                  <c:v>0.72091258137061642</c:v>
                </c:pt>
                <c:pt idx="17">
                  <c:v>0.82387374158074511</c:v>
                </c:pt>
                <c:pt idx="18">
                  <c:v>0.79761083524576382</c:v>
                </c:pt>
                <c:pt idx="19">
                  <c:v>0.86807929476803436</c:v>
                </c:pt>
                <c:pt idx="20">
                  <c:v>0.79448217702567003</c:v>
                </c:pt>
                <c:pt idx="21">
                  <c:v>0.81041757210596499</c:v>
                </c:pt>
                <c:pt idx="22">
                  <c:v>0.84057298160747884</c:v>
                </c:pt>
                <c:pt idx="23">
                  <c:v>0.76906571066733087</c:v>
                </c:pt>
                <c:pt idx="24">
                  <c:v>0.78526527306466654</c:v>
                </c:pt>
                <c:pt idx="25">
                  <c:v>0.81028715539366847</c:v>
                </c:pt>
                <c:pt idx="26">
                  <c:v>0.82456596833001838</c:v>
                </c:pt>
                <c:pt idx="27">
                  <c:v>0.81863804791344663</c:v>
                </c:pt>
                <c:pt idx="28">
                  <c:v>0.7395755982315132</c:v>
                </c:pt>
                <c:pt idx="29">
                  <c:v>0.84093757744679709</c:v>
                </c:pt>
                <c:pt idx="30">
                  <c:v>0.78405688259711859</c:v>
                </c:pt>
                <c:pt idx="31">
                  <c:v>0.86137420484845395</c:v>
                </c:pt>
                <c:pt idx="32">
                  <c:v>0.83350784592523841</c:v>
                </c:pt>
                <c:pt idx="33">
                  <c:v>0.8296418332286154</c:v>
                </c:pt>
                <c:pt idx="34">
                  <c:v>0.89967073392225705</c:v>
                </c:pt>
                <c:pt idx="35">
                  <c:v>0.72786673474017405</c:v>
                </c:pt>
                <c:pt idx="36">
                  <c:v>0.88649334801361424</c:v>
                </c:pt>
                <c:pt idx="37">
                  <c:v>0.83404605868333281</c:v>
                </c:pt>
                <c:pt idx="38">
                  <c:v>0.76151545001262766</c:v>
                </c:pt>
                <c:pt idx="39">
                  <c:v>0.80402033637573644</c:v>
                </c:pt>
                <c:pt idx="40">
                  <c:v>0.83123103230955941</c:v>
                </c:pt>
                <c:pt idx="41">
                  <c:v>0.98277994334817764</c:v>
                </c:pt>
                <c:pt idx="42">
                  <c:v>1.0467859308592595</c:v>
                </c:pt>
                <c:pt idx="43">
                  <c:v>1.0341845156438645</c:v>
                </c:pt>
                <c:pt idx="44">
                  <c:v>0.95925451864823719</c:v>
                </c:pt>
              </c:numCache>
            </c:numRef>
          </c:yVal>
          <c:smooth val="0"/>
          <c:extLst>
            <c:ext xmlns:c16="http://schemas.microsoft.com/office/drawing/2014/chart" uri="{C3380CC4-5D6E-409C-BE32-E72D297353CC}">
              <c16:uniqueId val="{00000001-352C-4E29-BC70-1FFEA52889E2}"/>
            </c:ext>
          </c:extLst>
        </c:ser>
        <c:ser>
          <c:idx val="2"/>
          <c:order val="2"/>
          <c:tx>
            <c:v>Be</c:v>
          </c:tx>
          <c:spPr>
            <a:ln w="19050" cap="rnd">
              <a:solidFill>
                <a:srgbClr val="FFC000"/>
              </a:solidFill>
              <a:round/>
            </a:ln>
            <a:effectLst/>
          </c:spPr>
          <c:marker>
            <c:symbol val="none"/>
          </c:marker>
          <c:yVal>
            <c:numRef>
              <c:f>Sheet1!$C$39491:$AU$39491</c:f>
              <c:numCache>
                <c:formatCode>General</c:formatCode>
                <c:ptCount val="45"/>
                <c:pt idx="0">
                  <c:v>1.1675937604984725</c:v>
                </c:pt>
                <c:pt idx="1">
                  <c:v>1.0660167096296163</c:v>
                </c:pt>
                <c:pt idx="2">
                  <c:v>1.0237610688605732</c:v>
                </c:pt>
                <c:pt idx="3">
                  <c:v>1.0609593806101505</c:v>
                </c:pt>
                <c:pt idx="4">
                  <c:v>1.0814259541988054</c:v>
                </c:pt>
                <c:pt idx="5">
                  <c:v>1.0274080247698685</c:v>
                </c:pt>
                <c:pt idx="6">
                  <c:v>1.0538298737087337</c:v>
                </c:pt>
                <c:pt idx="7">
                  <c:v>0.9909742366116786</c:v>
                </c:pt>
                <c:pt idx="8">
                  <c:v>1.0659546273836034</c:v>
                </c:pt>
                <c:pt idx="9">
                  <c:v>1.0957530354767873</c:v>
                </c:pt>
                <c:pt idx="10">
                  <c:v>1.0914217133436581</c:v>
                </c:pt>
                <c:pt idx="11">
                  <c:v>1.1101802687991347</c:v>
                </c:pt>
                <c:pt idx="12">
                  <c:v>1.1219909019040177</c:v>
                </c:pt>
                <c:pt idx="13">
                  <c:v>1.1364354204889462</c:v>
                </c:pt>
                <c:pt idx="14">
                  <c:v>1.0860344281211725</c:v>
                </c:pt>
                <c:pt idx="15">
                  <c:v>1.110728912042326</c:v>
                </c:pt>
                <c:pt idx="16">
                  <c:v>1.1971596666833124</c:v>
                </c:pt>
                <c:pt idx="17">
                  <c:v>1.1586589644515957</c:v>
                </c:pt>
                <c:pt idx="18">
                  <c:v>1.1531440635469208</c:v>
                </c:pt>
                <c:pt idx="19">
                  <c:v>1.000241167945084</c:v>
                </c:pt>
                <c:pt idx="20">
                  <c:v>1.1454853295509269</c:v>
                </c:pt>
                <c:pt idx="21">
                  <c:v>1.1696730140315814</c:v>
                </c:pt>
                <c:pt idx="22">
                  <c:v>1.135913962607231</c:v>
                </c:pt>
                <c:pt idx="23">
                  <c:v>1.131515746865301</c:v>
                </c:pt>
                <c:pt idx="24">
                  <c:v>1.0881142178476169</c:v>
                </c:pt>
                <c:pt idx="25">
                  <c:v>1.1196087881388146</c:v>
                </c:pt>
                <c:pt idx="26">
                  <c:v>1.1504263098133898</c:v>
                </c:pt>
                <c:pt idx="27">
                  <c:v>1.2167057945929083</c:v>
                </c:pt>
                <c:pt idx="28">
                  <c:v>1.1531720520619546</c:v>
                </c:pt>
                <c:pt idx="29">
                  <c:v>1.0269663175359915</c:v>
                </c:pt>
                <c:pt idx="30">
                  <c:v>1.0204849621290306</c:v>
                </c:pt>
                <c:pt idx="31">
                  <c:v>1.0137380502892082</c:v>
                </c:pt>
                <c:pt idx="32">
                  <c:v>1.0013617904236845</c:v>
                </c:pt>
                <c:pt idx="33">
                  <c:v>0.97661136286290262</c:v>
                </c:pt>
                <c:pt idx="34">
                  <c:v>0.94381168205280153</c:v>
                </c:pt>
                <c:pt idx="35">
                  <c:v>0.91930275285030494</c:v>
                </c:pt>
                <c:pt idx="36">
                  <c:v>0.94639434844363757</c:v>
                </c:pt>
                <c:pt idx="37">
                  <c:v>0.86627516351367784</c:v>
                </c:pt>
                <c:pt idx="38">
                  <c:v>0.87005232721879677</c:v>
                </c:pt>
                <c:pt idx="39">
                  <c:v>0.92111792368128709</c:v>
                </c:pt>
                <c:pt idx="40">
                  <c:v>0.87238746854806115</c:v>
                </c:pt>
                <c:pt idx="41">
                  <c:v>0.84494269544133493</c:v>
                </c:pt>
                <c:pt idx="42">
                  <c:v>0.85857916058723971</c:v>
                </c:pt>
                <c:pt idx="43">
                  <c:v>0.87507157159182125</c:v>
                </c:pt>
                <c:pt idx="44">
                  <c:v>0.87782863923996346</c:v>
                </c:pt>
              </c:numCache>
            </c:numRef>
          </c:yVal>
          <c:smooth val="0"/>
          <c:extLst>
            <c:ext xmlns:c16="http://schemas.microsoft.com/office/drawing/2014/chart" uri="{C3380CC4-5D6E-409C-BE32-E72D297353CC}">
              <c16:uniqueId val="{00000002-352C-4E29-BC70-1FFEA52889E2}"/>
            </c:ext>
          </c:extLst>
        </c:ser>
        <c:ser>
          <c:idx val="3"/>
          <c:order val="3"/>
          <c:tx>
            <c:v>Mo</c:v>
          </c:tx>
          <c:spPr>
            <a:ln w="19050" cap="rnd">
              <a:solidFill>
                <a:schemeClr val="accent4"/>
              </a:solidFill>
              <a:round/>
            </a:ln>
            <a:effectLst/>
          </c:spPr>
          <c:marker>
            <c:symbol val="none"/>
          </c:marker>
          <c:yVal>
            <c:numRef>
              <c:f>Sheet1!$C$39501:$AU$39501</c:f>
              <c:numCache>
                <c:formatCode>General</c:formatCode>
                <c:ptCount val="45"/>
                <c:pt idx="36">
                  <c:v>0.52629114186902426</c:v>
                </c:pt>
                <c:pt idx="37">
                  <c:v>0.68691892894640549</c:v>
                </c:pt>
                <c:pt idx="38">
                  <c:v>0.70808697806520859</c:v>
                </c:pt>
                <c:pt idx="39">
                  <c:v>0.6680389887633077</c:v>
                </c:pt>
                <c:pt idx="40">
                  <c:v>0.70734012506196142</c:v>
                </c:pt>
                <c:pt idx="41">
                  <c:v>0.77746711470406893</c:v>
                </c:pt>
                <c:pt idx="42">
                  <c:v>0.77320357841459597</c:v>
                </c:pt>
                <c:pt idx="43">
                  <c:v>0.77488691332759541</c:v>
                </c:pt>
                <c:pt idx="44">
                  <c:v>0.75978608479189846</c:v>
                </c:pt>
              </c:numCache>
            </c:numRef>
          </c:yVal>
          <c:smooth val="0"/>
          <c:extLst>
            <c:ext xmlns:c16="http://schemas.microsoft.com/office/drawing/2014/chart" uri="{C3380CC4-5D6E-409C-BE32-E72D297353CC}">
              <c16:uniqueId val="{00000003-352C-4E29-BC70-1FFEA52889E2}"/>
            </c:ext>
          </c:extLst>
        </c:ser>
        <c:dLbls>
          <c:showLegendKey val="0"/>
          <c:showVal val="0"/>
          <c:showCatName val="0"/>
          <c:showSerName val="0"/>
          <c:showPercent val="0"/>
          <c:showBubbleSize val="0"/>
        </c:dLbls>
        <c:axId val="963751679"/>
        <c:axId val="963752159"/>
      </c:scatterChart>
      <c:valAx>
        <c:axId val="963751679"/>
        <c:scaling>
          <c:orientation val="minMax"/>
          <c:max val="50"/>
        </c:scaling>
        <c:delete val="0"/>
        <c:axPos val="b"/>
        <c:title>
          <c:tx>
            <c:rich>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r>
                  <a:rPr lang="en-US" sz="1050" b="1">
                    <a:solidFill>
                      <a:sysClr val="windowText" lastClr="000000"/>
                    </a:solidFill>
                  </a:rPr>
                  <a:t>LIBS shot nr (20x)</a:t>
                </a:r>
              </a:p>
            </c:rich>
          </c:tx>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t-E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963752159"/>
        <c:crosses val="autoZero"/>
        <c:crossBetween val="midCat"/>
        <c:majorUnit val="10"/>
      </c:valAx>
      <c:valAx>
        <c:axId val="963752159"/>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Temperature (eV)</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963751679"/>
        <c:crosses val="autoZero"/>
        <c:crossBetween val="midCat"/>
      </c:valAx>
      <c:spPr>
        <a:solidFill>
          <a:schemeClr val="bg1"/>
        </a:solid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Be</c:v>
          </c:tx>
          <c:spPr>
            <a:ln w="19050" cap="rnd">
              <a:solidFill>
                <a:srgbClr val="FFC000"/>
              </a:solidFill>
              <a:round/>
            </a:ln>
            <a:effectLst/>
          </c:spPr>
          <c:marker>
            <c:symbol val="none"/>
          </c:marker>
          <c:xVal>
            <c:numRef>
              <c:f>Sheet1!$C$39525:$AU$39525</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numCache>
            </c:numRef>
          </c:xVal>
          <c:yVal>
            <c:numRef>
              <c:f>Sheet1!$C$39529:$AU$39529</c:f>
              <c:numCache>
                <c:formatCode>0.00E+00</c:formatCode>
                <c:ptCount val="45"/>
                <c:pt idx="0">
                  <c:v>0.96762795199519192</c:v>
                </c:pt>
                <c:pt idx="1">
                  <c:v>0.9888747511352145</c:v>
                </c:pt>
                <c:pt idx="2">
                  <c:v>0.90630936682392393</c:v>
                </c:pt>
                <c:pt idx="3">
                  <c:v>0.92675647290445373</c:v>
                </c:pt>
                <c:pt idx="4">
                  <c:v>0.93757008382103946</c:v>
                </c:pt>
                <c:pt idx="5">
                  <c:v>0.9604415793601877</c:v>
                </c:pt>
                <c:pt idx="6">
                  <c:v>0.97054037126896975</c:v>
                </c:pt>
                <c:pt idx="7">
                  <c:v>0.92571984301514465</c:v>
                </c:pt>
                <c:pt idx="8">
                  <c:v>0.95374066523798728</c:v>
                </c:pt>
                <c:pt idx="9">
                  <c:v>0.95369633994241176</c:v>
                </c:pt>
                <c:pt idx="10">
                  <c:v>0.932770540242991</c:v>
                </c:pt>
                <c:pt idx="11">
                  <c:v>0.93003547531949338</c:v>
                </c:pt>
                <c:pt idx="12">
                  <c:v>0.96245195822865226</c:v>
                </c:pt>
                <c:pt idx="13">
                  <c:v>0.97955871315959864</c:v>
                </c:pt>
                <c:pt idx="14">
                  <c:v>0.96219404855312385</c:v>
                </c:pt>
                <c:pt idx="15">
                  <c:v>0.93315412449358981</c:v>
                </c:pt>
                <c:pt idx="16">
                  <c:v>0.97723580100968876</c:v>
                </c:pt>
                <c:pt idx="17">
                  <c:v>0.92299424094629745</c:v>
                </c:pt>
                <c:pt idx="18">
                  <c:v>0.94428673047849421</c:v>
                </c:pt>
                <c:pt idx="19">
                  <c:v>0.90549803451755695</c:v>
                </c:pt>
                <c:pt idx="20">
                  <c:v>0.94709402646041208</c:v>
                </c:pt>
                <c:pt idx="21">
                  <c:v>0.91519424516697245</c:v>
                </c:pt>
                <c:pt idx="22">
                  <c:v>0.92280641041372757</c:v>
                </c:pt>
                <c:pt idx="23">
                  <c:v>0.95990457672732665</c:v>
                </c:pt>
                <c:pt idx="24">
                  <c:v>0.94023386462617808</c:v>
                </c:pt>
                <c:pt idx="25">
                  <c:v>0.92670294386875018</c:v>
                </c:pt>
                <c:pt idx="26">
                  <c:v>0.91012696848068875</c:v>
                </c:pt>
                <c:pt idx="27">
                  <c:v>0.91933167385732317</c:v>
                </c:pt>
                <c:pt idx="28">
                  <c:v>0.94451045120518862</c:v>
                </c:pt>
                <c:pt idx="29">
                  <c:v>0.91867887795282543</c:v>
                </c:pt>
                <c:pt idx="30">
                  <c:v>0.92441219275658115</c:v>
                </c:pt>
                <c:pt idx="31">
                  <c:v>0.90874523682464259</c:v>
                </c:pt>
                <c:pt idx="32">
                  <c:v>0.90908980644875959</c:v>
                </c:pt>
                <c:pt idx="33">
                  <c:v>0.80687892511431802</c:v>
                </c:pt>
                <c:pt idx="34">
                  <c:v>0.83159632611919443</c:v>
                </c:pt>
                <c:pt idx="35">
                  <c:v>0.867355450536616</c:v>
                </c:pt>
                <c:pt idx="36">
                  <c:v>0.7733818176159275</c:v>
                </c:pt>
                <c:pt idx="37">
                  <c:v>0.66515346292475763</c:v>
                </c:pt>
                <c:pt idx="38">
                  <c:v>0.69108483188095016</c:v>
                </c:pt>
                <c:pt idx="39">
                  <c:v>0.72319942086484934</c:v>
                </c:pt>
                <c:pt idx="40">
                  <c:v>0.52570565987900342</c:v>
                </c:pt>
                <c:pt idx="41">
                  <c:v>0.61909049055197218</c:v>
                </c:pt>
                <c:pt idx="42">
                  <c:v>0.6071062978403422</c:v>
                </c:pt>
                <c:pt idx="43">
                  <c:v>0.59404175795084291</c:v>
                </c:pt>
                <c:pt idx="44">
                  <c:v>0.49007040888194864</c:v>
                </c:pt>
              </c:numCache>
            </c:numRef>
          </c:yVal>
          <c:smooth val="0"/>
          <c:extLst>
            <c:ext xmlns:c16="http://schemas.microsoft.com/office/drawing/2014/chart" uri="{C3380CC4-5D6E-409C-BE32-E72D297353CC}">
              <c16:uniqueId val="{00000000-13CC-48FC-A6A8-67CDEAC957D2}"/>
            </c:ext>
          </c:extLst>
        </c:ser>
        <c:ser>
          <c:idx val="0"/>
          <c:order val="1"/>
          <c:tx>
            <c:v>W</c:v>
          </c:tx>
          <c:spPr>
            <a:ln w="19050" cap="rnd">
              <a:solidFill>
                <a:srgbClr val="0070C0"/>
              </a:solidFill>
              <a:round/>
            </a:ln>
            <a:effectLst/>
          </c:spPr>
          <c:marker>
            <c:symbol val="none"/>
          </c:marker>
          <c:xVal>
            <c:numRef>
              <c:f>Sheet1!$C$39525:$AU$39525</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numCache>
            </c:numRef>
          </c:xVal>
          <c:yVal>
            <c:numRef>
              <c:f>Sheet1!$C$39526:$AU$39526</c:f>
              <c:numCache>
                <c:formatCode>0.00E+00</c:formatCode>
                <c:ptCount val="45"/>
                <c:pt idx="0">
                  <c:v>4.2745752242093977E-3</c:v>
                </c:pt>
                <c:pt idx="1">
                  <c:v>5.0468455313700054E-4</c:v>
                </c:pt>
                <c:pt idx="2">
                  <c:v>3.9891703552584139E-2</c:v>
                </c:pt>
                <c:pt idx="3">
                  <c:v>2.6608279523286732E-2</c:v>
                </c:pt>
                <c:pt idx="4">
                  <c:v>9.0535446600128952E-3</c:v>
                </c:pt>
                <c:pt idx="5">
                  <c:v>6.9609243646761446E-3</c:v>
                </c:pt>
                <c:pt idx="6">
                  <c:v>8.6051033744741091E-3</c:v>
                </c:pt>
                <c:pt idx="7">
                  <c:v>2.2154651208107935E-2</c:v>
                </c:pt>
                <c:pt idx="8">
                  <c:v>7.6372053413809992E-3</c:v>
                </c:pt>
                <c:pt idx="9">
                  <c:v>6.7361103499684076E-3</c:v>
                </c:pt>
                <c:pt idx="10">
                  <c:v>1.474006270129701E-2</c:v>
                </c:pt>
                <c:pt idx="11">
                  <c:v>8.9334584243032766E-3</c:v>
                </c:pt>
                <c:pt idx="12">
                  <c:v>6.807704623190104E-3</c:v>
                </c:pt>
                <c:pt idx="13">
                  <c:v>1.3851700573293195E-3</c:v>
                </c:pt>
                <c:pt idx="14">
                  <c:v>2.4186340911976816E-3</c:v>
                </c:pt>
                <c:pt idx="15">
                  <c:v>2.851788669537E-2</c:v>
                </c:pt>
                <c:pt idx="16">
                  <c:v>2.9967077415170079E-3</c:v>
                </c:pt>
                <c:pt idx="17">
                  <c:v>1.8907010801890559E-2</c:v>
                </c:pt>
                <c:pt idx="18">
                  <c:v>1.1206268503116266E-2</c:v>
                </c:pt>
                <c:pt idx="19">
                  <c:v>1.4397781264462934E-2</c:v>
                </c:pt>
                <c:pt idx="20">
                  <c:v>9.4301762358350218E-3</c:v>
                </c:pt>
                <c:pt idx="21">
                  <c:v>3.519166237552538E-2</c:v>
                </c:pt>
                <c:pt idx="22">
                  <c:v>1.0099249947374378E-2</c:v>
                </c:pt>
                <c:pt idx="23">
                  <c:v>9.0412077190672874E-3</c:v>
                </c:pt>
                <c:pt idx="24">
                  <c:v>1.7809243378813761E-2</c:v>
                </c:pt>
                <c:pt idx="25">
                  <c:v>2.4583441747327753E-2</c:v>
                </c:pt>
                <c:pt idx="26">
                  <c:v>4.4770735553449702E-2</c:v>
                </c:pt>
                <c:pt idx="27">
                  <c:v>3.2617733484207392E-2</c:v>
                </c:pt>
                <c:pt idx="28">
                  <c:v>3.3401621262638091E-2</c:v>
                </c:pt>
                <c:pt idx="29">
                  <c:v>6.2434291849452768E-2</c:v>
                </c:pt>
                <c:pt idx="30">
                  <c:v>5.8348678729130361E-2</c:v>
                </c:pt>
                <c:pt idx="31">
                  <c:v>7.3578258075037456E-2</c:v>
                </c:pt>
                <c:pt idx="32">
                  <c:v>7.4760678119849044E-2</c:v>
                </c:pt>
                <c:pt idx="33">
                  <c:v>0.16949275092622182</c:v>
                </c:pt>
                <c:pt idx="34">
                  <c:v>0.14693712324000846</c:v>
                </c:pt>
                <c:pt idx="35">
                  <c:v>0.1146792746747788</c:v>
                </c:pt>
                <c:pt idx="36">
                  <c:v>0.16685717739618328</c:v>
                </c:pt>
                <c:pt idx="37">
                  <c:v>0.18512804357621565</c:v>
                </c:pt>
                <c:pt idx="38">
                  <c:v>0.16340527360564927</c:v>
                </c:pt>
                <c:pt idx="39">
                  <c:v>0.16006961886954646</c:v>
                </c:pt>
                <c:pt idx="40">
                  <c:v>0.27305187193309666</c:v>
                </c:pt>
                <c:pt idx="41">
                  <c:v>0.21696105496644183</c:v>
                </c:pt>
                <c:pt idx="42">
                  <c:v>0.23818985649572175</c:v>
                </c:pt>
                <c:pt idx="43">
                  <c:v>0.2515151276805041</c:v>
                </c:pt>
                <c:pt idx="44">
                  <c:v>0.30252324199401448</c:v>
                </c:pt>
              </c:numCache>
            </c:numRef>
          </c:yVal>
          <c:smooth val="0"/>
          <c:extLst>
            <c:ext xmlns:c16="http://schemas.microsoft.com/office/drawing/2014/chart" uri="{C3380CC4-5D6E-409C-BE32-E72D297353CC}">
              <c16:uniqueId val="{00000001-13CC-48FC-A6A8-67CDEAC957D2}"/>
            </c:ext>
          </c:extLst>
        </c:ser>
        <c:ser>
          <c:idx val="1"/>
          <c:order val="2"/>
          <c:tx>
            <c:v>Ni</c:v>
          </c:tx>
          <c:spPr>
            <a:ln w="19050" cap="rnd">
              <a:solidFill>
                <a:srgbClr val="92D050"/>
              </a:solidFill>
              <a:round/>
            </a:ln>
            <a:effectLst/>
          </c:spPr>
          <c:marker>
            <c:symbol val="none"/>
          </c:marker>
          <c:xVal>
            <c:numRef>
              <c:f>Sheet1!$C$39525:$AU$39525</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numCache>
            </c:numRef>
          </c:xVal>
          <c:yVal>
            <c:numRef>
              <c:f>Sheet1!$C$39527:$AU$39527</c:f>
              <c:numCache>
                <c:formatCode>0.00E+00</c:formatCode>
                <c:ptCount val="45"/>
                <c:pt idx="0">
                  <c:v>1.7308575107908866E-2</c:v>
                </c:pt>
                <c:pt idx="1">
                  <c:v>8.3176748366324063E-3</c:v>
                </c:pt>
                <c:pt idx="2">
                  <c:v>3.3823118370628319E-2</c:v>
                </c:pt>
                <c:pt idx="3">
                  <c:v>3.1529899252557718E-2</c:v>
                </c:pt>
                <c:pt idx="4">
                  <c:v>3.2014845926702194E-2</c:v>
                </c:pt>
                <c:pt idx="5">
                  <c:v>2.3913979773637135E-2</c:v>
                </c:pt>
                <c:pt idx="6">
                  <c:v>1.5810506495931846E-2</c:v>
                </c:pt>
                <c:pt idx="7">
                  <c:v>3.2945895173871718E-2</c:v>
                </c:pt>
                <c:pt idx="8">
                  <c:v>2.5935069420455068E-2</c:v>
                </c:pt>
                <c:pt idx="9">
                  <c:v>2.5810692955191072E-2</c:v>
                </c:pt>
                <c:pt idx="10">
                  <c:v>3.1096495745480145E-2</c:v>
                </c:pt>
                <c:pt idx="11">
                  <c:v>3.7580267755277889E-2</c:v>
                </c:pt>
                <c:pt idx="12">
                  <c:v>2.1111289052434128E-2</c:v>
                </c:pt>
                <c:pt idx="13">
                  <c:v>1.4208588743260699E-2</c:v>
                </c:pt>
                <c:pt idx="14">
                  <c:v>2.5651254597059896E-2</c:v>
                </c:pt>
                <c:pt idx="15">
                  <c:v>2.5981422352219462E-2</c:v>
                </c:pt>
                <c:pt idx="16">
                  <c:v>1.5357500938594575E-2</c:v>
                </c:pt>
                <c:pt idx="17">
                  <c:v>3.7851639126733061E-2</c:v>
                </c:pt>
                <c:pt idx="18">
                  <c:v>2.8966198335166931E-2</c:v>
                </c:pt>
                <c:pt idx="19">
                  <c:v>4.9813584391654321E-2</c:v>
                </c:pt>
                <c:pt idx="20">
                  <c:v>2.7954700395091691E-2</c:v>
                </c:pt>
                <c:pt idx="21">
                  <c:v>3.1590653225608965E-2</c:v>
                </c:pt>
                <c:pt idx="22">
                  <c:v>4.2715858308793417E-2</c:v>
                </c:pt>
                <c:pt idx="23">
                  <c:v>2.2796747960797399E-2</c:v>
                </c:pt>
                <c:pt idx="24">
                  <c:v>2.6524282574645928E-2</c:v>
                </c:pt>
                <c:pt idx="25">
                  <c:v>3.0056664338390205E-2</c:v>
                </c:pt>
                <c:pt idx="26">
                  <c:v>2.852581329802184E-2</c:v>
                </c:pt>
                <c:pt idx="27">
                  <c:v>2.9764707343289405E-2</c:v>
                </c:pt>
                <c:pt idx="28">
                  <c:v>1.4466957497863855E-2</c:v>
                </c:pt>
                <c:pt idx="29">
                  <c:v>1.2958492389233344E-2</c:v>
                </c:pt>
                <c:pt idx="30">
                  <c:v>1.1067185927181955E-2</c:v>
                </c:pt>
                <c:pt idx="31">
                  <c:v>1.1943266815374467E-2</c:v>
                </c:pt>
                <c:pt idx="32">
                  <c:v>1.1495836632030831E-2</c:v>
                </c:pt>
                <c:pt idx="33">
                  <c:v>1.5484051774258786E-2</c:v>
                </c:pt>
                <c:pt idx="34">
                  <c:v>1.2878295415582676E-2</c:v>
                </c:pt>
                <c:pt idx="35">
                  <c:v>1.0368515559049841E-2</c:v>
                </c:pt>
                <c:pt idx="36">
                  <c:v>1.1779935307098239E-2</c:v>
                </c:pt>
                <c:pt idx="37">
                  <c:v>1.186080533962804E-2</c:v>
                </c:pt>
                <c:pt idx="38">
                  <c:v>9.7418585231387831E-3</c:v>
                </c:pt>
                <c:pt idx="39">
                  <c:v>1.0295730321342676E-2</c:v>
                </c:pt>
                <c:pt idx="40">
                  <c:v>1.1491800022680005E-2</c:v>
                </c:pt>
                <c:pt idx="41">
                  <c:v>8.8246852180089812E-3</c:v>
                </c:pt>
                <c:pt idx="42">
                  <c:v>1.0050316904599829E-2</c:v>
                </c:pt>
                <c:pt idx="43">
                  <c:v>8.0347306940220815E-3</c:v>
                </c:pt>
                <c:pt idx="44">
                  <c:v>1.0648012999074372E-2</c:v>
                </c:pt>
              </c:numCache>
            </c:numRef>
          </c:yVal>
          <c:smooth val="0"/>
          <c:extLst>
            <c:ext xmlns:c16="http://schemas.microsoft.com/office/drawing/2014/chart" uri="{C3380CC4-5D6E-409C-BE32-E72D297353CC}">
              <c16:uniqueId val="{00000002-13CC-48FC-A6A8-67CDEAC957D2}"/>
            </c:ext>
          </c:extLst>
        </c:ser>
        <c:ser>
          <c:idx val="2"/>
          <c:order val="3"/>
          <c:tx>
            <c:v>Cr</c:v>
          </c:tx>
          <c:spPr>
            <a:ln w="19050" cap="rnd">
              <a:solidFill>
                <a:schemeClr val="bg1">
                  <a:lumMod val="75000"/>
                </a:schemeClr>
              </a:solidFill>
              <a:round/>
            </a:ln>
            <a:effectLst/>
          </c:spPr>
          <c:marker>
            <c:symbol val="none"/>
          </c:marker>
          <c:xVal>
            <c:numRef>
              <c:f>Sheet1!$C$39525:$AU$39525</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numCache>
            </c:numRef>
          </c:xVal>
          <c:yVal>
            <c:numRef>
              <c:f>Sheet1!$C$39528:$AU$39528</c:f>
              <c:numCache>
                <c:formatCode>0.00E+00</c:formatCode>
                <c:ptCount val="45"/>
                <c:pt idx="0">
                  <c:v>6.0316398227334908E-3</c:v>
                </c:pt>
                <c:pt idx="1">
                  <c:v>1.287117566859979E-3</c:v>
                </c:pt>
                <c:pt idx="2">
                  <c:v>1.2386003882654657E-2</c:v>
                </c:pt>
                <c:pt idx="3">
                  <c:v>9.5381794782792122E-3</c:v>
                </c:pt>
                <c:pt idx="4">
                  <c:v>1.1105153319559209E-2</c:v>
                </c:pt>
                <c:pt idx="5">
                  <c:v>6.1335236851466695E-3</c:v>
                </c:pt>
                <c:pt idx="6">
                  <c:v>2.9611173153176371E-3</c:v>
                </c:pt>
                <c:pt idx="7">
                  <c:v>1.0640512256256477E-2</c:v>
                </c:pt>
                <c:pt idx="8">
                  <c:v>7.4474853685287355E-3</c:v>
                </c:pt>
                <c:pt idx="9">
                  <c:v>6.7526359661683943E-3</c:v>
                </c:pt>
                <c:pt idx="10">
                  <c:v>9.3272239177449295E-3</c:v>
                </c:pt>
                <c:pt idx="11">
                  <c:v>1.2700381319383836E-2</c:v>
                </c:pt>
                <c:pt idx="12">
                  <c:v>5.1921944017822002E-3</c:v>
                </c:pt>
                <c:pt idx="13">
                  <c:v>2.3444623443918894E-3</c:v>
                </c:pt>
                <c:pt idx="14">
                  <c:v>6.6639433140175596E-3</c:v>
                </c:pt>
                <c:pt idx="15">
                  <c:v>7.0803308190556316E-3</c:v>
                </c:pt>
                <c:pt idx="16">
                  <c:v>2.6007140521007578E-3</c:v>
                </c:pt>
                <c:pt idx="17">
                  <c:v>1.315156937636118E-2</c:v>
                </c:pt>
                <c:pt idx="18">
                  <c:v>8.8097730314106622E-3</c:v>
                </c:pt>
                <c:pt idx="19">
                  <c:v>1.8505578297671261E-2</c:v>
                </c:pt>
                <c:pt idx="20">
                  <c:v>8.5664491465397546E-3</c:v>
                </c:pt>
                <c:pt idx="21">
                  <c:v>1.0136238327992925E-2</c:v>
                </c:pt>
                <c:pt idx="22">
                  <c:v>1.424253719712207E-2</c:v>
                </c:pt>
                <c:pt idx="23">
                  <c:v>5.2724694573620381E-3</c:v>
                </c:pt>
                <c:pt idx="24">
                  <c:v>7.6857463610130843E-3</c:v>
                </c:pt>
                <c:pt idx="25">
                  <c:v>9.293363362197566E-3</c:v>
                </c:pt>
                <c:pt idx="26">
                  <c:v>9.5987829141552915E-3</c:v>
                </c:pt>
                <c:pt idx="27">
                  <c:v>9.9577205291022462E-3</c:v>
                </c:pt>
                <c:pt idx="28">
                  <c:v>3.5406412238211719E-3</c:v>
                </c:pt>
                <c:pt idx="29">
                  <c:v>2.898513626573708E-3</c:v>
                </c:pt>
                <c:pt idx="30">
                  <c:v>2.3400101276289018E-3</c:v>
                </c:pt>
                <c:pt idx="31">
                  <c:v>2.5344751399459663E-3</c:v>
                </c:pt>
                <c:pt idx="32">
                  <c:v>2.0874015419347896E-3</c:v>
                </c:pt>
                <c:pt idx="33">
                  <c:v>4.7284254551143018E-3</c:v>
                </c:pt>
                <c:pt idx="34">
                  <c:v>3.3767071947272687E-3</c:v>
                </c:pt>
                <c:pt idx="35">
                  <c:v>2.449846027196043E-3</c:v>
                </c:pt>
                <c:pt idx="36">
                  <c:v>3.0637632320335288E-3</c:v>
                </c:pt>
                <c:pt idx="37">
                  <c:v>2.9538501306066939E-3</c:v>
                </c:pt>
                <c:pt idx="38">
                  <c:v>2.6674989514931672E-3</c:v>
                </c:pt>
                <c:pt idx="39">
                  <c:v>2.4954590337108009E-3</c:v>
                </c:pt>
                <c:pt idx="40">
                  <c:v>4.2182868772583258E-3</c:v>
                </c:pt>
                <c:pt idx="41">
                  <c:v>3.2863969661769991E-3</c:v>
                </c:pt>
                <c:pt idx="42">
                  <c:v>3.5840176992096829E-3</c:v>
                </c:pt>
                <c:pt idx="43">
                  <c:v>3.5704263150909007E-3</c:v>
                </c:pt>
                <c:pt idx="44">
                  <c:v>4.5115413460037803E-3</c:v>
                </c:pt>
              </c:numCache>
            </c:numRef>
          </c:yVal>
          <c:smooth val="0"/>
          <c:extLst>
            <c:ext xmlns:c16="http://schemas.microsoft.com/office/drawing/2014/chart" uri="{C3380CC4-5D6E-409C-BE32-E72D297353CC}">
              <c16:uniqueId val="{00000003-13CC-48FC-A6A8-67CDEAC957D2}"/>
            </c:ext>
          </c:extLst>
        </c:ser>
        <c:ser>
          <c:idx val="4"/>
          <c:order val="4"/>
          <c:tx>
            <c:v>Mo</c:v>
          </c:tx>
          <c:spPr>
            <a:ln w="19050" cap="rnd">
              <a:solidFill>
                <a:srgbClr val="7030A0"/>
              </a:solidFill>
              <a:round/>
            </a:ln>
            <a:effectLst/>
          </c:spPr>
          <c:marker>
            <c:symbol val="none"/>
          </c:marker>
          <c:xVal>
            <c:numRef>
              <c:f>Sheet1!$C$39525:$AU$39525</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numCache>
            </c:numRef>
          </c:xVal>
          <c:yVal>
            <c:numRef>
              <c:f>Sheet1!$C$39530:$AU$39530</c:f>
              <c:numCache>
                <c:formatCode>0.00E+00</c:formatCode>
                <c:ptCount val="45"/>
                <c:pt idx="0">
                  <c:v>4.757257849956344E-3</c:v>
                </c:pt>
                <c:pt idx="1">
                  <c:v>1.0157719081560913E-3</c:v>
                </c:pt>
                <c:pt idx="2">
                  <c:v>7.5898073702089534E-3</c:v>
                </c:pt>
                <c:pt idx="3">
                  <c:v>5.5671688414226459E-3</c:v>
                </c:pt>
                <c:pt idx="4">
                  <c:v>1.0256372272686163E-2</c:v>
                </c:pt>
                <c:pt idx="5">
                  <c:v>2.549992816352392E-3</c:v>
                </c:pt>
                <c:pt idx="6">
                  <c:v>2.0829015453066521E-3</c:v>
                </c:pt>
                <c:pt idx="7">
                  <c:v>8.5390983466192699E-3</c:v>
                </c:pt>
                <c:pt idx="8">
                  <c:v>5.2395746316480077E-3</c:v>
                </c:pt>
                <c:pt idx="9">
                  <c:v>7.004220786260327E-3</c:v>
                </c:pt>
                <c:pt idx="10">
                  <c:v>1.2065677392486932E-2</c:v>
                </c:pt>
                <c:pt idx="11">
                  <c:v>1.0750417181541679E-2</c:v>
                </c:pt>
                <c:pt idx="12">
                  <c:v>4.4368536939413707E-3</c:v>
                </c:pt>
                <c:pt idx="13">
                  <c:v>2.5030656954195076E-3</c:v>
                </c:pt>
                <c:pt idx="14">
                  <c:v>3.0721194446009315E-3</c:v>
                </c:pt>
                <c:pt idx="15">
                  <c:v>5.2662356397650562E-3</c:v>
                </c:pt>
                <c:pt idx="16">
                  <c:v>1.8092762580989295E-3</c:v>
                </c:pt>
                <c:pt idx="17">
                  <c:v>7.095539748717827E-3</c:v>
                </c:pt>
                <c:pt idx="18">
                  <c:v>6.7310296518118921E-3</c:v>
                </c:pt>
                <c:pt idx="19">
                  <c:v>1.1785021528654575E-2</c:v>
                </c:pt>
                <c:pt idx="20">
                  <c:v>6.954647762121448E-3</c:v>
                </c:pt>
                <c:pt idx="21">
                  <c:v>7.8872009039002676E-3</c:v>
                </c:pt>
                <c:pt idx="22">
                  <c:v>1.0135944132982619E-2</c:v>
                </c:pt>
                <c:pt idx="23">
                  <c:v>2.9849981354467072E-3</c:v>
                </c:pt>
                <c:pt idx="24">
                  <c:v>7.7468630593491251E-3</c:v>
                </c:pt>
                <c:pt idx="25">
                  <c:v>9.3635866833343771E-3</c:v>
                </c:pt>
                <c:pt idx="26">
                  <c:v>6.9776997536844217E-3</c:v>
                </c:pt>
                <c:pt idx="27">
                  <c:v>8.3281647860777713E-3</c:v>
                </c:pt>
                <c:pt idx="28">
                  <c:v>4.0803288104882341E-3</c:v>
                </c:pt>
                <c:pt idx="29">
                  <c:v>3.0298241819145875E-3</c:v>
                </c:pt>
                <c:pt idx="30">
                  <c:v>3.8319324594775881E-3</c:v>
                </c:pt>
                <c:pt idx="31">
                  <c:v>3.1987631449996706E-3</c:v>
                </c:pt>
                <c:pt idx="32">
                  <c:v>2.5662772574256876E-3</c:v>
                </c:pt>
                <c:pt idx="33">
                  <c:v>3.4158467300870882E-3</c:v>
                </c:pt>
                <c:pt idx="34">
                  <c:v>5.2115480304871717E-3</c:v>
                </c:pt>
                <c:pt idx="35">
                  <c:v>5.1469132023593952E-3</c:v>
                </c:pt>
                <c:pt idx="36">
                  <c:v>4.4917306448757487E-2</c:v>
                </c:pt>
                <c:pt idx="37">
                  <c:v>0.13490383802879202</c:v>
                </c:pt>
                <c:pt idx="38">
                  <c:v>0.13310053703876853</c:v>
                </c:pt>
                <c:pt idx="39">
                  <c:v>0.10393977091055073</c:v>
                </c:pt>
                <c:pt idx="40">
                  <c:v>0.18553238128796154</c:v>
                </c:pt>
                <c:pt idx="41">
                  <c:v>0.15183737229739999</c:v>
                </c:pt>
                <c:pt idx="42">
                  <c:v>0.1410695110601265</c:v>
                </c:pt>
                <c:pt idx="43">
                  <c:v>0.14283795735954005</c:v>
                </c:pt>
                <c:pt idx="44">
                  <c:v>0.19224679477895876</c:v>
                </c:pt>
              </c:numCache>
            </c:numRef>
          </c:yVal>
          <c:smooth val="0"/>
          <c:extLst>
            <c:ext xmlns:c16="http://schemas.microsoft.com/office/drawing/2014/chart" uri="{C3380CC4-5D6E-409C-BE32-E72D297353CC}">
              <c16:uniqueId val="{00000004-13CC-48FC-A6A8-67CDEAC957D2}"/>
            </c:ext>
          </c:extLst>
        </c:ser>
        <c:dLbls>
          <c:showLegendKey val="0"/>
          <c:showVal val="0"/>
          <c:showCatName val="0"/>
          <c:showSerName val="0"/>
          <c:showPercent val="0"/>
          <c:showBubbleSize val="0"/>
        </c:dLbls>
        <c:axId val="564067232"/>
        <c:axId val="564069632"/>
      </c:scatterChart>
      <c:valAx>
        <c:axId val="564067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a:solidFill>
                      <a:schemeClr val="tx1"/>
                    </a:solidFill>
                  </a:rPr>
                  <a:t>LIBS shot nr. (20x)</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564069632"/>
        <c:crossesAt val="1.0000000000000002E-3"/>
        <c:crossBetween val="midCat"/>
      </c:valAx>
      <c:valAx>
        <c:axId val="564069632"/>
        <c:scaling>
          <c:logBase val="10"/>
          <c:orientation val="minMax"/>
          <c:min val="1.0000000000000002E-3"/>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Concentration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564067232"/>
        <c:crosses val="autoZero"/>
        <c:crossBetween val="midCat"/>
      </c:valAx>
      <c:spPr>
        <a:solidFill>
          <a:schemeClr val="bg1"/>
        </a:solid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Sheet1!$E$1</c:f>
              <c:strCache>
                <c:ptCount val="1"/>
                <c:pt idx="0">
                  <c:v>(D+T)/(D+T+H)</c:v>
                </c:pt>
              </c:strCache>
            </c:strRef>
          </c:tx>
          <c:spPr>
            <a:ln w="19050" cap="rnd">
              <a:solidFill>
                <a:srgbClr val="C00000"/>
              </a:solidFill>
              <a:round/>
            </a:ln>
            <a:effectLst/>
          </c:spPr>
          <c:marker>
            <c:symbol val="none"/>
          </c:marker>
          <c:xVal>
            <c:numRef>
              <c:f>Sheet1!$A$2:$A$501</c:f>
              <c:numCache>
                <c:formatCode>General</c:formatCode>
                <c:ptCount val="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Sheet1!$E$2:$E$501</c:f>
              <c:numCache>
                <c:formatCode>General</c:formatCode>
                <c:ptCount val="500"/>
                <c:pt idx="0">
                  <c:v>1.2830188679245282</c:v>
                </c:pt>
                <c:pt idx="1">
                  <c:v>0.78963414634146345</c:v>
                </c:pt>
                <c:pt idx="2">
                  <c:v>0.79026845637583898</c:v>
                </c:pt>
                <c:pt idx="3">
                  <c:v>0.77131258457374829</c:v>
                </c:pt>
                <c:pt idx="4">
                  <c:v>0.51234567901234573</c:v>
                </c:pt>
                <c:pt idx="5">
                  <c:v>0.54142581888246633</c:v>
                </c:pt>
                <c:pt idx="6">
                  <c:v>0.62393162393162394</c:v>
                </c:pt>
                <c:pt idx="7">
                  <c:v>0.53196347031963476</c:v>
                </c:pt>
                <c:pt idx="8">
                  <c:v>0.45303030303030301</c:v>
                </c:pt>
                <c:pt idx="9">
                  <c:v>0.42461538461538462</c:v>
                </c:pt>
                <c:pt idx="10">
                  <c:v>0.42120208234737339</c:v>
                </c:pt>
                <c:pt idx="11">
                  <c:v>0.3229672821509556</c:v>
                </c:pt>
                <c:pt idx="12">
                  <c:v>0.2968702522029778</c:v>
                </c:pt>
                <c:pt idx="13">
                  <c:v>0.27377377377377377</c:v>
                </c:pt>
                <c:pt idx="14">
                  <c:v>0.29941520467836258</c:v>
                </c:pt>
                <c:pt idx="15">
                  <c:v>0.22949095498527555</c:v>
                </c:pt>
                <c:pt idx="16">
                  <c:v>0.27737226277372262</c:v>
                </c:pt>
                <c:pt idx="17">
                  <c:v>0.21272264631043258</c:v>
                </c:pt>
                <c:pt idx="18">
                  <c:v>0.18338472700888808</c:v>
                </c:pt>
                <c:pt idx="19">
                  <c:v>0.19789069990412272</c:v>
                </c:pt>
                <c:pt idx="20">
                  <c:v>0.20299652841220536</c:v>
                </c:pt>
                <c:pt idx="21">
                  <c:v>0.16785714285714284</c:v>
                </c:pt>
                <c:pt idx="22">
                  <c:v>0.194861131739195</c:v>
                </c:pt>
                <c:pt idx="23">
                  <c:v>0.18462498050834242</c:v>
                </c:pt>
                <c:pt idx="24">
                  <c:v>0.1758486366165832</c:v>
                </c:pt>
                <c:pt idx="25">
                  <c:v>0.16312292358803987</c:v>
                </c:pt>
                <c:pt idx="26">
                  <c:v>0.17478038067349927</c:v>
                </c:pt>
                <c:pt idx="27">
                  <c:v>0.17310638297872341</c:v>
                </c:pt>
                <c:pt idx="28">
                  <c:v>0.16209773539928488</c:v>
                </c:pt>
                <c:pt idx="29">
                  <c:v>0.15900704461590071</c:v>
                </c:pt>
                <c:pt idx="30">
                  <c:v>0.13842727428473531</c:v>
                </c:pt>
                <c:pt idx="31">
                  <c:v>0.15991656527029377</c:v>
                </c:pt>
                <c:pt idx="32">
                  <c:v>0.14941318086066807</c:v>
                </c:pt>
                <c:pt idx="33">
                  <c:v>0.1464685153975793</c:v>
                </c:pt>
                <c:pt idx="34">
                  <c:v>0.13339362423694326</c:v>
                </c:pt>
                <c:pt idx="35">
                  <c:v>0.12488022995847972</c:v>
                </c:pt>
                <c:pt idx="36">
                  <c:v>0.12243925678894711</c:v>
                </c:pt>
                <c:pt idx="37">
                  <c:v>0.1272419627749577</c:v>
                </c:pt>
                <c:pt idx="38">
                  <c:v>0.12944926509651142</c:v>
                </c:pt>
                <c:pt idx="39">
                  <c:v>0.1112482006991569</c:v>
                </c:pt>
                <c:pt idx="40">
                  <c:v>0.12508922198429692</c:v>
                </c:pt>
                <c:pt idx="41">
                  <c:v>0.12693984306887532</c:v>
                </c:pt>
                <c:pt idx="42">
                  <c:v>0.10171496156120639</c:v>
                </c:pt>
                <c:pt idx="43">
                  <c:v>0.10054974286220961</c:v>
                </c:pt>
                <c:pt idx="44">
                  <c:v>9.15136162127929E-2</c:v>
                </c:pt>
                <c:pt idx="45">
                  <c:v>0.11019055509527755</c:v>
                </c:pt>
                <c:pt idx="46">
                  <c:v>7.843404719683536E-2</c:v>
                </c:pt>
                <c:pt idx="47">
                  <c:v>8.4176706827309239E-2</c:v>
                </c:pt>
                <c:pt idx="48">
                  <c:v>7.9632967393085369E-2</c:v>
                </c:pt>
                <c:pt idx="49">
                  <c:v>0.11988693049551047</c:v>
                </c:pt>
                <c:pt idx="50">
                  <c:v>7.8112286411716844E-2</c:v>
                </c:pt>
                <c:pt idx="51">
                  <c:v>8.9091204682165498E-2</c:v>
                </c:pt>
                <c:pt idx="52">
                  <c:v>0.10944855413584398</c:v>
                </c:pt>
                <c:pt idx="53">
                  <c:v>9.1623538432049068E-2</c:v>
                </c:pt>
                <c:pt idx="54">
                  <c:v>0.11955496888553649</c:v>
                </c:pt>
                <c:pt idx="55">
                  <c:v>9.5872663335184155E-2</c:v>
                </c:pt>
                <c:pt idx="56">
                  <c:v>9.4123424455721069E-2</c:v>
                </c:pt>
                <c:pt idx="57">
                  <c:v>0.10090415913200723</c:v>
                </c:pt>
                <c:pt idx="58">
                  <c:v>0.10956427409148436</c:v>
                </c:pt>
                <c:pt idx="59">
                  <c:v>9.9630238290879206E-2</c:v>
                </c:pt>
                <c:pt idx="60">
                  <c:v>0.11196769456681351</c:v>
                </c:pt>
                <c:pt idx="61">
                  <c:v>0.11268317331985851</c:v>
                </c:pt>
                <c:pt idx="62">
                  <c:v>7.3083067092651763E-2</c:v>
                </c:pt>
                <c:pt idx="63">
                  <c:v>8.5526315789473686E-2</c:v>
                </c:pt>
                <c:pt idx="64">
                  <c:v>8.1769187883293071E-2</c:v>
                </c:pt>
                <c:pt idx="65">
                  <c:v>0.10116236832546313</c:v>
                </c:pt>
                <c:pt idx="66">
                  <c:v>0.10276911076443057</c:v>
                </c:pt>
                <c:pt idx="67">
                  <c:v>7.8549848942598186E-2</c:v>
                </c:pt>
                <c:pt idx="68">
                  <c:v>7.8324567993989486E-2</c:v>
                </c:pt>
                <c:pt idx="69">
                  <c:v>0.11056049213943951</c:v>
                </c:pt>
                <c:pt idx="70">
                  <c:v>6.8904593639575976E-2</c:v>
                </c:pt>
                <c:pt idx="71">
                  <c:v>7.5162753994870782E-2</c:v>
                </c:pt>
                <c:pt idx="72">
                  <c:v>9.0211833455076704E-2</c:v>
                </c:pt>
                <c:pt idx="73">
                  <c:v>6.7168863779033264E-2</c:v>
                </c:pt>
                <c:pt idx="74">
                  <c:v>9.8319628173042545E-2</c:v>
                </c:pt>
                <c:pt idx="75">
                  <c:v>8.877131099353322E-2</c:v>
                </c:pt>
                <c:pt idx="76">
                  <c:v>9.1719992243552456E-2</c:v>
                </c:pt>
                <c:pt idx="77">
                  <c:v>4.7559449311639551E-2</c:v>
                </c:pt>
                <c:pt idx="78">
                  <c:v>6.7542213883677302E-2</c:v>
                </c:pt>
                <c:pt idx="79">
                  <c:v>0.11103767349636484</c:v>
                </c:pt>
                <c:pt idx="80">
                  <c:v>7.3537305421363386E-2</c:v>
                </c:pt>
                <c:pt idx="81">
                  <c:v>9.4501152453078691E-2</c:v>
                </c:pt>
                <c:pt idx="82">
                  <c:v>8.5327783558792919E-2</c:v>
                </c:pt>
                <c:pt idx="83">
                  <c:v>6.5179833516569807E-2</c:v>
                </c:pt>
                <c:pt idx="84">
                  <c:v>8.5979860573199077E-2</c:v>
                </c:pt>
                <c:pt idx="85">
                  <c:v>8.8417786970010348E-2</c:v>
                </c:pt>
                <c:pt idx="86">
                  <c:v>6.4850642315431042E-2</c:v>
                </c:pt>
                <c:pt idx="87">
                  <c:v>6.341968911917098E-2</c:v>
                </c:pt>
                <c:pt idx="88">
                  <c:v>5.8261521168977148E-2</c:v>
                </c:pt>
                <c:pt idx="89">
                  <c:v>7.1465033180193982E-2</c:v>
                </c:pt>
                <c:pt idx="90">
                  <c:v>6.8191816981962167E-2</c:v>
                </c:pt>
                <c:pt idx="91">
                  <c:v>5.9764496778493666E-2</c:v>
                </c:pt>
                <c:pt idx="92">
                  <c:v>6.6292338344502807E-2</c:v>
                </c:pt>
                <c:pt idx="93">
                  <c:v>6.8839316835134196E-2</c:v>
                </c:pt>
                <c:pt idx="94">
                  <c:v>6.1290905803652145E-2</c:v>
                </c:pt>
                <c:pt idx="95">
                  <c:v>5.5033991583036582E-2</c:v>
                </c:pt>
                <c:pt idx="96">
                  <c:v>6.2765205091937767E-2</c:v>
                </c:pt>
                <c:pt idx="97">
                  <c:v>7.5358298659269532E-2</c:v>
                </c:pt>
                <c:pt idx="98">
                  <c:v>7.0813397129186606E-2</c:v>
                </c:pt>
                <c:pt idx="99">
                  <c:v>7.7806595035198226E-2</c:v>
                </c:pt>
                <c:pt idx="100">
                  <c:v>7.5857660345194977E-2</c:v>
                </c:pt>
                <c:pt idx="101">
                  <c:v>8.6034912718204487E-2</c:v>
                </c:pt>
                <c:pt idx="102">
                  <c:v>6.3361982810313813E-2</c:v>
                </c:pt>
                <c:pt idx="103">
                  <c:v>5.8161350844277676E-2</c:v>
                </c:pt>
                <c:pt idx="104">
                  <c:v>6.0893098782138028E-2</c:v>
                </c:pt>
                <c:pt idx="105">
                  <c:v>6.6459478842935696E-2</c:v>
                </c:pt>
                <c:pt idx="106">
                  <c:v>6.5357967667436484E-2</c:v>
                </c:pt>
                <c:pt idx="107">
                  <c:v>7.4915418076365398E-2</c:v>
                </c:pt>
                <c:pt idx="108">
                  <c:v>8.5014409221902024E-2</c:v>
                </c:pt>
                <c:pt idx="109">
                  <c:v>5.8857808857808856E-2</c:v>
                </c:pt>
                <c:pt idx="110">
                  <c:v>6.7884080984517661E-2</c:v>
                </c:pt>
                <c:pt idx="111">
                  <c:v>6.5559246954595793E-2</c:v>
                </c:pt>
                <c:pt idx="112">
                  <c:v>6.2381404174573052E-2</c:v>
                </c:pt>
                <c:pt idx="113">
                  <c:v>6.2855937565914358E-2</c:v>
                </c:pt>
                <c:pt idx="114">
                  <c:v>6.4772098173094664E-2</c:v>
                </c:pt>
                <c:pt idx="115">
                  <c:v>6.803005008347246E-2</c:v>
                </c:pt>
                <c:pt idx="116">
                  <c:v>5.9547051932838733E-2</c:v>
                </c:pt>
                <c:pt idx="117">
                  <c:v>5.4910899295482804E-2</c:v>
                </c:pt>
                <c:pt idx="118">
                  <c:v>7.0610360745426565E-2</c:v>
                </c:pt>
                <c:pt idx="119">
                  <c:v>7.5936883629191321E-2</c:v>
                </c:pt>
                <c:pt idx="120">
                  <c:v>6.0427702570139297E-2</c:v>
                </c:pt>
                <c:pt idx="121">
                  <c:v>6.1645155076093236E-2</c:v>
                </c:pt>
                <c:pt idx="122">
                  <c:v>6.0986878580669007E-2</c:v>
                </c:pt>
                <c:pt idx="123">
                  <c:v>7.9027355623100301E-2</c:v>
                </c:pt>
                <c:pt idx="124">
                  <c:v>6.2877165660891576E-2</c:v>
                </c:pt>
                <c:pt idx="125">
                  <c:v>5.4227156276686596E-2</c:v>
                </c:pt>
                <c:pt idx="126">
                  <c:v>5.5247440273037546E-2</c:v>
                </c:pt>
                <c:pt idx="127">
                  <c:v>5.4974835462640342E-2</c:v>
                </c:pt>
                <c:pt idx="128">
                  <c:v>6.6766852726492062E-2</c:v>
                </c:pt>
                <c:pt idx="129">
                  <c:v>5.5275407292474786E-2</c:v>
                </c:pt>
                <c:pt idx="130">
                  <c:v>6.8760984182776805E-2</c:v>
                </c:pt>
                <c:pt idx="131">
                  <c:v>5.7177615571776155E-2</c:v>
                </c:pt>
                <c:pt idx="132">
                  <c:v>6.9478402607986961E-2</c:v>
                </c:pt>
                <c:pt idx="133">
                  <c:v>0.10178886369362559</c:v>
                </c:pt>
                <c:pt idx="134">
                  <c:v>7.934397163120567E-2</c:v>
                </c:pt>
                <c:pt idx="135">
                  <c:v>7.7756532823454433E-2</c:v>
                </c:pt>
                <c:pt idx="136">
                  <c:v>8.086323452938117E-2</c:v>
                </c:pt>
                <c:pt idx="137">
                  <c:v>6.0294774452880749E-2</c:v>
                </c:pt>
                <c:pt idx="138">
                  <c:v>7.3155610663360196E-2</c:v>
                </c:pt>
                <c:pt idx="139">
                  <c:v>8.0648273200848927E-2</c:v>
                </c:pt>
                <c:pt idx="140">
                  <c:v>6.0795708538220833E-2</c:v>
                </c:pt>
                <c:pt idx="141">
                  <c:v>7.0570570570570576E-2</c:v>
                </c:pt>
                <c:pt idx="142">
                  <c:v>7.2289156626506021E-2</c:v>
                </c:pt>
                <c:pt idx="143">
                  <c:v>9.6912696790022484E-2</c:v>
                </c:pt>
                <c:pt idx="144">
                  <c:v>6.3213863725876326E-2</c:v>
                </c:pt>
                <c:pt idx="145">
                  <c:v>6.7317317317317313E-2</c:v>
                </c:pt>
                <c:pt idx="146">
                  <c:v>6.3862585333626959E-2</c:v>
                </c:pt>
                <c:pt idx="147">
                  <c:v>5.5045871559633031E-2</c:v>
                </c:pt>
                <c:pt idx="148">
                  <c:v>8.9502427184466021E-2</c:v>
                </c:pt>
                <c:pt idx="149">
                  <c:v>7.3681616559881716E-2</c:v>
                </c:pt>
                <c:pt idx="150">
                  <c:v>8.5089141004862243E-2</c:v>
                </c:pt>
                <c:pt idx="151">
                  <c:v>6.6322580645161291E-2</c:v>
                </c:pt>
                <c:pt idx="152">
                  <c:v>7.789296721770804E-2</c:v>
                </c:pt>
                <c:pt idx="153">
                  <c:v>6.8468468468468463E-2</c:v>
                </c:pt>
                <c:pt idx="154">
                  <c:v>5.5045871559633031E-2</c:v>
                </c:pt>
                <c:pt idx="155">
                  <c:v>6.0954371299198888E-2</c:v>
                </c:pt>
                <c:pt idx="156">
                  <c:v>6.3348416289592757E-2</c:v>
                </c:pt>
                <c:pt idx="157">
                  <c:v>5.1413108839446782E-2</c:v>
                </c:pt>
                <c:pt idx="158">
                  <c:v>6.8915801614763558E-2</c:v>
                </c:pt>
                <c:pt idx="159">
                  <c:v>6.6194581280788173E-2</c:v>
                </c:pt>
                <c:pt idx="160">
                  <c:v>6.7905824039653034E-2</c:v>
                </c:pt>
                <c:pt idx="161">
                  <c:v>7.2783913905409239E-2</c:v>
                </c:pt>
                <c:pt idx="162">
                  <c:v>6.436567164179105E-2</c:v>
                </c:pt>
                <c:pt idx="163">
                  <c:v>7.8745001537988316E-2</c:v>
                </c:pt>
                <c:pt idx="164">
                  <c:v>7.752667922159448E-2</c:v>
                </c:pt>
                <c:pt idx="165">
                  <c:v>6.0883797054009821E-2</c:v>
                </c:pt>
                <c:pt idx="166">
                  <c:v>7.2303627191928899E-2</c:v>
                </c:pt>
                <c:pt idx="167">
                  <c:v>5.2934059286146404E-2</c:v>
                </c:pt>
                <c:pt idx="168">
                  <c:v>6.0952380952380952E-2</c:v>
                </c:pt>
                <c:pt idx="169">
                  <c:v>6.5109695682944085E-2</c:v>
                </c:pt>
                <c:pt idx="170">
                  <c:v>6.7109634551495018E-2</c:v>
                </c:pt>
                <c:pt idx="171">
                  <c:v>7.9736211031175064E-2</c:v>
                </c:pt>
                <c:pt idx="172">
                  <c:v>6.6684449186449724E-2</c:v>
                </c:pt>
                <c:pt idx="173">
                  <c:v>6.1230964467005079E-2</c:v>
                </c:pt>
                <c:pt idx="174">
                  <c:v>4.8249027237354088E-2</c:v>
                </c:pt>
                <c:pt idx="175">
                  <c:v>6.9900687547746365E-2</c:v>
                </c:pt>
                <c:pt idx="176">
                  <c:v>0.14089661482159194</c:v>
                </c:pt>
                <c:pt idx="177">
                  <c:v>0.16573348264277715</c:v>
                </c:pt>
                <c:pt idx="178">
                  <c:v>9.2263610315186248E-2</c:v>
                </c:pt>
                <c:pt idx="179">
                  <c:v>0.12305295950155763</c:v>
                </c:pt>
                <c:pt idx="180">
                  <c:v>4.8885857207821737E-2</c:v>
                </c:pt>
                <c:pt idx="181">
                  <c:v>8.1847413037123645E-2</c:v>
                </c:pt>
                <c:pt idx="182">
                  <c:v>8.6378737541528236E-2</c:v>
                </c:pt>
                <c:pt idx="183">
                  <c:v>8.7304125359769752E-2</c:v>
                </c:pt>
                <c:pt idx="184">
                  <c:v>8.0500407941256458E-2</c:v>
                </c:pt>
                <c:pt idx="185">
                  <c:v>8.4168336673346694E-2</c:v>
                </c:pt>
                <c:pt idx="186">
                  <c:v>8.2622758012349307E-2</c:v>
                </c:pt>
                <c:pt idx="187">
                  <c:v>8.024242424242424E-2</c:v>
                </c:pt>
                <c:pt idx="188">
                  <c:v>8.3209140586189764E-2</c:v>
                </c:pt>
                <c:pt idx="189">
                  <c:v>6.5434272300469484E-2</c:v>
                </c:pt>
                <c:pt idx="190">
                  <c:v>9.0292907286371335E-2</c:v>
                </c:pt>
                <c:pt idx="191">
                  <c:v>7.2739406072739404E-2</c:v>
                </c:pt>
                <c:pt idx="192">
                  <c:v>6.9500287191269383E-2</c:v>
                </c:pt>
                <c:pt idx="193">
                  <c:v>7.5006048874909262E-2</c:v>
                </c:pt>
                <c:pt idx="194">
                  <c:v>5.3145057766367139E-2</c:v>
                </c:pt>
                <c:pt idx="195">
                  <c:v>8.7258687258687254E-2</c:v>
                </c:pt>
                <c:pt idx="196">
                  <c:v>6.821445667783628E-2</c:v>
                </c:pt>
                <c:pt idx="197">
                  <c:v>6.0015588464536244E-2</c:v>
                </c:pt>
                <c:pt idx="198">
                  <c:v>6.0204846365226078E-2</c:v>
                </c:pt>
                <c:pt idx="199">
                  <c:v>8.2535885167464115E-2</c:v>
                </c:pt>
                <c:pt idx="200">
                  <c:v>5.6659142212189616E-2</c:v>
                </c:pt>
                <c:pt idx="201">
                  <c:v>6.8493150684931503E-2</c:v>
                </c:pt>
                <c:pt idx="202">
                  <c:v>5.1786142411891632E-2</c:v>
                </c:pt>
                <c:pt idx="203">
                  <c:v>5.8245269107888915E-2</c:v>
                </c:pt>
                <c:pt idx="204">
                  <c:v>7.301587301587302E-2</c:v>
                </c:pt>
                <c:pt idx="205">
                  <c:v>8.1453634085213028E-2</c:v>
                </c:pt>
                <c:pt idx="206">
                  <c:v>5.5353075170842828E-2</c:v>
                </c:pt>
                <c:pt idx="207">
                  <c:v>3.9498580889309368E-2</c:v>
                </c:pt>
                <c:pt idx="208">
                  <c:v>4.931640625E-2</c:v>
                </c:pt>
                <c:pt idx="209">
                  <c:v>4.160063391442155E-2</c:v>
                </c:pt>
                <c:pt idx="210">
                  <c:v>6.9808027923211169E-2</c:v>
                </c:pt>
                <c:pt idx="211">
                  <c:v>5.1935081148564294E-2</c:v>
                </c:pt>
                <c:pt idx="212">
                  <c:v>4.8929663608562692E-2</c:v>
                </c:pt>
                <c:pt idx="213">
                  <c:v>6.2763466042154561E-2</c:v>
                </c:pt>
                <c:pt idx="214">
                  <c:v>6.1788936837975678E-2</c:v>
                </c:pt>
                <c:pt idx="215">
                  <c:v>6.6059225512528477E-2</c:v>
                </c:pt>
                <c:pt idx="216">
                  <c:v>6.2348668280871669E-2</c:v>
                </c:pt>
                <c:pt idx="217">
                  <c:v>6.857014388489209E-2</c:v>
                </c:pt>
                <c:pt idx="218">
                  <c:v>5.8605035080478748E-2</c:v>
                </c:pt>
                <c:pt idx="219">
                  <c:v>5.1473922902494328E-2</c:v>
                </c:pt>
                <c:pt idx="220">
                  <c:v>6.8763716166788585E-2</c:v>
                </c:pt>
                <c:pt idx="221">
                  <c:v>7.0883054892601438E-2</c:v>
                </c:pt>
                <c:pt idx="222">
                  <c:v>6.657388077012294E-2</c:v>
                </c:pt>
                <c:pt idx="223">
                  <c:v>7.4667390714091772E-2</c:v>
                </c:pt>
                <c:pt idx="224">
                  <c:v>6.7935500925191641E-2</c:v>
                </c:pt>
                <c:pt idx="225">
                  <c:v>7.2002007024586048E-2</c:v>
                </c:pt>
                <c:pt idx="226">
                  <c:v>5.2554744525547446E-2</c:v>
                </c:pt>
                <c:pt idx="227">
                  <c:v>6.4130915524104382E-2</c:v>
                </c:pt>
                <c:pt idx="228">
                  <c:v>6.3223140495867775E-2</c:v>
                </c:pt>
                <c:pt idx="229">
                  <c:v>5.6165099268547541E-2</c:v>
                </c:pt>
                <c:pt idx="230">
                  <c:v>7.6639646278555643E-2</c:v>
                </c:pt>
                <c:pt idx="231">
                  <c:v>4.9269621193364692E-2</c:v>
                </c:pt>
                <c:pt idx="232">
                  <c:v>5.554196231954979E-2</c:v>
                </c:pt>
                <c:pt idx="233">
                  <c:v>7.0616113744075823E-2</c:v>
                </c:pt>
                <c:pt idx="234">
                  <c:v>6.2911485003657647E-2</c:v>
                </c:pt>
                <c:pt idx="235">
                  <c:v>4.9183553019870152E-2</c:v>
                </c:pt>
                <c:pt idx="236">
                  <c:v>8.170254403131115E-2</c:v>
                </c:pt>
                <c:pt idx="237">
                  <c:v>0.10094637223974763</c:v>
                </c:pt>
                <c:pt idx="238">
                  <c:v>6.8644560791157647E-2</c:v>
                </c:pt>
                <c:pt idx="239">
                  <c:v>5.9671805072103429E-2</c:v>
                </c:pt>
                <c:pt idx="240">
                  <c:v>6.3082965144820813E-2</c:v>
                </c:pt>
                <c:pt idx="241">
                  <c:v>4.9084387389088165E-2</c:v>
                </c:pt>
                <c:pt idx="242">
                  <c:v>7.2689511941848389E-2</c:v>
                </c:pt>
                <c:pt idx="243">
                  <c:v>6.1009538950715418E-2</c:v>
                </c:pt>
                <c:pt idx="244">
                  <c:v>4.9288061336254109E-2</c:v>
                </c:pt>
                <c:pt idx="245">
                  <c:v>7.1139581928523266E-2</c:v>
                </c:pt>
                <c:pt idx="246">
                  <c:v>5.896805896805897E-2</c:v>
                </c:pt>
                <c:pt idx="247">
                  <c:v>7.9573624194348047E-2</c:v>
                </c:pt>
                <c:pt idx="248">
                  <c:v>4.5800038978756577E-2</c:v>
                </c:pt>
                <c:pt idx="249">
                  <c:v>4.4162244124336621E-2</c:v>
                </c:pt>
                <c:pt idx="250">
                  <c:v>6.7315490673154912E-2</c:v>
                </c:pt>
                <c:pt idx="251">
                  <c:v>5.7003654080389765E-2</c:v>
                </c:pt>
                <c:pt idx="252">
                  <c:v>4.225941422594142E-2</c:v>
                </c:pt>
                <c:pt idx="253">
                  <c:v>3.9760239760239763E-2</c:v>
                </c:pt>
                <c:pt idx="254">
                  <c:v>5.735080058224163E-2</c:v>
                </c:pt>
                <c:pt idx="255">
                  <c:v>6.3819095477386928E-2</c:v>
                </c:pt>
                <c:pt idx="256">
                  <c:v>5.3450807635829663E-2</c:v>
                </c:pt>
                <c:pt idx="257">
                  <c:v>5.5086979441222983E-2</c:v>
                </c:pt>
                <c:pt idx="258">
                  <c:v>5.9905266090833104E-2</c:v>
                </c:pt>
                <c:pt idx="259">
                  <c:v>5.9441526126624275E-2</c:v>
                </c:pt>
                <c:pt idx="260">
                  <c:v>6.3080578958738392E-2</c:v>
                </c:pt>
                <c:pt idx="261">
                  <c:v>7.4768756423432683E-2</c:v>
                </c:pt>
                <c:pt idx="262">
                  <c:v>6.9883527454242922E-2</c:v>
                </c:pt>
                <c:pt idx="263">
                  <c:v>4.8212351029252434E-2</c:v>
                </c:pt>
                <c:pt idx="264">
                  <c:v>6.992399565689468E-2</c:v>
                </c:pt>
                <c:pt idx="265">
                  <c:v>5.8705970522108422E-2</c:v>
                </c:pt>
                <c:pt idx="266">
                  <c:v>8.1050228310502279E-2</c:v>
                </c:pt>
                <c:pt idx="267">
                  <c:v>4.2768273716951785E-2</c:v>
                </c:pt>
                <c:pt idx="268">
                  <c:v>5.4233870967741939E-2</c:v>
                </c:pt>
                <c:pt idx="269">
                  <c:v>7.7203065134099622E-2</c:v>
                </c:pt>
                <c:pt idx="270">
                  <c:v>5.1512968299711817E-2</c:v>
                </c:pt>
                <c:pt idx="271">
                  <c:v>4.939380332285586E-2</c:v>
                </c:pt>
                <c:pt idx="272">
                  <c:v>4.7036082474226804E-2</c:v>
                </c:pt>
                <c:pt idx="273">
                  <c:v>3.7373737373737372E-2</c:v>
                </c:pt>
                <c:pt idx="274">
                  <c:v>6.4890710382513664E-2</c:v>
                </c:pt>
                <c:pt idx="275">
                  <c:v>6.494661921708185E-2</c:v>
                </c:pt>
                <c:pt idx="276">
                  <c:v>4.6835149547878506E-2</c:v>
                </c:pt>
                <c:pt idx="277">
                  <c:v>6.2932061978545895E-2</c:v>
                </c:pt>
                <c:pt idx="278">
                  <c:v>4.7865168539325841E-2</c:v>
                </c:pt>
                <c:pt idx="279">
                  <c:v>4.590818363273453E-2</c:v>
                </c:pt>
                <c:pt idx="280">
                  <c:v>4.0198019801980199E-2</c:v>
                </c:pt>
                <c:pt idx="281">
                  <c:v>6.3127413127413129E-2</c:v>
                </c:pt>
                <c:pt idx="282">
                  <c:v>4.577226606538895E-2</c:v>
                </c:pt>
                <c:pt idx="283">
                  <c:v>6.7518755209780498E-2</c:v>
                </c:pt>
                <c:pt idx="284">
                  <c:v>4.9024390243902441E-2</c:v>
                </c:pt>
                <c:pt idx="285">
                  <c:v>4.3944265809217578E-2</c:v>
                </c:pt>
                <c:pt idx="286">
                  <c:v>5.2533705253370526E-2</c:v>
                </c:pt>
                <c:pt idx="287">
                  <c:v>6.8985849056603779E-2</c:v>
                </c:pt>
                <c:pt idx="288">
                  <c:v>5.874701929330154E-2</c:v>
                </c:pt>
                <c:pt idx="289">
                  <c:v>5.8696240194752503E-2</c:v>
                </c:pt>
                <c:pt idx="290">
                  <c:v>7.4183181574718801E-2</c:v>
                </c:pt>
                <c:pt idx="291">
                  <c:v>5.4712545415687111E-2</c:v>
                </c:pt>
                <c:pt idx="292">
                  <c:v>5.4760110524993723E-2</c:v>
                </c:pt>
                <c:pt idx="293">
                  <c:v>5.3571428571428568E-2</c:v>
                </c:pt>
                <c:pt idx="294">
                  <c:v>5.9737569060773481E-2</c:v>
                </c:pt>
                <c:pt idx="295">
                  <c:v>5.8642653195695144E-2</c:v>
                </c:pt>
                <c:pt idx="296">
                  <c:v>5.6535830032409078E-2</c:v>
                </c:pt>
                <c:pt idx="297">
                  <c:v>5.6259904912836764E-2</c:v>
                </c:pt>
                <c:pt idx="298">
                  <c:v>4.656084656084656E-2</c:v>
                </c:pt>
                <c:pt idx="299">
                  <c:v>5.4743883119169161E-2</c:v>
                </c:pt>
                <c:pt idx="300">
                  <c:v>4.9126121870571561E-2</c:v>
                </c:pt>
                <c:pt idx="301">
                  <c:v>6.3829787234042548E-2</c:v>
                </c:pt>
                <c:pt idx="302">
                  <c:v>5.8678365780093229E-2</c:v>
                </c:pt>
                <c:pt idx="303">
                  <c:v>5.6190476190476193E-2</c:v>
                </c:pt>
                <c:pt idx="304">
                  <c:v>5.3433325521443635E-2</c:v>
                </c:pt>
                <c:pt idx="305">
                  <c:v>4.7324613555291321E-2</c:v>
                </c:pt>
                <c:pt idx="306">
                  <c:v>3.7794946752975567E-2</c:v>
                </c:pt>
                <c:pt idx="307">
                  <c:v>4.2701322812717567E-2</c:v>
                </c:pt>
                <c:pt idx="308">
                  <c:v>7.2797999444290079E-2</c:v>
                </c:pt>
                <c:pt idx="309">
                  <c:v>4.6090210754382507E-2</c:v>
                </c:pt>
                <c:pt idx="310">
                  <c:v>5.4929288788686206E-2</c:v>
                </c:pt>
                <c:pt idx="311">
                  <c:v>3.6521342159324358E-2</c:v>
                </c:pt>
                <c:pt idx="312">
                  <c:v>3.8427755819060168E-2</c:v>
                </c:pt>
                <c:pt idx="313">
                  <c:v>4.2892432068268586E-2</c:v>
                </c:pt>
                <c:pt idx="314">
                  <c:v>5.9839121051598977E-2</c:v>
                </c:pt>
                <c:pt idx="315">
                  <c:v>5.0741427247451343E-2</c:v>
                </c:pt>
                <c:pt idx="316">
                  <c:v>5.8009228740936059E-2</c:v>
                </c:pt>
                <c:pt idx="317">
                  <c:v>4.7069472731387195E-2</c:v>
                </c:pt>
                <c:pt idx="318">
                  <c:v>5.4066543438077631E-2</c:v>
                </c:pt>
                <c:pt idx="319">
                  <c:v>5.5412068560694999E-2</c:v>
                </c:pt>
                <c:pt idx="320">
                  <c:v>5.2604301632547291E-2</c:v>
                </c:pt>
                <c:pt idx="321">
                  <c:v>4.8192771084337352E-2</c:v>
                </c:pt>
                <c:pt idx="322">
                  <c:v>6.06457242582897E-2</c:v>
                </c:pt>
                <c:pt idx="323">
                  <c:v>4.2345924453280316E-2</c:v>
                </c:pt>
                <c:pt idx="324">
                  <c:v>6.7010309278350513E-2</c:v>
                </c:pt>
                <c:pt idx="325">
                  <c:v>7.8734538534728823E-2</c:v>
                </c:pt>
                <c:pt idx="326">
                  <c:v>4.4279861329971637E-2</c:v>
                </c:pt>
                <c:pt idx="327">
                  <c:v>4.81180496150556E-2</c:v>
                </c:pt>
                <c:pt idx="328">
                  <c:v>5.0372578241430703E-2</c:v>
                </c:pt>
                <c:pt idx="329">
                  <c:v>6.768038163387001E-2</c:v>
                </c:pt>
                <c:pt idx="330">
                  <c:v>5.4399999999999997E-2</c:v>
                </c:pt>
                <c:pt idx="331">
                  <c:v>5.1233842538190362E-2</c:v>
                </c:pt>
                <c:pt idx="332">
                  <c:v>6.3780140005185379E-2</c:v>
                </c:pt>
                <c:pt idx="333">
                  <c:v>6.7077053704096792E-2</c:v>
                </c:pt>
                <c:pt idx="334">
                  <c:v>7.2384428223844277E-2</c:v>
                </c:pt>
                <c:pt idx="335">
                  <c:v>5.213613323678494E-2</c:v>
                </c:pt>
                <c:pt idx="336">
                  <c:v>4.6994805837249569E-2</c:v>
                </c:pt>
                <c:pt idx="337">
                  <c:v>4.7738169689389202E-2</c:v>
                </c:pt>
                <c:pt idx="338">
                  <c:v>5.6045463452870863E-2</c:v>
                </c:pt>
                <c:pt idx="339">
                  <c:v>4.4173140954495003E-2</c:v>
                </c:pt>
                <c:pt idx="340">
                  <c:v>5.0405435020819636E-2</c:v>
                </c:pt>
                <c:pt idx="341">
                  <c:v>5.7110091743119269E-2</c:v>
                </c:pt>
                <c:pt idx="342">
                  <c:v>3.9661708953047534E-2</c:v>
                </c:pt>
                <c:pt idx="343">
                  <c:v>5.1954130587409317E-2</c:v>
                </c:pt>
                <c:pt idx="344">
                  <c:v>5.3547523427041499E-2</c:v>
                </c:pt>
                <c:pt idx="345">
                  <c:v>6.9817145571123243E-2</c:v>
                </c:pt>
                <c:pt idx="346">
                  <c:v>3.8720538720538718E-2</c:v>
                </c:pt>
                <c:pt idx="347">
                  <c:v>4.7631862217438106E-2</c:v>
                </c:pt>
                <c:pt idx="348">
                  <c:v>9.355509355509356E-3</c:v>
                </c:pt>
                <c:pt idx="349">
                  <c:v>3.8751345532831001E-2</c:v>
                </c:pt>
                <c:pt idx="350">
                  <c:v>6.2319884726224781E-2</c:v>
                </c:pt>
                <c:pt idx="351">
                  <c:v>4.0494590417310662E-2</c:v>
                </c:pt>
                <c:pt idx="352">
                  <c:v>6.4717477003942175E-2</c:v>
                </c:pt>
                <c:pt idx="353">
                  <c:v>5.644760801191856E-2</c:v>
                </c:pt>
                <c:pt idx="354">
                  <c:v>5.2814605520539015E-2</c:v>
                </c:pt>
                <c:pt idx="355">
                  <c:v>6.0303239145416951E-2</c:v>
                </c:pt>
                <c:pt idx="356">
                  <c:v>4.8924837246005132E-2</c:v>
                </c:pt>
                <c:pt idx="357">
                  <c:v>4.3005780346820809E-2</c:v>
                </c:pt>
                <c:pt idx="358">
                  <c:v>5.446250356429997E-2</c:v>
                </c:pt>
                <c:pt idx="359">
                  <c:v>4.4982698961937718E-2</c:v>
                </c:pt>
                <c:pt idx="360">
                  <c:v>4.8824268533476933E-2</c:v>
                </c:pt>
                <c:pt idx="361">
                  <c:v>3.9695141314703079E-2</c:v>
                </c:pt>
                <c:pt idx="362">
                  <c:v>4.4300518134715028E-2</c:v>
                </c:pt>
                <c:pt idx="363">
                  <c:v>5.5113468906572358E-2</c:v>
                </c:pt>
                <c:pt idx="364">
                  <c:v>9.01839131398183E-2</c:v>
                </c:pt>
                <c:pt idx="365">
                  <c:v>0.11657754010695187</c:v>
                </c:pt>
                <c:pt idx="366">
                  <c:v>0.10487003286525247</c:v>
                </c:pt>
                <c:pt idx="367">
                  <c:v>6.0161890177204115E-2</c:v>
                </c:pt>
                <c:pt idx="368">
                  <c:v>6.9614835948644788E-2</c:v>
                </c:pt>
                <c:pt idx="369">
                  <c:v>7.1442825783276792E-2</c:v>
                </c:pt>
                <c:pt idx="370">
                  <c:v>7.1924290220820183E-2</c:v>
                </c:pt>
                <c:pt idx="371">
                  <c:v>4.550302168503377E-2</c:v>
                </c:pt>
                <c:pt idx="372">
                  <c:v>4.1118421052631582E-2</c:v>
                </c:pt>
                <c:pt idx="373">
                  <c:v>8.7794432548179868E-2</c:v>
                </c:pt>
                <c:pt idx="374">
                  <c:v>4.9410193634542625E-2</c:v>
                </c:pt>
                <c:pt idx="375">
                  <c:v>6.717658796142334E-2</c:v>
                </c:pt>
                <c:pt idx="376">
                  <c:v>4.8888888888888891E-2</c:v>
                </c:pt>
                <c:pt idx="377">
                  <c:v>3.8075695394436844E-2</c:v>
                </c:pt>
                <c:pt idx="378">
                  <c:v>4.7500621735886595E-2</c:v>
                </c:pt>
                <c:pt idx="379">
                  <c:v>4.3445121951219509E-2</c:v>
                </c:pt>
                <c:pt idx="380">
                  <c:v>5.467218470921368E-2</c:v>
                </c:pt>
                <c:pt idx="381">
                  <c:v>6.0223687983940351E-2</c:v>
                </c:pt>
                <c:pt idx="382">
                  <c:v>4.6818727490996401E-2</c:v>
                </c:pt>
                <c:pt idx="383">
                  <c:v>6.7301965455628346E-2</c:v>
                </c:pt>
                <c:pt idx="384">
                  <c:v>4.2950513538748833E-2</c:v>
                </c:pt>
                <c:pt idx="385">
                  <c:v>6.5628476084538381E-2</c:v>
                </c:pt>
                <c:pt idx="386">
                  <c:v>4.4459489957120291E-2</c:v>
                </c:pt>
                <c:pt idx="387">
                  <c:v>4.9086757990867577E-2</c:v>
                </c:pt>
                <c:pt idx="388">
                  <c:v>2.9348604151753759E-2</c:v>
                </c:pt>
                <c:pt idx="389">
                  <c:v>4.6497015394282123E-2</c:v>
                </c:pt>
                <c:pt idx="390">
                  <c:v>4.1817523533671255E-2</c:v>
                </c:pt>
                <c:pt idx="391">
                  <c:v>1.7584690974915957E-2</c:v>
                </c:pt>
                <c:pt idx="392">
                  <c:v>5.7579617834394907E-2</c:v>
                </c:pt>
                <c:pt idx="393">
                  <c:v>5.9722222222222225E-2</c:v>
                </c:pt>
                <c:pt idx="394">
                  <c:v>3.9579967689822297E-2</c:v>
                </c:pt>
                <c:pt idx="395">
                  <c:v>4.4145873320537425E-2</c:v>
                </c:pt>
                <c:pt idx="396">
                  <c:v>3.2046941999548634E-2</c:v>
                </c:pt>
                <c:pt idx="397">
                  <c:v>4.4298820445609434E-2</c:v>
                </c:pt>
                <c:pt idx="398">
                  <c:v>4.3437499999999997E-2</c:v>
                </c:pt>
                <c:pt idx="399">
                  <c:v>4.0347293156281917E-2</c:v>
                </c:pt>
                <c:pt idx="400">
                  <c:v>5.1746442432082797E-2</c:v>
                </c:pt>
                <c:pt idx="401">
                  <c:v>5.3043478260869567E-2</c:v>
                </c:pt>
                <c:pt idx="402">
                  <c:v>4.3374925727866907E-2</c:v>
                </c:pt>
                <c:pt idx="403">
                  <c:v>3.3493782591255516E-2</c:v>
                </c:pt>
                <c:pt idx="404">
                  <c:v>2.8361610534312486E-2</c:v>
                </c:pt>
                <c:pt idx="405">
                  <c:v>7.1843050566454819E-2</c:v>
                </c:pt>
                <c:pt idx="406">
                  <c:v>3.9141070943191088E-2</c:v>
                </c:pt>
                <c:pt idx="407">
                  <c:v>4.9637155297532654E-2</c:v>
                </c:pt>
                <c:pt idx="408">
                  <c:v>6.0084626234132583E-2</c:v>
                </c:pt>
                <c:pt idx="409">
                  <c:v>6.9767441860465115E-2</c:v>
                </c:pt>
                <c:pt idx="410">
                  <c:v>3.3884066087930549E-2</c:v>
                </c:pt>
                <c:pt idx="411">
                  <c:v>3.0460288808664259E-2</c:v>
                </c:pt>
                <c:pt idx="412">
                  <c:v>4.9972237645752357E-2</c:v>
                </c:pt>
                <c:pt idx="413">
                  <c:v>6.0740740740740741E-2</c:v>
                </c:pt>
                <c:pt idx="414">
                  <c:v>5.5731046931407943E-2</c:v>
                </c:pt>
                <c:pt idx="415">
                  <c:v>3.9421553090332802E-2</c:v>
                </c:pt>
                <c:pt idx="416">
                  <c:v>4.8057447983796721E-2</c:v>
                </c:pt>
                <c:pt idx="417">
                  <c:v>3.9061067302402344E-2</c:v>
                </c:pt>
                <c:pt idx="418">
                  <c:v>4.0362438220757822E-2</c:v>
                </c:pt>
                <c:pt idx="419">
                  <c:v>4.9237170596393896E-2</c:v>
                </c:pt>
                <c:pt idx="420">
                  <c:v>4.5519457336665479E-2</c:v>
                </c:pt>
                <c:pt idx="421">
                  <c:v>4.6637744034707156E-2</c:v>
                </c:pt>
                <c:pt idx="422">
                  <c:v>4.4455182411210437E-2</c:v>
                </c:pt>
                <c:pt idx="423">
                  <c:v>4.214340198321892E-2</c:v>
                </c:pt>
                <c:pt idx="424">
                  <c:v>4.2702214188883869E-2</c:v>
                </c:pt>
                <c:pt idx="425">
                  <c:v>3.8802083333333334E-2</c:v>
                </c:pt>
                <c:pt idx="426">
                  <c:v>6.2931492299522038E-2</c:v>
                </c:pt>
                <c:pt idx="427">
                  <c:v>5.1690187069248439E-2</c:v>
                </c:pt>
                <c:pt idx="428">
                  <c:v>6.3357972544878557E-2</c:v>
                </c:pt>
                <c:pt idx="429">
                  <c:v>5.5223285486443383E-2</c:v>
                </c:pt>
                <c:pt idx="430">
                  <c:v>4.5023696682464455E-2</c:v>
                </c:pt>
                <c:pt idx="431">
                  <c:v>4.8553993101618467E-2</c:v>
                </c:pt>
                <c:pt idx="432">
                  <c:v>3.3082302313071542E-2</c:v>
                </c:pt>
                <c:pt idx="433">
                  <c:v>4.0169133192389003E-2</c:v>
                </c:pt>
                <c:pt idx="434">
                  <c:v>4.1437358368404016E-2</c:v>
                </c:pt>
                <c:pt idx="435">
                  <c:v>3.2428855062872269E-2</c:v>
                </c:pt>
                <c:pt idx="436">
                  <c:v>4.1753653444676408E-2</c:v>
                </c:pt>
                <c:pt idx="437">
                  <c:v>6.2093435836782972E-2</c:v>
                </c:pt>
                <c:pt idx="438">
                  <c:v>4.3432203389830511E-2</c:v>
                </c:pt>
                <c:pt idx="439">
                  <c:v>4.9134734239802226E-2</c:v>
                </c:pt>
                <c:pt idx="440">
                  <c:v>4.8789857856319632E-2</c:v>
                </c:pt>
                <c:pt idx="441">
                  <c:v>3.4618755477651184E-2</c:v>
                </c:pt>
                <c:pt idx="442">
                  <c:v>3.5692116697703287E-2</c:v>
                </c:pt>
                <c:pt idx="443">
                  <c:v>4.285286185196284E-2</c:v>
                </c:pt>
                <c:pt idx="444">
                  <c:v>4.5435244161358808E-2</c:v>
                </c:pt>
                <c:pt idx="445">
                  <c:v>2.9195347733206742E-2</c:v>
                </c:pt>
                <c:pt idx="446">
                  <c:v>5.2547770700636945E-2</c:v>
                </c:pt>
                <c:pt idx="447">
                  <c:v>3.1607879065506182E-2</c:v>
                </c:pt>
                <c:pt idx="448">
                  <c:v>6.5770348837209308E-2</c:v>
                </c:pt>
                <c:pt idx="449">
                  <c:v>3.5899094437257438E-2</c:v>
                </c:pt>
                <c:pt idx="450">
                  <c:v>4.8289738430583498E-2</c:v>
                </c:pt>
                <c:pt idx="451">
                  <c:v>5.2316201889836371E-2</c:v>
                </c:pt>
                <c:pt idx="452">
                  <c:v>5.2471225457007449E-2</c:v>
                </c:pt>
                <c:pt idx="453">
                  <c:v>3.9505574406204558E-2</c:v>
                </c:pt>
                <c:pt idx="454">
                  <c:v>5.6775575790037495E-2</c:v>
                </c:pt>
                <c:pt idx="455">
                  <c:v>3.7400950871632331E-2</c:v>
                </c:pt>
                <c:pt idx="456">
                  <c:v>2.8685996298581123E-2</c:v>
                </c:pt>
                <c:pt idx="457">
                  <c:v>3.7407287971622058E-2</c:v>
                </c:pt>
                <c:pt idx="458">
                  <c:v>4.7908232118758436E-2</c:v>
                </c:pt>
                <c:pt idx="459">
                  <c:v>2.3065693430656935E-2</c:v>
                </c:pt>
                <c:pt idx="460">
                  <c:v>3.9697542533081283E-2</c:v>
                </c:pt>
                <c:pt idx="461">
                  <c:v>3.7782485875706213E-2</c:v>
                </c:pt>
                <c:pt idx="462">
                  <c:v>4.8009723488301431E-2</c:v>
                </c:pt>
                <c:pt idx="463">
                  <c:v>4.0565297042658988E-2</c:v>
                </c:pt>
                <c:pt idx="464">
                  <c:v>4.7930931824947898E-2</c:v>
                </c:pt>
                <c:pt idx="465">
                  <c:v>4.8458149779735685E-2</c:v>
                </c:pt>
                <c:pt idx="466">
                  <c:v>5.0996204933586337E-2</c:v>
                </c:pt>
                <c:pt idx="467">
                  <c:v>4.5336306205871424E-2</c:v>
                </c:pt>
                <c:pt idx="468">
                  <c:v>4.2124542124542128E-2</c:v>
                </c:pt>
                <c:pt idx="469">
                  <c:v>4.6702519105575997E-2</c:v>
                </c:pt>
                <c:pt idx="470">
                  <c:v>3.6454431960049938E-2</c:v>
                </c:pt>
                <c:pt idx="471">
                  <c:v>3.5501099591580272E-2</c:v>
                </c:pt>
                <c:pt idx="472">
                  <c:v>4.4504243427861724E-2</c:v>
                </c:pt>
                <c:pt idx="473">
                  <c:v>3.832563196520794E-2</c:v>
                </c:pt>
                <c:pt idx="474">
                  <c:v>2.956326987681971E-2</c:v>
                </c:pt>
                <c:pt idx="475">
                  <c:v>5.3423626787057941E-2</c:v>
                </c:pt>
                <c:pt idx="476">
                  <c:v>3.6002482929857228E-2</c:v>
                </c:pt>
                <c:pt idx="477">
                  <c:v>5.2551640340218711E-2</c:v>
                </c:pt>
                <c:pt idx="478">
                  <c:v>3.0560722827531226E-2</c:v>
                </c:pt>
                <c:pt idx="479">
                  <c:v>5.4644808743169397E-2</c:v>
                </c:pt>
                <c:pt idx="480">
                  <c:v>3.4808067664281066E-2</c:v>
                </c:pt>
                <c:pt idx="481">
                  <c:v>5.2796001249609495E-2</c:v>
                </c:pt>
                <c:pt idx="482">
                  <c:v>2.9508196721311476E-2</c:v>
                </c:pt>
                <c:pt idx="483">
                  <c:v>4.5931758530183726E-2</c:v>
                </c:pt>
                <c:pt idx="484">
                  <c:v>5.0736497545008183E-2</c:v>
                </c:pt>
                <c:pt idx="485">
                  <c:v>3.800836183960471E-2</c:v>
                </c:pt>
                <c:pt idx="486">
                  <c:v>2.5461667599328483E-2</c:v>
                </c:pt>
                <c:pt idx="487">
                  <c:v>4.3022820800598577E-2</c:v>
                </c:pt>
                <c:pt idx="488">
                  <c:v>1.8041804180418043E-2</c:v>
                </c:pt>
                <c:pt idx="489">
                  <c:v>4.2974079126875855E-2</c:v>
                </c:pt>
                <c:pt idx="490">
                  <c:v>3.1945441493180189E-2</c:v>
                </c:pt>
                <c:pt idx="491">
                  <c:v>3.5993740219092331E-2</c:v>
                </c:pt>
                <c:pt idx="492">
                  <c:v>3.5165723524656425E-2</c:v>
                </c:pt>
                <c:pt idx="493">
                  <c:v>3.7574992106094093E-2</c:v>
                </c:pt>
                <c:pt idx="494">
                  <c:v>6.0085836909871244E-2</c:v>
                </c:pt>
                <c:pt idx="495">
                  <c:v>4.0921409214092139E-2</c:v>
                </c:pt>
                <c:pt idx="496">
                  <c:v>5.1423324150596875E-2</c:v>
                </c:pt>
                <c:pt idx="497">
                  <c:v>3.9484738168580231E-2</c:v>
                </c:pt>
                <c:pt idx="498">
                  <c:v>4.7947832757959337E-2</c:v>
                </c:pt>
                <c:pt idx="499">
                  <c:v>4.9246600514516722E-2</c:v>
                </c:pt>
              </c:numCache>
            </c:numRef>
          </c:yVal>
          <c:smooth val="0"/>
          <c:extLst>
            <c:ext xmlns:c16="http://schemas.microsoft.com/office/drawing/2014/chart" uri="{C3380CC4-5D6E-409C-BE32-E72D297353CC}">
              <c16:uniqueId val="{00000000-E911-4C56-AE26-C66E72844244}"/>
            </c:ext>
          </c:extLst>
        </c:ser>
        <c:dLbls>
          <c:showLegendKey val="0"/>
          <c:showVal val="0"/>
          <c:showCatName val="0"/>
          <c:showSerName val="0"/>
          <c:showPercent val="0"/>
          <c:showBubbleSize val="0"/>
        </c:dLbls>
        <c:axId val="728894879"/>
        <c:axId val="760259599"/>
      </c:scatterChart>
      <c:valAx>
        <c:axId val="728894879"/>
        <c:scaling>
          <c:orientation val="minMax"/>
          <c:max val="500"/>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LIBS shot nr.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60259599"/>
        <c:crosses val="autoZero"/>
        <c:crossBetween val="midCat"/>
      </c:valAx>
      <c:valAx>
        <c:axId val="760259599"/>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t-EE" sz="1200" b="1">
                    <a:solidFill>
                      <a:schemeClr val="tx1"/>
                    </a:solidFill>
                  </a:rPr>
                  <a:t>(</a:t>
                </a:r>
                <a:r>
                  <a:rPr lang="en-US" sz="1200" b="1" i="0" u="none" strike="noStrike" kern="1200" baseline="0">
                    <a:solidFill>
                      <a:schemeClr val="tx1"/>
                    </a:solidFill>
                  </a:rPr>
                  <a:t>D+T)/(D+T+H)</a:t>
                </a:r>
                <a:endParaRPr lang="et-EE" sz="1200" b="1">
                  <a:solidFill>
                    <a:schemeClr val="tx1"/>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728894879"/>
        <c:crosses val="autoZero"/>
        <c:crossBetween val="midCat"/>
      </c:valAx>
      <c:spPr>
        <a:solidFill>
          <a:schemeClr val="bg1"/>
        </a:solid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Sheet2!$E$1</c:f>
              <c:strCache>
                <c:ptCount val="1"/>
              </c:strCache>
            </c:strRef>
          </c:tx>
          <c:spPr>
            <a:ln w="19050" cap="rnd">
              <a:solidFill>
                <a:srgbClr val="C00000"/>
              </a:solidFill>
              <a:round/>
            </a:ln>
            <a:effectLst/>
          </c:spPr>
          <c:marker>
            <c:symbol val="none"/>
          </c:marker>
          <c:xVal>
            <c:numRef>
              <c:f>Sheet2!$A$2:$A$1501</c:f>
              <c:numCache>
                <c:formatCode>General</c:formatCode>
                <c:ptCount val="1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numCache>
            </c:numRef>
          </c:xVal>
          <c:yVal>
            <c:numRef>
              <c:f>Sheet2!$E$2:$E$1501</c:f>
              <c:numCache>
                <c:formatCode>General</c:formatCode>
                <c:ptCount val="1500"/>
                <c:pt idx="0">
                  <c:v>0.86363636363636365</c:v>
                </c:pt>
                <c:pt idx="1">
                  <c:v>0.57476635514018692</c:v>
                </c:pt>
                <c:pt idx="2">
                  <c:v>0.50296359017781544</c:v>
                </c:pt>
                <c:pt idx="3">
                  <c:v>0.40310759308120786</c:v>
                </c:pt>
                <c:pt idx="4">
                  <c:v>0.34283751288217107</c:v>
                </c:pt>
                <c:pt idx="5">
                  <c:v>0.2551440329218107</c:v>
                </c:pt>
                <c:pt idx="6">
                  <c:v>0.28296496767403401</c:v>
                </c:pt>
                <c:pt idx="7">
                  <c:v>0.15969648844185635</c:v>
                </c:pt>
                <c:pt idx="8">
                  <c:v>0.16721019863622888</c:v>
                </c:pt>
                <c:pt idx="9">
                  <c:v>0.12705776713558814</c:v>
                </c:pt>
                <c:pt idx="10">
                  <c:v>9.4877890641884594E-2</c:v>
                </c:pt>
                <c:pt idx="11">
                  <c:v>8.1340441736481334E-2</c:v>
                </c:pt>
                <c:pt idx="12">
                  <c:v>7.0143613000755861E-2</c:v>
                </c:pt>
                <c:pt idx="13">
                  <c:v>7.1545246651421104E-2</c:v>
                </c:pt>
                <c:pt idx="14">
                  <c:v>6.7215363511659812E-2</c:v>
                </c:pt>
                <c:pt idx="15">
                  <c:v>8.2266009852216743E-2</c:v>
                </c:pt>
                <c:pt idx="16">
                  <c:v>3.9337474120082816E-2</c:v>
                </c:pt>
                <c:pt idx="17">
                  <c:v>7.4555837563451771E-2</c:v>
                </c:pt>
                <c:pt idx="18">
                  <c:v>6.4652371669915526E-2</c:v>
                </c:pt>
                <c:pt idx="19">
                  <c:v>6.2653562653562658E-2</c:v>
                </c:pt>
                <c:pt idx="20">
                  <c:v>6.7677573822825215E-2</c:v>
                </c:pt>
                <c:pt idx="21">
                  <c:v>7.1958308278212063E-2</c:v>
                </c:pt>
                <c:pt idx="22">
                  <c:v>4.5331985170205598E-2</c:v>
                </c:pt>
                <c:pt idx="23">
                  <c:v>5.0403587443946185E-2</c:v>
                </c:pt>
                <c:pt idx="24">
                  <c:v>6.9888282670823587E-2</c:v>
                </c:pt>
                <c:pt idx="25">
                  <c:v>5.4801762114537446E-2</c:v>
                </c:pt>
                <c:pt idx="26">
                  <c:v>4.9250535331905779E-2</c:v>
                </c:pt>
                <c:pt idx="27">
                  <c:v>5.3060485331401668E-2</c:v>
                </c:pt>
                <c:pt idx="28">
                  <c:v>4.8343291689299295E-2</c:v>
                </c:pt>
                <c:pt idx="29">
                  <c:v>6.2983662940670676E-2</c:v>
                </c:pt>
                <c:pt idx="30">
                  <c:v>8.7181700474751836E-2</c:v>
                </c:pt>
                <c:pt idx="31">
                  <c:v>4.7200135340889869E-2</c:v>
                </c:pt>
                <c:pt idx="32">
                  <c:v>5.0373532550693705E-2</c:v>
                </c:pt>
                <c:pt idx="33">
                  <c:v>5.9572800313541056E-2</c:v>
                </c:pt>
                <c:pt idx="34">
                  <c:v>4.782519068233354E-2</c:v>
                </c:pt>
                <c:pt idx="35">
                  <c:v>4.6478000413137779E-2</c:v>
                </c:pt>
                <c:pt idx="36">
                  <c:v>4.362837413684871E-2</c:v>
                </c:pt>
                <c:pt idx="37">
                  <c:v>6.7897780264875959E-2</c:v>
                </c:pt>
                <c:pt idx="38">
                  <c:v>7.3551746582772831E-2</c:v>
                </c:pt>
                <c:pt idx="39">
                  <c:v>0</c:v>
                </c:pt>
                <c:pt idx="40">
                  <c:v>3.7333818976507012E-2</c:v>
                </c:pt>
                <c:pt idx="41">
                  <c:v>3.9759438690277316E-2</c:v>
                </c:pt>
                <c:pt idx="42">
                  <c:v>3.0496043234896738E-2</c:v>
                </c:pt>
                <c:pt idx="43">
                  <c:v>5.9534671532846715E-2</c:v>
                </c:pt>
                <c:pt idx="44">
                  <c:v>3.8199426111908179E-2</c:v>
                </c:pt>
                <c:pt idx="45">
                  <c:v>3.6404807524821461E-2</c:v>
                </c:pt>
                <c:pt idx="46">
                  <c:v>4.3503039513677809E-2</c:v>
                </c:pt>
                <c:pt idx="47">
                  <c:v>5.0029779630732581E-2</c:v>
                </c:pt>
                <c:pt idx="48">
                  <c:v>4.1421408327883151E-2</c:v>
                </c:pt>
                <c:pt idx="49">
                  <c:v>4.40935192780968E-2</c:v>
                </c:pt>
                <c:pt idx="50">
                  <c:v>4.1095890410958902E-2</c:v>
                </c:pt>
                <c:pt idx="51">
                  <c:v>5.2866384117778276E-2</c:v>
                </c:pt>
                <c:pt idx="52">
                  <c:v>4.4367865604135255E-2</c:v>
                </c:pt>
                <c:pt idx="53">
                  <c:v>0</c:v>
                </c:pt>
                <c:pt idx="54">
                  <c:v>4.3939393939393938E-2</c:v>
                </c:pt>
                <c:pt idx="55">
                  <c:v>1.9264792608610182E-2</c:v>
                </c:pt>
                <c:pt idx="56">
                  <c:v>2.0755597014925374E-2</c:v>
                </c:pt>
                <c:pt idx="57">
                  <c:v>5.5292259083728278E-2</c:v>
                </c:pt>
                <c:pt idx="58">
                  <c:v>3.7395809867087182E-2</c:v>
                </c:pt>
                <c:pt idx="59">
                  <c:v>3.9406053683609367E-2</c:v>
                </c:pt>
                <c:pt idx="60">
                  <c:v>4.0752999586263966E-2</c:v>
                </c:pt>
                <c:pt idx="61">
                  <c:v>3.4444689776992714E-2</c:v>
                </c:pt>
                <c:pt idx="62">
                  <c:v>5.7030909882455377E-2</c:v>
                </c:pt>
                <c:pt idx="63">
                  <c:v>3.2625855113138043E-2</c:v>
                </c:pt>
                <c:pt idx="64">
                  <c:v>3.2213845099383139E-2</c:v>
                </c:pt>
                <c:pt idx="65">
                  <c:v>3.4482758620689655E-2</c:v>
                </c:pt>
                <c:pt idx="66">
                  <c:v>3.7667698658410735E-2</c:v>
                </c:pt>
                <c:pt idx="67">
                  <c:v>4.7264875239923225E-2</c:v>
                </c:pt>
                <c:pt idx="68">
                  <c:v>2.8137998531930511E-2</c:v>
                </c:pt>
                <c:pt idx="69">
                  <c:v>2.5588768115942028E-2</c:v>
                </c:pt>
                <c:pt idx="70">
                  <c:v>3.0041306796845663E-2</c:v>
                </c:pt>
                <c:pt idx="71">
                  <c:v>2.1469676848162905E-2</c:v>
                </c:pt>
                <c:pt idx="72">
                  <c:v>2.9137807499402913E-2</c:v>
                </c:pt>
                <c:pt idx="73">
                  <c:v>4.1989209476894204E-2</c:v>
                </c:pt>
                <c:pt idx="74">
                  <c:v>2.7008624602814345E-2</c:v>
                </c:pt>
                <c:pt idx="75">
                  <c:v>3.433179723502304E-2</c:v>
                </c:pt>
                <c:pt idx="76">
                  <c:v>3.8298772746508676E-2</c:v>
                </c:pt>
                <c:pt idx="77">
                  <c:v>5.1482059282371297E-2</c:v>
                </c:pt>
                <c:pt idx="78">
                  <c:v>2.4952471482889736E-2</c:v>
                </c:pt>
                <c:pt idx="79">
                  <c:v>0.13630319148936171</c:v>
                </c:pt>
                <c:pt idx="80">
                  <c:v>6.0392329733303947E-2</c:v>
                </c:pt>
                <c:pt idx="81">
                  <c:v>1.098901098901099E-2</c:v>
                </c:pt>
                <c:pt idx="82">
                  <c:v>4.186467526589726E-2</c:v>
                </c:pt>
                <c:pt idx="83">
                  <c:v>7.9307858687815425E-3</c:v>
                </c:pt>
                <c:pt idx="84">
                  <c:v>4.6440972222222224E-2</c:v>
                </c:pt>
                <c:pt idx="85">
                  <c:v>3.768752286864252E-2</c:v>
                </c:pt>
                <c:pt idx="86">
                  <c:v>0</c:v>
                </c:pt>
                <c:pt idx="87">
                  <c:v>3.6240786240786242E-2</c:v>
                </c:pt>
                <c:pt idx="88">
                  <c:v>4.0802051760317093E-2</c:v>
                </c:pt>
                <c:pt idx="89">
                  <c:v>6.3439065108514187E-2</c:v>
                </c:pt>
                <c:pt idx="90">
                  <c:v>0</c:v>
                </c:pt>
                <c:pt idx="91">
                  <c:v>3.015075376884422E-2</c:v>
                </c:pt>
                <c:pt idx="92">
                  <c:v>2.173479561316052E-2</c:v>
                </c:pt>
                <c:pt idx="93">
                  <c:v>3.6466966611413687E-2</c:v>
                </c:pt>
                <c:pt idx="94">
                  <c:v>2.9988726042841037E-2</c:v>
                </c:pt>
                <c:pt idx="95">
                  <c:v>3.1210986267166042E-2</c:v>
                </c:pt>
                <c:pt idx="96">
                  <c:v>2.4E-2</c:v>
                </c:pt>
                <c:pt idx="97">
                  <c:v>3.8393084159674545E-2</c:v>
                </c:pt>
                <c:pt idx="98">
                  <c:v>2.7493606138107418E-2</c:v>
                </c:pt>
                <c:pt idx="99">
                  <c:v>5.9929174611822395E-3</c:v>
                </c:pt>
                <c:pt idx="100">
                  <c:v>1.7907634307257305E-2</c:v>
                </c:pt>
                <c:pt idx="101">
                  <c:v>3.076525336091003E-2</c:v>
                </c:pt>
                <c:pt idx="102">
                  <c:v>2.3647438194195628E-2</c:v>
                </c:pt>
                <c:pt idx="103">
                  <c:v>5.887560867640549E-2</c:v>
                </c:pt>
                <c:pt idx="104">
                  <c:v>2.9962546816479401E-2</c:v>
                </c:pt>
                <c:pt idx="105">
                  <c:v>3.838664812239221E-2</c:v>
                </c:pt>
                <c:pt idx="106">
                  <c:v>3.4605877506179619E-2</c:v>
                </c:pt>
                <c:pt idx="107">
                  <c:v>3.8417431192660549E-2</c:v>
                </c:pt>
                <c:pt idx="108">
                  <c:v>3.5142932074482033E-2</c:v>
                </c:pt>
                <c:pt idx="109">
                  <c:v>4.5121263395375068E-2</c:v>
                </c:pt>
                <c:pt idx="110">
                  <c:v>6.721991701244813E-2</c:v>
                </c:pt>
                <c:pt idx="111">
                  <c:v>0</c:v>
                </c:pt>
                <c:pt idx="112">
                  <c:v>5.7958091841283997E-2</c:v>
                </c:pt>
                <c:pt idx="113">
                  <c:v>3.0227948463825569E-2</c:v>
                </c:pt>
                <c:pt idx="114">
                  <c:v>2.3717119448037949E-2</c:v>
                </c:pt>
                <c:pt idx="115">
                  <c:v>3.2827586206896554E-2</c:v>
                </c:pt>
                <c:pt idx="116">
                  <c:v>5.235783633841886E-2</c:v>
                </c:pt>
                <c:pt idx="117">
                  <c:v>4.0042712226374802E-2</c:v>
                </c:pt>
                <c:pt idx="118">
                  <c:v>3.5852053551168599E-2</c:v>
                </c:pt>
                <c:pt idx="119">
                  <c:v>3.016393442622951E-2</c:v>
                </c:pt>
                <c:pt idx="120">
                  <c:v>2.6409903713892711E-2</c:v>
                </c:pt>
                <c:pt idx="121">
                  <c:v>2.2448979591836733E-2</c:v>
                </c:pt>
                <c:pt idx="122">
                  <c:v>1.7884914463452566E-2</c:v>
                </c:pt>
                <c:pt idx="123">
                  <c:v>3.3359600735487258E-2</c:v>
                </c:pt>
                <c:pt idx="124">
                  <c:v>3.0334728033472803E-2</c:v>
                </c:pt>
                <c:pt idx="125">
                  <c:v>3.5221602582917524E-2</c:v>
                </c:pt>
                <c:pt idx="126">
                  <c:v>3.9797639123102864E-2</c:v>
                </c:pt>
                <c:pt idx="127">
                  <c:v>2.5590551181102362E-2</c:v>
                </c:pt>
                <c:pt idx="128">
                  <c:v>3.7852112676056336E-2</c:v>
                </c:pt>
                <c:pt idx="129">
                  <c:v>3.5714285714285712E-2</c:v>
                </c:pt>
                <c:pt idx="130">
                  <c:v>2.9925784055542255E-2</c:v>
                </c:pt>
                <c:pt idx="131">
                  <c:v>3.0497180932854945E-2</c:v>
                </c:pt>
                <c:pt idx="132">
                  <c:v>2.3380922822263603E-2</c:v>
                </c:pt>
                <c:pt idx="133">
                  <c:v>3.3801974274603651E-2</c:v>
                </c:pt>
                <c:pt idx="134">
                  <c:v>1.9309320460453028E-2</c:v>
                </c:pt>
                <c:pt idx="135">
                  <c:v>3.2319391634980987E-2</c:v>
                </c:pt>
                <c:pt idx="136">
                  <c:v>1.6219090667375698E-2</c:v>
                </c:pt>
                <c:pt idx="137">
                  <c:v>4.0132853584278989E-2</c:v>
                </c:pt>
                <c:pt idx="138">
                  <c:v>4.0178571428571432E-2</c:v>
                </c:pt>
                <c:pt idx="139">
                  <c:v>3.4748010610079573E-2</c:v>
                </c:pt>
                <c:pt idx="140">
                  <c:v>2.7070925825663238E-2</c:v>
                </c:pt>
                <c:pt idx="141">
                  <c:v>4.0557404326123127E-2</c:v>
                </c:pt>
                <c:pt idx="142">
                  <c:v>4.9124143183549122E-2</c:v>
                </c:pt>
                <c:pt idx="143">
                  <c:v>2.6946107784431138E-2</c:v>
                </c:pt>
                <c:pt idx="144">
                  <c:v>3.4402332361516033E-2</c:v>
                </c:pt>
                <c:pt idx="145">
                  <c:v>4.0220006875214848E-2</c:v>
                </c:pt>
                <c:pt idx="146">
                  <c:v>3.8136747480250616E-2</c:v>
                </c:pt>
                <c:pt idx="147">
                  <c:v>4.7355473554735544E-2</c:v>
                </c:pt>
                <c:pt idx="148">
                  <c:v>5.747468731387731E-2</c:v>
                </c:pt>
                <c:pt idx="149">
                  <c:v>6.5592635212888384E-2</c:v>
                </c:pt>
                <c:pt idx="150">
                  <c:v>7.7403989282524557E-3</c:v>
                </c:pt>
                <c:pt idx="151">
                  <c:v>3.916272788656313E-2</c:v>
                </c:pt>
                <c:pt idx="152">
                  <c:v>3.8512179065174457E-2</c:v>
                </c:pt>
                <c:pt idx="153">
                  <c:v>2.4775837659273242E-2</c:v>
                </c:pt>
                <c:pt idx="154">
                  <c:v>4.5386682591818453E-2</c:v>
                </c:pt>
                <c:pt idx="155">
                  <c:v>4.1397533763945976E-2</c:v>
                </c:pt>
                <c:pt idx="156">
                  <c:v>4.2233009708737862E-2</c:v>
                </c:pt>
                <c:pt idx="157">
                  <c:v>4.8774849745723534E-2</c:v>
                </c:pt>
                <c:pt idx="158">
                  <c:v>3.3104041272570939E-2</c:v>
                </c:pt>
                <c:pt idx="159">
                  <c:v>7.18232044198895E-2</c:v>
                </c:pt>
                <c:pt idx="160">
                  <c:v>2.9547790339157245E-2</c:v>
                </c:pt>
                <c:pt idx="161">
                  <c:v>2.6778882938026015E-2</c:v>
                </c:pt>
                <c:pt idx="162">
                  <c:v>2.6745119015779622E-2</c:v>
                </c:pt>
                <c:pt idx="163">
                  <c:v>4.0049802863664663E-2</c:v>
                </c:pt>
                <c:pt idx="164">
                  <c:v>2.9071867100036113E-2</c:v>
                </c:pt>
                <c:pt idx="165">
                  <c:v>4.0934065934065934E-2</c:v>
                </c:pt>
                <c:pt idx="166">
                  <c:v>4.4920525224602624E-2</c:v>
                </c:pt>
                <c:pt idx="167">
                  <c:v>3.1088082901554404E-2</c:v>
                </c:pt>
                <c:pt idx="168">
                  <c:v>3.6879749664729546E-2</c:v>
                </c:pt>
                <c:pt idx="169">
                  <c:v>3.7185220051776886E-2</c:v>
                </c:pt>
                <c:pt idx="170">
                  <c:v>5.0719671007539407E-2</c:v>
                </c:pt>
                <c:pt idx="171">
                  <c:v>4.432348367029549E-2</c:v>
                </c:pt>
                <c:pt idx="172">
                  <c:v>4.8611111111111112E-2</c:v>
                </c:pt>
                <c:pt idx="173">
                  <c:v>2.8009407740004277E-2</c:v>
                </c:pt>
                <c:pt idx="174">
                  <c:v>2.8968713789107765E-2</c:v>
                </c:pt>
                <c:pt idx="175">
                  <c:v>2.4274905422446407E-2</c:v>
                </c:pt>
                <c:pt idx="176">
                  <c:v>5.3048780487804877E-2</c:v>
                </c:pt>
                <c:pt idx="177">
                  <c:v>2.2991022553098314E-2</c:v>
                </c:pt>
                <c:pt idx="178">
                  <c:v>4.2152159013022619E-2</c:v>
                </c:pt>
                <c:pt idx="179">
                  <c:v>3.9515279241306642E-2</c:v>
                </c:pt>
                <c:pt idx="180">
                  <c:v>2.6242038216560508E-2</c:v>
                </c:pt>
                <c:pt idx="181">
                  <c:v>3.0407191961924908E-2</c:v>
                </c:pt>
                <c:pt idx="182">
                  <c:v>5.1781472684085512E-2</c:v>
                </c:pt>
                <c:pt idx="183">
                  <c:v>1.9358407079646017E-2</c:v>
                </c:pt>
                <c:pt idx="184">
                  <c:v>3.2774243300559093E-2</c:v>
                </c:pt>
                <c:pt idx="185">
                  <c:v>3.5559410234171723E-2</c:v>
                </c:pt>
                <c:pt idx="186">
                  <c:v>1.0126582278481013E-2</c:v>
                </c:pt>
                <c:pt idx="187">
                  <c:v>2.4408284023668639E-2</c:v>
                </c:pt>
                <c:pt idx="188">
                  <c:v>2.3574144486692015E-2</c:v>
                </c:pt>
                <c:pt idx="189">
                  <c:v>2.4950592885375496E-2</c:v>
                </c:pt>
                <c:pt idx="190">
                  <c:v>4.3573515092502436E-2</c:v>
                </c:pt>
                <c:pt idx="191">
                  <c:v>7.0268478621146838E-2</c:v>
                </c:pt>
                <c:pt idx="192">
                  <c:v>4.0654437283093703E-2</c:v>
                </c:pt>
                <c:pt idx="193">
                  <c:v>3.1089294062646097E-2</c:v>
                </c:pt>
                <c:pt idx="194">
                  <c:v>4.0278180237612288E-2</c:v>
                </c:pt>
                <c:pt idx="195">
                  <c:v>4.5264847512038527E-2</c:v>
                </c:pt>
                <c:pt idx="196">
                  <c:v>2.4306548470117244E-2</c:v>
                </c:pt>
                <c:pt idx="197">
                  <c:v>2.636968766001024E-2</c:v>
                </c:pt>
                <c:pt idx="198">
                  <c:v>3.0881755383990246E-2</c:v>
                </c:pt>
                <c:pt idx="199">
                  <c:v>1.4230271668822769E-2</c:v>
                </c:pt>
                <c:pt idx="200">
                  <c:v>2.973056673892846E-2</c:v>
                </c:pt>
                <c:pt idx="201">
                  <c:v>3.3921302578018994E-2</c:v>
                </c:pt>
                <c:pt idx="202">
                  <c:v>3.2130107100356999E-2</c:v>
                </c:pt>
                <c:pt idx="203">
                  <c:v>2.7630805408583186E-2</c:v>
                </c:pt>
                <c:pt idx="204">
                  <c:v>2.5404157043879907E-2</c:v>
                </c:pt>
                <c:pt idx="205">
                  <c:v>3.6211699164345405E-2</c:v>
                </c:pt>
                <c:pt idx="206">
                  <c:v>2.6845637583892617E-2</c:v>
                </c:pt>
                <c:pt idx="207">
                  <c:v>4.4645745713361371E-2</c:v>
                </c:pt>
                <c:pt idx="208">
                  <c:v>2.3054755043227664E-2</c:v>
                </c:pt>
                <c:pt idx="209">
                  <c:v>2.9339250493096648E-2</c:v>
                </c:pt>
                <c:pt idx="210">
                  <c:v>3.5751028806584359E-2</c:v>
                </c:pt>
                <c:pt idx="211">
                  <c:v>2.8296703296703297E-2</c:v>
                </c:pt>
                <c:pt idx="212">
                  <c:v>3.0716723549488054E-2</c:v>
                </c:pt>
                <c:pt idx="213">
                  <c:v>3.3001903955997461E-2</c:v>
                </c:pt>
                <c:pt idx="214">
                  <c:v>3.2982456140350877E-2</c:v>
                </c:pt>
                <c:pt idx="215">
                  <c:v>2.6395173453996983E-2</c:v>
                </c:pt>
                <c:pt idx="216">
                  <c:v>4.0987913820283765E-2</c:v>
                </c:pt>
                <c:pt idx="217">
                  <c:v>3.5547483134405811E-2</c:v>
                </c:pt>
                <c:pt idx="218">
                  <c:v>2.0343137254901961E-2</c:v>
                </c:pt>
                <c:pt idx="219">
                  <c:v>3.1860465116279067E-2</c:v>
                </c:pt>
                <c:pt idx="220">
                  <c:v>3.6507531273934135E-2</c:v>
                </c:pt>
                <c:pt idx="221">
                  <c:v>3.1831669813865662E-2</c:v>
                </c:pt>
                <c:pt idx="222">
                  <c:v>4.2949756888168558E-2</c:v>
                </c:pt>
                <c:pt idx="223">
                  <c:v>4.1773906157196596E-2</c:v>
                </c:pt>
                <c:pt idx="224">
                  <c:v>3.9661016949152542E-2</c:v>
                </c:pt>
                <c:pt idx="225">
                  <c:v>4.9276169265033407E-2</c:v>
                </c:pt>
                <c:pt idx="226">
                  <c:v>3.4727919059338253E-2</c:v>
                </c:pt>
                <c:pt idx="227">
                  <c:v>4.5703250724171224E-2</c:v>
                </c:pt>
                <c:pt idx="228">
                  <c:v>1.5590200445434299E-2</c:v>
                </c:pt>
                <c:pt idx="229">
                  <c:v>3.4495021337126598E-2</c:v>
                </c:pt>
                <c:pt idx="230">
                  <c:v>1.9895928986838077E-2</c:v>
                </c:pt>
                <c:pt idx="231">
                  <c:v>2.0861678004535148E-2</c:v>
                </c:pt>
                <c:pt idx="232">
                  <c:v>2.4722222222222222E-2</c:v>
                </c:pt>
                <c:pt idx="233">
                  <c:v>2.7541752124230882E-2</c:v>
                </c:pt>
                <c:pt idx="234">
                  <c:v>2.1726010863005431E-2</c:v>
                </c:pt>
                <c:pt idx="235">
                  <c:v>6.9284064665127024E-3</c:v>
                </c:pt>
                <c:pt idx="236">
                  <c:v>2.9472065607380832E-2</c:v>
                </c:pt>
                <c:pt idx="237">
                  <c:v>3.4611469290804206E-2</c:v>
                </c:pt>
                <c:pt idx="238">
                  <c:v>3.0456852791878174E-2</c:v>
                </c:pt>
                <c:pt idx="239">
                  <c:v>3.8934426229508198E-2</c:v>
                </c:pt>
                <c:pt idx="240">
                  <c:v>4.4423734078906492E-2</c:v>
                </c:pt>
                <c:pt idx="241">
                  <c:v>2.8611304954640614E-2</c:v>
                </c:pt>
                <c:pt idx="242">
                  <c:v>3.1746031746031744E-2</c:v>
                </c:pt>
                <c:pt idx="243">
                  <c:v>3.4339229968782518E-2</c:v>
                </c:pt>
                <c:pt idx="244">
                  <c:v>3.6213696665471494E-2</c:v>
                </c:pt>
                <c:pt idx="245">
                  <c:v>2.3190045248868779E-2</c:v>
                </c:pt>
                <c:pt idx="246">
                  <c:v>3.9554644008203924E-2</c:v>
                </c:pt>
                <c:pt idx="247">
                  <c:v>5.1474029012634537E-2</c:v>
                </c:pt>
                <c:pt idx="248">
                  <c:v>2.7016885553470919E-2</c:v>
                </c:pt>
                <c:pt idx="249">
                  <c:v>4.5682102628285357E-2</c:v>
                </c:pt>
                <c:pt idx="250">
                  <c:v>2.8135048231511254E-2</c:v>
                </c:pt>
                <c:pt idx="251">
                  <c:v>4.9480455220188027E-2</c:v>
                </c:pt>
                <c:pt idx="252">
                  <c:v>4.2964906526730073E-2</c:v>
                </c:pt>
                <c:pt idx="253">
                  <c:v>4.6586345381526104E-2</c:v>
                </c:pt>
                <c:pt idx="254">
                  <c:v>1.7404580152671757E-2</c:v>
                </c:pt>
                <c:pt idx="255">
                  <c:v>3.110209601081812E-2</c:v>
                </c:pt>
                <c:pt idx="256">
                  <c:v>1.3819577735124759E-2</c:v>
                </c:pt>
                <c:pt idx="257">
                  <c:v>1.8289085545722714E-2</c:v>
                </c:pt>
                <c:pt idx="258">
                  <c:v>3.3533356865513592E-2</c:v>
                </c:pt>
                <c:pt idx="259">
                  <c:v>3.5962402942378423E-2</c:v>
                </c:pt>
                <c:pt idx="260">
                  <c:v>2.7261462205700124E-2</c:v>
                </c:pt>
                <c:pt idx="261">
                  <c:v>1.9795221843003412E-2</c:v>
                </c:pt>
                <c:pt idx="262">
                  <c:v>3.8718291054739652E-2</c:v>
                </c:pt>
                <c:pt idx="263">
                  <c:v>2.8397027600849258E-2</c:v>
                </c:pt>
                <c:pt idx="264">
                  <c:v>3.1307070180015655E-2</c:v>
                </c:pt>
                <c:pt idx="265">
                  <c:v>1.1472275334608031E-2</c:v>
                </c:pt>
                <c:pt idx="266">
                  <c:v>4.3495610534716678E-2</c:v>
                </c:pt>
                <c:pt idx="267">
                  <c:v>3.4392523364485984E-2</c:v>
                </c:pt>
                <c:pt idx="268">
                  <c:v>2.3759015697921087E-2</c:v>
                </c:pt>
                <c:pt idx="269">
                  <c:v>2.4764890282131663E-2</c:v>
                </c:pt>
                <c:pt idx="270">
                  <c:v>4.4007490636704123E-2</c:v>
                </c:pt>
                <c:pt idx="271">
                  <c:v>3.8335517693315856E-2</c:v>
                </c:pt>
                <c:pt idx="272">
                  <c:v>1.7543859649122806E-2</c:v>
                </c:pt>
                <c:pt idx="273">
                  <c:v>6.6526610644257701E-3</c:v>
                </c:pt>
                <c:pt idx="274">
                  <c:v>2.0337516226741671E-2</c:v>
                </c:pt>
                <c:pt idx="275">
                  <c:v>3.544423440453686E-2</c:v>
                </c:pt>
                <c:pt idx="276">
                  <c:v>4.8416289592760182E-2</c:v>
                </c:pt>
                <c:pt idx="277">
                  <c:v>2.9799706888128968E-2</c:v>
                </c:pt>
                <c:pt idx="278">
                  <c:v>3.3527696793002916E-2</c:v>
                </c:pt>
                <c:pt idx="279">
                  <c:v>2.6507620941020542E-2</c:v>
                </c:pt>
                <c:pt idx="280">
                  <c:v>2.5519848771266541E-2</c:v>
                </c:pt>
                <c:pt idx="281">
                  <c:v>2.5437636761487966E-2</c:v>
                </c:pt>
                <c:pt idx="282">
                  <c:v>4.2057586541572305E-3</c:v>
                </c:pt>
                <c:pt idx="283">
                  <c:v>3.5528596187175042E-2</c:v>
                </c:pt>
                <c:pt idx="284">
                  <c:v>1.6809728183118742E-2</c:v>
                </c:pt>
                <c:pt idx="285">
                  <c:v>1.147605856747131E-2</c:v>
                </c:pt>
                <c:pt idx="286">
                  <c:v>1.0293556995806329E-2</c:v>
                </c:pt>
                <c:pt idx="287">
                  <c:v>2.8600612870275793E-2</c:v>
                </c:pt>
                <c:pt idx="288">
                  <c:v>3.8277511961722487E-2</c:v>
                </c:pt>
                <c:pt idx="289">
                  <c:v>1.2494215640906987E-2</c:v>
                </c:pt>
                <c:pt idx="290">
                  <c:v>2.1958717610891524E-2</c:v>
                </c:pt>
                <c:pt idx="291">
                  <c:v>3.4165181224004755E-2</c:v>
                </c:pt>
                <c:pt idx="292">
                  <c:v>2.4049398765030875E-2</c:v>
                </c:pt>
                <c:pt idx="293">
                  <c:v>3.0982905982905984E-2</c:v>
                </c:pt>
                <c:pt idx="294">
                  <c:v>3.361654968599926E-2</c:v>
                </c:pt>
                <c:pt idx="295">
                  <c:v>1.9675675675675675E-2</c:v>
                </c:pt>
                <c:pt idx="296">
                  <c:v>3.8422131147540985E-2</c:v>
                </c:pt>
                <c:pt idx="297">
                  <c:v>4.1302235179786199E-2</c:v>
                </c:pt>
                <c:pt idx="298">
                  <c:v>3.9262343842950624E-2</c:v>
                </c:pt>
                <c:pt idx="299">
                  <c:v>2.2236340533672173E-2</c:v>
                </c:pt>
                <c:pt idx="300">
                  <c:v>2.6510832383124287E-2</c:v>
                </c:pt>
                <c:pt idx="301">
                  <c:v>4.1905602117335683E-2</c:v>
                </c:pt>
                <c:pt idx="302">
                  <c:v>3.8580681498169532E-2</c:v>
                </c:pt>
                <c:pt idx="303">
                  <c:v>3.9462978030919443E-2</c:v>
                </c:pt>
                <c:pt idx="304">
                  <c:v>3.2990805840995133E-2</c:v>
                </c:pt>
                <c:pt idx="305">
                  <c:v>4.0176600441501106E-2</c:v>
                </c:pt>
                <c:pt idx="306">
                  <c:v>4.1590214067278287E-2</c:v>
                </c:pt>
                <c:pt idx="307">
                  <c:v>3.9599833263859942E-2</c:v>
                </c:pt>
                <c:pt idx="308">
                  <c:v>3.6718750000000001E-2</c:v>
                </c:pt>
                <c:pt idx="309">
                  <c:v>4.1281577325939615E-2</c:v>
                </c:pt>
                <c:pt idx="310">
                  <c:v>3.4283652111151211E-2</c:v>
                </c:pt>
                <c:pt idx="311">
                  <c:v>1.6607773851590107E-2</c:v>
                </c:pt>
                <c:pt idx="312">
                  <c:v>2.9357798165137616E-2</c:v>
                </c:pt>
                <c:pt idx="313">
                  <c:v>2.8211805555555556E-2</c:v>
                </c:pt>
                <c:pt idx="314">
                  <c:v>1.5973097940311057E-2</c:v>
                </c:pt>
                <c:pt idx="315">
                  <c:v>2.5396825396825397E-2</c:v>
                </c:pt>
                <c:pt idx="316">
                  <c:v>4.4756179024716097E-2</c:v>
                </c:pt>
                <c:pt idx="317">
                  <c:v>9.0795241077019417E-2</c:v>
                </c:pt>
                <c:pt idx="318">
                  <c:v>3.7631433314886553E-2</c:v>
                </c:pt>
                <c:pt idx="319">
                  <c:v>2.2643496577145865E-2</c:v>
                </c:pt>
                <c:pt idx="320">
                  <c:v>3.4413765506202482E-2</c:v>
                </c:pt>
                <c:pt idx="321">
                  <c:v>4.5164039198977421E-2</c:v>
                </c:pt>
                <c:pt idx="322">
                  <c:v>1.7647058823529412E-2</c:v>
                </c:pt>
                <c:pt idx="323">
                  <c:v>4.611497157296273E-2</c:v>
                </c:pt>
                <c:pt idx="324">
                  <c:v>3.0388294879009566E-2</c:v>
                </c:pt>
                <c:pt idx="325">
                  <c:v>1.8674966651845263E-2</c:v>
                </c:pt>
                <c:pt idx="326">
                  <c:v>2.8336864406779662E-2</c:v>
                </c:pt>
                <c:pt idx="327">
                  <c:v>4.463113678130743E-2</c:v>
                </c:pt>
                <c:pt idx="328">
                  <c:v>4.9128367670364499E-2</c:v>
                </c:pt>
                <c:pt idx="329">
                  <c:v>2.4032042723631509E-2</c:v>
                </c:pt>
                <c:pt idx="330">
                  <c:v>3.556658395368073E-2</c:v>
                </c:pt>
                <c:pt idx="331">
                  <c:v>2.0843672456575684E-2</c:v>
                </c:pt>
                <c:pt idx="332">
                  <c:v>3.6130974783590515E-2</c:v>
                </c:pt>
                <c:pt idx="333">
                  <c:v>3.1606672519754173E-2</c:v>
                </c:pt>
                <c:pt idx="334">
                  <c:v>3.3130236100533131E-2</c:v>
                </c:pt>
                <c:pt idx="335">
                  <c:v>3.802083333333333E-2</c:v>
                </c:pt>
                <c:pt idx="336">
                  <c:v>3.6340852130325813E-2</c:v>
                </c:pt>
                <c:pt idx="337">
                  <c:v>5.1835317460317464E-2</c:v>
                </c:pt>
                <c:pt idx="338">
                  <c:v>2.7985681744223886E-2</c:v>
                </c:pt>
                <c:pt idx="339">
                  <c:v>1.6344725111441308E-2</c:v>
                </c:pt>
                <c:pt idx="340">
                  <c:v>5.1025512756378191E-2</c:v>
                </c:pt>
                <c:pt idx="341">
                  <c:v>3.4266409266409267E-2</c:v>
                </c:pt>
                <c:pt idx="342">
                  <c:v>4.3103448275862072E-2</c:v>
                </c:pt>
                <c:pt idx="343">
                  <c:v>2.3056898475269618E-2</c:v>
                </c:pt>
                <c:pt idx="344">
                  <c:v>4.4977511244377814E-2</c:v>
                </c:pt>
                <c:pt idx="345">
                  <c:v>3.5700721610330423E-2</c:v>
                </c:pt>
                <c:pt idx="346">
                  <c:v>1.824632539280284E-2</c:v>
                </c:pt>
                <c:pt idx="347">
                  <c:v>3.8172715894868585E-2</c:v>
                </c:pt>
                <c:pt idx="348">
                  <c:v>2.9364655632674853E-2</c:v>
                </c:pt>
                <c:pt idx="349">
                  <c:v>4.9804141018466704E-2</c:v>
                </c:pt>
                <c:pt idx="350">
                  <c:v>2.969814995131451E-2</c:v>
                </c:pt>
                <c:pt idx="351">
                  <c:v>3.125E-2</c:v>
                </c:pt>
                <c:pt idx="352">
                  <c:v>4.2978510744627683E-2</c:v>
                </c:pt>
                <c:pt idx="353">
                  <c:v>2.9297458893871451E-2</c:v>
                </c:pt>
                <c:pt idx="354">
                  <c:v>4.5105074320861097E-2</c:v>
                </c:pt>
                <c:pt idx="355">
                  <c:v>3.3881415047334329E-2</c:v>
                </c:pt>
                <c:pt idx="356">
                  <c:v>2.8966425279789335E-2</c:v>
                </c:pt>
                <c:pt idx="357">
                  <c:v>3.2983508245877063E-2</c:v>
                </c:pt>
                <c:pt idx="358">
                  <c:v>3.9797639123102864E-2</c:v>
                </c:pt>
                <c:pt idx="359">
                  <c:v>7.1571906354515047E-2</c:v>
                </c:pt>
                <c:pt idx="360">
                  <c:v>3.8036267138434318E-2</c:v>
                </c:pt>
                <c:pt idx="361">
                  <c:v>6.1881188118811881E-2</c:v>
                </c:pt>
                <c:pt idx="362">
                  <c:v>3.8361845515811302E-2</c:v>
                </c:pt>
                <c:pt idx="363">
                  <c:v>3.2865907099035932E-2</c:v>
                </c:pt>
                <c:pt idx="364">
                  <c:v>3.868660598179454E-2</c:v>
                </c:pt>
                <c:pt idx="365">
                  <c:v>4.1113490364025694E-2</c:v>
                </c:pt>
                <c:pt idx="366">
                  <c:v>2.3688663282571912E-2</c:v>
                </c:pt>
                <c:pt idx="367">
                  <c:v>1.2121212121212121E-2</c:v>
                </c:pt>
                <c:pt idx="368">
                  <c:v>2.236024844720497E-2</c:v>
                </c:pt>
                <c:pt idx="369">
                  <c:v>3.4277198211624442E-2</c:v>
                </c:pt>
                <c:pt idx="370">
                  <c:v>1.5217391304347827E-2</c:v>
                </c:pt>
                <c:pt idx="371">
                  <c:v>4.5125348189415042E-2</c:v>
                </c:pt>
                <c:pt idx="372">
                  <c:v>2.6110678098207326E-2</c:v>
                </c:pt>
                <c:pt idx="373">
                  <c:v>3.7850467289719629E-2</c:v>
                </c:pt>
                <c:pt idx="374">
                  <c:v>4.4619422572178477E-2</c:v>
                </c:pt>
                <c:pt idx="375">
                  <c:v>9.8414434117003822E-3</c:v>
                </c:pt>
                <c:pt idx="376">
                  <c:v>1.4713094654242276E-2</c:v>
                </c:pt>
                <c:pt idx="377">
                  <c:v>4.8969942586963862E-2</c:v>
                </c:pt>
                <c:pt idx="378">
                  <c:v>2.0787262273330383E-2</c:v>
                </c:pt>
                <c:pt idx="379">
                  <c:v>1.1851851851851851E-2</c:v>
                </c:pt>
                <c:pt idx="380">
                  <c:v>2.4553571428571428E-2</c:v>
                </c:pt>
                <c:pt idx="381">
                  <c:v>3.9433771486349849E-2</c:v>
                </c:pt>
                <c:pt idx="382">
                  <c:v>2.6548672566371681E-2</c:v>
                </c:pt>
                <c:pt idx="383">
                  <c:v>2.7117229870671673E-2</c:v>
                </c:pt>
                <c:pt idx="384">
                  <c:v>3.3801352054082162E-2</c:v>
                </c:pt>
                <c:pt idx="385">
                  <c:v>2.6779422128259338E-2</c:v>
                </c:pt>
                <c:pt idx="386">
                  <c:v>4.278523489932886E-2</c:v>
                </c:pt>
                <c:pt idx="387">
                  <c:v>3.9702233250620347E-2</c:v>
                </c:pt>
                <c:pt idx="388">
                  <c:v>2.4125042473666328E-2</c:v>
                </c:pt>
                <c:pt idx="389">
                  <c:v>1.8655097613882864E-2</c:v>
                </c:pt>
                <c:pt idx="390">
                  <c:v>2.2727272727272728E-2</c:v>
                </c:pt>
                <c:pt idx="391">
                  <c:v>3.6440352896049098E-2</c:v>
                </c:pt>
                <c:pt idx="392">
                  <c:v>6.0183339976086089E-2</c:v>
                </c:pt>
                <c:pt idx="393">
                  <c:v>3.9632874426366288E-2</c:v>
                </c:pt>
                <c:pt idx="394">
                  <c:v>4.1452991452991451E-2</c:v>
                </c:pt>
                <c:pt idx="395">
                  <c:v>1.8816284639069449E-2</c:v>
                </c:pt>
                <c:pt idx="396">
                  <c:v>2.6849037487335359E-2</c:v>
                </c:pt>
                <c:pt idx="397">
                  <c:v>3.4364261168384883E-2</c:v>
                </c:pt>
                <c:pt idx="398">
                  <c:v>3.6216216216216214E-2</c:v>
                </c:pt>
                <c:pt idx="399">
                  <c:v>2.7199999999999998E-2</c:v>
                </c:pt>
                <c:pt idx="400">
                  <c:v>3.286978508217446E-2</c:v>
                </c:pt>
                <c:pt idx="401">
                  <c:v>4.4433094994892751E-2</c:v>
                </c:pt>
                <c:pt idx="402">
                  <c:v>1.4492753623188406E-2</c:v>
                </c:pt>
                <c:pt idx="403">
                  <c:v>3.4129692832764506E-2</c:v>
                </c:pt>
                <c:pt idx="404">
                  <c:v>3.6063884595569293E-2</c:v>
                </c:pt>
                <c:pt idx="405">
                  <c:v>1.4687368862778011E-2</c:v>
                </c:pt>
                <c:pt idx="406">
                  <c:v>3.0769230769230771E-2</c:v>
                </c:pt>
                <c:pt idx="407">
                  <c:v>2.303894679100384E-2</c:v>
                </c:pt>
                <c:pt idx="408">
                  <c:v>4.9464558898521166E-2</c:v>
                </c:pt>
                <c:pt idx="409">
                  <c:v>1.9334049409237379E-2</c:v>
                </c:pt>
                <c:pt idx="410">
                  <c:v>2.0624303232998884E-2</c:v>
                </c:pt>
                <c:pt idx="411">
                  <c:v>3.9798206278026903E-2</c:v>
                </c:pt>
                <c:pt idx="412">
                  <c:v>3.7149355572403335E-2</c:v>
                </c:pt>
                <c:pt idx="413">
                  <c:v>1.7507723995880537E-2</c:v>
                </c:pt>
                <c:pt idx="414">
                  <c:v>4.0675032453483341E-2</c:v>
                </c:pt>
                <c:pt idx="415">
                  <c:v>2.6779422128259338E-2</c:v>
                </c:pt>
                <c:pt idx="416">
                  <c:v>4.8509348155634159E-2</c:v>
                </c:pt>
                <c:pt idx="417">
                  <c:v>3.6174636174636177E-2</c:v>
                </c:pt>
                <c:pt idx="418">
                  <c:v>4.6890263757733634E-2</c:v>
                </c:pt>
                <c:pt idx="419">
                  <c:v>2.0912547528517109E-2</c:v>
                </c:pt>
                <c:pt idx="420">
                  <c:v>2.2095959595959596E-2</c:v>
                </c:pt>
                <c:pt idx="421">
                  <c:v>6.4215148188803514E-2</c:v>
                </c:pt>
                <c:pt idx="422">
                  <c:v>1.5234870926787981E-2</c:v>
                </c:pt>
                <c:pt idx="423">
                  <c:v>3.7909836065573771E-2</c:v>
                </c:pt>
                <c:pt idx="424">
                  <c:v>4.6511627906976744E-2</c:v>
                </c:pt>
                <c:pt idx="425">
                  <c:v>4.1433370660694288E-2</c:v>
                </c:pt>
                <c:pt idx="426">
                  <c:v>3.9531478770131773E-2</c:v>
                </c:pt>
                <c:pt idx="427">
                  <c:v>3.6986301369863014E-2</c:v>
                </c:pt>
                <c:pt idx="428">
                  <c:v>2.797558494404883E-2</c:v>
                </c:pt>
                <c:pt idx="429">
                  <c:v>3.277807630306287E-2</c:v>
                </c:pt>
                <c:pt idx="430">
                  <c:v>4.9504950495049507E-2</c:v>
                </c:pt>
                <c:pt idx="431">
                  <c:v>2.5000000000000001E-2</c:v>
                </c:pt>
                <c:pt idx="432">
                  <c:v>2.3321956769055744E-2</c:v>
                </c:pt>
                <c:pt idx="433">
                  <c:v>3.7418147801683815E-2</c:v>
                </c:pt>
                <c:pt idx="434">
                  <c:v>3.6936447582835416E-2</c:v>
                </c:pt>
                <c:pt idx="435">
                  <c:v>3.280224929709466E-2</c:v>
                </c:pt>
                <c:pt idx="436">
                  <c:v>3.2663316582914576E-2</c:v>
                </c:pt>
                <c:pt idx="437">
                  <c:v>3.517915309446254E-2</c:v>
                </c:pt>
                <c:pt idx="438">
                  <c:v>2.388888888888889E-2</c:v>
                </c:pt>
                <c:pt idx="439">
                  <c:v>3.5659704533876721E-2</c:v>
                </c:pt>
                <c:pt idx="440">
                  <c:v>2.8363636363636365E-2</c:v>
                </c:pt>
                <c:pt idx="441">
                  <c:v>3.2227032227032229E-2</c:v>
                </c:pt>
                <c:pt idx="442">
                  <c:v>3.7549407114624504E-2</c:v>
                </c:pt>
                <c:pt idx="443">
                  <c:v>2.0823004462072386E-2</c:v>
                </c:pt>
                <c:pt idx="444">
                  <c:v>3.4233365477338476E-2</c:v>
                </c:pt>
                <c:pt idx="445">
                  <c:v>4.1322314049586778E-2</c:v>
                </c:pt>
                <c:pt idx="446">
                  <c:v>1.7064846416382253E-2</c:v>
                </c:pt>
                <c:pt idx="447">
                  <c:v>2.9067706487061327E-2</c:v>
                </c:pt>
                <c:pt idx="448">
                  <c:v>5.3308823529411763E-2</c:v>
                </c:pt>
                <c:pt idx="449">
                  <c:v>4.1472868217054266E-2</c:v>
                </c:pt>
                <c:pt idx="450">
                  <c:v>4.8906048906048903E-2</c:v>
                </c:pt>
                <c:pt idx="451">
                  <c:v>3.4336283185840706E-2</c:v>
                </c:pt>
                <c:pt idx="452">
                  <c:v>3.0628694250403009E-2</c:v>
                </c:pt>
                <c:pt idx="453">
                  <c:v>4.534005037783375E-2</c:v>
                </c:pt>
                <c:pt idx="454">
                  <c:v>5.0331125827814571E-2</c:v>
                </c:pt>
                <c:pt idx="455">
                  <c:v>5.7067020570670209E-2</c:v>
                </c:pt>
                <c:pt idx="456">
                  <c:v>1.694139194139194E-2</c:v>
                </c:pt>
                <c:pt idx="457">
                  <c:v>4.2712461470717743E-2</c:v>
                </c:pt>
                <c:pt idx="458">
                  <c:v>5.4933333333333334E-2</c:v>
                </c:pt>
                <c:pt idx="459">
                  <c:v>2.1653543307086614E-2</c:v>
                </c:pt>
                <c:pt idx="460">
                  <c:v>2.161307327358988E-2</c:v>
                </c:pt>
                <c:pt idx="461">
                  <c:v>4.9191374663072773E-2</c:v>
                </c:pt>
                <c:pt idx="462">
                  <c:v>4.2698019801980201E-2</c:v>
                </c:pt>
                <c:pt idx="463">
                  <c:v>4.291417165668663E-2</c:v>
                </c:pt>
                <c:pt idx="464">
                  <c:v>4.7720797720797722E-2</c:v>
                </c:pt>
                <c:pt idx="465">
                  <c:v>4.1626794258373206E-2</c:v>
                </c:pt>
                <c:pt idx="466">
                  <c:v>2.502844141069397E-2</c:v>
                </c:pt>
                <c:pt idx="467">
                  <c:v>2.0618556701030927E-2</c:v>
                </c:pt>
                <c:pt idx="468">
                  <c:v>2.5415896487985212E-2</c:v>
                </c:pt>
                <c:pt idx="469">
                  <c:v>3.588709677419355E-2</c:v>
                </c:pt>
                <c:pt idx="470">
                  <c:v>2.6190476190476191E-2</c:v>
                </c:pt>
                <c:pt idx="471">
                  <c:v>3.2366071428571432E-2</c:v>
                </c:pt>
                <c:pt idx="472">
                  <c:v>5.3802008608321378E-2</c:v>
                </c:pt>
                <c:pt idx="473">
                  <c:v>5.9038344491783322E-2</c:v>
                </c:pt>
                <c:pt idx="474">
                  <c:v>1.9730010384215992E-2</c:v>
                </c:pt>
                <c:pt idx="475">
                  <c:v>5.3743961352657008E-2</c:v>
                </c:pt>
                <c:pt idx="476">
                  <c:v>2.2208121827411168E-2</c:v>
                </c:pt>
                <c:pt idx="477">
                  <c:v>3.5771489588894818E-2</c:v>
                </c:pt>
                <c:pt idx="478">
                  <c:v>3.5321366531557617E-2</c:v>
                </c:pt>
                <c:pt idx="479">
                  <c:v>2.2751895991332611E-2</c:v>
                </c:pt>
                <c:pt idx="480">
                  <c:v>2.5278058645096056E-2</c:v>
                </c:pt>
                <c:pt idx="481">
                  <c:v>2.9718456725755994E-2</c:v>
                </c:pt>
                <c:pt idx="482">
                  <c:v>4.3174603174603178E-2</c:v>
                </c:pt>
                <c:pt idx="483">
                  <c:v>1.1987381703470032E-2</c:v>
                </c:pt>
                <c:pt idx="484">
                  <c:v>4.9455984174085067E-2</c:v>
                </c:pt>
                <c:pt idx="485">
                  <c:v>2.7922077922077921E-2</c:v>
                </c:pt>
                <c:pt idx="486">
                  <c:v>3.3312382149591452E-2</c:v>
                </c:pt>
                <c:pt idx="487">
                  <c:v>1.8404907975460124E-2</c:v>
                </c:pt>
                <c:pt idx="488">
                  <c:v>2.3454157782515993E-2</c:v>
                </c:pt>
                <c:pt idx="489">
                  <c:v>4.7353760445682451E-2</c:v>
                </c:pt>
                <c:pt idx="490">
                  <c:v>3.2600992204110557E-2</c:v>
                </c:pt>
                <c:pt idx="491">
                  <c:v>2.5296850800206504E-2</c:v>
                </c:pt>
                <c:pt idx="492">
                  <c:v>4.0540540540540543E-2</c:v>
                </c:pt>
                <c:pt idx="493">
                  <c:v>1.9904458598726114E-2</c:v>
                </c:pt>
                <c:pt idx="494">
                  <c:v>5.6777856635911991E-2</c:v>
                </c:pt>
                <c:pt idx="495">
                  <c:v>3.7809647979139507E-2</c:v>
                </c:pt>
                <c:pt idx="496">
                  <c:v>3.048780487804878E-2</c:v>
                </c:pt>
                <c:pt idx="497">
                  <c:v>4.5569620253164557E-2</c:v>
                </c:pt>
                <c:pt idx="498">
                  <c:v>1.6205266711681297E-2</c:v>
                </c:pt>
                <c:pt idx="499">
                  <c:v>2.4936061381074168E-2</c:v>
                </c:pt>
                <c:pt idx="500">
                  <c:v>2.0656136087484813E-2</c:v>
                </c:pt>
                <c:pt idx="501">
                  <c:v>7.4329501915708807E-2</c:v>
                </c:pt>
                <c:pt idx="502">
                  <c:v>4.1343669250645997E-2</c:v>
                </c:pt>
                <c:pt idx="503">
                  <c:v>3.025830258302583E-2</c:v>
                </c:pt>
                <c:pt idx="504">
                  <c:v>4.5516304347826088E-2</c:v>
                </c:pt>
                <c:pt idx="505">
                  <c:v>2.3794996949359364E-2</c:v>
                </c:pt>
                <c:pt idx="506">
                  <c:v>4.3170559094125975E-2</c:v>
                </c:pt>
                <c:pt idx="507">
                  <c:v>2.1934197407776669E-2</c:v>
                </c:pt>
                <c:pt idx="508">
                  <c:v>2.2148394241417499E-2</c:v>
                </c:pt>
                <c:pt idx="509">
                  <c:v>3.3285094066570188E-2</c:v>
                </c:pt>
                <c:pt idx="510">
                  <c:v>3.1313818924438394E-2</c:v>
                </c:pt>
                <c:pt idx="511">
                  <c:v>3.1088082901554404E-2</c:v>
                </c:pt>
                <c:pt idx="512">
                  <c:v>6.2050947093403003E-2</c:v>
                </c:pt>
                <c:pt idx="513">
                  <c:v>3.9864291772688722E-2</c:v>
                </c:pt>
                <c:pt idx="514">
                  <c:v>3.6982248520710061E-2</c:v>
                </c:pt>
                <c:pt idx="515">
                  <c:v>2.9603315571343991E-2</c:v>
                </c:pt>
                <c:pt idx="516">
                  <c:v>3.3819241982507291E-2</c:v>
                </c:pt>
                <c:pt idx="517">
                  <c:v>2.4924012158054711E-2</c:v>
                </c:pt>
                <c:pt idx="518">
                  <c:v>2.8781793842034806E-2</c:v>
                </c:pt>
                <c:pt idx="519">
                  <c:v>4.4207317073170729E-2</c:v>
                </c:pt>
                <c:pt idx="520">
                  <c:v>4.3795620437956206E-2</c:v>
                </c:pt>
                <c:pt idx="521">
                  <c:v>4.1916167664670656E-2</c:v>
                </c:pt>
                <c:pt idx="522">
                  <c:v>6.0197663971248878E-2</c:v>
                </c:pt>
                <c:pt idx="523">
                  <c:v>3.4827862289831868E-2</c:v>
                </c:pt>
                <c:pt idx="524">
                  <c:v>7.2115384615384619E-3</c:v>
                </c:pt>
                <c:pt idx="525">
                  <c:v>2.4678663239074552E-2</c:v>
                </c:pt>
                <c:pt idx="526">
                  <c:v>4.2746113989637305E-2</c:v>
                </c:pt>
                <c:pt idx="527">
                  <c:v>4.200626959247649E-2</c:v>
                </c:pt>
                <c:pt idx="528">
                  <c:v>3.7417461482024947E-2</c:v>
                </c:pt>
                <c:pt idx="529">
                  <c:v>2.545655783065855E-2</c:v>
                </c:pt>
                <c:pt idx="530">
                  <c:v>2.2191400832177532E-2</c:v>
                </c:pt>
                <c:pt idx="531">
                  <c:v>1.9120458891013384E-3</c:v>
                </c:pt>
                <c:pt idx="532">
                  <c:v>3.1430934656741107E-2</c:v>
                </c:pt>
                <c:pt idx="533">
                  <c:v>3.2128514056224897E-2</c:v>
                </c:pt>
                <c:pt idx="534">
                  <c:v>3.3542976939203356E-2</c:v>
                </c:pt>
                <c:pt idx="535">
                  <c:v>3.6137071651090341E-2</c:v>
                </c:pt>
                <c:pt idx="536">
                  <c:v>1.0395010395010396E-2</c:v>
                </c:pt>
                <c:pt idx="537">
                  <c:v>3.3658104517271921E-2</c:v>
                </c:pt>
                <c:pt idx="538">
                  <c:v>2.4742268041237112E-2</c:v>
                </c:pt>
                <c:pt idx="539">
                  <c:v>3.7428023032629557E-2</c:v>
                </c:pt>
                <c:pt idx="540">
                  <c:v>3.8613081166272656E-2</c:v>
                </c:pt>
                <c:pt idx="541">
                  <c:v>2.3238925199709513E-2</c:v>
                </c:pt>
                <c:pt idx="542">
                  <c:v>4.0302267002518891E-2</c:v>
                </c:pt>
                <c:pt idx="543">
                  <c:v>3.8356164383561646E-2</c:v>
                </c:pt>
                <c:pt idx="544">
                  <c:v>0</c:v>
                </c:pt>
                <c:pt idx="545">
                  <c:v>1.9533711405166982E-2</c:v>
                </c:pt>
                <c:pt idx="546">
                  <c:v>3.5616438356164383E-2</c:v>
                </c:pt>
                <c:pt idx="547">
                  <c:v>1.7595307917888565E-2</c:v>
                </c:pt>
                <c:pt idx="548">
                  <c:v>4.49438202247191E-2</c:v>
                </c:pt>
                <c:pt idx="549">
                  <c:v>3.6299765807962528E-2</c:v>
                </c:pt>
                <c:pt idx="550">
                  <c:v>4.4711014176663032E-2</c:v>
                </c:pt>
                <c:pt idx="551">
                  <c:v>3.4000000000000002E-2</c:v>
                </c:pt>
                <c:pt idx="552">
                  <c:v>1.102629346904156E-2</c:v>
                </c:pt>
                <c:pt idx="553">
                  <c:v>1.8264840182648401E-3</c:v>
                </c:pt>
                <c:pt idx="554">
                  <c:v>1.615798922800718E-2</c:v>
                </c:pt>
                <c:pt idx="555">
                  <c:v>3.2493907392363928E-2</c:v>
                </c:pt>
                <c:pt idx="556">
                  <c:v>4.1525423728813557E-2</c:v>
                </c:pt>
                <c:pt idx="557">
                  <c:v>2.6047565118912798E-2</c:v>
                </c:pt>
                <c:pt idx="558">
                  <c:v>4.9829351535836175E-2</c:v>
                </c:pt>
                <c:pt idx="559">
                  <c:v>1.8670649738610903E-2</c:v>
                </c:pt>
                <c:pt idx="560">
                  <c:v>3.0414746543778803E-2</c:v>
                </c:pt>
                <c:pt idx="561">
                  <c:v>2.4544734758511481E-2</c:v>
                </c:pt>
                <c:pt idx="562">
                  <c:v>4.1343669250645997E-2</c:v>
                </c:pt>
                <c:pt idx="563">
                  <c:v>3.1073446327683617E-2</c:v>
                </c:pt>
                <c:pt idx="564">
                  <c:v>2.6548672566371681E-2</c:v>
                </c:pt>
                <c:pt idx="565">
                  <c:v>2.0100502512562814E-2</c:v>
                </c:pt>
                <c:pt idx="566">
                  <c:v>6.6772655007949128E-2</c:v>
                </c:pt>
                <c:pt idx="567">
                  <c:v>2.8571428571428571E-2</c:v>
                </c:pt>
                <c:pt idx="568">
                  <c:v>2.2237196765498651E-2</c:v>
                </c:pt>
                <c:pt idx="569">
                  <c:v>3.6906854130052721E-2</c:v>
                </c:pt>
                <c:pt idx="570">
                  <c:v>3.3414832925835372E-2</c:v>
                </c:pt>
                <c:pt idx="571">
                  <c:v>3.0578512396694214E-2</c:v>
                </c:pt>
                <c:pt idx="572">
                  <c:v>2.3521026372059873E-2</c:v>
                </c:pt>
                <c:pt idx="573">
                  <c:v>2.2448979591836733E-2</c:v>
                </c:pt>
                <c:pt idx="574">
                  <c:v>1.62748643761302E-2</c:v>
                </c:pt>
                <c:pt idx="575">
                  <c:v>1.3914656771799629E-2</c:v>
                </c:pt>
                <c:pt idx="576">
                  <c:v>3.6317567567567564E-2</c:v>
                </c:pt>
                <c:pt idx="577">
                  <c:v>4.9180327868852458E-2</c:v>
                </c:pt>
                <c:pt idx="578">
                  <c:v>2.3405972558514933E-2</c:v>
                </c:pt>
                <c:pt idx="579">
                  <c:v>4.3478260869565216E-2</c:v>
                </c:pt>
                <c:pt idx="580">
                  <c:v>3.4102306920762285E-2</c:v>
                </c:pt>
                <c:pt idx="581">
                  <c:v>6.5318818040435461E-2</c:v>
                </c:pt>
                <c:pt idx="582">
                  <c:v>4.5804988662131521E-2</c:v>
                </c:pt>
                <c:pt idx="583">
                  <c:v>4.4273339749759381E-2</c:v>
                </c:pt>
                <c:pt idx="584">
                  <c:v>4.308617234468938E-2</c:v>
                </c:pt>
                <c:pt idx="585">
                  <c:v>2.5150905432595575E-2</c:v>
                </c:pt>
                <c:pt idx="586">
                  <c:v>2.1758839528558477E-2</c:v>
                </c:pt>
                <c:pt idx="587">
                  <c:v>3.5789473684210524E-2</c:v>
                </c:pt>
                <c:pt idx="588">
                  <c:v>3.577981651376147E-2</c:v>
                </c:pt>
                <c:pt idx="589">
                  <c:v>4.2575285565939772E-2</c:v>
                </c:pt>
                <c:pt idx="590">
                  <c:v>1.9762845849802372E-2</c:v>
                </c:pt>
                <c:pt idx="591">
                  <c:v>2.0989505247376312E-2</c:v>
                </c:pt>
                <c:pt idx="592">
                  <c:v>2.359882005899705E-2</c:v>
                </c:pt>
                <c:pt idx="593">
                  <c:v>3.7282518641259324E-2</c:v>
                </c:pt>
                <c:pt idx="594">
                  <c:v>3.4278180619644036E-2</c:v>
                </c:pt>
                <c:pt idx="595">
                  <c:v>5.1387461459403906E-2</c:v>
                </c:pt>
                <c:pt idx="596">
                  <c:v>3.2786885245901641E-2</c:v>
                </c:pt>
                <c:pt idx="597">
                  <c:v>3.5182679296346414E-2</c:v>
                </c:pt>
                <c:pt idx="598">
                  <c:v>2.8440366972477066E-2</c:v>
                </c:pt>
                <c:pt idx="599">
                  <c:v>2.2753128555176336E-2</c:v>
                </c:pt>
                <c:pt idx="600">
                  <c:v>1.3137557959814529E-2</c:v>
                </c:pt>
                <c:pt idx="601">
                  <c:v>1.8234165067178502E-2</c:v>
                </c:pt>
                <c:pt idx="602">
                  <c:v>4.0145985401459854E-2</c:v>
                </c:pt>
                <c:pt idx="603">
                  <c:v>3.5340314136125657E-2</c:v>
                </c:pt>
                <c:pt idx="604">
                  <c:v>2.6173285198555957E-2</c:v>
                </c:pt>
                <c:pt idx="605">
                  <c:v>1.2544802867383513E-2</c:v>
                </c:pt>
                <c:pt idx="606">
                  <c:v>3.4572733202870187E-2</c:v>
                </c:pt>
                <c:pt idx="607">
                  <c:v>3.1806615776081423E-3</c:v>
                </c:pt>
                <c:pt idx="608">
                  <c:v>3.7364130434782608E-2</c:v>
                </c:pt>
                <c:pt idx="609">
                  <c:v>1.8062397372742199E-2</c:v>
                </c:pt>
                <c:pt idx="610">
                  <c:v>1.7211703958691909E-2</c:v>
                </c:pt>
                <c:pt idx="611">
                  <c:v>3.5413153456998317E-2</c:v>
                </c:pt>
                <c:pt idx="612">
                  <c:v>4.3985637342908439E-2</c:v>
                </c:pt>
                <c:pt idx="613">
                  <c:v>1.9469026548672566E-2</c:v>
                </c:pt>
                <c:pt idx="614">
                  <c:v>2.5404157043879907E-2</c:v>
                </c:pt>
                <c:pt idx="615">
                  <c:v>1.1428571428571429E-2</c:v>
                </c:pt>
                <c:pt idx="616">
                  <c:v>3.1835205992509365E-2</c:v>
                </c:pt>
                <c:pt idx="617">
                  <c:v>3.51931330472103E-2</c:v>
                </c:pt>
                <c:pt idx="618">
                  <c:v>3.7383177570093455E-2</c:v>
                </c:pt>
                <c:pt idx="619">
                  <c:v>4.1553748870822041E-2</c:v>
                </c:pt>
                <c:pt idx="620">
                  <c:v>4.3745727956254275E-2</c:v>
                </c:pt>
                <c:pt idx="621">
                  <c:v>3.2503457814661137E-2</c:v>
                </c:pt>
                <c:pt idx="622">
                  <c:v>5.7052297939778132E-2</c:v>
                </c:pt>
                <c:pt idx="623">
                  <c:v>4.9153468050245765E-2</c:v>
                </c:pt>
                <c:pt idx="624">
                  <c:v>2.5000000000000001E-2</c:v>
                </c:pt>
                <c:pt idx="625">
                  <c:v>3.2818532818532815E-2</c:v>
                </c:pt>
                <c:pt idx="626">
                  <c:v>3.2989690721649485E-2</c:v>
                </c:pt>
                <c:pt idx="627">
                  <c:v>2.0924149956408022E-2</c:v>
                </c:pt>
                <c:pt idx="628">
                  <c:v>1.7447199265381085E-2</c:v>
                </c:pt>
                <c:pt idx="629">
                  <c:v>3.9730134932533731E-2</c:v>
                </c:pt>
                <c:pt idx="630">
                  <c:v>5.7692307692307696E-2</c:v>
                </c:pt>
                <c:pt idx="631">
                  <c:v>1.4861995753715499E-2</c:v>
                </c:pt>
                <c:pt idx="632">
                  <c:v>4.220045214770158E-2</c:v>
                </c:pt>
                <c:pt idx="633">
                  <c:v>3.6539895600298286E-2</c:v>
                </c:pt>
                <c:pt idx="634">
                  <c:v>1.5409570154095702E-2</c:v>
                </c:pt>
                <c:pt idx="635">
                  <c:v>2.1428571428571429E-2</c:v>
                </c:pt>
                <c:pt idx="636">
                  <c:v>2.8766086298258896E-2</c:v>
                </c:pt>
                <c:pt idx="637">
                  <c:v>4.3119266055045874E-2</c:v>
                </c:pt>
                <c:pt idx="638">
                  <c:v>2.6229508196721311E-2</c:v>
                </c:pt>
                <c:pt idx="639">
                  <c:v>2.0611702127659573E-2</c:v>
                </c:pt>
                <c:pt idx="640">
                  <c:v>3.0993618960802188E-2</c:v>
                </c:pt>
                <c:pt idx="641">
                  <c:v>3.6585365853658534E-2</c:v>
                </c:pt>
                <c:pt idx="642">
                  <c:v>9.8280098280098278E-3</c:v>
                </c:pt>
                <c:pt idx="643">
                  <c:v>2.2341376228775692E-2</c:v>
                </c:pt>
                <c:pt idx="644">
                  <c:v>3.1905195989061073E-2</c:v>
                </c:pt>
                <c:pt idx="645">
                  <c:v>2.6525198938992044E-2</c:v>
                </c:pt>
                <c:pt idx="646">
                  <c:v>1.5679442508710801E-2</c:v>
                </c:pt>
                <c:pt idx="647">
                  <c:v>4.5380875202593193E-2</c:v>
                </c:pt>
                <c:pt idx="648">
                  <c:v>2.9133858267716535E-2</c:v>
                </c:pt>
                <c:pt idx="649">
                  <c:v>3.4710743801652892E-2</c:v>
                </c:pt>
                <c:pt idx="650">
                  <c:v>3.2520325203252036E-2</c:v>
                </c:pt>
                <c:pt idx="651">
                  <c:v>5.7803468208092483E-3</c:v>
                </c:pt>
                <c:pt idx="652">
                  <c:v>3.94311570782159E-2</c:v>
                </c:pt>
                <c:pt idx="653">
                  <c:v>2.8953229398663696E-2</c:v>
                </c:pt>
                <c:pt idx="654">
                  <c:v>6.4034151547491995E-3</c:v>
                </c:pt>
                <c:pt idx="655">
                  <c:v>3.4987794955248168E-2</c:v>
                </c:pt>
                <c:pt idx="656">
                  <c:v>3.0026109660574413E-2</c:v>
                </c:pt>
                <c:pt idx="657">
                  <c:v>1.5670910871694418E-2</c:v>
                </c:pt>
                <c:pt idx="658">
                  <c:v>3.4274193548387094E-2</c:v>
                </c:pt>
                <c:pt idx="659">
                  <c:v>1.6141429669485011E-2</c:v>
                </c:pt>
                <c:pt idx="660">
                  <c:v>4.4843049327354258E-2</c:v>
                </c:pt>
                <c:pt idx="661">
                  <c:v>3.1034482758620689E-2</c:v>
                </c:pt>
                <c:pt idx="662">
                  <c:v>6.4356435643564358E-2</c:v>
                </c:pt>
                <c:pt idx="663">
                  <c:v>4.7992164544564155E-2</c:v>
                </c:pt>
                <c:pt idx="664">
                  <c:v>1.3320647002854425E-2</c:v>
                </c:pt>
                <c:pt idx="665">
                  <c:v>2.1837349397590362E-2</c:v>
                </c:pt>
                <c:pt idx="666">
                  <c:v>4.0796963946869068E-2</c:v>
                </c:pt>
                <c:pt idx="667">
                  <c:v>7.4183976261127599E-3</c:v>
                </c:pt>
                <c:pt idx="668">
                  <c:v>2.1551724137931036E-2</c:v>
                </c:pt>
                <c:pt idx="669">
                  <c:v>1.1829652996845425E-2</c:v>
                </c:pt>
                <c:pt idx="670">
                  <c:v>4.4150110375275942E-2</c:v>
                </c:pt>
                <c:pt idx="671">
                  <c:v>1.0269576379974325E-2</c:v>
                </c:pt>
                <c:pt idx="672">
                  <c:v>2.4822695035460994E-2</c:v>
                </c:pt>
                <c:pt idx="673">
                  <c:v>4.3541364296081277E-2</c:v>
                </c:pt>
                <c:pt idx="674">
                  <c:v>4.6986721144024517E-2</c:v>
                </c:pt>
                <c:pt idx="675">
                  <c:v>3.008070432868672E-2</c:v>
                </c:pt>
                <c:pt idx="676">
                  <c:v>2.7960526315789474E-2</c:v>
                </c:pt>
                <c:pt idx="677">
                  <c:v>0</c:v>
                </c:pt>
                <c:pt idx="678">
                  <c:v>2.7292576419213975E-2</c:v>
                </c:pt>
                <c:pt idx="679">
                  <c:v>2.3157894736842106E-2</c:v>
                </c:pt>
                <c:pt idx="680">
                  <c:v>1.3742071881606765E-2</c:v>
                </c:pt>
                <c:pt idx="681">
                  <c:v>2.3450586264656615E-2</c:v>
                </c:pt>
                <c:pt idx="682">
                  <c:v>4.2979942693409739E-2</c:v>
                </c:pt>
                <c:pt idx="683">
                  <c:v>2.4108003857280617E-2</c:v>
                </c:pt>
                <c:pt idx="684">
                  <c:v>3.1458531935176358E-2</c:v>
                </c:pt>
                <c:pt idx="685">
                  <c:v>6.2555853440571943E-3</c:v>
                </c:pt>
                <c:pt idx="686">
                  <c:v>7.1283095723014261E-3</c:v>
                </c:pt>
                <c:pt idx="687">
                  <c:v>3.5947712418300651E-2</c:v>
                </c:pt>
                <c:pt idx="688">
                  <c:v>1.0978043912175649E-2</c:v>
                </c:pt>
                <c:pt idx="689">
                  <c:v>2.5940337224383919E-2</c:v>
                </c:pt>
                <c:pt idx="690">
                  <c:v>2.3127753303964757E-2</c:v>
                </c:pt>
                <c:pt idx="691">
                  <c:v>4.6990931574608409E-2</c:v>
                </c:pt>
                <c:pt idx="692">
                  <c:v>3.7325038880248837E-2</c:v>
                </c:pt>
                <c:pt idx="693">
                  <c:v>2.2160664819944598E-2</c:v>
                </c:pt>
                <c:pt idx="694">
                  <c:v>1.7130620985010708E-2</c:v>
                </c:pt>
                <c:pt idx="695">
                  <c:v>1.6877637130801686E-2</c:v>
                </c:pt>
                <c:pt idx="696">
                  <c:v>4.7979797979797977E-2</c:v>
                </c:pt>
                <c:pt idx="697">
                  <c:v>0</c:v>
                </c:pt>
                <c:pt idx="698">
                  <c:v>0</c:v>
                </c:pt>
                <c:pt idx="699">
                  <c:v>2.2764227642276424E-2</c:v>
                </c:pt>
                <c:pt idx="700">
                  <c:v>2.472952086553323E-2</c:v>
                </c:pt>
                <c:pt idx="701">
                  <c:v>3.3973412112259974E-2</c:v>
                </c:pt>
                <c:pt idx="702">
                  <c:v>5.1282051282051282E-3</c:v>
                </c:pt>
                <c:pt idx="703">
                  <c:v>3.5502958579881658E-2</c:v>
                </c:pt>
                <c:pt idx="704">
                  <c:v>3.8821954484605084E-2</c:v>
                </c:pt>
                <c:pt idx="705">
                  <c:v>3.130148270181219E-2</c:v>
                </c:pt>
                <c:pt idx="706">
                  <c:v>1.7991004497751123E-2</c:v>
                </c:pt>
                <c:pt idx="707">
                  <c:v>4.5045045045045043E-2</c:v>
                </c:pt>
                <c:pt idx="708">
                  <c:v>2.365930599369085E-2</c:v>
                </c:pt>
                <c:pt idx="709">
                  <c:v>1.4184397163120567E-2</c:v>
                </c:pt>
                <c:pt idx="710">
                  <c:v>1.282051282051282E-2</c:v>
                </c:pt>
                <c:pt idx="711">
                  <c:v>1.3671875E-2</c:v>
                </c:pt>
                <c:pt idx="712">
                  <c:v>3.9244186046511628E-2</c:v>
                </c:pt>
                <c:pt idx="713">
                  <c:v>3.0223390275952694E-2</c:v>
                </c:pt>
                <c:pt idx="714">
                  <c:v>2.2091310751104567E-2</c:v>
                </c:pt>
                <c:pt idx="715">
                  <c:v>1.0256410256410256E-2</c:v>
                </c:pt>
                <c:pt idx="716">
                  <c:v>2.2988505747126436E-2</c:v>
                </c:pt>
                <c:pt idx="717">
                  <c:v>3.8369304556354913E-2</c:v>
                </c:pt>
                <c:pt idx="718">
                  <c:v>1.1396011396011397E-2</c:v>
                </c:pt>
                <c:pt idx="719">
                  <c:v>1.1254019292604502E-2</c:v>
                </c:pt>
                <c:pt idx="720">
                  <c:v>3.5388127853881277E-2</c:v>
                </c:pt>
                <c:pt idx="721">
                  <c:v>2.2511848341232227E-2</c:v>
                </c:pt>
                <c:pt idx="722">
                  <c:v>4.6822742474916385E-2</c:v>
                </c:pt>
                <c:pt idx="723">
                  <c:v>1.4112903225806451E-2</c:v>
                </c:pt>
                <c:pt idx="724">
                  <c:v>3.111111111111111E-2</c:v>
                </c:pt>
                <c:pt idx="725">
                  <c:v>2.0987654320987655E-2</c:v>
                </c:pt>
                <c:pt idx="726">
                  <c:v>1.1869436201780416E-2</c:v>
                </c:pt>
                <c:pt idx="727">
                  <c:v>5.6657223796033997E-3</c:v>
                </c:pt>
                <c:pt idx="728">
                  <c:v>1.0882708585247884E-2</c:v>
                </c:pt>
                <c:pt idx="729">
                  <c:v>1.864406779661017E-2</c:v>
                </c:pt>
                <c:pt idx="730">
                  <c:v>2.8680688336520075E-2</c:v>
                </c:pt>
                <c:pt idx="731">
                  <c:v>4.2081949058693245E-2</c:v>
                </c:pt>
                <c:pt idx="732">
                  <c:v>1.9417475728155338E-2</c:v>
                </c:pt>
                <c:pt idx="733">
                  <c:v>1.6293279022403257E-2</c:v>
                </c:pt>
                <c:pt idx="734">
                  <c:v>3.0095759233926128E-2</c:v>
                </c:pt>
                <c:pt idx="735">
                  <c:v>3.8938053097345132E-2</c:v>
                </c:pt>
                <c:pt idx="736">
                  <c:v>0</c:v>
                </c:pt>
                <c:pt idx="737">
                  <c:v>0</c:v>
                </c:pt>
                <c:pt idx="738">
                  <c:v>3.1456953642384107E-2</c:v>
                </c:pt>
                <c:pt idx="739">
                  <c:v>1.7973856209150325E-2</c:v>
                </c:pt>
                <c:pt idx="740">
                  <c:v>2.0030816640986132E-2</c:v>
                </c:pt>
                <c:pt idx="741">
                  <c:v>2.0862308762169681E-2</c:v>
                </c:pt>
                <c:pt idx="742">
                  <c:v>0</c:v>
                </c:pt>
                <c:pt idx="743">
                  <c:v>3.4369885433715219E-2</c:v>
                </c:pt>
                <c:pt idx="744">
                  <c:v>8.4175084175084174E-3</c:v>
                </c:pt>
                <c:pt idx="745">
                  <c:v>1.6736401673640166E-2</c:v>
                </c:pt>
                <c:pt idx="746">
                  <c:v>1.6181229773462782E-2</c:v>
                </c:pt>
                <c:pt idx="747">
                  <c:v>2.8340080971659919E-2</c:v>
                </c:pt>
                <c:pt idx="748">
                  <c:v>2.0933977455716585E-2</c:v>
                </c:pt>
                <c:pt idx="749">
                  <c:v>4.2345276872964167E-2</c:v>
                </c:pt>
                <c:pt idx="750">
                  <c:v>3.2507739938080496E-2</c:v>
                </c:pt>
                <c:pt idx="751">
                  <c:v>1.3568521031207597E-3</c:v>
                </c:pt>
                <c:pt idx="752">
                  <c:v>1.078582434514638E-2</c:v>
                </c:pt>
                <c:pt idx="753">
                  <c:v>2.8571428571428571E-2</c:v>
                </c:pt>
                <c:pt idx="754">
                  <c:v>1.1312217194570135E-2</c:v>
                </c:pt>
                <c:pt idx="755">
                  <c:v>2.8571428571428571E-2</c:v>
                </c:pt>
                <c:pt idx="756">
                  <c:v>1.7761989342806393E-2</c:v>
                </c:pt>
                <c:pt idx="757">
                  <c:v>1.2330456226880395E-2</c:v>
                </c:pt>
                <c:pt idx="758">
                  <c:v>2.8081123244929798E-2</c:v>
                </c:pt>
                <c:pt idx="759">
                  <c:v>9.3984962406015032E-3</c:v>
                </c:pt>
                <c:pt idx="760">
                  <c:v>2.4347826086956521E-2</c:v>
                </c:pt>
                <c:pt idx="761">
                  <c:v>4.3999999999999997E-2</c:v>
                </c:pt>
                <c:pt idx="762">
                  <c:v>3.1954887218045111E-2</c:v>
                </c:pt>
                <c:pt idx="763">
                  <c:v>5.5045871559633031E-3</c:v>
                </c:pt>
                <c:pt idx="764">
                  <c:v>5.1457975986277877E-3</c:v>
                </c:pt>
                <c:pt idx="765">
                  <c:v>3.7444933920704845E-2</c:v>
                </c:pt>
                <c:pt idx="766">
                  <c:v>0</c:v>
                </c:pt>
                <c:pt idx="767">
                  <c:v>2.1937842778793418E-2</c:v>
                </c:pt>
                <c:pt idx="768">
                  <c:v>2.1739130434782608E-2</c:v>
                </c:pt>
                <c:pt idx="769">
                  <c:v>2.4423337856173677E-2</c:v>
                </c:pt>
                <c:pt idx="770">
                  <c:v>2.3941068139963169E-2</c:v>
                </c:pt>
                <c:pt idx="771">
                  <c:v>1.8003273322422259E-2</c:v>
                </c:pt>
                <c:pt idx="772">
                  <c:v>3.4782608695652175E-3</c:v>
                </c:pt>
                <c:pt idx="773">
                  <c:v>3.9538714991762765E-2</c:v>
                </c:pt>
                <c:pt idx="774">
                  <c:v>0</c:v>
                </c:pt>
                <c:pt idx="775">
                  <c:v>0</c:v>
                </c:pt>
                <c:pt idx="776">
                  <c:v>0</c:v>
                </c:pt>
                <c:pt idx="777">
                  <c:v>3.3277870216306155E-2</c:v>
                </c:pt>
                <c:pt idx="778">
                  <c:v>3.0423280423280422E-2</c:v>
                </c:pt>
                <c:pt idx="779">
                  <c:v>2.364864864864865E-2</c:v>
                </c:pt>
                <c:pt idx="780">
                  <c:v>3.4482758620689655E-3</c:v>
                </c:pt>
                <c:pt idx="781">
                  <c:v>1.8803418803418803E-2</c:v>
                </c:pt>
                <c:pt idx="782">
                  <c:v>0</c:v>
                </c:pt>
                <c:pt idx="783">
                  <c:v>0</c:v>
                </c:pt>
                <c:pt idx="784">
                  <c:v>1.5437392795883362E-2</c:v>
                </c:pt>
                <c:pt idx="785">
                  <c:v>1.6759776536312849E-2</c:v>
                </c:pt>
                <c:pt idx="786">
                  <c:v>3.4557235421166309E-2</c:v>
                </c:pt>
                <c:pt idx="787">
                  <c:v>6.9686411149825784E-3</c:v>
                </c:pt>
                <c:pt idx="788">
                  <c:v>6.3091482649842269E-3</c:v>
                </c:pt>
                <c:pt idx="789">
                  <c:v>2.4096385542168676E-2</c:v>
                </c:pt>
                <c:pt idx="790">
                  <c:v>5.3835800807537013E-3</c:v>
                </c:pt>
                <c:pt idx="791">
                  <c:v>3.5087719298245615E-3</c:v>
                </c:pt>
                <c:pt idx="792">
                  <c:v>1.9736842105263157E-2</c:v>
                </c:pt>
                <c:pt idx="793">
                  <c:v>2.5222551928783383E-2</c:v>
                </c:pt>
                <c:pt idx="794">
                  <c:v>4.2654028436018961E-2</c:v>
                </c:pt>
                <c:pt idx="795">
                  <c:v>0</c:v>
                </c:pt>
                <c:pt idx="796">
                  <c:v>1.1538461538461539E-2</c:v>
                </c:pt>
                <c:pt idx="797">
                  <c:v>1.9777503090234856E-2</c:v>
                </c:pt>
                <c:pt idx="798">
                  <c:v>1.2360939431396786E-2</c:v>
                </c:pt>
                <c:pt idx="799">
                  <c:v>5.9347181008902079E-2</c:v>
                </c:pt>
                <c:pt idx="800">
                  <c:v>3.6161335187760782E-2</c:v>
                </c:pt>
                <c:pt idx="801">
                  <c:v>2.4858757062146894E-2</c:v>
                </c:pt>
                <c:pt idx="802">
                  <c:v>3.9167686658506728E-2</c:v>
                </c:pt>
                <c:pt idx="803">
                  <c:v>2.8145695364238412E-2</c:v>
                </c:pt>
                <c:pt idx="804">
                  <c:v>2.5431425976385105E-2</c:v>
                </c:pt>
                <c:pt idx="805">
                  <c:v>0</c:v>
                </c:pt>
                <c:pt idx="806">
                  <c:v>3.0962343096234309E-2</c:v>
                </c:pt>
                <c:pt idx="807">
                  <c:v>4.4733044733044736E-2</c:v>
                </c:pt>
                <c:pt idx="808">
                  <c:v>4.3117744610281922E-2</c:v>
                </c:pt>
                <c:pt idx="809">
                  <c:v>1.4124293785310734E-2</c:v>
                </c:pt>
                <c:pt idx="810">
                  <c:v>0</c:v>
                </c:pt>
                <c:pt idx="811">
                  <c:v>3.3724340175953077E-2</c:v>
                </c:pt>
                <c:pt idx="812">
                  <c:v>2.8213166144200628E-2</c:v>
                </c:pt>
                <c:pt idx="813">
                  <c:v>1.0101010101010102E-2</c:v>
                </c:pt>
                <c:pt idx="814">
                  <c:v>1.5037593984962405E-2</c:v>
                </c:pt>
                <c:pt idx="815">
                  <c:v>2.2759601706970129E-2</c:v>
                </c:pt>
                <c:pt idx="816">
                  <c:v>1.2208657047724751E-2</c:v>
                </c:pt>
                <c:pt idx="817">
                  <c:v>1.2222222222222223E-2</c:v>
                </c:pt>
                <c:pt idx="818">
                  <c:v>2.2753128555176336E-3</c:v>
                </c:pt>
                <c:pt idx="819">
                  <c:v>1.4973262032085561E-2</c:v>
                </c:pt>
                <c:pt idx="820">
                  <c:v>2.6408450704225352E-2</c:v>
                </c:pt>
                <c:pt idx="821">
                  <c:v>5.3235908141962419E-2</c:v>
                </c:pt>
                <c:pt idx="822">
                  <c:v>1.641025641025641E-2</c:v>
                </c:pt>
                <c:pt idx="823">
                  <c:v>2.6225769669327253E-2</c:v>
                </c:pt>
                <c:pt idx="824">
                  <c:v>4.2895442359249331E-2</c:v>
                </c:pt>
                <c:pt idx="825">
                  <c:v>2.2653721682847898E-2</c:v>
                </c:pt>
                <c:pt idx="826">
                  <c:v>2.967359050445104E-2</c:v>
                </c:pt>
                <c:pt idx="827">
                  <c:v>2.0175438596491228E-2</c:v>
                </c:pt>
                <c:pt idx="828">
                  <c:v>4.0504050405040501E-2</c:v>
                </c:pt>
                <c:pt idx="829">
                  <c:v>1.6641452344931921E-2</c:v>
                </c:pt>
                <c:pt idx="830">
                  <c:v>6.852497096399536E-2</c:v>
                </c:pt>
                <c:pt idx="831">
                  <c:v>4.9932523616734142E-2</c:v>
                </c:pt>
                <c:pt idx="832">
                  <c:v>4.5512010113780026E-2</c:v>
                </c:pt>
                <c:pt idx="833">
                  <c:v>6.0606060606060606E-3</c:v>
                </c:pt>
                <c:pt idx="834">
                  <c:v>0</c:v>
                </c:pt>
                <c:pt idx="835">
                  <c:v>2.8105167724388033E-2</c:v>
                </c:pt>
                <c:pt idx="836">
                  <c:v>5.387647831800263E-2</c:v>
                </c:pt>
                <c:pt idx="837">
                  <c:v>3.6977491961414789E-2</c:v>
                </c:pt>
                <c:pt idx="838">
                  <c:v>2.7918781725888325E-2</c:v>
                </c:pt>
                <c:pt idx="839">
                  <c:v>4.095904095904096E-2</c:v>
                </c:pt>
                <c:pt idx="840">
                  <c:v>3.8095238095238099E-2</c:v>
                </c:pt>
                <c:pt idx="841">
                  <c:v>5.0873196659073652E-2</c:v>
                </c:pt>
                <c:pt idx="842">
                  <c:v>1.2108980827447022E-2</c:v>
                </c:pt>
                <c:pt idx="843">
                  <c:v>3.3630069238377844E-2</c:v>
                </c:pt>
                <c:pt idx="844">
                  <c:v>3.7513397642015008E-2</c:v>
                </c:pt>
                <c:pt idx="845">
                  <c:v>2.2526934378060724E-2</c:v>
                </c:pt>
                <c:pt idx="846">
                  <c:v>1.7001545595054096E-2</c:v>
                </c:pt>
                <c:pt idx="847">
                  <c:v>2.8683181225554105E-2</c:v>
                </c:pt>
                <c:pt idx="848">
                  <c:v>1.4124293785310734E-3</c:v>
                </c:pt>
                <c:pt idx="849">
                  <c:v>2.0465116279069766E-2</c:v>
                </c:pt>
                <c:pt idx="850">
                  <c:v>1.3422818791946308E-2</c:v>
                </c:pt>
                <c:pt idx="851">
                  <c:v>2.2753128555176336E-2</c:v>
                </c:pt>
                <c:pt idx="852">
                  <c:v>1.6706443914081145E-2</c:v>
                </c:pt>
                <c:pt idx="853">
                  <c:v>3.1813361611876985E-2</c:v>
                </c:pt>
                <c:pt idx="854">
                  <c:v>7.803790412486065E-3</c:v>
                </c:pt>
                <c:pt idx="855">
                  <c:v>8.6206896551724137E-3</c:v>
                </c:pt>
                <c:pt idx="856">
                  <c:v>2.4905660377358491E-2</c:v>
                </c:pt>
                <c:pt idx="857">
                  <c:v>1.7667844522968198E-3</c:v>
                </c:pt>
                <c:pt idx="858">
                  <c:v>4.4654939106901215E-2</c:v>
                </c:pt>
                <c:pt idx="859">
                  <c:v>2.2542831379621282E-2</c:v>
                </c:pt>
                <c:pt idx="860">
                  <c:v>3.3720930232558143E-2</c:v>
                </c:pt>
                <c:pt idx="861">
                  <c:v>2.6793431287813311E-2</c:v>
                </c:pt>
                <c:pt idx="862">
                  <c:v>1.5902712815715623E-2</c:v>
                </c:pt>
                <c:pt idx="863">
                  <c:v>5.4432348367029551E-2</c:v>
                </c:pt>
                <c:pt idx="864">
                  <c:v>4.3278688524590166E-2</c:v>
                </c:pt>
                <c:pt idx="865">
                  <c:v>3.1976744186046513E-2</c:v>
                </c:pt>
                <c:pt idx="866">
                  <c:v>2.7439024390243903E-2</c:v>
                </c:pt>
                <c:pt idx="867">
                  <c:v>1.6233766233766232E-2</c:v>
                </c:pt>
                <c:pt idx="868">
                  <c:v>4.946100190234623E-2</c:v>
                </c:pt>
                <c:pt idx="869">
                  <c:v>2.4817518248175182E-2</c:v>
                </c:pt>
                <c:pt idx="870">
                  <c:v>1.9652305366591082E-2</c:v>
                </c:pt>
                <c:pt idx="871">
                  <c:v>5.9566787003610108E-2</c:v>
                </c:pt>
                <c:pt idx="872">
                  <c:v>4.2266187050359713E-2</c:v>
                </c:pt>
                <c:pt idx="873">
                  <c:v>3.0333670374115269E-3</c:v>
                </c:pt>
                <c:pt idx="874">
                  <c:v>1.6248153618906941E-2</c:v>
                </c:pt>
                <c:pt idx="875">
                  <c:v>9.46969696969697E-3</c:v>
                </c:pt>
                <c:pt idx="876">
                  <c:v>2.0598006644518274E-2</c:v>
                </c:pt>
                <c:pt idx="877">
                  <c:v>7.5301204819277112E-4</c:v>
                </c:pt>
                <c:pt idx="878">
                  <c:v>2.4691358024691357E-2</c:v>
                </c:pt>
                <c:pt idx="879">
                  <c:v>1.5484922575387123E-2</c:v>
                </c:pt>
                <c:pt idx="880">
                  <c:v>3.6485837734037449E-2</c:v>
                </c:pt>
                <c:pt idx="881">
                  <c:v>2.4637681159420291E-2</c:v>
                </c:pt>
                <c:pt idx="882">
                  <c:v>1.6372795969773299E-2</c:v>
                </c:pt>
                <c:pt idx="883">
                  <c:v>3.8043478260869568E-2</c:v>
                </c:pt>
                <c:pt idx="884">
                  <c:v>2.2479126525369299E-2</c:v>
                </c:pt>
                <c:pt idx="885">
                  <c:v>3.1641397495056033E-2</c:v>
                </c:pt>
                <c:pt idx="886">
                  <c:v>1.2E-2</c:v>
                </c:pt>
                <c:pt idx="887">
                  <c:v>1.2048192771084338E-2</c:v>
                </c:pt>
                <c:pt idx="888">
                  <c:v>3.7914691943127965E-2</c:v>
                </c:pt>
                <c:pt idx="889">
                  <c:v>2.937576499388005E-2</c:v>
                </c:pt>
                <c:pt idx="890">
                  <c:v>4.142011834319527E-2</c:v>
                </c:pt>
                <c:pt idx="891">
                  <c:v>2.8072364316905803E-2</c:v>
                </c:pt>
                <c:pt idx="892">
                  <c:v>1.6421780466724288E-2</c:v>
                </c:pt>
                <c:pt idx="893">
                  <c:v>2.3346303501945526E-2</c:v>
                </c:pt>
                <c:pt idx="894">
                  <c:v>2.5754884547069271E-2</c:v>
                </c:pt>
                <c:pt idx="895">
                  <c:v>1.3302034428794992E-2</c:v>
                </c:pt>
                <c:pt idx="896">
                  <c:v>3.3923303834808259E-2</c:v>
                </c:pt>
                <c:pt idx="897">
                  <c:v>3.5273368606701938E-2</c:v>
                </c:pt>
                <c:pt idx="898">
                  <c:v>1.4911463187325256E-2</c:v>
                </c:pt>
                <c:pt idx="899">
                  <c:v>2.4933214603739984E-2</c:v>
                </c:pt>
                <c:pt idx="900">
                  <c:v>3.0959752321981424E-2</c:v>
                </c:pt>
                <c:pt idx="901">
                  <c:v>0</c:v>
                </c:pt>
                <c:pt idx="902">
                  <c:v>3.0389363722697058E-2</c:v>
                </c:pt>
                <c:pt idx="903">
                  <c:v>4.2824943651389932E-2</c:v>
                </c:pt>
                <c:pt idx="904">
                  <c:v>4.0393013100436678E-2</c:v>
                </c:pt>
                <c:pt idx="905">
                  <c:v>1.0638297872340425E-2</c:v>
                </c:pt>
                <c:pt idx="906">
                  <c:v>2.7956989247311829E-2</c:v>
                </c:pt>
                <c:pt idx="907">
                  <c:v>5.2238805970149252E-2</c:v>
                </c:pt>
                <c:pt idx="908">
                  <c:v>2.7901785714285716E-2</c:v>
                </c:pt>
                <c:pt idx="909">
                  <c:v>8.2987551867219917E-3</c:v>
                </c:pt>
                <c:pt idx="910">
                  <c:v>3.6123348017621147E-2</c:v>
                </c:pt>
                <c:pt idx="911">
                  <c:v>2.8890347997373604E-2</c:v>
                </c:pt>
                <c:pt idx="912">
                  <c:v>2.9743589743589743E-2</c:v>
                </c:pt>
                <c:pt idx="913">
                  <c:v>9.7943192948090115E-3</c:v>
                </c:pt>
                <c:pt idx="914">
                  <c:v>4.0914560770156441E-2</c:v>
                </c:pt>
                <c:pt idx="915">
                  <c:v>3.1612223393045313E-2</c:v>
                </c:pt>
                <c:pt idx="916">
                  <c:v>3.2461677186654644E-2</c:v>
                </c:pt>
                <c:pt idx="917">
                  <c:v>2.3496240601503758E-2</c:v>
                </c:pt>
                <c:pt idx="918">
                  <c:v>1.8251681075888569E-2</c:v>
                </c:pt>
                <c:pt idx="919">
                  <c:v>3.5102040816326528E-2</c:v>
                </c:pt>
                <c:pt idx="920">
                  <c:v>2.4922118380062305E-2</c:v>
                </c:pt>
                <c:pt idx="921">
                  <c:v>2.2747156605424323E-2</c:v>
                </c:pt>
                <c:pt idx="922">
                  <c:v>2.0193861066235864E-2</c:v>
                </c:pt>
                <c:pt idx="923">
                  <c:v>1.82370820668693E-2</c:v>
                </c:pt>
                <c:pt idx="924">
                  <c:v>3.4533431300514325E-2</c:v>
                </c:pt>
                <c:pt idx="925">
                  <c:v>1.0380622837370242E-2</c:v>
                </c:pt>
                <c:pt idx="926">
                  <c:v>3.4578146611341634E-2</c:v>
                </c:pt>
                <c:pt idx="927">
                  <c:v>1.8194541637508749E-2</c:v>
                </c:pt>
                <c:pt idx="928">
                  <c:v>1.2515644555694619E-3</c:v>
                </c:pt>
                <c:pt idx="929">
                  <c:v>2.367531003382187E-2</c:v>
                </c:pt>
                <c:pt idx="930">
                  <c:v>2.0987654320987655E-2</c:v>
                </c:pt>
                <c:pt idx="931">
                  <c:v>1.6129032258064516E-2</c:v>
                </c:pt>
                <c:pt idx="932">
                  <c:v>1.5204678362573099E-2</c:v>
                </c:pt>
                <c:pt idx="933">
                  <c:v>1.9464720194647202E-2</c:v>
                </c:pt>
                <c:pt idx="934">
                  <c:v>3.0066145520144319E-2</c:v>
                </c:pt>
                <c:pt idx="935">
                  <c:v>2.4320457796852647E-2</c:v>
                </c:pt>
                <c:pt idx="936">
                  <c:v>3.6900369003690037E-2</c:v>
                </c:pt>
                <c:pt idx="937">
                  <c:v>2.0903010033444816E-2</c:v>
                </c:pt>
                <c:pt idx="938">
                  <c:v>3.1281533804238142E-2</c:v>
                </c:pt>
                <c:pt idx="939">
                  <c:v>4.0796019900497513E-2</c:v>
                </c:pt>
                <c:pt idx="940">
                  <c:v>1.9313304721030045E-2</c:v>
                </c:pt>
                <c:pt idx="941">
                  <c:v>5.8565153733528552E-3</c:v>
                </c:pt>
                <c:pt idx="942">
                  <c:v>1.8079096045197741E-2</c:v>
                </c:pt>
                <c:pt idx="943">
                  <c:v>3.3898305084745762E-3</c:v>
                </c:pt>
                <c:pt idx="944">
                  <c:v>3.6326942482341071E-2</c:v>
                </c:pt>
                <c:pt idx="945">
                  <c:v>2.0790020790020791E-2</c:v>
                </c:pt>
                <c:pt idx="946">
                  <c:v>2.0629750271444081E-2</c:v>
                </c:pt>
                <c:pt idx="947">
                  <c:v>5.7750759878419454E-2</c:v>
                </c:pt>
                <c:pt idx="948">
                  <c:v>1.3767209011264081E-2</c:v>
                </c:pt>
                <c:pt idx="949">
                  <c:v>1.433389544688027E-2</c:v>
                </c:pt>
                <c:pt idx="950">
                  <c:v>1.1363636363636364E-2</c:v>
                </c:pt>
                <c:pt idx="951">
                  <c:v>1.9933554817275745E-3</c:v>
                </c:pt>
                <c:pt idx="952">
                  <c:v>2.4186822351959968E-2</c:v>
                </c:pt>
                <c:pt idx="953">
                  <c:v>4.2744656917885267E-2</c:v>
                </c:pt>
                <c:pt idx="954">
                  <c:v>5.6009334889148193E-2</c:v>
                </c:pt>
                <c:pt idx="955">
                  <c:v>1.1918951132300357E-2</c:v>
                </c:pt>
                <c:pt idx="956">
                  <c:v>4.0084388185654012E-2</c:v>
                </c:pt>
                <c:pt idx="957">
                  <c:v>1.6744809109176157E-2</c:v>
                </c:pt>
                <c:pt idx="958">
                  <c:v>3.3333333333333333E-2</c:v>
                </c:pt>
                <c:pt idx="959">
                  <c:v>4.8558421851289835E-2</c:v>
                </c:pt>
                <c:pt idx="960">
                  <c:v>9.5693779904306216E-3</c:v>
                </c:pt>
                <c:pt idx="961">
                  <c:v>3.4930139720558882E-2</c:v>
                </c:pt>
                <c:pt idx="962">
                  <c:v>3.1380753138075312E-2</c:v>
                </c:pt>
                <c:pt idx="963">
                  <c:v>1.6042780748663103E-2</c:v>
                </c:pt>
                <c:pt idx="964">
                  <c:v>1.2012012012012012E-2</c:v>
                </c:pt>
                <c:pt idx="965">
                  <c:v>3.6585365853658539E-3</c:v>
                </c:pt>
                <c:pt idx="966">
                  <c:v>1.3171225937183385E-2</c:v>
                </c:pt>
                <c:pt idx="967">
                  <c:v>0</c:v>
                </c:pt>
                <c:pt idx="968">
                  <c:v>7.0505287896592246E-3</c:v>
                </c:pt>
                <c:pt idx="969">
                  <c:v>2.3337222870478413E-2</c:v>
                </c:pt>
                <c:pt idx="970">
                  <c:v>4.6645367412140572E-2</c:v>
                </c:pt>
                <c:pt idx="971">
                  <c:v>2.7261462205700124E-2</c:v>
                </c:pt>
                <c:pt idx="972">
                  <c:v>1.6877637130801686E-2</c:v>
                </c:pt>
                <c:pt idx="973">
                  <c:v>5.0156739811912224E-2</c:v>
                </c:pt>
                <c:pt idx="974">
                  <c:v>1.3727560718057022E-2</c:v>
                </c:pt>
                <c:pt idx="975">
                  <c:v>2.5390625E-2</c:v>
                </c:pt>
                <c:pt idx="976">
                  <c:v>2.3255813953488372E-2</c:v>
                </c:pt>
                <c:pt idx="977">
                  <c:v>4.4183949504057712E-2</c:v>
                </c:pt>
                <c:pt idx="978">
                  <c:v>3.5921205098493628E-2</c:v>
                </c:pt>
                <c:pt idx="979">
                  <c:v>2.747791952894995E-2</c:v>
                </c:pt>
                <c:pt idx="980">
                  <c:v>2.6690391459074734E-2</c:v>
                </c:pt>
                <c:pt idx="981">
                  <c:v>2.084884586746091E-2</c:v>
                </c:pt>
                <c:pt idx="982">
                  <c:v>2.3691460055096418E-2</c:v>
                </c:pt>
                <c:pt idx="983">
                  <c:v>3.3562822719449228E-2</c:v>
                </c:pt>
                <c:pt idx="984">
                  <c:v>2.5773195876288658E-2</c:v>
                </c:pt>
                <c:pt idx="985">
                  <c:v>3.0329289428076257E-2</c:v>
                </c:pt>
                <c:pt idx="986">
                  <c:v>1.5056461731493099E-2</c:v>
                </c:pt>
                <c:pt idx="987">
                  <c:v>3.7475345167652857E-2</c:v>
                </c:pt>
                <c:pt idx="988">
                  <c:v>3.372243839169909E-2</c:v>
                </c:pt>
                <c:pt idx="989">
                  <c:v>1.0416666666666666E-2</c:v>
                </c:pt>
                <c:pt idx="990">
                  <c:v>2.3489932885906041E-2</c:v>
                </c:pt>
                <c:pt idx="991">
                  <c:v>1.1213047910295617E-2</c:v>
                </c:pt>
                <c:pt idx="992">
                  <c:v>2.454642475987193E-2</c:v>
                </c:pt>
                <c:pt idx="993">
                  <c:v>1.5723270440251572E-2</c:v>
                </c:pt>
                <c:pt idx="994">
                  <c:v>1.3879709187045605E-2</c:v>
                </c:pt>
                <c:pt idx="995">
                  <c:v>2.3529411764705882E-2</c:v>
                </c:pt>
                <c:pt idx="996">
                  <c:v>3.2828282828282832E-2</c:v>
                </c:pt>
                <c:pt idx="997">
                  <c:v>5.434782608695652E-3</c:v>
                </c:pt>
                <c:pt idx="998">
                  <c:v>2.1722265321955005E-2</c:v>
                </c:pt>
                <c:pt idx="999">
                  <c:v>1.2961116650049851E-2</c:v>
                </c:pt>
                <c:pt idx="1000">
                  <c:v>2.6360544217687076E-2</c:v>
                </c:pt>
                <c:pt idx="1001">
                  <c:v>3.5739814152966403E-3</c:v>
                </c:pt>
                <c:pt idx="1002">
                  <c:v>1.8774703557312252E-2</c:v>
                </c:pt>
                <c:pt idx="1003">
                  <c:v>3.4169781099839827E-2</c:v>
                </c:pt>
                <c:pt idx="1004">
                  <c:v>3.3536585365853661E-2</c:v>
                </c:pt>
                <c:pt idx="1005">
                  <c:v>2.5806451612903226E-2</c:v>
                </c:pt>
                <c:pt idx="1006">
                  <c:v>3.7430167597765365E-2</c:v>
                </c:pt>
                <c:pt idx="1007">
                  <c:v>7.3170731707317077E-3</c:v>
                </c:pt>
                <c:pt idx="1008">
                  <c:v>7.7579519006982156E-3</c:v>
                </c:pt>
                <c:pt idx="1009">
                  <c:v>8.6655112651646445E-3</c:v>
                </c:pt>
                <c:pt idx="1010">
                  <c:v>4.8844884488448842E-2</c:v>
                </c:pt>
                <c:pt idx="1011">
                  <c:v>2.3183925811437402E-3</c:v>
                </c:pt>
                <c:pt idx="1012">
                  <c:v>2.7240143369175629E-2</c:v>
                </c:pt>
                <c:pt idx="1013">
                  <c:v>2.4110910186859555E-2</c:v>
                </c:pt>
                <c:pt idx="1014">
                  <c:v>1.3999066728884742E-2</c:v>
                </c:pt>
                <c:pt idx="1015">
                  <c:v>3.2329169728141073E-2</c:v>
                </c:pt>
                <c:pt idx="1016">
                  <c:v>2.5201612903225805E-2</c:v>
                </c:pt>
                <c:pt idx="1017">
                  <c:v>1.0983263598326359E-2</c:v>
                </c:pt>
                <c:pt idx="1018">
                  <c:v>2.4186046511627906E-2</c:v>
                </c:pt>
                <c:pt idx="1019">
                  <c:v>3.4097261039686973E-2</c:v>
                </c:pt>
                <c:pt idx="1020">
                  <c:v>1.5184381778741865E-2</c:v>
                </c:pt>
                <c:pt idx="1021">
                  <c:v>2.564102564102564E-2</c:v>
                </c:pt>
                <c:pt idx="1022">
                  <c:v>1.8648018648018648E-2</c:v>
                </c:pt>
                <c:pt idx="1023">
                  <c:v>3.0193236714975844E-2</c:v>
                </c:pt>
                <c:pt idx="1024">
                  <c:v>1.6565433462175594E-2</c:v>
                </c:pt>
                <c:pt idx="1025">
                  <c:v>3.7601626016260166E-2</c:v>
                </c:pt>
                <c:pt idx="1026">
                  <c:v>1.7050298380221655E-2</c:v>
                </c:pt>
                <c:pt idx="1027">
                  <c:v>2.3474178403755867E-2</c:v>
                </c:pt>
                <c:pt idx="1028">
                  <c:v>3.1746031746031744E-2</c:v>
                </c:pt>
                <c:pt idx="1029">
                  <c:v>3.025064822817632E-2</c:v>
                </c:pt>
                <c:pt idx="1030">
                  <c:v>2.7094831911690917E-2</c:v>
                </c:pt>
                <c:pt idx="1031">
                  <c:v>4.5829514207149404E-2</c:v>
                </c:pt>
                <c:pt idx="1032">
                  <c:v>4.2857142857142858E-2</c:v>
                </c:pt>
                <c:pt idx="1033">
                  <c:v>9.3896713615023476E-3</c:v>
                </c:pt>
                <c:pt idx="1034">
                  <c:v>3.8947900859888723E-2</c:v>
                </c:pt>
                <c:pt idx="1035">
                  <c:v>3.074670571010249E-2</c:v>
                </c:pt>
                <c:pt idx="1036">
                  <c:v>5.0396375990939976E-2</c:v>
                </c:pt>
                <c:pt idx="1037">
                  <c:v>2.2913256955810146E-2</c:v>
                </c:pt>
                <c:pt idx="1038">
                  <c:v>2.7502750275027504E-2</c:v>
                </c:pt>
                <c:pt idx="1039">
                  <c:v>3.10126582278481E-2</c:v>
                </c:pt>
                <c:pt idx="1040">
                  <c:v>5.369515011547344E-2</c:v>
                </c:pt>
                <c:pt idx="1041">
                  <c:v>1.9069412662090009E-2</c:v>
                </c:pt>
                <c:pt idx="1042">
                  <c:v>1.9007391763463569E-2</c:v>
                </c:pt>
                <c:pt idx="1043">
                  <c:v>4.5430533544638142E-2</c:v>
                </c:pt>
                <c:pt idx="1044">
                  <c:v>4.4508670520231212E-2</c:v>
                </c:pt>
                <c:pt idx="1045">
                  <c:v>2.5464556090846524E-2</c:v>
                </c:pt>
                <c:pt idx="1046">
                  <c:v>1.8983050847457626E-2</c:v>
                </c:pt>
                <c:pt idx="1047">
                  <c:v>3.4434620753838997E-2</c:v>
                </c:pt>
                <c:pt idx="1048">
                  <c:v>2.4676850763807285E-2</c:v>
                </c:pt>
                <c:pt idx="1049">
                  <c:v>2.9380902413431269E-2</c:v>
                </c:pt>
                <c:pt idx="1050">
                  <c:v>2.9315960912052116E-2</c:v>
                </c:pt>
                <c:pt idx="1051">
                  <c:v>2.6641294005708849E-2</c:v>
                </c:pt>
                <c:pt idx="1052">
                  <c:v>4.4776119402985072E-2</c:v>
                </c:pt>
                <c:pt idx="1053">
                  <c:v>3.3613445378151259E-2</c:v>
                </c:pt>
                <c:pt idx="1054">
                  <c:v>1.8995929443690638E-2</c:v>
                </c:pt>
                <c:pt idx="1055">
                  <c:v>1.5253476895468821E-2</c:v>
                </c:pt>
                <c:pt idx="1056">
                  <c:v>1.9402985074626865E-2</c:v>
                </c:pt>
                <c:pt idx="1057">
                  <c:v>1.7940717628705149E-2</c:v>
                </c:pt>
                <c:pt idx="1058">
                  <c:v>3.1958762886597936E-2</c:v>
                </c:pt>
                <c:pt idx="1059">
                  <c:v>1.4383043149129448E-2</c:v>
                </c:pt>
                <c:pt idx="1060">
                  <c:v>1.7069701280227598E-2</c:v>
                </c:pt>
                <c:pt idx="1061">
                  <c:v>4.152823920265781E-3</c:v>
                </c:pt>
                <c:pt idx="1062">
                  <c:v>8.389261744966443E-3</c:v>
                </c:pt>
                <c:pt idx="1063">
                  <c:v>3.4291477559253658E-2</c:v>
                </c:pt>
                <c:pt idx="1064">
                  <c:v>9.9933377748167886E-3</c:v>
                </c:pt>
                <c:pt idx="1065">
                  <c:v>4.6369737644905429E-2</c:v>
                </c:pt>
                <c:pt idx="1066">
                  <c:v>1.4097744360902255E-2</c:v>
                </c:pt>
                <c:pt idx="1067">
                  <c:v>3.0303030303030304E-2</c:v>
                </c:pt>
                <c:pt idx="1068">
                  <c:v>3.2512315270935961E-2</c:v>
                </c:pt>
                <c:pt idx="1069">
                  <c:v>2.360655737704918E-2</c:v>
                </c:pt>
                <c:pt idx="1070">
                  <c:v>3.1755915317559155E-2</c:v>
                </c:pt>
                <c:pt idx="1071">
                  <c:v>3.206806282722513E-2</c:v>
                </c:pt>
                <c:pt idx="1072">
                  <c:v>4.7210300429184553E-2</c:v>
                </c:pt>
                <c:pt idx="1073">
                  <c:v>4.1533546325878593E-2</c:v>
                </c:pt>
                <c:pt idx="1074">
                  <c:v>1.8925056775170326E-2</c:v>
                </c:pt>
                <c:pt idx="1075">
                  <c:v>2.8735632183908046E-2</c:v>
                </c:pt>
                <c:pt idx="1076">
                  <c:v>3.7735849056603772E-2</c:v>
                </c:pt>
                <c:pt idx="1077">
                  <c:v>3.0752916224814422E-2</c:v>
                </c:pt>
                <c:pt idx="1078">
                  <c:v>3.2712632108706591E-2</c:v>
                </c:pt>
                <c:pt idx="1079">
                  <c:v>2.0367610531544959E-2</c:v>
                </c:pt>
                <c:pt idx="1080">
                  <c:v>1.4646053702196907E-2</c:v>
                </c:pt>
                <c:pt idx="1081">
                  <c:v>4.1566265060240963E-2</c:v>
                </c:pt>
                <c:pt idx="1082">
                  <c:v>2.4044389642416768E-2</c:v>
                </c:pt>
                <c:pt idx="1083">
                  <c:v>3.3753148614609575E-2</c:v>
                </c:pt>
                <c:pt idx="1084">
                  <c:v>3.3226152197213289E-2</c:v>
                </c:pt>
                <c:pt idx="1085">
                  <c:v>1.9905213270142181E-2</c:v>
                </c:pt>
                <c:pt idx="1086">
                  <c:v>6.3816209317166565E-4</c:v>
                </c:pt>
                <c:pt idx="1087">
                  <c:v>3.5551504102096627E-2</c:v>
                </c:pt>
                <c:pt idx="1088">
                  <c:v>2.6402640264026403E-2</c:v>
                </c:pt>
                <c:pt idx="1089">
                  <c:v>2.9661016949152543E-2</c:v>
                </c:pt>
                <c:pt idx="1090">
                  <c:v>3.5820895522388062E-2</c:v>
                </c:pt>
                <c:pt idx="1091">
                  <c:v>3.3069734004313442E-2</c:v>
                </c:pt>
                <c:pt idx="1092">
                  <c:v>3.3898305084745763E-2</c:v>
                </c:pt>
                <c:pt idx="1093">
                  <c:v>3.4758102395490841E-2</c:v>
                </c:pt>
                <c:pt idx="1094">
                  <c:v>1.3071895424836602E-2</c:v>
                </c:pt>
                <c:pt idx="1095">
                  <c:v>1.6751269035532996E-2</c:v>
                </c:pt>
                <c:pt idx="1096">
                  <c:v>4.510218463706836E-2</c:v>
                </c:pt>
                <c:pt idx="1097">
                  <c:v>1.125703564727955E-2</c:v>
                </c:pt>
                <c:pt idx="1098">
                  <c:v>3.5714285714285712E-2</c:v>
                </c:pt>
                <c:pt idx="1099">
                  <c:v>2.2222222222222223E-2</c:v>
                </c:pt>
                <c:pt idx="1100">
                  <c:v>3.2182562902282039E-2</c:v>
                </c:pt>
                <c:pt idx="1101">
                  <c:v>2.9530744336569579E-2</c:v>
                </c:pt>
                <c:pt idx="1102">
                  <c:v>2.7434104357181282E-2</c:v>
                </c:pt>
                <c:pt idx="1103">
                  <c:v>4.04659717964439E-2</c:v>
                </c:pt>
                <c:pt idx="1104">
                  <c:v>6.0711188204683438E-3</c:v>
                </c:pt>
                <c:pt idx="1105">
                  <c:v>3.1366691560866321E-2</c:v>
                </c:pt>
                <c:pt idx="1106">
                  <c:v>6.2063615205585725E-3</c:v>
                </c:pt>
                <c:pt idx="1107">
                  <c:v>7.9646017699115043E-3</c:v>
                </c:pt>
                <c:pt idx="1108">
                  <c:v>2.5963808025177025E-2</c:v>
                </c:pt>
                <c:pt idx="1109">
                  <c:v>1.6233766233766232E-2</c:v>
                </c:pt>
                <c:pt idx="1110">
                  <c:v>2.0246478873239437E-2</c:v>
                </c:pt>
                <c:pt idx="1111">
                  <c:v>3.0956329463792152E-2</c:v>
                </c:pt>
                <c:pt idx="1112">
                  <c:v>2.1196063588190765E-2</c:v>
                </c:pt>
                <c:pt idx="1113">
                  <c:v>2.7027027027027029E-2</c:v>
                </c:pt>
                <c:pt idx="1114">
                  <c:v>7.2137060414788094E-3</c:v>
                </c:pt>
                <c:pt idx="1115">
                  <c:v>3.5798122065727703E-2</c:v>
                </c:pt>
                <c:pt idx="1116">
                  <c:v>3.7563451776649749E-2</c:v>
                </c:pt>
                <c:pt idx="1117">
                  <c:v>4.2472864558754132E-2</c:v>
                </c:pt>
                <c:pt idx="1118">
                  <c:v>9.2664092664092659E-3</c:v>
                </c:pt>
                <c:pt idx="1119">
                  <c:v>3.7825059101654845E-2</c:v>
                </c:pt>
                <c:pt idx="1120">
                  <c:v>2.2164276401564539E-2</c:v>
                </c:pt>
                <c:pt idx="1121">
                  <c:v>2.6964560862865947E-2</c:v>
                </c:pt>
                <c:pt idx="1122">
                  <c:v>3.5287730727470143E-2</c:v>
                </c:pt>
                <c:pt idx="1123">
                  <c:v>3.5163776493256263E-2</c:v>
                </c:pt>
                <c:pt idx="1124">
                  <c:v>1.3855421686746987E-2</c:v>
                </c:pt>
                <c:pt idx="1125">
                  <c:v>1.3688212927756654E-2</c:v>
                </c:pt>
                <c:pt idx="1126">
                  <c:v>6.3647490820073441E-2</c:v>
                </c:pt>
                <c:pt idx="1127">
                  <c:v>1.3179571663920923E-2</c:v>
                </c:pt>
                <c:pt idx="1128">
                  <c:v>8.2855321861057991E-3</c:v>
                </c:pt>
                <c:pt idx="1129">
                  <c:v>1.3723696248856358E-2</c:v>
                </c:pt>
                <c:pt idx="1130">
                  <c:v>2.6842105263157896E-2</c:v>
                </c:pt>
                <c:pt idx="1131">
                  <c:v>2.8686173264486518E-2</c:v>
                </c:pt>
                <c:pt idx="1132">
                  <c:v>3.484320557491289E-2</c:v>
                </c:pt>
                <c:pt idx="1133">
                  <c:v>2.5276461295418641E-2</c:v>
                </c:pt>
                <c:pt idx="1134">
                  <c:v>4.9881235154394299E-2</c:v>
                </c:pt>
                <c:pt idx="1135">
                  <c:v>2.9612756264236904E-2</c:v>
                </c:pt>
                <c:pt idx="1136">
                  <c:v>1.9205298013245033E-2</c:v>
                </c:pt>
                <c:pt idx="1137">
                  <c:v>1.3210039630118891E-2</c:v>
                </c:pt>
                <c:pt idx="1138">
                  <c:v>4.6186895810955961E-2</c:v>
                </c:pt>
                <c:pt idx="1139">
                  <c:v>9.6256684491978616E-3</c:v>
                </c:pt>
                <c:pt idx="1140">
                  <c:v>3.7756202804746494E-2</c:v>
                </c:pt>
                <c:pt idx="1141">
                  <c:v>4.0519877675840976E-2</c:v>
                </c:pt>
                <c:pt idx="1142">
                  <c:v>3.2420749279538905E-2</c:v>
                </c:pt>
                <c:pt idx="1143">
                  <c:v>0</c:v>
                </c:pt>
                <c:pt idx="1144">
                  <c:v>1.9230769230769232E-2</c:v>
                </c:pt>
                <c:pt idx="1145">
                  <c:v>1.7914267434420986E-2</c:v>
                </c:pt>
                <c:pt idx="1146">
                  <c:v>9.7137014314928431E-3</c:v>
                </c:pt>
                <c:pt idx="1147">
                  <c:v>4.3478260869565216E-2</c:v>
                </c:pt>
                <c:pt idx="1148">
                  <c:v>3.3161385408990419E-2</c:v>
                </c:pt>
                <c:pt idx="1149">
                  <c:v>3.1814895155459148E-2</c:v>
                </c:pt>
                <c:pt idx="1150">
                  <c:v>3.968253968253968E-2</c:v>
                </c:pt>
                <c:pt idx="1151">
                  <c:v>3.2224532224532226E-2</c:v>
                </c:pt>
                <c:pt idx="1152">
                  <c:v>1.9815994338287332E-2</c:v>
                </c:pt>
                <c:pt idx="1153">
                  <c:v>2.5367156208277702E-2</c:v>
                </c:pt>
                <c:pt idx="1154">
                  <c:v>1.7624020887728461E-2</c:v>
                </c:pt>
                <c:pt idx="1155">
                  <c:v>0</c:v>
                </c:pt>
                <c:pt idx="1156">
                  <c:v>3.6199095022624438E-2</c:v>
                </c:pt>
                <c:pt idx="1157">
                  <c:v>3.9203484754200373E-2</c:v>
                </c:pt>
                <c:pt idx="1158">
                  <c:v>3.8318254390633313E-2</c:v>
                </c:pt>
                <c:pt idx="1159">
                  <c:v>1.9958706125258088E-2</c:v>
                </c:pt>
                <c:pt idx="1160">
                  <c:v>4.3969102792632206E-2</c:v>
                </c:pt>
                <c:pt idx="1161">
                  <c:v>1.9337016574585635E-2</c:v>
                </c:pt>
                <c:pt idx="1162">
                  <c:v>1.4971927635683094E-2</c:v>
                </c:pt>
                <c:pt idx="1163">
                  <c:v>2.1251002405773857E-2</c:v>
                </c:pt>
                <c:pt idx="1164">
                  <c:v>1.8149882903981264E-2</c:v>
                </c:pt>
                <c:pt idx="1165">
                  <c:v>2.9226361031518624E-2</c:v>
                </c:pt>
                <c:pt idx="1166">
                  <c:v>1.4084507042253521E-2</c:v>
                </c:pt>
                <c:pt idx="1167">
                  <c:v>2.2299306243805748E-2</c:v>
                </c:pt>
                <c:pt idx="1168">
                  <c:v>1.5925680159256803E-2</c:v>
                </c:pt>
                <c:pt idx="1169">
                  <c:v>3.9930555555555552E-2</c:v>
                </c:pt>
                <c:pt idx="1170">
                  <c:v>7.9928952042628773E-3</c:v>
                </c:pt>
                <c:pt idx="1171">
                  <c:v>3.6838066001534921E-2</c:v>
                </c:pt>
                <c:pt idx="1172">
                  <c:v>3.7538192928852028E-2</c:v>
                </c:pt>
                <c:pt idx="1173">
                  <c:v>3.8571428571428569E-2</c:v>
                </c:pt>
                <c:pt idx="1174">
                  <c:v>2.5770591207680646E-2</c:v>
                </c:pt>
                <c:pt idx="1175">
                  <c:v>1.4808362369337979E-2</c:v>
                </c:pt>
                <c:pt idx="1176">
                  <c:v>5.6589147286821705E-2</c:v>
                </c:pt>
                <c:pt idx="1177">
                  <c:v>2.0069204152249134E-2</c:v>
                </c:pt>
                <c:pt idx="1178">
                  <c:v>2.8404952658412235E-2</c:v>
                </c:pt>
                <c:pt idx="1179">
                  <c:v>2.2278803309993635E-2</c:v>
                </c:pt>
                <c:pt idx="1180">
                  <c:v>4.0020263424518747E-2</c:v>
                </c:pt>
                <c:pt idx="1181">
                  <c:v>1.8881118881118882E-2</c:v>
                </c:pt>
                <c:pt idx="1182">
                  <c:v>2.5997310623038995E-2</c:v>
                </c:pt>
                <c:pt idx="1183">
                  <c:v>2.7672273467173086E-2</c:v>
                </c:pt>
                <c:pt idx="1184">
                  <c:v>2.9139685476410732E-2</c:v>
                </c:pt>
                <c:pt idx="1185">
                  <c:v>3.2634032634032632E-2</c:v>
                </c:pt>
                <c:pt idx="1186">
                  <c:v>1.2522361359570662E-2</c:v>
                </c:pt>
                <c:pt idx="1187">
                  <c:v>1.2352610892756879E-2</c:v>
                </c:pt>
                <c:pt idx="1188">
                  <c:v>4.0697674418604654E-2</c:v>
                </c:pt>
                <c:pt idx="1189">
                  <c:v>1.4563106796116505E-2</c:v>
                </c:pt>
                <c:pt idx="1190">
                  <c:v>1.5055467511885896E-2</c:v>
                </c:pt>
                <c:pt idx="1191">
                  <c:v>3.3350703491401769E-2</c:v>
                </c:pt>
                <c:pt idx="1192">
                  <c:v>2.0995334370139968E-2</c:v>
                </c:pt>
                <c:pt idx="1193">
                  <c:v>3.1865042174320526E-2</c:v>
                </c:pt>
                <c:pt idx="1194">
                  <c:v>2.5279247501469725E-2</c:v>
                </c:pt>
                <c:pt idx="1195">
                  <c:v>2.9876977152899824E-2</c:v>
                </c:pt>
                <c:pt idx="1196">
                  <c:v>2.2906793048973143E-2</c:v>
                </c:pt>
                <c:pt idx="1197">
                  <c:v>1.5574650912996778E-2</c:v>
                </c:pt>
                <c:pt idx="1198">
                  <c:v>3.0185004868549171E-2</c:v>
                </c:pt>
                <c:pt idx="1199">
                  <c:v>2.6924893717524798E-2</c:v>
                </c:pt>
                <c:pt idx="1200">
                  <c:v>2.459546925566343E-2</c:v>
                </c:pt>
                <c:pt idx="1201">
                  <c:v>2.4604569420035149E-2</c:v>
                </c:pt>
                <c:pt idx="1202">
                  <c:v>2.1562050790608529E-2</c:v>
                </c:pt>
                <c:pt idx="1203">
                  <c:v>3.8502673796791446E-2</c:v>
                </c:pt>
                <c:pt idx="1204">
                  <c:v>1.5384615384615385E-2</c:v>
                </c:pt>
                <c:pt idx="1205">
                  <c:v>3.5128805620608897E-2</c:v>
                </c:pt>
                <c:pt idx="1206">
                  <c:v>2.9197080291970802E-2</c:v>
                </c:pt>
                <c:pt idx="1207">
                  <c:v>3.0640668523676879E-2</c:v>
                </c:pt>
                <c:pt idx="1208">
                  <c:v>2.4691358024691357E-2</c:v>
                </c:pt>
                <c:pt idx="1209">
                  <c:v>3.4102306920762285E-2</c:v>
                </c:pt>
                <c:pt idx="1210">
                  <c:v>3.137951450562463E-2</c:v>
                </c:pt>
                <c:pt idx="1211">
                  <c:v>3.3411033411033408E-2</c:v>
                </c:pt>
                <c:pt idx="1212">
                  <c:v>2.2110552763819097E-2</c:v>
                </c:pt>
                <c:pt idx="1213">
                  <c:v>3.5852178709321565E-2</c:v>
                </c:pt>
                <c:pt idx="1214">
                  <c:v>3.4180543382997371E-2</c:v>
                </c:pt>
                <c:pt idx="1215">
                  <c:v>2.6734104046242775E-2</c:v>
                </c:pt>
                <c:pt idx="1216">
                  <c:v>1.871657754010695E-2</c:v>
                </c:pt>
                <c:pt idx="1217">
                  <c:v>3.5936751317680884E-2</c:v>
                </c:pt>
                <c:pt idx="1218">
                  <c:v>2.6377036462373934E-2</c:v>
                </c:pt>
                <c:pt idx="1219">
                  <c:v>1.7361111111111112E-2</c:v>
                </c:pt>
                <c:pt idx="1220">
                  <c:v>2.5052192066805846E-2</c:v>
                </c:pt>
                <c:pt idx="1221">
                  <c:v>1.8828451882845189E-2</c:v>
                </c:pt>
                <c:pt idx="1222">
                  <c:v>2.2955523672883789E-2</c:v>
                </c:pt>
                <c:pt idx="1223">
                  <c:v>3.043867502238138E-2</c:v>
                </c:pt>
                <c:pt idx="1224">
                  <c:v>3.1746031746031744E-2</c:v>
                </c:pt>
                <c:pt idx="1225">
                  <c:v>2.4165707710011506E-2</c:v>
                </c:pt>
                <c:pt idx="1226">
                  <c:v>3.4118602761982128E-2</c:v>
                </c:pt>
                <c:pt idx="1227">
                  <c:v>2.7164685908319185E-2</c:v>
                </c:pt>
                <c:pt idx="1228">
                  <c:v>5.0182481751824819E-2</c:v>
                </c:pt>
                <c:pt idx="1229">
                  <c:v>2.9223744292237442E-2</c:v>
                </c:pt>
                <c:pt idx="1230">
                  <c:v>3.2293986636971049E-2</c:v>
                </c:pt>
                <c:pt idx="1231">
                  <c:v>3.54978354978355E-2</c:v>
                </c:pt>
                <c:pt idx="1232">
                  <c:v>3.8548752834467119E-2</c:v>
                </c:pt>
                <c:pt idx="1233">
                  <c:v>1.8257694314032343E-2</c:v>
                </c:pt>
                <c:pt idx="1234">
                  <c:v>3.9928486293206195E-2</c:v>
                </c:pt>
                <c:pt idx="1235">
                  <c:v>3.8771031455742504E-2</c:v>
                </c:pt>
                <c:pt idx="1236">
                  <c:v>3.0561478322672354E-2</c:v>
                </c:pt>
                <c:pt idx="1237">
                  <c:v>2.8353326063249727E-2</c:v>
                </c:pt>
                <c:pt idx="1238">
                  <c:v>1.9981834695731154E-2</c:v>
                </c:pt>
                <c:pt idx="1239">
                  <c:v>1.718494271685761E-2</c:v>
                </c:pt>
                <c:pt idx="1240">
                  <c:v>3.5901926444833622E-2</c:v>
                </c:pt>
                <c:pt idx="1241">
                  <c:v>8.2644628099173556E-3</c:v>
                </c:pt>
                <c:pt idx="1242">
                  <c:v>2.471042471042471E-2</c:v>
                </c:pt>
                <c:pt idx="1243">
                  <c:v>3.3112582781456956E-2</c:v>
                </c:pt>
                <c:pt idx="1244">
                  <c:v>2.5477707006369428E-2</c:v>
                </c:pt>
                <c:pt idx="1245">
                  <c:v>2.1325209444021324E-2</c:v>
                </c:pt>
                <c:pt idx="1246">
                  <c:v>3.1630170316301706E-2</c:v>
                </c:pt>
                <c:pt idx="1247">
                  <c:v>5.2258635961027457E-2</c:v>
                </c:pt>
                <c:pt idx="1248">
                  <c:v>1.924500370096225E-2</c:v>
                </c:pt>
                <c:pt idx="1249">
                  <c:v>3.3653846153846152E-2</c:v>
                </c:pt>
                <c:pt idx="1250">
                  <c:v>4.0047818290496112E-2</c:v>
                </c:pt>
                <c:pt idx="1251">
                  <c:v>4.7323943661971832E-2</c:v>
                </c:pt>
                <c:pt idx="1252">
                  <c:v>4.0836653386454182E-2</c:v>
                </c:pt>
                <c:pt idx="1253">
                  <c:v>4.2553191489361701E-2</c:v>
                </c:pt>
                <c:pt idx="1254">
                  <c:v>1.7316017316017316E-2</c:v>
                </c:pt>
                <c:pt idx="1255">
                  <c:v>3.6476868327402136E-2</c:v>
                </c:pt>
                <c:pt idx="1256">
                  <c:v>1.9176136363636364E-2</c:v>
                </c:pt>
                <c:pt idx="1257">
                  <c:v>4.9909801563439569E-2</c:v>
                </c:pt>
                <c:pt idx="1258">
                  <c:v>5.2693208430913352E-2</c:v>
                </c:pt>
                <c:pt idx="1259">
                  <c:v>2.197802197802198E-2</c:v>
                </c:pt>
                <c:pt idx="1260">
                  <c:v>2.276707530647986E-2</c:v>
                </c:pt>
                <c:pt idx="1261">
                  <c:v>1.8253968253968255E-2</c:v>
                </c:pt>
                <c:pt idx="1262">
                  <c:v>3.8502109704641352E-2</c:v>
                </c:pt>
                <c:pt idx="1263">
                  <c:v>2.303754266211604E-2</c:v>
                </c:pt>
                <c:pt idx="1264">
                  <c:v>1.6949152542372881E-2</c:v>
                </c:pt>
                <c:pt idx="1265">
                  <c:v>4.039497307001795E-2</c:v>
                </c:pt>
                <c:pt idx="1266">
                  <c:v>1.5337423312883436E-2</c:v>
                </c:pt>
                <c:pt idx="1267">
                  <c:v>4.142011834319527E-2</c:v>
                </c:pt>
                <c:pt idx="1268">
                  <c:v>1.4246575342465753E-2</c:v>
                </c:pt>
                <c:pt idx="1269">
                  <c:v>3.4562211981566823E-2</c:v>
                </c:pt>
                <c:pt idx="1270">
                  <c:v>3.2854209445585217E-2</c:v>
                </c:pt>
                <c:pt idx="1271">
                  <c:v>3.9753904401325132E-2</c:v>
                </c:pt>
                <c:pt idx="1272">
                  <c:v>3.6783042394014961E-2</c:v>
                </c:pt>
                <c:pt idx="1273">
                  <c:v>1.7158544955387784E-2</c:v>
                </c:pt>
                <c:pt idx="1274">
                  <c:v>2.1059349074664963E-2</c:v>
                </c:pt>
                <c:pt idx="1275">
                  <c:v>6.7294751009421266E-4</c:v>
                </c:pt>
                <c:pt idx="1276">
                  <c:v>3.3530571992110451E-2</c:v>
                </c:pt>
                <c:pt idx="1277">
                  <c:v>4.5602605863192182E-2</c:v>
                </c:pt>
                <c:pt idx="1278">
                  <c:v>3.0373831775700934E-2</c:v>
                </c:pt>
                <c:pt idx="1279">
                  <c:v>1.705237515225335E-2</c:v>
                </c:pt>
                <c:pt idx="1280">
                  <c:v>3.4947578632051925E-2</c:v>
                </c:pt>
                <c:pt idx="1281">
                  <c:v>3.5175879396984924E-2</c:v>
                </c:pt>
                <c:pt idx="1282">
                  <c:v>1.5342960288808664E-2</c:v>
                </c:pt>
                <c:pt idx="1283">
                  <c:v>3.166986564299424E-2</c:v>
                </c:pt>
                <c:pt idx="1284">
                  <c:v>2.9257314328582147E-2</c:v>
                </c:pt>
                <c:pt idx="1285">
                  <c:v>4.0355677154582763E-2</c:v>
                </c:pt>
                <c:pt idx="1286">
                  <c:v>3.1825795644891124E-2</c:v>
                </c:pt>
                <c:pt idx="1287">
                  <c:v>2.8682170542635659E-2</c:v>
                </c:pt>
                <c:pt idx="1288">
                  <c:v>2.6595744680851064E-2</c:v>
                </c:pt>
                <c:pt idx="1289">
                  <c:v>2.9106029106029108E-2</c:v>
                </c:pt>
                <c:pt idx="1290">
                  <c:v>3.4482758620689655E-2</c:v>
                </c:pt>
                <c:pt idx="1291">
                  <c:v>2.5721455457967377E-2</c:v>
                </c:pt>
                <c:pt idx="1292">
                  <c:v>2.1245421245421246E-2</c:v>
                </c:pt>
                <c:pt idx="1293">
                  <c:v>3.3798677443056577E-2</c:v>
                </c:pt>
                <c:pt idx="1294">
                  <c:v>3.8013964313421258E-2</c:v>
                </c:pt>
                <c:pt idx="1295">
                  <c:v>2.0530367835757058E-2</c:v>
                </c:pt>
                <c:pt idx="1296">
                  <c:v>2.5353773584905662E-2</c:v>
                </c:pt>
                <c:pt idx="1297">
                  <c:v>3.2585083272990589E-2</c:v>
                </c:pt>
                <c:pt idx="1298">
                  <c:v>5.2253429131286742E-2</c:v>
                </c:pt>
                <c:pt idx="1299">
                  <c:v>6.4360418342719224E-3</c:v>
                </c:pt>
                <c:pt idx="1300">
                  <c:v>4.4736842105263158E-2</c:v>
                </c:pt>
                <c:pt idx="1301">
                  <c:v>5.4194506310319225E-2</c:v>
                </c:pt>
                <c:pt idx="1302">
                  <c:v>5.0729232720355108E-2</c:v>
                </c:pt>
                <c:pt idx="1303">
                  <c:v>3.5917652212001751E-2</c:v>
                </c:pt>
                <c:pt idx="1304">
                  <c:v>1.6138328530259365E-2</c:v>
                </c:pt>
                <c:pt idx="1305">
                  <c:v>3.4772854739203586E-2</c:v>
                </c:pt>
                <c:pt idx="1306">
                  <c:v>3.9656311962987439E-2</c:v>
                </c:pt>
                <c:pt idx="1307">
                  <c:v>3.6636636636636639E-2</c:v>
                </c:pt>
                <c:pt idx="1308">
                  <c:v>0</c:v>
                </c:pt>
                <c:pt idx="1309">
                  <c:v>2.9327610872675252E-2</c:v>
                </c:pt>
                <c:pt idx="1310">
                  <c:v>2.3044692737430168E-2</c:v>
                </c:pt>
                <c:pt idx="1311">
                  <c:v>3.7117903930131008E-2</c:v>
                </c:pt>
                <c:pt idx="1312">
                  <c:v>3.5410764872521247E-3</c:v>
                </c:pt>
                <c:pt idx="1313">
                  <c:v>4.0931989924433247E-2</c:v>
                </c:pt>
                <c:pt idx="1314">
                  <c:v>4.5614035087719301E-2</c:v>
                </c:pt>
                <c:pt idx="1315">
                  <c:v>3.5787321063394682E-2</c:v>
                </c:pt>
                <c:pt idx="1316">
                  <c:v>1.9090398652442449E-2</c:v>
                </c:pt>
                <c:pt idx="1317">
                  <c:v>2.0383693045563551E-2</c:v>
                </c:pt>
                <c:pt idx="1318">
                  <c:v>3.1679617453676034E-2</c:v>
                </c:pt>
                <c:pt idx="1319">
                  <c:v>1.8950437317784258E-2</c:v>
                </c:pt>
                <c:pt idx="1320">
                  <c:v>3.2308904649330179E-2</c:v>
                </c:pt>
                <c:pt idx="1321">
                  <c:v>3.0733944954128442E-2</c:v>
                </c:pt>
                <c:pt idx="1322">
                  <c:v>3.2477341389728097E-2</c:v>
                </c:pt>
                <c:pt idx="1323">
                  <c:v>3.6933407946278682E-2</c:v>
                </c:pt>
                <c:pt idx="1324">
                  <c:v>2.6367831245880026E-2</c:v>
                </c:pt>
                <c:pt idx="1325">
                  <c:v>0</c:v>
                </c:pt>
                <c:pt idx="1326">
                  <c:v>1.5904572564612324E-2</c:v>
                </c:pt>
                <c:pt idx="1327">
                  <c:v>4.3644298963447903E-2</c:v>
                </c:pt>
                <c:pt idx="1328">
                  <c:v>4.6826222684703434E-2</c:v>
                </c:pt>
                <c:pt idx="1329">
                  <c:v>2.0569620253164556E-2</c:v>
                </c:pt>
                <c:pt idx="1330">
                  <c:v>2.3794614902943018E-2</c:v>
                </c:pt>
                <c:pt idx="1331">
                  <c:v>2.3907666941467436E-2</c:v>
                </c:pt>
                <c:pt idx="1332">
                  <c:v>1.4285714285714285E-2</c:v>
                </c:pt>
                <c:pt idx="1333">
                  <c:v>3.0013642564802184E-2</c:v>
                </c:pt>
                <c:pt idx="1334">
                  <c:v>3.6098310291858678E-2</c:v>
                </c:pt>
                <c:pt idx="1335">
                  <c:v>2.7386541471048513E-2</c:v>
                </c:pt>
                <c:pt idx="1336">
                  <c:v>1.6292134831460674E-2</c:v>
                </c:pt>
                <c:pt idx="1337">
                  <c:v>4.1907514450867052E-2</c:v>
                </c:pt>
                <c:pt idx="1338">
                  <c:v>2.4875621890547265E-2</c:v>
                </c:pt>
                <c:pt idx="1339">
                  <c:v>0</c:v>
                </c:pt>
                <c:pt idx="1340">
                  <c:v>3.4055727554179564E-2</c:v>
                </c:pt>
                <c:pt idx="1341">
                  <c:v>3.8946162657502864E-2</c:v>
                </c:pt>
                <c:pt idx="1342">
                  <c:v>2.5248661055853099E-2</c:v>
                </c:pt>
                <c:pt idx="1343">
                  <c:v>3.0280090840272521E-3</c:v>
                </c:pt>
                <c:pt idx="1344">
                  <c:v>2.516940948693127E-2</c:v>
                </c:pt>
                <c:pt idx="1345">
                  <c:v>2.5280898876404494E-2</c:v>
                </c:pt>
                <c:pt idx="1346">
                  <c:v>2.2030651340996167E-2</c:v>
                </c:pt>
                <c:pt idx="1347">
                  <c:v>3.331385154880187E-2</c:v>
                </c:pt>
                <c:pt idx="1348">
                  <c:v>1.5215110178384051E-2</c:v>
                </c:pt>
                <c:pt idx="1349">
                  <c:v>2.958152958152958E-2</c:v>
                </c:pt>
                <c:pt idx="1350">
                  <c:v>4.2611060743427021E-2</c:v>
                </c:pt>
                <c:pt idx="1351">
                  <c:v>3.280224929709466E-2</c:v>
                </c:pt>
                <c:pt idx="1352">
                  <c:v>3.3883579496090353E-2</c:v>
                </c:pt>
                <c:pt idx="1353">
                  <c:v>3.7128712871287127E-2</c:v>
                </c:pt>
                <c:pt idx="1354">
                  <c:v>4.1763341067285381E-2</c:v>
                </c:pt>
                <c:pt idx="1355">
                  <c:v>3.3057851239669422E-2</c:v>
                </c:pt>
                <c:pt idx="1356">
                  <c:v>4.1374920432845325E-2</c:v>
                </c:pt>
                <c:pt idx="1357">
                  <c:v>2.8917910447761194E-2</c:v>
                </c:pt>
                <c:pt idx="1358">
                  <c:v>3.6383682469680267E-2</c:v>
                </c:pt>
                <c:pt idx="1359">
                  <c:v>4.0763226366001735E-2</c:v>
                </c:pt>
                <c:pt idx="1360">
                  <c:v>3.3960292580982238E-2</c:v>
                </c:pt>
                <c:pt idx="1361">
                  <c:v>3.4788540245566164E-2</c:v>
                </c:pt>
                <c:pt idx="1362">
                  <c:v>2.7986348122866895E-2</c:v>
                </c:pt>
                <c:pt idx="1363">
                  <c:v>2.8523489932885907E-2</c:v>
                </c:pt>
                <c:pt idx="1364">
                  <c:v>3.5474006116207948E-2</c:v>
                </c:pt>
                <c:pt idx="1365">
                  <c:v>4.4150110375275942E-2</c:v>
                </c:pt>
                <c:pt idx="1366">
                  <c:v>2.8248587570621469E-3</c:v>
                </c:pt>
                <c:pt idx="1367">
                  <c:v>4.6890927624872576E-2</c:v>
                </c:pt>
                <c:pt idx="1368">
                  <c:v>3.8661710037174724E-2</c:v>
                </c:pt>
                <c:pt idx="1369">
                  <c:v>1.1261261261261261E-2</c:v>
                </c:pt>
                <c:pt idx="1370">
                  <c:v>1.3821138211382113E-2</c:v>
                </c:pt>
                <c:pt idx="1371">
                  <c:v>4.2679632631010267E-2</c:v>
                </c:pt>
                <c:pt idx="1372">
                  <c:v>9.8039215686274508E-3</c:v>
                </c:pt>
                <c:pt idx="1373">
                  <c:v>4.0636042402826852E-2</c:v>
                </c:pt>
                <c:pt idx="1374">
                  <c:v>4.3307086614173228E-2</c:v>
                </c:pt>
                <c:pt idx="1375">
                  <c:v>2.4074074074074074E-2</c:v>
                </c:pt>
                <c:pt idx="1376">
                  <c:v>8.8105726872246704E-3</c:v>
                </c:pt>
                <c:pt idx="1377">
                  <c:v>3.1292517006802724E-2</c:v>
                </c:pt>
                <c:pt idx="1378">
                  <c:v>1.2012012012012012E-2</c:v>
                </c:pt>
                <c:pt idx="1379">
                  <c:v>2.3651844843897825E-2</c:v>
                </c:pt>
                <c:pt idx="1380">
                  <c:v>3.2467532467532464E-2</c:v>
                </c:pt>
                <c:pt idx="1381">
                  <c:v>2.0964360587002098E-2</c:v>
                </c:pt>
                <c:pt idx="1382">
                  <c:v>1.1314186248912098E-2</c:v>
                </c:pt>
                <c:pt idx="1383">
                  <c:v>4.6123650637880272E-2</c:v>
                </c:pt>
                <c:pt idx="1384">
                  <c:v>3.4307496823379927E-2</c:v>
                </c:pt>
                <c:pt idx="1385">
                  <c:v>3.7037037037037035E-2</c:v>
                </c:pt>
                <c:pt idx="1386">
                  <c:v>3.8095238095238099E-2</c:v>
                </c:pt>
                <c:pt idx="1387">
                  <c:v>2.0041465100207326E-2</c:v>
                </c:pt>
                <c:pt idx="1388">
                  <c:v>4.261645193260654E-2</c:v>
                </c:pt>
                <c:pt idx="1389">
                  <c:v>2.7477102414654453E-2</c:v>
                </c:pt>
                <c:pt idx="1390">
                  <c:v>1.5128593040847202E-2</c:v>
                </c:pt>
                <c:pt idx="1391">
                  <c:v>4.8024786986831915E-2</c:v>
                </c:pt>
                <c:pt idx="1392">
                  <c:v>1.62748643761302E-2</c:v>
                </c:pt>
                <c:pt idx="1393">
                  <c:v>2.3023791250959325E-2</c:v>
                </c:pt>
                <c:pt idx="1394">
                  <c:v>3.3582089552238806E-2</c:v>
                </c:pt>
                <c:pt idx="1395">
                  <c:v>3.4278180619644036E-2</c:v>
                </c:pt>
                <c:pt idx="1396">
                  <c:v>4.0788579197824609E-2</c:v>
                </c:pt>
                <c:pt idx="1397">
                  <c:v>2.7075812274368231E-2</c:v>
                </c:pt>
                <c:pt idx="1398">
                  <c:v>3.3333333333333333E-2</c:v>
                </c:pt>
                <c:pt idx="1399">
                  <c:v>2.5792584631918324E-2</c:v>
                </c:pt>
                <c:pt idx="1400">
                  <c:v>1.1871508379888268E-2</c:v>
                </c:pt>
                <c:pt idx="1401">
                  <c:v>1.3973799126637555E-2</c:v>
                </c:pt>
                <c:pt idx="1402">
                  <c:v>1.9554956169925825E-2</c:v>
                </c:pt>
                <c:pt idx="1403">
                  <c:v>1.8025078369905956E-2</c:v>
                </c:pt>
                <c:pt idx="1404">
                  <c:v>3.9401103230890466E-2</c:v>
                </c:pt>
                <c:pt idx="1405">
                  <c:v>2.0833333333333332E-2</c:v>
                </c:pt>
                <c:pt idx="1406">
                  <c:v>3.4839924670433148E-2</c:v>
                </c:pt>
                <c:pt idx="1407">
                  <c:v>4.53781512605042E-2</c:v>
                </c:pt>
                <c:pt idx="1408">
                  <c:v>2.5150905432595575E-2</c:v>
                </c:pt>
                <c:pt idx="1409">
                  <c:v>3.8262668045501554E-2</c:v>
                </c:pt>
                <c:pt idx="1410">
                  <c:v>3.9509536784741145E-2</c:v>
                </c:pt>
                <c:pt idx="1411">
                  <c:v>1.643835616438356E-2</c:v>
                </c:pt>
                <c:pt idx="1412">
                  <c:v>2.308707124010554E-2</c:v>
                </c:pt>
                <c:pt idx="1413">
                  <c:v>2.0746887966804978E-2</c:v>
                </c:pt>
                <c:pt idx="1414">
                  <c:v>5.737704918032787E-2</c:v>
                </c:pt>
                <c:pt idx="1415">
                  <c:v>2.2753128555176336E-2</c:v>
                </c:pt>
                <c:pt idx="1416">
                  <c:v>2.7624309392265192E-2</c:v>
                </c:pt>
                <c:pt idx="1417">
                  <c:v>1.5763546798029555E-2</c:v>
                </c:pt>
                <c:pt idx="1418">
                  <c:v>3.2040472175379427E-2</c:v>
                </c:pt>
                <c:pt idx="1419">
                  <c:v>2.8527370855821126E-2</c:v>
                </c:pt>
                <c:pt idx="1420">
                  <c:v>1.9182652210175146E-2</c:v>
                </c:pt>
                <c:pt idx="1421">
                  <c:v>2.7577937649880094E-2</c:v>
                </c:pt>
                <c:pt idx="1422">
                  <c:v>2.8431372549019607E-2</c:v>
                </c:pt>
                <c:pt idx="1423">
                  <c:v>4.6511627906976744E-2</c:v>
                </c:pt>
                <c:pt idx="1424">
                  <c:v>4.25273390036452E-2</c:v>
                </c:pt>
                <c:pt idx="1425">
                  <c:v>1.9120458891013385E-2</c:v>
                </c:pt>
                <c:pt idx="1426">
                  <c:v>3.5158891142663962E-2</c:v>
                </c:pt>
                <c:pt idx="1427">
                  <c:v>2.9787234042553193E-2</c:v>
                </c:pt>
                <c:pt idx="1428">
                  <c:v>2.8877005347593583E-2</c:v>
                </c:pt>
                <c:pt idx="1429">
                  <c:v>4.6025104602510462E-2</c:v>
                </c:pt>
                <c:pt idx="1430">
                  <c:v>3.2161555721765149E-2</c:v>
                </c:pt>
                <c:pt idx="1431">
                  <c:v>3.5071942446043163E-2</c:v>
                </c:pt>
                <c:pt idx="1432">
                  <c:v>2.3183925811437404E-2</c:v>
                </c:pt>
                <c:pt idx="1433">
                  <c:v>2.0239880059970013E-2</c:v>
                </c:pt>
                <c:pt idx="1434">
                  <c:v>2.7955271565495207E-2</c:v>
                </c:pt>
                <c:pt idx="1435">
                  <c:v>4.0164778578784761E-2</c:v>
                </c:pt>
                <c:pt idx="1436">
                  <c:v>4.8927613941018765E-2</c:v>
                </c:pt>
                <c:pt idx="1437">
                  <c:v>4.2890716803760283E-2</c:v>
                </c:pt>
                <c:pt idx="1438">
                  <c:v>5.0359712230215823E-3</c:v>
                </c:pt>
                <c:pt idx="1439">
                  <c:v>2.2104332449160036E-2</c:v>
                </c:pt>
                <c:pt idx="1440">
                  <c:v>3.5258358662613981E-2</c:v>
                </c:pt>
                <c:pt idx="1441">
                  <c:v>2.9629629629629631E-2</c:v>
                </c:pt>
                <c:pt idx="1442">
                  <c:v>4.8543689320388349E-2</c:v>
                </c:pt>
                <c:pt idx="1443">
                  <c:v>1.9723865877712032E-2</c:v>
                </c:pt>
                <c:pt idx="1444">
                  <c:v>1.4084507042253521E-2</c:v>
                </c:pt>
                <c:pt idx="1445">
                  <c:v>3.1413612565445025E-2</c:v>
                </c:pt>
                <c:pt idx="1446">
                  <c:v>5.6418642681929684E-2</c:v>
                </c:pt>
                <c:pt idx="1447">
                  <c:v>5.8981233243967826E-2</c:v>
                </c:pt>
                <c:pt idx="1448">
                  <c:v>8.9463220675944331E-3</c:v>
                </c:pt>
                <c:pt idx="1449">
                  <c:v>5.0831792975970423E-2</c:v>
                </c:pt>
                <c:pt idx="1450">
                  <c:v>2.2364217252396165E-2</c:v>
                </c:pt>
                <c:pt idx="1451">
                  <c:v>1.9363762102351315E-2</c:v>
                </c:pt>
                <c:pt idx="1452">
                  <c:v>3.2684824902723737E-2</c:v>
                </c:pt>
                <c:pt idx="1453">
                  <c:v>2.6778882938026015E-2</c:v>
                </c:pt>
                <c:pt idx="1454">
                  <c:v>3.47985347985348E-2</c:v>
                </c:pt>
                <c:pt idx="1455">
                  <c:v>2.6835043409629045E-2</c:v>
                </c:pt>
                <c:pt idx="1456">
                  <c:v>3.0237580993520519E-2</c:v>
                </c:pt>
                <c:pt idx="1457">
                  <c:v>4.2534722222222224E-2</c:v>
                </c:pt>
                <c:pt idx="1458">
                  <c:v>1.8095238095238095E-2</c:v>
                </c:pt>
                <c:pt idx="1459">
                  <c:v>1.7271157167530225E-2</c:v>
                </c:pt>
                <c:pt idx="1460">
                  <c:v>2.4048096192384769E-2</c:v>
                </c:pt>
                <c:pt idx="1461">
                  <c:v>1.8043684710351376E-2</c:v>
                </c:pt>
                <c:pt idx="1462">
                  <c:v>2.1565495207667731E-2</c:v>
                </c:pt>
                <c:pt idx="1463">
                  <c:v>2.7824620573355819E-2</c:v>
                </c:pt>
                <c:pt idx="1464">
                  <c:v>3.3011272141706925E-2</c:v>
                </c:pt>
                <c:pt idx="1465">
                  <c:v>1.780693533270853E-2</c:v>
                </c:pt>
                <c:pt idx="1466">
                  <c:v>4.672192916352675E-2</c:v>
                </c:pt>
                <c:pt idx="1467">
                  <c:v>3.6016949152542374E-2</c:v>
                </c:pt>
                <c:pt idx="1468">
                  <c:v>2.3661971830985916E-2</c:v>
                </c:pt>
                <c:pt idx="1469">
                  <c:v>3.486394557823129E-2</c:v>
                </c:pt>
                <c:pt idx="1470">
                  <c:v>3.5474592521572389E-2</c:v>
                </c:pt>
                <c:pt idx="1471">
                  <c:v>3.1413612565445025E-2</c:v>
                </c:pt>
                <c:pt idx="1472">
                  <c:v>2.0124913254684247E-2</c:v>
                </c:pt>
                <c:pt idx="1473">
                  <c:v>4.4290657439446365E-2</c:v>
                </c:pt>
                <c:pt idx="1474">
                  <c:v>2.046783625730994E-2</c:v>
                </c:pt>
                <c:pt idx="1475">
                  <c:v>3.7037037037037035E-2</c:v>
                </c:pt>
                <c:pt idx="1476">
                  <c:v>3.8581856100104277E-2</c:v>
                </c:pt>
                <c:pt idx="1477">
                  <c:v>6.2325581395348835E-2</c:v>
                </c:pt>
                <c:pt idx="1478">
                  <c:v>2.3310023310023312E-2</c:v>
                </c:pt>
                <c:pt idx="1479">
                  <c:v>1.9950124688279301E-2</c:v>
                </c:pt>
                <c:pt idx="1480">
                  <c:v>3.7558685446009391E-2</c:v>
                </c:pt>
                <c:pt idx="1481">
                  <c:v>2.8944911297852476E-2</c:v>
                </c:pt>
                <c:pt idx="1482">
                  <c:v>2.7467811158798282E-2</c:v>
                </c:pt>
                <c:pt idx="1483">
                  <c:v>2.3236514522821577E-2</c:v>
                </c:pt>
                <c:pt idx="1484">
                  <c:v>1.2282497441146366E-2</c:v>
                </c:pt>
                <c:pt idx="1485">
                  <c:v>1.4008620689655173E-2</c:v>
                </c:pt>
                <c:pt idx="1486">
                  <c:v>3.0560271646859084E-2</c:v>
                </c:pt>
                <c:pt idx="1487">
                  <c:v>3.2056293979671621E-2</c:v>
                </c:pt>
                <c:pt idx="1488">
                  <c:v>3.5467980295566505E-2</c:v>
                </c:pt>
                <c:pt idx="1489">
                  <c:v>1.5299026425591099E-2</c:v>
                </c:pt>
                <c:pt idx="1490">
                  <c:v>3.4482758620689655E-2</c:v>
                </c:pt>
                <c:pt idx="1491">
                  <c:v>4.7722342733188719E-2</c:v>
                </c:pt>
                <c:pt idx="1492">
                  <c:v>2.9686641011544807E-2</c:v>
                </c:pt>
                <c:pt idx="1493">
                  <c:v>1.064638783269962E-2</c:v>
                </c:pt>
                <c:pt idx="1494">
                  <c:v>7.2368421052631578E-3</c:v>
                </c:pt>
                <c:pt idx="1495">
                  <c:v>4.1065482796892344E-2</c:v>
                </c:pt>
                <c:pt idx="1496">
                  <c:v>4.3082021541010769E-2</c:v>
                </c:pt>
                <c:pt idx="1497">
                  <c:v>2.954341987466428E-2</c:v>
                </c:pt>
                <c:pt idx="1498">
                  <c:v>2.7522935779816515E-2</c:v>
                </c:pt>
                <c:pt idx="1499">
                  <c:v>2.5579536370903277E-2</c:v>
                </c:pt>
              </c:numCache>
            </c:numRef>
          </c:yVal>
          <c:smooth val="0"/>
          <c:extLst>
            <c:ext xmlns:c16="http://schemas.microsoft.com/office/drawing/2014/chart" uri="{C3380CC4-5D6E-409C-BE32-E72D297353CC}">
              <c16:uniqueId val="{00000000-05B1-4198-A1BB-2569B700AFC8}"/>
            </c:ext>
          </c:extLst>
        </c:ser>
        <c:dLbls>
          <c:showLegendKey val="0"/>
          <c:showVal val="0"/>
          <c:showCatName val="0"/>
          <c:showSerName val="0"/>
          <c:showPercent val="0"/>
          <c:showBubbleSize val="0"/>
        </c:dLbls>
        <c:axId val="728907679"/>
        <c:axId val="760236303"/>
      </c:scatterChart>
      <c:valAx>
        <c:axId val="728907679"/>
        <c:scaling>
          <c:orientation val="minMax"/>
          <c:max val="500"/>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LIBS shot nr.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60236303"/>
        <c:crosses val="autoZero"/>
        <c:crossBetween val="midCat"/>
      </c:valAx>
      <c:valAx>
        <c:axId val="760236303"/>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(D+T)/(D+T+H)</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28907679"/>
        <c:crosses val="autoZero"/>
        <c:crossBetween val="midCat"/>
      </c:valAx>
      <c:spPr>
        <a:solidFill>
          <a:schemeClr val="bg1"/>
        </a:solid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rgbClr val="0070C0"/>
              </a:solidFill>
              <a:ln w="9525">
                <a:solidFill>
                  <a:srgbClr val="0070C0"/>
                </a:solidFill>
              </a:ln>
              <a:effectLst/>
            </c:spPr>
          </c:marker>
          <c:trendline>
            <c:spPr>
              <a:ln w="19050" cap="rnd">
                <a:solidFill>
                  <a:srgbClr val="0070C0"/>
                </a:solidFill>
                <a:prstDash val="sysDot"/>
              </a:ln>
              <a:effectLst/>
            </c:spPr>
            <c:trendlineType val="linear"/>
            <c:dispRSqr val="0"/>
            <c:dispEq val="1"/>
            <c:trendlineLbl>
              <c:layout>
                <c:manualLayout>
                  <c:x val="-1.0144827085969423E-2"/>
                  <c:y val="-0.38927541360700701"/>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0070C0"/>
                      </a:solidFill>
                      <a:latin typeface="+mn-lt"/>
                      <a:ea typeface="+mn-ea"/>
                      <a:cs typeface="+mn-cs"/>
                    </a:defRPr>
                  </a:pPr>
                  <a:endParaRPr lang="et-EE"/>
                </a:p>
              </c:txPr>
            </c:trendlineLbl>
          </c:trendline>
          <c:xVal>
            <c:numRef>
              <c:f>'20av'!$A$39441:$A$39459</c:f>
              <c:numCache>
                <c:formatCode>General</c:formatCode>
                <c:ptCount val="19"/>
                <c:pt idx="0">
                  <c:v>3.46</c:v>
                </c:pt>
                <c:pt idx="1">
                  <c:v>3.41</c:v>
                </c:pt>
                <c:pt idx="2">
                  <c:v>3.79</c:v>
                </c:pt>
                <c:pt idx="3">
                  <c:v>5.36</c:v>
                </c:pt>
                <c:pt idx="4">
                  <c:v>5.36</c:v>
                </c:pt>
                <c:pt idx="5">
                  <c:v>4.84</c:v>
                </c:pt>
                <c:pt idx="6">
                  <c:v>3.69</c:v>
                </c:pt>
                <c:pt idx="7">
                  <c:v>3.27</c:v>
                </c:pt>
                <c:pt idx="8">
                  <c:v>3.25</c:v>
                </c:pt>
                <c:pt idx="9">
                  <c:v>4.74</c:v>
                </c:pt>
                <c:pt idx="10">
                  <c:v>2.66</c:v>
                </c:pt>
                <c:pt idx="11">
                  <c:v>3.2469999999999999</c:v>
                </c:pt>
                <c:pt idx="12">
                  <c:v>2.97</c:v>
                </c:pt>
                <c:pt idx="13">
                  <c:v>3.31</c:v>
                </c:pt>
                <c:pt idx="14">
                  <c:v>4.3499999999999996</c:v>
                </c:pt>
                <c:pt idx="15">
                  <c:v>3.25</c:v>
                </c:pt>
                <c:pt idx="16">
                  <c:v>3.07</c:v>
                </c:pt>
                <c:pt idx="17">
                  <c:v>2.97</c:v>
                </c:pt>
                <c:pt idx="18">
                  <c:v>2.66</c:v>
                </c:pt>
              </c:numCache>
            </c:numRef>
          </c:xVal>
          <c:yVal>
            <c:numRef>
              <c:f>'20av'!$J$39441:$J$39459</c:f>
              <c:numCache>
                <c:formatCode>General</c:formatCode>
                <c:ptCount val="19"/>
                <c:pt idx="0">
                  <c:v>-11.342073581741655</c:v>
                </c:pt>
                <c:pt idx="1">
                  <c:v>-11.306978042318507</c:v>
                </c:pt>
                <c:pt idx="2">
                  <c:v>-12.111987540439827</c:v>
                </c:pt>
                <c:pt idx="3">
                  <c:v>-14.016504368277788</c:v>
                </c:pt>
                <c:pt idx="4">
                  <c:v>-13.756028472156968</c:v>
                </c:pt>
                <c:pt idx="5">
                  <c:v>-13.555051710340488</c:v>
                </c:pt>
                <c:pt idx="6">
                  <c:v>-11.766093451320858</c:v>
                </c:pt>
                <c:pt idx="7">
                  <c:v>-10.687220524105486</c:v>
                </c:pt>
                <c:pt idx="8">
                  <c:v>-11.235444995664633</c:v>
                </c:pt>
                <c:pt idx="9">
                  <c:v>-13.023905897071163</c:v>
                </c:pt>
                <c:pt idx="10">
                  <c:v>-9.9502663110859544</c:v>
                </c:pt>
                <c:pt idx="11">
                  <c:v>-11.429787299262026</c:v>
                </c:pt>
                <c:pt idx="12">
                  <c:v>-11.155858844122692</c:v>
                </c:pt>
                <c:pt idx="13">
                  <c:v>-11.389011103012669</c:v>
                </c:pt>
                <c:pt idx="14">
                  <c:v>-11.722614159366012</c:v>
                </c:pt>
                <c:pt idx="15">
                  <c:v>-11.103839760931729</c:v>
                </c:pt>
                <c:pt idx="16">
                  <c:v>-11.283479218565757</c:v>
                </c:pt>
                <c:pt idx="17">
                  <c:v>-11.211657269305613</c:v>
                </c:pt>
                <c:pt idx="18">
                  <c:v>-10.430841275368511</c:v>
                </c:pt>
              </c:numCache>
            </c:numRef>
          </c:yVal>
          <c:smooth val="0"/>
          <c:extLst>
            <c:ext xmlns:c16="http://schemas.microsoft.com/office/drawing/2014/chart" uri="{C3380CC4-5D6E-409C-BE32-E72D297353CC}">
              <c16:uniqueId val="{00000001-8769-4B70-B812-C95F8AEC553C}"/>
            </c:ext>
          </c:extLst>
        </c:ser>
        <c:ser>
          <c:idx val="1"/>
          <c:order val="1"/>
          <c:spPr>
            <a:ln w="25400" cap="rnd">
              <a:noFill/>
              <a:round/>
            </a:ln>
            <a:effectLst/>
          </c:spPr>
          <c:marker>
            <c:symbol val="circle"/>
            <c:size val="5"/>
            <c:spPr>
              <a:solidFill>
                <a:srgbClr val="92D050"/>
              </a:solidFill>
              <a:ln w="9525">
                <a:solidFill>
                  <a:srgbClr val="92D050"/>
                </a:solidFill>
              </a:ln>
              <a:effectLst/>
            </c:spPr>
          </c:marker>
          <c:trendline>
            <c:spPr>
              <a:ln w="19050" cap="rnd">
                <a:solidFill>
                  <a:srgbClr val="92D050"/>
                </a:solidFill>
                <a:prstDash val="sysDot"/>
              </a:ln>
              <a:effectLst/>
            </c:spPr>
            <c:trendlineType val="linear"/>
            <c:dispRSqr val="0"/>
            <c:dispEq val="1"/>
            <c:trendlineLbl>
              <c:layout>
                <c:manualLayout>
                  <c:x val="-1.0026192989949952E-2"/>
                  <c:y val="2.1091745554277625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accent3"/>
                      </a:solidFill>
                      <a:latin typeface="+mn-lt"/>
                      <a:ea typeface="+mn-ea"/>
                      <a:cs typeface="+mn-cs"/>
                    </a:defRPr>
                  </a:pPr>
                  <a:endParaRPr lang="et-EE"/>
                </a:p>
              </c:txPr>
            </c:trendlineLbl>
          </c:trendline>
          <c:xVal>
            <c:numRef>
              <c:f>'20av'!$A$39464:$A$39476</c:f>
              <c:numCache>
                <c:formatCode>General</c:formatCode>
                <c:ptCount val="13"/>
                <c:pt idx="0">
                  <c:v>4.1539999999999999</c:v>
                </c:pt>
                <c:pt idx="1">
                  <c:v>4.2300000000000004</c:v>
                </c:pt>
                <c:pt idx="2">
                  <c:v>4.5380000000000003</c:v>
                </c:pt>
                <c:pt idx="3">
                  <c:v>4.0880000000000001</c:v>
                </c:pt>
                <c:pt idx="4">
                  <c:v>3.6549999999999998</c:v>
                </c:pt>
                <c:pt idx="5">
                  <c:v>3.64</c:v>
                </c:pt>
                <c:pt idx="6">
                  <c:v>3.706</c:v>
                </c:pt>
                <c:pt idx="7">
                  <c:v>3.7959999999999998</c:v>
                </c:pt>
                <c:pt idx="11">
                  <c:v>3.6349999999999998</c:v>
                </c:pt>
                <c:pt idx="12">
                  <c:v>6.01</c:v>
                </c:pt>
              </c:numCache>
            </c:numRef>
          </c:xVal>
          <c:yVal>
            <c:numRef>
              <c:f>'20av'!$J$39464:$J$39476</c:f>
              <c:numCache>
                <c:formatCode>General</c:formatCode>
                <c:ptCount val="13"/>
                <c:pt idx="0">
                  <c:v>-13.370019802750107</c:v>
                </c:pt>
                <c:pt idx="1">
                  <c:v>-13.606521142120313</c:v>
                </c:pt>
                <c:pt idx="2">
                  <c:v>-13.511360938584991</c:v>
                </c:pt>
                <c:pt idx="3">
                  <c:v>-13.566436895123331</c:v>
                </c:pt>
                <c:pt idx="4">
                  <c:v>-12.9527583444649</c:v>
                </c:pt>
                <c:pt idx="5">
                  <c:v>-12.244110949565577</c:v>
                </c:pt>
                <c:pt idx="6">
                  <c:v>-12.406546591687954</c:v>
                </c:pt>
                <c:pt idx="7">
                  <c:v>-12.853175117106606</c:v>
                </c:pt>
                <c:pt idx="8">
                  <c:v>-11.832992809377981</c:v>
                </c:pt>
                <c:pt idx="9">
                  <c:v>-11.695782847437295</c:v>
                </c:pt>
                <c:pt idx="10">
                  <c:v>-11.416064709533096</c:v>
                </c:pt>
                <c:pt idx="11">
                  <c:v>-12.347572836248565</c:v>
                </c:pt>
                <c:pt idx="12">
                  <c:v>-15.214230639714469</c:v>
                </c:pt>
              </c:numCache>
            </c:numRef>
          </c:yVal>
          <c:smooth val="0"/>
          <c:extLst>
            <c:ext xmlns:c16="http://schemas.microsoft.com/office/drawing/2014/chart" uri="{C3380CC4-5D6E-409C-BE32-E72D297353CC}">
              <c16:uniqueId val="{00000003-8769-4B70-B812-C95F8AEC553C}"/>
            </c:ext>
          </c:extLst>
        </c:ser>
        <c:ser>
          <c:idx val="2"/>
          <c:order val="2"/>
          <c:spPr>
            <a:ln w="25400" cap="rnd">
              <a:noFill/>
              <a:round/>
            </a:ln>
            <a:effectLst/>
          </c:spPr>
          <c:marker>
            <c:symbol val="circle"/>
            <c:size val="5"/>
            <c:spPr>
              <a:solidFill>
                <a:srgbClr val="FFC000"/>
              </a:solidFill>
              <a:ln w="9525">
                <a:solidFill>
                  <a:srgbClr val="FFC000"/>
                </a:solidFill>
              </a:ln>
              <a:effectLst/>
            </c:spPr>
          </c:marker>
          <c:trendline>
            <c:spPr>
              <a:ln w="19050" cap="rnd">
                <a:solidFill>
                  <a:srgbClr val="FFC000"/>
                </a:solidFill>
                <a:prstDash val="sysDot"/>
              </a:ln>
              <a:effectLst/>
            </c:spPr>
            <c:trendlineType val="linear"/>
            <c:dispRSqr val="0"/>
            <c:dispEq val="1"/>
            <c:trendlineLbl>
              <c:layout>
                <c:manualLayout>
                  <c:x val="0.14064555645999732"/>
                  <c:y val="-0.1888436698221711"/>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FFC000"/>
                      </a:solidFill>
                      <a:latin typeface="+mn-lt"/>
                      <a:ea typeface="+mn-ea"/>
                      <a:cs typeface="+mn-cs"/>
                    </a:defRPr>
                  </a:pPr>
                  <a:endParaRPr lang="et-EE"/>
                </a:p>
              </c:txPr>
            </c:trendlineLbl>
          </c:trendline>
          <c:xVal>
            <c:numRef>
              <c:f>'20av'!$A$39491:$A$39493</c:f>
              <c:numCache>
                <c:formatCode>General</c:formatCode>
                <c:ptCount val="3"/>
                <c:pt idx="0">
                  <c:v>6.4569999999999999</c:v>
                </c:pt>
                <c:pt idx="1">
                  <c:v>8.5299999999999994</c:v>
                </c:pt>
                <c:pt idx="2">
                  <c:v>7.99</c:v>
                </c:pt>
              </c:numCache>
            </c:numRef>
          </c:xVal>
          <c:yVal>
            <c:numRef>
              <c:f>'20av'!$J$39491:$J$39493</c:f>
              <c:numCache>
                <c:formatCode>General</c:formatCode>
                <c:ptCount val="3"/>
                <c:pt idx="0">
                  <c:v>-9.1416073398892959</c:v>
                </c:pt>
                <c:pt idx="1">
                  <c:v>-11.213035853052284</c:v>
                </c:pt>
                <c:pt idx="2">
                  <c:v>-9.4397813253539589</c:v>
                </c:pt>
              </c:numCache>
            </c:numRef>
          </c:yVal>
          <c:smooth val="0"/>
          <c:extLst>
            <c:ext xmlns:c16="http://schemas.microsoft.com/office/drawing/2014/chart" uri="{C3380CC4-5D6E-409C-BE32-E72D297353CC}">
              <c16:uniqueId val="{00000005-8769-4B70-B812-C95F8AEC553C}"/>
            </c:ext>
          </c:extLst>
        </c:ser>
        <c:dLbls>
          <c:showLegendKey val="0"/>
          <c:showVal val="0"/>
          <c:showCatName val="0"/>
          <c:showSerName val="0"/>
          <c:showPercent val="0"/>
          <c:showBubbleSize val="0"/>
        </c:dLbls>
        <c:axId val="1399383535"/>
        <c:axId val="1399372975"/>
      </c:scatterChart>
      <c:valAx>
        <c:axId val="1399383535"/>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Energy (eV)</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399372975"/>
        <c:crossesAt val="-16"/>
        <c:crossBetween val="midCat"/>
      </c:valAx>
      <c:valAx>
        <c:axId val="1399372975"/>
        <c:scaling>
          <c:orientation val="minMax"/>
          <c:max val="-8"/>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ln(I/gA)</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399383535"/>
        <c:crosses val="autoZero"/>
        <c:crossBetween val="midCat"/>
      </c:valAx>
      <c:spPr>
        <a:solidFill>
          <a:schemeClr val="bg1"/>
        </a:solid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W</c:v>
          </c:tx>
          <c:spPr>
            <a:ln w="19050" cap="rnd">
              <a:solidFill>
                <a:srgbClr val="0070C0"/>
              </a:solidFill>
              <a:round/>
            </a:ln>
            <a:effectLst/>
          </c:spPr>
          <c:marker>
            <c:symbol val="none"/>
          </c:marker>
          <c:yVal>
            <c:numRef>
              <c:f>'20av'!$C$39461:$AA$39461</c:f>
              <c:numCache>
                <c:formatCode>General</c:formatCode>
                <c:ptCount val="25"/>
                <c:pt idx="0">
                  <c:v>0.6788947072889695</c:v>
                </c:pt>
                <c:pt idx="1">
                  <c:v>0.91661607264634348</c:v>
                </c:pt>
                <c:pt idx="2">
                  <c:v>0.78283380244871159</c:v>
                </c:pt>
                <c:pt idx="3">
                  <c:v>0.90917670893588998</c:v>
                </c:pt>
                <c:pt idx="4">
                  <c:v>0.84616739869583424</c:v>
                </c:pt>
                <c:pt idx="5">
                  <c:v>0.822745120557976</c:v>
                </c:pt>
                <c:pt idx="6">
                  <c:v>0.9397489409012717</c:v>
                </c:pt>
                <c:pt idx="7">
                  <c:v>0.79759010063163183</c:v>
                </c:pt>
                <c:pt idx="8">
                  <c:v>0.74640489311586</c:v>
                </c:pt>
                <c:pt idx="9">
                  <c:v>0.73247191069930428</c:v>
                </c:pt>
                <c:pt idx="10">
                  <c:v>0.72205274028160893</c:v>
                </c:pt>
                <c:pt idx="11">
                  <c:v>0.74199732214374559</c:v>
                </c:pt>
                <c:pt idx="12">
                  <c:v>0.73780200746241775</c:v>
                </c:pt>
                <c:pt idx="13">
                  <c:v>0.7132824310621535</c:v>
                </c:pt>
                <c:pt idx="14">
                  <c:v>0.73990698865098303</c:v>
                </c:pt>
                <c:pt idx="15">
                  <c:v>0.73072788416943202</c:v>
                </c:pt>
                <c:pt idx="16">
                  <c:v>0.73969880307802405</c:v>
                </c:pt>
                <c:pt idx="17">
                  <c:v>0.73267844263848558</c:v>
                </c:pt>
                <c:pt idx="18">
                  <c:v>0.73309916469107894</c:v>
                </c:pt>
                <c:pt idx="19">
                  <c:v>0.75531954522957767</c:v>
                </c:pt>
                <c:pt idx="20">
                  <c:v>0.76310537943633594</c:v>
                </c:pt>
                <c:pt idx="21">
                  <c:v>0.74611890646140722</c:v>
                </c:pt>
                <c:pt idx="22">
                  <c:v>0.75271719112614188</c:v>
                </c:pt>
                <c:pt idx="23">
                  <c:v>0.7358456884895227</c:v>
                </c:pt>
                <c:pt idx="24">
                  <c:v>0.7734727191952453</c:v>
                </c:pt>
              </c:numCache>
            </c:numRef>
          </c:yVal>
          <c:smooth val="0"/>
          <c:extLst>
            <c:ext xmlns:c16="http://schemas.microsoft.com/office/drawing/2014/chart" uri="{C3380CC4-5D6E-409C-BE32-E72D297353CC}">
              <c16:uniqueId val="{00000000-7776-4612-86B9-C6F769390F4F}"/>
            </c:ext>
          </c:extLst>
        </c:ser>
        <c:ser>
          <c:idx val="1"/>
          <c:order val="1"/>
          <c:tx>
            <c:v>Ni</c:v>
          </c:tx>
          <c:spPr>
            <a:ln w="19050" cap="rnd">
              <a:solidFill>
                <a:srgbClr val="92D050"/>
              </a:solidFill>
              <a:round/>
            </a:ln>
            <a:effectLst/>
          </c:spPr>
          <c:marker>
            <c:symbol val="none"/>
          </c:marker>
          <c:yVal>
            <c:numRef>
              <c:f>'20av'!$C$39478:$AA$39478</c:f>
              <c:numCache>
                <c:formatCode>General</c:formatCode>
                <c:ptCount val="25"/>
                <c:pt idx="0">
                  <c:v>0.69159384890511844</c:v>
                </c:pt>
                <c:pt idx="1">
                  <c:v>0.78057475725976111</c:v>
                </c:pt>
                <c:pt idx="2">
                  <c:v>0.84140984574969202</c:v>
                </c:pt>
                <c:pt idx="3">
                  <c:v>0.80563891131438192</c:v>
                </c:pt>
                <c:pt idx="4">
                  <c:v>0.86452633477040075</c:v>
                </c:pt>
                <c:pt idx="5">
                  <c:v>0.81711208665330104</c:v>
                </c:pt>
                <c:pt idx="6">
                  <c:v>0.8326339371219984</c:v>
                </c:pt>
                <c:pt idx="7">
                  <c:v>0.87243944080367264</c:v>
                </c:pt>
                <c:pt idx="8">
                  <c:v>0.74698532648640559</c:v>
                </c:pt>
                <c:pt idx="9">
                  <c:v>0.91327803457715695</c:v>
                </c:pt>
                <c:pt idx="10">
                  <c:v>1.0338346375582099</c:v>
                </c:pt>
                <c:pt idx="11">
                  <c:v>0.88323095087465353</c:v>
                </c:pt>
                <c:pt idx="12">
                  <c:v>1.0608744191172041</c:v>
                </c:pt>
                <c:pt idx="13">
                  <c:v>1.0085050614583526</c:v>
                </c:pt>
                <c:pt idx="14">
                  <c:v>1.1236354043942853</c:v>
                </c:pt>
                <c:pt idx="15">
                  <c:v>0.82018862256296954</c:v>
                </c:pt>
                <c:pt idx="16">
                  <c:v>0.77463360581128149</c:v>
                </c:pt>
                <c:pt idx="17">
                  <c:v>1.1998100866886625</c:v>
                </c:pt>
                <c:pt idx="18">
                  <c:v>0.85539706513822777</c:v>
                </c:pt>
                <c:pt idx="19">
                  <c:v>1.1092984242419299</c:v>
                </c:pt>
                <c:pt idx="20">
                  <c:v>0.57748673220471691</c:v>
                </c:pt>
                <c:pt idx="21">
                  <c:v>0.75442326146636562</c:v>
                </c:pt>
                <c:pt idx="22">
                  <c:v>0.69602166770734442</c:v>
                </c:pt>
                <c:pt idx="23">
                  <c:v>1.0447337242914969</c:v>
                </c:pt>
                <c:pt idx="24">
                  <c:v>0.7053661596616364</c:v>
                </c:pt>
              </c:numCache>
            </c:numRef>
          </c:yVal>
          <c:smooth val="0"/>
          <c:extLst>
            <c:ext xmlns:c16="http://schemas.microsoft.com/office/drawing/2014/chart" uri="{C3380CC4-5D6E-409C-BE32-E72D297353CC}">
              <c16:uniqueId val="{00000001-7776-4612-86B9-C6F769390F4F}"/>
            </c:ext>
          </c:extLst>
        </c:ser>
        <c:ser>
          <c:idx val="2"/>
          <c:order val="2"/>
          <c:tx>
            <c:v>Be</c:v>
          </c:tx>
          <c:spPr>
            <a:ln w="19050" cap="rnd">
              <a:solidFill>
                <a:srgbClr val="FFC000"/>
              </a:solidFill>
              <a:round/>
            </a:ln>
            <a:effectLst/>
          </c:spPr>
          <c:marker>
            <c:symbol val="none"/>
          </c:marker>
          <c:yVal>
            <c:numRef>
              <c:f>'20av'!$C$39495:$AA$39495</c:f>
              <c:numCache>
                <c:formatCode>General</c:formatCode>
                <c:ptCount val="25"/>
                <c:pt idx="0">
                  <c:v>1.5049541201600072</c:v>
                </c:pt>
                <c:pt idx="1">
                  <c:v>1.0321614072751324</c:v>
                </c:pt>
                <c:pt idx="2">
                  <c:v>0.99445727560996855</c:v>
                </c:pt>
                <c:pt idx="3">
                  <c:v>1.0971203012096717</c:v>
                </c:pt>
                <c:pt idx="4">
                  <c:v>1.1448298726401085</c:v>
                </c:pt>
                <c:pt idx="5">
                  <c:v>1.1187936995791556</c:v>
                </c:pt>
                <c:pt idx="6">
                  <c:v>1.0908299056719861</c:v>
                </c:pt>
                <c:pt idx="7">
                  <c:v>1.215510041853195</c:v>
                </c:pt>
                <c:pt idx="8">
                  <c:v>1.2204207360004609</c:v>
                </c:pt>
                <c:pt idx="9">
                  <c:v>1.0390634895670336</c:v>
                </c:pt>
                <c:pt idx="10">
                  <c:v>0.880105233240146</c:v>
                </c:pt>
                <c:pt idx="11">
                  <c:v>0.90794220167626383</c:v>
                </c:pt>
                <c:pt idx="12">
                  <c:v>0.87818053654084627</c:v>
                </c:pt>
                <c:pt idx="13">
                  <c:v>0.78660410589374563</c:v>
                </c:pt>
                <c:pt idx="14">
                  <c:v>0.84758607200091229</c:v>
                </c:pt>
                <c:pt idx="15">
                  <c:v>0.80754017467331285</c:v>
                </c:pt>
                <c:pt idx="16">
                  <c:v>0.73575589603038238</c:v>
                </c:pt>
                <c:pt idx="17">
                  <c:v>0.68740198259589458</c:v>
                </c:pt>
                <c:pt idx="18">
                  <c:v>0.73584944595908652</c:v>
                </c:pt>
                <c:pt idx="19">
                  <c:v>0.67469974304074343</c:v>
                </c:pt>
                <c:pt idx="20">
                  <c:v>0.79261920219166215</c:v>
                </c:pt>
                <c:pt idx="21">
                  <c:v>0.70711146616923892</c:v>
                </c:pt>
                <c:pt idx="22">
                  <c:v>0.74411774259228736</c:v>
                </c:pt>
                <c:pt idx="23">
                  <c:v>0.72447116289568925</c:v>
                </c:pt>
                <c:pt idx="24">
                  <c:v>0.70544402541977069</c:v>
                </c:pt>
              </c:numCache>
            </c:numRef>
          </c:yVal>
          <c:smooth val="0"/>
          <c:extLst>
            <c:ext xmlns:c16="http://schemas.microsoft.com/office/drawing/2014/chart" uri="{C3380CC4-5D6E-409C-BE32-E72D297353CC}">
              <c16:uniqueId val="{00000002-7776-4612-86B9-C6F769390F4F}"/>
            </c:ext>
          </c:extLst>
        </c:ser>
        <c:ser>
          <c:idx val="3"/>
          <c:order val="3"/>
          <c:tx>
            <c:v>Mo</c:v>
          </c:tx>
          <c:spPr>
            <a:ln w="19050" cap="rnd">
              <a:solidFill>
                <a:schemeClr val="accent4"/>
              </a:solidFill>
              <a:round/>
            </a:ln>
            <a:effectLst/>
          </c:spPr>
          <c:marker>
            <c:symbol val="none"/>
          </c:marker>
          <c:yVal>
            <c:numRef>
              <c:f>'20av'!$C$39505:$AA$39505</c:f>
              <c:numCache>
                <c:formatCode>General</c:formatCode>
                <c:ptCount val="25"/>
                <c:pt idx="16">
                  <c:v>0.57782402389221488</c:v>
                </c:pt>
                <c:pt idx="17">
                  <c:v>0.68629941104887837</c:v>
                </c:pt>
                <c:pt idx="18">
                  <c:v>0.65793919397034006</c:v>
                </c:pt>
                <c:pt idx="19">
                  <c:v>0.62312889309439456</c:v>
                </c:pt>
                <c:pt idx="20">
                  <c:v>0.61707754813713511</c:v>
                </c:pt>
                <c:pt idx="21">
                  <c:v>0.66066915958712069</c:v>
                </c:pt>
                <c:pt idx="22">
                  <c:v>0.65038504410698239</c:v>
                </c:pt>
                <c:pt idx="23">
                  <c:v>0.69394218889995885</c:v>
                </c:pt>
                <c:pt idx="24">
                  <c:v>0.76141976427078439</c:v>
                </c:pt>
              </c:numCache>
            </c:numRef>
          </c:yVal>
          <c:smooth val="0"/>
          <c:extLst>
            <c:ext xmlns:c16="http://schemas.microsoft.com/office/drawing/2014/chart" uri="{C3380CC4-5D6E-409C-BE32-E72D297353CC}">
              <c16:uniqueId val="{00000003-7776-4612-86B9-C6F769390F4F}"/>
            </c:ext>
          </c:extLst>
        </c:ser>
        <c:dLbls>
          <c:showLegendKey val="0"/>
          <c:showVal val="0"/>
          <c:showCatName val="0"/>
          <c:showSerName val="0"/>
          <c:showPercent val="0"/>
          <c:showBubbleSize val="0"/>
        </c:dLbls>
        <c:axId val="2013203903"/>
        <c:axId val="2013204863"/>
      </c:scatterChart>
      <c:valAx>
        <c:axId val="2013203903"/>
        <c:scaling>
          <c:orientation val="minMax"/>
          <c:max val="25"/>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(20x)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2013204863"/>
        <c:crosses val="autoZero"/>
        <c:crossBetween val="midCat"/>
      </c:valAx>
      <c:valAx>
        <c:axId val="2013204863"/>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Temperature (eV)</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2013203903"/>
        <c:crosses val="autoZero"/>
        <c:crossBetween val="midCat"/>
      </c:valAx>
      <c:spPr>
        <a:solidFill>
          <a:schemeClr val="bg1"/>
        </a:solidFill>
        <a:ln>
          <a:solidFill>
            <a:schemeClr val="bg1">
              <a:lumMod val="75000"/>
            </a:schemeClr>
          </a:solidFill>
        </a:ln>
        <a:effectLst/>
      </c:spPr>
    </c:plotArea>
    <c:legend>
      <c:legendPos val="t"/>
      <c:layout>
        <c:manualLayout>
          <c:xMode val="edge"/>
          <c:yMode val="edge"/>
          <c:x val="0.27826043191194877"/>
          <c:y val="0.65740740740740744"/>
          <c:w val="0.53094759706760797"/>
          <c:h val="7.8125546806649182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rgbClr val="0070C0"/>
              </a:solidFill>
              <a:ln w="9525">
                <a:solidFill>
                  <a:srgbClr val="0070C0"/>
                </a:solidFill>
              </a:ln>
              <a:effectLst/>
            </c:spPr>
          </c:marker>
          <c:trendline>
            <c:spPr>
              <a:ln w="19050" cap="rnd">
                <a:solidFill>
                  <a:srgbClr val="0070C0"/>
                </a:solidFill>
                <a:prstDash val="sysDot"/>
              </a:ln>
              <a:effectLst/>
            </c:spPr>
            <c:trendlineType val="linear"/>
            <c:dispRSqr val="0"/>
            <c:dispEq val="1"/>
            <c:trendlineLbl>
              <c:layout>
                <c:manualLayout>
                  <c:x val="-1.423899748998541E-2"/>
                  <c:y val="-0.36158055383526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0070C0"/>
                      </a:solidFill>
                      <a:latin typeface="+mn-lt"/>
                      <a:ea typeface="+mn-ea"/>
                      <a:cs typeface="+mn-cs"/>
                    </a:defRPr>
                  </a:pPr>
                  <a:endParaRPr lang="et-EE"/>
                </a:p>
              </c:txPr>
            </c:trendlineLbl>
          </c:trendline>
          <c:xVal>
            <c:numRef>
              <c:f>'20av'!$A$39441:$A$39459</c:f>
              <c:numCache>
                <c:formatCode>General</c:formatCode>
                <c:ptCount val="19"/>
                <c:pt idx="0">
                  <c:v>3.46</c:v>
                </c:pt>
                <c:pt idx="1">
                  <c:v>3.41</c:v>
                </c:pt>
                <c:pt idx="2">
                  <c:v>3.79</c:v>
                </c:pt>
                <c:pt idx="3">
                  <c:v>5.36</c:v>
                </c:pt>
                <c:pt idx="4">
                  <c:v>5.36</c:v>
                </c:pt>
                <c:pt idx="5">
                  <c:v>4.84</c:v>
                </c:pt>
                <c:pt idx="6">
                  <c:v>3.69</c:v>
                </c:pt>
                <c:pt idx="7">
                  <c:v>3.27</c:v>
                </c:pt>
                <c:pt idx="8">
                  <c:v>3.25</c:v>
                </c:pt>
                <c:pt idx="9">
                  <c:v>4.74</c:v>
                </c:pt>
                <c:pt idx="10">
                  <c:v>2.66</c:v>
                </c:pt>
                <c:pt idx="11">
                  <c:v>3.2469999999999999</c:v>
                </c:pt>
                <c:pt idx="12">
                  <c:v>2.97</c:v>
                </c:pt>
                <c:pt idx="13">
                  <c:v>3.31</c:v>
                </c:pt>
                <c:pt idx="14">
                  <c:v>4.3499999999999996</c:v>
                </c:pt>
                <c:pt idx="15">
                  <c:v>3.25</c:v>
                </c:pt>
                <c:pt idx="16">
                  <c:v>3.07</c:v>
                </c:pt>
                <c:pt idx="17">
                  <c:v>2.97</c:v>
                </c:pt>
                <c:pt idx="18">
                  <c:v>2.66</c:v>
                </c:pt>
              </c:numCache>
            </c:numRef>
          </c:xVal>
          <c:yVal>
            <c:numRef>
              <c:f>'20av'!$AA$39441:$AA$39459</c:f>
              <c:numCache>
                <c:formatCode>General</c:formatCode>
                <c:ptCount val="19"/>
                <c:pt idx="0">
                  <c:v>-10.508063291901562</c:v>
                </c:pt>
                <c:pt idx="1">
                  <c:v>-10.043123990574516</c:v>
                </c:pt>
                <c:pt idx="2">
                  <c:v>-10.321799503724128</c:v>
                </c:pt>
                <c:pt idx="3">
                  <c:v>-11.871878174123349</c:v>
                </c:pt>
                <c:pt idx="4">
                  <c:v>-11.716823703615757</c:v>
                </c:pt>
                <c:pt idx="5">
                  <c:v>-11.477824598922343</c:v>
                </c:pt>
                <c:pt idx="6">
                  <c:v>-9.8106755559979497</c:v>
                </c:pt>
                <c:pt idx="7">
                  <c:v>-8.9682421976418336</c:v>
                </c:pt>
                <c:pt idx="8">
                  <c:v>-9.7803895424094058</c:v>
                </c:pt>
                <c:pt idx="9">
                  <c:v>-11.615797276286598</c:v>
                </c:pt>
                <c:pt idx="10">
                  <c:v>-8.1672651508263279</c:v>
                </c:pt>
                <c:pt idx="11">
                  <c:v>-9.3640842445697601</c:v>
                </c:pt>
                <c:pt idx="12">
                  <c:v>-9.1313481832177636</c:v>
                </c:pt>
                <c:pt idx="13">
                  <c:v>-9.3044720972576229</c:v>
                </c:pt>
                <c:pt idx="14">
                  <c:v>-10.517860575937204</c:v>
                </c:pt>
                <c:pt idx="15">
                  <c:v>-9.066289373909953</c:v>
                </c:pt>
                <c:pt idx="16">
                  <c:v>-9.1442897175342939</c:v>
                </c:pt>
                <c:pt idx="17">
                  <c:v>-9.0023352970422792</c:v>
                </c:pt>
                <c:pt idx="18">
                  <c:v>-8.0623417879253019</c:v>
                </c:pt>
              </c:numCache>
            </c:numRef>
          </c:yVal>
          <c:smooth val="0"/>
          <c:extLst>
            <c:ext xmlns:c16="http://schemas.microsoft.com/office/drawing/2014/chart" uri="{C3380CC4-5D6E-409C-BE32-E72D297353CC}">
              <c16:uniqueId val="{00000001-4BF8-406D-8872-9F7A1F8ACE10}"/>
            </c:ext>
          </c:extLst>
        </c:ser>
        <c:ser>
          <c:idx val="1"/>
          <c:order val="1"/>
          <c:spPr>
            <a:ln w="25400" cap="rnd">
              <a:noFill/>
              <a:round/>
            </a:ln>
            <a:effectLst/>
          </c:spPr>
          <c:marker>
            <c:symbol val="circle"/>
            <c:size val="5"/>
            <c:spPr>
              <a:solidFill>
                <a:srgbClr val="7030A0"/>
              </a:solidFill>
              <a:ln w="9525">
                <a:solidFill>
                  <a:srgbClr val="7030A0"/>
                </a:solidFill>
              </a:ln>
              <a:effectLst/>
            </c:spPr>
          </c:marker>
          <c:trendline>
            <c:spPr>
              <a:ln w="19050" cap="rnd">
                <a:solidFill>
                  <a:srgbClr val="7030A0"/>
                </a:solidFill>
                <a:prstDash val="sysDot"/>
              </a:ln>
              <a:effectLst/>
            </c:spPr>
            <c:trendlineType val="linear"/>
            <c:dispRSqr val="0"/>
            <c:dispEq val="1"/>
            <c:trendlineLbl>
              <c:layout>
                <c:manualLayout>
                  <c:x val="8.8041679266170514E-2"/>
                  <c:y val="9.989339113509687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t-EE"/>
                </a:p>
              </c:txPr>
            </c:trendlineLbl>
          </c:trendline>
          <c:xVal>
            <c:numRef>
              <c:f>'20av'!$A$39498:$A$39503</c:f>
              <c:numCache>
                <c:formatCode>General</c:formatCode>
                <c:ptCount val="6"/>
                <c:pt idx="0">
                  <c:v>3.88</c:v>
                </c:pt>
                <c:pt idx="1">
                  <c:v>3.26</c:v>
                </c:pt>
                <c:pt idx="3">
                  <c:v>3.17</c:v>
                </c:pt>
                <c:pt idx="4">
                  <c:v>3.59</c:v>
                </c:pt>
                <c:pt idx="5">
                  <c:v>3.56</c:v>
                </c:pt>
              </c:numCache>
            </c:numRef>
          </c:xVal>
          <c:yVal>
            <c:numRef>
              <c:f>'20av'!$AA$39498:$AA$39503</c:f>
              <c:numCache>
                <c:formatCode>General</c:formatCode>
                <c:ptCount val="6"/>
                <c:pt idx="0">
                  <c:v>-11.76912606760828</c:v>
                </c:pt>
                <c:pt idx="1">
                  <c:v>-11.093260487083711</c:v>
                </c:pt>
                <c:pt idx="2">
                  <c:v>-11.536954919741765</c:v>
                </c:pt>
                <c:pt idx="3">
                  <c:v>-10.613833313783729</c:v>
                </c:pt>
                <c:pt idx="4">
                  <c:v>-11.085979543057924</c:v>
                </c:pt>
                <c:pt idx="5">
                  <c:v>-11.201555616895202</c:v>
                </c:pt>
              </c:numCache>
            </c:numRef>
          </c:yVal>
          <c:smooth val="0"/>
          <c:extLst>
            <c:ext xmlns:c16="http://schemas.microsoft.com/office/drawing/2014/chart" uri="{C3380CC4-5D6E-409C-BE32-E72D297353CC}">
              <c16:uniqueId val="{00000003-4BF8-406D-8872-9F7A1F8ACE10}"/>
            </c:ext>
          </c:extLst>
        </c:ser>
        <c:ser>
          <c:idx val="2"/>
          <c:order val="2"/>
          <c:spPr>
            <a:ln w="25400" cap="rnd">
              <a:noFill/>
              <a:round/>
            </a:ln>
            <a:effectLst/>
          </c:spPr>
          <c:marker>
            <c:symbol val="circle"/>
            <c:size val="5"/>
            <c:spPr>
              <a:solidFill>
                <a:srgbClr val="FFC000"/>
              </a:solidFill>
              <a:ln w="9525">
                <a:solidFill>
                  <a:srgbClr val="FFC000"/>
                </a:solidFill>
              </a:ln>
              <a:effectLst/>
            </c:spPr>
          </c:marker>
          <c:trendline>
            <c:spPr>
              <a:ln w="19050" cap="rnd">
                <a:solidFill>
                  <a:srgbClr val="FFC000"/>
                </a:solidFill>
                <a:prstDash val="sysDot"/>
              </a:ln>
              <a:effectLst/>
            </c:spPr>
            <c:trendlineType val="linear"/>
            <c:dispRSqr val="0"/>
            <c:dispEq val="1"/>
            <c:trendlineLbl>
              <c:layout>
                <c:manualLayout>
                  <c:x val="0.11411056314462983"/>
                  <c:y val="-0.32546978678227018"/>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FFC000"/>
                      </a:solidFill>
                      <a:latin typeface="+mn-lt"/>
                      <a:ea typeface="+mn-ea"/>
                      <a:cs typeface="+mn-cs"/>
                    </a:defRPr>
                  </a:pPr>
                  <a:endParaRPr lang="et-EE"/>
                </a:p>
              </c:txPr>
            </c:trendlineLbl>
          </c:trendline>
          <c:xVal>
            <c:numRef>
              <c:f>'20av'!$A$39491:$A$39493</c:f>
              <c:numCache>
                <c:formatCode>General</c:formatCode>
                <c:ptCount val="3"/>
                <c:pt idx="0">
                  <c:v>6.4569999999999999</c:v>
                </c:pt>
                <c:pt idx="1">
                  <c:v>8.5299999999999994</c:v>
                </c:pt>
                <c:pt idx="2">
                  <c:v>7.99</c:v>
                </c:pt>
              </c:numCache>
            </c:numRef>
          </c:xVal>
          <c:yVal>
            <c:numRef>
              <c:f>'20av'!$AA$39491:$AA$39493</c:f>
              <c:numCache>
                <c:formatCode>General</c:formatCode>
                <c:ptCount val="3"/>
                <c:pt idx="0">
                  <c:v>-9.8128998466852533</c:v>
                </c:pt>
                <c:pt idx="1">
                  <c:v>-13.171777320171213</c:v>
                </c:pt>
                <c:pt idx="2">
                  <c:v>-10.880006293551448</c:v>
                </c:pt>
              </c:numCache>
            </c:numRef>
          </c:yVal>
          <c:smooth val="0"/>
          <c:extLst>
            <c:ext xmlns:c16="http://schemas.microsoft.com/office/drawing/2014/chart" uri="{C3380CC4-5D6E-409C-BE32-E72D297353CC}">
              <c16:uniqueId val="{00000005-4BF8-406D-8872-9F7A1F8ACE10}"/>
            </c:ext>
          </c:extLst>
        </c:ser>
        <c:dLbls>
          <c:showLegendKey val="0"/>
          <c:showVal val="0"/>
          <c:showCatName val="0"/>
          <c:showSerName val="0"/>
          <c:showPercent val="0"/>
          <c:showBubbleSize val="0"/>
        </c:dLbls>
        <c:axId val="1399383535"/>
        <c:axId val="1399372975"/>
      </c:scatterChart>
      <c:valAx>
        <c:axId val="1399383535"/>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Energy (eV)</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399372975"/>
        <c:crossesAt val="-16"/>
        <c:crossBetween val="midCat"/>
      </c:valAx>
      <c:valAx>
        <c:axId val="1399372975"/>
        <c:scaling>
          <c:orientation val="minMax"/>
          <c:max val="-8"/>
          <c:min val="-16"/>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ln(I/gA)</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399383535"/>
        <c:crosses val="autoZero"/>
        <c:crossBetween val="midCat"/>
      </c:valAx>
      <c:spPr>
        <a:solidFill>
          <a:schemeClr val="bg1"/>
        </a:solid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none"/>
          </c:marker>
          <c:yVal>
            <c:numRef>
              <c:f>_Fityk_output_10!$RQ$3:$RQ$502</c:f>
              <c:numCache>
                <c:formatCode>0.00E+00</c:formatCode>
                <c:ptCount val="500"/>
                <c:pt idx="0">
                  <c:v>1.5263634031672013E+17</c:v>
                </c:pt>
                <c:pt idx="1">
                  <c:v>1.3682610252633091E+17</c:v>
                </c:pt>
                <c:pt idx="2">
                  <c:v>1.2539637802644899E+17</c:v>
                </c:pt>
                <c:pt idx="3">
                  <c:v>1.4140743502682656E+17</c:v>
                </c:pt>
                <c:pt idx="4">
                  <c:v>1.7602650059774058E+17</c:v>
                </c:pt>
                <c:pt idx="5">
                  <c:v>1.5772003832622451E+17</c:v>
                </c:pt>
                <c:pt idx="6">
                  <c:v>1.3332779865318077E+17</c:v>
                </c:pt>
                <c:pt idx="7">
                  <c:v>1.5340120781899418E+17</c:v>
                </c:pt>
                <c:pt idx="8">
                  <c:v>1.4185707462243005E+17</c:v>
                </c:pt>
                <c:pt idx="9">
                  <c:v>1.6503245110855686E+17</c:v>
                </c:pt>
                <c:pt idx="10">
                  <c:v>1.2522616562313267E+17</c:v>
                </c:pt>
                <c:pt idx="11">
                  <c:v>1.6527696751769683E+17</c:v>
                </c:pt>
                <c:pt idx="12">
                  <c:v>1.6218876965454813E+17</c:v>
                </c:pt>
                <c:pt idx="13">
                  <c:v>1.5870771507115162E+17</c:v>
                </c:pt>
                <c:pt idx="14">
                  <c:v>1.6337560281935862E+17</c:v>
                </c:pt>
                <c:pt idx="15">
                  <c:v>1.5478000621462099E+17</c:v>
                </c:pt>
                <c:pt idx="16">
                  <c:v>1.8398266022499997E+17</c:v>
                </c:pt>
                <c:pt idx="17">
                  <c:v>1.4437032062568659E+17</c:v>
                </c:pt>
                <c:pt idx="18">
                  <c:v>1.6153492354297376E+17</c:v>
                </c:pt>
                <c:pt idx="19">
                  <c:v>1.3678548875229883E+17</c:v>
                </c:pt>
                <c:pt idx="20">
                  <c:v>1.7505518720373178E+17</c:v>
                </c:pt>
                <c:pt idx="21">
                  <c:v>1.4709511950174928E+17</c:v>
                </c:pt>
                <c:pt idx="22">
                  <c:v>1.7417538542607872E+17</c:v>
                </c:pt>
                <c:pt idx="23">
                  <c:v>1.6417702298930029E+17</c:v>
                </c:pt>
                <c:pt idx="24">
                  <c:v>1.4303256636854667E+17</c:v>
                </c:pt>
                <c:pt idx="25">
                  <c:v>1.3548473031191254E+17</c:v>
                </c:pt>
                <c:pt idx="26">
                  <c:v>1.5342137296266768E+17</c:v>
                </c:pt>
                <c:pt idx="27">
                  <c:v>1.8364934419857146E+17</c:v>
                </c:pt>
                <c:pt idx="28">
                  <c:v>1.5476230356285715E+17</c:v>
                </c:pt>
                <c:pt idx="29">
                  <c:v>1.4893342148183674E+17</c:v>
                </c:pt>
                <c:pt idx="30">
                  <c:v>1.7266260472113706E+17</c:v>
                </c:pt>
                <c:pt idx="31">
                  <c:v>1.7609251655922742E+17</c:v>
                </c:pt>
                <c:pt idx="32">
                  <c:v>1.6989441365575805E+17</c:v>
                </c:pt>
                <c:pt idx="33">
                  <c:v>1.7903541737619536E+17</c:v>
                </c:pt>
                <c:pt idx="34">
                  <c:v>1.5681155122055395E+17</c:v>
                </c:pt>
                <c:pt idx="35">
                  <c:v>1.4430962742046355E+17</c:v>
                </c:pt>
                <c:pt idx="36">
                  <c:v>1.2962398382382947E+17</c:v>
                </c:pt>
                <c:pt idx="37">
                  <c:v>1.5632144904510205E+17</c:v>
                </c:pt>
                <c:pt idx="38">
                  <c:v>1.5201715452339651E+17</c:v>
                </c:pt>
                <c:pt idx="39">
                  <c:v>1.5099344265392128E+17</c:v>
                </c:pt>
                <c:pt idx="40">
                  <c:v>1.7143522713823616E+17</c:v>
                </c:pt>
                <c:pt idx="41">
                  <c:v>1.3094676826996502E+17</c:v>
                </c:pt>
                <c:pt idx="42">
                  <c:v>1.4798986549094752E+17</c:v>
                </c:pt>
                <c:pt idx="43">
                  <c:v>1.5848323104922742E+17</c:v>
                </c:pt>
                <c:pt idx="44">
                  <c:v>1.6060204272978134E+17</c:v>
                </c:pt>
                <c:pt idx="45">
                  <c:v>1.6664728401594755E+17</c:v>
                </c:pt>
                <c:pt idx="46">
                  <c:v>1.5913357130274054E+17</c:v>
                </c:pt>
                <c:pt idx="47">
                  <c:v>1.6227529721265309E+17</c:v>
                </c:pt>
                <c:pt idx="48">
                  <c:v>1.7236558491569974E+17</c:v>
                </c:pt>
                <c:pt idx="49">
                  <c:v>1.5567037473125363E+17</c:v>
                </c:pt>
                <c:pt idx="50">
                  <c:v>1.4636818464186589E+17</c:v>
                </c:pt>
                <c:pt idx="51">
                  <c:v>2.1417476340692419E+17</c:v>
                </c:pt>
                <c:pt idx="52">
                  <c:v>1.6612176477475219E+17</c:v>
                </c:pt>
                <c:pt idx="53">
                  <c:v>1.7133438585345485E+17</c:v>
                </c:pt>
                <c:pt idx="54">
                  <c:v>1.6973083868868806E+17</c:v>
                </c:pt>
                <c:pt idx="55">
                  <c:v>1.6251050456086006E+17</c:v>
                </c:pt>
                <c:pt idx="56">
                  <c:v>1.6000148082029158E+17</c:v>
                </c:pt>
                <c:pt idx="57">
                  <c:v>1.7422321351034986E+17</c:v>
                </c:pt>
                <c:pt idx="58">
                  <c:v>1.6149006524466474E+17</c:v>
                </c:pt>
                <c:pt idx="59">
                  <c:v>1.7329779183800294E+17</c:v>
                </c:pt>
                <c:pt idx="60">
                  <c:v>1.5650804992918368E+17</c:v>
                </c:pt>
                <c:pt idx="61">
                  <c:v>1.6146340627332362E+17</c:v>
                </c:pt>
                <c:pt idx="62">
                  <c:v>1.8943885366704086E+17</c:v>
                </c:pt>
                <c:pt idx="63">
                  <c:v>1.7321359511577261E+17</c:v>
                </c:pt>
                <c:pt idx="64">
                  <c:v>1.3536887442197376E+17</c:v>
                </c:pt>
                <c:pt idx="65">
                  <c:v>1.8981044822619533E+17</c:v>
                </c:pt>
                <c:pt idx="66">
                  <c:v>1.6784167537928573E+17</c:v>
                </c:pt>
                <c:pt idx="67">
                  <c:v>1.6648967831431488E+17</c:v>
                </c:pt>
                <c:pt idx="68">
                  <c:v>1.5915295950517494E+17</c:v>
                </c:pt>
                <c:pt idx="69">
                  <c:v>1.459353453180175E+17</c:v>
                </c:pt>
                <c:pt idx="70">
                  <c:v>1.9481609375478134E+17</c:v>
                </c:pt>
                <c:pt idx="71">
                  <c:v>1.6831724544438778E+17</c:v>
                </c:pt>
                <c:pt idx="72">
                  <c:v>1.8122073764374637E+17</c:v>
                </c:pt>
                <c:pt idx="73">
                  <c:v>1.6951458766373181E+17</c:v>
                </c:pt>
                <c:pt idx="74">
                  <c:v>1.5019858525330906E+17</c:v>
                </c:pt>
                <c:pt idx="75">
                  <c:v>1.5758163121457728E+17</c:v>
                </c:pt>
                <c:pt idx="76">
                  <c:v>1.3786406344810352E+17</c:v>
                </c:pt>
                <c:pt idx="77">
                  <c:v>1.7901662052492714E+17</c:v>
                </c:pt>
                <c:pt idx="78">
                  <c:v>1.4582946745639942E+17</c:v>
                </c:pt>
                <c:pt idx="79">
                  <c:v>1.7807125940014579E+17</c:v>
                </c:pt>
                <c:pt idx="80">
                  <c:v>1.6213586414546646E+17</c:v>
                </c:pt>
                <c:pt idx="81">
                  <c:v>1.5372832305674928E+17</c:v>
                </c:pt>
                <c:pt idx="82">
                  <c:v>1.5757263589086006E+17</c:v>
                </c:pt>
                <c:pt idx="83">
                  <c:v>1.8049212044497085E+17</c:v>
                </c:pt>
                <c:pt idx="84">
                  <c:v>1.6671444554858602E+17</c:v>
                </c:pt>
                <c:pt idx="85">
                  <c:v>1.2774647281140672E+17</c:v>
                </c:pt>
                <c:pt idx="86">
                  <c:v>1.7633300277523325E+17</c:v>
                </c:pt>
                <c:pt idx="87">
                  <c:v>1.4327409970289362E+17</c:v>
                </c:pt>
                <c:pt idx="88">
                  <c:v>1.651524036612391E+17</c:v>
                </c:pt>
                <c:pt idx="89">
                  <c:v>1.7320136424198253E+17</c:v>
                </c:pt>
                <c:pt idx="90">
                  <c:v>1.7927031700024784E+17</c:v>
                </c:pt>
                <c:pt idx="91">
                  <c:v>1.7555873904088925E+17</c:v>
                </c:pt>
                <c:pt idx="92">
                  <c:v>1.5718892508419827E+17</c:v>
                </c:pt>
                <c:pt idx="93">
                  <c:v>1.6870851871546646E+17</c:v>
                </c:pt>
                <c:pt idx="94">
                  <c:v>1.6632442200029155E+17</c:v>
                </c:pt>
                <c:pt idx="95">
                  <c:v>1.6916172239190963E+17</c:v>
                </c:pt>
                <c:pt idx="96">
                  <c:v>1.5575093278610787E+17</c:v>
                </c:pt>
                <c:pt idx="97">
                  <c:v>1.349223474487551E+17</c:v>
                </c:pt>
                <c:pt idx="98">
                  <c:v>1.9506719626244902E+17</c:v>
                </c:pt>
                <c:pt idx="99">
                  <c:v>1.5080692398333821E+17</c:v>
                </c:pt>
                <c:pt idx="100">
                  <c:v>1.5084400769080176E+17</c:v>
                </c:pt>
                <c:pt idx="101">
                  <c:v>1.4168059894655541E+17</c:v>
                </c:pt>
                <c:pt idx="102">
                  <c:v>1.3051764637513122E+17</c:v>
                </c:pt>
                <c:pt idx="103">
                  <c:v>1.5566981901236154E+17</c:v>
                </c:pt>
                <c:pt idx="104">
                  <c:v>1.4542440382012246E+17</c:v>
                </c:pt>
                <c:pt idx="105">
                  <c:v>1.5471227140620992E+17</c:v>
                </c:pt>
                <c:pt idx="106">
                  <c:v>1.9434890776514579E+17</c:v>
                </c:pt>
                <c:pt idx="107">
                  <c:v>1.5711038980998544E+17</c:v>
                </c:pt>
                <c:pt idx="108">
                  <c:v>1.3857895289897958E+17</c:v>
                </c:pt>
                <c:pt idx="109">
                  <c:v>1.6590314374683674E+17</c:v>
                </c:pt>
                <c:pt idx="110">
                  <c:v>1.3321854405804083E+17</c:v>
                </c:pt>
                <c:pt idx="111">
                  <c:v>1.5777643150411082E+17</c:v>
                </c:pt>
                <c:pt idx="112">
                  <c:v>1.5132873060285715E+17</c:v>
                </c:pt>
                <c:pt idx="113">
                  <c:v>1.657854840451312E+17</c:v>
                </c:pt>
                <c:pt idx="114">
                  <c:v>1.6376852949234698E+17</c:v>
                </c:pt>
                <c:pt idx="115">
                  <c:v>1.7102590064256563E+17</c:v>
                </c:pt>
                <c:pt idx="116">
                  <c:v>1.3679015092151461E+17</c:v>
                </c:pt>
                <c:pt idx="117">
                  <c:v>1.6748546038511664E+17</c:v>
                </c:pt>
                <c:pt idx="118">
                  <c:v>1.5524465717220118E+17</c:v>
                </c:pt>
                <c:pt idx="119">
                  <c:v>1.407244181708003E+17</c:v>
                </c:pt>
                <c:pt idx="120">
                  <c:v>1.6995328363069971E+17</c:v>
                </c:pt>
                <c:pt idx="121">
                  <c:v>1.8863327126620995E+17</c:v>
                </c:pt>
                <c:pt idx="122">
                  <c:v>1.8178771465954813E+17</c:v>
                </c:pt>
                <c:pt idx="123">
                  <c:v>1.3806617280396502E+17</c:v>
                </c:pt>
                <c:pt idx="124">
                  <c:v>1.7354150870218659E+17</c:v>
                </c:pt>
                <c:pt idx="125">
                  <c:v>1.5496966257470848E+17</c:v>
                </c:pt>
                <c:pt idx="126">
                  <c:v>1.4099687585847669E+17</c:v>
                </c:pt>
                <c:pt idx="127">
                  <c:v>1.6002834301992714E+17</c:v>
                </c:pt>
                <c:pt idx="128">
                  <c:v>1.3670651977383968E+17</c:v>
                </c:pt>
                <c:pt idx="129">
                  <c:v>1.5447752693271136E+17</c:v>
                </c:pt>
                <c:pt idx="130">
                  <c:v>1.4462828251782509E+17</c:v>
                </c:pt>
                <c:pt idx="131">
                  <c:v>1.5192987007100586E+17</c:v>
                </c:pt>
                <c:pt idx="132">
                  <c:v>1.6342165193141402E+17</c:v>
                </c:pt>
                <c:pt idx="133">
                  <c:v>1.6359959322794464E+17</c:v>
                </c:pt>
                <c:pt idx="134">
                  <c:v>1.4745883781400874E+17</c:v>
                </c:pt>
                <c:pt idx="135">
                  <c:v>1.4364976038704664E+17</c:v>
                </c:pt>
                <c:pt idx="136">
                  <c:v>1.3942139852520848E+17</c:v>
                </c:pt>
                <c:pt idx="137">
                  <c:v>1.7265928611413994E+17</c:v>
                </c:pt>
                <c:pt idx="138">
                  <c:v>1.7566314361279885E+17</c:v>
                </c:pt>
                <c:pt idx="139">
                  <c:v>1.5165473588154518E+17</c:v>
                </c:pt>
                <c:pt idx="140">
                  <c:v>1.4120721805031779E+17</c:v>
                </c:pt>
                <c:pt idx="141">
                  <c:v>1.2826212070396941E+17</c:v>
                </c:pt>
                <c:pt idx="142">
                  <c:v>1.7122681369189504E+17</c:v>
                </c:pt>
                <c:pt idx="143">
                  <c:v>1.6178770372846941E+17</c:v>
                </c:pt>
                <c:pt idx="144">
                  <c:v>1.6524124326370266E+17</c:v>
                </c:pt>
                <c:pt idx="145">
                  <c:v>1.6552417858188048E+17</c:v>
                </c:pt>
                <c:pt idx="146">
                  <c:v>1.826870776995481E+17</c:v>
                </c:pt>
                <c:pt idx="147">
                  <c:v>1.5764081216154518E+17</c:v>
                </c:pt>
                <c:pt idx="148">
                  <c:v>1.6231703316660352E+17</c:v>
                </c:pt>
                <c:pt idx="149">
                  <c:v>1.9916728444593299E+17</c:v>
                </c:pt>
                <c:pt idx="150">
                  <c:v>1.8452835152806125E+17</c:v>
                </c:pt>
                <c:pt idx="151">
                  <c:v>1.6971627371705542E+17</c:v>
                </c:pt>
                <c:pt idx="152">
                  <c:v>1.3850055408646358E+17</c:v>
                </c:pt>
                <c:pt idx="153">
                  <c:v>1.4918839546628278E+17</c:v>
                </c:pt>
                <c:pt idx="154">
                  <c:v>1.2963177118090088E+17</c:v>
                </c:pt>
                <c:pt idx="155">
                  <c:v>1.6942948200564141E+17</c:v>
                </c:pt>
                <c:pt idx="156">
                  <c:v>1.4980478505373178E+17</c:v>
                </c:pt>
                <c:pt idx="157">
                  <c:v>1.6015341783832362E+17</c:v>
                </c:pt>
                <c:pt idx="158">
                  <c:v>1.6230055831628282E+17</c:v>
                </c:pt>
                <c:pt idx="159">
                  <c:v>1.9415851509304666E+17</c:v>
                </c:pt>
                <c:pt idx="160">
                  <c:v>1.6092313107068515E+17</c:v>
                </c:pt>
                <c:pt idx="161">
                  <c:v>1.6440908447300294E+17</c:v>
                </c:pt>
                <c:pt idx="162">
                  <c:v>1.558986485326239E+17</c:v>
                </c:pt>
                <c:pt idx="163">
                  <c:v>1.6576017000591837E+17</c:v>
                </c:pt>
                <c:pt idx="164">
                  <c:v>1.4145601488525656E+17</c:v>
                </c:pt>
                <c:pt idx="165">
                  <c:v>1.2518525360884258E+17</c:v>
                </c:pt>
                <c:pt idx="166">
                  <c:v>1.4030228218193006E+17</c:v>
                </c:pt>
                <c:pt idx="167">
                  <c:v>1.3434706513701166E+17</c:v>
                </c:pt>
                <c:pt idx="168">
                  <c:v>1.4202929829662101E+17</c:v>
                </c:pt>
                <c:pt idx="169">
                  <c:v>1.3661919530918515E+17</c:v>
                </c:pt>
                <c:pt idx="170">
                  <c:v>1.5236078809871722E+17</c:v>
                </c:pt>
                <c:pt idx="171">
                  <c:v>1.414449558076181E+17</c:v>
                </c:pt>
                <c:pt idx="172">
                  <c:v>1.3582268183943589E+17</c:v>
                </c:pt>
                <c:pt idx="173">
                  <c:v>1.2531663509709038E+17</c:v>
                </c:pt>
                <c:pt idx="174">
                  <c:v>1.4981143008346941E+17</c:v>
                </c:pt>
                <c:pt idx="175">
                  <c:v>1.5241432835371718E+17</c:v>
                </c:pt>
                <c:pt idx="176">
                  <c:v>1.8737489490225949E+17</c:v>
                </c:pt>
                <c:pt idx="177">
                  <c:v>1.397615601489213E+17</c:v>
                </c:pt>
                <c:pt idx="178">
                  <c:v>1.4937890244667638E+17</c:v>
                </c:pt>
                <c:pt idx="179">
                  <c:v>1.5437512262701168E+17</c:v>
                </c:pt>
                <c:pt idx="180">
                  <c:v>1.5268692434686592E+17</c:v>
                </c:pt>
                <c:pt idx="181">
                  <c:v>1.4907041526511664E+17</c:v>
                </c:pt>
                <c:pt idx="182">
                  <c:v>1.2859423864105688E+17</c:v>
                </c:pt>
                <c:pt idx="183">
                  <c:v>1.418663912371283E+17</c:v>
                </c:pt>
                <c:pt idx="184">
                  <c:v>1.3640716848979738E+17</c:v>
                </c:pt>
                <c:pt idx="185">
                  <c:v>1.5741963803534986E+17</c:v>
                </c:pt>
                <c:pt idx="186">
                  <c:v>1.3238091258938485E+17</c:v>
                </c:pt>
                <c:pt idx="187">
                  <c:v>1.3215875398840526E+17</c:v>
                </c:pt>
                <c:pt idx="188">
                  <c:v>1.2726403744501605E+17</c:v>
                </c:pt>
                <c:pt idx="189">
                  <c:v>1.7898507516161811E+17</c:v>
                </c:pt>
                <c:pt idx="190">
                  <c:v>1.4012205066048542E+17</c:v>
                </c:pt>
                <c:pt idx="191">
                  <c:v>1.696992405522449E+17</c:v>
                </c:pt>
                <c:pt idx="192">
                  <c:v>1.3817901254833966E+17</c:v>
                </c:pt>
                <c:pt idx="193">
                  <c:v>1.7177726903868806E+17</c:v>
                </c:pt>
                <c:pt idx="194">
                  <c:v>1.3858067173417347E+17</c:v>
                </c:pt>
                <c:pt idx="195">
                  <c:v>1.3283388701850438E+17</c:v>
                </c:pt>
                <c:pt idx="196">
                  <c:v>1.3549580676732946E+17</c:v>
                </c:pt>
                <c:pt idx="197">
                  <c:v>1.2466727664214141E+17</c:v>
                </c:pt>
                <c:pt idx="198">
                  <c:v>1.6695249817562682E+17</c:v>
                </c:pt>
                <c:pt idx="199">
                  <c:v>1.6986888432562685E+17</c:v>
                </c:pt>
                <c:pt idx="200">
                  <c:v>1.7763238239848397E+17</c:v>
                </c:pt>
                <c:pt idx="201">
                  <c:v>1.2717508755338194E+17</c:v>
                </c:pt>
                <c:pt idx="202">
                  <c:v>1.5585123417860061E+17</c:v>
                </c:pt>
                <c:pt idx="203">
                  <c:v>1.3037834727306707E+17</c:v>
                </c:pt>
                <c:pt idx="204">
                  <c:v>1.3367779920071283E+17</c:v>
                </c:pt>
                <c:pt idx="205">
                  <c:v>1.3070514308027552E+17</c:v>
                </c:pt>
                <c:pt idx="206">
                  <c:v>1.8134256481548106E+17</c:v>
                </c:pt>
                <c:pt idx="207">
                  <c:v>1.5659360608284259E+17</c:v>
                </c:pt>
                <c:pt idx="208">
                  <c:v>1.7012662209673469E+17</c:v>
                </c:pt>
                <c:pt idx="209">
                  <c:v>1.4384382145763994E+17</c:v>
                </c:pt>
                <c:pt idx="210">
                  <c:v>1.4585348595899418E+17</c:v>
                </c:pt>
                <c:pt idx="211">
                  <c:v>1.898912806925073E+17</c:v>
                </c:pt>
                <c:pt idx="212">
                  <c:v>1.720260766802041E+17</c:v>
                </c:pt>
                <c:pt idx="213">
                  <c:v>1.4947424626384842E+17</c:v>
                </c:pt>
                <c:pt idx="214">
                  <c:v>1.3615392115263267E+17</c:v>
                </c:pt>
                <c:pt idx="215">
                  <c:v>1.3143570273563118E+17</c:v>
                </c:pt>
                <c:pt idx="216">
                  <c:v>1.6231903754581632E+17</c:v>
                </c:pt>
                <c:pt idx="217">
                  <c:v>1.6933587217791549E+17</c:v>
                </c:pt>
                <c:pt idx="218">
                  <c:v>1.5622382109365891E+17</c:v>
                </c:pt>
                <c:pt idx="219">
                  <c:v>1.6283250948972304E+17</c:v>
                </c:pt>
                <c:pt idx="220">
                  <c:v>1.6912344263157434E+17</c:v>
                </c:pt>
                <c:pt idx="221">
                  <c:v>1.8913375828361517E+17</c:v>
                </c:pt>
                <c:pt idx="222">
                  <c:v>1.3563136980402917E+17</c:v>
                </c:pt>
                <c:pt idx="223">
                  <c:v>1.6215388777431491E+17</c:v>
                </c:pt>
                <c:pt idx="224">
                  <c:v>1.9280985860641402E+17</c:v>
                </c:pt>
                <c:pt idx="225">
                  <c:v>1.3990492327607435E+17</c:v>
                </c:pt>
                <c:pt idx="226">
                  <c:v>1.2513873128054083E+17</c:v>
                </c:pt>
                <c:pt idx="227">
                  <c:v>1.5027886220443152E+17</c:v>
                </c:pt>
                <c:pt idx="228">
                  <c:v>1.8313895228036442E+17</c:v>
                </c:pt>
                <c:pt idx="229">
                  <c:v>1.4084763162973762E+17</c:v>
                </c:pt>
                <c:pt idx="230">
                  <c:v>1.7030426912247814E+17</c:v>
                </c:pt>
                <c:pt idx="231">
                  <c:v>1.5904364356430032E+17</c:v>
                </c:pt>
                <c:pt idx="232">
                  <c:v>1.6643350519129738E+17</c:v>
                </c:pt>
                <c:pt idx="233">
                  <c:v>1.6034821192937318E+17</c:v>
                </c:pt>
                <c:pt idx="234">
                  <c:v>1.4630141195182218E+17</c:v>
                </c:pt>
                <c:pt idx="235">
                  <c:v>1.777190708292857E+17</c:v>
                </c:pt>
                <c:pt idx="236">
                  <c:v>1.2518246428711517E+17</c:v>
                </c:pt>
                <c:pt idx="237">
                  <c:v>1.5924286159950438E+17</c:v>
                </c:pt>
                <c:pt idx="238">
                  <c:v>1.5556861188048106E+17</c:v>
                </c:pt>
                <c:pt idx="239">
                  <c:v>1.5424320364746358E+17</c:v>
                </c:pt>
                <c:pt idx="240">
                  <c:v>1.4921053961966474E+17</c:v>
                </c:pt>
                <c:pt idx="241">
                  <c:v>1.8135263232618077E+17</c:v>
                </c:pt>
                <c:pt idx="242">
                  <c:v>1.4443015859330758E+17</c:v>
                </c:pt>
                <c:pt idx="243">
                  <c:v>1.6734932820029158E+17</c:v>
                </c:pt>
                <c:pt idx="244">
                  <c:v>1.713829981163703E+17</c:v>
                </c:pt>
                <c:pt idx="245">
                  <c:v>1.3142425441064142E+17</c:v>
                </c:pt>
                <c:pt idx="246">
                  <c:v>1.5939101464688048E+17</c:v>
                </c:pt>
                <c:pt idx="247">
                  <c:v>1.3593378363915744E+17</c:v>
                </c:pt>
                <c:pt idx="248">
                  <c:v>1.5264421715453354E+17</c:v>
                </c:pt>
                <c:pt idx="249">
                  <c:v>1.5972161023644317E+17</c:v>
                </c:pt>
                <c:pt idx="250">
                  <c:v>1.6365095235231782E+17</c:v>
                </c:pt>
                <c:pt idx="251">
                  <c:v>1.4730772410740525E+17</c:v>
                </c:pt>
                <c:pt idx="252">
                  <c:v>1.3800945653193586E+17</c:v>
                </c:pt>
                <c:pt idx="253">
                  <c:v>1.6918144439811955E+17</c:v>
                </c:pt>
                <c:pt idx="254">
                  <c:v>1.3515239054663995E+17</c:v>
                </c:pt>
                <c:pt idx="255">
                  <c:v>1.431147630034592E+17</c:v>
                </c:pt>
                <c:pt idx="256">
                  <c:v>1.3149376701424344E+17</c:v>
                </c:pt>
                <c:pt idx="257">
                  <c:v>1.5862343583784256E+17</c:v>
                </c:pt>
                <c:pt idx="258">
                  <c:v>1.7904868865889213E+17</c:v>
                </c:pt>
                <c:pt idx="259">
                  <c:v>1.4564049298588922E+17</c:v>
                </c:pt>
                <c:pt idx="260">
                  <c:v>1.324237879254869E+17</c:v>
                </c:pt>
                <c:pt idx="261">
                  <c:v>1.7816742686358605E+17</c:v>
                </c:pt>
                <c:pt idx="262">
                  <c:v>1.4964480304809037E+17</c:v>
                </c:pt>
                <c:pt idx="263">
                  <c:v>2.0599353691001459E+17</c:v>
                </c:pt>
                <c:pt idx="264">
                  <c:v>1.6949340356104957E+17</c:v>
                </c:pt>
                <c:pt idx="265">
                  <c:v>1.570923107626968E+17</c:v>
                </c:pt>
                <c:pt idx="266">
                  <c:v>1.2547776848257144E+17</c:v>
                </c:pt>
                <c:pt idx="267">
                  <c:v>1.4071795430467933E+17</c:v>
                </c:pt>
                <c:pt idx="268">
                  <c:v>1.4142337094324053E+17</c:v>
                </c:pt>
                <c:pt idx="269">
                  <c:v>1.4701651228048106E+17</c:v>
                </c:pt>
                <c:pt idx="270">
                  <c:v>1.5339292485571427E+17</c:v>
                </c:pt>
                <c:pt idx="271">
                  <c:v>1.6343644966626826E+17</c:v>
                </c:pt>
                <c:pt idx="272">
                  <c:v>1.4382391374270994E+17</c:v>
                </c:pt>
                <c:pt idx="273">
                  <c:v>1.7327883350852771E+17</c:v>
                </c:pt>
                <c:pt idx="274">
                  <c:v>1.629056008751312E+17</c:v>
                </c:pt>
                <c:pt idx="275">
                  <c:v>1.4958216714609331E+17</c:v>
                </c:pt>
                <c:pt idx="276">
                  <c:v>1.8127123774045194E+17</c:v>
                </c:pt>
                <c:pt idx="277">
                  <c:v>1.3423332171300584E+17</c:v>
                </c:pt>
                <c:pt idx="278">
                  <c:v>1.3562821424747669E+17</c:v>
                </c:pt>
                <c:pt idx="279">
                  <c:v>1.2595975017525805E+17</c:v>
                </c:pt>
                <c:pt idx="280">
                  <c:v>1.4725759290457728E+17</c:v>
                </c:pt>
                <c:pt idx="281">
                  <c:v>1.4811531878046646E+17</c:v>
                </c:pt>
                <c:pt idx="282">
                  <c:v>1.7215104880271139E+17</c:v>
                </c:pt>
                <c:pt idx="283">
                  <c:v>1.7471210869351315E+17</c:v>
                </c:pt>
                <c:pt idx="284">
                  <c:v>1.2443460248650584E+17</c:v>
                </c:pt>
                <c:pt idx="285">
                  <c:v>1.5201237475495626E+17</c:v>
                </c:pt>
                <c:pt idx="286">
                  <c:v>1.4497041700649126E+17</c:v>
                </c:pt>
                <c:pt idx="287">
                  <c:v>1.3827297126077989E+17</c:v>
                </c:pt>
                <c:pt idx="288">
                  <c:v>1.3861411890440381E+17</c:v>
                </c:pt>
                <c:pt idx="289">
                  <c:v>1.3763083199184693E+17</c:v>
                </c:pt>
                <c:pt idx="290">
                  <c:v>1.6242544944151603E+17</c:v>
                </c:pt>
                <c:pt idx="291">
                  <c:v>1.8598717096051021E+17</c:v>
                </c:pt>
                <c:pt idx="292">
                  <c:v>1.5845969504107872E+17</c:v>
                </c:pt>
                <c:pt idx="293">
                  <c:v>1.5830959892586006E+17</c:v>
                </c:pt>
                <c:pt idx="294">
                  <c:v>1.4997960895064141E+17</c:v>
                </c:pt>
                <c:pt idx="295">
                  <c:v>1.65661596935E+17</c:v>
                </c:pt>
                <c:pt idx="296">
                  <c:v>2.2159251869447526E+17</c:v>
                </c:pt>
                <c:pt idx="297">
                  <c:v>1.3020636337851459E+17</c:v>
                </c:pt>
                <c:pt idx="298">
                  <c:v>1.8523724450539363E+17</c:v>
                </c:pt>
                <c:pt idx="299">
                  <c:v>1.6264844659827987E+17</c:v>
                </c:pt>
                <c:pt idx="300">
                  <c:v>1.4543493951816035E+17</c:v>
                </c:pt>
                <c:pt idx="301">
                  <c:v>1.7598977580768224E+17</c:v>
                </c:pt>
                <c:pt idx="302">
                  <c:v>1.4067427943941693E+17</c:v>
                </c:pt>
                <c:pt idx="303">
                  <c:v>1.4428336725394317E+17</c:v>
                </c:pt>
                <c:pt idx="304">
                  <c:v>1.5500939791125366E+17</c:v>
                </c:pt>
                <c:pt idx="305">
                  <c:v>1.4502065410515014E+17</c:v>
                </c:pt>
                <c:pt idx="306">
                  <c:v>1.6647373440924202E+17</c:v>
                </c:pt>
                <c:pt idx="307">
                  <c:v>1.6855758432E+17</c:v>
                </c:pt>
                <c:pt idx="308">
                  <c:v>1.323771924458484E+17</c:v>
                </c:pt>
                <c:pt idx="309">
                  <c:v>1.7217670408988342E+17</c:v>
                </c:pt>
                <c:pt idx="310">
                  <c:v>1.8135139170686589E+17</c:v>
                </c:pt>
                <c:pt idx="311">
                  <c:v>1.7055670519861517E+17</c:v>
                </c:pt>
                <c:pt idx="312">
                  <c:v>1.6143393186622451E+17</c:v>
                </c:pt>
                <c:pt idx="313">
                  <c:v>1.6015160572623907E+17</c:v>
                </c:pt>
                <c:pt idx="314">
                  <c:v>1.3192978531436298E+17</c:v>
                </c:pt>
                <c:pt idx="315">
                  <c:v>1.4899111118879008E+17</c:v>
                </c:pt>
                <c:pt idx="316">
                  <c:v>1.5780126801486883E+17</c:v>
                </c:pt>
                <c:pt idx="317">
                  <c:v>1.3175519289795774E+17</c:v>
                </c:pt>
                <c:pt idx="318">
                  <c:v>1.3557460812788046E+17</c:v>
                </c:pt>
                <c:pt idx="319">
                  <c:v>1.4158785618460352E+17</c:v>
                </c:pt>
                <c:pt idx="320">
                  <c:v>1.3744770801416184E+17</c:v>
                </c:pt>
                <c:pt idx="321">
                  <c:v>1.3579582197079302E+17</c:v>
                </c:pt>
                <c:pt idx="322">
                  <c:v>1.7129965384271136E+17</c:v>
                </c:pt>
                <c:pt idx="323">
                  <c:v>1.5819470580357146E+17</c:v>
                </c:pt>
                <c:pt idx="324">
                  <c:v>1.6512417142890672E+17</c:v>
                </c:pt>
                <c:pt idx="325">
                  <c:v>1.6434964688344026E+17</c:v>
                </c:pt>
                <c:pt idx="326">
                  <c:v>1.725711269073615E+17</c:v>
                </c:pt>
                <c:pt idx="327">
                  <c:v>1.4844381877976678E+17</c:v>
                </c:pt>
                <c:pt idx="328">
                  <c:v>1.6322672673466474E+17</c:v>
                </c:pt>
                <c:pt idx="329">
                  <c:v>1.8952353815669098E+17</c:v>
                </c:pt>
                <c:pt idx="330">
                  <c:v>1.6141595661849856E+17</c:v>
                </c:pt>
                <c:pt idx="331">
                  <c:v>1.5371333985906707E+17</c:v>
                </c:pt>
                <c:pt idx="332">
                  <c:v>1.3233644036550584E+17</c:v>
                </c:pt>
                <c:pt idx="333">
                  <c:v>1.6325462687765309E+17</c:v>
                </c:pt>
                <c:pt idx="334">
                  <c:v>1.6127183687473763E+17</c:v>
                </c:pt>
                <c:pt idx="335">
                  <c:v>1.7583276111154518E+17</c:v>
                </c:pt>
                <c:pt idx="336">
                  <c:v>1.4233199733321722E+17</c:v>
                </c:pt>
                <c:pt idx="337">
                  <c:v>1.6435298623944608E+17</c:v>
                </c:pt>
                <c:pt idx="338">
                  <c:v>1.7246694899518954E+17</c:v>
                </c:pt>
                <c:pt idx="339">
                  <c:v>1.8397902688081635E+17</c:v>
                </c:pt>
                <c:pt idx="340">
                  <c:v>1.7551872274157434E+17</c:v>
                </c:pt>
                <c:pt idx="341">
                  <c:v>1.5877336555521869E+17</c:v>
                </c:pt>
                <c:pt idx="342">
                  <c:v>1.2480045475465451E+17</c:v>
                </c:pt>
                <c:pt idx="343">
                  <c:v>1.5825384809548106E+17</c:v>
                </c:pt>
                <c:pt idx="344">
                  <c:v>1.7288867437600582E+17</c:v>
                </c:pt>
                <c:pt idx="345">
                  <c:v>1.7348039553355686E+17</c:v>
                </c:pt>
                <c:pt idx="346">
                  <c:v>1.4894375788209914E+17</c:v>
                </c:pt>
                <c:pt idx="347">
                  <c:v>1.7374597660500003E+17</c:v>
                </c:pt>
                <c:pt idx="348">
                  <c:v>1.6140856270969389E+17</c:v>
                </c:pt>
                <c:pt idx="349">
                  <c:v>1.7939462608351312E+17</c:v>
                </c:pt>
                <c:pt idx="350">
                  <c:v>1.6499841720288634E+17</c:v>
                </c:pt>
                <c:pt idx="351">
                  <c:v>1.346262364701487E+17</c:v>
                </c:pt>
                <c:pt idx="352">
                  <c:v>1.3370866345523616E+17</c:v>
                </c:pt>
                <c:pt idx="353">
                  <c:v>1.9333814326800294E+17</c:v>
                </c:pt>
                <c:pt idx="354">
                  <c:v>1.7577884718960643E+17</c:v>
                </c:pt>
                <c:pt idx="355">
                  <c:v>1.5781366340817786E+17</c:v>
                </c:pt>
                <c:pt idx="356">
                  <c:v>1.4274332770519971E+17</c:v>
                </c:pt>
                <c:pt idx="357">
                  <c:v>1.3776120032876533E+17</c:v>
                </c:pt>
                <c:pt idx="358">
                  <c:v>1.6199760809154522E+17</c:v>
                </c:pt>
                <c:pt idx="359">
                  <c:v>1.3328633336995046E+17</c:v>
                </c:pt>
                <c:pt idx="360">
                  <c:v>2.0180610956861517E+17</c:v>
                </c:pt>
                <c:pt idx="361">
                  <c:v>1.9443844233857146E+17</c:v>
                </c:pt>
                <c:pt idx="362">
                  <c:v>1.6267671509055395E+17</c:v>
                </c:pt>
                <c:pt idx="363">
                  <c:v>1.6438559927206998E+17</c:v>
                </c:pt>
                <c:pt idx="364">
                  <c:v>1.4760691019142858E+17</c:v>
                </c:pt>
                <c:pt idx="365">
                  <c:v>1.2607792286880614E+17</c:v>
                </c:pt>
                <c:pt idx="366">
                  <c:v>1.5658217653846941E+17</c:v>
                </c:pt>
                <c:pt idx="367">
                  <c:v>1.5116566579177843E+17</c:v>
                </c:pt>
                <c:pt idx="368">
                  <c:v>1.5578126574176387E+17</c:v>
                </c:pt>
                <c:pt idx="369">
                  <c:v>1.7839340849137027E+17</c:v>
                </c:pt>
                <c:pt idx="370">
                  <c:v>1.6622830392912538E+17</c:v>
                </c:pt>
                <c:pt idx="371">
                  <c:v>1.513161806146064E+17</c:v>
                </c:pt>
                <c:pt idx="372">
                  <c:v>1.5028451836833821E+17</c:v>
                </c:pt>
                <c:pt idx="373">
                  <c:v>1.4698052285793005E+17</c:v>
                </c:pt>
                <c:pt idx="374">
                  <c:v>1.5050918072501459E+17</c:v>
                </c:pt>
                <c:pt idx="375">
                  <c:v>1.5458319525924198E+17</c:v>
                </c:pt>
                <c:pt idx="376">
                  <c:v>1.3244759368290525E+17</c:v>
                </c:pt>
                <c:pt idx="377">
                  <c:v>1.5201647747959187E+17</c:v>
                </c:pt>
                <c:pt idx="378">
                  <c:v>1.366358074455073E+17</c:v>
                </c:pt>
                <c:pt idx="379">
                  <c:v>1.8291063707816323E+17</c:v>
                </c:pt>
                <c:pt idx="380">
                  <c:v>1.579484603723761E+17</c:v>
                </c:pt>
                <c:pt idx="381">
                  <c:v>1.3973347477453792E+17</c:v>
                </c:pt>
                <c:pt idx="382">
                  <c:v>1.713984406453936E+17</c:v>
                </c:pt>
                <c:pt idx="383">
                  <c:v>1.3640552254671867E+17</c:v>
                </c:pt>
                <c:pt idx="384">
                  <c:v>1.4359450790932944E+17</c:v>
                </c:pt>
                <c:pt idx="385">
                  <c:v>1.7840292980982512E+17</c:v>
                </c:pt>
                <c:pt idx="386">
                  <c:v>2.0905589925844029E+17</c:v>
                </c:pt>
                <c:pt idx="387">
                  <c:v>1.4360692006126387E+17</c:v>
                </c:pt>
                <c:pt idx="388">
                  <c:v>1.5672597392650147E+17</c:v>
                </c:pt>
                <c:pt idx="389">
                  <c:v>1.5862259900466474E+17</c:v>
                </c:pt>
                <c:pt idx="390">
                  <c:v>1.4601890157360061E+17</c:v>
                </c:pt>
                <c:pt idx="391">
                  <c:v>1.6670415978947523E+17</c:v>
                </c:pt>
                <c:pt idx="392">
                  <c:v>1.6038094697733235E+17</c:v>
                </c:pt>
                <c:pt idx="393">
                  <c:v>1.4455011925914435E+17</c:v>
                </c:pt>
                <c:pt idx="394">
                  <c:v>1.5715165499905248E+17</c:v>
                </c:pt>
                <c:pt idx="395">
                  <c:v>1.2992624704023179E+17</c:v>
                </c:pt>
                <c:pt idx="396">
                  <c:v>1.3034925094566619E+17</c:v>
                </c:pt>
                <c:pt idx="397">
                  <c:v>1.6510215397647232E+17</c:v>
                </c:pt>
                <c:pt idx="398">
                  <c:v>1.5548982393319242E+17</c:v>
                </c:pt>
                <c:pt idx="399">
                  <c:v>1.6322621309642861E+17</c:v>
                </c:pt>
                <c:pt idx="400">
                  <c:v>1.4429598090612246E+17</c:v>
                </c:pt>
                <c:pt idx="401">
                  <c:v>1.6377664260067056E+17</c:v>
                </c:pt>
                <c:pt idx="402">
                  <c:v>1.5258418007893587E+17</c:v>
                </c:pt>
                <c:pt idx="403">
                  <c:v>1.4967651154833821E+17</c:v>
                </c:pt>
                <c:pt idx="404">
                  <c:v>1.5408252087606413E+17</c:v>
                </c:pt>
                <c:pt idx="405">
                  <c:v>1.7768895079346941E+17</c:v>
                </c:pt>
                <c:pt idx="406">
                  <c:v>1.6150364294696794E+17</c:v>
                </c:pt>
                <c:pt idx="407">
                  <c:v>1.8817039621800294E+17</c:v>
                </c:pt>
                <c:pt idx="408">
                  <c:v>1.7454209358599126E+17</c:v>
                </c:pt>
                <c:pt idx="409">
                  <c:v>1.5863064098755104E+17</c:v>
                </c:pt>
                <c:pt idx="410">
                  <c:v>1.399195614508003E+17</c:v>
                </c:pt>
                <c:pt idx="411">
                  <c:v>1.4023170521670846E+17</c:v>
                </c:pt>
                <c:pt idx="412">
                  <c:v>1.5349711404693878E+17</c:v>
                </c:pt>
                <c:pt idx="413">
                  <c:v>1.4301967585746795E+17</c:v>
                </c:pt>
                <c:pt idx="414">
                  <c:v>1.5175313834663267E+17</c:v>
                </c:pt>
                <c:pt idx="415">
                  <c:v>1.5388527110950442E+17</c:v>
                </c:pt>
                <c:pt idx="416">
                  <c:v>1.4312402119105685E+17</c:v>
                </c:pt>
                <c:pt idx="417">
                  <c:v>1.667740123431487E+17</c:v>
                </c:pt>
                <c:pt idx="418">
                  <c:v>1.6378351129733238E+17</c:v>
                </c:pt>
                <c:pt idx="419">
                  <c:v>1.393675629525933E+17</c:v>
                </c:pt>
                <c:pt idx="420">
                  <c:v>1.6090385576166182E+17</c:v>
                </c:pt>
                <c:pt idx="421">
                  <c:v>1.6614597160330906E+17</c:v>
                </c:pt>
                <c:pt idx="422">
                  <c:v>1.5827551333472304E+17</c:v>
                </c:pt>
                <c:pt idx="423">
                  <c:v>1.6896392019871722E+17</c:v>
                </c:pt>
                <c:pt idx="424">
                  <c:v>1.4840722937699712E+17</c:v>
                </c:pt>
                <c:pt idx="425">
                  <c:v>1.5314296423425658E+17</c:v>
                </c:pt>
                <c:pt idx="426">
                  <c:v>1.3058539312792568E+17</c:v>
                </c:pt>
                <c:pt idx="427">
                  <c:v>1.4358393261819536E+17</c:v>
                </c:pt>
                <c:pt idx="428">
                  <c:v>1.6640442783873181E+17</c:v>
                </c:pt>
                <c:pt idx="429">
                  <c:v>1.534300464094169E+17</c:v>
                </c:pt>
                <c:pt idx="430">
                  <c:v>1.6140881007316326E+17</c:v>
                </c:pt>
                <c:pt idx="431">
                  <c:v>1.5301132087873181E+17</c:v>
                </c:pt>
                <c:pt idx="432">
                  <c:v>1.6128841211549565E+17</c:v>
                </c:pt>
                <c:pt idx="433">
                  <c:v>1.3576821285033966E+17</c:v>
                </c:pt>
                <c:pt idx="434">
                  <c:v>1.4332460431196794E+17</c:v>
                </c:pt>
                <c:pt idx="435">
                  <c:v>1.8200352296094752E+17</c:v>
                </c:pt>
                <c:pt idx="436">
                  <c:v>1.6031210299957728E+17</c:v>
                </c:pt>
                <c:pt idx="437">
                  <c:v>1.4556763501760349E+17</c:v>
                </c:pt>
                <c:pt idx="438">
                  <c:v>1.5483666966094752E+17</c:v>
                </c:pt>
                <c:pt idx="439">
                  <c:v>1.5047362376061226E+17</c:v>
                </c:pt>
                <c:pt idx="440">
                  <c:v>1.619989252153353E+17</c:v>
                </c:pt>
                <c:pt idx="441">
                  <c:v>1.2642605541621576E+17</c:v>
                </c:pt>
                <c:pt idx="442">
                  <c:v>1.4561735664525949E+17</c:v>
                </c:pt>
                <c:pt idx="443">
                  <c:v>1.4673964029692422E+17</c:v>
                </c:pt>
                <c:pt idx="444">
                  <c:v>1.6356573167992714E+17</c:v>
                </c:pt>
                <c:pt idx="445">
                  <c:v>1.4899945148899418E+17</c:v>
                </c:pt>
                <c:pt idx="446">
                  <c:v>1.466001695903207E+17</c:v>
                </c:pt>
                <c:pt idx="447">
                  <c:v>1.7063919880435862E+17</c:v>
                </c:pt>
                <c:pt idx="448">
                  <c:v>1.712417027248105E+17</c:v>
                </c:pt>
                <c:pt idx="449">
                  <c:v>1.5082448495488342E+17</c:v>
                </c:pt>
                <c:pt idx="450">
                  <c:v>1.775312229205977E+17</c:v>
                </c:pt>
                <c:pt idx="451">
                  <c:v>1.2951467936681051E+17</c:v>
                </c:pt>
                <c:pt idx="452">
                  <c:v>1.5163283675083091E+17</c:v>
                </c:pt>
                <c:pt idx="453">
                  <c:v>1.3372063390260496E+17</c:v>
                </c:pt>
                <c:pt idx="454">
                  <c:v>1.248445258453528E+17</c:v>
                </c:pt>
                <c:pt idx="455">
                  <c:v>1.2470124709439942E+17</c:v>
                </c:pt>
                <c:pt idx="456">
                  <c:v>1.4878503028960643E+17</c:v>
                </c:pt>
                <c:pt idx="457">
                  <c:v>1.5390780095244899E+17</c:v>
                </c:pt>
                <c:pt idx="458">
                  <c:v>1.323654198032245E+17</c:v>
                </c:pt>
                <c:pt idx="459">
                  <c:v>1.6402565440253648E+17</c:v>
                </c:pt>
                <c:pt idx="460">
                  <c:v>1.5213985380361517E+17</c:v>
                </c:pt>
                <c:pt idx="461">
                  <c:v>1.5490017643279885E+17</c:v>
                </c:pt>
                <c:pt idx="462">
                  <c:v>1.5686507900495629E+17</c:v>
                </c:pt>
                <c:pt idx="463">
                  <c:v>1.4226565639929302E+17</c:v>
                </c:pt>
                <c:pt idx="464">
                  <c:v>1.688995368274927E+17</c:v>
                </c:pt>
                <c:pt idx="465">
                  <c:v>1.2831233603577843E+17</c:v>
                </c:pt>
                <c:pt idx="466">
                  <c:v>1.5765818426682218E+17</c:v>
                </c:pt>
                <c:pt idx="467">
                  <c:v>1.8888536323058314E+17</c:v>
                </c:pt>
                <c:pt idx="468">
                  <c:v>1.5796580935619536E+17</c:v>
                </c:pt>
                <c:pt idx="469">
                  <c:v>1.6472479473128282E+17</c:v>
                </c:pt>
                <c:pt idx="470">
                  <c:v>1.6975510778919827E+17</c:v>
                </c:pt>
                <c:pt idx="471">
                  <c:v>1.4589666849109331E+17</c:v>
                </c:pt>
                <c:pt idx="472">
                  <c:v>1.5539926428583091E+17</c:v>
                </c:pt>
                <c:pt idx="473">
                  <c:v>1.463883287307289E+17</c:v>
                </c:pt>
                <c:pt idx="474">
                  <c:v>1.7976717659893587E+17</c:v>
                </c:pt>
                <c:pt idx="475">
                  <c:v>1.3725140763115162E+17</c:v>
                </c:pt>
                <c:pt idx="476">
                  <c:v>1.4455302962633235E+17</c:v>
                </c:pt>
                <c:pt idx="477">
                  <c:v>1.5701168329424198E+17</c:v>
                </c:pt>
                <c:pt idx="478">
                  <c:v>1.5986665093180758E+17</c:v>
                </c:pt>
                <c:pt idx="479">
                  <c:v>1.318587164702172E+17</c:v>
                </c:pt>
                <c:pt idx="480">
                  <c:v>1.4524318459833382E+17</c:v>
                </c:pt>
                <c:pt idx="481">
                  <c:v>1.5367762421088922E+17</c:v>
                </c:pt>
                <c:pt idx="482">
                  <c:v>1.5761901770779885E+17</c:v>
                </c:pt>
                <c:pt idx="483">
                  <c:v>1.2432348129373323E+17</c:v>
                </c:pt>
                <c:pt idx="484">
                  <c:v>1.3440441337217202E+17</c:v>
                </c:pt>
                <c:pt idx="485">
                  <c:v>1.5126128071116621E+17</c:v>
                </c:pt>
                <c:pt idx="486">
                  <c:v>2.0280082870976675E+17</c:v>
                </c:pt>
                <c:pt idx="487">
                  <c:v>1.2496809226659038E+17</c:v>
                </c:pt>
                <c:pt idx="488">
                  <c:v>1.7132401595849856E+17</c:v>
                </c:pt>
                <c:pt idx="489">
                  <c:v>1.5549660271316326E+17</c:v>
                </c:pt>
                <c:pt idx="490">
                  <c:v>1.4596317476258019E+17</c:v>
                </c:pt>
                <c:pt idx="491">
                  <c:v>1.6995217766523325E+17</c:v>
                </c:pt>
                <c:pt idx="492">
                  <c:v>1.2588034623817054E+17</c:v>
                </c:pt>
                <c:pt idx="493">
                  <c:v>1.4067302341751605E+17</c:v>
                </c:pt>
                <c:pt idx="494">
                  <c:v>1.7477024097099126E+17</c:v>
                </c:pt>
                <c:pt idx="495">
                  <c:v>1.2440029487497669E+17</c:v>
                </c:pt>
                <c:pt idx="496">
                  <c:v>1.2841594967576096E+17</c:v>
                </c:pt>
                <c:pt idx="497">
                  <c:v>1.3551086877353934E+17</c:v>
                </c:pt>
                <c:pt idx="498">
                  <c:v>1.4905910564915453E+17</c:v>
                </c:pt>
                <c:pt idx="499">
                  <c:v>1.7681516968049565E+17</c:v>
                </c:pt>
              </c:numCache>
            </c:numRef>
          </c:yVal>
          <c:smooth val="0"/>
          <c:extLst>
            <c:ext xmlns:c16="http://schemas.microsoft.com/office/drawing/2014/chart" uri="{C3380CC4-5D6E-409C-BE32-E72D297353CC}">
              <c16:uniqueId val="{00000000-3708-4E28-9D4F-8F643878090F}"/>
            </c:ext>
          </c:extLst>
        </c:ser>
        <c:dLbls>
          <c:showLegendKey val="0"/>
          <c:showVal val="0"/>
          <c:showCatName val="0"/>
          <c:showSerName val="0"/>
          <c:showPercent val="0"/>
          <c:showBubbleSize val="0"/>
        </c:dLbls>
        <c:axId val="58308448"/>
        <c:axId val="58310368"/>
      </c:scatterChart>
      <c:valAx>
        <c:axId val="58308448"/>
        <c:scaling>
          <c:orientation val="minMax"/>
          <c:max val="500"/>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8310368"/>
        <c:crosses val="autoZero"/>
        <c:crossBetween val="midCat"/>
      </c:valAx>
      <c:valAx>
        <c:axId val="58310368"/>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t-EE" sz="1200" b="1">
                    <a:solidFill>
                      <a:sysClr val="windowText" lastClr="000000"/>
                    </a:solidFill>
                  </a:rPr>
                  <a:t>Electron density (x10</a:t>
                </a:r>
                <a:r>
                  <a:rPr lang="et-EE" sz="1200" b="1" baseline="30000">
                    <a:solidFill>
                      <a:sysClr val="windowText" lastClr="000000"/>
                    </a:solidFill>
                  </a:rPr>
                  <a:t>17</a:t>
                </a:r>
                <a:r>
                  <a:rPr lang="et-EE" sz="1200" b="1">
                    <a:solidFill>
                      <a:sysClr val="windowText" lastClr="000000"/>
                    </a:solidFill>
                  </a:rPr>
                  <a:t> cm</a:t>
                </a:r>
                <a:r>
                  <a:rPr lang="et-EE" sz="1200" b="1" baseline="30000">
                    <a:solidFill>
                      <a:sysClr val="windowText" lastClr="000000"/>
                    </a:solidFill>
                  </a:rPr>
                  <a:t>-3</a:t>
                </a:r>
                <a:r>
                  <a:rPr lang="et-EE" sz="1200" b="1">
                    <a:solidFill>
                      <a:sysClr val="windowText" lastClr="000000"/>
                    </a:solidFill>
                  </a:rPr>
                  <a:t>)</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8308448"/>
        <c:crosses val="autoZero"/>
        <c:crossBetween val="midCat"/>
        <c:dispUnits>
          <c:custUnit val="1E+17"/>
        </c:dispUnits>
      </c:valAx>
      <c:spPr>
        <a:solidFill>
          <a:schemeClr val="bg1"/>
        </a:solid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'20av'!$A$39433:$B$39433</c:f>
              <c:strCache>
                <c:ptCount val="2"/>
                <c:pt idx="0">
                  <c:v>W</c:v>
                </c:pt>
              </c:strCache>
            </c:strRef>
          </c:tx>
          <c:spPr>
            <a:ln w="19050" cap="rnd">
              <a:solidFill>
                <a:srgbClr val="0070C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'20av'!$C$39433:$AA$39433</c:f>
              <c:numCache>
                <c:formatCode>General</c:formatCode>
                <c:ptCount val="25"/>
                <c:pt idx="0">
                  <c:v>220.08915546440076</c:v>
                </c:pt>
                <c:pt idx="1">
                  <c:v>109.73482125384996</c:v>
                </c:pt>
                <c:pt idx="2">
                  <c:v>116.65754465751748</c:v>
                </c:pt>
                <c:pt idx="3">
                  <c:v>113.86898843092347</c:v>
                </c:pt>
                <c:pt idx="4">
                  <c:v>104.30582932261693</c:v>
                </c:pt>
                <c:pt idx="5">
                  <c:v>120.82992179026296</c:v>
                </c:pt>
                <c:pt idx="6">
                  <c:v>111.77438738163973</c:v>
                </c:pt>
                <c:pt idx="7">
                  <c:v>309.25701425803481</c:v>
                </c:pt>
                <c:pt idx="8">
                  <c:v>464.17778344532883</c:v>
                </c:pt>
                <c:pt idx="9">
                  <c:v>746.47204095642303</c:v>
                </c:pt>
                <c:pt idx="10">
                  <c:v>899.80482492221267</c:v>
                </c:pt>
                <c:pt idx="11">
                  <c:v>948.68023329356924</c:v>
                </c:pt>
                <c:pt idx="12">
                  <c:v>1035.7924898018985</c:v>
                </c:pt>
                <c:pt idx="13">
                  <c:v>1025.1725029958232</c:v>
                </c:pt>
                <c:pt idx="14">
                  <c:v>1027.0908701138562</c:v>
                </c:pt>
                <c:pt idx="15">
                  <c:v>1090.3817887461896</c:v>
                </c:pt>
                <c:pt idx="16">
                  <c:v>1067.3145735061339</c:v>
                </c:pt>
                <c:pt idx="17">
                  <c:v>1152.4341637607354</c:v>
                </c:pt>
                <c:pt idx="18">
                  <c:v>1143.5139840427687</c:v>
                </c:pt>
                <c:pt idx="19">
                  <c:v>1204.1988146059959</c:v>
                </c:pt>
                <c:pt idx="20">
                  <c:v>1092.103674408768</c:v>
                </c:pt>
                <c:pt idx="21">
                  <c:v>1146.2188923802273</c:v>
                </c:pt>
                <c:pt idx="22">
                  <c:v>1141.0433007002071</c:v>
                </c:pt>
                <c:pt idx="23">
                  <c:v>1099.7988783728481</c:v>
                </c:pt>
                <c:pt idx="24">
                  <c:v>1148.4976494783873</c:v>
                </c:pt>
              </c:numCache>
            </c:numRef>
          </c:yVal>
          <c:smooth val="0"/>
          <c:extLst>
            <c:ext xmlns:c16="http://schemas.microsoft.com/office/drawing/2014/chart" uri="{C3380CC4-5D6E-409C-BE32-E72D297353CC}">
              <c16:uniqueId val="{00000000-BD1B-46DC-9651-7A3EBB3C5EE0}"/>
            </c:ext>
          </c:extLst>
        </c:ser>
        <c:ser>
          <c:idx val="1"/>
          <c:order val="1"/>
          <c:tx>
            <c:strRef>
              <c:f>'20av'!$A$39434:$B$39434</c:f>
              <c:strCache>
                <c:ptCount val="2"/>
                <c:pt idx="0">
                  <c:v>Ni</c:v>
                </c:pt>
              </c:strCache>
            </c:strRef>
          </c:tx>
          <c:spPr>
            <a:ln w="19050" cap="rnd">
              <a:solidFill>
                <a:srgbClr val="92D05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'20av'!$C$39434:$AA$39434</c:f>
              <c:numCache>
                <c:formatCode>General</c:formatCode>
                <c:ptCount val="25"/>
                <c:pt idx="0">
                  <c:v>313.33201904986322</c:v>
                </c:pt>
                <c:pt idx="1">
                  <c:v>154.50823341086675</c:v>
                </c:pt>
                <c:pt idx="2">
                  <c:v>155.70573813762127</c:v>
                </c:pt>
                <c:pt idx="3">
                  <c:v>169.44671656519427</c:v>
                </c:pt>
                <c:pt idx="4">
                  <c:v>172.12414154271431</c:v>
                </c:pt>
                <c:pt idx="5">
                  <c:v>196.94085885843887</c:v>
                </c:pt>
                <c:pt idx="6">
                  <c:v>192.1906003391731</c:v>
                </c:pt>
                <c:pt idx="7">
                  <c:v>239.99922890520412</c:v>
                </c:pt>
                <c:pt idx="8">
                  <c:v>208.09775895873068</c:v>
                </c:pt>
                <c:pt idx="9">
                  <c:v>116.80602396091881</c:v>
                </c:pt>
                <c:pt idx="10">
                  <c:v>96.641002524793706</c:v>
                </c:pt>
                <c:pt idx="11">
                  <c:v>75.633077258459394</c:v>
                </c:pt>
                <c:pt idx="12">
                  <c:v>73.889063994832256</c:v>
                </c:pt>
                <c:pt idx="13">
                  <c:v>57.843483237616638</c:v>
                </c:pt>
                <c:pt idx="14">
                  <c:v>47.250263146633849</c:v>
                </c:pt>
                <c:pt idx="15">
                  <c:v>32.326076986980802</c:v>
                </c:pt>
                <c:pt idx="16">
                  <c:v>35.001957293251074</c:v>
                </c:pt>
                <c:pt idx="17">
                  <c:v>28.029194784642517</c:v>
                </c:pt>
                <c:pt idx="18">
                  <c:v>23.481394591452748</c:v>
                </c:pt>
                <c:pt idx="19">
                  <c:v>5.781753031040652</c:v>
                </c:pt>
                <c:pt idx="20">
                  <c:v>13.535864436368485</c:v>
                </c:pt>
                <c:pt idx="21">
                  <c:v>10.793352273936335</c:v>
                </c:pt>
                <c:pt idx="22">
                  <c:v>14.458774281398462</c:v>
                </c:pt>
                <c:pt idx="23">
                  <c:v>15.856387864259606</c:v>
                </c:pt>
                <c:pt idx="24">
                  <c:v>19.572899198299346</c:v>
                </c:pt>
              </c:numCache>
            </c:numRef>
          </c:yVal>
          <c:smooth val="0"/>
          <c:extLst>
            <c:ext xmlns:c16="http://schemas.microsoft.com/office/drawing/2014/chart" uri="{C3380CC4-5D6E-409C-BE32-E72D297353CC}">
              <c16:uniqueId val="{00000001-BD1B-46DC-9651-7A3EBB3C5EE0}"/>
            </c:ext>
          </c:extLst>
        </c:ser>
        <c:ser>
          <c:idx val="2"/>
          <c:order val="2"/>
          <c:tx>
            <c:strRef>
              <c:f>'20av'!$A$39435:$B$39435</c:f>
              <c:strCache>
                <c:ptCount val="2"/>
                <c:pt idx="0">
                  <c:v>Cr</c:v>
                </c:pt>
              </c:strCache>
            </c:strRef>
          </c:tx>
          <c:spPr>
            <a:ln w="19050" cap="rnd">
              <a:solidFill>
                <a:schemeClr val="bg1">
                  <a:lumMod val="75000"/>
                </a:schemeClr>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'20av'!$C$39435:$AA$39435</c:f>
              <c:numCache>
                <c:formatCode>General</c:formatCode>
                <c:ptCount val="25"/>
                <c:pt idx="0">
                  <c:v>537.04638310670964</c:v>
                </c:pt>
                <c:pt idx="1">
                  <c:v>166.9197374527316</c:v>
                </c:pt>
                <c:pt idx="2">
                  <c:v>192.30136657005758</c:v>
                </c:pt>
                <c:pt idx="3">
                  <c:v>199.04392503469697</c:v>
                </c:pt>
                <c:pt idx="4">
                  <c:v>214.44600055967399</c:v>
                </c:pt>
                <c:pt idx="5">
                  <c:v>233.16113793071133</c:v>
                </c:pt>
                <c:pt idx="6">
                  <c:v>232.76116668455015</c:v>
                </c:pt>
                <c:pt idx="7">
                  <c:v>271.53587872987458</c:v>
                </c:pt>
                <c:pt idx="8">
                  <c:v>262.90068772286639</c:v>
                </c:pt>
                <c:pt idx="9">
                  <c:v>165.9715121533398</c:v>
                </c:pt>
                <c:pt idx="10">
                  <c:v>146.01327669672131</c:v>
                </c:pt>
                <c:pt idx="11">
                  <c:v>125.82937950628569</c:v>
                </c:pt>
                <c:pt idx="12">
                  <c:v>134.03922800294836</c:v>
                </c:pt>
                <c:pt idx="13">
                  <c:v>121.5105378815132</c:v>
                </c:pt>
                <c:pt idx="14">
                  <c:v>100.0616587559357</c:v>
                </c:pt>
                <c:pt idx="15">
                  <c:v>95.262584865596025</c:v>
                </c:pt>
                <c:pt idx="16">
                  <c:v>88.948837190211165</c:v>
                </c:pt>
                <c:pt idx="17">
                  <c:v>90.420318602318574</c:v>
                </c:pt>
                <c:pt idx="18">
                  <c:v>80.192904107519482</c:v>
                </c:pt>
                <c:pt idx="19">
                  <c:v>88.891025842971374</c:v>
                </c:pt>
                <c:pt idx="20">
                  <c:v>70.036734946001701</c:v>
                </c:pt>
                <c:pt idx="21">
                  <c:v>74.667445005697033</c:v>
                </c:pt>
                <c:pt idx="22">
                  <c:v>88.591575120679991</c:v>
                </c:pt>
                <c:pt idx="23">
                  <c:v>77.553236596667062</c:v>
                </c:pt>
                <c:pt idx="24">
                  <c:v>80.127645055658931</c:v>
                </c:pt>
              </c:numCache>
            </c:numRef>
          </c:yVal>
          <c:smooth val="0"/>
          <c:extLst>
            <c:ext xmlns:c16="http://schemas.microsoft.com/office/drawing/2014/chart" uri="{C3380CC4-5D6E-409C-BE32-E72D297353CC}">
              <c16:uniqueId val="{00000002-BD1B-46DC-9651-7A3EBB3C5EE0}"/>
            </c:ext>
          </c:extLst>
        </c:ser>
        <c:ser>
          <c:idx val="3"/>
          <c:order val="3"/>
          <c:tx>
            <c:strRef>
              <c:f>'20av'!$A$39436:$B$39436</c:f>
              <c:strCache>
                <c:ptCount val="2"/>
                <c:pt idx="0">
                  <c:v>Be</c:v>
                </c:pt>
              </c:strCache>
            </c:strRef>
          </c:tx>
          <c:spPr>
            <a:ln w="19050" cap="rnd">
              <a:solidFill>
                <a:srgbClr val="FFC00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'20av'!$C$39436:$AA$39436</c:f>
              <c:numCache>
                <c:formatCode>General</c:formatCode>
                <c:ptCount val="25"/>
                <c:pt idx="0">
                  <c:v>3397.0250713803912</c:v>
                </c:pt>
                <c:pt idx="1">
                  <c:v>2489.6781465814242</c:v>
                </c:pt>
                <c:pt idx="2">
                  <c:v>2413.0486576158723</c:v>
                </c:pt>
                <c:pt idx="3">
                  <c:v>2606.751834209731</c:v>
                </c:pt>
                <c:pt idx="4">
                  <c:v>2474.2807505687351</c:v>
                </c:pt>
                <c:pt idx="5">
                  <c:v>2502.8491908748811</c:v>
                </c:pt>
                <c:pt idx="6">
                  <c:v>2634.0558989022788</c:v>
                </c:pt>
                <c:pt idx="7">
                  <c:v>2906.406731998401</c:v>
                </c:pt>
                <c:pt idx="8">
                  <c:v>2893.6559344833122</c:v>
                </c:pt>
                <c:pt idx="9">
                  <c:v>2401.112968934262</c:v>
                </c:pt>
                <c:pt idx="10">
                  <c:v>2122.9768080435783</c:v>
                </c:pt>
                <c:pt idx="11">
                  <c:v>1936.6989002102964</c:v>
                </c:pt>
                <c:pt idx="12">
                  <c:v>1846.9774811094976</c:v>
                </c:pt>
                <c:pt idx="13">
                  <c:v>1764.1083782353016</c:v>
                </c:pt>
                <c:pt idx="14">
                  <c:v>1746.2245968050274</c:v>
                </c:pt>
                <c:pt idx="15">
                  <c:v>1444.3042967733766</c:v>
                </c:pt>
                <c:pt idx="16">
                  <c:v>1467.2305390966706</c:v>
                </c:pt>
                <c:pt idx="17">
                  <c:v>1294.1059196592932</c:v>
                </c:pt>
                <c:pt idx="18">
                  <c:v>1165.1556535567574</c:v>
                </c:pt>
                <c:pt idx="19">
                  <c:v>1032.9865246518534</c:v>
                </c:pt>
                <c:pt idx="20">
                  <c:v>1046.2784847049832</c:v>
                </c:pt>
                <c:pt idx="21">
                  <c:v>1008.399468555826</c:v>
                </c:pt>
                <c:pt idx="22">
                  <c:v>1071.4163541293362</c:v>
                </c:pt>
                <c:pt idx="23">
                  <c:v>1099.8453704606034</c:v>
                </c:pt>
                <c:pt idx="24">
                  <c:v>1033.6342643135586</c:v>
                </c:pt>
              </c:numCache>
            </c:numRef>
          </c:yVal>
          <c:smooth val="0"/>
          <c:extLst>
            <c:ext xmlns:c16="http://schemas.microsoft.com/office/drawing/2014/chart" uri="{C3380CC4-5D6E-409C-BE32-E72D297353CC}">
              <c16:uniqueId val="{00000003-BD1B-46DC-9651-7A3EBB3C5EE0}"/>
            </c:ext>
          </c:extLst>
        </c:ser>
        <c:ser>
          <c:idx val="4"/>
          <c:order val="4"/>
          <c:tx>
            <c:strRef>
              <c:f>'20av'!$A$39437:$B$39437</c:f>
              <c:strCache>
                <c:ptCount val="2"/>
                <c:pt idx="0">
                  <c:v>Mo</c:v>
                </c:pt>
              </c:strCache>
            </c:strRef>
          </c:tx>
          <c:spPr>
            <a:ln w="19050" cap="rnd">
              <a:solidFill>
                <a:srgbClr val="7030A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'20av'!$C$39437:$AA$39437</c:f>
              <c:numCache>
                <c:formatCode>General</c:formatCode>
                <c:ptCount val="25"/>
                <c:pt idx="0">
                  <c:v>173.77962737137742</c:v>
                </c:pt>
                <c:pt idx="1">
                  <c:v>72.596166082790319</c:v>
                </c:pt>
                <c:pt idx="2">
                  <c:v>93.433139866444591</c:v>
                </c:pt>
                <c:pt idx="3">
                  <c:v>38.090040485546758</c:v>
                </c:pt>
                <c:pt idx="4">
                  <c:v>88.255994062752237</c:v>
                </c:pt>
                <c:pt idx="5">
                  <c:v>79.189580033598162</c:v>
                </c:pt>
                <c:pt idx="6">
                  <c:v>72.326375248052486</c:v>
                </c:pt>
                <c:pt idx="7">
                  <c:v>100.49277194662052</c:v>
                </c:pt>
                <c:pt idx="8">
                  <c:v>98.759085193549268</c:v>
                </c:pt>
                <c:pt idx="9">
                  <c:v>66.777633784942907</c:v>
                </c:pt>
                <c:pt idx="10">
                  <c:v>77.481465560654655</c:v>
                </c:pt>
                <c:pt idx="11">
                  <c:v>60.610371855050943</c:v>
                </c:pt>
                <c:pt idx="12">
                  <c:v>60.455990522420855</c:v>
                </c:pt>
                <c:pt idx="13">
                  <c:v>55.001760788975325</c:v>
                </c:pt>
                <c:pt idx="14">
                  <c:v>6.7232063271304865</c:v>
                </c:pt>
                <c:pt idx="15">
                  <c:v>59.525142600242873</c:v>
                </c:pt>
                <c:pt idx="16">
                  <c:v>224.50988895618863</c:v>
                </c:pt>
                <c:pt idx="17">
                  <c:v>2360.738863018149</c:v>
                </c:pt>
                <c:pt idx="18">
                  <c:v>1778.4487152490017</c:v>
                </c:pt>
                <c:pt idx="19">
                  <c:v>1632.4030815589429</c:v>
                </c:pt>
                <c:pt idx="20">
                  <c:v>1679.889440295193</c:v>
                </c:pt>
                <c:pt idx="21">
                  <c:v>1802.3443961835237</c:v>
                </c:pt>
                <c:pt idx="22">
                  <c:v>1888.3169123691725</c:v>
                </c:pt>
                <c:pt idx="23">
                  <c:v>2186.0239128866874</c:v>
                </c:pt>
                <c:pt idx="24">
                  <c:v>2241.0746879916665</c:v>
                </c:pt>
              </c:numCache>
            </c:numRef>
          </c:yVal>
          <c:smooth val="0"/>
          <c:extLst>
            <c:ext xmlns:c16="http://schemas.microsoft.com/office/drawing/2014/chart" uri="{C3380CC4-5D6E-409C-BE32-E72D297353CC}">
              <c16:uniqueId val="{00000004-BD1B-46DC-9651-7A3EBB3C5EE0}"/>
            </c:ext>
          </c:extLst>
        </c:ser>
        <c:ser>
          <c:idx val="5"/>
          <c:order val="5"/>
          <c:tx>
            <c:strRef>
              <c:f>'20av'!$A$39438:$B$39438</c:f>
              <c:strCache>
                <c:ptCount val="2"/>
                <c:pt idx="0">
                  <c:v>H/D alpha</c:v>
                </c:pt>
              </c:strCache>
            </c:strRef>
          </c:tx>
          <c:spPr>
            <a:ln w="19050" cap="rnd">
              <a:solidFill>
                <a:srgbClr val="C00000"/>
              </a:solidFill>
              <a:round/>
            </a:ln>
            <a:effectLst/>
          </c:spPr>
          <c:marker>
            <c:symbol val="none"/>
          </c:marker>
          <c:xVal>
            <c:numRef>
              <c:f>'20av'!$C$39432:$AA$39432</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'20av'!$C$39438:$AA$39438</c:f>
              <c:numCache>
                <c:formatCode>General</c:formatCode>
                <c:ptCount val="25"/>
                <c:pt idx="0">
                  <c:v>473.02262238441011</c:v>
                </c:pt>
                <c:pt idx="1">
                  <c:v>635.38524839091076</c:v>
                </c:pt>
                <c:pt idx="2">
                  <c:v>762.44179302002431</c:v>
                </c:pt>
                <c:pt idx="3">
                  <c:v>611.77953556019827</c:v>
                </c:pt>
                <c:pt idx="4">
                  <c:v>639.85360501255923</c:v>
                </c:pt>
                <c:pt idx="5">
                  <c:v>676.25918822997892</c:v>
                </c:pt>
                <c:pt idx="6">
                  <c:v>769.76461098983555</c:v>
                </c:pt>
                <c:pt idx="7">
                  <c:v>618.80628848689742</c:v>
                </c:pt>
                <c:pt idx="8">
                  <c:v>537.03603388009719</c:v>
                </c:pt>
                <c:pt idx="9">
                  <c:v>637.96915340864098</c:v>
                </c:pt>
                <c:pt idx="10">
                  <c:v>726.81991057804453</c:v>
                </c:pt>
                <c:pt idx="11">
                  <c:v>737.03513899939765</c:v>
                </c:pt>
                <c:pt idx="12">
                  <c:v>592.11212161278911</c:v>
                </c:pt>
                <c:pt idx="13">
                  <c:v>743.71474114661578</c:v>
                </c:pt>
                <c:pt idx="14">
                  <c:v>781.22884482328084</c:v>
                </c:pt>
                <c:pt idx="15">
                  <c:v>798.48334146489981</c:v>
                </c:pt>
                <c:pt idx="16">
                  <c:v>817.61300642950005</c:v>
                </c:pt>
                <c:pt idx="17">
                  <c:v>761.08977936709402</c:v>
                </c:pt>
                <c:pt idx="18">
                  <c:v>722.61164061729733</c:v>
                </c:pt>
                <c:pt idx="19">
                  <c:v>771.93297853573995</c:v>
                </c:pt>
                <c:pt idx="20">
                  <c:v>690.26249453811295</c:v>
                </c:pt>
                <c:pt idx="21">
                  <c:v>681.26920695204933</c:v>
                </c:pt>
                <c:pt idx="22">
                  <c:v>706.57424173510674</c:v>
                </c:pt>
                <c:pt idx="23">
                  <c:v>548.86141208080892</c:v>
                </c:pt>
                <c:pt idx="24">
                  <c:v>604.22084265564001</c:v>
                </c:pt>
              </c:numCache>
            </c:numRef>
          </c:yVal>
          <c:smooth val="0"/>
          <c:extLst>
            <c:ext xmlns:c16="http://schemas.microsoft.com/office/drawing/2014/chart" uri="{C3380CC4-5D6E-409C-BE32-E72D297353CC}">
              <c16:uniqueId val="{00000005-BD1B-46DC-9651-7A3EBB3C5EE0}"/>
            </c:ext>
          </c:extLst>
        </c:ser>
        <c:dLbls>
          <c:showLegendKey val="0"/>
          <c:showVal val="0"/>
          <c:showCatName val="0"/>
          <c:showSerName val="0"/>
          <c:showPercent val="0"/>
          <c:showBubbleSize val="0"/>
        </c:dLbls>
        <c:axId val="1401300783"/>
        <c:axId val="1401307023"/>
      </c:scatterChart>
      <c:valAx>
        <c:axId val="1401300783"/>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LIBS shot nr (20x)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401307023"/>
        <c:crosses val="autoZero"/>
        <c:crossBetween val="midCat"/>
      </c:valAx>
      <c:valAx>
        <c:axId val="1401307023"/>
        <c:scaling>
          <c:orientation val="minMax"/>
          <c:max val="500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401300783"/>
        <c:crosses val="autoZero"/>
        <c:crossBetween val="midCat"/>
        <c:majorUnit val="1000"/>
      </c:valAx>
      <c:spPr>
        <a:no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'20av'!$C$1:$C$2</c:f>
              <c:strCache>
                <c:ptCount val="2"/>
                <c:pt idx="0">
                  <c:v>1</c:v>
                </c:pt>
              </c:strCache>
            </c:strRef>
          </c:tx>
          <c:spPr>
            <a:ln w="19050" cap="rnd">
              <a:solidFill>
                <a:schemeClr val="accent1"/>
              </a:solidFill>
              <a:round/>
            </a:ln>
            <a:effectLst/>
          </c:spPr>
          <c:marker>
            <c:symbol val="none"/>
          </c:marker>
          <c:xVal>
            <c:numRef>
              <c:f>'20av'!$B$3:$B$37732</c:f>
              <c:numCache>
                <c:formatCode>0.00</c:formatCode>
                <c:ptCount val="37730"/>
                <c:pt idx="0">
                  <c:v>198.80451070000001</c:v>
                </c:pt>
                <c:pt idx="1">
                  <c:v>198.811519</c:v>
                </c:pt>
                <c:pt idx="2">
                  <c:v>198.81852699999999</c:v>
                </c:pt>
                <c:pt idx="3">
                  <c:v>198.82553449999997</c:v>
                </c:pt>
                <c:pt idx="4">
                  <c:v>198.83254169999998</c:v>
                </c:pt>
                <c:pt idx="5">
                  <c:v>198.83954850000001</c:v>
                </c:pt>
                <c:pt idx="6">
                  <c:v>198.84655499999997</c:v>
                </c:pt>
                <c:pt idx="7">
                  <c:v>198.85356109999998</c:v>
                </c:pt>
                <c:pt idx="8">
                  <c:v>198.86056679999999</c:v>
                </c:pt>
                <c:pt idx="9">
                  <c:v>198.86757209999999</c:v>
                </c:pt>
                <c:pt idx="10">
                  <c:v>198.87457709999998</c:v>
                </c:pt>
                <c:pt idx="11">
                  <c:v>198.88158159999998</c:v>
                </c:pt>
                <c:pt idx="12">
                  <c:v>198.88858589999998</c:v>
                </c:pt>
                <c:pt idx="13">
                  <c:v>198.89558969999999</c:v>
                </c:pt>
                <c:pt idx="14">
                  <c:v>198.90259319999998</c:v>
                </c:pt>
                <c:pt idx="15">
                  <c:v>198.9095963</c:v>
                </c:pt>
                <c:pt idx="16">
                  <c:v>198.91659899999999</c:v>
                </c:pt>
                <c:pt idx="17">
                  <c:v>198.9236014</c:v>
                </c:pt>
                <c:pt idx="18">
                  <c:v>198.9306034</c:v>
                </c:pt>
                <c:pt idx="19">
                  <c:v>198.93760499999999</c:v>
                </c:pt>
                <c:pt idx="20">
                  <c:v>198.94460620000001</c:v>
                </c:pt>
                <c:pt idx="21">
                  <c:v>198.95160709999999</c:v>
                </c:pt>
                <c:pt idx="22">
                  <c:v>198.95860759999999</c:v>
                </c:pt>
                <c:pt idx="23">
                  <c:v>198.96560769999999</c:v>
                </c:pt>
                <c:pt idx="24">
                  <c:v>198.97260750000001</c:v>
                </c:pt>
                <c:pt idx="25">
                  <c:v>198.97960689999999</c:v>
                </c:pt>
                <c:pt idx="26">
                  <c:v>198.98660589999997</c:v>
                </c:pt>
                <c:pt idx="27">
                  <c:v>198.99360449999998</c:v>
                </c:pt>
                <c:pt idx="28">
                  <c:v>199.0006028</c:v>
                </c:pt>
                <c:pt idx="29">
                  <c:v>199.00760070000001</c:v>
                </c:pt>
                <c:pt idx="30">
                  <c:v>199.01459819999999</c:v>
                </c:pt>
                <c:pt idx="31">
                  <c:v>199.0215954</c:v>
                </c:pt>
                <c:pt idx="32">
                  <c:v>199.0285921</c:v>
                </c:pt>
                <c:pt idx="33">
                  <c:v>199.03558849999999</c:v>
                </c:pt>
                <c:pt idx="34">
                  <c:v>199.0425846</c:v>
                </c:pt>
                <c:pt idx="35">
                  <c:v>199.04958020000001</c:v>
                </c:pt>
                <c:pt idx="36">
                  <c:v>199.05657550000001</c:v>
                </c:pt>
                <c:pt idx="37">
                  <c:v>199.0635705</c:v>
                </c:pt>
                <c:pt idx="38">
                  <c:v>199.07056499999999</c:v>
                </c:pt>
                <c:pt idx="39">
                  <c:v>199.0775592</c:v>
                </c:pt>
                <c:pt idx="40">
                  <c:v>199.084553</c:v>
                </c:pt>
                <c:pt idx="41">
                  <c:v>199.0915464</c:v>
                </c:pt>
                <c:pt idx="42">
                  <c:v>199.09853949999999</c:v>
                </c:pt>
                <c:pt idx="43">
                  <c:v>199.1055322</c:v>
                </c:pt>
                <c:pt idx="44">
                  <c:v>199.11252449999998</c:v>
                </c:pt>
                <c:pt idx="45">
                  <c:v>199.1195165</c:v>
                </c:pt>
                <c:pt idx="46">
                  <c:v>199.126508</c:v>
                </c:pt>
                <c:pt idx="47">
                  <c:v>199.13349919999999</c:v>
                </c:pt>
                <c:pt idx="48">
                  <c:v>199.14049009999999</c:v>
                </c:pt>
                <c:pt idx="49">
                  <c:v>199.1474805</c:v>
                </c:pt>
                <c:pt idx="50">
                  <c:v>199.1544706</c:v>
                </c:pt>
                <c:pt idx="51">
                  <c:v>199.16146030000002</c:v>
                </c:pt>
                <c:pt idx="52">
                  <c:v>199.16844969999997</c:v>
                </c:pt>
                <c:pt idx="53">
                  <c:v>199.1754387</c:v>
                </c:pt>
                <c:pt idx="54">
                  <c:v>199.1824273</c:v>
                </c:pt>
                <c:pt idx="55">
                  <c:v>199.1894155</c:v>
                </c:pt>
                <c:pt idx="56">
                  <c:v>199.19640329999999</c:v>
                </c:pt>
                <c:pt idx="57">
                  <c:v>199.20339079999999</c:v>
                </c:pt>
                <c:pt idx="58">
                  <c:v>199.2103779</c:v>
                </c:pt>
                <c:pt idx="59">
                  <c:v>199.21736469999999</c:v>
                </c:pt>
                <c:pt idx="60">
                  <c:v>199.22435109999998</c:v>
                </c:pt>
                <c:pt idx="61">
                  <c:v>199.23133709999999</c:v>
                </c:pt>
                <c:pt idx="62">
                  <c:v>199.2383227</c:v>
                </c:pt>
                <c:pt idx="63">
                  <c:v>199.2453079</c:v>
                </c:pt>
                <c:pt idx="64">
                  <c:v>199.25229279999999</c:v>
                </c:pt>
                <c:pt idx="65">
                  <c:v>199.25927729999998</c:v>
                </c:pt>
                <c:pt idx="66">
                  <c:v>199.26626150000001</c:v>
                </c:pt>
                <c:pt idx="67">
                  <c:v>199.27324519999999</c:v>
                </c:pt>
                <c:pt idx="68">
                  <c:v>199.28022859999999</c:v>
                </c:pt>
                <c:pt idx="69">
                  <c:v>199.2872117</c:v>
                </c:pt>
                <c:pt idx="70">
                  <c:v>199.29419429999999</c:v>
                </c:pt>
                <c:pt idx="71">
                  <c:v>199.30117659999999</c:v>
                </c:pt>
                <c:pt idx="72">
                  <c:v>199.30815849999999</c:v>
                </c:pt>
                <c:pt idx="73">
                  <c:v>199.31513999999999</c:v>
                </c:pt>
                <c:pt idx="74">
                  <c:v>199.3221212</c:v>
                </c:pt>
                <c:pt idx="75">
                  <c:v>199.32910200000001</c:v>
                </c:pt>
                <c:pt idx="76">
                  <c:v>199.33608239999998</c:v>
                </c:pt>
                <c:pt idx="77">
                  <c:v>199.3430625</c:v>
                </c:pt>
                <c:pt idx="78">
                  <c:v>199.3500421</c:v>
                </c:pt>
                <c:pt idx="79">
                  <c:v>199.3570215</c:v>
                </c:pt>
                <c:pt idx="80">
                  <c:v>199.36400039999998</c:v>
                </c:pt>
                <c:pt idx="81">
                  <c:v>199.37097890000001</c:v>
                </c:pt>
                <c:pt idx="82">
                  <c:v>199.3779571</c:v>
                </c:pt>
                <c:pt idx="83">
                  <c:v>199.38493499999998</c:v>
                </c:pt>
                <c:pt idx="84">
                  <c:v>199.3919124</c:v>
                </c:pt>
                <c:pt idx="85">
                  <c:v>199.3988895</c:v>
                </c:pt>
                <c:pt idx="86">
                  <c:v>199.40586619999999</c:v>
                </c:pt>
                <c:pt idx="87">
                  <c:v>199.41284250000001</c:v>
                </c:pt>
                <c:pt idx="88">
                  <c:v>199.41981849999999</c:v>
                </c:pt>
                <c:pt idx="89">
                  <c:v>199.4267941</c:v>
                </c:pt>
                <c:pt idx="90">
                  <c:v>199.43376929999999</c:v>
                </c:pt>
                <c:pt idx="91">
                  <c:v>199.44074409999999</c:v>
                </c:pt>
                <c:pt idx="92">
                  <c:v>199.44771859999997</c:v>
                </c:pt>
                <c:pt idx="93">
                  <c:v>199.45469269999998</c:v>
                </c:pt>
                <c:pt idx="94">
                  <c:v>199.46166640000001</c:v>
                </c:pt>
                <c:pt idx="95">
                  <c:v>199.46863980000001</c:v>
                </c:pt>
                <c:pt idx="96">
                  <c:v>199.47561279999999</c:v>
                </c:pt>
                <c:pt idx="97">
                  <c:v>199.4825854</c:v>
                </c:pt>
                <c:pt idx="98">
                  <c:v>199.48955760000001</c:v>
                </c:pt>
                <c:pt idx="99">
                  <c:v>199.49652949999998</c:v>
                </c:pt>
                <c:pt idx="100">
                  <c:v>199.503501</c:v>
                </c:pt>
                <c:pt idx="101">
                  <c:v>199.51047210000002</c:v>
                </c:pt>
                <c:pt idx="102">
                  <c:v>199.51744289999999</c:v>
                </c:pt>
                <c:pt idx="103">
                  <c:v>199.52441329999999</c:v>
                </c:pt>
                <c:pt idx="104">
                  <c:v>199.53138329999999</c:v>
                </c:pt>
                <c:pt idx="105">
                  <c:v>199.53835289999998</c:v>
                </c:pt>
                <c:pt idx="106">
                  <c:v>199.54532219999999</c:v>
                </c:pt>
                <c:pt idx="107">
                  <c:v>199.55229109999999</c:v>
                </c:pt>
                <c:pt idx="108">
                  <c:v>199.55925959999999</c:v>
                </c:pt>
                <c:pt idx="109">
                  <c:v>199.56622769999998</c:v>
                </c:pt>
                <c:pt idx="110">
                  <c:v>199.5731955</c:v>
                </c:pt>
                <c:pt idx="111">
                  <c:v>199.5801629</c:v>
                </c:pt>
                <c:pt idx="112">
                  <c:v>199.58713</c:v>
                </c:pt>
                <c:pt idx="113">
                  <c:v>199.59409659999997</c:v>
                </c:pt>
                <c:pt idx="114">
                  <c:v>199.60106289999999</c:v>
                </c:pt>
                <c:pt idx="115">
                  <c:v>199.6080288</c:v>
                </c:pt>
                <c:pt idx="116">
                  <c:v>199.6149944</c:v>
                </c:pt>
                <c:pt idx="117">
                  <c:v>199.6219596</c:v>
                </c:pt>
                <c:pt idx="118">
                  <c:v>199.62892439999999</c:v>
                </c:pt>
                <c:pt idx="119">
                  <c:v>199.63588879999998</c:v>
                </c:pt>
                <c:pt idx="120">
                  <c:v>199.64285289999998</c:v>
                </c:pt>
                <c:pt idx="121">
                  <c:v>199.64981659999998</c:v>
                </c:pt>
                <c:pt idx="122">
                  <c:v>199.6567799</c:v>
                </c:pt>
                <c:pt idx="123">
                  <c:v>199.66374279999999</c:v>
                </c:pt>
                <c:pt idx="124">
                  <c:v>199.67070539999997</c:v>
                </c:pt>
                <c:pt idx="125">
                  <c:v>199.67766760000001</c:v>
                </c:pt>
                <c:pt idx="126">
                  <c:v>199.68462939999998</c:v>
                </c:pt>
                <c:pt idx="127">
                  <c:v>199.69159089999999</c:v>
                </c:pt>
                <c:pt idx="128">
                  <c:v>199.69855199999998</c:v>
                </c:pt>
                <c:pt idx="129">
                  <c:v>199.70551269999999</c:v>
                </c:pt>
                <c:pt idx="130">
                  <c:v>199.71247300000002</c:v>
                </c:pt>
                <c:pt idx="131">
                  <c:v>199.71943300000001</c:v>
                </c:pt>
                <c:pt idx="132">
                  <c:v>199.7263926</c:v>
                </c:pt>
                <c:pt idx="133">
                  <c:v>199.73335180000001</c:v>
                </c:pt>
                <c:pt idx="134">
                  <c:v>199.74031069999998</c:v>
                </c:pt>
                <c:pt idx="135">
                  <c:v>199.74726919999998</c:v>
                </c:pt>
                <c:pt idx="136">
                  <c:v>199.7542273</c:v>
                </c:pt>
                <c:pt idx="137">
                  <c:v>199.76118499999998</c:v>
                </c:pt>
                <c:pt idx="138">
                  <c:v>199.76814239999999</c:v>
                </c:pt>
                <c:pt idx="139">
                  <c:v>199.77509939999999</c:v>
                </c:pt>
                <c:pt idx="140">
                  <c:v>199.78205600000001</c:v>
                </c:pt>
                <c:pt idx="141">
                  <c:v>199.7890123</c:v>
                </c:pt>
                <c:pt idx="142">
                  <c:v>199.7959682</c:v>
                </c:pt>
                <c:pt idx="143">
                  <c:v>199.80292369999998</c:v>
                </c:pt>
                <c:pt idx="144">
                  <c:v>199.80987879999998</c:v>
                </c:pt>
                <c:pt idx="145">
                  <c:v>199.8168336</c:v>
                </c:pt>
                <c:pt idx="146">
                  <c:v>199.82378800000001</c:v>
                </c:pt>
                <c:pt idx="147">
                  <c:v>199.83074200000001</c:v>
                </c:pt>
                <c:pt idx="148">
                  <c:v>199.83769559999999</c:v>
                </c:pt>
                <c:pt idx="149">
                  <c:v>199.84464890000001</c:v>
                </c:pt>
                <c:pt idx="150">
                  <c:v>199.8516018</c:v>
                </c:pt>
                <c:pt idx="151">
                  <c:v>199.8585544</c:v>
                </c:pt>
                <c:pt idx="152">
                  <c:v>199.86550649999998</c:v>
                </c:pt>
                <c:pt idx="153">
                  <c:v>199.87245829999998</c:v>
                </c:pt>
                <c:pt idx="154">
                  <c:v>199.87940969999997</c:v>
                </c:pt>
                <c:pt idx="155">
                  <c:v>199.88636079999998</c:v>
                </c:pt>
                <c:pt idx="156">
                  <c:v>199.89331149999998</c:v>
                </c:pt>
                <c:pt idx="157">
                  <c:v>199.90026179999998</c:v>
                </c:pt>
                <c:pt idx="158">
                  <c:v>199.90721169999998</c:v>
                </c:pt>
                <c:pt idx="159">
                  <c:v>199.91416129999999</c:v>
                </c:pt>
                <c:pt idx="160">
                  <c:v>199.9211105</c:v>
                </c:pt>
                <c:pt idx="161">
                  <c:v>199.9280593</c:v>
                </c:pt>
                <c:pt idx="162">
                  <c:v>199.9350077</c:v>
                </c:pt>
                <c:pt idx="163">
                  <c:v>199.94195579999999</c:v>
                </c:pt>
                <c:pt idx="164">
                  <c:v>199.94890349999997</c:v>
                </c:pt>
                <c:pt idx="165">
                  <c:v>199.95585079999998</c:v>
                </c:pt>
                <c:pt idx="166">
                  <c:v>199.9627978</c:v>
                </c:pt>
                <c:pt idx="167">
                  <c:v>199.9697444</c:v>
                </c:pt>
                <c:pt idx="168">
                  <c:v>199.97669060000001</c:v>
                </c:pt>
                <c:pt idx="169">
                  <c:v>199.98363639999999</c:v>
                </c:pt>
                <c:pt idx="170">
                  <c:v>199.9905819</c:v>
                </c:pt>
                <c:pt idx="171">
                  <c:v>199.99752699999999</c:v>
                </c:pt>
                <c:pt idx="172">
                  <c:v>200.00447170000001</c:v>
                </c:pt>
                <c:pt idx="173">
                  <c:v>200.01141609999999</c:v>
                </c:pt>
                <c:pt idx="174">
                  <c:v>200.0183601</c:v>
                </c:pt>
                <c:pt idx="175">
                  <c:v>200.02530369999999</c:v>
                </c:pt>
                <c:pt idx="176">
                  <c:v>200.03224689999999</c:v>
                </c:pt>
                <c:pt idx="177">
                  <c:v>200.0391898</c:v>
                </c:pt>
                <c:pt idx="178">
                  <c:v>200.04613230000001</c:v>
                </c:pt>
                <c:pt idx="179">
                  <c:v>200.05307439999999</c:v>
                </c:pt>
                <c:pt idx="180">
                  <c:v>200.06001620000001</c:v>
                </c:pt>
                <c:pt idx="181">
                  <c:v>200.0669575</c:v>
                </c:pt>
                <c:pt idx="182">
                  <c:v>200.07389859999998</c:v>
                </c:pt>
                <c:pt idx="183">
                  <c:v>200.08083919999999</c:v>
                </c:pt>
                <c:pt idx="184">
                  <c:v>200.08777950000001</c:v>
                </c:pt>
                <c:pt idx="185">
                  <c:v>200.09471939999997</c:v>
                </c:pt>
                <c:pt idx="186">
                  <c:v>200.10165889999999</c:v>
                </c:pt>
                <c:pt idx="187">
                  <c:v>200.10859799999997</c:v>
                </c:pt>
                <c:pt idx="188">
                  <c:v>200.1155368</c:v>
                </c:pt>
                <c:pt idx="189">
                  <c:v>200.1224752</c:v>
                </c:pt>
                <c:pt idx="190">
                  <c:v>200.12941319999999</c:v>
                </c:pt>
                <c:pt idx="191">
                  <c:v>200.1363509</c:v>
                </c:pt>
                <c:pt idx="192">
                  <c:v>200.1432882</c:v>
                </c:pt>
                <c:pt idx="193">
                  <c:v>200.1502251</c:v>
                </c:pt>
                <c:pt idx="194">
                  <c:v>200.15716170000002</c:v>
                </c:pt>
                <c:pt idx="195">
                  <c:v>200.16409779999998</c:v>
                </c:pt>
                <c:pt idx="196">
                  <c:v>200.17103359999999</c:v>
                </c:pt>
                <c:pt idx="197">
                  <c:v>200.17796909999998</c:v>
                </c:pt>
                <c:pt idx="198">
                  <c:v>200.18490409999998</c:v>
                </c:pt>
                <c:pt idx="199">
                  <c:v>200.1918388</c:v>
                </c:pt>
                <c:pt idx="200">
                  <c:v>200.19877309999998</c:v>
                </c:pt>
                <c:pt idx="201">
                  <c:v>200.20570710000001</c:v>
                </c:pt>
                <c:pt idx="202">
                  <c:v>200.21264070000001</c:v>
                </c:pt>
                <c:pt idx="203">
                  <c:v>200.2195739</c:v>
                </c:pt>
                <c:pt idx="204">
                  <c:v>200.22650669999999</c:v>
                </c:pt>
                <c:pt idx="205">
                  <c:v>200.23343919999999</c:v>
                </c:pt>
                <c:pt idx="206">
                  <c:v>200.24037119999997</c:v>
                </c:pt>
                <c:pt idx="207">
                  <c:v>200.24730299999999</c:v>
                </c:pt>
                <c:pt idx="208">
                  <c:v>200.25423430000001</c:v>
                </c:pt>
                <c:pt idx="209">
                  <c:v>200.26116529999999</c:v>
                </c:pt>
                <c:pt idx="210">
                  <c:v>200.26809589999999</c:v>
                </c:pt>
                <c:pt idx="211">
                  <c:v>200.27502609999999</c:v>
                </c:pt>
                <c:pt idx="212">
                  <c:v>200.28195589999999</c:v>
                </c:pt>
                <c:pt idx="213">
                  <c:v>200.2888854</c:v>
                </c:pt>
                <c:pt idx="214">
                  <c:v>200.29581450000001</c:v>
                </c:pt>
                <c:pt idx="215">
                  <c:v>200.3027433</c:v>
                </c:pt>
                <c:pt idx="216">
                  <c:v>200.3096716</c:v>
                </c:pt>
                <c:pt idx="217">
                  <c:v>200.31659960000002</c:v>
                </c:pt>
                <c:pt idx="218">
                  <c:v>200.32352729999999</c:v>
                </c:pt>
                <c:pt idx="219">
                  <c:v>200.3304545</c:v>
                </c:pt>
                <c:pt idx="220">
                  <c:v>200.3373814</c:v>
                </c:pt>
                <c:pt idx="221">
                  <c:v>200.34430789999999</c:v>
                </c:pt>
                <c:pt idx="222">
                  <c:v>200.35123400000001</c:v>
                </c:pt>
                <c:pt idx="223">
                  <c:v>200.35815979999998</c:v>
                </c:pt>
                <c:pt idx="224">
                  <c:v>200.36508519999998</c:v>
                </c:pt>
                <c:pt idx="225">
                  <c:v>200.37201019999998</c:v>
                </c:pt>
                <c:pt idx="226">
                  <c:v>200.37893489999999</c:v>
                </c:pt>
                <c:pt idx="227">
                  <c:v>200.3858592</c:v>
                </c:pt>
                <c:pt idx="228">
                  <c:v>200.39278309999997</c:v>
                </c:pt>
                <c:pt idx="229">
                  <c:v>200.39970659999997</c:v>
                </c:pt>
                <c:pt idx="230">
                  <c:v>200.40662979999999</c:v>
                </c:pt>
                <c:pt idx="231">
                  <c:v>200.4135526</c:v>
                </c:pt>
                <c:pt idx="232">
                  <c:v>200.42047499999998</c:v>
                </c:pt>
                <c:pt idx="233">
                  <c:v>200.42739699999998</c:v>
                </c:pt>
                <c:pt idx="234">
                  <c:v>200.43431869999998</c:v>
                </c:pt>
                <c:pt idx="235">
                  <c:v>200.44123999999999</c:v>
                </c:pt>
                <c:pt idx="236">
                  <c:v>200.4481609</c:v>
                </c:pt>
                <c:pt idx="237">
                  <c:v>200.45508149999998</c:v>
                </c:pt>
                <c:pt idx="238">
                  <c:v>200.46200169999997</c:v>
                </c:pt>
                <c:pt idx="239">
                  <c:v>200.46892149999999</c:v>
                </c:pt>
                <c:pt idx="240">
                  <c:v>200.47584089999998</c:v>
                </c:pt>
                <c:pt idx="241">
                  <c:v>200.48275999999998</c:v>
                </c:pt>
                <c:pt idx="242">
                  <c:v>200.48967869999998</c:v>
                </c:pt>
                <c:pt idx="243">
                  <c:v>200.49659699999998</c:v>
                </c:pt>
                <c:pt idx="244">
                  <c:v>200.50351499999999</c:v>
                </c:pt>
                <c:pt idx="245">
                  <c:v>200.5104326</c:v>
                </c:pt>
                <c:pt idx="246">
                  <c:v>200.51734980000001</c:v>
                </c:pt>
                <c:pt idx="247">
                  <c:v>200.52426659999998</c:v>
                </c:pt>
                <c:pt idx="248">
                  <c:v>200.53118309999999</c:v>
                </c:pt>
                <c:pt idx="249">
                  <c:v>200.5380992</c:v>
                </c:pt>
                <c:pt idx="250">
                  <c:v>200.54501489999998</c:v>
                </c:pt>
                <c:pt idx="251">
                  <c:v>200.55193030000001</c:v>
                </c:pt>
                <c:pt idx="252">
                  <c:v>200.5588453</c:v>
                </c:pt>
                <c:pt idx="253">
                  <c:v>200.56575990000002</c:v>
                </c:pt>
                <c:pt idx="254">
                  <c:v>200.57267409999997</c:v>
                </c:pt>
                <c:pt idx="255">
                  <c:v>200.579588</c:v>
                </c:pt>
                <c:pt idx="256">
                  <c:v>200.5865015</c:v>
                </c:pt>
                <c:pt idx="257">
                  <c:v>200.59341459999999</c:v>
                </c:pt>
                <c:pt idx="258">
                  <c:v>200.6003274</c:v>
                </c:pt>
                <c:pt idx="259">
                  <c:v>200.60723970000001</c:v>
                </c:pt>
                <c:pt idx="260">
                  <c:v>200.61415169999998</c:v>
                </c:pt>
                <c:pt idx="261">
                  <c:v>200.6210634</c:v>
                </c:pt>
                <c:pt idx="262">
                  <c:v>200.62797459999999</c:v>
                </c:pt>
                <c:pt idx="263">
                  <c:v>200.6348855</c:v>
                </c:pt>
                <c:pt idx="264">
                  <c:v>200.64179609999999</c:v>
                </c:pt>
                <c:pt idx="265">
                  <c:v>200.64870619999999</c:v>
                </c:pt>
                <c:pt idx="266">
                  <c:v>200.65561600000001</c:v>
                </c:pt>
                <c:pt idx="267">
                  <c:v>200.66252539999999</c:v>
                </c:pt>
                <c:pt idx="268">
                  <c:v>200.6694344</c:v>
                </c:pt>
                <c:pt idx="269">
                  <c:v>200.6763431</c:v>
                </c:pt>
                <c:pt idx="270">
                  <c:v>200.68325139999999</c:v>
                </c:pt>
                <c:pt idx="271">
                  <c:v>200.69015929999998</c:v>
                </c:pt>
                <c:pt idx="272">
                  <c:v>200.69706679999999</c:v>
                </c:pt>
                <c:pt idx="273">
                  <c:v>200.70397399999999</c:v>
                </c:pt>
                <c:pt idx="274">
                  <c:v>200.71088080000001</c:v>
                </c:pt>
                <c:pt idx="275">
                  <c:v>200.7177872</c:v>
                </c:pt>
                <c:pt idx="276">
                  <c:v>200.72469330000001</c:v>
                </c:pt>
                <c:pt idx="277">
                  <c:v>200.73159899999999</c:v>
                </c:pt>
                <c:pt idx="278">
                  <c:v>200.73850429999999</c:v>
                </c:pt>
                <c:pt idx="279">
                  <c:v>200.74540930000001</c:v>
                </c:pt>
                <c:pt idx="280">
                  <c:v>200.75231379999997</c:v>
                </c:pt>
                <c:pt idx="281">
                  <c:v>200.759218</c:v>
                </c:pt>
                <c:pt idx="282">
                  <c:v>200.76612189999997</c:v>
                </c:pt>
                <c:pt idx="283">
                  <c:v>200.7730253</c:v>
                </c:pt>
                <c:pt idx="284">
                  <c:v>200.77992839999999</c:v>
                </c:pt>
                <c:pt idx="285">
                  <c:v>200.7868311</c:v>
                </c:pt>
                <c:pt idx="286">
                  <c:v>200.79373339999998</c:v>
                </c:pt>
                <c:pt idx="287">
                  <c:v>200.8006354</c:v>
                </c:pt>
                <c:pt idx="288">
                  <c:v>200.807537</c:v>
                </c:pt>
                <c:pt idx="289">
                  <c:v>200.81443820000001</c:v>
                </c:pt>
                <c:pt idx="290">
                  <c:v>200.82133909999999</c:v>
                </c:pt>
                <c:pt idx="291">
                  <c:v>200.82823959999999</c:v>
                </c:pt>
                <c:pt idx="292">
                  <c:v>200.83513970000001</c:v>
                </c:pt>
                <c:pt idx="293">
                  <c:v>200.84203939999998</c:v>
                </c:pt>
                <c:pt idx="294">
                  <c:v>200.84893880000001</c:v>
                </c:pt>
                <c:pt idx="295">
                  <c:v>200.85583779999999</c:v>
                </c:pt>
                <c:pt idx="296">
                  <c:v>200.86273639999999</c:v>
                </c:pt>
                <c:pt idx="297">
                  <c:v>200.86963469999998</c:v>
                </c:pt>
                <c:pt idx="298">
                  <c:v>200.8765325</c:v>
                </c:pt>
                <c:pt idx="299">
                  <c:v>200.88342999999998</c:v>
                </c:pt>
                <c:pt idx="300">
                  <c:v>200.89032719999997</c:v>
                </c:pt>
                <c:pt idx="301">
                  <c:v>200.8972239</c:v>
                </c:pt>
                <c:pt idx="302">
                  <c:v>200.90412029999999</c:v>
                </c:pt>
                <c:pt idx="303">
                  <c:v>200.91101639999999</c:v>
                </c:pt>
                <c:pt idx="304">
                  <c:v>200.917912</c:v>
                </c:pt>
                <c:pt idx="305">
                  <c:v>200.92480729999997</c:v>
                </c:pt>
                <c:pt idx="306">
                  <c:v>200.93170219999999</c:v>
                </c:pt>
                <c:pt idx="307">
                  <c:v>200.93859669999998</c:v>
                </c:pt>
                <c:pt idx="308">
                  <c:v>200.94549089999998</c:v>
                </c:pt>
                <c:pt idx="309">
                  <c:v>200.95238469999998</c:v>
                </c:pt>
                <c:pt idx="310">
                  <c:v>200.95927809999998</c:v>
                </c:pt>
                <c:pt idx="311">
                  <c:v>200.96617109999997</c:v>
                </c:pt>
                <c:pt idx="312">
                  <c:v>200.97306379999998</c:v>
                </c:pt>
                <c:pt idx="313">
                  <c:v>200.97995609999998</c:v>
                </c:pt>
                <c:pt idx="314">
                  <c:v>200.98684800000001</c:v>
                </c:pt>
                <c:pt idx="315">
                  <c:v>200.99373959999997</c:v>
                </c:pt>
                <c:pt idx="316">
                  <c:v>201.00063079999998</c:v>
                </c:pt>
                <c:pt idx="317">
                  <c:v>201.00752159999999</c:v>
                </c:pt>
                <c:pt idx="318">
                  <c:v>201.01441199999999</c:v>
                </c:pt>
                <c:pt idx="319">
                  <c:v>201.02130209999999</c:v>
                </c:pt>
                <c:pt idx="320">
                  <c:v>201.02819179999997</c:v>
                </c:pt>
                <c:pt idx="321">
                  <c:v>201.03508109999999</c:v>
                </c:pt>
                <c:pt idx="322">
                  <c:v>201.04197009999999</c:v>
                </c:pt>
                <c:pt idx="323">
                  <c:v>201.04885869999998</c:v>
                </c:pt>
                <c:pt idx="324">
                  <c:v>201.05574689999997</c:v>
                </c:pt>
                <c:pt idx="325">
                  <c:v>201.06263469999999</c:v>
                </c:pt>
                <c:pt idx="326">
                  <c:v>201.06952219999999</c:v>
                </c:pt>
                <c:pt idx="327">
                  <c:v>201.07640929999997</c:v>
                </c:pt>
                <c:pt idx="328">
                  <c:v>201.08329599999999</c:v>
                </c:pt>
                <c:pt idx="329">
                  <c:v>201.09018239999997</c:v>
                </c:pt>
                <c:pt idx="330">
                  <c:v>201.09706839999998</c:v>
                </c:pt>
                <c:pt idx="331">
                  <c:v>201.10395399999999</c:v>
                </c:pt>
                <c:pt idx="332">
                  <c:v>201.11083919999999</c:v>
                </c:pt>
                <c:pt idx="333">
                  <c:v>201.11772409999998</c:v>
                </c:pt>
                <c:pt idx="334">
                  <c:v>201.12460859999999</c:v>
                </c:pt>
                <c:pt idx="335">
                  <c:v>201.13149269999997</c:v>
                </c:pt>
                <c:pt idx="336">
                  <c:v>201.1383764</c:v>
                </c:pt>
                <c:pt idx="337">
                  <c:v>201.14525979999999</c:v>
                </c:pt>
                <c:pt idx="338">
                  <c:v>201.15214280000001</c:v>
                </c:pt>
                <c:pt idx="339">
                  <c:v>201.15902549999998</c:v>
                </c:pt>
                <c:pt idx="340">
                  <c:v>201.16590769999999</c:v>
                </c:pt>
                <c:pt idx="341">
                  <c:v>201.17278959999999</c:v>
                </c:pt>
                <c:pt idx="342">
                  <c:v>201.17967110000001</c:v>
                </c:pt>
                <c:pt idx="343">
                  <c:v>201.18655229999999</c:v>
                </c:pt>
                <c:pt idx="344">
                  <c:v>201.19343309999999</c:v>
                </c:pt>
                <c:pt idx="345">
                  <c:v>201.20031349999999</c:v>
                </c:pt>
                <c:pt idx="346">
                  <c:v>201.20719349999999</c:v>
                </c:pt>
                <c:pt idx="347">
                  <c:v>201.21407319999997</c:v>
                </c:pt>
                <c:pt idx="348">
                  <c:v>201.22095239999999</c:v>
                </c:pt>
                <c:pt idx="349">
                  <c:v>201.22783139999999</c:v>
                </c:pt>
                <c:pt idx="350">
                  <c:v>201.23470990000001</c:v>
                </c:pt>
                <c:pt idx="351">
                  <c:v>201.24158809999997</c:v>
                </c:pt>
                <c:pt idx="352">
                  <c:v>201.24846590000001</c:v>
                </c:pt>
                <c:pt idx="353">
                  <c:v>201.25534329999999</c:v>
                </c:pt>
                <c:pt idx="354">
                  <c:v>201.26222039999999</c:v>
                </c:pt>
                <c:pt idx="355">
                  <c:v>201.26909710000001</c:v>
                </c:pt>
                <c:pt idx="356">
                  <c:v>201.2759734</c:v>
                </c:pt>
                <c:pt idx="357">
                  <c:v>201.28284929999998</c:v>
                </c:pt>
                <c:pt idx="358">
                  <c:v>201.28972489999998</c:v>
                </c:pt>
                <c:pt idx="359">
                  <c:v>201.29660009999998</c:v>
                </c:pt>
                <c:pt idx="360">
                  <c:v>201.3034749</c:v>
                </c:pt>
                <c:pt idx="361">
                  <c:v>201.31034940000001</c:v>
                </c:pt>
                <c:pt idx="362">
                  <c:v>201.31722339999999</c:v>
                </c:pt>
                <c:pt idx="363">
                  <c:v>201.32409719999998</c:v>
                </c:pt>
                <c:pt idx="364">
                  <c:v>201.33097049999998</c:v>
                </c:pt>
                <c:pt idx="365">
                  <c:v>201.33784349999999</c:v>
                </c:pt>
                <c:pt idx="366">
                  <c:v>201.3447161</c:v>
                </c:pt>
                <c:pt idx="367">
                  <c:v>201.35158829999997</c:v>
                </c:pt>
                <c:pt idx="368">
                  <c:v>201.3584601</c:v>
                </c:pt>
                <c:pt idx="369">
                  <c:v>201.36533159999999</c:v>
                </c:pt>
                <c:pt idx="370">
                  <c:v>201.3722027</c:v>
                </c:pt>
                <c:pt idx="371">
                  <c:v>201.3790735</c:v>
                </c:pt>
                <c:pt idx="372">
                  <c:v>201.38594379999998</c:v>
                </c:pt>
                <c:pt idx="373">
                  <c:v>201.39281379999997</c:v>
                </c:pt>
                <c:pt idx="374">
                  <c:v>201.39968339999999</c:v>
                </c:pt>
                <c:pt idx="375">
                  <c:v>201.40655269999999</c:v>
                </c:pt>
                <c:pt idx="376">
                  <c:v>201.41342159999999</c:v>
                </c:pt>
                <c:pt idx="377">
                  <c:v>201.42029009999999</c:v>
                </c:pt>
                <c:pt idx="378">
                  <c:v>201.42715820000001</c:v>
                </c:pt>
                <c:pt idx="379">
                  <c:v>201.43402599999999</c:v>
                </c:pt>
                <c:pt idx="380">
                  <c:v>201.44089339999999</c:v>
                </c:pt>
                <c:pt idx="381">
                  <c:v>201.44776039999999</c:v>
                </c:pt>
                <c:pt idx="382">
                  <c:v>201.45462699999999</c:v>
                </c:pt>
                <c:pt idx="383">
                  <c:v>201.46149329999997</c:v>
                </c:pt>
                <c:pt idx="384">
                  <c:v>201.46835919999998</c:v>
                </c:pt>
                <c:pt idx="385">
                  <c:v>201.47522469999998</c:v>
                </c:pt>
                <c:pt idx="386">
                  <c:v>201.48208989999998</c:v>
                </c:pt>
                <c:pt idx="387">
                  <c:v>201.48895469999999</c:v>
                </c:pt>
                <c:pt idx="388">
                  <c:v>201.49581910000001</c:v>
                </c:pt>
                <c:pt idx="389">
                  <c:v>201.50268309999998</c:v>
                </c:pt>
                <c:pt idx="390">
                  <c:v>201.50954679999998</c:v>
                </c:pt>
                <c:pt idx="391">
                  <c:v>201.5164101</c:v>
                </c:pt>
                <c:pt idx="392">
                  <c:v>201.52327310000001</c:v>
                </c:pt>
                <c:pt idx="393">
                  <c:v>201.53013559999999</c:v>
                </c:pt>
                <c:pt idx="394">
                  <c:v>201.53699779999999</c:v>
                </c:pt>
                <c:pt idx="395">
                  <c:v>201.54385959999999</c:v>
                </c:pt>
                <c:pt idx="396">
                  <c:v>201.55072100000001</c:v>
                </c:pt>
                <c:pt idx="397">
                  <c:v>201.55758209999999</c:v>
                </c:pt>
                <c:pt idx="398">
                  <c:v>201.56444279999999</c:v>
                </c:pt>
                <c:pt idx="399">
                  <c:v>201.57130309999999</c:v>
                </c:pt>
                <c:pt idx="400">
                  <c:v>201.57816309999998</c:v>
                </c:pt>
                <c:pt idx="401">
                  <c:v>201.58502269999997</c:v>
                </c:pt>
                <c:pt idx="402">
                  <c:v>201.5918819</c:v>
                </c:pt>
                <c:pt idx="403">
                  <c:v>201.59874069999998</c:v>
                </c:pt>
                <c:pt idx="404">
                  <c:v>201.6055992</c:v>
                </c:pt>
                <c:pt idx="405">
                  <c:v>201.61245729999999</c:v>
                </c:pt>
                <c:pt idx="406">
                  <c:v>201.619315</c:v>
                </c:pt>
                <c:pt idx="407">
                  <c:v>201.6261724</c:v>
                </c:pt>
                <c:pt idx="408">
                  <c:v>201.6330293</c:v>
                </c:pt>
                <c:pt idx="409">
                  <c:v>201.63988599999999</c:v>
                </c:pt>
                <c:pt idx="410">
                  <c:v>201.64674219999998</c:v>
                </c:pt>
                <c:pt idx="411">
                  <c:v>201.65359809999998</c:v>
                </c:pt>
                <c:pt idx="412">
                  <c:v>201.66045359999998</c:v>
                </c:pt>
                <c:pt idx="413">
                  <c:v>201.66730870000001</c:v>
                </c:pt>
                <c:pt idx="414">
                  <c:v>201.6741634</c:v>
                </c:pt>
                <c:pt idx="415">
                  <c:v>201.68101779999998</c:v>
                </c:pt>
                <c:pt idx="416">
                  <c:v>201.68787179999998</c:v>
                </c:pt>
                <c:pt idx="417">
                  <c:v>201.69472539999998</c:v>
                </c:pt>
                <c:pt idx="418">
                  <c:v>201.70157869999997</c:v>
                </c:pt>
                <c:pt idx="419">
                  <c:v>201.70843159999998</c:v>
                </c:pt>
                <c:pt idx="420">
                  <c:v>201.71528409999999</c:v>
                </c:pt>
                <c:pt idx="421">
                  <c:v>201.72213629999999</c:v>
                </c:pt>
                <c:pt idx="422">
                  <c:v>201.72898800000002</c:v>
                </c:pt>
                <c:pt idx="423">
                  <c:v>201.73583939999997</c:v>
                </c:pt>
                <c:pt idx="424">
                  <c:v>201.74269050000001</c:v>
                </c:pt>
                <c:pt idx="425">
                  <c:v>201.74954109999999</c:v>
                </c:pt>
                <c:pt idx="426">
                  <c:v>201.75639139999998</c:v>
                </c:pt>
                <c:pt idx="427">
                  <c:v>201.7632413</c:v>
                </c:pt>
                <c:pt idx="428">
                  <c:v>201.77009090000001</c:v>
                </c:pt>
                <c:pt idx="429">
                  <c:v>201.77694</c:v>
                </c:pt>
                <c:pt idx="430">
                  <c:v>201.7837888</c:v>
                </c:pt>
                <c:pt idx="431">
                  <c:v>201.79063730000001</c:v>
                </c:pt>
                <c:pt idx="432">
                  <c:v>201.79748529999998</c:v>
                </c:pt>
                <c:pt idx="433">
                  <c:v>201.80433299999999</c:v>
                </c:pt>
                <c:pt idx="434">
                  <c:v>201.81118029999999</c:v>
                </c:pt>
                <c:pt idx="435">
                  <c:v>201.81802729999998</c:v>
                </c:pt>
                <c:pt idx="436">
                  <c:v>201.82487380000001</c:v>
                </c:pt>
                <c:pt idx="437">
                  <c:v>201.83171999999999</c:v>
                </c:pt>
                <c:pt idx="438">
                  <c:v>201.83856589999999</c:v>
                </c:pt>
                <c:pt idx="439">
                  <c:v>201.84541129999999</c:v>
                </c:pt>
                <c:pt idx="440">
                  <c:v>201.85225639999999</c:v>
                </c:pt>
                <c:pt idx="441">
                  <c:v>201.8591011</c:v>
                </c:pt>
                <c:pt idx="442">
                  <c:v>201.86594539999999</c:v>
                </c:pt>
                <c:pt idx="443">
                  <c:v>201.87278939999999</c:v>
                </c:pt>
                <c:pt idx="444">
                  <c:v>201.87963299999998</c:v>
                </c:pt>
                <c:pt idx="445">
                  <c:v>201.88647619999998</c:v>
                </c:pt>
                <c:pt idx="446">
                  <c:v>201.89331909999999</c:v>
                </c:pt>
                <c:pt idx="447">
                  <c:v>201.90016159999999</c:v>
                </c:pt>
                <c:pt idx="448">
                  <c:v>201.90700369999999</c:v>
                </c:pt>
                <c:pt idx="449">
                  <c:v>201.91384539999999</c:v>
                </c:pt>
                <c:pt idx="450">
                  <c:v>201.9206868</c:v>
                </c:pt>
                <c:pt idx="451">
                  <c:v>201.92752780000001</c:v>
                </c:pt>
                <c:pt idx="452">
                  <c:v>201.93436840000001</c:v>
                </c:pt>
                <c:pt idx="453">
                  <c:v>201.94120860000001</c:v>
                </c:pt>
                <c:pt idx="454">
                  <c:v>201.9480485</c:v>
                </c:pt>
                <c:pt idx="455">
                  <c:v>201.95488800000001</c:v>
                </c:pt>
                <c:pt idx="456">
                  <c:v>201.96172709999999</c:v>
                </c:pt>
                <c:pt idx="457">
                  <c:v>201.96856589999999</c:v>
                </c:pt>
                <c:pt idx="458">
                  <c:v>201.97540430000001</c:v>
                </c:pt>
                <c:pt idx="459">
                  <c:v>201.9822423</c:v>
                </c:pt>
                <c:pt idx="460">
                  <c:v>201.98908</c:v>
                </c:pt>
                <c:pt idx="461">
                  <c:v>201.99591719999998</c:v>
                </c:pt>
                <c:pt idx="462">
                  <c:v>202.00275409999998</c:v>
                </c:pt>
                <c:pt idx="463">
                  <c:v>202.00959069999999</c:v>
                </c:pt>
                <c:pt idx="464">
                  <c:v>202.0164268</c:v>
                </c:pt>
                <c:pt idx="465">
                  <c:v>202.02326260000001</c:v>
                </c:pt>
                <c:pt idx="466">
                  <c:v>202.03009800000001</c:v>
                </c:pt>
                <c:pt idx="467">
                  <c:v>202.0369331</c:v>
                </c:pt>
                <c:pt idx="468">
                  <c:v>202.04376769999999</c:v>
                </c:pt>
                <c:pt idx="469">
                  <c:v>202.050602</c:v>
                </c:pt>
                <c:pt idx="470">
                  <c:v>202.057436</c:v>
                </c:pt>
                <c:pt idx="471">
                  <c:v>202.06426949999999</c:v>
                </c:pt>
                <c:pt idx="472">
                  <c:v>202.07110270000001</c:v>
                </c:pt>
                <c:pt idx="473">
                  <c:v>202.0779355</c:v>
                </c:pt>
                <c:pt idx="474">
                  <c:v>202.084768</c:v>
                </c:pt>
                <c:pt idx="475">
                  <c:v>202.09159999999997</c:v>
                </c:pt>
                <c:pt idx="476">
                  <c:v>202.09843169999999</c:v>
                </c:pt>
                <c:pt idx="477">
                  <c:v>202.10526300000001</c:v>
                </c:pt>
                <c:pt idx="478">
                  <c:v>202.11209400000001</c:v>
                </c:pt>
                <c:pt idx="479">
                  <c:v>202.11892459999999</c:v>
                </c:pt>
                <c:pt idx="480">
                  <c:v>202.12575479999998</c:v>
                </c:pt>
                <c:pt idx="481">
                  <c:v>202.1325846</c:v>
                </c:pt>
                <c:pt idx="482">
                  <c:v>202.13941409999998</c:v>
                </c:pt>
                <c:pt idx="483">
                  <c:v>202.14624319999999</c:v>
                </c:pt>
                <c:pt idx="484">
                  <c:v>202.15307189999999</c:v>
                </c:pt>
                <c:pt idx="485">
                  <c:v>202.1599003</c:v>
                </c:pt>
                <c:pt idx="486">
                  <c:v>202.16672819999999</c:v>
                </c:pt>
                <c:pt idx="487">
                  <c:v>202.17355579999997</c:v>
                </c:pt>
                <c:pt idx="488">
                  <c:v>202.18038309999997</c:v>
                </c:pt>
                <c:pt idx="489">
                  <c:v>202.18720989999997</c:v>
                </c:pt>
                <c:pt idx="490">
                  <c:v>202.19403639999999</c:v>
                </c:pt>
                <c:pt idx="491">
                  <c:v>202.20086259999999</c:v>
                </c:pt>
                <c:pt idx="492">
                  <c:v>202.2076883</c:v>
                </c:pt>
                <c:pt idx="493">
                  <c:v>202.2145137</c:v>
                </c:pt>
                <c:pt idx="494">
                  <c:v>202.22133869999999</c:v>
                </c:pt>
                <c:pt idx="495">
                  <c:v>202.22816330000001</c:v>
                </c:pt>
                <c:pt idx="496">
                  <c:v>202.23498759999998</c:v>
                </c:pt>
                <c:pt idx="497">
                  <c:v>202.24181149999998</c:v>
                </c:pt>
                <c:pt idx="498">
                  <c:v>202.24863500000001</c:v>
                </c:pt>
                <c:pt idx="499">
                  <c:v>202.2554581</c:v>
                </c:pt>
                <c:pt idx="500">
                  <c:v>202.26228089999998</c:v>
                </c:pt>
                <c:pt idx="501">
                  <c:v>202.26910329999998</c:v>
                </c:pt>
                <c:pt idx="502">
                  <c:v>202.27592529999998</c:v>
                </c:pt>
                <c:pt idx="503">
                  <c:v>202.282747</c:v>
                </c:pt>
                <c:pt idx="504">
                  <c:v>202.28956830000001</c:v>
                </c:pt>
                <c:pt idx="505">
                  <c:v>202.29638919999999</c:v>
                </c:pt>
                <c:pt idx="506">
                  <c:v>202.3032097</c:v>
                </c:pt>
                <c:pt idx="507">
                  <c:v>202.31002989999999</c:v>
                </c:pt>
                <c:pt idx="508">
                  <c:v>202.31684970000001</c:v>
                </c:pt>
                <c:pt idx="509">
                  <c:v>202.32366909999999</c:v>
                </c:pt>
                <c:pt idx="510">
                  <c:v>202.33048819999999</c:v>
                </c:pt>
                <c:pt idx="511">
                  <c:v>202.33730689999999</c:v>
                </c:pt>
                <c:pt idx="512">
                  <c:v>202.34412520000001</c:v>
                </c:pt>
                <c:pt idx="513">
                  <c:v>202.35094309999999</c:v>
                </c:pt>
                <c:pt idx="514">
                  <c:v>202.35776069999997</c:v>
                </c:pt>
                <c:pt idx="515">
                  <c:v>202.36457789999997</c:v>
                </c:pt>
                <c:pt idx="516">
                  <c:v>202.3713947</c:v>
                </c:pt>
                <c:pt idx="517">
                  <c:v>202.37821120000001</c:v>
                </c:pt>
                <c:pt idx="518">
                  <c:v>202.3850272</c:v>
                </c:pt>
                <c:pt idx="519">
                  <c:v>202.3918429</c:v>
                </c:pt>
                <c:pt idx="520">
                  <c:v>202.39865829999999</c:v>
                </c:pt>
                <c:pt idx="521">
                  <c:v>202.40547320000002</c:v>
                </c:pt>
                <c:pt idx="522">
                  <c:v>202.4122878</c:v>
                </c:pt>
                <c:pt idx="523">
                  <c:v>202.4191021</c:v>
                </c:pt>
                <c:pt idx="524">
                  <c:v>202.42591589999998</c:v>
                </c:pt>
                <c:pt idx="525">
                  <c:v>202.4327294</c:v>
                </c:pt>
                <c:pt idx="526">
                  <c:v>202.43954249999999</c:v>
                </c:pt>
                <c:pt idx="527">
                  <c:v>202.4463552</c:v>
                </c:pt>
                <c:pt idx="528">
                  <c:v>202.4531676</c:v>
                </c:pt>
                <c:pt idx="529">
                  <c:v>202.4599796</c:v>
                </c:pt>
                <c:pt idx="530">
                  <c:v>202.46679119999999</c:v>
                </c:pt>
                <c:pt idx="531">
                  <c:v>202.47360239999998</c:v>
                </c:pt>
                <c:pt idx="532">
                  <c:v>202.48041330000001</c:v>
                </c:pt>
                <c:pt idx="533">
                  <c:v>202.48722379999998</c:v>
                </c:pt>
                <c:pt idx="534">
                  <c:v>202.494034</c:v>
                </c:pt>
                <c:pt idx="535">
                  <c:v>202.50084369999999</c:v>
                </c:pt>
                <c:pt idx="536">
                  <c:v>202.50765309999997</c:v>
                </c:pt>
                <c:pt idx="537">
                  <c:v>202.51446209999997</c:v>
                </c:pt>
                <c:pt idx="538">
                  <c:v>202.5212708</c:v>
                </c:pt>
                <c:pt idx="539">
                  <c:v>202.52807899999999</c:v>
                </c:pt>
                <c:pt idx="540">
                  <c:v>202.5348869</c:v>
                </c:pt>
                <c:pt idx="541">
                  <c:v>202.54169450000001</c:v>
                </c:pt>
                <c:pt idx="542">
                  <c:v>202.54850159999998</c:v>
                </c:pt>
                <c:pt idx="543">
                  <c:v>202.5553084</c:v>
                </c:pt>
                <c:pt idx="544">
                  <c:v>202.56211479999999</c:v>
                </c:pt>
                <c:pt idx="545">
                  <c:v>202.56892089999999</c:v>
                </c:pt>
                <c:pt idx="546">
                  <c:v>202.57572649999997</c:v>
                </c:pt>
                <c:pt idx="547">
                  <c:v>202.5825318</c:v>
                </c:pt>
                <c:pt idx="548">
                  <c:v>202.58933680000001</c:v>
                </c:pt>
                <c:pt idx="549">
                  <c:v>202.5961413</c:v>
                </c:pt>
                <c:pt idx="550">
                  <c:v>202.6029455</c:v>
                </c:pt>
                <c:pt idx="551">
                  <c:v>202.60974929999998</c:v>
                </c:pt>
                <c:pt idx="552">
                  <c:v>202.6165527</c:v>
                </c:pt>
                <c:pt idx="553">
                  <c:v>202.62335580000001</c:v>
                </c:pt>
                <c:pt idx="554">
                  <c:v>202.63015849999999</c:v>
                </c:pt>
                <c:pt idx="555">
                  <c:v>202.6369608</c:v>
                </c:pt>
                <c:pt idx="556">
                  <c:v>202.64376279999999</c:v>
                </c:pt>
                <c:pt idx="557">
                  <c:v>202.65056439999998</c:v>
                </c:pt>
                <c:pt idx="558">
                  <c:v>202.65736559999999</c:v>
                </c:pt>
                <c:pt idx="559">
                  <c:v>202.6641664</c:v>
                </c:pt>
                <c:pt idx="560">
                  <c:v>202.6709669</c:v>
                </c:pt>
                <c:pt idx="561">
                  <c:v>202.67776699999999</c:v>
                </c:pt>
                <c:pt idx="562">
                  <c:v>202.6845667</c:v>
                </c:pt>
                <c:pt idx="563">
                  <c:v>202.69136599999999</c:v>
                </c:pt>
                <c:pt idx="564">
                  <c:v>202.69816499999999</c:v>
                </c:pt>
                <c:pt idx="565">
                  <c:v>202.70496359999999</c:v>
                </c:pt>
                <c:pt idx="566">
                  <c:v>202.71176189999997</c:v>
                </c:pt>
                <c:pt idx="567">
                  <c:v>202.71855969999999</c:v>
                </c:pt>
                <c:pt idx="568">
                  <c:v>202.72535719999999</c:v>
                </c:pt>
                <c:pt idx="569">
                  <c:v>202.73215429999999</c:v>
                </c:pt>
                <c:pt idx="570">
                  <c:v>202.73895110000001</c:v>
                </c:pt>
                <c:pt idx="571">
                  <c:v>202.7457474</c:v>
                </c:pt>
                <c:pt idx="572">
                  <c:v>202.75254339999998</c:v>
                </c:pt>
                <c:pt idx="573">
                  <c:v>202.75933910000001</c:v>
                </c:pt>
                <c:pt idx="574">
                  <c:v>202.7661343</c:v>
                </c:pt>
                <c:pt idx="575">
                  <c:v>202.77292919999999</c:v>
                </c:pt>
                <c:pt idx="576">
                  <c:v>202.77972369999998</c:v>
                </c:pt>
                <c:pt idx="577">
                  <c:v>202.78651790000001</c:v>
                </c:pt>
                <c:pt idx="578">
                  <c:v>202.79331169999998</c:v>
                </c:pt>
                <c:pt idx="579">
                  <c:v>202.8001051</c:v>
                </c:pt>
                <c:pt idx="580">
                  <c:v>202.80689809999998</c:v>
                </c:pt>
                <c:pt idx="581">
                  <c:v>202.8136907</c:v>
                </c:pt>
                <c:pt idx="582">
                  <c:v>202.820483</c:v>
                </c:pt>
                <c:pt idx="583">
                  <c:v>202.82727489999999</c:v>
                </c:pt>
                <c:pt idx="584">
                  <c:v>202.83406650000001</c:v>
                </c:pt>
                <c:pt idx="585">
                  <c:v>202.84085759999999</c:v>
                </c:pt>
                <c:pt idx="586">
                  <c:v>202.8476484</c:v>
                </c:pt>
                <c:pt idx="587">
                  <c:v>202.85443889999999</c:v>
                </c:pt>
                <c:pt idx="588">
                  <c:v>202.86122889999999</c:v>
                </c:pt>
                <c:pt idx="589">
                  <c:v>202.8680186</c:v>
                </c:pt>
                <c:pt idx="590">
                  <c:v>202.87480789999998</c:v>
                </c:pt>
                <c:pt idx="591">
                  <c:v>202.88159690000001</c:v>
                </c:pt>
                <c:pt idx="592">
                  <c:v>202.88838539999998</c:v>
                </c:pt>
                <c:pt idx="593">
                  <c:v>202.89517359999999</c:v>
                </c:pt>
                <c:pt idx="594">
                  <c:v>202.9019614</c:v>
                </c:pt>
                <c:pt idx="595">
                  <c:v>202.90874890000001</c:v>
                </c:pt>
                <c:pt idx="596">
                  <c:v>202.915536</c:v>
                </c:pt>
                <c:pt idx="597">
                  <c:v>202.9223227</c:v>
                </c:pt>
                <c:pt idx="598">
                  <c:v>202.92910900000001</c:v>
                </c:pt>
                <c:pt idx="599">
                  <c:v>202.93589499999999</c:v>
                </c:pt>
                <c:pt idx="600">
                  <c:v>202.94268059999999</c:v>
                </c:pt>
                <c:pt idx="601">
                  <c:v>202.94946579999998</c:v>
                </c:pt>
                <c:pt idx="602">
                  <c:v>202.95625059999998</c:v>
                </c:pt>
                <c:pt idx="603">
                  <c:v>202.96303510000001</c:v>
                </c:pt>
                <c:pt idx="604">
                  <c:v>202.96981919999999</c:v>
                </c:pt>
                <c:pt idx="605">
                  <c:v>202.97660299999998</c:v>
                </c:pt>
                <c:pt idx="606">
                  <c:v>202.98338630000001</c:v>
                </c:pt>
                <c:pt idx="607">
                  <c:v>202.99016929999999</c:v>
                </c:pt>
                <c:pt idx="608">
                  <c:v>202.9969519</c:v>
                </c:pt>
                <c:pt idx="609">
                  <c:v>203.0037342</c:v>
                </c:pt>
                <c:pt idx="610">
                  <c:v>203.010516</c:v>
                </c:pt>
                <c:pt idx="611">
                  <c:v>203.01729749999998</c:v>
                </c:pt>
                <c:pt idx="612">
                  <c:v>203.02407869999999</c:v>
                </c:pt>
                <c:pt idx="613">
                  <c:v>203.0308594</c:v>
                </c:pt>
                <c:pt idx="614">
                  <c:v>203.03763979999999</c:v>
                </c:pt>
                <c:pt idx="615">
                  <c:v>203.04441979999999</c:v>
                </c:pt>
                <c:pt idx="616">
                  <c:v>203.0511995</c:v>
                </c:pt>
                <c:pt idx="617">
                  <c:v>203.05797869999998</c:v>
                </c:pt>
                <c:pt idx="618">
                  <c:v>203.06475759999998</c:v>
                </c:pt>
                <c:pt idx="619">
                  <c:v>203.07153619999997</c:v>
                </c:pt>
                <c:pt idx="620">
                  <c:v>203.07831429999999</c:v>
                </c:pt>
                <c:pt idx="621">
                  <c:v>203.08509209999997</c:v>
                </c:pt>
                <c:pt idx="622">
                  <c:v>203.09186949999997</c:v>
                </c:pt>
                <c:pt idx="623">
                  <c:v>203.0986466</c:v>
                </c:pt>
                <c:pt idx="624">
                  <c:v>203.10542319999999</c:v>
                </c:pt>
                <c:pt idx="625">
                  <c:v>203.11219949999997</c:v>
                </c:pt>
                <c:pt idx="626">
                  <c:v>203.1189755</c:v>
                </c:pt>
                <c:pt idx="627">
                  <c:v>203.12575099999998</c:v>
                </c:pt>
                <c:pt idx="628">
                  <c:v>203.1325262</c:v>
                </c:pt>
                <c:pt idx="629">
                  <c:v>203.13930099999999</c:v>
                </c:pt>
                <c:pt idx="630">
                  <c:v>203.1460754</c:v>
                </c:pt>
                <c:pt idx="631">
                  <c:v>203.1528495</c:v>
                </c:pt>
                <c:pt idx="632">
                  <c:v>203.1596232</c:v>
                </c:pt>
                <c:pt idx="633">
                  <c:v>203.16639649999999</c:v>
                </c:pt>
                <c:pt idx="634">
                  <c:v>203.1731695</c:v>
                </c:pt>
                <c:pt idx="635">
                  <c:v>203.17994210000001</c:v>
                </c:pt>
                <c:pt idx="636">
                  <c:v>203.18671429999998</c:v>
                </c:pt>
                <c:pt idx="637">
                  <c:v>203.1934861</c:v>
                </c:pt>
                <c:pt idx="638">
                  <c:v>203.20025759999999</c:v>
                </c:pt>
                <c:pt idx="639">
                  <c:v>203.2070286</c:v>
                </c:pt>
                <c:pt idx="640">
                  <c:v>203.2137994</c:v>
                </c:pt>
                <c:pt idx="641">
                  <c:v>203.22056969999997</c:v>
                </c:pt>
                <c:pt idx="642">
                  <c:v>203.22733969999999</c:v>
                </c:pt>
                <c:pt idx="643">
                  <c:v>203.2341093</c:v>
                </c:pt>
                <c:pt idx="644">
                  <c:v>203.24087850000001</c:v>
                </c:pt>
                <c:pt idx="645">
                  <c:v>203.24764739999998</c:v>
                </c:pt>
                <c:pt idx="646">
                  <c:v>203.25441589999997</c:v>
                </c:pt>
                <c:pt idx="647">
                  <c:v>203.26118399999999</c:v>
                </c:pt>
                <c:pt idx="648">
                  <c:v>203.2679517</c:v>
                </c:pt>
                <c:pt idx="649">
                  <c:v>203.27471909999997</c:v>
                </c:pt>
                <c:pt idx="650">
                  <c:v>203.2814861</c:v>
                </c:pt>
                <c:pt idx="651">
                  <c:v>203.28825269999999</c:v>
                </c:pt>
                <c:pt idx="652">
                  <c:v>203.295019</c:v>
                </c:pt>
                <c:pt idx="653">
                  <c:v>203.3017849</c:v>
                </c:pt>
                <c:pt idx="654">
                  <c:v>203.3085504</c:v>
                </c:pt>
                <c:pt idx="655">
                  <c:v>203.3153155</c:v>
                </c:pt>
                <c:pt idx="656">
                  <c:v>203.32208029999998</c:v>
                </c:pt>
                <c:pt idx="657">
                  <c:v>203.32884469999999</c:v>
                </c:pt>
                <c:pt idx="658">
                  <c:v>203.33560869999999</c:v>
                </c:pt>
                <c:pt idx="659">
                  <c:v>203.34237239999999</c:v>
                </c:pt>
                <c:pt idx="660">
                  <c:v>203.34913569999998</c:v>
                </c:pt>
                <c:pt idx="661">
                  <c:v>203.35589859999999</c:v>
                </c:pt>
                <c:pt idx="662">
                  <c:v>203.3626611</c:v>
                </c:pt>
                <c:pt idx="663">
                  <c:v>203.36942329999999</c:v>
                </c:pt>
                <c:pt idx="664">
                  <c:v>203.37618509999999</c:v>
                </c:pt>
                <c:pt idx="665">
                  <c:v>203.38294649999997</c:v>
                </c:pt>
                <c:pt idx="666">
                  <c:v>203.38970759999998</c:v>
                </c:pt>
                <c:pt idx="667">
                  <c:v>203.39646829999998</c:v>
                </c:pt>
                <c:pt idx="668">
                  <c:v>203.40322859999998</c:v>
                </c:pt>
                <c:pt idx="669">
                  <c:v>203.4099885</c:v>
                </c:pt>
                <c:pt idx="670">
                  <c:v>203.41674809999998</c:v>
                </c:pt>
                <c:pt idx="671">
                  <c:v>203.42350729999998</c:v>
                </c:pt>
                <c:pt idx="672">
                  <c:v>203.43026609999998</c:v>
                </c:pt>
                <c:pt idx="673">
                  <c:v>203.43702449999998</c:v>
                </c:pt>
                <c:pt idx="674">
                  <c:v>203.44378259999999</c:v>
                </c:pt>
                <c:pt idx="675">
                  <c:v>203.4505403</c:v>
                </c:pt>
                <c:pt idx="676">
                  <c:v>203.45729759999998</c:v>
                </c:pt>
                <c:pt idx="677">
                  <c:v>203.46405459999997</c:v>
                </c:pt>
                <c:pt idx="678">
                  <c:v>203.47081120000001</c:v>
                </c:pt>
                <c:pt idx="679">
                  <c:v>203.4775674</c:v>
                </c:pt>
                <c:pt idx="680">
                  <c:v>203.4843233</c:v>
                </c:pt>
                <c:pt idx="681">
                  <c:v>203.4910787</c:v>
                </c:pt>
                <c:pt idx="682">
                  <c:v>203.4978338</c:v>
                </c:pt>
                <c:pt idx="683">
                  <c:v>203.50458859999998</c:v>
                </c:pt>
                <c:pt idx="684">
                  <c:v>203.51134289999999</c:v>
                </c:pt>
                <c:pt idx="685">
                  <c:v>203.51809689999999</c:v>
                </c:pt>
                <c:pt idx="686">
                  <c:v>203.52485050000001</c:v>
                </c:pt>
                <c:pt idx="687">
                  <c:v>203.5316038</c:v>
                </c:pt>
                <c:pt idx="688">
                  <c:v>203.53835669999998</c:v>
                </c:pt>
                <c:pt idx="689">
                  <c:v>203.54510920000001</c:v>
                </c:pt>
                <c:pt idx="690">
                  <c:v>203.55186130000001</c:v>
                </c:pt>
                <c:pt idx="691">
                  <c:v>203.55861300000001</c:v>
                </c:pt>
                <c:pt idx="692">
                  <c:v>203.56536439999999</c:v>
                </c:pt>
                <c:pt idx="693">
                  <c:v>203.5721154</c:v>
                </c:pt>
                <c:pt idx="694">
                  <c:v>203.57886609999997</c:v>
                </c:pt>
                <c:pt idx="695">
                  <c:v>203.58561639999999</c:v>
                </c:pt>
                <c:pt idx="696">
                  <c:v>203.59236630000001</c:v>
                </c:pt>
                <c:pt idx="697">
                  <c:v>203.59911579999999</c:v>
                </c:pt>
                <c:pt idx="698">
                  <c:v>203.6058649</c:v>
                </c:pt>
                <c:pt idx="699">
                  <c:v>203.6126137</c:v>
                </c:pt>
                <c:pt idx="700">
                  <c:v>203.61936209999999</c:v>
                </c:pt>
                <c:pt idx="701">
                  <c:v>203.6261102</c:v>
                </c:pt>
                <c:pt idx="702">
                  <c:v>203.62119029999997</c:v>
                </c:pt>
                <c:pt idx="703">
                  <c:v>203.62807659999999</c:v>
                </c:pt>
                <c:pt idx="704">
                  <c:v>203.63496259999999</c:v>
                </c:pt>
                <c:pt idx="705">
                  <c:v>203.6418481</c:v>
                </c:pt>
                <c:pt idx="706">
                  <c:v>203.6487333</c:v>
                </c:pt>
                <c:pt idx="707">
                  <c:v>203.6556181</c:v>
                </c:pt>
                <c:pt idx="708">
                  <c:v>203.66250249999999</c:v>
                </c:pt>
                <c:pt idx="709">
                  <c:v>203.6693865</c:v>
                </c:pt>
                <c:pt idx="710">
                  <c:v>203.6762702</c:v>
                </c:pt>
                <c:pt idx="711">
                  <c:v>203.68315339999998</c:v>
                </c:pt>
                <c:pt idx="712">
                  <c:v>203.6900363</c:v>
                </c:pt>
                <c:pt idx="713">
                  <c:v>203.69691879999999</c:v>
                </c:pt>
                <c:pt idx="714">
                  <c:v>203.703801</c:v>
                </c:pt>
                <c:pt idx="715">
                  <c:v>203.71068270000001</c:v>
                </c:pt>
                <c:pt idx="716">
                  <c:v>203.7175641</c:v>
                </c:pt>
                <c:pt idx="717">
                  <c:v>203.7244451</c:v>
                </c:pt>
                <c:pt idx="718">
                  <c:v>203.73132569999999</c:v>
                </c:pt>
                <c:pt idx="719">
                  <c:v>203.73820599999999</c:v>
                </c:pt>
                <c:pt idx="720">
                  <c:v>203.74508589999999</c:v>
                </c:pt>
                <c:pt idx="721">
                  <c:v>203.75196529999999</c:v>
                </c:pt>
                <c:pt idx="722">
                  <c:v>203.75884439999999</c:v>
                </c:pt>
                <c:pt idx="723">
                  <c:v>203.7657232</c:v>
                </c:pt>
                <c:pt idx="724">
                  <c:v>203.77260149999998</c:v>
                </c:pt>
                <c:pt idx="725">
                  <c:v>203.77947949999998</c:v>
                </c:pt>
                <c:pt idx="726">
                  <c:v>203.78635709999998</c:v>
                </c:pt>
                <c:pt idx="727">
                  <c:v>203.79323429999999</c:v>
                </c:pt>
                <c:pt idx="728">
                  <c:v>203.80011109999998</c:v>
                </c:pt>
                <c:pt idx="729">
                  <c:v>203.80698759999999</c:v>
                </c:pt>
                <c:pt idx="730">
                  <c:v>203.81386369999998</c:v>
                </c:pt>
                <c:pt idx="731">
                  <c:v>203.82073940000001</c:v>
                </c:pt>
                <c:pt idx="732">
                  <c:v>203.8276147</c:v>
                </c:pt>
                <c:pt idx="733">
                  <c:v>203.83448959999998</c:v>
                </c:pt>
                <c:pt idx="734">
                  <c:v>203.84136419999999</c:v>
                </c:pt>
                <c:pt idx="735">
                  <c:v>203.84823839999999</c:v>
                </c:pt>
                <c:pt idx="736">
                  <c:v>203.85511220000001</c:v>
                </c:pt>
                <c:pt idx="737">
                  <c:v>203.8619856</c:v>
                </c:pt>
                <c:pt idx="738">
                  <c:v>203.86885859999998</c:v>
                </c:pt>
                <c:pt idx="739">
                  <c:v>203.87573129999998</c:v>
                </c:pt>
                <c:pt idx="740">
                  <c:v>203.88260359999998</c:v>
                </c:pt>
                <c:pt idx="741">
                  <c:v>203.88947549999997</c:v>
                </c:pt>
                <c:pt idx="742">
                  <c:v>203.89634699999999</c:v>
                </c:pt>
                <c:pt idx="743">
                  <c:v>203.90321819999997</c:v>
                </c:pt>
                <c:pt idx="744">
                  <c:v>203.91008899999997</c:v>
                </c:pt>
                <c:pt idx="745">
                  <c:v>203.9169594</c:v>
                </c:pt>
                <c:pt idx="746">
                  <c:v>203.92382939999999</c:v>
                </c:pt>
                <c:pt idx="747">
                  <c:v>203.930699</c:v>
                </c:pt>
                <c:pt idx="748">
                  <c:v>203.93756829999998</c:v>
                </c:pt>
                <c:pt idx="749">
                  <c:v>203.94443720000001</c:v>
                </c:pt>
                <c:pt idx="750">
                  <c:v>203.95130569999998</c:v>
                </c:pt>
                <c:pt idx="751">
                  <c:v>203.9581738</c:v>
                </c:pt>
                <c:pt idx="752">
                  <c:v>203.96504150000001</c:v>
                </c:pt>
                <c:pt idx="753">
                  <c:v>203.97190889999999</c:v>
                </c:pt>
                <c:pt idx="754">
                  <c:v>203.97877589999999</c:v>
                </c:pt>
                <c:pt idx="755">
                  <c:v>203.98564249999998</c:v>
                </c:pt>
                <c:pt idx="756">
                  <c:v>203.9925087</c:v>
                </c:pt>
                <c:pt idx="757">
                  <c:v>203.99937460000001</c:v>
                </c:pt>
                <c:pt idx="758">
                  <c:v>204.00623999999999</c:v>
                </c:pt>
                <c:pt idx="759">
                  <c:v>204.01310509999999</c:v>
                </c:pt>
                <c:pt idx="760">
                  <c:v>204.01996990000001</c:v>
                </c:pt>
                <c:pt idx="761">
                  <c:v>204.0268342</c:v>
                </c:pt>
                <c:pt idx="762">
                  <c:v>204.03369810000001</c:v>
                </c:pt>
                <c:pt idx="763">
                  <c:v>204.04056169999998</c:v>
                </c:pt>
                <c:pt idx="764">
                  <c:v>204.04742489999998</c:v>
                </c:pt>
                <c:pt idx="765">
                  <c:v>204.05428769999997</c:v>
                </c:pt>
                <c:pt idx="766">
                  <c:v>204.06115019999999</c:v>
                </c:pt>
                <c:pt idx="767">
                  <c:v>204.06801229999999</c:v>
                </c:pt>
                <c:pt idx="768">
                  <c:v>204.0748739</c:v>
                </c:pt>
                <c:pt idx="769">
                  <c:v>204.0817352</c:v>
                </c:pt>
                <c:pt idx="770">
                  <c:v>204.08859620000001</c:v>
                </c:pt>
                <c:pt idx="771">
                  <c:v>204.09545669999997</c:v>
                </c:pt>
                <c:pt idx="772">
                  <c:v>204.10231690000001</c:v>
                </c:pt>
                <c:pt idx="773">
                  <c:v>204.10917669999998</c:v>
                </c:pt>
                <c:pt idx="774">
                  <c:v>204.1160361</c:v>
                </c:pt>
                <c:pt idx="775">
                  <c:v>204.12289509999999</c:v>
                </c:pt>
                <c:pt idx="776">
                  <c:v>204.12975379999997</c:v>
                </c:pt>
                <c:pt idx="777">
                  <c:v>204.13661209999998</c:v>
                </c:pt>
                <c:pt idx="778">
                  <c:v>204.14346999999998</c:v>
                </c:pt>
                <c:pt idx="779">
                  <c:v>204.15032749999997</c:v>
                </c:pt>
                <c:pt idx="780">
                  <c:v>204.15718459999999</c:v>
                </c:pt>
                <c:pt idx="781">
                  <c:v>204.1640414</c:v>
                </c:pt>
                <c:pt idx="782">
                  <c:v>204.17089780000001</c:v>
                </c:pt>
                <c:pt idx="783">
                  <c:v>204.17775379999998</c:v>
                </c:pt>
                <c:pt idx="784">
                  <c:v>204.1846094</c:v>
                </c:pt>
                <c:pt idx="785">
                  <c:v>204.19146459999999</c:v>
                </c:pt>
                <c:pt idx="786">
                  <c:v>204.19831949999997</c:v>
                </c:pt>
                <c:pt idx="787">
                  <c:v>204.205174</c:v>
                </c:pt>
                <c:pt idx="788">
                  <c:v>204.2120281</c:v>
                </c:pt>
                <c:pt idx="789">
                  <c:v>204.21888179999999</c:v>
                </c:pt>
                <c:pt idx="790">
                  <c:v>204.2257352</c:v>
                </c:pt>
                <c:pt idx="791">
                  <c:v>204.23258820000001</c:v>
                </c:pt>
                <c:pt idx="792">
                  <c:v>204.23944069999999</c:v>
                </c:pt>
                <c:pt idx="793">
                  <c:v>204.24629299999998</c:v>
                </c:pt>
                <c:pt idx="794">
                  <c:v>204.2531448</c:v>
                </c:pt>
                <c:pt idx="795">
                  <c:v>204.25999630000001</c:v>
                </c:pt>
                <c:pt idx="796">
                  <c:v>204.26684729999999</c:v>
                </c:pt>
                <c:pt idx="797">
                  <c:v>204.273698</c:v>
                </c:pt>
                <c:pt idx="798">
                  <c:v>204.28054839999999</c:v>
                </c:pt>
                <c:pt idx="799">
                  <c:v>204.28739829999998</c:v>
                </c:pt>
                <c:pt idx="800">
                  <c:v>204.29424789999999</c:v>
                </c:pt>
                <c:pt idx="801">
                  <c:v>204.30109709999999</c:v>
                </c:pt>
                <c:pt idx="802">
                  <c:v>204.30794589999999</c:v>
                </c:pt>
                <c:pt idx="803">
                  <c:v>204.31479429999999</c:v>
                </c:pt>
                <c:pt idx="804">
                  <c:v>204.32164230000001</c:v>
                </c:pt>
                <c:pt idx="805">
                  <c:v>204.32849000000002</c:v>
                </c:pt>
                <c:pt idx="806">
                  <c:v>204.33533729999999</c:v>
                </c:pt>
                <c:pt idx="807">
                  <c:v>204.34218419999999</c:v>
                </c:pt>
                <c:pt idx="808">
                  <c:v>204.34903079999998</c:v>
                </c:pt>
                <c:pt idx="809">
                  <c:v>204.3558769</c:v>
                </c:pt>
                <c:pt idx="810">
                  <c:v>204.36272270000001</c:v>
                </c:pt>
                <c:pt idx="811">
                  <c:v>204.36956809999998</c:v>
                </c:pt>
                <c:pt idx="812">
                  <c:v>204.37641309999998</c:v>
                </c:pt>
                <c:pt idx="813">
                  <c:v>204.38325769999997</c:v>
                </c:pt>
                <c:pt idx="814">
                  <c:v>204.39010199999998</c:v>
                </c:pt>
                <c:pt idx="815">
                  <c:v>204.39694589999999</c:v>
                </c:pt>
                <c:pt idx="816">
                  <c:v>204.40378939999999</c:v>
                </c:pt>
                <c:pt idx="817">
                  <c:v>204.41063249999999</c:v>
                </c:pt>
                <c:pt idx="818">
                  <c:v>204.41747529999998</c:v>
                </c:pt>
                <c:pt idx="819">
                  <c:v>204.42431759999999</c:v>
                </c:pt>
                <c:pt idx="820">
                  <c:v>204.4311596</c:v>
                </c:pt>
                <c:pt idx="821">
                  <c:v>204.43800119999997</c:v>
                </c:pt>
                <c:pt idx="822">
                  <c:v>204.44484249999999</c:v>
                </c:pt>
                <c:pt idx="823">
                  <c:v>204.45168329999998</c:v>
                </c:pt>
                <c:pt idx="824">
                  <c:v>204.45852379999999</c:v>
                </c:pt>
                <c:pt idx="825">
                  <c:v>204.4653639</c:v>
                </c:pt>
                <c:pt idx="826">
                  <c:v>204.4722036</c:v>
                </c:pt>
                <c:pt idx="827">
                  <c:v>204.47904299999999</c:v>
                </c:pt>
                <c:pt idx="828">
                  <c:v>204.48588190000001</c:v>
                </c:pt>
                <c:pt idx="829">
                  <c:v>204.49272049999999</c:v>
                </c:pt>
                <c:pt idx="830">
                  <c:v>204.49955869999999</c:v>
                </c:pt>
                <c:pt idx="831">
                  <c:v>204.50639649999999</c:v>
                </c:pt>
                <c:pt idx="832">
                  <c:v>204.51323400000001</c:v>
                </c:pt>
                <c:pt idx="833">
                  <c:v>204.520071</c:v>
                </c:pt>
                <c:pt idx="834">
                  <c:v>204.52690769999998</c:v>
                </c:pt>
                <c:pt idx="835">
                  <c:v>204.53374399999998</c:v>
                </c:pt>
                <c:pt idx="836">
                  <c:v>204.54057999999998</c:v>
                </c:pt>
                <c:pt idx="837">
                  <c:v>204.54741549999997</c:v>
                </c:pt>
                <c:pt idx="838">
                  <c:v>204.55425069999998</c:v>
                </c:pt>
                <c:pt idx="839">
                  <c:v>204.56108549999999</c:v>
                </c:pt>
                <c:pt idx="840">
                  <c:v>204.56791989999999</c:v>
                </c:pt>
                <c:pt idx="841">
                  <c:v>204.57475389999999</c:v>
                </c:pt>
                <c:pt idx="842">
                  <c:v>204.58158759999998</c:v>
                </c:pt>
                <c:pt idx="843">
                  <c:v>204.58842089999999</c:v>
                </c:pt>
                <c:pt idx="844">
                  <c:v>204.59525379999999</c:v>
                </c:pt>
                <c:pt idx="845">
                  <c:v>204.6020863</c:v>
                </c:pt>
                <c:pt idx="846">
                  <c:v>204.60891839999999</c:v>
                </c:pt>
                <c:pt idx="847">
                  <c:v>204.61575019999998</c:v>
                </c:pt>
                <c:pt idx="848">
                  <c:v>204.62258160000002</c:v>
                </c:pt>
                <c:pt idx="849">
                  <c:v>204.62941259999999</c:v>
                </c:pt>
                <c:pt idx="850">
                  <c:v>204.6362432</c:v>
                </c:pt>
                <c:pt idx="851">
                  <c:v>204.64307349999999</c:v>
                </c:pt>
                <c:pt idx="852">
                  <c:v>204.64990330000001</c:v>
                </c:pt>
                <c:pt idx="853">
                  <c:v>204.65673279999999</c:v>
                </c:pt>
                <c:pt idx="854">
                  <c:v>204.66356189999999</c:v>
                </c:pt>
                <c:pt idx="855">
                  <c:v>204.67039069999998</c:v>
                </c:pt>
                <c:pt idx="856">
                  <c:v>204.67721900000001</c:v>
                </c:pt>
                <c:pt idx="857">
                  <c:v>204.68404699999999</c:v>
                </c:pt>
                <c:pt idx="858">
                  <c:v>204.69087459999997</c:v>
                </c:pt>
                <c:pt idx="859">
                  <c:v>204.69770179999998</c:v>
                </c:pt>
                <c:pt idx="860">
                  <c:v>204.70452869999997</c:v>
                </c:pt>
                <c:pt idx="861">
                  <c:v>204.71135509999999</c:v>
                </c:pt>
                <c:pt idx="862">
                  <c:v>204.7181812</c:v>
                </c:pt>
                <c:pt idx="863">
                  <c:v>204.72500689999998</c:v>
                </c:pt>
                <c:pt idx="864">
                  <c:v>204.73183219999999</c:v>
                </c:pt>
                <c:pt idx="865">
                  <c:v>204.73865719999998</c:v>
                </c:pt>
                <c:pt idx="866">
                  <c:v>204.74548179999999</c:v>
                </c:pt>
                <c:pt idx="867">
                  <c:v>204.75230589999998</c:v>
                </c:pt>
                <c:pt idx="868">
                  <c:v>204.75912979999998</c:v>
                </c:pt>
                <c:pt idx="869">
                  <c:v>204.76595320000001</c:v>
                </c:pt>
                <c:pt idx="870">
                  <c:v>204.77277620000001</c:v>
                </c:pt>
                <c:pt idx="871">
                  <c:v>204.7795989</c:v>
                </c:pt>
                <c:pt idx="872">
                  <c:v>204.78642120000001</c:v>
                </c:pt>
                <c:pt idx="873">
                  <c:v>204.79324310000001</c:v>
                </c:pt>
                <c:pt idx="874">
                  <c:v>204.80006469999998</c:v>
                </c:pt>
                <c:pt idx="875">
                  <c:v>204.80688579999998</c:v>
                </c:pt>
                <c:pt idx="876">
                  <c:v>204.81370659999999</c:v>
                </c:pt>
                <c:pt idx="877">
                  <c:v>204.82052699999997</c:v>
                </c:pt>
                <c:pt idx="878">
                  <c:v>204.827347</c:v>
                </c:pt>
                <c:pt idx="879">
                  <c:v>204.8341667</c:v>
                </c:pt>
                <c:pt idx="880">
                  <c:v>204.84098589999999</c:v>
                </c:pt>
                <c:pt idx="881">
                  <c:v>204.84780480000001</c:v>
                </c:pt>
                <c:pt idx="882">
                  <c:v>204.85462329999999</c:v>
                </c:pt>
                <c:pt idx="883">
                  <c:v>204.86144149999998</c:v>
                </c:pt>
                <c:pt idx="884">
                  <c:v>204.86825919999998</c:v>
                </c:pt>
                <c:pt idx="885">
                  <c:v>204.8750766</c:v>
                </c:pt>
                <c:pt idx="886">
                  <c:v>204.88189360000001</c:v>
                </c:pt>
                <c:pt idx="887">
                  <c:v>204.88871019999999</c:v>
                </c:pt>
                <c:pt idx="888">
                  <c:v>204.89552639999999</c:v>
                </c:pt>
                <c:pt idx="889">
                  <c:v>204.90234229999999</c:v>
                </c:pt>
                <c:pt idx="890">
                  <c:v>204.9091578</c:v>
                </c:pt>
                <c:pt idx="891">
                  <c:v>204.91597289999999</c:v>
                </c:pt>
                <c:pt idx="892">
                  <c:v>204.92278759999999</c:v>
                </c:pt>
                <c:pt idx="893">
                  <c:v>204.92960189999999</c:v>
                </c:pt>
                <c:pt idx="894">
                  <c:v>204.91741159999998</c:v>
                </c:pt>
                <c:pt idx="895">
                  <c:v>204.9243669</c:v>
                </c:pt>
                <c:pt idx="896">
                  <c:v>204.93132169999998</c:v>
                </c:pt>
                <c:pt idx="897">
                  <c:v>204.93827619999999</c:v>
                </c:pt>
                <c:pt idx="898">
                  <c:v>204.94523029999999</c:v>
                </c:pt>
                <c:pt idx="899">
                  <c:v>204.95218399999999</c:v>
                </c:pt>
                <c:pt idx="900">
                  <c:v>204.95913729999998</c:v>
                </c:pt>
                <c:pt idx="901">
                  <c:v>204.9660902</c:v>
                </c:pt>
                <c:pt idx="902">
                  <c:v>204.9730428</c:v>
                </c:pt>
                <c:pt idx="903">
                  <c:v>204.97999499999997</c:v>
                </c:pt>
                <c:pt idx="904">
                  <c:v>204.98694679999997</c:v>
                </c:pt>
                <c:pt idx="905">
                  <c:v>204.99389819999999</c:v>
                </c:pt>
                <c:pt idx="906">
                  <c:v>205.0008493</c:v>
                </c:pt>
                <c:pt idx="907">
                  <c:v>205.00779990000001</c:v>
                </c:pt>
                <c:pt idx="908">
                  <c:v>205.01475020000001</c:v>
                </c:pt>
                <c:pt idx="909">
                  <c:v>205.02170009999998</c:v>
                </c:pt>
                <c:pt idx="910">
                  <c:v>205.02864959999999</c:v>
                </c:pt>
                <c:pt idx="911">
                  <c:v>205.03559870000001</c:v>
                </c:pt>
                <c:pt idx="912">
                  <c:v>205.04254749999998</c:v>
                </c:pt>
                <c:pt idx="913">
                  <c:v>205.04949590000001</c:v>
                </c:pt>
                <c:pt idx="914">
                  <c:v>205.05644379999998</c:v>
                </c:pt>
                <c:pt idx="915">
                  <c:v>205.06339149999999</c:v>
                </c:pt>
                <c:pt idx="916">
                  <c:v>205.07033870000001</c:v>
                </c:pt>
                <c:pt idx="917">
                  <c:v>205.07728549999999</c:v>
                </c:pt>
                <c:pt idx="918">
                  <c:v>205.08423199999999</c:v>
                </c:pt>
                <c:pt idx="919">
                  <c:v>205.09117810000001</c:v>
                </c:pt>
                <c:pt idx="920">
                  <c:v>205.0981238</c:v>
                </c:pt>
                <c:pt idx="921">
                  <c:v>205.10506909999998</c:v>
                </c:pt>
                <c:pt idx="922">
                  <c:v>205.11201409999998</c:v>
                </c:pt>
                <c:pt idx="923">
                  <c:v>205.11895860000001</c:v>
                </c:pt>
                <c:pt idx="924">
                  <c:v>205.12590279999998</c:v>
                </c:pt>
                <c:pt idx="925">
                  <c:v>205.13284659999999</c:v>
                </c:pt>
                <c:pt idx="926">
                  <c:v>205.13979</c:v>
                </c:pt>
                <c:pt idx="927">
                  <c:v>205.14673309999998</c:v>
                </c:pt>
                <c:pt idx="928">
                  <c:v>205.15367569999998</c:v>
                </c:pt>
                <c:pt idx="929">
                  <c:v>205.16061799999997</c:v>
                </c:pt>
                <c:pt idx="930">
                  <c:v>205.16755989999999</c:v>
                </c:pt>
                <c:pt idx="931">
                  <c:v>205.17450139999997</c:v>
                </c:pt>
                <c:pt idx="932">
                  <c:v>205.18144249999997</c:v>
                </c:pt>
                <c:pt idx="933">
                  <c:v>205.1883833</c:v>
                </c:pt>
                <c:pt idx="934">
                  <c:v>205.19532359999999</c:v>
                </c:pt>
                <c:pt idx="935">
                  <c:v>205.20226359999998</c:v>
                </c:pt>
                <c:pt idx="936">
                  <c:v>205.20920319999999</c:v>
                </c:pt>
                <c:pt idx="937">
                  <c:v>205.21614249999999</c:v>
                </c:pt>
                <c:pt idx="938">
                  <c:v>205.22308129999999</c:v>
                </c:pt>
                <c:pt idx="939">
                  <c:v>205.23001980000001</c:v>
                </c:pt>
                <c:pt idx="940">
                  <c:v>205.23695789999999</c:v>
                </c:pt>
                <c:pt idx="941">
                  <c:v>205.2438956</c:v>
                </c:pt>
                <c:pt idx="942">
                  <c:v>205.25083290000001</c:v>
                </c:pt>
                <c:pt idx="943">
                  <c:v>205.25776980000001</c:v>
                </c:pt>
                <c:pt idx="944">
                  <c:v>205.26470639999999</c:v>
                </c:pt>
                <c:pt idx="945">
                  <c:v>205.27164259999998</c:v>
                </c:pt>
                <c:pt idx="946">
                  <c:v>205.27857839999999</c:v>
                </c:pt>
                <c:pt idx="947">
                  <c:v>205.28551379999999</c:v>
                </c:pt>
                <c:pt idx="948">
                  <c:v>205.29244879999999</c:v>
                </c:pt>
                <c:pt idx="949">
                  <c:v>205.29938349999998</c:v>
                </c:pt>
                <c:pt idx="950">
                  <c:v>205.30631769999999</c:v>
                </c:pt>
                <c:pt idx="951">
                  <c:v>205.3132516</c:v>
                </c:pt>
                <c:pt idx="952">
                  <c:v>205.3201851</c:v>
                </c:pt>
                <c:pt idx="953">
                  <c:v>205.3271183</c:v>
                </c:pt>
                <c:pt idx="954">
                  <c:v>205.33405100000002</c:v>
                </c:pt>
                <c:pt idx="955">
                  <c:v>205.34098339999997</c:v>
                </c:pt>
                <c:pt idx="956">
                  <c:v>205.34791539999998</c:v>
                </c:pt>
                <c:pt idx="957">
                  <c:v>205.35484700000001</c:v>
                </c:pt>
                <c:pt idx="958">
                  <c:v>205.36177819999997</c:v>
                </c:pt>
                <c:pt idx="959">
                  <c:v>205.36870909999999</c:v>
                </c:pt>
                <c:pt idx="960">
                  <c:v>205.37563949999998</c:v>
                </c:pt>
                <c:pt idx="961">
                  <c:v>205.38256960000001</c:v>
                </c:pt>
                <c:pt idx="962">
                  <c:v>205.38949929999998</c:v>
                </c:pt>
                <c:pt idx="963">
                  <c:v>205.39642859999998</c:v>
                </c:pt>
                <c:pt idx="964">
                  <c:v>205.40335759999999</c:v>
                </c:pt>
                <c:pt idx="965">
                  <c:v>205.41028609999998</c:v>
                </c:pt>
                <c:pt idx="966">
                  <c:v>205.41721429999998</c:v>
                </c:pt>
                <c:pt idx="967">
                  <c:v>205.42414209999998</c:v>
                </c:pt>
                <c:pt idx="968">
                  <c:v>205.43106950000001</c:v>
                </c:pt>
                <c:pt idx="969">
                  <c:v>205.4379965</c:v>
                </c:pt>
                <c:pt idx="970">
                  <c:v>205.44492320000001</c:v>
                </c:pt>
                <c:pt idx="971">
                  <c:v>205.45184949999998</c:v>
                </c:pt>
                <c:pt idx="972">
                  <c:v>205.45877540000001</c:v>
                </c:pt>
                <c:pt idx="973">
                  <c:v>205.4657009</c:v>
                </c:pt>
                <c:pt idx="974">
                  <c:v>205.47262599999999</c:v>
                </c:pt>
                <c:pt idx="975">
                  <c:v>205.47955069999998</c:v>
                </c:pt>
                <c:pt idx="976">
                  <c:v>205.48647509999998</c:v>
                </c:pt>
                <c:pt idx="977">
                  <c:v>205.49339909999998</c:v>
                </c:pt>
                <c:pt idx="978">
                  <c:v>205.5003227</c:v>
                </c:pt>
                <c:pt idx="979">
                  <c:v>205.50724589999999</c:v>
                </c:pt>
                <c:pt idx="980">
                  <c:v>205.51416879999999</c:v>
                </c:pt>
                <c:pt idx="981">
                  <c:v>205.52109119999997</c:v>
                </c:pt>
                <c:pt idx="982">
                  <c:v>205.5280133</c:v>
                </c:pt>
                <c:pt idx="983">
                  <c:v>205.53493499999999</c:v>
                </c:pt>
                <c:pt idx="984">
                  <c:v>205.54185630000001</c:v>
                </c:pt>
                <c:pt idx="985">
                  <c:v>205.54877729999998</c:v>
                </c:pt>
                <c:pt idx="986">
                  <c:v>205.55569779999999</c:v>
                </c:pt>
                <c:pt idx="987">
                  <c:v>205.56261799999999</c:v>
                </c:pt>
                <c:pt idx="988">
                  <c:v>205.56953779999998</c:v>
                </c:pt>
                <c:pt idx="989">
                  <c:v>205.57645719999999</c:v>
                </c:pt>
                <c:pt idx="990">
                  <c:v>205.5833762</c:v>
                </c:pt>
                <c:pt idx="991">
                  <c:v>205.5902949</c:v>
                </c:pt>
                <c:pt idx="992">
                  <c:v>205.59721309999998</c:v>
                </c:pt>
                <c:pt idx="993">
                  <c:v>205.604131</c:v>
                </c:pt>
                <c:pt idx="994">
                  <c:v>205.61104849999998</c:v>
                </c:pt>
                <c:pt idx="995">
                  <c:v>205.61796569999998</c:v>
                </c:pt>
                <c:pt idx="996">
                  <c:v>205.62488239999999</c:v>
                </c:pt>
                <c:pt idx="997">
                  <c:v>205.63179879999998</c:v>
                </c:pt>
                <c:pt idx="998">
                  <c:v>205.63871479999997</c:v>
                </c:pt>
                <c:pt idx="999">
                  <c:v>205.64563039999999</c:v>
                </c:pt>
                <c:pt idx="1000">
                  <c:v>205.6525456</c:v>
                </c:pt>
                <c:pt idx="1001">
                  <c:v>205.65946039999997</c:v>
                </c:pt>
                <c:pt idx="1002">
                  <c:v>205.66637489999999</c:v>
                </c:pt>
                <c:pt idx="1003">
                  <c:v>205.67328899999998</c:v>
                </c:pt>
                <c:pt idx="1004">
                  <c:v>205.6802027</c:v>
                </c:pt>
                <c:pt idx="1005">
                  <c:v>205.687116</c:v>
                </c:pt>
                <c:pt idx="1006">
                  <c:v>205.69402890000001</c:v>
                </c:pt>
                <c:pt idx="1007">
                  <c:v>205.7009415</c:v>
                </c:pt>
                <c:pt idx="1008">
                  <c:v>205.70785359999999</c:v>
                </c:pt>
                <c:pt idx="1009">
                  <c:v>205.71476539999998</c:v>
                </c:pt>
                <c:pt idx="1010">
                  <c:v>205.72167679999998</c:v>
                </c:pt>
                <c:pt idx="1011">
                  <c:v>205.72858790000001</c:v>
                </c:pt>
                <c:pt idx="1012">
                  <c:v>205.73549849999998</c:v>
                </c:pt>
                <c:pt idx="1013">
                  <c:v>205.74240879999999</c:v>
                </c:pt>
                <c:pt idx="1014">
                  <c:v>205.7493187</c:v>
                </c:pt>
                <c:pt idx="1015">
                  <c:v>205.75622820000001</c:v>
                </c:pt>
                <c:pt idx="1016">
                  <c:v>205.76313729999998</c:v>
                </c:pt>
                <c:pt idx="1017">
                  <c:v>205.77004600000001</c:v>
                </c:pt>
                <c:pt idx="1018">
                  <c:v>205.77695439999999</c:v>
                </c:pt>
                <c:pt idx="1019">
                  <c:v>205.7838624</c:v>
                </c:pt>
                <c:pt idx="1020">
                  <c:v>205.79076999999998</c:v>
                </c:pt>
                <c:pt idx="1021">
                  <c:v>205.79767719999998</c:v>
                </c:pt>
                <c:pt idx="1022">
                  <c:v>205.80458399999998</c:v>
                </c:pt>
                <c:pt idx="1023">
                  <c:v>205.81149049999999</c:v>
                </c:pt>
                <c:pt idx="1024">
                  <c:v>205.8183966</c:v>
                </c:pt>
                <c:pt idx="1025">
                  <c:v>205.8253023</c:v>
                </c:pt>
                <c:pt idx="1026">
                  <c:v>205.8322076</c:v>
                </c:pt>
                <c:pt idx="1027">
                  <c:v>205.8391125</c:v>
                </c:pt>
                <c:pt idx="1028">
                  <c:v>205.84601709999998</c:v>
                </c:pt>
                <c:pt idx="1029">
                  <c:v>205.8529212</c:v>
                </c:pt>
                <c:pt idx="1030">
                  <c:v>205.859825</c:v>
                </c:pt>
                <c:pt idx="1031">
                  <c:v>205.8667284</c:v>
                </c:pt>
                <c:pt idx="1032">
                  <c:v>205.87363149999999</c:v>
                </c:pt>
                <c:pt idx="1033">
                  <c:v>205.88053409999998</c:v>
                </c:pt>
                <c:pt idx="1034">
                  <c:v>205.88743639999998</c:v>
                </c:pt>
                <c:pt idx="1035">
                  <c:v>205.89433829999999</c:v>
                </c:pt>
                <c:pt idx="1036">
                  <c:v>205.90123979999998</c:v>
                </c:pt>
                <c:pt idx="1037">
                  <c:v>205.90814089999998</c:v>
                </c:pt>
                <c:pt idx="1038">
                  <c:v>205.9150416</c:v>
                </c:pt>
                <c:pt idx="1039">
                  <c:v>205.92194199999997</c:v>
                </c:pt>
                <c:pt idx="1040">
                  <c:v>205.928842</c:v>
                </c:pt>
                <c:pt idx="1041">
                  <c:v>205.93574159999997</c:v>
                </c:pt>
                <c:pt idx="1042">
                  <c:v>205.94264079999999</c:v>
                </c:pt>
                <c:pt idx="1043">
                  <c:v>205.94953959999998</c:v>
                </c:pt>
                <c:pt idx="1044">
                  <c:v>205.95643809999999</c:v>
                </c:pt>
                <c:pt idx="1045">
                  <c:v>205.96333619999999</c:v>
                </c:pt>
                <c:pt idx="1046">
                  <c:v>205.97023379999999</c:v>
                </c:pt>
                <c:pt idx="1047">
                  <c:v>205.97713119999997</c:v>
                </c:pt>
                <c:pt idx="1048">
                  <c:v>205.98402809999999</c:v>
                </c:pt>
                <c:pt idx="1049">
                  <c:v>205.9909246</c:v>
                </c:pt>
                <c:pt idx="1050">
                  <c:v>205.99782079999997</c:v>
                </c:pt>
                <c:pt idx="1051">
                  <c:v>206.00471659999999</c:v>
                </c:pt>
                <c:pt idx="1052">
                  <c:v>206.01161200000001</c:v>
                </c:pt>
                <c:pt idx="1053">
                  <c:v>206.018507</c:v>
                </c:pt>
                <c:pt idx="1054">
                  <c:v>206.02540169999997</c:v>
                </c:pt>
                <c:pt idx="1055">
                  <c:v>206.03229590000001</c:v>
                </c:pt>
                <c:pt idx="1056">
                  <c:v>206.0391898</c:v>
                </c:pt>
                <c:pt idx="1057">
                  <c:v>206.04608329999999</c:v>
                </c:pt>
                <c:pt idx="1058">
                  <c:v>206.05297640000001</c:v>
                </c:pt>
                <c:pt idx="1059">
                  <c:v>206.05986920000001</c:v>
                </c:pt>
                <c:pt idx="1060">
                  <c:v>206.06676149999998</c:v>
                </c:pt>
                <c:pt idx="1061">
                  <c:v>206.07365349999998</c:v>
                </c:pt>
                <c:pt idx="1062">
                  <c:v>206.08054509999999</c:v>
                </c:pt>
                <c:pt idx="1063">
                  <c:v>206.08743629999998</c:v>
                </c:pt>
                <c:pt idx="1064">
                  <c:v>206.09432720000001</c:v>
                </c:pt>
                <c:pt idx="1065">
                  <c:v>206.10121759999998</c:v>
                </c:pt>
                <c:pt idx="1066">
                  <c:v>206.10810770000001</c:v>
                </c:pt>
                <c:pt idx="1067">
                  <c:v>206.11499739999999</c:v>
                </c:pt>
                <c:pt idx="1068">
                  <c:v>206.1218867</c:v>
                </c:pt>
                <c:pt idx="1069">
                  <c:v>206.12877559999998</c:v>
                </c:pt>
                <c:pt idx="1070">
                  <c:v>206.13566420000001</c:v>
                </c:pt>
                <c:pt idx="1071">
                  <c:v>206.14255230000001</c:v>
                </c:pt>
                <c:pt idx="1072">
                  <c:v>206.14944009999999</c:v>
                </c:pt>
                <c:pt idx="1073">
                  <c:v>206.15632749999997</c:v>
                </c:pt>
                <c:pt idx="1074">
                  <c:v>206.16321450000001</c:v>
                </c:pt>
                <c:pt idx="1075">
                  <c:v>206.17010119999998</c:v>
                </c:pt>
                <c:pt idx="1076">
                  <c:v>206.1769875</c:v>
                </c:pt>
                <c:pt idx="1077">
                  <c:v>206.18387329999999</c:v>
                </c:pt>
                <c:pt idx="1078">
                  <c:v>206.19075879999997</c:v>
                </c:pt>
                <c:pt idx="1079">
                  <c:v>206.197644</c:v>
                </c:pt>
                <c:pt idx="1080">
                  <c:v>206.2045287</c:v>
                </c:pt>
                <c:pt idx="1081">
                  <c:v>206.21141299999999</c:v>
                </c:pt>
                <c:pt idx="1082">
                  <c:v>206.21829699999998</c:v>
                </c:pt>
                <c:pt idx="1083">
                  <c:v>206.22518059999999</c:v>
                </c:pt>
                <c:pt idx="1084">
                  <c:v>206.23206379999999</c:v>
                </c:pt>
                <c:pt idx="1085">
                  <c:v>206.23894669999999</c:v>
                </c:pt>
                <c:pt idx="1086">
                  <c:v>206.24582909999998</c:v>
                </c:pt>
                <c:pt idx="1087">
                  <c:v>206.25271119999999</c:v>
                </c:pt>
                <c:pt idx="1088">
                  <c:v>206.25959289999997</c:v>
                </c:pt>
                <c:pt idx="1089">
                  <c:v>206.2664742</c:v>
                </c:pt>
                <c:pt idx="1090">
                  <c:v>206.2733551</c:v>
                </c:pt>
                <c:pt idx="1091">
                  <c:v>206.28023569999999</c:v>
                </c:pt>
                <c:pt idx="1092">
                  <c:v>206.28711579999998</c:v>
                </c:pt>
                <c:pt idx="1093">
                  <c:v>206.29399559999999</c:v>
                </c:pt>
                <c:pt idx="1094">
                  <c:v>206.30087499999999</c:v>
                </c:pt>
                <c:pt idx="1095">
                  <c:v>206.30775400000002</c:v>
                </c:pt>
                <c:pt idx="1096">
                  <c:v>206.31463269999998</c:v>
                </c:pt>
                <c:pt idx="1097">
                  <c:v>206.32151089999999</c:v>
                </c:pt>
                <c:pt idx="1098">
                  <c:v>206.32838879999997</c:v>
                </c:pt>
                <c:pt idx="1099">
                  <c:v>206.3352663</c:v>
                </c:pt>
                <c:pt idx="1100">
                  <c:v>206.3421434</c:v>
                </c:pt>
                <c:pt idx="1101">
                  <c:v>206.33155629999999</c:v>
                </c:pt>
                <c:pt idx="1102">
                  <c:v>206.33857610000001</c:v>
                </c:pt>
                <c:pt idx="1103">
                  <c:v>206.3455956</c:v>
                </c:pt>
                <c:pt idx="1104">
                  <c:v>206.35261469999998</c:v>
                </c:pt>
                <c:pt idx="1105">
                  <c:v>206.35963340000001</c:v>
                </c:pt>
                <c:pt idx="1106">
                  <c:v>206.36665169999998</c:v>
                </c:pt>
                <c:pt idx="1107">
                  <c:v>206.37366969999999</c:v>
                </c:pt>
                <c:pt idx="1108">
                  <c:v>206.38068729999998</c:v>
                </c:pt>
                <c:pt idx="1109">
                  <c:v>206.38770439999999</c:v>
                </c:pt>
                <c:pt idx="1110">
                  <c:v>206.39472119999999</c:v>
                </c:pt>
                <c:pt idx="1111">
                  <c:v>206.40173759999999</c:v>
                </c:pt>
                <c:pt idx="1112">
                  <c:v>206.40875370000001</c:v>
                </c:pt>
                <c:pt idx="1113">
                  <c:v>206.41576929999999</c:v>
                </c:pt>
                <c:pt idx="1114">
                  <c:v>206.4227846</c:v>
                </c:pt>
                <c:pt idx="1115">
                  <c:v>206.42979940000001</c:v>
                </c:pt>
                <c:pt idx="1116">
                  <c:v>206.4368139</c:v>
                </c:pt>
                <c:pt idx="1117">
                  <c:v>206.443828</c:v>
                </c:pt>
                <c:pt idx="1118">
                  <c:v>206.45084180000001</c:v>
                </c:pt>
                <c:pt idx="1119">
                  <c:v>206.45785509999999</c:v>
                </c:pt>
                <c:pt idx="1120">
                  <c:v>206.46486809999999</c:v>
                </c:pt>
                <c:pt idx="1121">
                  <c:v>206.47188059999999</c:v>
                </c:pt>
                <c:pt idx="1122">
                  <c:v>206.47889280000001</c:v>
                </c:pt>
                <c:pt idx="1123">
                  <c:v>206.48590459999997</c:v>
                </c:pt>
                <c:pt idx="1124">
                  <c:v>206.49291599999998</c:v>
                </c:pt>
                <c:pt idx="1125">
                  <c:v>206.49992710000001</c:v>
                </c:pt>
                <c:pt idx="1126">
                  <c:v>206.50693769999998</c:v>
                </c:pt>
                <c:pt idx="1127">
                  <c:v>206.513948</c:v>
                </c:pt>
                <c:pt idx="1128">
                  <c:v>206.52095789999998</c:v>
                </c:pt>
                <c:pt idx="1129">
                  <c:v>206.52796739999999</c:v>
                </c:pt>
                <c:pt idx="1130">
                  <c:v>206.53497649999997</c:v>
                </c:pt>
                <c:pt idx="1131">
                  <c:v>206.5419852</c:v>
                </c:pt>
                <c:pt idx="1132">
                  <c:v>206.54899360000002</c:v>
                </c:pt>
                <c:pt idx="1133">
                  <c:v>206.55600159999997</c:v>
                </c:pt>
                <c:pt idx="1134">
                  <c:v>206.56300909999999</c:v>
                </c:pt>
                <c:pt idx="1135">
                  <c:v>206.57001629999999</c:v>
                </c:pt>
                <c:pt idx="1136">
                  <c:v>206.57702309999999</c:v>
                </c:pt>
                <c:pt idx="1137">
                  <c:v>206.58402959999998</c:v>
                </c:pt>
                <c:pt idx="1138">
                  <c:v>206.5910356</c:v>
                </c:pt>
                <c:pt idx="1139">
                  <c:v>206.59804129999998</c:v>
                </c:pt>
                <c:pt idx="1140">
                  <c:v>206.60504659999998</c:v>
                </c:pt>
                <c:pt idx="1141">
                  <c:v>206.61205150000001</c:v>
                </c:pt>
                <c:pt idx="1142">
                  <c:v>206.619056</c:v>
                </c:pt>
                <c:pt idx="1143">
                  <c:v>206.62606009999999</c:v>
                </c:pt>
                <c:pt idx="1144">
                  <c:v>206.6330638</c:v>
                </c:pt>
                <c:pt idx="1145">
                  <c:v>206.6400672</c:v>
                </c:pt>
                <c:pt idx="1146">
                  <c:v>206.6470702</c:v>
                </c:pt>
                <c:pt idx="1147">
                  <c:v>206.65407269999997</c:v>
                </c:pt>
                <c:pt idx="1148">
                  <c:v>206.66107499999998</c:v>
                </c:pt>
                <c:pt idx="1149">
                  <c:v>206.66807679999997</c:v>
                </c:pt>
                <c:pt idx="1150">
                  <c:v>206.6750782</c:v>
                </c:pt>
                <c:pt idx="1151">
                  <c:v>206.6820793</c:v>
                </c:pt>
                <c:pt idx="1152">
                  <c:v>206.6890799</c:v>
                </c:pt>
                <c:pt idx="1153">
                  <c:v>206.69608020000001</c:v>
                </c:pt>
                <c:pt idx="1154">
                  <c:v>206.70308009999999</c:v>
                </c:pt>
                <c:pt idx="1155">
                  <c:v>206.7100796</c:v>
                </c:pt>
                <c:pt idx="1156">
                  <c:v>206.7170788</c:v>
                </c:pt>
                <c:pt idx="1157">
                  <c:v>206.72407749999999</c:v>
                </c:pt>
                <c:pt idx="1158">
                  <c:v>206.73107589999998</c:v>
                </c:pt>
                <c:pt idx="1159">
                  <c:v>206.73807389999999</c:v>
                </c:pt>
                <c:pt idx="1160">
                  <c:v>206.74507149999999</c:v>
                </c:pt>
                <c:pt idx="1161">
                  <c:v>206.7520687</c:v>
                </c:pt>
                <c:pt idx="1162">
                  <c:v>206.75906549999999</c:v>
                </c:pt>
                <c:pt idx="1163">
                  <c:v>206.76606200000001</c:v>
                </c:pt>
                <c:pt idx="1164">
                  <c:v>206.77305799999999</c:v>
                </c:pt>
                <c:pt idx="1165">
                  <c:v>206.7800537</c:v>
                </c:pt>
                <c:pt idx="1166">
                  <c:v>206.787049</c:v>
                </c:pt>
                <c:pt idx="1167">
                  <c:v>206.79404389999999</c:v>
                </c:pt>
                <c:pt idx="1168">
                  <c:v>206.80103839999998</c:v>
                </c:pt>
                <c:pt idx="1169">
                  <c:v>206.80803259999999</c:v>
                </c:pt>
                <c:pt idx="1170">
                  <c:v>206.81502639999999</c:v>
                </c:pt>
                <c:pt idx="1171">
                  <c:v>206.8220197</c:v>
                </c:pt>
                <c:pt idx="1172">
                  <c:v>206.82901269999999</c:v>
                </c:pt>
                <c:pt idx="1173">
                  <c:v>206.83600529999998</c:v>
                </c:pt>
                <c:pt idx="1174">
                  <c:v>206.84299759999999</c:v>
                </c:pt>
                <c:pt idx="1175">
                  <c:v>206.8499894</c:v>
                </c:pt>
                <c:pt idx="1176">
                  <c:v>206.8569808</c:v>
                </c:pt>
                <c:pt idx="1177">
                  <c:v>206.8639719</c:v>
                </c:pt>
                <c:pt idx="1178">
                  <c:v>206.87096259999998</c:v>
                </c:pt>
                <c:pt idx="1179">
                  <c:v>206.8779529</c:v>
                </c:pt>
                <c:pt idx="1180">
                  <c:v>206.8849428</c:v>
                </c:pt>
                <c:pt idx="1181">
                  <c:v>206.8919324</c:v>
                </c:pt>
                <c:pt idx="1182">
                  <c:v>206.89892149999997</c:v>
                </c:pt>
                <c:pt idx="1183">
                  <c:v>206.90591029999999</c:v>
                </c:pt>
                <c:pt idx="1184">
                  <c:v>206.9128987</c:v>
                </c:pt>
                <c:pt idx="1185">
                  <c:v>206.91988670000001</c:v>
                </c:pt>
                <c:pt idx="1186">
                  <c:v>206.92687429999998</c:v>
                </c:pt>
                <c:pt idx="1187">
                  <c:v>206.93386150000001</c:v>
                </c:pt>
                <c:pt idx="1188">
                  <c:v>206.94084839999999</c:v>
                </c:pt>
                <c:pt idx="1189">
                  <c:v>206.94783480000001</c:v>
                </c:pt>
                <c:pt idx="1190">
                  <c:v>206.95482089999999</c:v>
                </c:pt>
                <c:pt idx="1191">
                  <c:v>206.96180660000002</c:v>
                </c:pt>
                <c:pt idx="1192">
                  <c:v>206.96879189999999</c:v>
                </c:pt>
                <c:pt idx="1193">
                  <c:v>206.9757769</c:v>
                </c:pt>
                <c:pt idx="1194">
                  <c:v>206.98276139999999</c:v>
                </c:pt>
                <c:pt idx="1195">
                  <c:v>206.98974559999999</c:v>
                </c:pt>
                <c:pt idx="1196">
                  <c:v>206.9967293</c:v>
                </c:pt>
                <c:pt idx="1197">
                  <c:v>207.00371269999999</c:v>
                </c:pt>
                <c:pt idx="1198">
                  <c:v>207.01069569999999</c:v>
                </c:pt>
                <c:pt idx="1199">
                  <c:v>207.01767839999999</c:v>
                </c:pt>
                <c:pt idx="1200">
                  <c:v>207.0246606</c:v>
                </c:pt>
                <c:pt idx="1201">
                  <c:v>207.0316425</c:v>
                </c:pt>
                <c:pt idx="1202">
                  <c:v>207.0386239</c:v>
                </c:pt>
                <c:pt idx="1203">
                  <c:v>207.04560499999999</c:v>
                </c:pt>
                <c:pt idx="1204">
                  <c:v>207.05258569999998</c:v>
                </c:pt>
                <c:pt idx="1205">
                  <c:v>207.05956609999998</c:v>
                </c:pt>
                <c:pt idx="1206">
                  <c:v>207.06654600000002</c:v>
                </c:pt>
                <c:pt idx="1207">
                  <c:v>207.07352559999998</c:v>
                </c:pt>
                <c:pt idx="1208">
                  <c:v>207.08050470000001</c:v>
                </c:pt>
                <c:pt idx="1209">
                  <c:v>207.08748349999999</c:v>
                </c:pt>
                <c:pt idx="1210">
                  <c:v>207.0944619</c:v>
                </c:pt>
                <c:pt idx="1211">
                  <c:v>207.10143989999997</c:v>
                </c:pt>
                <c:pt idx="1212">
                  <c:v>207.1084176</c:v>
                </c:pt>
                <c:pt idx="1213">
                  <c:v>207.11539479999999</c:v>
                </c:pt>
                <c:pt idx="1214">
                  <c:v>207.12237169999997</c:v>
                </c:pt>
                <c:pt idx="1215">
                  <c:v>207.12934819999998</c:v>
                </c:pt>
                <c:pt idx="1216">
                  <c:v>207.13632430000001</c:v>
                </c:pt>
                <c:pt idx="1217">
                  <c:v>207.14329999999998</c:v>
                </c:pt>
                <c:pt idx="1218">
                  <c:v>207.1502753</c:v>
                </c:pt>
                <c:pt idx="1219">
                  <c:v>207.15725029999999</c:v>
                </c:pt>
                <c:pt idx="1220">
                  <c:v>207.1642248</c:v>
                </c:pt>
                <c:pt idx="1221">
                  <c:v>207.171199</c:v>
                </c:pt>
                <c:pt idx="1222">
                  <c:v>207.17817279999997</c:v>
                </c:pt>
                <c:pt idx="1223">
                  <c:v>207.18514619999999</c:v>
                </c:pt>
                <c:pt idx="1224">
                  <c:v>207.19211919999998</c:v>
                </c:pt>
                <c:pt idx="1225">
                  <c:v>207.19909189999998</c:v>
                </c:pt>
                <c:pt idx="1226">
                  <c:v>207.20606409999999</c:v>
                </c:pt>
                <c:pt idx="1227">
                  <c:v>207.21303599999999</c:v>
                </c:pt>
                <c:pt idx="1228">
                  <c:v>207.22000750000001</c:v>
                </c:pt>
                <c:pt idx="1229">
                  <c:v>207.2269786</c:v>
                </c:pt>
                <c:pt idx="1230">
                  <c:v>207.23394930000001</c:v>
                </c:pt>
                <c:pt idx="1231">
                  <c:v>207.24091969999998</c:v>
                </c:pt>
                <c:pt idx="1232">
                  <c:v>207.24788960000001</c:v>
                </c:pt>
                <c:pt idx="1233">
                  <c:v>207.2548592</c:v>
                </c:pt>
                <c:pt idx="1234">
                  <c:v>207.26182839999998</c:v>
                </c:pt>
                <c:pt idx="1235">
                  <c:v>207.26879719999999</c:v>
                </c:pt>
                <c:pt idx="1236">
                  <c:v>207.2757656</c:v>
                </c:pt>
                <c:pt idx="1237">
                  <c:v>207.28273369999999</c:v>
                </c:pt>
                <c:pt idx="1238">
                  <c:v>207.28970129999999</c:v>
                </c:pt>
                <c:pt idx="1239">
                  <c:v>207.2966686</c:v>
                </c:pt>
                <c:pt idx="1240">
                  <c:v>207.30363549999998</c:v>
                </c:pt>
                <c:pt idx="1241">
                  <c:v>207.31060199999999</c:v>
                </c:pt>
                <c:pt idx="1242">
                  <c:v>207.31756809999999</c:v>
                </c:pt>
                <c:pt idx="1243">
                  <c:v>207.32453380000001</c:v>
                </c:pt>
                <c:pt idx="1244">
                  <c:v>207.3314992</c:v>
                </c:pt>
                <c:pt idx="1245">
                  <c:v>207.33846409999998</c:v>
                </c:pt>
                <c:pt idx="1246">
                  <c:v>207.34542869999999</c:v>
                </c:pt>
                <c:pt idx="1247">
                  <c:v>207.35239289999998</c:v>
                </c:pt>
                <c:pt idx="1248">
                  <c:v>207.35935669999998</c:v>
                </c:pt>
                <c:pt idx="1249">
                  <c:v>207.36632019999999</c:v>
                </c:pt>
                <c:pt idx="1250">
                  <c:v>207.3732832</c:v>
                </c:pt>
                <c:pt idx="1251">
                  <c:v>207.38024590000001</c:v>
                </c:pt>
                <c:pt idx="1252">
                  <c:v>207.38720809999998</c:v>
                </c:pt>
                <c:pt idx="1253">
                  <c:v>207.39417</c:v>
                </c:pt>
                <c:pt idx="1254">
                  <c:v>207.40113159999999</c:v>
                </c:pt>
                <c:pt idx="1255">
                  <c:v>207.40809269999997</c:v>
                </c:pt>
                <c:pt idx="1256">
                  <c:v>207.41505340000001</c:v>
                </c:pt>
                <c:pt idx="1257">
                  <c:v>207.4220138</c:v>
                </c:pt>
                <c:pt idx="1258">
                  <c:v>207.42897379999999</c:v>
                </c:pt>
                <c:pt idx="1259">
                  <c:v>207.43593329999999</c:v>
                </c:pt>
                <c:pt idx="1260">
                  <c:v>207.4428925</c:v>
                </c:pt>
                <c:pt idx="1261">
                  <c:v>207.4498514</c:v>
                </c:pt>
                <c:pt idx="1262">
                  <c:v>207.45680979999997</c:v>
                </c:pt>
                <c:pt idx="1263">
                  <c:v>207.46376789999999</c:v>
                </c:pt>
                <c:pt idx="1264">
                  <c:v>207.47072550000001</c:v>
                </c:pt>
                <c:pt idx="1265">
                  <c:v>207.4776828</c:v>
                </c:pt>
                <c:pt idx="1266">
                  <c:v>207.48463969999997</c:v>
                </c:pt>
                <c:pt idx="1267">
                  <c:v>207.4915962</c:v>
                </c:pt>
                <c:pt idx="1268">
                  <c:v>207.49855239999999</c:v>
                </c:pt>
                <c:pt idx="1269">
                  <c:v>207.50550809999999</c:v>
                </c:pt>
                <c:pt idx="1270">
                  <c:v>207.5124635</c:v>
                </c:pt>
                <c:pt idx="1271">
                  <c:v>207.5194185</c:v>
                </c:pt>
                <c:pt idx="1272">
                  <c:v>207.5263731</c:v>
                </c:pt>
                <c:pt idx="1273">
                  <c:v>207.5333273</c:v>
                </c:pt>
                <c:pt idx="1274">
                  <c:v>207.54028109999999</c:v>
                </c:pt>
                <c:pt idx="1275">
                  <c:v>207.5472346</c:v>
                </c:pt>
                <c:pt idx="1276">
                  <c:v>207.55418760000001</c:v>
                </c:pt>
                <c:pt idx="1277">
                  <c:v>207.56114030000001</c:v>
                </c:pt>
                <c:pt idx="1278">
                  <c:v>207.56809259999997</c:v>
                </c:pt>
                <c:pt idx="1279">
                  <c:v>207.57504449999999</c:v>
                </c:pt>
                <c:pt idx="1280">
                  <c:v>207.5819961</c:v>
                </c:pt>
                <c:pt idx="1281">
                  <c:v>207.58894720000001</c:v>
                </c:pt>
                <c:pt idx="1282">
                  <c:v>207.59589800000001</c:v>
                </c:pt>
                <c:pt idx="1283">
                  <c:v>207.60284830000001</c:v>
                </c:pt>
                <c:pt idx="1284">
                  <c:v>207.60979829999999</c:v>
                </c:pt>
                <c:pt idx="1285">
                  <c:v>207.61674789999998</c:v>
                </c:pt>
                <c:pt idx="1286">
                  <c:v>207.62369719999998</c:v>
                </c:pt>
                <c:pt idx="1287">
                  <c:v>207.63064600000001</c:v>
                </c:pt>
                <c:pt idx="1288">
                  <c:v>207.63759449999998</c:v>
                </c:pt>
                <c:pt idx="1289">
                  <c:v>207.64454249999997</c:v>
                </c:pt>
                <c:pt idx="1290">
                  <c:v>207.65149020000001</c:v>
                </c:pt>
                <c:pt idx="1291">
                  <c:v>207.65843749999999</c:v>
                </c:pt>
                <c:pt idx="1292">
                  <c:v>207.66538439999999</c:v>
                </c:pt>
                <c:pt idx="1293">
                  <c:v>207.67233099999999</c:v>
                </c:pt>
                <c:pt idx="1294">
                  <c:v>207.67927709999998</c:v>
                </c:pt>
                <c:pt idx="1295">
                  <c:v>207.68622289999999</c:v>
                </c:pt>
                <c:pt idx="1296">
                  <c:v>207.6931683</c:v>
                </c:pt>
                <c:pt idx="1297">
                  <c:v>207.7001133</c:v>
                </c:pt>
                <c:pt idx="1298">
                  <c:v>207.7070579</c:v>
                </c:pt>
                <c:pt idx="1299">
                  <c:v>207.71400210000002</c:v>
                </c:pt>
                <c:pt idx="1300">
                  <c:v>207.720946</c:v>
                </c:pt>
                <c:pt idx="1301">
                  <c:v>207.72788949999997</c:v>
                </c:pt>
                <c:pt idx="1302">
                  <c:v>207.73483250000001</c:v>
                </c:pt>
                <c:pt idx="1303">
                  <c:v>207.74177520000001</c:v>
                </c:pt>
                <c:pt idx="1304">
                  <c:v>207.7487175</c:v>
                </c:pt>
                <c:pt idx="1305">
                  <c:v>207.75565949999998</c:v>
                </c:pt>
                <c:pt idx="1306">
                  <c:v>207.76260099999999</c:v>
                </c:pt>
                <c:pt idx="1307">
                  <c:v>207.76954219999999</c:v>
                </c:pt>
                <c:pt idx="1308">
                  <c:v>207.77648299999998</c:v>
                </c:pt>
                <c:pt idx="1309">
                  <c:v>207.78342339999998</c:v>
                </c:pt>
                <c:pt idx="1310">
                  <c:v>207.79036339999999</c:v>
                </c:pt>
                <c:pt idx="1311">
                  <c:v>207.797303</c:v>
                </c:pt>
                <c:pt idx="1312">
                  <c:v>207.8042422</c:v>
                </c:pt>
                <c:pt idx="1313">
                  <c:v>207.8111811</c:v>
                </c:pt>
                <c:pt idx="1314">
                  <c:v>207.81811959999999</c:v>
                </c:pt>
                <c:pt idx="1315">
                  <c:v>207.82505769999997</c:v>
                </c:pt>
                <c:pt idx="1316">
                  <c:v>207.83199539999998</c:v>
                </c:pt>
                <c:pt idx="1317">
                  <c:v>207.83893269999999</c:v>
                </c:pt>
                <c:pt idx="1318">
                  <c:v>207.84586959999999</c:v>
                </c:pt>
                <c:pt idx="1319">
                  <c:v>207.8528062</c:v>
                </c:pt>
                <c:pt idx="1320">
                  <c:v>207.85974239999999</c:v>
                </c:pt>
                <c:pt idx="1321">
                  <c:v>207.86667809999997</c:v>
                </c:pt>
                <c:pt idx="1322">
                  <c:v>207.8736135</c:v>
                </c:pt>
                <c:pt idx="1323">
                  <c:v>207.8805486</c:v>
                </c:pt>
                <c:pt idx="1324">
                  <c:v>207.88748319999999</c:v>
                </c:pt>
                <c:pt idx="1325">
                  <c:v>207.8944175</c:v>
                </c:pt>
                <c:pt idx="1326">
                  <c:v>207.90135129999999</c:v>
                </c:pt>
                <c:pt idx="1327">
                  <c:v>207.90828479999999</c:v>
                </c:pt>
                <c:pt idx="1328">
                  <c:v>207.91521789999999</c:v>
                </c:pt>
                <c:pt idx="1329">
                  <c:v>207.92215059999998</c:v>
                </c:pt>
                <c:pt idx="1330">
                  <c:v>207.92908299999999</c:v>
                </c:pt>
                <c:pt idx="1331">
                  <c:v>207.9360149</c:v>
                </c:pt>
                <c:pt idx="1332">
                  <c:v>207.94294649999998</c:v>
                </c:pt>
                <c:pt idx="1333">
                  <c:v>207.94987759999998</c:v>
                </c:pt>
                <c:pt idx="1334">
                  <c:v>207.95680839999997</c:v>
                </c:pt>
                <c:pt idx="1335">
                  <c:v>207.96373889999998</c:v>
                </c:pt>
                <c:pt idx="1336">
                  <c:v>207.97066889999999</c:v>
                </c:pt>
                <c:pt idx="1337">
                  <c:v>207.97759849999997</c:v>
                </c:pt>
                <c:pt idx="1338">
                  <c:v>207.9845278</c:v>
                </c:pt>
                <c:pt idx="1339">
                  <c:v>207.99145670000001</c:v>
                </c:pt>
                <c:pt idx="1340">
                  <c:v>207.9983852</c:v>
                </c:pt>
                <c:pt idx="1341">
                  <c:v>208.00531329999998</c:v>
                </c:pt>
                <c:pt idx="1342">
                  <c:v>208.01224099999999</c:v>
                </c:pt>
                <c:pt idx="1343">
                  <c:v>208.01916829999999</c:v>
                </c:pt>
                <c:pt idx="1344">
                  <c:v>208.02609530000001</c:v>
                </c:pt>
                <c:pt idx="1345">
                  <c:v>208.03302189999999</c:v>
                </c:pt>
                <c:pt idx="1346">
                  <c:v>208.03994800000001</c:v>
                </c:pt>
                <c:pt idx="1347">
                  <c:v>208.04687389999998</c:v>
                </c:pt>
                <c:pt idx="1348">
                  <c:v>208.05379929999998</c:v>
                </c:pt>
                <c:pt idx="1349">
                  <c:v>208.06072429999998</c:v>
                </c:pt>
                <c:pt idx="1350">
                  <c:v>208.06764900000002</c:v>
                </c:pt>
                <c:pt idx="1351">
                  <c:v>208.0745732</c:v>
                </c:pt>
                <c:pt idx="1352">
                  <c:v>208.06493889999999</c:v>
                </c:pt>
                <c:pt idx="1353">
                  <c:v>208.0720082</c:v>
                </c:pt>
                <c:pt idx="1354">
                  <c:v>208.07907710000001</c:v>
                </c:pt>
                <c:pt idx="1355">
                  <c:v>208.0861457</c:v>
                </c:pt>
                <c:pt idx="1356">
                  <c:v>208.0932138</c:v>
                </c:pt>
                <c:pt idx="1357">
                  <c:v>208.10028159999999</c:v>
                </c:pt>
                <c:pt idx="1358">
                  <c:v>208.107349</c:v>
                </c:pt>
                <c:pt idx="1359">
                  <c:v>208.11441599999998</c:v>
                </c:pt>
                <c:pt idx="1360">
                  <c:v>208.12148259999998</c:v>
                </c:pt>
                <c:pt idx="1361">
                  <c:v>208.12854879999998</c:v>
                </c:pt>
                <c:pt idx="1362">
                  <c:v>208.13561469999999</c:v>
                </c:pt>
                <c:pt idx="1363">
                  <c:v>208.14268009999998</c:v>
                </c:pt>
                <c:pt idx="1364">
                  <c:v>208.14974519999998</c:v>
                </c:pt>
                <c:pt idx="1365">
                  <c:v>208.15680989999998</c:v>
                </c:pt>
                <c:pt idx="1366">
                  <c:v>208.16387419999998</c:v>
                </c:pt>
                <c:pt idx="1367">
                  <c:v>208.1709381</c:v>
                </c:pt>
                <c:pt idx="1368">
                  <c:v>208.17800159999999</c:v>
                </c:pt>
                <c:pt idx="1369">
                  <c:v>208.1850647</c:v>
                </c:pt>
                <c:pt idx="1370">
                  <c:v>208.19212739999998</c:v>
                </c:pt>
                <c:pt idx="1371">
                  <c:v>208.19918979999997</c:v>
                </c:pt>
                <c:pt idx="1372">
                  <c:v>208.20625179999999</c:v>
                </c:pt>
                <c:pt idx="1373">
                  <c:v>208.21331329999998</c:v>
                </c:pt>
                <c:pt idx="1374">
                  <c:v>208.22037449999999</c:v>
                </c:pt>
                <c:pt idx="1375">
                  <c:v>208.2274353</c:v>
                </c:pt>
                <c:pt idx="1376">
                  <c:v>208.23449579999999</c:v>
                </c:pt>
                <c:pt idx="1377">
                  <c:v>208.24155579999999</c:v>
                </c:pt>
                <c:pt idx="1378">
                  <c:v>208.24861539999998</c:v>
                </c:pt>
                <c:pt idx="1379">
                  <c:v>208.25567469999999</c:v>
                </c:pt>
                <c:pt idx="1380">
                  <c:v>208.26273359999999</c:v>
                </c:pt>
                <c:pt idx="1381">
                  <c:v>208.26979209999999</c:v>
                </c:pt>
                <c:pt idx="1382">
                  <c:v>208.27685019999998</c:v>
                </c:pt>
                <c:pt idx="1383">
                  <c:v>208.2839079</c:v>
                </c:pt>
                <c:pt idx="1384">
                  <c:v>208.29096519999999</c:v>
                </c:pt>
                <c:pt idx="1385">
                  <c:v>208.2980221</c:v>
                </c:pt>
                <c:pt idx="1386">
                  <c:v>208.3050787</c:v>
                </c:pt>
                <c:pt idx="1387">
                  <c:v>208.3121348</c:v>
                </c:pt>
                <c:pt idx="1388">
                  <c:v>208.31919059999998</c:v>
                </c:pt>
                <c:pt idx="1389">
                  <c:v>208.326246</c:v>
                </c:pt>
                <c:pt idx="1390">
                  <c:v>208.33330100000001</c:v>
                </c:pt>
                <c:pt idx="1391">
                  <c:v>208.34035559999998</c:v>
                </c:pt>
                <c:pt idx="1392">
                  <c:v>208.34740979999998</c:v>
                </c:pt>
                <c:pt idx="1393">
                  <c:v>208.3544637</c:v>
                </c:pt>
                <c:pt idx="1394">
                  <c:v>208.36151709999999</c:v>
                </c:pt>
                <c:pt idx="1395">
                  <c:v>208.36857019999999</c:v>
                </c:pt>
                <c:pt idx="1396">
                  <c:v>208.3756229</c:v>
                </c:pt>
                <c:pt idx="1397">
                  <c:v>208.38267519999999</c:v>
                </c:pt>
                <c:pt idx="1398">
                  <c:v>208.38972709999999</c:v>
                </c:pt>
                <c:pt idx="1399">
                  <c:v>208.3967786</c:v>
                </c:pt>
                <c:pt idx="1400">
                  <c:v>208.40382969999999</c:v>
                </c:pt>
                <c:pt idx="1401">
                  <c:v>208.41088049999999</c:v>
                </c:pt>
                <c:pt idx="1402">
                  <c:v>208.41793079999999</c:v>
                </c:pt>
                <c:pt idx="1403">
                  <c:v>208.42498079999999</c:v>
                </c:pt>
                <c:pt idx="1404">
                  <c:v>208.43203039999997</c:v>
                </c:pt>
                <c:pt idx="1405">
                  <c:v>208.43907959999999</c:v>
                </c:pt>
                <c:pt idx="1406">
                  <c:v>208.44612839999999</c:v>
                </c:pt>
                <c:pt idx="1407">
                  <c:v>208.45317679999999</c:v>
                </c:pt>
                <c:pt idx="1408">
                  <c:v>208.46022490000001</c:v>
                </c:pt>
                <c:pt idx="1409">
                  <c:v>208.46727249999998</c:v>
                </c:pt>
                <c:pt idx="1410">
                  <c:v>208.47431979999999</c:v>
                </c:pt>
                <c:pt idx="1411">
                  <c:v>208.4813666</c:v>
                </c:pt>
                <c:pt idx="1412">
                  <c:v>208.4884131</c:v>
                </c:pt>
                <c:pt idx="1413">
                  <c:v>208.4954592</c:v>
                </c:pt>
                <c:pt idx="1414">
                  <c:v>208.50250489999999</c:v>
                </c:pt>
                <c:pt idx="1415">
                  <c:v>208.5095503</c:v>
                </c:pt>
                <c:pt idx="1416">
                  <c:v>208.51659519999998</c:v>
                </c:pt>
                <c:pt idx="1417">
                  <c:v>208.52363969999999</c:v>
                </c:pt>
                <c:pt idx="1418">
                  <c:v>208.53068389999999</c:v>
                </c:pt>
                <c:pt idx="1419">
                  <c:v>208.5377277</c:v>
                </c:pt>
                <c:pt idx="1420">
                  <c:v>208.54477109999999</c:v>
                </c:pt>
                <c:pt idx="1421">
                  <c:v>208.55181409999997</c:v>
                </c:pt>
                <c:pt idx="1422">
                  <c:v>208.55885669999998</c:v>
                </c:pt>
                <c:pt idx="1423">
                  <c:v>208.56589890000001</c:v>
                </c:pt>
                <c:pt idx="1424">
                  <c:v>208.5729408</c:v>
                </c:pt>
                <c:pt idx="1425">
                  <c:v>208.57998219999999</c:v>
                </c:pt>
                <c:pt idx="1426">
                  <c:v>208.5870233</c:v>
                </c:pt>
                <c:pt idx="1427">
                  <c:v>208.59406399999997</c:v>
                </c:pt>
                <c:pt idx="1428">
                  <c:v>208.6011043</c:v>
                </c:pt>
                <c:pt idx="1429">
                  <c:v>208.6081442</c:v>
                </c:pt>
                <c:pt idx="1430">
                  <c:v>208.61518369999999</c:v>
                </c:pt>
                <c:pt idx="1431">
                  <c:v>208.6222228</c:v>
                </c:pt>
                <c:pt idx="1432">
                  <c:v>208.62926160000001</c:v>
                </c:pt>
                <c:pt idx="1433">
                  <c:v>208.63629989999998</c:v>
                </c:pt>
                <c:pt idx="1434">
                  <c:v>208.64333789999998</c:v>
                </c:pt>
                <c:pt idx="1435">
                  <c:v>208.6503755</c:v>
                </c:pt>
                <c:pt idx="1436">
                  <c:v>208.65741269999998</c:v>
                </c:pt>
                <c:pt idx="1437">
                  <c:v>208.66444949999999</c:v>
                </c:pt>
                <c:pt idx="1438">
                  <c:v>208.67148589999999</c:v>
                </c:pt>
                <c:pt idx="1439">
                  <c:v>208.67852199999999</c:v>
                </c:pt>
                <c:pt idx="1440">
                  <c:v>208.68555760000001</c:v>
                </c:pt>
                <c:pt idx="1441">
                  <c:v>208.69259289999999</c:v>
                </c:pt>
                <c:pt idx="1442">
                  <c:v>208.69962770000001</c:v>
                </c:pt>
                <c:pt idx="1443">
                  <c:v>208.70666220000001</c:v>
                </c:pt>
                <c:pt idx="1444">
                  <c:v>208.71369629999998</c:v>
                </c:pt>
                <c:pt idx="1445">
                  <c:v>208.7207301</c:v>
                </c:pt>
                <c:pt idx="1446">
                  <c:v>208.72776339999999</c:v>
                </c:pt>
                <c:pt idx="1447">
                  <c:v>208.73479629999997</c:v>
                </c:pt>
                <c:pt idx="1448">
                  <c:v>208.7418289</c:v>
                </c:pt>
                <c:pt idx="1449">
                  <c:v>208.74886099999998</c:v>
                </c:pt>
                <c:pt idx="1450">
                  <c:v>208.7558928</c:v>
                </c:pt>
                <c:pt idx="1451">
                  <c:v>208.76292419999999</c:v>
                </c:pt>
                <c:pt idx="1452">
                  <c:v>208.7699552</c:v>
                </c:pt>
                <c:pt idx="1453">
                  <c:v>208.77698580000001</c:v>
                </c:pt>
                <c:pt idx="1454">
                  <c:v>208.7840161</c:v>
                </c:pt>
                <c:pt idx="1455">
                  <c:v>208.7910459</c:v>
                </c:pt>
                <c:pt idx="1456">
                  <c:v>208.79807539999999</c:v>
                </c:pt>
                <c:pt idx="1457">
                  <c:v>208.80510439999998</c:v>
                </c:pt>
                <c:pt idx="1458">
                  <c:v>208.81213310000001</c:v>
                </c:pt>
                <c:pt idx="1459">
                  <c:v>208.81916139999998</c:v>
                </c:pt>
                <c:pt idx="1460">
                  <c:v>208.82618930000001</c:v>
                </c:pt>
                <c:pt idx="1461">
                  <c:v>208.8332169</c:v>
                </c:pt>
                <c:pt idx="1462">
                  <c:v>208.84024399999998</c:v>
                </c:pt>
                <c:pt idx="1463">
                  <c:v>208.8472707</c:v>
                </c:pt>
                <c:pt idx="1464">
                  <c:v>208.8542971</c:v>
                </c:pt>
                <c:pt idx="1465">
                  <c:v>208.86132309999999</c:v>
                </c:pt>
                <c:pt idx="1466">
                  <c:v>208.86834869999998</c:v>
                </c:pt>
                <c:pt idx="1467">
                  <c:v>208.87537389999997</c:v>
                </c:pt>
                <c:pt idx="1468">
                  <c:v>208.88239869999998</c:v>
                </c:pt>
                <c:pt idx="1469">
                  <c:v>208.88942309999999</c:v>
                </c:pt>
                <c:pt idx="1470">
                  <c:v>208.89644709999999</c:v>
                </c:pt>
                <c:pt idx="1471">
                  <c:v>208.90347080000001</c:v>
                </c:pt>
                <c:pt idx="1472">
                  <c:v>208.910494</c:v>
                </c:pt>
                <c:pt idx="1473">
                  <c:v>208.91751689999998</c:v>
                </c:pt>
                <c:pt idx="1474">
                  <c:v>208.92453940000001</c:v>
                </c:pt>
                <c:pt idx="1475">
                  <c:v>208.93156150000002</c:v>
                </c:pt>
                <c:pt idx="1476">
                  <c:v>208.93858320000001</c:v>
                </c:pt>
                <c:pt idx="1477">
                  <c:v>208.9456046</c:v>
                </c:pt>
                <c:pt idx="1478">
                  <c:v>208.95262549999998</c:v>
                </c:pt>
                <c:pt idx="1479">
                  <c:v>208.95964609999999</c:v>
                </c:pt>
                <c:pt idx="1480">
                  <c:v>208.96666619999999</c:v>
                </c:pt>
                <c:pt idx="1481">
                  <c:v>208.97368600000001</c:v>
                </c:pt>
                <c:pt idx="1482">
                  <c:v>208.98070539999998</c:v>
                </c:pt>
                <c:pt idx="1483">
                  <c:v>208.98772439999999</c:v>
                </c:pt>
                <c:pt idx="1484">
                  <c:v>208.994743</c:v>
                </c:pt>
                <c:pt idx="1485">
                  <c:v>209.0017613</c:v>
                </c:pt>
                <c:pt idx="1486">
                  <c:v>209.0087791</c:v>
                </c:pt>
                <c:pt idx="1487">
                  <c:v>209.01579659999999</c:v>
                </c:pt>
                <c:pt idx="1488">
                  <c:v>209.02281359999998</c:v>
                </c:pt>
                <c:pt idx="1489">
                  <c:v>209.02983029999999</c:v>
                </c:pt>
                <c:pt idx="1490">
                  <c:v>209.03684659999999</c:v>
                </c:pt>
                <c:pt idx="1491">
                  <c:v>209.04386249999999</c:v>
                </c:pt>
                <c:pt idx="1492">
                  <c:v>209.05087809999998</c:v>
                </c:pt>
                <c:pt idx="1493">
                  <c:v>209.0578932</c:v>
                </c:pt>
                <c:pt idx="1494">
                  <c:v>209.06490799999997</c:v>
                </c:pt>
                <c:pt idx="1495">
                  <c:v>209.07192230000001</c:v>
                </c:pt>
                <c:pt idx="1496">
                  <c:v>209.07893629999998</c:v>
                </c:pt>
                <c:pt idx="1497">
                  <c:v>209.08594989999997</c:v>
                </c:pt>
                <c:pt idx="1498">
                  <c:v>209.09296309999999</c:v>
                </c:pt>
                <c:pt idx="1499">
                  <c:v>209.09997589999998</c:v>
                </c:pt>
                <c:pt idx="1500">
                  <c:v>209.10698829999998</c:v>
                </c:pt>
                <c:pt idx="1501">
                  <c:v>209.11400039999998</c:v>
                </c:pt>
                <c:pt idx="1502">
                  <c:v>209.12101200000001</c:v>
                </c:pt>
                <c:pt idx="1503">
                  <c:v>209.12802329999997</c:v>
                </c:pt>
                <c:pt idx="1504">
                  <c:v>209.13503419999998</c:v>
                </c:pt>
                <c:pt idx="1505">
                  <c:v>209.14204470000001</c:v>
                </c:pt>
                <c:pt idx="1506">
                  <c:v>209.14905479999999</c:v>
                </c:pt>
                <c:pt idx="1507">
                  <c:v>209.15606449999999</c:v>
                </c:pt>
                <c:pt idx="1508">
                  <c:v>209.16307379999998</c:v>
                </c:pt>
                <c:pt idx="1509">
                  <c:v>209.17008279999999</c:v>
                </c:pt>
                <c:pt idx="1510">
                  <c:v>209.1770913</c:v>
                </c:pt>
                <c:pt idx="1511">
                  <c:v>209.1840995</c:v>
                </c:pt>
                <c:pt idx="1512">
                  <c:v>209.1911073</c:v>
                </c:pt>
                <c:pt idx="1513">
                  <c:v>209.19811469999999</c:v>
                </c:pt>
                <c:pt idx="1514">
                  <c:v>209.20512169999998</c:v>
                </c:pt>
                <c:pt idx="1515">
                  <c:v>209.21212829999999</c:v>
                </c:pt>
                <c:pt idx="1516">
                  <c:v>209.2191345</c:v>
                </c:pt>
                <c:pt idx="1517">
                  <c:v>209.22614039999999</c:v>
                </c:pt>
                <c:pt idx="1518">
                  <c:v>209.23314579999999</c:v>
                </c:pt>
                <c:pt idx="1519">
                  <c:v>209.24015089999997</c:v>
                </c:pt>
                <c:pt idx="1520">
                  <c:v>209.24715559999999</c:v>
                </c:pt>
                <c:pt idx="1521">
                  <c:v>209.25415990000002</c:v>
                </c:pt>
                <c:pt idx="1522">
                  <c:v>209.26116379999999</c:v>
                </c:pt>
                <c:pt idx="1523">
                  <c:v>209.26816729999999</c:v>
                </c:pt>
                <c:pt idx="1524">
                  <c:v>209.27517049999997</c:v>
                </c:pt>
                <c:pt idx="1525">
                  <c:v>209.28217319999999</c:v>
                </c:pt>
                <c:pt idx="1526">
                  <c:v>209.28917559999999</c:v>
                </c:pt>
                <c:pt idx="1527">
                  <c:v>209.29617759999999</c:v>
                </c:pt>
                <c:pt idx="1528">
                  <c:v>209.30317919999999</c:v>
                </c:pt>
                <c:pt idx="1529">
                  <c:v>209.31018039999998</c:v>
                </c:pt>
                <c:pt idx="1530">
                  <c:v>209.31718119999996</c:v>
                </c:pt>
                <c:pt idx="1531">
                  <c:v>209.3241816</c:v>
                </c:pt>
                <c:pt idx="1532">
                  <c:v>209.3311817</c:v>
                </c:pt>
                <c:pt idx="1533">
                  <c:v>209.3381813</c:v>
                </c:pt>
                <c:pt idx="1534">
                  <c:v>209.34518059999999</c:v>
                </c:pt>
                <c:pt idx="1535">
                  <c:v>209.35217950000001</c:v>
                </c:pt>
                <c:pt idx="1536">
                  <c:v>209.35917799999999</c:v>
                </c:pt>
                <c:pt idx="1537">
                  <c:v>209.36617609999999</c:v>
                </c:pt>
                <c:pt idx="1538">
                  <c:v>209.37317379999999</c:v>
                </c:pt>
                <c:pt idx="1539">
                  <c:v>209.38017109999998</c:v>
                </c:pt>
                <c:pt idx="1540">
                  <c:v>209.3871681</c:v>
                </c:pt>
                <c:pt idx="1541">
                  <c:v>209.39416459999998</c:v>
                </c:pt>
                <c:pt idx="1542">
                  <c:v>209.40116079999999</c:v>
                </c:pt>
                <c:pt idx="1543">
                  <c:v>209.40815659999998</c:v>
                </c:pt>
                <c:pt idx="1544">
                  <c:v>209.41515200000001</c:v>
                </c:pt>
                <c:pt idx="1545">
                  <c:v>209.422147</c:v>
                </c:pt>
                <c:pt idx="1546">
                  <c:v>209.42914159999998</c:v>
                </c:pt>
                <c:pt idx="1547">
                  <c:v>209.43613579999999</c:v>
                </c:pt>
                <c:pt idx="1548">
                  <c:v>209.44312969999999</c:v>
                </c:pt>
                <c:pt idx="1549">
                  <c:v>209.45012320000001</c:v>
                </c:pt>
                <c:pt idx="1550">
                  <c:v>209.45711619999997</c:v>
                </c:pt>
                <c:pt idx="1551">
                  <c:v>209.46410890000001</c:v>
                </c:pt>
                <c:pt idx="1552">
                  <c:v>209.47110119999999</c:v>
                </c:pt>
                <c:pt idx="1553">
                  <c:v>209.47809309999997</c:v>
                </c:pt>
                <c:pt idx="1554">
                  <c:v>209.48508470000002</c:v>
                </c:pt>
                <c:pt idx="1555">
                  <c:v>209.49207580000001</c:v>
                </c:pt>
                <c:pt idx="1556">
                  <c:v>209.49906659999999</c:v>
                </c:pt>
                <c:pt idx="1557">
                  <c:v>209.5060569</c:v>
                </c:pt>
                <c:pt idx="1558">
                  <c:v>209.51304690000001</c:v>
                </c:pt>
                <c:pt idx="1559">
                  <c:v>209.52003649999997</c:v>
                </c:pt>
                <c:pt idx="1560">
                  <c:v>209.5270257</c:v>
                </c:pt>
                <c:pt idx="1561">
                  <c:v>209.53401450000001</c:v>
                </c:pt>
                <c:pt idx="1562">
                  <c:v>209.54100299999999</c:v>
                </c:pt>
                <c:pt idx="1563">
                  <c:v>209.547991</c:v>
                </c:pt>
                <c:pt idx="1564">
                  <c:v>209.55497869999999</c:v>
                </c:pt>
                <c:pt idx="1565">
                  <c:v>209.56196589999999</c:v>
                </c:pt>
                <c:pt idx="1566">
                  <c:v>209.56895279999998</c:v>
                </c:pt>
                <c:pt idx="1567">
                  <c:v>209.57593929999999</c:v>
                </c:pt>
                <c:pt idx="1568">
                  <c:v>209.58292539999999</c:v>
                </c:pt>
                <c:pt idx="1569">
                  <c:v>209.58991109999999</c:v>
                </c:pt>
                <c:pt idx="1570">
                  <c:v>209.59689649999999</c:v>
                </c:pt>
                <c:pt idx="1571">
                  <c:v>209.60388140000001</c:v>
                </c:pt>
                <c:pt idx="1572">
                  <c:v>209.61086599999999</c:v>
                </c:pt>
                <c:pt idx="1573">
                  <c:v>209.61785019999999</c:v>
                </c:pt>
                <c:pt idx="1574">
                  <c:v>209.62483399999999</c:v>
                </c:pt>
                <c:pt idx="1575">
                  <c:v>209.63181739999999</c:v>
                </c:pt>
                <c:pt idx="1576">
                  <c:v>209.63880039999998</c:v>
                </c:pt>
                <c:pt idx="1577">
                  <c:v>209.64578299999999</c:v>
                </c:pt>
                <c:pt idx="1578">
                  <c:v>209.65276519999998</c:v>
                </c:pt>
                <c:pt idx="1579">
                  <c:v>209.65974709999998</c:v>
                </c:pt>
                <c:pt idx="1580">
                  <c:v>209.66672849999998</c:v>
                </c:pt>
                <c:pt idx="1581">
                  <c:v>209.6737096</c:v>
                </c:pt>
                <c:pt idx="1582">
                  <c:v>209.66188439999999</c:v>
                </c:pt>
                <c:pt idx="1583">
                  <c:v>209.66901289999998</c:v>
                </c:pt>
                <c:pt idx="1584">
                  <c:v>209.67614099999997</c:v>
                </c:pt>
                <c:pt idx="1585">
                  <c:v>209.68326869999999</c:v>
                </c:pt>
                <c:pt idx="1586">
                  <c:v>209.69039599999999</c:v>
                </c:pt>
                <c:pt idx="1587">
                  <c:v>209.69752299999999</c:v>
                </c:pt>
                <c:pt idx="1588">
                  <c:v>209.70464949999999</c:v>
                </c:pt>
                <c:pt idx="1589">
                  <c:v>209.71177569999998</c:v>
                </c:pt>
                <c:pt idx="1590">
                  <c:v>209.71890149999999</c:v>
                </c:pt>
                <c:pt idx="1591">
                  <c:v>209.72602679999997</c:v>
                </c:pt>
                <c:pt idx="1592">
                  <c:v>209.7331518</c:v>
                </c:pt>
                <c:pt idx="1593">
                  <c:v>209.7402764</c:v>
                </c:pt>
                <c:pt idx="1594">
                  <c:v>209.74740059999999</c:v>
                </c:pt>
                <c:pt idx="1595">
                  <c:v>209.75452449999997</c:v>
                </c:pt>
                <c:pt idx="1596">
                  <c:v>209.76164789999999</c:v>
                </c:pt>
                <c:pt idx="1597">
                  <c:v>209.76877089999999</c:v>
                </c:pt>
                <c:pt idx="1598">
                  <c:v>209.77589359999999</c:v>
                </c:pt>
                <c:pt idx="1599">
                  <c:v>209.78301579999999</c:v>
                </c:pt>
                <c:pt idx="1600">
                  <c:v>209.79013769999997</c:v>
                </c:pt>
                <c:pt idx="1601">
                  <c:v>209.79725919999998</c:v>
                </c:pt>
                <c:pt idx="1602">
                  <c:v>209.80438029999999</c:v>
                </c:pt>
                <c:pt idx="1603">
                  <c:v>209.81150099999999</c:v>
                </c:pt>
                <c:pt idx="1604">
                  <c:v>209.81862129999999</c:v>
                </c:pt>
                <c:pt idx="1605">
                  <c:v>209.82574119999998</c:v>
                </c:pt>
                <c:pt idx="1606">
                  <c:v>209.8328607</c:v>
                </c:pt>
                <c:pt idx="1607">
                  <c:v>209.8399799</c:v>
                </c:pt>
                <c:pt idx="1608">
                  <c:v>209.84709859999998</c:v>
                </c:pt>
                <c:pt idx="1609">
                  <c:v>209.85421699999998</c:v>
                </c:pt>
                <c:pt idx="1610">
                  <c:v>209.8613349</c:v>
                </c:pt>
                <c:pt idx="1611">
                  <c:v>209.86845249999999</c:v>
                </c:pt>
                <c:pt idx="1612">
                  <c:v>209.87556969999997</c:v>
                </c:pt>
                <c:pt idx="1613">
                  <c:v>209.88268650000001</c:v>
                </c:pt>
                <c:pt idx="1614">
                  <c:v>209.88980289999998</c:v>
                </c:pt>
                <c:pt idx="1615">
                  <c:v>209.8969189</c:v>
                </c:pt>
                <c:pt idx="1616">
                  <c:v>209.90403459999999</c:v>
                </c:pt>
                <c:pt idx="1617">
                  <c:v>209.9111498</c:v>
                </c:pt>
                <c:pt idx="1618">
                  <c:v>209.91826459999999</c:v>
                </c:pt>
                <c:pt idx="1619">
                  <c:v>209.92537909999999</c:v>
                </c:pt>
                <c:pt idx="1620">
                  <c:v>209.93249319999998</c:v>
                </c:pt>
                <c:pt idx="1621">
                  <c:v>209.93960680000001</c:v>
                </c:pt>
                <c:pt idx="1622">
                  <c:v>209.94672009999999</c:v>
                </c:pt>
                <c:pt idx="1623">
                  <c:v>209.953833</c:v>
                </c:pt>
                <c:pt idx="1624">
                  <c:v>209.96094550000001</c:v>
                </c:pt>
                <c:pt idx="1625">
                  <c:v>209.9680577</c:v>
                </c:pt>
                <c:pt idx="1626">
                  <c:v>209.97516939999997</c:v>
                </c:pt>
                <c:pt idx="1627">
                  <c:v>209.98228069999999</c:v>
                </c:pt>
                <c:pt idx="1628">
                  <c:v>209.9893917</c:v>
                </c:pt>
                <c:pt idx="1629">
                  <c:v>209.99650219999998</c:v>
                </c:pt>
                <c:pt idx="1630">
                  <c:v>210.00361239999998</c:v>
                </c:pt>
                <c:pt idx="1631">
                  <c:v>210.0107222</c:v>
                </c:pt>
                <c:pt idx="1632">
                  <c:v>210.01783159999999</c:v>
                </c:pt>
                <c:pt idx="1633">
                  <c:v>210.02494059999998</c:v>
                </c:pt>
                <c:pt idx="1634">
                  <c:v>210.03204919999999</c:v>
                </c:pt>
                <c:pt idx="1635">
                  <c:v>210.03915739999999</c:v>
                </c:pt>
                <c:pt idx="1636">
                  <c:v>210.04626519999999</c:v>
                </c:pt>
                <c:pt idx="1637">
                  <c:v>210.05337270000001</c:v>
                </c:pt>
                <c:pt idx="1638">
                  <c:v>210.0604797</c:v>
                </c:pt>
                <c:pt idx="1639">
                  <c:v>210.06758639999998</c:v>
                </c:pt>
                <c:pt idx="1640">
                  <c:v>210.07469259999999</c:v>
                </c:pt>
                <c:pt idx="1641">
                  <c:v>210.08179849999999</c:v>
                </c:pt>
                <c:pt idx="1642">
                  <c:v>210.08890399999999</c:v>
                </c:pt>
                <c:pt idx="1643">
                  <c:v>210.0960091</c:v>
                </c:pt>
                <c:pt idx="1644">
                  <c:v>210.10311379999999</c:v>
                </c:pt>
                <c:pt idx="1645">
                  <c:v>210.1102181</c:v>
                </c:pt>
                <c:pt idx="1646">
                  <c:v>210.1173221</c:v>
                </c:pt>
                <c:pt idx="1647">
                  <c:v>210.1244256</c:v>
                </c:pt>
                <c:pt idx="1648">
                  <c:v>210.13152869999999</c:v>
                </c:pt>
                <c:pt idx="1649">
                  <c:v>210.13863149999997</c:v>
                </c:pt>
                <c:pt idx="1650">
                  <c:v>210.14573390000001</c:v>
                </c:pt>
                <c:pt idx="1651">
                  <c:v>210.15283579999999</c:v>
                </c:pt>
                <c:pt idx="1652">
                  <c:v>210.15993739999999</c:v>
                </c:pt>
                <c:pt idx="1653">
                  <c:v>210.16703859999998</c:v>
                </c:pt>
                <c:pt idx="1654">
                  <c:v>210.1741394</c:v>
                </c:pt>
                <c:pt idx="1655">
                  <c:v>210.18123990000001</c:v>
                </c:pt>
                <c:pt idx="1656">
                  <c:v>210.18833989999999</c:v>
                </c:pt>
                <c:pt idx="1657">
                  <c:v>210.19543949999999</c:v>
                </c:pt>
                <c:pt idx="1658">
                  <c:v>210.20253879999999</c:v>
                </c:pt>
                <c:pt idx="1659">
                  <c:v>210.20963760000001</c:v>
                </c:pt>
                <c:pt idx="1660">
                  <c:v>210.21673609999999</c:v>
                </c:pt>
                <c:pt idx="1661">
                  <c:v>210.2238342</c:v>
                </c:pt>
                <c:pt idx="1662">
                  <c:v>210.2309319</c:v>
                </c:pt>
                <c:pt idx="1663">
                  <c:v>210.2380292</c:v>
                </c:pt>
                <c:pt idx="1664">
                  <c:v>210.24512609999999</c:v>
                </c:pt>
                <c:pt idx="1665">
                  <c:v>210.25222260000001</c:v>
                </c:pt>
                <c:pt idx="1666">
                  <c:v>210.25931869999999</c:v>
                </c:pt>
                <c:pt idx="1667">
                  <c:v>210.26641449999997</c:v>
                </c:pt>
                <c:pt idx="1668">
                  <c:v>210.2735098</c:v>
                </c:pt>
                <c:pt idx="1669">
                  <c:v>210.28060479999999</c:v>
                </c:pt>
                <c:pt idx="1670">
                  <c:v>210.28769929999999</c:v>
                </c:pt>
                <c:pt idx="1671">
                  <c:v>210.2947935</c:v>
                </c:pt>
                <c:pt idx="1672">
                  <c:v>210.3018873</c:v>
                </c:pt>
                <c:pt idx="1673">
                  <c:v>210.30898069999998</c:v>
                </c:pt>
                <c:pt idx="1674">
                  <c:v>210.31607369999998</c:v>
                </c:pt>
                <c:pt idx="1675">
                  <c:v>210.3231663</c:v>
                </c:pt>
                <c:pt idx="1676">
                  <c:v>210.33025849999999</c:v>
                </c:pt>
                <c:pt idx="1677">
                  <c:v>210.33735039999999</c:v>
                </c:pt>
                <c:pt idx="1678">
                  <c:v>210.3444418</c:v>
                </c:pt>
                <c:pt idx="1679">
                  <c:v>210.3515329</c:v>
                </c:pt>
                <c:pt idx="1680">
                  <c:v>210.35862359999999</c:v>
                </c:pt>
                <c:pt idx="1681">
                  <c:v>210.36571380000001</c:v>
                </c:pt>
                <c:pt idx="1682">
                  <c:v>210.37280369999999</c:v>
                </c:pt>
                <c:pt idx="1683">
                  <c:v>210.37989319999997</c:v>
                </c:pt>
                <c:pt idx="1684">
                  <c:v>210.3869823</c:v>
                </c:pt>
                <c:pt idx="1685">
                  <c:v>210.394071</c:v>
                </c:pt>
                <c:pt idx="1686">
                  <c:v>210.40115939999998</c:v>
                </c:pt>
                <c:pt idx="1687">
                  <c:v>210.4082473</c:v>
                </c:pt>
                <c:pt idx="1688">
                  <c:v>210.4153349</c:v>
                </c:pt>
                <c:pt idx="1689">
                  <c:v>210.42242200000001</c:v>
                </c:pt>
                <c:pt idx="1690">
                  <c:v>210.42950879999998</c:v>
                </c:pt>
                <c:pt idx="1691">
                  <c:v>210.4365952</c:v>
                </c:pt>
                <c:pt idx="1692">
                  <c:v>210.44368119999999</c:v>
                </c:pt>
                <c:pt idx="1693">
                  <c:v>210.4507668</c:v>
                </c:pt>
                <c:pt idx="1694">
                  <c:v>210.45785199999997</c:v>
                </c:pt>
                <c:pt idx="1695">
                  <c:v>210.4649368</c:v>
                </c:pt>
                <c:pt idx="1696">
                  <c:v>210.4720212</c:v>
                </c:pt>
                <c:pt idx="1697">
                  <c:v>210.47910519999999</c:v>
                </c:pt>
                <c:pt idx="1698">
                  <c:v>210.4861889</c:v>
                </c:pt>
                <c:pt idx="1699">
                  <c:v>210.49327209999998</c:v>
                </c:pt>
                <c:pt idx="1700">
                  <c:v>210.50035500000001</c:v>
                </c:pt>
                <c:pt idx="1701">
                  <c:v>210.50743749999998</c:v>
                </c:pt>
                <c:pt idx="1702">
                  <c:v>210.5145196</c:v>
                </c:pt>
                <c:pt idx="1703">
                  <c:v>210.52160130000001</c:v>
                </c:pt>
                <c:pt idx="1704">
                  <c:v>210.5286826</c:v>
                </c:pt>
                <c:pt idx="1705">
                  <c:v>210.5357635</c:v>
                </c:pt>
                <c:pt idx="1706">
                  <c:v>210.542844</c:v>
                </c:pt>
                <c:pt idx="1707">
                  <c:v>210.54992419999999</c:v>
                </c:pt>
                <c:pt idx="1708">
                  <c:v>210.55700389999998</c:v>
                </c:pt>
                <c:pt idx="1709">
                  <c:v>210.56408329999999</c:v>
                </c:pt>
                <c:pt idx="1710">
                  <c:v>210.57116219999997</c:v>
                </c:pt>
                <c:pt idx="1711">
                  <c:v>210.5782408</c:v>
                </c:pt>
                <c:pt idx="1712">
                  <c:v>210.585319</c:v>
                </c:pt>
                <c:pt idx="1713">
                  <c:v>210.59239680000002</c:v>
                </c:pt>
                <c:pt idx="1714">
                  <c:v>210.59947419999997</c:v>
                </c:pt>
                <c:pt idx="1715">
                  <c:v>210.60655120000001</c:v>
                </c:pt>
                <c:pt idx="1716">
                  <c:v>210.61362789999998</c:v>
                </c:pt>
                <c:pt idx="1717">
                  <c:v>210.62070409999998</c:v>
                </c:pt>
                <c:pt idx="1718">
                  <c:v>210.62777990000001</c:v>
                </c:pt>
                <c:pt idx="1719">
                  <c:v>210.63485539999999</c:v>
                </c:pt>
                <c:pt idx="1720">
                  <c:v>210.6419305</c:v>
                </c:pt>
                <c:pt idx="1721">
                  <c:v>210.64900509999998</c:v>
                </c:pt>
                <c:pt idx="1722">
                  <c:v>210.65607939999998</c:v>
                </c:pt>
                <c:pt idx="1723">
                  <c:v>210.6631533</c:v>
                </c:pt>
                <c:pt idx="1724">
                  <c:v>210.67022679999997</c:v>
                </c:pt>
                <c:pt idx="1725">
                  <c:v>210.6773</c:v>
                </c:pt>
                <c:pt idx="1726">
                  <c:v>210.68437270000001</c:v>
                </c:pt>
                <c:pt idx="1727">
                  <c:v>210.69144499999999</c:v>
                </c:pt>
                <c:pt idx="1728">
                  <c:v>210.69851699999998</c:v>
                </c:pt>
                <c:pt idx="1729">
                  <c:v>210.7055885</c:v>
                </c:pt>
                <c:pt idx="1730">
                  <c:v>210.71265969999999</c:v>
                </c:pt>
                <c:pt idx="1731">
                  <c:v>210.7197305</c:v>
                </c:pt>
                <c:pt idx="1732">
                  <c:v>210.7268009</c:v>
                </c:pt>
                <c:pt idx="1733">
                  <c:v>210.7338709</c:v>
                </c:pt>
                <c:pt idx="1734">
                  <c:v>210.74094049999999</c:v>
                </c:pt>
                <c:pt idx="1735">
                  <c:v>210.74800970000001</c:v>
                </c:pt>
                <c:pt idx="1736">
                  <c:v>210.7550785</c:v>
                </c:pt>
                <c:pt idx="1737">
                  <c:v>210.7621469</c:v>
                </c:pt>
                <c:pt idx="1738">
                  <c:v>210.76921499999997</c:v>
                </c:pt>
                <c:pt idx="1739">
                  <c:v>210.7762827</c:v>
                </c:pt>
                <c:pt idx="1740">
                  <c:v>210.78334989999999</c:v>
                </c:pt>
                <c:pt idx="1741">
                  <c:v>210.79041679999997</c:v>
                </c:pt>
                <c:pt idx="1742">
                  <c:v>210.79748329999998</c:v>
                </c:pt>
                <c:pt idx="1743">
                  <c:v>210.80454939999998</c:v>
                </c:pt>
                <c:pt idx="1744">
                  <c:v>210.81161509999998</c:v>
                </c:pt>
                <c:pt idx="1745">
                  <c:v>210.81868039999998</c:v>
                </c:pt>
                <c:pt idx="1746">
                  <c:v>210.82574529999999</c:v>
                </c:pt>
                <c:pt idx="1747">
                  <c:v>210.8328099</c:v>
                </c:pt>
                <c:pt idx="1748">
                  <c:v>210.83987399999998</c:v>
                </c:pt>
                <c:pt idx="1749">
                  <c:v>210.84693780000001</c:v>
                </c:pt>
                <c:pt idx="1750">
                  <c:v>210.85400109999998</c:v>
                </c:pt>
                <c:pt idx="1751">
                  <c:v>210.86106409999999</c:v>
                </c:pt>
                <c:pt idx="1752">
                  <c:v>210.8681267</c:v>
                </c:pt>
                <c:pt idx="1753">
                  <c:v>210.87518889999998</c:v>
                </c:pt>
                <c:pt idx="1754">
                  <c:v>210.88225069999999</c:v>
                </c:pt>
                <c:pt idx="1755">
                  <c:v>210.88931209999998</c:v>
                </c:pt>
                <c:pt idx="1756">
                  <c:v>210.8963732</c:v>
                </c:pt>
                <c:pt idx="1757">
                  <c:v>210.90343379999999</c:v>
                </c:pt>
                <c:pt idx="1758">
                  <c:v>210.910494</c:v>
                </c:pt>
                <c:pt idx="1759">
                  <c:v>210.91755389999997</c:v>
                </c:pt>
                <c:pt idx="1760">
                  <c:v>210.9246134</c:v>
                </c:pt>
                <c:pt idx="1761">
                  <c:v>210.93167239999997</c:v>
                </c:pt>
                <c:pt idx="1762">
                  <c:v>210.93873109999998</c:v>
                </c:pt>
                <c:pt idx="1763">
                  <c:v>210.9457894</c:v>
                </c:pt>
                <c:pt idx="1764">
                  <c:v>210.95284729999997</c:v>
                </c:pt>
                <c:pt idx="1765">
                  <c:v>210.95990489999997</c:v>
                </c:pt>
                <c:pt idx="1766">
                  <c:v>210.96696199999997</c:v>
                </c:pt>
                <c:pt idx="1767">
                  <c:v>210.97401869999999</c:v>
                </c:pt>
                <c:pt idx="1768">
                  <c:v>210.9810751</c:v>
                </c:pt>
                <c:pt idx="1769">
                  <c:v>210.98813099999998</c:v>
                </c:pt>
                <c:pt idx="1770">
                  <c:v>210.99518660000001</c:v>
                </c:pt>
                <c:pt idx="1771">
                  <c:v>211.00224179999998</c:v>
                </c:pt>
                <c:pt idx="1772">
                  <c:v>211.0092966</c:v>
                </c:pt>
                <c:pt idx="1773">
                  <c:v>211.01635099999999</c:v>
                </c:pt>
                <c:pt idx="1774">
                  <c:v>211.023405</c:v>
                </c:pt>
                <c:pt idx="1775">
                  <c:v>211.0304586</c:v>
                </c:pt>
                <c:pt idx="1776">
                  <c:v>211.0375118</c:v>
                </c:pt>
                <c:pt idx="1777">
                  <c:v>211.0445646</c:v>
                </c:pt>
                <c:pt idx="1778">
                  <c:v>211.05161709999999</c:v>
                </c:pt>
                <c:pt idx="1779">
                  <c:v>211.0586691</c:v>
                </c:pt>
                <c:pt idx="1780">
                  <c:v>211.06572080000001</c:v>
                </c:pt>
                <c:pt idx="1781">
                  <c:v>211.07277209999998</c:v>
                </c:pt>
                <c:pt idx="1782">
                  <c:v>211.079823</c:v>
                </c:pt>
                <c:pt idx="1783">
                  <c:v>211.08687349999997</c:v>
                </c:pt>
                <c:pt idx="1784">
                  <c:v>211.09392359999998</c:v>
                </c:pt>
                <c:pt idx="1785">
                  <c:v>211.10097329999999</c:v>
                </c:pt>
                <c:pt idx="1786">
                  <c:v>211.10802259999997</c:v>
                </c:pt>
                <c:pt idx="1787">
                  <c:v>211.11507159999999</c:v>
                </c:pt>
                <c:pt idx="1788">
                  <c:v>211.12212009999999</c:v>
                </c:pt>
                <c:pt idx="1789">
                  <c:v>211.1291683</c:v>
                </c:pt>
                <c:pt idx="1790">
                  <c:v>211.13621599999999</c:v>
                </c:pt>
                <c:pt idx="1791">
                  <c:v>211.1432634</c:v>
                </c:pt>
                <c:pt idx="1792">
                  <c:v>211.1503104</c:v>
                </c:pt>
                <c:pt idx="1793">
                  <c:v>211.15735699999999</c:v>
                </c:pt>
                <c:pt idx="1794">
                  <c:v>211.16440319999998</c:v>
                </c:pt>
                <c:pt idx="1795">
                  <c:v>211.171449</c:v>
                </c:pt>
                <c:pt idx="1796">
                  <c:v>211.17849439999998</c:v>
                </c:pt>
                <c:pt idx="1797">
                  <c:v>211.1855395</c:v>
                </c:pt>
                <c:pt idx="1798">
                  <c:v>211.1925841</c:v>
                </c:pt>
                <c:pt idx="1799">
                  <c:v>211.19962839999999</c:v>
                </c:pt>
                <c:pt idx="1800">
                  <c:v>211.20667229999998</c:v>
                </c:pt>
                <c:pt idx="1801">
                  <c:v>211.21371569999999</c:v>
                </c:pt>
                <c:pt idx="1802">
                  <c:v>211.2207588</c:v>
                </c:pt>
                <c:pt idx="1803">
                  <c:v>211.2278015</c:v>
                </c:pt>
                <c:pt idx="1804">
                  <c:v>211.23484379999999</c:v>
                </c:pt>
                <c:pt idx="1805">
                  <c:v>211.24188570000001</c:v>
                </c:pt>
                <c:pt idx="1806">
                  <c:v>211.24892729999999</c:v>
                </c:pt>
                <c:pt idx="1807">
                  <c:v>211.2559684</c:v>
                </c:pt>
                <c:pt idx="1808">
                  <c:v>211.2630091</c:v>
                </c:pt>
                <c:pt idx="1809">
                  <c:v>211.27004949999997</c:v>
                </c:pt>
                <c:pt idx="1810">
                  <c:v>211.27708949999999</c:v>
                </c:pt>
                <c:pt idx="1811">
                  <c:v>211.28412899999998</c:v>
                </c:pt>
                <c:pt idx="1812">
                  <c:v>211.29116819999999</c:v>
                </c:pt>
                <c:pt idx="1813">
                  <c:v>211.29820699999999</c:v>
                </c:pt>
                <c:pt idx="1814">
                  <c:v>211.30524539999999</c:v>
                </c:pt>
                <c:pt idx="1815">
                  <c:v>211.31228350000001</c:v>
                </c:pt>
                <c:pt idx="1816">
                  <c:v>211.3193211</c:v>
                </c:pt>
                <c:pt idx="1817">
                  <c:v>211.32635829999998</c:v>
                </c:pt>
                <c:pt idx="1818">
                  <c:v>211.3202862</c:v>
                </c:pt>
                <c:pt idx="1819">
                  <c:v>211.3274729</c:v>
                </c:pt>
                <c:pt idx="1820">
                  <c:v>211.33465909999998</c:v>
                </c:pt>
                <c:pt idx="1821">
                  <c:v>211.34184499999998</c:v>
                </c:pt>
                <c:pt idx="1822">
                  <c:v>211.3490305</c:v>
                </c:pt>
                <c:pt idx="1823">
                  <c:v>211.35621559999998</c:v>
                </c:pt>
                <c:pt idx="1824">
                  <c:v>211.3634003</c:v>
                </c:pt>
                <c:pt idx="1825">
                  <c:v>211.3705846</c:v>
                </c:pt>
                <c:pt idx="1826">
                  <c:v>211.37776849999997</c:v>
                </c:pt>
                <c:pt idx="1827">
                  <c:v>211.384952</c:v>
                </c:pt>
                <c:pt idx="1828">
                  <c:v>211.39213509999999</c:v>
                </c:pt>
                <c:pt idx="1829">
                  <c:v>211.3993179</c:v>
                </c:pt>
                <c:pt idx="1830">
                  <c:v>211.40650019999998</c:v>
                </c:pt>
                <c:pt idx="1831">
                  <c:v>211.41368219999998</c:v>
                </c:pt>
                <c:pt idx="1832">
                  <c:v>211.42086369999998</c:v>
                </c:pt>
                <c:pt idx="1833">
                  <c:v>211.42804489999997</c:v>
                </c:pt>
                <c:pt idx="1834">
                  <c:v>211.43522559999997</c:v>
                </c:pt>
                <c:pt idx="1835">
                  <c:v>211.44240599999998</c:v>
                </c:pt>
                <c:pt idx="1836">
                  <c:v>211.44958599999998</c:v>
                </c:pt>
                <c:pt idx="1837">
                  <c:v>211.45676560000001</c:v>
                </c:pt>
                <c:pt idx="1838">
                  <c:v>211.46394479999998</c:v>
                </c:pt>
                <c:pt idx="1839">
                  <c:v>211.4711236</c:v>
                </c:pt>
                <c:pt idx="1840">
                  <c:v>211.47830199999999</c:v>
                </c:pt>
                <c:pt idx="1841">
                  <c:v>211.48548</c:v>
                </c:pt>
                <c:pt idx="1842">
                  <c:v>211.4926576</c:v>
                </c:pt>
                <c:pt idx="1843">
                  <c:v>211.4998349</c:v>
                </c:pt>
                <c:pt idx="1844">
                  <c:v>211.50701169999999</c:v>
                </c:pt>
                <c:pt idx="1845">
                  <c:v>211.51418809999998</c:v>
                </c:pt>
                <c:pt idx="1846">
                  <c:v>211.52136419999999</c:v>
                </c:pt>
                <c:pt idx="1847">
                  <c:v>211.5285398</c:v>
                </c:pt>
                <c:pt idx="1848">
                  <c:v>211.53571509999998</c:v>
                </c:pt>
                <c:pt idx="1849">
                  <c:v>211.54289</c:v>
                </c:pt>
                <c:pt idx="1850">
                  <c:v>211.55006449999999</c:v>
                </c:pt>
                <c:pt idx="1851">
                  <c:v>211.55723849999998</c:v>
                </c:pt>
                <c:pt idx="1852">
                  <c:v>211.56441219999999</c:v>
                </c:pt>
                <c:pt idx="1853">
                  <c:v>211.5715855</c:v>
                </c:pt>
                <c:pt idx="1854">
                  <c:v>211.5787584</c:v>
                </c:pt>
                <c:pt idx="1855">
                  <c:v>211.58593089999999</c:v>
                </c:pt>
                <c:pt idx="1856">
                  <c:v>211.59310310000001</c:v>
                </c:pt>
                <c:pt idx="1857">
                  <c:v>211.60027479999999</c:v>
                </c:pt>
                <c:pt idx="1858">
                  <c:v>211.6074461</c:v>
                </c:pt>
                <c:pt idx="1859">
                  <c:v>211.61461709999998</c:v>
                </c:pt>
                <c:pt idx="1860">
                  <c:v>211.62178759999998</c:v>
                </c:pt>
                <c:pt idx="1861">
                  <c:v>211.62895779999999</c:v>
                </c:pt>
                <c:pt idx="1862">
                  <c:v>211.63612749999999</c:v>
                </c:pt>
                <c:pt idx="1863">
                  <c:v>211.64329689999997</c:v>
                </c:pt>
                <c:pt idx="1864">
                  <c:v>211.6504659</c:v>
                </c:pt>
                <c:pt idx="1865">
                  <c:v>211.65763440000001</c:v>
                </c:pt>
                <c:pt idx="1866">
                  <c:v>211.6648026</c:v>
                </c:pt>
                <c:pt idx="1867">
                  <c:v>211.67197039999999</c:v>
                </c:pt>
                <c:pt idx="1868">
                  <c:v>211.67913779999998</c:v>
                </c:pt>
                <c:pt idx="1869">
                  <c:v>211.68630479999999</c:v>
                </c:pt>
                <c:pt idx="1870">
                  <c:v>211.69347150000002</c:v>
                </c:pt>
                <c:pt idx="1871">
                  <c:v>211.70063769999999</c:v>
                </c:pt>
                <c:pt idx="1872">
                  <c:v>211.70780349999998</c:v>
                </c:pt>
                <c:pt idx="1873">
                  <c:v>211.71496889999997</c:v>
                </c:pt>
                <c:pt idx="1874">
                  <c:v>211.72213400000001</c:v>
                </c:pt>
                <c:pt idx="1875">
                  <c:v>211.72929859999999</c:v>
                </c:pt>
                <c:pt idx="1876">
                  <c:v>211.73646289999999</c:v>
                </c:pt>
                <c:pt idx="1877">
                  <c:v>211.74362679999999</c:v>
                </c:pt>
                <c:pt idx="1878">
                  <c:v>211.75079019999998</c:v>
                </c:pt>
                <c:pt idx="1879">
                  <c:v>211.75795329999997</c:v>
                </c:pt>
                <c:pt idx="1880">
                  <c:v>211.76511599999998</c:v>
                </c:pt>
                <c:pt idx="1881">
                  <c:v>211.77227829999998</c:v>
                </c:pt>
                <c:pt idx="1882">
                  <c:v>211.77944020000001</c:v>
                </c:pt>
                <c:pt idx="1883">
                  <c:v>211.78660169999998</c:v>
                </c:pt>
                <c:pt idx="1884">
                  <c:v>211.7937628</c:v>
                </c:pt>
                <c:pt idx="1885">
                  <c:v>211.80092349999998</c:v>
                </c:pt>
                <c:pt idx="1886">
                  <c:v>211.80808379999999</c:v>
                </c:pt>
                <c:pt idx="1887">
                  <c:v>211.81524379999999</c:v>
                </c:pt>
                <c:pt idx="1888">
                  <c:v>211.82240329999999</c:v>
                </c:pt>
                <c:pt idx="1889">
                  <c:v>211.82956249999998</c:v>
                </c:pt>
                <c:pt idx="1890">
                  <c:v>211.8367212</c:v>
                </c:pt>
                <c:pt idx="1891">
                  <c:v>211.84387959999998</c:v>
                </c:pt>
                <c:pt idx="1892">
                  <c:v>211.85103759999998</c:v>
                </c:pt>
                <c:pt idx="1893">
                  <c:v>211.85819510000002</c:v>
                </c:pt>
                <c:pt idx="1894">
                  <c:v>211.86535229999998</c:v>
                </c:pt>
                <c:pt idx="1895">
                  <c:v>211.8725091</c:v>
                </c:pt>
                <c:pt idx="1896">
                  <c:v>211.87966549999999</c:v>
                </c:pt>
                <c:pt idx="1897">
                  <c:v>211.8868215</c:v>
                </c:pt>
                <c:pt idx="1898">
                  <c:v>211.8939771</c:v>
                </c:pt>
                <c:pt idx="1899">
                  <c:v>211.9011323</c:v>
                </c:pt>
                <c:pt idx="1900">
                  <c:v>211.9082871</c:v>
                </c:pt>
                <c:pt idx="1901">
                  <c:v>211.91544159999998</c:v>
                </c:pt>
                <c:pt idx="1902">
                  <c:v>211.92259559999999</c:v>
                </c:pt>
                <c:pt idx="1903">
                  <c:v>211.9297493</c:v>
                </c:pt>
                <c:pt idx="1904">
                  <c:v>211.9369025</c:v>
                </c:pt>
                <c:pt idx="1905">
                  <c:v>211.9440554</c:v>
                </c:pt>
                <c:pt idx="1906">
                  <c:v>211.95120779999999</c:v>
                </c:pt>
                <c:pt idx="1907">
                  <c:v>211.95835989999998</c:v>
                </c:pt>
                <c:pt idx="1908">
                  <c:v>211.96551160000001</c:v>
                </c:pt>
                <c:pt idx="1909">
                  <c:v>211.97266289999999</c:v>
                </c:pt>
                <c:pt idx="1910">
                  <c:v>211.97981379999999</c:v>
                </c:pt>
                <c:pt idx="1911">
                  <c:v>211.98696429999998</c:v>
                </c:pt>
                <c:pt idx="1912">
                  <c:v>211.99411439999997</c:v>
                </c:pt>
                <c:pt idx="1913">
                  <c:v>212.00126409999999</c:v>
                </c:pt>
                <c:pt idx="1914">
                  <c:v>212.00841339999999</c:v>
                </c:pt>
                <c:pt idx="1915">
                  <c:v>212.0155623</c:v>
                </c:pt>
                <c:pt idx="1916">
                  <c:v>212.02271089999999</c:v>
                </c:pt>
                <c:pt idx="1917">
                  <c:v>212.02985899999999</c:v>
                </c:pt>
                <c:pt idx="1918">
                  <c:v>212.03700670000001</c:v>
                </c:pt>
                <c:pt idx="1919">
                  <c:v>212.04415409999999</c:v>
                </c:pt>
                <c:pt idx="1920">
                  <c:v>212.05130109999999</c:v>
                </c:pt>
                <c:pt idx="1921">
                  <c:v>212.05844759999999</c:v>
                </c:pt>
                <c:pt idx="1922">
                  <c:v>212.06559379999999</c:v>
                </c:pt>
                <c:pt idx="1923">
                  <c:v>212.07273960000001</c:v>
                </c:pt>
                <c:pt idx="1924">
                  <c:v>212.07988499999999</c:v>
                </c:pt>
                <c:pt idx="1925">
                  <c:v>212.08703</c:v>
                </c:pt>
                <c:pt idx="1926">
                  <c:v>212.09417459999997</c:v>
                </c:pt>
                <c:pt idx="1927">
                  <c:v>212.1013188</c:v>
                </c:pt>
                <c:pt idx="1928">
                  <c:v>212.1084626</c:v>
                </c:pt>
                <c:pt idx="1929">
                  <c:v>212.11560599999999</c:v>
                </c:pt>
                <c:pt idx="1930">
                  <c:v>212.122749</c:v>
                </c:pt>
                <c:pt idx="1931">
                  <c:v>212.1298917</c:v>
                </c:pt>
                <c:pt idx="1932">
                  <c:v>212.13703389999998</c:v>
                </c:pt>
                <c:pt idx="1933">
                  <c:v>212.14417579999997</c:v>
                </c:pt>
                <c:pt idx="1934">
                  <c:v>212.15131719999999</c:v>
                </c:pt>
                <c:pt idx="1935">
                  <c:v>212.15845829999998</c:v>
                </c:pt>
                <c:pt idx="1936">
                  <c:v>212.16559899999999</c:v>
                </c:pt>
                <c:pt idx="1937">
                  <c:v>212.17273929999999</c:v>
                </c:pt>
                <c:pt idx="1938">
                  <c:v>212.17987909999999</c:v>
                </c:pt>
                <c:pt idx="1939">
                  <c:v>212.18701859999999</c:v>
                </c:pt>
                <c:pt idx="1940">
                  <c:v>212.19415769999998</c:v>
                </c:pt>
                <c:pt idx="1941">
                  <c:v>212.20129639999999</c:v>
                </c:pt>
                <c:pt idx="1942">
                  <c:v>212.20843479999999</c:v>
                </c:pt>
                <c:pt idx="1943">
                  <c:v>212.2155727</c:v>
                </c:pt>
                <c:pt idx="1944">
                  <c:v>212.22271019999999</c:v>
                </c:pt>
                <c:pt idx="1945">
                  <c:v>212.22984729999999</c:v>
                </c:pt>
                <c:pt idx="1946">
                  <c:v>212.23698409999997</c:v>
                </c:pt>
                <c:pt idx="1947">
                  <c:v>212.24412039999999</c:v>
                </c:pt>
                <c:pt idx="1948">
                  <c:v>212.25125639999999</c:v>
                </c:pt>
                <c:pt idx="1949">
                  <c:v>212.25839189999999</c:v>
                </c:pt>
                <c:pt idx="1950">
                  <c:v>212.26552710000001</c:v>
                </c:pt>
                <c:pt idx="1951">
                  <c:v>212.27266189999997</c:v>
                </c:pt>
                <c:pt idx="1952">
                  <c:v>212.27979630000002</c:v>
                </c:pt>
                <c:pt idx="1953">
                  <c:v>212.28693029999999</c:v>
                </c:pt>
                <c:pt idx="1954">
                  <c:v>212.29406389999997</c:v>
                </c:pt>
                <c:pt idx="1955">
                  <c:v>212.3011971</c:v>
                </c:pt>
                <c:pt idx="1956">
                  <c:v>212.30832989999999</c:v>
                </c:pt>
                <c:pt idx="1957">
                  <c:v>212.31546230000001</c:v>
                </c:pt>
                <c:pt idx="1958">
                  <c:v>212.32259429999999</c:v>
                </c:pt>
                <c:pt idx="1959">
                  <c:v>212.3297259</c:v>
                </c:pt>
                <c:pt idx="1960">
                  <c:v>212.3368572</c:v>
                </c:pt>
                <c:pt idx="1961">
                  <c:v>212.343988</c:v>
                </c:pt>
                <c:pt idx="1962">
                  <c:v>212.35111850000001</c:v>
                </c:pt>
                <c:pt idx="1963">
                  <c:v>212.3582485</c:v>
                </c:pt>
                <c:pt idx="1964">
                  <c:v>212.36537819999998</c:v>
                </c:pt>
                <c:pt idx="1965">
                  <c:v>212.37250750000001</c:v>
                </c:pt>
                <c:pt idx="1966">
                  <c:v>212.37963639999998</c:v>
                </c:pt>
                <c:pt idx="1967">
                  <c:v>212.38676479999998</c:v>
                </c:pt>
                <c:pt idx="1968">
                  <c:v>212.3938929</c:v>
                </c:pt>
                <c:pt idx="1969">
                  <c:v>212.40102059999998</c:v>
                </c:pt>
                <c:pt idx="1970">
                  <c:v>212.40814789999999</c:v>
                </c:pt>
                <c:pt idx="1971">
                  <c:v>212.41527489999999</c:v>
                </c:pt>
                <c:pt idx="1972">
                  <c:v>212.42240140000001</c:v>
                </c:pt>
                <c:pt idx="1973">
                  <c:v>212.42952749999998</c:v>
                </c:pt>
                <c:pt idx="1974">
                  <c:v>212.43665319999999</c:v>
                </c:pt>
                <c:pt idx="1975">
                  <c:v>212.4437786</c:v>
                </c:pt>
                <c:pt idx="1976">
                  <c:v>212.45090349999998</c:v>
                </c:pt>
                <c:pt idx="1977">
                  <c:v>212.45802810000001</c:v>
                </c:pt>
                <c:pt idx="1978">
                  <c:v>212.46515220000001</c:v>
                </c:pt>
                <c:pt idx="1979">
                  <c:v>212.47227599999999</c:v>
                </c:pt>
                <c:pt idx="1980">
                  <c:v>212.47939940000001</c:v>
                </c:pt>
                <c:pt idx="1981">
                  <c:v>212.48652239999998</c:v>
                </c:pt>
                <c:pt idx="1982">
                  <c:v>212.49364499999999</c:v>
                </c:pt>
                <c:pt idx="1983">
                  <c:v>212.50076719999998</c:v>
                </c:pt>
                <c:pt idx="1984">
                  <c:v>212.50788899999998</c:v>
                </c:pt>
                <c:pt idx="1985">
                  <c:v>212.51501039999999</c:v>
                </c:pt>
                <c:pt idx="1986">
                  <c:v>212.52213139999998</c:v>
                </c:pt>
                <c:pt idx="1987">
                  <c:v>212.52925199999999</c:v>
                </c:pt>
                <c:pt idx="1988">
                  <c:v>212.53637219999999</c:v>
                </c:pt>
                <c:pt idx="1989">
                  <c:v>212.54349209999998</c:v>
                </c:pt>
                <c:pt idx="1990">
                  <c:v>212.5506115</c:v>
                </c:pt>
                <c:pt idx="1991">
                  <c:v>212.55773059999999</c:v>
                </c:pt>
                <c:pt idx="1992">
                  <c:v>212.5648492</c:v>
                </c:pt>
                <c:pt idx="1993">
                  <c:v>212.5719675</c:v>
                </c:pt>
                <c:pt idx="1994">
                  <c:v>212.5790854</c:v>
                </c:pt>
                <c:pt idx="1995">
                  <c:v>212.58620289999999</c:v>
                </c:pt>
                <c:pt idx="1996">
                  <c:v>212.59331990000001</c:v>
                </c:pt>
                <c:pt idx="1997">
                  <c:v>212.60043659999999</c:v>
                </c:pt>
                <c:pt idx="1998">
                  <c:v>212.6075529</c:v>
                </c:pt>
                <c:pt idx="1999">
                  <c:v>212.6146688</c:v>
                </c:pt>
                <c:pt idx="2000">
                  <c:v>212.6217844</c:v>
                </c:pt>
                <c:pt idx="2001">
                  <c:v>212.62889949999999</c:v>
                </c:pt>
                <c:pt idx="2002">
                  <c:v>212.63601419999998</c:v>
                </c:pt>
                <c:pt idx="2003">
                  <c:v>212.64312849999999</c:v>
                </c:pt>
                <c:pt idx="2004">
                  <c:v>212.65024249999999</c:v>
                </c:pt>
                <c:pt idx="2005">
                  <c:v>212.65735599999999</c:v>
                </c:pt>
                <c:pt idx="2006">
                  <c:v>212.66446920000001</c:v>
                </c:pt>
                <c:pt idx="2007">
                  <c:v>212.67158199999997</c:v>
                </c:pt>
                <c:pt idx="2008">
                  <c:v>212.67869429999999</c:v>
                </c:pt>
                <c:pt idx="2009">
                  <c:v>212.6858063</c:v>
                </c:pt>
                <c:pt idx="2010">
                  <c:v>212.69291789999997</c:v>
                </c:pt>
                <c:pt idx="2011">
                  <c:v>212.70002909999999</c:v>
                </c:pt>
                <c:pt idx="2012">
                  <c:v>212.70713989999999</c:v>
                </c:pt>
                <c:pt idx="2013">
                  <c:v>212.7142503</c:v>
                </c:pt>
                <c:pt idx="2014">
                  <c:v>212.72136029999999</c:v>
                </c:pt>
                <c:pt idx="2015">
                  <c:v>212.72846989999999</c:v>
                </c:pt>
                <c:pt idx="2016">
                  <c:v>212.7355791</c:v>
                </c:pt>
                <c:pt idx="2017">
                  <c:v>212.74268799999999</c:v>
                </c:pt>
                <c:pt idx="2018">
                  <c:v>212.74979640000001</c:v>
                </c:pt>
                <c:pt idx="2019">
                  <c:v>212.75690439999997</c:v>
                </c:pt>
                <c:pt idx="2020">
                  <c:v>212.7640121</c:v>
                </c:pt>
                <c:pt idx="2021">
                  <c:v>212.77111939999998</c:v>
                </c:pt>
                <c:pt idx="2022">
                  <c:v>212.77822619999998</c:v>
                </c:pt>
                <c:pt idx="2023">
                  <c:v>212.7853327</c:v>
                </c:pt>
                <c:pt idx="2024">
                  <c:v>212.79243880000001</c:v>
                </c:pt>
                <c:pt idx="2025">
                  <c:v>212.7995445</c:v>
                </c:pt>
                <c:pt idx="2026">
                  <c:v>212.8066498</c:v>
                </c:pt>
                <c:pt idx="2027">
                  <c:v>212.81375469999998</c:v>
                </c:pt>
                <c:pt idx="2028">
                  <c:v>212.8208592</c:v>
                </c:pt>
                <c:pt idx="2029">
                  <c:v>212.82796329999999</c:v>
                </c:pt>
                <c:pt idx="2030">
                  <c:v>212.83506699999998</c:v>
                </c:pt>
                <c:pt idx="2031">
                  <c:v>212.84217029999999</c:v>
                </c:pt>
                <c:pt idx="2032">
                  <c:v>212.84927329999999</c:v>
                </c:pt>
                <c:pt idx="2033">
                  <c:v>212.85637579999997</c:v>
                </c:pt>
                <c:pt idx="2034">
                  <c:v>212.86347800000001</c:v>
                </c:pt>
                <c:pt idx="2035">
                  <c:v>212.87057970000001</c:v>
                </c:pt>
                <c:pt idx="2036">
                  <c:v>212.87768109999999</c:v>
                </c:pt>
                <c:pt idx="2037">
                  <c:v>212.884782</c:v>
                </c:pt>
                <c:pt idx="2038">
                  <c:v>212.8918826</c:v>
                </c:pt>
                <c:pt idx="2039">
                  <c:v>212.89898279999997</c:v>
                </c:pt>
                <c:pt idx="2040">
                  <c:v>212.90608259999999</c:v>
                </c:pt>
                <c:pt idx="2041">
                  <c:v>212.91318200000001</c:v>
                </c:pt>
                <c:pt idx="2042">
                  <c:v>212.92028099999999</c:v>
                </c:pt>
                <c:pt idx="2043">
                  <c:v>212.92737959999997</c:v>
                </c:pt>
                <c:pt idx="2044">
                  <c:v>212.9344778</c:v>
                </c:pt>
                <c:pt idx="2045">
                  <c:v>212.94157569999999</c:v>
                </c:pt>
                <c:pt idx="2046">
                  <c:v>212.94867309999998</c:v>
                </c:pt>
                <c:pt idx="2047">
                  <c:v>212.9557701</c:v>
                </c:pt>
                <c:pt idx="2048">
                  <c:v>212.9628668</c:v>
                </c:pt>
                <c:pt idx="2049">
                  <c:v>212.96996300000001</c:v>
                </c:pt>
                <c:pt idx="2050">
                  <c:v>212.9770589</c:v>
                </c:pt>
                <c:pt idx="2051">
                  <c:v>212.98415439999997</c:v>
                </c:pt>
                <c:pt idx="2052">
                  <c:v>212.99124939999999</c:v>
                </c:pt>
                <c:pt idx="2053">
                  <c:v>212.9983441</c:v>
                </c:pt>
                <c:pt idx="2054">
                  <c:v>213.0054384</c:v>
                </c:pt>
                <c:pt idx="2055">
                  <c:v>213.01253229999998</c:v>
                </c:pt>
                <c:pt idx="2056">
                  <c:v>213.00542419999999</c:v>
                </c:pt>
                <c:pt idx="2057">
                  <c:v>213.01266999999999</c:v>
                </c:pt>
                <c:pt idx="2058">
                  <c:v>213.01991530000001</c:v>
                </c:pt>
                <c:pt idx="2059">
                  <c:v>213.02716029999999</c:v>
                </c:pt>
                <c:pt idx="2060">
                  <c:v>213.0344049</c:v>
                </c:pt>
                <c:pt idx="2061">
                  <c:v>213.04164899999998</c:v>
                </c:pt>
                <c:pt idx="2062">
                  <c:v>213.04889279999998</c:v>
                </c:pt>
                <c:pt idx="2063">
                  <c:v>213.05613619999997</c:v>
                </c:pt>
                <c:pt idx="2064">
                  <c:v>213.06337919999999</c:v>
                </c:pt>
                <c:pt idx="2065">
                  <c:v>213.0706218</c:v>
                </c:pt>
                <c:pt idx="2066">
                  <c:v>213.07786399999998</c:v>
                </c:pt>
                <c:pt idx="2067">
                  <c:v>213.08510580000001</c:v>
                </c:pt>
                <c:pt idx="2068">
                  <c:v>213.09234719999998</c:v>
                </c:pt>
                <c:pt idx="2069">
                  <c:v>213.0995882</c:v>
                </c:pt>
                <c:pt idx="2070">
                  <c:v>213.10682879999999</c:v>
                </c:pt>
                <c:pt idx="2071">
                  <c:v>213.11406909999999</c:v>
                </c:pt>
                <c:pt idx="2072">
                  <c:v>213.12130889999997</c:v>
                </c:pt>
                <c:pt idx="2073">
                  <c:v>213.12854829999998</c:v>
                </c:pt>
                <c:pt idx="2074">
                  <c:v>213.1357873</c:v>
                </c:pt>
                <c:pt idx="2075">
                  <c:v>213.14302599999999</c:v>
                </c:pt>
                <c:pt idx="2076">
                  <c:v>213.15026419999998</c:v>
                </c:pt>
                <c:pt idx="2077">
                  <c:v>213.15750199999999</c:v>
                </c:pt>
                <c:pt idx="2078">
                  <c:v>213.1647395</c:v>
                </c:pt>
                <c:pt idx="2079">
                  <c:v>213.1719765</c:v>
                </c:pt>
                <c:pt idx="2080">
                  <c:v>213.17921319999999</c:v>
                </c:pt>
                <c:pt idx="2081">
                  <c:v>213.18644939999999</c:v>
                </c:pt>
                <c:pt idx="2082">
                  <c:v>213.1936853</c:v>
                </c:pt>
                <c:pt idx="2083">
                  <c:v>213.20092080000001</c:v>
                </c:pt>
                <c:pt idx="2084">
                  <c:v>213.20815579999999</c:v>
                </c:pt>
                <c:pt idx="2085">
                  <c:v>213.21539049999998</c:v>
                </c:pt>
                <c:pt idx="2086">
                  <c:v>213.22262480000001</c:v>
                </c:pt>
                <c:pt idx="2087">
                  <c:v>213.22985869999999</c:v>
                </c:pt>
                <c:pt idx="2088">
                  <c:v>213.23709210000001</c:v>
                </c:pt>
                <c:pt idx="2089">
                  <c:v>213.24432519999999</c:v>
                </c:pt>
                <c:pt idx="2090">
                  <c:v>213.25155789999999</c:v>
                </c:pt>
                <c:pt idx="2091">
                  <c:v>213.25879019999999</c:v>
                </c:pt>
                <c:pt idx="2092">
                  <c:v>213.26602209999999</c:v>
                </c:pt>
                <c:pt idx="2093">
                  <c:v>213.2732536</c:v>
                </c:pt>
                <c:pt idx="2094">
                  <c:v>213.28048469999999</c:v>
                </c:pt>
                <c:pt idx="2095">
                  <c:v>213.2877154</c:v>
                </c:pt>
                <c:pt idx="2096">
                  <c:v>213.29494569999997</c:v>
                </c:pt>
                <c:pt idx="2097">
                  <c:v>213.30217559999997</c:v>
                </c:pt>
                <c:pt idx="2098">
                  <c:v>213.30940519999999</c:v>
                </c:pt>
                <c:pt idx="2099">
                  <c:v>213.31663429999998</c:v>
                </c:pt>
                <c:pt idx="2100">
                  <c:v>213.32386299999999</c:v>
                </c:pt>
                <c:pt idx="2101">
                  <c:v>213.3310913</c:v>
                </c:pt>
                <c:pt idx="2102">
                  <c:v>213.33831929999999</c:v>
                </c:pt>
                <c:pt idx="2103">
                  <c:v>213.34554679999999</c:v>
                </c:pt>
                <c:pt idx="2104">
                  <c:v>213.35277399999998</c:v>
                </c:pt>
                <c:pt idx="2105">
                  <c:v>213.3600007</c:v>
                </c:pt>
                <c:pt idx="2106">
                  <c:v>213.36722710000001</c:v>
                </c:pt>
                <c:pt idx="2107">
                  <c:v>213.37445299999999</c:v>
                </c:pt>
                <c:pt idx="2108">
                  <c:v>213.38167859999999</c:v>
                </c:pt>
                <c:pt idx="2109">
                  <c:v>213.38890369999999</c:v>
                </c:pt>
                <c:pt idx="2110">
                  <c:v>213.3961285</c:v>
                </c:pt>
                <c:pt idx="2111">
                  <c:v>213.40335289999999</c:v>
                </c:pt>
                <c:pt idx="2112">
                  <c:v>213.4105768</c:v>
                </c:pt>
                <c:pt idx="2113">
                  <c:v>213.41780039999998</c:v>
                </c:pt>
                <c:pt idx="2114">
                  <c:v>213.4250236</c:v>
                </c:pt>
                <c:pt idx="2115">
                  <c:v>213.4322464</c:v>
                </c:pt>
                <c:pt idx="2116">
                  <c:v>213.43946879999999</c:v>
                </c:pt>
                <c:pt idx="2117">
                  <c:v>213.4466908</c:v>
                </c:pt>
                <c:pt idx="2118">
                  <c:v>213.45391229999998</c:v>
                </c:pt>
                <c:pt idx="2119">
                  <c:v>213.46113349999999</c:v>
                </c:pt>
                <c:pt idx="2120">
                  <c:v>213.46835439999998</c:v>
                </c:pt>
                <c:pt idx="2121">
                  <c:v>213.4755748</c:v>
                </c:pt>
                <c:pt idx="2122">
                  <c:v>213.48279479999999</c:v>
                </c:pt>
                <c:pt idx="2123">
                  <c:v>213.49001439999998</c:v>
                </c:pt>
                <c:pt idx="2124">
                  <c:v>213.49723359999999</c:v>
                </c:pt>
                <c:pt idx="2125">
                  <c:v>213.50445239999999</c:v>
                </c:pt>
                <c:pt idx="2126">
                  <c:v>213.51167079999999</c:v>
                </c:pt>
                <c:pt idx="2127">
                  <c:v>213.51888890000001</c:v>
                </c:pt>
                <c:pt idx="2128">
                  <c:v>213.5261065</c:v>
                </c:pt>
                <c:pt idx="2129">
                  <c:v>213.53332369999998</c:v>
                </c:pt>
                <c:pt idx="2130">
                  <c:v>213.54054059999999</c:v>
                </c:pt>
                <c:pt idx="2131">
                  <c:v>213.54775699999999</c:v>
                </c:pt>
                <c:pt idx="2132">
                  <c:v>213.55497309999998</c:v>
                </c:pt>
                <c:pt idx="2133">
                  <c:v>213.56218870000001</c:v>
                </c:pt>
                <c:pt idx="2134">
                  <c:v>213.56940399999999</c:v>
                </c:pt>
                <c:pt idx="2135">
                  <c:v>213.57661879999998</c:v>
                </c:pt>
                <c:pt idx="2136">
                  <c:v>213.58383330000001</c:v>
                </c:pt>
                <c:pt idx="2137">
                  <c:v>213.59104739999998</c:v>
                </c:pt>
                <c:pt idx="2138">
                  <c:v>213.59826100000001</c:v>
                </c:pt>
                <c:pt idx="2139">
                  <c:v>213.6054743</c:v>
                </c:pt>
                <c:pt idx="2140">
                  <c:v>213.61268719999998</c:v>
                </c:pt>
                <c:pt idx="2141">
                  <c:v>213.61989969999999</c:v>
                </c:pt>
                <c:pt idx="2142">
                  <c:v>213.62711179999999</c:v>
                </c:pt>
                <c:pt idx="2143">
                  <c:v>213.63432349999999</c:v>
                </c:pt>
                <c:pt idx="2144">
                  <c:v>213.64153469999999</c:v>
                </c:pt>
                <c:pt idx="2145">
                  <c:v>213.64874559999998</c:v>
                </c:pt>
                <c:pt idx="2146">
                  <c:v>213.6559561</c:v>
                </c:pt>
                <c:pt idx="2147">
                  <c:v>213.66316619999998</c:v>
                </c:pt>
                <c:pt idx="2148">
                  <c:v>213.670376</c:v>
                </c:pt>
                <c:pt idx="2149">
                  <c:v>213.6775853</c:v>
                </c:pt>
                <c:pt idx="2150">
                  <c:v>213.68479419999997</c:v>
                </c:pt>
                <c:pt idx="2151">
                  <c:v>213.69200270000002</c:v>
                </c:pt>
                <c:pt idx="2152">
                  <c:v>213.6992108</c:v>
                </c:pt>
                <c:pt idx="2153">
                  <c:v>213.70641860000001</c:v>
                </c:pt>
                <c:pt idx="2154">
                  <c:v>213.71362590000001</c:v>
                </c:pt>
                <c:pt idx="2155">
                  <c:v>213.72083280000001</c:v>
                </c:pt>
                <c:pt idx="2156">
                  <c:v>213.72803939999997</c:v>
                </c:pt>
                <c:pt idx="2157">
                  <c:v>213.73524549999999</c:v>
                </c:pt>
                <c:pt idx="2158">
                  <c:v>213.7424512</c:v>
                </c:pt>
                <c:pt idx="2159">
                  <c:v>213.74965659999998</c:v>
                </c:pt>
                <c:pt idx="2160">
                  <c:v>213.75686160000001</c:v>
                </c:pt>
                <c:pt idx="2161">
                  <c:v>213.76406610000001</c:v>
                </c:pt>
                <c:pt idx="2162">
                  <c:v>213.7712703</c:v>
                </c:pt>
                <c:pt idx="2163">
                  <c:v>213.77847399999999</c:v>
                </c:pt>
                <c:pt idx="2164">
                  <c:v>213.78567739999997</c:v>
                </c:pt>
                <c:pt idx="2165">
                  <c:v>213.79288039999997</c:v>
                </c:pt>
                <c:pt idx="2166">
                  <c:v>213.800083</c:v>
                </c:pt>
                <c:pt idx="2167">
                  <c:v>213.8072851</c:v>
                </c:pt>
                <c:pt idx="2168">
                  <c:v>213.81448689999999</c:v>
                </c:pt>
                <c:pt idx="2169">
                  <c:v>213.82168829999998</c:v>
                </c:pt>
                <c:pt idx="2170">
                  <c:v>213.82888929999999</c:v>
                </c:pt>
                <c:pt idx="2171">
                  <c:v>213.83608989999999</c:v>
                </c:pt>
                <c:pt idx="2172">
                  <c:v>213.84329009999999</c:v>
                </c:pt>
                <c:pt idx="2173">
                  <c:v>213.85048989999999</c:v>
                </c:pt>
                <c:pt idx="2174">
                  <c:v>213.8576893</c:v>
                </c:pt>
                <c:pt idx="2175">
                  <c:v>213.86488829999999</c:v>
                </c:pt>
                <c:pt idx="2176">
                  <c:v>213.8720869</c:v>
                </c:pt>
                <c:pt idx="2177">
                  <c:v>213.8792851</c:v>
                </c:pt>
                <c:pt idx="2178">
                  <c:v>213.886483</c:v>
                </c:pt>
                <c:pt idx="2179">
                  <c:v>213.89368039999999</c:v>
                </c:pt>
                <c:pt idx="2180">
                  <c:v>213.90087739999998</c:v>
                </c:pt>
                <c:pt idx="2181">
                  <c:v>213.908074</c:v>
                </c:pt>
                <c:pt idx="2182">
                  <c:v>213.9152703</c:v>
                </c:pt>
                <c:pt idx="2183">
                  <c:v>213.92246609999998</c:v>
                </c:pt>
                <c:pt idx="2184">
                  <c:v>213.9296616</c:v>
                </c:pt>
                <c:pt idx="2185">
                  <c:v>213.9368566</c:v>
                </c:pt>
                <c:pt idx="2186">
                  <c:v>213.94405129999998</c:v>
                </c:pt>
                <c:pt idx="2187">
                  <c:v>213.9512455</c:v>
                </c:pt>
                <c:pt idx="2188">
                  <c:v>213.9584394</c:v>
                </c:pt>
                <c:pt idx="2189">
                  <c:v>213.96563280000001</c:v>
                </c:pt>
                <c:pt idx="2190">
                  <c:v>213.97282589999998</c:v>
                </c:pt>
                <c:pt idx="2191">
                  <c:v>213.98001859999999</c:v>
                </c:pt>
                <c:pt idx="2192">
                  <c:v>213.98721090000001</c:v>
                </c:pt>
                <c:pt idx="2193">
                  <c:v>213.99440269999999</c:v>
                </c:pt>
                <c:pt idx="2194">
                  <c:v>214.0015942</c:v>
                </c:pt>
                <c:pt idx="2195">
                  <c:v>214.0087853</c:v>
                </c:pt>
                <c:pt idx="2196">
                  <c:v>214.01597599999999</c:v>
                </c:pt>
                <c:pt idx="2197">
                  <c:v>214.02316629999999</c:v>
                </c:pt>
                <c:pt idx="2198">
                  <c:v>214.0303562</c:v>
                </c:pt>
                <c:pt idx="2199">
                  <c:v>214.03754569999998</c:v>
                </c:pt>
                <c:pt idx="2200">
                  <c:v>214.04473479999999</c:v>
                </c:pt>
                <c:pt idx="2201">
                  <c:v>214.05192350000002</c:v>
                </c:pt>
                <c:pt idx="2202">
                  <c:v>214.05911179999998</c:v>
                </c:pt>
                <c:pt idx="2203">
                  <c:v>214.0662997</c:v>
                </c:pt>
                <c:pt idx="2204">
                  <c:v>214.07348719999999</c:v>
                </c:pt>
                <c:pt idx="2205">
                  <c:v>214.08067439999999</c:v>
                </c:pt>
                <c:pt idx="2206">
                  <c:v>214.0878611</c:v>
                </c:pt>
                <c:pt idx="2207">
                  <c:v>214.0950474</c:v>
                </c:pt>
                <c:pt idx="2208">
                  <c:v>214.10223339999999</c:v>
                </c:pt>
                <c:pt idx="2209">
                  <c:v>214.10941889999998</c:v>
                </c:pt>
                <c:pt idx="2210">
                  <c:v>214.116604</c:v>
                </c:pt>
                <c:pt idx="2211">
                  <c:v>214.1237888</c:v>
                </c:pt>
                <c:pt idx="2212">
                  <c:v>214.13097310000001</c:v>
                </c:pt>
                <c:pt idx="2213">
                  <c:v>214.1381571</c:v>
                </c:pt>
                <c:pt idx="2214">
                  <c:v>214.1453406</c:v>
                </c:pt>
                <c:pt idx="2215">
                  <c:v>214.15252380000001</c:v>
                </c:pt>
                <c:pt idx="2216">
                  <c:v>214.15970659999999</c:v>
                </c:pt>
                <c:pt idx="2217">
                  <c:v>214.16688889999998</c:v>
                </c:pt>
                <c:pt idx="2218">
                  <c:v>214.1740709</c:v>
                </c:pt>
                <c:pt idx="2219">
                  <c:v>214.1812525</c:v>
                </c:pt>
                <c:pt idx="2220">
                  <c:v>214.18843369999999</c:v>
                </c:pt>
                <c:pt idx="2221">
                  <c:v>214.19561440000001</c:v>
                </c:pt>
                <c:pt idx="2222">
                  <c:v>214.20279479999999</c:v>
                </c:pt>
                <c:pt idx="2223">
                  <c:v>214.20997479999997</c:v>
                </c:pt>
                <c:pt idx="2224">
                  <c:v>214.2171544</c:v>
                </c:pt>
                <c:pt idx="2225">
                  <c:v>214.22433359999999</c:v>
                </c:pt>
                <c:pt idx="2226">
                  <c:v>214.23151239999999</c:v>
                </c:pt>
                <c:pt idx="2227">
                  <c:v>214.2386908</c:v>
                </c:pt>
                <c:pt idx="2228">
                  <c:v>214.24586879999998</c:v>
                </c:pt>
                <c:pt idx="2229">
                  <c:v>214.25304649999998</c:v>
                </c:pt>
                <c:pt idx="2230">
                  <c:v>214.26022369999998</c:v>
                </c:pt>
                <c:pt idx="2231">
                  <c:v>214.26740049999998</c:v>
                </c:pt>
                <c:pt idx="2232">
                  <c:v>214.27457689999997</c:v>
                </c:pt>
                <c:pt idx="2233">
                  <c:v>214.28175289999999</c:v>
                </c:pt>
                <c:pt idx="2234">
                  <c:v>214.28892859999999</c:v>
                </c:pt>
                <c:pt idx="2235">
                  <c:v>214.2961038</c:v>
                </c:pt>
                <c:pt idx="2236">
                  <c:v>214.30327869999999</c:v>
                </c:pt>
                <c:pt idx="2237">
                  <c:v>214.31045309999999</c:v>
                </c:pt>
                <c:pt idx="2238">
                  <c:v>214.31762709999998</c:v>
                </c:pt>
                <c:pt idx="2239">
                  <c:v>214.32480079999999</c:v>
                </c:pt>
                <c:pt idx="2240">
                  <c:v>214.3319741</c:v>
                </c:pt>
                <c:pt idx="2241">
                  <c:v>214.33914689999997</c:v>
                </c:pt>
                <c:pt idx="2242">
                  <c:v>214.3463194</c:v>
                </c:pt>
                <c:pt idx="2243">
                  <c:v>214.3534914</c:v>
                </c:pt>
                <c:pt idx="2244">
                  <c:v>214.36066309999998</c:v>
                </c:pt>
                <c:pt idx="2245">
                  <c:v>214.36783439999999</c:v>
                </c:pt>
                <c:pt idx="2246">
                  <c:v>214.3750053</c:v>
                </c:pt>
                <c:pt idx="2247">
                  <c:v>214.38217569999998</c:v>
                </c:pt>
                <c:pt idx="2248">
                  <c:v>214.3893458</c:v>
                </c:pt>
                <c:pt idx="2249">
                  <c:v>214.39651549999999</c:v>
                </c:pt>
                <c:pt idx="2250">
                  <c:v>214.40368480000001</c:v>
                </c:pt>
                <c:pt idx="2251">
                  <c:v>214.41085369999999</c:v>
                </c:pt>
                <c:pt idx="2252">
                  <c:v>214.4180222</c:v>
                </c:pt>
                <c:pt idx="2253">
                  <c:v>214.4251903</c:v>
                </c:pt>
                <c:pt idx="2254">
                  <c:v>214.43235799999999</c:v>
                </c:pt>
                <c:pt idx="2255">
                  <c:v>214.43952529999999</c:v>
                </c:pt>
                <c:pt idx="2256">
                  <c:v>214.4466923</c:v>
                </c:pt>
                <c:pt idx="2257">
                  <c:v>214.45385880000001</c:v>
                </c:pt>
                <c:pt idx="2258">
                  <c:v>214.46102489999998</c:v>
                </c:pt>
                <c:pt idx="2259">
                  <c:v>214.46819059999999</c:v>
                </c:pt>
                <c:pt idx="2260">
                  <c:v>214.47535599999998</c:v>
                </c:pt>
                <c:pt idx="2261">
                  <c:v>214.4825209</c:v>
                </c:pt>
                <c:pt idx="2262">
                  <c:v>214.48968539999998</c:v>
                </c:pt>
                <c:pt idx="2263">
                  <c:v>214.49684959999999</c:v>
                </c:pt>
                <c:pt idx="2264">
                  <c:v>214.5040133</c:v>
                </c:pt>
                <c:pt idx="2265">
                  <c:v>214.51117669999999</c:v>
                </c:pt>
                <c:pt idx="2266">
                  <c:v>214.51833959999999</c:v>
                </c:pt>
                <c:pt idx="2267">
                  <c:v>214.52550219999998</c:v>
                </c:pt>
                <c:pt idx="2268">
                  <c:v>214.53266429999999</c:v>
                </c:pt>
                <c:pt idx="2269">
                  <c:v>214.5398261</c:v>
                </c:pt>
                <c:pt idx="2270">
                  <c:v>214.5469875</c:v>
                </c:pt>
                <c:pt idx="2271">
                  <c:v>214.5541484</c:v>
                </c:pt>
                <c:pt idx="2272">
                  <c:v>214.56130899999999</c:v>
                </c:pt>
                <c:pt idx="2273">
                  <c:v>214.56846919999998</c:v>
                </c:pt>
                <c:pt idx="2274">
                  <c:v>214.57562899999999</c:v>
                </c:pt>
                <c:pt idx="2275">
                  <c:v>214.5827884</c:v>
                </c:pt>
                <c:pt idx="2276">
                  <c:v>214.5899474</c:v>
                </c:pt>
                <c:pt idx="2277">
                  <c:v>214.597106</c:v>
                </c:pt>
                <c:pt idx="2278">
                  <c:v>214.60426419999999</c:v>
                </c:pt>
                <c:pt idx="2279">
                  <c:v>214.61142199999998</c:v>
                </c:pt>
                <c:pt idx="2280">
                  <c:v>214.61857939999999</c:v>
                </c:pt>
                <c:pt idx="2281">
                  <c:v>214.62573639999999</c:v>
                </c:pt>
                <c:pt idx="2282">
                  <c:v>214.632893</c:v>
                </c:pt>
                <c:pt idx="2283">
                  <c:v>214.64004919999999</c:v>
                </c:pt>
                <c:pt idx="2284">
                  <c:v>214.64720500000001</c:v>
                </c:pt>
                <c:pt idx="2285">
                  <c:v>214.6543604</c:v>
                </c:pt>
                <c:pt idx="2286">
                  <c:v>214.66151549999998</c:v>
                </c:pt>
                <c:pt idx="2287">
                  <c:v>214.66867009999999</c:v>
                </c:pt>
                <c:pt idx="2288">
                  <c:v>214.67582429999999</c:v>
                </c:pt>
                <c:pt idx="2289">
                  <c:v>214.68297819999998</c:v>
                </c:pt>
                <c:pt idx="2290">
                  <c:v>214.6901316</c:v>
                </c:pt>
                <c:pt idx="2291">
                  <c:v>214.69728469999998</c:v>
                </c:pt>
                <c:pt idx="2292">
                  <c:v>214.7044373</c:v>
                </c:pt>
                <c:pt idx="2293">
                  <c:v>214.7115896</c:v>
                </c:pt>
                <c:pt idx="2294">
                  <c:v>214.7187414</c:v>
                </c:pt>
                <c:pt idx="2295">
                  <c:v>214.72589289999999</c:v>
                </c:pt>
                <c:pt idx="2296">
                  <c:v>214.73304400000001</c:v>
                </c:pt>
                <c:pt idx="2297">
                  <c:v>214.7252561</c:v>
                </c:pt>
                <c:pt idx="2298">
                  <c:v>214.7325615</c:v>
                </c:pt>
                <c:pt idx="2299">
                  <c:v>214.73986650000001</c:v>
                </c:pt>
                <c:pt idx="2300">
                  <c:v>214.7471712</c:v>
                </c:pt>
                <c:pt idx="2301">
                  <c:v>214.75447539999999</c:v>
                </c:pt>
                <c:pt idx="2302">
                  <c:v>214.76177919999998</c:v>
                </c:pt>
                <c:pt idx="2303">
                  <c:v>214.76908269999998</c:v>
                </c:pt>
                <c:pt idx="2304">
                  <c:v>214.77638569999999</c:v>
                </c:pt>
                <c:pt idx="2305">
                  <c:v>214.78368829999999</c:v>
                </c:pt>
                <c:pt idx="2306">
                  <c:v>214.79099059999999</c:v>
                </c:pt>
                <c:pt idx="2307">
                  <c:v>214.79829240000001</c:v>
                </c:pt>
                <c:pt idx="2308">
                  <c:v>214.80559389999999</c:v>
                </c:pt>
                <c:pt idx="2309">
                  <c:v>214.8128949</c:v>
                </c:pt>
                <c:pt idx="2310">
                  <c:v>214.82019549999998</c:v>
                </c:pt>
                <c:pt idx="2311">
                  <c:v>214.82749580000001</c:v>
                </c:pt>
                <c:pt idx="2312">
                  <c:v>214.83479560000001</c:v>
                </c:pt>
                <c:pt idx="2313">
                  <c:v>214.84209509999999</c:v>
                </c:pt>
                <c:pt idx="2314">
                  <c:v>214.84939409999998</c:v>
                </c:pt>
                <c:pt idx="2315">
                  <c:v>214.8566927</c:v>
                </c:pt>
                <c:pt idx="2316">
                  <c:v>214.863991</c:v>
                </c:pt>
                <c:pt idx="2317">
                  <c:v>214.8712888</c:v>
                </c:pt>
                <c:pt idx="2318">
                  <c:v>214.87858629999999</c:v>
                </c:pt>
                <c:pt idx="2319">
                  <c:v>214.88588329999999</c:v>
                </c:pt>
                <c:pt idx="2320">
                  <c:v>214.89317999999997</c:v>
                </c:pt>
                <c:pt idx="2321">
                  <c:v>214.90047619999999</c:v>
                </c:pt>
                <c:pt idx="2322">
                  <c:v>214.90777209999999</c:v>
                </c:pt>
                <c:pt idx="2323">
                  <c:v>214.91506749999999</c:v>
                </c:pt>
                <c:pt idx="2324">
                  <c:v>214.92236249999999</c:v>
                </c:pt>
                <c:pt idx="2325">
                  <c:v>214.92965720000001</c:v>
                </c:pt>
                <c:pt idx="2326">
                  <c:v>214.9369514</c:v>
                </c:pt>
                <c:pt idx="2327">
                  <c:v>214.94424530000001</c:v>
                </c:pt>
                <c:pt idx="2328">
                  <c:v>214.95153869999999</c:v>
                </c:pt>
                <c:pt idx="2329">
                  <c:v>214.95883179999998</c:v>
                </c:pt>
                <c:pt idx="2330">
                  <c:v>214.96612440000001</c:v>
                </c:pt>
                <c:pt idx="2331">
                  <c:v>214.9734167</c:v>
                </c:pt>
                <c:pt idx="2332">
                  <c:v>214.98070849999999</c:v>
                </c:pt>
                <c:pt idx="2333">
                  <c:v>214.988</c:v>
                </c:pt>
                <c:pt idx="2334">
                  <c:v>214.99529100000001</c:v>
                </c:pt>
                <c:pt idx="2335">
                  <c:v>215.00258169999998</c:v>
                </c:pt>
                <c:pt idx="2336">
                  <c:v>215.00987189999998</c:v>
                </c:pt>
                <c:pt idx="2337">
                  <c:v>215.0171618</c:v>
                </c:pt>
                <c:pt idx="2338">
                  <c:v>215.02445129999998</c:v>
                </c:pt>
                <c:pt idx="2339">
                  <c:v>215.0317403</c:v>
                </c:pt>
                <c:pt idx="2340">
                  <c:v>215.039029</c:v>
                </c:pt>
                <c:pt idx="2341">
                  <c:v>215.04631719999998</c:v>
                </c:pt>
                <c:pt idx="2342">
                  <c:v>215.05360509999997</c:v>
                </c:pt>
                <c:pt idx="2343">
                  <c:v>215.06089249999999</c:v>
                </c:pt>
                <c:pt idx="2344">
                  <c:v>215.06817959999998</c:v>
                </c:pt>
                <c:pt idx="2345">
                  <c:v>215.07546619999999</c:v>
                </c:pt>
                <c:pt idx="2346">
                  <c:v>215.0827525</c:v>
                </c:pt>
                <c:pt idx="2347">
                  <c:v>215.0900384</c:v>
                </c:pt>
                <c:pt idx="2348">
                  <c:v>215.0973238</c:v>
                </c:pt>
                <c:pt idx="2349">
                  <c:v>215.10460889999999</c:v>
                </c:pt>
                <c:pt idx="2350">
                  <c:v>215.11189349999998</c:v>
                </c:pt>
                <c:pt idx="2351">
                  <c:v>215.11917779999999</c:v>
                </c:pt>
                <c:pt idx="2352">
                  <c:v>215.12646169999999</c:v>
                </c:pt>
                <c:pt idx="2353">
                  <c:v>215.1337451</c:v>
                </c:pt>
                <c:pt idx="2354">
                  <c:v>215.14102819999999</c:v>
                </c:pt>
                <c:pt idx="2355">
                  <c:v>215.14831089999998</c:v>
                </c:pt>
                <c:pt idx="2356">
                  <c:v>215.1555931</c:v>
                </c:pt>
                <c:pt idx="2357">
                  <c:v>215.16287500000001</c:v>
                </c:pt>
                <c:pt idx="2358">
                  <c:v>215.1701564</c:v>
                </c:pt>
                <c:pt idx="2359">
                  <c:v>215.1774375</c:v>
                </c:pt>
                <c:pt idx="2360">
                  <c:v>215.18471819999999</c:v>
                </c:pt>
                <c:pt idx="2361">
                  <c:v>215.19199839999999</c:v>
                </c:pt>
                <c:pt idx="2362">
                  <c:v>215.19927829999997</c:v>
                </c:pt>
                <c:pt idx="2363">
                  <c:v>215.20655779999998</c:v>
                </c:pt>
                <c:pt idx="2364">
                  <c:v>215.2138368</c:v>
                </c:pt>
                <c:pt idx="2365">
                  <c:v>215.2211155</c:v>
                </c:pt>
                <c:pt idx="2366">
                  <c:v>215.22839379999999</c:v>
                </c:pt>
                <c:pt idx="2367">
                  <c:v>215.23567159999999</c:v>
                </c:pt>
                <c:pt idx="2368">
                  <c:v>215.24294909999998</c:v>
                </c:pt>
                <c:pt idx="2369">
                  <c:v>215.25022619999999</c:v>
                </c:pt>
                <c:pt idx="2370">
                  <c:v>215.25750289999999</c:v>
                </c:pt>
                <c:pt idx="2371">
                  <c:v>215.2647791</c:v>
                </c:pt>
                <c:pt idx="2372">
                  <c:v>215.27205499999999</c:v>
                </c:pt>
                <c:pt idx="2373">
                  <c:v>215.27933049999999</c:v>
                </c:pt>
                <c:pt idx="2374">
                  <c:v>215.28660549999998</c:v>
                </c:pt>
                <c:pt idx="2375">
                  <c:v>215.29388019999999</c:v>
                </c:pt>
                <c:pt idx="2376">
                  <c:v>215.30115449999997</c:v>
                </c:pt>
                <c:pt idx="2377">
                  <c:v>215.30842839999997</c:v>
                </c:pt>
                <c:pt idx="2378">
                  <c:v>215.31570179999997</c:v>
                </c:pt>
                <c:pt idx="2379">
                  <c:v>215.32297489999999</c:v>
                </c:pt>
                <c:pt idx="2380">
                  <c:v>215.33024760000001</c:v>
                </c:pt>
                <c:pt idx="2381">
                  <c:v>215.33751989999999</c:v>
                </c:pt>
                <c:pt idx="2382">
                  <c:v>215.3447917</c:v>
                </c:pt>
                <c:pt idx="2383">
                  <c:v>215.35206319999998</c:v>
                </c:pt>
                <c:pt idx="2384">
                  <c:v>215.3593343</c:v>
                </c:pt>
                <c:pt idx="2385">
                  <c:v>215.36660499999999</c:v>
                </c:pt>
                <c:pt idx="2386">
                  <c:v>215.37387519999999</c:v>
                </c:pt>
                <c:pt idx="2387">
                  <c:v>215.38114509999997</c:v>
                </c:pt>
                <c:pt idx="2388">
                  <c:v>215.38841459999998</c:v>
                </c:pt>
                <c:pt idx="2389">
                  <c:v>215.39568369999998</c:v>
                </c:pt>
                <c:pt idx="2390">
                  <c:v>215.4029524</c:v>
                </c:pt>
                <c:pt idx="2391">
                  <c:v>215.4102206</c:v>
                </c:pt>
                <c:pt idx="2392">
                  <c:v>215.41748849999999</c:v>
                </c:pt>
                <c:pt idx="2393">
                  <c:v>215.424756</c:v>
                </c:pt>
                <c:pt idx="2394">
                  <c:v>215.43202309999998</c:v>
                </c:pt>
                <c:pt idx="2395">
                  <c:v>215.43928980000001</c:v>
                </c:pt>
                <c:pt idx="2396">
                  <c:v>215.44655599999999</c:v>
                </c:pt>
                <c:pt idx="2397">
                  <c:v>215.45382189999998</c:v>
                </c:pt>
                <c:pt idx="2398">
                  <c:v>215.4610874</c:v>
                </c:pt>
                <c:pt idx="2399">
                  <c:v>215.46835249999998</c:v>
                </c:pt>
                <c:pt idx="2400">
                  <c:v>215.47561719999999</c:v>
                </c:pt>
                <c:pt idx="2401">
                  <c:v>215.48288149999999</c:v>
                </c:pt>
                <c:pt idx="2402">
                  <c:v>215.49014539999999</c:v>
                </c:pt>
                <c:pt idx="2403">
                  <c:v>215.49740879999999</c:v>
                </c:pt>
                <c:pt idx="2404">
                  <c:v>215.50467190000001</c:v>
                </c:pt>
                <c:pt idx="2405">
                  <c:v>215.51193459999999</c:v>
                </c:pt>
                <c:pt idx="2406">
                  <c:v>215.5191969</c:v>
                </c:pt>
                <c:pt idx="2407">
                  <c:v>215.5264588</c:v>
                </c:pt>
                <c:pt idx="2408">
                  <c:v>215.5337203</c:v>
                </c:pt>
                <c:pt idx="2409">
                  <c:v>215.54098139999999</c:v>
                </c:pt>
                <c:pt idx="2410">
                  <c:v>215.54824209999998</c:v>
                </c:pt>
                <c:pt idx="2411">
                  <c:v>215.55550239999999</c:v>
                </c:pt>
                <c:pt idx="2412">
                  <c:v>215.56276219999998</c:v>
                </c:pt>
                <c:pt idx="2413">
                  <c:v>215.57002169999998</c:v>
                </c:pt>
                <c:pt idx="2414">
                  <c:v>215.57728079999998</c:v>
                </c:pt>
                <c:pt idx="2415">
                  <c:v>215.58453950000001</c:v>
                </c:pt>
                <c:pt idx="2416">
                  <c:v>215.59179779999999</c:v>
                </c:pt>
                <c:pt idx="2417">
                  <c:v>215.59905570000001</c:v>
                </c:pt>
                <c:pt idx="2418">
                  <c:v>215.60631319999999</c:v>
                </c:pt>
                <c:pt idx="2419">
                  <c:v>215.61357029999999</c:v>
                </c:pt>
                <c:pt idx="2420">
                  <c:v>215.62082699999999</c:v>
                </c:pt>
                <c:pt idx="2421">
                  <c:v>215.62808329999999</c:v>
                </c:pt>
                <c:pt idx="2422">
                  <c:v>215.63533919999998</c:v>
                </c:pt>
                <c:pt idx="2423">
                  <c:v>215.64259469999999</c:v>
                </c:pt>
                <c:pt idx="2424">
                  <c:v>215.6498498</c:v>
                </c:pt>
                <c:pt idx="2425">
                  <c:v>215.6571045</c:v>
                </c:pt>
                <c:pt idx="2426">
                  <c:v>215.66435879999997</c:v>
                </c:pt>
                <c:pt idx="2427">
                  <c:v>215.6716127</c:v>
                </c:pt>
                <c:pt idx="2428">
                  <c:v>215.67886619999999</c:v>
                </c:pt>
                <c:pt idx="2429">
                  <c:v>215.68611929999997</c:v>
                </c:pt>
                <c:pt idx="2430">
                  <c:v>215.69337200000001</c:v>
                </c:pt>
                <c:pt idx="2431">
                  <c:v>215.70062430000002</c:v>
                </c:pt>
                <c:pt idx="2432">
                  <c:v>215.70787620000002</c:v>
                </c:pt>
                <c:pt idx="2433">
                  <c:v>215.71512770000001</c:v>
                </c:pt>
                <c:pt idx="2434">
                  <c:v>215.72237879999997</c:v>
                </c:pt>
                <c:pt idx="2435">
                  <c:v>215.72962949999999</c:v>
                </c:pt>
                <c:pt idx="2436">
                  <c:v>215.7368798</c:v>
                </c:pt>
                <c:pt idx="2437">
                  <c:v>215.74412969999997</c:v>
                </c:pt>
                <c:pt idx="2438">
                  <c:v>215.7513792</c:v>
                </c:pt>
                <c:pt idx="2439">
                  <c:v>215.7586283</c:v>
                </c:pt>
                <c:pt idx="2440">
                  <c:v>215.76587700000002</c:v>
                </c:pt>
                <c:pt idx="2441">
                  <c:v>215.7731253</c:v>
                </c:pt>
                <c:pt idx="2442">
                  <c:v>215.78037319999999</c:v>
                </c:pt>
                <c:pt idx="2443">
                  <c:v>215.78762069999999</c:v>
                </c:pt>
                <c:pt idx="2444">
                  <c:v>215.79486779999999</c:v>
                </c:pt>
                <c:pt idx="2445">
                  <c:v>215.80211449999999</c:v>
                </c:pt>
                <c:pt idx="2446">
                  <c:v>215.80936079999998</c:v>
                </c:pt>
                <c:pt idx="2447">
                  <c:v>215.81660679999999</c:v>
                </c:pt>
                <c:pt idx="2448">
                  <c:v>215.8238523</c:v>
                </c:pt>
                <c:pt idx="2449">
                  <c:v>215.83109739999998</c:v>
                </c:pt>
                <c:pt idx="2450">
                  <c:v>215.83834210000001</c:v>
                </c:pt>
                <c:pt idx="2451">
                  <c:v>215.8455864</c:v>
                </c:pt>
                <c:pt idx="2452">
                  <c:v>215.85283029999999</c:v>
                </c:pt>
                <c:pt idx="2453">
                  <c:v>215.86007379999998</c:v>
                </c:pt>
                <c:pt idx="2454">
                  <c:v>215.86731689999999</c:v>
                </c:pt>
                <c:pt idx="2455">
                  <c:v>215.8745596</c:v>
                </c:pt>
                <c:pt idx="2456">
                  <c:v>215.88180199999999</c:v>
                </c:pt>
                <c:pt idx="2457">
                  <c:v>215.88904389999999</c:v>
                </c:pt>
                <c:pt idx="2458">
                  <c:v>215.89628540000001</c:v>
                </c:pt>
                <c:pt idx="2459">
                  <c:v>215.9035265</c:v>
                </c:pt>
                <c:pt idx="2460">
                  <c:v>215.91076720000001</c:v>
                </c:pt>
                <c:pt idx="2461">
                  <c:v>215.91800749999999</c:v>
                </c:pt>
                <c:pt idx="2462">
                  <c:v>215.92524739999999</c:v>
                </c:pt>
                <c:pt idx="2463">
                  <c:v>215.93248700000001</c:v>
                </c:pt>
                <c:pt idx="2464">
                  <c:v>215.9397261</c:v>
                </c:pt>
                <c:pt idx="2465">
                  <c:v>215.94696479999999</c:v>
                </c:pt>
                <c:pt idx="2466">
                  <c:v>215.9542031</c:v>
                </c:pt>
                <c:pt idx="2467">
                  <c:v>215.96144100000001</c:v>
                </c:pt>
                <c:pt idx="2468">
                  <c:v>215.96867859999998</c:v>
                </c:pt>
                <c:pt idx="2469">
                  <c:v>215.9759157</c:v>
                </c:pt>
                <c:pt idx="2470">
                  <c:v>215.98315239999999</c:v>
                </c:pt>
                <c:pt idx="2471">
                  <c:v>215.99038869999998</c:v>
                </c:pt>
                <c:pt idx="2472">
                  <c:v>215.99762459999999</c:v>
                </c:pt>
                <c:pt idx="2473">
                  <c:v>216.0048602</c:v>
                </c:pt>
                <c:pt idx="2474">
                  <c:v>216.0120953</c:v>
                </c:pt>
                <c:pt idx="2475">
                  <c:v>216.01933</c:v>
                </c:pt>
                <c:pt idx="2476">
                  <c:v>216.02656429999999</c:v>
                </c:pt>
                <c:pt idx="2477">
                  <c:v>216.03379829999997</c:v>
                </c:pt>
                <c:pt idx="2478">
                  <c:v>216.04103179999998</c:v>
                </c:pt>
                <c:pt idx="2479">
                  <c:v>216.04826489999999</c:v>
                </c:pt>
                <c:pt idx="2480">
                  <c:v>216.0554976</c:v>
                </c:pt>
                <c:pt idx="2481">
                  <c:v>216.06272999999999</c:v>
                </c:pt>
                <c:pt idx="2482">
                  <c:v>216.06996190000001</c:v>
                </c:pt>
                <c:pt idx="2483">
                  <c:v>216.0771934</c:v>
                </c:pt>
                <c:pt idx="2484">
                  <c:v>216.08442449999998</c:v>
                </c:pt>
                <c:pt idx="2485">
                  <c:v>216.09165530000001</c:v>
                </c:pt>
                <c:pt idx="2486">
                  <c:v>216.09888559999999</c:v>
                </c:pt>
                <c:pt idx="2487">
                  <c:v>216.10611549999999</c:v>
                </c:pt>
                <c:pt idx="2488">
                  <c:v>216.11334500000001</c:v>
                </c:pt>
                <c:pt idx="2489">
                  <c:v>216.12057419999999</c:v>
                </c:pt>
                <c:pt idx="2490">
                  <c:v>216.12780290000001</c:v>
                </c:pt>
                <c:pt idx="2491">
                  <c:v>216.13503119999999</c:v>
                </c:pt>
                <c:pt idx="2492">
                  <c:v>216.14225919999998</c:v>
                </c:pt>
                <c:pt idx="2493">
                  <c:v>216.14948669999998</c:v>
                </c:pt>
                <c:pt idx="2494">
                  <c:v>216.15671380000001</c:v>
                </c:pt>
                <c:pt idx="2495">
                  <c:v>216.16394059999999</c:v>
                </c:pt>
                <c:pt idx="2496">
                  <c:v>216.17116689999997</c:v>
                </c:pt>
                <c:pt idx="2497">
                  <c:v>216.17839280000001</c:v>
                </c:pt>
                <c:pt idx="2498">
                  <c:v>216.18561840000001</c:v>
                </c:pt>
                <c:pt idx="2499">
                  <c:v>216.19284350000001</c:v>
                </c:pt>
                <c:pt idx="2500">
                  <c:v>216.20006819999998</c:v>
                </c:pt>
                <c:pt idx="2501">
                  <c:v>216.20729259999999</c:v>
                </c:pt>
                <c:pt idx="2502">
                  <c:v>216.2145165</c:v>
                </c:pt>
                <c:pt idx="2503">
                  <c:v>216.22174000000001</c:v>
                </c:pt>
                <c:pt idx="2504">
                  <c:v>216.22896319999998</c:v>
                </c:pt>
                <c:pt idx="2505">
                  <c:v>216.23618590000001</c:v>
                </c:pt>
                <c:pt idx="2506">
                  <c:v>216.2434083</c:v>
                </c:pt>
                <c:pt idx="2507">
                  <c:v>216.25063019999999</c:v>
                </c:pt>
                <c:pt idx="2508">
                  <c:v>216.25785169999997</c:v>
                </c:pt>
                <c:pt idx="2509">
                  <c:v>216.26507289999998</c:v>
                </c:pt>
                <c:pt idx="2510">
                  <c:v>216.27229359999998</c:v>
                </c:pt>
                <c:pt idx="2511">
                  <c:v>216.27951399999998</c:v>
                </c:pt>
                <c:pt idx="2512">
                  <c:v>216.2867339</c:v>
                </c:pt>
                <c:pt idx="2513">
                  <c:v>216.29395339999999</c:v>
                </c:pt>
                <c:pt idx="2514">
                  <c:v>216.30117259999997</c:v>
                </c:pt>
                <c:pt idx="2515">
                  <c:v>216.30839129999998</c:v>
                </c:pt>
                <c:pt idx="2516">
                  <c:v>216.31560969999998</c:v>
                </c:pt>
                <c:pt idx="2517">
                  <c:v>216.32282760000001</c:v>
                </c:pt>
                <c:pt idx="2518">
                  <c:v>216.3300452</c:v>
                </c:pt>
                <c:pt idx="2519">
                  <c:v>216.33726229999999</c:v>
                </c:pt>
                <c:pt idx="2520">
                  <c:v>216.34447909999997</c:v>
                </c:pt>
                <c:pt idx="2521">
                  <c:v>216.35169539999998</c:v>
                </c:pt>
                <c:pt idx="2522">
                  <c:v>216.35891129999999</c:v>
                </c:pt>
                <c:pt idx="2523">
                  <c:v>216.36612689999998</c:v>
                </c:pt>
                <c:pt idx="2524">
                  <c:v>216.37334200000001</c:v>
                </c:pt>
                <c:pt idx="2525">
                  <c:v>216.38055679999999</c:v>
                </c:pt>
                <c:pt idx="2526">
                  <c:v>216.38777110000001</c:v>
                </c:pt>
                <c:pt idx="2527">
                  <c:v>216.39498509999999</c:v>
                </c:pt>
                <c:pt idx="2528">
                  <c:v>216.40219859999999</c:v>
                </c:pt>
                <c:pt idx="2529">
                  <c:v>216.40941179999999</c:v>
                </c:pt>
                <c:pt idx="2530">
                  <c:v>216.41662449999998</c:v>
                </c:pt>
                <c:pt idx="2531">
                  <c:v>216.4238369</c:v>
                </c:pt>
                <c:pt idx="2532">
                  <c:v>216.43104879999999</c:v>
                </c:pt>
                <c:pt idx="2533">
                  <c:v>216.43826039999999</c:v>
                </c:pt>
                <c:pt idx="2534">
                  <c:v>216.4454715</c:v>
                </c:pt>
                <c:pt idx="2535">
                  <c:v>216.45268229999999</c:v>
                </c:pt>
                <c:pt idx="2536">
                  <c:v>216.45989259999999</c:v>
                </c:pt>
                <c:pt idx="2537">
                  <c:v>216.4671026</c:v>
                </c:pt>
                <c:pt idx="2538">
                  <c:v>216.47431219999999</c:v>
                </c:pt>
                <c:pt idx="2539">
                  <c:v>216.4815213</c:v>
                </c:pt>
                <c:pt idx="2540">
                  <c:v>216.4887301</c:v>
                </c:pt>
                <c:pt idx="2541">
                  <c:v>216.4959384</c:v>
                </c:pt>
                <c:pt idx="2542">
                  <c:v>216.50314639999999</c:v>
                </c:pt>
                <c:pt idx="2543">
                  <c:v>216.51035389999998</c:v>
                </c:pt>
                <c:pt idx="2544">
                  <c:v>216.51756109999999</c:v>
                </c:pt>
                <c:pt idx="2545">
                  <c:v>216.52476780000001</c:v>
                </c:pt>
                <c:pt idx="2546">
                  <c:v>216.53197420000001</c:v>
                </c:pt>
                <c:pt idx="2547">
                  <c:v>216.52482370000001</c:v>
                </c:pt>
                <c:pt idx="2548">
                  <c:v>216.53218699999999</c:v>
                </c:pt>
                <c:pt idx="2549">
                  <c:v>216.5395499</c:v>
                </c:pt>
                <c:pt idx="2550">
                  <c:v>216.5469123</c:v>
                </c:pt>
                <c:pt idx="2551">
                  <c:v>216.5542744</c:v>
                </c:pt>
                <c:pt idx="2552">
                  <c:v>216.56163599999999</c:v>
                </c:pt>
                <c:pt idx="2553">
                  <c:v>216.56899729999998</c:v>
                </c:pt>
                <c:pt idx="2554">
                  <c:v>216.57635809999999</c:v>
                </c:pt>
                <c:pt idx="2555">
                  <c:v>216.58371859999997</c:v>
                </c:pt>
                <c:pt idx="2556">
                  <c:v>216.5910786</c:v>
                </c:pt>
                <c:pt idx="2557">
                  <c:v>216.5984383</c:v>
                </c:pt>
                <c:pt idx="2558">
                  <c:v>216.60579749999999</c:v>
                </c:pt>
                <c:pt idx="2559">
                  <c:v>216.61315630000001</c:v>
                </c:pt>
                <c:pt idx="2560">
                  <c:v>216.6205148</c:v>
                </c:pt>
                <c:pt idx="2561">
                  <c:v>216.62787280000001</c:v>
                </c:pt>
                <c:pt idx="2562">
                  <c:v>216.63523040000001</c:v>
                </c:pt>
                <c:pt idx="2563">
                  <c:v>216.64258759999998</c:v>
                </c:pt>
                <c:pt idx="2564">
                  <c:v>216.64994449999998</c:v>
                </c:pt>
                <c:pt idx="2565">
                  <c:v>216.6573009</c:v>
                </c:pt>
                <c:pt idx="2566">
                  <c:v>216.66465689999998</c:v>
                </c:pt>
                <c:pt idx="2567">
                  <c:v>216.67201249999999</c:v>
                </c:pt>
                <c:pt idx="2568">
                  <c:v>216.6793677</c:v>
                </c:pt>
                <c:pt idx="2569">
                  <c:v>216.68672249999997</c:v>
                </c:pt>
                <c:pt idx="2570">
                  <c:v>216.6940769</c:v>
                </c:pt>
                <c:pt idx="2571">
                  <c:v>216.70143089999999</c:v>
                </c:pt>
                <c:pt idx="2572">
                  <c:v>216.70878450000001</c:v>
                </c:pt>
                <c:pt idx="2573">
                  <c:v>216.71613769999999</c:v>
                </c:pt>
                <c:pt idx="2574">
                  <c:v>216.72349049999997</c:v>
                </c:pt>
                <c:pt idx="2575">
                  <c:v>216.7308429</c:v>
                </c:pt>
                <c:pt idx="2576">
                  <c:v>216.7381949</c:v>
                </c:pt>
                <c:pt idx="2577">
                  <c:v>216.74554649999999</c:v>
                </c:pt>
                <c:pt idx="2578">
                  <c:v>216.75289770000001</c:v>
                </c:pt>
                <c:pt idx="2579">
                  <c:v>216.76024839999999</c:v>
                </c:pt>
                <c:pt idx="2580">
                  <c:v>216.76759879999997</c:v>
                </c:pt>
                <c:pt idx="2581">
                  <c:v>216.7749488</c:v>
                </c:pt>
                <c:pt idx="2582">
                  <c:v>216.7822984</c:v>
                </c:pt>
                <c:pt idx="2583">
                  <c:v>216.7896475</c:v>
                </c:pt>
                <c:pt idx="2584">
                  <c:v>216.79699629999999</c:v>
                </c:pt>
                <c:pt idx="2585">
                  <c:v>216.80434469999997</c:v>
                </c:pt>
                <c:pt idx="2586">
                  <c:v>216.81169259999999</c:v>
                </c:pt>
                <c:pt idx="2587">
                  <c:v>216.81904019999999</c:v>
                </c:pt>
                <c:pt idx="2588">
                  <c:v>216.82638729999999</c:v>
                </c:pt>
                <c:pt idx="2589">
                  <c:v>216.83373410000002</c:v>
                </c:pt>
                <c:pt idx="2590">
                  <c:v>216.84108039999998</c:v>
                </c:pt>
                <c:pt idx="2591">
                  <c:v>216.84842639999999</c:v>
                </c:pt>
                <c:pt idx="2592">
                  <c:v>216.85577189999998</c:v>
                </c:pt>
                <c:pt idx="2593">
                  <c:v>216.86311710000001</c:v>
                </c:pt>
                <c:pt idx="2594">
                  <c:v>216.87046179999999</c:v>
                </c:pt>
                <c:pt idx="2595">
                  <c:v>216.87780609999999</c:v>
                </c:pt>
                <c:pt idx="2596">
                  <c:v>216.88515009999998</c:v>
                </c:pt>
                <c:pt idx="2597">
                  <c:v>216.89249359999999</c:v>
                </c:pt>
                <c:pt idx="2598">
                  <c:v>216.89983670000001</c:v>
                </c:pt>
                <c:pt idx="2599">
                  <c:v>216.90717939999999</c:v>
                </c:pt>
                <c:pt idx="2600">
                  <c:v>216.91452180000002</c:v>
                </c:pt>
                <c:pt idx="2601">
                  <c:v>216.92186369999999</c:v>
                </c:pt>
                <c:pt idx="2602">
                  <c:v>216.92920519999998</c:v>
                </c:pt>
                <c:pt idx="2603">
                  <c:v>216.93654629999997</c:v>
                </c:pt>
                <c:pt idx="2604">
                  <c:v>216.94388699999999</c:v>
                </c:pt>
                <c:pt idx="2605">
                  <c:v>216.95122729999997</c:v>
                </c:pt>
                <c:pt idx="2606">
                  <c:v>216.95856719999998</c:v>
                </c:pt>
                <c:pt idx="2607">
                  <c:v>216.96590669999998</c:v>
                </c:pt>
                <c:pt idx="2608">
                  <c:v>216.9732458</c:v>
                </c:pt>
                <c:pt idx="2609">
                  <c:v>216.98058449999999</c:v>
                </c:pt>
                <c:pt idx="2610">
                  <c:v>216.98792279999998</c:v>
                </c:pt>
                <c:pt idx="2611">
                  <c:v>216.99526069999999</c:v>
                </c:pt>
                <c:pt idx="2612">
                  <c:v>217.00259819999999</c:v>
                </c:pt>
                <c:pt idx="2613">
                  <c:v>217.0099353</c:v>
                </c:pt>
                <c:pt idx="2614">
                  <c:v>217.01727199999999</c:v>
                </c:pt>
                <c:pt idx="2615">
                  <c:v>217.02460829999998</c:v>
                </c:pt>
                <c:pt idx="2616">
                  <c:v>217.03194409999998</c:v>
                </c:pt>
                <c:pt idx="2617">
                  <c:v>217.03927959999999</c:v>
                </c:pt>
                <c:pt idx="2618">
                  <c:v>217.04661469999999</c:v>
                </c:pt>
                <c:pt idx="2619">
                  <c:v>217.05394939999999</c:v>
                </c:pt>
                <c:pt idx="2620">
                  <c:v>217.0612836</c:v>
                </c:pt>
                <c:pt idx="2621">
                  <c:v>217.06861749999999</c:v>
                </c:pt>
                <c:pt idx="2622">
                  <c:v>217.07595089999998</c:v>
                </c:pt>
                <c:pt idx="2623">
                  <c:v>217.08328399999999</c:v>
                </c:pt>
                <c:pt idx="2624">
                  <c:v>217.0906167</c:v>
                </c:pt>
                <c:pt idx="2625">
                  <c:v>217.09794889999998</c:v>
                </c:pt>
                <c:pt idx="2626">
                  <c:v>217.10528079999997</c:v>
                </c:pt>
                <c:pt idx="2627">
                  <c:v>217.1126122</c:v>
                </c:pt>
                <c:pt idx="2628">
                  <c:v>217.11994319999999</c:v>
                </c:pt>
                <c:pt idx="2629">
                  <c:v>217.12727390000001</c:v>
                </c:pt>
                <c:pt idx="2630">
                  <c:v>217.13460409999999</c:v>
                </c:pt>
                <c:pt idx="2631">
                  <c:v>217.14193399999999</c:v>
                </c:pt>
                <c:pt idx="2632">
                  <c:v>217.1492634</c:v>
                </c:pt>
                <c:pt idx="2633">
                  <c:v>217.15659239999999</c:v>
                </c:pt>
                <c:pt idx="2634">
                  <c:v>217.16392110000001</c:v>
                </c:pt>
                <c:pt idx="2635">
                  <c:v>217.1712493</c:v>
                </c:pt>
                <c:pt idx="2636">
                  <c:v>217.17857709999998</c:v>
                </c:pt>
                <c:pt idx="2637">
                  <c:v>217.18590449999999</c:v>
                </c:pt>
                <c:pt idx="2638">
                  <c:v>217.1932315</c:v>
                </c:pt>
                <c:pt idx="2639">
                  <c:v>217.20055819999999</c:v>
                </c:pt>
                <c:pt idx="2640">
                  <c:v>217.20788440000001</c:v>
                </c:pt>
                <c:pt idx="2641">
                  <c:v>217.21521019999997</c:v>
                </c:pt>
                <c:pt idx="2642">
                  <c:v>217.22253559999999</c:v>
                </c:pt>
                <c:pt idx="2643">
                  <c:v>217.22986059999999</c:v>
                </c:pt>
                <c:pt idx="2644">
                  <c:v>217.2371852</c:v>
                </c:pt>
                <c:pt idx="2645">
                  <c:v>217.24450939999997</c:v>
                </c:pt>
                <c:pt idx="2646">
                  <c:v>217.25183319999999</c:v>
                </c:pt>
                <c:pt idx="2647">
                  <c:v>217.25915659999998</c:v>
                </c:pt>
                <c:pt idx="2648">
                  <c:v>217.2664795</c:v>
                </c:pt>
                <c:pt idx="2649">
                  <c:v>217.27380209999998</c:v>
                </c:pt>
                <c:pt idx="2650">
                  <c:v>217.28112429999999</c:v>
                </c:pt>
                <c:pt idx="2651">
                  <c:v>217.28844610000002</c:v>
                </c:pt>
                <c:pt idx="2652">
                  <c:v>217.29576749999998</c:v>
                </c:pt>
                <c:pt idx="2653">
                  <c:v>217.3030885</c:v>
                </c:pt>
                <c:pt idx="2654">
                  <c:v>217.31040899999999</c:v>
                </c:pt>
                <c:pt idx="2655">
                  <c:v>217.3177292</c:v>
                </c:pt>
                <c:pt idx="2656">
                  <c:v>217.32504899999998</c:v>
                </c:pt>
                <c:pt idx="2657">
                  <c:v>217.33236830000001</c:v>
                </c:pt>
                <c:pt idx="2658">
                  <c:v>217.33968730000001</c:v>
                </c:pt>
                <c:pt idx="2659">
                  <c:v>217.34700580000001</c:v>
                </c:pt>
                <c:pt idx="2660">
                  <c:v>217.35432399999999</c:v>
                </c:pt>
                <c:pt idx="2661">
                  <c:v>217.3616418</c:v>
                </c:pt>
                <c:pt idx="2662">
                  <c:v>217.36895909999998</c:v>
                </c:pt>
                <c:pt idx="2663">
                  <c:v>217.37627609999998</c:v>
                </c:pt>
                <c:pt idx="2664">
                  <c:v>217.38359259999999</c:v>
                </c:pt>
                <c:pt idx="2665">
                  <c:v>217.39090869999998</c:v>
                </c:pt>
                <c:pt idx="2666">
                  <c:v>217.3982245</c:v>
                </c:pt>
                <c:pt idx="2667">
                  <c:v>217.40553979999999</c:v>
                </c:pt>
                <c:pt idx="2668">
                  <c:v>217.41285469999997</c:v>
                </c:pt>
                <c:pt idx="2669">
                  <c:v>217.4201693</c:v>
                </c:pt>
                <c:pt idx="2670">
                  <c:v>217.4274834</c:v>
                </c:pt>
                <c:pt idx="2671">
                  <c:v>217.4347971</c:v>
                </c:pt>
                <c:pt idx="2672">
                  <c:v>217.44211050000001</c:v>
                </c:pt>
                <c:pt idx="2673">
                  <c:v>217.44942339999997</c:v>
                </c:pt>
                <c:pt idx="2674">
                  <c:v>217.45673589999998</c:v>
                </c:pt>
                <c:pt idx="2675">
                  <c:v>217.46404799999999</c:v>
                </c:pt>
                <c:pt idx="2676">
                  <c:v>217.47135969999999</c:v>
                </c:pt>
                <c:pt idx="2677">
                  <c:v>217.47867099999999</c:v>
                </c:pt>
                <c:pt idx="2678">
                  <c:v>217.48598189999998</c:v>
                </c:pt>
                <c:pt idx="2679">
                  <c:v>217.49329239999997</c:v>
                </c:pt>
                <c:pt idx="2680">
                  <c:v>217.50060249999999</c:v>
                </c:pt>
                <c:pt idx="2681">
                  <c:v>217.50791219999999</c:v>
                </c:pt>
                <c:pt idx="2682">
                  <c:v>217.5152215</c:v>
                </c:pt>
                <c:pt idx="2683">
                  <c:v>217.52253039999999</c:v>
                </c:pt>
                <c:pt idx="2684">
                  <c:v>217.52983889999999</c:v>
                </c:pt>
                <c:pt idx="2685">
                  <c:v>217.537147</c:v>
                </c:pt>
                <c:pt idx="2686">
                  <c:v>217.54445470000002</c:v>
                </c:pt>
                <c:pt idx="2687">
                  <c:v>217.551762</c:v>
                </c:pt>
                <c:pt idx="2688">
                  <c:v>217.55906879999998</c:v>
                </c:pt>
                <c:pt idx="2689">
                  <c:v>217.5663753</c:v>
                </c:pt>
                <c:pt idx="2690">
                  <c:v>217.5736814</c:v>
                </c:pt>
                <c:pt idx="2691">
                  <c:v>217.58098709999999</c:v>
                </c:pt>
                <c:pt idx="2692">
                  <c:v>217.58829229999998</c:v>
                </c:pt>
                <c:pt idx="2693">
                  <c:v>217.59559719999999</c:v>
                </c:pt>
                <c:pt idx="2694">
                  <c:v>217.6029016</c:v>
                </c:pt>
                <c:pt idx="2695">
                  <c:v>217.61020569999999</c:v>
                </c:pt>
                <c:pt idx="2696">
                  <c:v>217.61750939999999</c:v>
                </c:pt>
                <c:pt idx="2697">
                  <c:v>217.62481259999998</c:v>
                </c:pt>
                <c:pt idx="2698">
                  <c:v>217.6321155</c:v>
                </c:pt>
                <c:pt idx="2699">
                  <c:v>217.63941789999998</c:v>
                </c:pt>
                <c:pt idx="2700">
                  <c:v>217.64671999999999</c:v>
                </c:pt>
                <c:pt idx="2701">
                  <c:v>217.65402159999999</c:v>
                </c:pt>
                <c:pt idx="2702">
                  <c:v>217.66132279999999</c:v>
                </c:pt>
                <c:pt idx="2703">
                  <c:v>217.66862369999998</c:v>
                </c:pt>
                <c:pt idx="2704">
                  <c:v>217.67592409999997</c:v>
                </c:pt>
                <c:pt idx="2705">
                  <c:v>217.68322409999999</c:v>
                </c:pt>
                <c:pt idx="2706">
                  <c:v>217.69052379999999</c:v>
                </c:pt>
                <c:pt idx="2707">
                  <c:v>217.697823</c:v>
                </c:pt>
                <c:pt idx="2708">
                  <c:v>217.7051218</c:v>
                </c:pt>
                <c:pt idx="2709">
                  <c:v>217.7124202</c:v>
                </c:pt>
                <c:pt idx="2710">
                  <c:v>217.71971829999998</c:v>
                </c:pt>
                <c:pt idx="2711">
                  <c:v>217.7270159</c:v>
                </c:pt>
                <c:pt idx="2712">
                  <c:v>217.73431310000001</c:v>
                </c:pt>
                <c:pt idx="2713">
                  <c:v>217.74160989999999</c:v>
                </c:pt>
                <c:pt idx="2714">
                  <c:v>217.74890629999999</c:v>
                </c:pt>
                <c:pt idx="2715">
                  <c:v>217.75620229999998</c:v>
                </c:pt>
                <c:pt idx="2716">
                  <c:v>217.7634979</c:v>
                </c:pt>
                <c:pt idx="2717">
                  <c:v>217.77079309999999</c:v>
                </c:pt>
                <c:pt idx="2718">
                  <c:v>217.77808789999997</c:v>
                </c:pt>
                <c:pt idx="2719">
                  <c:v>217.78538229999998</c:v>
                </c:pt>
                <c:pt idx="2720">
                  <c:v>217.79267630000001</c:v>
                </c:pt>
                <c:pt idx="2721">
                  <c:v>217.79996989999998</c:v>
                </c:pt>
                <c:pt idx="2722">
                  <c:v>217.80726309999997</c:v>
                </c:pt>
                <c:pt idx="2723">
                  <c:v>217.81455579999999</c:v>
                </c:pt>
                <c:pt idx="2724">
                  <c:v>217.82184820000001</c:v>
                </c:pt>
                <c:pt idx="2725">
                  <c:v>217.82914019999998</c:v>
                </c:pt>
                <c:pt idx="2726">
                  <c:v>217.83643179999999</c:v>
                </c:pt>
                <c:pt idx="2727">
                  <c:v>217.84372289999999</c:v>
                </c:pt>
                <c:pt idx="2728">
                  <c:v>217.85101369999998</c:v>
                </c:pt>
                <c:pt idx="2729">
                  <c:v>217.8583041</c:v>
                </c:pt>
                <c:pt idx="2730">
                  <c:v>217.86559399999999</c:v>
                </c:pt>
                <c:pt idx="2731">
                  <c:v>217.87288359999999</c:v>
                </c:pt>
                <c:pt idx="2732">
                  <c:v>217.8801728</c:v>
                </c:pt>
                <c:pt idx="2733">
                  <c:v>217.8874615</c:v>
                </c:pt>
                <c:pt idx="2734">
                  <c:v>217.89474989999999</c:v>
                </c:pt>
                <c:pt idx="2735">
                  <c:v>217.90203780000002</c:v>
                </c:pt>
                <c:pt idx="2736">
                  <c:v>217.9093254</c:v>
                </c:pt>
                <c:pt idx="2737">
                  <c:v>217.91661250000001</c:v>
                </c:pt>
                <c:pt idx="2738">
                  <c:v>217.92389919999999</c:v>
                </c:pt>
                <c:pt idx="2739">
                  <c:v>217.93118559999999</c:v>
                </c:pt>
                <c:pt idx="2740">
                  <c:v>217.93847149999999</c:v>
                </c:pt>
                <c:pt idx="2741">
                  <c:v>217.94575700000001</c:v>
                </c:pt>
                <c:pt idx="2742">
                  <c:v>217.9530422</c:v>
                </c:pt>
                <c:pt idx="2743">
                  <c:v>217.96032690000001</c:v>
                </c:pt>
                <c:pt idx="2744">
                  <c:v>217.96761119999999</c:v>
                </c:pt>
                <c:pt idx="2745">
                  <c:v>217.9748951</c:v>
                </c:pt>
                <c:pt idx="2746">
                  <c:v>217.98217869999999</c:v>
                </c:pt>
                <c:pt idx="2747">
                  <c:v>217.98946179999999</c:v>
                </c:pt>
                <c:pt idx="2748">
                  <c:v>217.99674449999998</c:v>
                </c:pt>
                <c:pt idx="2749">
                  <c:v>218.00402679999999</c:v>
                </c:pt>
                <c:pt idx="2750">
                  <c:v>218.0113087</c:v>
                </c:pt>
                <c:pt idx="2751">
                  <c:v>218.01859020000001</c:v>
                </c:pt>
                <c:pt idx="2752">
                  <c:v>218.02587129999998</c:v>
                </c:pt>
                <c:pt idx="2753">
                  <c:v>218.033152</c:v>
                </c:pt>
                <c:pt idx="2754">
                  <c:v>218.04043229999999</c:v>
                </c:pt>
                <c:pt idx="2755">
                  <c:v>218.04771220000001</c:v>
                </c:pt>
                <c:pt idx="2756">
                  <c:v>218.05499169999999</c:v>
                </c:pt>
                <c:pt idx="2757">
                  <c:v>218.06227079999999</c:v>
                </c:pt>
                <c:pt idx="2758">
                  <c:v>218.06954949999999</c:v>
                </c:pt>
                <c:pt idx="2759">
                  <c:v>218.0768277</c:v>
                </c:pt>
                <c:pt idx="2760">
                  <c:v>218.08410559999999</c:v>
                </c:pt>
                <c:pt idx="2761">
                  <c:v>218.0913831</c:v>
                </c:pt>
                <c:pt idx="2762">
                  <c:v>218.09866020000001</c:v>
                </c:pt>
                <c:pt idx="2763">
                  <c:v>218.10593679999999</c:v>
                </c:pt>
                <c:pt idx="2764">
                  <c:v>218.1132131</c:v>
                </c:pt>
                <c:pt idx="2765">
                  <c:v>218.12048899999999</c:v>
                </c:pt>
                <c:pt idx="2766">
                  <c:v>218.12776439999999</c:v>
                </c:pt>
                <c:pt idx="2767">
                  <c:v>218.1350395</c:v>
                </c:pt>
                <c:pt idx="2768">
                  <c:v>218.14231419999999</c:v>
                </c:pt>
                <c:pt idx="2769">
                  <c:v>218.1495884</c:v>
                </c:pt>
                <c:pt idx="2770">
                  <c:v>218.1568623</c:v>
                </c:pt>
                <c:pt idx="2771">
                  <c:v>218.1641357</c:v>
                </c:pt>
                <c:pt idx="2772">
                  <c:v>218.17140879999999</c:v>
                </c:pt>
                <c:pt idx="2773">
                  <c:v>218.17868139999999</c:v>
                </c:pt>
                <c:pt idx="2774">
                  <c:v>218.1859536</c:v>
                </c:pt>
                <c:pt idx="2775">
                  <c:v>218.19322550000001</c:v>
                </c:pt>
                <c:pt idx="2776">
                  <c:v>218.20049689999999</c:v>
                </c:pt>
                <c:pt idx="2777">
                  <c:v>218.20776789999999</c:v>
                </c:pt>
                <c:pt idx="2778">
                  <c:v>218.21503860000001</c:v>
                </c:pt>
                <c:pt idx="2779">
                  <c:v>218.22230880000001</c:v>
                </c:pt>
                <c:pt idx="2780">
                  <c:v>218.2295786</c:v>
                </c:pt>
                <c:pt idx="2781">
                  <c:v>218.2368481</c:v>
                </c:pt>
                <c:pt idx="2782">
                  <c:v>218.24411710000001</c:v>
                </c:pt>
                <c:pt idx="2783">
                  <c:v>218.25138569999999</c:v>
                </c:pt>
                <c:pt idx="2784">
                  <c:v>218.25865389999998</c:v>
                </c:pt>
                <c:pt idx="2785">
                  <c:v>218.26592170000001</c:v>
                </c:pt>
                <c:pt idx="2786">
                  <c:v>218.25759429999999</c:v>
                </c:pt>
                <c:pt idx="2787">
                  <c:v>218.26502169999998</c:v>
                </c:pt>
                <c:pt idx="2788">
                  <c:v>218.27244859999999</c:v>
                </c:pt>
                <c:pt idx="2789">
                  <c:v>218.2798751</c:v>
                </c:pt>
                <c:pt idx="2790">
                  <c:v>218.2873012</c:v>
                </c:pt>
                <c:pt idx="2791">
                  <c:v>218.29472679999998</c:v>
                </c:pt>
                <c:pt idx="2792">
                  <c:v>218.30215209999997</c:v>
                </c:pt>
                <c:pt idx="2793">
                  <c:v>218.30957699999999</c:v>
                </c:pt>
                <c:pt idx="2794">
                  <c:v>218.31700149999998</c:v>
                </c:pt>
                <c:pt idx="2795">
                  <c:v>218.32442549999999</c:v>
                </c:pt>
                <c:pt idx="2796">
                  <c:v>218.33184919999999</c:v>
                </c:pt>
                <c:pt idx="2797">
                  <c:v>218.3392724</c:v>
                </c:pt>
                <c:pt idx="2798">
                  <c:v>218.34669529999999</c:v>
                </c:pt>
                <c:pt idx="2799">
                  <c:v>218.35411769999999</c:v>
                </c:pt>
                <c:pt idx="2800">
                  <c:v>218.3615398</c:v>
                </c:pt>
                <c:pt idx="2801">
                  <c:v>218.36896139999999</c:v>
                </c:pt>
                <c:pt idx="2802">
                  <c:v>218.3763826</c:v>
                </c:pt>
                <c:pt idx="2803">
                  <c:v>218.38380339999998</c:v>
                </c:pt>
                <c:pt idx="2804">
                  <c:v>218.39122389999997</c:v>
                </c:pt>
                <c:pt idx="2805">
                  <c:v>218.39864389999997</c:v>
                </c:pt>
                <c:pt idx="2806">
                  <c:v>218.40606349999999</c:v>
                </c:pt>
                <c:pt idx="2807">
                  <c:v>218.41348259999998</c:v>
                </c:pt>
                <c:pt idx="2808">
                  <c:v>218.42090139999999</c:v>
                </c:pt>
                <c:pt idx="2809">
                  <c:v>218.42831979999997</c:v>
                </c:pt>
                <c:pt idx="2810">
                  <c:v>218.4357378</c:v>
                </c:pt>
                <c:pt idx="2811">
                  <c:v>218.44315539999997</c:v>
                </c:pt>
                <c:pt idx="2812">
                  <c:v>218.45057249999999</c:v>
                </c:pt>
                <c:pt idx="2813">
                  <c:v>218.45798929999998</c:v>
                </c:pt>
                <c:pt idx="2814">
                  <c:v>218.4654056</c:v>
                </c:pt>
                <c:pt idx="2815">
                  <c:v>218.47282159999997</c:v>
                </c:pt>
                <c:pt idx="2816">
                  <c:v>218.48023709999998</c:v>
                </c:pt>
                <c:pt idx="2817">
                  <c:v>218.48765219999999</c:v>
                </c:pt>
                <c:pt idx="2818">
                  <c:v>218.49506700000001</c:v>
                </c:pt>
                <c:pt idx="2819">
                  <c:v>218.5024813</c:v>
                </c:pt>
                <c:pt idx="2820">
                  <c:v>218.50989519999999</c:v>
                </c:pt>
                <c:pt idx="2821">
                  <c:v>218.5173087</c:v>
                </c:pt>
                <c:pt idx="2822">
                  <c:v>218.52472179999998</c:v>
                </c:pt>
                <c:pt idx="2823">
                  <c:v>218.53213450000001</c:v>
                </c:pt>
                <c:pt idx="2824">
                  <c:v>218.53954680000001</c:v>
                </c:pt>
                <c:pt idx="2825">
                  <c:v>218.5469587</c:v>
                </c:pt>
                <c:pt idx="2826">
                  <c:v>218.55437019999999</c:v>
                </c:pt>
                <c:pt idx="2827">
                  <c:v>218.56178119999998</c:v>
                </c:pt>
                <c:pt idx="2828">
                  <c:v>218.56919189999999</c:v>
                </c:pt>
                <c:pt idx="2829">
                  <c:v>218.5766022</c:v>
                </c:pt>
                <c:pt idx="2830">
                  <c:v>218.58401199999997</c:v>
                </c:pt>
                <c:pt idx="2831">
                  <c:v>218.5914215</c:v>
                </c:pt>
                <c:pt idx="2832">
                  <c:v>218.59883049999999</c:v>
                </c:pt>
                <c:pt idx="2833">
                  <c:v>218.60623909999998</c:v>
                </c:pt>
                <c:pt idx="2834">
                  <c:v>218.61364739999999</c:v>
                </c:pt>
                <c:pt idx="2835">
                  <c:v>218.6210552</c:v>
                </c:pt>
                <c:pt idx="2836">
                  <c:v>218.62846260000001</c:v>
                </c:pt>
                <c:pt idx="2837">
                  <c:v>218.63586960000001</c:v>
                </c:pt>
                <c:pt idx="2838">
                  <c:v>218.6432762</c:v>
                </c:pt>
                <c:pt idx="2839">
                  <c:v>218.65068239999999</c:v>
                </c:pt>
                <c:pt idx="2840">
                  <c:v>218.65808819999998</c:v>
                </c:pt>
                <c:pt idx="2841">
                  <c:v>218.66549359999999</c:v>
                </c:pt>
                <c:pt idx="2842">
                  <c:v>218.6728986</c:v>
                </c:pt>
                <c:pt idx="2843">
                  <c:v>218.6803032</c:v>
                </c:pt>
                <c:pt idx="2844">
                  <c:v>218.6877073</c:v>
                </c:pt>
                <c:pt idx="2845">
                  <c:v>218.69511109999999</c:v>
                </c:pt>
                <c:pt idx="2846">
                  <c:v>218.70251439999998</c:v>
                </c:pt>
                <c:pt idx="2847">
                  <c:v>218.70991739999999</c:v>
                </c:pt>
                <c:pt idx="2848">
                  <c:v>218.71731989999998</c:v>
                </c:pt>
                <c:pt idx="2849">
                  <c:v>218.72472209999998</c:v>
                </c:pt>
                <c:pt idx="2850">
                  <c:v>218.73212379999998</c:v>
                </c:pt>
                <c:pt idx="2851">
                  <c:v>218.73952510000001</c:v>
                </c:pt>
                <c:pt idx="2852">
                  <c:v>218.7469261</c:v>
                </c:pt>
                <c:pt idx="2853">
                  <c:v>218.75432659999998</c:v>
                </c:pt>
                <c:pt idx="2854">
                  <c:v>218.7617267</c:v>
                </c:pt>
                <c:pt idx="2855">
                  <c:v>218.7691264</c:v>
                </c:pt>
                <c:pt idx="2856">
                  <c:v>218.77652569999998</c:v>
                </c:pt>
                <c:pt idx="2857">
                  <c:v>218.78392460000001</c:v>
                </c:pt>
                <c:pt idx="2858">
                  <c:v>218.7913231</c:v>
                </c:pt>
                <c:pt idx="2859">
                  <c:v>218.79872109999999</c:v>
                </c:pt>
                <c:pt idx="2860">
                  <c:v>218.80611880000001</c:v>
                </c:pt>
                <c:pt idx="2861">
                  <c:v>218.81351610000002</c:v>
                </c:pt>
                <c:pt idx="2862">
                  <c:v>218.8209129</c:v>
                </c:pt>
                <c:pt idx="2863">
                  <c:v>218.82830939999999</c:v>
                </c:pt>
                <c:pt idx="2864">
                  <c:v>218.83570550000002</c:v>
                </c:pt>
                <c:pt idx="2865">
                  <c:v>218.84310109999998</c:v>
                </c:pt>
                <c:pt idx="2866">
                  <c:v>218.85049629999997</c:v>
                </c:pt>
                <c:pt idx="2867">
                  <c:v>218.85789120000001</c:v>
                </c:pt>
                <c:pt idx="2868">
                  <c:v>218.86528559999999</c:v>
                </c:pt>
                <c:pt idx="2869">
                  <c:v>218.8726796</c:v>
                </c:pt>
                <c:pt idx="2870">
                  <c:v>218.8800732</c:v>
                </c:pt>
                <c:pt idx="2871">
                  <c:v>218.88746639999999</c:v>
                </c:pt>
                <c:pt idx="2872">
                  <c:v>218.89485919999998</c:v>
                </c:pt>
                <c:pt idx="2873">
                  <c:v>218.9022516</c:v>
                </c:pt>
                <c:pt idx="2874">
                  <c:v>218.90964359999998</c:v>
                </c:pt>
                <c:pt idx="2875">
                  <c:v>218.91703519999999</c:v>
                </c:pt>
                <c:pt idx="2876">
                  <c:v>218.92442639999999</c:v>
                </c:pt>
                <c:pt idx="2877">
                  <c:v>218.93181709999999</c:v>
                </c:pt>
                <c:pt idx="2878">
                  <c:v>218.93920749999998</c:v>
                </c:pt>
                <c:pt idx="2879">
                  <c:v>218.9465975</c:v>
                </c:pt>
                <c:pt idx="2880">
                  <c:v>218.95398699999998</c:v>
                </c:pt>
                <c:pt idx="2881">
                  <c:v>218.96137619999999</c:v>
                </c:pt>
                <c:pt idx="2882">
                  <c:v>218.96876489999997</c:v>
                </c:pt>
                <c:pt idx="2883">
                  <c:v>218.9761532</c:v>
                </c:pt>
                <c:pt idx="2884">
                  <c:v>218.98354119999999</c:v>
                </c:pt>
                <c:pt idx="2885">
                  <c:v>218.99092870000001</c:v>
                </c:pt>
                <c:pt idx="2886">
                  <c:v>218.9983158</c:v>
                </c:pt>
                <c:pt idx="2887">
                  <c:v>219.00570250000001</c:v>
                </c:pt>
                <c:pt idx="2888">
                  <c:v>219.01308879999999</c:v>
                </c:pt>
                <c:pt idx="2889">
                  <c:v>219.02047469999999</c:v>
                </c:pt>
                <c:pt idx="2890">
                  <c:v>219.02786019999999</c:v>
                </c:pt>
                <c:pt idx="2891">
                  <c:v>219.03524530000001</c:v>
                </c:pt>
                <c:pt idx="2892">
                  <c:v>219.04263</c:v>
                </c:pt>
                <c:pt idx="2893">
                  <c:v>219.05001419999999</c:v>
                </c:pt>
                <c:pt idx="2894">
                  <c:v>219.05739809999997</c:v>
                </c:pt>
                <c:pt idx="2895">
                  <c:v>219.06478159999998</c:v>
                </c:pt>
                <c:pt idx="2896">
                  <c:v>219.07216460000001</c:v>
                </c:pt>
                <c:pt idx="2897">
                  <c:v>219.07954729999997</c:v>
                </c:pt>
                <c:pt idx="2898">
                  <c:v>219.0869295</c:v>
                </c:pt>
                <c:pt idx="2899">
                  <c:v>219.09431139999998</c:v>
                </c:pt>
                <c:pt idx="2900">
                  <c:v>219.10169279999997</c:v>
                </c:pt>
                <c:pt idx="2901">
                  <c:v>219.1090738</c:v>
                </c:pt>
                <c:pt idx="2902">
                  <c:v>219.11645440000001</c:v>
                </c:pt>
                <c:pt idx="2903">
                  <c:v>219.1238347</c:v>
                </c:pt>
                <c:pt idx="2904">
                  <c:v>219.1312145</c:v>
                </c:pt>
                <c:pt idx="2905">
                  <c:v>219.13859389999999</c:v>
                </c:pt>
                <c:pt idx="2906">
                  <c:v>219.14597289999998</c:v>
                </c:pt>
                <c:pt idx="2907">
                  <c:v>219.15335149999999</c:v>
                </c:pt>
                <c:pt idx="2908">
                  <c:v>219.16072959999997</c:v>
                </c:pt>
                <c:pt idx="2909">
                  <c:v>219.1681074</c:v>
                </c:pt>
                <c:pt idx="2910">
                  <c:v>219.17548479999999</c:v>
                </c:pt>
                <c:pt idx="2911">
                  <c:v>219.18286169999999</c:v>
                </c:pt>
                <c:pt idx="2912">
                  <c:v>219.1902383</c:v>
                </c:pt>
                <c:pt idx="2913">
                  <c:v>219.19761449999999</c:v>
                </c:pt>
                <c:pt idx="2914">
                  <c:v>219.2049902</c:v>
                </c:pt>
                <c:pt idx="2915">
                  <c:v>219.2123656</c:v>
                </c:pt>
                <c:pt idx="2916">
                  <c:v>219.21974049999997</c:v>
                </c:pt>
                <c:pt idx="2917">
                  <c:v>219.227115</c:v>
                </c:pt>
                <c:pt idx="2918">
                  <c:v>219.23448909999999</c:v>
                </c:pt>
                <c:pt idx="2919">
                  <c:v>219.24186289999997</c:v>
                </c:pt>
                <c:pt idx="2920">
                  <c:v>219.24923619999998</c:v>
                </c:pt>
                <c:pt idx="2921">
                  <c:v>219.25660909999999</c:v>
                </c:pt>
                <c:pt idx="2922">
                  <c:v>219.26398159999999</c:v>
                </c:pt>
                <c:pt idx="2923">
                  <c:v>219.27135369999999</c:v>
                </c:pt>
                <c:pt idx="2924">
                  <c:v>219.27872540000001</c:v>
                </c:pt>
                <c:pt idx="2925">
                  <c:v>219.28609660000001</c:v>
                </c:pt>
                <c:pt idx="2926">
                  <c:v>219.29346749999999</c:v>
                </c:pt>
                <c:pt idx="2927">
                  <c:v>219.30083799999997</c:v>
                </c:pt>
                <c:pt idx="2928">
                  <c:v>219.30820799999998</c:v>
                </c:pt>
                <c:pt idx="2929">
                  <c:v>219.31557770000001</c:v>
                </c:pt>
                <c:pt idx="2930">
                  <c:v>219.32294689999998</c:v>
                </c:pt>
                <c:pt idx="2931">
                  <c:v>219.33031579999999</c:v>
                </c:pt>
                <c:pt idx="2932">
                  <c:v>219.33768419999998</c:v>
                </c:pt>
                <c:pt idx="2933">
                  <c:v>219.34505229999999</c:v>
                </c:pt>
                <c:pt idx="2934">
                  <c:v>219.35241989999997</c:v>
                </c:pt>
                <c:pt idx="2935">
                  <c:v>219.35978709999998</c:v>
                </c:pt>
                <c:pt idx="2936">
                  <c:v>219.36715389999998</c:v>
                </c:pt>
                <c:pt idx="2937">
                  <c:v>219.37452029999997</c:v>
                </c:pt>
                <c:pt idx="2938">
                  <c:v>219.38188629999999</c:v>
                </c:pt>
                <c:pt idx="2939">
                  <c:v>219.3892519</c:v>
                </c:pt>
                <c:pt idx="2940">
                  <c:v>219.39661709999999</c:v>
                </c:pt>
                <c:pt idx="2941">
                  <c:v>219.40398189999999</c:v>
                </c:pt>
                <c:pt idx="2942">
                  <c:v>219.41134629999999</c:v>
                </c:pt>
                <c:pt idx="2943">
                  <c:v>219.41871029999999</c:v>
                </c:pt>
                <c:pt idx="2944">
                  <c:v>219.42607379999998</c:v>
                </c:pt>
                <c:pt idx="2945">
                  <c:v>219.433437</c:v>
                </c:pt>
                <c:pt idx="2946">
                  <c:v>219.44079969999999</c:v>
                </c:pt>
                <c:pt idx="2947">
                  <c:v>219.44816209999999</c:v>
                </c:pt>
                <c:pt idx="2948">
                  <c:v>219.455524</c:v>
                </c:pt>
                <c:pt idx="2949">
                  <c:v>219.46288559999999</c:v>
                </c:pt>
                <c:pt idx="2950">
                  <c:v>219.47024669999999</c:v>
                </c:pt>
                <c:pt idx="2951">
                  <c:v>219.47760739999998</c:v>
                </c:pt>
                <c:pt idx="2952">
                  <c:v>219.4849677</c:v>
                </c:pt>
                <c:pt idx="2953">
                  <c:v>219.4923277</c:v>
                </c:pt>
                <c:pt idx="2954">
                  <c:v>219.49968719999998</c:v>
                </c:pt>
                <c:pt idx="2955">
                  <c:v>219.50704630000001</c:v>
                </c:pt>
                <c:pt idx="2956">
                  <c:v>219.51440500000001</c:v>
                </c:pt>
                <c:pt idx="2957">
                  <c:v>219.52176320000001</c:v>
                </c:pt>
                <c:pt idx="2958">
                  <c:v>219.5291211</c:v>
                </c:pt>
                <c:pt idx="2959">
                  <c:v>219.53647860000001</c:v>
                </c:pt>
                <c:pt idx="2960">
                  <c:v>219.54383569999999</c:v>
                </c:pt>
                <c:pt idx="2961">
                  <c:v>219.5511923</c:v>
                </c:pt>
                <c:pt idx="2962">
                  <c:v>219.55854859999999</c:v>
                </c:pt>
                <c:pt idx="2963">
                  <c:v>219.56590449999999</c:v>
                </c:pt>
                <c:pt idx="2964">
                  <c:v>219.57325990000001</c:v>
                </c:pt>
                <c:pt idx="2965">
                  <c:v>219.5806149</c:v>
                </c:pt>
                <c:pt idx="2966">
                  <c:v>219.58796959999998</c:v>
                </c:pt>
                <c:pt idx="2967">
                  <c:v>219.59532379999999</c:v>
                </c:pt>
                <c:pt idx="2968">
                  <c:v>219.60267759999999</c:v>
                </c:pt>
                <c:pt idx="2969">
                  <c:v>219.61003099999999</c:v>
                </c:pt>
                <c:pt idx="2970">
                  <c:v>219.61738399999999</c:v>
                </c:pt>
                <c:pt idx="2971">
                  <c:v>219.6247367</c:v>
                </c:pt>
                <c:pt idx="2972">
                  <c:v>219.63208879999999</c:v>
                </c:pt>
                <c:pt idx="2973">
                  <c:v>219.6394406</c:v>
                </c:pt>
                <c:pt idx="2974">
                  <c:v>219.646792</c:v>
                </c:pt>
                <c:pt idx="2975">
                  <c:v>219.654143</c:v>
                </c:pt>
                <c:pt idx="2976">
                  <c:v>219.66149359999997</c:v>
                </c:pt>
                <c:pt idx="2977">
                  <c:v>219.6688437</c:v>
                </c:pt>
                <c:pt idx="2978">
                  <c:v>219.67619350000001</c:v>
                </c:pt>
                <c:pt idx="2979">
                  <c:v>219.68354289999999</c:v>
                </c:pt>
                <c:pt idx="2980">
                  <c:v>219.6908918</c:v>
                </c:pt>
                <c:pt idx="2981">
                  <c:v>219.6982404</c:v>
                </c:pt>
                <c:pt idx="2982">
                  <c:v>219.70558849999998</c:v>
                </c:pt>
                <c:pt idx="2983">
                  <c:v>219.7129362</c:v>
                </c:pt>
                <c:pt idx="2984">
                  <c:v>219.72028360000002</c:v>
                </c:pt>
                <c:pt idx="2985">
                  <c:v>219.7276305</c:v>
                </c:pt>
                <c:pt idx="2986">
                  <c:v>219.73497699999999</c:v>
                </c:pt>
                <c:pt idx="2987">
                  <c:v>219.74232309999999</c:v>
                </c:pt>
                <c:pt idx="2988">
                  <c:v>219.74966879999999</c:v>
                </c:pt>
                <c:pt idx="2989">
                  <c:v>219.75701409999999</c:v>
                </c:pt>
                <c:pt idx="2990">
                  <c:v>219.76435899999998</c:v>
                </c:pt>
                <c:pt idx="2991">
                  <c:v>219.7717035</c:v>
                </c:pt>
                <c:pt idx="2992">
                  <c:v>219.77904749999999</c:v>
                </c:pt>
                <c:pt idx="2993">
                  <c:v>219.7863912</c:v>
                </c:pt>
                <c:pt idx="2994">
                  <c:v>219.79373449999997</c:v>
                </c:pt>
                <c:pt idx="2995">
                  <c:v>219.8010773</c:v>
                </c:pt>
                <c:pt idx="2996">
                  <c:v>219.8084198</c:v>
                </c:pt>
                <c:pt idx="2997">
                  <c:v>219.81576179999999</c:v>
                </c:pt>
                <c:pt idx="2998">
                  <c:v>219.8231035</c:v>
                </c:pt>
                <c:pt idx="2999">
                  <c:v>219.83044469999999</c:v>
                </c:pt>
                <c:pt idx="3000">
                  <c:v>219.8377855</c:v>
                </c:pt>
                <c:pt idx="3001">
                  <c:v>219.84512599999999</c:v>
                </c:pt>
                <c:pt idx="3002">
                  <c:v>219.85246599999999</c:v>
                </c:pt>
                <c:pt idx="3003">
                  <c:v>219.85980559999999</c:v>
                </c:pt>
                <c:pt idx="3004">
                  <c:v>219.86714480000001</c:v>
                </c:pt>
                <c:pt idx="3005">
                  <c:v>219.87448359999999</c:v>
                </c:pt>
                <c:pt idx="3006">
                  <c:v>219.881822</c:v>
                </c:pt>
                <c:pt idx="3007">
                  <c:v>219.88915999999998</c:v>
                </c:pt>
                <c:pt idx="3008">
                  <c:v>219.8964976</c:v>
                </c:pt>
                <c:pt idx="3009">
                  <c:v>219.90383469999998</c:v>
                </c:pt>
                <c:pt idx="3010">
                  <c:v>219.91117149999999</c:v>
                </c:pt>
                <c:pt idx="3011">
                  <c:v>219.91850789999998</c:v>
                </c:pt>
                <c:pt idx="3012">
                  <c:v>219.92584379999997</c:v>
                </c:pt>
                <c:pt idx="3013">
                  <c:v>219.93317939999997</c:v>
                </c:pt>
                <c:pt idx="3014">
                  <c:v>219.94051449999998</c:v>
                </c:pt>
                <c:pt idx="3015">
                  <c:v>219.9478493</c:v>
                </c:pt>
                <c:pt idx="3016">
                  <c:v>219.9551836</c:v>
                </c:pt>
                <c:pt idx="3017">
                  <c:v>219.96251749999999</c:v>
                </c:pt>
                <c:pt idx="3018">
                  <c:v>219.96985100000001</c:v>
                </c:pt>
                <c:pt idx="3019">
                  <c:v>219.97718409999999</c:v>
                </c:pt>
                <c:pt idx="3020">
                  <c:v>219.98451689999999</c:v>
                </c:pt>
                <c:pt idx="3021">
                  <c:v>219.99184919999999</c:v>
                </c:pt>
                <c:pt idx="3022">
                  <c:v>219.99918109999999</c:v>
                </c:pt>
                <c:pt idx="3023">
                  <c:v>220.00651249999999</c:v>
                </c:pt>
                <c:pt idx="3024">
                  <c:v>220.01384359999997</c:v>
                </c:pt>
                <c:pt idx="3025">
                  <c:v>220.02117429999998</c:v>
                </c:pt>
                <c:pt idx="3026">
                  <c:v>220.02850459999999</c:v>
                </c:pt>
                <c:pt idx="3027">
                  <c:v>220.0358344</c:v>
                </c:pt>
                <c:pt idx="3028">
                  <c:v>220.0431639</c:v>
                </c:pt>
                <c:pt idx="3029">
                  <c:v>220.05049299999999</c:v>
                </c:pt>
                <c:pt idx="3030">
                  <c:v>220.05782159999998</c:v>
                </c:pt>
                <c:pt idx="3031">
                  <c:v>220.06514989999999</c:v>
                </c:pt>
                <c:pt idx="3032">
                  <c:v>220.07247769999998</c:v>
                </c:pt>
                <c:pt idx="3033">
                  <c:v>220.07980509999999</c:v>
                </c:pt>
                <c:pt idx="3034">
                  <c:v>220.08713209999999</c:v>
                </c:pt>
                <c:pt idx="3035">
                  <c:v>220.07913569999999</c:v>
                </c:pt>
                <c:pt idx="3036">
                  <c:v>220.0866249</c:v>
                </c:pt>
                <c:pt idx="3037">
                  <c:v>220.09411369999998</c:v>
                </c:pt>
                <c:pt idx="3038">
                  <c:v>220.10160199999999</c:v>
                </c:pt>
                <c:pt idx="3039">
                  <c:v>220.10908999999998</c:v>
                </c:pt>
                <c:pt idx="3040">
                  <c:v>220.11657749999998</c:v>
                </c:pt>
                <c:pt idx="3041">
                  <c:v>220.1240646</c:v>
                </c:pt>
                <c:pt idx="3042">
                  <c:v>220.13155130000001</c:v>
                </c:pt>
                <c:pt idx="3043">
                  <c:v>220.13903759999999</c:v>
                </c:pt>
                <c:pt idx="3044">
                  <c:v>220.14652349999997</c:v>
                </c:pt>
                <c:pt idx="3045">
                  <c:v>220.15400899999997</c:v>
                </c:pt>
                <c:pt idx="3046">
                  <c:v>220.1614941</c:v>
                </c:pt>
                <c:pt idx="3047">
                  <c:v>220.16897879999999</c:v>
                </c:pt>
                <c:pt idx="3048">
                  <c:v>220.17646299999998</c:v>
                </c:pt>
                <c:pt idx="3049">
                  <c:v>220.18394689999997</c:v>
                </c:pt>
                <c:pt idx="3050">
                  <c:v>220.19143030000001</c:v>
                </c:pt>
                <c:pt idx="3051">
                  <c:v>220.19891329999999</c:v>
                </c:pt>
                <c:pt idx="3052">
                  <c:v>220.20639589999999</c:v>
                </c:pt>
                <c:pt idx="3053">
                  <c:v>220.21387819999998</c:v>
                </c:pt>
                <c:pt idx="3054">
                  <c:v>220.22135999999998</c:v>
                </c:pt>
                <c:pt idx="3055">
                  <c:v>220.2288413</c:v>
                </c:pt>
                <c:pt idx="3056">
                  <c:v>220.23632230000001</c:v>
                </c:pt>
                <c:pt idx="3057">
                  <c:v>220.24380289999999</c:v>
                </c:pt>
                <c:pt idx="3058">
                  <c:v>220.25128309999999</c:v>
                </c:pt>
                <c:pt idx="3059">
                  <c:v>220.25876279999997</c:v>
                </c:pt>
                <c:pt idx="3060">
                  <c:v>220.2662421</c:v>
                </c:pt>
                <c:pt idx="3061">
                  <c:v>220.27372109999999</c:v>
                </c:pt>
                <c:pt idx="3062">
                  <c:v>220.28119959999998</c:v>
                </c:pt>
                <c:pt idx="3063">
                  <c:v>220.28867769999997</c:v>
                </c:pt>
                <c:pt idx="3064">
                  <c:v>220.29615539999998</c:v>
                </c:pt>
                <c:pt idx="3065">
                  <c:v>220.30363269999998</c:v>
                </c:pt>
                <c:pt idx="3066">
                  <c:v>220.31110959999998</c:v>
                </c:pt>
                <c:pt idx="3067">
                  <c:v>220.3185861</c:v>
                </c:pt>
                <c:pt idx="3068">
                  <c:v>220.3260621</c:v>
                </c:pt>
                <c:pt idx="3069">
                  <c:v>220.33353779999999</c:v>
                </c:pt>
                <c:pt idx="3070">
                  <c:v>220.341013</c:v>
                </c:pt>
                <c:pt idx="3071">
                  <c:v>220.34848789999998</c:v>
                </c:pt>
                <c:pt idx="3072">
                  <c:v>220.35596229999999</c:v>
                </c:pt>
                <c:pt idx="3073">
                  <c:v>220.36343630000002</c:v>
                </c:pt>
                <c:pt idx="3074">
                  <c:v>220.37090990000002</c:v>
                </c:pt>
                <c:pt idx="3075">
                  <c:v>220.37838310000001</c:v>
                </c:pt>
                <c:pt idx="3076">
                  <c:v>220.3858559</c:v>
                </c:pt>
                <c:pt idx="3077">
                  <c:v>220.39332829999998</c:v>
                </c:pt>
                <c:pt idx="3078">
                  <c:v>220.40080029999999</c:v>
                </c:pt>
                <c:pt idx="3079">
                  <c:v>220.40827179999999</c:v>
                </c:pt>
                <c:pt idx="3080">
                  <c:v>220.41574299999999</c:v>
                </c:pt>
                <c:pt idx="3081">
                  <c:v>220.42321369999999</c:v>
                </c:pt>
                <c:pt idx="3082">
                  <c:v>220.43068409999998</c:v>
                </c:pt>
                <c:pt idx="3083">
                  <c:v>220.43815399999997</c:v>
                </c:pt>
                <c:pt idx="3084">
                  <c:v>220.44562350000001</c:v>
                </c:pt>
                <c:pt idx="3085">
                  <c:v>220.45309259999999</c:v>
                </c:pt>
                <c:pt idx="3086">
                  <c:v>220.46056129999999</c:v>
                </c:pt>
                <c:pt idx="3087">
                  <c:v>220.46802959999999</c:v>
                </c:pt>
                <c:pt idx="3088">
                  <c:v>220.47549749999999</c:v>
                </c:pt>
                <c:pt idx="3089">
                  <c:v>220.48296489999998</c:v>
                </c:pt>
                <c:pt idx="3090">
                  <c:v>220.490432</c:v>
                </c:pt>
                <c:pt idx="3091">
                  <c:v>220.49789859999998</c:v>
                </c:pt>
                <c:pt idx="3092">
                  <c:v>220.50536489999999</c:v>
                </c:pt>
                <c:pt idx="3093">
                  <c:v>220.51283069999999</c:v>
                </c:pt>
                <c:pt idx="3094">
                  <c:v>220.5202961</c:v>
                </c:pt>
                <c:pt idx="3095">
                  <c:v>220.52776109999999</c:v>
                </c:pt>
                <c:pt idx="3096">
                  <c:v>220.53522569999998</c:v>
                </c:pt>
                <c:pt idx="3097">
                  <c:v>220.54268989999997</c:v>
                </c:pt>
                <c:pt idx="3098">
                  <c:v>220.55015369999998</c:v>
                </c:pt>
                <c:pt idx="3099">
                  <c:v>220.55761709999999</c:v>
                </c:pt>
                <c:pt idx="3100">
                  <c:v>220.56507999999999</c:v>
                </c:pt>
                <c:pt idx="3101">
                  <c:v>220.57254259999999</c:v>
                </c:pt>
                <c:pt idx="3102">
                  <c:v>220.58000469999999</c:v>
                </c:pt>
                <c:pt idx="3103">
                  <c:v>220.58746649999998</c:v>
                </c:pt>
                <c:pt idx="3104">
                  <c:v>220.59492779999999</c:v>
                </c:pt>
                <c:pt idx="3105">
                  <c:v>220.60238870000001</c:v>
                </c:pt>
                <c:pt idx="3106">
                  <c:v>220.60984919999999</c:v>
                </c:pt>
                <c:pt idx="3107">
                  <c:v>220.61730929999999</c:v>
                </c:pt>
                <c:pt idx="3108">
                  <c:v>220.62476899999999</c:v>
                </c:pt>
                <c:pt idx="3109">
                  <c:v>220.63222830000001</c:v>
                </c:pt>
                <c:pt idx="3110">
                  <c:v>220.6396871</c:v>
                </c:pt>
                <c:pt idx="3111">
                  <c:v>220.64714559999999</c:v>
                </c:pt>
                <c:pt idx="3112">
                  <c:v>220.6546036</c:v>
                </c:pt>
                <c:pt idx="3113">
                  <c:v>220.66206129999998</c:v>
                </c:pt>
                <c:pt idx="3114">
                  <c:v>220.66951850000001</c:v>
                </c:pt>
                <c:pt idx="3115">
                  <c:v>220.67697529999998</c:v>
                </c:pt>
                <c:pt idx="3116">
                  <c:v>220.68443169999998</c:v>
                </c:pt>
                <c:pt idx="3117">
                  <c:v>220.69188769999997</c:v>
                </c:pt>
                <c:pt idx="3118">
                  <c:v>220.69934329999998</c:v>
                </c:pt>
                <c:pt idx="3119">
                  <c:v>220.70679849999999</c:v>
                </c:pt>
                <c:pt idx="3120">
                  <c:v>220.7142533</c:v>
                </c:pt>
                <c:pt idx="3121">
                  <c:v>220.7217076</c:v>
                </c:pt>
                <c:pt idx="3122">
                  <c:v>220.7291616</c:v>
                </c:pt>
                <c:pt idx="3123">
                  <c:v>220.73661509999999</c:v>
                </c:pt>
                <c:pt idx="3124">
                  <c:v>220.74406830000001</c:v>
                </c:pt>
                <c:pt idx="3125">
                  <c:v>220.751521</c:v>
                </c:pt>
                <c:pt idx="3126">
                  <c:v>220.75897329999998</c:v>
                </c:pt>
                <c:pt idx="3127">
                  <c:v>220.76642520000001</c:v>
                </c:pt>
                <c:pt idx="3128">
                  <c:v>220.77387669999999</c:v>
                </c:pt>
                <c:pt idx="3129">
                  <c:v>220.78132780000001</c:v>
                </c:pt>
                <c:pt idx="3130">
                  <c:v>220.78877850000001</c:v>
                </c:pt>
                <c:pt idx="3131">
                  <c:v>220.79622869999997</c:v>
                </c:pt>
                <c:pt idx="3132">
                  <c:v>220.80367859999998</c:v>
                </c:pt>
                <c:pt idx="3133">
                  <c:v>220.811128</c:v>
                </c:pt>
                <c:pt idx="3134">
                  <c:v>220.81857709999997</c:v>
                </c:pt>
                <c:pt idx="3135">
                  <c:v>220.8260257</c:v>
                </c:pt>
                <c:pt idx="3136">
                  <c:v>220.83347389999997</c:v>
                </c:pt>
                <c:pt idx="3137">
                  <c:v>220.8409217</c:v>
                </c:pt>
                <c:pt idx="3138">
                  <c:v>220.84836910000001</c:v>
                </c:pt>
                <c:pt idx="3139">
                  <c:v>220.8558161</c:v>
                </c:pt>
                <c:pt idx="3140">
                  <c:v>220.86326270000001</c:v>
                </c:pt>
                <c:pt idx="3141">
                  <c:v>220.87070890000001</c:v>
                </c:pt>
                <c:pt idx="3142">
                  <c:v>220.87815459999999</c:v>
                </c:pt>
                <c:pt idx="3143">
                  <c:v>220.88559999999998</c:v>
                </c:pt>
                <c:pt idx="3144">
                  <c:v>220.89304490000001</c:v>
                </c:pt>
                <c:pt idx="3145">
                  <c:v>220.90048939999997</c:v>
                </c:pt>
                <c:pt idx="3146">
                  <c:v>220.90793360000001</c:v>
                </c:pt>
                <c:pt idx="3147">
                  <c:v>220.91537729999999</c:v>
                </c:pt>
                <c:pt idx="3148">
                  <c:v>220.92282059999999</c:v>
                </c:pt>
                <c:pt idx="3149">
                  <c:v>220.9302635</c:v>
                </c:pt>
                <c:pt idx="3150">
                  <c:v>220.93770599999999</c:v>
                </c:pt>
                <c:pt idx="3151">
                  <c:v>220.94514800000002</c:v>
                </c:pt>
                <c:pt idx="3152">
                  <c:v>220.95258969999998</c:v>
                </c:pt>
                <c:pt idx="3153">
                  <c:v>220.96003099999999</c:v>
                </c:pt>
                <c:pt idx="3154">
                  <c:v>220.9674718</c:v>
                </c:pt>
                <c:pt idx="3155">
                  <c:v>220.9749123</c:v>
                </c:pt>
                <c:pt idx="3156">
                  <c:v>220.9823523</c:v>
                </c:pt>
                <c:pt idx="3157">
                  <c:v>220.9897919</c:v>
                </c:pt>
                <c:pt idx="3158">
                  <c:v>220.99723109999999</c:v>
                </c:pt>
                <c:pt idx="3159">
                  <c:v>221.00466989999998</c:v>
                </c:pt>
                <c:pt idx="3160">
                  <c:v>221.01210829999999</c:v>
                </c:pt>
                <c:pt idx="3161">
                  <c:v>221.01954629999997</c:v>
                </c:pt>
                <c:pt idx="3162">
                  <c:v>221.02698389999998</c:v>
                </c:pt>
                <c:pt idx="3163">
                  <c:v>221.03442099999998</c:v>
                </c:pt>
                <c:pt idx="3164">
                  <c:v>221.0418578</c:v>
                </c:pt>
                <c:pt idx="3165">
                  <c:v>221.0492941</c:v>
                </c:pt>
                <c:pt idx="3166">
                  <c:v>221.05672999999999</c:v>
                </c:pt>
                <c:pt idx="3167">
                  <c:v>221.0641656</c:v>
                </c:pt>
                <c:pt idx="3168">
                  <c:v>221.07160069999998</c:v>
                </c:pt>
                <c:pt idx="3169">
                  <c:v>221.07903539999998</c:v>
                </c:pt>
                <c:pt idx="3170">
                  <c:v>221.08646970000001</c:v>
                </c:pt>
                <c:pt idx="3171">
                  <c:v>221.0939036</c:v>
                </c:pt>
                <c:pt idx="3172">
                  <c:v>221.101337</c:v>
                </c:pt>
                <c:pt idx="3173">
                  <c:v>221.10877009999999</c:v>
                </c:pt>
                <c:pt idx="3174">
                  <c:v>221.1162028</c:v>
                </c:pt>
                <c:pt idx="3175">
                  <c:v>221.12363499999998</c:v>
                </c:pt>
                <c:pt idx="3176">
                  <c:v>221.13106679999999</c:v>
                </c:pt>
                <c:pt idx="3177">
                  <c:v>221.13849830000001</c:v>
                </c:pt>
                <c:pt idx="3178">
                  <c:v>221.14592929999998</c:v>
                </c:pt>
                <c:pt idx="3179">
                  <c:v>221.15335989999997</c:v>
                </c:pt>
                <c:pt idx="3180">
                  <c:v>221.16079010000001</c:v>
                </c:pt>
                <c:pt idx="3181">
                  <c:v>221.1682199</c:v>
                </c:pt>
                <c:pt idx="3182">
                  <c:v>221.1756493</c:v>
                </c:pt>
                <c:pt idx="3183">
                  <c:v>221.18307819999998</c:v>
                </c:pt>
                <c:pt idx="3184">
                  <c:v>221.19050679999998</c:v>
                </c:pt>
                <c:pt idx="3185">
                  <c:v>221.197935</c:v>
                </c:pt>
                <c:pt idx="3186">
                  <c:v>221.20536269999999</c:v>
                </c:pt>
                <c:pt idx="3187">
                  <c:v>221.21278999999998</c:v>
                </c:pt>
                <c:pt idx="3188">
                  <c:v>221.22021699999999</c:v>
                </c:pt>
                <c:pt idx="3189">
                  <c:v>221.2276435</c:v>
                </c:pt>
                <c:pt idx="3190">
                  <c:v>221.2350696</c:v>
                </c:pt>
                <c:pt idx="3191">
                  <c:v>221.2424953</c:v>
                </c:pt>
                <c:pt idx="3192">
                  <c:v>221.2499206</c:v>
                </c:pt>
                <c:pt idx="3193">
                  <c:v>221.25734539999999</c:v>
                </c:pt>
                <c:pt idx="3194">
                  <c:v>221.26476989999998</c:v>
                </c:pt>
                <c:pt idx="3195">
                  <c:v>221.27219399999998</c:v>
                </c:pt>
                <c:pt idx="3196">
                  <c:v>221.27961759999999</c:v>
                </c:pt>
                <c:pt idx="3197">
                  <c:v>221.2870408</c:v>
                </c:pt>
                <c:pt idx="3198">
                  <c:v>221.29446369999999</c:v>
                </c:pt>
                <c:pt idx="3199">
                  <c:v>221.30188609999999</c:v>
                </c:pt>
                <c:pt idx="3200">
                  <c:v>221.30930809999998</c:v>
                </c:pt>
                <c:pt idx="3201">
                  <c:v>221.3167297</c:v>
                </c:pt>
                <c:pt idx="3202">
                  <c:v>221.32415090000001</c:v>
                </c:pt>
                <c:pt idx="3203">
                  <c:v>221.33157169999998</c:v>
                </c:pt>
                <c:pt idx="3204">
                  <c:v>221.33899199999999</c:v>
                </c:pt>
                <c:pt idx="3205">
                  <c:v>221.34641199999999</c:v>
                </c:pt>
                <c:pt idx="3206">
                  <c:v>221.35383149999998</c:v>
                </c:pt>
                <c:pt idx="3207">
                  <c:v>221.3612507</c:v>
                </c:pt>
                <c:pt idx="3208">
                  <c:v>221.36866939999999</c:v>
                </c:pt>
                <c:pt idx="3209">
                  <c:v>221.3760877</c:v>
                </c:pt>
                <c:pt idx="3210">
                  <c:v>221.3835057</c:v>
                </c:pt>
                <c:pt idx="3211">
                  <c:v>221.3909232</c:v>
                </c:pt>
                <c:pt idx="3212">
                  <c:v>221.39834029999997</c:v>
                </c:pt>
                <c:pt idx="3213">
                  <c:v>221.4057569</c:v>
                </c:pt>
                <c:pt idx="3214">
                  <c:v>221.41317319999999</c:v>
                </c:pt>
                <c:pt idx="3215">
                  <c:v>221.4205891</c:v>
                </c:pt>
                <c:pt idx="3216">
                  <c:v>221.42800449999999</c:v>
                </c:pt>
                <c:pt idx="3217">
                  <c:v>221.43541960000002</c:v>
                </c:pt>
                <c:pt idx="3218">
                  <c:v>221.44283419999999</c:v>
                </c:pt>
                <c:pt idx="3219">
                  <c:v>221.45024849999999</c:v>
                </c:pt>
                <c:pt idx="3220">
                  <c:v>221.45766230000001</c:v>
                </c:pt>
                <c:pt idx="3221">
                  <c:v>221.4650757</c:v>
                </c:pt>
                <c:pt idx="3222">
                  <c:v>221.47248870000001</c:v>
                </c:pt>
                <c:pt idx="3223">
                  <c:v>221.47990129999999</c:v>
                </c:pt>
                <c:pt idx="3224">
                  <c:v>221.4873135</c:v>
                </c:pt>
                <c:pt idx="3225">
                  <c:v>221.49472519999998</c:v>
                </c:pt>
                <c:pt idx="3226">
                  <c:v>221.50213659999997</c:v>
                </c:pt>
                <c:pt idx="3227">
                  <c:v>221.5095475</c:v>
                </c:pt>
                <c:pt idx="3228">
                  <c:v>221.51695809999998</c:v>
                </c:pt>
                <c:pt idx="3229">
                  <c:v>221.5243682</c:v>
                </c:pt>
                <c:pt idx="3230">
                  <c:v>221.53177790000001</c:v>
                </c:pt>
                <c:pt idx="3231">
                  <c:v>221.53918729999998</c:v>
                </c:pt>
                <c:pt idx="3232">
                  <c:v>221.54659620000001</c:v>
                </c:pt>
                <c:pt idx="3233">
                  <c:v>221.55400469999998</c:v>
                </c:pt>
                <c:pt idx="3234">
                  <c:v>221.56141269999998</c:v>
                </c:pt>
                <c:pt idx="3235">
                  <c:v>221.56882039999999</c:v>
                </c:pt>
                <c:pt idx="3236">
                  <c:v>221.5762277</c:v>
                </c:pt>
                <c:pt idx="3237">
                  <c:v>221.58363450000002</c:v>
                </c:pt>
                <c:pt idx="3238">
                  <c:v>221.59104100000002</c:v>
                </c:pt>
                <c:pt idx="3239">
                  <c:v>221.59844699999999</c:v>
                </c:pt>
                <c:pt idx="3240">
                  <c:v>221.60585269999999</c:v>
                </c:pt>
                <c:pt idx="3241">
                  <c:v>221.61325790000001</c:v>
                </c:pt>
                <c:pt idx="3242">
                  <c:v>221.62066269999997</c:v>
                </c:pt>
                <c:pt idx="3243">
                  <c:v>221.62806710000001</c:v>
                </c:pt>
                <c:pt idx="3244">
                  <c:v>221.63547109999999</c:v>
                </c:pt>
                <c:pt idx="3245">
                  <c:v>221.64287459999997</c:v>
                </c:pt>
                <c:pt idx="3246">
                  <c:v>221.6502778</c:v>
                </c:pt>
                <c:pt idx="3247">
                  <c:v>221.65768059999999</c:v>
                </c:pt>
                <c:pt idx="3248">
                  <c:v>221.66508289999999</c:v>
                </c:pt>
                <c:pt idx="3249">
                  <c:v>221.6724849</c:v>
                </c:pt>
                <c:pt idx="3250">
                  <c:v>221.67988639999999</c:v>
                </c:pt>
                <c:pt idx="3251">
                  <c:v>221.6872875</c:v>
                </c:pt>
                <c:pt idx="3252">
                  <c:v>221.6946882</c:v>
                </c:pt>
                <c:pt idx="3253">
                  <c:v>221.70208859999997</c:v>
                </c:pt>
                <c:pt idx="3254">
                  <c:v>221.7094884</c:v>
                </c:pt>
                <c:pt idx="3255">
                  <c:v>221.71688789999999</c:v>
                </c:pt>
                <c:pt idx="3256">
                  <c:v>221.72428699999998</c:v>
                </c:pt>
                <c:pt idx="3257">
                  <c:v>221.73168570000001</c:v>
                </c:pt>
                <c:pt idx="3258">
                  <c:v>221.7390839</c:v>
                </c:pt>
                <c:pt idx="3259">
                  <c:v>221.7464818</c:v>
                </c:pt>
                <c:pt idx="3260">
                  <c:v>221.7538792</c:v>
                </c:pt>
                <c:pt idx="3261">
                  <c:v>221.76127619999997</c:v>
                </c:pt>
                <c:pt idx="3262">
                  <c:v>221.76867289999998</c:v>
                </c:pt>
                <c:pt idx="3263">
                  <c:v>221.7760691</c:v>
                </c:pt>
                <c:pt idx="3264">
                  <c:v>221.78346489999998</c:v>
                </c:pt>
                <c:pt idx="3265">
                  <c:v>221.79086029999999</c:v>
                </c:pt>
                <c:pt idx="3266">
                  <c:v>221.7982552</c:v>
                </c:pt>
                <c:pt idx="3267">
                  <c:v>221.8056498</c:v>
                </c:pt>
                <c:pt idx="3268">
                  <c:v>221.81304399999999</c:v>
                </c:pt>
                <c:pt idx="3269">
                  <c:v>221.82043769999999</c:v>
                </c:pt>
                <c:pt idx="3270">
                  <c:v>221.8278311</c:v>
                </c:pt>
                <c:pt idx="3271">
                  <c:v>221.83522399999998</c:v>
                </c:pt>
                <c:pt idx="3272">
                  <c:v>221.84261649999999</c:v>
                </c:pt>
                <c:pt idx="3273">
                  <c:v>221.8500086</c:v>
                </c:pt>
                <c:pt idx="3274">
                  <c:v>221.85740029999997</c:v>
                </c:pt>
                <c:pt idx="3275">
                  <c:v>221.86479159999999</c:v>
                </c:pt>
                <c:pt idx="3276">
                  <c:v>221.87218249999998</c:v>
                </c:pt>
                <c:pt idx="3277">
                  <c:v>221.87957299999999</c:v>
                </c:pt>
                <c:pt idx="3278">
                  <c:v>221.8869631</c:v>
                </c:pt>
                <c:pt idx="3279">
                  <c:v>221.89435269999998</c:v>
                </c:pt>
                <c:pt idx="3280">
                  <c:v>221.90174199999998</c:v>
                </c:pt>
                <c:pt idx="3281">
                  <c:v>221.90913079999999</c:v>
                </c:pt>
                <c:pt idx="3282">
                  <c:v>221.91651919999998</c:v>
                </c:pt>
                <c:pt idx="3283">
                  <c:v>221.9239073</c:v>
                </c:pt>
                <c:pt idx="3284">
                  <c:v>221.93129489999998</c:v>
                </c:pt>
                <c:pt idx="3285">
                  <c:v>221.93868209999999</c:v>
                </c:pt>
                <c:pt idx="3286">
                  <c:v>221.94606889999997</c:v>
                </c:pt>
                <c:pt idx="3287">
                  <c:v>221.95345520000001</c:v>
                </c:pt>
                <c:pt idx="3288">
                  <c:v>221.96084119999998</c:v>
                </c:pt>
                <c:pt idx="3289">
                  <c:v>221.9682268</c:v>
                </c:pt>
                <c:pt idx="3290">
                  <c:v>221.97561189999999</c:v>
                </c:pt>
                <c:pt idx="3291">
                  <c:v>221.9829967</c:v>
                </c:pt>
                <c:pt idx="3292">
                  <c:v>221.99038099999999</c:v>
                </c:pt>
                <c:pt idx="3293">
                  <c:v>221.99776489999999</c:v>
                </c:pt>
                <c:pt idx="3294">
                  <c:v>222.0051484</c:v>
                </c:pt>
                <c:pt idx="3295">
                  <c:v>221.99168409999999</c:v>
                </c:pt>
                <c:pt idx="3296">
                  <c:v>221.99923290000001</c:v>
                </c:pt>
                <c:pt idx="3297">
                  <c:v>222.00678120000001</c:v>
                </c:pt>
                <c:pt idx="3298">
                  <c:v>222.01432919999999</c:v>
                </c:pt>
                <c:pt idx="3299">
                  <c:v>222.02187670000001</c:v>
                </c:pt>
                <c:pt idx="3300">
                  <c:v>222.02942379999999</c:v>
                </c:pt>
                <c:pt idx="3301">
                  <c:v>222.0369705</c:v>
                </c:pt>
                <c:pt idx="3302">
                  <c:v>222.0445168</c:v>
                </c:pt>
                <c:pt idx="3303">
                  <c:v>222.05206269999999</c:v>
                </c:pt>
                <c:pt idx="3304">
                  <c:v>222.05960809999999</c:v>
                </c:pt>
                <c:pt idx="3305">
                  <c:v>222.06715319999998</c:v>
                </c:pt>
                <c:pt idx="3306">
                  <c:v>222.07469779999997</c:v>
                </c:pt>
                <c:pt idx="3307">
                  <c:v>222.0822421</c:v>
                </c:pt>
                <c:pt idx="3308">
                  <c:v>222.08978589999998</c:v>
                </c:pt>
                <c:pt idx="3309">
                  <c:v>222.09732929999998</c:v>
                </c:pt>
                <c:pt idx="3310">
                  <c:v>222.10487219999999</c:v>
                </c:pt>
                <c:pt idx="3311">
                  <c:v>222.11241480000001</c:v>
                </c:pt>
                <c:pt idx="3312">
                  <c:v>222.11995699999997</c:v>
                </c:pt>
                <c:pt idx="3313">
                  <c:v>222.12749869999999</c:v>
                </c:pt>
                <c:pt idx="3314">
                  <c:v>222.13503999999998</c:v>
                </c:pt>
                <c:pt idx="3315">
                  <c:v>222.14258100000001</c:v>
                </c:pt>
                <c:pt idx="3316">
                  <c:v>222.15012150000001</c:v>
                </c:pt>
                <c:pt idx="3317">
                  <c:v>222.15766159999998</c:v>
                </c:pt>
                <c:pt idx="3318">
                  <c:v>222.16520119999998</c:v>
                </c:pt>
                <c:pt idx="3319">
                  <c:v>222.1727405</c:v>
                </c:pt>
                <c:pt idx="3320">
                  <c:v>222.18027939999999</c:v>
                </c:pt>
                <c:pt idx="3321">
                  <c:v>222.18781779999998</c:v>
                </c:pt>
                <c:pt idx="3322">
                  <c:v>222.19535579999999</c:v>
                </c:pt>
                <c:pt idx="3323">
                  <c:v>222.20289350000002</c:v>
                </c:pt>
                <c:pt idx="3324">
                  <c:v>222.21043069999999</c:v>
                </c:pt>
                <c:pt idx="3325">
                  <c:v>222.21796739999999</c:v>
                </c:pt>
                <c:pt idx="3326">
                  <c:v>222.22550380000001</c:v>
                </c:pt>
                <c:pt idx="3327">
                  <c:v>222.2330398</c:v>
                </c:pt>
                <c:pt idx="3328">
                  <c:v>222.24057529999999</c:v>
                </c:pt>
                <c:pt idx="3329">
                  <c:v>222.2481105</c:v>
                </c:pt>
                <c:pt idx="3330">
                  <c:v>222.2556452</c:v>
                </c:pt>
                <c:pt idx="3331">
                  <c:v>222.26317950000001</c:v>
                </c:pt>
                <c:pt idx="3332">
                  <c:v>222.27071339999998</c:v>
                </c:pt>
                <c:pt idx="3333">
                  <c:v>222.2782469</c:v>
                </c:pt>
                <c:pt idx="3334">
                  <c:v>222.28578000000002</c:v>
                </c:pt>
                <c:pt idx="3335">
                  <c:v>222.29331259999998</c:v>
                </c:pt>
                <c:pt idx="3336">
                  <c:v>222.30084489999999</c:v>
                </c:pt>
                <c:pt idx="3337">
                  <c:v>222.3083767</c:v>
                </c:pt>
                <c:pt idx="3338">
                  <c:v>222.3159081</c:v>
                </c:pt>
                <c:pt idx="3339">
                  <c:v>222.3234391</c:v>
                </c:pt>
                <c:pt idx="3340">
                  <c:v>222.3309697</c:v>
                </c:pt>
                <c:pt idx="3341">
                  <c:v>222.33849989999999</c:v>
                </c:pt>
                <c:pt idx="3342">
                  <c:v>222.3460297</c:v>
                </c:pt>
                <c:pt idx="3343">
                  <c:v>222.35355909999998</c:v>
                </c:pt>
                <c:pt idx="3344">
                  <c:v>222.361088</c:v>
                </c:pt>
                <c:pt idx="3345">
                  <c:v>222.36861649999997</c:v>
                </c:pt>
                <c:pt idx="3346">
                  <c:v>222.3761447</c:v>
                </c:pt>
                <c:pt idx="3347">
                  <c:v>222.38367239999999</c:v>
                </c:pt>
                <c:pt idx="3348">
                  <c:v>222.39119969999999</c:v>
                </c:pt>
                <c:pt idx="3349">
                  <c:v>222.39872649999998</c:v>
                </c:pt>
                <c:pt idx="3350">
                  <c:v>222.40625299999999</c:v>
                </c:pt>
                <c:pt idx="3351">
                  <c:v>222.41377909999997</c:v>
                </c:pt>
                <c:pt idx="3352">
                  <c:v>222.42130469999998</c:v>
                </c:pt>
                <c:pt idx="3353">
                  <c:v>222.42882989999998</c:v>
                </c:pt>
                <c:pt idx="3354">
                  <c:v>222.43635470000001</c:v>
                </c:pt>
                <c:pt idx="3355">
                  <c:v>222.44387909999998</c:v>
                </c:pt>
                <c:pt idx="3356">
                  <c:v>222.45140309999999</c:v>
                </c:pt>
                <c:pt idx="3357">
                  <c:v>222.45892669999998</c:v>
                </c:pt>
                <c:pt idx="3358">
                  <c:v>222.46644989999999</c:v>
                </c:pt>
                <c:pt idx="3359">
                  <c:v>222.4739726</c:v>
                </c:pt>
                <c:pt idx="3360">
                  <c:v>222.481495</c:v>
                </c:pt>
                <c:pt idx="3361">
                  <c:v>222.4890169</c:v>
                </c:pt>
                <c:pt idx="3362">
                  <c:v>222.49653839999999</c:v>
                </c:pt>
                <c:pt idx="3363">
                  <c:v>222.50405949999998</c:v>
                </c:pt>
                <c:pt idx="3364">
                  <c:v>222.5115802</c:v>
                </c:pt>
                <c:pt idx="3365">
                  <c:v>222.51910050000001</c:v>
                </c:pt>
                <c:pt idx="3366">
                  <c:v>222.52662029999999</c:v>
                </c:pt>
                <c:pt idx="3367">
                  <c:v>222.53413979999999</c:v>
                </c:pt>
                <c:pt idx="3368">
                  <c:v>222.54165879999999</c:v>
                </c:pt>
                <c:pt idx="3369">
                  <c:v>222.54917739999999</c:v>
                </c:pt>
                <c:pt idx="3370">
                  <c:v>222.55669560000001</c:v>
                </c:pt>
                <c:pt idx="3371">
                  <c:v>222.5642134</c:v>
                </c:pt>
                <c:pt idx="3372">
                  <c:v>222.57173080000001</c:v>
                </c:pt>
                <c:pt idx="3373">
                  <c:v>222.57924779999999</c:v>
                </c:pt>
                <c:pt idx="3374">
                  <c:v>222.58676429999997</c:v>
                </c:pt>
                <c:pt idx="3375">
                  <c:v>222.5942805</c:v>
                </c:pt>
                <c:pt idx="3376">
                  <c:v>222.6017962</c:v>
                </c:pt>
                <c:pt idx="3377">
                  <c:v>222.60931149999999</c:v>
                </c:pt>
                <c:pt idx="3378">
                  <c:v>222.61682640000001</c:v>
                </c:pt>
                <c:pt idx="3379">
                  <c:v>222.62434089999999</c:v>
                </c:pt>
                <c:pt idx="3380">
                  <c:v>222.63185499999997</c:v>
                </c:pt>
                <c:pt idx="3381">
                  <c:v>222.63936869999998</c:v>
                </c:pt>
                <c:pt idx="3382">
                  <c:v>222.64688189999998</c:v>
                </c:pt>
                <c:pt idx="3383">
                  <c:v>222.65439479999998</c:v>
                </c:pt>
                <c:pt idx="3384">
                  <c:v>222.66190719999997</c:v>
                </c:pt>
                <c:pt idx="3385">
                  <c:v>222.66941919999999</c:v>
                </c:pt>
                <c:pt idx="3386">
                  <c:v>222.67693080000001</c:v>
                </c:pt>
                <c:pt idx="3387">
                  <c:v>222.68444199999999</c:v>
                </c:pt>
                <c:pt idx="3388">
                  <c:v>222.6919528</c:v>
                </c:pt>
                <c:pt idx="3389">
                  <c:v>222.6994632</c:v>
                </c:pt>
                <c:pt idx="3390">
                  <c:v>222.7069731</c:v>
                </c:pt>
                <c:pt idx="3391">
                  <c:v>222.71448269999999</c:v>
                </c:pt>
                <c:pt idx="3392">
                  <c:v>222.72199179999998</c:v>
                </c:pt>
                <c:pt idx="3393">
                  <c:v>222.7295005</c:v>
                </c:pt>
                <c:pt idx="3394">
                  <c:v>222.73700879999998</c:v>
                </c:pt>
                <c:pt idx="3395">
                  <c:v>222.74451669999999</c:v>
                </c:pt>
                <c:pt idx="3396">
                  <c:v>222.75202419999997</c:v>
                </c:pt>
                <c:pt idx="3397">
                  <c:v>222.7595312</c:v>
                </c:pt>
                <c:pt idx="3398">
                  <c:v>222.76703789999999</c:v>
                </c:pt>
                <c:pt idx="3399">
                  <c:v>222.77454409999999</c:v>
                </c:pt>
                <c:pt idx="3400">
                  <c:v>222.7820499</c:v>
                </c:pt>
                <c:pt idx="3401">
                  <c:v>222.78955529999999</c:v>
                </c:pt>
                <c:pt idx="3402">
                  <c:v>222.7970603</c:v>
                </c:pt>
                <c:pt idx="3403">
                  <c:v>222.8045649</c:v>
                </c:pt>
                <c:pt idx="3404">
                  <c:v>222.8120691</c:v>
                </c:pt>
                <c:pt idx="3405">
                  <c:v>222.8195728</c:v>
                </c:pt>
                <c:pt idx="3406">
                  <c:v>222.82707619999999</c:v>
                </c:pt>
                <c:pt idx="3407">
                  <c:v>222.83457910000001</c:v>
                </c:pt>
                <c:pt idx="3408">
                  <c:v>222.8420816</c:v>
                </c:pt>
                <c:pt idx="3409">
                  <c:v>222.84958370000001</c:v>
                </c:pt>
                <c:pt idx="3410">
                  <c:v>222.85708539999999</c:v>
                </c:pt>
                <c:pt idx="3411">
                  <c:v>222.86458669999999</c:v>
                </c:pt>
                <c:pt idx="3412">
                  <c:v>222.87208759999999</c:v>
                </c:pt>
                <c:pt idx="3413">
                  <c:v>222.87958799999998</c:v>
                </c:pt>
                <c:pt idx="3414">
                  <c:v>222.8870881</c:v>
                </c:pt>
                <c:pt idx="3415">
                  <c:v>222.89458769999999</c:v>
                </c:pt>
                <c:pt idx="3416">
                  <c:v>222.9020869</c:v>
                </c:pt>
                <c:pt idx="3417">
                  <c:v>222.90958570000001</c:v>
                </c:pt>
                <c:pt idx="3418">
                  <c:v>222.91708409999998</c:v>
                </c:pt>
                <c:pt idx="3419">
                  <c:v>222.92458209999998</c:v>
                </c:pt>
                <c:pt idx="3420">
                  <c:v>222.93207969999997</c:v>
                </c:pt>
                <c:pt idx="3421">
                  <c:v>222.9395768</c:v>
                </c:pt>
                <c:pt idx="3422">
                  <c:v>222.94707349999999</c:v>
                </c:pt>
                <c:pt idx="3423">
                  <c:v>222.95456989999997</c:v>
                </c:pt>
                <c:pt idx="3424">
                  <c:v>222.9620658</c:v>
                </c:pt>
                <c:pt idx="3425">
                  <c:v>222.96956130000001</c:v>
                </c:pt>
                <c:pt idx="3426">
                  <c:v>222.97705640000001</c:v>
                </c:pt>
                <c:pt idx="3427">
                  <c:v>222.98455099999998</c:v>
                </c:pt>
                <c:pt idx="3428">
                  <c:v>222.9920453</c:v>
                </c:pt>
                <c:pt idx="3429">
                  <c:v>222.99953909999999</c:v>
                </c:pt>
                <c:pt idx="3430">
                  <c:v>223.00703259999997</c:v>
                </c:pt>
                <c:pt idx="3431">
                  <c:v>223.01452559999998</c:v>
                </c:pt>
                <c:pt idx="3432">
                  <c:v>223.02201819999999</c:v>
                </c:pt>
                <c:pt idx="3433">
                  <c:v>223.02951039999999</c:v>
                </c:pt>
                <c:pt idx="3434">
                  <c:v>223.03700219999999</c:v>
                </c:pt>
                <c:pt idx="3435">
                  <c:v>223.04449359999998</c:v>
                </c:pt>
                <c:pt idx="3436">
                  <c:v>223.0519845</c:v>
                </c:pt>
                <c:pt idx="3437">
                  <c:v>223.05947509999999</c:v>
                </c:pt>
                <c:pt idx="3438">
                  <c:v>223.0669652</c:v>
                </c:pt>
                <c:pt idx="3439">
                  <c:v>223.07445489999998</c:v>
                </c:pt>
                <c:pt idx="3440">
                  <c:v>223.08194419999998</c:v>
                </c:pt>
                <c:pt idx="3441">
                  <c:v>223.08943310000001</c:v>
                </c:pt>
                <c:pt idx="3442">
                  <c:v>223.0969216</c:v>
                </c:pt>
                <c:pt idx="3443">
                  <c:v>223.10440969999999</c:v>
                </c:pt>
                <c:pt idx="3444">
                  <c:v>223.11189730000001</c:v>
                </c:pt>
                <c:pt idx="3445">
                  <c:v>223.11938459999999</c:v>
                </c:pt>
                <c:pt idx="3446">
                  <c:v>223.1268714</c:v>
                </c:pt>
                <c:pt idx="3447">
                  <c:v>223.1343578</c:v>
                </c:pt>
                <c:pt idx="3448">
                  <c:v>223.1418438</c:v>
                </c:pt>
                <c:pt idx="3449">
                  <c:v>223.1493294</c:v>
                </c:pt>
                <c:pt idx="3450">
                  <c:v>223.15681459999999</c:v>
                </c:pt>
                <c:pt idx="3451">
                  <c:v>223.16429929999998</c:v>
                </c:pt>
                <c:pt idx="3452">
                  <c:v>223.17178369999999</c:v>
                </c:pt>
                <c:pt idx="3453">
                  <c:v>223.1792676</c:v>
                </c:pt>
                <c:pt idx="3454">
                  <c:v>223.18675119999997</c:v>
                </c:pt>
                <c:pt idx="3455">
                  <c:v>223.19423430000001</c:v>
                </c:pt>
                <c:pt idx="3456">
                  <c:v>223.201717</c:v>
                </c:pt>
                <c:pt idx="3457">
                  <c:v>223.20919929999999</c:v>
                </c:pt>
                <c:pt idx="3458">
                  <c:v>223.21668109999999</c:v>
                </c:pt>
                <c:pt idx="3459">
                  <c:v>223.2241626</c:v>
                </c:pt>
                <c:pt idx="3460">
                  <c:v>223.23164359999998</c:v>
                </c:pt>
                <c:pt idx="3461">
                  <c:v>223.23912429999999</c:v>
                </c:pt>
                <c:pt idx="3462">
                  <c:v>223.24660449999999</c:v>
                </c:pt>
                <c:pt idx="3463">
                  <c:v>223.25408429999999</c:v>
                </c:pt>
                <c:pt idx="3464">
                  <c:v>223.26156370000001</c:v>
                </c:pt>
                <c:pt idx="3465">
                  <c:v>223.2690427</c:v>
                </c:pt>
                <c:pt idx="3466">
                  <c:v>223.27652129999998</c:v>
                </c:pt>
                <c:pt idx="3467">
                  <c:v>223.28399939999997</c:v>
                </c:pt>
                <c:pt idx="3468">
                  <c:v>223.29147719999997</c:v>
                </c:pt>
                <c:pt idx="3469">
                  <c:v>223.29895449999998</c:v>
                </c:pt>
                <c:pt idx="3470">
                  <c:v>223.30643139999998</c:v>
                </c:pt>
                <c:pt idx="3471">
                  <c:v>223.3139079</c:v>
                </c:pt>
                <c:pt idx="3472">
                  <c:v>223.32138399999999</c:v>
                </c:pt>
                <c:pt idx="3473">
                  <c:v>223.32885969999998</c:v>
                </c:pt>
                <c:pt idx="3474">
                  <c:v>223.33633499999999</c:v>
                </c:pt>
                <c:pt idx="3475">
                  <c:v>223.3438098</c:v>
                </c:pt>
                <c:pt idx="3476">
                  <c:v>223.35128419999998</c:v>
                </c:pt>
                <c:pt idx="3477">
                  <c:v>223.35875829999998</c:v>
                </c:pt>
                <c:pt idx="3478">
                  <c:v>223.3662319</c:v>
                </c:pt>
                <c:pt idx="3479">
                  <c:v>223.3737051</c:v>
                </c:pt>
                <c:pt idx="3480">
                  <c:v>223.38117789999998</c:v>
                </c:pt>
                <c:pt idx="3481">
                  <c:v>223.38865029999999</c:v>
                </c:pt>
                <c:pt idx="3482">
                  <c:v>223.39612219999998</c:v>
                </c:pt>
                <c:pt idx="3483">
                  <c:v>223.40359380000001</c:v>
                </c:pt>
                <c:pt idx="3484">
                  <c:v>223.41106489999999</c:v>
                </c:pt>
                <c:pt idx="3485">
                  <c:v>223.41853560000001</c:v>
                </c:pt>
                <c:pt idx="3486">
                  <c:v>223.426006</c:v>
                </c:pt>
                <c:pt idx="3487">
                  <c:v>223.43347589999999</c:v>
                </c:pt>
                <c:pt idx="3488">
                  <c:v>223.44094529999998</c:v>
                </c:pt>
                <c:pt idx="3489">
                  <c:v>223.44841439999999</c:v>
                </c:pt>
                <c:pt idx="3490">
                  <c:v>223.45588309999997</c:v>
                </c:pt>
                <c:pt idx="3491">
                  <c:v>223.46335129999997</c:v>
                </c:pt>
                <c:pt idx="3492">
                  <c:v>223.47081919999999</c:v>
                </c:pt>
                <c:pt idx="3493">
                  <c:v>223.47828659999999</c:v>
                </c:pt>
                <c:pt idx="3494">
                  <c:v>223.48575359999998</c:v>
                </c:pt>
                <c:pt idx="3495">
                  <c:v>223.4932202</c:v>
                </c:pt>
                <c:pt idx="3496">
                  <c:v>223.50068639999998</c:v>
                </c:pt>
                <c:pt idx="3497">
                  <c:v>223.50815209999999</c:v>
                </c:pt>
                <c:pt idx="3498">
                  <c:v>223.51561749999999</c:v>
                </c:pt>
                <c:pt idx="3499">
                  <c:v>223.52308239999999</c:v>
                </c:pt>
                <c:pt idx="3500">
                  <c:v>223.53054699999998</c:v>
                </c:pt>
                <c:pt idx="3501">
                  <c:v>223.53801109999998</c:v>
                </c:pt>
                <c:pt idx="3502">
                  <c:v>223.54547479999999</c:v>
                </c:pt>
                <c:pt idx="3503">
                  <c:v>223.55293810000001</c:v>
                </c:pt>
                <c:pt idx="3504">
                  <c:v>223.56040099999998</c:v>
                </c:pt>
                <c:pt idx="3505">
                  <c:v>223.56786339999999</c:v>
                </c:pt>
                <c:pt idx="3506">
                  <c:v>223.57532549999999</c:v>
                </c:pt>
                <c:pt idx="3507">
                  <c:v>223.58278709999999</c:v>
                </c:pt>
                <c:pt idx="3508">
                  <c:v>223.59024839999998</c:v>
                </c:pt>
                <c:pt idx="3509">
                  <c:v>223.59770919999997</c:v>
                </c:pt>
                <c:pt idx="3510">
                  <c:v>223.60516960000001</c:v>
                </c:pt>
                <c:pt idx="3511">
                  <c:v>223.61262959999999</c:v>
                </c:pt>
                <c:pt idx="3512">
                  <c:v>223.62008909999997</c:v>
                </c:pt>
                <c:pt idx="3513">
                  <c:v>223.62754829999997</c:v>
                </c:pt>
                <c:pt idx="3514">
                  <c:v>223.6350071</c:v>
                </c:pt>
                <c:pt idx="3515">
                  <c:v>223.64246539999999</c:v>
                </c:pt>
                <c:pt idx="3516">
                  <c:v>223.64992329999998</c:v>
                </c:pt>
                <c:pt idx="3517">
                  <c:v>223.6573808</c:v>
                </c:pt>
                <c:pt idx="3518">
                  <c:v>223.66483789999998</c:v>
                </c:pt>
                <c:pt idx="3519">
                  <c:v>223.67229459999999</c:v>
                </c:pt>
                <c:pt idx="3520">
                  <c:v>223.67975090000002</c:v>
                </c:pt>
                <c:pt idx="3521">
                  <c:v>223.68720680000001</c:v>
                </c:pt>
                <c:pt idx="3522">
                  <c:v>223.69466220000001</c:v>
                </c:pt>
                <c:pt idx="3523">
                  <c:v>223.7021172</c:v>
                </c:pt>
                <c:pt idx="3524">
                  <c:v>223.70957189999999</c:v>
                </c:pt>
                <c:pt idx="3525">
                  <c:v>223.7170261</c:v>
                </c:pt>
                <c:pt idx="3526">
                  <c:v>223.72447990000001</c:v>
                </c:pt>
                <c:pt idx="3527">
                  <c:v>223.73193329999998</c:v>
                </c:pt>
                <c:pt idx="3528">
                  <c:v>223.73938620000001</c:v>
                </c:pt>
                <c:pt idx="3529">
                  <c:v>223.74683879999998</c:v>
                </c:pt>
                <c:pt idx="3530">
                  <c:v>223.75429089999997</c:v>
                </c:pt>
                <c:pt idx="3531">
                  <c:v>223.76174269999999</c:v>
                </c:pt>
                <c:pt idx="3532">
                  <c:v>223.769194</c:v>
                </c:pt>
                <c:pt idx="3533">
                  <c:v>223.76148369999999</c:v>
                </c:pt>
                <c:pt idx="3534">
                  <c:v>223.7691026</c:v>
                </c:pt>
                <c:pt idx="3535">
                  <c:v>223.7767211</c:v>
                </c:pt>
                <c:pt idx="3536">
                  <c:v>223.78433919999998</c:v>
                </c:pt>
                <c:pt idx="3537">
                  <c:v>223.7919569</c:v>
                </c:pt>
                <c:pt idx="3538">
                  <c:v>223.7995741</c:v>
                </c:pt>
                <c:pt idx="3539">
                  <c:v>223.80719089999999</c:v>
                </c:pt>
                <c:pt idx="3540">
                  <c:v>223.81480739999998</c:v>
                </c:pt>
                <c:pt idx="3541">
                  <c:v>223.82242339999999</c:v>
                </c:pt>
                <c:pt idx="3542">
                  <c:v>223.83003890000001</c:v>
                </c:pt>
                <c:pt idx="3543">
                  <c:v>223.83765409999998</c:v>
                </c:pt>
                <c:pt idx="3544">
                  <c:v>223.84526890000001</c:v>
                </c:pt>
                <c:pt idx="3545">
                  <c:v>223.85288320000001</c:v>
                </c:pt>
                <c:pt idx="3546">
                  <c:v>223.8604971</c:v>
                </c:pt>
                <c:pt idx="3547">
                  <c:v>223.86811059999999</c:v>
                </c:pt>
                <c:pt idx="3548">
                  <c:v>223.87572370000001</c:v>
                </c:pt>
                <c:pt idx="3549">
                  <c:v>223.88333639999999</c:v>
                </c:pt>
                <c:pt idx="3550">
                  <c:v>223.8909486</c:v>
                </c:pt>
                <c:pt idx="3551">
                  <c:v>223.89856049999997</c:v>
                </c:pt>
                <c:pt idx="3552">
                  <c:v>223.90617189999998</c:v>
                </c:pt>
                <c:pt idx="3553">
                  <c:v>223.9137829</c:v>
                </c:pt>
                <c:pt idx="3554">
                  <c:v>223.92139349999999</c:v>
                </c:pt>
                <c:pt idx="3555">
                  <c:v>223.92900359999999</c:v>
                </c:pt>
                <c:pt idx="3556">
                  <c:v>223.93661339999997</c:v>
                </c:pt>
                <c:pt idx="3557">
                  <c:v>223.94422269999998</c:v>
                </c:pt>
                <c:pt idx="3558">
                  <c:v>223.95183169999999</c:v>
                </c:pt>
                <c:pt idx="3559">
                  <c:v>223.95944019999999</c:v>
                </c:pt>
                <c:pt idx="3560">
                  <c:v>223.96704829999999</c:v>
                </c:pt>
                <c:pt idx="3561">
                  <c:v>223.97465589999999</c:v>
                </c:pt>
                <c:pt idx="3562">
                  <c:v>223.98226319999998</c:v>
                </c:pt>
                <c:pt idx="3563">
                  <c:v>223.98987</c:v>
                </c:pt>
                <c:pt idx="3564">
                  <c:v>223.9974765</c:v>
                </c:pt>
                <c:pt idx="3565">
                  <c:v>224.00508249999999</c:v>
                </c:pt>
                <c:pt idx="3566">
                  <c:v>224.01268809999999</c:v>
                </c:pt>
                <c:pt idx="3567">
                  <c:v>224.0202932</c:v>
                </c:pt>
                <c:pt idx="3568">
                  <c:v>224.02789799999999</c:v>
                </c:pt>
                <c:pt idx="3569">
                  <c:v>224.03550229999999</c:v>
                </c:pt>
                <c:pt idx="3570">
                  <c:v>224.04310629999998</c:v>
                </c:pt>
                <c:pt idx="3571">
                  <c:v>224.05070979999999</c:v>
                </c:pt>
                <c:pt idx="3572">
                  <c:v>224.05831289999998</c:v>
                </c:pt>
                <c:pt idx="3573">
                  <c:v>224.06591549999999</c:v>
                </c:pt>
                <c:pt idx="3574">
                  <c:v>224.07351779999999</c:v>
                </c:pt>
                <c:pt idx="3575">
                  <c:v>224.08111959999999</c:v>
                </c:pt>
                <c:pt idx="3576">
                  <c:v>224.08872110000001</c:v>
                </c:pt>
                <c:pt idx="3577">
                  <c:v>224.09632210000001</c:v>
                </c:pt>
                <c:pt idx="3578">
                  <c:v>224.10392269999997</c:v>
                </c:pt>
                <c:pt idx="3579">
                  <c:v>224.11152289999998</c:v>
                </c:pt>
                <c:pt idx="3580">
                  <c:v>224.1191226</c:v>
                </c:pt>
                <c:pt idx="3581">
                  <c:v>224.126722</c:v>
                </c:pt>
                <c:pt idx="3582">
                  <c:v>224.13432089999998</c:v>
                </c:pt>
                <c:pt idx="3583">
                  <c:v>224.14191940000001</c:v>
                </c:pt>
                <c:pt idx="3584">
                  <c:v>224.1495175</c:v>
                </c:pt>
                <c:pt idx="3585">
                  <c:v>224.15711519999999</c:v>
                </c:pt>
                <c:pt idx="3586">
                  <c:v>224.16471249999998</c:v>
                </c:pt>
                <c:pt idx="3587">
                  <c:v>224.17230929999999</c:v>
                </c:pt>
                <c:pt idx="3588">
                  <c:v>224.17990570000001</c:v>
                </c:pt>
                <c:pt idx="3589">
                  <c:v>224.18750180000001</c:v>
                </c:pt>
                <c:pt idx="3590">
                  <c:v>224.19509739999998</c:v>
                </c:pt>
                <c:pt idx="3591">
                  <c:v>224.20269249999998</c:v>
                </c:pt>
                <c:pt idx="3592">
                  <c:v>224.21028729999998</c:v>
                </c:pt>
                <c:pt idx="3593">
                  <c:v>224.21788169999999</c:v>
                </c:pt>
                <c:pt idx="3594">
                  <c:v>224.22547559999998</c:v>
                </c:pt>
                <c:pt idx="3595">
                  <c:v>224.23306909999999</c:v>
                </c:pt>
                <c:pt idx="3596">
                  <c:v>224.24066219999997</c:v>
                </c:pt>
                <c:pt idx="3597">
                  <c:v>224.24825489999998</c:v>
                </c:pt>
                <c:pt idx="3598">
                  <c:v>224.25584719999998</c:v>
                </c:pt>
                <c:pt idx="3599">
                  <c:v>224.26343900000001</c:v>
                </c:pt>
                <c:pt idx="3600">
                  <c:v>224.27103049999999</c:v>
                </c:pt>
                <c:pt idx="3601">
                  <c:v>224.27862149999999</c:v>
                </c:pt>
                <c:pt idx="3602">
                  <c:v>224.2862121</c:v>
                </c:pt>
                <c:pt idx="3603">
                  <c:v>224.29380229999998</c:v>
                </c:pt>
                <c:pt idx="3604">
                  <c:v>224.30139199999999</c:v>
                </c:pt>
                <c:pt idx="3605">
                  <c:v>224.30898139999999</c:v>
                </c:pt>
                <c:pt idx="3606">
                  <c:v>224.3165703</c:v>
                </c:pt>
                <c:pt idx="3607">
                  <c:v>224.32415889999999</c:v>
                </c:pt>
                <c:pt idx="3608">
                  <c:v>224.33174699999998</c:v>
                </c:pt>
                <c:pt idx="3609">
                  <c:v>224.33933469999999</c:v>
                </c:pt>
                <c:pt idx="3610">
                  <c:v>224.34692190000001</c:v>
                </c:pt>
                <c:pt idx="3611">
                  <c:v>224.35450879999999</c:v>
                </c:pt>
                <c:pt idx="3612">
                  <c:v>224.3620952</c:v>
                </c:pt>
                <c:pt idx="3613">
                  <c:v>224.36968119999997</c:v>
                </c:pt>
                <c:pt idx="3614">
                  <c:v>224.3772669</c:v>
                </c:pt>
                <c:pt idx="3615">
                  <c:v>224.384852</c:v>
                </c:pt>
                <c:pt idx="3616">
                  <c:v>224.39243679999998</c:v>
                </c:pt>
                <c:pt idx="3617">
                  <c:v>224.4000212</c:v>
                </c:pt>
                <c:pt idx="3618">
                  <c:v>224.40760510000001</c:v>
                </c:pt>
                <c:pt idx="3619">
                  <c:v>224.41518859999999</c:v>
                </c:pt>
                <c:pt idx="3620">
                  <c:v>224.42277179999999</c:v>
                </c:pt>
                <c:pt idx="3621">
                  <c:v>224.4303544</c:v>
                </c:pt>
                <c:pt idx="3622">
                  <c:v>224.43793669999999</c:v>
                </c:pt>
                <c:pt idx="3623">
                  <c:v>224.44551859999999</c:v>
                </c:pt>
                <c:pt idx="3624">
                  <c:v>224.45310000000001</c:v>
                </c:pt>
                <c:pt idx="3625">
                  <c:v>224.46068109999999</c:v>
                </c:pt>
                <c:pt idx="3626">
                  <c:v>224.46826169999997</c:v>
                </c:pt>
                <c:pt idx="3627">
                  <c:v>224.47584189999998</c:v>
                </c:pt>
                <c:pt idx="3628">
                  <c:v>224.48342160000001</c:v>
                </c:pt>
                <c:pt idx="3629">
                  <c:v>224.49100100000001</c:v>
                </c:pt>
                <c:pt idx="3630">
                  <c:v>224.49857999999998</c:v>
                </c:pt>
                <c:pt idx="3631">
                  <c:v>224.5061585</c:v>
                </c:pt>
                <c:pt idx="3632">
                  <c:v>224.51373659999999</c:v>
                </c:pt>
                <c:pt idx="3633">
                  <c:v>224.5213143</c:v>
                </c:pt>
                <c:pt idx="3634">
                  <c:v>224.52889159999998</c:v>
                </c:pt>
                <c:pt idx="3635">
                  <c:v>224.53646839999999</c:v>
                </c:pt>
                <c:pt idx="3636">
                  <c:v>224.54404489999999</c:v>
                </c:pt>
                <c:pt idx="3637">
                  <c:v>224.55162089999999</c:v>
                </c:pt>
                <c:pt idx="3638">
                  <c:v>224.55919649999998</c:v>
                </c:pt>
                <c:pt idx="3639">
                  <c:v>224.56677169999998</c:v>
                </c:pt>
                <c:pt idx="3640">
                  <c:v>224.57434649999999</c:v>
                </c:pt>
                <c:pt idx="3641">
                  <c:v>224.5819209</c:v>
                </c:pt>
                <c:pt idx="3642">
                  <c:v>224.58949479999998</c:v>
                </c:pt>
                <c:pt idx="3643">
                  <c:v>224.59706839999998</c:v>
                </c:pt>
                <c:pt idx="3644">
                  <c:v>224.60464149999999</c:v>
                </c:pt>
                <c:pt idx="3645">
                  <c:v>224.61221420000001</c:v>
                </c:pt>
                <c:pt idx="3646">
                  <c:v>224.6197865</c:v>
                </c:pt>
                <c:pt idx="3647">
                  <c:v>224.6273583</c:v>
                </c:pt>
                <c:pt idx="3648">
                  <c:v>224.63492979999998</c:v>
                </c:pt>
                <c:pt idx="3649">
                  <c:v>224.64250079999999</c:v>
                </c:pt>
                <c:pt idx="3650">
                  <c:v>224.6500714</c:v>
                </c:pt>
                <c:pt idx="3651">
                  <c:v>224.65764159999998</c:v>
                </c:pt>
                <c:pt idx="3652">
                  <c:v>224.66521139999998</c:v>
                </c:pt>
                <c:pt idx="3653">
                  <c:v>224.6727808</c:v>
                </c:pt>
                <c:pt idx="3654">
                  <c:v>224.68034979999999</c:v>
                </c:pt>
                <c:pt idx="3655">
                  <c:v>224.68791829999998</c:v>
                </c:pt>
                <c:pt idx="3656">
                  <c:v>224.69548639999999</c:v>
                </c:pt>
                <c:pt idx="3657">
                  <c:v>224.7030541</c:v>
                </c:pt>
                <c:pt idx="3658">
                  <c:v>224.71062139999998</c:v>
                </c:pt>
                <c:pt idx="3659">
                  <c:v>224.71818829999998</c:v>
                </c:pt>
                <c:pt idx="3660">
                  <c:v>224.72575469999998</c:v>
                </c:pt>
                <c:pt idx="3661">
                  <c:v>224.7333208</c:v>
                </c:pt>
                <c:pt idx="3662">
                  <c:v>224.74088639999999</c:v>
                </c:pt>
                <c:pt idx="3663">
                  <c:v>224.74845159999998</c:v>
                </c:pt>
                <c:pt idx="3664">
                  <c:v>224.75601639999999</c:v>
                </c:pt>
                <c:pt idx="3665">
                  <c:v>224.76358079999997</c:v>
                </c:pt>
                <c:pt idx="3666">
                  <c:v>224.77114469999998</c:v>
                </c:pt>
                <c:pt idx="3667">
                  <c:v>224.77870829999998</c:v>
                </c:pt>
                <c:pt idx="3668">
                  <c:v>224.7862714</c:v>
                </c:pt>
                <c:pt idx="3669">
                  <c:v>224.7938341</c:v>
                </c:pt>
                <c:pt idx="3670">
                  <c:v>224.80139639999999</c:v>
                </c:pt>
                <c:pt idx="3671">
                  <c:v>224.8089583</c:v>
                </c:pt>
                <c:pt idx="3672">
                  <c:v>224.81651969999999</c:v>
                </c:pt>
                <c:pt idx="3673">
                  <c:v>224.82408079999999</c:v>
                </c:pt>
                <c:pt idx="3674">
                  <c:v>224.8316414</c:v>
                </c:pt>
                <c:pt idx="3675">
                  <c:v>224.8392016</c:v>
                </c:pt>
                <c:pt idx="3676">
                  <c:v>224.84676139999999</c:v>
                </c:pt>
                <c:pt idx="3677">
                  <c:v>224.85432079999998</c:v>
                </c:pt>
                <c:pt idx="3678">
                  <c:v>224.8618798</c:v>
                </c:pt>
                <c:pt idx="3679">
                  <c:v>224.86943829999998</c:v>
                </c:pt>
                <c:pt idx="3680">
                  <c:v>224.8769964</c:v>
                </c:pt>
                <c:pt idx="3681">
                  <c:v>224.88455409999997</c:v>
                </c:pt>
                <c:pt idx="3682">
                  <c:v>224.89211139999998</c:v>
                </c:pt>
                <c:pt idx="3683">
                  <c:v>224.89966829999997</c:v>
                </c:pt>
                <c:pt idx="3684">
                  <c:v>224.90722479999999</c:v>
                </c:pt>
                <c:pt idx="3685">
                  <c:v>224.91478079999999</c:v>
                </c:pt>
                <c:pt idx="3686">
                  <c:v>224.92233649999997</c:v>
                </c:pt>
                <c:pt idx="3687">
                  <c:v>224.92989169999998</c:v>
                </c:pt>
                <c:pt idx="3688">
                  <c:v>224.93744649999999</c:v>
                </c:pt>
                <c:pt idx="3689">
                  <c:v>224.9450009</c:v>
                </c:pt>
                <c:pt idx="3690">
                  <c:v>224.9525548</c:v>
                </c:pt>
                <c:pt idx="3691">
                  <c:v>224.9601084</c:v>
                </c:pt>
                <c:pt idx="3692">
                  <c:v>224.96766149999999</c:v>
                </c:pt>
                <c:pt idx="3693">
                  <c:v>224.97521419999998</c:v>
                </c:pt>
                <c:pt idx="3694">
                  <c:v>224.9827665</c:v>
                </c:pt>
                <c:pt idx="3695">
                  <c:v>224.99031840000001</c:v>
                </c:pt>
                <c:pt idx="3696">
                  <c:v>224.99786989999998</c:v>
                </c:pt>
                <c:pt idx="3697">
                  <c:v>225.00542089999999</c:v>
                </c:pt>
                <c:pt idx="3698">
                  <c:v>225.01297160000001</c:v>
                </c:pt>
                <c:pt idx="3699">
                  <c:v>225.02052179999998</c:v>
                </c:pt>
                <c:pt idx="3700">
                  <c:v>225.02807159999998</c:v>
                </c:pt>
                <c:pt idx="3701">
                  <c:v>225.03562099999999</c:v>
                </c:pt>
                <c:pt idx="3702">
                  <c:v>225.04316990000001</c:v>
                </c:pt>
                <c:pt idx="3703">
                  <c:v>225.05071849999999</c:v>
                </c:pt>
                <c:pt idx="3704">
                  <c:v>225.0582666</c:v>
                </c:pt>
                <c:pt idx="3705">
                  <c:v>225.06581429999997</c:v>
                </c:pt>
                <c:pt idx="3706">
                  <c:v>225.07336169999999</c:v>
                </c:pt>
                <c:pt idx="3707">
                  <c:v>225.08090849999999</c:v>
                </c:pt>
                <c:pt idx="3708">
                  <c:v>225.08845499999998</c:v>
                </c:pt>
                <c:pt idx="3709">
                  <c:v>225.0960011</c:v>
                </c:pt>
                <c:pt idx="3710">
                  <c:v>225.10354669999998</c:v>
                </c:pt>
                <c:pt idx="3711">
                  <c:v>225.11109189999999</c:v>
                </c:pt>
                <c:pt idx="3712">
                  <c:v>225.1186367</c:v>
                </c:pt>
                <c:pt idx="3713">
                  <c:v>225.1261811</c:v>
                </c:pt>
                <c:pt idx="3714">
                  <c:v>225.13372509999999</c:v>
                </c:pt>
                <c:pt idx="3715">
                  <c:v>225.14126870000001</c:v>
                </c:pt>
                <c:pt idx="3716">
                  <c:v>225.14881179999998</c:v>
                </c:pt>
                <c:pt idx="3717">
                  <c:v>225.15635449999999</c:v>
                </c:pt>
                <c:pt idx="3718">
                  <c:v>225.1638968</c:v>
                </c:pt>
                <c:pt idx="3719">
                  <c:v>225.17143869999998</c:v>
                </c:pt>
                <c:pt idx="3720">
                  <c:v>225.17898020000001</c:v>
                </c:pt>
                <c:pt idx="3721">
                  <c:v>225.18652129999998</c:v>
                </c:pt>
                <c:pt idx="3722">
                  <c:v>225.19406189999998</c:v>
                </c:pt>
                <c:pt idx="3723">
                  <c:v>225.20160209999997</c:v>
                </c:pt>
                <c:pt idx="3724">
                  <c:v>225.20914189999999</c:v>
                </c:pt>
                <c:pt idx="3725">
                  <c:v>225.21668129999998</c:v>
                </c:pt>
                <c:pt idx="3726">
                  <c:v>225.22422029999998</c:v>
                </c:pt>
                <c:pt idx="3727">
                  <c:v>225.23175889999999</c:v>
                </c:pt>
                <c:pt idx="3728">
                  <c:v>225.23929699999999</c:v>
                </c:pt>
                <c:pt idx="3729">
                  <c:v>225.24683469999999</c:v>
                </c:pt>
                <c:pt idx="3730">
                  <c:v>225.25437209999998</c:v>
                </c:pt>
                <c:pt idx="3731">
                  <c:v>225.26190889999998</c:v>
                </c:pt>
                <c:pt idx="3732">
                  <c:v>225.2694454</c:v>
                </c:pt>
                <c:pt idx="3733">
                  <c:v>225.27698150000001</c:v>
                </c:pt>
                <c:pt idx="3734">
                  <c:v>225.28451709999999</c:v>
                </c:pt>
                <c:pt idx="3735">
                  <c:v>225.29205239999999</c:v>
                </c:pt>
                <c:pt idx="3736">
                  <c:v>225.29958719999999</c:v>
                </c:pt>
                <c:pt idx="3737">
                  <c:v>225.30712159999999</c:v>
                </c:pt>
                <c:pt idx="3738">
                  <c:v>225.31465559999998</c:v>
                </c:pt>
                <c:pt idx="3739">
                  <c:v>225.3221891</c:v>
                </c:pt>
                <c:pt idx="3740">
                  <c:v>225.32972230000001</c:v>
                </c:pt>
                <c:pt idx="3741">
                  <c:v>225.337255</c:v>
                </c:pt>
                <c:pt idx="3742">
                  <c:v>225.34478729999998</c:v>
                </c:pt>
                <c:pt idx="3743">
                  <c:v>225.35231920000001</c:v>
                </c:pt>
                <c:pt idx="3744">
                  <c:v>225.35985070000001</c:v>
                </c:pt>
                <c:pt idx="3745">
                  <c:v>225.3673818</c:v>
                </c:pt>
                <c:pt idx="3746">
                  <c:v>225.3749124</c:v>
                </c:pt>
                <c:pt idx="3747">
                  <c:v>225.38244269999998</c:v>
                </c:pt>
                <c:pt idx="3748">
                  <c:v>225.3899725</c:v>
                </c:pt>
                <c:pt idx="3749">
                  <c:v>225.39750189999998</c:v>
                </c:pt>
                <c:pt idx="3750">
                  <c:v>225.40503089999999</c:v>
                </c:pt>
                <c:pt idx="3751">
                  <c:v>225.41255939999999</c:v>
                </c:pt>
                <c:pt idx="3752">
                  <c:v>225.42008759999999</c:v>
                </c:pt>
                <c:pt idx="3753">
                  <c:v>225.42761529999999</c:v>
                </c:pt>
                <c:pt idx="3754">
                  <c:v>225.43514259999998</c:v>
                </c:pt>
                <c:pt idx="3755">
                  <c:v>225.44266949999999</c:v>
                </c:pt>
                <c:pt idx="3756">
                  <c:v>225.45019600000001</c:v>
                </c:pt>
                <c:pt idx="3757">
                  <c:v>225.45772210000001</c:v>
                </c:pt>
                <c:pt idx="3758">
                  <c:v>225.46524779999999</c:v>
                </c:pt>
                <c:pt idx="3759">
                  <c:v>225.47277299999999</c:v>
                </c:pt>
                <c:pt idx="3760">
                  <c:v>225.48029779999999</c:v>
                </c:pt>
                <c:pt idx="3761">
                  <c:v>225.48782219999998</c:v>
                </c:pt>
                <c:pt idx="3762">
                  <c:v>225.4953462</c:v>
                </c:pt>
                <c:pt idx="3763">
                  <c:v>225.50286979999998</c:v>
                </c:pt>
                <c:pt idx="3764">
                  <c:v>225.5103929</c:v>
                </c:pt>
                <c:pt idx="3765">
                  <c:v>225.5179157</c:v>
                </c:pt>
                <c:pt idx="3766">
                  <c:v>225.52543800000001</c:v>
                </c:pt>
                <c:pt idx="3767">
                  <c:v>225.53295990000001</c:v>
                </c:pt>
                <c:pt idx="3768">
                  <c:v>225.5404814</c:v>
                </c:pt>
                <c:pt idx="3769">
                  <c:v>225.5480025</c:v>
                </c:pt>
                <c:pt idx="3770">
                  <c:v>225.55552309999999</c:v>
                </c:pt>
                <c:pt idx="3771">
                  <c:v>225.5630434</c:v>
                </c:pt>
                <c:pt idx="3772">
                  <c:v>225.57056319999998</c:v>
                </c:pt>
                <c:pt idx="3773">
                  <c:v>225.57808259999999</c:v>
                </c:pt>
                <c:pt idx="3774">
                  <c:v>225.58560159999999</c:v>
                </c:pt>
                <c:pt idx="3775">
                  <c:v>225.59312020000002</c:v>
                </c:pt>
                <c:pt idx="3776">
                  <c:v>225.60063830000001</c:v>
                </c:pt>
                <c:pt idx="3777">
                  <c:v>225.6081561</c:v>
                </c:pt>
                <c:pt idx="3778">
                  <c:v>225.61567339999999</c:v>
                </c:pt>
                <c:pt idx="3779">
                  <c:v>225.6231903</c:v>
                </c:pt>
                <c:pt idx="3780">
                  <c:v>225.63070679999998</c:v>
                </c:pt>
                <c:pt idx="3781">
                  <c:v>225.63822289999999</c:v>
                </c:pt>
                <c:pt idx="3782">
                  <c:v>225.64573859999999</c:v>
                </c:pt>
                <c:pt idx="3783">
                  <c:v>225.65325379999999</c:v>
                </c:pt>
                <c:pt idx="3784">
                  <c:v>225.66076860000001</c:v>
                </c:pt>
                <c:pt idx="3785">
                  <c:v>225.6682831</c:v>
                </c:pt>
                <c:pt idx="3786">
                  <c:v>225.67579709999998</c:v>
                </c:pt>
                <c:pt idx="3787">
                  <c:v>225.68331059999997</c:v>
                </c:pt>
                <c:pt idx="3788">
                  <c:v>225.69082379999998</c:v>
                </c:pt>
                <c:pt idx="3789">
                  <c:v>225.69833649999998</c:v>
                </c:pt>
                <c:pt idx="3790">
                  <c:v>225.70584889999998</c:v>
                </c:pt>
                <c:pt idx="3791">
                  <c:v>225.7133608</c:v>
                </c:pt>
                <c:pt idx="3792">
                  <c:v>225.7208723</c:v>
                </c:pt>
                <c:pt idx="3793">
                  <c:v>225.72838339999998</c:v>
                </c:pt>
                <c:pt idx="3794">
                  <c:v>225.735894</c:v>
                </c:pt>
                <c:pt idx="3795">
                  <c:v>225.72283689999998</c:v>
                </c:pt>
                <c:pt idx="3796">
                  <c:v>225.73051829999997</c:v>
                </c:pt>
                <c:pt idx="3797">
                  <c:v>225.73819939999998</c:v>
                </c:pt>
                <c:pt idx="3798">
                  <c:v>225.74588</c:v>
                </c:pt>
                <c:pt idx="3799">
                  <c:v>225.7535603</c:v>
                </c:pt>
                <c:pt idx="3800">
                  <c:v>225.76124010000001</c:v>
                </c:pt>
                <c:pt idx="3801">
                  <c:v>225.76891939999999</c:v>
                </c:pt>
                <c:pt idx="3802">
                  <c:v>225.77659840000001</c:v>
                </c:pt>
                <c:pt idx="3803">
                  <c:v>225.78427689999998</c:v>
                </c:pt>
                <c:pt idx="3804">
                  <c:v>225.7919551</c:v>
                </c:pt>
                <c:pt idx="3805">
                  <c:v>225.79963269999999</c:v>
                </c:pt>
                <c:pt idx="3806">
                  <c:v>225.80731</c:v>
                </c:pt>
                <c:pt idx="3807">
                  <c:v>225.81498690000001</c:v>
                </c:pt>
                <c:pt idx="3808">
                  <c:v>225.82266330000002</c:v>
                </c:pt>
                <c:pt idx="3809">
                  <c:v>225.83033929999999</c:v>
                </c:pt>
                <c:pt idx="3810">
                  <c:v>225.83801489999999</c:v>
                </c:pt>
                <c:pt idx="3811">
                  <c:v>225.84569010000001</c:v>
                </c:pt>
                <c:pt idx="3812">
                  <c:v>225.85336489999997</c:v>
                </c:pt>
                <c:pt idx="3813">
                  <c:v>225.86103919999999</c:v>
                </c:pt>
                <c:pt idx="3814">
                  <c:v>225.86871309999998</c:v>
                </c:pt>
                <c:pt idx="3815">
                  <c:v>225.87638659999999</c:v>
                </c:pt>
                <c:pt idx="3816">
                  <c:v>225.88405969999997</c:v>
                </c:pt>
                <c:pt idx="3817">
                  <c:v>225.8917324</c:v>
                </c:pt>
                <c:pt idx="3818">
                  <c:v>225.8994046</c:v>
                </c:pt>
                <c:pt idx="3819">
                  <c:v>225.90707639999999</c:v>
                </c:pt>
                <c:pt idx="3820">
                  <c:v>225.91474779999999</c:v>
                </c:pt>
                <c:pt idx="3821">
                  <c:v>225.9224188</c:v>
                </c:pt>
                <c:pt idx="3822">
                  <c:v>225.93008939999999</c:v>
                </c:pt>
                <c:pt idx="3823">
                  <c:v>225.9377595</c:v>
                </c:pt>
                <c:pt idx="3824">
                  <c:v>225.94542919999998</c:v>
                </c:pt>
                <c:pt idx="3825">
                  <c:v>225.95309850000001</c:v>
                </c:pt>
                <c:pt idx="3826">
                  <c:v>225.96076740000001</c:v>
                </c:pt>
                <c:pt idx="3827">
                  <c:v>225.9684359</c:v>
                </c:pt>
                <c:pt idx="3828">
                  <c:v>225.9761039</c:v>
                </c:pt>
                <c:pt idx="3829">
                  <c:v>225.98377149999999</c:v>
                </c:pt>
                <c:pt idx="3830">
                  <c:v>225.9914387</c:v>
                </c:pt>
                <c:pt idx="3831">
                  <c:v>225.99910549999998</c:v>
                </c:pt>
                <c:pt idx="3832">
                  <c:v>226.00677189999999</c:v>
                </c:pt>
                <c:pt idx="3833">
                  <c:v>226.0144378</c:v>
                </c:pt>
                <c:pt idx="3834">
                  <c:v>226.0221033</c:v>
                </c:pt>
                <c:pt idx="3835">
                  <c:v>226.02976839999999</c:v>
                </c:pt>
                <c:pt idx="3836">
                  <c:v>226.03743310000002</c:v>
                </c:pt>
                <c:pt idx="3837">
                  <c:v>226.0450974</c:v>
                </c:pt>
                <c:pt idx="3838">
                  <c:v>226.05276119999999</c:v>
                </c:pt>
                <c:pt idx="3839">
                  <c:v>226.0604246</c:v>
                </c:pt>
                <c:pt idx="3840">
                  <c:v>226.06808760000001</c:v>
                </c:pt>
                <c:pt idx="3841">
                  <c:v>226.07575019999999</c:v>
                </c:pt>
                <c:pt idx="3842">
                  <c:v>226.08341239999999</c:v>
                </c:pt>
                <c:pt idx="3843">
                  <c:v>226.09107409999999</c:v>
                </c:pt>
                <c:pt idx="3844">
                  <c:v>226.09873549999998</c:v>
                </c:pt>
                <c:pt idx="3845">
                  <c:v>226.10639639999999</c:v>
                </c:pt>
                <c:pt idx="3846">
                  <c:v>226.11405679999999</c:v>
                </c:pt>
                <c:pt idx="3847">
                  <c:v>226.1217169</c:v>
                </c:pt>
                <c:pt idx="3848">
                  <c:v>226.12937649999998</c:v>
                </c:pt>
                <c:pt idx="3849">
                  <c:v>226.13703579999998</c:v>
                </c:pt>
                <c:pt idx="3850">
                  <c:v>226.14469459999998</c:v>
                </c:pt>
                <c:pt idx="3851">
                  <c:v>226.15235289999998</c:v>
                </c:pt>
                <c:pt idx="3852">
                  <c:v>226.1600109</c:v>
                </c:pt>
                <c:pt idx="3853">
                  <c:v>226.1676684</c:v>
                </c:pt>
                <c:pt idx="3854">
                  <c:v>226.17532559999998</c:v>
                </c:pt>
                <c:pt idx="3855">
                  <c:v>226.18298229999999</c:v>
                </c:pt>
                <c:pt idx="3856">
                  <c:v>226.1906386</c:v>
                </c:pt>
                <c:pt idx="3857">
                  <c:v>226.19829439999998</c:v>
                </c:pt>
                <c:pt idx="3858">
                  <c:v>226.20594989999998</c:v>
                </c:pt>
                <c:pt idx="3859">
                  <c:v>226.21360489999998</c:v>
                </c:pt>
                <c:pt idx="3860">
                  <c:v>226.22125949999997</c:v>
                </c:pt>
                <c:pt idx="3861">
                  <c:v>226.22891369999999</c:v>
                </c:pt>
                <c:pt idx="3862">
                  <c:v>226.23656739999998</c:v>
                </c:pt>
                <c:pt idx="3863">
                  <c:v>226.24422079999999</c:v>
                </c:pt>
                <c:pt idx="3864">
                  <c:v>226.25187369999998</c:v>
                </c:pt>
                <c:pt idx="3865">
                  <c:v>226.25952619999998</c:v>
                </c:pt>
                <c:pt idx="3866">
                  <c:v>226.26717829999998</c:v>
                </c:pt>
                <c:pt idx="3867">
                  <c:v>226.27482990000001</c:v>
                </c:pt>
                <c:pt idx="3868">
                  <c:v>226.28248120000001</c:v>
                </c:pt>
                <c:pt idx="3869">
                  <c:v>226.290132</c:v>
                </c:pt>
                <c:pt idx="3870">
                  <c:v>226.29778239999999</c:v>
                </c:pt>
                <c:pt idx="3871">
                  <c:v>226.3054324</c:v>
                </c:pt>
                <c:pt idx="3872">
                  <c:v>226.31308200000001</c:v>
                </c:pt>
                <c:pt idx="3873">
                  <c:v>226.32073110000002</c:v>
                </c:pt>
                <c:pt idx="3874">
                  <c:v>226.32837979999999</c:v>
                </c:pt>
                <c:pt idx="3875">
                  <c:v>226.33602809999999</c:v>
                </c:pt>
                <c:pt idx="3876">
                  <c:v>226.34367599999999</c:v>
                </c:pt>
                <c:pt idx="3877">
                  <c:v>226.35132350000001</c:v>
                </c:pt>
                <c:pt idx="3878">
                  <c:v>226.3589705</c:v>
                </c:pt>
                <c:pt idx="3879">
                  <c:v>226.36661719999998</c:v>
                </c:pt>
                <c:pt idx="3880">
                  <c:v>226.37426339999999</c:v>
                </c:pt>
                <c:pt idx="3881">
                  <c:v>226.3819091</c:v>
                </c:pt>
                <c:pt idx="3882">
                  <c:v>226.3895545</c:v>
                </c:pt>
                <c:pt idx="3883">
                  <c:v>226.3971995</c:v>
                </c:pt>
                <c:pt idx="3884">
                  <c:v>226.404844</c:v>
                </c:pt>
                <c:pt idx="3885">
                  <c:v>226.41248809999999</c:v>
                </c:pt>
                <c:pt idx="3886">
                  <c:v>226.42013180000001</c:v>
                </c:pt>
                <c:pt idx="3887">
                  <c:v>226.427775</c:v>
                </c:pt>
                <c:pt idx="3888">
                  <c:v>226.43541789999998</c:v>
                </c:pt>
                <c:pt idx="3889">
                  <c:v>226.44306030000001</c:v>
                </c:pt>
                <c:pt idx="3890">
                  <c:v>226.45070229999999</c:v>
                </c:pt>
                <c:pt idx="3891">
                  <c:v>226.45834389999999</c:v>
                </c:pt>
                <c:pt idx="3892">
                  <c:v>226.46598510000001</c:v>
                </c:pt>
                <c:pt idx="3893">
                  <c:v>226.47362580000001</c:v>
                </c:pt>
                <c:pt idx="3894">
                  <c:v>226.48126609999997</c:v>
                </c:pt>
                <c:pt idx="3895">
                  <c:v>226.48890599999999</c:v>
                </c:pt>
                <c:pt idx="3896">
                  <c:v>226.4965455</c:v>
                </c:pt>
                <c:pt idx="3897">
                  <c:v>226.5041846</c:v>
                </c:pt>
                <c:pt idx="3898">
                  <c:v>226.51182319999998</c:v>
                </c:pt>
                <c:pt idx="3899">
                  <c:v>226.51946150000001</c:v>
                </c:pt>
                <c:pt idx="3900">
                  <c:v>226.5270993</c:v>
                </c:pt>
                <c:pt idx="3901">
                  <c:v>226.5347367</c:v>
                </c:pt>
                <c:pt idx="3902">
                  <c:v>226.54237359999999</c:v>
                </c:pt>
                <c:pt idx="3903">
                  <c:v>226.5500102</c:v>
                </c:pt>
                <c:pt idx="3904">
                  <c:v>226.55764629999999</c:v>
                </c:pt>
                <c:pt idx="3905">
                  <c:v>226.56528199999997</c:v>
                </c:pt>
                <c:pt idx="3906">
                  <c:v>226.5729173</c:v>
                </c:pt>
                <c:pt idx="3907">
                  <c:v>226.5805522</c:v>
                </c:pt>
                <c:pt idx="3908">
                  <c:v>226.5881866</c:v>
                </c:pt>
                <c:pt idx="3909">
                  <c:v>226.5958206</c:v>
                </c:pt>
                <c:pt idx="3910">
                  <c:v>226.60345420000002</c:v>
                </c:pt>
                <c:pt idx="3911">
                  <c:v>226.6110874</c:v>
                </c:pt>
                <c:pt idx="3912">
                  <c:v>226.61872019999998</c:v>
                </c:pt>
                <c:pt idx="3913">
                  <c:v>226.6263525</c:v>
                </c:pt>
                <c:pt idx="3914">
                  <c:v>226.6339845</c:v>
                </c:pt>
                <c:pt idx="3915">
                  <c:v>226.64161599999997</c:v>
                </c:pt>
                <c:pt idx="3916">
                  <c:v>226.6492471</c:v>
                </c:pt>
                <c:pt idx="3917">
                  <c:v>226.6568777</c:v>
                </c:pt>
                <c:pt idx="3918">
                  <c:v>226.66450799999998</c:v>
                </c:pt>
                <c:pt idx="3919">
                  <c:v>226.67213779999997</c:v>
                </c:pt>
                <c:pt idx="3920">
                  <c:v>226.67976719999999</c:v>
                </c:pt>
                <c:pt idx="3921">
                  <c:v>226.68739619999999</c:v>
                </c:pt>
                <c:pt idx="3922">
                  <c:v>226.6950248</c:v>
                </c:pt>
                <c:pt idx="3923">
                  <c:v>226.7026529</c:v>
                </c:pt>
                <c:pt idx="3924">
                  <c:v>226.7102806</c:v>
                </c:pt>
                <c:pt idx="3925">
                  <c:v>226.71790799999999</c:v>
                </c:pt>
                <c:pt idx="3926">
                  <c:v>226.72553479999999</c:v>
                </c:pt>
                <c:pt idx="3927">
                  <c:v>226.73316129999998</c:v>
                </c:pt>
                <c:pt idx="3928">
                  <c:v>226.74078739999999</c:v>
                </c:pt>
                <c:pt idx="3929">
                  <c:v>226.748413</c:v>
                </c:pt>
                <c:pt idx="3930">
                  <c:v>226.75603819999998</c:v>
                </c:pt>
                <c:pt idx="3931">
                  <c:v>226.76366300000001</c:v>
                </c:pt>
                <c:pt idx="3932">
                  <c:v>226.77128740000001</c:v>
                </c:pt>
                <c:pt idx="3933">
                  <c:v>226.7789113</c:v>
                </c:pt>
                <c:pt idx="3934">
                  <c:v>226.7865348</c:v>
                </c:pt>
                <c:pt idx="3935">
                  <c:v>226.79415789999999</c:v>
                </c:pt>
                <c:pt idx="3936">
                  <c:v>226.8017806</c:v>
                </c:pt>
                <c:pt idx="3937">
                  <c:v>226.80940289999998</c:v>
                </c:pt>
                <c:pt idx="3938">
                  <c:v>226.81702469999999</c:v>
                </c:pt>
                <c:pt idx="3939">
                  <c:v>226.82464619999999</c:v>
                </c:pt>
                <c:pt idx="3940">
                  <c:v>226.83226719999999</c:v>
                </c:pt>
                <c:pt idx="3941">
                  <c:v>226.83988779999999</c:v>
                </c:pt>
                <c:pt idx="3942">
                  <c:v>226.84750789999998</c:v>
                </c:pt>
                <c:pt idx="3943">
                  <c:v>226.8551277</c:v>
                </c:pt>
                <c:pt idx="3944">
                  <c:v>226.86274699999998</c:v>
                </c:pt>
                <c:pt idx="3945">
                  <c:v>226.8703659</c:v>
                </c:pt>
                <c:pt idx="3946">
                  <c:v>226.8779844</c:v>
                </c:pt>
                <c:pt idx="3947">
                  <c:v>226.8856025</c:v>
                </c:pt>
                <c:pt idx="3948">
                  <c:v>226.89322009999998</c:v>
                </c:pt>
                <c:pt idx="3949">
                  <c:v>226.9008374</c:v>
                </c:pt>
                <c:pt idx="3950">
                  <c:v>226.90845419999999</c:v>
                </c:pt>
                <c:pt idx="3951">
                  <c:v>226.91607060000001</c:v>
                </c:pt>
                <c:pt idx="3952">
                  <c:v>226.9236865</c:v>
                </c:pt>
                <c:pt idx="3953">
                  <c:v>226.93130209999998</c:v>
                </c:pt>
                <c:pt idx="3954">
                  <c:v>226.93891719999999</c:v>
                </c:pt>
                <c:pt idx="3955">
                  <c:v>226.9465319</c:v>
                </c:pt>
                <c:pt idx="3956">
                  <c:v>226.9541462</c:v>
                </c:pt>
                <c:pt idx="3957">
                  <c:v>226.96176009999999</c:v>
                </c:pt>
                <c:pt idx="3958">
                  <c:v>226.96937350000002</c:v>
                </c:pt>
                <c:pt idx="3959">
                  <c:v>226.97698659999998</c:v>
                </c:pt>
                <c:pt idx="3960">
                  <c:v>226.98459919999999</c:v>
                </c:pt>
                <c:pt idx="3961">
                  <c:v>226.9922114</c:v>
                </c:pt>
                <c:pt idx="3962">
                  <c:v>226.99982319999998</c:v>
                </c:pt>
                <c:pt idx="3963">
                  <c:v>227.00743450000002</c:v>
                </c:pt>
                <c:pt idx="3964">
                  <c:v>227.01504539999999</c:v>
                </c:pt>
                <c:pt idx="3965">
                  <c:v>227.02265589999999</c:v>
                </c:pt>
                <c:pt idx="3966">
                  <c:v>227.03026600000001</c:v>
                </c:pt>
                <c:pt idx="3967">
                  <c:v>227.03787569999997</c:v>
                </c:pt>
                <c:pt idx="3968">
                  <c:v>227.04548499999999</c:v>
                </c:pt>
                <c:pt idx="3969">
                  <c:v>227.0530938</c:v>
                </c:pt>
                <c:pt idx="3970">
                  <c:v>227.06070219999998</c:v>
                </c:pt>
                <c:pt idx="3971">
                  <c:v>227.06831019999998</c:v>
                </c:pt>
                <c:pt idx="3972">
                  <c:v>227.07591779999998</c:v>
                </c:pt>
                <c:pt idx="3973">
                  <c:v>227.08352489999999</c:v>
                </c:pt>
                <c:pt idx="3974">
                  <c:v>227.09113170000001</c:v>
                </c:pt>
                <c:pt idx="3975">
                  <c:v>227.098738</c:v>
                </c:pt>
                <c:pt idx="3976">
                  <c:v>227.10634390000001</c:v>
                </c:pt>
                <c:pt idx="3977">
                  <c:v>227.1139493</c:v>
                </c:pt>
                <c:pt idx="3978">
                  <c:v>227.12155439999998</c:v>
                </c:pt>
                <c:pt idx="3979">
                  <c:v>227.12915899999999</c:v>
                </c:pt>
                <c:pt idx="3980">
                  <c:v>227.13676319999999</c:v>
                </c:pt>
                <c:pt idx="3981">
                  <c:v>227.14436699999999</c:v>
                </c:pt>
                <c:pt idx="3982">
                  <c:v>227.15197040000001</c:v>
                </c:pt>
                <c:pt idx="3983">
                  <c:v>227.1595734</c:v>
                </c:pt>
                <c:pt idx="3984">
                  <c:v>227.16717589999999</c:v>
                </c:pt>
                <c:pt idx="3985">
                  <c:v>227.17477799999998</c:v>
                </c:pt>
                <c:pt idx="3986">
                  <c:v>227.18237969999998</c:v>
                </c:pt>
                <c:pt idx="3987">
                  <c:v>227.18998099999999</c:v>
                </c:pt>
                <c:pt idx="3988">
                  <c:v>227.19758179999999</c:v>
                </c:pt>
                <c:pt idx="3989">
                  <c:v>227.2051822</c:v>
                </c:pt>
                <c:pt idx="3990">
                  <c:v>227.21278229999999</c:v>
                </c:pt>
                <c:pt idx="3991">
                  <c:v>227.22038189999998</c:v>
                </c:pt>
                <c:pt idx="3992">
                  <c:v>227.22798099999997</c:v>
                </c:pt>
                <c:pt idx="3993">
                  <c:v>227.23557979999998</c:v>
                </c:pt>
                <c:pt idx="3994">
                  <c:v>227.24317809999999</c:v>
                </c:pt>
                <c:pt idx="3995">
                  <c:v>227.25077599999997</c:v>
                </c:pt>
                <c:pt idx="3996">
                  <c:v>227.25837349999998</c:v>
                </c:pt>
                <c:pt idx="3997">
                  <c:v>227.26597059999997</c:v>
                </c:pt>
                <c:pt idx="3998">
                  <c:v>227.2735673</c:v>
                </c:pt>
                <c:pt idx="3999">
                  <c:v>227.28116349999999</c:v>
                </c:pt>
                <c:pt idx="4000">
                  <c:v>227.28875930000001</c:v>
                </c:pt>
                <c:pt idx="4001">
                  <c:v>227.29635469999999</c:v>
                </c:pt>
                <c:pt idx="4002">
                  <c:v>227.3039497</c:v>
                </c:pt>
                <c:pt idx="4003">
                  <c:v>227.31154419999999</c:v>
                </c:pt>
                <c:pt idx="4004">
                  <c:v>227.31913840000001</c:v>
                </c:pt>
                <c:pt idx="4005">
                  <c:v>227.32673209999999</c:v>
                </c:pt>
                <c:pt idx="4006">
                  <c:v>227.33432539999998</c:v>
                </c:pt>
                <c:pt idx="4007">
                  <c:v>227.34191819999998</c:v>
                </c:pt>
                <c:pt idx="4008">
                  <c:v>227.3495107</c:v>
                </c:pt>
                <c:pt idx="4009">
                  <c:v>227.35710269999998</c:v>
                </c:pt>
                <c:pt idx="4010">
                  <c:v>227.36469439999999</c:v>
                </c:pt>
                <c:pt idx="4011">
                  <c:v>227.37228549999998</c:v>
                </c:pt>
                <c:pt idx="4012">
                  <c:v>227.37987630000001</c:v>
                </c:pt>
                <c:pt idx="4013">
                  <c:v>227.38746669999998</c:v>
                </c:pt>
                <c:pt idx="4014">
                  <c:v>227.3950566</c:v>
                </c:pt>
                <c:pt idx="4015">
                  <c:v>227.4026461</c:v>
                </c:pt>
                <c:pt idx="4016">
                  <c:v>227.41023519999999</c:v>
                </c:pt>
                <c:pt idx="4017">
                  <c:v>227.41782389999997</c:v>
                </c:pt>
                <c:pt idx="4018">
                  <c:v>227.42541219999998</c:v>
                </c:pt>
                <c:pt idx="4019">
                  <c:v>227.43299999999999</c:v>
                </c:pt>
                <c:pt idx="4020">
                  <c:v>227.4405874</c:v>
                </c:pt>
                <c:pt idx="4021">
                  <c:v>227.4481744</c:v>
                </c:pt>
                <c:pt idx="4022">
                  <c:v>227.455761</c:v>
                </c:pt>
                <c:pt idx="4023">
                  <c:v>227.46334709999999</c:v>
                </c:pt>
                <c:pt idx="4024">
                  <c:v>227.47093289999998</c:v>
                </c:pt>
                <c:pt idx="4025">
                  <c:v>227.4785182</c:v>
                </c:pt>
                <c:pt idx="4026">
                  <c:v>227.48610310000001</c:v>
                </c:pt>
                <c:pt idx="4027">
                  <c:v>227.49368759999999</c:v>
                </c:pt>
                <c:pt idx="4028">
                  <c:v>227.5012716</c:v>
                </c:pt>
                <c:pt idx="4029">
                  <c:v>227.50885529999999</c:v>
                </c:pt>
                <c:pt idx="4030">
                  <c:v>227.51643849999999</c:v>
                </c:pt>
                <c:pt idx="4031">
                  <c:v>227.52402130000002</c:v>
                </c:pt>
                <c:pt idx="4032">
                  <c:v>227.53160359999998</c:v>
                </c:pt>
                <c:pt idx="4033">
                  <c:v>227.5391856</c:v>
                </c:pt>
                <c:pt idx="4034">
                  <c:v>227.54676709999998</c:v>
                </c:pt>
                <c:pt idx="4035">
                  <c:v>227.55434830000002</c:v>
                </c:pt>
                <c:pt idx="4036">
                  <c:v>227.56192899999999</c:v>
                </c:pt>
                <c:pt idx="4037">
                  <c:v>227.5695092</c:v>
                </c:pt>
                <c:pt idx="4038">
                  <c:v>227.57708909999999</c:v>
                </c:pt>
                <c:pt idx="4039">
                  <c:v>227.58466849999999</c:v>
                </c:pt>
                <c:pt idx="4040">
                  <c:v>227.59224749999998</c:v>
                </c:pt>
                <c:pt idx="4041">
                  <c:v>227.5998261</c:v>
                </c:pt>
                <c:pt idx="4042">
                  <c:v>227.60740430000001</c:v>
                </c:pt>
                <c:pt idx="4043">
                  <c:v>227.61498209999999</c:v>
                </c:pt>
                <c:pt idx="4044">
                  <c:v>227.6225594</c:v>
                </c:pt>
                <c:pt idx="4045">
                  <c:v>227.63013629999998</c:v>
                </c:pt>
                <c:pt idx="4046">
                  <c:v>227.6377128</c:v>
                </c:pt>
                <c:pt idx="4047">
                  <c:v>227.62500639999999</c:v>
                </c:pt>
                <c:pt idx="4048">
                  <c:v>227.63275659999999</c:v>
                </c:pt>
                <c:pt idx="4049">
                  <c:v>227.6405063</c:v>
                </c:pt>
                <c:pt idx="4050">
                  <c:v>227.64825569999999</c:v>
                </c:pt>
                <c:pt idx="4051">
                  <c:v>227.65600459999999</c:v>
                </c:pt>
                <c:pt idx="4052">
                  <c:v>227.66375299999999</c:v>
                </c:pt>
                <c:pt idx="4053">
                  <c:v>227.6715011</c:v>
                </c:pt>
                <c:pt idx="4054">
                  <c:v>227.67924869999999</c:v>
                </c:pt>
                <c:pt idx="4055">
                  <c:v>227.68699599999999</c:v>
                </c:pt>
                <c:pt idx="4056">
                  <c:v>227.69474269999998</c:v>
                </c:pt>
                <c:pt idx="4057">
                  <c:v>227.70248910000001</c:v>
                </c:pt>
                <c:pt idx="4058">
                  <c:v>227.71023510000001</c:v>
                </c:pt>
                <c:pt idx="4059">
                  <c:v>227.7179806</c:v>
                </c:pt>
                <c:pt idx="4060">
                  <c:v>227.72572569999997</c:v>
                </c:pt>
                <c:pt idx="4061">
                  <c:v>227.73347029999999</c:v>
                </c:pt>
                <c:pt idx="4062">
                  <c:v>227.74121459999998</c:v>
                </c:pt>
                <c:pt idx="4063">
                  <c:v>227.74895839999999</c:v>
                </c:pt>
                <c:pt idx="4064">
                  <c:v>227.75670179999997</c:v>
                </c:pt>
                <c:pt idx="4065">
                  <c:v>227.76444479999998</c:v>
                </c:pt>
                <c:pt idx="4066">
                  <c:v>227.77218739999998</c:v>
                </c:pt>
                <c:pt idx="4067">
                  <c:v>227.77992950000001</c:v>
                </c:pt>
                <c:pt idx="4068">
                  <c:v>227.78767119999998</c:v>
                </c:pt>
                <c:pt idx="4069">
                  <c:v>227.7954125</c:v>
                </c:pt>
                <c:pt idx="4070">
                  <c:v>227.80315329999999</c:v>
                </c:pt>
                <c:pt idx="4071">
                  <c:v>227.8108938</c:v>
                </c:pt>
                <c:pt idx="4072">
                  <c:v>227.81863379999999</c:v>
                </c:pt>
                <c:pt idx="4073">
                  <c:v>227.82637339999999</c:v>
                </c:pt>
                <c:pt idx="4074">
                  <c:v>227.83411259999997</c:v>
                </c:pt>
                <c:pt idx="4075">
                  <c:v>227.84185129999997</c:v>
                </c:pt>
                <c:pt idx="4076">
                  <c:v>227.84958959999997</c:v>
                </c:pt>
                <c:pt idx="4077">
                  <c:v>227.8573275</c:v>
                </c:pt>
                <c:pt idx="4078">
                  <c:v>227.86506499999999</c:v>
                </c:pt>
                <c:pt idx="4079">
                  <c:v>227.87280199999998</c:v>
                </c:pt>
                <c:pt idx="4080">
                  <c:v>227.88053869999999</c:v>
                </c:pt>
                <c:pt idx="4081">
                  <c:v>227.8882749</c:v>
                </c:pt>
                <c:pt idx="4082">
                  <c:v>227.89601070000001</c:v>
                </c:pt>
                <c:pt idx="4083">
                  <c:v>227.90374600000001</c:v>
                </c:pt>
                <c:pt idx="4084">
                  <c:v>227.91148099999998</c:v>
                </c:pt>
                <c:pt idx="4085">
                  <c:v>227.91921550000001</c:v>
                </c:pt>
                <c:pt idx="4086">
                  <c:v>227.92694950000001</c:v>
                </c:pt>
                <c:pt idx="4087">
                  <c:v>227.93468319999999</c:v>
                </c:pt>
                <c:pt idx="4088">
                  <c:v>227.94241649999998</c:v>
                </c:pt>
                <c:pt idx="4089">
                  <c:v>227.95014929999999</c:v>
                </c:pt>
                <c:pt idx="4090">
                  <c:v>227.9578817</c:v>
                </c:pt>
                <c:pt idx="4091">
                  <c:v>227.96561359999998</c:v>
                </c:pt>
                <c:pt idx="4092">
                  <c:v>227.97334519999998</c:v>
                </c:pt>
                <c:pt idx="4093">
                  <c:v>227.98107630000001</c:v>
                </c:pt>
                <c:pt idx="4094">
                  <c:v>227.98880700000001</c:v>
                </c:pt>
                <c:pt idx="4095">
                  <c:v>227.9965373</c:v>
                </c:pt>
                <c:pt idx="4096">
                  <c:v>228.00426709999999</c:v>
                </c:pt>
                <c:pt idx="4097">
                  <c:v>228.0119966</c:v>
                </c:pt>
                <c:pt idx="4098">
                  <c:v>228.01972560000002</c:v>
                </c:pt>
                <c:pt idx="4099">
                  <c:v>228.02745409999997</c:v>
                </c:pt>
                <c:pt idx="4100">
                  <c:v>228.0351823</c:v>
                </c:pt>
                <c:pt idx="4101">
                  <c:v>228.04290999999998</c:v>
                </c:pt>
                <c:pt idx="4102">
                  <c:v>228.0506374</c:v>
                </c:pt>
                <c:pt idx="4103">
                  <c:v>228.0583642</c:v>
                </c:pt>
                <c:pt idx="4104">
                  <c:v>228.06609069999999</c:v>
                </c:pt>
                <c:pt idx="4105">
                  <c:v>228.07381669999998</c:v>
                </c:pt>
                <c:pt idx="4106">
                  <c:v>228.08154239999999</c:v>
                </c:pt>
                <c:pt idx="4107">
                  <c:v>228.08926759999997</c:v>
                </c:pt>
                <c:pt idx="4108">
                  <c:v>228.09699229999998</c:v>
                </c:pt>
                <c:pt idx="4109">
                  <c:v>228.10471669999998</c:v>
                </c:pt>
                <c:pt idx="4110">
                  <c:v>228.11244060000001</c:v>
                </c:pt>
                <c:pt idx="4111">
                  <c:v>228.12016409999998</c:v>
                </c:pt>
                <c:pt idx="4112">
                  <c:v>228.1278872</c:v>
                </c:pt>
                <c:pt idx="4113">
                  <c:v>228.1356098</c:v>
                </c:pt>
                <c:pt idx="4114">
                  <c:v>228.14333209999998</c:v>
                </c:pt>
                <c:pt idx="4115">
                  <c:v>228.15105389999999</c:v>
                </c:pt>
                <c:pt idx="4116">
                  <c:v>228.15877529999997</c:v>
                </c:pt>
                <c:pt idx="4117">
                  <c:v>228.16649619999998</c:v>
                </c:pt>
                <c:pt idx="4118">
                  <c:v>228.17421679999998</c:v>
                </c:pt>
                <c:pt idx="4119">
                  <c:v>228.18193689999998</c:v>
                </c:pt>
                <c:pt idx="4120">
                  <c:v>228.18965660000001</c:v>
                </c:pt>
                <c:pt idx="4121">
                  <c:v>228.19737579999997</c:v>
                </c:pt>
                <c:pt idx="4122">
                  <c:v>228.20509469999999</c:v>
                </c:pt>
                <c:pt idx="4123">
                  <c:v>228.21281309999998</c:v>
                </c:pt>
                <c:pt idx="4124">
                  <c:v>228.22053110000002</c:v>
                </c:pt>
                <c:pt idx="4125">
                  <c:v>228.22824869999999</c:v>
                </c:pt>
                <c:pt idx="4126">
                  <c:v>228.2359658</c:v>
                </c:pt>
                <c:pt idx="4127">
                  <c:v>228.24368250000001</c:v>
                </c:pt>
                <c:pt idx="4128">
                  <c:v>228.2513988</c:v>
                </c:pt>
                <c:pt idx="4129">
                  <c:v>228.2591147</c:v>
                </c:pt>
                <c:pt idx="4130">
                  <c:v>228.26683019999999</c:v>
                </c:pt>
                <c:pt idx="4131">
                  <c:v>228.27454520000001</c:v>
                </c:pt>
                <c:pt idx="4132">
                  <c:v>228.28225979999999</c:v>
                </c:pt>
                <c:pt idx="4133">
                  <c:v>228.289974</c:v>
                </c:pt>
                <c:pt idx="4134">
                  <c:v>228.29768779999998</c:v>
                </c:pt>
                <c:pt idx="4135">
                  <c:v>228.30540110000001</c:v>
                </c:pt>
                <c:pt idx="4136">
                  <c:v>228.31311400000001</c:v>
                </c:pt>
                <c:pt idx="4137">
                  <c:v>228.32082650000001</c:v>
                </c:pt>
                <c:pt idx="4138">
                  <c:v>228.3285386</c:v>
                </c:pt>
                <c:pt idx="4139">
                  <c:v>228.33625019999999</c:v>
                </c:pt>
                <c:pt idx="4140">
                  <c:v>228.34396139999998</c:v>
                </c:pt>
                <c:pt idx="4141">
                  <c:v>228.3516722</c:v>
                </c:pt>
                <c:pt idx="4142">
                  <c:v>228.3593826</c:v>
                </c:pt>
                <c:pt idx="4143">
                  <c:v>228.36709259999998</c:v>
                </c:pt>
                <c:pt idx="4144">
                  <c:v>228.37480209999998</c:v>
                </c:pt>
                <c:pt idx="4145">
                  <c:v>228.38251120000001</c:v>
                </c:pt>
                <c:pt idx="4146">
                  <c:v>228.39021990000001</c:v>
                </c:pt>
                <c:pt idx="4147">
                  <c:v>228.3979281</c:v>
                </c:pt>
                <c:pt idx="4148">
                  <c:v>228.40563599999999</c:v>
                </c:pt>
                <c:pt idx="4149">
                  <c:v>228.4133434</c:v>
                </c:pt>
                <c:pt idx="4150">
                  <c:v>228.42105039999998</c:v>
                </c:pt>
                <c:pt idx="4151">
                  <c:v>228.4287569</c:v>
                </c:pt>
                <c:pt idx="4152">
                  <c:v>228.4364631</c:v>
                </c:pt>
                <c:pt idx="4153">
                  <c:v>228.4441688</c:v>
                </c:pt>
                <c:pt idx="4154">
                  <c:v>228.4518741</c:v>
                </c:pt>
                <c:pt idx="4155">
                  <c:v>228.45957889999997</c:v>
                </c:pt>
                <c:pt idx="4156">
                  <c:v>228.46728340000001</c:v>
                </c:pt>
                <c:pt idx="4157">
                  <c:v>228.4749874</c:v>
                </c:pt>
                <c:pt idx="4158">
                  <c:v>228.48269099999999</c:v>
                </c:pt>
                <c:pt idx="4159">
                  <c:v>228.4903942</c:v>
                </c:pt>
                <c:pt idx="4160">
                  <c:v>228.49809690000001</c:v>
                </c:pt>
                <c:pt idx="4161">
                  <c:v>228.50579929999998</c:v>
                </c:pt>
                <c:pt idx="4162">
                  <c:v>228.51350119999998</c:v>
                </c:pt>
                <c:pt idx="4163">
                  <c:v>228.52120260000001</c:v>
                </c:pt>
                <c:pt idx="4164">
                  <c:v>228.5289037</c:v>
                </c:pt>
                <c:pt idx="4165">
                  <c:v>228.53660429999999</c:v>
                </c:pt>
                <c:pt idx="4166">
                  <c:v>228.54430450000001</c:v>
                </c:pt>
                <c:pt idx="4167">
                  <c:v>228.55200429999999</c:v>
                </c:pt>
                <c:pt idx="4168">
                  <c:v>228.5597037</c:v>
                </c:pt>
                <c:pt idx="4169">
                  <c:v>228.56740259999998</c:v>
                </c:pt>
                <c:pt idx="4170">
                  <c:v>228.57510119999998</c:v>
                </c:pt>
                <c:pt idx="4171">
                  <c:v>228.5827993</c:v>
                </c:pt>
                <c:pt idx="4172">
                  <c:v>228.59049690000001</c:v>
                </c:pt>
                <c:pt idx="4173">
                  <c:v>228.59819419999999</c:v>
                </c:pt>
                <c:pt idx="4174">
                  <c:v>228.60589100000001</c:v>
                </c:pt>
                <c:pt idx="4175">
                  <c:v>228.6135874</c:v>
                </c:pt>
                <c:pt idx="4176">
                  <c:v>228.62128339999998</c:v>
                </c:pt>
                <c:pt idx="4177">
                  <c:v>228.62897889999999</c:v>
                </c:pt>
                <c:pt idx="4178">
                  <c:v>228.63667409999999</c:v>
                </c:pt>
                <c:pt idx="4179">
                  <c:v>228.6443688</c:v>
                </c:pt>
                <c:pt idx="4180">
                  <c:v>228.652063</c:v>
                </c:pt>
                <c:pt idx="4181">
                  <c:v>228.65975689999999</c:v>
                </c:pt>
                <c:pt idx="4182">
                  <c:v>228.66745029999998</c:v>
                </c:pt>
                <c:pt idx="4183">
                  <c:v>228.6751434</c:v>
                </c:pt>
                <c:pt idx="4184">
                  <c:v>228.68283590000001</c:v>
                </c:pt>
                <c:pt idx="4185">
                  <c:v>228.69052809999999</c:v>
                </c:pt>
                <c:pt idx="4186">
                  <c:v>228.69821989999997</c:v>
                </c:pt>
                <c:pt idx="4187">
                  <c:v>228.7059112</c:v>
                </c:pt>
                <c:pt idx="4188">
                  <c:v>228.7136021</c:v>
                </c:pt>
                <c:pt idx="4189">
                  <c:v>228.7212925</c:v>
                </c:pt>
                <c:pt idx="4190">
                  <c:v>228.72898259999999</c:v>
                </c:pt>
                <c:pt idx="4191">
                  <c:v>228.73667219999999</c:v>
                </c:pt>
                <c:pt idx="4192">
                  <c:v>228.7443614</c:v>
                </c:pt>
                <c:pt idx="4193">
                  <c:v>228.75205019999999</c:v>
                </c:pt>
                <c:pt idx="4194">
                  <c:v>228.75973859999999</c:v>
                </c:pt>
                <c:pt idx="4195">
                  <c:v>228.76742649999997</c:v>
                </c:pt>
                <c:pt idx="4196">
                  <c:v>228.775114</c:v>
                </c:pt>
                <c:pt idx="4197">
                  <c:v>228.78280109999997</c:v>
                </c:pt>
                <c:pt idx="4198">
                  <c:v>228.79048769999997</c:v>
                </c:pt>
                <c:pt idx="4199">
                  <c:v>228.79817400000002</c:v>
                </c:pt>
                <c:pt idx="4200">
                  <c:v>228.80585980000001</c:v>
                </c:pt>
                <c:pt idx="4201">
                  <c:v>228.81354519999999</c:v>
                </c:pt>
                <c:pt idx="4202">
                  <c:v>228.82123019999997</c:v>
                </c:pt>
                <c:pt idx="4203">
                  <c:v>228.82891469999998</c:v>
                </c:pt>
                <c:pt idx="4204">
                  <c:v>228.83659879999999</c:v>
                </c:pt>
                <c:pt idx="4205">
                  <c:v>228.84428249999999</c:v>
                </c:pt>
                <c:pt idx="4206">
                  <c:v>228.85196579999999</c:v>
                </c:pt>
                <c:pt idx="4207">
                  <c:v>228.85964859999999</c:v>
                </c:pt>
                <c:pt idx="4208">
                  <c:v>228.86733109999997</c:v>
                </c:pt>
                <c:pt idx="4209">
                  <c:v>228.87501310000002</c:v>
                </c:pt>
                <c:pt idx="4210">
                  <c:v>228.88269460000001</c:v>
                </c:pt>
                <c:pt idx="4211">
                  <c:v>228.89037580000002</c:v>
                </c:pt>
                <c:pt idx="4212">
                  <c:v>228.8980565</c:v>
                </c:pt>
                <c:pt idx="4213">
                  <c:v>228.90573679999997</c:v>
                </c:pt>
                <c:pt idx="4214">
                  <c:v>228.9134167</c:v>
                </c:pt>
                <c:pt idx="4215">
                  <c:v>228.92109619999999</c:v>
                </c:pt>
                <c:pt idx="4216">
                  <c:v>228.92877519999999</c:v>
                </c:pt>
                <c:pt idx="4217">
                  <c:v>228.9364539</c:v>
                </c:pt>
                <c:pt idx="4218">
                  <c:v>228.944132</c:v>
                </c:pt>
                <c:pt idx="4219">
                  <c:v>228.95180979999998</c:v>
                </c:pt>
                <c:pt idx="4220">
                  <c:v>228.95948719999998</c:v>
                </c:pt>
                <c:pt idx="4221">
                  <c:v>228.96716409999999</c:v>
                </c:pt>
                <c:pt idx="4222">
                  <c:v>228.97484059999999</c:v>
                </c:pt>
                <c:pt idx="4223">
                  <c:v>228.98251669999999</c:v>
                </c:pt>
                <c:pt idx="4224">
                  <c:v>228.99019229999999</c:v>
                </c:pt>
                <c:pt idx="4225">
                  <c:v>228.99786749999998</c:v>
                </c:pt>
                <c:pt idx="4226">
                  <c:v>229.0055423</c:v>
                </c:pt>
                <c:pt idx="4227">
                  <c:v>229.01321669999999</c:v>
                </c:pt>
                <c:pt idx="4228">
                  <c:v>229.0208907</c:v>
                </c:pt>
                <c:pt idx="4229">
                  <c:v>229.02856420000001</c:v>
                </c:pt>
                <c:pt idx="4230">
                  <c:v>229.03623729999998</c:v>
                </c:pt>
                <c:pt idx="4231">
                  <c:v>229.04390999999998</c:v>
                </c:pt>
                <c:pt idx="4232">
                  <c:v>229.05158229999998</c:v>
                </c:pt>
                <c:pt idx="4233">
                  <c:v>229.0592541</c:v>
                </c:pt>
                <c:pt idx="4234">
                  <c:v>229.0669255</c:v>
                </c:pt>
                <c:pt idx="4235">
                  <c:v>229.07459649999998</c:v>
                </c:pt>
                <c:pt idx="4236">
                  <c:v>229.0822671</c:v>
                </c:pt>
                <c:pt idx="4237">
                  <c:v>229.0899373</c:v>
                </c:pt>
                <c:pt idx="4238">
                  <c:v>229.09760699999998</c:v>
                </c:pt>
                <c:pt idx="4239">
                  <c:v>229.10527629999999</c:v>
                </c:pt>
                <c:pt idx="4240">
                  <c:v>229.11294519999998</c:v>
                </c:pt>
                <c:pt idx="4241">
                  <c:v>229.12061360000001</c:v>
                </c:pt>
                <c:pt idx="4242">
                  <c:v>229.12828160000001</c:v>
                </c:pt>
                <c:pt idx="4243">
                  <c:v>229.13594919999997</c:v>
                </c:pt>
                <c:pt idx="4244">
                  <c:v>229.14361639999998</c:v>
                </c:pt>
                <c:pt idx="4245">
                  <c:v>229.15128319999999</c:v>
                </c:pt>
                <c:pt idx="4246">
                  <c:v>229.15894950000001</c:v>
                </c:pt>
                <c:pt idx="4247">
                  <c:v>229.16661539999998</c:v>
                </c:pt>
                <c:pt idx="4248">
                  <c:v>229.17428090000001</c:v>
                </c:pt>
                <c:pt idx="4249">
                  <c:v>229.18194599999998</c:v>
                </c:pt>
                <c:pt idx="4250">
                  <c:v>229.18961059999998</c:v>
                </c:pt>
                <c:pt idx="4251">
                  <c:v>229.19727479999997</c:v>
                </c:pt>
                <c:pt idx="4252">
                  <c:v>229.20493859999999</c:v>
                </c:pt>
                <c:pt idx="4253">
                  <c:v>229.21260199999998</c:v>
                </c:pt>
                <c:pt idx="4254">
                  <c:v>229.22026499999998</c:v>
                </c:pt>
                <c:pt idx="4255">
                  <c:v>229.22792749999999</c:v>
                </c:pt>
                <c:pt idx="4256">
                  <c:v>229.2355896</c:v>
                </c:pt>
                <c:pt idx="4257">
                  <c:v>229.24325129999997</c:v>
                </c:pt>
                <c:pt idx="4258">
                  <c:v>229.2509125</c:v>
                </c:pt>
                <c:pt idx="4259">
                  <c:v>229.25857339999999</c:v>
                </c:pt>
                <c:pt idx="4260">
                  <c:v>229.26623379999998</c:v>
                </c:pt>
                <c:pt idx="4261">
                  <c:v>229.2738937</c:v>
                </c:pt>
                <c:pt idx="4262">
                  <c:v>229.28155329999998</c:v>
                </c:pt>
                <c:pt idx="4263">
                  <c:v>229.2892124</c:v>
                </c:pt>
                <c:pt idx="4264">
                  <c:v>229.2968712</c:v>
                </c:pt>
                <c:pt idx="4265">
                  <c:v>229.3045295</c:v>
                </c:pt>
                <c:pt idx="4266">
                  <c:v>229.31218729999998</c:v>
                </c:pt>
                <c:pt idx="4267">
                  <c:v>229.3198448</c:v>
                </c:pt>
                <c:pt idx="4268">
                  <c:v>229.32750179999999</c:v>
                </c:pt>
                <c:pt idx="4269">
                  <c:v>229.33515839999998</c:v>
                </c:pt>
                <c:pt idx="4270">
                  <c:v>229.3428146</c:v>
                </c:pt>
                <c:pt idx="4271">
                  <c:v>229.35047029999998</c:v>
                </c:pt>
                <c:pt idx="4272">
                  <c:v>229.35812559999999</c:v>
                </c:pt>
                <c:pt idx="4273">
                  <c:v>229.3657805</c:v>
                </c:pt>
                <c:pt idx="4274">
                  <c:v>229.373435</c:v>
                </c:pt>
                <c:pt idx="4275">
                  <c:v>229.38108909999997</c:v>
                </c:pt>
                <c:pt idx="4276">
                  <c:v>229.38874269999999</c:v>
                </c:pt>
                <c:pt idx="4277">
                  <c:v>229.39639589999999</c:v>
                </c:pt>
                <c:pt idx="4278">
                  <c:v>229.40404869999998</c:v>
                </c:pt>
                <c:pt idx="4279">
                  <c:v>229.41170109999999</c:v>
                </c:pt>
                <c:pt idx="4280">
                  <c:v>229.41935299999997</c:v>
                </c:pt>
                <c:pt idx="4281">
                  <c:v>229.42700450000001</c:v>
                </c:pt>
                <c:pt idx="4282">
                  <c:v>229.43465560000001</c:v>
                </c:pt>
                <c:pt idx="4283">
                  <c:v>229.44230629999998</c:v>
                </c:pt>
                <c:pt idx="4284">
                  <c:v>229.44995649999998</c:v>
                </c:pt>
                <c:pt idx="4285">
                  <c:v>229.45760630000001</c:v>
                </c:pt>
                <c:pt idx="4286">
                  <c:v>229.4652557</c:v>
                </c:pt>
                <c:pt idx="4287">
                  <c:v>229.47290469999999</c:v>
                </c:pt>
                <c:pt idx="4288">
                  <c:v>229.4805533</c:v>
                </c:pt>
                <c:pt idx="4289">
                  <c:v>229.48820139999998</c:v>
                </c:pt>
                <c:pt idx="4290">
                  <c:v>229.49584909999999</c:v>
                </c:pt>
                <c:pt idx="4291">
                  <c:v>229.50349639999999</c:v>
                </c:pt>
                <c:pt idx="4292">
                  <c:v>229.51114319999999</c:v>
                </c:pt>
                <c:pt idx="4293">
                  <c:v>229.51878969999999</c:v>
                </c:pt>
                <c:pt idx="4294">
                  <c:v>229.52643570000001</c:v>
                </c:pt>
                <c:pt idx="4295">
                  <c:v>229.5340813</c:v>
                </c:pt>
                <c:pt idx="4296">
                  <c:v>229.54172639999999</c:v>
                </c:pt>
                <c:pt idx="4297">
                  <c:v>229.5493712</c:v>
                </c:pt>
                <c:pt idx="4298">
                  <c:v>229.55701550000001</c:v>
                </c:pt>
                <c:pt idx="4299">
                  <c:v>229.56465939999998</c:v>
                </c:pt>
                <c:pt idx="4300">
                  <c:v>229.57230290000001</c:v>
                </c:pt>
                <c:pt idx="4301">
                  <c:v>229.57994589999998</c:v>
                </c:pt>
                <c:pt idx="4302">
                  <c:v>229.56804989999998</c:v>
                </c:pt>
                <c:pt idx="4303">
                  <c:v>229.57586949999998</c:v>
                </c:pt>
                <c:pt idx="4304">
                  <c:v>229.58368870000001</c:v>
                </c:pt>
                <c:pt idx="4305">
                  <c:v>229.59150750000001</c:v>
                </c:pt>
                <c:pt idx="4306">
                  <c:v>229.5993259</c:v>
                </c:pt>
                <c:pt idx="4307">
                  <c:v>229.60714379999999</c:v>
                </c:pt>
                <c:pt idx="4308">
                  <c:v>229.61496139999997</c:v>
                </c:pt>
                <c:pt idx="4309">
                  <c:v>229.62277839999999</c:v>
                </c:pt>
                <c:pt idx="4310">
                  <c:v>229.63059509999999</c:v>
                </c:pt>
                <c:pt idx="4311">
                  <c:v>229.6384113</c:v>
                </c:pt>
                <c:pt idx="4312">
                  <c:v>229.64622709999998</c:v>
                </c:pt>
                <c:pt idx="4313">
                  <c:v>229.6540425</c:v>
                </c:pt>
                <c:pt idx="4314">
                  <c:v>229.6618575</c:v>
                </c:pt>
                <c:pt idx="4315">
                  <c:v>229.66967199999999</c:v>
                </c:pt>
                <c:pt idx="4316">
                  <c:v>229.67748609999998</c:v>
                </c:pt>
                <c:pt idx="4317">
                  <c:v>229.6852998</c:v>
                </c:pt>
                <c:pt idx="4318">
                  <c:v>229.69311300000001</c:v>
                </c:pt>
                <c:pt idx="4319">
                  <c:v>229.70092579999999</c:v>
                </c:pt>
                <c:pt idx="4320">
                  <c:v>229.7087382</c:v>
                </c:pt>
                <c:pt idx="4321">
                  <c:v>229.7165502</c:v>
                </c:pt>
                <c:pt idx="4322">
                  <c:v>229.7243617</c:v>
                </c:pt>
                <c:pt idx="4323">
                  <c:v>229.73217279999997</c:v>
                </c:pt>
                <c:pt idx="4324">
                  <c:v>229.73998349999999</c:v>
                </c:pt>
                <c:pt idx="4325">
                  <c:v>229.74779369999999</c:v>
                </c:pt>
                <c:pt idx="4326">
                  <c:v>229.7556036</c:v>
                </c:pt>
                <c:pt idx="4327">
                  <c:v>229.76341299999999</c:v>
                </c:pt>
                <c:pt idx="4328">
                  <c:v>229.7712219</c:v>
                </c:pt>
                <c:pt idx="4329">
                  <c:v>229.77903049999998</c:v>
                </c:pt>
                <c:pt idx="4330">
                  <c:v>229.78683859999998</c:v>
                </c:pt>
                <c:pt idx="4331">
                  <c:v>229.79464630000001</c:v>
                </c:pt>
                <c:pt idx="4332">
                  <c:v>229.80245349999998</c:v>
                </c:pt>
                <c:pt idx="4333">
                  <c:v>229.81026039999998</c:v>
                </c:pt>
                <c:pt idx="4334">
                  <c:v>229.8180668</c:v>
                </c:pt>
                <c:pt idx="4335">
                  <c:v>229.82587279999998</c:v>
                </c:pt>
                <c:pt idx="4336">
                  <c:v>229.8336783</c:v>
                </c:pt>
                <c:pt idx="4337">
                  <c:v>229.84148339999999</c:v>
                </c:pt>
                <c:pt idx="4338">
                  <c:v>229.8492881</c:v>
                </c:pt>
                <c:pt idx="4339">
                  <c:v>229.8570924</c:v>
                </c:pt>
                <c:pt idx="4340">
                  <c:v>229.8648963</c:v>
                </c:pt>
                <c:pt idx="4341">
                  <c:v>229.8726997</c:v>
                </c:pt>
                <c:pt idx="4342">
                  <c:v>229.88050269999999</c:v>
                </c:pt>
                <c:pt idx="4343">
                  <c:v>229.88830519999999</c:v>
                </c:pt>
                <c:pt idx="4344">
                  <c:v>229.89610739999998</c:v>
                </c:pt>
                <c:pt idx="4345">
                  <c:v>229.90390909999999</c:v>
                </c:pt>
                <c:pt idx="4346">
                  <c:v>229.91171039999998</c:v>
                </c:pt>
                <c:pt idx="4347">
                  <c:v>229.91951119999999</c:v>
                </c:pt>
                <c:pt idx="4348">
                  <c:v>229.92731169999999</c:v>
                </c:pt>
                <c:pt idx="4349">
                  <c:v>229.93511169999999</c:v>
                </c:pt>
                <c:pt idx="4350">
                  <c:v>229.9429112</c:v>
                </c:pt>
                <c:pt idx="4351">
                  <c:v>229.95071039999999</c:v>
                </c:pt>
                <c:pt idx="4352">
                  <c:v>229.95850909999999</c:v>
                </c:pt>
                <c:pt idx="4353">
                  <c:v>229.96630740000001</c:v>
                </c:pt>
                <c:pt idx="4354">
                  <c:v>229.97410529999999</c:v>
                </c:pt>
                <c:pt idx="4355">
                  <c:v>229.98190269999998</c:v>
                </c:pt>
                <c:pt idx="4356">
                  <c:v>229.98969969999999</c:v>
                </c:pt>
                <c:pt idx="4357">
                  <c:v>229.99749629999999</c:v>
                </c:pt>
                <c:pt idx="4358">
                  <c:v>230.0052925</c:v>
                </c:pt>
                <c:pt idx="4359">
                  <c:v>230.0130882</c:v>
                </c:pt>
                <c:pt idx="4360">
                  <c:v>230.0208835</c:v>
                </c:pt>
                <c:pt idx="4361">
                  <c:v>230.02867840000002</c:v>
                </c:pt>
                <c:pt idx="4362">
                  <c:v>230.03647279999998</c:v>
                </c:pt>
                <c:pt idx="4363">
                  <c:v>230.0442668</c:v>
                </c:pt>
                <c:pt idx="4364">
                  <c:v>230.05206039999999</c:v>
                </c:pt>
                <c:pt idx="4365">
                  <c:v>230.0598536</c:v>
                </c:pt>
                <c:pt idx="4366">
                  <c:v>230.06764629999998</c:v>
                </c:pt>
                <c:pt idx="4367">
                  <c:v>230.07543870000001</c:v>
                </c:pt>
                <c:pt idx="4368">
                  <c:v>230.08323060000001</c:v>
                </c:pt>
                <c:pt idx="4369">
                  <c:v>230.09102199999998</c:v>
                </c:pt>
                <c:pt idx="4370">
                  <c:v>230.09881299999998</c:v>
                </c:pt>
                <c:pt idx="4371">
                  <c:v>230.1066036</c:v>
                </c:pt>
                <c:pt idx="4372">
                  <c:v>230.11439379999999</c:v>
                </c:pt>
                <c:pt idx="4373">
                  <c:v>230.1221836</c:v>
                </c:pt>
                <c:pt idx="4374">
                  <c:v>230.12997289999998</c:v>
                </c:pt>
                <c:pt idx="4375">
                  <c:v>230.13776179999999</c:v>
                </c:pt>
                <c:pt idx="4376">
                  <c:v>230.1455503</c:v>
                </c:pt>
                <c:pt idx="4377">
                  <c:v>230.1533383</c:v>
                </c:pt>
                <c:pt idx="4378">
                  <c:v>230.1611259</c:v>
                </c:pt>
                <c:pt idx="4379">
                  <c:v>230.1689131</c:v>
                </c:pt>
                <c:pt idx="4380">
                  <c:v>230.17669989999999</c:v>
                </c:pt>
                <c:pt idx="4381">
                  <c:v>230.18448620000001</c:v>
                </c:pt>
                <c:pt idx="4382">
                  <c:v>230.1922721</c:v>
                </c:pt>
                <c:pt idx="4383">
                  <c:v>230.20005760000001</c:v>
                </c:pt>
                <c:pt idx="4384">
                  <c:v>230.20784269999999</c:v>
                </c:pt>
                <c:pt idx="4385">
                  <c:v>230.21562729999999</c:v>
                </c:pt>
                <c:pt idx="4386">
                  <c:v>230.2234115</c:v>
                </c:pt>
                <c:pt idx="4387">
                  <c:v>230.2311953</c:v>
                </c:pt>
                <c:pt idx="4388">
                  <c:v>230.2389786</c:v>
                </c:pt>
                <c:pt idx="4389">
                  <c:v>230.24676149999999</c:v>
                </c:pt>
                <c:pt idx="4390">
                  <c:v>230.25454399999998</c:v>
                </c:pt>
                <c:pt idx="4391">
                  <c:v>230.2623261</c:v>
                </c:pt>
                <c:pt idx="4392">
                  <c:v>230.27010769999998</c:v>
                </c:pt>
                <c:pt idx="4393">
                  <c:v>230.27788889999999</c:v>
                </c:pt>
                <c:pt idx="4394">
                  <c:v>230.28566969999997</c:v>
                </c:pt>
                <c:pt idx="4395">
                  <c:v>230.2934501</c:v>
                </c:pt>
                <c:pt idx="4396">
                  <c:v>230.30122999999998</c:v>
                </c:pt>
                <c:pt idx="4397">
                  <c:v>230.30900949999997</c:v>
                </c:pt>
                <c:pt idx="4398">
                  <c:v>230.31678859999997</c:v>
                </c:pt>
                <c:pt idx="4399">
                  <c:v>230.32456719999999</c:v>
                </c:pt>
                <c:pt idx="4400">
                  <c:v>230.33234539999998</c:v>
                </c:pt>
                <c:pt idx="4401">
                  <c:v>230.34012319999999</c:v>
                </c:pt>
                <c:pt idx="4402">
                  <c:v>230.3479006</c:v>
                </c:pt>
                <c:pt idx="4403">
                  <c:v>230.35567749999998</c:v>
                </c:pt>
                <c:pt idx="4404">
                  <c:v>230.36345399999999</c:v>
                </c:pt>
                <c:pt idx="4405">
                  <c:v>230.37123009999999</c:v>
                </c:pt>
                <c:pt idx="4406">
                  <c:v>230.37900579999999</c:v>
                </c:pt>
                <c:pt idx="4407">
                  <c:v>230.38678099999998</c:v>
                </c:pt>
                <c:pt idx="4408">
                  <c:v>230.39455579999998</c:v>
                </c:pt>
                <c:pt idx="4409">
                  <c:v>230.40233019999999</c:v>
                </c:pt>
                <c:pt idx="4410">
                  <c:v>230.41010419999998</c:v>
                </c:pt>
                <c:pt idx="4411">
                  <c:v>230.41787769999999</c:v>
                </c:pt>
                <c:pt idx="4412">
                  <c:v>230.4256508</c:v>
                </c:pt>
                <c:pt idx="4413">
                  <c:v>230.43342339999998</c:v>
                </c:pt>
                <c:pt idx="4414">
                  <c:v>230.44119570000001</c:v>
                </c:pt>
                <c:pt idx="4415">
                  <c:v>230.44896749999998</c:v>
                </c:pt>
                <c:pt idx="4416">
                  <c:v>230.4567389</c:v>
                </c:pt>
                <c:pt idx="4417">
                  <c:v>230.4645098</c:v>
                </c:pt>
                <c:pt idx="4418">
                  <c:v>230.47228039999999</c:v>
                </c:pt>
                <c:pt idx="4419">
                  <c:v>230.48005049999998</c:v>
                </c:pt>
                <c:pt idx="4420">
                  <c:v>230.48782019999999</c:v>
                </c:pt>
                <c:pt idx="4421">
                  <c:v>230.4955894</c:v>
                </c:pt>
                <c:pt idx="4422">
                  <c:v>230.50335820000001</c:v>
                </c:pt>
                <c:pt idx="4423">
                  <c:v>230.51112659999998</c:v>
                </c:pt>
                <c:pt idx="4424">
                  <c:v>230.51889459999998</c:v>
                </c:pt>
                <c:pt idx="4425">
                  <c:v>230.52666210000001</c:v>
                </c:pt>
                <c:pt idx="4426">
                  <c:v>230.5344293</c:v>
                </c:pt>
                <c:pt idx="4427">
                  <c:v>230.5421959</c:v>
                </c:pt>
                <c:pt idx="4428">
                  <c:v>230.54996219999998</c:v>
                </c:pt>
                <c:pt idx="4429">
                  <c:v>230.557728</c:v>
                </c:pt>
                <c:pt idx="4430">
                  <c:v>230.5654935</c:v>
                </c:pt>
                <c:pt idx="4431">
                  <c:v>230.57325839999999</c:v>
                </c:pt>
                <c:pt idx="4432">
                  <c:v>230.58102299999999</c:v>
                </c:pt>
                <c:pt idx="4433">
                  <c:v>230.58878709999999</c:v>
                </c:pt>
                <c:pt idx="4434">
                  <c:v>230.59655079999999</c:v>
                </c:pt>
                <c:pt idx="4435">
                  <c:v>230.60431409999998</c:v>
                </c:pt>
                <c:pt idx="4436">
                  <c:v>230.61207690000001</c:v>
                </c:pt>
                <c:pt idx="4437">
                  <c:v>230.6198393</c:v>
                </c:pt>
                <c:pt idx="4438">
                  <c:v>230.62760129999998</c:v>
                </c:pt>
                <c:pt idx="4439">
                  <c:v>230.63536289999999</c:v>
                </c:pt>
                <c:pt idx="4440">
                  <c:v>230.64312399999997</c:v>
                </c:pt>
                <c:pt idx="4441">
                  <c:v>230.65088469999998</c:v>
                </c:pt>
                <c:pt idx="4442">
                  <c:v>230.65864499999998</c:v>
                </c:pt>
                <c:pt idx="4443">
                  <c:v>230.6664049</c:v>
                </c:pt>
                <c:pt idx="4444">
                  <c:v>230.6741643</c:v>
                </c:pt>
                <c:pt idx="4445">
                  <c:v>230.68192329999999</c:v>
                </c:pt>
                <c:pt idx="4446">
                  <c:v>230.68968190000001</c:v>
                </c:pt>
                <c:pt idx="4447">
                  <c:v>230.69744</c:v>
                </c:pt>
                <c:pt idx="4448">
                  <c:v>230.70519779999998</c:v>
                </c:pt>
                <c:pt idx="4449">
                  <c:v>230.71295499999999</c:v>
                </c:pt>
                <c:pt idx="4450">
                  <c:v>230.7207119</c:v>
                </c:pt>
                <c:pt idx="4451">
                  <c:v>230.7284684</c:v>
                </c:pt>
                <c:pt idx="4452">
                  <c:v>230.73622439999997</c:v>
                </c:pt>
                <c:pt idx="4453">
                  <c:v>230.7439799</c:v>
                </c:pt>
                <c:pt idx="4454">
                  <c:v>230.75173509999999</c:v>
                </c:pt>
                <c:pt idx="4455">
                  <c:v>230.75948979999998</c:v>
                </c:pt>
                <c:pt idx="4456">
                  <c:v>230.7672441</c:v>
                </c:pt>
                <c:pt idx="4457">
                  <c:v>230.77499799999998</c:v>
                </c:pt>
                <c:pt idx="4458">
                  <c:v>230.78275149999999</c:v>
                </c:pt>
                <c:pt idx="4459">
                  <c:v>230.7905045</c:v>
                </c:pt>
                <c:pt idx="4460">
                  <c:v>230.7982571</c:v>
                </c:pt>
                <c:pt idx="4461">
                  <c:v>230.80600920000001</c:v>
                </c:pt>
                <c:pt idx="4462">
                  <c:v>230.813761</c:v>
                </c:pt>
                <c:pt idx="4463">
                  <c:v>230.82151229999999</c:v>
                </c:pt>
                <c:pt idx="4464">
                  <c:v>230.82926319999999</c:v>
                </c:pt>
                <c:pt idx="4465">
                  <c:v>230.83701359999998</c:v>
                </c:pt>
                <c:pt idx="4466">
                  <c:v>230.84476369999999</c:v>
                </c:pt>
                <c:pt idx="4467">
                  <c:v>230.8525133</c:v>
                </c:pt>
                <c:pt idx="4468">
                  <c:v>230.86026249999998</c:v>
                </c:pt>
                <c:pt idx="4469">
                  <c:v>230.86801120000001</c:v>
                </c:pt>
                <c:pt idx="4470">
                  <c:v>230.87575949999999</c:v>
                </c:pt>
                <c:pt idx="4471">
                  <c:v>230.88350739999998</c:v>
                </c:pt>
                <c:pt idx="4472">
                  <c:v>230.89125490000001</c:v>
                </c:pt>
                <c:pt idx="4473">
                  <c:v>230.8990019</c:v>
                </c:pt>
                <c:pt idx="4474">
                  <c:v>230.90674859999999</c:v>
                </c:pt>
                <c:pt idx="4475">
                  <c:v>230.9144948</c:v>
                </c:pt>
                <c:pt idx="4476">
                  <c:v>230.92224049999999</c:v>
                </c:pt>
                <c:pt idx="4477">
                  <c:v>230.9299858</c:v>
                </c:pt>
                <c:pt idx="4478">
                  <c:v>230.9377308</c:v>
                </c:pt>
                <c:pt idx="4479">
                  <c:v>230.9454752</c:v>
                </c:pt>
                <c:pt idx="4480">
                  <c:v>230.9532193</c:v>
                </c:pt>
                <c:pt idx="4481">
                  <c:v>230.9609629</c:v>
                </c:pt>
                <c:pt idx="4482">
                  <c:v>230.96870609999999</c:v>
                </c:pt>
                <c:pt idx="4483">
                  <c:v>230.97644889999998</c:v>
                </c:pt>
                <c:pt idx="4484">
                  <c:v>230.9841912</c:v>
                </c:pt>
                <c:pt idx="4485">
                  <c:v>230.99193310000001</c:v>
                </c:pt>
                <c:pt idx="4486">
                  <c:v>230.99967459999999</c:v>
                </c:pt>
                <c:pt idx="4487">
                  <c:v>231.0074157</c:v>
                </c:pt>
                <c:pt idx="4488">
                  <c:v>231.0151563</c:v>
                </c:pt>
                <c:pt idx="4489">
                  <c:v>231.02289649999997</c:v>
                </c:pt>
                <c:pt idx="4490">
                  <c:v>231.0306363</c:v>
                </c:pt>
                <c:pt idx="4491">
                  <c:v>231.03837569999999</c:v>
                </c:pt>
                <c:pt idx="4492">
                  <c:v>231.04611460000001</c:v>
                </c:pt>
                <c:pt idx="4493">
                  <c:v>231.0538531</c:v>
                </c:pt>
                <c:pt idx="4494">
                  <c:v>231.06159120000001</c:v>
                </c:pt>
                <c:pt idx="4495">
                  <c:v>231.06932879999999</c:v>
                </c:pt>
                <c:pt idx="4496">
                  <c:v>231.0770661</c:v>
                </c:pt>
                <c:pt idx="4497">
                  <c:v>231.08480279999998</c:v>
                </c:pt>
                <c:pt idx="4498">
                  <c:v>231.0925392</c:v>
                </c:pt>
                <c:pt idx="4499">
                  <c:v>231.10027509999998</c:v>
                </c:pt>
                <c:pt idx="4500">
                  <c:v>231.10801069999999</c:v>
                </c:pt>
                <c:pt idx="4501">
                  <c:v>231.11574569999999</c:v>
                </c:pt>
                <c:pt idx="4502">
                  <c:v>231.12348040000001</c:v>
                </c:pt>
                <c:pt idx="4503">
                  <c:v>231.13121459999999</c:v>
                </c:pt>
                <c:pt idx="4504">
                  <c:v>231.1389484</c:v>
                </c:pt>
                <c:pt idx="4505">
                  <c:v>231.14668179999998</c:v>
                </c:pt>
                <c:pt idx="4506">
                  <c:v>231.15441479999998</c:v>
                </c:pt>
                <c:pt idx="4507">
                  <c:v>231.16214730000002</c:v>
                </c:pt>
                <c:pt idx="4508">
                  <c:v>231.16987939999999</c:v>
                </c:pt>
                <c:pt idx="4509">
                  <c:v>231.17761099999998</c:v>
                </c:pt>
                <c:pt idx="4510">
                  <c:v>231.1853423</c:v>
                </c:pt>
                <c:pt idx="4511">
                  <c:v>231.19307309999999</c:v>
                </c:pt>
                <c:pt idx="4512">
                  <c:v>231.20080349999998</c:v>
                </c:pt>
                <c:pt idx="4513">
                  <c:v>231.20853339999999</c:v>
                </c:pt>
                <c:pt idx="4514">
                  <c:v>231.216263</c:v>
                </c:pt>
                <c:pt idx="4515">
                  <c:v>231.2239921</c:v>
                </c:pt>
                <c:pt idx="4516">
                  <c:v>231.23172080000001</c:v>
                </c:pt>
                <c:pt idx="4517">
                  <c:v>231.23944899999998</c:v>
                </c:pt>
                <c:pt idx="4518">
                  <c:v>231.24717680000001</c:v>
                </c:pt>
                <c:pt idx="4519">
                  <c:v>231.2549042</c:v>
                </c:pt>
                <c:pt idx="4520">
                  <c:v>231.26263119999999</c:v>
                </c:pt>
                <c:pt idx="4521">
                  <c:v>231.27035770000001</c:v>
                </c:pt>
                <c:pt idx="4522">
                  <c:v>231.27808389999998</c:v>
                </c:pt>
                <c:pt idx="4523">
                  <c:v>231.2858095</c:v>
                </c:pt>
                <c:pt idx="4524">
                  <c:v>231.2935348</c:v>
                </c:pt>
                <c:pt idx="4525">
                  <c:v>231.30125960000001</c:v>
                </c:pt>
                <c:pt idx="4526">
                  <c:v>231.30898399999998</c:v>
                </c:pt>
                <c:pt idx="4527">
                  <c:v>231.31670800000001</c:v>
                </c:pt>
                <c:pt idx="4528">
                  <c:v>231.3244316</c:v>
                </c:pt>
                <c:pt idx="4529">
                  <c:v>231.33215469999999</c:v>
                </c:pt>
                <c:pt idx="4530">
                  <c:v>231.33987739999998</c:v>
                </c:pt>
                <c:pt idx="4531">
                  <c:v>231.34759969999999</c:v>
                </c:pt>
                <c:pt idx="4532">
                  <c:v>231.3553215</c:v>
                </c:pt>
                <c:pt idx="4533">
                  <c:v>231.36304289999998</c:v>
                </c:pt>
                <c:pt idx="4534">
                  <c:v>231.37076389999999</c:v>
                </c:pt>
                <c:pt idx="4535">
                  <c:v>231.37848449999998</c:v>
                </c:pt>
                <c:pt idx="4536">
                  <c:v>231.38620460000001</c:v>
                </c:pt>
                <c:pt idx="4537">
                  <c:v>231.39392429999998</c:v>
                </c:pt>
                <c:pt idx="4538">
                  <c:v>231.4016436</c:v>
                </c:pt>
                <c:pt idx="4539">
                  <c:v>231.40936249999999</c:v>
                </c:pt>
                <c:pt idx="4540">
                  <c:v>231.4170809</c:v>
                </c:pt>
                <c:pt idx="4541">
                  <c:v>231.42479889999998</c:v>
                </c:pt>
                <c:pt idx="4542">
                  <c:v>231.43251649999999</c:v>
                </c:pt>
                <c:pt idx="4543">
                  <c:v>231.44023359999997</c:v>
                </c:pt>
                <c:pt idx="4544">
                  <c:v>231.44795029999997</c:v>
                </c:pt>
                <c:pt idx="4545">
                  <c:v>231.45566659999997</c:v>
                </c:pt>
                <c:pt idx="4546">
                  <c:v>231.46338249999999</c:v>
                </c:pt>
                <c:pt idx="4547">
                  <c:v>231.47109789999999</c:v>
                </c:pt>
                <c:pt idx="4548">
                  <c:v>231.47881289999998</c:v>
                </c:pt>
                <c:pt idx="4549">
                  <c:v>231.48652749999999</c:v>
                </c:pt>
                <c:pt idx="4550">
                  <c:v>231.49424169999998</c:v>
                </c:pt>
                <c:pt idx="4551">
                  <c:v>231.50195539999999</c:v>
                </c:pt>
                <c:pt idx="4552">
                  <c:v>231.50966869999999</c:v>
                </c:pt>
                <c:pt idx="4553">
                  <c:v>231.51738159999999</c:v>
                </c:pt>
                <c:pt idx="4554">
                  <c:v>231.525094</c:v>
                </c:pt>
                <c:pt idx="4555">
                  <c:v>231.53280609999999</c:v>
                </c:pt>
                <c:pt idx="4556">
                  <c:v>231.54051759999999</c:v>
                </c:pt>
                <c:pt idx="4557">
                  <c:v>231.5482288</c:v>
                </c:pt>
                <c:pt idx="4558">
                  <c:v>231.55593959999999</c:v>
                </c:pt>
                <c:pt idx="4559">
                  <c:v>231.5636499</c:v>
                </c:pt>
                <c:pt idx="4560">
                  <c:v>231.57135969999999</c:v>
                </c:pt>
                <c:pt idx="4561">
                  <c:v>231.57906919999999</c:v>
                </c:pt>
                <c:pt idx="4562">
                  <c:v>231.5867782</c:v>
                </c:pt>
                <c:pt idx="4563">
                  <c:v>231.5944868</c:v>
                </c:pt>
                <c:pt idx="4564">
                  <c:v>231.58460569999997</c:v>
                </c:pt>
                <c:pt idx="4565">
                  <c:v>231.59249389999999</c:v>
                </c:pt>
                <c:pt idx="4566">
                  <c:v>231.60038169999999</c:v>
                </c:pt>
                <c:pt idx="4567">
                  <c:v>231.60826899999998</c:v>
                </c:pt>
                <c:pt idx="4568">
                  <c:v>231.6161559</c:v>
                </c:pt>
                <c:pt idx="4569">
                  <c:v>231.62404239999998</c:v>
                </c:pt>
                <c:pt idx="4570">
                  <c:v>231.63192839999999</c:v>
                </c:pt>
                <c:pt idx="4571">
                  <c:v>231.639814</c:v>
                </c:pt>
                <c:pt idx="4572">
                  <c:v>231.64769920000001</c:v>
                </c:pt>
                <c:pt idx="4573">
                  <c:v>231.65558390000001</c:v>
                </c:pt>
                <c:pt idx="4574">
                  <c:v>231.66346819999998</c:v>
                </c:pt>
                <c:pt idx="4575">
                  <c:v>231.67135209999998</c:v>
                </c:pt>
                <c:pt idx="4576">
                  <c:v>231.6792356</c:v>
                </c:pt>
                <c:pt idx="4577">
                  <c:v>231.68711859999999</c:v>
                </c:pt>
                <c:pt idx="4578">
                  <c:v>231.69500120000001</c:v>
                </c:pt>
                <c:pt idx="4579">
                  <c:v>231.70288339999999</c:v>
                </c:pt>
                <c:pt idx="4580">
                  <c:v>231.7107651</c:v>
                </c:pt>
                <c:pt idx="4581">
                  <c:v>231.71864640000001</c:v>
                </c:pt>
                <c:pt idx="4582">
                  <c:v>231.72652729999999</c:v>
                </c:pt>
                <c:pt idx="4583">
                  <c:v>231.73440769999999</c:v>
                </c:pt>
                <c:pt idx="4584">
                  <c:v>231.74228769999999</c:v>
                </c:pt>
                <c:pt idx="4585">
                  <c:v>231.75016730000002</c:v>
                </c:pt>
                <c:pt idx="4586">
                  <c:v>231.75804639999998</c:v>
                </c:pt>
                <c:pt idx="4587">
                  <c:v>231.7659251</c:v>
                </c:pt>
                <c:pt idx="4588">
                  <c:v>231.77380339999999</c:v>
                </c:pt>
                <c:pt idx="4589">
                  <c:v>231.7816813</c:v>
                </c:pt>
                <c:pt idx="4590">
                  <c:v>231.78955869999999</c:v>
                </c:pt>
                <c:pt idx="4591">
                  <c:v>231.79743569999999</c:v>
                </c:pt>
                <c:pt idx="4592">
                  <c:v>231.80531229999997</c:v>
                </c:pt>
                <c:pt idx="4593">
                  <c:v>231.81318839999997</c:v>
                </c:pt>
                <c:pt idx="4594">
                  <c:v>231.82106409999997</c:v>
                </c:pt>
                <c:pt idx="4595">
                  <c:v>231.8289394</c:v>
                </c:pt>
                <c:pt idx="4596">
                  <c:v>231.83681419999999</c:v>
                </c:pt>
                <c:pt idx="4597">
                  <c:v>231.84468860000001</c:v>
                </c:pt>
                <c:pt idx="4598">
                  <c:v>231.8525626</c:v>
                </c:pt>
                <c:pt idx="4599">
                  <c:v>231.86043609999999</c:v>
                </c:pt>
                <c:pt idx="4600">
                  <c:v>231.8683092</c:v>
                </c:pt>
                <c:pt idx="4601">
                  <c:v>231.87618189999998</c:v>
                </c:pt>
                <c:pt idx="4602">
                  <c:v>231.88405419999998</c:v>
                </c:pt>
                <c:pt idx="4603">
                  <c:v>231.89192599999998</c:v>
                </c:pt>
                <c:pt idx="4604">
                  <c:v>231.89979739999998</c:v>
                </c:pt>
                <c:pt idx="4605">
                  <c:v>231.90766829999998</c:v>
                </c:pt>
                <c:pt idx="4606">
                  <c:v>231.9155389</c:v>
                </c:pt>
                <c:pt idx="4607">
                  <c:v>231.92340899999999</c:v>
                </c:pt>
                <c:pt idx="4608">
                  <c:v>231.93127859999998</c:v>
                </c:pt>
                <c:pt idx="4609">
                  <c:v>231.93914789999999</c:v>
                </c:pt>
                <c:pt idx="4610">
                  <c:v>231.94701670000001</c:v>
                </c:pt>
                <c:pt idx="4611">
                  <c:v>231.95488499999999</c:v>
                </c:pt>
                <c:pt idx="4612">
                  <c:v>231.96275299999999</c:v>
                </c:pt>
                <c:pt idx="4613">
                  <c:v>231.97062049999997</c:v>
                </c:pt>
                <c:pt idx="4614">
                  <c:v>231.97848759999999</c:v>
                </c:pt>
                <c:pt idx="4615">
                  <c:v>231.98635419999999</c:v>
                </c:pt>
                <c:pt idx="4616">
                  <c:v>231.99422039999999</c:v>
                </c:pt>
                <c:pt idx="4617">
                  <c:v>232.00208620000001</c:v>
                </c:pt>
                <c:pt idx="4618">
                  <c:v>232.00995159999999</c:v>
                </c:pt>
                <c:pt idx="4619">
                  <c:v>232.01781650000001</c:v>
                </c:pt>
                <c:pt idx="4620">
                  <c:v>232.02568099999999</c:v>
                </c:pt>
                <c:pt idx="4621">
                  <c:v>232.0335451</c:v>
                </c:pt>
                <c:pt idx="4622">
                  <c:v>232.04140870000001</c:v>
                </c:pt>
                <c:pt idx="4623">
                  <c:v>232.04927190000001</c:v>
                </c:pt>
                <c:pt idx="4624">
                  <c:v>232.05713470000001</c:v>
                </c:pt>
                <c:pt idx="4625">
                  <c:v>232.06499700000001</c:v>
                </c:pt>
                <c:pt idx="4626">
                  <c:v>232.07285889999997</c:v>
                </c:pt>
                <c:pt idx="4627">
                  <c:v>232.08072039999999</c:v>
                </c:pt>
                <c:pt idx="4628">
                  <c:v>232.0885815</c:v>
                </c:pt>
                <c:pt idx="4629">
                  <c:v>232.09644209999999</c:v>
                </c:pt>
                <c:pt idx="4630">
                  <c:v>232.1043023</c:v>
                </c:pt>
                <c:pt idx="4631">
                  <c:v>232.11216199999998</c:v>
                </c:pt>
                <c:pt idx="4632">
                  <c:v>232.12002139999998</c:v>
                </c:pt>
                <c:pt idx="4633">
                  <c:v>232.12788029999999</c:v>
                </c:pt>
                <c:pt idx="4634">
                  <c:v>232.13573869999999</c:v>
                </c:pt>
                <c:pt idx="4635">
                  <c:v>232.14359679999998</c:v>
                </c:pt>
                <c:pt idx="4636">
                  <c:v>232.15145439999998</c:v>
                </c:pt>
                <c:pt idx="4637">
                  <c:v>232.1593115</c:v>
                </c:pt>
                <c:pt idx="4638">
                  <c:v>232.16716830000001</c:v>
                </c:pt>
                <c:pt idx="4639">
                  <c:v>232.1750246</c:v>
                </c:pt>
                <c:pt idx="4640">
                  <c:v>232.18288050000001</c:v>
                </c:pt>
                <c:pt idx="4641">
                  <c:v>232.19073589999999</c:v>
                </c:pt>
                <c:pt idx="4642">
                  <c:v>232.1985909</c:v>
                </c:pt>
                <c:pt idx="4643">
                  <c:v>232.20644549999997</c:v>
                </c:pt>
                <c:pt idx="4644">
                  <c:v>232.21429969999997</c:v>
                </c:pt>
                <c:pt idx="4645">
                  <c:v>232.22215339999997</c:v>
                </c:pt>
                <c:pt idx="4646">
                  <c:v>232.23000669999999</c:v>
                </c:pt>
                <c:pt idx="4647">
                  <c:v>232.23785949999998</c:v>
                </c:pt>
                <c:pt idx="4648">
                  <c:v>232.245712</c:v>
                </c:pt>
                <c:pt idx="4649">
                  <c:v>232.25356399999998</c:v>
                </c:pt>
                <c:pt idx="4650">
                  <c:v>232.2614155</c:v>
                </c:pt>
                <c:pt idx="4651">
                  <c:v>232.2692667</c:v>
                </c:pt>
                <c:pt idx="4652">
                  <c:v>232.27711739999998</c:v>
                </c:pt>
                <c:pt idx="4653">
                  <c:v>232.28496770000001</c:v>
                </c:pt>
                <c:pt idx="4654">
                  <c:v>232.29281750000001</c:v>
                </c:pt>
                <c:pt idx="4655">
                  <c:v>232.30066690000001</c:v>
                </c:pt>
                <c:pt idx="4656">
                  <c:v>232.30851589999997</c:v>
                </c:pt>
                <c:pt idx="4657">
                  <c:v>232.31636449999999</c:v>
                </c:pt>
                <c:pt idx="4658">
                  <c:v>232.32421259999998</c:v>
                </c:pt>
                <c:pt idx="4659">
                  <c:v>232.33206029999999</c:v>
                </c:pt>
                <c:pt idx="4660">
                  <c:v>232.33990749999998</c:v>
                </c:pt>
                <c:pt idx="4661">
                  <c:v>232.34775439999999</c:v>
                </c:pt>
                <c:pt idx="4662">
                  <c:v>232.35560079999999</c:v>
                </c:pt>
                <c:pt idx="4663">
                  <c:v>232.3634467</c:v>
                </c:pt>
                <c:pt idx="4664">
                  <c:v>232.37129229999999</c:v>
                </c:pt>
                <c:pt idx="4665">
                  <c:v>232.37913739999999</c:v>
                </c:pt>
                <c:pt idx="4666">
                  <c:v>232.38698209999998</c:v>
                </c:pt>
                <c:pt idx="4667">
                  <c:v>232.39482630000001</c:v>
                </c:pt>
                <c:pt idx="4668">
                  <c:v>232.40267009999999</c:v>
                </c:pt>
                <c:pt idx="4669">
                  <c:v>232.41051349999998</c:v>
                </c:pt>
                <c:pt idx="4670">
                  <c:v>232.41835649999999</c:v>
                </c:pt>
                <c:pt idx="4671">
                  <c:v>232.426199</c:v>
                </c:pt>
                <c:pt idx="4672">
                  <c:v>232.43404109999997</c:v>
                </c:pt>
                <c:pt idx="4673">
                  <c:v>232.44188270000001</c:v>
                </c:pt>
                <c:pt idx="4674">
                  <c:v>232.449724</c:v>
                </c:pt>
                <c:pt idx="4675">
                  <c:v>232.4575648</c:v>
                </c:pt>
                <c:pt idx="4676">
                  <c:v>232.4654051</c:v>
                </c:pt>
                <c:pt idx="4677">
                  <c:v>232.47324510000001</c:v>
                </c:pt>
                <c:pt idx="4678">
                  <c:v>232.48108459999997</c:v>
                </c:pt>
                <c:pt idx="4679">
                  <c:v>232.48892359999999</c:v>
                </c:pt>
                <c:pt idx="4680">
                  <c:v>232.4967623</c:v>
                </c:pt>
                <c:pt idx="4681">
                  <c:v>232.50460049999998</c:v>
                </c:pt>
                <c:pt idx="4682">
                  <c:v>232.51243829999999</c:v>
                </c:pt>
                <c:pt idx="4683">
                  <c:v>232.52027559999999</c:v>
                </c:pt>
                <c:pt idx="4684">
                  <c:v>232.52811259999999</c:v>
                </c:pt>
                <c:pt idx="4685">
                  <c:v>232.53594909999998</c:v>
                </c:pt>
                <c:pt idx="4686">
                  <c:v>232.54378510000001</c:v>
                </c:pt>
                <c:pt idx="4687">
                  <c:v>232.5516207</c:v>
                </c:pt>
                <c:pt idx="4688">
                  <c:v>232.55945589999999</c:v>
                </c:pt>
                <c:pt idx="4689">
                  <c:v>232.5672907</c:v>
                </c:pt>
                <c:pt idx="4690">
                  <c:v>232.57512499999999</c:v>
                </c:pt>
                <c:pt idx="4691">
                  <c:v>232.58295889999999</c:v>
                </c:pt>
                <c:pt idx="4692">
                  <c:v>232.5907924</c:v>
                </c:pt>
                <c:pt idx="4693">
                  <c:v>232.5986255</c:v>
                </c:pt>
                <c:pt idx="4694">
                  <c:v>232.6064581</c:v>
                </c:pt>
                <c:pt idx="4695">
                  <c:v>232.6142902</c:v>
                </c:pt>
                <c:pt idx="4696">
                  <c:v>232.62212199999999</c:v>
                </c:pt>
                <c:pt idx="4697">
                  <c:v>232.62995329999998</c:v>
                </c:pt>
                <c:pt idx="4698">
                  <c:v>232.6377842</c:v>
                </c:pt>
                <c:pt idx="4699">
                  <c:v>232.64561470000001</c:v>
                </c:pt>
                <c:pt idx="4700">
                  <c:v>232.65344469999999</c:v>
                </c:pt>
                <c:pt idx="4701">
                  <c:v>232.6612743</c:v>
                </c:pt>
                <c:pt idx="4702">
                  <c:v>232.66910349999998</c:v>
                </c:pt>
                <c:pt idx="4703">
                  <c:v>232.67693219999998</c:v>
                </c:pt>
                <c:pt idx="4704">
                  <c:v>232.68476050000001</c:v>
                </c:pt>
                <c:pt idx="4705">
                  <c:v>232.69258840000001</c:v>
                </c:pt>
                <c:pt idx="4706">
                  <c:v>232.7004158</c:v>
                </c:pt>
                <c:pt idx="4707">
                  <c:v>232.70824279999999</c:v>
                </c:pt>
                <c:pt idx="4708">
                  <c:v>232.71606940000001</c:v>
                </c:pt>
                <c:pt idx="4709">
                  <c:v>232.7238955</c:v>
                </c:pt>
                <c:pt idx="4710">
                  <c:v>232.7317213</c:v>
                </c:pt>
                <c:pt idx="4711">
                  <c:v>232.73954649999999</c:v>
                </c:pt>
                <c:pt idx="4712">
                  <c:v>232.74737139999999</c:v>
                </c:pt>
                <c:pt idx="4713">
                  <c:v>232.7551958</c:v>
                </c:pt>
                <c:pt idx="4714">
                  <c:v>232.76301979999997</c:v>
                </c:pt>
                <c:pt idx="4715">
                  <c:v>232.77084339999999</c:v>
                </c:pt>
                <c:pt idx="4716">
                  <c:v>232.77866650000001</c:v>
                </c:pt>
                <c:pt idx="4717">
                  <c:v>232.78648920000001</c:v>
                </c:pt>
                <c:pt idx="4718">
                  <c:v>232.79431149999999</c:v>
                </c:pt>
                <c:pt idx="4719">
                  <c:v>232.80213329999998</c:v>
                </c:pt>
                <c:pt idx="4720">
                  <c:v>232.80995469999999</c:v>
                </c:pt>
                <c:pt idx="4721">
                  <c:v>232.81777569999997</c:v>
                </c:pt>
                <c:pt idx="4722">
                  <c:v>232.8255963</c:v>
                </c:pt>
                <c:pt idx="4723">
                  <c:v>232.83341639999998</c:v>
                </c:pt>
                <c:pt idx="4724">
                  <c:v>232.8412361</c:v>
                </c:pt>
                <c:pt idx="4725">
                  <c:v>232.8490553</c:v>
                </c:pt>
                <c:pt idx="4726">
                  <c:v>232.8568741</c:v>
                </c:pt>
                <c:pt idx="4727">
                  <c:v>232.86469249999999</c:v>
                </c:pt>
                <c:pt idx="4728">
                  <c:v>232.8725105</c:v>
                </c:pt>
                <c:pt idx="4729">
                  <c:v>232.88032799999999</c:v>
                </c:pt>
                <c:pt idx="4730">
                  <c:v>232.8881451</c:v>
                </c:pt>
                <c:pt idx="4731">
                  <c:v>232.89596180000001</c:v>
                </c:pt>
                <c:pt idx="4732">
                  <c:v>232.90377799999999</c:v>
                </c:pt>
                <c:pt idx="4733">
                  <c:v>232.91159390000001</c:v>
                </c:pt>
                <c:pt idx="4734">
                  <c:v>232.91940919999999</c:v>
                </c:pt>
                <c:pt idx="4735">
                  <c:v>232.92722419999998</c:v>
                </c:pt>
                <c:pt idx="4736">
                  <c:v>232.93503869999998</c:v>
                </c:pt>
                <c:pt idx="4737">
                  <c:v>232.9428528</c:v>
                </c:pt>
                <c:pt idx="4738">
                  <c:v>232.95066639999999</c:v>
                </c:pt>
                <c:pt idx="4739">
                  <c:v>232.9584797</c:v>
                </c:pt>
                <c:pt idx="4740">
                  <c:v>232.96629240000001</c:v>
                </c:pt>
                <c:pt idx="4741">
                  <c:v>232.97410479999999</c:v>
                </c:pt>
                <c:pt idx="4742">
                  <c:v>232.9819167</c:v>
                </c:pt>
                <c:pt idx="4743">
                  <c:v>232.98972819999997</c:v>
                </c:pt>
                <c:pt idx="4744">
                  <c:v>232.9975393</c:v>
                </c:pt>
                <c:pt idx="4745">
                  <c:v>233.0053499</c:v>
                </c:pt>
                <c:pt idx="4746">
                  <c:v>233.01316009999999</c:v>
                </c:pt>
                <c:pt idx="4747">
                  <c:v>233.02096989999998</c:v>
                </c:pt>
                <c:pt idx="4748">
                  <c:v>233.0287793</c:v>
                </c:pt>
                <c:pt idx="4749">
                  <c:v>233.03658820000001</c:v>
                </c:pt>
                <c:pt idx="4750">
                  <c:v>233.04439669999999</c:v>
                </c:pt>
                <c:pt idx="4751">
                  <c:v>233.0522047</c:v>
                </c:pt>
                <c:pt idx="4752">
                  <c:v>233.06001230000001</c:v>
                </c:pt>
                <c:pt idx="4753">
                  <c:v>233.06781949999998</c:v>
                </c:pt>
                <c:pt idx="4754">
                  <c:v>233.07562629999998</c:v>
                </c:pt>
                <c:pt idx="4755">
                  <c:v>233.08343260000001</c:v>
                </c:pt>
                <c:pt idx="4756">
                  <c:v>233.0912385</c:v>
                </c:pt>
                <c:pt idx="4757">
                  <c:v>233.09904399999999</c:v>
                </c:pt>
                <c:pt idx="4758">
                  <c:v>233.10684900000001</c:v>
                </c:pt>
                <c:pt idx="4759">
                  <c:v>233.1146536</c:v>
                </c:pt>
                <c:pt idx="4760">
                  <c:v>233.12245779999998</c:v>
                </c:pt>
                <c:pt idx="4761">
                  <c:v>233.13026149999999</c:v>
                </c:pt>
                <c:pt idx="4762">
                  <c:v>233.13806489999999</c:v>
                </c:pt>
                <c:pt idx="4763">
                  <c:v>233.1458677</c:v>
                </c:pt>
                <c:pt idx="4764">
                  <c:v>233.15367019999999</c:v>
                </c:pt>
                <c:pt idx="4765">
                  <c:v>233.16147219999999</c:v>
                </c:pt>
                <c:pt idx="4766">
                  <c:v>233.16927379999998</c:v>
                </c:pt>
                <c:pt idx="4767">
                  <c:v>233.177075</c:v>
                </c:pt>
                <c:pt idx="4768">
                  <c:v>233.18487569999999</c:v>
                </c:pt>
                <c:pt idx="4769">
                  <c:v>233.19267600000001</c:v>
                </c:pt>
                <c:pt idx="4770">
                  <c:v>233.20047579999999</c:v>
                </c:pt>
                <c:pt idx="4771">
                  <c:v>233.2082753</c:v>
                </c:pt>
                <c:pt idx="4772">
                  <c:v>233.2160743</c:v>
                </c:pt>
                <c:pt idx="4773">
                  <c:v>233.2238729</c:v>
                </c:pt>
                <c:pt idx="4774">
                  <c:v>233.23167100000001</c:v>
                </c:pt>
                <c:pt idx="4775">
                  <c:v>233.23946869999997</c:v>
                </c:pt>
                <c:pt idx="4776">
                  <c:v>233.247266</c:v>
                </c:pt>
                <c:pt idx="4777">
                  <c:v>233.25506279999999</c:v>
                </c:pt>
                <c:pt idx="4778">
                  <c:v>233.2628593</c:v>
                </c:pt>
                <c:pt idx="4779">
                  <c:v>233.27065530000002</c:v>
                </c:pt>
                <c:pt idx="4780">
                  <c:v>233.27845079999997</c:v>
                </c:pt>
                <c:pt idx="4781">
                  <c:v>233.28624589999998</c:v>
                </c:pt>
                <c:pt idx="4782">
                  <c:v>233.29404059999999</c:v>
                </c:pt>
                <c:pt idx="4783">
                  <c:v>233.30183489999999</c:v>
                </c:pt>
                <c:pt idx="4784">
                  <c:v>233.30962869999999</c:v>
                </c:pt>
                <c:pt idx="4785">
                  <c:v>233.31742209999999</c:v>
                </c:pt>
                <c:pt idx="4786">
                  <c:v>233.32521509999998</c:v>
                </c:pt>
                <c:pt idx="4787">
                  <c:v>233.33300759999997</c:v>
                </c:pt>
                <c:pt idx="4788">
                  <c:v>233.34079979999998</c:v>
                </c:pt>
                <c:pt idx="4789">
                  <c:v>233.34859139999998</c:v>
                </c:pt>
                <c:pt idx="4790">
                  <c:v>233.35638269999998</c:v>
                </c:pt>
                <c:pt idx="4791">
                  <c:v>233.36417349999999</c:v>
                </c:pt>
                <c:pt idx="4792">
                  <c:v>233.3719639</c:v>
                </c:pt>
                <c:pt idx="4793">
                  <c:v>233.37975379999997</c:v>
                </c:pt>
                <c:pt idx="4794">
                  <c:v>233.3875434</c:v>
                </c:pt>
                <c:pt idx="4795">
                  <c:v>233.39533249999999</c:v>
                </c:pt>
                <c:pt idx="4796">
                  <c:v>233.40312109999999</c:v>
                </c:pt>
                <c:pt idx="4797">
                  <c:v>233.41090939999998</c:v>
                </c:pt>
                <c:pt idx="4798">
                  <c:v>233.4186972</c:v>
                </c:pt>
                <c:pt idx="4799">
                  <c:v>233.42648449999999</c:v>
                </c:pt>
                <c:pt idx="4800">
                  <c:v>233.43427149999999</c:v>
                </c:pt>
                <c:pt idx="4801">
                  <c:v>233.442058</c:v>
                </c:pt>
                <c:pt idx="4802">
                  <c:v>233.44984410000001</c:v>
                </c:pt>
                <c:pt idx="4803">
                  <c:v>233.45762969999998</c:v>
                </c:pt>
                <c:pt idx="4804">
                  <c:v>233.46541489999998</c:v>
                </c:pt>
                <c:pt idx="4805">
                  <c:v>233.47319969999998</c:v>
                </c:pt>
                <c:pt idx="4806">
                  <c:v>233.4809841</c:v>
                </c:pt>
                <c:pt idx="4807">
                  <c:v>233.48876799999999</c:v>
                </c:pt>
                <c:pt idx="4808">
                  <c:v>233.49655150000001</c:v>
                </c:pt>
                <c:pt idx="4809">
                  <c:v>233.5043345</c:v>
                </c:pt>
                <c:pt idx="4810">
                  <c:v>233.51211720000001</c:v>
                </c:pt>
                <c:pt idx="4811">
                  <c:v>233.51989940000001</c:v>
                </c:pt>
                <c:pt idx="4812">
                  <c:v>233.5276811</c:v>
                </c:pt>
                <c:pt idx="4813">
                  <c:v>233.53546249999999</c:v>
                </c:pt>
                <c:pt idx="4814">
                  <c:v>233.54324339999999</c:v>
                </c:pt>
                <c:pt idx="4815">
                  <c:v>233.55102389999999</c:v>
                </c:pt>
                <c:pt idx="4816">
                  <c:v>233.55880389999999</c:v>
                </c:pt>
                <c:pt idx="4817">
                  <c:v>233.56658349999998</c:v>
                </c:pt>
                <c:pt idx="4818">
                  <c:v>233.57436269999997</c:v>
                </c:pt>
                <c:pt idx="4819">
                  <c:v>233.58214149999998</c:v>
                </c:pt>
                <c:pt idx="4820">
                  <c:v>233.58991979999999</c:v>
                </c:pt>
                <c:pt idx="4821">
                  <c:v>233.5976977</c:v>
                </c:pt>
                <c:pt idx="4822">
                  <c:v>233.60547510000001</c:v>
                </c:pt>
                <c:pt idx="4823">
                  <c:v>233.61325220000001</c:v>
                </c:pt>
                <c:pt idx="4824">
                  <c:v>233.62102879999998</c:v>
                </c:pt>
                <c:pt idx="4825">
                  <c:v>233.62880490000001</c:v>
                </c:pt>
                <c:pt idx="4826">
                  <c:v>233.6365807</c:v>
                </c:pt>
                <c:pt idx="4827">
                  <c:v>233.64435599999999</c:v>
                </c:pt>
                <c:pt idx="4828">
                  <c:v>233.65213089999997</c:v>
                </c:pt>
                <c:pt idx="4829">
                  <c:v>233.64479750000001</c:v>
                </c:pt>
                <c:pt idx="4830">
                  <c:v>233.65275499999998</c:v>
                </c:pt>
                <c:pt idx="4831">
                  <c:v>233.66071210000001</c:v>
                </c:pt>
                <c:pt idx="4832">
                  <c:v>233.66866880000001</c:v>
                </c:pt>
                <c:pt idx="4833">
                  <c:v>233.676625</c:v>
                </c:pt>
                <c:pt idx="4834">
                  <c:v>233.6845807</c:v>
                </c:pt>
                <c:pt idx="4835">
                  <c:v>233.69253609999998</c:v>
                </c:pt>
                <c:pt idx="4836">
                  <c:v>233.700491</c:v>
                </c:pt>
                <c:pt idx="4837">
                  <c:v>233.70844549999998</c:v>
                </c:pt>
                <c:pt idx="4838">
                  <c:v>233.71639949999999</c:v>
                </c:pt>
                <c:pt idx="4839">
                  <c:v>233.72435309999997</c:v>
                </c:pt>
                <c:pt idx="4840">
                  <c:v>233.7323063</c:v>
                </c:pt>
                <c:pt idx="4841">
                  <c:v>233.74025899999998</c:v>
                </c:pt>
                <c:pt idx="4842">
                  <c:v>233.74821129999998</c:v>
                </c:pt>
                <c:pt idx="4843">
                  <c:v>233.7561632</c:v>
                </c:pt>
                <c:pt idx="4844">
                  <c:v>233.7641146</c:v>
                </c:pt>
                <c:pt idx="4845">
                  <c:v>233.77206559999999</c:v>
                </c:pt>
                <c:pt idx="4846">
                  <c:v>233.78001619999998</c:v>
                </c:pt>
                <c:pt idx="4847">
                  <c:v>233.78796629999999</c:v>
                </c:pt>
                <c:pt idx="4848">
                  <c:v>233.79591600000001</c:v>
                </c:pt>
                <c:pt idx="4849">
                  <c:v>233.80386519999999</c:v>
                </c:pt>
                <c:pt idx="4850">
                  <c:v>233.81181409999999</c:v>
                </c:pt>
                <c:pt idx="4851">
                  <c:v>233.8197624</c:v>
                </c:pt>
                <c:pt idx="4852">
                  <c:v>233.82771039999997</c:v>
                </c:pt>
                <c:pt idx="4853">
                  <c:v>233.83565789999997</c:v>
                </c:pt>
                <c:pt idx="4854">
                  <c:v>233.84360499999997</c:v>
                </c:pt>
                <c:pt idx="4855">
                  <c:v>233.85155169999999</c:v>
                </c:pt>
                <c:pt idx="4856">
                  <c:v>233.85949789999998</c:v>
                </c:pt>
                <c:pt idx="4857">
                  <c:v>233.8674436</c:v>
                </c:pt>
                <c:pt idx="4858">
                  <c:v>233.87538900000001</c:v>
                </c:pt>
                <c:pt idx="4859">
                  <c:v>233.8833339</c:v>
                </c:pt>
                <c:pt idx="4860">
                  <c:v>233.8912784</c:v>
                </c:pt>
                <c:pt idx="4861">
                  <c:v>233.89922239999999</c:v>
                </c:pt>
                <c:pt idx="4862">
                  <c:v>233.90716599999999</c:v>
                </c:pt>
                <c:pt idx="4863">
                  <c:v>233.91510919999999</c:v>
                </c:pt>
                <c:pt idx="4864">
                  <c:v>233.92305189999999</c:v>
                </c:pt>
                <c:pt idx="4865">
                  <c:v>233.93099419999999</c:v>
                </c:pt>
                <c:pt idx="4866">
                  <c:v>233.93893609999998</c:v>
                </c:pt>
                <c:pt idx="4867">
                  <c:v>233.9468775</c:v>
                </c:pt>
                <c:pt idx="4868">
                  <c:v>233.95481849999999</c:v>
                </c:pt>
                <c:pt idx="4869">
                  <c:v>233.96275909999997</c:v>
                </c:pt>
                <c:pt idx="4870">
                  <c:v>233.97069919999998</c:v>
                </c:pt>
                <c:pt idx="4871">
                  <c:v>233.97863889999999</c:v>
                </c:pt>
                <c:pt idx="4872">
                  <c:v>233.9865782</c:v>
                </c:pt>
                <c:pt idx="4873">
                  <c:v>233.994517</c:v>
                </c:pt>
                <c:pt idx="4874">
                  <c:v>234.0024554</c:v>
                </c:pt>
                <c:pt idx="4875">
                  <c:v>234.0103934</c:v>
                </c:pt>
                <c:pt idx="4876">
                  <c:v>234.0183309</c:v>
                </c:pt>
                <c:pt idx="4877">
                  <c:v>234.02626799999999</c:v>
                </c:pt>
                <c:pt idx="4878">
                  <c:v>234.03420459999998</c:v>
                </c:pt>
                <c:pt idx="4879">
                  <c:v>234.0421408</c:v>
                </c:pt>
                <c:pt idx="4880">
                  <c:v>234.05007659999998</c:v>
                </c:pt>
                <c:pt idx="4881">
                  <c:v>234.05801199999999</c:v>
                </c:pt>
                <c:pt idx="4882">
                  <c:v>234.0659469</c:v>
                </c:pt>
                <c:pt idx="4883">
                  <c:v>234.07388139999998</c:v>
                </c:pt>
                <c:pt idx="4884">
                  <c:v>234.08181539999998</c:v>
                </c:pt>
                <c:pt idx="4885">
                  <c:v>234.08974899999998</c:v>
                </c:pt>
                <c:pt idx="4886">
                  <c:v>234.09768219999998</c:v>
                </c:pt>
                <c:pt idx="4887">
                  <c:v>234.10561490000001</c:v>
                </c:pt>
                <c:pt idx="4888">
                  <c:v>234.1135472</c:v>
                </c:pt>
                <c:pt idx="4889">
                  <c:v>234.12147909999999</c:v>
                </c:pt>
                <c:pt idx="4890">
                  <c:v>234.12941050000001</c:v>
                </c:pt>
                <c:pt idx="4891">
                  <c:v>234.13734149999999</c:v>
                </c:pt>
                <c:pt idx="4892">
                  <c:v>234.14527209999997</c:v>
                </c:pt>
                <c:pt idx="4893">
                  <c:v>234.15320220000001</c:v>
                </c:pt>
                <c:pt idx="4894">
                  <c:v>234.16113189999999</c:v>
                </c:pt>
                <c:pt idx="4895">
                  <c:v>234.16906119999999</c:v>
                </c:pt>
                <c:pt idx="4896">
                  <c:v>234.17698999999999</c:v>
                </c:pt>
                <c:pt idx="4897">
                  <c:v>234.18491840000002</c:v>
                </c:pt>
                <c:pt idx="4898">
                  <c:v>234.19284639999998</c:v>
                </c:pt>
                <c:pt idx="4899">
                  <c:v>234.2007739</c:v>
                </c:pt>
                <c:pt idx="4900">
                  <c:v>234.20870099999999</c:v>
                </c:pt>
                <c:pt idx="4901">
                  <c:v>234.21662759999998</c:v>
                </c:pt>
                <c:pt idx="4902">
                  <c:v>234.22455389999999</c:v>
                </c:pt>
                <c:pt idx="4903">
                  <c:v>234.23247959999998</c:v>
                </c:pt>
                <c:pt idx="4904">
                  <c:v>234.24040500000001</c:v>
                </c:pt>
                <c:pt idx="4905">
                  <c:v>234.24832990000002</c:v>
                </c:pt>
                <c:pt idx="4906">
                  <c:v>234.25625440000002</c:v>
                </c:pt>
                <c:pt idx="4907">
                  <c:v>234.26417839999999</c:v>
                </c:pt>
                <c:pt idx="4908">
                  <c:v>234.27210209999998</c:v>
                </c:pt>
                <c:pt idx="4909">
                  <c:v>234.28002520000001</c:v>
                </c:pt>
                <c:pt idx="4910">
                  <c:v>234.28794799999997</c:v>
                </c:pt>
                <c:pt idx="4911">
                  <c:v>234.29587029999999</c:v>
                </c:pt>
                <c:pt idx="4912">
                  <c:v>234.30379219999998</c:v>
                </c:pt>
                <c:pt idx="4913">
                  <c:v>234.31171359999999</c:v>
                </c:pt>
                <c:pt idx="4914">
                  <c:v>234.3196346</c:v>
                </c:pt>
                <c:pt idx="4915">
                  <c:v>234.32755520000001</c:v>
                </c:pt>
                <c:pt idx="4916">
                  <c:v>234.33547530000001</c:v>
                </c:pt>
                <c:pt idx="4917">
                  <c:v>234.34339499999999</c:v>
                </c:pt>
                <c:pt idx="4918">
                  <c:v>234.35131429999998</c:v>
                </c:pt>
                <c:pt idx="4919">
                  <c:v>234.35923309999998</c:v>
                </c:pt>
                <c:pt idx="4920">
                  <c:v>234.36715149999998</c:v>
                </c:pt>
                <c:pt idx="4921">
                  <c:v>234.3750695</c:v>
                </c:pt>
                <c:pt idx="4922">
                  <c:v>234.38298699999999</c:v>
                </c:pt>
                <c:pt idx="4923">
                  <c:v>234.3909041</c:v>
                </c:pt>
                <c:pt idx="4924">
                  <c:v>234.39882069999999</c:v>
                </c:pt>
                <c:pt idx="4925">
                  <c:v>234.40673699999999</c:v>
                </c:pt>
                <c:pt idx="4926">
                  <c:v>234.4146527</c:v>
                </c:pt>
                <c:pt idx="4927">
                  <c:v>234.42256810000001</c:v>
                </c:pt>
                <c:pt idx="4928">
                  <c:v>234.43048299999998</c:v>
                </c:pt>
                <c:pt idx="4929">
                  <c:v>234.43839749999998</c:v>
                </c:pt>
                <c:pt idx="4930">
                  <c:v>234.44631150000001</c:v>
                </c:pt>
                <c:pt idx="4931">
                  <c:v>234.4542252</c:v>
                </c:pt>
                <c:pt idx="4932">
                  <c:v>234.46213829999999</c:v>
                </c:pt>
                <c:pt idx="4933">
                  <c:v>234.47005110000001</c:v>
                </c:pt>
                <c:pt idx="4934">
                  <c:v>234.47796339999999</c:v>
                </c:pt>
                <c:pt idx="4935">
                  <c:v>234.48587529999998</c:v>
                </c:pt>
                <c:pt idx="4936">
                  <c:v>234.49378669999999</c:v>
                </c:pt>
                <c:pt idx="4937">
                  <c:v>234.50169769999999</c:v>
                </c:pt>
                <c:pt idx="4938">
                  <c:v>234.5096083</c:v>
                </c:pt>
                <c:pt idx="4939">
                  <c:v>234.5175184</c:v>
                </c:pt>
                <c:pt idx="4940">
                  <c:v>234.5254281</c:v>
                </c:pt>
                <c:pt idx="4941">
                  <c:v>234.53333739999999</c:v>
                </c:pt>
                <c:pt idx="4942">
                  <c:v>234.54124619999999</c:v>
                </c:pt>
                <c:pt idx="4943">
                  <c:v>234.54915459999998</c:v>
                </c:pt>
                <c:pt idx="4944">
                  <c:v>234.55706259999999</c:v>
                </c:pt>
                <c:pt idx="4945">
                  <c:v>234.56497010000001</c:v>
                </c:pt>
                <c:pt idx="4946">
                  <c:v>234.57287719999999</c:v>
                </c:pt>
                <c:pt idx="4947">
                  <c:v>234.5807839</c:v>
                </c:pt>
                <c:pt idx="4948">
                  <c:v>234.58869009999998</c:v>
                </c:pt>
                <c:pt idx="4949">
                  <c:v>234.59659589999998</c:v>
                </c:pt>
                <c:pt idx="4950">
                  <c:v>234.60450130000001</c:v>
                </c:pt>
                <c:pt idx="4951">
                  <c:v>234.61240619999998</c:v>
                </c:pt>
                <c:pt idx="4952">
                  <c:v>234.6203107</c:v>
                </c:pt>
                <c:pt idx="4953">
                  <c:v>234.6282147</c:v>
                </c:pt>
                <c:pt idx="4954">
                  <c:v>234.63611829999999</c:v>
                </c:pt>
                <c:pt idx="4955">
                  <c:v>234.64402149999998</c:v>
                </c:pt>
                <c:pt idx="4956">
                  <c:v>234.65192429999999</c:v>
                </c:pt>
                <c:pt idx="4957">
                  <c:v>234.65982659999997</c:v>
                </c:pt>
                <c:pt idx="4958">
                  <c:v>234.66772849999998</c:v>
                </c:pt>
                <c:pt idx="4959">
                  <c:v>234.67562989999999</c:v>
                </c:pt>
                <c:pt idx="4960">
                  <c:v>234.68353089999999</c:v>
                </c:pt>
                <c:pt idx="4961">
                  <c:v>234.69143149999999</c:v>
                </c:pt>
                <c:pt idx="4962">
                  <c:v>234.69933159999999</c:v>
                </c:pt>
                <c:pt idx="4963">
                  <c:v>234.70723129999999</c:v>
                </c:pt>
                <c:pt idx="4964">
                  <c:v>234.71513059999998</c:v>
                </c:pt>
                <c:pt idx="4965">
                  <c:v>234.72302939999997</c:v>
                </c:pt>
                <c:pt idx="4966">
                  <c:v>234.73092779999999</c:v>
                </c:pt>
                <c:pt idx="4967">
                  <c:v>234.73882579999997</c:v>
                </c:pt>
                <c:pt idx="4968">
                  <c:v>234.74672329999999</c:v>
                </c:pt>
                <c:pt idx="4969">
                  <c:v>234.75462039999999</c:v>
                </c:pt>
                <c:pt idx="4970">
                  <c:v>234.7625171</c:v>
                </c:pt>
                <c:pt idx="4971">
                  <c:v>234.7704133</c:v>
                </c:pt>
                <c:pt idx="4972">
                  <c:v>234.7783091</c:v>
                </c:pt>
                <c:pt idx="4973">
                  <c:v>234.7862045</c:v>
                </c:pt>
                <c:pt idx="4974">
                  <c:v>234.79409939999999</c:v>
                </c:pt>
                <c:pt idx="4975">
                  <c:v>234.80199389999999</c:v>
                </c:pt>
                <c:pt idx="4976">
                  <c:v>234.809888</c:v>
                </c:pt>
                <c:pt idx="4977">
                  <c:v>234.81778159999999</c:v>
                </c:pt>
                <c:pt idx="4978">
                  <c:v>234.82567479999997</c:v>
                </c:pt>
                <c:pt idx="4979">
                  <c:v>234.83356749999999</c:v>
                </c:pt>
                <c:pt idx="4980">
                  <c:v>234.8414598</c:v>
                </c:pt>
                <c:pt idx="4981">
                  <c:v>234.84935169999997</c:v>
                </c:pt>
                <c:pt idx="4982">
                  <c:v>234.8572432</c:v>
                </c:pt>
                <c:pt idx="4983">
                  <c:v>234.8651342</c:v>
                </c:pt>
                <c:pt idx="4984">
                  <c:v>234.8730248</c:v>
                </c:pt>
                <c:pt idx="4985">
                  <c:v>234.88091489999999</c:v>
                </c:pt>
                <c:pt idx="4986">
                  <c:v>234.88880459999999</c:v>
                </c:pt>
                <c:pt idx="4987">
                  <c:v>234.8966939</c:v>
                </c:pt>
                <c:pt idx="4988">
                  <c:v>234.90458269999999</c:v>
                </c:pt>
                <c:pt idx="4989">
                  <c:v>234.91247109999998</c:v>
                </c:pt>
                <c:pt idx="4990">
                  <c:v>234.92035909999998</c:v>
                </c:pt>
                <c:pt idx="4991">
                  <c:v>234.92824659999999</c:v>
                </c:pt>
                <c:pt idx="4992">
                  <c:v>234.9361337</c:v>
                </c:pt>
                <c:pt idx="4993">
                  <c:v>234.9440204</c:v>
                </c:pt>
                <c:pt idx="4994">
                  <c:v>234.9519066</c:v>
                </c:pt>
                <c:pt idx="4995">
                  <c:v>234.9597924</c:v>
                </c:pt>
                <c:pt idx="4996">
                  <c:v>234.96767779999999</c:v>
                </c:pt>
                <c:pt idx="4997">
                  <c:v>234.97556269999998</c:v>
                </c:pt>
                <c:pt idx="4998">
                  <c:v>234.9834472</c:v>
                </c:pt>
                <c:pt idx="4999">
                  <c:v>234.99133129999998</c:v>
                </c:pt>
                <c:pt idx="5000">
                  <c:v>234.9992149</c:v>
                </c:pt>
                <c:pt idx="5001">
                  <c:v>235.00709809999998</c:v>
                </c:pt>
                <c:pt idx="5002">
                  <c:v>235.01498079999999</c:v>
                </c:pt>
                <c:pt idx="5003">
                  <c:v>235.0228631</c:v>
                </c:pt>
                <c:pt idx="5004">
                  <c:v>235.030745</c:v>
                </c:pt>
                <c:pt idx="5005">
                  <c:v>235.03862649999999</c:v>
                </c:pt>
                <c:pt idx="5006">
                  <c:v>235.04650749999999</c:v>
                </c:pt>
                <c:pt idx="5007">
                  <c:v>235.05438809999998</c:v>
                </c:pt>
                <c:pt idx="5008">
                  <c:v>235.06226820000001</c:v>
                </c:pt>
                <c:pt idx="5009">
                  <c:v>235.07014789999999</c:v>
                </c:pt>
                <c:pt idx="5010">
                  <c:v>235.07802719999998</c:v>
                </c:pt>
                <c:pt idx="5011">
                  <c:v>235.08590609999999</c:v>
                </c:pt>
                <c:pt idx="5012">
                  <c:v>235.0937845</c:v>
                </c:pt>
                <c:pt idx="5013">
                  <c:v>235.10166239999998</c:v>
                </c:pt>
                <c:pt idx="5014">
                  <c:v>235.10953999999998</c:v>
                </c:pt>
                <c:pt idx="5015">
                  <c:v>235.11741710000001</c:v>
                </c:pt>
                <c:pt idx="5016">
                  <c:v>235.12529370000001</c:v>
                </c:pt>
                <c:pt idx="5017">
                  <c:v>235.13317000000001</c:v>
                </c:pt>
                <c:pt idx="5018">
                  <c:v>235.1410458</c:v>
                </c:pt>
                <c:pt idx="5019">
                  <c:v>235.1489211</c:v>
                </c:pt>
                <c:pt idx="5020">
                  <c:v>235.15679609999998</c:v>
                </c:pt>
                <c:pt idx="5021">
                  <c:v>235.16467059999999</c:v>
                </c:pt>
                <c:pt idx="5022">
                  <c:v>235.17254459999998</c:v>
                </c:pt>
                <c:pt idx="5023">
                  <c:v>235.18041829999999</c:v>
                </c:pt>
                <c:pt idx="5024">
                  <c:v>235.1882914</c:v>
                </c:pt>
                <c:pt idx="5025">
                  <c:v>235.1961642</c:v>
                </c:pt>
                <c:pt idx="5026">
                  <c:v>235.2040365</c:v>
                </c:pt>
                <c:pt idx="5027">
                  <c:v>235.2119084</c:v>
                </c:pt>
                <c:pt idx="5028">
                  <c:v>235.21977989999999</c:v>
                </c:pt>
                <c:pt idx="5029">
                  <c:v>235.22765090000001</c:v>
                </c:pt>
                <c:pt idx="5030">
                  <c:v>235.23552149999998</c:v>
                </c:pt>
                <c:pt idx="5031">
                  <c:v>235.2433916</c:v>
                </c:pt>
                <c:pt idx="5032">
                  <c:v>235.25126130000001</c:v>
                </c:pt>
                <c:pt idx="5033">
                  <c:v>235.25913059999999</c:v>
                </c:pt>
                <c:pt idx="5034">
                  <c:v>235.26699949999997</c:v>
                </c:pt>
                <c:pt idx="5035">
                  <c:v>235.2748679</c:v>
                </c:pt>
                <c:pt idx="5036">
                  <c:v>235.28273579999998</c:v>
                </c:pt>
                <c:pt idx="5037">
                  <c:v>235.29060339999998</c:v>
                </c:pt>
                <c:pt idx="5038">
                  <c:v>235.29847049999998</c:v>
                </c:pt>
                <c:pt idx="5039">
                  <c:v>235.3063372</c:v>
                </c:pt>
                <c:pt idx="5040">
                  <c:v>235.3142034</c:v>
                </c:pt>
                <c:pt idx="5041">
                  <c:v>235.32206919999999</c:v>
                </c:pt>
                <c:pt idx="5042">
                  <c:v>235.3299346</c:v>
                </c:pt>
                <c:pt idx="5043">
                  <c:v>235.33779949999999</c:v>
                </c:pt>
                <c:pt idx="5044">
                  <c:v>235.345664</c:v>
                </c:pt>
                <c:pt idx="5045">
                  <c:v>235.35352809999998</c:v>
                </c:pt>
                <c:pt idx="5046">
                  <c:v>235.36139169999998</c:v>
                </c:pt>
                <c:pt idx="5047">
                  <c:v>235.36925489999999</c:v>
                </c:pt>
                <c:pt idx="5048">
                  <c:v>235.37711759999999</c:v>
                </c:pt>
                <c:pt idx="5049">
                  <c:v>235.38497999999998</c:v>
                </c:pt>
                <c:pt idx="5050">
                  <c:v>235.39284189999998</c:v>
                </c:pt>
                <c:pt idx="5051">
                  <c:v>235.4007033</c:v>
                </c:pt>
                <c:pt idx="5052">
                  <c:v>235.40856429999999</c:v>
                </c:pt>
                <c:pt idx="5053">
                  <c:v>235.41642489999998</c:v>
                </c:pt>
                <c:pt idx="5054">
                  <c:v>235.42428509999999</c:v>
                </c:pt>
                <c:pt idx="5055">
                  <c:v>235.4321448</c:v>
                </c:pt>
                <c:pt idx="5056">
                  <c:v>235.44000410000001</c:v>
                </c:pt>
                <c:pt idx="5057">
                  <c:v>235.44786289999999</c:v>
                </c:pt>
                <c:pt idx="5058">
                  <c:v>235.45572129999999</c:v>
                </c:pt>
                <c:pt idx="5059">
                  <c:v>235.46357929999999</c:v>
                </c:pt>
                <c:pt idx="5060">
                  <c:v>235.47143689999999</c:v>
                </c:pt>
                <c:pt idx="5061">
                  <c:v>235.47929399999998</c:v>
                </c:pt>
                <c:pt idx="5062">
                  <c:v>235.48715059999998</c:v>
                </c:pt>
                <c:pt idx="5063">
                  <c:v>235.49500689999999</c:v>
                </c:pt>
                <c:pt idx="5064">
                  <c:v>235.50286269999998</c:v>
                </c:pt>
                <c:pt idx="5065">
                  <c:v>235.51071809999999</c:v>
                </c:pt>
                <c:pt idx="5066">
                  <c:v>235.518573</c:v>
                </c:pt>
                <c:pt idx="5067">
                  <c:v>235.52642750000001</c:v>
                </c:pt>
                <c:pt idx="5068">
                  <c:v>235.53428159999999</c:v>
                </c:pt>
                <c:pt idx="5069">
                  <c:v>235.54213519999999</c:v>
                </c:pt>
                <c:pt idx="5070">
                  <c:v>235.54998840000002</c:v>
                </c:pt>
                <c:pt idx="5071">
                  <c:v>235.55784109999999</c:v>
                </c:pt>
                <c:pt idx="5072">
                  <c:v>235.56569349999998</c:v>
                </c:pt>
                <c:pt idx="5073">
                  <c:v>235.57354539999997</c:v>
                </c:pt>
                <c:pt idx="5074">
                  <c:v>235.58139679999999</c:v>
                </c:pt>
                <c:pt idx="5075">
                  <c:v>235.58924789999998</c:v>
                </c:pt>
                <c:pt idx="5076">
                  <c:v>235.59709839999999</c:v>
                </c:pt>
                <c:pt idx="5077">
                  <c:v>235.6049486</c:v>
                </c:pt>
                <c:pt idx="5078">
                  <c:v>235.61279830000001</c:v>
                </c:pt>
                <c:pt idx="5079">
                  <c:v>235.62064760000001</c:v>
                </c:pt>
                <c:pt idx="5080">
                  <c:v>235.62849650000001</c:v>
                </c:pt>
                <c:pt idx="5081">
                  <c:v>235.63634489999998</c:v>
                </c:pt>
                <c:pt idx="5082">
                  <c:v>235.64419279999998</c:v>
                </c:pt>
                <c:pt idx="5083">
                  <c:v>235.6520404</c:v>
                </c:pt>
                <c:pt idx="5084">
                  <c:v>235.6598875</c:v>
                </c:pt>
                <c:pt idx="5085">
                  <c:v>235.66773419999998</c:v>
                </c:pt>
                <c:pt idx="5086">
                  <c:v>235.6755804</c:v>
                </c:pt>
                <c:pt idx="5087">
                  <c:v>235.68342619999999</c:v>
                </c:pt>
                <c:pt idx="5088">
                  <c:v>235.69127159999999</c:v>
                </c:pt>
                <c:pt idx="5089">
                  <c:v>235.6991165</c:v>
                </c:pt>
                <c:pt idx="5090">
                  <c:v>235.6855563</c:v>
                </c:pt>
                <c:pt idx="5091">
                  <c:v>235.69358739999998</c:v>
                </c:pt>
                <c:pt idx="5092">
                  <c:v>235.70161809999999</c:v>
                </c:pt>
                <c:pt idx="5093">
                  <c:v>235.70964839999999</c:v>
                </c:pt>
                <c:pt idx="5094">
                  <c:v>235.71767819999997</c:v>
                </c:pt>
                <c:pt idx="5095">
                  <c:v>235.72570759999999</c:v>
                </c:pt>
                <c:pt idx="5096">
                  <c:v>235.73373649999999</c:v>
                </c:pt>
                <c:pt idx="5097">
                  <c:v>235.74176499999999</c:v>
                </c:pt>
                <c:pt idx="5098">
                  <c:v>235.74979299999998</c:v>
                </c:pt>
                <c:pt idx="5099">
                  <c:v>235.7578207</c:v>
                </c:pt>
                <c:pt idx="5100">
                  <c:v>235.76584779999999</c:v>
                </c:pt>
                <c:pt idx="5101">
                  <c:v>235.7738746</c:v>
                </c:pt>
                <c:pt idx="5102">
                  <c:v>235.78190090000001</c:v>
                </c:pt>
                <c:pt idx="5103">
                  <c:v>235.7899267</c:v>
                </c:pt>
                <c:pt idx="5104">
                  <c:v>235.79795219999997</c:v>
                </c:pt>
                <c:pt idx="5105">
                  <c:v>235.8059772</c:v>
                </c:pt>
                <c:pt idx="5106">
                  <c:v>235.81400170000001</c:v>
                </c:pt>
                <c:pt idx="5107">
                  <c:v>235.82202580000001</c:v>
                </c:pt>
                <c:pt idx="5108">
                  <c:v>235.83004949999997</c:v>
                </c:pt>
                <c:pt idx="5109">
                  <c:v>235.8380727</c:v>
                </c:pt>
                <c:pt idx="5110">
                  <c:v>235.84609549999999</c:v>
                </c:pt>
                <c:pt idx="5111">
                  <c:v>235.85411790000001</c:v>
                </c:pt>
                <c:pt idx="5112">
                  <c:v>235.86213979999999</c:v>
                </c:pt>
                <c:pt idx="5113">
                  <c:v>235.87016130000001</c:v>
                </c:pt>
                <c:pt idx="5114">
                  <c:v>235.87818229999999</c:v>
                </c:pt>
                <c:pt idx="5115">
                  <c:v>235.8862029</c:v>
                </c:pt>
                <c:pt idx="5116">
                  <c:v>235.8942231</c:v>
                </c:pt>
                <c:pt idx="5117">
                  <c:v>235.90224279999998</c:v>
                </c:pt>
                <c:pt idx="5118">
                  <c:v>235.91026209999998</c:v>
                </c:pt>
                <c:pt idx="5119">
                  <c:v>235.91828090000001</c:v>
                </c:pt>
                <c:pt idx="5120">
                  <c:v>235.92629930000001</c:v>
                </c:pt>
                <c:pt idx="5121">
                  <c:v>235.9343173</c:v>
                </c:pt>
                <c:pt idx="5122">
                  <c:v>235.94233489999999</c:v>
                </c:pt>
                <c:pt idx="5123">
                  <c:v>235.95035200000001</c:v>
                </c:pt>
                <c:pt idx="5124">
                  <c:v>235.95836859999997</c:v>
                </c:pt>
                <c:pt idx="5125">
                  <c:v>235.96638479999999</c:v>
                </c:pt>
                <c:pt idx="5126">
                  <c:v>235.9744006</c:v>
                </c:pt>
                <c:pt idx="5127">
                  <c:v>235.98241589999998</c:v>
                </c:pt>
                <c:pt idx="5128">
                  <c:v>235.99043089999998</c:v>
                </c:pt>
                <c:pt idx="5129">
                  <c:v>235.99844530000001</c:v>
                </c:pt>
                <c:pt idx="5130">
                  <c:v>236.00645929999999</c:v>
                </c:pt>
                <c:pt idx="5131">
                  <c:v>236.01447289999999</c:v>
                </c:pt>
                <c:pt idx="5132">
                  <c:v>236.02248610000001</c:v>
                </c:pt>
                <c:pt idx="5133">
                  <c:v>236.0304988</c:v>
                </c:pt>
                <c:pt idx="5134">
                  <c:v>236.03851109999999</c:v>
                </c:pt>
                <c:pt idx="5135">
                  <c:v>236.04652289999999</c:v>
                </c:pt>
                <c:pt idx="5136">
                  <c:v>236.0545343</c:v>
                </c:pt>
                <c:pt idx="5137">
                  <c:v>236.06254529999998</c:v>
                </c:pt>
                <c:pt idx="5138">
                  <c:v>236.07055579999999</c:v>
                </c:pt>
                <c:pt idx="5139">
                  <c:v>236.0785659</c:v>
                </c:pt>
                <c:pt idx="5140">
                  <c:v>236.08657549999998</c:v>
                </c:pt>
                <c:pt idx="5141">
                  <c:v>236.09458469999998</c:v>
                </c:pt>
                <c:pt idx="5142">
                  <c:v>236.10259349999998</c:v>
                </c:pt>
                <c:pt idx="5143">
                  <c:v>236.11060179999998</c:v>
                </c:pt>
                <c:pt idx="5144">
                  <c:v>236.11860970000001</c:v>
                </c:pt>
                <c:pt idx="5145">
                  <c:v>236.12661709999998</c:v>
                </c:pt>
                <c:pt idx="5146">
                  <c:v>236.13462419999999</c:v>
                </c:pt>
                <c:pt idx="5147">
                  <c:v>236.14263070000001</c:v>
                </c:pt>
                <c:pt idx="5148">
                  <c:v>236.15063689999999</c:v>
                </c:pt>
                <c:pt idx="5149">
                  <c:v>236.15864259999998</c:v>
                </c:pt>
                <c:pt idx="5150">
                  <c:v>236.16664779999999</c:v>
                </c:pt>
                <c:pt idx="5151">
                  <c:v>236.17465259999997</c:v>
                </c:pt>
                <c:pt idx="5152">
                  <c:v>236.18265699999998</c:v>
                </c:pt>
                <c:pt idx="5153">
                  <c:v>236.19066099999998</c:v>
                </c:pt>
                <c:pt idx="5154">
                  <c:v>236.19866449999998</c:v>
                </c:pt>
                <c:pt idx="5155">
                  <c:v>236.20666750000001</c:v>
                </c:pt>
                <c:pt idx="5156">
                  <c:v>236.21467019999997</c:v>
                </c:pt>
                <c:pt idx="5157">
                  <c:v>236.22267239999999</c:v>
                </c:pt>
                <c:pt idx="5158">
                  <c:v>236.23067409999999</c:v>
                </c:pt>
                <c:pt idx="5159">
                  <c:v>236.23867540000001</c:v>
                </c:pt>
                <c:pt idx="5160">
                  <c:v>236.24667629999999</c:v>
                </c:pt>
                <c:pt idx="5161">
                  <c:v>236.2546767</c:v>
                </c:pt>
                <c:pt idx="5162">
                  <c:v>236.26267669999999</c:v>
                </c:pt>
                <c:pt idx="5163">
                  <c:v>236.27067629999999</c:v>
                </c:pt>
                <c:pt idx="5164">
                  <c:v>236.2786754</c:v>
                </c:pt>
                <c:pt idx="5165">
                  <c:v>236.28667409999997</c:v>
                </c:pt>
                <c:pt idx="5166">
                  <c:v>236.2946723</c:v>
                </c:pt>
                <c:pt idx="5167">
                  <c:v>236.30267009999997</c:v>
                </c:pt>
                <c:pt idx="5168">
                  <c:v>236.31066749999999</c:v>
                </c:pt>
                <c:pt idx="5169">
                  <c:v>236.31866439999999</c:v>
                </c:pt>
                <c:pt idx="5170">
                  <c:v>236.32666089999998</c:v>
                </c:pt>
                <c:pt idx="5171">
                  <c:v>236.33465699999999</c:v>
                </c:pt>
                <c:pt idx="5172">
                  <c:v>236.34265259999998</c:v>
                </c:pt>
                <c:pt idx="5173">
                  <c:v>236.35064779999999</c:v>
                </c:pt>
                <c:pt idx="5174">
                  <c:v>236.35864249999997</c:v>
                </c:pt>
                <c:pt idx="5175">
                  <c:v>236.36663680000001</c:v>
                </c:pt>
                <c:pt idx="5176">
                  <c:v>236.37463069999998</c:v>
                </c:pt>
                <c:pt idx="5177">
                  <c:v>236.38262409999999</c:v>
                </c:pt>
                <c:pt idx="5178">
                  <c:v>236.39061709999999</c:v>
                </c:pt>
                <c:pt idx="5179">
                  <c:v>236.39860959999999</c:v>
                </c:pt>
                <c:pt idx="5180">
                  <c:v>236.40660169999998</c:v>
                </c:pt>
                <c:pt idx="5181">
                  <c:v>236.4145934</c:v>
                </c:pt>
                <c:pt idx="5182">
                  <c:v>236.42258459999999</c:v>
                </c:pt>
                <c:pt idx="5183">
                  <c:v>236.43057539999998</c:v>
                </c:pt>
                <c:pt idx="5184">
                  <c:v>236.43856579999999</c:v>
                </c:pt>
                <c:pt idx="5185">
                  <c:v>236.4465557</c:v>
                </c:pt>
                <c:pt idx="5186">
                  <c:v>236.45454519999998</c:v>
                </c:pt>
                <c:pt idx="5187">
                  <c:v>236.46253419999999</c:v>
                </c:pt>
                <c:pt idx="5188">
                  <c:v>236.4705228</c:v>
                </c:pt>
                <c:pt idx="5189">
                  <c:v>236.47851099999997</c:v>
                </c:pt>
                <c:pt idx="5190">
                  <c:v>236.4864987</c:v>
                </c:pt>
                <c:pt idx="5191">
                  <c:v>236.49448599999999</c:v>
                </c:pt>
                <c:pt idx="5192">
                  <c:v>236.50247279999999</c:v>
                </c:pt>
                <c:pt idx="5193">
                  <c:v>236.51045919999999</c:v>
                </c:pt>
                <c:pt idx="5194">
                  <c:v>236.5184452</c:v>
                </c:pt>
                <c:pt idx="5195">
                  <c:v>236.52643069999999</c:v>
                </c:pt>
                <c:pt idx="5196">
                  <c:v>236.5344158</c:v>
                </c:pt>
                <c:pt idx="5197">
                  <c:v>236.54240049999999</c:v>
                </c:pt>
                <c:pt idx="5198">
                  <c:v>236.5503847</c:v>
                </c:pt>
                <c:pt idx="5199">
                  <c:v>236.55836849999997</c:v>
                </c:pt>
                <c:pt idx="5200">
                  <c:v>236.56635179999998</c:v>
                </c:pt>
                <c:pt idx="5201">
                  <c:v>236.57433470000001</c:v>
                </c:pt>
                <c:pt idx="5202">
                  <c:v>236.58231720000001</c:v>
                </c:pt>
                <c:pt idx="5203">
                  <c:v>236.5902992</c:v>
                </c:pt>
                <c:pt idx="5204">
                  <c:v>236.59828079999997</c:v>
                </c:pt>
                <c:pt idx="5205">
                  <c:v>236.60626189999999</c:v>
                </c:pt>
                <c:pt idx="5206">
                  <c:v>236.61424260000001</c:v>
                </c:pt>
                <c:pt idx="5207">
                  <c:v>236.62222289999997</c:v>
                </c:pt>
                <c:pt idx="5208">
                  <c:v>236.63020270000001</c:v>
                </c:pt>
                <c:pt idx="5209">
                  <c:v>236.63818209999999</c:v>
                </c:pt>
                <c:pt idx="5210">
                  <c:v>236.64616109999997</c:v>
                </c:pt>
                <c:pt idx="5211">
                  <c:v>236.65413960000001</c:v>
                </c:pt>
                <c:pt idx="5212">
                  <c:v>236.66211770000001</c:v>
                </c:pt>
                <c:pt idx="5213">
                  <c:v>236.67009529999999</c:v>
                </c:pt>
                <c:pt idx="5214">
                  <c:v>236.67807249999998</c:v>
                </c:pt>
                <c:pt idx="5215">
                  <c:v>236.68604929999998</c:v>
                </c:pt>
                <c:pt idx="5216">
                  <c:v>236.6940256</c:v>
                </c:pt>
                <c:pt idx="5217">
                  <c:v>236.70200149999999</c:v>
                </c:pt>
                <c:pt idx="5218">
                  <c:v>236.70997689999999</c:v>
                </c:pt>
                <c:pt idx="5219">
                  <c:v>236.717952</c:v>
                </c:pt>
                <c:pt idx="5220">
                  <c:v>236.72592649999999</c:v>
                </c:pt>
                <c:pt idx="5221">
                  <c:v>236.73390069999999</c:v>
                </c:pt>
                <c:pt idx="5222">
                  <c:v>236.7418744</c:v>
                </c:pt>
                <c:pt idx="5223">
                  <c:v>236.74984760000001</c:v>
                </c:pt>
                <c:pt idx="5224">
                  <c:v>236.75782039999999</c:v>
                </c:pt>
                <c:pt idx="5225">
                  <c:v>236.76579279999999</c:v>
                </c:pt>
                <c:pt idx="5226">
                  <c:v>236.77376469999999</c:v>
                </c:pt>
                <c:pt idx="5227">
                  <c:v>236.78173629999998</c:v>
                </c:pt>
                <c:pt idx="5228">
                  <c:v>236.7897073</c:v>
                </c:pt>
                <c:pt idx="5229">
                  <c:v>236.7976779</c:v>
                </c:pt>
                <c:pt idx="5230">
                  <c:v>236.80564809999998</c:v>
                </c:pt>
                <c:pt idx="5231">
                  <c:v>236.8136179</c:v>
                </c:pt>
                <c:pt idx="5232">
                  <c:v>236.82158720000001</c:v>
                </c:pt>
                <c:pt idx="5233">
                  <c:v>236.82955609999999</c:v>
                </c:pt>
                <c:pt idx="5234">
                  <c:v>236.8375245</c:v>
                </c:pt>
                <c:pt idx="5235">
                  <c:v>236.84549249999998</c:v>
                </c:pt>
                <c:pt idx="5236">
                  <c:v>236.85345999999998</c:v>
                </c:pt>
                <c:pt idx="5237">
                  <c:v>236.86142720000001</c:v>
                </c:pt>
                <c:pt idx="5238">
                  <c:v>236.86939379999998</c:v>
                </c:pt>
                <c:pt idx="5239">
                  <c:v>236.87736009999998</c:v>
                </c:pt>
                <c:pt idx="5240">
                  <c:v>236.8853259</c:v>
                </c:pt>
                <c:pt idx="5241">
                  <c:v>236.89329129999999</c:v>
                </c:pt>
                <c:pt idx="5242">
                  <c:v>236.90125620000001</c:v>
                </c:pt>
                <c:pt idx="5243">
                  <c:v>236.90922069999999</c:v>
                </c:pt>
                <c:pt idx="5244">
                  <c:v>236.91718470000001</c:v>
                </c:pt>
                <c:pt idx="5245">
                  <c:v>236.92514830000002</c:v>
                </c:pt>
                <c:pt idx="5246">
                  <c:v>236.9331115</c:v>
                </c:pt>
                <c:pt idx="5247">
                  <c:v>236.9410742</c:v>
                </c:pt>
                <c:pt idx="5248">
                  <c:v>236.94903649999998</c:v>
                </c:pt>
                <c:pt idx="5249">
                  <c:v>236.9569984</c:v>
                </c:pt>
                <c:pt idx="5250">
                  <c:v>236.9649598</c:v>
                </c:pt>
                <c:pt idx="5251">
                  <c:v>236.9729208</c:v>
                </c:pt>
                <c:pt idx="5252">
                  <c:v>236.98088129999999</c:v>
                </c:pt>
                <c:pt idx="5253">
                  <c:v>236.98884139999998</c:v>
                </c:pt>
                <c:pt idx="5254">
                  <c:v>236.9968011</c:v>
                </c:pt>
                <c:pt idx="5255">
                  <c:v>237.00476029999999</c:v>
                </c:pt>
                <c:pt idx="5256">
                  <c:v>237.0127191</c:v>
                </c:pt>
                <c:pt idx="5257">
                  <c:v>237.02067749999998</c:v>
                </c:pt>
                <c:pt idx="5258">
                  <c:v>237.02863540000001</c:v>
                </c:pt>
                <c:pt idx="5259">
                  <c:v>237.03659289999999</c:v>
                </c:pt>
                <c:pt idx="5260">
                  <c:v>237.04454989999999</c:v>
                </c:pt>
                <c:pt idx="5261">
                  <c:v>237.05250649999999</c:v>
                </c:pt>
                <c:pt idx="5262">
                  <c:v>237.06046259999999</c:v>
                </c:pt>
                <c:pt idx="5263">
                  <c:v>237.06841840000001</c:v>
                </c:pt>
                <c:pt idx="5264">
                  <c:v>237.07637360000001</c:v>
                </c:pt>
                <c:pt idx="5265">
                  <c:v>237.08432849999997</c:v>
                </c:pt>
                <c:pt idx="5266">
                  <c:v>237.09228289999999</c:v>
                </c:pt>
                <c:pt idx="5267">
                  <c:v>237.1002369</c:v>
                </c:pt>
                <c:pt idx="5268">
                  <c:v>237.10819039999998</c:v>
                </c:pt>
                <c:pt idx="5269">
                  <c:v>237.11614349999999</c:v>
                </c:pt>
                <c:pt idx="5270">
                  <c:v>237.1240961</c:v>
                </c:pt>
                <c:pt idx="5271">
                  <c:v>237.13204829999998</c:v>
                </c:pt>
                <c:pt idx="5272">
                  <c:v>237.14000009999998</c:v>
                </c:pt>
                <c:pt idx="5273">
                  <c:v>237.14795139999998</c:v>
                </c:pt>
                <c:pt idx="5274">
                  <c:v>237.15590229999998</c:v>
                </c:pt>
                <c:pt idx="5275">
                  <c:v>237.1638528</c:v>
                </c:pt>
                <c:pt idx="5276">
                  <c:v>237.17180279999999</c:v>
                </c:pt>
                <c:pt idx="5277">
                  <c:v>237.17975239999998</c:v>
                </c:pt>
                <c:pt idx="5278">
                  <c:v>237.1877016</c:v>
                </c:pt>
                <c:pt idx="5279">
                  <c:v>237.19565029999998</c:v>
                </c:pt>
                <c:pt idx="5280">
                  <c:v>237.20359849999997</c:v>
                </c:pt>
                <c:pt idx="5281">
                  <c:v>237.2115464</c:v>
                </c:pt>
                <c:pt idx="5282">
                  <c:v>237.21949369999999</c:v>
                </c:pt>
                <c:pt idx="5283">
                  <c:v>237.22744069999999</c:v>
                </c:pt>
                <c:pt idx="5284">
                  <c:v>237.23538719999999</c:v>
                </c:pt>
                <c:pt idx="5285">
                  <c:v>237.24333330000002</c:v>
                </c:pt>
                <c:pt idx="5286">
                  <c:v>237.25127889999999</c:v>
                </c:pt>
                <c:pt idx="5287">
                  <c:v>237.25922409999998</c:v>
                </c:pt>
                <c:pt idx="5288">
                  <c:v>237.26716889999997</c:v>
                </c:pt>
                <c:pt idx="5289">
                  <c:v>237.27511319999999</c:v>
                </c:pt>
                <c:pt idx="5290">
                  <c:v>237.28305709999998</c:v>
                </c:pt>
                <c:pt idx="5291">
                  <c:v>237.2910005</c:v>
                </c:pt>
                <c:pt idx="5292">
                  <c:v>237.29894349999998</c:v>
                </c:pt>
                <c:pt idx="5293">
                  <c:v>237.30688610000001</c:v>
                </c:pt>
                <c:pt idx="5294">
                  <c:v>237.31482819999997</c:v>
                </c:pt>
                <c:pt idx="5295">
                  <c:v>237.3227699</c:v>
                </c:pt>
                <c:pt idx="5296">
                  <c:v>237.3307112</c:v>
                </c:pt>
                <c:pt idx="5297">
                  <c:v>237.338652</c:v>
                </c:pt>
                <c:pt idx="5298">
                  <c:v>237.34659239999999</c:v>
                </c:pt>
                <c:pt idx="5299">
                  <c:v>237.35453230000002</c:v>
                </c:pt>
                <c:pt idx="5300">
                  <c:v>237.36247179999998</c:v>
                </c:pt>
                <c:pt idx="5301">
                  <c:v>237.3704109</c:v>
                </c:pt>
                <c:pt idx="5302">
                  <c:v>237.37834949999998</c:v>
                </c:pt>
                <c:pt idx="5303">
                  <c:v>237.38628769999997</c:v>
                </c:pt>
                <c:pt idx="5304">
                  <c:v>237.39422539999998</c:v>
                </c:pt>
                <c:pt idx="5305">
                  <c:v>237.40216269999999</c:v>
                </c:pt>
                <c:pt idx="5306">
                  <c:v>237.4100996</c:v>
                </c:pt>
                <c:pt idx="5307">
                  <c:v>237.418036</c:v>
                </c:pt>
                <c:pt idx="5308">
                  <c:v>237.425972</c:v>
                </c:pt>
                <c:pt idx="5309">
                  <c:v>237.4339076</c:v>
                </c:pt>
                <c:pt idx="5310">
                  <c:v>237.4418427</c:v>
                </c:pt>
                <c:pt idx="5311">
                  <c:v>237.44977739999999</c:v>
                </c:pt>
                <c:pt idx="5312">
                  <c:v>237.45771159999998</c:v>
                </c:pt>
                <c:pt idx="5313">
                  <c:v>237.46564539999997</c:v>
                </c:pt>
                <c:pt idx="5314">
                  <c:v>237.47357879999998</c:v>
                </c:pt>
                <c:pt idx="5315">
                  <c:v>237.4815117</c:v>
                </c:pt>
                <c:pt idx="5316">
                  <c:v>237.48944420000001</c:v>
                </c:pt>
                <c:pt idx="5317">
                  <c:v>237.49737619999999</c:v>
                </c:pt>
                <c:pt idx="5318">
                  <c:v>237.5053078</c:v>
                </c:pt>
                <c:pt idx="5319">
                  <c:v>237.51323899999997</c:v>
                </c:pt>
                <c:pt idx="5320">
                  <c:v>237.5211697</c:v>
                </c:pt>
                <c:pt idx="5321">
                  <c:v>237.5291</c:v>
                </c:pt>
                <c:pt idx="5322">
                  <c:v>237.53702989999999</c:v>
                </c:pt>
                <c:pt idx="5323">
                  <c:v>237.54495929999999</c:v>
                </c:pt>
                <c:pt idx="5324">
                  <c:v>237.55288829999998</c:v>
                </c:pt>
                <c:pt idx="5325">
                  <c:v>237.5608168</c:v>
                </c:pt>
                <c:pt idx="5326">
                  <c:v>237.56874489999998</c:v>
                </c:pt>
                <c:pt idx="5327">
                  <c:v>237.57667259999999</c:v>
                </c:pt>
                <c:pt idx="5328">
                  <c:v>237.58459979999998</c:v>
                </c:pt>
                <c:pt idx="5329">
                  <c:v>237.59252660000001</c:v>
                </c:pt>
                <c:pt idx="5330">
                  <c:v>237.60045289999999</c:v>
                </c:pt>
                <c:pt idx="5331">
                  <c:v>237.6083788</c:v>
                </c:pt>
                <c:pt idx="5332">
                  <c:v>237.6163043</c:v>
                </c:pt>
                <c:pt idx="5333">
                  <c:v>237.62422929999997</c:v>
                </c:pt>
                <c:pt idx="5334">
                  <c:v>237.63215389999999</c:v>
                </c:pt>
                <c:pt idx="5335">
                  <c:v>237.64007809999998</c:v>
                </c:pt>
                <c:pt idx="5336">
                  <c:v>237.6480018</c:v>
                </c:pt>
                <c:pt idx="5337">
                  <c:v>237.65592509999999</c:v>
                </c:pt>
                <c:pt idx="5338">
                  <c:v>237.66384789999998</c:v>
                </c:pt>
                <c:pt idx="5339">
                  <c:v>237.67177029999999</c:v>
                </c:pt>
                <c:pt idx="5340">
                  <c:v>237.6796923</c:v>
                </c:pt>
                <c:pt idx="5341">
                  <c:v>237.68761379999998</c:v>
                </c:pt>
                <c:pt idx="5342">
                  <c:v>237.69553489999998</c:v>
                </c:pt>
                <c:pt idx="5343">
                  <c:v>237.70345560000001</c:v>
                </c:pt>
                <c:pt idx="5344">
                  <c:v>237.71137580000001</c:v>
                </c:pt>
                <c:pt idx="5345">
                  <c:v>237.71929549999999</c:v>
                </c:pt>
                <c:pt idx="5346">
                  <c:v>237.72721489999998</c:v>
                </c:pt>
                <c:pt idx="5347">
                  <c:v>237.7351338</c:v>
                </c:pt>
                <c:pt idx="5348">
                  <c:v>237.74305219999999</c:v>
                </c:pt>
                <c:pt idx="5349">
                  <c:v>237.75097019999998</c:v>
                </c:pt>
                <c:pt idx="5350">
                  <c:v>237.73873660000001</c:v>
                </c:pt>
                <c:pt idx="5351">
                  <c:v>237.74684399999998</c:v>
                </c:pt>
                <c:pt idx="5352">
                  <c:v>237.75495089999998</c:v>
                </c:pt>
                <c:pt idx="5353">
                  <c:v>237.76305739999998</c:v>
                </c:pt>
                <c:pt idx="5354">
                  <c:v>237.7711635</c:v>
                </c:pt>
                <c:pt idx="5355">
                  <c:v>237.77926909999999</c:v>
                </c:pt>
                <c:pt idx="5356">
                  <c:v>237.78737430000001</c:v>
                </c:pt>
                <c:pt idx="5357">
                  <c:v>237.79547899999997</c:v>
                </c:pt>
                <c:pt idx="5358">
                  <c:v>237.80358329999999</c:v>
                </c:pt>
                <c:pt idx="5359">
                  <c:v>237.81168709999997</c:v>
                </c:pt>
                <c:pt idx="5360">
                  <c:v>237.81979050000001</c:v>
                </c:pt>
                <c:pt idx="5361">
                  <c:v>237.82789349999999</c:v>
                </c:pt>
                <c:pt idx="5362">
                  <c:v>237.83599599999999</c:v>
                </c:pt>
                <c:pt idx="5363">
                  <c:v>237.8440981</c:v>
                </c:pt>
                <c:pt idx="5364">
                  <c:v>237.8521997</c:v>
                </c:pt>
                <c:pt idx="5365">
                  <c:v>237.8603009</c:v>
                </c:pt>
                <c:pt idx="5366">
                  <c:v>237.86840169999999</c:v>
                </c:pt>
                <c:pt idx="5367">
                  <c:v>237.87650199999999</c:v>
                </c:pt>
                <c:pt idx="5368">
                  <c:v>237.88460179999998</c:v>
                </c:pt>
                <c:pt idx="5369">
                  <c:v>237.89270119999998</c:v>
                </c:pt>
                <c:pt idx="5370">
                  <c:v>237.90080019999999</c:v>
                </c:pt>
                <c:pt idx="5371">
                  <c:v>237.9088988</c:v>
                </c:pt>
                <c:pt idx="5372">
                  <c:v>237.91699689999999</c:v>
                </c:pt>
                <c:pt idx="5373">
                  <c:v>237.92509449999997</c:v>
                </c:pt>
                <c:pt idx="5374">
                  <c:v>237.93319169999998</c:v>
                </c:pt>
                <c:pt idx="5375">
                  <c:v>237.94128849999998</c:v>
                </c:pt>
                <c:pt idx="5376">
                  <c:v>237.94938479999999</c:v>
                </c:pt>
                <c:pt idx="5377">
                  <c:v>237.95748069999999</c:v>
                </c:pt>
                <c:pt idx="5378">
                  <c:v>237.96557609999999</c:v>
                </c:pt>
                <c:pt idx="5379">
                  <c:v>237.97367109999999</c:v>
                </c:pt>
                <c:pt idx="5380">
                  <c:v>237.98176569999998</c:v>
                </c:pt>
                <c:pt idx="5381">
                  <c:v>237.98985979999998</c:v>
                </c:pt>
                <c:pt idx="5382">
                  <c:v>237.99795349999999</c:v>
                </c:pt>
                <c:pt idx="5383">
                  <c:v>238.00604669999998</c:v>
                </c:pt>
                <c:pt idx="5384">
                  <c:v>238.01413949999997</c:v>
                </c:pt>
                <c:pt idx="5385">
                  <c:v>238.02223189999998</c:v>
                </c:pt>
                <c:pt idx="5386">
                  <c:v>238.03032379999999</c:v>
                </c:pt>
                <c:pt idx="5387">
                  <c:v>238.0384152</c:v>
                </c:pt>
                <c:pt idx="5388">
                  <c:v>238.04650619999998</c:v>
                </c:pt>
                <c:pt idx="5389">
                  <c:v>238.05459680000001</c:v>
                </c:pt>
                <c:pt idx="5390">
                  <c:v>238.06268699999998</c:v>
                </c:pt>
                <c:pt idx="5391">
                  <c:v>238.07077659999999</c:v>
                </c:pt>
                <c:pt idx="5392">
                  <c:v>238.07886589999998</c:v>
                </c:pt>
                <c:pt idx="5393">
                  <c:v>238.08695469999998</c:v>
                </c:pt>
                <c:pt idx="5394">
                  <c:v>238.09504309999997</c:v>
                </c:pt>
                <c:pt idx="5395">
                  <c:v>238.10313099999999</c:v>
                </c:pt>
                <c:pt idx="5396">
                  <c:v>238.11121850000001</c:v>
                </c:pt>
                <c:pt idx="5397">
                  <c:v>238.1193055</c:v>
                </c:pt>
                <c:pt idx="5398">
                  <c:v>238.12739209999998</c:v>
                </c:pt>
                <c:pt idx="5399">
                  <c:v>238.13547829999999</c:v>
                </c:pt>
                <c:pt idx="5400">
                  <c:v>238.143564</c:v>
                </c:pt>
                <c:pt idx="5401">
                  <c:v>238.15164929999997</c:v>
                </c:pt>
                <c:pt idx="5402">
                  <c:v>238.15973409999998</c:v>
                </c:pt>
                <c:pt idx="5403">
                  <c:v>238.16781849999998</c:v>
                </c:pt>
                <c:pt idx="5404">
                  <c:v>238.17590239999998</c:v>
                </c:pt>
                <c:pt idx="5405">
                  <c:v>238.18398589999998</c:v>
                </c:pt>
                <c:pt idx="5406">
                  <c:v>238.192069</c:v>
                </c:pt>
                <c:pt idx="5407">
                  <c:v>238.2001516</c:v>
                </c:pt>
                <c:pt idx="5408">
                  <c:v>238.20823379999999</c:v>
                </c:pt>
                <c:pt idx="5409">
                  <c:v>238.21631550000001</c:v>
                </c:pt>
                <c:pt idx="5410">
                  <c:v>238.22439679999999</c:v>
                </c:pt>
                <c:pt idx="5411">
                  <c:v>238.23247759999998</c:v>
                </c:pt>
                <c:pt idx="5412">
                  <c:v>238.24055810000002</c:v>
                </c:pt>
                <c:pt idx="5413">
                  <c:v>238.248638</c:v>
                </c:pt>
                <c:pt idx="5414">
                  <c:v>238.25671750000001</c:v>
                </c:pt>
                <c:pt idx="5415">
                  <c:v>238.26479659999998</c:v>
                </c:pt>
                <c:pt idx="5416">
                  <c:v>238.27287529999998</c:v>
                </c:pt>
                <c:pt idx="5417">
                  <c:v>238.28095350000001</c:v>
                </c:pt>
                <c:pt idx="5418">
                  <c:v>238.28903119999998</c:v>
                </c:pt>
                <c:pt idx="5419">
                  <c:v>238.29710850000001</c:v>
                </c:pt>
                <c:pt idx="5420">
                  <c:v>238.3051854</c:v>
                </c:pt>
                <c:pt idx="5421">
                  <c:v>238.31326179999999</c:v>
                </c:pt>
                <c:pt idx="5422">
                  <c:v>238.32133780000001</c:v>
                </c:pt>
                <c:pt idx="5423">
                  <c:v>238.3294133</c:v>
                </c:pt>
                <c:pt idx="5424">
                  <c:v>238.33748840000001</c:v>
                </c:pt>
                <c:pt idx="5425">
                  <c:v>238.34556309999999</c:v>
                </c:pt>
                <c:pt idx="5426">
                  <c:v>238.35363729999997</c:v>
                </c:pt>
                <c:pt idx="5427">
                  <c:v>238.36171109999998</c:v>
                </c:pt>
                <c:pt idx="5428">
                  <c:v>238.36978439999999</c:v>
                </c:pt>
                <c:pt idx="5429">
                  <c:v>238.37785729999999</c:v>
                </c:pt>
                <c:pt idx="5430">
                  <c:v>238.38592979999999</c:v>
                </c:pt>
                <c:pt idx="5431">
                  <c:v>238.39400180000001</c:v>
                </c:pt>
                <c:pt idx="5432">
                  <c:v>238.40207330000001</c:v>
                </c:pt>
                <c:pt idx="5433">
                  <c:v>238.41014440000001</c:v>
                </c:pt>
                <c:pt idx="5434">
                  <c:v>238.4182151</c:v>
                </c:pt>
                <c:pt idx="5435">
                  <c:v>238.42628540000001</c:v>
                </c:pt>
                <c:pt idx="5436">
                  <c:v>238.43435509999998</c:v>
                </c:pt>
                <c:pt idx="5437">
                  <c:v>238.44242449999999</c:v>
                </c:pt>
                <c:pt idx="5438">
                  <c:v>238.4504934</c:v>
                </c:pt>
                <c:pt idx="5439">
                  <c:v>238.45856189999998</c:v>
                </c:pt>
                <c:pt idx="5440">
                  <c:v>238.46662989999999</c:v>
                </c:pt>
                <c:pt idx="5441">
                  <c:v>238.47469749999999</c:v>
                </c:pt>
                <c:pt idx="5442">
                  <c:v>238.4827646</c:v>
                </c:pt>
                <c:pt idx="5443">
                  <c:v>238.49083129999997</c:v>
                </c:pt>
                <c:pt idx="5444">
                  <c:v>238.49889760000002</c:v>
                </c:pt>
                <c:pt idx="5445">
                  <c:v>238.50696340000002</c:v>
                </c:pt>
                <c:pt idx="5446">
                  <c:v>238.51502879999998</c:v>
                </c:pt>
                <c:pt idx="5447">
                  <c:v>238.52309369999998</c:v>
                </c:pt>
                <c:pt idx="5448">
                  <c:v>238.53115820000002</c:v>
                </c:pt>
                <c:pt idx="5449">
                  <c:v>238.53922219999998</c:v>
                </c:pt>
                <c:pt idx="5450">
                  <c:v>238.5472858</c:v>
                </c:pt>
                <c:pt idx="5451">
                  <c:v>238.55534900000001</c:v>
                </c:pt>
                <c:pt idx="5452">
                  <c:v>238.56341170000002</c:v>
                </c:pt>
                <c:pt idx="5453">
                  <c:v>238.57147399999999</c:v>
                </c:pt>
                <c:pt idx="5454">
                  <c:v>238.57953579999997</c:v>
                </c:pt>
                <c:pt idx="5455">
                  <c:v>238.58759719999998</c:v>
                </c:pt>
                <c:pt idx="5456">
                  <c:v>238.59565809999998</c:v>
                </c:pt>
                <c:pt idx="5457">
                  <c:v>238.6037187</c:v>
                </c:pt>
                <c:pt idx="5458">
                  <c:v>238.61177869999997</c:v>
                </c:pt>
                <c:pt idx="5459">
                  <c:v>238.6198383</c:v>
                </c:pt>
                <c:pt idx="5460">
                  <c:v>238.62789750000002</c:v>
                </c:pt>
                <c:pt idx="5461">
                  <c:v>238.63595629999998</c:v>
                </c:pt>
                <c:pt idx="5462">
                  <c:v>238.64401459999999</c:v>
                </c:pt>
                <c:pt idx="5463">
                  <c:v>238.65207240000001</c:v>
                </c:pt>
                <c:pt idx="5464">
                  <c:v>238.66012979999999</c:v>
                </c:pt>
                <c:pt idx="5465">
                  <c:v>238.6681868</c:v>
                </c:pt>
                <c:pt idx="5466">
                  <c:v>238.67624330000001</c:v>
                </c:pt>
                <c:pt idx="5467">
                  <c:v>238.68429939999999</c:v>
                </c:pt>
                <c:pt idx="5468">
                  <c:v>238.69235499999999</c:v>
                </c:pt>
                <c:pt idx="5469">
                  <c:v>238.70041019999999</c:v>
                </c:pt>
                <c:pt idx="5470">
                  <c:v>238.70846499999999</c:v>
                </c:pt>
                <c:pt idx="5471">
                  <c:v>238.71651929999999</c:v>
                </c:pt>
                <c:pt idx="5472">
                  <c:v>238.72457320000001</c:v>
                </c:pt>
                <c:pt idx="5473">
                  <c:v>238.73262659999997</c:v>
                </c:pt>
                <c:pt idx="5474">
                  <c:v>238.74067959999996</c:v>
                </c:pt>
                <c:pt idx="5475">
                  <c:v>238.74873219999998</c:v>
                </c:pt>
                <c:pt idx="5476">
                  <c:v>238.75678429999999</c:v>
                </c:pt>
                <c:pt idx="5477">
                  <c:v>238.76483590000001</c:v>
                </c:pt>
                <c:pt idx="5478">
                  <c:v>238.77288709999996</c:v>
                </c:pt>
                <c:pt idx="5479">
                  <c:v>238.78093790000003</c:v>
                </c:pt>
                <c:pt idx="5480">
                  <c:v>238.78898829999997</c:v>
                </c:pt>
                <c:pt idx="5481">
                  <c:v>238.79703819999997</c:v>
                </c:pt>
                <c:pt idx="5482">
                  <c:v>238.80508760000001</c:v>
                </c:pt>
                <c:pt idx="5483">
                  <c:v>238.81313659999998</c:v>
                </c:pt>
                <c:pt idx="5484">
                  <c:v>238.82118520000003</c:v>
                </c:pt>
                <c:pt idx="5485">
                  <c:v>238.8292333</c:v>
                </c:pt>
                <c:pt idx="5486">
                  <c:v>238.83728099999996</c:v>
                </c:pt>
                <c:pt idx="5487">
                  <c:v>238.84532819999998</c:v>
                </c:pt>
                <c:pt idx="5488">
                  <c:v>238.853375</c:v>
                </c:pt>
                <c:pt idx="5489">
                  <c:v>238.86142140000001</c:v>
                </c:pt>
                <c:pt idx="5490">
                  <c:v>238.8694673</c:v>
                </c:pt>
                <c:pt idx="5491">
                  <c:v>238.87751279999998</c:v>
                </c:pt>
                <c:pt idx="5492">
                  <c:v>238.88555779999999</c:v>
                </c:pt>
                <c:pt idx="5493">
                  <c:v>238.89360240000002</c:v>
                </c:pt>
                <c:pt idx="5494">
                  <c:v>238.9016465</c:v>
                </c:pt>
                <c:pt idx="5495">
                  <c:v>238.9096902</c:v>
                </c:pt>
                <c:pt idx="5496">
                  <c:v>238.9177335</c:v>
                </c:pt>
                <c:pt idx="5497">
                  <c:v>238.92577629999997</c:v>
                </c:pt>
                <c:pt idx="5498">
                  <c:v>238.93381870000002</c:v>
                </c:pt>
                <c:pt idx="5499">
                  <c:v>238.94186059999998</c:v>
                </c:pt>
                <c:pt idx="5500">
                  <c:v>238.9499021</c:v>
                </c:pt>
                <c:pt idx="5501">
                  <c:v>238.95794320000002</c:v>
                </c:pt>
                <c:pt idx="5502">
                  <c:v>238.96598379999998</c:v>
                </c:pt>
                <c:pt idx="5503">
                  <c:v>238.97402389999999</c:v>
                </c:pt>
                <c:pt idx="5504">
                  <c:v>238.9820637</c:v>
                </c:pt>
                <c:pt idx="5505">
                  <c:v>238.99010289999998</c:v>
                </c:pt>
                <c:pt idx="5506">
                  <c:v>238.99814180000001</c:v>
                </c:pt>
                <c:pt idx="5507">
                  <c:v>239.00618019999996</c:v>
                </c:pt>
                <c:pt idx="5508">
                  <c:v>239.01421809999999</c:v>
                </c:pt>
                <c:pt idx="5509">
                  <c:v>239.02225559999997</c:v>
                </c:pt>
                <c:pt idx="5510">
                  <c:v>239.03029269999999</c:v>
                </c:pt>
                <c:pt idx="5511">
                  <c:v>239.03832929999999</c:v>
                </c:pt>
                <c:pt idx="5512">
                  <c:v>239.04636550000001</c:v>
                </c:pt>
                <c:pt idx="5513">
                  <c:v>239.05440129999999</c:v>
                </c:pt>
                <c:pt idx="5514">
                  <c:v>239.06243659999998</c:v>
                </c:pt>
                <c:pt idx="5515">
                  <c:v>239.07047139999997</c:v>
                </c:pt>
                <c:pt idx="5516">
                  <c:v>239.07850579999999</c:v>
                </c:pt>
                <c:pt idx="5517">
                  <c:v>239.0865398</c:v>
                </c:pt>
                <c:pt idx="5518">
                  <c:v>239.09457329999998</c:v>
                </c:pt>
                <c:pt idx="5519">
                  <c:v>239.10260639999998</c:v>
                </c:pt>
                <c:pt idx="5520">
                  <c:v>239.11063909999999</c:v>
                </c:pt>
                <c:pt idx="5521">
                  <c:v>239.11867129999999</c:v>
                </c:pt>
                <c:pt idx="5522">
                  <c:v>239.12670299999999</c:v>
                </c:pt>
                <c:pt idx="5523">
                  <c:v>239.13473439999999</c:v>
                </c:pt>
                <c:pt idx="5524">
                  <c:v>239.14276519999996</c:v>
                </c:pt>
                <c:pt idx="5525">
                  <c:v>239.15079569999997</c:v>
                </c:pt>
                <c:pt idx="5526">
                  <c:v>239.15882569999999</c:v>
                </c:pt>
                <c:pt idx="5527">
                  <c:v>239.16685520000001</c:v>
                </c:pt>
                <c:pt idx="5528">
                  <c:v>239.17488429999997</c:v>
                </c:pt>
                <c:pt idx="5529">
                  <c:v>239.18291299999999</c:v>
                </c:pt>
                <c:pt idx="5530">
                  <c:v>239.19094119999997</c:v>
                </c:pt>
                <c:pt idx="5531">
                  <c:v>239.19896899999998</c:v>
                </c:pt>
                <c:pt idx="5532">
                  <c:v>239.20699639999998</c:v>
                </c:pt>
                <c:pt idx="5533">
                  <c:v>239.21502330000001</c:v>
                </c:pt>
                <c:pt idx="5534">
                  <c:v>239.22304969999999</c:v>
                </c:pt>
                <c:pt idx="5535">
                  <c:v>239.23107569999999</c:v>
                </c:pt>
                <c:pt idx="5536">
                  <c:v>239.23910129999999</c:v>
                </c:pt>
                <c:pt idx="5537">
                  <c:v>239.24712640000001</c:v>
                </c:pt>
                <c:pt idx="5538">
                  <c:v>239.25515110000001</c:v>
                </c:pt>
                <c:pt idx="5539">
                  <c:v>239.26317539999999</c:v>
                </c:pt>
                <c:pt idx="5540">
                  <c:v>239.27119919999998</c:v>
                </c:pt>
                <c:pt idx="5541">
                  <c:v>239.2792225</c:v>
                </c:pt>
                <c:pt idx="5542">
                  <c:v>239.28724540000002</c:v>
                </c:pt>
                <c:pt idx="5543">
                  <c:v>239.2952679</c:v>
                </c:pt>
                <c:pt idx="5544">
                  <c:v>239.30328989999998</c:v>
                </c:pt>
                <c:pt idx="5545">
                  <c:v>239.31131149999999</c:v>
                </c:pt>
                <c:pt idx="5546">
                  <c:v>239.31933270000002</c:v>
                </c:pt>
                <c:pt idx="5547">
                  <c:v>239.32735339999996</c:v>
                </c:pt>
                <c:pt idx="5548">
                  <c:v>239.33537370000002</c:v>
                </c:pt>
                <c:pt idx="5549">
                  <c:v>239.34339349999999</c:v>
                </c:pt>
                <c:pt idx="5550">
                  <c:v>239.35141290000001</c:v>
                </c:pt>
                <c:pt idx="5551">
                  <c:v>239.35943180000001</c:v>
                </c:pt>
                <c:pt idx="5552">
                  <c:v>239.36745029999997</c:v>
                </c:pt>
                <c:pt idx="5553">
                  <c:v>239.37546839999996</c:v>
                </c:pt>
                <c:pt idx="5554">
                  <c:v>239.383486</c:v>
                </c:pt>
                <c:pt idx="5555">
                  <c:v>239.39150309999999</c:v>
                </c:pt>
                <c:pt idx="5556">
                  <c:v>239.39951989999997</c:v>
                </c:pt>
                <c:pt idx="5557">
                  <c:v>239.40753609999999</c:v>
                </c:pt>
                <c:pt idx="5558">
                  <c:v>239.41555199999996</c:v>
                </c:pt>
                <c:pt idx="5559">
                  <c:v>239.42356740000002</c:v>
                </c:pt>
                <c:pt idx="5560">
                  <c:v>239.43158239999997</c:v>
                </c:pt>
                <c:pt idx="5561">
                  <c:v>239.43959689999997</c:v>
                </c:pt>
                <c:pt idx="5562">
                  <c:v>239.44761089999997</c:v>
                </c:pt>
                <c:pt idx="5563">
                  <c:v>239.45562459999999</c:v>
                </c:pt>
                <c:pt idx="5564">
                  <c:v>239.46363779999999</c:v>
                </c:pt>
                <c:pt idx="5565">
                  <c:v>239.47165050000001</c:v>
                </c:pt>
                <c:pt idx="5566">
                  <c:v>239.47966279999997</c:v>
                </c:pt>
                <c:pt idx="5567">
                  <c:v>239.48767470000001</c:v>
                </c:pt>
                <c:pt idx="5568">
                  <c:v>239.49568609999997</c:v>
                </c:pt>
                <c:pt idx="5569">
                  <c:v>239.50369709999998</c:v>
                </c:pt>
                <c:pt idx="5570">
                  <c:v>239.51170759999997</c:v>
                </c:pt>
                <c:pt idx="5571">
                  <c:v>239.5197177</c:v>
                </c:pt>
                <c:pt idx="5572">
                  <c:v>239.52772739999997</c:v>
                </c:pt>
                <c:pt idx="5573">
                  <c:v>239.53573660000001</c:v>
                </c:pt>
                <c:pt idx="5574">
                  <c:v>239.54374529999998</c:v>
                </c:pt>
                <c:pt idx="5575">
                  <c:v>239.55175370000001</c:v>
                </c:pt>
                <c:pt idx="5576">
                  <c:v>239.55976149999998</c:v>
                </c:pt>
                <c:pt idx="5577">
                  <c:v>239.56776899999997</c:v>
                </c:pt>
                <c:pt idx="5578">
                  <c:v>239.57577600000002</c:v>
                </c:pt>
                <c:pt idx="5579">
                  <c:v>239.58378249999998</c:v>
                </c:pt>
                <c:pt idx="5580">
                  <c:v>239.5917887</c:v>
                </c:pt>
                <c:pt idx="5581">
                  <c:v>239.59979430000001</c:v>
                </c:pt>
                <c:pt idx="5582">
                  <c:v>239.60779959999999</c:v>
                </c:pt>
                <c:pt idx="5583">
                  <c:v>239.61580430000001</c:v>
                </c:pt>
                <c:pt idx="5584">
                  <c:v>239.62380870000001</c:v>
                </c:pt>
                <c:pt idx="5585">
                  <c:v>239.63181260000002</c:v>
                </c:pt>
                <c:pt idx="5586">
                  <c:v>239.63981609999999</c:v>
                </c:pt>
                <c:pt idx="5587">
                  <c:v>239.64781909999999</c:v>
                </c:pt>
                <c:pt idx="5588">
                  <c:v>239.65582169999999</c:v>
                </c:pt>
                <c:pt idx="5589">
                  <c:v>239.66382379999996</c:v>
                </c:pt>
                <c:pt idx="5590">
                  <c:v>239.67182549999998</c:v>
                </c:pt>
                <c:pt idx="5591">
                  <c:v>239.67982669999998</c:v>
                </c:pt>
                <c:pt idx="5592">
                  <c:v>239.6878275</c:v>
                </c:pt>
                <c:pt idx="5593">
                  <c:v>239.69582789999998</c:v>
                </c:pt>
                <c:pt idx="5594">
                  <c:v>239.70382779999997</c:v>
                </c:pt>
                <c:pt idx="5595">
                  <c:v>239.71182729999998</c:v>
                </c:pt>
                <c:pt idx="5596">
                  <c:v>239.71982629999999</c:v>
                </c:pt>
                <c:pt idx="5597">
                  <c:v>239.72782489999997</c:v>
                </c:pt>
                <c:pt idx="5598">
                  <c:v>239.7358231</c:v>
                </c:pt>
                <c:pt idx="5599">
                  <c:v>239.74382080000001</c:v>
                </c:pt>
                <c:pt idx="5600">
                  <c:v>239.75181810000001</c:v>
                </c:pt>
                <c:pt idx="5601">
                  <c:v>239.75981489999995</c:v>
                </c:pt>
                <c:pt idx="5602">
                  <c:v>239.76781130000001</c:v>
                </c:pt>
                <c:pt idx="5603">
                  <c:v>239.77580719999997</c:v>
                </c:pt>
                <c:pt idx="5604">
                  <c:v>239.78380270000002</c:v>
                </c:pt>
                <c:pt idx="5605">
                  <c:v>239.79179779999998</c:v>
                </c:pt>
                <c:pt idx="5606">
                  <c:v>239.79979239999997</c:v>
                </c:pt>
                <c:pt idx="5607">
                  <c:v>239.80778660000001</c:v>
                </c:pt>
                <c:pt idx="5608">
                  <c:v>239.8157803</c:v>
                </c:pt>
                <c:pt idx="5609">
                  <c:v>239.82377359999998</c:v>
                </c:pt>
                <c:pt idx="5610">
                  <c:v>239.83176649999999</c:v>
                </c:pt>
                <c:pt idx="5611">
                  <c:v>239.83975890000002</c:v>
                </c:pt>
                <c:pt idx="5612">
                  <c:v>239.84775079999997</c:v>
                </c:pt>
                <c:pt idx="5613">
                  <c:v>239.8557423</c:v>
                </c:pt>
                <c:pt idx="5614">
                  <c:v>239.8637334</c:v>
                </c:pt>
                <c:pt idx="5615">
                  <c:v>239.87172410000002</c:v>
                </c:pt>
                <c:pt idx="5616">
                  <c:v>239.86193420000001</c:v>
                </c:pt>
                <c:pt idx="5617">
                  <c:v>239.87011739999997</c:v>
                </c:pt>
                <c:pt idx="5618">
                  <c:v>239.87830020000001</c:v>
                </c:pt>
                <c:pt idx="5619">
                  <c:v>239.88648259999999</c:v>
                </c:pt>
                <c:pt idx="5620">
                  <c:v>239.8946645</c:v>
                </c:pt>
                <c:pt idx="5621">
                  <c:v>239.90284599999998</c:v>
                </c:pt>
                <c:pt idx="5622">
                  <c:v>239.91102699999999</c:v>
                </c:pt>
                <c:pt idx="5623">
                  <c:v>239.91920759999999</c:v>
                </c:pt>
                <c:pt idx="5624">
                  <c:v>239.9273877</c:v>
                </c:pt>
                <c:pt idx="5625">
                  <c:v>239.9355674</c:v>
                </c:pt>
                <c:pt idx="5626">
                  <c:v>239.94374659999997</c:v>
                </c:pt>
                <c:pt idx="5627">
                  <c:v>239.95192539999999</c:v>
                </c:pt>
                <c:pt idx="5628">
                  <c:v>239.96010380000001</c:v>
                </c:pt>
                <c:pt idx="5629">
                  <c:v>239.96828170000001</c:v>
                </c:pt>
                <c:pt idx="5630">
                  <c:v>239.9764591</c:v>
                </c:pt>
                <c:pt idx="5631">
                  <c:v>239.98463610000002</c:v>
                </c:pt>
                <c:pt idx="5632">
                  <c:v>239.9928127</c:v>
                </c:pt>
                <c:pt idx="5633">
                  <c:v>240.00098879999999</c:v>
                </c:pt>
                <c:pt idx="5634">
                  <c:v>240.00916449999997</c:v>
                </c:pt>
                <c:pt idx="5635">
                  <c:v>240.01733969999998</c:v>
                </c:pt>
                <c:pt idx="5636">
                  <c:v>240.02551449999999</c:v>
                </c:pt>
                <c:pt idx="5637">
                  <c:v>240.03368880000002</c:v>
                </c:pt>
                <c:pt idx="5638">
                  <c:v>240.0418627</c:v>
                </c:pt>
                <c:pt idx="5639">
                  <c:v>240.05003609999997</c:v>
                </c:pt>
                <c:pt idx="5640">
                  <c:v>240.05820909999997</c:v>
                </c:pt>
                <c:pt idx="5641">
                  <c:v>240.06638159999997</c:v>
                </c:pt>
                <c:pt idx="5642">
                  <c:v>240.0745537</c:v>
                </c:pt>
                <c:pt idx="5643">
                  <c:v>240.08272539999999</c:v>
                </c:pt>
                <c:pt idx="5644">
                  <c:v>240.09089659999998</c:v>
                </c:pt>
                <c:pt idx="5645">
                  <c:v>240.09906739999997</c:v>
                </c:pt>
                <c:pt idx="5646">
                  <c:v>240.10723769999998</c:v>
                </c:pt>
                <c:pt idx="5647">
                  <c:v>240.11540749999998</c:v>
                </c:pt>
                <c:pt idx="5648">
                  <c:v>240.12357700000001</c:v>
                </c:pt>
                <c:pt idx="5649">
                  <c:v>240.13174589999997</c:v>
                </c:pt>
                <c:pt idx="5650">
                  <c:v>240.13991449999997</c:v>
                </c:pt>
                <c:pt idx="5651">
                  <c:v>240.14808249999996</c:v>
                </c:pt>
                <c:pt idx="5652">
                  <c:v>240.15625019999999</c:v>
                </c:pt>
                <c:pt idx="5653">
                  <c:v>240.16441740000002</c:v>
                </c:pt>
                <c:pt idx="5654">
                  <c:v>240.17258409999999</c:v>
                </c:pt>
                <c:pt idx="5655">
                  <c:v>240.18075039999997</c:v>
                </c:pt>
                <c:pt idx="5656">
                  <c:v>240.18891620000002</c:v>
                </c:pt>
                <c:pt idx="5657">
                  <c:v>240.19708169999998</c:v>
                </c:pt>
                <c:pt idx="5658">
                  <c:v>240.20524659999998</c:v>
                </c:pt>
                <c:pt idx="5659">
                  <c:v>240.2134111</c:v>
                </c:pt>
                <c:pt idx="5660">
                  <c:v>240.22157519999999</c:v>
                </c:pt>
                <c:pt idx="5661">
                  <c:v>240.22973879999998</c:v>
                </c:pt>
                <c:pt idx="5662">
                  <c:v>240.23790199999999</c:v>
                </c:pt>
                <c:pt idx="5663">
                  <c:v>240.24606470000001</c:v>
                </c:pt>
                <c:pt idx="5664">
                  <c:v>240.25422699999999</c:v>
                </c:pt>
                <c:pt idx="5665">
                  <c:v>240.2623888</c:v>
                </c:pt>
                <c:pt idx="5666">
                  <c:v>240.2705502</c:v>
                </c:pt>
                <c:pt idx="5667">
                  <c:v>240.27871109999998</c:v>
                </c:pt>
                <c:pt idx="5668">
                  <c:v>240.28687159999998</c:v>
                </c:pt>
                <c:pt idx="5669">
                  <c:v>240.29503169999995</c:v>
                </c:pt>
                <c:pt idx="5670">
                  <c:v>240.30319129999998</c:v>
                </c:pt>
                <c:pt idx="5671">
                  <c:v>240.31135039999995</c:v>
                </c:pt>
                <c:pt idx="5672">
                  <c:v>240.31950919999997</c:v>
                </c:pt>
                <c:pt idx="5673">
                  <c:v>240.32766739999997</c:v>
                </c:pt>
                <c:pt idx="5674">
                  <c:v>240.33582519999999</c:v>
                </c:pt>
                <c:pt idx="5675">
                  <c:v>240.3439826</c:v>
                </c:pt>
                <c:pt idx="5676">
                  <c:v>240.35213949999999</c:v>
                </c:pt>
                <c:pt idx="5677">
                  <c:v>240.36029599999998</c:v>
                </c:pt>
                <c:pt idx="5678">
                  <c:v>240.36845199999996</c:v>
                </c:pt>
                <c:pt idx="5679">
                  <c:v>240.37660759999997</c:v>
                </c:pt>
                <c:pt idx="5680">
                  <c:v>240.3847628</c:v>
                </c:pt>
                <c:pt idx="5681">
                  <c:v>240.39291749999998</c:v>
                </c:pt>
                <c:pt idx="5682">
                  <c:v>240.40107169999996</c:v>
                </c:pt>
                <c:pt idx="5683">
                  <c:v>240.40922550000002</c:v>
                </c:pt>
                <c:pt idx="5684">
                  <c:v>240.41737889999999</c:v>
                </c:pt>
                <c:pt idx="5685">
                  <c:v>240.42553179999999</c:v>
                </c:pt>
                <c:pt idx="5686">
                  <c:v>240.43368420000002</c:v>
                </c:pt>
                <c:pt idx="5687">
                  <c:v>240.44183630000001</c:v>
                </c:pt>
                <c:pt idx="5688">
                  <c:v>240.44998779999997</c:v>
                </c:pt>
                <c:pt idx="5689">
                  <c:v>240.45813899999999</c:v>
                </c:pt>
                <c:pt idx="5690">
                  <c:v>240.46628959999998</c:v>
                </c:pt>
                <c:pt idx="5691">
                  <c:v>240.47443989999996</c:v>
                </c:pt>
                <c:pt idx="5692">
                  <c:v>240.48258970000001</c:v>
                </c:pt>
                <c:pt idx="5693">
                  <c:v>240.49073899999999</c:v>
                </c:pt>
                <c:pt idx="5694">
                  <c:v>240.49888789999997</c:v>
                </c:pt>
                <c:pt idx="5695">
                  <c:v>240.50703629999998</c:v>
                </c:pt>
                <c:pt idx="5696">
                  <c:v>240.51518429999999</c:v>
                </c:pt>
                <c:pt idx="5697">
                  <c:v>240.52333189999999</c:v>
                </c:pt>
                <c:pt idx="5698">
                  <c:v>240.53147900000002</c:v>
                </c:pt>
                <c:pt idx="5699">
                  <c:v>240.53962570000002</c:v>
                </c:pt>
                <c:pt idx="5700">
                  <c:v>240.54777190000001</c:v>
                </c:pt>
                <c:pt idx="5701">
                  <c:v>240.55591760000001</c:v>
                </c:pt>
                <c:pt idx="5702">
                  <c:v>240.564063</c:v>
                </c:pt>
                <c:pt idx="5703">
                  <c:v>240.5722078</c:v>
                </c:pt>
                <c:pt idx="5704">
                  <c:v>240.58035229999996</c:v>
                </c:pt>
                <c:pt idx="5705">
                  <c:v>240.58849629999997</c:v>
                </c:pt>
                <c:pt idx="5706">
                  <c:v>240.59663979999996</c:v>
                </c:pt>
                <c:pt idx="5707">
                  <c:v>240.60478289999998</c:v>
                </c:pt>
                <c:pt idx="5708">
                  <c:v>240.61292550000002</c:v>
                </c:pt>
                <c:pt idx="5709">
                  <c:v>240.6210677</c:v>
                </c:pt>
                <c:pt idx="5710">
                  <c:v>240.6292095</c:v>
                </c:pt>
                <c:pt idx="5711">
                  <c:v>240.63735080000001</c:v>
                </c:pt>
                <c:pt idx="5712">
                  <c:v>240.64549169999998</c:v>
                </c:pt>
                <c:pt idx="5713">
                  <c:v>240.65363209999998</c:v>
                </c:pt>
                <c:pt idx="5714">
                  <c:v>240.66177200000001</c:v>
                </c:pt>
                <c:pt idx="5715">
                  <c:v>240.66991160000001</c:v>
                </c:pt>
                <c:pt idx="5716">
                  <c:v>240.67805060000001</c:v>
                </c:pt>
                <c:pt idx="5717">
                  <c:v>240.68618929999997</c:v>
                </c:pt>
                <c:pt idx="5718">
                  <c:v>240.69432739999996</c:v>
                </c:pt>
                <c:pt idx="5719">
                  <c:v>240.70246520000001</c:v>
                </c:pt>
                <c:pt idx="5720">
                  <c:v>240.71060249999999</c:v>
                </c:pt>
                <c:pt idx="5721">
                  <c:v>240.71873929999998</c:v>
                </c:pt>
                <c:pt idx="5722">
                  <c:v>240.72687569999999</c:v>
                </c:pt>
                <c:pt idx="5723">
                  <c:v>240.73501169999997</c:v>
                </c:pt>
                <c:pt idx="5724">
                  <c:v>240.74314719999998</c:v>
                </c:pt>
                <c:pt idx="5725">
                  <c:v>240.75128220000002</c:v>
                </c:pt>
                <c:pt idx="5726">
                  <c:v>240.7594168</c:v>
                </c:pt>
                <c:pt idx="5727">
                  <c:v>240.76755100000003</c:v>
                </c:pt>
                <c:pt idx="5728">
                  <c:v>240.77568469999997</c:v>
                </c:pt>
                <c:pt idx="5729">
                  <c:v>240.783818</c:v>
                </c:pt>
                <c:pt idx="5730">
                  <c:v>240.79195079999997</c:v>
                </c:pt>
                <c:pt idx="5731">
                  <c:v>240.80008320000002</c:v>
                </c:pt>
                <c:pt idx="5732">
                  <c:v>240.80821519999998</c:v>
                </c:pt>
                <c:pt idx="5733">
                  <c:v>240.8163466</c:v>
                </c:pt>
                <c:pt idx="5734">
                  <c:v>240.82447769999999</c:v>
                </c:pt>
                <c:pt idx="5735">
                  <c:v>240.8326083</c:v>
                </c:pt>
                <c:pt idx="5736">
                  <c:v>240.84073839999999</c:v>
                </c:pt>
                <c:pt idx="5737">
                  <c:v>240.84886809999998</c:v>
                </c:pt>
                <c:pt idx="5738">
                  <c:v>240.85699739999998</c:v>
                </c:pt>
                <c:pt idx="5739">
                  <c:v>240.86512619999999</c:v>
                </c:pt>
                <c:pt idx="5740">
                  <c:v>240.87325459999997</c:v>
                </c:pt>
                <c:pt idx="5741">
                  <c:v>240.8813825</c:v>
                </c:pt>
                <c:pt idx="5742">
                  <c:v>240.88951</c:v>
                </c:pt>
                <c:pt idx="5743">
                  <c:v>240.897637</c:v>
                </c:pt>
                <c:pt idx="5744">
                  <c:v>240.9057636</c:v>
                </c:pt>
                <c:pt idx="5745">
                  <c:v>240.91388969999997</c:v>
                </c:pt>
                <c:pt idx="5746">
                  <c:v>240.92201539999999</c:v>
                </c:pt>
                <c:pt idx="5747">
                  <c:v>240.93014070000001</c:v>
                </c:pt>
                <c:pt idx="5748">
                  <c:v>240.93826539999998</c:v>
                </c:pt>
                <c:pt idx="5749">
                  <c:v>240.94638979999999</c:v>
                </c:pt>
                <c:pt idx="5750">
                  <c:v>240.95451370000001</c:v>
                </c:pt>
                <c:pt idx="5751">
                  <c:v>240.96263719999999</c:v>
                </c:pt>
                <c:pt idx="5752">
                  <c:v>240.9707602</c:v>
                </c:pt>
                <c:pt idx="5753">
                  <c:v>240.97888269999999</c:v>
                </c:pt>
                <c:pt idx="5754">
                  <c:v>240.98700490000002</c:v>
                </c:pt>
                <c:pt idx="5755">
                  <c:v>240.9951265</c:v>
                </c:pt>
                <c:pt idx="5756">
                  <c:v>241.0032478</c:v>
                </c:pt>
                <c:pt idx="5757">
                  <c:v>241.0113685</c:v>
                </c:pt>
                <c:pt idx="5758">
                  <c:v>241.0194889</c:v>
                </c:pt>
                <c:pt idx="5759">
                  <c:v>241.0276088</c:v>
                </c:pt>
                <c:pt idx="5760">
                  <c:v>241.03572819999999</c:v>
                </c:pt>
                <c:pt idx="5761">
                  <c:v>241.04384720000002</c:v>
                </c:pt>
                <c:pt idx="5762">
                  <c:v>241.05196569999998</c:v>
                </c:pt>
                <c:pt idx="5763">
                  <c:v>241.0600838</c:v>
                </c:pt>
                <c:pt idx="5764">
                  <c:v>241.06820150000001</c:v>
                </c:pt>
                <c:pt idx="5765">
                  <c:v>241.0763187</c:v>
                </c:pt>
                <c:pt idx="5766">
                  <c:v>241.08443549999998</c:v>
                </c:pt>
                <c:pt idx="5767">
                  <c:v>241.0925518</c:v>
                </c:pt>
                <c:pt idx="5768">
                  <c:v>241.10066769999997</c:v>
                </c:pt>
                <c:pt idx="5769">
                  <c:v>241.10878309999995</c:v>
                </c:pt>
                <c:pt idx="5770">
                  <c:v>241.11689809999996</c:v>
                </c:pt>
                <c:pt idx="5771">
                  <c:v>241.12501259999996</c:v>
                </c:pt>
                <c:pt idx="5772">
                  <c:v>241.13312669999999</c:v>
                </c:pt>
                <c:pt idx="5773">
                  <c:v>241.14124030000002</c:v>
                </c:pt>
                <c:pt idx="5774">
                  <c:v>241.14935349999999</c:v>
                </c:pt>
                <c:pt idx="5775">
                  <c:v>241.15746630000001</c:v>
                </c:pt>
                <c:pt idx="5776">
                  <c:v>241.1655786</c:v>
                </c:pt>
                <c:pt idx="5777">
                  <c:v>241.1736904</c:v>
                </c:pt>
                <c:pt idx="5778">
                  <c:v>241.18180179999999</c:v>
                </c:pt>
                <c:pt idx="5779">
                  <c:v>241.1899128</c:v>
                </c:pt>
                <c:pt idx="5780">
                  <c:v>241.19802329999999</c:v>
                </c:pt>
                <c:pt idx="5781">
                  <c:v>241.2061334</c:v>
                </c:pt>
                <c:pt idx="5782">
                  <c:v>241.21424300000001</c:v>
                </c:pt>
                <c:pt idx="5783">
                  <c:v>241.22235219999999</c:v>
                </c:pt>
                <c:pt idx="5784">
                  <c:v>241.2304609</c:v>
                </c:pt>
                <c:pt idx="5785">
                  <c:v>241.2385692</c:v>
                </c:pt>
                <c:pt idx="5786">
                  <c:v>241.2466771</c:v>
                </c:pt>
                <c:pt idx="5787">
                  <c:v>241.25478439999998</c:v>
                </c:pt>
                <c:pt idx="5788">
                  <c:v>241.26289140000003</c:v>
                </c:pt>
                <c:pt idx="5789">
                  <c:v>241.2709979</c:v>
                </c:pt>
                <c:pt idx="5790">
                  <c:v>241.27910390000002</c:v>
                </c:pt>
                <c:pt idx="5791">
                  <c:v>241.28720959999998</c:v>
                </c:pt>
                <c:pt idx="5792">
                  <c:v>241.29531470000001</c:v>
                </c:pt>
                <c:pt idx="5793">
                  <c:v>241.30341940000002</c:v>
                </c:pt>
                <c:pt idx="5794">
                  <c:v>241.31152369999998</c:v>
                </c:pt>
                <c:pt idx="5795">
                  <c:v>241.31962750000002</c:v>
                </c:pt>
                <c:pt idx="5796">
                  <c:v>241.32773090000001</c:v>
                </c:pt>
                <c:pt idx="5797">
                  <c:v>241.33583379999999</c:v>
                </c:pt>
                <c:pt idx="5798">
                  <c:v>241.34393630000002</c:v>
                </c:pt>
                <c:pt idx="5799">
                  <c:v>241.3520384</c:v>
                </c:pt>
                <c:pt idx="5800">
                  <c:v>241.36013990000001</c:v>
                </c:pt>
                <c:pt idx="5801">
                  <c:v>241.36824109999998</c:v>
                </c:pt>
                <c:pt idx="5802">
                  <c:v>241.37634179999998</c:v>
                </c:pt>
                <c:pt idx="5803">
                  <c:v>241.38444199999998</c:v>
                </c:pt>
                <c:pt idx="5804">
                  <c:v>241.3925419</c:v>
                </c:pt>
                <c:pt idx="5805">
                  <c:v>241.40064120000002</c:v>
                </c:pt>
                <c:pt idx="5806">
                  <c:v>241.40874009999999</c:v>
                </c:pt>
                <c:pt idx="5807">
                  <c:v>241.41683859999998</c:v>
                </c:pt>
                <c:pt idx="5808">
                  <c:v>241.4249366</c:v>
                </c:pt>
                <c:pt idx="5809">
                  <c:v>241.43303420000001</c:v>
                </c:pt>
                <c:pt idx="5810">
                  <c:v>241.4411313</c:v>
                </c:pt>
                <c:pt idx="5811">
                  <c:v>241.44922799999998</c:v>
                </c:pt>
                <c:pt idx="5812">
                  <c:v>241.45732420000002</c:v>
                </c:pt>
                <c:pt idx="5813">
                  <c:v>241.46542000000002</c:v>
                </c:pt>
                <c:pt idx="5814">
                  <c:v>241.47351539999997</c:v>
                </c:pt>
                <c:pt idx="5815">
                  <c:v>241.4816103</c:v>
                </c:pt>
                <c:pt idx="5816">
                  <c:v>241.4897047</c:v>
                </c:pt>
                <c:pt idx="5817">
                  <c:v>241.49779869999998</c:v>
                </c:pt>
                <c:pt idx="5818">
                  <c:v>241.50589229999997</c:v>
                </c:pt>
                <c:pt idx="5819">
                  <c:v>241.51398539999997</c:v>
                </c:pt>
                <c:pt idx="5820">
                  <c:v>241.52207809999999</c:v>
                </c:pt>
                <c:pt idx="5821">
                  <c:v>241.53017030000001</c:v>
                </c:pt>
                <c:pt idx="5822">
                  <c:v>241.5382621</c:v>
                </c:pt>
                <c:pt idx="5823">
                  <c:v>241.54635339999999</c:v>
                </c:pt>
                <c:pt idx="5824">
                  <c:v>241.55444429999997</c:v>
                </c:pt>
                <c:pt idx="5825">
                  <c:v>241.56253469999999</c:v>
                </c:pt>
                <c:pt idx="5826">
                  <c:v>241.5706247</c:v>
                </c:pt>
                <c:pt idx="5827">
                  <c:v>241.57871429999997</c:v>
                </c:pt>
                <c:pt idx="5828">
                  <c:v>241.58680340000001</c:v>
                </c:pt>
                <c:pt idx="5829">
                  <c:v>241.59489199999999</c:v>
                </c:pt>
                <c:pt idx="5830">
                  <c:v>241.60298019999999</c:v>
                </c:pt>
                <c:pt idx="5831">
                  <c:v>241.61106800000002</c:v>
                </c:pt>
                <c:pt idx="5832">
                  <c:v>241.61915529999999</c:v>
                </c:pt>
                <c:pt idx="5833">
                  <c:v>241.62724220000001</c:v>
                </c:pt>
                <c:pt idx="5834">
                  <c:v>241.63532860000001</c:v>
                </c:pt>
                <c:pt idx="5835">
                  <c:v>241.64341449999998</c:v>
                </c:pt>
                <c:pt idx="5836">
                  <c:v>241.65150009999999</c:v>
                </c:pt>
                <c:pt idx="5837">
                  <c:v>241.65958519999998</c:v>
                </c:pt>
                <c:pt idx="5838">
                  <c:v>241.6676698</c:v>
                </c:pt>
                <c:pt idx="5839">
                  <c:v>241.67575399999998</c:v>
                </c:pt>
                <c:pt idx="5840">
                  <c:v>241.68383770000003</c:v>
                </c:pt>
                <c:pt idx="5841">
                  <c:v>241.69192099999998</c:v>
                </c:pt>
                <c:pt idx="5842">
                  <c:v>241.70000389999998</c:v>
                </c:pt>
                <c:pt idx="5843">
                  <c:v>241.70808630000002</c:v>
                </c:pt>
                <c:pt idx="5844">
                  <c:v>241.71616819999997</c:v>
                </c:pt>
                <c:pt idx="5845">
                  <c:v>241.72424969999997</c:v>
                </c:pt>
                <c:pt idx="5846">
                  <c:v>241.73233079999997</c:v>
                </c:pt>
                <c:pt idx="5847">
                  <c:v>241.74041139999997</c:v>
                </c:pt>
                <c:pt idx="5848">
                  <c:v>241.74849159999999</c:v>
                </c:pt>
                <c:pt idx="5849">
                  <c:v>241.75657129999996</c:v>
                </c:pt>
                <c:pt idx="5850">
                  <c:v>241.76465059999995</c:v>
                </c:pt>
                <c:pt idx="5851">
                  <c:v>241.7727294</c:v>
                </c:pt>
                <c:pt idx="5852">
                  <c:v>241.78080780000002</c:v>
                </c:pt>
                <c:pt idx="5853">
                  <c:v>241.78888579999997</c:v>
                </c:pt>
                <c:pt idx="5854">
                  <c:v>241.79696330000002</c:v>
                </c:pt>
                <c:pt idx="5855">
                  <c:v>241.80504029999997</c:v>
                </c:pt>
                <c:pt idx="5856">
                  <c:v>241.81311689999998</c:v>
                </c:pt>
                <c:pt idx="5857">
                  <c:v>241.82119309999999</c:v>
                </c:pt>
                <c:pt idx="5858">
                  <c:v>241.82926879999999</c:v>
                </c:pt>
                <c:pt idx="5859">
                  <c:v>241.83734409999997</c:v>
                </c:pt>
                <c:pt idx="5860">
                  <c:v>241.8454189</c:v>
                </c:pt>
                <c:pt idx="5861">
                  <c:v>241.85349319999997</c:v>
                </c:pt>
                <c:pt idx="5862">
                  <c:v>241.86156719999997</c:v>
                </c:pt>
                <c:pt idx="5863">
                  <c:v>241.86964069999999</c:v>
                </c:pt>
                <c:pt idx="5864">
                  <c:v>241.87771369999999</c:v>
                </c:pt>
                <c:pt idx="5865">
                  <c:v>241.88578629999998</c:v>
                </c:pt>
                <c:pt idx="5866">
                  <c:v>241.8938584</c:v>
                </c:pt>
                <c:pt idx="5867">
                  <c:v>241.90193009999999</c:v>
                </c:pt>
                <c:pt idx="5868">
                  <c:v>241.9100014</c:v>
                </c:pt>
                <c:pt idx="5869">
                  <c:v>241.91807219999998</c:v>
                </c:pt>
                <c:pt idx="5870">
                  <c:v>241.92614249999997</c:v>
                </c:pt>
                <c:pt idx="5871">
                  <c:v>241.93421240000001</c:v>
                </c:pt>
                <c:pt idx="5872">
                  <c:v>241.94228190000001</c:v>
                </c:pt>
                <c:pt idx="5873">
                  <c:v>241.95035089999999</c:v>
                </c:pt>
                <c:pt idx="5874">
                  <c:v>241.95841950000002</c:v>
                </c:pt>
                <c:pt idx="5875">
                  <c:v>241.96648759999997</c:v>
                </c:pt>
                <c:pt idx="5876">
                  <c:v>241.97455530000002</c:v>
                </c:pt>
                <c:pt idx="5877">
                  <c:v>241.98262249999999</c:v>
                </c:pt>
                <c:pt idx="5878">
                  <c:v>241.99068929999999</c:v>
                </c:pt>
                <c:pt idx="5879">
                  <c:v>241.99875559999998</c:v>
                </c:pt>
                <c:pt idx="5880">
                  <c:v>242.0068215</c:v>
                </c:pt>
                <c:pt idx="5881">
                  <c:v>242.01488699999999</c:v>
                </c:pt>
                <c:pt idx="5882">
                  <c:v>242.022952</c:v>
                </c:pt>
                <c:pt idx="5883">
                  <c:v>242.03101649999999</c:v>
                </c:pt>
                <c:pt idx="5884">
                  <c:v>242.03908059999998</c:v>
                </c:pt>
                <c:pt idx="5885">
                  <c:v>242.04714430000001</c:v>
                </c:pt>
                <c:pt idx="5886">
                  <c:v>242.05520750000002</c:v>
                </c:pt>
                <c:pt idx="5887">
                  <c:v>242.0632703</c:v>
                </c:pt>
                <c:pt idx="5888">
                  <c:v>242.07133259999998</c:v>
                </c:pt>
                <c:pt idx="5889">
                  <c:v>242.07939449999998</c:v>
                </c:pt>
                <c:pt idx="5890">
                  <c:v>242.08745589999998</c:v>
                </c:pt>
                <c:pt idx="5891">
                  <c:v>242.09551690000001</c:v>
                </c:pt>
                <c:pt idx="5892">
                  <c:v>242.08187640000003</c:v>
                </c:pt>
                <c:pt idx="5893">
                  <c:v>242.09013379999999</c:v>
                </c:pt>
                <c:pt idx="5894">
                  <c:v>242.09839070000001</c:v>
                </c:pt>
                <c:pt idx="5895">
                  <c:v>242.1066472</c:v>
                </c:pt>
                <c:pt idx="5896">
                  <c:v>242.11490319999999</c:v>
                </c:pt>
                <c:pt idx="5897">
                  <c:v>242.12315879999997</c:v>
                </c:pt>
                <c:pt idx="5898">
                  <c:v>242.13141389999998</c:v>
                </c:pt>
                <c:pt idx="5899">
                  <c:v>242.13966859999999</c:v>
                </c:pt>
                <c:pt idx="5900">
                  <c:v>242.14792279999998</c:v>
                </c:pt>
                <c:pt idx="5901">
                  <c:v>242.15617660000001</c:v>
                </c:pt>
                <c:pt idx="5902">
                  <c:v>242.16442989999999</c:v>
                </c:pt>
                <c:pt idx="5903">
                  <c:v>242.17268280000002</c:v>
                </c:pt>
                <c:pt idx="5904">
                  <c:v>242.18093520000002</c:v>
                </c:pt>
                <c:pt idx="5905">
                  <c:v>242.18918719999999</c:v>
                </c:pt>
                <c:pt idx="5906">
                  <c:v>242.19743869999999</c:v>
                </c:pt>
                <c:pt idx="5907">
                  <c:v>242.20568979999999</c:v>
                </c:pt>
                <c:pt idx="5908">
                  <c:v>242.21394039999998</c:v>
                </c:pt>
                <c:pt idx="5909">
                  <c:v>242.22219059999998</c:v>
                </c:pt>
                <c:pt idx="5910">
                  <c:v>242.2304403</c:v>
                </c:pt>
                <c:pt idx="5911">
                  <c:v>242.23868960000001</c:v>
                </c:pt>
                <c:pt idx="5912">
                  <c:v>242.24693839999998</c:v>
                </c:pt>
                <c:pt idx="5913">
                  <c:v>242.2551867</c:v>
                </c:pt>
                <c:pt idx="5914">
                  <c:v>242.2634347</c:v>
                </c:pt>
                <c:pt idx="5915">
                  <c:v>242.27168209999999</c:v>
                </c:pt>
                <c:pt idx="5916">
                  <c:v>242.2799291</c:v>
                </c:pt>
                <c:pt idx="5917">
                  <c:v>242.28817569999998</c:v>
                </c:pt>
                <c:pt idx="5918">
                  <c:v>242.29642179999999</c:v>
                </c:pt>
                <c:pt idx="5919">
                  <c:v>242.30466749999999</c:v>
                </c:pt>
                <c:pt idx="5920">
                  <c:v>242.31291269999997</c:v>
                </c:pt>
                <c:pt idx="5921">
                  <c:v>242.32115749999997</c:v>
                </c:pt>
                <c:pt idx="5922">
                  <c:v>242.32940179999997</c:v>
                </c:pt>
                <c:pt idx="5923">
                  <c:v>242.3376457</c:v>
                </c:pt>
                <c:pt idx="5924">
                  <c:v>242.34588909999999</c:v>
                </c:pt>
                <c:pt idx="5925">
                  <c:v>242.35413199999999</c:v>
                </c:pt>
                <c:pt idx="5926">
                  <c:v>242.36237460000001</c:v>
                </c:pt>
                <c:pt idx="5927">
                  <c:v>242.37061660000001</c:v>
                </c:pt>
                <c:pt idx="5928">
                  <c:v>242.3788582</c:v>
                </c:pt>
                <c:pt idx="5929">
                  <c:v>242.38709939999998</c:v>
                </c:pt>
                <c:pt idx="5930">
                  <c:v>242.3953401</c:v>
                </c:pt>
                <c:pt idx="5931">
                  <c:v>242.40358040000001</c:v>
                </c:pt>
                <c:pt idx="5932">
                  <c:v>242.41182019999999</c:v>
                </c:pt>
                <c:pt idx="5933">
                  <c:v>242.42005949999998</c:v>
                </c:pt>
                <c:pt idx="5934">
                  <c:v>242.42829850000001</c:v>
                </c:pt>
                <c:pt idx="5935">
                  <c:v>242.43653690000002</c:v>
                </c:pt>
                <c:pt idx="5936">
                  <c:v>242.44477489999997</c:v>
                </c:pt>
                <c:pt idx="5937">
                  <c:v>242.45301249999997</c:v>
                </c:pt>
                <c:pt idx="5938">
                  <c:v>242.4612496</c:v>
                </c:pt>
                <c:pt idx="5939">
                  <c:v>242.46948629999997</c:v>
                </c:pt>
                <c:pt idx="5940">
                  <c:v>242.47772249999997</c:v>
                </c:pt>
                <c:pt idx="5941">
                  <c:v>242.4859582</c:v>
                </c:pt>
                <c:pt idx="5942">
                  <c:v>242.49419350000002</c:v>
                </c:pt>
                <c:pt idx="5943">
                  <c:v>242.50242840000001</c:v>
                </c:pt>
                <c:pt idx="5944">
                  <c:v>242.51066280000001</c:v>
                </c:pt>
                <c:pt idx="5945">
                  <c:v>242.5188967</c:v>
                </c:pt>
                <c:pt idx="5946">
                  <c:v>242.52713030000001</c:v>
                </c:pt>
                <c:pt idx="5947">
                  <c:v>242.53536329999997</c:v>
                </c:pt>
                <c:pt idx="5948">
                  <c:v>242.54359589999999</c:v>
                </c:pt>
                <c:pt idx="5949">
                  <c:v>242.55182809999999</c:v>
                </c:pt>
                <c:pt idx="5950">
                  <c:v>242.56005979999998</c:v>
                </c:pt>
                <c:pt idx="5951">
                  <c:v>242.56829099999999</c:v>
                </c:pt>
                <c:pt idx="5952">
                  <c:v>242.57652179999999</c:v>
                </c:pt>
                <c:pt idx="5953">
                  <c:v>242.58475220000003</c:v>
                </c:pt>
                <c:pt idx="5954">
                  <c:v>242.5929821</c:v>
                </c:pt>
                <c:pt idx="5955">
                  <c:v>242.60121150000001</c:v>
                </c:pt>
                <c:pt idx="5956">
                  <c:v>242.60944059999997</c:v>
                </c:pt>
                <c:pt idx="5957">
                  <c:v>242.61766909999997</c:v>
                </c:pt>
                <c:pt idx="5958">
                  <c:v>242.62589719999997</c:v>
                </c:pt>
                <c:pt idx="5959">
                  <c:v>242.63412490000002</c:v>
                </c:pt>
                <c:pt idx="5960">
                  <c:v>242.64235209999998</c:v>
                </c:pt>
                <c:pt idx="5961">
                  <c:v>242.65057880000001</c:v>
                </c:pt>
                <c:pt idx="5962">
                  <c:v>242.6588051</c:v>
                </c:pt>
                <c:pt idx="5963">
                  <c:v>242.66703100000001</c:v>
                </c:pt>
                <c:pt idx="5964">
                  <c:v>242.67525639999997</c:v>
                </c:pt>
                <c:pt idx="5965">
                  <c:v>242.68348129999998</c:v>
                </c:pt>
                <c:pt idx="5966">
                  <c:v>242.69170580000002</c:v>
                </c:pt>
                <c:pt idx="5967">
                  <c:v>242.6999299</c:v>
                </c:pt>
                <c:pt idx="5968">
                  <c:v>242.70815350000001</c:v>
                </c:pt>
                <c:pt idx="5969">
                  <c:v>242.71637659999999</c:v>
                </c:pt>
                <c:pt idx="5970">
                  <c:v>242.72459930000002</c:v>
                </c:pt>
                <c:pt idx="5971">
                  <c:v>242.73282159999999</c:v>
                </c:pt>
                <c:pt idx="5972">
                  <c:v>242.7410433</c:v>
                </c:pt>
                <c:pt idx="5973">
                  <c:v>242.7492647</c:v>
                </c:pt>
                <c:pt idx="5974">
                  <c:v>242.7574856</c:v>
                </c:pt>
                <c:pt idx="5975">
                  <c:v>242.76570599999999</c:v>
                </c:pt>
                <c:pt idx="5976">
                  <c:v>242.77392599999999</c:v>
                </c:pt>
                <c:pt idx="5977">
                  <c:v>242.78214559999998</c:v>
                </c:pt>
                <c:pt idx="5978">
                  <c:v>242.7903647</c:v>
                </c:pt>
                <c:pt idx="5979">
                  <c:v>242.79858329999999</c:v>
                </c:pt>
                <c:pt idx="5980">
                  <c:v>242.80680149999998</c:v>
                </c:pt>
                <c:pt idx="5981">
                  <c:v>242.81501929999999</c:v>
                </c:pt>
                <c:pt idx="5982">
                  <c:v>242.8232366</c:v>
                </c:pt>
                <c:pt idx="5983">
                  <c:v>242.83145339999996</c:v>
                </c:pt>
                <c:pt idx="5984">
                  <c:v>242.8396698</c:v>
                </c:pt>
                <c:pt idx="5985">
                  <c:v>242.84788569999998</c:v>
                </c:pt>
                <c:pt idx="5986">
                  <c:v>242.85610119999998</c:v>
                </c:pt>
                <c:pt idx="5987">
                  <c:v>242.86431629999998</c:v>
                </c:pt>
                <c:pt idx="5988">
                  <c:v>242.87253090000002</c:v>
                </c:pt>
                <c:pt idx="5989">
                  <c:v>242.88074500000002</c:v>
                </c:pt>
                <c:pt idx="5990">
                  <c:v>242.88895869999999</c:v>
                </c:pt>
                <c:pt idx="5991">
                  <c:v>242.89717189999996</c:v>
                </c:pt>
                <c:pt idx="5992">
                  <c:v>242.90538469999998</c:v>
                </c:pt>
                <c:pt idx="5993">
                  <c:v>242.91359709999998</c:v>
                </c:pt>
                <c:pt idx="5994">
                  <c:v>242.92180889999997</c:v>
                </c:pt>
                <c:pt idx="5995">
                  <c:v>242.93002040000002</c:v>
                </c:pt>
                <c:pt idx="5996">
                  <c:v>242.93823140000001</c:v>
                </c:pt>
                <c:pt idx="5997">
                  <c:v>242.94644189999997</c:v>
                </c:pt>
                <c:pt idx="5998">
                  <c:v>242.95465199999998</c:v>
                </c:pt>
                <c:pt idx="5999">
                  <c:v>242.96286159999997</c:v>
                </c:pt>
                <c:pt idx="6000">
                  <c:v>242.97107079999998</c:v>
                </c:pt>
                <c:pt idx="6001">
                  <c:v>242.97927959999998</c:v>
                </c:pt>
                <c:pt idx="6002">
                  <c:v>242.9874878</c:v>
                </c:pt>
                <c:pt idx="6003">
                  <c:v>242.99569569999997</c:v>
                </c:pt>
                <c:pt idx="6004">
                  <c:v>243.00390309999997</c:v>
                </c:pt>
                <c:pt idx="6005">
                  <c:v>243.01210999999998</c:v>
                </c:pt>
                <c:pt idx="6006">
                  <c:v>243.02031650000001</c:v>
                </c:pt>
                <c:pt idx="6007">
                  <c:v>243.02852250000001</c:v>
                </c:pt>
                <c:pt idx="6008">
                  <c:v>243.0367281</c:v>
                </c:pt>
                <c:pt idx="6009">
                  <c:v>243.04493319999997</c:v>
                </c:pt>
                <c:pt idx="6010">
                  <c:v>243.05313789999997</c:v>
                </c:pt>
                <c:pt idx="6011">
                  <c:v>243.06134219999998</c:v>
                </c:pt>
                <c:pt idx="6012">
                  <c:v>243.06954589999998</c:v>
                </c:pt>
                <c:pt idx="6013">
                  <c:v>243.07774929999997</c:v>
                </c:pt>
                <c:pt idx="6014">
                  <c:v>243.08595220000001</c:v>
                </c:pt>
                <c:pt idx="6015">
                  <c:v>243.0941546</c:v>
                </c:pt>
                <c:pt idx="6016">
                  <c:v>243.10235659999998</c:v>
                </c:pt>
                <c:pt idx="6017">
                  <c:v>243.11055809999999</c:v>
                </c:pt>
                <c:pt idx="6018">
                  <c:v>243.1187592</c:v>
                </c:pt>
                <c:pt idx="6019">
                  <c:v>243.12695979999998</c:v>
                </c:pt>
                <c:pt idx="6020">
                  <c:v>243.13516000000001</c:v>
                </c:pt>
                <c:pt idx="6021">
                  <c:v>243.14335969999999</c:v>
                </c:pt>
                <c:pt idx="6022">
                  <c:v>243.15155899999999</c:v>
                </c:pt>
                <c:pt idx="6023">
                  <c:v>243.15975779999999</c:v>
                </c:pt>
                <c:pt idx="6024">
                  <c:v>243.16795620000002</c:v>
                </c:pt>
                <c:pt idx="6025">
                  <c:v>243.17615409999999</c:v>
                </c:pt>
                <c:pt idx="6026">
                  <c:v>243.18435160000001</c:v>
                </c:pt>
                <c:pt idx="6027">
                  <c:v>243.19254860000001</c:v>
                </c:pt>
                <c:pt idx="6028">
                  <c:v>243.2007452</c:v>
                </c:pt>
                <c:pt idx="6029">
                  <c:v>243.20894129999999</c:v>
                </c:pt>
                <c:pt idx="6030">
                  <c:v>243.21713699999998</c:v>
                </c:pt>
                <c:pt idx="6031">
                  <c:v>243.22533230000002</c:v>
                </c:pt>
                <c:pt idx="6032">
                  <c:v>243.23352699999998</c:v>
                </c:pt>
                <c:pt idx="6033">
                  <c:v>243.24172139999999</c:v>
                </c:pt>
                <c:pt idx="6034">
                  <c:v>243.2499152</c:v>
                </c:pt>
                <c:pt idx="6035">
                  <c:v>243.25810869999998</c:v>
                </c:pt>
                <c:pt idx="6036">
                  <c:v>243.26630159999999</c:v>
                </c:pt>
                <c:pt idx="6037">
                  <c:v>243.2744941</c:v>
                </c:pt>
                <c:pt idx="6038">
                  <c:v>243.28268619999997</c:v>
                </c:pt>
                <c:pt idx="6039">
                  <c:v>243.29087779999998</c:v>
                </c:pt>
                <c:pt idx="6040">
                  <c:v>243.29906899999997</c:v>
                </c:pt>
                <c:pt idx="6041">
                  <c:v>243.30725969999997</c:v>
                </c:pt>
                <c:pt idx="6042">
                  <c:v>243.31545</c:v>
                </c:pt>
                <c:pt idx="6043">
                  <c:v>243.32363980000002</c:v>
                </c:pt>
                <c:pt idx="6044">
                  <c:v>243.33182920000002</c:v>
                </c:pt>
                <c:pt idx="6045">
                  <c:v>243.34001809999998</c:v>
                </c:pt>
                <c:pt idx="6046">
                  <c:v>243.3482066</c:v>
                </c:pt>
                <c:pt idx="6047">
                  <c:v>243.35639459999999</c:v>
                </c:pt>
                <c:pt idx="6048">
                  <c:v>243.36458220000003</c:v>
                </c:pt>
                <c:pt idx="6049">
                  <c:v>243.37276929999999</c:v>
                </c:pt>
                <c:pt idx="6050">
                  <c:v>243.38095599999997</c:v>
                </c:pt>
                <c:pt idx="6051">
                  <c:v>243.38914220000001</c:v>
                </c:pt>
                <c:pt idx="6052">
                  <c:v>243.39732800000002</c:v>
                </c:pt>
                <c:pt idx="6053">
                  <c:v>243.40551329999997</c:v>
                </c:pt>
                <c:pt idx="6054">
                  <c:v>243.41369809999998</c:v>
                </c:pt>
                <c:pt idx="6055">
                  <c:v>243.4218826</c:v>
                </c:pt>
                <c:pt idx="6056">
                  <c:v>243.43006649999998</c:v>
                </c:pt>
                <c:pt idx="6057">
                  <c:v>243.43825009999998</c:v>
                </c:pt>
                <c:pt idx="6058">
                  <c:v>243.44643309999998</c:v>
                </c:pt>
                <c:pt idx="6059">
                  <c:v>243.45461569999998</c:v>
                </c:pt>
                <c:pt idx="6060">
                  <c:v>243.4627979</c:v>
                </c:pt>
                <c:pt idx="6061">
                  <c:v>243.47097959999996</c:v>
                </c:pt>
                <c:pt idx="6062">
                  <c:v>243.47916090000001</c:v>
                </c:pt>
                <c:pt idx="6063">
                  <c:v>243.4873417</c:v>
                </c:pt>
                <c:pt idx="6064">
                  <c:v>243.49552210000002</c:v>
                </c:pt>
                <c:pt idx="6065">
                  <c:v>243.503702</c:v>
                </c:pt>
                <c:pt idx="6066">
                  <c:v>243.51188140000002</c:v>
                </c:pt>
                <c:pt idx="6067">
                  <c:v>243.52006039999998</c:v>
                </c:pt>
                <c:pt idx="6068">
                  <c:v>243.52823899999999</c:v>
                </c:pt>
                <c:pt idx="6069">
                  <c:v>243.53641710000002</c:v>
                </c:pt>
                <c:pt idx="6070">
                  <c:v>243.54459479999997</c:v>
                </c:pt>
                <c:pt idx="6071">
                  <c:v>243.55277199999998</c:v>
                </c:pt>
                <c:pt idx="6072">
                  <c:v>243.56094880000001</c:v>
                </c:pt>
                <c:pt idx="6073">
                  <c:v>243.56912509999998</c:v>
                </c:pt>
                <c:pt idx="6074">
                  <c:v>243.57730089999998</c:v>
                </c:pt>
                <c:pt idx="6075">
                  <c:v>243.58547629999998</c:v>
                </c:pt>
                <c:pt idx="6076">
                  <c:v>243.5936513</c:v>
                </c:pt>
                <c:pt idx="6077">
                  <c:v>243.6018258</c:v>
                </c:pt>
                <c:pt idx="6078">
                  <c:v>243.60999989999996</c:v>
                </c:pt>
                <c:pt idx="6079">
                  <c:v>243.61817350000001</c:v>
                </c:pt>
                <c:pt idx="6080">
                  <c:v>243.62634659999998</c:v>
                </c:pt>
                <c:pt idx="6081">
                  <c:v>243.63451930000002</c:v>
                </c:pt>
                <c:pt idx="6082">
                  <c:v>243.64269159999998</c:v>
                </c:pt>
                <c:pt idx="6083">
                  <c:v>243.65086339999996</c:v>
                </c:pt>
                <c:pt idx="6084">
                  <c:v>243.6590348</c:v>
                </c:pt>
                <c:pt idx="6085">
                  <c:v>243.66720569999998</c:v>
                </c:pt>
                <c:pt idx="6086">
                  <c:v>243.67537609999999</c:v>
                </c:pt>
                <c:pt idx="6087">
                  <c:v>243.6835461</c:v>
                </c:pt>
                <c:pt idx="6088">
                  <c:v>243.6917157</c:v>
                </c:pt>
                <c:pt idx="6089">
                  <c:v>243.69988480000001</c:v>
                </c:pt>
                <c:pt idx="6090">
                  <c:v>243.70805340000001</c:v>
                </c:pt>
                <c:pt idx="6091">
                  <c:v>243.71622170000001</c:v>
                </c:pt>
                <c:pt idx="6092">
                  <c:v>243.72438939999998</c:v>
                </c:pt>
                <c:pt idx="6093">
                  <c:v>243.73255669999998</c:v>
                </c:pt>
                <c:pt idx="6094">
                  <c:v>243.7407236</c:v>
                </c:pt>
                <c:pt idx="6095">
                  <c:v>243.74888999999999</c:v>
                </c:pt>
                <c:pt idx="6096">
                  <c:v>243.75705590000001</c:v>
                </c:pt>
                <c:pt idx="6097">
                  <c:v>243.76522139999997</c:v>
                </c:pt>
                <c:pt idx="6098">
                  <c:v>243.77338649999996</c:v>
                </c:pt>
                <c:pt idx="6099">
                  <c:v>243.7815511</c:v>
                </c:pt>
                <c:pt idx="6100">
                  <c:v>243.78971519999999</c:v>
                </c:pt>
                <c:pt idx="6101">
                  <c:v>243.7978789</c:v>
                </c:pt>
                <c:pt idx="6102">
                  <c:v>243.80604219999998</c:v>
                </c:pt>
                <c:pt idx="6103">
                  <c:v>243.81420500000002</c:v>
                </c:pt>
                <c:pt idx="6104">
                  <c:v>243.8223673</c:v>
                </c:pt>
                <c:pt idx="6105">
                  <c:v>243.83052919999997</c:v>
                </c:pt>
                <c:pt idx="6106">
                  <c:v>243.8386907</c:v>
                </c:pt>
                <c:pt idx="6107">
                  <c:v>243.8468517</c:v>
                </c:pt>
                <c:pt idx="6108">
                  <c:v>243.8550122</c:v>
                </c:pt>
                <c:pt idx="6109">
                  <c:v>243.8631723</c:v>
                </c:pt>
                <c:pt idx="6110">
                  <c:v>243.871332</c:v>
                </c:pt>
                <c:pt idx="6111">
                  <c:v>243.87949119999999</c:v>
                </c:pt>
                <c:pt idx="6112">
                  <c:v>243.88764989999999</c:v>
                </c:pt>
                <c:pt idx="6113">
                  <c:v>243.89580819999998</c:v>
                </c:pt>
                <c:pt idx="6114">
                  <c:v>243.90396610000002</c:v>
                </c:pt>
                <c:pt idx="6115">
                  <c:v>243.91212349999998</c:v>
                </c:pt>
                <c:pt idx="6116">
                  <c:v>243.92028039999997</c:v>
                </c:pt>
                <c:pt idx="6117">
                  <c:v>243.92843690000001</c:v>
                </c:pt>
                <c:pt idx="6118">
                  <c:v>243.93659289999999</c:v>
                </c:pt>
                <c:pt idx="6119">
                  <c:v>243.94474849999997</c:v>
                </c:pt>
                <c:pt idx="6120">
                  <c:v>243.95290370000001</c:v>
                </c:pt>
                <c:pt idx="6121">
                  <c:v>243.96105839999998</c:v>
                </c:pt>
                <c:pt idx="6122">
                  <c:v>243.96921259999999</c:v>
                </c:pt>
                <c:pt idx="6123">
                  <c:v>243.97736639999999</c:v>
                </c:pt>
                <c:pt idx="6124">
                  <c:v>243.9855197</c:v>
                </c:pt>
                <c:pt idx="6125">
                  <c:v>243.9936726</c:v>
                </c:pt>
                <c:pt idx="6126">
                  <c:v>244.00182509999999</c:v>
                </c:pt>
                <c:pt idx="6127">
                  <c:v>244.00997710000001</c:v>
                </c:pt>
                <c:pt idx="6128">
                  <c:v>244.01812859999998</c:v>
                </c:pt>
                <c:pt idx="6129">
                  <c:v>244.02627969999998</c:v>
                </c:pt>
                <c:pt idx="6130">
                  <c:v>244.0344303</c:v>
                </c:pt>
                <c:pt idx="6131">
                  <c:v>244.04258049999999</c:v>
                </c:pt>
                <c:pt idx="6132">
                  <c:v>244.05073029999997</c:v>
                </c:pt>
                <c:pt idx="6133">
                  <c:v>244.05887960000001</c:v>
                </c:pt>
                <c:pt idx="6134">
                  <c:v>244.0670284</c:v>
                </c:pt>
                <c:pt idx="6135">
                  <c:v>244.07517679999998</c:v>
                </c:pt>
                <c:pt idx="6136">
                  <c:v>244.08332469999999</c:v>
                </c:pt>
                <c:pt idx="6137">
                  <c:v>244.0914722</c:v>
                </c:pt>
                <c:pt idx="6138">
                  <c:v>244.09961929999997</c:v>
                </c:pt>
                <c:pt idx="6139">
                  <c:v>244.10776579999998</c:v>
                </c:pt>
                <c:pt idx="6140">
                  <c:v>244.11591199999998</c:v>
                </c:pt>
                <c:pt idx="6141">
                  <c:v>244.12405769999998</c:v>
                </c:pt>
                <c:pt idx="6142">
                  <c:v>244.13220289999998</c:v>
                </c:pt>
                <c:pt idx="6143">
                  <c:v>244.14034770000001</c:v>
                </c:pt>
                <c:pt idx="6144">
                  <c:v>244.148492</c:v>
                </c:pt>
                <c:pt idx="6145">
                  <c:v>244.1566359</c:v>
                </c:pt>
                <c:pt idx="6146">
                  <c:v>244.16477929999996</c:v>
                </c:pt>
                <c:pt idx="6147">
                  <c:v>244.17292230000001</c:v>
                </c:pt>
                <c:pt idx="6148">
                  <c:v>244.1810649</c:v>
                </c:pt>
                <c:pt idx="6149">
                  <c:v>244.18920689999999</c:v>
                </c:pt>
                <c:pt idx="6150">
                  <c:v>244.19734860000003</c:v>
                </c:pt>
                <c:pt idx="6151">
                  <c:v>244.20548980000001</c:v>
                </c:pt>
                <c:pt idx="6152">
                  <c:v>244.21363049999997</c:v>
                </c:pt>
                <c:pt idx="6153">
                  <c:v>244.22177079999997</c:v>
                </c:pt>
                <c:pt idx="6154">
                  <c:v>244.22991059999998</c:v>
                </c:pt>
                <c:pt idx="6155">
                  <c:v>244.23804999999999</c:v>
                </c:pt>
                <c:pt idx="6156">
                  <c:v>244.24618889999999</c:v>
                </c:pt>
                <c:pt idx="6157">
                  <c:v>244.25432739999999</c:v>
                </c:pt>
                <c:pt idx="6158">
                  <c:v>244.26246539999997</c:v>
                </c:pt>
                <c:pt idx="6159">
                  <c:v>244.27060299999997</c:v>
                </c:pt>
                <c:pt idx="6160">
                  <c:v>244.27874010000002</c:v>
                </c:pt>
                <c:pt idx="6161">
                  <c:v>244.28687679999999</c:v>
                </c:pt>
                <c:pt idx="6162">
                  <c:v>244.29501300000001</c:v>
                </c:pt>
                <c:pt idx="6163">
                  <c:v>244.30314879999997</c:v>
                </c:pt>
                <c:pt idx="6164">
                  <c:v>244.31128419999999</c:v>
                </c:pt>
                <c:pt idx="6165">
                  <c:v>244.31941900000001</c:v>
                </c:pt>
                <c:pt idx="6166">
                  <c:v>244.32755349999999</c:v>
                </c:pt>
                <c:pt idx="6167">
                  <c:v>244.31791059999998</c:v>
                </c:pt>
                <c:pt idx="6168">
                  <c:v>244.32624480000001</c:v>
                </c:pt>
                <c:pt idx="6169">
                  <c:v>244.33457859999996</c:v>
                </c:pt>
                <c:pt idx="6170">
                  <c:v>244.34291189999999</c:v>
                </c:pt>
                <c:pt idx="6171">
                  <c:v>244.35124480000002</c:v>
                </c:pt>
                <c:pt idx="6172">
                  <c:v>244.35957719999999</c:v>
                </c:pt>
                <c:pt idx="6173">
                  <c:v>244.36790910000002</c:v>
                </c:pt>
                <c:pt idx="6174">
                  <c:v>244.37624060000002</c:v>
                </c:pt>
                <c:pt idx="6175">
                  <c:v>244.38457169999998</c:v>
                </c:pt>
                <c:pt idx="6176">
                  <c:v>244.39290229999997</c:v>
                </c:pt>
                <c:pt idx="6177">
                  <c:v>244.4012324</c:v>
                </c:pt>
                <c:pt idx="6178">
                  <c:v>244.40956209999996</c:v>
                </c:pt>
                <c:pt idx="6179">
                  <c:v>244.41789139999997</c:v>
                </c:pt>
                <c:pt idx="6180">
                  <c:v>244.42622009999999</c:v>
                </c:pt>
                <c:pt idx="6181">
                  <c:v>244.43454850000001</c:v>
                </c:pt>
                <c:pt idx="6182">
                  <c:v>244.44287629999999</c:v>
                </c:pt>
                <c:pt idx="6183">
                  <c:v>244.45120370000001</c:v>
                </c:pt>
                <c:pt idx="6184">
                  <c:v>244.45953069999999</c:v>
                </c:pt>
                <c:pt idx="6185">
                  <c:v>244.46785720000003</c:v>
                </c:pt>
                <c:pt idx="6186">
                  <c:v>244.4761833</c:v>
                </c:pt>
                <c:pt idx="6187">
                  <c:v>244.48450890000001</c:v>
                </c:pt>
                <c:pt idx="6188">
                  <c:v>244.49283399999999</c:v>
                </c:pt>
                <c:pt idx="6189">
                  <c:v>244.50115870000002</c:v>
                </c:pt>
                <c:pt idx="6190">
                  <c:v>244.50948289999997</c:v>
                </c:pt>
                <c:pt idx="6191">
                  <c:v>244.51780669999999</c:v>
                </c:pt>
                <c:pt idx="6192">
                  <c:v>244.52612999999997</c:v>
                </c:pt>
                <c:pt idx="6193">
                  <c:v>244.53445290000002</c:v>
                </c:pt>
                <c:pt idx="6194">
                  <c:v>244.54277530000002</c:v>
                </c:pt>
                <c:pt idx="6195">
                  <c:v>244.55109729999998</c:v>
                </c:pt>
                <c:pt idx="6196">
                  <c:v>244.55941879999997</c:v>
                </c:pt>
                <c:pt idx="6197">
                  <c:v>244.5677398</c:v>
                </c:pt>
                <c:pt idx="6198">
                  <c:v>244.57606040000002</c:v>
                </c:pt>
                <c:pt idx="6199">
                  <c:v>244.58438049999998</c:v>
                </c:pt>
                <c:pt idx="6200">
                  <c:v>244.5927002</c:v>
                </c:pt>
                <c:pt idx="6201">
                  <c:v>244.60101950000001</c:v>
                </c:pt>
                <c:pt idx="6202">
                  <c:v>244.6093382</c:v>
                </c:pt>
                <c:pt idx="6203">
                  <c:v>244.61765659999998</c:v>
                </c:pt>
                <c:pt idx="6204">
                  <c:v>244.62597439999996</c:v>
                </c:pt>
                <c:pt idx="6205">
                  <c:v>244.6342918</c:v>
                </c:pt>
                <c:pt idx="6206">
                  <c:v>244.6426088</c:v>
                </c:pt>
                <c:pt idx="6207">
                  <c:v>244.65092529999998</c:v>
                </c:pt>
                <c:pt idx="6208">
                  <c:v>244.65924129999999</c:v>
                </c:pt>
                <c:pt idx="6209">
                  <c:v>244.66755689999999</c:v>
                </c:pt>
                <c:pt idx="6210">
                  <c:v>244.67587209999996</c:v>
                </c:pt>
                <c:pt idx="6211">
                  <c:v>244.68418679999999</c:v>
                </c:pt>
                <c:pt idx="6212">
                  <c:v>244.69250099999996</c:v>
                </c:pt>
                <c:pt idx="6213">
                  <c:v>244.70081480000002</c:v>
                </c:pt>
                <c:pt idx="6214">
                  <c:v>244.70912810000002</c:v>
                </c:pt>
                <c:pt idx="6215">
                  <c:v>244.71744100000001</c:v>
                </c:pt>
                <c:pt idx="6216">
                  <c:v>244.72575339999997</c:v>
                </c:pt>
                <c:pt idx="6217">
                  <c:v>244.73406529999997</c:v>
                </c:pt>
                <c:pt idx="6218">
                  <c:v>244.74237680000002</c:v>
                </c:pt>
                <c:pt idx="6219">
                  <c:v>244.7506879</c:v>
                </c:pt>
                <c:pt idx="6220">
                  <c:v>244.75899849999999</c:v>
                </c:pt>
                <c:pt idx="6221">
                  <c:v>244.76730859999998</c:v>
                </c:pt>
                <c:pt idx="6222">
                  <c:v>244.77561829999999</c:v>
                </c:pt>
                <c:pt idx="6223">
                  <c:v>244.7839275</c:v>
                </c:pt>
                <c:pt idx="6224">
                  <c:v>244.79223629999998</c:v>
                </c:pt>
                <c:pt idx="6225">
                  <c:v>244.80054459999999</c:v>
                </c:pt>
                <c:pt idx="6226">
                  <c:v>244.8088525</c:v>
                </c:pt>
                <c:pt idx="6227">
                  <c:v>244.81715989999998</c:v>
                </c:pt>
                <c:pt idx="6228">
                  <c:v>244.82546690000001</c:v>
                </c:pt>
                <c:pt idx="6229">
                  <c:v>244.83377340000001</c:v>
                </c:pt>
                <c:pt idx="6230">
                  <c:v>244.84207940000002</c:v>
                </c:pt>
                <c:pt idx="6231">
                  <c:v>244.85038499999999</c:v>
                </c:pt>
                <c:pt idx="6232">
                  <c:v>244.85869010000002</c:v>
                </c:pt>
                <c:pt idx="6233">
                  <c:v>244.86699480000001</c:v>
                </c:pt>
                <c:pt idx="6234">
                  <c:v>244.87529900000001</c:v>
                </c:pt>
                <c:pt idx="6235">
                  <c:v>244.88360280000001</c:v>
                </c:pt>
                <c:pt idx="6236">
                  <c:v>244.89190610000003</c:v>
                </c:pt>
                <c:pt idx="6237">
                  <c:v>244.90020899999999</c:v>
                </c:pt>
                <c:pt idx="6238">
                  <c:v>244.90851139999995</c:v>
                </c:pt>
                <c:pt idx="6239">
                  <c:v>244.91681340000002</c:v>
                </c:pt>
                <c:pt idx="6240">
                  <c:v>244.92511490000001</c:v>
                </c:pt>
                <c:pt idx="6241">
                  <c:v>244.9334159</c:v>
                </c:pt>
                <c:pt idx="6242">
                  <c:v>244.94171650000001</c:v>
                </c:pt>
                <c:pt idx="6243">
                  <c:v>244.9500166</c:v>
                </c:pt>
                <c:pt idx="6244">
                  <c:v>244.95831629999998</c:v>
                </c:pt>
                <c:pt idx="6245">
                  <c:v>244.96661559999998</c:v>
                </c:pt>
                <c:pt idx="6246">
                  <c:v>244.97491429999999</c:v>
                </c:pt>
                <c:pt idx="6247">
                  <c:v>244.98321270000002</c:v>
                </c:pt>
                <c:pt idx="6248">
                  <c:v>244.9915105</c:v>
                </c:pt>
                <c:pt idx="6249">
                  <c:v>244.99980790000001</c:v>
                </c:pt>
                <c:pt idx="6250">
                  <c:v>245.00810489999998</c:v>
                </c:pt>
                <c:pt idx="6251">
                  <c:v>245.01640140000001</c:v>
                </c:pt>
                <c:pt idx="6252">
                  <c:v>245.02469739999998</c:v>
                </c:pt>
                <c:pt idx="6253">
                  <c:v>245.03299299999998</c:v>
                </c:pt>
                <c:pt idx="6254">
                  <c:v>245.04128819999997</c:v>
                </c:pt>
                <c:pt idx="6255">
                  <c:v>245.04958279999997</c:v>
                </c:pt>
                <c:pt idx="6256">
                  <c:v>245.05787709999998</c:v>
                </c:pt>
                <c:pt idx="6257">
                  <c:v>245.06617080000001</c:v>
                </c:pt>
                <c:pt idx="6258">
                  <c:v>245.07446419999999</c:v>
                </c:pt>
                <c:pt idx="6259">
                  <c:v>245.08275700000002</c:v>
                </c:pt>
                <c:pt idx="6260">
                  <c:v>245.0910494</c:v>
                </c:pt>
                <c:pt idx="6261">
                  <c:v>245.09934140000001</c:v>
                </c:pt>
                <c:pt idx="6262">
                  <c:v>245.10763289999997</c:v>
                </c:pt>
                <c:pt idx="6263">
                  <c:v>245.11592389999998</c:v>
                </c:pt>
                <c:pt idx="6264">
                  <c:v>245.12421449999999</c:v>
                </c:pt>
                <c:pt idx="6265">
                  <c:v>245.13250459999998</c:v>
                </c:pt>
                <c:pt idx="6266">
                  <c:v>245.14079430000001</c:v>
                </c:pt>
                <c:pt idx="6267">
                  <c:v>245.14908359999998</c:v>
                </c:pt>
                <c:pt idx="6268">
                  <c:v>245.15737230000002</c:v>
                </c:pt>
                <c:pt idx="6269">
                  <c:v>245.16566059999997</c:v>
                </c:pt>
                <c:pt idx="6270">
                  <c:v>245.17394849999999</c:v>
                </c:pt>
                <c:pt idx="6271">
                  <c:v>245.18223590000002</c:v>
                </c:pt>
                <c:pt idx="6272">
                  <c:v>245.19052290000002</c:v>
                </c:pt>
                <c:pt idx="6273">
                  <c:v>245.19880939999999</c:v>
                </c:pt>
                <c:pt idx="6274">
                  <c:v>245.20709539999999</c:v>
                </c:pt>
                <c:pt idx="6275">
                  <c:v>245.21538100000001</c:v>
                </c:pt>
                <c:pt idx="6276">
                  <c:v>245.2236661</c:v>
                </c:pt>
                <c:pt idx="6277">
                  <c:v>245.23195079999996</c:v>
                </c:pt>
                <c:pt idx="6278">
                  <c:v>245.24023499999998</c:v>
                </c:pt>
                <c:pt idx="6279">
                  <c:v>245.2485188</c:v>
                </c:pt>
                <c:pt idx="6280">
                  <c:v>245.25680209999999</c:v>
                </c:pt>
                <c:pt idx="6281">
                  <c:v>245.26508499999997</c:v>
                </c:pt>
                <c:pt idx="6282">
                  <c:v>245.27336739999998</c:v>
                </c:pt>
                <c:pt idx="6283">
                  <c:v>245.2816493</c:v>
                </c:pt>
                <c:pt idx="6284">
                  <c:v>245.28993079999998</c:v>
                </c:pt>
                <c:pt idx="6285">
                  <c:v>245.29821190000001</c:v>
                </c:pt>
                <c:pt idx="6286">
                  <c:v>245.30649249999999</c:v>
                </c:pt>
                <c:pt idx="6287">
                  <c:v>245.3147726</c:v>
                </c:pt>
                <c:pt idx="6288">
                  <c:v>245.3230523</c:v>
                </c:pt>
                <c:pt idx="6289">
                  <c:v>245.3313315</c:v>
                </c:pt>
                <c:pt idx="6290">
                  <c:v>245.33961029999998</c:v>
                </c:pt>
                <c:pt idx="6291">
                  <c:v>245.3478886</c:v>
                </c:pt>
                <c:pt idx="6292">
                  <c:v>245.35616649999997</c:v>
                </c:pt>
                <c:pt idx="6293">
                  <c:v>245.36444389999997</c:v>
                </c:pt>
                <c:pt idx="6294">
                  <c:v>245.37272080000002</c:v>
                </c:pt>
                <c:pt idx="6295">
                  <c:v>245.38099729999996</c:v>
                </c:pt>
                <c:pt idx="6296">
                  <c:v>245.38927339999998</c:v>
                </c:pt>
                <c:pt idx="6297">
                  <c:v>245.3975489</c:v>
                </c:pt>
                <c:pt idx="6298">
                  <c:v>245.40582409999999</c:v>
                </c:pt>
                <c:pt idx="6299">
                  <c:v>245.41409879999998</c:v>
                </c:pt>
                <c:pt idx="6300">
                  <c:v>245.42237300000002</c:v>
                </c:pt>
                <c:pt idx="6301">
                  <c:v>245.43064679999998</c:v>
                </c:pt>
                <c:pt idx="6302">
                  <c:v>245.43892009999996</c:v>
                </c:pt>
                <c:pt idx="6303">
                  <c:v>245.44719289999998</c:v>
                </c:pt>
                <c:pt idx="6304">
                  <c:v>245.45546530000001</c:v>
                </c:pt>
                <c:pt idx="6305">
                  <c:v>245.46373729999999</c:v>
                </c:pt>
                <c:pt idx="6306">
                  <c:v>245.47200879999997</c:v>
                </c:pt>
                <c:pt idx="6307">
                  <c:v>245.48027980000001</c:v>
                </c:pt>
                <c:pt idx="6308">
                  <c:v>245.48855039999998</c:v>
                </c:pt>
                <c:pt idx="6309">
                  <c:v>245.49682049999998</c:v>
                </c:pt>
                <c:pt idx="6310">
                  <c:v>245.50509020000001</c:v>
                </c:pt>
                <c:pt idx="6311">
                  <c:v>245.51335939999996</c:v>
                </c:pt>
                <c:pt idx="6312">
                  <c:v>245.52162820000001</c:v>
                </c:pt>
                <c:pt idx="6313">
                  <c:v>245.52989650000001</c:v>
                </c:pt>
                <c:pt idx="6314">
                  <c:v>245.5381644</c:v>
                </c:pt>
                <c:pt idx="6315">
                  <c:v>245.54643180000002</c:v>
                </c:pt>
                <c:pt idx="6316">
                  <c:v>245.55469870000002</c:v>
                </c:pt>
                <c:pt idx="6317">
                  <c:v>245.56296519999998</c:v>
                </c:pt>
                <c:pt idx="6318">
                  <c:v>245.57123129999997</c:v>
                </c:pt>
                <c:pt idx="6319">
                  <c:v>245.57949690000001</c:v>
                </c:pt>
                <c:pt idx="6320">
                  <c:v>245.587762</c:v>
                </c:pt>
                <c:pt idx="6321">
                  <c:v>245.59602670000001</c:v>
                </c:pt>
                <c:pt idx="6322">
                  <c:v>245.6042909</c:v>
                </c:pt>
                <c:pt idx="6323">
                  <c:v>245.61255469999998</c:v>
                </c:pt>
                <c:pt idx="6324">
                  <c:v>245.62081800000001</c:v>
                </c:pt>
                <c:pt idx="6325">
                  <c:v>245.62908079999997</c:v>
                </c:pt>
                <c:pt idx="6326">
                  <c:v>245.6373432</c:v>
                </c:pt>
                <c:pt idx="6327">
                  <c:v>245.64560520000001</c:v>
                </c:pt>
                <c:pt idx="6328">
                  <c:v>245.65386669999995</c:v>
                </c:pt>
                <c:pt idx="6329">
                  <c:v>245.66212769999996</c:v>
                </c:pt>
                <c:pt idx="6330">
                  <c:v>245.67038829999998</c:v>
                </c:pt>
                <c:pt idx="6331">
                  <c:v>245.67864840000001</c:v>
                </c:pt>
                <c:pt idx="6332">
                  <c:v>245.68690810000001</c:v>
                </c:pt>
                <c:pt idx="6333">
                  <c:v>245.69516729999998</c:v>
                </c:pt>
                <c:pt idx="6334">
                  <c:v>245.7034261</c:v>
                </c:pt>
                <c:pt idx="6335">
                  <c:v>245.7116844</c:v>
                </c:pt>
                <c:pt idx="6336">
                  <c:v>245.71994229999996</c:v>
                </c:pt>
                <c:pt idx="6337">
                  <c:v>245.72819969999998</c:v>
                </c:pt>
                <c:pt idx="6338">
                  <c:v>245.7364566</c:v>
                </c:pt>
                <c:pt idx="6339">
                  <c:v>245.74471309999998</c:v>
                </c:pt>
                <c:pt idx="6340">
                  <c:v>245.7529692</c:v>
                </c:pt>
                <c:pt idx="6341">
                  <c:v>245.76122469999999</c:v>
                </c:pt>
                <c:pt idx="6342">
                  <c:v>245.76947989999999</c:v>
                </c:pt>
                <c:pt idx="6343">
                  <c:v>245.77773450000001</c:v>
                </c:pt>
                <c:pt idx="6344">
                  <c:v>245.78598879999998</c:v>
                </c:pt>
                <c:pt idx="6345">
                  <c:v>245.79424250000002</c:v>
                </c:pt>
                <c:pt idx="6346">
                  <c:v>245.8024958</c:v>
                </c:pt>
                <c:pt idx="6347">
                  <c:v>245.8107487</c:v>
                </c:pt>
                <c:pt idx="6348">
                  <c:v>245.81900110000001</c:v>
                </c:pt>
                <c:pt idx="6349">
                  <c:v>245.82725309999998</c:v>
                </c:pt>
                <c:pt idx="6350">
                  <c:v>245.83550449999998</c:v>
                </c:pt>
                <c:pt idx="6351">
                  <c:v>245.84375559999998</c:v>
                </c:pt>
                <c:pt idx="6352">
                  <c:v>245.85200620000001</c:v>
                </c:pt>
                <c:pt idx="6353">
                  <c:v>245.8602563</c:v>
                </c:pt>
                <c:pt idx="6354">
                  <c:v>245.868506</c:v>
                </c:pt>
                <c:pt idx="6355">
                  <c:v>245.87675519999999</c:v>
                </c:pt>
                <c:pt idx="6356">
                  <c:v>245.88500399999998</c:v>
                </c:pt>
                <c:pt idx="6357">
                  <c:v>245.8932523</c:v>
                </c:pt>
                <c:pt idx="6358">
                  <c:v>245.90150010000002</c:v>
                </c:pt>
                <c:pt idx="6359">
                  <c:v>245.90974749999998</c:v>
                </c:pt>
                <c:pt idx="6360">
                  <c:v>245.91799449999999</c:v>
                </c:pt>
                <c:pt idx="6361">
                  <c:v>245.926241</c:v>
                </c:pt>
                <c:pt idx="6362">
                  <c:v>245.93448699999999</c:v>
                </c:pt>
                <c:pt idx="6363">
                  <c:v>245.94273259999997</c:v>
                </c:pt>
                <c:pt idx="6364">
                  <c:v>245.95097769999998</c:v>
                </c:pt>
                <c:pt idx="6365">
                  <c:v>245.95922239999999</c:v>
                </c:pt>
                <c:pt idx="6366">
                  <c:v>245.96746660000002</c:v>
                </c:pt>
                <c:pt idx="6367">
                  <c:v>245.97571040000003</c:v>
                </c:pt>
                <c:pt idx="6368">
                  <c:v>245.98395369999997</c:v>
                </c:pt>
                <c:pt idx="6369">
                  <c:v>245.99219649999998</c:v>
                </c:pt>
                <c:pt idx="6370">
                  <c:v>246.00043889999998</c:v>
                </c:pt>
                <c:pt idx="6371">
                  <c:v>246.00868089999997</c:v>
                </c:pt>
                <c:pt idx="6372">
                  <c:v>246.01692240000003</c:v>
                </c:pt>
                <c:pt idx="6373">
                  <c:v>246.0251634</c:v>
                </c:pt>
                <c:pt idx="6374">
                  <c:v>246.03340399999999</c:v>
                </c:pt>
                <c:pt idx="6375">
                  <c:v>246.04164410000001</c:v>
                </c:pt>
                <c:pt idx="6376">
                  <c:v>246.04988379999998</c:v>
                </c:pt>
                <c:pt idx="6377">
                  <c:v>246.05812299999999</c:v>
                </c:pt>
                <c:pt idx="6378">
                  <c:v>246.06636179999998</c:v>
                </c:pt>
                <c:pt idx="6379">
                  <c:v>246.0746001</c:v>
                </c:pt>
                <c:pt idx="6380">
                  <c:v>246.08283789999999</c:v>
                </c:pt>
                <c:pt idx="6381">
                  <c:v>246.0910753</c:v>
                </c:pt>
                <c:pt idx="6382">
                  <c:v>246.09931230000001</c:v>
                </c:pt>
                <c:pt idx="6383">
                  <c:v>246.10754879999999</c:v>
                </c:pt>
                <c:pt idx="6384">
                  <c:v>246.1157848</c:v>
                </c:pt>
                <c:pt idx="6385">
                  <c:v>246.12402039999998</c:v>
                </c:pt>
                <c:pt idx="6386">
                  <c:v>246.13225549999996</c:v>
                </c:pt>
                <c:pt idx="6387">
                  <c:v>246.14049019999996</c:v>
                </c:pt>
                <c:pt idx="6388">
                  <c:v>246.14872439999996</c:v>
                </c:pt>
                <c:pt idx="6389">
                  <c:v>246.15695819999999</c:v>
                </c:pt>
                <c:pt idx="6390">
                  <c:v>246.16519150000002</c:v>
                </c:pt>
                <c:pt idx="6391">
                  <c:v>246.17342429999997</c:v>
                </c:pt>
                <c:pt idx="6392">
                  <c:v>246.18165670000002</c:v>
                </c:pt>
                <c:pt idx="6393">
                  <c:v>246.18988870000001</c:v>
                </c:pt>
                <c:pt idx="6394">
                  <c:v>246.19812019999998</c:v>
                </c:pt>
                <c:pt idx="6395">
                  <c:v>246.20635119999997</c:v>
                </c:pt>
                <c:pt idx="6396">
                  <c:v>246.21458179999999</c:v>
                </c:pt>
                <c:pt idx="6397">
                  <c:v>246.22281190000001</c:v>
                </c:pt>
                <c:pt idx="6398">
                  <c:v>246.2310416</c:v>
                </c:pt>
                <c:pt idx="6399">
                  <c:v>246.23927079999999</c:v>
                </c:pt>
                <c:pt idx="6400">
                  <c:v>246.24749959999997</c:v>
                </c:pt>
                <c:pt idx="6401">
                  <c:v>246.25572789999998</c:v>
                </c:pt>
                <c:pt idx="6402">
                  <c:v>246.26395569999997</c:v>
                </c:pt>
                <c:pt idx="6403">
                  <c:v>246.27218310000001</c:v>
                </c:pt>
                <c:pt idx="6404">
                  <c:v>246.28041009999998</c:v>
                </c:pt>
                <c:pt idx="6405">
                  <c:v>246.28863660000002</c:v>
                </c:pt>
                <c:pt idx="6406">
                  <c:v>246.2968626</c:v>
                </c:pt>
                <c:pt idx="6407">
                  <c:v>246.3050882</c:v>
                </c:pt>
                <c:pt idx="6408">
                  <c:v>246.3133133</c:v>
                </c:pt>
                <c:pt idx="6409">
                  <c:v>246.32153800000003</c:v>
                </c:pt>
                <c:pt idx="6410">
                  <c:v>246.32976219999998</c:v>
                </c:pt>
                <c:pt idx="6411">
                  <c:v>246.33798590000001</c:v>
                </c:pt>
                <c:pt idx="6412">
                  <c:v>246.3462093</c:v>
                </c:pt>
                <c:pt idx="6413">
                  <c:v>246.3544321</c:v>
                </c:pt>
                <c:pt idx="6414">
                  <c:v>246.36265449999999</c:v>
                </c:pt>
                <c:pt idx="6415">
                  <c:v>246.37087639999999</c:v>
                </c:pt>
                <c:pt idx="6416">
                  <c:v>246.3790979</c:v>
                </c:pt>
                <c:pt idx="6417">
                  <c:v>246.38731899999999</c:v>
                </c:pt>
                <c:pt idx="6418">
                  <c:v>246.39553950000001</c:v>
                </c:pt>
                <c:pt idx="6419">
                  <c:v>246.40375969999999</c:v>
                </c:pt>
                <c:pt idx="6420">
                  <c:v>246.41197929999998</c:v>
                </c:pt>
                <c:pt idx="6421">
                  <c:v>246.42019859999999</c:v>
                </c:pt>
                <c:pt idx="6422">
                  <c:v>246.42841730000001</c:v>
                </c:pt>
                <c:pt idx="6423">
                  <c:v>246.43663559999996</c:v>
                </c:pt>
                <c:pt idx="6424">
                  <c:v>246.44485349999999</c:v>
                </c:pt>
                <c:pt idx="6425">
                  <c:v>246.4530709</c:v>
                </c:pt>
                <c:pt idx="6426">
                  <c:v>246.46128779999998</c:v>
                </c:pt>
                <c:pt idx="6427">
                  <c:v>246.46950429999995</c:v>
                </c:pt>
                <c:pt idx="6428">
                  <c:v>246.47772029999996</c:v>
                </c:pt>
                <c:pt idx="6429">
                  <c:v>246.48593589999999</c:v>
                </c:pt>
                <c:pt idx="6430">
                  <c:v>246.49415099999999</c:v>
                </c:pt>
                <c:pt idx="6431">
                  <c:v>246.50236569999998</c:v>
                </c:pt>
                <c:pt idx="6432">
                  <c:v>246.51057989999995</c:v>
                </c:pt>
                <c:pt idx="6433">
                  <c:v>246.51879369999997</c:v>
                </c:pt>
                <c:pt idx="6434">
                  <c:v>246.52700699999997</c:v>
                </c:pt>
                <c:pt idx="6435">
                  <c:v>246.53521980000002</c:v>
                </c:pt>
                <c:pt idx="6436">
                  <c:v>246.54343219999998</c:v>
                </c:pt>
                <c:pt idx="6437">
                  <c:v>246.55164420000003</c:v>
                </c:pt>
                <c:pt idx="6438">
                  <c:v>246.55985570000001</c:v>
                </c:pt>
                <c:pt idx="6439">
                  <c:v>246.56806669999997</c:v>
                </c:pt>
                <c:pt idx="6440">
                  <c:v>246.57627729999999</c:v>
                </c:pt>
                <c:pt idx="6441">
                  <c:v>246.58448739999997</c:v>
                </c:pt>
                <c:pt idx="6442">
                  <c:v>246.59269710000001</c:v>
                </c:pt>
                <c:pt idx="6443">
                  <c:v>246.60090630000002</c:v>
                </c:pt>
                <c:pt idx="6444">
                  <c:v>246.60911499999997</c:v>
                </c:pt>
                <c:pt idx="6445">
                  <c:v>246.61732330000001</c:v>
                </c:pt>
                <c:pt idx="6446">
                  <c:v>246.62553120000001</c:v>
                </c:pt>
                <c:pt idx="6447">
                  <c:v>246.63373860000002</c:v>
                </c:pt>
                <c:pt idx="6448">
                  <c:v>246.64194550000002</c:v>
                </c:pt>
                <c:pt idx="6449">
                  <c:v>246.65015199999996</c:v>
                </c:pt>
                <c:pt idx="6450">
                  <c:v>246.65835799999999</c:v>
                </c:pt>
                <c:pt idx="6451">
                  <c:v>246.66656359999996</c:v>
                </c:pt>
                <c:pt idx="6452">
                  <c:v>246.65459929999997</c:v>
                </c:pt>
                <c:pt idx="6453">
                  <c:v>246.66300859999998</c:v>
                </c:pt>
                <c:pt idx="6454">
                  <c:v>246.6714174</c:v>
                </c:pt>
                <c:pt idx="6455">
                  <c:v>246.6798258</c:v>
                </c:pt>
                <c:pt idx="6456">
                  <c:v>246.68823380000001</c:v>
                </c:pt>
                <c:pt idx="6457">
                  <c:v>246.69664130000001</c:v>
                </c:pt>
                <c:pt idx="6458">
                  <c:v>246.70504830000002</c:v>
                </c:pt>
                <c:pt idx="6459">
                  <c:v>246.71345489999999</c:v>
                </c:pt>
                <c:pt idx="6460">
                  <c:v>246.72186099999999</c:v>
                </c:pt>
                <c:pt idx="6461">
                  <c:v>246.73026659999996</c:v>
                </c:pt>
                <c:pt idx="6462">
                  <c:v>246.73867180000002</c:v>
                </c:pt>
                <c:pt idx="6463">
                  <c:v>246.74707660000001</c:v>
                </c:pt>
                <c:pt idx="6464">
                  <c:v>246.75548079999999</c:v>
                </c:pt>
                <c:pt idx="6465">
                  <c:v>246.76388460000001</c:v>
                </c:pt>
                <c:pt idx="6466">
                  <c:v>246.77228799999997</c:v>
                </c:pt>
                <c:pt idx="6467">
                  <c:v>246.7806909</c:v>
                </c:pt>
                <c:pt idx="6468">
                  <c:v>246.78909330000002</c:v>
                </c:pt>
                <c:pt idx="6469">
                  <c:v>246.79749529999998</c:v>
                </c:pt>
                <c:pt idx="6470">
                  <c:v>246.80589679999997</c:v>
                </c:pt>
                <c:pt idx="6471">
                  <c:v>246.81429789999999</c:v>
                </c:pt>
                <c:pt idx="6472">
                  <c:v>246.82269849999997</c:v>
                </c:pt>
                <c:pt idx="6473">
                  <c:v>246.83109869999998</c:v>
                </c:pt>
                <c:pt idx="6474">
                  <c:v>246.8394983</c:v>
                </c:pt>
                <c:pt idx="6475">
                  <c:v>246.84789759999998</c:v>
                </c:pt>
                <c:pt idx="6476">
                  <c:v>246.8562963</c:v>
                </c:pt>
                <c:pt idx="6477">
                  <c:v>246.86469459999998</c:v>
                </c:pt>
                <c:pt idx="6478">
                  <c:v>246.87309249999998</c:v>
                </c:pt>
                <c:pt idx="6479">
                  <c:v>246.88148989999999</c:v>
                </c:pt>
                <c:pt idx="6480">
                  <c:v>246.88988679999997</c:v>
                </c:pt>
                <c:pt idx="6481">
                  <c:v>246.8982833</c:v>
                </c:pt>
                <c:pt idx="6482">
                  <c:v>246.90667930000001</c:v>
                </c:pt>
                <c:pt idx="6483">
                  <c:v>246.91507490000001</c:v>
                </c:pt>
                <c:pt idx="6484">
                  <c:v>246.92346990000001</c:v>
                </c:pt>
                <c:pt idx="6485">
                  <c:v>246.93186460000001</c:v>
                </c:pt>
                <c:pt idx="6486">
                  <c:v>246.94025880000001</c:v>
                </c:pt>
                <c:pt idx="6487">
                  <c:v>246.94865250000001</c:v>
                </c:pt>
                <c:pt idx="6488">
                  <c:v>246.95704570000001</c:v>
                </c:pt>
                <c:pt idx="6489">
                  <c:v>246.9654385</c:v>
                </c:pt>
                <c:pt idx="6490">
                  <c:v>246.9738309</c:v>
                </c:pt>
                <c:pt idx="6491">
                  <c:v>246.98222279999999</c:v>
                </c:pt>
                <c:pt idx="6492">
                  <c:v>246.99061420000001</c:v>
                </c:pt>
                <c:pt idx="6493">
                  <c:v>246.9990052</c:v>
                </c:pt>
                <c:pt idx="6494">
                  <c:v>247.00739570000002</c:v>
                </c:pt>
                <c:pt idx="6495">
                  <c:v>247.01578570000001</c:v>
                </c:pt>
                <c:pt idx="6496">
                  <c:v>247.02417530000002</c:v>
                </c:pt>
                <c:pt idx="6497">
                  <c:v>247.03256439999998</c:v>
                </c:pt>
                <c:pt idx="6498">
                  <c:v>247.0409531</c:v>
                </c:pt>
                <c:pt idx="6499">
                  <c:v>247.04934129999998</c:v>
                </c:pt>
                <c:pt idx="6500">
                  <c:v>247.05772909999999</c:v>
                </c:pt>
                <c:pt idx="6501">
                  <c:v>247.06611639999997</c:v>
                </c:pt>
                <c:pt idx="6502">
                  <c:v>247.07450319999998</c:v>
                </c:pt>
                <c:pt idx="6503">
                  <c:v>247.08288959999999</c:v>
                </c:pt>
                <c:pt idx="6504">
                  <c:v>247.09127549999999</c:v>
                </c:pt>
                <c:pt idx="6505">
                  <c:v>247.09966099999997</c:v>
                </c:pt>
                <c:pt idx="6506">
                  <c:v>247.108046</c:v>
                </c:pt>
                <c:pt idx="6507">
                  <c:v>247.11643049999998</c:v>
                </c:pt>
                <c:pt idx="6508">
                  <c:v>247.12481459999998</c:v>
                </c:pt>
                <c:pt idx="6509">
                  <c:v>247.13319820000001</c:v>
                </c:pt>
                <c:pt idx="6510">
                  <c:v>247.14158139999998</c:v>
                </c:pt>
                <c:pt idx="6511">
                  <c:v>247.14996409999998</c:v>
                </c:pt>
                <c:pt idx="6512">
                  <c:v>247.15834630000001</c:v>
                </c:pt>
                <c:pt idx="6513">
                  <c:v>247.16672809999997</c:v>
                </c:pt>
                <c:pt idx="6514">
                  <c:v>247.1751094</c:v>
                </c:pt>
                <c:pt idx="6515">
                  <c:v>247.18349029999999</c:v>
                </c:pt>
                <c:pt idx="6516">
                  <c:v>247.19187069999998</c:v>
                </c:pt>
                <c:pt idx="6517">
                  <c:v>247.2002507</c:v>
                </c:pt>
                <c:pt idx="6518">
                  <c:v>247.20863019999999</c:v>
                </c:pt>
                <c:pt idx="6519">
                  <c:v>247.21700920000001</c:v>
                </c:pt>
                <c:pt idx="6520">
                  <c:v>247.22538779999999</c:v>
                </c:pt>
                <c:pt idx="6521">
                  <c:v>247.23376590000001</c:v>
                </c:pt>
                <c:pt idx="6522">
                  <c:v>247.24214349999997</c:v>
                </c:pt>
                <c:pt idx="6523">
                  <c:v>247.25052069999995</c:v>
                </c:pt>
                <c:pt idx="6524">
                  <c:v>247.25889749999999</c:v>
                </c:pt>
                <c:pt idx="6525">
                  <c:v>247.2672738</c:v>
                </c:pt>
                <c:pt idx="6526">
                  <c:v>247.27564959999998</c:v>
                </c:pt>
                <c:pt idx="6527">
                  <c:v>247.28402489999999</c:v>
                </c:pt>
                <c:pt idx="6528">
                  <c:v>247.29239989999999</c:v>
                </c:pt>
                <c:pt idx="6529">
                  <c:v>247.3007743</c:v>
                </c:pt>
                <c:pt idx="6530">
                  <c:v>247.3091483</c:v>
                </c:pt>
                <c:pt idx="6531">
                  <c:v>247.31752179999998</c:v>
                </c:pt>
                <c:pt idx="6532">
                  <c:v>247.32589490000001</c:v>
                </c:pt>
                <c:pt idx="6533">
                  <c:v>247.33426750000001</c:v>
                </c:pt>
                <c:pt idx="6534">
                  <c:v>247.34263960000001</c:v>
                </c:pt>
                <c:pt idx="6535">
                  <c:v>247.35101129999998</c:v>
                </c:pt>
                <c:pt idx="6536">
                  <c:v>247.3593826</c:v>
                </c:pt>
                <c:pt idx="6537">
                  <c:v>247.36775329999998</c:v>
                </c:pt>
                <c:pt idx="6538">
                  <c:v>247.37612369999999</c:v>
                </c:pt>
                <c:pt idx="6539">
                  <c:v>247.38449349999999</c:v>
                </c:pt>
                <c:pt idx="6540">
                  <c:v>247.39286289999998</c:v>
                </c:pt>
                <c:pt idx="6541">
                  <c:v>247.40123179999998</c:v>
                </c:pt>
                <c:pt idx="6542">
                  <c:v>247.40960029999999</c:v>
                </c:pt>
                <c:pt idx="6543">
                  <c:v>247.41796829999998</c:v>
                </c:pt>
                <c:pt idx="6544">
                  <c:v>247.42633590000003</c:v>
                </c:pt>
                <c:pt idx="6545">
                  <c:v>247.43470300000001</c:v>
                </c:pt>
                <c:pt idx="6546">
                  <c:v>247.44306959999997</c:v>
                </c:pt>
                <c:pt idx="6547">
                  <c:v>247.45143579999998</c:v>
                </c:pt>
                <c:pt idx="6548">
                  <c:v>247.45980160000002</c:v>
                </c:pt>
                <c:pt idx="6549">
                  <c:v>247.46816680000001</c:v>
                </c:pt>
                <c:pt idx="6550">
                  <c:v>247.47653159999999</c:v>
                </c:pt>
                <c:pt idx="6551">
                  <c:v>247.48489600000002</c:v>
                </c:pt>
                <c:pt idx="6552">
                  <c:v>247.4932599</c:v>
                </c:pt>
                <c:pt idx="6553">
                  <c:v>247.50162329999998</c:v>
                </c:pt>
                <c:pt idx="6554">
                  <c:v>247.50998629999998</c:v>
                </c:pt>
                <c:pt idx="6555">
                  <c:v>247.51834879999998</c:v>
                </c:pt>
                <c:pt idx="6556">
                  <c:v>247.52671079999999</c:v>
                </c:pt>
                <c:pt idx="6557">
                  <c:v>247.53507239999999</c:v>
                </c:pt>
                <c:pt idx="6558">
                  <c:v>247.54343359999999</c:v>
                </c:pt>
                <c:pt idx="6559">
                  <c:v>247.55179429999998</c:v>
                </c:pt>
                <c:pt idx="6560">
                  <c:v>247.56015450000001</c:v>
                </c:pt>
                <c:pt idx="6561">
                  <c:v>247.56851419999998</c:v>
                </c:pt>
                <c:pt idx="6562">
                  <c:v>247.57687349999998</c:v>
                </c:pt>
                <c:pt idx="6563">
                  <c:v>247.5852324</c:v>
                </c:pt>
                <c:pt idx="6564">
                  <c:v>247.59359079999996</c:v>
                </c:pt>
                <c:pt idx="6565">
                  <c:v>247.60194869999998</c:v>
                </c:pt>
                <c:pt idx="6566">
                  <c:v>247.6103061</c:v>
                </c:pt>
                <c:pt idx="6567">
                  <c:v>247.61866319999999</c:v>
                </c:pt>
                <c:pt idx="6568">
                  <c:v>247.62701969999998</c:v>
                </c:pt>
                <c:pt idx="6569">
                  <c:v>247.63537579999999</c:v>
                </c:pt>
                <c:pt idx="6570">
                  <c:v>247.64373139999998</c:v>
                </c:pt>
                <c:pt idx="6571">
                  <c:v>247.65208659999999</c:v>
                </c:pt>
                <c:pt idx="6572">
                  <c:v>247.6604413</c:v>
                </c:pt>
                <c:pt idx="6573">
                  <c:v>247.66879559999998</c:v>
                </c:pt>
                <c:pt idx="6574">
                  <c:v>247.6771493</c:v>
                </c:pt>
                <c:pt idx="6575">
                  <c:v>247.6855027</c:v>
                </c:pt>
                <c:pt idx="6576">
                  <c:v>247.69385560000001</c:v>
                </c:pt>
                <c:pt idx="6577">
                  <c:v>247.70220799999998</c:v>
                </c:pt>
                <c:pt idx="6578">
                  <c:v>247.71055989999999</c:v>
                </c:pt>
                <c:pt idx="6579">
                  <c:v>247.7189114</c:v>
                </c:pt>
                <c:pt idx="6580">
                  <c:v>247.72726249999997</c:v>
                </c:pt>
                <c:pt idx="6581">
                  <c:v>247.73561310000002</c:v>
                </c:pt>
                <c:pt idx="6582">
                  <c:v>247.7439632</c:v>
                </c:pt>
                <c:pt idx="6583">
                  <c:v>247.75231280000003</c:v>
                </c:pt>
                <c:pt idx="6584">
                  <c:v>247.760662</c:v>
                </c:pt>
                <c:pt idx="6585">
                  <c:v>247.76901079999996</c:v>
                </c:pt>
                <c:pt idx="6586">
                  <c:v>247.77735909999998</c:v>
                </c:pt>
                <c:pt idx="6587">
                  <c:v>247.78570689999998</c:v>
                </c:pt>
                <c:pt idx="6588">
                  <c:v>247.79405429999997</c:v>
                </c:pt>
                <c:pt idx="6589">
                  <c:v>247.80240119999999</c:v>
                </c:pt>
                <c:pt idx="6590">
                  <c:v>247.81074759999998</c:v>
                </c:pt>
                <c:pt idx="6591">
                  <c:v>247.81909359999997</c:v>
                </c:pt>
                <c:pt idx="6592">
                  <c:v>247.82743919999999</c:v>
                </c:pt>
                <c:pt idx="6593">
                  <c:v>247.83578419999998</c:v>
                </c:pt>
                <c:pt idx="6594">
                  <c:v>247.84412890000002</c:v>
                </c:pt>
                <c:pt idx="6595">
                  <c:v>247.852473</c:v>
                </c:pt>
                <c:pt idx="6596">
                  <c:v>247.86081669999999</c:v>
                </c:pt>
                <c:pt idx="6597">
                  <c:v>247.8691599</c:v>
                </c:pt>
                <c:pt idx="6598">
                  <c:v>247.87750270000001</c:v>
                </c:pt>
                <c:pt idx="6599">
                  <c:v>247.88584510000001</c:v>
                </c:pt>
                <c:pt idx="6600">
                  <c:v>247.89418689999999</c:v>
                </c:pt>
                <c:pt idx="6601">
                  <c:v>247.9025283</c:v>
                </c:pt>
                <c:pt idx="6602">
                  <c:v>247.9108693</c:v>
                </c:pt>
                <c:pt idx="6603">
                  <c:v>247.91920969999998</c:v>
                </c:pt>
                <c:pt idx="6604">
                  <c:v>247.92754979999998</c:v>
                </c:pt>
                <c:pt idx="6605">
                  <c:v>247.93588930000001</c:v>
                </c:pt>
                <c:pt idx="6606">
                  <c:v>247.94422839999999</c:v>
                </c:pt>
                <c:pt idx="6607">
                  <c:v>247.95256710000001</c:v>
                </c:pt>
                <c:pt idx="6608">
                  <c:v>247.96090530000001</c:v>
                </c:pt>
                <c:pt idx="6609">
                  <c:v>247.96924299999998</c:v>
                </c:pt>
                <c:pt idx="6610">
                  <c:v>247.9775803</c:v>
                </c:pt>
                <c:pt idx="6611">
                  <c:v>247.98591709999997</c:v>
                </c:pt>
                <c:pt idx="6612">
                  <c:v>247.99425350000001</c:v>
                </c:pt>
                <c:pt idx="6613">
                  <c:v>248.00258940000001</c:v>
                </c:pt>
                <c:pt idx="6614">
                  <c:v>248.0109248</c:v>
                </c:pt>
                <c:pt idx="6615">
                  <c:v>248.01925979999999</c:v>
                </c:pt>
                <c:pt idx="6616">
                  <c:v>248.0275943</c:v>
                </c:pt>
                <c:pt idx="6617">
                  <c:v>248.03592839999996</c:v>
                </c:pt>
                <c:pt idx="6618">
                  <c:v>248.044262</c:v>
                </c:pt>
                <c:pt idx="6619">
                  <c:v>248.05259510000002</c:v>
                </c:pt>
                <c:pt idx="6620">
                  <c:v>248.0609278</c:v>
                </c:pt>
                <c:pt idx="6621">
                  <c:v>248.06925999999999</c:v>
                </c:pt>
                <c:pt idx="6622">
                  <c:v>248.07759179999999</c:v>
                </c:pt>
                <c:pt idx="6623">
                  <c:v>248.0859231</c:v>
                </c:pt>
                <c:pt idx="6624">
                  <c:v>248.09425389999998</c:v>
                </c:pt>
                <c:pt idx="6625">
                  <c:v>248.10258429999996</c:v>
                </c:pt>
                <c:pt idx="6626">
                  <c:v>248.11091430000002</c:v>
                </c:pt>
                <c:pt idx="6627">
                  <c:v>248.11924369999997</c:v>
                </c:pt>
                <c:pt idx="6628">
                  <c:v>248.1275727</c:v>
                </c:pt>
                <c:pt idx="6629">
                  <c:v>248.13590130000003</c:v>
                </c:pt>
                <c:pt idx="6630">
                  <c:v>248.14422940000003</c:v>
                </c:pt>
                <c:pt idx="6631">
                  <c:v>248.15255699999997</c:v>
                </c:pt>
                <c:pt idx="6632">
                  <c:v>248.1608842</c:v>
                </c:pt>
                <c:pt idx="6633">
                  <c:v>248.1692109</c:v>
                </c:pt>
                <c:pt idx="6634">
                  <c:v>248.17753719999999</c:v>
                </c:pt>
                <c:pt idx="6635">
                  <c:v>248.18586299999998</c:v>
                </c:pt>
                <c:pt idx="6636">
                  <c:v>248.19418830000001</c:v>
                </c:pt>
                <c:pt idx="6637">
                  <c:v>248.2025132</c:v>
                </c:pt>
                <c:pt idx="6638">
                  <c:v>248.21083760000002</c:v>
                </c:pt>
                <c:pt idx="6639">
                  <c:v>248.21916159999998</c:v>
                </c:pt>
                <c:pt idx="6640">
                  <c:v>248.2274851</c:v>
                </c:pt>
                <c:pt idx="6641">
                  <c:v>248.23580810000001</c:v>
                </c:pt>
                <c:pt idx="6642">
                  <c:v>248.2441307</c:v>
                </c:pt>
                <c:pt idx="6643">
                  <c:v>248.25245290000001</c:v>
                </c:pt>
                <c:pt idx="6644">
                  <c:v>248.26077449999997</c:v>
                </c:pt>
                <c:pt idx="6645">
                  <c:v>248.26909569999998</c:v>
                </c:pt>
                <c:pt idx="6646">
                  <c:v>248.27741649999999</c:v>
                </c:pt>
                <c:pt idx="6647">
                  <c:v>248.28573680000002</c:v>
                </c:pt>
                <c:pt idx="6648">
                  <c:v>248.29405659999998</c:v>
                </c:pt>
                <c:pt idx="6649">
                  <c:v>248.30237600000001</c:v>
                </c:pt>
                <c:pt idx="6650">
                  <c:v>248.31069489999999</c:v>
                </c:pt>
                <c:pt idx="6651">
                  <c:v>248.31901339999999</c:v>
                </c:pt>
                <c:pt idx="6652">
                  <c:v>248.32733139999999</c:v>
                </c:pt>
                <c:pt idx="6653">
                  <c:v>248.3356489</c:v>
                </c:pt>
                <c:pt idx="6654">
                  <c:v>248.34396599999999</c:v>
                </c:pt>
                <c:pt idx="6655">
                  <c:v>248.35228260000002</c:v>
                </c:pt>
                <c:pt idx="6656">
                  <c:v>248.36059879999999</c:v>
                </c:pt>
                <c:pt idx="6657">
                  <c:v>248.36891449999996</c:v>
                </c:pt>
                <c:pt idx="6658">
                  <c:v>248.37722970000002</c:v>
                </c:pt>
                <c:pt idx="6659">
                  <c:v>248.38554450000001</c:v>
                </c:pt>
                <c:pt idx="6660">
                  <c:v>248.3938588</c:v>
                </c:pt>
                <c:pt idx="6661">
                  <c:v>248.40217270000002</c:v>
                </c:pt>
                <c:pt idx="6662">
                  <c:v>248.41048609999996</c:v>
                </c:pt>
                <c:pt idx="6663">
                  <c:v>248.4187991</c:v>
                </c:pt>
                <c:pt idx="6664">
                  <c:v>248.42711159999999</c:v>
                </c:pt>
                <c:pt idx="6665">
                  <c:v>248.43542360000001</c:v>
                </c:pt>
                <c:pt idx="6666">
                  <c:v>248.44373519999999</c:v>
                </c:pt>
                <c:pt idx="6667">
                  <c:v>248.45204630000001</c:v>
                </c:pt>
                <c:pt idx="6668">
                  <c:v>248.46035689999999</c:v>
                </c:pt>
                <c:pt idx="6669">
                  <c:v>248.4686671</c:v>
                </c:pt>
                <c:pt idx="6670">
                  <c:v>248.47697689999998</c:v>
                </c:pt>
                <c:pt idx="6671">
                  <c:v>248.48528620000002</c:v>
                </c:pt>
                <c:pt idx="6672">
                  <c:v>248.493595</c:v>
                </c:pt>
                <c:pt idx="6673">
                  <c:v>248.50190330000001</c:v>
                </c:pt>
                <c:pt idx="6674">
                  <c:v>248.51021120000001</c:v>
                </c:pt>
                <c:pt idx="6675">
                  <c:v>248.51851869999996</c:v>
                </c:pt>
                <c:pt idx="6676">
                  <c:v>248.52682569999999</c:v>
                </c:pt>
                <c:pt idx="6677">
                  <c:v>248.53513219999999</c:v>
                </c:pt>
                <c:pt idx="6678">
                  <c:v>248.54343830000002</c:v>
                </c:pt>
                <c:pt idx="6679">
                  <c:v>248.55174389999999</c:v>
                </c:pt>
                <c:pt idx="6680">
                  <c:v>248.56004900000002</c:v>
                </c:pt>
                <c:pt idx="6681">
                  <c:v>248.56835370000002</c:v>
                </c:pt>
                <c:pt idx="6682">
                  <c:v>248.57665789999999</c:v>
                </c:pt>
                <c:pt idx="6683">
                  <c:v>248.58496170000001</c:v>
                </c:pt>
                <c:pt idx="6684">
                  <c:v>248.593265</c:v>
                </c:pt>
                <c:pt idx="6685">
                  <c:v>248.60156789999999</c:v>
                </c:pt>
                <c:pt idx="6686">
                  <c:v>248.60987030000001</c:v>
                </c:pt>
                <c:pt idx="6687">
                  <c:v>248.61817219999998</c:v>
                </c:pt>
                <c:pt idx="6688">
                  <c:v>248.62647369999999</c:v>
                </c:pt>
                <c:pt idx="6689">
                  <c:v>248.63477469999998</c:v>
                </c:pt>
                <c:pt idx="6690">
                  <c:v>248.64307529999996</c:v>
                </c:pt>
                <c:pt idx="6691">
                  <c:v>248.65137539999998</c:v>
                </c:pt>
                <c:pt idx="6692">
                  <c:v>248.65967499999999</c:v>
                </c:pt>
                <c:pt idx="6693">
                  <c:v>248.6679742</c:v>
                </c:pt>
                <c:pt idx="6694">
                  <c:v>248.67627289999999</c:v>
                </c:pt>
                <c:pt idx="6695">
                  <c:v>248.68457119999997</c:v>
                </c:pt>
                <c:pt idx="6696">
                  <c:v>248.69286900000003</c:v>
                </c:pt>
                <c:pt idx="6697">
                  <c:v>248.70116630000001</c:v>
                </c:pt>
                <c:pt idx="6698">
                  <c:v>248.70946320000002</c:v>
                </c:pt>
                <c:pt idx="6699">
                  <c:v>248.71775969999999</c:v>
                </c:pt>
                <c:pt idx="6700">
                  <c:v>248.7260556</c:v>
                </c:pt>
                <c:pt idx="6701">
                  <c:v>248.7343511</c:v>
                </c:pt>
                <c:pt idx="6702">
                  <c:v>248.7426462</c:v>
                </c:pt>
                <c:pt idx="6703">
                  <c:v>248.7509408</c:v>
                </c:pt>
                <c:pt idx="6704">
                  <c:v>248.75923489999997</c:v>
                </c:pt>
                <c:pt idx="6705">
                  <c:v>248.76752859999996</c:v>
                </c:pt>
                <c:pt idx="6706">
                  <c:v>248.77582179999999</c:v>
                </c:pt>
                <c:pt idx="6707">
                  <c:v>248.78411460000001</c:v>
                </c:pt>
                <c:pt idx="6708">
                  <c:v>248.79240689999997</c:v>
                </c:pt>
                <c:pt idx="6709">
                  <c:v>248.8006987</c:v>
                </c:pt>
                <c:pt idx="6710">
                  <c:v>248.80899009999996</c:v>
                </c:pt>
                <c:pt idx="6711">
                  <c:v>248.81728100000001</c:v>
                </c:pt>
                <c:pt idx="6712">
                  <c:v>248.82557150000002</c:v>
                </c:pt>
                <c:pt idx="6713">
                  <c:v>248.83386150000001</c:v>
                </c:pt>
                <c:pt idx="6714">
                  <c:v>248.84215100000003</c:v>
                </c:pt>
                <c:pt idx="6715">
                  <c:v>248.85044009999999</c:v>
                </c:pt>
                <c:pt idx="6716">
                  <c:v>248.85872879999997</c:v>
                </c:pt>
                <c:pt idx="6717">
                  <c:v>248.86701689999998</c:v>
                </c:pt>
                <c:pt idx="6718">
                  <c:v>248.87530459999996</c:v>
                </c:pt>
                <c:pt idx="6719">
                  <c:v>248.88359189999997</c:v>
                </c:pt>
                <c:pt idx="6720">
                  <c:v>248.89187869999998</c:v>
                </c:pt>
                <c:pt idx="6721">
                  <c:v>248.90016499999999</c:v>
                </c:pt>
                <c:pt idx="6722">
                  <c:v>248.90845089999999</c:v>
                </c:pt>
                <c:pt idx="6723">
                  <c:v>248.91673630000003</c:v>
                </c:pt>
                <c:pt idx="6724">
                  <c:v>248.9250213</c:v>
                </c:pt>
                <c:pt idx="6725">
                  <c:v>248.93330579999997</c:v>
                </c:pt>
                <c:pt idx="6726">
                  <c:v>248.9415898</c:v>
                </c:pt>
                <c:pt idx="6727">
                  <c:v>248.9498734</c:v>
                </c:pt>
                <c:pt idx="6728">
                  <c:v>248.9581565</c:v>
                </c:pt>
                <c:pt idx="6729">
                  <c:v>248.94196969999999</c:v>
                </c:pt>
                <c:pt idx="6730">
                  <c:v>248.95046060000001</c:v>
                </c:pt>
                <c:pt idx="6731">
                  <c:v>248.95895099999998</c:v>
                </c:pt>
                <c:pt idx="6732">
                  <c:v>248.96744099999998</c:v>
                </c:pt>
                <c:pt idx="6733">
                  <c:v>248.9759305</c:v>
                </c:pt>
                <c:pt idx="6734">
                  <c:v>248.9844195</c:v>
                </c:pt>
                <c:pt idx="6735">
                  <c:v>248.99290809999999</c:v>
                </c:pt>
                <c:pt idx="6736">
                  <c:v>249.00139619999999</c:v>
                </c:pt>
                <c:pt idx="6737">
                  <c:v>249.00988390000001</c:v>
                </c:pt>
                <c:pt idx="6738">
                  <c:v>249.01837109999997</c:v>
                </c:pt>
                <c:pt idx="6739">
                  <c:v>249.02685779999999</c:v>
                </c:pt>
                <c:pt idx="6740">
                  <c:v>249.03534409999997</c:v>
                </c:pt>
                <c:pt idx="6741">
                  <c:v>249.04382990000002</c:v>
                </c:pt>
                <c:pt idx="6742">
                  <c:v>249.05231519999998</c:v>
                </c:pt>
                <c:pt idx="6743">
                  <c:v>249.06080009999999</c:v>
                </c:pt>
                <c:pt idx="6744">
                  <c:v>249.06928449999998</c:v>
                </c:pt>
                <c:pt idx="6745">
                  <c:v>249.0777684</c:v>
                </c:pt>
                <c:pt idx="6746">
                  <c:v>249.08625190000001</c:v>
                </c:pt>
                <c:pt idx="6747">
                  <c:v>249.09473490000002</c:v>
                </c:pt>
                <c:pt idx="6748">
                  <c:v>249.1032175</c:v>
                </c:pt>
                <c:pt idx="6749">
                  <c:v>249.11169959999998</c:v>
                </c:pt>
                <c:pt idx="6750">
                  <c:v>249.12018120000002</c:v>
                </c:pt>
                <c:pt idx="6751">
                  <c:v>249.1286624</c:v>
                </c:pt>
                <c:pt idx="6752">
                  <c:v>249.1371431</c:v>
                </c:pt>
                <c:pt idx="6753">
                  <c:v>249.14562329999998</c:v>
                </c:pt>
                <c:pt idx="6754">
                  <c:v>249.15410310000001</c:v>
                </c:pt>
                <c:pt idx="6755">
                  <c:v>249.16258240000002</c:v>
                </c:pt>
                <c:pt idx="6756">
                  <c:v>249.17106129999999</c:v>
                </c:pt>
                <c:pt idx="6757">
                  <c:v>249.1795396</c:v>
                </c:pt>
                <c:pt idx="6758">
                  <c:v>249.18801759999999</c:v>
                </c:pt>
                <c:pt idx="6759">
                  <c:v>249.19649499999997</c:v>
                </c:pt>
                <c:pt idx="6760">
                  <c:v>249.20497200000003</c:v>
                </c:pt>
                <c:pt idx="6761">
                  <c:v>249.21344859999996</c:v>
                </c:pt>
                <c:pt idx="6762">
                  <c:v>249.22192460000002</c:v>
                </c:pt>
                <c:pt idx="6763">
                  <c:v>249.23040019999996</c:v>
                </c:pt>
                <c:pt idx="6764">
                  <c:v>249.23887540000001</c:v>
                </c:pt>
                <c:pt idx="6765">
                  <c:v>249.24735009999998</c:v>
                </c:pt>
                <c:pt idx="6766">
                  <c:v>249.2558243</c:v>
                </c:pt>
                <c:pt idx="6767">
                  <c:v>249.26429809999999</c:v>
                </c:pt>
                <c:pt idx="6768">
                  <c:v>249.27277130000002</c:v>
                </c:pt>
                <c:pt idx="6769">
                  <c:v>249.28124419999997</c:v>
                </c:pt>
                <c:pt idx="6770">
                  <c:v>249.2897165</c:v>
                </c:pt>
                <c:pt idx="6771">
                  <c:v>249.29818840000002</c:v>
                </c:pt>
                <c:pt idx="6772">
                  <c:v>249.3066599</c:v>
                </c:pt>
                <c:pt idx="6773">
                  <c:v>249.31513090000001</c:v>
                </c:pt>
                <c:pt idx="6774">
                  <c:v>249.32360139999997</c:v>
                </c:pt>
                <c:pt idx="6775">
                  <c:v>249.33207139999999</c:v>
                </c:pt>
                <c:pt idx="6776">
                  <c:v>249.34054099999997</c:v>
                </c:pt>
                <c:pt idx="6777">
                  <c:v>249.34901009999996</c:v>
                </c:pt>
                <c:pt idx="6778">
                  <c:v>249.35747879999997</c:v>
                </c:pt>
                <c:pt idx="6779">
                  <c:v>249.36594699999998</c:v>
                </c:pt>
                <c:pt idx="6780">
                  <c:v>249.37441469999999</c:v>
                </c:pt>
                <c:pt idx="6781">
                  <c:v>249.382882</c:v>
                </c:pt>
                <c:pt idx="6782">
                  <c:v>249.39134880000003</c:v>
                </c:pt>
                <c:pt idx="6783">
                  <c:v>249.39981520000001</c:v>
                </c:pt>
                <c:pt idx="6784">
                  <c:v>249.40828109999998</c:v>
                </c:pt>
                <c:pt idx="6785">
                  <c:v>249.41674649999996</c:v>
                </c:pt>
                <c:pt idx="6786">
                  <c:v>249.42521139999999</c:v>
                </c:pt>
                <c:pt idx="6787">
                  <c:v>249.4336759</c:v>
                </c:pt>
                <c:pt idx="6788">
                  <c:v>249.44213999999997</c:v>
                </c:pt>
                <c:pt idx="6789">
                  <c:v>249.45060349999997</c:v>
                </c:pt>
                <c:pt idx="6790">
                  <c:v>249.45906659999997</c:v>
                </c:pt>
                <c:pt idx="6791">
                  <c:v>249.46752930000002</c:v>
                </c:pt>
                <c:pt idx="6792">
                  <c:v>249.47599149999999</c:v>
                </c:pt>
                <c:pt idx="6793">
                  <c:v>249.48445319999999</c:v>
                </c:pt>
                <c:pt idx="6794">
                  <c:v>249.49291440000002</c:v>
                </c:pt>
                <c:pt idx="6795">
                  <c:v>249.50137520000001</c:v>
                </c:pt>
                <c:pt idx="6796">
                  <c:v>249.50983550000001</c:v>
                </c:pt>
                <c:pt idx="6797">
                  <c:v>249.51829540000003</c:v>
                </c:pt>
                <c:pt idx="6798">
                  <c:v>249.52675479999996</c:v>
                </c:pt>
                <c:pt idx="6799">
                  <c:v>249.53521369999999</c:v>
                </c:pt>
                <c:pt idx="6800">
                  <c:v>249.54367219999997</c:v>
                </c:pt>
                <c:pt idx="6801">
                  <c:v>249.55213019999999</c:v>
                </c:pt>
                <c:pt idx="6802">
                  <c:v>249.56058779999998</c:v>
                </c:pt>
                <c:pt idx="6803">
                  <c:v>249.56904480000003</c:v>
                </c:pt>
                <c:pt idx="6804">
                  <c:v>249.57750149999998</c:v>
                </c:pt>
                <c:pt idx="6805">
                  <c:v>249.58595759999997</c:v>
                </c:pt>
                <c:pt idx="6806">
                  <c:v>249.59441329999999</c:v>
                </c:pt>
                <c:pt idx="6807">
                  <c:v>249.60286860000002</c:v>
                </c:pt>
                <c:pt idx="6808">
                  <c:v>249.61132330000001</c:v>
                </c:pt>
                <c:pt idx="6809">
                  <c:v>249.61977759999999</c:v>
                </c:pt>
                <c:pt idx="6810">
                  <c:v>249.62823149999997</c:v>
                </c:pt>
                <c:pt idx="6811">
                  <c:v>249.63668480000001</c:v>
                </c:pt>
                <c:pt idx="6812">
                  <c:v>249.64513780000001</c:v>
                </c:pt>
                <c:pt idx="6813">
                  <c:v>249.6535902</c:v>
                </c:pt>
                <c:pt idx="6814">
                  <c:v>249.6620422</c:v>
                </c:pt>
                <c:pt idx="6815">
                  <c:v>249.67049370000001</c:v>
                </c:pt>
                <c:pt idx="6816">
                  <c:v>249.67894479999998</c:v>
                </c:pt>
                <c:pt idx="6817">
                  <c:v>249.68739540000001</c:v>
                </c:pt>
                <c:pt idx="6818">
                  <c:v>249.69584549999999</c:v>
                </c:pt>
                <c:pt idx="6819">
                  <c:v>249.70429519999996</c:v>
                </c:pt>
                <c:pt idx="6820">
                  <c:v>249.71274440000002</c:v>
                </c:pt>
                <c:pt idx="6821">
                  <c:v>249.72119320000002</c:v>
                </c:pt>
                <c:pt idx="6822">
                  <c:v>249.72964139999999</c:v>
                </c:pt>
                <c:pt idx="6823">
                  <c:v>249.73808929999998</c:v>
                </c:pt>
                <c:pt idx="6824">
                  <c:v>249.74653659999998</c:v>
                </c:pt>
                <c:pt idx="6825">
                  <c:v>249.75498350000001</c:v>
                </c:pt>
                <c:pt idx="6826">
                  <c:v>249.76342999999997</c:v>
                </c:pt>
                <c:pt idx="6827">
                  <c:v>249.7718759</c:v>
                </c:pt>
                <c:pt idx="6828">
                  <c:v>249.78032139999999</c:v>
                </c:pt>
                <c:pt idx="6829">
                  <c:v>249.78876649999998</c:v>
                </c:pt>
                <c:pt idx="6830">
                  <c:v>249.79721099999998</c:v>
                </c:pt>
                <c:pt idx="6831">
                  <c:v>249.80565519999999</c:v>
                </c:pt>
                <c:pt idx="6832">
                  <c:v>249.81409879999998</c:v>
                </c:pt>
                <c:pt idx="6833">
                  <c:v>249.822542</c:v>
                </c:pt>
                <c:pt idx="6834">
                  <c:v>249.83098469999996</c:v>
                </c:pt>
                <c:pt idx="6835">
                  <c:v>249.839427</c:v>
                </c:pt>
                <c:pt idx="6836">
                  <c:v>249.84786879999999</c:v>
                </c:pt>
                <c:pt idx="6837">
                  <c:v>249.85631010000003</c:v>
                </c:pt>
                <c:pt idx="6838">
                  <c:v>249.86475100000001</c:v>
                </c:pt>
                <c:pt idx="6839">
                  <c:v>249.87319140000002</c:v>
                </c:pt>
                <c:pt idx="6840">
                  <c:v>249.88163139999997</c:v>
                </c:pt>
                <c:pt idx="6841">
                  <c:v>249.89007089999998</c:v>
                </c:pt>
                <c:pt idx="6842">
                  <c:v>249.89850989999999</c:v>
                </c:pt>
                <c:pt idx="6843">
                  <c:v>249.90694839999998</c:v>
                </c:pt>
                <c:pt idx="6844">
                  <c:v>249.91538650000001</c:v>
                </c:pt>
                <c:pt idx="6845">
                  <c:v>249.92382419999998</c:v>
                </c:pt>
                <c:pt idx="6846">
                  <c:v>249.93226129999996</c:v>
                </c:pt>
                <c:pt idx="6847">
                  <c:v>249.94069800000003</c:v>
                </c:pt>
                <c:pt idx="6848">
                  <c:v>249.94913429999997</c:v>
                </c:pt>
                <c:pt idx="6849">
                  <c:v>249.9575701</c:v>
                </c:pt>
                <c:pt idx="6850">
                  <c:v>249.9660054</c:v>
                </c:pt>
                <c:pt idx="6851">
                  <c:v>249.9744402</c:v>
                </c:pt>
                <c:pt idx="6852">
                  <c:v>249.98287459999997</c:v>
                </c:pt>
                <c:pt idx="6853">
                  <c:v>249.9913085</c:v>
                </c:pt>
                <c:pt idx="6854">
                  <c:v>249.999742</c:v>
                </c:pt>
                <c:pt idx="6855">
                  <c:v>250.00817499999999</c:v>
                </c:pt>
                <c:pt idx="6856">
                  <c:v>250.01660749999999</c:v>
                </c:pt>
                <c:pt idx="6857">
                  <c:v>250.02503959999999</c:v>
                </c:pt>
                <c:pt idx="6858">
                  <c:v>250.03347120000001</c:v>
                </c:pt>
                <c:pt idx="6859">
                  <c:v>250.04190239999997</c:v>
                </c:pt>
                <c:pt idx="6860">
                  <c:v>250.05033310000002</c:v>
                </c:pt>
                <c:pt idx="6861">
                  <c:v>250.05876329999998</c:v>
                </c:pt>
                <c:pt idx="6862">
                  <c:v>250.067193</c:v>
                </c:pt>
                <c:pt idx="6863">
                  <c:v>250.07562229999999</c:v>
                </c:pt>
                <c:pt idx="6864">
                  <c:v>250.0840512</c:v>
                </c:pt>
                <c:pt idx="6865">
                  <c:v>250.09247949999997</c:v>
                </c:pt>
                <c:pt idx="6866">
                  <c:v>250.10090750000001</c:v>
                </c:pt>
                <c:pt idx="6867">
                  <c:v>250.10933490000002</c:v>
                </c:pt>
                <c:pt idx="6868">
                  <c:v>250.11776189999998</c:v>
                </c:pt>
                <c:pt idx="6869">
                  <c:v>250.12618839999999</c:v>
                </c:pt>
                <c:pt idx="6870">
                  <c:v>250.13461440000003</c:v>
                </c:pt>
                <c:pt idx="6871">
                  <c:v>250.14304000000001</c:v>
                </c:pt>
                <c:pt idx="6872">
                  <c:v>250.15146520000002</c:v>
                </c:pt>
                <c:pt idx="6873">
                  <c:v>250.1598898</c:v>
                </c:pt>
                <c:pt idx="6874">
                  <c:v>250.16831399999998</c:v>
                </c:pt>
                <c:pt idx="6875">
                  <c:v>250.17673780000001</c:v>
                </c:pt>
                <c:pt idx="6876">
                  <c:v>250.18516100000002</c:v>
                </c:pt>
                <c:pt idx="6877">
                  <c:v>250.19358389999999</c:v>
                </c:pt>
                <c:pt idx="6878">
                  <c:v>250.20200620000003</c:v>
                </c:pt>
                <c:pt idx="6879">
                  <c:v>250.2104281</c:v>
                </c:pt>
                <c:pt idx="6880">
                  <c:v>250.21884949999998</c:v>
                </c:pt>
                <c:pt idx="6881">
                  <c:v>250.22727049999997</c:v>
                </c:pt>
                <c:pt idx="6882">
                  <c:v>250.23569099999997</c:v>
                </c:pt>
                <c:pt idx="6883">
                  <c:v>250.24411099999998</c:v>
                </c:pt>
                <c:pt idx="6884">
                  <c:v>250.2525306</c:v>
                </c:pt>
                <c:pt idx="6885">
                  <c:v>250.2609497</c:v>
                </c:pt>
                <c:pt idx="6886">
                  <c:v>250.26936829999997</c:v>
                </c:pt>
                <c:pt idx="6887">
                  <c:v>250.27778650000002</c:v>
                </c:pt>
                <c:pt idx="6888">
                  <c:v>250.28620419999999</c:v>
                </c:pt>
                <c:pt idx="6889">
                  <c:v>250.29462149999998</c:v>
                </c:pt>
                <c:pt idx="6890">
                  <c:v>250.30303829999997</c:v>
                </c:pt>
                <c:pt idx="6891">
                  <c:v>250.31145459999996</c:v>
                </c:pt>
                <c:pt idx="6892">
                  <c:v>250.31987049999998</c:v>
                </c:pt>
                <c:pt idx="6893">
                  <c:v>250.3282859</c:v>
                </c:pt>
                <c:pt idx="6894">
                  <c:v>250.33670080000002</c:v>
                </c:pt>
                <c:pt idx="6895">
                  <c:v>250.34511529999997</c:v>
                </c:pt>
                <c:pt idx="6896">
                  <c:v>250.35352930000002</c:v>
                </c:pt>
                <c:pt idx="6897">
                  <c:v>250.36194279999998</c:v>
                </c:pt>
                <c:pt idx="6898">
                  <c:v>250.37035589999999</c:v>
                </c:pt>
                <c:pt idx="6899">
                  <c:v>250.37876849999998</c:v>
                </c:pt>
                <c:pt idx="6900">
                  <c:v>250.38718069999999</c:v>
                </c:pt>
                <c:pt idx="6901">
                  <c:v>250.3955924</c:v>
                </c:pt>
                <c:pt idx="6902">
                  <c:v>250.40400360000001</c:v>
                </c:pt>
                <c:pt idx="6903">
                  <c:v>250.41241439999999</c:v>
                </c:pt>
                <c:pt idx="6904">
                  <c:v>250.4208247</c:v>
                </c:pt>
                <c:pt idx="6905">
                  <c:v>250.42923449999998</c:v>
                </c:pt>
                <c:pt idx="6906">
                  <c:v>250.43764389999996</c:v>
                </c:pt>
                <c:pt idx="6907">
                  <c:v>250.44605280000002</c:v>
                </c:pt>
                <c:pt idx="6908">
                  <c:v>250.45446130000002</c:v>
                </c:pt>
                <c:pt idx="6909">
                  <c:v>250.46286929999997</c:v>
                </c:pt>
                <c:pt idx="6910">
                  <c:v>250.47127679999997</c:v>
                </c:pt>
                <c:pt idx="6911">
                  <c:v>250.4796839</c:v>
                </c:pt>
                <c:pt idx="6912">
                  <c:v>250.48809049999997</c:v>
                </c:pt>
                <c:pt idx="6913">
                  <c:v>250.4964966</c:v>
                </c:pt>
                <c:pt idx="6914">
                  <c:v>250.50490229999997</c:v>
                </c:pt>
                <c:pt idx="6915">
                  <c:v>250.51330750000002</c:v>
                </c:pt>
                <c:pt idx="6916">
                  <c:v>250.52171229999996</c:v>
                </c:pt>
                <c:pt idx="6917">
                  <c:v>250.53011650000002</c:v>
                </c:pt>
                <c:pt idx="6918">
                  <c:v>250.53852039999998</c:v>
                </c:pt>
                <c:pt idx="6919">
                  <c:v>250.54692369999998</c:v>
                </c:pt>
                <c:pt idx="6920">
                  <c:v>250.5553266</c:v>
                </c:pt>
                <c:pt idx="6921">
                  <c:v>250.56372909999999</c:v>
                </c:pt>
                <c:pt idx="6922">
                  <c:v>250.57213100000001</c:v>
                </c:pt>
                <c:pt idx="6923">
                  <c:v>250.58053249999998</c:v>
                </c:pt>
                <c:pt idx="6924">
                  <c:v>250.58893359999999</c:v>
                </c:pt>
                <c:pt idx="6925">
                  <c:v>250.59733419999998</c:v>
                </c:pt>
                <c:pt idx="6926">
                  <c:v>250.60573429999999</c:v>
                </c:pt>
                <c:pt idx="6927">
                  <c:v>250.61413389999998</c:v>
                </c:pt>
                <c:pt idx="6928">
                  <c:v>250.6225331</c:v>
                </c:pt>
                <c:pt idx="6929">
                  <c:v>250.63093189999998</c:v>
                </c:pt>
                <c:pt idx="6930">
                  <c:v>250.6393301</c:v>
                </c:pt>
                <c:pt idx="6931">
                  <c:v>250.64772789999998</c:v>
                </c:pt>
                <c:pt idx="6932">
                  <c:v>250.65612529999999</c:v>
                </c:pt>
                <c:pt idx="6933">
                  <c:v>250.6645221</c:v>
                </c:pt>
                <c:pt idx="6934">
                  <c:v>250.67291859999997</c:v>
                </c:pt>
                <c:pt idx="6935">
                  <c:v>250.68131449999996</c:v>
                </c:pt>
                <c:pt idx="6936">
                  <c:v>250.68970999999999</c:v>
                </c:pt>
                <c:pt idx="6937">
                  <c:v>250.698105</c:v>
                </c:pt>
                <c:pt idx="6938">
                  <c:v>250.70649959999997</c:v>
                </c:pt>
                <c:pt idx="6939">
                  <c:v>250.7148937</c:v>
                </c:pt>
                <c:pt idx="6940">
                  <c:v>250.72328729999998</c:v>
                </c:pt>
                <c:pt idx="6941">
                  <c:v>250.73168049999998</c:v>
                </c:pt>
                <c:pt idx="6942">
                  <c:v>250.74007319999998</c:v>
                </c:pt>
                <c:pt idx="6943">
                  <c:v>250.74846540000001</c:v>
                </c:pt>
                <c:pt idx="6944">
                  <c:v>250.75685719999998</c:v>
                </c:pt>
                <c:pt idx="6945">
                  <c:v>250.76524849999998</c:v>
                </c:pt>
                <c:pt idx="6946">
                  <c:v>250.77363940000001</c:v>
                </c:pt>
                <c:pt idx="6947">
                  <c:v>250.78202979999998</c:v>
                </c:pt>
                <c:pt idx="6948">
                  <c:v>250.7904197</c:v>
                </c:pt>
                <c:pt idx="6949">
                  <c:v>250.79880919999999</c:v>
                </c:pt>
                <c:pt idx="6950">
                  <c:v>250.80719819999999</c:v>
                </c:pt>
                <c:pt idx="6951">
                  <c:v>250.81558669999998</c:v>
                </c:pt>
                <c:pt idx="6952">
                  <c:v>250.8239748</c:v>
                </c:pt>
                <c:pt idx="6953">
                  <c:v>250.83236239999999</c:v>
                </c:pt>
                <c:pt idx="6954">
                  <c:v>250.84074959999998</c:v>
                </c:pt>
                <c:pt idx="6955">
                  <c:v>250.84913619999998</c:v>
                </c:pt>
                <c:pt idx="6956">
                  <c:v>250.85752249999996</c:v>
                </c:pt>
                <c:pt idx="6957">
                  <c:v>250.86590819999998</c:v>
                </c:pt>
                <c:pt idx="6958">
                  <c:v>250.87429349999999</c:v>
                </c:pt>
                <c:pt idx="6959">
                  <c:v>250.88267839999997</c:v>
                </c:pt>
                <c:pt idx="6960">
                  <c:v>250.89106269999996</c:v>
                </c:pt>
                <c:pt idx="6961">
                  <c:v>250.89944659999998</c:v>
                </c:pt>
                <c:pt idx="6962">
                  <c:v>250.90783010000001</c:v>
                </c:pt>
                <c:pt idx="6963">
                  <c:v>250.91621309999996</c:v>
                </c:pt>
                <c:pt idx="6964">
                  <c:v>250.92459559999998</c:v>
                </c:pt>
                <c:pt idx="6965">
                  <c:v>250.93297760000002</c:v>
                </c:pt>
                <c:pt idx="6966">
                  <c:v>250.94135919999999</c:v>
                </c:pt>
                <c:pt idx="6967">
                  <c:v>250.9497404</c:v>
                </c:pt>
                <c:pt idx="6968">
                  <c:v>250.95812099999998</c:v>
                </c:pt>
                <c:pt idx="6969">
                  <c:v>250.96650119999998</c:v>
                </c:pt>
                <c:pt idx="6970">
                  <c:v>250.97488100000001</c:v>
                </c:pt>
                <c:pt idx="6971">
                  <c:v>250.98326019999999</c:v>
                </c:pt>
                <c:pt idx="6972">
                  <c:v>250.99163909999999</c:v>
                </c:pt>
                <c:pt idx="6973">
                  <c:v>251.00001739999999</c:v>
                </c:pt>
                <c:pt idx="6974">
                  <c:v>251.00839529999999</c:v>
                </c:pt>
                <c:pt idx="6975">
                  <c:v>251.01677270000002</c:v>
                </c:pt>
                <c:pt idx="6976">
                  <c:v>251.02514970000001</c:v>
                </c:pt>
                <c:pt idx="6977">
                  <c:v>251.03352620000001</c:v>
                </c:pt>
                <c:pt idx="6978">
                  <c:v>251.04190220000001</c:v>
                </c:pt>
                <c:pt idx="6979">
                  <c:v>251.05027779999998</c:v>
                </c:pt>
                <c:pt idx="6980">
                  <c:v>251.0586529</c:v>
                </c:pt>
                <c:pt idx="6981">
                  <c:v>251.06702749999999</c:v>
                </c:pt>
                <c:pt idx="6982">
                  <c:v>251.07540169999999</c:v>
                </c:pt>
                <c:pt idx="6983">
                  <c:v>251.08377540000001</c:v>
                </c:pt>
                <c:pt idx="6984">
                  <c:v>251.0921487</c:v>
                </c:pt>
                <c:pt idx="6985">
                  <c:v>251.10052150000001</c:v>
                </c:pt>
                <c:pt idx="6986">
                  <c:v>251.1088938</c:v>
                </c:pt>
                <c:pt idx="6987">
                  <c:v>251.11726570000002</c:v>
                </c:pt>
                <c:pt idx="6988">
                  <c:v>251.12563709999998</c:v>
                </c:pt>
                <c:pt idx="6989">
                  <c:v>251.13400799999997</c:v>
                </c:pt>
                <c:pt idx="6990">
                  <c:v>251.14237850000001</c:v>
                </c:pt>
                <c:pt idx="6991">
                  <c:v>251.15074849999999</c:v>
                </c:pt>
                <c:pt idx="6992">
                  <c:v>251.15911809999997</c:v>
                </c:pt>
                <c:pt idx="6993">
                  <c:v>251.16748719999998</c:v>
                </c:pt>
                <c:pt idx="6994">
                  <c:v>251.17585580000002</c:v>
                </c:pt>
                <c:pt idx="6995">
                  <c:v>251.18422390000001</c:v>
                </c:pt>
                <c:pt idx="6996">
                  <c:v>251.19259160000001</c:v>
                </c:pt>
                <c:pt idx="6997">
                  <c:v>251.20095889999999</c:v>
                </c:pt>
                <c:pt idx="6998">
                  <c:v>251.2093256</c:v>
                </c:pt>
                <c:pt idx="6999">
                  <c:v>251.217692</c:v>
                </c:pt>
                <c:pt idx="7000">
                  <c:v>251.22605780000001</c:v>
                </c:pt>
                <c:pt idx="7001">
                  <c:v>251.23442320000001</c:v>
                </c:pt>
                <c:pt idx="7002">
                  <c:v>251.24278809999998</c:v>
                </c:pt>
                <c:pt idx="7003">
                  <c:v>251.25115259999998</c:v>
                </c:pt>
                <c:pt idx="7004">
                  <c:v>251.25951660000001</c:v>
                </c:pt>
                <c:pt idx="7005">
                  <c:v>251.26788010000001</c:v>
                </c:pt>
                <c:pt idx="7006">
                  <c:v>251.27624319999998</c:v>
                </c:pt>
                <c:pt idx="7007">
                  <c:v>251.26430630000002</c:v>
                </c:pt>
                <c:pt idx="7008">
                  <c:v>251.27288079999997</c:v>
                </c:pt>
                <c:pt idx="7009">
                  <c:v>251.28145480000001</c:v>
                </c:pt>
                <c:pt idx="7010">
                  <c:v>251.29002829999999</c:v>
                </c:pt>
                <c:pt idx="7011">
                  <c:v>251.29860139999997</c:v>
                </c:pt>
                <c:pt idx="7012">
                  <c:v>251.307174</c:v>
                </c:pt>
                <c:pt idx="7013">
                  <c:v>251.31574619999998</c:v>
                </c:pt>
                <c:pt idx="7014">
                  <c:v>251.32431780000002</c:v>
                </c:pt>
                <c:pt idx="7015">
                  <c:v>251.33288900000002</c:v>
                </c:pt>
                <c:pt idx="7016">
                  <c:v>251.3414598</c:v>
                </c:pt>
                <c:pt idx="7017">
                  <c:v>251.3500301</c:v>
                </c:pt>
                <c:pt idx="7018">
                  <c:v>251.35859989999997</c:v>
                </c:pt>
                <c:pt idx="7019">
                  <c:v>251.36716920000001</c:v>
                </c:pt>
                <c:pt idx="7020">
                  <c:v>251.37573809999998</c:v>
                </c:pt>
                <c:pt idx="7021">
                  <c:v>251.38430649999998</c:v>
                </c:pt>
                <c:pt idx="7022">
                  <c:v>251.39287440000001</c:v>
                </c:pt>
                <c:pt idx="7023">
                  <c:v>251.40144190000001</c:v>
                </c:pt>
                <c:pt idx="7024">
                  <c:v>251.41000890000001</c:v>
                </c:pt>
                <c:pt idx="7025">
                  <c:v>251.41857540000001</c:v>
                </c:pt>
                <c:pt idx="7026">
                  <c:v>251.42714149999998</c:v>
                </c:pt>
                <c:pt idx="7027">
                  <c:v>251.4357071</c:v>
                </c:pt>
                <c:pt idx="7028">
                  <c:v>251.4442722</c:v>
                </c:pt>
                <c:pt idx="7029">
                  <c:v>251.45283689999999</c:v>
                </c:pt>
                <c:pt idx="7030">
                  <c:v>251.46140109999996</c:v>
                </c:pt>
                <c:pt idx="7031">
                  <c:v>251.46996480000001</c:v>
                </c:pt>
                <c:pt idx="7032">
                  <c:v>251.47852810000001</c:v>
                </c:pt>
                <c:pt idx="7033">
                  <c:v>251.4870909</c:v>
                </c:pt>
                <c:pt idx="7034">
                  <c:v>251.49565319999999</c:v>
                </c:pt>
                <c:pt idx="7035">
                  <c:v>251.50421510000001</c:v>
                </c:pt>
                <c:pt idx="7036">
                  <c:v>251.51277649999997</c:v>
                </c:pt>
                <c:pt idx="7037">
                  <c:v>251.52133739999996</c:v>
                </c:pt>
                <c:pt idx="7038">
                  <c:v>251.52989790000001</c:v>
                </c:pt>
                <c:pt idx="7039">
                  <c:v>251.5384579</c:v>
                </c:pt>
                <c:pt idx="7040">
                  <c:v>251.54701740000002</c:v>
                </c:pt>
                <c:pt idx="7041">
                  <c:v>251.55557639999998</c:v>
                </c:pt>
                <c:pt idx="7042">
                  <c:v>251.56413499999996</c:v>
                </c:pt>
                <c:pt idx="7043">
                  <c:v>251.57269319999997</c:v>
                </c:pt>
                <c:pt idx="7044">
                  <c:v>251.58125079999996</c:v>
                </c:pt>
                <c:pt idx="7045">
                  <c:v>251.58980799999998</c:v>
                </c:pt>
                <c:pt idx="7046">
                  <c:v>251.59836469999999</c:v>
                </c:pt>
                <c:pt idx="7047">
                  <c:v>251.60692100000003</c:v>
                </c:pt>
                <c:pt idx="7048">
                  <c:v>251.61547679999998</c:v>
                </c:pt>
                <c:pt idx="7049">
                  <c:v>251.62403210000002</c:v>
                </c:pt>
                <c:pt idx="7050">
                  <c:v>251.63258689999998</c:v>
                </c:pt>
                <c:pt idx="7051">
                  <c:v>251.64114130000002</c:v>
                </c:pt>
                <c:pt idx="7052">
                  <c:v>251.6496952</c:v>
                </c:pt>
                <c:pt idx="7053">
                  <c:v>251.6582487</c:v>
                </c:pt>
                <c:pt idx="7054">
                  <c:v>251.66680159999999</c:v>
                </c:pt>
                <c:pt idx="7055">
                  <c:v>251.67535420000002</c:v>
                </c:pt>
                <c:pt idx="7056">
                  <c:v>251.68390620000002</c:v>
                </c:pt>
                <c:pt idx="7057">
                  <c:v>251.69245779999997</c:v>
                </c:pt>
                <c:pt idx="7058">
                  <c:v>251.70100890000001</c:v>
                </c:pt>
                <c:pt idx="7059">
                  <c:v>251.70955950000001</c:v>
                </c:pt>
                <c:pt idx="7060">
                  <c:v>251.71810969999999</c:v>
                </c:pt>
                <c:pt idx="7061">
                  <c:v>251.72665939999999</c:v>
                </c:pt>
                <c:pt idx="7062">
                  <c:v>251.73520869999999</c:v>
                </c:pt>
                <c:pt idx="7063">
                  <c:v>251.74375739999999</c:v>
                </c:pt>
                <c:pt idx="7064">
                  <c:v>251.75230569999999</c:v>
                </c:pt>
                <c:pt idx="7065">
                  <c:v>251.76085359999996</c:v>
                </c:pt>
                <c:pt idx="7066">
                  <c:v>251.76940090000002</c:v>
                </c:pt>
                <c:pt idx="7067">
                  <c:v>251.77794779999996</c:v>
                </c:pt>
                <c:pt idx="7068">
                  <c:v>251.78649430000002</c:v>
                </c:pt>
                <c:pt idx="7069">
                  <c:v>251.79504020000002</c:v>
                </c:pt>
                <c:pt idx="7070">
                  <c:v>251.80358569999999</c:v>
                </c:pt>
                <c:pt idx="7071">
                  <c:v>251.81213079999998</c:v>
                </c:pt>
                <c:pt idx="7072">
                  <c:v>251.8206753</c:v>
                </c:pt>
                <c:pt idx="7073">
                  <c:v>251.8292194</c:v>
                </c:pt>
                <c:pt idx="7074">
                  <c:v>251.83776310000002</c:v>
                </c:pt>
                <c:pt idx="7075">
                  <c:v>251.84630620000001</c:v>
                </c:pt>
                <c:pt idx="7076">
                  <c:v>251.85484890000001</c:v>
                </c:pt>
                <c:pt idx="7077">
                  <c:v>251.8633912</c:v>
                </c:pt>
                <c:pt idx="7078">
                  <c:v>251.87193289999999</c:v>
                </c:pt>
                <c:pt idx="7079">
                  <c:v>251.88047420000001</c:v>
                </c:pt>
                <c:pt idx="7080">
                  <c:v>251.889015</c:v>
                </c:pt>
                <c:pt idx="7081">
                  <c:v>251.89755539999999</c:v>
                </c:pt>
                <c:pt idx="7082">
                  <c:v>251.9060953</c:v>
                </c:pt>
                <c:pt idx="7083">
                  <c:v>251.91463469999999</c:v>
                </c:pt>
                <c:pt idx="7084">
                  <c:v>251.92317370000001</c:v>
                </c:pt>
                <c:pt idx="7085">
                  <c:v>251.93171220000002</c:v>
                </c:pt>
                <c:pt idx="7086">
                  <c:v>251.94025020000001</c:v>
                </c:pt>
                <c:pt idx="7087">
                  <c:v>251.94878770000003</c:v>
                </c:pt>
                <c:pt idx="7088">
                  <c:v>251.95732479999998</c:v>
                </c:pt>
                <c:pt idx="7089">
                  <c:v>251.96586139999999</c:v>
                </c:pt>
                <c:pt idx="7090">
                  <c:v>251.97439759999997</c:v>
                </c:pt>
                <c:pt idx="7091">
                  <c:v>251.98293329999996</c:v>
                </c:pt>
                <c:pt idx="7092">
                  <c:v>251.9914685</c:v>
                </c:pt>
                <c:pt idx="7093">
                  <c:v>252.00000319999998</c:v>
                </c:pt>
                <c:pt idx="7094">
                  <c:v>252.00853749999999</c:v>
                </c:pt>
                <c:pt idx="7095">
                  <c:v>252.01707129999997</c:v>
                </c:pt>
                <c:pt idx="7096">
                  <c:v>252.0256047</c:v>
                </c:pt>
                <c:pt idx="7097">
                  <c:v>252.03413749999999</c:v>
                </c:pt>
                <c:pt idx="7098">
                  <c:v>252.04266999999996</c:v>
                </c:pt>
                <c:pt idx="7099">
                  <c:v>252.0512019</c:v>
                </c:pt>
                <c:pt idx="7100">
                  <c:v>252.0597334</c:v>
                </c:pt>
                <c:pt idx="7101">
                  <c:v>252.06826439999998</c:v>
                </c:pt>
                <c:pt idx="7102">
                  <c:v>252.07679490000001</c:v>
                </c:pt>
                <c:pt idx="7103">
                  <c:v>252.08532500000001</c:v>
                </c:pt>
                <c:pt idx="7104">
                  <c:v>252.09385460000001</c:v>
                </c:pt>
                <c:pt idx="7105">
                  <c:v>252.10238369999999</c:v>
                </c:pt>
                <c:pt idx="7106">
                  <c:v>252.11091240000002</c:v>
                </c:pt>
                <c:pt idx="7107">
                  <c:v>252.11944060000002</c:v>
                </c:pt>
                <c:pt idx="7108">
                  <c:v>252.12796839999999</c:v>
                </c:pt>
                <c:pt idx="7109">
                  <c:v>252.13649559999999</c:v>
                </c:pt>
                <c:pt idx="7110">
                  <c:v>252.14502239999996</c:v>
                </c:pt>
                <c:pt idx="7111">
                  <c:v>252.15354880000001</c:v>
                </c:pt>
                <c:pt idx="7112">
                  <c:v>252.16207459999998</c:v>
                </c:pt>
                <c:pt idx="7113">
                  <c:v>252.17059999999998</c:v>
                </c:pt>
                <c:pt idx="7114">
                  <c:v>252.17912499999997</c:v>
                </c:pt>
                <c:pt idx="7115">
                  <c:v>252.1876494</c:v>
                </c:pt>
                <c:pt idx="7116">
                  <c:v>252.19617340000002</c:v>
                </c:pt>
                <c:pt idx="7117">
                  <c:v>252.20469699999998</c:v>
                </c:pt>
                <c:pt idx="7118">
                  <c:v>252.21321999999998</c:v>
                </c:pt>
                <c:pt idx="7119">
                  <c:v>252.2217426</c:v>
                </c:pt>
                <c:pt idx="7120">
                  <c:v>252.23026469999996</c:v>
                </c:pt>
                <c:pt idx="7121">
                  <c:v>252.23878640000001</c:v>
                </c:pt>
                <c:pt idx="7122">
                  <c:v>252.2473076</c:v>
                </c:pt>
                <c:pt idx="7123">
                  <c:v>252.25582829999996</c:v>
                </c:pt>
                <c:pt idx="7124">
                  <c:v>252.26434859999998</c:v>
                </c:pt>
                <c:pt idx="7125">
                  <c:v>252.27286839999996</c:v>
                </c:pt>
                <c:pt idx="7126">
                  <c:v>252.28138769999998</c:v>
                </c:pt>
                <c:pt idx="7127">
                  <c:v>252.28990649999997</c:v>
                </c:pt>
                <c:pt idx="7128">
                  <c:v>252.29842489999999</c:v>
                </c:pt>
                <c:pt idx="7129">
                  <c:v>252.3069428</c:v>
                </c:pt>
                <c:pt idx="7130">
                  <c:v>252.31546029999998</c:v>
                </c:pt>
                <c:pt idx="7131">
                  <c:v>252.32397730000002</c:v>
                </c:pt>
                <c:pt idx="7132">
                  <c:v>252.33249379999998</c:v>
                </c:pt>
                <c:pt idx="7133">
                  <c:v>252.34100980000002</c:v>
                </c:pt>
                <c:pt idx="7134">
                  <c:v>252.3495254</c:v>
                </c:pt>
                <c:pt idx="7135">
                  <c:v>252.35804050000002</c:v>
                </c:pt>
                <c:pt idx="7136">
                  <c:v>252.36655520000002</c:v>
                </c:pt>
                <c:pt idx="7137">
                  <c:v>252.37506939999997</c:v>
                </c:pt>
                <c:pt idx="7138">
                  <c:v>252.38358309999998</c:v>
                </c:pt>
                <c:pt idx="7139">
                  <c:v>252.39209629999999</c:v>
                </c:pt>
                <c:pt idx="7140">
                  <c:v>252.40060910000003</c:v>
                </c:pt>
                <c:pt idx="7141">
                  <c:v>252.40912139999998</c:v>
                </c:pt>
                <c:pt idx="7142">
                  <c:v>252.41763329999998</c:v>
                </c:pt>
                <c:pt idx="7143">
                  <c:v>252.42614460000001</c:v>
                </c:pt>
                <c:pt idx="7144">
                  <c:v>252.43465549999999</c:v>
                </c:pt>
                <c:pt idx="7145">
                  <c:v>252.44316599999999</c:v>
                </c:pt>
                <c:pt idx="7146">
                  <c:v>252.45167599999999</c:v>
                </c:pt>
                <c:pt idx="7147">
                  <c:v>252.46018550000002</c:v>
                </c:pt>
                <c:pt idx="7148">
                  <c:v>252.4686945</c:v>
                </c:pt>
                <c:pt idx="7149">
                  <c:v>252.47720309999997</c:v>
                </c:pt>
                <c:pt idx="7150">
                  <c:v>252.4857112</c:v>
                </c:pt>
                <c:pt idx="7151">
                  <c:v>252.49421879999997</c:v>
                </c:pt>
                <c:pt idx="7152">
                  <c:v>252.502726</c:v>
                </c:pt>
                <c:pt idx="7153">
                  <c:v>252.51123269999999</c:v>
                </c:pt>
                <c:pt idx="7154">
                  <c:v>252.51973889999996</c:v>
                </c:pt>
                <c:pt idx="7155">
                  <c:v>252.52824469999996</c:v>
                </c:pt>
                <c:pt idx="7156">
                  <c:v>252.53674999999998</c:v>
                </c:pt>
                <c:pt idx="7157">
                  <c:v>252.54525479999998</c:v>
                </c:pt>
                <c:pt idx="7158">
                  <c:v>252.5537592</c:v>
                </c:pt>
                <c:pt idx="7159">
                  <c:v>252.5622631</c:v>
                </c:pt>
                <c:pt idx="7160">
                  <c:v>252.57076650000002</c:v>
                </c:pt>
                <c:pt idx="7161">
                  <c:v>252.57926950000001</c:v>
                </c:pt>
                <c:pt idx="7162">
                  <c:v>252.58777190000001</c:v>
                </c:pt>
                <c:pt idx="7163">
                  <c:v>252.59627400000002</c:v>
                </c:pt>
                <c:pt idx="7164">
                  <c:v>252.60477549999999</c:v>
                </c:pt>
                <c:pt idx="7165">
                  <c:v>252.61327659999998</c:v>
                </c:pt>
                <c:pt idx="7166">
                  <c:v>252.62177719999997</c:v>
                </c:pt>
                <c:pt idx="7167">
                  <c:v>252.63027739999998</c:v>
                </c:pt>
                <c:pt idx="7168">
                  <c:v>252.6387771</c:v>
                </c:pt>
                <c:pt idx="7169">
                  <c:v>252.64727630000002</c:v>
                </c:pt>
                <c:pt idx="7170">
                  <c:v>252.65577509999997</c:v>
                </c:pt>
                <c:pt idx="7171">
                  <c:v>252.66427340000001</c:v>
                </c:pt>
                <c:pt idx="7172">
                  <c:v>252.67277119999997</c:v>
                </c:pt>
                <c:pt idx="7173">
                  <c:v>252.68126850000002</c:v>
                </c:pt>
                <c:pt idx="7174">
                  <c:v>252.6897654</c:v>
                </c:pt>
                <c:pt idx="7175">
                  <c:v>252.69826179999998</c:v>
                </c:pt>
                <c:pt idx="7176">
                  <c:v>252.70675779999999</c:v>
                </c:pt>
                <c:pt idx="7177">
                  <c:v>252.7152533</c:v>
                </c:pt>
                <c:pt idx="7178">
                  <c:v>252.72374830000001</c:v>
                </c:pt>
                <c:pt idx="7179">
                  <c:v>252.73224279999999</c:v>
                </c:pt>
                <c:pt idx="7180">
                  <c:v>252.74073689999997</c:v>
                </c:pt>
                <c:pt idx="7181">
                  <c:v>252.74923050000001</c:v>
                </c:pt>
                <c:pt idx="7182">
                  <c:v>252.75772360000002</c:v>
                </c:pt>
                <c:pt idx="7183">
                  <c:v>252.7662163</c:v>
                </c:pt>
                <c:pt idx="7184">
                  <c:v>252.77470849999997</c:v>
                </c:pt>
                <c:pt idx="7185">
                  <c:v>252.7832003</c:v>
                </c:pt>
                <c:pt idx="7186">
                  <c:v>252.79169149999998</c:v>
                </c:pt>
                <c:pt idx="7187">
                  <c:v>252.80018239999998</c:v>
                </c:pt>
                <c:pt idx="7188">
                  <c:v>252.80867269999999</c:v>
                </c:pt>
                <c:pt idx="7189">
                  <c:v>252.81716260000002</c:v>
                </c:pt>
                <c:pt idx="7190">
                  <c:v>252.82565199999996</c:v>
                </c:pt>
                <c:pt idx="7191">
                  <c:v>252.83414089999999</c:v>
                </c:pt>
                <c:pt idx="7192">
                  <c:v>252.84262939999996</c:v>
                </c:pt>
                <c:pt idx="7193">
                  <c:v>252.85111739999999</c:v>
                </c:pt>
                <c:pt idx="7194">
                  <c:v>252.85960489999997</c:v>
                </c:pt>
                <c:pt idx="7195">
                  <c:v>252.86809199999996</c:v>
                </c:pt>
                <c:pt idx="7196">
                  <c:v>252.87657859999996</c:v>
                </c:pt>
                <c:pt idx="7197">
                  <c:v>252.88506470000002</c:v>
                </c:pt>
                <c:pt idx="7198">
                  <c:v>252.89355039999998</c:v>
                </c:pt>
                <c:pt idx="7199">
                  <c:v>252.90203559999998</c:v>
                </c:pt>
                <c:pt idx="7200">
                  <c:v>252.9105203</c:v>
                </c:pt>
                <c:pt idx="7201">
                  <c:v>252.91900459999997</c:v>
                </c:pt>
                <c:pt idx="7202">
                  <c:v>252.92748840000002</c:v>
                </c:pt>
                <c:pt idx="7203">
                  <c:v>252.93597169999998</c:v>
                </c:pt>
                <c:pt idx="7204">
                  <c:v>252.94445450000001</c:v>
                </c:pt>
                <c:pt idx="7205">
                  <c:v>252.9529369</c:v>
                </c:pt>
                <c:pt idx="7206">
                  <c:v>252.96141890000001</c:v>
                </c:pt>
                <c:pt idx="7207">
                  <c:v>252.96990029999998</c:v>
                </c:pt>
                <c:pt idx="7208">
                  <c:v>252.9783813</c:v>
                </c:pt>
                <c:pt idx="7209">
                  <c:v>252.98686179999999</c:v>
                </c:pt>
                <c:pt idx="7210">
                  <c:v>252.99534189999997</c:v>
                </c:pt>
                <c:pt idx="7211">
                  <c:v>253.00382149999999</c:v>
                </c:pt>
                <c:pt idx="7212">
                  <c:v>253.0123006</c:v>
                </c:pt>
                <c:pt idx="7213">
                  <c:v>253.02077919999999</c:v>
                </c:pt>
                <c:pt idx="7214">
                  <c:v>253.02925739999998</c:v>
                </c:pt>
                <c:pt idx="7215">
                  <c:v>253.03773519999999</c:v>
                </c:pt>
                <c:pt idx="7216">
                  <c:v>253.0462124</c:v>
                </c:pt>
                <c:pt idx="7217">
                  <c:v>253.05468920000001</c:v>
                </c:pt>
                <c:pt idx="7218">
                  <c:v>253.06316550000003</c:v>
                </c:pt>
                <c:pt idx="7219">
                  <c:v>253.07164130000001</c:v>
                </c:pt>
                <c:pt idx="7220">
                  <c:v>253.08011669999996</c:v>
                </c:pt>
                <c:pt idx="7221">
                  <c:v>253.0885916</c:v>
                </c:pt>
                <c:pt idx="7222">
                  <c:v>253.09706609999998</c:v>
                </c:pt>
                <c:pt idx="7223">
                  <c:v>253.10554010000001</c:v>
                </c:pt>
                <c:pt idx="7224">
                  <c:v>253.11401359999999</c:v>
                </c:pt>
                <c:pt idx="7225">
                  <c:v>253.12248659999997</c:v>
                </c:pt>
                <c:pt idx="7226">
                  <c:v>253.13095920000001</c:v>
                </c:pt>
                <c:pt idx="7227">
                  <c:v>253.13943130000001</c:v>
                </c:pt>
                <c:pt idx="7228">
                  <c:v>253.14790290000002</c:v>
                </c:pt>
                <c:pt idx="7229">
                  <c:v>253.15637409999997</c:v>
                </c:pt>
                <c:pt idx="7230">
                  <c:v>253.16484479999997</c:v>
                </c:pt>
                <c:pt idx="7231">
                  <c:v>253.17331510000002</c:v>
                </c:pt>
                <c:pt idx="7232">
                  <c:v>253.18178479999997</c:v>
                </c:pt>
                <c:pt idx="7233">
                  <c:v>253.1902541</c:v>
                </c:pt>
                <c:pt idx="7234">
                  <c:v>253.198723</c:v>
                </c:pt>
                <c:pt idx="7235">
                  <c:v>253.20719130000001</c:v>
                </c:pt>
                <c:pt idx="7236">
                  <c:v>253.2156592</c:v>
                </c:pt>
                <c:pt idx="7237">
                  <c:v>253.22412670000003</c:v>
                </c:pt>
                <c:pt idx="7238">
                  <c:v>253.2325936</c:v>
                </c:pt>
                <c:pt idx="7239">
                  <c:v>253.2410601</c:v>
                </c:pt>
                <c:pt idx="7240">
                  <c:v>253.24952619999999</c:v>
                </c:pt>
                <c:pt idx="7241">
                  <c:v>253.25799169999999</c:v>
                </c:pt>
                <c:pt idx="7242">
                  <c:v>253.26645680000001</c:v>
                </c:pt>
                <c:pt idx="7243">
                  <c:v>253.2749215</c:v>
                </c:pt>
                <c:pt idx="7244">
                  <c:v>253.28338559999997</c:v>
                </c:pt>
                <c:pt idx="7245">
                  <c:v>253.2918493</c:v>
                </c:pt>
                <c:pt idx="7246">
                  <c:v>253.30031249999999</c:v>
                </c:pt>
                <c:pt idx="7247">
                  <c:v>253.30877530000001</c:v>
                </c:pt>
                <c:pt idx="7248">
                  <c:v>253.3172376</c:v>
                </c:pt>
                <c:pt idx="7249">
                  <c:v>253.32569939999999</c:v>
                </c:pt>
                <c:pt idx="7250">
                  <c:v>253.33416079999998</c:v>
                </c:pt>
                <c:pt idx="7251">
                  <c:v>253.3426217</c:v>
                </c:pt>
                <c:pt idx="7252">
                  <c:v>253.35108210000001</c:v>
                </c:pt>
                <c:pt idx="7253">
                  <c:v>253.35954199999998</c:v>
                </c:pt>
                <c:pt idx="7254">
                  <c:v>253.36800149999999</c:v>
                </c:pt>
                <c:pt idx="7255">
                  <c:v>253.37646049999998</c:v>
                </c:pt>
                <c:pt idx="7256">
                  <c:v>253.38491909999999</c:v>
                </c:pt>
                <c:pt idx="7257">
                  <c:v>253.39337719999997</c:v>
                </c:pt>
                <c:pt idx="7258">
                  <c:v>253.40183479999999</c:v>
                </c:pt>
                <c:pt idx="7259">
                  <c:v>253.41029189999998</c:v>
                </c:pt>
                <c:pt idx="7260">
                  <c:v>253.41874859999999</c:v>
                </c:pt>
                <c:pt idx="7261">
                  <c:v>253.4272048</c:v>
                </c:pt>
                <c:pt idx="7262">
                  <c:v>253.43566059999998</c:v>
                </c:pt>
                <c:pt idx="7263">
                  <c:v>253.44411590000001</c:v>
                </c:pt>
                <c:pt idx="7264">
                  <c:v>253.45257069999997</c:v>
                </c:pt>
                <c:pt idx="7265">
                  <c:v>253.46102500000001</c:v>
                </c:pt>
                <c:pt idx="7266">
                  <c:v>253.46947890000001</c:v>
                </c:pt>
                <c:pt idx="7267">
                  <c:v>253.47793229999999</c:v>
                </c:pt>
                <c:pt idx="7268">
                  <c:v>253.48638519999997</c:v>
                </c:pt>
                <c:pt idx="7269">
                  <c:v>253.49483769999998</c:v>
                </c:pt>
                <c:pt idx="7270">
                  <c:v>253.50328970000001</c:v>
                </c:pt>
                <c:pt idx="7271">
                  <c:v>253.51174129999998</c:v>
                </c:pt>
                <c:pt idx="7272">
                  <c:v>253.52019229999996</c:v>
                </c:pt>
                <c:pt idx="7273">
                  <c:v>253.52864289999999</c:v>
                </c:pt>
                <c:pt idx="7274">
                  <c:v>253.53709309999999</c:v>
                </c:pt>
                <c:pt idx="7275">
                  <c:v>253.5455427</c:v>
                </c:pt>
                <c:pt idx="7276">
                  <c:v>253.55399199999997</c:v>
                </c:pt>
                <c:pt idx="7277">
                  <c:v>253.5624407</c:v>
                </c:pt>
                <c:pt idx="7278">
                  <c:v>253.57088900000002</c:v>
                </c:pt>
                <c:pt idx="7279">
                  <c:v>253.57933680000002</c:v>
                </c:pt>
                <c:pt idx="7280">
                  <c:v>253.58778410000002</c:v>
                </c:pt>
                <c:pt idx="7281">
                  <c:v>253.59623099999999</c:v>
                </c:pt>
                <c:pt idx="7282">
                  <c:v>253.60467729999999</c:v>
                </c:pt>
                <c:pt idx="7283">
                  <c:v>253.61312330000001</c:v>
                </c:pt>
                <c:pt idx="7284">
                  <c:v>253.62156869999998</c:v>
                </c:pt>
                <c:pt idx="7285">
                  <c:v>253.63001370000001</c:v>
                </c:pt>
                <c:pt idx="7286">
                  <c:v>253.63845830000002</c:v>
                </c:pt>
                <c:pt idx="7287">
                  <c:v>253.64690229999999</c:v>
                </c:pt>
                <c:pt idx="7288">
                  <c:v>253.65534589999999</c:v>
                </c:pt>
                <c:pt idx="7289">
                  <c:v>253.66378899999998</c:v>
                </c:pt>
                <c:pt idx="7290">
                  <c:v>253.64858750000002</c:v>
                </c:pt>
                <c:pt idx="7291">
                  <c:v>253.6572462</c:v>
                </c:pt>
                <c:pt idx="7292">
                  <c:v>253.66590449999998</c:v>
                </c:pt>
                <c:pt idx="7293">
                  <c:v>253.67456230000002</c:v>
                </c:pt>
                <c:pt idx="7294">
                  <c:v>253.68321959999997</c:v>
                </c:pt>
                <c:pt idx="7295">
                  <c:v>253.69187649999998</c:v>
                </c:pt>
                <c:pt idx="7296">
                  <c:v>253.70053279999999</c:v>
                </c:pt>
                <c:pt idx="7297">
                  <c:v>253.70918879999999</c:v>
                </c:pt>
                <c:pt idx="7298">
                  <c:v>253.71784419999997</c:v>
                </c:pt>
                <c:pt idx="7299">
                  <c:v>253.72649919999998</c:v>
                </c:pt>
                <c:pt idx="7300">
                  <c:v>253.73515369999998</c:v>
                </c:pt>
                <c:pt idx="7301">
                  <c:v>253.74380769999999</c:v>
                </c:pt>
                <c:pt idx="7302">
                  <c:v>253.75246119999997</c:v>
                </c:pt>
                <c:pt idx="7303">
                  <c:v>253.7611143</c:v>
                </c:pt>
                <c:pt idx="7304">
                  <c:v>253.76976690000001</c:v>
                </c:pt>
                <c:pt idx="7305">
                  <c:v>253.77841909999998</c:v>
                </c:pt>
                <c:pt idx="7306">
                  <c:v>253.78707070000002</c:v>
                </c:pt>
                <c:pt idx="7307">
                  <c:v>253.79572189999999</c:v>
                </c:pt>
                <c:pt idx="7308">
                  <c:v>253.80437260000002</c:v>
                </c:pt>
                <c:pt idx="7309">
                  <c:v>253.81302289999999</c:v>
                </c:pt>
                <c:pt idx="7310">
                  <c:v>253.82167269999999</c:v>
                </c:pt>
                <c:pt idx="7311">
                  <c:v>253.830322</c:v>
                </c:pt>
                <c:pt idx="7312">
                  <c:v>253.8389708</c:v>
                </c:pt>
                <c:pt idx="7313">
                  <c:v>253.8476192</c:v>
                </c:pt>
                <c:pt idx="7314">
                  <c:v>253.85626699999997</c:v>
                </c:pt>
                <c:pt idx="7315">
                  <c:v>253.8649145</c:v>
                </c:pt>
                <c:pt idx="7316">
                  <c:v>253.87356140000003</c:v>
                </c:pt>
                <c:pt idx="7317">
                  <c:v>253.8822079</c:v>
                </c:pt>
                <c:pt idx="7318">
                  <c:v>253.89085390000002</c:v>
                </c:pt>
                <c:pt idx="7319">
                  <c:v>253.89949939999997</c:v>
                </c:pt>
                <c:pt idx="7320">
                  <c:v>253.90814449999996</c:v>
                </c:pt>
                <c:pt idx="7321">
                  <c:v>253.91678899999999</c:v>
                </c:pt>
                <c:pt idx="7322">
                  <c:v>253.92543319999999</c:v>
                </c:pt>
                <c:pt idx="7323">
                  <c:v>253.93407679999999</c:v>
                </c:pt>
                <c:pt idx="7324">
                  <c:v>253.94271999999998</c:v>
                </c:pt>
                <c:pt idx="7325">
                  <c:v>253.95136269999998</c:v>
                </c:pt>
                <c:pt idx="7326">
                  <c:v>253.96000489999997</c:v>
                </c:pt>
                <c:pt idx="7327">
                  <c:v>253.96864659999997</c:v>
                </c:pt>
                <c:pt idx="7328">
                  <c:v>253.97728789999999</c:v>
                </c:pt>
                <c:pt idx="7329">
                  <c:v>253.98592870000002</c:v>
                </c:pt>
                <c:pt idx="7330">
                  <c:v>253.99456909999998</c:v>
                </c:pt>
                <c:pt idx="7331">
                  <c:v>254.0032089</c:v>
                </c:pt>
                <c:pt idx="7332">
                  <c:v>254.01184829999997</c:v>
                </c:pt>
                <c:pt idx="7333">
                  <c:v>254.02048729999998</c:v>
                </c:pt>
                <c:pt idx="7334">
                  <c:v>254.02912570000001</c:v>
                </c:pt>
                <c:pt idx="7335">
                  <c:v>254.0377637</c:v>
                </c:pt>
                <c:pt idx="7336">
                  <c:v>254.04640119999999</c:v>
                </c:pt>
                <c:pt idx="7337">
                  <c:v>254.05503819999998</c:v>
                </c:pt>
                <c:pt idx="7338">
                  <c:v>254.06367479999997</c:v>
                </c:pt>
                <c:pt idx="7339">
                  <c:v>254.07231089999999</c:v>
                </c:pt>
                <c:pt idx="7340">
                  <c:v>254.08094650000001</c:v>
                </c:pt>
                <c:pt idx="7341">
                  <c:v>254.0895816</c:v>
                </c:pt>
                <c:pt idx="7342">
                  <c:v>254.09821629999999</c:v>
                </c:pt>
                <c:pt idx="7343">
                  <c:v>254.10685050000001</c:v>
                </c:pt>
                <c:pt idx="7344">
                  <c:v>254.11548429999999</c:v>
                </c:pt>
                <c:pt idx="7345">
                  <c:v>254.12411750000001</c:v>
                </c:pt>
                <c:pt idx="7346">
                  <c:v>254.1327503</c:v>
                </c:pt>
                <c:pt idx="7347">
                  <c:v>254.14138259999999</c:v>
                </c:pt>
                <c:pt idx="7348">
                  <c:v>254.15001449999997</c:v>
                </c:pt>
                <c:pt idx="7349">
                  <c:v>254.15864580000002</c:v>
                </c:pt>
                <c:pt idx="7350">
                  <c:v>254.1672767</c:v>
                </c:pt>
                <c:pt idx="7351">
                  <c:v>254.17590719999998</c:v>
                </c:pt>
                <c:pt idx="7352">
                  <c:v>254.18453709999997</c:v>
                </c:pt>
                <c:pt idx="7353">
                  <c:v>254.19316659999998</c:v>
                </c:pt>
                <c:pt idx="7354">
                  <c:v>254.2017956</c:v>
                </c:pt>
                <c:pt idx="7355">
                  <c:v>254.21042409999998</c:v>
                </c:pt>
                <c:pt idx="7356">
                  <c:v>254.21905219999999</c:v>
                </c:pt>
                <c:pt idx="7357">
                  <c:v>254.22767979999998</c:v>
                </c:pt>
                <c:pt idx="7358">
                  <c:v>254.23630690000002</c:v>
                </c:pt>
                <c:pt idx="7359">
                  <c:v>254.2449336</c:v>
                </c:pt>
                <c:pt idx="7360">
                  <c:v>254.2535598</c:v>
                </c:pt>
                <c:pt idx="7361">
                  <c:v>254.26218549999999</c:v>
                </c:pt>
                <c:pt idx="7362">
                  <c:v>254.27081069999997</c:v>
                </c:pt>
                <c:pt idx="7363">
                  <c:v>254.27943549999998</c:v>
                </c:pt>
                <c:pt idx="7364">
                  <c:v>254.28805979999998</c:v>
                </c:pt>
                <c:pt idx="7365">
                  <c:v>254.29668359999999</c:v>
                </c:pt>
                <c:pt idx="7366">
                  <c:v>254.30530690000001</c:v>
                </c:pt>
                <c:pt idx="7367">
                  <c:v>254.31392979999998</c:v>
                </c:pt>
                <c:pt idx="7368">
                  <c:v>254.32255219999999</c:v>
                </c:pt>
                <c:pt idx="7369">
                  <c:v>254.33117409999997</c:v>
                </c:pt>
                <c:pt idx="7370">
                  <c:v>254.3397956</c:v>
                </c:pt>
                <c:pt idx="7371">
                  <c:v>254.34841659999998</c:v>
                </c:pt>
                <c:pt idx="7372">
                  <c:v>254.35703709999999</c:v>
                </c:pt>
                <c:pt idx="7373">
                  <c:v>254.36565719999999</c:v>
                </c:pt>
                <c:pt idx="7374">
                  <c:v>254.37427670000002</c:v>
                </c:pt>
                <c:pt idx="7375">
                  <c:v>254.3828958</c:v>
                </c:pt>
                <c:pt idx="7376">
                  <c:v>254.39151449999997</c:v>
                </c:pt>
                <c:pt idx="7377">
                  <c:v>254.40013259999998</c:v>
                </c:pt>
                <c:pt idx="7378">
                  <c:v>254.40875029999998</c:v>
                </c:pt>
                <c:pt idx="7379">
                  <c:v>254.41736750000001</c:v>
                </c:pt>
                <c:pt idx="7380">
                  <c:v>254.42598429999998</c:v>
                </c:pt>
                <c:pt idx="7381">
                  <c:v>254.43460049999999</c:v>
                </c:pt>
                <c:pt idx="7382">
                  <c:v>254.44321629999996</c:v>
                </c:pt>
                <c:pt idx="7383">
                  <c:v>254.45183169999996</c:v>
                </c:pt>
                <c:pt idx="7384">
                  <c:v>254.46044649999999</c:v>
                </c:pt>
                <c:pt idx="7385">
                  <c:v>254.46906089999999</c:v>
                </c:pt>
                <c:pt idx="7386">
                  <c:v>254.47767479999999</c:v>
                </c:pt>
                <c:pt idx="7387">
                  <c:v>254.48628819999996</c:v>
                </c:pt>
                <c:pt idx="7388">
                  <c:v>254.49490119999999</c:v>
                </c:pt>
                <c:pt idx="7389">
                  <c:v>254.50351369999998</c:v>
                </c:pt>
                <c:pt idx="7390">
                  <c:v>254.51212569999998</c:v>
                </c:pt>
                <c:pt idx="7391">
                  <c:v>254.52073730000001</c:v>
                </c:pt>
                <c:pt idx="7392">
                  <c:v>254.52934829999995</c:v>
                </c:pt>
                <c:pt idx="7393">
                  <c:v>254.537959</c:v>
                </c:pt>
                <c:pt idx="7394">
                  <c:v>254.54656909999997</c:v>
                </c:pt>
                <c:pt idx="7395">
                  <c:v>254.55517880000002</c:v>
                </c:pt>
                <c:pt idx="7396">
                  <c:v>254.56378789999997</c:v>
                </c:pt>
                <c:pt idx="7397">
                  <c:v>254.57239669999998</c:v>
                </c:pt>
                <c:pt idx="7398">
                  <c:v>254.58100490000001</c:v>
                </c:pt>
                <c:pt idx="7399">
                  <c:v>254.58961269999998</c:v>
                </c:pt>
                <c:pt idx="7400">
                  <c:v>254.59822000000003</c:v>
                </c:pt>
                <c:pt idx="7401">
                  <c:v>254.60682680000002</c:v>
                </c:pt>
                <c:pt idx="7402">
                  <c:v>254.61543319999998</c:v>
                </c:pt>
                <c:pt idx="7403">
                  <c:v>254.6240391</c:v>
                </c:pt>
                <c:pt idx="7404">
                  <c:v>254.6326445</c:v>
                </c:pt>
                <c:pt idx="7405">
                  <c:v>254.64124939999996</c:v>
                </c:pt>
                <c:pt idx="7406">
                  <c:v>254.64985390000001</c:v>
                </c:pt>
                <c:pt idx="7407">
                  <c:v>254.65845789999997</c:v>
                </c:pt>
                <c:pt idx="7408">
                  <c:v>254.66706139999999</c:v>
                </c:pt>
                <c:pt idx="7409">
                  <c:v>254.67566450000001</c:v>
                </c:pt>
                <c:pt idx="7410">
                  <c:v>254.6842671</c:v>
                </c:pt>
                <c:pt idx="7411">
                  <c:v>254.69286919999999</c:v>
                </c:pt>
                <c:pt idx="7412">
                  <c:v>254.70147079999998</c:v>
                </c:pt>
                <c:pt idx="7413">
                  <c:v>254.71007199999997</c:v>
                </c:pt>
                <c:pt idx="7414">
                  <c:v>254.71867269999998</c:v>
                </c:pt>
                <c:pt idx="7415">
                  <c:v>254.7272729</c:v>
                </c:pt>
                <c:pt idx="7416">
                  <c:v>254.73587270000002</c:v>
                </c:pt>
                <c:pt idx="7417">
                  <c:v>254.74447190000001</c:v>
                </c:pt>
                <c:pt idx="7418">
                  <c:v>254.75307069999999</c:v>
                </c:pt>
                <c:pt idx="7419">
                  <c:v>254.76166909999998</c:v>
                </c:pt>
                <c:pt idx="7420">
                  <c:v>254.7702669</c:v>
                </c:pt>
                <c:pt idx="7421">
                  <c:v>254.77886429999998</c:v>
                </c:pt>
                <c:pt idx="7422">
                  <c:v>254.78746129999999</c:v>
                </c:pt>
                <c:pt idx="7423">
                  <c:v>254.79605770000001</c:v>
                </c:pt>
                <c:pt idx="7424">
                  <c:v>254.80465370000002</c:v>
                </c:pt>
                <c:pt idx="7425">
                  <c:v>254.8132492</c:v>
                </c:pt>
                <c:pt idx="7426">
                  <c:v>254.82184420000002</c:v>
                </c:pt>
                <c:pt idx="7427">
                  <c:v>254.83043879999997</c:v>
                </c:pt>
                <c:pt idx="7428">
                  <c:v>254.83903289999998</c:v>
                </c:pt>
                <c:pt idx="7429">
                  <c:v>254.84762649999999</c:v>
                </c:pt>
                <c:pt idx="7430">
                  <c:v>254.8562196</c:v>
                </c:pt>
                <c:pt idx="7431">
                  <c:v>254.86481229999998</c:v>
                </c:pt>
                <c:pt idx="7432">
                  <c:v>254.87340449999996</c:v>
                </c:pt>
                <c:pt idx="7433">
                  <c:v>254.8819962</c:v>
                </c:pt>
                <c:pt idx="7434">
                  <c:v>254.89058749999998</c:v>
                </c:pt>
                <c:pt idx="7435">
                  <c:v>254.89917829999999</c:v>
                </c:pt>
                <c:pt idx="7436">
                  <c:v>254.90776859999997</c:v>
                </c:pt>
                <c:pt idx="7437">
                  <c:v>254.91635840000001</c:v>
                </c:pt>
                <c:pt idx="7438">
                  <c:v>254.92494779999996</c:v>
                </c:pt>
                <c:pt idx="7439">
                  <c:v>254.93353669999996</c:v>
                </c:pt>
                <c:pt idx="7440">
                  <c:v>254.94212509999997</c:v>
                </c:pt>
                <c:pt idx="7441">
                  <c:v>254.9507131</c:v>
                </c:pt>
                <c:pt idx="7442">
                  <c:v>254.95930059999998</c:v>
                </c:pt>
                <c:pt idx="7443">
                  <c:v>254.96788759999998</c:v>
                </c:pt>
                <c:pt idx="7444">
                  <c:v>254.97647410000002</c:v>
                </c:pt>
                <c:pt idx="7445">
                  <c:v>254.98506019999999</c:v>
                </c:pt>
                <c:pt idx="7446">
                  <c:v>254.9936458</c:v>
                </c:pt>
                <c:pt idx="7447">
                  <c:v>255.00223090000003</c:v>
                </c:pt>
                <c:pt idx="7448">
                  <c:v>255.01081550000001</c:v>
                </c:pt>
                <c:pt idx="7449">
                  <c:v>255.01939970000001</c:v>
                </c:pt>
                <c:pt idx="7450">
                  <c:v>255.02798340000001</c:v>
                </c:pt>
                <c:pt idx="7451">
                  <c:v>255.03656670000001</c:v>
                </c:pt>
                <c:pt idx="7452">
                  <c:v>255.04514940000001</c:v>
                </c:pt>
                <c:pt idx="7453">
                  <c:v>255.05373169999996</c:v>
                </c:pt>
                <c:pt idx="7454">
                  <c:v>255.06231349999999</c:v>
                </c:pt>
                <c:pt idx="7455">
                  <c:v>255.07089490000001</c:v>
                </c:pt>
                <c:pt idx="7456">
                  <c:v>255.07947579999998</c:v>
                </c:pt>
                <c:pt idx="7457">
                  <c:v>255.08805619999998</c:v>
                </c:pt>
                <c:pt idx="7458">
                  <c:v>255.09663609999998</c:v>
                </c:pt>
                <c:pt idx="7459">
                  <c:v>255.10521559999998</c:v>
                </c:pt>
                <c:pt idx="7460">
                  <c:v>255.11379450000001</c:v>
                </c:pt>
                <c:pt idx="7461">
                  <c:v>255.12237309999998</c:v>
                </c:pt>
                <c:pt idx="7462">
                  <c:v>255.1309511</c:v>
                </c:pt>
                <c:pt idx="7463">
                  <c:v>255.13952869999997</c:v>
                </c:pt>
                <c:pt idx="7464">
                  <c:v>255.14810579999997</c:v>
                </c:pt>
                <c:pt idx="7465">
                  <c:v>255.15668239999997</c:v>
                </c:pt>
                <c:pt idx="7466">
                  <c:v>255.16525860000002</c:v>
                </c:pt>
                <c:pt idx="7467">
                  <c:v>255.17383420000002</c:v>
                </c:pt>
                <c:pt idx="7468">
                  <c:v>255.18240949999998</c:v>
                </c:pt>
                <c:pt idx="7469">
                  <c:v>255.1909842</c:v>
                </c:pt>
                <c:pt idx="7470">
                  <c:v>255.19955849999999</c:v>
                </c:pt>
                <c:pt idx="7471">
                  <c:v>255.20813229999999</c:v>
                </c:pt>
                <c:pt idx="7472">
                  <c:v>255.21670560000001</c:v>
                </c:pt>
                <c:pt idx="7473">
                  <c:v>255.22527839999998</c:v>
                </c:pt>
                <c:pt idx="7474">
                  <c:v>255.2338508</c:v>
                </c:pt>
                <c:pt idx="7475">
                  <c:v>255.24242269999999</c:v>
                </c:pt>
                <c:pt idx="7476">
                  <c:v>255.25099420000001</c:v>
                </c:pt>
                <c:pt idx="7477">
                  <c:v>255.2595651</c:v>
                </c:pt>
                <c:pt idx="7478">
                  <c:v>255.26813560000002</c:v>
                </c:pt>
                <c:pt idx="7479">
                  <c:v>255.27670559999999</c:v>
                </c:pt>
                <c:pt idx="7480">
                  <c:v>255.2852752</c:v>
                </c:pt>
                <c:pt idx="7481">
                  <c:v>255.29384429999999</c:v>
                </c:pt>
                <c:pt idx="7482">
                  <c:v>255.30241290000001</c:v>
                </c:pt>
                <c:pt idx="7483">
                  <c:v>255.310981</c:v>
                </c:pt>
                <c:pt idx="7484">
                  <c:v>255.31954869999998</c:v>
                </c:pt>
                <c:pt idx="7485">
                  <c:v>255.32811589999997</c:v>
                </c:pt>
                <c:pt idx="7486">
                  <c:v>255.33668260000002</c:v>
                </c:pt>
                <c:pt idx="7487">
                  <c:v>255.34524880000001</c:v>
                </c:pt>
                <c:pt idx="7488">
                  <c:v>255.35381460000002</c:v>
                </c:pt>
                <c:pt idx="7489">
                  <c:v>255.36237990000001</c:v>
                </c:pt>
                <c:pt idx="7490">
                  <c:v>255.37094470000002</c:v>
                </c:pt>
                <c:pt idx="7491">
                  <c:v>255.37950909999998</c:v>
                </c:pt>
                <c:pt idx="7492">
                  <c:v>255.38807300000002</c:v>
                </c:pt>
                <c:pt idx="7493">
                  <c:v>255.39663639999998</c:v>
                </c:pt>
                <c:pt idx="7494">
                  <c:v>255.40519929999999</c:v>
                </c:pt>
                <c:pt idx="7495">
                  <c:v>255.41376179999997</c:v>
                </c:pt>
                <c:pt idx="7496">
                  <c:v>255.42232380000002</c:v>
                </c:pt>
                <c:pt idx="7497">
                  <c:v>255.4308853</c:v>
                </c:pt>
                <c:pt idx="7498">
                  <c:v>255.43944640000001</c:v>
                </c:pt>
                <c:pt idx="7499">
                  <c:v>255.44800699999999</c:v>
                </c:pt>
                <c:pt idx="7500">
                  <c:v>255.4565671</c:v>
                </c:pt>
                <c:pt idx="7501">
                  <c:v>255.46512669999998</c:v>
                </c:pt>
                <c:pt idx="7502">
                  <c:v>255.47368589999999</c:v>
                </c:pt>
                <c:pt idx="7503">
                  <c:v>255.48224459999997</c:v>
                </c:pt>
                <c:pt idx="7504">
                  <c:v>255.49080279999998</c:v>
                </c:pt>
                <c:pt idx="7505">
                  <c:v>255.49936060000002</c:v>
                </c:pt>
                <c:pt idx="7506">
                  <c:v>255.50791780000003</c:v>
                </c:pt>
                <c:pt idx="7507">
                  <c:v>255.51647459999998</c:v>
                </c:pt>
                <c:pt idx="7508">
                  <c:v>255.52503099999998</c:v>
                </c:pt>
                <c:pt idx="7509">
                  <c:v>255.53358680000002</c:v>
                </c:pt>
                <c:pt idx="7510">
                  <c:v>255.5421422</c:v>
                </c:pt>
                <c:pt idx="7511">
                  <c:v>255.55069709999998</c:v>
                </c:pt>
                <c:pt idx="7512">
                  <c:v>255.55925160000001</c:v>
                </c:pt>
                <c:pt idx="7513">
                  <c:v>255.56780560000001</c:v>
                </c:pt>
                <c:pt idx="7514">
                  <c:v>255.57635910000002</c:v>
                </c:pt>
                <c:pt idx="7515">
                  <c:v>255.58491210000003</c:v>
                </c:pt>
                <c:pt idx="7516">
                  <c:v>255.5934647</c:v>
                </c:pt>
                <c:pt idx="7517">
                  <c:v>255.6020168</c:v>
                </c:pt>
                <c:pt idx="7518">
                  <c:v>255.61056839999998</c:v>
                </c:pt>
                <c:pt idx="7519">
                  <c:v>255.61911949999998</c:v>
                </c:pt>
                <c:pt idx="7520">
                  <c:v>255.62767019999998</c:v>
                </c:pt>
                <c:pt idx="7521">
                  <c:v>255.63622040000001</c:v>
                </c:pt>
                <c:pt idx="7522">
                  <c:v>255.64477009999999</c:v>
                </c:pt>
                <c:pt idx="7523">
                  <c:v>255.65331939999999</c:v>
                </c:pt>
                <c:pt idx="7524">
                  <c:v>255.66186819999999</c:v>
                </c:pt>
                <c:pt idx="7525">
                  <c:v>255.67041649999999</c:v>
                </c:pt>
                <c:pt idx="7526">
                  <c:v>255.67896429999999</c:v>
                </c:pt>
                <c:pt idx="7527">
                  <c:v>255.68751169999999</c:v>
                </c:pt>
                <c:pt idx="7528">
                  <c:v>255.69605860000001</c:v>
                </c:pt>
                <c:pt idx="7529">
                  <c:v>255.70460499999996</c:v>
                </c:pt>
                <c:pt idx="7530">
                  <c:v>255.71315100000001</c:v>
                </c:pt>
                <c:pt idx="7531">
                  <c:v>255.72169640000001</c:v>
                </c:pt>
                <c:pt idx="7532">
                  <c:v>255.73024139999998</c:v>
                </c:pt>
                <c:pt idx="7533">
                  <c:v>255.73878599999998</c:v>
                </c:pt>
                <c:pt idx="7534">
                  <c:v>255.74733000000001</c:v>
                </c:pt>
                <c:pt idx="7535">
                  <c:v>255.7558736</c:v>
                </c:pt>
                <c:pt idx="7536">
                  <c:v>255.76441679999999</c:v>
                </c:pt>
                <c:pt idx="7537">
                  <c:v>255.77295939999999</c:v>
                </c:pt>
                <c:pt idx="7538">
                  <c:v>255.78150159999998</c:v>
                </c:pt>
                <c:pt idx="7539">
                  <c:v>255.79004330000001</c:v>
                </c:pt>
                <c:pt idx="7540">
                  <c:v>255.7985845</c:v>
                </c:pt>
                <c:pt idx="7541">
                  <c:v>255.80712529999997</c:v>
                </c:pt>
                <c:pt idx="7542">
                  <c:v>255.81566559999999</c:v>
                </c:pt>
                <c:pt idx="7543">
                  <c:v>255.82420540000001</c:v>
                </c:pt>
                <c:pt idx="7544">
                  <c:v>255.83274469999998</c:v>
                </c:pt>
                <c:pt idx="7545">
                  <c:v>255.84128360000003</c:v>
                </c:pt>
                <c:pt idx="7546">
                  <c:v>255.84982199999999</c:v>
                </c:pt>
                <c:pt idx="7547">
                  <c:v>255.85835989999998</c:v>
                </c:pt>
                <c:pt idx="7548">
                  <c:v>255.86689739999997</c:v>
                </c:pt>
                <c:pt idx="7549">
                  <c:v>255.87543439999996</c:v>
                </c:pt>
                <c:pt idx="7550">
                  <c:v>255.88397089999998</c:v>
                </c:pt>
                <c:pt idx="7551">
                  <c:v>255.89250690000003</c:v>
                </c:pt>
                <c:pt idx="7552">
                  <c:v>255.90104249999999</c:v>
                </c:pt>
                <c:pt idx="7553">
                  <c:v>255.90957759999998</c:v>
                </c:pt>
                <c:pt idx="7554">
                  <c:v>255.9181122</c:v>
                </c:pt>
                <c:pt idx="7555">
                  <c:v>255.92664639999998</c:v>
                </c:pt>
                <c:pt idx="7556">
                  <c:v>255.9351801</c:v>
                </c:pt>
                <c:pt idx="7557">
                  <c:v>255.94371329999998</c:v>
                </c:pt>
                <c:pt idx="7558">
                  <c:v>255.952246</c:v>
                </c:pt>
                <c:pt idx="7559">
                  <c:v>255.96077829999999</c:v>
                </c:pt>
                <c:pt idx="7560">
                  <c:v>255.9693101</c:v>
                </c:pt>
                <c:pt idx="7561">
                  <c:v>255.97784139999999</c:v>
                </c:pt>
                <c:pt idx="7562">
                  <c:v>255.98637229999997</c:v>
                </c:pt>
                <c:pt idx="7563">
                  <c:v>255.99490259999996</c:v>
                </c:pt>
                <c:pt idx="7564">
                  <c:v>256.0034326</c:v>
                </c:pt>
                <c:pt idx="7565">
                  <c:v>256.01196200000004</c:v>
                </c:pt>
                <c:pt idx="7566">
                  <c:v>256.02049099999999</c:v>
                </c:pt>
                <c:pt idx="7567">
                  <c:v>256.02901940000004</c:v>
                </c:pt>
                <c:pt idx="7568">
                  <c:v>256.03754750000002</c:v>
                </c:pt>
                <c:pt idx="7569">
                  <c:v>256.04607499999997</c:v>
                </c:pt>
                <c:pt idx="7570">
                  <c:v>256.05460210000001</c:v>
                </c:pt>
                <c:pt idx="7571">
                  <c:v>256.06312869999999</c:v>
                </c:pt>
                <c:pt idx="7572">
                  <c:v>256.07165479999998</c:v>
                </c:pt>
                <c:pt idx="7573">
                  <c:v>256.08018049999998</c:v>
                </c:pt>
                <c:pt idx="7574">
                  <c:v>256.08870570000005</c:v>
                </c:pt>
                <c:pt idx="7575">
                  <c:v>256.09723040000006</c:v>
                </c:pt>
                <c:pt idx="7576">
                  <c:v>256.10575460000001</c:v>
                </c:pt>
                <c:pt idx="7577">
                  <c:v>256.11427839999999</c:v>
                </c:pt>
                <c:pt idx="7578">
                  <c:v>256.10537090000003</c:v>
                </c:pt>
                <c:pt idx="7579">
                  <c:v>256.11411410000005</c:v>
                </c:pt>
                <c:pt idx="7580">
                  <c:v>256.12285680000002</c:v>
                </c:pt>
                <c:pt idx="7581">
                  <c:v>256.13159910000002</c:v>
                </c:pt>
                <c:pt idx="7582">
                  <c:v>256.14034090000007</c:v>
                </c:pt>
                <c:pt idx="7583">
                  <c:v>256.14908220000001</c:v>
                </c:pt>
                <c:pt idx="7584">
                  <c:v>256.15782300000001</c:v>
                </c:pt>
                <c:pt idx="7585">
                  <c:v>256.16656340000003</c:v>
                </c:pt>
                <c:pt idx="7586">
                  <c:v>256.1753033</c:v>
                </c:pt>
                <c:pt idx="7587">
                  <c:v>256.18404270000002</c:v>
                </c:pt>
                <c:pt idx="7588">
                  <c:v>256.19278159999999</c:v>
                </c:pt>
                <c:pt idx="7589">
                  <c:v>256.20152000000002</c:v>
                </c:pt>
                <c:pt idx="7590">
                  <c:v>256.21025800000001</c:v>
                </c:pt>
                <c:pt idx="7591">
                  <c:v>256.21899550000006</c:v>
                </c:pt>
                <c:pt idx="7592">
                  <c:v>256.2277325</c:v>
                </c:pt>
                <c:pt idx="7593">
                  <c:v>256.23646910000002</c:v>
                </c:pt>
                <c:pt idx="7594">
                  <c:v>256.24520510000002</c:v>
                </c:pt>
                <c:pt idx="7595">
                  <c:v>256.25394069999999</c:v>
                </c:pt>
                <c:pt idx="7596">
                  <c:v>256.26267580000001</c:v>
                </c:pt>
                <c:pt idx="7597">
                  <c:v>256.2714105</c:v>
                </c:pt>
                <c:pt idx="7598">
                  <c:v>256.28014460000003</c:v>
                </c:pt>
                <c:pt idx="7599">
                  <c:v>256.28887830000002</c:v>
                </c:pt>
                <c:pt idx="7600">
                  <c:v>256.29761150000002</c:v>
                </c:pt>
                <c:pt idx="7601">
                  <c:v>256.30634420000007</c:v>
                </c:pt>
                <c:pt idx="7602">
                  <c:v>256.31507650000003</c:v>
                </c:pt>
                <c:pt idx="7603">
                  <c:v>256.32380830000005</c:v>
                </c:pt>
                <c:pt idx="7604">
                  <c:v>256.33253960000002</c:v>
                </c:pt>
                <c:pt idx="7605">
                  <c:v>256.34127040000004</c:v>
                </c:pt>
                <c:pt idx="7606">
                  <c:v>256.35000070000001</c:v>
                </c:pt>
                <c:pt idx="7607">
                  <c:v>256.3587306</c:v>
                </c:pt>
                <c:pt idx="7608">
                  <c:v>256.36746000000005</c:v>
                </c:pt>
                <c:pt idx="7609">
                  <c:v>256.37618890000005</c:v>
                </c:pt>
                <c:pt idx="7610">
                  <c:v>256.38491740000001</c:v>
                </c:pt>
                <c:pt idx="7611">
                  <c:v>256.3936453</c:v>
                </c:pt>
                <c:pt idx="7612">
                  <c:v>256.40237280000002</c:v>
                </c:pt>
                <c:pt idx="7613">
                  <c:v>256.41109979999999</c:v>
                </c:pt>
                <c:pt idx="7614">
                  <c:v>256.41982640000003</c:v>
                </c:pt>
                <c:pt idx="7615">
                  <c:v>256.4285524</c:v>
                </c:pt>
                <c:pt idx="7616">
                  <c:v>256.43727800000005</c:v>
                </c:pt>
                <c:pt idx="7617">
                  <c:v>256.44600309999998</c:v>
                </c:pt>
                <c:pt idx="7618">
                  <c:v>256.45472770000003</c:v>
                </c:pt>
                <c:pt idx="7619">
                  <c:v>256.46345190000005</c:v>
                </c:pt>
                <c:pt idx="7620">
                  <c:v>256.47217560000001</c:v>
                </c:pt>
                <c:pt idx="7621">
                  <c:v>256.48089879999998</c:v>
                </c:pt>
                <c:pt idx="7622">
                  <c:v>256.4896215</c:v>
                </c:pt>
                <c:pt idx="7623">
                  <c:v>256.49834370000002</c:v>
                </c:pt>
                <c:pt idx="7624">
                  <c:v>256.50706550000001</c:v>
                </c:pt>
                <c:pt idx="7625">
                  <c:v>256.5157868</c:v>
                </c:pt>
                <c:pt idx="7626">
                  <c:v>256.52450759999999</c:v>
                </c:pt>
                <c:pt idx="7627">
                  <c:v>256.53322800000001</c:v>
                </c:pt>
                <c:pt idx="7628">
                  <c:v>256.5419478</c:v>
                </c:pt>
                <c:pt idx="7629">
                  <c:v>256.55066720000002</c:v>
                </c:pt>
                <c:pt idx="7630">
                  <c:v>256.55938609999998</c:v>
                </c:pt>
                <c:pt idx="7631">
                  <c:v>256.56810460000003</c:v>
                </c:pt>
                <c:pt idx="7632">
                  <c:v>256.57682250000005</c:v>
                </c:pt>
                <c:pt idx="7633">
                  <c:v>256.58554000000004</c:v>
                </c:pt>
                <c:pt idx="7634">
                  <c:v>256.59425700000003</c:v>
                </c:pt>
                <c:pt idx="7635">
                  <c:v>256.60297350000002</c:v>
                </c:pt>
                <c:pt idx="7636">
                  <c:v>256.61168959999998</c:v>
                </c:pt>
                <c:pt idx="7637">
                  <c:v>256.62040520000005</c:v>
                </c:pt>
                <c:pt idx="7638">
                  <c:v>256.62912030000001</c:v>
                </c:pt>
                <c:pt idx="7639">
                  <c:v>256.63783490000003</c:v>
                </c:pt>
                <c:pt idx="7640">
                  <c:v>256.64654899999999</c:v>
                </c:pt>
                <c:pt idx="7641">
                  <c:v>256.65526269999998</c:v>
                </c:pt>
                <c:pt idx="7642">
                  <c:v>256.66397590000003</c:v>
                </c:pt>
                <c:pt idx="7643">
                  <c:v>256.67268860000001</c:v>
                </c:pt>
                <c:pt idx="7644">
                  <c:v>256.68140089999997</c:v>
                </c:pt>
                <c:pt idx="7645">
                  <c:v>256.69011260000002</c:v>
                </c:pt>
                <c:pt idx="7646">
                  <c:v>256.69882390000004</c:v>
                </c:pt>
                <c:pt idx="7647">
                  <c:v>256.7075347</c:v>
                </c:pt>
                <c:pt idx="7648">
                  <c:v>256.71624510000004</c:v>
                </c:pt>
                <c:pt idx="7649">
                  <c:v>256.7249549</c:v>
                </c:pt>
                <c:pt idx="7650">
                  <c:v>256.73366430000004</c:v>
                </c:pt>
                <c:pt idx="7651">
                  <c:v>256.74237320000003</c:v>
                </c:pt>
                <c:pt idx="7652">
                  <c:v>256.75108170000004</c:v>
                </c:pt>
                <c:pt idx="7653">
                  <c:v>256.75978960000003</c:v>
                </c:pt>
                <c:pt idx="7654">
                  <c:v>256.76849710000005</c:v>
                </c:pt>
                <c:pt idx="7655">
                  <c:v>256.77720410000001</c:v>
                </c:pt>
                <c:pt idx="7656">
                  <c:v>256.78591060000002</c:v>
                </c:pt>
                <c:pt idx="7657">
                  <c:v>256.79461670000001</c:v>
                </c:pt>
                <c:pt idx="7658">
                  <c:v>256.80332220000003</c:v>
                </c:pt>
                <c:pt idx="7659">
                  <c:v>256.81202730000001</c:v>
                </c:pt>
                <c:pt idx="7660">
                  <c:v>256.8207319</c:v>
                </c:pt>
                <c:pt idx="7661">
                  <c:v>256.82943610000001</c:v>
                </c:pt>
                <c:pt idx="7662">
                  <c:v>256.8381397</c:v>
                </c:pt>
                <c:pt idx="7663">
                  <c:v>256.84684290000001</c:v>
                </c:pt>
                <c:pt idx="7664">
                  <c:v>256.85554560000003</c:v>
                </c:pt>
                <c:pt idx="7665">
                  <c:v>256.86424790000001</c:v>
                </c:pt>
                <c:pt idx="7666">
                  <c:v>256.87294960000003</c:v>
                </c:pt>
                <c:pt idx="7667">
                  <c:v>256.88165090000001</c:v>
                </c:pt>
                <c:pt idx="7668">
                  <c:v>256.89035170000005</c:v>
                </c:pt>
                <c:pt idx="7669">
                  <c:v>256.89905210000001</c:v>
                </c:pt>
                <c:pt idx="7670">
                  <c:v>256.90775190000005</c:v>
                </c:pt>
                <c:pt idx="7671">
                  <c:v>256.91645130000001</c:v>
                </c:pt>
                <c:pt idx="7672">
                  <c:v>256.92515020000002</c:v>
                </c:pt>
                <c:pt idx="7673">
                  <c:v>256.93384860000003</c:v>
                </c:pt>
                <c:pt idx="7674">
                  <c:v>256.94254660000007</c:v>
                </c:pt>
                <c:pt idx="7675">
                  <c:v>256.95124400000003</c:v>
                </c:pt>
                <c:pt idx="7676">
                  <c:v>256.95994100000001</c:v>
                </c:pt>
                <c:pt idx="7677">
                  <c:v>256.9686375</c:v>
                </c:pt>
                <c:pt idx="7678">
                  <c:v>256.97733360000001</c:v>
                </c:pt>
                <c:pt idx="7679">
                  <c:v>256.98602920000002</c:v>
                </c:pt>
                <c:pt idx="7680">
                  <c:v>256.99472420000001</c:v>
                </c:pt>
                <c:pt idx="7681">
                  <c:v>257.00341889999999</c:v>
                </c:pt>
                <c:pt idx="7682">
                  <c:v>257.012113</c:v>
                </c:pt>
                <c:pt idx="7683">
                  <c:v>257.02080670000004</c:v>
                </c:pt>
                <c:pt idx="7684">
                  <c:v>257.02949980000005</c:v>
                </c:pt>
                <c:pt idx="7685">
                  <c:v>257.03819250000004</c:v>
                </c:pt>
                <c:pt idx="7686">
                  <c:v>257.04688479999999</c:v>
                </c:pt>
                <c:pt idx="7687">
                  <c:v>257.05557650000003</c:v>
                </c:pt>
                <c:pt idx="7688">
                  <c:v>257.06426779999998</c:v>
                </c:pt>
                <c:pt idx="7689">
                  <c:v>257.07295860000005</c:v>
                </c:pt>
                <c:pt idx="7690">
                  <c:v>257.0816489</c:v>
                </c:pt>
                <c:pt idx="7691">
                  <c:v>257.09033880000004</c:v>
                </c:pt>
                <c:pt idx="7692">
                  <c:v>257.0990281</c:v>
                </c:pt>
                <c:pt idx="7693">
                  <c:v>257.10771700000004</c:v>
                </c:pt>
                <c:pt idx="7694">
                  <c:v>257.11640550000004</c:v>
                </c:pt>
                <c:pt idx="7695">
                  <c:v>257.12509340000003</c:v>
                </c:pt>
                <c:pt idx="7696">
                  <c:v>257.13378090000003</c:v>
                </c:pt>
                <c:pt idx="7697">
                  <c:v>257.14246789999999</c:v>
                </c:pt>
                <c:pt idx="7698">
                  <c:v>257.1511544</c:v>
                </c:pt>
                <c:pt idx="7699">
                  <c:v>257.15984040000001</c:v>
                </c:pt>
                <c:pt idx="7700">
                  <c:v>257.16852599999999</c:v>
                </c:pt>
                <c:pt idx="7701">
                  <c:v>257.177211</c:v>
                </c:pt>
                <c:pt idx="7702">
                  <c:v>257.1858957</c:v>
                </c:pt>
                <c:pt idx="7703">
                  <c:v>257.19457980000004</c:v>
                </c:pt>
                <c:pt idx="7704">
                  <c:v>257.20326340000003</c:v>
                </c:pt>
                <c:pt idx="7705">
                  <c:v>257.21194660000003</c:v>
                </c:pt>
                <c:pt idx="7706">
                  <c:v>257.22062930000004</c:v>
                </c:pt>
                <c:pt idx="7707">
                  <c:v>257.22931149999999</c:v>
                </c:pt>
                <c:pt idx="7708">
                  <c:v>257.23799330000003</c:v>
                </c:pt>
                <c:pt idx="7709">
                  <c:v>257.24667460000001</c:v>
                </c:pt>
                <c:pt idx="7710">
                  <c:v>257.25535530000002</c:v>
                </c:pt>
                <c:pt idx="7711">
                  <c:v>257.26403570000002</c:v>
                </c:pt>
                <c:pt idx="7712">
                  <c:v>257.2727155</c:v>
                </c:pt>
                <c:pt idx="7713">
                  <c:v>257.28139490000001</c:v>
                </c:pt>
                <c:pt idx="7714">
                  <c:v>257.29007380000002</c:v>
                </c:pt>
                <c:pt idx="7715">
                  <c:v>257.29875220000002</c:v>
                </c:pt>
                <c:pt idx="7716">
                  <c:v>257.30743010000003</c:v>
                </c:pt>
                <c:pt idx="7717">
                  <c:v>257.31610760000007</c:v>
                </c:pt>
                <c:pt idx="7718">
                  <c:v>257.32478460000004</c:v>
                </c:pt>
                <c:pt idx="7719">
                  <c:v>257.33346110000002</c:v>
                </c:pt>
                <c:pt idx="7720">
                  <c:v>257.3421371</c:v>
                </c:pt>
                <c:pt idx="7721">
                  <c:v>257.35081260000004</c:v>
                </c:pt>
                <c:pt idx="7722">
                  <c:v>257.35948770000005</c:v>
                </c:pt>
                <c:pt idx="7723">
                  <c:v>257.36816230000005</c:v>
                </c:pt>
                <c:pt idx="7724">
                  <c:v>257.3768364</c:v>
                </c:pt>
                <c:pt idx="7725">
                  <c:v>257.38551010000003</c:v>
                </c:pt>
                <c:pt idx="7726">
                  <c:v>257.39418330000001</c:v>
                </c:pt>
                <c:pt idx="7727">
                  <c:v>257.40285600000004</c:v>
                </c:pt>
                <c:pt idx="7728">
                  <c:v>257.41152820000002</c:v>
                </c:pt>
                <c:pt idx="7729">
                  <c:v>257.42019990000006</c:v>
                </c:pt>
                <c:pt idx="7730">
                  <c:v>257.4288712</c:v>
                </c:pt>
                <c:pt idx="7731">
                  <c:v>257.43754200000001</c:v>
                </c:pt>
                <c:pt idx="7732">
                  <c:v>257.44621230000001</c:v>
                </c:pt>
                <c:pt idx="7733">
                  <c:v>257.45488210000002</c:v>
                </c:pt>
                <c:pt idx="7734">
                  <c:v>257.46355150000005</c:v>
                </c:pt>
                <c:pt idx="7735">
                  <c:v>257.47222040000003</c:v>
                </c:pt>
                <c:pt idx="7736">
                  <c:v>257.48088880000006</c:v>
                </c:pt>
                <c:pt idx="7737">
                  <c:v>257.48955670000004</c:v>
                </c:pt>
                <c:pt idx="7738">
                  <c:v>257.49822419999998</c:v>
                </c:pt>
                <c:pt idx="7739">
                  <c:v>257.50689110000002</c:v>
                </c:pt>
                <c:pt idx="7740">
                  <c:v>257.51555760000002</c:v>
                </c:pt>
                <c:pt idx="7741">
                  <c:v>257.52422370000005</c:v>
                </c:pt>
                <c:pt idx="7742">
                  <c:v>257.5328892</c:v>
                </c:pt>
                <c:pt idx="7743">
                  <c:v>257.54155430000003</c:v>
                </c:pt>
                <c:pt idx="7744">
                  <c:v>257.55021890000006</c:v>
                </c:pt>
                <c:pt idx="7745">
                  <c:v>257.55888300000004</c:v>
                </c:pt>
                <c:pt idx="7746">
                  <c:v>257.56754660000001</c:v>
                </c:pt>
                <c:pt idx="7747">
                  <c:v>257.57620980000002</c:v>
                </c:pt>
                <c:pt idx="7748">
                  <c:v>257.58487250000002</c:v>
                </c:pt>
                <c:pt idx="7749">
                  <c:v>257.59353470000002</c:v>
                </c:pt>
                <c:pt idx="7750">
                  <c:v>257.60219640000003</c:v>
                </c:pt>
                <c:pt idx="7751">
                  <c:v>257.61085770000005</c:v>
                </c:pt>
                <c:pt idx="7752">
                  <c:v>257.61951850000003</c:v>
                </c:pt>
                <c:pt idx="7753">
                  <c:v>257.6281788</c:v>
                </c:pt>
                <c:pt idx="7754">
                  <c:v>257.63683860000003</c:v>
                </c:pt>
                <c:pt idx="7755">
                  <c:v>257.64549800000003</c:v>
                </c:pt>
                <c:pt idx="7756">
                  <c:v>257.65415680000001</c:v>
                </c:pt>
                <c:pt idx="7757">
                  <c:v>257.66281520000001</c:v>
                </c:pt>
                <c:pt idx="7758">
                  <c:v>257.67147320000004</c:v>
                </c:pt>
                <c:pt idx="7759">
                  <c:v>257.68013059999998</c:v>
                </c:pt>
                <c:pt idx="7760">
                  <c:v>257.68878760000001</c:v>
                </c:pt>
                <c:pt idx="7761">
                  <c:v>257.69744410000004</c:v>
                </c:pt>
                <c:pt idx="7762">
                  <c:v>257.70610010000001</c:v>
                </c:pt>
                <c:pt idx="7763">
                  <c:v>257.71475560000005</c:v>
                </c:pt>
                <c:pt idx="7764">
                  <c:v>257.72341069999999</c:v>
                </c:pt>
                <c:pt idx="7765">
                  <c:v>257.73206530000004</c:v>
                </c:pt>
                <c:pt idx="7766">
                  <c:v>257.74071939999999</c:v>
                </c:pt>
                <c:pt idx="7767">
                  <c:v>257.74937299999999</c:v>
                </c:pt>
                <c:pt idx="7768">
                  <c:v>257.75802620000002</c:v>
                </c:pt>
                <c:pt idx="7769">
                  <c:v>257.76667890000004</c:v>
                </c:pt>
                <c:pt idx="7770">
                  <c:v>257.77533110000002</c:v>
                </c:pt>
                <c:pt idx="7771">
                  <c:v>257.78398279999999</c:v>
                </c:pt>
                <c:pt idx="7772">
                  <c:v>257.79263409999999</c:v>
                </c:pt>
                <c:pt idx="7773">
                  <c:v>257.80128489999998</c:v>
                </c:pt>
                <c:pt idx="7774">
                  <c:v>257.80993519999998</c:v>
                </c:pt>
                <c:pt idx="7775">
                  <c:v>257.81858500000004</c:v>
                </c:pt>
                <c:pt idx="7776">
                  <c:v>257.82723430000004</c:v>
                </c:pt>
                <c:pt idx="7777">
                  <c:v>257.83588320000001</c:v>
                </c:pt>
                <c:pt idx="7778">
                  <c:v>257.84453159999998</c:v>
                </c:pt>
                <c:pt idx="7779">
                  <c:v>257.85317950000001</c:v>
                </c:pt>
                <c:pt idx="7780">
                  <c:v>257.86182700000006</c:v>
                </c:pt>
                <c:pt idx="7781">
                  <c:v>257.87047389999998</c:v>
                </c:pt>
                <c:pt idx="7782">
                  <c:v>257.87912040000003</c:v>
                </c:pt>
                <c:pt idx="7783">
                  <c:v>257.88776640000003</c:v>
                </c:pt>
                <c:pt idx="7784">
                  <c:v>257.89641200000005</c:v>
                </c:pt>
                <c:pt idx="7785">
                  <c:v>257.905057</c:v>
                </c:pt>
                <c:pt idx="7786">
                  <c:v>257.91370160000002</c:v>
                </c:pt>
                <c:pt idx="7787">
                  <c:v>257.92234570000005</c:v>
                </c:pt>
                <c:pt idx="7788">
                  <c:v>257.93098930000002</c:v>
                </c:pt>
                <c:pt idx="7789">
                  <c:v>257.93963250000002</c:v>
                </c:pt>
                <c:pt idx="7790">
                  <c:v>257.94827520000001</c:v>
                </c:pt>
                <c:pt idx="7791">
                  <c:v>257.95691740000001</c:v>
                </c:pt>
                <c:pt idx="7792">
                  <c:v>257.96555910000001</c:v>
                </c:pt>
                <c:pt idx="7793">
                  <c:v>257.97420030000001</c:v>
                </c:pt>
                <c:pt idx="7794">
                  <c:v>257.98284110000003</c:v>
                </c:pt>
                <c:pt idx="7795">
                  <c:v>257.99148140000005</c:v>
                </c:pt>
                <c:pt idx="7796">
                  <c:v>258.00012120000002</c:v>
                </c:pt>
                <c:pt idx="7797">
                  <c:v>258.00876060000002</c:v>
                </c:pt>
                <c:pt idx="7798">
                  <c:v>258.01739940000004</c:v>
                </c:pt>
                <c:pt idx="7799">
                  <c:v>258.02603779999998</c:v>
                </c:pt>
                <c:pt idx="7800">
                  <c:v>258.03467570000004</c:v>
                </c:pt>
                <c:pt idx="7801">
                  <c:v>258.0433132</c:v>
                </c:pt>
                <c:pt idx="7802">
                  <c:v>258.05195010000006</c:v>
                </c:pt>
                <c:pt idx="7803">
                  <c:v>258.06058660000002</c:v>
                </c:pt>
                <c:pt idx="7804">
                  <c:v>258.06922259999999</c:v>
                </c:pt>
                <c:pt idx="7805">
                  <c:v>258.07785820000004</c:v>
                </c:pt>
                <c:pt idx="7806">
                  <c:v>258.08649320000001</c:v>
                </c:pt>
                <c:pt idx="7807">
                  <c:v>258.0951278</c:v>
                </c:pt>
                <c:pt idx="7808">
                  <c:v>258.10376189999999</c:v>
                </c:pt>
                <c:pt idx="7809">
                  <c:v>258.11239549999999</c:v>
                </c:pt>
                <c:pt idx="7810">
                  <c:v>258.12102870000001</c:v>
                </c:pt>
                <c:pt idx="7811">
                  <c:v>258.12966130000001</c:v>
                </c:pt>
                <c:pt idx="7812">
                  <c:v>258.13829350000003</c:v>
                </c:pt>
                <c:pt idx="7813">
                  <c:v>258.1469252</c:v>
                </c:pt>
                <c:pt idx="7814">
                  <c:v>258.15555650000005</c:v>
                </c:pt>
                <c:pt idx="7815">
                  <c:v>258.16418730000004</c:v>
                </c:pt>
                <c:pt idx="7816">
                  <c:v>258.17281750000001</c:v>
                </c:pt>
                <c:pt idx="7817">
                  <c:v>258.18144740000002</c:v>
                </c:pt>
                <c:pt idx="7818">
                  <c:v>258.19007670000002</c:v>
                </c:pt>
                <c:pt idx="7819">
                  <c:v>258.19870560000004</c:v>
                </c:pt>
                <c:pt idx="7820">
                  <c:v>258.20733389999998</c:v>
                </c:pt>
                <c:pt idx="7821">
                  <c:v>258.21596180000006</c:v>
                </c:pt>
                <c:pt idx="7822">
                  <c:v>258.22458929999999</c:v>
                </c:pt>
                <c:pt idx="7823">
                  <c:v>258.23321620000002</c:v>
                </c:pt>
                <c:pt idx="7824">
                  <c:v>258.24184270000006</c:v>
                </c:pt>
                <c:pt idx="7825">
                  <c:v>258.2504687</c:v>
                </c:pt>
                <c:pt idx="7826">
                  <c:v>258.25909419999999</c:v>
                </c:pt>
                <c:pt idx="7827">
                  <c:v>258.26771930000001</c:v>
                </c:pt>
                <c:pt idx="7828">
                  <c:v>258.27634380000001</c:v>
                </c:pt>
                <c:pt idx="7829">
                  <c:v>258.28496790000003</c:v>
                </c:pt>
                <c:pt idx="7830">
                  <c:v>258.29359160000001</c:v>
                </c:pt>
                <c:pt idx="7831">
                  <c:v>258.30221470000004</c:v>
                </c:pt>
                <c:pt idx="7832">
                  <c:v>258.31083740000003</c:v>
                </c:pt>
                <c:pt idx="7833">
                  <c:v>258.31945960000002</c:v>
                </c:pt>
                <c:pt idx="7834">
                  <c:v>258.32808130000001</c:v>
                </c:pt>
                <c:pt idx="7835">
                  <c:v>258.3367025</c:v>
                </c:pt>
                <c:pt idx="7836">
                  <c:v>258.34532330000002</c:v>
                </c:pt>
                <c:pt idx="7837">
                  <c:v>258.35394350000001</c:v>
                </c:pt>
                <c:pt idx="7838">
                  <c:v>258.36256340000006</c:v>
                </c:pt>
                <c:pt idx="7839">
                  <c:v>258.37118270000002</c:v>
                </c:pt>
                <c:pt idx="7840">
                  <c:v>258.37980149999999</c:v>
                </c:pt>
                <c:pt idx="7841">
                  <c:v>258.38841990000003</c:v>
                </c:pt>
                <c:pt idx="7842">
                  <c:v>258.39703780000002</c:v>
                </c:pt>
                <c:pt idx="7843">
                  <c:v>258.40565520000001</c:v>
                </c:pt>
                <c:pt idx="7844">
                  <c:v>258.41427220000003</c:v>
                </c:pt>
                <c:pt idx="7845">
                  <c:v>258.42288870000004</c:v>
                </c:pt>
                <c:pt idx="7846">
                  <c:v>258.43150470000006</c:v>
                </c:pt>
                <c:pt idx="7847">
                  <c:v>258.44012020000002</c:v>
                </c:pt>
                <c:pt idx="7848">
                  <c:v>258.44873520000004</c:v>
                </c:pt>
                <c:pt idx="7849">
                  <c:v>258.45734980000003</c:v>
                </c:pt>
                <c:pt idx="7850">
                  <c:v>258.46596390000002</c:v>
                </c:pt>
                <c:pt idx="7851">
                  <c:v>258.47457750000001</c:v>
                </c:pt>
                <c:pt idx="7852">
                  <c:v>258.4831906</c:v>
                </c:pt>
                <c:pt idx="7853">
                  <c:v>258.49180330000002</c:v>
                </c:pt>
                <c:pt idx="7854">
                  <c:v>258.50041550000003</c:v>
                </c:pt>
                <c:pt idx="7855">
                  <c:v>258.50902720000005</c:v>
                </c:pt>
                <c:pt idx="7856">
                  <c:v>258.51763840000001</c:v>
                </c:pt>
                <c:pt idx="7857">
                  <c:v>258.52624920000005</c:v>
                </c:pt>
                <c:pt idx="7858">
                  <c:v>258.53485940000002</c:v>
                </c:pt>
                <c:pt idx="7859">
                  <c:v>258.54346920000006</c:v>
                </c:pt>
                <c:pt idx="7860">
                  <c:v>258.55207860000002</c:v>
                </c:pt>
                <c:pt idx="7861">
                  <c:v>258.56068740000001</c:v>
                </c:pt>
                <c:pt idx="7862">
                  <c:v>258.56929580000002</c:v>
                </c:pt>
                <c:pt idx="7863">
                  <c:v>258.57790370000004</c:v>
                </c:pt>
                <c:pt idx="7864">
                  <c:v>258.58651110000005</c:v>
                </c:pt>
                <c:pt idx="7865">
                  <c:v>258.57498530000004</c:v>
                </c:pt>
                <c:pt idx="7866">
                  <c:v>258.58381659999998</c:v>
                </c:pt>
                <c:pt idx="7867">
                  <c:v>258.59264730000001</c:v>
                </c:pt>
                <c:pt idx="7868">
                  <c:v>258.60147760000001</c:v>
                </c:pt>
                <c:pt idx="7869">
                  <c:v>258.61030740000001</c:v>
                </c:pt>
                <c:pt idx="7870">
                  <c:v>258.61913679999998</c:v>
                </c:pt>
                <c:pt idx="7871">
                  <c:v>258.62796559999998</c:v>
                </c:pt>
                <c:pt idx="7872">
                  <c:v>258.63679400000001</c:v>
                </c:pt>
                <c:pt idx="7873">
                  <c:v>258.64562190000004</c:v>
                </c:pt>
                <c:pt idx="7874">
                  <c:v>258.65444930000001</c:v>
                </c:pt>
                <c:pt idx="7875">
                  <c:v>258.66327619999998</c:v>
                </c:pt>
                <c:pt idx="7876">
                  <c:v>258.67210260000002</c:v>
                </c:pt>
                <c:pt idx="7877">
                  <c:v>258.68092860000002</c:v>
                </c:pt>
                <c:pt idx="7878">
                  <c:v>258.68975410000002</c:v>
                </c:pt>
                <c:pt idx="7879">
                  <c:v>258.69857910000002</c:v>
                </c:pt>
                <c:pt idx="7880">
                  <c:v>258.70740360000002</c:v>
                </c:pt>
                <c:pt idx="7881">
                  <c:v>258.71622760000002</c:v>
                </c:pt>
                <c:pt idx="7882">
                  <c:v>258.7250512</c:v>
                </c:pt>
                <c:pt idx="7883">
                  <c:v>258.73387430000002</c:v>
                </c:pt>
                <c:pt idx="7884">
                  <c:v>258.74269680000003</c:v>
                </c:pt>
                <c:pt idx="7885">
                  <c:v>258.75151900000003</c:v>
                </c:pt>
                <c:pt idx="7886">
                  <c:v>258.76034060000006</c:v>
                </c:pt>
                <c:pt idx="7887">
                  <c:v>258.76916170000004</c:v>
                </c:pt>
                <c:pt idx="7888">
                  <c:v>258.77798240000004</c:v>
                </c:pt>
                <c:pt idx="7889">
                  <c:v>258.78680259999999</c:v>
                </c:pt>
                <c:pt idx="7890">
                  <c:v>258.79562229999999</c:v>
                </c:pt>
                <c:pt idx="7891">
                  <c:v>258.8044415</c:v>
                </c:pt>
                <c:pt idx="7892">
                  <c:v>258.81326030000002</c:v>
                </c:pt>
                <c:pt idx="7893">
                  <c:v>258.82207850000003</c:v>
                </c:pt>
                <c:pt idx="7894">
                  <c:v>258.83089630000001</c:v>
                </c:pt>
                <c:pt idx="7895">
                  <c:v>258.83971360000004</c:v>
                </c:pt>
                <c:pt idx="7896">
                  <c:v>258.84853040000002</c:v>
                </c:pt>
                <c:pt idx="7897">
                  <c:v>258.85734680000002</c:v>
                </c:pt>
                <c:pt idx="7898">
                  <c:v>258.86616260000005</c:v>
                </c:pt>
                <c:pt idx="7899">
                  <c:v>258.874978</c:v>
                </c:pt>
                <c:pt idx="7900">
                  <c:v>258.8837929</c:v>
                </c:pt>
                <c:pt idx="7901">
                  <c:v>258.89260730000001</c:v>
                </c:pt>
                <c:pt idx="7902">
                  <c:v>258.90142130000004</c:v>
                </c:pt>
                <c:pt idx="7903">
                  <c:v>258.91023469999999</c:v>
                </c:pt>
                <c:pt idx="7904">
                  <c:v>258.91904770000002</c:v>
                </c:pt>
                <c:pt idx="7905">
                  <c:v>258.92786020000005</c:v>
                </c:pt>
                <c:pt idx="7906">
                  <c:v>258.93667220000003</c:v>
                </c:pt>
                <c:pt idx="7907">
                  <c:v>258.94548370000001</c:v>
                </c:pt>
                <c:pt idx="7908">
                  <c:v>258.95429469999999</c:v>
                </c:pt>
                <c:pt idx="7909">
                  <c:v>258.9631053</c:v>
                </c:pt>
                <c:pt idx="7910">
                  <c:v>258.9719154</c:v>
                </c:pt>
                <c:pt idx="7911">
                  <c:v>258.98072500000001</c:v>
                </c:pt>
                <c:pt idx="7912">
                  <c:v>258.98953410000001</c:v>
                </c:pt>
                <c:pt idx="7913">
                  <c:v>258.99834280000005</c:v>
                </c:pt>
                <c:pt idx="7914">
                  <c:v>259.00715090000006</c:v>
                </c:pt>
                <c:pt idx="7915">
                  <c:v>259.01595859999998</c:v>
                </c:pt>
                <c:pt idx="7916">
                  <c:v>259.02476580000001</c:v>
                </c:pt>
                <c:pt idx="7917">
                  <c:v>259.03357250000005</c:v>
                </c:pt>
                <c:pt idx="7918">
                  <c:v>259.04237879999999</c:v>
                </c:pt>
                <c:pt idx="7919">
                  <c:v>259.05118450000003</c:v>
                </c:pt>
                <c:pt idx="7920">
                  <c:v>259.05998980000004</c:v>
                </c:pt>
                <c:pt idx="7921">
                  <c:v>259.06879460000005</c:v>
                </c:pt>
                <c:pt idx="7922">
                  <c:v>259.07759890000005</c:v>
                </c:pt>
                <c:pt idx="7923">
                  <c:v>259.08640270000001</c:v>
                </c:pt>
                <c:pt idx="7924">
                  <c:v>259.09520609999998</c:v>
                </c:pt>
                <c:pt idx="7925">
                  <c:v>259.10400890000005</c:v>
                </c:pt>
                <c:pt idx="7926">
                  <c:v>259.11281130000003</c:v>
                </c:pt>
                <c:pt idx="7927">
                  <c:v>259.12161320000001</c:v>
                </c:pt>
                <c:pt idx="7928">
                  <c:v>259.13041470000002</c:v>
                </c:pt>
                <c:pt idx="7929">
                  <c:v>259.13921560000006</c:v>
                </c:pt>
                <c:pt idx="7930">
                  <c:v>259.14801610000006</c:v>
                </c:pt>
                <c:pt idx="7931">
                  <c:v>259.15681599999999</c:v>
                </c:pt>
                <c:pt idx="7932">
                  <c:v>259.1656155</c:v>
                </c:pt>
                <c:pt idx="7933">
                  <c:v>259.17441460000003</c:v>
                </c:pt>
                <c:pt idx="7934">
                  <c:v>259.18321310000005</c:v>
                </c:pt>
                <c:pt idx="7935">
                  <c:v>259.19201120000002</c:v>
                </c:pt>
                <c:pt idx="7936">
                  <c:v>259.20080870000004</c:v>
                </c:pt>
                <c:pt idx="7937">
                  <c:v>259.20960580000002</c:v>
                </c:pt>
                <c:pt idx="7938">
                  <c:v>259.21840250000002</c:v>
                </c:pt>
                <c:pt idx="7939">
                  <c:v>259.22719860000001</c:v>
                </c:pt>
                <c:pt idx="7940">
                  <c:v>259.23599420000005</c:v>
                </c:pt>
                <c:pt idx="7941">
                  <c:v>259.2447894</c:v>
                </c:pt>
                <c:pt idx="7942">
                  <c:v>259.25358410000001</c:v>
                </c:pt>
                <c:pt idx="7943">
                  <c:v>259.26237830000002</c:v>
                </c:pt>
                <c:pt idx="7944">
                  <c:v>259.27117200000004</c:v>
                </c:pt>
                <c:pt idx="7945">
                  <c:v>259.27996530000001</c:v>
                </c:pt>
                <c:pt idx="7946">
                  <c:v>259.28875800000003</c:v>
                </c:pt>
                <c:pt idx="7947">
                  <c:v>259.29755030000007</c:v>
                </c:pt>
                <c:pt idx="7948">
                  <c:v>259.30634210000005</c:v>
                </c:pt>
                <c:pt idx="7949">
                  <c:v>259.3151335</c:v>
                </c:pt>
                <c:pt idx="7950">
                  <c:v>259.32392429999999</c:v>
                </c:pt>
                <c:pt idx="7951">
                  <c:v>259.3327147</c:v>
                </c:pt>
                <c:pt idx="7952">
                  <c:v>259.34150450000004</c:v>
                </c:pt>
                <c:pt idx="7953">
                  <c:v>259.3502939</c:v>
                </c:pt>
                <c:pt idx="7954">
                  <c:v>259.35908290000003</c:v>
                </c:pt>
                <c:pt idx="7955">
                  <c:v>259.36787129999999</c:v>
                </c:pt>
                <c:pt idx="7956">
                  <c:v>259.37665920000001</c:v>
                </c:pt>
                <c:pt idx="7957">
                  <c:v>259.38544669999999</c:v>
                </c:pt>
                <c:pt idx="7958">
                  <c:v>259.39423370000003</c:v>
                </c:pt>
                <c:pt idx="7959">
                  <c:v>259.40302020000001</c:v>
                </c:pt>
                <c:pt idx="7960">
                  <c:v>259.41180630000002</c:v>
                </c:pt>
                <c:pt idx="7961">
                  <c:v>259.42059180000007</c:v>
                </c:pt>
                <c:pt idx="7962">
                  <c:v>259.42937690000002</c:v>
                </c:pt>
                <c:pt idx="7963">
                  <c:v>259.43816150000004</c:v>
                </c:pt>
                <c:pt idx="7964">
                  <c:v>259.44694560000005</c:v>
                </c:pt>
                <c:pt idx="7965">
                  <c:v>259.45572920000001</c:v>
                </c:pt>
                <c:pt idx="7966">
                  <c:v>259.46451230000002</c:v>
                </c:pt>
                <c:pt idx="7967">
                  <c:v>259.47329500000001</c:v>
                </c:pt>
                <c:pt idx="7968">
                  <c:v>259.48207720000005</c:v>
                </c:pt>
                <c:pt idx="7969">
                  <c:v>259.49085889999998</c:v>
                </c:pt>
                <c:pt idx="7970">
                  <c:v>259.49964010000002</c:v>
                </c:pt>
                <c:pt idx="7971">
                  <c:v>259.50842080000001</c:v>
                </c:pt>
                <c:pt idx="7972">
                  <c:v>259.51720110000002</c:v>
                </c:pt>
                <c:pt idx="7973">
                  <c:v>259.52598090000004</c:v>
                </c:pt>
                <c:pt idx="7974">
                  <c:v>259.53476019999999</c:v>
                </c:pt>
                <c:pt idx="7975">
                  <c:v>259.54353900000001</c:v>
                </c:pt>
                <c:pt idx="7976">
                  <c:v>259.55231730000003</c:v>
                </c:pt>
                <c:pt idx="7977">
                  <c:v>259.56109520000001</c:v>
                </c:pt>
                <c:pt idx="7978">
                  <c:v>259.56987250000003</c:v>
                </c:pt>
                <c:pt idx="7979">
                  <c:v>259.57864940000002</c:v>
                </c:pt>
                <c:pt idx="7980">
                  <c:v>259.58742580000001</c:v>
                </c:pt>
                <c:pt idx="7981">
                  <c:v>259.59620180000007</c:v>
                </c:pt>
                <c:pt idx="7982">
                  <c:v>259.60497720000006</c:v>
                </c:pt>
                <c:pt idx="7983">
                  <c:v>259.61375220000002</c:v>
                </c:pt>
                <c:pt idx="7984">
                  <c:v>259.62252670000004</c:v>
                </c:pt>
                <c:pt idx="7985">
                  <c:v>259.63130070000005</c:v>
                </c:pt>
                <c:pt idx="7986">
                  <c:v>259.64007420000002</c:v>
                </c:pt>
                <c:pt idx="7987">
                  <c:v>259.64884720000003</c:v>
                </c:pt>
                <c:pt idx="7988">
                  <c:v>259.65761980000002</c:v>
                </c:pt>
                <c:pt idx="7989">
                  <c:v>259.66639190000006</c:v>
                </c:pt>
                <c:pt idx="7990">
                  <c:v>259.6751635</c:v>
                </c:pt>
                <c:pt idx="7991">
                  <c:v>259.68393460000004</c:v>
                </c:pt>
                <c:pt idx="7992">
                  <c:v>259.69270519999998</c:v>
                </c:pt>
                <c:pt idx="7993">
                  <c:v>259.70147540000005</c:v>
                </c:pt>
                <c:pt idx="7994">
                  <c:v>259.71024510000001</c:v>
                </c:pt>
                <c:pt idx="7995">
                  <c:v>259.71901430000003</c:v>
                </c:pt>
                <c:pt idx="7996">
                  <c:v>259.72778300000004</c:v>
                </c:pt>
                <c:pt idx="7997">
                  <c:v>259.73655120000001</c:v>
                </c:pt>
                <c:pt idx="7998">
                  <c:v>259.74531889999997</c:v>
                </c:pt>
                <c:pt idx="7999">
                  <c:v>259.75408620000002</c:v>
                </c:pt>
                <c:pt idx="8000">
                  <c:v>259.76285300000006</c:v>
                </c:pt>
                <c:pt idx="8001">
                  <c:v>259.77161930000005</c:v>
                </c:pt>
                <c:pt idx="8002">
                  <c:v>259.78038510000005</c:v>
                </c:pt>
                <c:pt idx="8003">
                  <c:v>259.78915050000006</c:v>
                </c:pt>
                <c:pt idx="8004">
                  <c:v>259.79791530000006</c:v>
                </c:pt>
                <c:pt idx="8005">
                  <c:v>259.80667970000002</c:v>
                </c:pt>
                <c:pt idx="8006">
                  <c:v>259.81544360000004</c:v>
                </c:pt>
                <c:pt idx="8007">
                  <c:v>259.824207</c:v>
                </c:pt>
                <c:pt idx="8008">
                  <c:v>259.83297000000005</c:v>
                </c:pt>
                <c:pt idx="8009">
                  <c:v>259.84173240000001</c:v>
                </c:pt>
                <c:pt idx="8010">
                  <c:v>259.85049440000006</c:v>
                </c:pt>
                <c:pt idx="8011">
                  <c:v>259.85925589999999</c:v>
                </c:pt>
                <c:pt idx="8012">
                  <c:v>259.86801690000004</c:v>
                </c:pt>
                <c:pt idx="8013">
                  <c:v>259.8767775</c:v>
                </c:pt>
                <c:pt idx="8014">
                  <c:v>259.8855375</c:v>
                </c:pt>
                <c:pt idx="8015">
                  <c:v>259.89429710000002</c:v>
                </c:pt>
                <c:pt idx="8016">
                  <c:v>259.90305620000004</c:v>
                </c:pt>
                <c:pt idx="8017">
                  <c:v>259.9118148</c:v>
                </c:pt>
                <c:pt idx="8018">
                  <c:v>259.92057290000002</c:v>
                </c:pt>
                <c:pt idx="8019">
                  <c:v>259.92933060000001</c:v>
                </c:pt>
                <c:pt idx="8020">
                  <c:v>259.93808769999998</c:v>
                </c:pt>
                <c:pt idx="8021">
                  <c:v>259.94684440000003</c:v>
                </c:pt>
                <c:pt idx="8022">
                  <c:v>259.95560060000003</c:v>
                </c:pt>
                <c:pt idx="8023">
                  <c:v>259.96435630000002</c:v>
                </c:pt>
                <c:pt idx="8024">
                  <c:v>259.97311160000004</c:v>
                </c:pt>
                <c:pt idx="8025">
                  <c:v>259.98186630000004</c:v>
                </c:pt>
                <c:pt idx="8026">
                  <c:v>259.9906206</c:v>
                </c:pt>
                <c:pt idx="8027">
                  <c:v>259.99937440000002</c:v>
                </c:pt>
                <c:pt idx="8028">
                  <c:v>260.00812769999999</c:v>
                </c:pt>
                <c:pt idx="8029">
                  <c:v>260.01688060000004</c:v>
                </c:pt>
                <c:pt idx="8030">
                  <c:v>260.02563290000001</c:v>
                </c:pt>
                <c:pt idx="8031">
                  <c:v>260.03438480000005</c:v>
                </c:pt>
                <c:pt idx="8032">
                  <c:v>260.04313619999999</c:v>
                </c:pt>
                <c:pt idx="8033">
                  <c:v>260.05188709999999</c:v>
                </c:pt>
                <c:pt idx="8034">
                  <c:v>260.06063750000004</c:v>
                </c:pt>
                <c:pt idx="8035">
                  <c:v>260.0693875</c:v>
                </c:pt>
                <c:pt idx="8036">
                  <c:v>260.07813700000003</c:v>
                </c:pt>
                <c:pt idx="8037">
                  <c:v>260.08688590000003</c:v>
                </c:pt>
                <c:pt idx="8038">
                  <c:v>260.09563450000002</c:v>
                </c:pt>
                <c:pt idx="8039">
                  <c:v>260.10438249999999</c:v>
                </c:pt>
                <c:pt idx="8040">
                  <c:v>260.11313000000001</c:v>
                </c:pt>
                <c:pt idx="8041">
                  <c:v>260.12187710000001</c:v>
                </c:pt>
                <c:pt idx="8042">
                  <c:v>260.13062370000006</c:v>
                </c:pt>
                <c:pt idx="8043">
                  <c:v>260.13936980000005</c:v>
                </c:pt>
                <c:pt idx="8044">
                  <c:v>260.14811539999999</c:v>
                </c:pt>
                <c:pt idx="8045">
                  <c:v>260.15686050000005</c:v>
                </c:pt>
                <c:pt idx="8046">
                  <c:v>260.16560520000002</c:v>
                </c:pt>
                <c:pt idx="8047">
                  <c:v>260.17434940000004</c:v>
                </c:pt>
                <c:pt idx="8048">
                  <c:v>260.18309310000006</c:v>
                </c:pt>
                <c:pt idx="8049">
                  <c:v>260.19183630000003</c:v>
                </c:pt>
                <c:pt idx="8050">
                  <c:v>260.200579</c:v>
                </c:pt>
                <c:pt idx="8051">
                  <c:v>260.20932130000006</c:v>
                </c:pt>
                <c:pt idx="8052">
                  <c:v>260.21806300000003</c:v>
                </c:pt>
                <c:pt idx="8053">
                  <c:v>260.22680430000003</c:v>
                </c:pt>
                <c:pt idx="8054">
                  <c:v>260.23554510000002</c:v>
                </c:pt>
                <c:pt idx="8055">
                  <c:v>260.24428549999999</c:v>
                </c:pt>
                <c:pt idx="8056">
                  <c:v>260.25302530000005</c:v>
                </c:pt>
                <c:pt idx="8057">
                  <c:v>260.26176470000001</c:v>
                </c:pt>
                <c:pt idx="8058">
                  <c:v>260.27050359999998</c:v>
                </c:pt>
                <c:pt idx="8059">
                  <c:v>260.27924200000001</c:v>
                </c:pt>
                <c:pt idx="8060">
                  <c:v>260.28797989999998</c:v>
                </c:pt>
                <c:pt idx="8061">
                  <c:v>260.29671730000001</c:v>
                </c:pt>
                <c:pt idx="8062">
                  <c:v>260.30545430000006</c:v>
                </c:pt>
                <c:pt idx="8063">
                  <c:v>260.31419080000001</c:v>
                </c:pt>
                <c:pt idx="8064">
                  <c:v>260.3229268</c:v>
                </c:pt>
                <c:pt idx="8065">
                  <c:v>260.33166230000006</c:v>
                </c:pt>
                <c:pt idx="8066">
                  <c:v>260.34039730000001</c:v>
                </c:pt>
                <c:pt idx="8067">
                  <c:v>260.34913190000003</c:v>
                </c:pt>
                <c:pt idx="8068">
                  <c:v>260.35786590000004</c:v>
                </c:pt>
                <c:pt idx="8069">
                  <c:v>260.36659950000001</c:v>
                </c:pt>
                <c:pt idx="8070">
                  <c:v>260.37533270000006</c:v>
                </c:pt>
                <c:pt idx="8071">
                  <c:v>260.38406530000003</c:v>
                </c:pt>
                <c:pt idx="8072">
                  <c:v>260.39279740000001</c:v>
                </c:pt>
                <c:pt idx="8073">
                  <c:v>260.4015291</c:v>
                </c:pt>
                <c:pt idx="8074">
                  <c:v>260.4102603</c:v>
                </c:pt>
                <c:pt idx="8075">
                  <c:v>260.41899100000001</c:v>
                </c:pt>
                <c:pt idx="8076">
                  <c:v>260.42772120000001</c:v>
                </c:pt>
                <c:pt idx="8077">
                  <c:v>260.43645100000003</c:v>
                </c:pt>
                <c:pt idx="8078">
                  <c:v>260.44518020000004</c:v>
                </c:pt>
                <c:pt idx="8079">
                  <c:v>260.45390900000001</c:v>
                </c:pt>
                <c:pt idx="8080">
                  <c:v>260.46263730000004</c:v>
                </c:pt>
                <c:pt idx="8081">
                  <c:v>260.47136510000001</c:v>
                </c:pt>
                <c:pt idx="8082">
                  <c:v>260.48009250000001</c:v>
                </c:pt>
                <c:pt idx="8083">
                  <c:v>260.48881929999999</c:v>
                </c:pt>
                <c:pt idx="8084">
                  <c:v>260.49754570000005</c:v>
                </c:pt>
                <c:pt idx="8085">
                  <c:v>260.50627159999999</c:v>
                </c:pt>
                <c:pt idx="8086">
                  <c:v>260.51499700000005</c:v>
                </c:pt>
                <c:pt idx="8087">
                  <c:v>260.52372200000002</c:v>
                </c:pt>
                <c:pt idx="8088">
                  <c:v>260.53244640000003</c:v>
                </c:pt>
                <c:pt idx="8089">
                  <c:v>260.54117040000006</c:v>
                </c:pt>
                <c:pt idx="8090">
                  <c:v>260.54989390000003</c:v>
                </c:pt>
                <c:pt idx="8091">
                  <c:v>260.5586169</c:v>
                </c:pt>
                <c:pt idx="8092">
                  <c:v>260.56733939999998</c:v>
                </c:pt>
                <c:pt idx="8093">
                  <c:v>260.57606149999998</c:v>
                </c:pt>
                <c:pt idx="8094">
                  <c:v>260.58478300000002</c:v>
                </c:pt>
                <c:pt idx="8095">
                  <c:v>260.59350410000002</c:v>
                </c:pt>
                <c:pt idx="8096">
                  <c:v>260.60222470000002</c:v>
                </c:pt>
                <c:pt idx="8097">
                  <c:v>260.61094480000003</c:v>
                </c:pt>
                <c:pt idx="8098">
                  <c:v>260.61966450000006</c:v>
                </c:pt>
                <c:pt idx="8099">
                  <c:v>260.62838360000001</c:v>
                </c:pt>
                <c:pt idx="8100">
                  <c:v>260.63710230000004</c:v>
                </c:pt>
                <c:pt idx="8101">
                  <c:v>260.64582050000001</c:v>
                </c:pt>
                <c:pt idx="8102">
                  <c:v>260.65453819999999</c:v>
                </c:pt>
                <c:pt idx="8103">
                  <c:v>260.66325550000005</c:v>
                </c:pt>
                <c:pt idx="8104">
                  <c:v>260.67197220000003</c:v>
                </c:pt>
                <c:pt idx="8105">
                  <c:v>260.68068850000003</c:v>
                </c:pt>
                <c:pt idx="8106">
                  <c:v>260.68940430000004</c:v>
                </c:pt>
                <c:pt idx="8107">
                  <c:v>260.69811959999998</c:v>
                </c:pt>
                <c:pt idx="8108">
                  <c:v>260.70683440000005</c:v>
                </c:pt>
                <c:pt idx="8109">
                  <c:v>260.71554880000002</c:v>
                </c:pt>
                <c:pt idx="8110">
                  <c:v>260.72426270000005</c:v>
                </c:pt>
                <c:pt idx="8111">
                  <c:v>260.73297600000001</c:v>
                </c:pt>
                <c:pt idx="8112">
                  <c:v>260.74168900000001</c:v>
                </c:pt>
                <c:pt idx="8113">
                  <c:v>260.75040140000004</c:v>
                </c:pt>
                <c:pt idx="8114">
                  <c:v>260.75911330000002</c:v>
                </c:pt>
                <c:pt idx="8115">
                  <c:v>260.76782480000003</c:v>
                </c:pt>
                <c:pt idx="8116">
                  <c:v>260.77653579999998</c:v>
                </c:pt>
                <c:pt idx="8117">
                  <c:v>260.78524629999998</c:v>
                </c:pt>
                <c:pt idx="8118">
                  <c:v>260.79395630000005</c:v>
                </c:pt>
                <c:pt idx="8119">
                  <c:v>260.8026658</c:v>
                </c:pt>
                <c:pt idx="8120">
                  <c:v>260.81137490000003</c:v>
                </c:pt>
                <c:pt idx="8121">
                  <c:v>260.82008350000007</c:v>
                </c:pt>
                <c:pt idx="8122">
                  <c:v>260.82879160000005</c:v>
                </c:pt>
                <c:pt idx="8123">
                  <c:v>260.83749920000002</c:v>
                </c:pt>
                <c:pt idx="8124">
                  <c:v>260.84620630000001</c:v>
                </c:pt>
                <c:pt idx="8125">
                  <c:v>260.85491300000001</c:v>
                </c:pt>
                <c:pt idx="8126">
                  <c:v>260.86361909999999</c:v>
                </c:pt>
                <c:pt idx="8127">
                  <c:v>260.87232480000006</c:v>
                </c:pt>
                <c:pt idx="8128">
                  <c:v>260.88103000000001</c:v>
                </c:pt>
                <c:pt idx="8129">
                  <c:v>260.88973480000004</c:v>
                </c:pt>
                <c:pt idx="8130">
                  <c:v>260.89843900000005</c:v>
                </c:pt>
                <c:pt idx="8131">
                  <c:v>260.90714280000003</c:v>
                </c:pt>
                <c:pt idx="8132">
                  <c:v>260.91584610000001</c:v>
                </c:pt>
                <c:pt idx="8133">
                  <c:v>260.92454890000005</c:v>
                </c:pt>
                <c:pt idx="8134">
                  <c:v>260.93325119999997</c:v>
                </c:pt>
                <c:pt idx="8135">
                  <c:v>260.94195300000001</c:v>
                </c:pt>
                <c:pt idx="8136">
                  <c:v>260.95065440000002</c:v>
                </c:pt>
                <c:pt idx="8137">
                  <c:v>260.95935530000003</c:v>
                </c:pt>
                <c:pt idx="8138">
                  <c:v>260.96805570000004</c:v>
                </c:pt>
                <c:pt idx="8139">
                  <c:v>260.97675560000005</c:v>
                </c:pt>
                <c:pt idx="8140">
                  <c:v>260.985455</c:v>
                </c:pt>
                <c:pt idx="8141">
                  <c:v>260.99415400000004</c:v>
                </c:pt>
                <c:pt idx="8142">
                  <c:v>261.00285250000002</c:v>
                </c:pt>
                <c:pt idx="8143">
                  <c:v>261.0115505</c:v>
                </c:pt>
                <c:pt idx="8144">
                  <c:v>261.02024800000004</c:v>
                </c:pt>
                <c:pt idx="8145">
                  <c:v>261.02894500000002</c:v>
                </c:pt>
                <c:pt idx="8146">
                  <c:v>261.03764150000001</c:v>
                </c:pt>
                <c:pt idx="8147">
                  <c:v>261.04633760000002</c:v>
                </c:pt>
                <c:pt idx="8148">
                  <c:v>261.05503320000003</c:v>
                </c:pt>
                <c:pt idx="8149">
                  <c:v>261.06372830000004</c:v>
                </c:pt>
                <c:pt idx="8150">
                  <c:v>261.07242289999999</c:v>
                </c:pt>
                <c:pt idx="8151">
                  <c:v>261.08111710000003</c:v>
                </c:pt>
                <c:pt idx="8152">
                  <c:v>261.08981070000004</c:v>
                </c:pt>
                <c:pt idx="8153">
                  <c:v>261.09850390000003</c:v>
                </c:pt>
                <c:pt idx="8154">
                  <c:v>261.10719660000001</c:v>
                </c:pt>
                <c:pt idx="8155">
                  <c:v>261.11588879999999</c:v>
                </c:pt>
                <c:pt idx="8156">
                  <c:v>261.12458060000006</c:v>
                </c:pt>
                <c:pt idx="8157">
                  <c:v>261.111312</c:v>
                </c:pt>
                <c:pt idx="8158">
                  <c:v>261.12023210000007</c:v>
                </c:pt>
                <c:pt idx="8159">
                  <c:v>261.12915170000002</c:v>
                </c:pt>
                <c:pt idx="8160">
                  <c:v>261.13807079999998</c:v>
                </c:pt>
                <c:pt idx="8161">
                  <c:v>261.1469894</c:v>
                </c:pt>
                <c:pt idx="8162">
                  <c:v>261.15590750000001</c:v>
                </c:pt>
                <c:pt idx="8163">
                  <c:v>261.16482520000005</c:v>
                </c:pt>
                <c:pt idx="8164">
                  <c:v>261.17374230000001</c:v>
                </c:pt>
                <c:pt idx="8165">
                  <c:v>261.182659</c:v>
                </c:pt>
                <c:pt idx="8166">
                  <c:v>261.19157520000005</c:v>
                </c:pt>
                <c:pt idx="8167">
                  <c:v>261.20049090000003</c:v>
                </c:pt>
                <c:pt idx="8168">
                  <c:v>261.20940610000002</c:v>
                </c:pt>
                <c:pt idx="8169">
                  <c:v>261.21832080000001</c:v>
                </c:pt>
                <c:pt idx="8170">
                  <c:v>261.22723510000003</c:v>
                </c:pt>
                <c:pt idx="8171">
                  <c:v>261.23614880000002</c:v>
                </c:pt>
                <c:pt idx="8172">
                  <c:v>261.24506210000004</c:v>
                </c:pt>
                <c:pt idx="8173">
                  <c:v>261.2539749</c:v>
                </c:pt>
                <c:pt idx="8174">
                  <c:v>261.26288720000002</c:v>
                </c:pt>
                <c:pt idx="8175">
                  <c:v>261.27179899999999</c:v>
                </c:pt>
                <c:pt idx="8176">
                  <c:v>261.28071030000007</c:v>
                </c:pt>
                <c:pt idx="8177">
                  <c:v>261.2896212</c:v>
                </c:pt>
                <c:pt idx="8178">
                  <c:v>261.29853150000002</c:v>
                </c:pt>
                <c:pt idx="8179">
                  <c:v>261.30744140000007</c:v>
                </c:pt>
                <c:pt idx="8180">
                  <c:v>261.31635080000001</c:v>
                </c:pt>
                <c:pt idx="8181">
                  <c:v>261.3252597</c:v>
                </c:pt>
                <c:pt idx="8182">
                  <c:v>261.3341681</c:v>
                </c:pt>
                <c:pt idx="8183">
                  <c:v>261.343076</c:v>
                </c:pt>
                <c:pt idx="8184">
                  <c:v>261.35198339999999</c:v>
                </c:pt>
                <c:pt idx="8185">
                  <c:v>261.36089040000002</c:v>
                </c:pt>
                <c:pt idx="8186">
                  <c:v>261.36979690000004</c:v>
                </c:pt>
                <c:pt idx="8187">
                  <c:v>261.37870290000006</c:v>
                </c:pt>
                <c:pt idx="8188">
                  <c:v>261.38760830000001</c:v>
                </c:pt>
                <c:pt idx="8189">
                  <c:v>261.3965134</c:v>
                </c:pt>
                <c:pt idx="8190">
                  <c:v>261.40541790000003</c:v>
                </c:pt>
                <c:pt idx="8191">
                  <c:v>261.4143219</c:v>
                </c:pt>
                <c:pt idx="8192">
                  <c:v>261.4232255</c:v>
                </c:pt>
                <c:pt idx="8193">
                  <c:v>261.43212849999998</c:v>
                </c:pt>
                <c:pt idx="8194">
                  <c:v>261.44103110000003</c:v>
                </c:pt>
                <c:pt idx="8195">
                  <c:v>261.44993320000003</c:v>
                </c:pt>
                <c:pt idx="8196">
                  <c:v>261.45883480000003</c:v>
                </c:pt>
                <c:pt idx="8197">
                  <c:v>261.46773590000004</c:v>
                </c:pt>
                <c:pt idx="8198">
                  <c:v>261.47663660000001</c:v>
                </c:pt>
                <c:pt idx="8199">
                  <c:v>261.48553670000001</c:v>
                </c:pt>
                <c:pt idx="8200">
                  <c:v>261.49443639999998</c:v>
                </c:pt>
                <c:pt idx="8201">
                  <c:v>261.50333560000001</c:v>
                </c:pt>
                <c:pt idx="8202">
                  <c:v>261.51223429999999</c:v>
                </c:pt>
                <c:pt idx="8203">
                  <c:v>261.52113250000002</c:v>
                </c:pt>
                <c:pt idx="8204">
                  <c:v>261.5300302</c:v>
                </c:pt>
                <c:pt idx="8205">
                  <c:v>261.53892740000003</c:v>
                </c:pt>
                <c:pt idx="8206">
                  <c:v>261.54782420000004</c:v>
                </c:pt>
                <c:pt idx="8207">
                  <c:v>261.55672049999998</c:v>
                </c:pt>
                <c:pt idx="8208">
                  <c:v>261.56561620000002</c:v>
                </c:pt>
                <c:pt idx="8209">
                  <c:v>261.57451150000003</c:v>
                </c:pt>
                <c:pt idx="8210">
                  <c:v>261.58340629999998</c:v>
                </c:pt>
                <c:pt idx="8211">
                  <c:v>261.59230070000001</c:v>
                </c:pt>
                <c:pt idx="8212">
                  <c:v>261.60119450000002</c:v>
                </c:pt>
                <c:pt idx="8213">
                  <c:v>261.61008780000003</c:v>
                </c:pt>
                <c:pt idx="8214">
                  <c:v>261.61898070000001</c:v>
                </c:pt>
                <c:pt idx="8215">
                  <c:v>261.62787309999999</c:v>
                </c:pt>
                <c:pt idx="8216">
                  <c:v>261.63676500000003</c:v>
                </c:pt>
                <c:pt idx="8217">
                  <c:v>261.64565640000006</c:v>
                </c:pt>
                <c:pt idx="8218">
                  <c:v>261.65454730000005</c:v>
                </c:pt>
                <c:pt idx="8219">
                  <c:v>261.66343770000003</c:v>
                </c:pt>
                <c:pt idx="8220">
                  <c:v>261.67232770000004</c:v>
                </c:pt>
                <c:pt idx="8221">
                  <c:v>261.68121710000003</c:v>
                </c:pt>
                <c:pt idx="8222">
                  <c:v>261.69010610000004</c:v>
                </c:pt>
                <c:pt idx="8223">
                  <c:v>261.69899460000005</c:v>
                </c:pt>
                <c:pt idx="8224">
                  <c:v>261.7078826</c:v>
                </c:pt>
                <c:pt idx="8225">
                  <c:v>261.71677010000002</c:v>
                </c:pt>
                <c:pt idx="8226">
                  <c:v>261.72565720000006</c:v>
                </c:pt>
                <c:pt idx="8227">
                  <c:v>261.73454370000002</c:v>
                </c:pt>
                <c:pt idx="8228">
                  <c:v>261.7434298</c:v>
                </c:pt>
                <c:pt idx="8229">
                  <c:v>261.75231539999999</c:v>
                </c:pt>
                <c:pt idx="8230">
                  <c:v>261.76120040000001</c:v>
                </c:pt>
                <c:pt idx="8231">
                  <c:v>261.77008510000002</c:v>
                </c:pt>
                <c:pt idx="8232">
                  <c:v>261.77896920000006</c:v>
                </c:pt>
                <c:pt idx="8233">
                  <c:v>261.7878528</c:v>
                </c:pt>
                <c:pt idx="8234">
                  <c:v>261.79673589999999</c:v>
                </c:pt>
                <c:pt idx="8235">
                  <c:v>261.8056186</c:v>
                </c:pt>
                <c:pt idx="8236">
                  <c:v>261.81450080000002</c:v>
                </c:pt>
                <c:pt idx="8237">
                  <c:v>261.82338250000004</c:v>
                </c:pt>
                <c:pt idx="8238">
                  <c:v>261.83226370000006</c:v>
                </c:pt>
                <c:pt idx="8239">
                  <c:v>261.84114440000002</c:v>
                </c:pt>
                <c:pt idx="8240">
                  <c:v>261.85002459999998</c:v>
                </c:pt>
                <c:pt idx="8241">
                  <c:v>261.85890440000003</c:v>
                </c:pt>
                <c:pt idx="8242">
                  <c:v>261.8677836</c:v>
                </c:pt>
                <c:pt idx="8243">
                  <c:v>261.87666240000004</c:v>
                </c:pt>
                <c:pt idx="8244">
                  <c:v>261.88554070000004</c:v>
                </c:pt>
                <c:pt idx="8245">
                  <c:v>261.89441850000003</c:v>
                </c:pt>
                <c:pt idx="8246">
                  <c:v>261.90329580000002</c:v>
                </c:pt>
                <c:pt idx="8247">
                  <c:v>261.91217260000002</c:v>
                </c:pt>
                <c:pt idx="8248">
                  <c:v>261.92104900000004</c:v>
                </c:pt>
                <c:pt idx="8249">
                  <c:v>261.92992479999998</c:v>
                </c:pt>
                <c:pt idx="8250">
                  <c:v>261.93880020000006</c:v>
                </c:pt>
                <c:pt idx="8251">
                  <c:v>261.94767510000003</c:v>
                </c:pt>
                <c:pt idx="8252">
                  <c:v>261.95654949999999</c:v>
                </c:pt>
                <c:pt idx="8253">
                  <c:v>261.96542340000002</c:v>
                </c:pt>
                <c:pt idx="8254">
                  <c:v>261.97429679999999</c:v>
                </c:pt>
                <c:pt idx="8255">
                  <c:v>261.98316980000004</c:v>
                </c:pt>
                <c:pt idx="8256">
                  <c:v>261.99204220000007</c:v>
                </c:pt>
                <c:pt idx="8257">
                  <c:v>262.00091420000007</c:v>
                </c:pt>
                <c:pt idx="8258">
                  <c:v>262.00978570000001</c:v>
                </c:pt>
                <c:pt idx="8259">
                  <c:v>262.01865670000001</c:v>
                </c:pt>
                <c:pt idx="8260">
                  <c:v>262.02752720000001</c:v>
                </c:pt>
                <c:pt idx="8261">
                  <c:v>262.03639720000001</c:v>
                </c:pt>
                <c:pt idx="8262">
                  <c:v>262.04526680000004</c:v>
                </c:pt>
                <c:pt idx="8263">
                  <c:v>262.05413579999998</c:v>
                </c:pt>
                <c:pt idx="8264">
                  <c:v>262.06300440000001</c:v>
                </c:pt>
                <c:pt idx="8265">
                  <c:v>262.07187249999998</c:v>
                </c:pt>
                <c:pt idx="8266">
                  <c:v>262.08074010000001</c:v>
                </c:pt>
                <c:pt idx="8267">
                  <c:v>262.08960719999999</c:v>
                </c:pt>
                <c:pt idx="8268">
                  <c:v>262.09847380000002</c:v>
                </c:pt>
                <c:pt idx="8269">
                  <c:v>262.10734000000002</c:v>
                </c:pt>
                <c:pt idx="8270">
                  <c:v>262.1162056</c:v>
                </c:pt>
                <c:pt idx="8271">
                  <c:v>262.1250708</c:v>
                </c:pt>
                <c:pt idx="8272">
                  <c:v>262.13393550000006</c:v>
                </c:pt>
                <c:pt idx="8273">
                  <c:v>262.14279970000001</c:v>
                </c:pt>
                <c:pt idx="8274">
                  <c:v>262.15166340000002</c:v>
                </c:pt>
                <c:pt idx="8275">
                  <c:v>262.16052660000003</c:v>
                </c:pt>
                <c:pt idx="8276">
                  <c:v>262.16938940000006</c:v>
                </c:pt>
                <c:pt idx="8277">
                  <c:v>262.17825160000007</c:v>
                </c:pt>
                <c:pt idx="8278">
                  <c:v>262.18711339999999</c:v>
                </c:pt>
                <c:pt idx="8279">
                  <c:v>262.19597470000002</c:v>
                </c:pt>
                <c:pt idx="8280">
                  <c:v>262.2048355</c:v>
                </c:pt>
                <c:pt idx="8281">
                  <c:v>262.21369580000004</c:v>
                </c:pt>
                <c:pt idx="8282">
                  <c:v>262.22255560000002</c:v>
                </c:pt>
                <c:pt idx="8283">
                  <c:v>262.23141490000006</c:v>
                </c:pt>
                <c:pt idx="8284">
                  <c:v>262.24027380000001</c:v>
                </c:pt>
                <c:pt idx="8285">
                  <c:v>262.24913220000002</c:v>
                </c:pt>
                <c:pt idx="8286">
                  <c:v>262.25799000000001</c:v>
                </c:pt>
                <c:pt idx="8287">
                  <c:v>262.26684740000002</c:v>
                </c:pt>
                <c:pt idx="8288">
                  <c:v>262.27570430000003</c:v>
                </c:pt>
                <c:pt idx="8289">
                  <c:v>262.28456080000001</c:v>
                </c:pt>
                <c:pt idx="8290">
                  <c:v>262.29341670000002</c:v>
                </c:pt>
                <c:pt idx="8291">
                  <c:v>262.3022722</c:v>
                </c:pt>
                <c:pt idx="8292">
                  <c:v>262.31112710000002</c:v>
                </c:pt>
                <c:pt idx="8293">
                  <c:v>262.31998160000001</c:v>
                </c:pt>
                <c:pt idx="8294">
                  <c:v>262.32883559999999</c:v>
                </c:pt>
                <c:pt idx="8295">
                  <c:v>262.33768910000003</c:v>
                </c:pt>
                <c:pt idx="8296">
                  <c:v>262.34654210000002</c:v>
                </c:pt>
                <c:pt idx="8297">
                  <c:v>262.35539470000003</c:v>
                </c:pt>
                <c:pt idx="8298">
                  <c:v>262.36424670000002</c:v>
                </c:pt>
                <c:pt idx="8299">
                  <c:v>262.37309830000004</c:v>
                </c:pt>
                <c:pt idx="8300">
                  <c:v>262.38194940000005</c:v>
                </c:pt>
                <c:pt idx="8301">
                  <c:v>262.39080000000001</c:v>
                </c:pt>
                <c:pt idx="8302">
                  <c:v>262.39965010000003</c:v>
                </c:pt>
                <c:pt idx="8303">
                  <c:v>262.40849969999999</c:v>
                </c:pt>
                <c:pt idx="8304">
                  <c:v>262.41734880000007</c:v>
                </c:pt>
                <c:pt idx="8305">
                  <c:v>262.4261975</c:v>
                </c:pt>
                <c:pt idx="8306">
                  <c:v>262.43504560000002</c:v>
                </c:pt>
                <c:pt idx="8307">
                  <c:v>262.44389330000001</c:v>
                </c:pt>
                <c:pt idx="8308">
                  <c:v>262.45274050000006</c:v>
                </c:pt>
                <c:pt idx="8309">
                  <c:v>262.46158720000005</c:v>
                </c:pt>
                <c:pt idx="8310">
                  <c:v>262.47043340000005</c:v>
                </c:pt>
                <c:pt idx="8311">
                  <c:v>262.47927920000001</c:v>
                </c:pt>
                <c:pt idx="8312">
                  <c:v>262.4881244</c:v>
                </c:pt>
                <c:pt idx="8313">
                  <c:v>262.49696920000002</c:v>
                </c:pt>
                <c:pt idx="8314">
                  <c:v>262.50581350000004</c:v>
                </c:pt>
                <c:pt idx="8315">
                  <c:v>262.51465719999999</c:v>
                </c:pt>
                <c:pt idx="8316">
                  <c:v>262.52350050000001</c:v>
                </c:pt>
                <c:pt idx="8317">
                  <c:v>262.53234340000006</c:v>
                </c:pt>
                <c:pt idx="8318">
                  <c:v>262.54118569999997</c:v>
                </c:pt>
                <c:pt idx="8319">
                  <c:v>262.55002760000002</c:v>
                </c:pt>
                <c:pt idx="8320">
                  <c:v>262.55886890000005</c:v>
                </c:pt>
                <c:pt idx="8321">
                  <c:v>262.56770980000005</c:v>
                </c:pt>
                <c:pt idx="8322">
                  <c:v>262.57655019999999</c:v>
                </c:pt>
                <c:pt idx="8323">
                  <c:v>262.58539010000004</c:v>
                </c:pt>
                <c:pt idx="8324">
                  <c:v>262.59422950000004</c:v>
                </c:pt>
                <c:pt idx="8325">
                  <c:v>262.60306839999998</c:v>
                </c:pt>
                <c:pt idx="8326">
                  <c:v>262.61190690000001</c:v>
                </c:pt>
                <c:pt idx="8327">
                  <c:v>262.62074480000007</c:v>
                </c:pt>
                <c:pt idx="8328">
                  <c:v>262.62958230000004</c:v>
                </c:pt>
                <c:pt idx="8329">
                  <c:v>262.63841930000001</c:v>
                </c:pt>
                <c:pt idx="8330">
                  <c:v>262.64725580000004</c:v>
                </c:pt>
                <c:pt idx="8331">
                  <c:v>262.65609180000001</c:v>
                </c:pt>
                <c:pt idx="8332">
                  <c:v>262.66492740000001</c:v>
                </c:pt>
                <c:pt idx="8333">
                  <c:v>262.67376239999999</c:v>
                </c:pt>
                <c:pt idx="8334">
                  <c:v>262.68259700000004</c:v>
                </c:pt>
                <c:pt idx="8335">
                  <c:v>262.69143100000002</c:v>
                </c:pt>
                <c:pt idx="8336">
                  <c:v>262.70026460000003</c:v>
                </c:pt>
                <c:pt idx="8337">
                  <c:v>262.70909770000003</c:v>
                </c:pt>
                <c:pt idx="8338">
                  <c:v>262.71793030000003</c:v>
                </c:pt>
                <c:pt idx="8339">
                  <c:v>262.72676250000001</c:v>
                </c:pt>
                <c:pt idx="8340">
                  <c:v>262.73559410000001</c:v>
                </c:pt>
                <c:pt idx="8341">
                  <c:v>262.74442530000005</c:v>
                </c:pt>
                <c:pt idx="8342">
                  <c:v>262.75325600000002</c:v>
                </c:pt>
                <c:pt idx="8343">
                  <c:v>262.76208609999998</c:v>
                </c:pt>
                <c:pt idx="8344">
                  <c:v>262.77091580000007</c:v>
                </c:pt>
                <c:pt idx="8345">
                  <c:v>262.77974510000001</c:v>
                </c:pt>
                <c:pt idx="8346">
                  <c:v>262.78857380000005</c:v>
                </c:pt>
                <c:pt idx="8347">
                  <c:v>262.79740200000003</c:v>
                </c:pt>
                <c:pt idx="8348">
                  <c:v>262.80622980000004</c:v>
                </c:pt>
                <c:pt idx="8349">
                  <c:v>262.81505710000005</c:v>
                </c:pt>
                <c:pt idx="8350">
                  <c:v>262.82388380000003</c:v>
                </c:pt>
                <c:pt idx="8351">
                  <c:v>262.83271009999999</c:v>
                </c:pt>
                <c:pt idx="8352">
                  <c:v>262.84153600000002</c:v>
                </c:pt>
                <c:pt idx="8353">
                  <c:v>262.85036130000003</c:v>
                </c:pt>
                <c:pt idx="8354">
                  <c:v>262.85918610000004</c:v>
                </c:pt>
                <c:pt idx="8355">
                  <c:v>262.86801050000003</c:v>
                </c:pt>
                <c:pt idx="8356">
                  <c:v>262.87683440000006</c:v>
                </c:pt>
                <c:pt idx="8357">
                  <c:v>262.88565770000002</c:v>
                </c:pt>
                <c:pt idx="8358">
                  <c:v>262.89448060000007</c:v>
                </c:pt>
                <c:pt idx="8359">
                  <c:v>262.90330310000002</c:v>
                </c:pt>
                <c:pt idx="8360">
                  <c:v>262.912125</c:v>
                </c:pt>
                <c:pt idx="8361">
                  <c:v>262.92094640000005</c:v>
                </c:pt>
                <c:pt idx="8362">
                  <c:v>262.9297674</c:v>
                </c:pt>
                <c:pt idx="8363">
                  <c:v>262.93858790000002</c:v>
                </c:pt>
                <c:pt idx="8364">
                  <c:v>262.94740780000001</c:v>
                </c:pt>
                <c:pt idx="8365">
                  <c:v>262.95622730000002</c:v>
                </c:pt>
                <c:pt idx="8366">
                  <c:v>262.96504629999998</c:v>
                </c:pt>
                <c:pt idx="8367">
                  <c:v>262.97386490000002</c:v>
                </c:pt>
                <c:pt idx="8368">
                  <c:v>262.98268290000004</c:v>
                </c:pt>
                <c:pt idx="8369">
                  <c:v>262.99150050000003</c:v>
                </c:pt>
                <c:pt idx="8370">
                  <c:v>263.00031750000005</c:v>
                </c:pt>
                <c:pt idx="8371">
                  <c:v>263.00913409999998</c:v>
                </c:pt>
                <c:pt idx="8372">
                  <c:v>263.01795020000003</c:v>
                </c:pt>
                <c:pt idx="8373">
                  <c:v>263.02676580000002</c:v>
                </c:pt>
                <c:pt idx="8374">
                  <c:v>263.03558100000004</c:v>
                </c:pt>
                <c:pt idx="8375">
                  <c:v>263.04439560000003</c:v>
                </c:pt>
                <c:pt idx="8376">
                  <c:v>263.05320970000002</c:v>
                </c:pt>
                <c:pt idx="8377">
                  <c:v>263.06202340000004</c:v>
                </c:pt>
                <c:pt idx="8378">
                  <c:v>263.07083660000001</c:v>
                </c:pt>
                <c:pt idx="8379">
                  <c:v>263.07964930000003</c:v>
                </c:pt>
                <c:pt idx="8380">
                  <c:v>263.08846149999999</c:v>
                </c:pt>
                <c:pt idx="8381">
                  <c:v>263.09727320000002</c:v>
                </c:pt>
                <c:pt idx="8382">
                  <c:v>263.10608450000007</c:v>
                </c:pt>
                <c:pt idx="8383">
                  <c:v>263.11489520000003</c:v>
                </c:pt>
                <c:pt idx="8384">
                  <c:v>263.12370550000003</c:v>
                </c:pt>
                <c:pt idx="8385">
                  <c:v>263.13251530000002</c:v>
                </c:pt>
                <c:pt idx="8386">
                  <c:v>263.14132460000002</c:v>
                </c:pt>
                <c:pt idx="8387">
                  <c:v>263.15013340000002</c:v>
                </c:pt>
                <c:pt idx="8388">
                  <c:v>263.15894170000001</c:v>
                </c:pt>
                <c:pt idx="8389">
                  <c:v>263.16774950000001</c:v>
                </c:pt>
                <c:pt idx="8390">
                  <c:v>263.17655690000004</c:v>
                </c:pt>
                <c:pt idx="8391">
                  <c:v>263.18536369999998</c:v>
                </c:pt>
                <c:pt idx="8392">
                  <c:v>263.19417010000001</c:v>
                </c:pt>
                <c:pt idx="8393">
                  <c:v>263.20297599999998</c:v>
                </c:pt>
                <c:pt idx="8394">
                  <c:v>263.21178140000001</c:v>
                </c:pt>
                <c:pt idx="8395">
                  <c:v>263.2205864</c:v>
                </c:pt>
                <c:pt idx="8396">
                  <c:v>263.22939080000003</c:v>
                </c:pt>
                <c:pt idx="8397">
                  <c:v>263.23819470000001</c:v>
                </c:pt>
                <c:pt idx="8398">
                  <c:v>263.24699820000001</c:v>
                </c:pt>
                <c:pt idx="8399">
                  <c:v>263.25580120000001</c:v>
                </c:pt>
                <c:pt idx="8400">
                  <c:v>263.26460370000001</c:v>
                </c:pt>
                <c:pt idx="8401">
                  <c:v>263.27340570000001</c:v>
                </c:pt>
                <c:pt idx="8402">
                  <c:v>263.28220720000002</c:v>
                </c:pt>
                <c:pt idx="8403">
                  <c:v>263.29100820000002</c:v>
                </c:pt>
                <c:pt idx="8404">
                  <c:v>263.29980879999999</c:v>
                </c:pt>
                <c:pt idx="8405">
                  <c:v>263.30860890000002</c:v>
                </c:pt>
                <c:pt idx="8406">
                  <c:v>263.31740840000003</c:v>
                </c:pt>
                <c:pt idx="8407">
                  <c:v>263.32620750000001</c:v>
                </c:pt>
                <c:pt idx="8408">
                  <c:v>263.33500609999999</c:v>
                </c:pt>
                <c:pt idx="8409">
                  <c:v>263.34380420000002</c:v>
                </c:pt>
                <c:pt idx="8410">
                  <c:v>263.35260190000002</c:v>
                </c:pt>
                <c:pt idx="8411">
                  <c:v>263.36139900000001</c:v>
                </c:pt>
                <c:pt idx="8412">
                  <c:v>263.37019570000001</c:v>
                </c:pt>
                <c:pt idx="8413">
                  <c:v>263.37899190000002</c:v>
                </c:pt>
                <c:pt idx="8414">
                  <c:v>263.38778760000002</c:v>
                </c:pt>
                <c:pt idx="8415">
                  <c:v>263.39658280000003</c:v>
                </c:pt>
                <c:pt idx="8416">
                  <c:v>263.40537750000004</c:v>
                </c:pt>
                <c:pt idx="8417">
                  <c:v>263.4141717</c:v>
                </c:pt>
                <c:pt idx="8418">
                  <c:v>263.42296549999998</c:v>
                </c:pt>
                <c:pt idx="8419">
                  <c:v>263.43175869999999</c:v>
                </c:pt>
                <c:pt idx="8420">
                  <c:v>263.44055150000003</c:v>
                </c:pt>
                <c:pt idx="8421">
                  <c:v>263.44934380000001</c:v>
                </c:pt>
                <c:pt idx="8422">
                  <c:v>263.45813559999999</c:v>
                </c:pt>
                <c:pt idx="8423">
                  <c:v>263.46692690000003</c:v>
                </c:pt>
                <c:pt idx="8424">
                  <c:v>263.47571770000002</c:v>
                </c:pt>
                <c:pt idx="8425">
                  <c:v>263.48450810000003</c:v>
                </c:pt>
                <c:pt idx="8426">
                  <c:v>263.49329800000004</c:v>
                </c:pt>
                <c:pt idx="8427">
                  <c:v>263.50208730000003</c:v>
                </c:pt>
                <c:pt idx="8428">
                  <c:v>263.51087620000004</c:v>
                </c:pt>
                <c:pt idx="8429">
                  <c:v>263.5196646</c:v>
                </c:pt>
                <c:pt idx="8430">
                  <c:v>263.52845250000001</c:v>
                </c:pt>
                <c:pt idx="8431">
                  <c:v>263.53724</c:v>
                </c:pt>
                <c:pt idx="8432">
                  <c:v>263.54602690000002</c:v>
                </c:pt>
                <c:pt idx="8433">
                  <c:v>263.5548134</c:v>
                </c:pt>
                <c:pt idx="8434">
                  <c:v>263.56359930000002</c:v>
                </c:pt>
                <c:pt idx="8435">
                  <c:v>263.57238480000001</c:v>
                </c:pt>
                <c:pt idx="8436">
                  <c:v>263.58116980000005</c:v>
                </c:pt>
                <c:pt idx="8437">
                  <c:v>263.58995430000004</c:v>
                </c:pt>
                <c:pt idx="8438">
                  <c:v>263.59873840000006</c:v>
                </c:pt>
                <c:pt idx="8439">
                  <c:v>263.60752190000005</c:v>
                </c:pt>
                <c:pt idx="8440">
                  <c:v>263.61630500000007</c:v>
                </c:pt>
                <c:pt idx="8441">
                  <c:v>263.62508760000003</c:v>
                </c:pt>
                <c:pt idx="8442">
                  <c:v>263.63386960000003</c:v>
                </c:pt>
                <c:pt idx="8443">
                  <c:v>263.64265119999999</c:v>
                </c:pt>
                <c:pt idx="8444">
                  <c:v>263.65143240000003</c:v>
                </c:pt>
                <c:pt idx="8445">
                  <c:v>263.660213</c:v>
                </c:pt>
                <c:pt idx="8446">
                  <c:v>263.66899310000002</c:v>
                </c:pt>
                <c:pt idx="8447">
                  <c:v>263.67777280000001</c:v>
                </c:pt>
                <c:pt idx="8448">
                  <c:v>263.68655200000001</c:v>
                </c:pt>
                <c:pt idx="8449">
                  <c:v>263.69533060000003</c:v>
                </c:pt>
                <c:pt idx="8450">
                  <c:v>263.70410880000003</c:v>
                </c:pt>
                <c:pt idx="8451">
                  <c:v>263.71288659999999</c:v>
                </c:pt>
                <c:pt idx="8452">
                  <c:v>263.72166380000004</c:v>
                </c:pt>
                <c:pt idx="8453">
                  <c:v>263.73044050000004</c:v>
                </c:pt>
                <c:pt idx="8454">
                  <c:v>263.73921680000001</c:v>
                </c:pt>
                <c:pt idx="8455">
                  <c:v>263.74799260000003</c:v>
                </c:pt>
                <c:pt idx="8456">
                  <c:v>263.75676780000003</c:v>
                </c:pt>
                <c:pt idx="8457">
                  <c:v>263.74338670000003</c:v>
                </c:pt>
                <c:pt idx="8458">
                  <c:v>263.75239490000001</c:v>
                </c:pt>
                <c:pt idx="8459">
                  <c:v>263.76140270000002</c:v>
                </c:pt>
                <c:pt idx="8460">
                  <c:v>263.7704099</c:v>
                </c:pt>
                <c:pt idx="8461">
                  <c:v>263.77941670000001</c:v>
                </c:pt>
                <c:pt idx="8462">
                  <c:v>263.7884229</c:v>
                </c:pt>
                <c:pt idx="8463">
                  <c:v>263.79742870000001</c:v>
                </c:pt>
                <c:pt idx="8464">
                  <c:v>263.80643400000002</c:v>
                </c:pt>
                <c:pt idx="8465">
                  <c:v>263.81543879999998</c:v>
                </c:pt>
                <c:pt idx="8466">
                  <c:v>263.82444300000003</c:v>
                </c:pt>
                <c:pt idx="8467">
                  <c:v>263.83344679999999</c:v>
                </c:pt>
                <c:pt idx="8468">
                  <c:v>263.84245020000003</c:v>
                </c:pt>
                <c:pt idx="8469">
                  <c:v>263.85145300000005</c:v>
                </c:pt>
                <c:pt idx="8470">
                  <c:v>263.86045530000001</c:v>
                </c:pt>
                <c:pt idx="8471">
                  <c:v>263.8694572</c:v>
                </c:pt>
                <c:pt idx="8472">
                  <c:v>263.87845850000002</c:v>
                </c:pt>
                <c:pt idx="8473">
                  <c:v>263.88745940000001</c:v>
                </c:pt>
                <c:pt idx="8474">
                  <c:v>263.89645970000004</c:v>
                </c:pt>
                <c:pt idx="8475">
                  <c:v>263.90545960000003</c:v>
                </c:pt>
                <c:pt idx="8476">
                  <c:v>263.91445900000002</c:v>
                </c:pt>
                <c:pt idx="8477">
                  <c:v>263.92345790000002</c:v>
                </c:pt>
                <c:pt idx="8478">
                  <c:v>263.93245630000001</c:v>
                </c:pt>
                <c:pt idx="8479">
                  <c:v>263.94145420000001</c:v>
                </c:pt>
                <c:pt idx="8480">
                  <c:v>263.95045160000001</c:v>
                </c:pt>
                <c:pt idx="8481">
                  <c:v>263.95944859999997</c:v>
                </c:pt>
                <c:pt idx="8482">
                  <c:v>263.96844499999997</c:v>
                </c:pt>
                <c:pt idx="8483">
                  <c:v>263.977441</c:v>
                </c:pt>
                <c:pt idx="8484">
                  <c:v>263.9864364</c:v>
                </c:pt>
                <c:pt idx="8485">
                  <c:v>263.99543140000003</c:v>
                </c:pt>
                <c:pt idx="8486">
                  <c:v>264.0044259</c:v>
                </c:pt>
                <c:pt idx="8487">
                  <c:v>264.01341990000003</c:v>
                </c:pt>
                <c:pt idx="8488">
                  <c:v>264.0224134</c:v>
                </c:pt>
                <c:pt idx="8489">
                  <c:v>264.03140640000004</c:v>
                </c:pt>
                <c:pt idx="8490">
                  <c:v>264.04039890000001</c:v>
                </c:pt>
                <c:pt idx="8491">
                  <c:v>264.04939089999999</c:v>
                </c:pt>
                <c:pt idx="8492">
                  <c:v>264.05838250000005</c:v>
                </c:pt>
                <c:pt idx="8493">
                  <c:v>264.06737350000003</c:v>
                </c:pt>
                <c:pt idx="8494">
                  <c:v>264.07636410000003</c:v>
                </c:pt>
                <c:pt idx="8495">
                  <c:v>264.08535410000002</c:v>
                </c:pt>
                <c:pt idx="8496">
                  <c:v>264.09434370000002</c:v>
                </c:pt>
                <c:pt idx="8497">
                  <c:v>264.10333279999998</c:v>
                </c:pt>
                <c:pt idx="8498">
                  <c:v>264.11232139999998</c:v>
                </c:pt>
                <c:pt idx="8499">
                  <c:v>264.12130950000005</c:v>
                </c:pt>
                <c:pt idx="8500">
                  <c:v>264.13029710000006</c:v>
                </c:pt>
                <c:pt idx="8501">
                  <c:v>264.13928420000002</c:v>
                </c:pt>
                <c:pt idx="8502">
                  <c:v>264.14827079999998</c:v>
                </c:pt>
                <c:pt idx="8503">
                  <c:v>264.15725700000002</c:v>
                </c:pt>
                <c:pt idx="8504">
                  <c:v>264.16624260000003</c:v>
                </c:pt>
                <c:pt idx="8505">
                  <c:v>264.17522780000002</c:v>
                </c:pt>
                <c:pt idx="8506">
                  <c:v>264.18421240000004</c:v>
                </c:pt>
                <c:pt idx="8507">
                  <c:v>264.19319660000002</c:v>
                </c:pt>
                <c:pt idx="8508">
                  <c:v>264.20218030000001</c:v>
                </c:pt>
                <c:pt idx="8509">
                  <c:v>264.2111635</c:v>
                </c:pt>
                <c:pt idx="8510">
                  <c:v>264.22014620000004</c:v>
                </c:pt>
                <c:pt idx="8511">
                  <c:v>264.22912839999998</c:v>
                </c:pt>
                <c:pt idx="8512">
                  <c:v>264.23811010000003</c:v>
                </c:pt>
                <c:pt idx="8513">
                  <c:v>264.24709140000004</c:v>
                </c:pt>
                <c:pt idx="8514">
                  <c:v>264.25607209999998</c:v>
                </c:pt>
                <c:pt idx="8515">
                  <c:v>264.26505229999998</c:v>
                </c:pt>
                <c:pt idx="8516">
                  <c:v>264.27403210000006</c:v>
                </c:pt>
                <c:pt idx="8517">
                  <c:v>264.28301140000002</c:v>
                </c:pt>
                <c:pt idx="8518">
                  <c:v>264.29199010000002</c:v>
                </c:pt>
                <c:pt idx="8519">
                  <c:v>264.30096840000004</c:v>
                </c:pt>
                <c:pt idx="8520">
                  <c:v>264.30994620000001</c:v>
                </c:pt>
                <c:pt idx="8521">
                  <c:v>264.31892350000004</c:v>
                </c:pt>
                <c:pt idx="8522">
                  <c:v>264.32790030000001</c:v>
                </c:pt>
                <c:pt idx="8523">
                  <c:v>264.3368767</c:v>
                </c:pt>
                <c:pt idx="8524">
                  <c:v>264.34585250000003</c:v>
                </c:pt>
                <c:pt idx="8525">
                  <c:v>264.35482780000001</c:v>
                </c:pt>
                <c:pt idx="8526">
                  <c:v>264.36380270000001</c:v>
                </c:pt>
                <c:pt idx="8527">
                  <c:v>264.37277710000006</c:v>
                </c:pt>
                <c:pt idx="8528">
                  <c:v>264.38175089999999</c:v>
                </c:pt>
                <c:pt idx="8529">
                  <c:v>264.39072430000004</c:v>
                </c:pt>
                <c:pt idx="8530">
                  <c:v>264.39969720000005</c:v>
                </c:pt>
                <c:pt idx="8531">
                  <c:v>264.4086696</c:v>
                </c:pt>
                <c:pt idx="8532">
                  <c:v>264.4176415</c:v>
                </c:pt>
                <c:pt idx="8533">
                  <c:v>264.42661290000001</c:v>
                </c:pt>
                <c:pt idx="8534">
                  <c:v>264.43558380000002</c:v>
                </c:pt>
                <c:pt idx="8535">
                  <c:v>264.44455430000005</c:v>
                </c:pt>
                <c:pt idx="8536">
                  <c:v>264.4535242</c:v>
                </c:pt>
                <c:pt idx="8537">
                  <c:v>264.46249370000004</c:v>
                </c:pt>
                <c:pt idx="8538">
                  <c:v>264.47146260000005</c:v>
                </c:pt>
                <c:pt idx="8539">
                  <c:v>264.48043110000003</c:v>
                </c:pt>
                <c:pt idx="8540">
                  <c:v>264.48939910000001</c:v>
                </c:pt>
                <c:pt idx="8541">
                  <c:v>264.4983666</c:v>
                </c:pt>
                <c:pt idx="8542">
                  <c:v>264.50733360000004</c:v>
                </c:pt>
                <c:pt idx="8543">
                  <c:v>264.51630010000002</c:v>
                </c:pt>
                <c:pt idx="8544">
                  <c:v>264.52526610000001</c:v>
                </c:pt>
                <c:pt idx="8545">
                  <c:v>264.5342316</c:v>
                </c:pt>
                <c:pt idx="8546">
                  <c:v>264.54319670000001</c:v>
                </c:pt>
                <c:pt idx="8547">
                  <c:v>264.55216120000006</c:v>
                </c:pt>
                <c:pt idx="8548">
                  <c:v>264.56112530000001</c:v>
                </c:pt>
                <c:pt idx="8549">
                  <c:v>264.57008880000001</c:v>
                </c:pt>
                <c:pt idx="8550">
                  <c:v>264.57905190000002</c:v>
                </c:pt>
                <c:pt idx="8551">
                  <c:v>264.58801450000004</c:v>
                </c:pt>
                <c:pt idx="8552">
                  <c:v>264.5969766</c:v>
                </c:pt>
                <c:pt idx="8553">
                  <c:v>264.60593820000003</c:v>
                </c:pt>
                <c:pt idx="8554">
                  <c:v>264.61489929999999</c:v>
                </c:pt>
                <c:pt idx="8555">
                  <c:v>264.62385990000001</c:v>
                </c:pt>
                <c:pt idx="8556">
                  <c:v>264.63281999999998</c:v>
                </c:pt>
                <c:pt idx="8557">
                  <c:v>264.64177970000003</c:v>
                </c:pt>
                <c:pt idx="8558">
                  <c:v>264.6507388</c:v>
                </c:pt>
                <c:pt idx="8559">
                  <c:v>264.65969750000005</c:v>
                </c:pt>
                <c:pt idx="8560">
                  <c:v>264.66865560000002</c:v>
                </c:pt>
                <c:pt idx="8561">
                  <c:v>264.67761330000002</c:v>
                </c:pt>
                <c:pt idx="8562">
                  <c:v>264.68657050000002</c:v>
                </c:pt>
                <c:pt idx="8563">
                  <c:v>264.69552720000002</c:v>
                </c:pt>
                <c:pt idx="8564">
                  <c:v>264.70448340000002</c:v>
                </c:pt>
                <c:pt idx="8565">
                  <c:v>264.71343910000002</c:v>
                </c:pt>
                <c:pt idx="8566">
                  <c:v>264.72239430000002</c:v>
                </c:pt>
                <c:pt idx="8567">
                  <c:v>264.73134910000005</c:v>
                </c:pt>
                <c:pt idx="8568">
                  <c:v>264.74030329999999</c:v>
                </c:pt>
                <c:pt idx="8569">
                  <c:v>264.749257</c:v>
                </c:pt>
                <c:pt idx="8570">
                  <c:v>264.75821029999997</c:v>
                </c:pt>
                <c:pt idx="8571">
                  <c:v>264.76716310000006</c:v>
                </c:pt>
                <c:pt idx="8572">
                  <c:v>264.77611530000001</c:v>
                </c:pt>
                <c:pt idx="8573">
                  <c:v>264.78506710000005</c:v>
                </c:pt>
                <c:pt idx="8574">
                  <c:v>264.79401840000003</c:v>
                </c:pt>
                <c:pt idx="8575">
                  <c:v>264.80296920000001</c:v>
                </c:pt>
                <c:pt idx="8576">
                  <c:v>264.81191949999999</c:v>
                </c:pt>
                <c:pt idx="8577">
                  <c:v>264.82086939999999</c:v>
                </c:pt>
                <c:pt idx="8578">
                  <c:v>264.82981870000003</c:v>
                </c:pt>
                <c:pt idx="8579">
                  <c:v>264.83876750000002</c:v>
                </c:pt>
                <c:pt idx="8580">
                  <c:v>264.84771590000003</c:v>
                </c:pt>
                <c:pt idx="8581">
                  <c:v>264.85666380000004</c:v>
                </c:pt>
                <c:pt idx="8582">
                  <c:v>264.86561110000002</c:v>
                </c:pt>
                <c:pt idx="8583">
                  <c:v>264.87455799999998</c:v>
                </c:pt>
                <c:pt idx="8584">
                  <c:v>264.88350440000005</c:v>
                </c:pt>
                <c:pt idx="8585">
                  <c:v>264.89245030000001</c:v>
                </c:pt>
                <c:pt idx="8586">
                  <c:v>264.90139569999997</c:v>
                </c:pt>
                <c:pt idx="8587">
                  <c:v>264.91034060000004</c:v>
                </c:pt>
                <c:pt idx="8588">
                  <c:v>264.919285</c:v>
                </c:pt>
                <c:pt idx="8589">
                  <c:v>264.92822900000004</c:v>
                </c:pt>
                <c:pt idx="8590">
                  <c:v>264.93717240000001</c:v>
                </c:pt>
                <c:pt idx="8591">
                  <c:v>264.9461154</c:v>
                </c:pt>
                <c:pt idx="8592">
                  <c:v>264.95505780000002</c:v>
                </c:pt>
                <c:pt idx="8593">
                  <c:v>264.96399980000001</c:v>
                </c:pt>
                <c:pt idx="8594">
                  <c:v>264.97294130000006</c:v>
                </c:pt>
                <c:pt idx="8595">
                  <c:v>264.9818823</c:v>
                </c:pt>
                <c:pt idx="8596">
                  <c:v>264.99082279999999</c:v>
                </c:pt>
                <c:pt idx="8597">
                  <c:v>264.99976280000004</c:v>
                </c:pt>
                <c:pt idx="8598">
                  <c:v>265.00870229999998</c:v>
                </c:pt>
                <c:pt idx="8599">
                  <c:v>265.01764130000004</c:v>
                </c:pt>
                <c:pt idx="8600">
                  <c:v>265.0265799</c:v>
                </c:pt>
                <c:pt idx="8601">
                  <c:v>265.0355179</c:v>
                </c:pt>
                <c:pt idx="8602">
                  <c:v>265.04445550000003</c:v>
                </c:pt>
                <c:pt idx="8603">
                  <c:v>265.05339250000003</c:v>
                </c:pt>
                <c:pt idx="8604">
                  <c:v>265.06232910000006</c:v>
                </c:pt>
                <c:pt idx="8605">
                  <c:v>265.07126520000003</c:v>
                </c:pt>
                <c:pt idx="8606">
                  <c:v>265.0802008</c:v>
                </c:pt>
                <c:pt idx="8607">
                  <c:v>265.08913589999997</c:v>
                </c:pt>
                <c:pt idx="8608">
                  <c:v>265.09807050000001</c:v>
                </c:pt>
                <c:pt idx="8609">
                  <c:v>265.10700459999998</c:v>
                </c:pt>
                <c:pt idx="8610">
                  <c:v>265.11593820000002</c:v>
                </c:pt>
                <c:pt idx="8611">
                  <c:v>265.12487140000002</c:v>
                </c:pt>
                <c:pt idx="8612">
                  <c:v>265.133804</c:v>
                </c:pt>
                <c:pt idx="8613">
                  <c:v>265.1427362</c:v>
                </c:pt>
                <c:pt idx="8614">
                  <c:v>265.15166780000004</c:v>
                </c:pt>
                <c:pt idx="8615">
                  <c:v>265.16059899999999</c:v>
                </c:pt>
                <c:pt idx="8616">
                  <c:v>265.16952970000006</c:v>
                </c:pt>
                <c:pt idx="8617">
                  <c:v>265.17845990000001</c:v>
                </c:pt>
                <c:pt idx="8618">
                  <c:v>265.18738960000002</c:v>
                </c:pt>
                <c:pt idx="8619">
                  <c:v>265.19631880000003</c:v>
                </c:pt>
                <c:pt idx="8620">
                  <c:v>265.20524750000004</c:v>
                </c:pt>
                <c:pt idx="8621">
                  <c:v>265.21417580000002</c:v>
                </c:pt>
                <c:pt idx="8622">
                  <c:v>265.22310349999998</c:v>
                </c:pt>
                <c:pt idx="8623">
                  <c:v>265.23203080000008</c:v>
                </c:pt>
                <c:pt idx="8624">
                  <c:v>265.24095750000004</c:v>
                </c:pt>
                <c:pt idx="8625">
                  <c:v>265.24988380000002</c:v>
                </c:pt>
                <c:pt idx="8626">
                  <c:v>265.25880960000001</c:v>
                </c:pt>
                <c:pt idx="8627">
                  <c:v>265.26773480000003</c:v>
                </c:pt>
                <c:pt idx="8628">
                  <c:v>265.27665960000002</c:v>
                </c:pt>
                <c:pt idx="8629">
                  <c:v>265.28558390000006</c:v>
                </c:pt>
                <c:pt idx="8630">
                  <c:v>265.29450780000002</c:v>
                </c:pt>
                <c:pt idx="8631">
                  <c:v>265.30343110000001</c:v>
                </c:pt>
                <c:pt idx="8632">
                  <c:v>265.31235390000001</c:v>
                </c:pt>
                <c:pt idx="8633">
                  <c:v>265.32127630000002</c:v>
                </c:pt>
                <c:pt idx="8634">
                  <c:v>265.33019810000002</c:v>
                </c:pt>
                <c:pt idx="8635">
                  <c:v>265.33911950000004</c:v>
                </c:pt>
                <c:pt idx="8636">
                  <c:v>265.34804029999998</c:v>
                </c:pt>
                <c:pt idx="8637">
                  <c:v>265.35696070000006</c:v>
                </c:pt>
                <c:pt idx="8638">
                  <c:v>265.36588060000003</c:v>
                </c:pt>
                <c:pt idx="8639">
                  <c:v>265.37480000000005</c:v>
                </c:pt>
                <c:pt idx="8640">
                  <c:v>265.38371890000002</c:v>
                </c:pt>
                <c:pt idx="8641">
                  <c:v>265.39263730000005</c:v>
                </c:pt>
                <c:pt idx="8642">
                  <c:v>265.40155529999998</c:v>
                </c:pt>
                <c:pt idx="8643">
                  <c:v>265.41047270000001</c:v>
                </c:pt>
                <c:pt idx="8644">
                  <c:v>265.41938959999999</c:v>
                </c:pt>
                <c:pt idx="8645">
                  <c:v>265.42830609999999</c:v>
                </c:pt>
                <c:pt idx="8646">
                  <c:v>265.43722209999999</c:v>
                </c:pt>
                <c:pt idx="8647">
                  <c:v>265.44613750000002</c:v>
                </c:pt>
                <c:pt idx="8648">
                  <c:v>265.45505250000002</c:v>
                </c:pt>
                <c:pt idx="8649">
                  <c:v>265.46396700000003</c:v>
                </c:pt>
                <c:pt idx="8650">
                  <c:v>265.47288100000003</c:v>
                </c:pt>
                <c:pt idx="8651">
                  <c:v>265.48179450000003</c:v>
                </c:pt>
                <c:pt idx="8652">
                  <c:v>265.49070750000004</c:v>
                </c:pt>
                <c:pt idx="8653">
                  <c:v>265.49962010000002</c:v>
                </c:pt>
                <c:pt idx="8654">
                  <c:v>265.50853210000002</c:v>
                </c:pt>
                <c:pt idx="8655">
                  <c:v>265.51744359999998</c:v>
                </c:pt>
                <c:pt idx="8656">
                  <c:v>265.52635470000001</c:v>
                </c:pt>
                <c:pt idx="8657">
                  <c:v>265.53526529999999</c:v>
                </c:pt>
                <c:pt idx="8658">
                  <c:v>265.54417530000001</c:v>
                </c:pt>
                <c:pt idx="8659">
                  <c:v>265.55308490000004</c:v>
                </c:pt>
                <c:pt idx="8660">
                  <c:v>265.56199400000003</c:v>
                </c:pt>
                <c:pt idx="8661">
                  <c:v>265.57090260000001</c:v>
                </c:pt>
                <c:pt idx="8662">
                  <c:v>265.57981070000005</c:v>
                </c:pt>
                <c:pt idx="8663">
                  <c:v>265.58871830000004</c:v>
                </c:pt>
                <c:pt idx="8664">
                  <c:v>265.59762550000005</c:v>
                </c:pt>
                <c:pt idx="8665">
                  <c:v>265.60653210000004</c:v>
                </c:pt>
                <c:pt idx="8666">
                  <c:v>265.61543830000005</c:v>
                </c:pt>
                <c:pt idx="8667">
                  <c:v>265.62434389999999</c:v>
                </c:pt>
                <c:pt idx="8668">
                  <c:v>265.6332491</c:v>
                </c:pt>
                <c:pt idx="8669">
                  <c:v>265.64215380000002</c:v>
                </c:pt>
                <c:pt idx="8670">
                  <c:v>265.65105790000001</c:v>
                </c:pt>
                <c:pt idx="8671">
                  <c:v>265.65996160000003</c:v>
                </c:pt>
                <c:pt idx="8672">
                  <c:v>265.66886479999999</c:v>
                </c:pt>
                <c:pt idx="8673">
                  <c:v>265.67776750000002</c:v>
                </c:pt>
                <c:pt idx="8674">
                  <c:v>265.6866698</c:v>
                </c:pt>
                <c:pt idx="8675">
                  <c:v>265.69557150000003</c:v>
                </c:pt>
                <c:pt idx="8676">
                  <c:v>265.70447270000005</c:v>
                </c:pt>
                <c:pt idx="8677">
                  <c:v>265.71337349999999</c:v>
                </c:pt>
                <c:pt idx="8678">
                  <c:v>265.72227379999998</c:v>
                </c:pt>
                <c:pt idx="8679">
                  <c:v>265.73117350000001</c:v>
                </c:pt>
                <c:pt idx="8680">
                  <c:v>265.74007280000001</c:v>
                </c:pt>
                <c:pt idx="8681">
                  <c:v>265.7489716</c:v>
                </c:pt>
                <c:pt idx="8682">
                  <c:v>265.7578699</c:v>
                </c:pt>
                <c:pt idx="8683">
                  <c:v>265.7667677</c:v>
                </c:pt>
                <c:pt idx="8684">
                  <c:v>265.775665</c:v>
                </c:pt>
                <c:pt idx="8685">
                  <c:v>265.78456180000001</c:v>
                </c:pt>
                <c:pt idx="8686">
                  <c:v>265.79345820000003</c:v>
                </c:pt>
                <c:pt idx="8687">
                  <c:v>265.80235399999998</c:v>
                </c:pt>
                <c:pt idx="8688">
                  <c:v>265.81124940000001</c:v>
                </c:pt>
                <c:pt idx="8689">
                  <c:v>265.82014420000007</c:v>
                </c:pt>
                <c:pt idx="8690">
                  <c:v>265.82903859999999</c:v>
                </c:pt>
                <c:pt idx="8691">
                  <c:v>265.83793250000002</c:v>
                </c:pt>
                <c:pt idx="8692">
                  <c:v>265.8468259</c:v>
                </c:pt>
                <c:pt idx="8693">
                  <c:v>265.85571880000003</c:v>
                </c:pt>
                <c:pt idx="8694">
                  <c:v>265.86461120000007</c:v>
                </c:pt>
                <c:pt idx="8695">
                  <c:v>265.87350310000005</c:v>
                </c:pt>
                <c:pt idx="8696">
                  <c:v>265.88239450000003</c:v>
                </c:pt>
                <c:pt idx="8697">
                  <c:v>265.89128540000002</c:v>
                </c:pt>
                <c:pt idx="8698">
                  <c:v>265.90017590000002</c:v>
                </c:pt>
                <c:pt idx="8699">
                  <c:v>265.90906580000001</c:v>
                </c:pt>
                <c:pt idx="8700">
                  <c:v>265.91795530000002</c:v>
                </c:pt>
                <c:pt idx="8701">
                  <c:v>265.92684430000003</c:v>
                </c:pt>
                <c:pt idx="8702">
                  <c:v>265.93573280000004</c:v>
                </c:pt>
                <c:pt idx="8703">
                  <c:v>265.94462070000003</c:v>
                </c:pt>
                <c:pt idx="8704">
                  <c:v>265.95350819999999</c:v>
                </c:pt>
                <c:pt idx="8705">
                  <c:v>265.96239530000003</c:v>
                </c:pt>
                <c:pt idx="8706">
                  <c:v>265.97128180000004</c:v>
                </c:pt>
                <c:pt idx="8707">
                  <c:v>265.9801678</c:v>
                </c:pt>
                <c:pt idx="8708">
                  <c:v>265.98905330000002</c:v>
                </c:pt>
                <c:pt idx="8709">
                  <c:v>265.99793840000001</c:v>
                </c:pt>
                <c:pt idx="8710">
                  <c:v>266.00682290000003</c:v>
                </c:pt>
                <c:pt idx="8711">
                  <c:v>266.01570700000002</c:v>
                </c:pt>
                <c:pt idx="8712">
                  <c:v>266.02459060000001</c:v>
                </c:pt>
                <c:pt idx="8713">
                  <c:v>266.0334737</c:v>
                </c:pt>
                <c:pt idx="8714">
                  <c:v>266.04235630000005</c:v>
                </c:pt>
                <c:pt idx="8715">
                  <c:v>266.05123840000005</c:v>
                </c:pt>
                <c:pt idx="8716">
                  <c:v>266.06012000000004</c:v>
                </c:pt>
                <c:pt idx="8717">
                  <c:v>266.06900110000004</c:v>
                </c:pt>
                <c:pt idx="8718">
                  <c:v>266.07788170000003</c:v>
                </c:pt>
                <c:pt idx="8719">
                  <c:v>266.08676190000006</c:v>
                </c:pt>
                <c:pt idx="8720">
                  <c:v>266.0956415</c:v>
                </c:pt>
                <c:pt idx="8721">
                  <c:v>266.10452070000002</c:v>
                </c:pt>
                <c:pt idx="8722">
                  <c:v>266.11339930000003</c:v>
                </c:pt>
                <c:pt idx="8723">
                  <c:v>266.12227750000005</c:v>
                </c:pt>
                <c:pt idx="8724">
                  <c:v>266.13115520000002</c:v>
                </c:pt>
                <c:pt idx="8725">
                  <c:v>266.14003240000005</c:v>
                </c:pt>
                <c:pt idx="8726">
                  <c:v>266.14890910000003</c:v>
                </c:pt>
                <c:pt idx="8727">
                  <c:v>266.1577853</c:v>
                </c:pt>
                <c:pt idx="8728">
                  <c:v>266.16666100000003</c:v>
                </c:pt>
                <c:pt idx="8729">
                  <c:v>266.17553630000003</c:v>
                </c:pt>
                <c:pt idx="8730">
                  <c:v>266.18441100000001</c:v>
                </c:pt>
                <c:pt idx="8731">
                  <c:v>266.19328519999999</c:v>
                </c:pt>
                <c:pt idx="8732">
                  <c:v>266.20215899999999</c:v>
                </c:pt>
                <c:pt idx="8733">
                  <c:v>266.2110323</c:v>
                </c:pt>
                <c:pt idx="8734">
                  <c:v>266.21990510000001</c:v>
                </c:pt>
                <c:pt idx="8735">
                  <c:v>266.22877730000005</c:v>
                </c:pt>
                <c:pt idx="8736">
                  <c:v>266.2376491</c:v>
                </c:pt>
                <c:pt idx="8737">
                  <c:v>266.24652040000001</c:v>
                </c:pt>
                <c:pt idx="8738">
                  <c:v>266.25539129999999</c:v>
                </c:pt>
                <c:pt idx="8739">
                  <c:v>266.2642616</c:v>
                </c:pt>
                <c:pt idx="8740">
                  <c:v>266.27313140000001</c:v>
                </c:pt>
                <c:pt idx="8741">
                  <c:v>266.28200079999999</c:v>
                </c:pt>
                <c:pt idx="8742">
                  <c:v>266.29086960000001</c:v>
                </c:pt>
                <c:pt idx="8743">
                  <c:v>266.29973800000005</c:v>
                </c:pt>
                <c:pt idx="8744">
                  <c:v>266.30860580000001</c:v>
                </c:pt>
                <c:pt idx="8745">
                  <c:v>266.31747320000005</c:v>
                </c:pt>
                <c:pt idx="8746">
                  <c:v>266.32634010000004</c:v>
                </c:pt>
                <c:pt idx="8747">
                  <c:v>266.33520650000003</c:v>
                </c:pt>
                <c:pt idx="8748">
                  <c:v>266.34407240000002</c:v>
                </c:pt>
                <c:pt idx="8749">
                  <c:v>266.35293780000001</c:v>
                </c:pt>
                <c:pt idx="8750">
                  <c:v>266.36180280000002</c:v>
                </c:pt>
                <c:pt idx="8751">
                  <c:v>266.37066720000001</c:v>
                </c:pt>
                <c:pt idx="8752">
                  <c:v>266.37953110000001</c:v>
                </c:pt>
                <c:pt idx="8753">
                  <c:v>266.38839460000003</c:v>
                </c:pt>
                <c:pt idx="8754">
                  <c:v>266.37401260000001</c:v>
                </c:pt>
                <c:pt idx="8755">
                  <c:v>266.38311370000002</c:v>
                </c:pt>
                <c:pt idx="8756">
                  <c:v>266.39221430000003</c:v>
                </c:pt>
                <c:pt idx="8757">
                  <c:v>266.40131439999999</c:v>
                </c:pt>
                <c:pt idx="8758">
                  <c:v>266.41041410000003</c:v>
                </c:pt>
                <c:pt idx="8759">
                  <c:v>266.41951320000004</c:v>
                </c:pt>
                <c:pt idx="8760">
                  <c:v>266.4286118</c:v>
                </c:pt>
                <c:pt idx="8761">
                  <c:v>266.43771000000004</c:v>
                </c:pt>
                <c:pt idx="8762">
                  <c:v>266.4468076</c:v>
                </c:pt>
                <c:pt idx="8763">
                  <c:v>266.45590470000002</c:v>
                </c:pt>
                <c:pt idx="8764">
                  <c:v>266.46500140000001</c:v>
                </c:pt>
                <c:pt idx="8765">
                  <c:v>266.47409759999999</c:v>
                </c:pt>
                <c:pt idx="8766">
                  <c:v>266.48319320000002</c:v>
                </c:pt>
                <c:pt idx="8767">
                  <c:v>266.49228840000001</c:v>
                </c:pt>
                <c:pt idx="8768">
                  <c:v>266.50138300000003</c:v>
                </c:pt>
                <c:pt idx="8769">
                  <c:v>266.51047720000003</c:v>
                </c:pt>
                <c:pt idx="8770">
                  <c:v>266.51957090000002</c:v>
                </c:pt>
                <c:pt idx="8771">
                  <c:v>266.52866410000001</c:v>
                </c:pt>
                <c:pt idx="8772">
                  <c:v>266.53775680000001</c:v>
                </c:pt>
                <c:pt idx="8773">
                  <c:v>266.54684890000004</c:v>
                </c:pt>
                <c:pt idx="8774">
                  <c:v>266.55594060000004</c:v>
                </c:pt>
                <c:pt idx="8775">
                  <c:v>266.56503179999999</c:v>
                </c:pt>
                <c:pt idx="8776">
                  <c:v>266.57412250000004</c:v>
                </c:pt>
                <c:pt idx="8777">
                  <c:v>266.58321270000005</c:v>
                </c:pt>
                <c:pt idx="8778">
                  <c:v>266.59230239999999</c:v>
                </c:pt>
                <c:pt idx="8779">
                  <c:v>266.60139170000002</c:v>
                </c:pt>
                <c:pt idx="8780">
                  <c:v>266.61048040000003</c:v>
                </c:pt>
                <c:pt idx="8781">
                  <c:v>266.61956859999998</c:v>
                </c:pt>
                <c:pt idx="8782">
                  <c:v>266.62865630000005</c:v>
                </c:pt>
                <c:pt idx="8783">
                  <c:v>266.63774360000002</c:v>
                </c:pt>
                <c:pt idx="8784">
                  <c:v>266.64683029999998</c:v>
                </c:pt>
                <c:pt idx="8785">
                  <c:v>266.65591650000005</c:v>
                </c:pt>
                <c:pt idx="8786">
                  <c:v>266.66500230000003</c:v>
                </c:pt>
                <c:pt idx="8787">
                  <c:v>266.67408750000004</c:v>
                </c:pt>
                <c:pt idx="8788">
                  <c:v>266.68317230000002</c:v>
                </c:pt>
                <c:pt idx="8789">
                  <c:v>266.69225650000004</c:v>
                </c:pt>
                <c:pt idx="8790">
                  <c:v>266.70134030000003</c:v>
                </c:pt>
                <c:pt idx="8791">
                  <c:v>266.71042360000001</c:v>
                </c:pt>
                <c:pt idx="8792">
                  <c:v>266.71950630000003</c:v>
                </c:pt>
                <c:pt idx="8793">
                  <c:v>266.72858860000002</c:v>
                </c:pt>
                <c:pt idx="8794">
                  <c:v>266.73767040000007</c:v>
                </c:pt>
                <c:pt idx="8795">
                  <c:v>266.7467517</c:v>
                </c:pt>
                <c:pt idx="8796">
                  <c:v>266.75583250000005</c:v>
                </c:pt>
                <c:pt idx="8797">
                  <c:v>266.76491279999999</c:v>
                </c:pt>
                <c:pt idx="8798">
                  <c:v>266.77399260000004</c:v>
                </c:pt>
                <c:pt idx="8799">
                  <c:v>266.78307190000004</c:v>
                </c:pt>
                <c:pt idx="8800">
                  <c:v>266.79215069999998</c:v>
                </c:pt>
                <c:pt idx="8801">
                  <c:v>266.80122900000003</c:v>
                </c:pt>
                <c:pt idx="8802">
                  <c:v>266.81030680000003</c:v>
                </c:pt>
                <c:pt idx="8803">
                  <c:v>266.81938410000004</c:v>
                </c:pt>
                <c:pt idx="8804">
                  <c:v>266.82846089999998</c:v>
                </c:pt>
                <c:pt idx="8805">
                  <c:v>266.83753730000001</c:v>
                </c:pt>
                <c:pt idx="8806">
                  <c:v>266.84661310000001</c:v>
                </c:pt>
                <c:pt idx="8807">
                  <c:v>266.85568840000002</c:v>
                </c:pt>
                <c:pt idx="8808">
                  <c:v>266.86476329999999</c:v>
                </c:pt>
                <c:pt idx="8809">
                  <c:v>266.8738376</c:v>
                </c:pt>
                <c:pt idx="8810">
                  <c:v>266.88291150000003</c:v>
                </c:pt>
                <c:pt idx="8811">
                  <c:v>266.89198479999999</c:v>
                </c:pt>
                <c:pt idx="8812">
                  <c:v>266.90105770000002</c:v>
                </c:pt>
                <c:pt idx="8813">
                  <c:v>266.91013000000004</c:v>
                </c:pt>
                <c:pt idx="8814">
                  <c:v>266.91920190000002</c:v>
                </c:pt>
                <c:pt idx="8815">
                  <c:v>266.92827330000006</c:v>
                </c:pt>
                <c:pt idx="8816">
                  <c:v>266.93734410000002</c:v>
                </c:pt>
                <c:pt idx="8817">
                  <c:v>266.94641450000006</c:v>
                </c:pt>
                <c:pt idx="8818">
                  <c:v>266.95548440000005</c:v>
                </c:pt>
                <c:pt idx="8819">
                  <c:v>266.96455380000003</c:v>
                </c:pt>
                <c:pt idx="8820">
                  <c:v>266.97362270000002</c:v>
                </c:pt>
                <c:pt idx="8821">
                  <c:v>266.98269110000007</c:v>
                </c:pt>
                <c:pt idx="8822">
                  <c:v>266.99175900000006</c:v>
                </c:pt>
                <c:pt idx="8823">
                  <c:v>267.00082640000005</c:v>
                </c:pt>
                <c:pt idx="8824">
                  <c:v>267.00989330000004</c:v>
                </c:pt>
                <c:pt idx="8825">
                  <c:v>267.01895970000004</c:v>
                </c:pt>
                <c:pt idx="8826">
                  <c:v>267.02802560000003</c:v>
                </c:pt>
                <c:pt idx="8827">
                  <c:v>267.03709099999998</c:v>
                </c:pt>
                <c:pt idx="8828">
                  <c:v>267.046156</c:v>
                </c:pt>
                <c:pt idx="8829">
                  <c:v>267.05522040000005</c:v>
                </c:pt>
                <c:pt idx="8830">
                  <c:v>267.06428430000005</c:v>
                </c:pt>
                <c:pt idx="8831">
                  <c:v>267.07334780000002</c:v>
                </c:pt>
                <c:pt idx="8832">
                  <c:v>267.08241070000003</c:v>
                </c:pt>
                <c:pt idx="8833">
                  <c:v>267.0914732</c:v>
                </c:pt>
                <c:pt idx="8834">
                  <c:v>267.10053510000006</c:v>
                </c:pt>
                <c:pt idx="8835">
                  <c:v>267.10959660000003</c:v>
                </c:pt>
                <c:pt idx="8836">
                  <c:v>267.11865749999998</c:v>
                </c:pt>
                <c:pt idx="8837">
                  <c:v>267.12771800000007</c:v>
                </c:pt>
                <c:pt idx="8838">
                  <c:v>267.13677800000005</c:v>
                </c:pt>
                <c:pt idx="8839">
                  <c:v>267.1458374</c:v>
                </c:pt>
                <c:pt idx="8840">
                  <c:v>267.15489640000004</c:v>
                </c:pt>
                <c:pt idx="8841">
                  <c:v>267.16395490000002</c:v>
                </c:pt>
                <c:pt idx="8842">
                  <c:v>267.1730129</c:v>
                </c:pt>
                <c:pt idx="8843">
                  <c:v>267.18207040000004</c:v>
                </c:pt>
                <c:pt idx="8844">
                  <c:v>267.19112740000003</c:v>
                </c:pt>
                <c:pt idx="8845">
                  <c:v>267.20018390000001</c:v>
                </c:pt>
                <c:pt idx="8846">
                  <c:v>267.2092399</c:v>
                </c:pt>
                <c:pt idx="8847">
                  <c:v>267.21829539999999</c:v>
                </c:pt>
                <c:pt idx="8848">
                  <c:v>267.22735040000003</c:v>
                </c:pt>
                <c:pt idx="8849">
                  <c:v>267.23640490000003</c:v>
                </c:pt>
                <c:pt idx="8850">
                  <c:v>267.24545890000002</c:v>
                </c:pt>
                <c:pt idx="8851">
                  <c:v>267.25451249999998</c:v>
                </c:pt>
                <c:pt idx="8852">
                  <c:v>267.26356550000003</c:v>
                </c:pt>
                <c:pt idx="8853">
                  <c:v>267.27261800000002</c:v>
                </c:pt>
                <c:pt idx="8854">
                  <c:v>267.28167010000004</c:v>
                </c:pt>
                <c:pt idx="8855">
                  <c:v>267.29072160000004</c:v>
                </c:pt>
                <c:pt idx="8856">
                  <c:v>267.29977260000004</c:v>
                </c:pt>
                <c:pt idx="8857">
                  <c:v>267.30882320000001</c:v>
                </c:pt>
                <c:pt idx="8858">
                  <c:v>267.31787320000001</c:v>
                </c:pt>
                <c:pt idx="8859">
                  <c:v>267.32692280000003</c:v>
                </c:pt>
                <c:pt idx="8860">
                  <c:v>267.3359719</c:v>
                </c:pt>
                <c:pt idx="8861">
                  <c:v>267.34502040000001</c:v>
                </c:pt>
                <c:pt idx="8862">
                  <c:v>267.35406850000004</c:v>
                </c:pt>
                <c:pt idx="8863">
                  <c:v>267.36311610000001</c:v>
                </c:pt>
                <c:pt idx="8864">
                  <c:v>267.37216320000005</c:v>
                </c:pt>
                <c:pt idx="8865">
                  <c:v>267.38120980000002</c:v>
                </c:pt>
                <c:pt idx="8866">
                  <c:v>267.39025580000003</c:v>
                </c:pt>
                <c:pt idx="8867">
                  <c:v>267.39930140000001</c:v>
                </c:pt>
                <c:pt idx="8868">
                  <c:v>267.40834649999999</c:v>
                </c:pt>
                <c:pt idx="8869">
                  <c:v>267.41739110000003</c:v>
                </c:pt>
                <c:pt idx="8870">
                  <c:v>267.42643520000001</c:v>
                </c:pt>
                <c:pt idx="8871">
                  <c:v>267.43547890000002</c:v>
                </c:pt>
                <c:pt idx="8872">
                  <c:v>267.44452200000006</c:v>
                </c:pt>
                <c:pt idx="8873">
                  <c:v>267.45356460000005</c:v>
                </c:pt>
                <c:pt idx="8874">
                  <c:v>267.46260670000004</c:v>
                </c:pt>
                <c:pt idx="8875">
                  <c:v>267.47164830000003</c:v>
                </c:pt>
                <c:pt idx="8876">
                  <c:v>267.48068949999998</c:v>
                </c:pt>
                <c:pt idx="8877">
                  <c:v>267.48973010000003</c:v>
                </c:pt>
                <c:pt idx="8878">
                  <c:v>267.49877029999999</c:v>
                </c:pt>
                <c:pt idx="8879">
                  <c:v>267.50780989999998</c:v>
                </c:pt>
                <c:pt idx="8880">
                  <c:v>267.5168491</c:v>
                </c:pt>
                <c:pt idx="8881">
                  <c:v>267.52588770000006</c:v>
                </c:pt>
                <c:pt idx="8882">
                  <c:v>267.53492590000002</c:v>
                </c:pt>
                <c:pt idx="8883">
                  <c:v>267.54396350000002</c:v>
                </c:pt>
                <c:pt idx="8884">
                  <c:v>267.55300070000004</c:v>
                </c:pt>
                <c:pt idx="8885">
                  <c:v>267.56203740000001</c:v>
                </c:pt>
                <c:pt idx="8886">
                  <c:v>267.57107350000001</c:v>
                </c:pt>
                <c:pt idx="8887">
                  <c:v>267.58010919999998</c:v>
                </c:pt>
                <c:pt idx="8888">
                  <c:v>267.58914440000001</c:v>
                </c:pt>
                <c:pt idx="8889">
                  <c:v>267.59817909999998</c:v>
                </c:pt>
                <c:pt idx="8890">
                  <c:v>267.60721330000001</c:v>
                </c:pt>
                <c:pt idx="8891">
                  <c:v>267.61624700000004</c:v>
                </c:pt>
                <c:pt idx="8892">
                  <c:v>267.62528020000002</c:v>
                </c:pt>
                <c:pt idx="8893">
                  <c:v>267.6343129</c:v>
                </c:pt>
                <c:pt idx="8894">
                  <c:v>267.64334510000003</c:v>
                </c:pt>
                <c:pt idx="8895">
                  <c:v>267.65237680000001</c:v>
                </c:pt>
                <c:pt idx="8896">
                  <c:v>267.66140799999999</c:v>
                </c:pt>
                <c:pt idx="8897">
                  <c:v>267.6704388</c:v>
                </c:pt>
                <c:pt idx="8898">
                  <c:v>267.67946900000004</c:v>
                </c:pt>
                <c:pt idx="8899">
                  <c:v>267.68849870000003</c:v>
                </c:pt>
                <c:pt idx="8900">
                  <c:v>267.69752799999998</c:v>
                </c:pt>
                <c:pt idx="8901">
                  <c:v>267.70655670000002</c:v>
                </c:pt>
                <c:pt idx="8902">
                  <c:v>267.71558500000003</c:v>
                </c:pt>
                <c:pt idx="8903">
                  <c:v>267.72461270000002</c:v>
                </c:pt>
                <c:pt idx="8904">
                  <c:v>267.73364000000004</c:v>
                </c:pt>
                <c:pt idx="8905">
                  <c:v>267.74266670000003</c:v>
                </c:pt>
                <c:pt idx="8906">
                  <c:v>267.75169300000005</c:v>
                </c:pt>
                <c:pt idx="8907">
                  <c:v>267.76071870000004</c:v>
                </c:pt>
                <c:pt idx="8908">
                  <c:v>267.769744</c:v>
                </c:pt>
                <c:pt idx="8909">
                  <c:v>267.77876880000002</c:v>
                </c:pt>
                <c:pt idx="8910">
                  <c:v>267.78779310000004</c:v>
                </c:pt>
                <c:pt idx="8911">
                  <c:v>267.79681690000001</c:v>
                </c:pt>
                <c:pt idx="8912">
                  <c:v>267.80584010000001</c:v>
                </c:pt>
                <c:pt idx="8913">
                  <c:v>267.81486290000004</c:v>
                </c:pt>
                <c:pt idx="8914">
                  <c:v>267.82388520000001</c:v>
                </c:pt>
                <c:pt idx="8915">
                  <c:v>267.83290700000003</c:v>
                </c:pt>
                <c:pt idx="8916">
                  <c:v>267.84192830000006</c:v>
                </c:pt>
                <c:pt idx="8917">
                  <c:v>267.85094909999998</c:v>
                </c:pt>
                <c:pt idx="8918">
                  <c:v>267.85996950000003</c:v>
                </c:pt>
                <c:pt idx="8919">
                  <c:v>267.86898930000001</c:v>
                </c:pt>
                <c:pt idx="8920">
                  <c:v>267.87800859999999</c:v>
                </c:pt>
                <c:pt idx="8921">
                  <c:v>267.88702740000002</c:v>
                </c:pt>
                <c:pt idx="8922">
                  <c:v>267.89604580000002</c:v>
                </c:pt>
                <c:pt idx="8923">
                  <c:v>267.90506360000001</c:v>
                </c:pt>
                <c:pt idx="8924">
                  <c:v>267.91408089999999</c:v>
                </c:pt>
                <c:pt idx="8925">
                  <c:v>267.92309780000005</c:v>
                </c:pt>
                <c:pt idx="8926">
                  <c:v>267.93211410000004</c:v>
                </c:pt>
                <c:pt idx="8927">
                  <c:v>267.94112999999999</c:v>
                </c:pt>
                <c:pt idx="8928">
                  <c:v>267.95014529999997</c:v>
                </c:pt>
                <c:pt idx="8929">
                  <c:v>267.95916020000004</c:v>
                </c:pt>
                <c:pt idx="8930">
                  <c:v>267.96817460000005</c:v>
                </c:pt>
                <c:pt idx="8931">
                  <c:v>267.97718840000005</c:v>
                </c:pt>
                <c:pt idx="8932">
                  <c:v>267.9862018</c:v>
                </c:pt>
                <c:pt idx="8933">
                  <c:v>267.99521470000002</c:v>
                </c:pt>
                <c:pt idx="8934">
                  <c:v>268.00422709999998</c:v>
                </c:pt>
                <c:pt idx="8935">
                  <c:v>268.013239</c:v>
                </c:pt>
                <c:pt idx="8936">
                  <c:v>268.02225030000005</c:v>
                </c:pt>
                <c:pt idx="8937">
                  <c:v>268.03126120000002</c:v>
                </c:pt>
                <c:pt idx="8938">
                  <c:v>268.04027160000004</c:v>
                </c:pt>
                <c:pt idx="8939">
                  <c:v>268.04928150000006</c:v>
                </c:pt>
                <c:pt idx="8940">
                  <c:v>268.058291</c:v>
                </c:pt>
                <c:pt idx="8941">
                  <c:v>268.06729990000002</c:v>
                </c:pt>
                <c:pt idx="8942">
                  <c:v>268.07630830000005</c:v>
                </c:pt>
                <c:pt idx="8943">
                  <c:v>268.08531620000002</c:v>
                </c:pt>
                <c:pt idx="8944">
                  <c:v>268.0943236</c:v>
                </c:pt>
                <c:pt idx="8945">
                  <c:v>268.10333060000005</c:v>
                </c:pt>
                <c:pt idx="8946">
                  <c:v>268.11233700000003</c:v>
                </c:pt>
                <c:pt idx="8947">
                  <c:v>268.1213429</c:v>
                </c:pt>
                <c:pt idx="8948">
                  <c:v>268.1303484</c:v>
                </c:pt>
                <c:pt idx="8949">
                  <c:v>268.13935330000004</c:v>
                </c:pt>
                <c:pt idx="8950">
                  <c:v>268.14835780000004</c:v>
                </c:pt>
                <c:pt idx="8951">
                  <c:v>268.15736170000002</c:v>
                </c:pt>
                <c:pt idx="8952">
                  <c:v>268.16636520000003</c:v>
                </c:pt>
                <c:pt idx="8953">
                  <c:v>268.17536819999998</c:v>
                </c:pt>
                <c:pt idx="8954">
                  <c:v>268.18437060000002</c:v>
                </c:pt>
                <c:pt idx="8955">
                  <c:v>268.19337260000003</c:v>
                </c:pt>
                <c:pt idx="8956">
                  <c:v>268.20237409999999</c:v>
                </c:pt>
                <c:pt idx="8957">
                  <c:v>268.2113751</c:v>
                </c:pt>
                <c:pt idx="8958">
                  <c:v>268.22037560000001</c:v>
                </c:pt>
                <c:pt idx="8959">
                  <c:v>268.2293755</c:v>
                </c:pt>
                <c:pt idx="8960">
                  <c:v>268.23837500000002</c:v>
                </c:pt>
                <c:pt idx="8961">
                  <c:v>268.24737400000004</c:v>
                </c:pt>
                <c:pt idx="8962">
                  <c:v>268.25637250000005</c:v>
                </c:pt>
                <c:pt idx="8963">
                  <c:v>268.26537060000004</c:v>
                </c:pt>
                <c:pt idx="8964">
                  <c:v>268.2743681</c:v>
                </c:pt>
                <c:pt idx="8965">
                  <c:v>268.28336510000003</c:v>
                </c:pt>
                <c:pt idx="8966">
                  <c:v>268.29236159999999</c:v>
                </c:pt>
                <c:pt idx="8967">
                  <c:v>268.30135760000002</c:v>
                </c:pt>
                <c:pt idx="8968">
                  <c:v>268.31035320000001</c:v>
                </c:pt>
                <c:pt idx="8969">
                  <c:v>268.31934820000004</c:v>
                </c:pt>
                <c:pt idx="8970">
                  <c:v>268.32834270000001</c:v>
                </c:pt>
                <c:pt idx="8971">
                  <c:v>268.33733680000006</c:v>
                </c:pt>
                <c:pt idx="8972">
                  <c:v>268.34633030000003</c:v>
                </c:pt>
                <c:pt idx="8973">
                  <c:v>268.35532340000003</c:v>
                </c:pt>
                <c:pt idx="8974">
                  <c:v>268.36431590000001</c:v>
                </c:pt>
                <c:pt idx="8975">
                  <c:v>268.37330800000001</c:v>
                </c:pt>
                <c:pt idx="8976">
                  <c:v>268.38229960000001</c:v>
                </c:pt>
                <c:pt idx="8977">
                  <c:v>268.39129059999999</c:v>
                </c:pt>
                <c:pt idx="8978">
                  <c:v>268.40028120000005</c:v>
                </c:pt>
                <c:pt idx="8979">
                  <c:v>268.4092713</c:v>
                </c:pt>
                <c:pt idx="8980">
                  <c:v>268.41826090000001</c:v>
                </c:pt>
                <c:pt idx="8981">
                  <c:v>268.42724989999999</c:v>
                </c:pt>
                <c:pt idx="8982">
                  <c:v>268.4362385</c:v>
                </c:pt>
                <c:pt idx="8983">
                  <c:v>268.44522660000007</c:v>
                </c:pt>
                <c:pt idx="8984">
                  <c:v>268.45421420000002</c:v>
                </c:pt>
                <c:pt idx="8985">
                  <c:v>268.46320130000004</c:v>
                </c:pt>
                <c:pt idx="8986">
                  <c:v>268.47218790000005</c:v>
                </c:pt>
                <c:pt idx="8987">
                  <c:v>268.48117400000001</c:v>
                </c:pt>
                <c:pt idx="8988">
                  <c:v>268.49015969999999</c:v>
                </c:pt>
                <c:pt idx="8989">
                  <c:v>268.49914480000001</c:v>
                </c:pt>
                <c:pt idx="8990">
                  <c:v>268.50812940000003</c:v>
                </c:pt>
                <c:pt idx="8991">
                  <c:v>268.51711349999999</c:v>
                </c:pt>
                <c:pt idx="8992">
                  <c:v>268.52609720000004</c:v>
                </c:pt>
                <c:pt idx="8993">
                  <c:v>268.5350803</c:v>
                </c:pt>
                <c:pt idx="8994">
                  <c:v>268.54406290000003</c:v>
                </c:pt>
                <c:pt idx="8995">
                  <c:v>268.55304510000002</c:v>
                </c:pt>
                <c:pt idx="8996">
                  <c:v>268.56202670000005</c:v>
                </c:pt>
                <c:pt idx="8997">
                  <c:v>268.57100790000004</c:v>
                </c:pt>
                <c:pt idx="8998">
                  <c:v>268.57998859999998</c:v>
                </c:pt>
                <c:pt idx="8999">
                  <c:v>268.58896870000001</c:v>
                </c:pt>
                <c:pt idx="9000">
                  <c:v>268.59794840000006</c:v>
                </c:pt>
                <c:pt idx="9001">
                  <c:v>268.60692760000006</c:v>
                </c:pt>
                <c:pt idx="9002">
                  <c:v>268.61590620000004</c:v>
                </c:pt>
                <c:pt idx="9003">
                  <c:v>268.62488440000004</c:v>
                </c:pt>
                <c:pt idx="9004">
                  <c:v>268.63386210000004</c:v>
                </c:pt>
                <c:pt idx="9005">
                  <c:v>268.64283929999999</c:v>
                </c:pt>
                <c:pt idx="9006">
                  <c:v>268.651816</c:v>
                </c:pt>
                <c:pt idx="9007">
                  <c:v>268.6607922</c:v>
                </c:pt>
                <c:pt idx="9008">
                  <c:v>268.66976790000001</c:v>
                </c:pt>
                <c:pt idx="9009">
                  <c:v>268.67874310000002</c:v>
                </c:pt>
                <c:pt idx="9010">
                  <c:v>268.68771780000003</c:v>
                </c:pt>
                <c:pt idx="9011">
                  <c:v>268.69669199999998</c:v>
                </c:pt>
                <c:pt idx="9012">
                  <c:v>268.70566570000005</c:v>
                </c:pt>
                <c:pt idx="9013">
                  <c:v>268.71463899999998</c:v>
                </c:pt>
                <c:pt idx="9014">
                  <c:v>268.72361170000005</c:v>
                </c:pt>
                <c:pt idx="9015">
                  <c:v>268.73258390000001</c:v>
                </c:pt>
                <c:pt idx="9016">
                  <c:v>268.74155569999999</c:v>
                </c:pt>
                <c:pt idx="9017">
                  <c:v>268.75052690000001</c:v>
                </c:pt>
                <c:pt idx="9018">
                  <c:v>268.75949760000003</c:v>
                </c:pt>
                <c:pt idx="9019">
                  <c:v>268.76846790000002</c:v>
                </c:pt>
                <c:pt idx="9020">
                  <c:v>268.77743760000004</c:v>
                </c:pt>
                <c:pt idx="9021">
                  <c:v>268.78640690000003</c:v>
                </c:pt>
                <c:pt idx="9022">
                  <c:v>268.79537570000002</c:v>
                </c:pt>
                <c:pt idx="9023">
                  <c:v>268.80434389999999</c:v>
                </c:pt>
                <c:pt idx="9024">
                  <c:v>268.81331169999999</c:v>
                </c:pt>
                <c:pt idx="9025">
                  <c:v>268.82227900000004</c:v>
                </c:pt>
                <c:pt idx="9026">
                  <c:v>268.83124580000003</c:v>
                </c:pt>
                <c:pt idx="9027">
                  <c:v>268.84021200000001</c:v>
                </c:pt>
                <c:pt idx="9028">
                  <c:v>268.84917780000001</c:v>
                </c:pt>
                <c:pt idx="9029">
                  <c:v>268.85814310000001</c:v>
                </c:pt>
                <c:pt idx="9030">
                  <c:v>268.86710790000001</c:v>
                </c:pt>
                <c:pt idx="9031">
                  <c:v>268.87607220000001</c:v>
                </c:pt>
                <c:pt idx="9032">
                  <c:v>268.88503600000001</c:v>
                </c:pt>
                <c:pt idx="9033">
                  <c:v>268.89399930000002</c:v>
                </c:pt>
                <c:pt idx="9034">
                  <c:v>268.90296210000002</c:v>
                </c:pt>
                <c:pt idx="9035">
                  <c:v>268.9119245</c:v>
                </c:pt>
                <c:pt idx="9036">
                  <c:v>268.92088630000001</c:v>
                </c:pt>
                <c:pt idx="9037">
                  <c:v>268.92984760000002</c:v>
                </c:pt>
                <c:pt idx="9038">
                  <c:v>268.93880839999997</c:v>
                </c:pt>
                <c:pt idx="9039">
                  <c:v>268.94776880000001</c:v>
                </c:pt>
                <c:pt idx="9040">
                  <c:v>268.95672860000002</c:v>
                </c:pt>
                <c:pt idx="9041">
                  <c:v>268.965688</c:v>
                </c:pt>
                <c:pt idx="9042">
                  <c:v>268.97464680000002</c:v>
                </c:pt>
                <c:pt idx="9043">
                  <c:v>268.98360520000006</c:v>
                </c:pt>
                <c:pt idx="9044">
                  <c:v>268.99256300000002</c:v>
                </c:pt>
                <c:pt idx="9045">
                  <c:v>269.0015204</c:v>
                </c:pt>
                <c:pt idx="9046">
                  <c:v>269.01047730000005</c:v>
                </c:pt>
                <c:pt idx="9047">
                  <c:v>269.01943360000001</c:v>
                </c:pt>
                <c:pt idx="9048">
                  <c:v>269.0283895</c:v>
                </c:pt>
                <c:pt idx="9049">
                  <c:v>269.03734490000005</c:v>
                </c:pt>
                <c:pt idx="9050">
                  <c:v>269.04629979999999</c:v>
                </c:pt>
                <c:pt idx="9051">
                  <c:v>269.05525420000004</c:v>
                </c:pt>
                <c:pt idx="9052">
                  <c:v>269.06420800000001</c:v>
                </c:pt>
                <c:pt idx="9053">
                  <c:v>269.0731614</c:v>
                </c:pt>
                <c:pt idx="9054">
                  <c:v>269.0821143</c:v>
                </c:pt>
                <c:pt idx="9055">
                  <c:v>269.0910667</c:v>
                </c:pt>
                <c:pt idx="9056">
                  <c:v>269.10001870000002</c:v>
                </c:pt>
                <c:pt idx="9057">
                  <c:v>269.10897010000002</c:v>
                </c:pt>
                <c:pt idx="9058">
                  <c:v>269.11792100000002</c:v>
                </c:pt>
                <c:pt idx="9059">
                  <c:v>269.10426690000003</c:v>
                </c:pt>
                <c:pt idx="9060">
                  <c:v>269.11346029999999</c:v>
                </c:pt>
                <c:pt idx="9061">
                  <c:v>269.1226532</c:v>
                </c:pt>
                <c:pt idx="9062">
                  <c:v>269.13184560000002</c:v>
                </c:pt>
                <c:pt idx="9063">
                  <c:v>269.14103750000004</c:v>
                </c:pt>
                <c:pt idx="9064">
                  <c:v>269.15022890000006</c:v>
                </c:pt>
                <c:pt idx="9065">
                  <c:v>269.15941980000002</c:v>
                </c:pt>
                <c:pt idx="9066">
                  <c:v>269.16861020000005</c:v>
                </c:pt>
                <c:pt idx="9067">
                  <c:v>269.17780010000007</c:v>
                </c:pt>
                <c:pt idx="9068">
                  <c:v>269.18698949999998</c:v>
                </c:pt>
                <c:pt idx="9069">
                  <c:v>269.19617840000001</c:v>
                </c:pt>
                <c:pt idx="9070">
                  <c:v>269.20536680000004</c:v>
                </c:pt>
                <c:pt idx="9071">
                  <c:v>269.21455470000001</c:v>
                </c:pt>
                <c:pt idx="9072">
                  <c:v>269.22374200000002</c:v>
                </c:pt>
                <c:pt idx="9073">
                  <c:v>269.23292890000005</c:v>
                </c:pt>
                <c:pt idx="9074">
                  <c:v>269.24211530000002</c:v>
                </c:pt>
                <c:pt idx="9075">
                  <c:v>269.25130120000006</c:v>
                </c:pt>
                <c:pt idx="9076">
                  <c:v>269.26048660000004</c:v>
                </c:pt>
                <c:pt idx="9077">
                  <c:v>269.26967150000002</c:v>
                </c:pt>
                <c:pt idx="9078">
                  <c:v>269.27885590000005</c:v>
                </c:pt>
                <c:pt idx="9079">
                  <c:v>269.28803980000004</c:v>
                </c:pt>
                <c:pt idx="9080">
                  <c:v>269.29722310000005</c:v>
                </c:pt>
                <c:pt idx="9081">
                  <c:v>269.30640600000004</c:v>
                </c:pt>
                <c:pt idx="9082">
                  <c:v>269.31558840000002</c:v>
                </c:pt>
                <c:pt idx="9083">
                  <c:v>269.32477030000001</c:v>
                </c:pt>
                <c:pt idx="9084">
                  <c:v>269.3339517</c:v>
                </c:pt>
                <c:pt idx="9085">
                  <c:v>269.34313260000005</c:v>
                </c:pt>
                <c:pt idx="9086">
                  <c:v>269.35231290000007</c:v>
                </c:pt>
                <c:pt idx="9087">
                  <c:v>269.36149280000001</c:v>
                </c:pt>
                <c:pt idx="9088">
                  <c:v>269.3706722</c:v>
                </c:pt>
                <c:pt idx="9089">
                  <c:v>269.37985110000005</c:v>
                </c:pt>
                <c:pt idx="9090">
                  <c:v>269.38902949999999</c:v>
                </c:pt>
                <c:pt idx="9091">
                  <c:v>269.39820730000002</c:v>
                </c:pt>
                <c:pt idx="9092">
                  <c:v>269.40738470000002</c:v>
                </c:pt>
                <c:pt idx="9093">
                  <c:v>269.41656160000002</c:v>
                </c:pt>
                <c:pt idx="9094">
                  <c:v>269.42573800000002</c:v>
                </c:pt>
                <c:pt idx="9095">
                  <c:v>269.4349138</c:v>
                </c:pt>
                <c:pt idx="9096">
                  <c:v>269.44408920000006</c:v>
                </c:pt>
                <c:pt idx="9097">
                  <c:v>269.45326410000001</c:v>
                </c:pt>
                <c:pt idx="9098">
                  <c:v>269.46243850000002</c:v>
                </c:pt>
                <c:pt idx="9099">
                  <c:v>269.4716123</c:v>
                </c:pt>
                <c:pt idx="9100">
                  <c:v>269.48078570000001</c:v>
                </c:pt>
                <c:pt idx="9101">
                  <c:v>269.48995860000002</c:v>
                </c:pt>
                <c:pt idx="9102">
                  <c:v>269.49913090000001</c:v>
                </c:pt>
                <c:pt idx="9103">
                  <c:v>269.50830280000002</c:v>
                </c:pt>
                <c:pt idx="9104">
                  <c:v>269.51747419999998</c:v>
                </c:pt>
                <c:pt idx="9105">
                  <c:v>269.5266451</c:v>
                </c:pt>
                <c:pt idx="9106">
                  <c:v>269.53581540000005</c:v>
                </c:pt>
                <c:pt idx="9107">
                  <c:v>269.54498530000001</c:v>
                </c:pt>
                <c:pt idx="9108">
                  <c:v>269.5541546</c:v>
                </c:pt>
                <c:pt idx="9109">
                  <c:v>269.56332350000002</c:v>
                </c:pt>
                <c:pt idx="9110">
                  <c:v>269.57249190000005</c:v>
                </c:pt>
                <c:pt idx="9111">
                  <c:v>269.58165969999999</c:v>
                </c:pt>
                <c:pt idx="9112">
                  <c:v>269.59082710000001</c:v>
                </c:pt>
                <c:pt idx="9113">
                  <c:v>269.59999400000004</c:v>
                </c:pt>
                <c:pt idx="9114">
                  <c:v>269.60916029999998</c:v>
                </c:pt>
                <c:pt idx="9115">
                  <c:v>269.61832620000001</c:v>
                </c:pt>
                <c:pt idx="9116">
                  <c:v>269.62749150000002</c:v>
                </c:pt>
                <c:pt idx="9117">
                  <c:v>269.63665640000005</c:v>
                </c:pt>
                <c:pt idx="9118">
                  <c:v>269.64582080000002</c:v>
                </c:pt>
                <c:pt idx="9119">
                  <c:v>269.65498460000003</c:v>
                </c:pt>
                <c:pt idx="9120">
                  <c:v>269.66414800000001</c:v>
                </c:pt>
                <c:pt idx="9121">
                  <c:v>269.67331080000002</c:v>
                </c:pt>
                <c:pt idx="9122">
                  <c:v>269.6824732</c:v>
                </c:pt>
                <c:pt idx="9123">
                  <c:v>269.69163500000002</c:v>
                </c:pt>
                <c:pt idx="9124">
                  <c:v>269.7007964</c:v>
                </c:pt>
                <c:pt idx="9125">
                  <c:v>269.70995720000002</c:v>
                </c:pt>
                <c:pt idx="9126">
                  <c:v>269.71911760000006</c:v>
                </c:pt>
                <c:pt idx="9127">
                  <c:v>269.72827740000002</c:v>
                </c:pt>
                <c:pt idx="9128">
                  <c:v>269.73743680000001</c:v>
                </c:pt>
                <c:pt idx="9129">
                  <c:v>269.74659560000003</c:v>
                </c:pt>
                <c:pt idx="9130">
                  <c:v>269.75575400000002</c:v>
                </c:pt>
                <c:pt idx="9131">
                  <c:v>269.76491179999999</c:v>
                </c:pt>
                <c:pt idx="9132">
                  <c:v>269.77406920000004</c:v>
                </c:pt>
                <c:pt idx="9133">
                  <c:v>269.78322600000001</c:v>
                </c:pt>
                <c:pt idx="9134">
                  <c:v>269.79238240000001</c:v>
                </c:pt>
                <c:pt idx="9135">
                  <c:v>269.80153820000004</c:v>
                </c:pt>
                <c:pt idx="9136">
                  <c:v>269.81069360000004</c:v>
                </c:pt>
                <c:pt idx="9137">
                  <c:v>269.81984840000001</c:v>
                </c:pt>
                <c:pt idx="9138">
                  <c:v>269.82900270000005</c:v>
                </c:pt>
                <c:pt idx="9139">
                  <c:v>269.83815659999999</c:v>
                </c:pt>
                <c:pt idx="9140">
                  <c:v>269.84730990000003</c:v>
                </c:pt>
                <c:pt idx="9141">
                  <c:v>269.85646280000003</c:v>
                </c:pt>
                <c:pt idx="9142">
                  <c:v>269.86561510000007</c:v>
                </c:pt>
                <c:pt idx="9143">
                  <c:v>269.8747669</c:v>
                </c:pt>
                <c:pt idx="9144">
                  <c:v>269.88391830000006</c:v>
                </c:pt>
                <c:pt idx="9145">
                  <c:v>269.89306909999999</c:v>
                </c:pt>
                <c:pt idx="9146">
                  <c:v>269.90221950000006</c:v>
                </c:pt>
                <c:pt idx="9147">
                  <c:v>269.91136930000005</c:v>
                </c:pt>
                <c:pt idx="9148">
                  <c:v>269.92051859999998</c:v>
                </c:pt>
                <c:pt idx="9149">
                  <c:v>269.92966749999999</c:v>
                </c:pt>
                <c:pt idx="9150">
                  <c:v>269.93881580000004</c:v>
                </c:pt>
                <c:pt idx="9151">
                  <c:v>269.94796360000004</c:v>
                </c:pt>
                <c:pt idx="9152">
                  <c:v>269.95711100000005</c:v>
                </c:pt>
                <c:pt idx="9153">
                  <c:v>269.96625780000005</c:v>
                </c:pt>
                <c:pt idx="9154">
                  <c:v>269.97540410000005</c:v>
                </c:pt>
                <c:pt idx="9155">
                  <c:v>269.98455000000001</c:v>
                </c:pt>
                <c:pt idx="9156">
                  <c:v>269.99369530000001</c:v>
                </c:pt>
                <c:pt idx="9157">
                  <c:v>270.00284010000001</c:v>
                </c:pt>
                <c:pt idx="9158">
                  <c:v>270.01198440000002</c:v>
                </c:pt>
                <c:pt idx="9159">
                  <c:v>270.02112830000004</c:v>
                </c:pt>
                <c:pt idx="9160">
                  <c:v>270.03027159999999</c:v>
                </c:pt>
                <c:pt idx="9161">
                  <c:v>270.0394144</c:v>
                </c:pt>
                <c:pt idx="9162">
                  <c:v>270.04855670000006</c:v>
                </c:pt>
                <c:pt idx="9163">
                  <c:v>270.05769860000004</c:v>
                </c:pt>
                <c:pt idx="9164">
                  <c:v>270.06683989999999</c:v>
                </c:pt>
                <c:pt idx="9165">
                  <c:v>270.07598070000006</c:v>
                </c:pt>
                <c:pt idx="9166">
                  <c:v>270.08512100000002</c:v>
                </c:pt>
                <c:pt idx="9167">
                  <c:v>270.09426089999999</c:v>
                </c:pt>
                <c:pt idx="9168">
                  <c:v>270.10340020000001</c:v>
                </c:pt>
                <c:pt idx="9169">
                  <c:v>270.11253900000003</c:v>
                </c:pt>
                <c:pt idx="9170">
                  <c:v>270.12167730000004</c:v>
                </c:pt>
                <c:pt idx="9171">
                  <c:v>270.13081510000006</c:v>
                </c:pt>
                <c:pt idx="9172">
                  <c:v>270.13995240000003</c:v>
                </c:pt>
                <c:pt idx="9173">
                  <c:v>270.14908930000001</c:v>
                </c:pt>
                <c:pt idx="9174">
                  <c:v>270.15822559999998</c:v>
                </c:pt>
                <c:pt idx="9175">
                  <c:v>270.1673614</c:v>
                </c:pt>
                <c:pt idx="9176">
                  <c:v>270.17649670000003</c:v>
                </c:pt>
                <c:pt idx="9177">
                  <c:v>270.1856315</c:v>
                </c:pt>
                <c:pt idx="9178">
                  <c:v>270.19476580000003</c:v>
                </c:pt>
                <c:pt idx="9179">
                  <c:v>270.20389960000006</c:v>
                </c:pt>
                <c:pt idx="9180">
                  <c:v>270.213033</c:v>
                </c:pt>
                <c:pt idx="9181">
                  <c:v>270.22216580000003</c:v>
                </c:pt>
                <c:pt idx="9182">
                  <c:v>270.2312981</c:v>
                </c:pt>
                <c:pt idx="9183">
                  <c:v>270.24042989999998</c:v>
                </c:pt>
                <c:pt idx="9184">
                  <c:v>270.24956120000002</c:v>
                </c:pt>
                <c:pt idx="9185">
                  <c:v>270.25869200000005</c:v>
                </c:pt>
                <c:pt idx="9186">
                  <c:v>270.26782230000003</c:v>
                </c:pt>
                <c:pt idx="9187">
                  <c:v>270.27695210000002</c:v>
                </c:pt>
                <c:pt idx="9188">
                  <c:v>270.2860814</c:v>
                </c:pt>
                <c:pt idx="9189">
                  <c:v>270.29521020000004</c:v>
                </c:pt>
                <c:pt idx="9190">
                  <c:v>270.30433850000003</c:v>
                </c:pt>
                <c:pt idx="9191">
                  <c:v>270.31346630000002</c:v>
                </c:pt>
                <c:pt idx="9192">
                  <c:v>270.32259360000006</c:v>
                </c:pt>
                <c:pt idx="9193">
                  <c:v>270.33172039999999</c:v>
                </c:pt>
                <c:pt idx="9194">
                  <c:v>270.34084670000004</c:v>
                </c:pt>
                <c:pt idx="9195">
                  <c:v>270.34997250000004</c:v>
                </c:pt>
                <c:pt idx="9196">
                  <c:v>270.35909780000003</c:v>
                </c:pt>
                <c:pt idx="9197">
                  <c:v>270.36822260000002</c:v>
                </c:pt>
                <c:pt idx="9198">
                  <c:v>270.37734690000002</c:v>
                </c:pt>
                <c:pt idx="9199">
                  <c:v>270.38647070000002</c:v>
                </c:pt>
                <c:pt idx="9200">
                  <c:v>270.39559400000002</c:v>
                </c:pt>
                <c:pt idx="9201">
                  <c:v>270.40471680000002</c:v>
                </c:pt>
                <c:pt idx="9202">
                  <c:v>270.41383910000002</c:v>
                </c:pt>
                <c:pt idx="9203">
                  <c:v>270.42296090000002</c:v>
                </c:pt>
                <c:pt idx="9204">
                  <c:v>270.43208220000002</c:v>
                </c:pt>
                <c:pt idx="9205">
                  <c:v>270.44120300000003</c:v>
                </c:pt>
                <c:pt idx="9206">
                  <c:v>270.45032330000004</c:v>
                </c:pt>
                <c:pt idx="9207">
                  <c:v>270.45944310000004</c:v>
                </c:pt>
                <c:pt idx="9208">
                  <c:v>270.46856240000005</c:v>
                </c:pt>
                <c:pt idx="9209">
                  <c:v>270.47768120000001</c:v>
                </c:pt>
                <c:pt idx="9210">
                  <c:v>270.48679940000005</c:v>
                </c:pt>
                <c:pt idx="9211">
                  <c:v>270.49591720000001</c:v>
                </c:pt>
                <c:pt idx="9212">
                  <c:v>270.50503450000002</c:v>
                </c:pt>
                <c:pt idx="9213">
                  <c:v>270.51415130000004</c:v>
                </c:pt>
                <c:pt idx="9214">
                  <c:v>270.5232676</c:v>
                </c:pt>
                <c:pt idx="9215">
                  <c:v>270.53238340000001</c:v>
                </c:pt>
                <c:pt idx="9216">
                  <c:v>270.54149870000003</c:v>
                </c:pt>
                <c:pt idx="9217">
                  <c:v>270.55061340000003</c:v>
                </c:pt>
                <c:pt idx="9218">
                  <c:v>270.55972770000005</c:v>
                </c:pt>
                <c:pt idx="9219">
                  <c:v>270.56884150000002</c:v>
                </c:pt>
                <c:pt idx="9220">
                  <c:v>270.57795479999999</c:v>
                </c:pt>
                <c:pt idx="9221">
                  <c:v>270.58706760000007</c:v>
                </c:pt>
                <c:pt idx="9222">
                  <c:v>270.59617990000004</c:v>
                </c:pt>
                <c:pt idx="9223">
                  <c:v>270.60529160000004</c:v>
                </c:pt>
                <c:pt idx="9224">
                  <c:v>270.61440290000002</c:v>
                </c:pt>
                <c:pt idx="9225">
                  <c:v>270.62351370000005</c:v>
                </c:pt>
                <c:pt idx="9226">
                  <c:v>270.63262400000002</c:v>
                </c:pt>
                <c:pt idx="9227">
                  <c:v>270.64173369999997</c:v>
                </c:pt>
                <c:pt idx="9228">
                  <c:v>270.65084300000001</c:v>
                </c:pt>
                <c:pt idx="9229">
                  <c:v>270.65995180000004</c:v>
                </c:pt>
                <c:pt idx="9230">
                  <c:v>270.66906010000002</c:v>
                </c:pt>
                <c:pt idx="9231">
                  <c:v>270.67816779999998</c:v>
                </c:pt>
                <c:pt idx="9232">
                  <c:v>270.68727510000002</c:v>
                </c:pt>
                <c:pt idx="9233">
                  <c:v>270.69638190000001</c:v>
                </c:pt>
                <c:pt idx="9234">
                  <c:v>270.70548820000005</c:v>
                </c:pt>
                <c:pt idx="9235">
                  <c:v>270.71459390000001</c:v>
                </c:pt>
                <c:pt idx="9236">
                  <c:v>270.7236992</c:v>
                </c:pt>
                <c:pt idx="9237">
                  <c:v>270.73280400000004</c:v>
                </c:pt>
                <c:pt idx="9238">
                  <c:v>270.74190820000001</c:v>
                </c:pt>
                <c:pt idx="9239">
                  <c:v>270.751012</c:v>
                </c:pt>
                <c:pt idx="9240">
                  <c:v>270.7601153</c:v>
                </c:pt>
                <c:pt idx="9241">
                  <c:v>270.76921800000002</c:v>
                </c:pt>
                <c:pt idx="9242">
                  <c:v>270.77832030000002</c:v>
                </c:pt>
                <c:pt idx="9243">
                  <c:v>270.78742210000001</c:v>
                </c:pt>
                <c:pt idx="9244">
                  <c:v>270.79652330000005</c:v>
                </c:pt>
                <c:pt idx="9245">
                  <c:v>270.80562410000005</c:v>
                </c:pt>
                <c:pt idx="9246">
                  <c:v>270.81472430000002</c:v>
                </c:pt>
                <c:pt idx="9247">
                  <c:v>270.82382410000002</c:v>
                </c:pt>
                <c:pt idx="9248">
                  <c:v>270.83292340000003</c:v>
                </c:pt>
                <c:pt idx="9249">
                  <c:v>270.84202210000001</c:v>
                </c:pt>
                <c:pt idx="9250">
                  <c:v>270.85112040000001</c:v>
                </c:pt>
                <c:pt idx="9251">
                  <c:v>270.8602181</c:v>
                </c:pt>
                <c:pt idx="9252">
                  <c:v>270.8693154</c:v>
                </c:pt>
                <c:pt idx="9253">
                  <c:v>270.87841220000001</c:v>
                </c:pt>
                <c:pt idx="9254">
                  <c:v>270.88750840000006</c:v>
                </c:pt>
                <c:pt idx="9255">
                  <c:v>270.89660420000001</c:v>
                </c:pt>
                <c:pt idx="9256">
                  <c:v>270.9056994</c:v>
                </c:pt>
                <c:pt idx="9257">
                  <c:v>270.91479420000002</c:v>
                </c:pt>
                <c:pt idx="9258">
                  <c:v>270.92388840000001</c:v>
                </c:pt>
                <c:pt idx="9259">
                  <c:v>270.93298220000003</c:v>
                </c:pt>
                <c:pt idx="9260">
                  <c:v>270.94207540000002</c:v>
                </c:pt>
                <c:pt idx="9261">
                  <c:v>270.95116819999998</c:v>
                </c:pt>
                <c:pt idx="9262">
                  <c:v>270.96026040000004</c:v>
                </c:pt>
                <c:pt idx="9263">
                  <c:v>270.9693522</c:v>
                </c:pt>
                <c:pt idx="9264">
                  <c:v>270.97844340000006</c:v>
                </c:pt>
                <c:pt idx="9265">
                  <c:v>270.98753420000003</c:v>
                </c:pt>
                <c:pt idx="9266">
                  <c:v>270.99662440000003</c:v>
                </c:pt>
                <c:pt idx="9267">
                  <c:v>271.0057142</c:v>
                </c:pt>
                <c:pt idx="9268">
                  <c:v>271.01480340000001</c:v>
                </c:pt>
                <c:pt idx="9269">
                  <c:v>271.02389219999998</c:v>
                </c:pt>
                <c:pt idx="9270">
                  <c:v>271.03298040000004</c:v>
                </c:pt>
                <c:pt idx="9271">
                  <c:v>271.04206820000002</c:v>
                </c:pt>
                <c:pt idx="9272">
                  <c:v>271.05115539999997</c:v>
                </c:pt>
                <c:pt idx="9273">
                  <c:v>271.06024210000004</c:v>
                </c:pt>
                <c:pt idx="9274">
                  <c:v>271.06932840000002</c:v>
                </c:pt>
                <c:pt idx="9275">
                  <c:v>271.07841410000003</c:v>
                </c:pt>
                <c:pt idx="9276">
                  <c:v>271.08749940000001</c:v>
                </c:pt>
                <c:pt idx="9277">
                  <c:v>271.09658410000003</c:v>
                </c:pt>
                <c:pt idx="9278">
                  <c:v>271.10566830000005</c:v>
                </c:pt>
                <c:pt idx="9279">
                  <c:v>271.11475210000003</c:v>
                </c:pt>
                <c:pt idx="9280">
                  <c:v>271.12383530000005</c:v>
                </c:pt>
                <c:pt idx="9281">
                  <c:v>271.13291800000002</c:v>
                </c:pt>
                <c:pt idx="9282">
                  <c:v>271.14200030000001</c:v>
                </c:pt>
                <c:pt idx="9283">
                  <c:v>271.15108200000003</c:v>
                </c:pt>
                <c:pt idx="9284">
                  <c:v>271.16016320000006</c:v>
                </c:pt>
                <c:pt idx="9285">
                  <c:v>271.16924399999999</c:v>
                </c:pt>
                <c:pt idx="9286">
                  <c:v>271.17832420000002</c:v>
                </c:pt>
                <c:pt idx="9287">
                  <c:v>271.18740389999999</c:v>
                </c:pt>
                <c:pt idx="9288">
                  <c:v>271.19648319999999</c:v>
                </c:pt>
                <c:pt idx="9289">
                  <c:v>271.20556190000002</c:v>
                </c:pt>
                <c:pt idx="9290">
                  <c:v>271.2146401</c:v>
                </c:pt>
                <c:pt idx="9291">
                  <c:v>271.2237179</c:v>
                </c:pt>
                <c:pt idx="9292">
                  <c:v>271.23279509999998</c:v>
                </c:pt>
                <c:pt idx="9293">
                  <c:v>271.24187180000001</c:v>
                </c:pt>
                <c:pt idx="9294">
                  <c:v>271.25094800000005</c:v>
                </c:pt>
                <c:pt idx="9295">
                  <c:v>271.2600238</c:v>
                </c:pt>
                <c:pt idx="9296">
                  <c:v>271.26909899999998</c:v>
                </c:pt>
                <c:pt idx="9297">
                  <c:v>271.27817370000002</c:v>
                </c:pt>
                <c:pt idx="9298">
                  <c:v>271.28724790000001</c:v>
                </c:pt>
                <c:pt idx="9299">
                  <c:v>271.29632170000002</c:v>
                </c:pt>
                <c:pt idx="9300">
                  <c:v>271.30539490000007</c:v>
                </c:pt>
                <c:pt idx="9301">
                  <c:v>271.3144676</c:v>
                </c:pt>
                <c:pt idx="9302">
                  <c:v>271.32353980000005</c:v>
                </c:pt>
                <c:pt idx="9303">
                  <c:v>271.33261149999998</c:v>
                </c:pt>
                <c:pt idx="9304">
                  <c:v>271.3416828</c:v>
                </c:pt>
                <c:pt idx="9305">
                  <c:v>271.3507535</c:v>
                </c:pt>
                <c:pt idx="9306">
                  <c:v>271.35982370000005</c:v>
                </c:pt>
                <c:pt idx="9307">
                  <c:v>271.36889340000005</c:v>
                </c:pt>
                <c:pt idx="9308">
                  <c:v>271.37796259999999</c:v>
                </c:pt>
                <c:pt idx="9309">
                  <c:v>271.38703129999999</c:v>
                </c:pt>
                <c:pt idx="9310">
                  <c:v>271.39609960000007</c:v>
                </c:pt>
                <c:pt idx="9311">
                  <c:v>271.40516730000002</c:v>
                </c:pt>
                <c:pt idx="9312">
                  <c:v>271.41423450000002</c:v>
                </c:pt>
                <c:pt idx="9313">
                  <c:v>271.42330120000003</c:v>
                </c:pt>
                <c:pt idx="9314">
                  <c:v>271.43236740000003</c:v>
                </c:pt>
                <c:pt idx="9315">
                  <c:v>271.44143309999998</c:v>
                </c:pt>
                <c:pt idx="9316">
                  <c:v>271.45049829999999</c:v>
                </c:pt>
                <c:pt idx="9317">
                  <c:v>271.459563</c:v>
                </c:pt>
                <c:pt idx="9318">
                  <c:v>271.46862720000001</c:v>
                </c:pt>
                <c:pt idx="9319">
                  <c:v>271.47769099999999</c:v>
                </c:pt>
                <c:pt idx="9320">
                  <c:v>271.48675420000001</c:v>
                </c:pt>
                <c:pt idx="9321">
                  <c:v>271.49581690000002</c:v>
                </c:pt>
                <c:pt idx="9322">
                  <c:v>271.50487910000004</c:v>
                </c:pt>
                <c:pt idx="9323">
                  <c:v>271.5139408</c:v>
                </c:pt>
                <c:pt idx="9324">
                  <c:v>271.52300200000002</c:v>
                </c:pt>
                <c:pt idx="9325">
                  <c:v>271.53206270000004</c:v>
                </c:pt>
                <c:pt idx="9326">
                  <c:v>271.5411229</c:v>
                </c:pt>
                <c:pt idx="9327">
                  <c:v>271.55018260000003</c:v>
                </c:pt>
                <c:pt idx="9328">
                  <c:v>271.5592418</c:v>
                </c:pt>
                <c:pt idx="9329">
                  <c:v>271.56830050000002</c:v>
                </c:pt>
                <c:pt idx="9330">
                  <c:v>271.57735869999999</c:v>
                </c:pt>
                <c:pt idx="9331">
                  <c:v>271.58641640000002</c:v>
                </c:pt>
                <c:pt idx="9332">
                  <c:v>271.59547359999999</c:v>
                </c:pt>
                <c:pt idx="9333">
                  <c:v>271.60453030000002</c:v>
                </c:pt>
                <c:pt idx="9334">
                  <c:v>271.6135865</c:v>
                </c:pt>
                <c:pt idx="9335">
                  <c:v>271.62264220000003</c:v>
                </c:pt>
                <c:pt idx="9336">
                  <c:v>271.63169740000001</c:v>
                </c:pt>
                <c:pt idx="9337">
                  <c:v>271.64075210000004</c:v>
                </c:pt>
                <c:pt idx="9338">
                  <c:v>271.64980630000002</c:v>
                </c:pt>
                <c:pt idx="9339">
                  <c:v>271.65885990000004</c:v>
                </c:pt>
                <c:pt idx="9340">
                  <c:v>271.66791310000002</c:v>
                </c:pt>
                <c:pt idx="9341">
                  <c:v>271.6769658</c:v>
                </c:pt>
                <c:pt idx="9342">
                  <c:v>271.68601799999999</c:v>
                </c:pt>
                <c:pt idx="9343">
                  <c:v>271.69506969999998</c:v>
                </c:pt>
                <c:pt idx="9344">
                  <c:v>271.70412090000002</c:v>
                </c:pt>
                <c:pt idx="9345">
                  <c:v>271.71317160000001</c:v>
                </c:pt>
                <c:pt idx="9346">
                  <c:v>271.7222218</c:v>
                </c:pt>
                <c:pt idx="9347">
                  <c:v>271.73127150000005</c:v>
                </c:pt>
                <c:pt idx="9348">
                  <c:v>271.74032060000002</c:v>
                </c:pt>
                <c:pt idx="9349">
                  <c:v>271.74936930000001</c:v>
                </c:pt>
                <c:pt idx="9350">
                  <c:v>271.75841750000001</c:v>
                </c:pt>
                <c:pt idx="9351">
                  <c:v>271.76746520000006</c:v>
                </c:pt>
                <c:pt idx="9352">
                  <c:v>271.7765124</c:v>
                </c:pt>
                <c:pt idx="9353">
                  <c:v>271.7855591</c:v>
                </c:pt>
                <c:pt idx="9354">
                  <c:v>271.79460520000003</c:v>
                </c:pt>
                <c:pt idx="9355">
                  <c:v>271.80365089999998</c:v>
                </c:pt>
                <c:pt idx="9356">
                  <c:v>271.81269610000004</c:v>
                </c:pt>
                <c:pt idx="9357">
                  <c:v>271.82174079999999</c:v>
                </c:pt>
                <c:pt idx="9358">
                  <c:v>271.83078500000005</c:v>
                </c:pt>
                <c:pt idx="9359">
                  <c:v>271.83982860000003</c:v>
                </c:pt>
                <c:pt idx="9360">
                  <c:v>271.84887179999998</c:v>
                </c:pt>
                <c:pt idx="9361">
                  <c:v>271.85791450000005</c:v>
                </c:pt>
                <c:pt idx="9362">
                  <c:v>271.84434640000001</c:v>
                </c:pt>
                <c:pt idx="9363">
                  <c:v>271.85363650000005</c:v>
                </c:pt>
                <c:pt idx="9364">
                  <c:v>271.86292610000004</c:v>
                </c:pt>
                <c:pt idx="9365">
                  <c:v>271.87221530000005</c:v>
                </c:pt>
                <c:pt idx="9366">
                  <c:v>271.88150380000002</c:v>
                </c:pt>
                <c:pt idx="9367">
                  <c:v>271.89079190000001</c:v>
                </c:pt>
                <c:pt idx="9368">
                  <c:v>271.90007950000006</c:v>
                </c:pt>
                <c:pt idx="9369">
                  <c:v>271.90936660000006</c:v>
                </c:pt>
                <c:pt idx="9370">
                  <c:v>271.91865319999999</c:v>
                </c:pt>
                <c:pt idx="9371">
                  <c:v>271.92793920000003</c:v>
                </c:pt>
                <c:pt idx="9372">
                  <c:v>271.93722480000002</c:v>
                </c:pt>
                <c:pt idx="9373">
                  <c:v>271.94650990000002</c:v>
                </c:pt>
                <c:pt idx="9374">
                  <c:v>271.9557944</c:v>
                </c:pt>
                <c:pt idx="9375">
                  <c:v>271.96507850000006</c:v>
                </c:pt>
                <c:pt idx="9376">
                  <c:v>271.97436200000004</c:v>
                </c:pt>
                <c:pt idx="9377">
                  <c:v>271.98364500000002</c:v>
                </c:pt>
                <c:pt idx="9378">
                  <c:v>271.99292760000003</c:v>
                </c:pt>
                <c:pt idx="9379">
                  <c:v>272.00220960000001</c:v>
                </c:pt>
                <c:pt idx="9380">
                  <c:v>272.0114911</c:v>
                </c:pt>
                <c:pt idx="9381">
                  <c:v>272.02077209999999</c:v>
                </c:pt>
                <c:pt idx="9382">
                  <c:v>272.03005260000003</c:v>
                </c:pt>
                <c:pt idx="9383">
                  <c:v>272.03933260000002</c:v>
                </c:pt>
                <c:pt idx="9384">
                  <c:v>272.04861210000001</c:v>
                </c:pt>
                <c:pt idx="9385">
                  <c:v>272.05789110000006</c:v>
                </c:pt>
                <c:pt idx="9386">
                  <c:v>272.0671696</c:v>
                </c:pt>
                <c:pt idx="9387">
                  <c:v>272.07644750000003</c:v>
                </c:pt>
                <c:pt idx="9388">
                  <c:v>272.08572500000002</c:v>
                </c:pt>
                <c:pt idx="9389">
                  <c:v>272.09500200000002</c:v>
                </c:pt>
                <c:pt idx="9390">
                  <c:v>272.1042784</c:v>
                </c:pt>
                <c:pt idx="9391">
                  <c:v>272.1135544</c:v>
                </c:pt>
                <c:pt idx="9392">
                  <c:v>272.12282980000003</c:v>
                </c:pt>
                <c:pt idx="9393">
                  <c:v>272.13210470000001</c:v>
                </c:pt>
                <c:pt idx="9394">
                  <c:v>272.14137920000002</c:v>
                </c:pt>
                <c:pt idx="9395">
                  <c:v>272.1506531</c:v>
                </c:pt>
                <c:pt idx="9396">
                  <c:v>272.15992649999998</c:v>
                </c:pt>
                <c:pt idx="9397">
                  <c:v>272.16919939999997</c:v>
                </c:pt>
                <c:pt idx="9398">
                  <c:v>272.17847180000007</c:v>
                </c:pt>
                <c:pt idx="9399">
                  <c:v>272.18774370000006</c:v>
                </c:pt>
                <c:pt idx="9400">
                  <c:v>272.19701510000004</c:v>
                </c:pt>
                <c:pt idx="9401">
                  <c:v>272.20628600000003</c:v>
                </c:pt>
                <c:pt idx="9402">
                  <c:v>272.21555640000003</c:v>
                </c:pt>
                <c:pt idx="9403">
                  <c:v>272.22482630000002</c:v>
                </c:pt>
                <c:pt idx="9404">
                  <c:v>272.23409560000005</c:v>
                </c:pt>
                <c:pt idx="9405">
                  <c:v>272.24336449999998</c:v>
                </c:pt>
                <c:pt idx="9406">
                  <c:v>272.25263289999998</c:v>
                </c:pt>
                <c:pt idx="9407">
                  <c:v>272.26190070000001</c:v>
                </c:pt>
                <c:pt idx="9408">
                  <c:v>272.27116810000007</c:v>
                </c:pt>
                <c:pt idx="9409">
                  <c:v>272.28043489999999</c:v>
                </c:pt>
                <c:pt idx="9410">
                  <c:v>272.28970130000005</c:v>
                </c:pt>
                <c:pt idx="9411">
                  <c:v>272.29896710000003</c:v>
                </c:pt>
                <c:pt idx="9412">
                  <c:v>272.30823240000001</c:v>
                </c:pt>
                <c:pt idx="9413">
                  <c:v>272.31749720000005</c:v>
                </c:pt>
                <c:pt idx="9414">
                  <c:v>272.32676150000003</c:v>
                </c:pt>
                <c:pt idx="9415">
                  <c:v>272.33602530000002</c:v>
                </c:pt>
                <c:pt idx="9416">
                  <c:v>272.3452886</c:v>
                </c:pt>
                <c:pt idx="9417">
                  <c:v>272.35455140000005</c:v>
                </c:pt>
                <c:pt idx="9418">
                  <c:v>272.36381370000004</c:v>
                </c:pt>
                <c:pt idx="9419">
                  <c:v>272.37307550000003</c:v>
                </c:pt>
                <c:pt idx="9420">
                  <c:v>272.38233680000002</c:v>
                </c:pt>
                <c:pt idx="9421">
                  <c:v>272.39159760000007</c:v>
                </c:pt>
                <c:pt idx="9422">
                  <c:v>272.40085779999998</c:v>
                </c:pt>
                <c:pt idx="9423">
                  <c:v>272.41011760000004</c:v>
                </c:pt>
                <c:pt idx="9424">
                  <c:v>272.41937680000001</c:v>
                </c:pt>
                <c:pt idx="9425">
                  <c:v>272.42863560000001</c:v>
                </c:pt>
                <c:pt idx="9426">
                  <c:v>272.43789380000004</c:v>
                </c:pt>
                <c:pt idx="9427">
                  <c:v>272.44715160000004</c:v>
                </c:pt>
                <c:pt idx="9428">
                  <c:v>272.45640880000002</c:v>
                </c:pt>
                <c:pt idx="9429">
                  <c:v>272.46566550000006</c:v>
                </c:pt>
                <c:pt idx="9430">
                  <c:v>272.47492170000004</c:v>
                </c:pt>
                <c:pt idx="9431">
                  <c:v>272.48417740000002</c:v>
                </c:pt>
                <c:pt idx="9432">
                  <c:v>272.49343260000001</c:v>
                </c:pt>
                <c:pt idx="9433">
                  <c:v>272.50268730000005</c:v>
                </c:pt>
                <c:pt idx="9434">
                  <c:v>272.51194150000003</c:v>
                </c:pt>
                <c:pt idx="9435">
                  <c:v>272.52119520000002</c:v>
                </c:pt>
                <c:pt idx="9436">
                  <c:v>272.53044840000001</c:v>
                </c:pt>
                <c:pt idx="9437">
                  <c:v>272.5397011</c:v>
                </c:pt>
                <c:pt idx="9438">
                  <c:v>272.54895330000005</c:v>
                </c:pt>
                <c:pt idx="9439">
                  <c:v>272.55820490000002</c:v>
                </c:pt>
                <c:pt idx="9440">
                  <c:v>272.56745610000007</c:v>
                </c:pt>
                <c:pt idx="9441">
                  <c:v>272.57670669999999</c:v>
                </c:pt>
                <c:pt idx="9442">
                  <c:v>272.58595690000004</c:v>
                </c:pt>
                <c:pt idx="9443">
                  <c:v>272.59520650000002</c:v>
                </c:pt>
                <c:pt idx="9444">
                  <c:v>272.60445559999999</c:v>
                </c:pt>
                <c:pt idx="9445">
                  <c:v>272.61370430000005</c:v>
                </c:pt>
                <c:pt idx="9446">
                  <c:v>272.62295240000003</c:v>
                </c:pt>
                <c:pt idx="9447">
                  <c:v>272.63220000000007</c:v>
                </c:pt>
                <c:pt idx="9448">
                  <c:v>272.64144710000005</c:v>
                </c:pt>
                <c:pt idx="9449">
                  <c:v>272.65069370000003</c:v>
                </c:pt>
                <c:pt idx="9450">
                  <c:v>272.65993980000002</c:v>
                </c:pt>
                <c:pt idx="9451">
                  <c:v>272.66918540000006</c:v>
                </c:pt>
                <c:pt idx="9452">
                  <c:v>272.67843050000005</c:v>
                </c:pt>
                <c:pt idx="9453">
                  <c:v>272.68767510000004</c:v>
                </c:pt>
                <c:pt idx="9454">
                  <c:v>272.69691920000002</c:v>
                </c:pt>
                <c:pt idx="9455">
                  <c:v>272.70616270000005</c:v>
                </c:pt>
                <c:pt idx="9456">
                  <c:v>272.71540580000004</c:v>
                </c:pt>
                <c:pt idx="9457">
                  <c:v>272.72464830000001</c:v>
                </c:pt>
                <c:pt idx="9458">
                  <c:v>272.73389040000001</c:v>
                </c:pt>
                <c:pt idx="9459">
                  <c:v>272.74313190000004</c:v>
                </c:pt>
                <c:pt idx="9460">
                  <c:v>272.75237300000003</c:v>
                </c:pt>
                <c:pt idx="9461">
                  <c:v>272.76161350000001</c:v>
                </c:pt>
                <c:pt idx="9462">
                  <c:v>272.77085350000004</c:v>
                </c:pt>
                <c:pt idx="9463">
                  <c:v>272.78009309999999</c:v>
                </c:pt>
                <c:pt idx="9464">
                  <c:v>272.78933210000002</c:v>
                </c:pt>
                <c:pt idx="9465">
                  <c:v>272.79857060000001</c:v>
                </c:pt>
                <c:pt idx="9466">
                  <c:v>272.80780859999999</c:v>
                </c:pt>
                <c:pt idx="9467">
                  <c:v>272.81704610000003</c:v>
                </c:pt>
                <c:pt idx="9468">
                  <c:v>272.82628310000001</c:v>
                </c:pt>
                <c:pt idx="9469">
                  <c:v>272.8355196</c:v>
                </c:pt>
                <c:pt idx="9470">
                  <c:v>272.84475550000002</c:v>
                </c:pt>
                <c:pt idx="9471">
                  <c:v>272.85399100000001</c:v>
                </c:pt>
                <c:pt idx="9472">
                  <c:v>272.863226</c:v>
                </c:pt>
                <c:pt idx="9473">
                  <c:v>272.87246040000002</c:v>
                </c:pt>
                <c:pt idx="9474">
                  <c:v>272.88169440000001</c:v>
                </c:pt>
                <c:pt idx="9475">
                  <c:v>272.89092780000004</c:v>
                </c:pt>
                <c:pt idx="9476">
                  <c:v>272.90016079999998</c:v>
                </c:pt>
                <c:pt idx="9477">
                  <c:v>272.90939320000001</c:v>
                </c:pt>
                <c:pt idx="9478">
                  <c:v>272.91862520000006</c:v>
                </c:pt>
                <c:pt idx="9479">
                  <c:v>272.92785659999998</c:v>
                </c:pt>
                <c:pt idx="9480">
                  <c:v>272.93708750000002</c:v>
                </c:pt>
                <c:pt idx="9481">
                  <c:v>272.9463179</c:v>
                </c:pt>
                <c:pt idx="9482">
                  <c:v>272.95554780000003</c:v>
                </c:pt>
                <c:pt idx="9483">
                  <c:v>272.96477720000001</c:v>
                </c:pt>
                <c:pt idx="9484">
                  <c:v>272.9740061</c:v>
                </c:pt>
                <c:pt idx="9485">
                  <c:v>272.98323449999998</c:v>
                </c:pt>
                <c:pt idx="9486">
                  <c:v>272.99246240000002</c:v>
                </c:pt>
                <c:pt idx="9487">
                  <c:v>273.00168980000001</c:v>
                </c:pt>
                <c:pt idx="9488">
                  <c:v>273.01091670000005</c:v>
                </c:pt>
                <c:pt idx="9489">
                  <c:v>273.02014300000002</c:v>
                </c:pt>
                <c:pt idx="9490">
                  <c:v>273.02936890000001</c:v>
                </c:pt>
                <c:pt idx="9491">
                  <c:v>273.03859420000003</c:v>
                </c:pt>
                <c:pt idx="9492">
                  <c:v>273.04781910000003</c:v>
                </c:pt>
                <c:pt idx="9493">
                  <c:v>273.0570434</c:v>
                </c:pt>
                <c:pt idx="9494">
                  <c:v>273.06626730000005</c:v>
                </c:pt>
                <c:pt idx="9495">
                  <c:v>273.07549060000002</c:v>
                </c:pt>
                <c:pt idx="9496">
                  <c:v>273.0847134</c:v>
                </c:pt>
                <c:pt idx="9497">
                  <c:v>273.09393570000003</c:v>
                </c:pt>
                <c:pt idx="9498">
                  <c:v>273.10315760000003</c:v>
                </c:pt>
                <c:pt idx="9499">
                  <c:v>273.11237890000001</c:v>
                </c:pt>
                <c:pt idx="9500">
                  <c:v>273.12159969999999</c:v>
                </c:pt>
                <c:pt idx="9501">
                  <c:v>273.13081999999997</c:v>
                </c:pt>
                <c:pt idx="9502">
                  <c:v>273.14003970000005</c:v>
                </c:pt>
                <c:pt idx="9503">
                  <c:v>273.14925900000003</c:v>
                </c:pt>
                <c:pt idx="9504">
                  <c:v>273.15847780000001</c:v>
                </c:pt>
                <c:pt idx="9505">
                  <c:v>273.1676961</c:v>
                </c:pt>
                <c:pt idx="9506">
                  <c:v>273.17691380000002</c:v>
                </c:pt>
                <c:pt idx="9507">
                  <c:v>273.18613110000001</c:v>
                </c:pt>
                <c:pt idx="9508">
                  <c:v>273.1953479</c:v>
                </c:pt>
                <c:pt idx="9509">
                  <c:v>273.20456410000003</c:v>
                </c:pt>
                <c:pt idx="9510">
                  <c:v>273.21377980000005</c:v>
                </c:pt>
                <c:pt idx="9511">
                  <c:v>273.22299509999999</c:v>
                </c:pt>
                <c:pt idx="9512">
                  <c:v>273.23220980000002</c:v>
                </c:pt>
                <c:pt idx="9513">
                  <c:v>273.24142400000005</c:v>
                </c:pt>
                <c:pt idx="9514">
                  <c:v>273.25063779999999</c:v>
                </c:pt>
                <c:pt idx="9515">
                  <c:v>273.25985100000003</c:v>
                </c:pt>
                <c:pt idx="9516">
                  <c:v>273.2690637</c:v>
                </c:pt>
                <c:pt idx="9517">
                  <c:v>273.27827590000004</c:v>
                </c:pt>
                <c:pt idx="9518">
                  <c:v>273.28748760000002</c:v>
                </c:pt>
                <c:pt idx="9519">
                  <c:v>273.2966988</c:v>
                </c:pt>
                <c:pt idx="9520">
                  <c:v>273.30590940000002</c:v>
                </c:pt>
                <c:pt idx="9521">
                  <c:v>273.31511960000006</c:v>
                </c:pt>
                <c:pt idx="9522">
                  <c:v>273.32432930000004</c:v>
                </c:pt>
                <c:pt idx="9523">
                  <c:v>273.33353850000003</c:v>
                </c:pt>
                <c:pt idx="9524">
                  <c:v>273.34274710000005</c:v>
                </c:pt>
                <c:pt idx="9525">
                  <c:v>273.35195530000004</c:v>
                </c:pt>
                <c:pt idx="9526">
                  <c:v>273.36116290000001</c:v>
                </c:pt>
                <c:pt idx="9527">
                  <c:v>273.37037010000006</c:v>
                </c:pt>
                <c:pt idx="9528">
                  <c:v>273.37957669999997</c:v>
                </c:pt>
                <c:pt idx="9529">
                  <c:v>273.3887828</c:v>
                </c:pt>
                <c:pt idx="9530">
                  <c:v>273.39798840000003</c:v>
                </c:pt>
                <c:pt idx="9531">
                  <c:v>273.40719360000003</c:v>
                </c:pt>
                <c:pt idx="9532">
                  <c:v>273.4163982</c:v>
                </c:pt>
                <c:pt idx="9533">
                  <c:v>273.42560229999998</c:v>
                </c:pt>
                <c:pt idx="9534">
                  <c:v>273.43480590000001</c:v>
                </c:pt>
                <c:pt idx="9535">
                  <c:v>273.44400899999999</c:v>
                </c:pt>
                <c:pt idx="9536">
                  <c:v>273.45321150000001</c:v>
                </c:pt>
                <c:pt idx="9537">
                  <c:v>273.46241360000005</c:v>
                </c:pt>
                <c:pt idx="9538">
                  <c:v>273.47161520000003</c:v>
                </c:pt>
                <c:pt idx="9539">
                  <c:v>273.48081630000001</c:v>
                </c:pt>
                <c:pt idx="9540">
                  <c:v>273.49001680000003</c:v>
                </c:pt>
                <c:pt idx="9541">
                  <c:v>273.49921690000002</c:v>
                </c:pt>
                <c:pt idx="9542">
                  <c:v>273.50841639999999</c:v>
                </c:pt>
                <c:pt idx="9543">
                  <c:v>273.51761550000003</c:v>
                </c:pt>
                <c:pt idx="9544">
                  <c:v>273.526814</c:v>
                </c:pt>
                <c:pt idx="9545">
                  <c:v>273.53601210000005</c:v>
                </c:pt>
                <c:pt idx="9546">
                  <c:v>273.54520960000002</c:v>
                </c:pt>
                <c:pt idx="9547">
                  <c:v>273.55440659999999</c:v>
                </c:pt>
                <c:pt idx="9548">
                  <c:v>273.56360310000002</c:v>
                </c:pt>
                <c:pt idx="9549">
                  <c:v>273.5727991</c:v>
                </c:pt>
                <c:pt idx="9550">
                  <c:v>273.58199460000003</c:v>
                </c:pt>
                <c:pt idx="9551">
                  <c:v>273.59118960000001</c:v>
                </c:pt>
                <c:pt idx="9552">
                  <c:v>273.60038410000004</c:v>
                </c:pt>
                <c:pt idx="9553">
                  <c:v>273.60957810000002</c:v>
                </c:pt>
                <c:pt idx="9554">
                  <c:v>273.6187716</c:v>
                </c:pt>
                <c:pt idx="9555">
                  <c:v>273.62796460000004</c:v>
                </c:pt>
                <c:pt idx="9556">
                  <c:v>273.63715700000006</c:v>
                </c:pt>
                <c:pt idx="9557">
                  <c:v>273.64634900000004</c:v>
                </c:pt>
                <c:pt idx="9558">
                  <c:v>273.65554050000003</c:v>
                </c:pt>
                <c:pt idx="9559">
                  <c:v>273.66473139999999</c:v>
                </c:pt>
                <c:pt idx="9560">
                  <c:v>273.67392190000004</c:v>
                </c:pt>
                <c:pt idx="9561">
                  <c:v>273.68311180000001</c:v>
                </c:pt>
                <c:pt idx="9562">
                  <c:v>273.69230120000003</c:v>
                </c:pt>
                <c:pt idx="9563">
                  <c:v>273.70149020000002</c:v>
                </c:pt>
                <c:pt idx="9564">
                  <c:v>273.71067859999999</c:v>
                </c:pt>
                <c:pt idx="9565">
                  <c:v>273.71986650000002</c:v>
                </c:pt>
                <c:pt idx="9566">
                  <c:v>273.7290539</c:v>
                </c:pt>
                <c:pt idx="9567">
                  <c:v>273.73824080000003</c:v>
                </c:pt>
                <c:pt idx="9568">
                  <c:v>273.7474272</c:v>
                </c:pt>
                <c:pt idx="9569">
                  <c:v>273.75661310000004</c:v>
                </c:pt>
                <c:pt idx="9570">
                  <c:v>273.76579850000002</c:v>
                </c:pt>
                <c:pt idx="9571">
                  <c:v>273.77498340000005</c:v>
                </c:pt>
                <c:pt idx="9572">
                  <c:v>273.78416770000001</c:v>
                </c:pt>
                <c:pt idx="9573">
                  <c:v>273.79335159999999</c:v>
                </c:pt>
                <c:pt idx="9574">
                  <c:v>273.80253500000003</c:v>
                </c:pt>
                <c:pt idx="9575">
                  <c:v>273.8117178</c:v>
                </c:pt>
                <c:pt idx="9576">
                  <c:v>273.82090019999998</c:v>
                </c:pt>
                <c:pt idx="9577">
                  <c:v>273.830082</c:v>
                </c:pt>
                <c:pt idx="9578">
                  <c:v>273.83926339999999</c:v>
                </c:pt>
                <c:pt idx="9579">
                  <c:v>273.84844420000002</c:v>
                </c:pt>
                <c:pt idx="9580">
                  <c:v>273.85762450000004</c:v>
                </c:pt>
                <c:pt idx="9581">
                  <c:v>273.86680430000007</c:v>
                </c:pt>
                <c:pt idx="9582">
                  <c:v>273.87598359999998</c:v>
                </c:pt>
                <c:pt idx="9583">
                  <c:v>273.88516250000004</c:v>
                </c:pt>
                <c:pt idx="9584">
                  <c:v>273.89434080000001</c:v>
                </c:pt>
                <c:pt idx="9585">
                  <c:v>273.90351850000002</c:v>
                </c:pt>
                <c:pt idx="9586">
                  <c:v>273.91269579999999</c:v>
                </c:pt>
                <c:pt idx="9587">
                  <c:v>273.92187260000003</c:v>
                </c:pt>
                <c:pt idx="9588">
                  <c:v>273.93104890000001</c:v>
                </c:pt>
                <c:pt idx="9589">
                  <c:v>273.94022469999999</c:v>
                </c:pt>
                <c:pt idx="9590">
                  <c:v>273.94939990000006</c:v>
                </c:pt>
                <c:pt idx="9591">
                  <c:v>273.95857470000004</c:v>
                </c:pt>
                <c:pt idx="9592">
                  <c:v>273.96774900000003</c:v>
                </c:pt>
                <c:pt idx="9593">
                  <c:v>273.97692270000005</c:v>
                </c:pt>
                <c:pt idx="9594">
                  <c:v>273.98609590000001</c:v>
                </c:pt>
                <c:pt idx="9595">
                  <c:v>273.9952687</c:v>
                </c:pt>
                <c:pt idx="9596">
                  <c:v>274.00444090000002</c:v>
                </c:pt>
                <c:pt idx="9597">
                  <c:v>274.01361260000004</c:v>
                </c:pt>
                <c:pt idx="9598">
                  <c:v>274.02278390000004</c:v>
                </c:pt>
                <c:pt idx="9599">
                  <c:v>274.03195460000001</c:v>
                </c:pt>
                <c:pt idx="9600">
                  <c:v>274.04112480000003</c:v>
                </c:pt>
                <c:pt idx="9601">
                  <c:v>274.05029450000001</c:v>
                </c:pt>
                <c:pt idx="9602">
                  <c:v>274.05946370000004</c:v>
                </c:pt>
                <c:pt idx="9603">
                  <c:v>274.06863240000001</c:v>
                </c:pt>
                <c:pt idx="9604">
                  <c:v>274.07780050000002</c:v>
                </c:pt>
                <c:pt idx="9605">
                  <c:v>274.0869682</c:v>
                </c:pt>
                <c:pt idx="9606">
                  <c:v>274.09613540000004</c:v>
                </c:pt>
                <c:pt idx="9607">
                  <c:v>274.10530210000002</c:v>
                </c:pt>
                <c:pt idx="9608">
                  <c:v>274.11446820000003</c:v>
                </c:pt>
                <c:pt idx="9609">
                  <c:v>274.12363390000002</c:v>
                </c:pt>
                <c:pt idx="9610">
                  <c:v>274.13279899999998</c:v>
                </c:pt>
                <c:pt idx="9611">
                  <c:v>274.14196370000002</c:v>
                </c:pt>
                <c:pt idx="9612">
                  <c:v>274.15112779999998</c:v>
                </c:pt>
                <c:pt idx="9613">
                  <c:v>274.16029140000001</c:v>
                </c:pt>
                <c:pt idx="9614">
                  <c:v>274.16945459999999</c:v>
                </c:pt>
                <c:pt idx="9615">
                  <c:v>274.17861720000002</c:v>
                </c:pt>
                <c:pt idx="9616">
                  <c:v>274.18777930000005</c:v>
                </c:pt>
                <c:pt idx="9617">
                  <c:v>274.19694090000002</c:v>
                </c:pt>
                <c:pt idx="9618">
                  <c:v>274.20610200000004</c:v>
                </c:pt>
                <c:pt idx="9619">
                  <c:v>274.21526260000007</c:v>
                </c:pt>
                <c:pt idx="9620">
                  <c:v>274.22442269999999</c:v>
                </c:pt>
                <c:pt idx="9621">
                  <c:v>274.23358230000002</c:v>
                </c:pt>
                <c:pt idx="9622">
                  <c:v>274.24274130000003</c:v>
                </c:pt>
                <c:pt idx="9623">
                  <c:v>274.25189990000001</c:v>
                </c:pt>
                <c:pt idx="9624">
                  <c:v>274.26105800000005</c:v>
                </c:pt>
                <c:pt idx="9625">
                  <c:v>274.27021550000001</c:v>
                </c:pt>
                <c:pt idx="9626">
                  <c:v>274.27937260000004</c:v>
                </c:pt>
                <c:pt idx="9627">
                  <c:v>274.28852910000001</c:v>
                </c:pt>
                <c:pt idx="9628">
                  <c:v>274.29768519999999</c:v>
                </c:pt>
                <c:pt idx="9629">
                  <c:v>274.30684070000001</c:v>
                </c:pt>
                <c:pt idx="9630">
                  <c:v>274.31599570000003</c:v>
                </c:pt>
                <c:pt idx="9631">
                  <c:v>274.3251502</c:v>
                </c:pt>
                <c:pt idx="9632">
                  <c:v>274.33430430000004</c:v>
                </c:pt>
                <c:pt idx="9633">
                  <c:v>274.34345780000007</c:v>
                </c:pt>
                <c:pt idx="9634">
                  <c:v>274.35261079999998</c:v>
                </c:pt>
                <c:pt idx="9635">
                  <c:v>274.36176330000001</c:v>
                </c:pt>
                <c:pt idx="9636">
                  <c:v>274.37091530000004</c:v>
                </c:pt>
                <c:pt idx="9637">
                  <c:v>274.38006680000001</c:v>
                </c:pt>
                <c:pt idx="9638">
                  <c:v>274.38921770000002</c:v>
                </c:pt>
                <c:pt idx="9639">
                  <c:v>274.39836819999999</c:v>
                </c:pt>
                <c:pt idx="9640">
                  <c:v>274.40751819999997</c:v>
                </c:pt>
                <c:pt idx="9641">
                  <c:v>274.41666770000006</c:v>
                </c:pt>
                <c:pt idx="9642">
                  <c:v>274.42581660000002</c:v>
                </c:pt>
                <c:pt idx="9643">
                  <c:v>274.4349651</c:v>
                </c:pt>
                <c:pt idx="9644">
                  <c:v>274.44411300000002</c:v>
                </c:pt>
                <c:pt idx="9645">
                  <c:v>274.45326039999998</c:v>
                </c:pt>
                <c:pt idx="9646">
                  <c:v>274.46240740000002</c:v>
                </c:pt>
                <c:pt idx="9647">
                  <c:v>274.47155379999998</c:v>
                </c:pt>
                <c:pt idx="9648">
                  <c:v>274.4806997</c:v>
                </c:pt>
                <c:pt idx="9649">
                  <c:v>274.48984510000003</c:v>
                </c:pt>
                <c:pt idx="9650">
                  <c:v>274.49899010000001</c:v>
                </c:pt>
                <c:pt idx="9651">
                  <c:v>274.50813450000004</c:v>
                </c:pt>
                <c:pt idx="9652">
                  <c:v>274.51727840000001</c:v>
                </c:pt>
                <c:pt idx="9653">
                  <c:v>274.52642170000001</c:v>
                </c:pt>
                <c:pt idx="9654">
                  <c:v>274.53556460000004</c:v>
                </c:pt>
                <c:pt idx="9655">
                  <c:v>274.54470700000002</c:v>
                </c:pt>
                <c:pt idx="9656">
                  <c:v>274.55384890000005</c:v>
                </c:pt>
                <c:pt idx="9657">
                  <c:v>274.56299030000002</c:v>
                </c:pt>
                <c:pt idx="9658">
                  <c:v>274.57213109999998</c:v>
                </c:pt>
                <c:pt idx="9659">
                  <c:v>274.58127150000001</c:v>
                </c:pt>
                <c:pt idx="9660">
                  <c:v>274.59041130000003</c:v>
                </c:pt>
                <c:pt idx="9661">
                  <c:v>274.59955070000001</c:v>
                </c:pt>
                <c:pt idx="9662">
                  <c:v>274.60868950000003</c:v>
                </c:pt>
                <c:pt idx="9663">
                  <c:v>274.61782779999999</c:v>
                </c:pt>
                <c:pt idx="9664">
                  <c:v>274.62696570000003</c:v>
                </c:pt>
                <c:pt idx="9665">
                  <c:v>274.63610299999999</c:v>
                </c:pt>
                <c:pt idx="9666">
                  <c:v>274.64523980000001</c:v>
                </c:pt>
                <c:pt idx="9667">
                  <c:v>274.65437610000004</c:v>
                </c:pt>
                <c:pt idx="9668">
                  <c:v>274.66351190000006</c:v>
                </c:pt>
                <c:pt idx="9669">
                  <c:v>274.67264719999997</c:v>
                </c:pt>
                <c:pt idx="9670">
                  <c:v>274.681782</c:v>
                </c:pt>
                <c:pt idx="9671">
                  <c:v>274.69091630000003</c:v>
                </c:pt>
                <c:pt idx="9672">
                  <c:v>274.7000501</c:v>
                </c:pt>
                <c:pt idx="9673">
                  <c:v>274.70918330000006</c:v>
                </c:pt>
                <c:pt idx="9674">
                  <c:v>274.71831610000004</c:v>
                </c:pt>
                <c:pt idx="9675">
                  <c:v>274.72744840000001</c:v>
                </c:pt>
                <c:pt idx="9676">
                  <c:v>274.71657220000003</c:v>
                </c:pt>
                <c:pt idx="9677">
                  <c:v>274.72595699999999</c:v>
                </c:pt>
                <c:pt idx="9678">
                  <c:v>274.73534130000002</c:v>
                </c:pt>
                <c:pt idx="9679">
                  <c:v>274.74472500000002</c:v>
                </c:pt>
                <c:pt idx="9680">
                  <c:v>274.75410820000002</c:v>
                </c:pt>
                <c:pt idx="9681">
                  <c:v>274.76349100000004</c:v>
                </c:pt>
                <c:pt idx="9682">
                  <c:v>274.77287320000005</c:v>
                </c:pt>
                <c:pt idx="9683">
                  <c:v>274.7822549</c:v>
                </c:pt>
                <c:pt idx="9684">
                  <c:v>274.79163610000006</c:v>
                </c:pt>
                <c:pt idx="9685">
                  <c:v>274.80101680000001</c:v>
                </c:pt>
                <c:pt idx="9686">
                  <c:v>274.8103969</c:v>
                </c:pt>
                <c:pt idx="9687">
                  <c:v>274.81977660000001</c:v>
                </c:pt>
                <c:pt idx="9688">
                  <c:v>274.8291557</c:v>
                </c:pt>
                <c:pt idx="9689">
                  <c:v>274.83853440000001</c:v>
                </c:pt>
                <c:pt idx="9690">
                  <c:v>274.84791250000001</c:v>
                </c:pt>
                <c:pt idx="9691">
                  <c:v>274.8572901</c:v>
                </c:pt>
                <c:pt idx="9692">
                  <c:v>274.86666720000005</c:v>
                </c:pt>
                <c:pt idx="9693">
                  <c:v>274.87604379999999</c:v>
                </c:pt>
                <c:pt idx="9694">
                  <c:v>274.88541989999999</c:v>
                </c:pt>
                <c:pt idx="9695">
                  <c:v>274.89479549999999</c:v>
                </c:pt>
                <c:pt idx="9696">
                  <c:v>274.90417050000002</c:v>
                </c:pt>
                <c:pt idx="9697">
                  <c:v>274.91354510000002</c:v>
                </c:pt>
                <c:pt idx="9698">
                  <c:v>274.9229191</c:v>
                </c:pt>
                <c:pt idx="9699">
                  <c:v>274.93229260000004</c:v>
                </c:pt>
                <c:pt idx="9700">
                  <c:v>274.94166560000002</c:v>
                </c:pt>
                <c:pt idx="9701">
                  <c:v>274.95103810000001</c:v>
                </c:pt>
                <c:pt idx="9702">
                  <c:v>274.96041010000005</c:v>
                </c:pt>
                <c:pt idx="9703">
                  <c:v>274.96978160000003</c:v>
                </c:pt>
                <c:pt idx="9704">
                  <c:v>274.97915260000002</c:v>
                </c:pt>
                <c:pt idx="9705">
                  <c:v>274.98852300000004</c:v>
                </c:pt>
                <c:pt idx="9706">
                  <c:v>274.99789300000003</c:v>
                </c:pt>
                <c:pt idx="9707">
                  <c:v>275.0072624</c:v>
                </c:pt>
                <c:pt idx="9708">
                  <c:v>275.01663130000003</c:v>
                </c:pt>
                <c:pt idx="9709">
                  <c:v>275.0259997</c:v>
                </c:pt>
                <c:pt idx="9710">
                  <c:v>275.03536760000003</c:v>
                </c:pt>
                <c:pt idx="9711">
                  <c:v>275.044735</c:v>
                </c:pt>
                <c:pt idx="9712">
                  <c:v>275.05410190000003</c:v>
                </c:pt>
                <c:pt idx="9713">
                  <c:v>275.06346830000001</c:v>
                </c:pt>
                <c:pt idx="9714">
                  <c:v>275.07283409999997</c:v>
                </c:pt>
                <c:pt idx="9715">
                  <c:v>275.0821995</c:v>
                </c:pt>
                <c:pt idx="9716">
                  <c:v>275.09156430000002</c:v>
                </c:pt>
                <c:pt idx="9717">
                  <c:v>275.10092859999997</c:v>
                </c:pt>
                <c:pt idx="9718">
                  <c:v>275.11029240000005</c:v>
                </c:pt>
                <c:pt idx="9719">
                  <c:v>275.11965570000001</c:v>
                </c:pt>
                <c:pt idx="9720">
                  <c:v>275.12901850000003</c:v>
                </c:pt>
                <c:pt idx="9721">
                  <c:v>275.13838079999999</c:v>
                </c:pt>
                <c:pt idx="9722">
                  <c:v>275.14774249999999</c:v>
                </c:pt>
                <c:pt idx="9723">
                  <c:v>275.15710380000002</c:v>
                </c:pt>
                <c:pt idx="9724">
                  <c:v>275.16646450000002</c:v>
                </c:pt>
                <c:pt idx="9725">
                  <c:v>275.17582480000004</c:v>
                </c:pt>
                <c:pt idx="9726">
                  <c:v>275.18518449999999</c:v>
                </c:pt>
                <c:pt idx="9727">
                  <c:v>275.1945437</c:v>
                </c:pt>
                <c:pt idx="9728">
                  <c:v>275.2039024</c:v>
                </c:pt>
                <c:pt idx="9729">
                  <c:v>275.21326060000001</c:v>
                </c:pt>
                <c:pt idx="9730">
                  <c:v>275.22261820000006</c:v>
                </c:pt>
                <c:pt idx="9731">
                  <c:v>275.23197540000001</c:v>
                </c:pt>
                <c:pt idx="9732">
                  <c:v>275.24133210000002</c:v>
                </c:pt>
                <c:pt idx="9733">
                  <c:v>275.25068820000001</c:v>
                </c:pt>
                <c:pt idx="9734">
                  <c:v>275.26004380000001</c:v>
                </c:pt>
                <c:pt idx="9735">
                  <c:v>275.2693989</c:v>
                </c:pt>
                <c:pt idx="9736">
                  <c:v>275.27875349999999</c:v>
                </c:pt>
                <c:pt idx="9737">
                  <c:v>275.28810760000005</c:v>
                </c:pt>
                <c:pt idx="9738">
                  <c:v>275.29746119999999</c:v>
                </c:pt>
                <c:pt idx="9739">
                  <c:v>275.30681430000004</c:v>
                </c:pt>
                <c:pt idx="9740">
                  <c:v>275.31616690000004</c:v>
                </c:pt>
                <c:pt idx="9741">
                  <c:v>275.32551890000002</c:v>
                </c:pt>
                <c:pt idx="9742">
                  <c:v>275.3348704</c:v>
                </c:pt>
                <c:pt idx="9743">
                  <c:v>275.3442215</c:v>
                </c:pt>
                <c:pt idx="9744">
                  <c:v>275.35357199999999</c:v>
                </c:pt>
                <c:pt idx="9745">
                  <c:v>275.36292200000003</c:v>
                </c:pt>
                <c:pt idx="9746">
                  <c:v>275.37227150000001</c:v>
                </c:pt>
                <c:pt idx="9747">
                  <c:v>275.3816205</c:v>
                </c:pt>
                <c:pt idx="9748">
                  <c:v>275.39096890000002</c:v>
                </c:pt>
                <c:pt idx="9749">
                  <c:v>275.40031690000006</c:v>
                </c:pt>
                <c:pt idx="9750">
                  <c:v>275.40966430000003</c:v>
                </c:pt>
                <c:pt idx="9751">
                  <c:v>275.41901130000002</c:v>
                </c:pt>
                <c:pt idx="9752">
                  <c:v>275.42835769999999</c:v>
                </c:pt>
                <c:pt idx="9753">
                  <c:v>275.43770360000002</c:v>
                </c:pt>
                <c:pt idx="9754">
                  <c:v>275.44704899999999</c:v>
                </c:pt>
                <c:pt idx="9755">
                  <c:v>275.45639390000002</c:v>
                </c:pt>
                <c:pt idx="9756">
                  <c:v>275.4657383</c:v>
                </c:pt>
                <c:pt idx="9757">
                  <c:v>275.47508219999997</c:v>
                </c:pt>
                <c:pt idx="9758">
                  <c:v>275.48442550000004</c:v>
                </c:pt>
                <c:pt idx="9759">
                  <c:v>275.49376840000002</c:v>
                </c:pt>
                <c:pt idx="9760">
                  <c:v>275.50311070000004</c:v>
                </c:pt>
                <c:pt idx="9761">
                  <c:v>275.51245250000005</c:v>
                </c:pt>
                <c:pt idx="9762">
                  <c:v>275.52179380000001</c:v>
                </c:pt>
                <c:pt idx="9763">
                  <c:v>275.53113460000003</c:v>
                </c:pt>
                <c:pt idx="9764">
                  <c:v>275.54047490000005</c:v>
                </c:pt>
                <c:pt idx="9765">
                  <c:v>275.54981470000001</c:v>
                </c:pt>
                <c:pt idx="9766">
                  <c:v>275.55915400000004</c:v>
                </c:pt>
                <c:pt idx="9767">
                  <c:v>275.56849270000004</c:v>
                </c:pt>
                <c:pt idx="9768">
                  <c:v>275.577831</c:v>
                </c:pt>
                <c:pt idx="9769">
                  <c:v>275.58716870000001</c:v>
                </c:pt>
                <c:pt idx="9770">
                  <c:v>275.59650590000007</c:v>
                </c:pt>
                <c:pt idx="9771">
                  <c:v>275.60584260000002</c:v>
                </c:pt>
                <c:pt idx="9772">
                  <c:v>275.61517880000002</c:v>
                </c:pt>
                <c:pt idx="9773">
                  <c:v>275.62451450000003</c:v>
                </c:pt>
                <c:pt idx="9774">
                  <c:v>275.63384970000004</c:v>
                </c:pt>
                <c:pt idx="9775">
                  <c:v>275.6431844</c:v>
                </c:pt>
                <c:pt idx="9776">
                  <c:v>275.65251850000004</c:v>
                </c:pt>
                <c:pt idx="9777">
                  <c:v>275.66185220000006</c:v>
                </c:pt>
                <c:pt idx="9778">
                  <c:v>275.67118530000005</c:v>
                </c:pt>
                <c:pt idx="9779">
                  <c:v>275.68051790000004</c:v>
                </c:pt>
                <c:pt idx="9780">
                  <c:v>275.68985000000004</c:v>
                </c:pt>
                <c:pt idx="9781">
                  <c:v>275.69918160000003</c:v>
                </c:pt>
                <c:pt idx="9782">
                  <c:v>275.70851269999997</c:v>
                </c:pt>
                <c:pt idx="9783">
                  <c:v>275.71784330000003</c:v>
                </c:pt>
                <c:pt idx="9784">
                  <c:v>275.72717340000003</c:v>
                </c:pt>
                <c:pt idx="9785">
                  <c:v>275.7365029</c:v>
                </c:pt>
                <c:pt idx="9786">
                  <c:v>275.74583190000004</c:v>
                </c:pt>
                <c:pt idx="9787">
                  <c:v>275.75516050000004</c:v>
                </c:pt>
                <c:pt idx="9788">
                  <c:v>275.76448850000003</c:v>
                </c:pt>
                <c:pt idx="9789">
                  <c:v>275.77381600000007</c:v>
                </c:pt>
                <c:pt idx="9790">
                  <c:v>275.78314300000005</c:v>
                </c:pt>
                <c:pt idx="9791">
                  <c:v>275.79246949999998</c:v>
                </c:pt>
                <c:pt idx="9792">
                  <c:v>275.80179550000003</c:v>
                </c:pt>
                <c:pt idx="9793">
                  <c:v>275.81112090000005</c:v>
                </c:pt>
                <c:pt idx="9794">
                  <c:v>275.82044590000004</c:v>
                </c:pt>
                <c:pt idx="9795">
                  <c:v>275.82977030000001</c:v>
                </c:pt>
                <c:pt idx="9796">
                  <c:v>275.83909420000003</c:v>
                </c:pt>
                <c:pt idx="9797">
                  <c:v>275.84841770000003</c:v>
                </c:pt>
                <c:pt idx="9798">
                  <c:v>275.85774060000006</c:v>
                </c:pt>
                <c:pt idx="9799">
                  <c:v>275.86706300000003</c:v>
                </c:pt>
                <c:pt idx="9800">
                  <c:v>275.87638479999998</c:v>
                </c:pt>
                <c:pt idx="9801">
                  <c:v>275.88570620000002</c:v>
                </c:pt>
                <c:pt idx="9802">
                  <c:v>275.89502710000005</c:v>
                </c:pt>
                <c:pt idx="9803">
                  <c:v>275.90434740000001</c:v>
                </c:pt>
                <c:pt idx="9804">
                  <c:v>275.91366730000004</c:v>
                </c:pt>
                <c:pt idx="9805">
                  <c:v>275.9229866</c:v>
                </c:pt>
                <c:pt idx="9806">
                  <c:v>275.93230540000002</c:v>
                </c:pt>
                <c:pt idx="9807">
                  <c:v>275.94162369999998</c:v>
                </c:pt>
                <c:pt idx="9808">
                  <c:v>275.95094150000006</c:v>
                </c:pt>
                <c:pt idx="9809">
                  <c:v>275.96025880000002</c:v>
                </c:pt>
                <c:pt idx="9810">
                  <c:v>275.96957559999998</c:v>
                </c:pt>
                <c:pt idx="9811">
                  <c:v>275.97889179999999</c:v>
                </c:pt>
                <c:pt idx="9812">
                  <c:v>275.98820760000001</c:v>
                </c:pt>
                <c:pt idx="9813">
                  <c:v>275.99752280000001</c:v>
                </c:pt>
                <c:pt idx="9814">
                  <c:v>276.00683750000002</c:v>
                </c:pt>
                <c:pt idx="9815">
                  <c:v>276.01615170000002</c:v>
                </c:pt>
                <c:pt idx="9816">
                  <c:v>276.02546540000003</c:v>
                </c:pt>
                <c:pt idx="9817">
                  <c:v>276.03477860000004</c:v>
                </c:pt>
                <c:pt idx="9818">
                  <c:v>276.04409130000005</c:v>
                </c:pt>
                <c:pt idx="9819">
                  <c:v>276.0534035</c:v>
                </c:pt>
                <c:pt idx="9820">
                  <c:v>276.06271509999999</c:v>
                </c:pt>
                <c:pt idx="9821">
                  <c:v>276.07202630000006</c:v>
                </c:pt>
                <c:pt idx="9822">
                  <c:v>276.0813369</c:v>
                </c:pt>
                <c:pt idx="9823">
                  <c:v>276.09064700000005</c:v>
                </c:pt>
                <c:pt idx="9824">
                  <c:v>276.09995670000001</c:v>
                </c:pt>
                <c:pt idx="9825">
                  <c:v>276.1092658</c:v>
                </c:pt>
                <c:pt idx="9826">
                  <c:v>276.11857430000003</c:v>
                </c:pt>
                <c:pt idx="9827">
                  <c:v>276.12788240000003</c:v>
                </c:pt>
                <c:pt idx="9828">
                  <c:v>276.13719000000003</c:v>
                </c:pt>
                <c:pt idx="9829">
                  <c:v>276.14649710000003</c:v>
                </c:pt>
                <c:pt idx="9830">
                  <c:v>276.15580360000001</c:v>
                </c:pt>
                <c:pt idx="9831">
                  <c:v>276.16510959999999</c:v>
                </c:pt>
                <c:pt idx="9832">
                  <c:v>276.1744152</c:v>
                </c:pt>
                <c:pt idx="9833">
                  <c:v>276.18372020000004</c:v>
                </c:pt>
                <c:pt idx="9834">
                  <c:v>276.19302470000002</c:v>
                </c:pt>
                <c:pt idx="9835">
                  <c:v>276.20232860000004</c:v>
                </c:pt>
                <c:pt idx="9836">
                  <c:v>276.21163209999997</c:v>
                </c:pt>
                <c:pt idx="9837">
                  <c:v>276.22093510000002</c:v>
                </c:pt>
                <c:pt idx="9838">
                  <c:v>276.23023750000004</c:v>
                </c:pt>
                <c:pt idx="9839">
                  <c:v>276.23953950000003</c:v>
                </c:pt>
                <c:pt idx="9840">
                  <c:v>276.24884090000006</c:v>
                </c:pt>
                <c:pt idx="9841">
                  <c:v>276.25814180000003</c:v>
                </c:pt>
                <c:pt idx="9842">
                  <c:v>276.26744229999997</c:v>
                </c:pt>
                <c:pt idx="9843">
                  <c:v>276.27674210000004</c:v>
                </c:pt>
                <c:pt idx="9844">
                  <c:v>276.28604150000001</c:v>
                </c:pt>
                <c:pt idx="9845">
                  <c:v>276.29534039999999</c:v>
                </c:pt>
                <c:pt idx="9846">
                  <c:v>276.30463880000002</c:v>
                </c:pt>
                <c:pt idx="9847">
                  <c:v>276.31393659999998</c:v>
                </c:pt>
                <c:pt idx="9848">
                  <c:v>276.32323400000001</c:v>
                </c:pt>
                <c:pt idx="9849">
                  <c:v>276.33253079999997</c:v>
                </c:pt>
                <c:pt idx="9850">
                  <c:v>276.34182709999999</c:v>
                </c:pt>
                <c:pt idx="9851">
                  <c:v>276.35112290000001</c:v>
                </c:pt>
                <c:pt idx="9852">
                  <c:v>276.36041820000003</c:v>
                </c:pt>
                <c:pt idx="9853">
                  <c:v>276.36971300000005</c:v>
                </c:pt>
                <c:pt idx="9854">
                  <c:v>276.37900730000001</c:v>
                </c:pt>
                <c:pt idx="9855">
                  <c:v>276.38830100000001</c:v>
                </c:pt>
                <c:pt idx="9856">
                  <c:v>276.39759429999998</c:v>
                </c:pt>
                <c:pt idx="9857">
                  <c:v>276.40688700000004</c:v>
                </c:pt>
                <c:pt idx="9858">
                  <c:v>276.41617930000001</c:v>
                </c:pt>
                <c:pt idx="9859">
                  <c:v>276.42547100000002</c:v>
                </c:pt>
                <c:pt idx="9860">
                  <c:v>276.43476220000002</c:v>
                </c:pt>
                <c:pt idx="9861">
                  <c:v>276.44405289999997</c:v>
                </c:pt>
                <c:pt idx="9862">
                  <c:v>276.45334310000004</c:v>
                </c:pt>
                <c:pt idx="9863">
                  <c:v>276.46263270000003</c:v>
                </c:pt>
                <c:pt idx="9864">
                  <c:v>276.47192190000004</c:v>
                </c:pt>
                <c:pt idx="9865">
                  <c:v>276.48121050000003</c:v>
                </c:pt>
                <c:pt idx="9866">
                  <c:v>276.49049870000005</c:v>
                </c:pt>
                <c:pt idx="9867">
                  <c:v>276.49978630000004</c:v>
                </c:pt>
                <c:pt idx="9868">
                  <c:v>276.50907340000003</c:v>
                </c:pt>
                <c:pt idx="9869">
                  <c:v>276.51835999999997</c:v>
                </c:pt>
                <c:pt idx="9870">
                  <c:v>276.52764610000003</c:v>
                </c:pt>
                <c:pt idx="9871">
                  <c:v>276.53693170000003</c:v>
                </c:pt>
                <c:pt idx="9872">
                  <c:v>276.54621680000002</c:v>
                </c:pt>
                <c:pt idx="9873">
                  <c:v>276.5555013</c:v>
                </c:pt>
                <c:pt idx="9874">
                  <c:v>276.56478540000006</c:v>
                </c:pt>
                <c:pt idx="9875">
                  <c:v>276.57406890000004</c:v>
                </c:pt>
                <c:pt idx="9876">
                  <c:v>276.58335199999999</c:v>
                </c:pt>
                <c:pt idx="9877">
                  <c:v>276.59263450000003</c:v>
                </c:pt>
                <c:pt idx="9878">
                  <c:v>276.60191650000002</c:v>
                </c:pt>
                <c:pt idx="9879">
                  <c:v>276.611198</c:v>
                </c:pt>
                <c:pt idx="9880">
                  <c:v>276.62047890000002</c:v>
                </c:pt>
                <c:pt idx="9881">
                  <c:v>276.62975940000007</c:v>
                </c:pt>
                <c:pt idx="9882">
                  <c:v>276.63903940000006</c:v>
                </c:pt>
                <c:pt idx="9883">
                  <c:v>276.64831880000003</c:v>
                </c:pt>
                <c:pt idx="9884">
                  <c:v>276.65759770000005</c:v>
                </c:pt>
                <c:pt idx="9885">
                  <c:v>276.66687619999999</c:v>
                </c:pt>
                <c:pt idx="9886">
                  <c:v>276.67615410000002</c:v>
                </c:pt>
                <c:pt idx="9887">
                  <c:v>276.68543149999999</c:v>
                </c:pt>
                <c:pt idx="9888">
                  <c:v>276.69470840000002</c:v>
                </c:pt>
                <c:pt idx="9889">
                  <c:v>276.7039848</c:v>
                </c:pt>
                <c:pt idx="9890">
                  <c:v>276.71326060000001</c:v>
                </c:pt>
                <c:pt idx="9891">
                  <c:v>276.72253600000005</c:v>
                </c:pt>
                <c:pt idx="9892">
                  <c:v>276.73181080000001</c:v>
                </c:pt>
                <c:pt idx="9893">
                  <c:v>276.74108519999999</c:v>
                </c:pt>
                <c:pt idx="9894">
                  <c:v>276.75035900000006</c:v>
                </c:pt>
                <c:pt idx="9895">
                  <c:v>276.75963230000002</c:v>
                </c:pt>
                <c:pt idx="9896">
                  <c:v>276.76890509999998</c:v>
                </c:pt>
                <c:pt idx="9897">
                  <c:v>276.77817740000006</c:v>
                </c:pt>
                <c:pt idx="9898">
                  <c:v>276.78744920000003</c:v>
                </c:pt>
                <c:pt idx="9899">
                  <c:v>276.79672040000003</c:v>
                </c:pt>
                <c:pt idx="9900">
                  <c:v>276.80599120000005</c:v>
                </c:pt>
                <c:pt idx="9901">
                  <c:v>276.81526140000005</c:v>
                </c:pt>
                <c:pt idx="9902">
                  <c:v>276.82453120000002</c:v>
                </c:pt>
                <c:pt idx="9903">
                  <c:v>276.83380039999997</c:v>
                </c:pt>
                <c:pt idx="9904">
                  <c:v>276.84306909999998</c:v>
                </c:pt>
                <c:pt idx="9905">
                  <c:v>276.85233730000004</c:v>
                </c:pt>
                <c:pt idx="9906">
                  <c:v>276.86160500000005</c:v>
                </c:pt>
                <c:pt idx="9907">
                  <c:v>276.87087209999999</c:v>
                </c:pt>
                <c:pt idx="9908">
                  <c:v>276.88013880000005</c:v>
                </c:pt>
                <c:pt idx="9909">
                  <c:v>276.88940500000001</c:v>
                </c:pt>
                <c:pt idx="9910">
                  <c:v>276.89867060000006</c:v>
                </c:pt>
                <c:pt idx="9911">
                  <c:v>276.9079357</c:v>
                </c:pt>
                <c:pt idx="9912">
                  <c:v>276.91720040000001</c:v>
                </c:pt>
                <c:pt idx="9913">
                  <c:v>276.92646450000007</c:v>
                </c:pt>
                <c:pt idx="9914">
                  <c:v>276.93572810000001</c:v>
                </c:pt>
                <c:pt idx="9915">
                  <c:v>276.94499110000004</c:v>
                </c:pt>
                <c:pt idx="9916">
                  <c:v>276.95425370000004</c:v>
                </c:pt>
                <c:pt idx="9917">
                  <c:v>276.96351580000004</c:v>
                </c:pt>
                <c:pt idx="9918">
                  <c:v>276.97277730000002</c:v>
                </c:pt>
                <c:pt idx="9919">
                  <c:v>276.98203840000002</c:v>
                </c:pt>
                <c:pt idx="9920">
                  <c:v>276.9912989</c:v>
                </c:pt>
                <c:pt idx="9921">
                  <c:v>277.00055890000004</c:v>
                </c:pt>
                <c:pt idx="9922">
                  <c:v>277.00981839999997</c:v>
                </c:pt>
                <c:pt idx="9923">
                  <c:v>277.01907740000001</c:v>
                </c:pt>
                <c:pt idx="9924">
                  <c:v>277.02833590000006</c:v>
                </c:pt>
                <c:pt idx="9925">
                  <c:v>277.03759389999999</c:v>
                </c:pt>
                <c:pt idx="9926">
                  <c:v>277.04685130000001</c:v>
                </c:pt>
                <c:pt idx="9927">
                  <c:v>277.05610830000001</c:v>
                </c:pt>
                <c:pt idx="9928">
                  <c:v>277.06536470000003</c:v>
                </c:pt>
                <c:pt idx="9929">
                  <c:v>277.0746206</c:v>
                </c:pt>
                <c:pt idx="9930">
                  <c:v>277.0838761</c:v>
                </c:pt>
                <c:pt idx="9931">
                  <c:v>277.09313100000003</c:v>
                </c:pt>
                <c:pt idx="9932">
                  <c:v>277.10238540000006</c:v>
                </c:pt>
                <c:pt idx="9933">
                  <c:v>277.11163920000001</c:v>
                </c:pt>
                <c:pt idx="9934">
                  <c:v>277.12089260000005</c:v>
                </c:pt>
                <c:pt idx="9935">
                  <c:v>277.13014550000003</c:v>
                </c:pt>
                <c:pt idx="9936">
                  <c:v>277.13939780000004</c:v>
                </c:pt>
                <c:pt idx="9937">
                  <c:v>277.14864970000002</c:v>
                </c:pt>
                <c:pt idx="9938">
                  <c:v>277.15790100000004</c:v>
                </c:pt>
                <c:pt idx="9939">
                  <c:v>277.1671518</c:v>
                </c:pt>
                <c:pt idx="9940">
                  <c:v>277.17640210000002</c:v>
                </c:pt>
                <c:pt idx="9941">
                  <c:v>277.18565190000004</c:v>
                </c:pt>
                <c:pt idx="9942">
                  <c:v>277.1949012</c:v>
                </c:pt>
                <c:pt idx="9943">
                  <c:v>277.20414990000006</c:v>
                </c:pt>
                <c:pt idx="9944">
                  <c:v>277.21339820000003</c:v>
                </c:pt>
                <c:pt idx="9945">
                  <c:v>277.22264600000005</c:v>
                </c:pt>
                <c:pt idx="9946">
                  <c:v>277.2318932</c:v>
                </c:pt>
                <c:pt idx="9947">
                  <c:v>277.24113990000001</c:v>
                </c:pt>
                <c:pt idx="9948">
                  <c:v>277.25038610000007</c:v>
                </c:pt>
                <c:pt idx="9949">
                  <c:v>277.25963180000002</c:v>
                </c:pt>
                <c:pt idx="9950">
                  <c:v>277.26887700000003</c:v>
                </c:pt>
                <c:pt idx="9951">
                  <c:v>277.27812170000004</c:v>
                </c:pt>
                <c:pt idx="9952">
                  <c:v>277.2873659</c:v>
                </c:pt>
                <c:pt idx="9953">
                  <c:v>277.29660950000005</c:v>
                </c:pt>
                <c:pt idx="9954">
                  <c:v>277.3058527</c:v>
                </c:pt>
                <c:pt idx="9955">
                  <c:v>277.31509530000005</c:v>
                </c:pt>
                <c:pt idx="9956">
                  <c:v>277.32433739999999</c:v>
                </c:pt>
                <c:pt idx="9957">
                  <c:v>277.33357899999999</c:v>
                </c:pt>
                <c:pt idx="9958">
                  <c:v>277.34282010000004</c:v>
                </c:pt>
                <c:pt idx="9959">
                  <c:v>277.35206069999998</c:v>
                </c:pt>
                <c:pt idx="9960">
                  <c:v>277.36130080000004</c:v>
                </c:pt>
                <c:pt idx="9961">
                  <c:v>277.37054039999998</c:v>
                </c:pt>
                <c:pt idx="9962">
                  <c:v>277.37977940000002</c:v>
                </c:pt>
                <c:pt idx="9963">
                  <c:v>277.38901800000002</c:v>
                </c:pt>
                <c:pt idx="9964">
                  <c:v>277.39825600000006</c:v>
                </c:pt>
                <c:pt idx="9965">
                  <c:v>277.40749350000004</c:v>
                </c:pt>
                <c:pt idx="9966">
                  <c:v>277.41673050000003</c:v>
                </c:pt>
                <c:pt idx="9967">
                  <c:v>277.42596700000001</c:v>
                </c:pt>
                <c:pt idx="9968">
                  <c:v>277.435203</c:v>
                </c:pt>
                <c:pt idx="9969">
                  <c:v>277.44443849999999</c:v>
                </c:pt>
                <c:pt idx="9970">
                  <c:v>277.45367340000001</c:v>
                </c:pt>
                <c:pt idx="9971">
                  <c:v>277.4629079</c:v>
                </c:pt>
                <c:pt idx="9972">
                  <c:v>277.47214180000003</c:v>
                </c:pt>
                <c:pt idx="9973">
                  <c:v>277.48137530000002</c:v>
                </c:pt>
                <c:pt idx="9974">
                  <c:v>277.49060820000005</c:v>
                </c:pt>
                <c:pt idx="9975">
                  <c:v>277.49984060000003</c:v>
                </c:pt>
                <c:pt idx="9976">
                  <c:v>277.5090725</c:v>
                </c:pt>
                <c:pt idx="9977">
                  <c:v>277.51830390000003</c:v>
                </c:pt>
                <c:pt idx="9978">
                  <c:v>277.52753480000001</c:v>
                </c:pt>
                <c:pt idx="9979">
                  <c:v>277.53676510000003</c:v>
                </c:pt>
                <c:pt idx="9980">
                  <c:v>277.545995</c:v>
                </c:pt>
                <c:pt idx="9981">
                  <c:v>277.55522430000002</c:v>
                </c:pt>
                <c:pt idx="9982">
                  <c:v>277.56445309999998</c:v>
                </c:pt>
                <c:pt idx="9983">
                  <c:v>277.57368150000002</c:v>
                </c:pt>
                <c:pt idx="9984">
                  <c:v>277.58290930000004</c:v>
                </c:pt>
                <c:pt idx="9985">
                  <c:v>277.5921366</c:v>
                </c:pt>
                <c:pt idx="9986">
                  <c:v>277.6013633</c:v>
                </c:pt>
                <c:pt idx="9987">
                  <c:v>277.61058960000003</c:v>
                </c:pt>
                <c:pt idx="9988">
                  <c:v>277.59233369999998</c:v>
                </c:pt>
                <c:pt idx="9989">
                  <c:v>277.60181820000003</c:v>
                </c:pt>
                <c:pt idx="9990">
                  <c:v>277.61130220000001</c:v>
                </c:pt>
                <c:pt idx="9991">
                  <c:v>277.62078560000003</c:v>
                </c:pt>
                <c:pt idx="9992">
                  <c:v>277.63026860000002</c:v>
                </c:pt>
                <c:pt idx="9993">
                  <c:v>277.63975099999999</c:v>
                </c:pt>
                <c:pt idx="9994">
                  <c:v>277.64923290000002</c:v>
                </c:pt>
                <c:pt idx="9995">
                  <c:v>277.65871430000004</c:v>
                </c:pt>
                <c:pt idx="9996">
                  <c:v>277.66819520000001</c:v>
                </c:pt>
                <c:pt idx="9997">
                  <c:v>277.67767550000002</c:v>
                </c:pt>
                <c:pt idx="9998">
                  <c:v>277.68715539999999</c:v>
                </c:pt>
                <c:pt idx="9999">
                  <c:v>277.69663470000006</c:v>
                </c:pt>
                <c:pt idx="10000">
                  <c:v>277.70611350000001</c:v>
                </c:pt>
                <c:pt idx="10001">
                  <c:v>277.71559180000003</c:v>
                </c:pt>
                <c:pt idx="10002">
                  <c:v>277.72506960000004</c:v>
                </c:pt>
                <c:pt idx="10003">
                  <c:v>277.73454679999998</c:v>
                </c:pt>
                <c:pt idx="10004">
                  <c:v>277.74402350000003</c:v>
                </c:pt>
                <c:pt idx="10005">
                  <c:v>277.75349980000004</c:v>
                </c:pt>
                <c:pt idx="10006">
                  <c:v>277.76297550000004</c:v>
                </c:pt>
                <c:pt idx="10007">
                  <c:v>277.77245070000004</c:v>
                </c:pt>
                <c:pt idx="10008">
                  <c:v>277.78192530000001</c:v>
                </c:pt>
                <c:pt idx="10009">
                  <c:v>277.79139950000001</c:v>
                </c:pt>
                <c:pt idx="10010">
                  <c:v>277.80087309999999</c:v>
                </c:pt>
                <c:pt idx="10011">
                  <c:v>277.81034629999999</c:v>
                </c:pt>
                <c:pt idx="10012">
                  <c:v>277.81981890000003</c:v>
                </c:pt>
                <c:pt idx="10013">
                  <c:v>277.82929100000007</c:v>
                </c:pt>
                <c:pt idx="10014">
                  <c:v>277.83876250000003</c:v>
                </c:pt>
                <c:pt idx="10015">
                  <c:v>277.84823360000001</c:v>
                </c:pt>
                <c:pt idx="10016">
                  <c:v>277.85770410000003</c:v>
                </c:pt>
                <c:pt idx="10017">
                  <c:v>277.86717420000002</c:v>
                </c:pt>
                <c:pt idx="10018">
                  <c:v>277.87664369999999</c:v>
                </c:pt>
                <c:pt idx="10019">
                  <c:v>277.88611270000001</c:v>
                </c:pt>
                <c:pt idx="10020">
                  <c:v>277.89558110000002</c:v>
                </c:pt>
                <c:pt idx="10021">
                  <c:v>277.90504910000004</c:v>
                </c:pt>
                <c:pt idx="10022">
                  <c:v>277.91451660000001</c:v>
                </c:pt>
                <c:pt idx="10023">
                  <c:v>277.92398350000002</c:v>
                </c:pt>
                <c:pt idx="10024">
                  <c:v>277.93344990000003</c:v>
                </c:pt>
                <c:pt idx="10025">
                  <c:v>277.94291580000004</c:v>
                </c:pt>
                <c:pt idx="10026">
                  <c:v>277.95238119999999</c:v>
                </c:pt>
                <c:pt idx="10027">
                  <c:v>277.96184600000004</c:v>
                </c:pt>
                <c:pt idx="10028">
                  <c:v>277.97131040000005</c:v>
                </c:pt>
                <c:pt idx="10029">
                  <c:v>277.98077420000004</c:v>
                </c:pt>
                <c:pt idx="10030">
                  <c:v>277.99023749999998</c:v>
                </c:pt>
                <c:pt idx="10031">
                  <c:v>277.99970030000003</c:v>
                </c:pt>
                <c:pt idx="10032">
                  <c:v>278.00916260000002</c:v>
                </c:pt>
                <c:pt idx="10033">
                  <c:v>278.0186243</c:v>
                </c:pt>
                <c:pt idx="10034">
                  <c:v>278.0280856</c:v>
                </c:pt>
                <c:pt idx="10035">
                  <c:v>278.03754629999997</c:v>
                </c:pt>
                <c:pt idx="10036">
                  <c:v>278.04700650000001</c:v>
                </c:pt>
                <c:pt idx="10037">
                  <c:v>278.05646619999999</c:v>
                </c:pt>
                <c:pt idx="10038">
                  <c:v>278.06592540000003</c:v>
                </c:pt>
                <c:pt idx="10039">
                  <c:v>278.07538410000006</c:v>
                </c:pt>
                <c:pt idx="10040">
                  <c:v>278.08484220000003</c:v>
                </c:pt>
                <c:pt idx="10041">
                  <c:v>278.09429980000004</c:v>
                </c:pt>
                <c:pt idx="10042">
                  <c:v>278.10375700000003</c:v>
                </c:pt>
                <c:pt idx="10043">
                  <c:v>278.11321359999999</c:v>
                </c:pt>
                <c:pt idx="10044">
                  <c:v>278.12266959999999</c:v>
                </c:pt>
                <c:pt idx="10045">
                  <c:v>278.13212520000002</c:v>
                </c:pt>
                <c:pt idx="10046">
                  <c:v>278.14158030000004</c:v>
                </c:pt>
                <c:pt idx="10047">
                  <c:v>278.15103480000005</c:v>
                </c:pt>
                <c:pt idx="10048">
                  <c:v>278.1604888</c:v>
                </c:pt>
                <c:pt idx="10049">
                  <c:v>278.1699423</c:v>
                </c:pt>
                <c:pt idx="10050">
                  <c:v>278.17939530000001</c:v>
                </c:pt>
                <c:pt idx="10051">
                  <c:v>278.1888477</c:v>
                </c:pt>
                <c:pt idx="10052">
                  <c:v>278.19829970000001</c:v>
                </c:pt>
                <c:pt idx="10053">
                  <c:v>278.20775110000005</c:v>
                </c:pt>
                <c:pt idx="10054">
                  <c:v>278.21720199999999</c:v>
                </c:pt>
                <c:pt idx="10055">
                  <c:v>278.22665240000003</c:v>
                </c:pt>
                <c:pt idx="10056">
                  <c:v>278.23610230000003</c:v>
                </c:pt>
                <c:pt idx="10057">
                  <c:v>278.24555170000002</c:v>
                </c:pt>
                <c:pt idx="10058">
                  <c:v>278.25500049999999</c:v>
                </c:pt>
                <c:pt idx="10059">
                  <c:v>278.26444889999999</c:v>
                </c:pt>
                <c:pt idx="10060">
                  <c:v>278.27389670000002</c:v>
                </c:pt>
                <c:pt idx="10061">
                  <c:v>278.283344</c:v>
                </c:pt>
                <c:pt idx="10062">
                  <c:v>278.29279080000003</c:v>
                </c:pt>
                <c:pt idx="10063">
                  <c:v>278.30223710000001</c:v>
                </c:pt>
                <c:pt idx="10064">
                  <c:v>278.31168280000003</c:v>
                </c:pt>
                <c:pt idx="10065">
                  <c:v>278.32112799999999</c:v>
                </c:pt>
                <c:pt idx="10066">
                  <c:v>278.33057280000003</c:v>
                </c:pt>
                <c:pt idx="10067">
                  <c:v>278.34001700000005</c:v>
                </c:pt>
                <c:pt idx="10068">
                  <c:v>278.34946059999999</c:v>
                </c:pt>
                <c:pt idx="10069">
                  <c:v>278.35890380000006</c:v>
                </c:pt>
                <c:pt idx="10070">
                  <c:v>278.36834650000003</c:v>
                </c:pt>
                <c:pt idx="10071">
                  <c:v>278.37778860000003</c:v>
                </c:pt>
                <c:pt idx="10072">
                  <c:v>278.38723020000003</c:v>
                </c:pt>
                <c:pt idx="10073">
                  <c:v>278.39667130000004</c:v>
                </c:pt>
                <c:pt idx="10074">
                  <c:v>278.40611189999998</c:v>
                </c:pt>
                <c:pt idx="10075">
                  <c:v>278.41555199999999</c:v>
                </c:pt>
                <c:pt idx="10076">
                  <c:v>278.42499149999998</c:v>
                </c:pt>
                <c:pt idx="10077">
                  <c:v>278.43443060000004</c:v>
                </c:pt>
                <c:pt idx="10078">
                  <c:v>278.44386909999997</c:v>
                </c:pt>
                <c:pt idx="10079">
                  <c:v>278.45330710000002</c:v>
                </c:pt>
                <c:pt idx="10080">
                  <c:v>278.46274460000001</c:v>
                </c:pt>
                <c:pt idx="10081">
                  <c:v>278.4721816</c:v>
                </c:pt>
                <c:pt idx="10082">
                  <c:v>278.48161800000003</c:v>
                </c:pt>
                <c:pt idx="10083">
                  <c:v>278.49105400000002</c:v>
                </c:pt>
                <c:pt idx="10084">
                  <c:v>278.50048939999999</c:v>
                </c:pt>
                <c:pt idx="10085">
                  <c:v>278.50992430000002</c:v>
                </c:pt>
                <c:pt idx="10086">
                  <c:v>278.5193587</c:v>
                </c:pt>
                <c:pt idx="10087">
                  <c:v>278.52879250000001</c:v>
                </c:pt>
                <c:pt idx="10088">
                  <c:v>278.53822590000004</c:v>
                </c:pt>
                <c:pt idx="10089">
                  <c:v>278.5476587</c:v>
                </c:pt>
                <c:pt idx="10090">
                  <c:v>278.55709109999998</c:v>
                </c:pt>
                <c:pt idx="10091">
                  <c:v>278.56652290000005</c:v>
                </c:pt>
                <c:pt idx="10092">
                  <c:v>278.57595420000001</c:v>
                </c:pt>
                <c:pt idx="10093">
                  <c:v>278.58538490000001</c:v>
                </c:pt>
                <c:pt idx="10094">
                  <c:v>278.59481520000003</c:v>
                </c:pt>
                <c:pt idx="10095">
                  <c:v>278.60424490000003</c:v>
                </c:pt>
                <c:pt idx="10096">
                  <c:v>278.61367420000005</c:v>
                </c:pt>
                <c:pt idx="10097">
                  <c:v>278.62310290000005</c:v>
                </c:pt>
                <c:pt idx="10098">
                  <c:v>278.63253109999999</c:v>
                </c:pt>
                <c:pt idx="10099">
                  <c:v>278.64195870000003</c:v>
                </c:pt>
                <c:pt idx="10100">
                  <c:v>278.65138590000004</c:v>
                </c:pt>
                <c:pt idx="10101">
                  <c:v>278.66081250000002</c:v>
                </c:pt>
                <c:pt idx="10102">
                  <c:v>278.67023870000003</c:v>
                </c:pt>
                <c:pt idx="10103">
                  <c:v>278.67966430000007</c:v>
                </c:pt>
                <c:pt idx="10104">
                  <c:v>278.6890894</c:v>
                </c:pt>
                <c:pt idx="10105">
                  <c:v>278.69851390000002</c:v>
                </c:pt>
                <c:pt idx="10106">
                  <c:v>278.70793800000001</c:v>
                </c:pt>
                <c:pt idx="10107">
                  <c:v>278.71736150000004</c:v>
                </c:pt>
                <c:pt idx="10108">
                  <c:v>278.72678460000003</c:v>
                </c:pt>
                <c:pt idx="10109">
                  <c:v>278.7362071</c:v>
                </c:pt>
                <c:pt idx="10110">
                  <c:v>278.74562909999997</c:v>
                </c:pt>
                <c:pt idx="10111">
                  <c:v>278.75505049999998</c:v>
                </c:pt>
                <c:pt idx="10112">
                  <c:v>278.76447150000001</c:v>
                </c:pt>
                <c:pt idx="10113">
                  <c:v>278.77389190000002</c:v>
                </c:pt>
                <c:pt idx="10114">
                  <c:v>278.7833119</c:v>
                </c:pt>
                <c:pt idx="10115">
                  <c:v>278.79273130000001</c:v>
                </c:pt>
                <c:pt idx="10116">
                  <c:v>278.80215020000003</c:v>
                </c:pt>
                <c:pt idx="10117">
                  <c:v>278.81156859999999</c:v>
                </c:pt>
                <c:pt idx="10118">
                  <c:v>278.82098640000004</c:v>
                </c:pt>
                <c:pt idx="10119">
                  <c:v>278.83040380000006</c:v>
                </c:pt>
                <c:pt idx="10120">
                  <c:v>278.8398206</c:v>
                </c:pt>
                <c:pt idx="10121">
                  <c:v>278.84923690000005</c:v>
                </c:pt>
                <c:pt idx="10122">
                  <c:v>278.85865269999999</c:v>
                </c:pt>
                <c:pt idx="10123">
                  <c:v>278.86806799999999</c:v>
                </c:pt>
                <c:pt idx="10124">
                  <c:v>278.87748270000003</c:v>
                </c:pt>
                <c:pt idx="10125">
                  <c:v>278.88689700000003</c:v>
                </c:pt>
                <c:pt idx="10126">
                  <c:v>278.89631070000002</c:v>
                </c:pt>
                <c:pt idx="10127">
                  <c:v>278.9057239</c:v>
                </c:pt>
                <c:pt idx="10128">
                  <c:v>278.91513659999998</c:v>
                </c:pt>
                <c:pt idx="10129">
                  <c:v>278.92454880000003</c:v>
                </c:pt>
                <c:pt idx="10130">
                  <c:v>278.93396050000001</c:v>
                </c:pt>
                <c:pt idx="10131">
                  <c:v>278.94337160000003</c:v>
                </c:pt>
                <c:pt idx="10132">
                  <c:v>278.95278230000002</c:v>
                </c:pt>
                <c:pt idx="10133">
                  <c:v>278.96219240000005</c:v>
                </c:pt>
                <c:pt idx="10134">
                  <c:v>278.97160200000002</c:v>
                </c:pt>
                <c:pt idx="10135">
                  <c:v>278.98101110000005</c:v>
                </c:pt>
                <c:pt idx="10136">
                  <c:v>278.9904196</c:v>
                </c:pt>
                <c:pt idx="10137">
                  <c:v>278.99982770000003</c:v>
                </c:pt>
                <c:pt idx="10138">
                  <c:v>279.00923519999998</c:v>
                </c:pt>
                <c:pt idx="10139">
                  <c:v>279.01864220000004</c:v>
                </c:pt>
                <c:pt idx="10140">
                  <c:v>279.0280487</c:v>
                </c:pt>
                <c:pt idx="10141">
                  <c:v>279.03745470000001</c:v>
                </c:pt>
                <c:pt idx="10142">
                  <c:v>279.04686020000003</c:v>
                </c:pt>
                <c:pt idx="10143">
                  <c:v>279.05626510000002</c:v>
                </c:pt>
                <c:pt idx="10144">
                  <c:v>279.06566960000004</c:v>
                </c:pt>
                <c:pt idx="10145">
                  <c:v>279.07507350000003</c:v>
                </c:pt>
                <c:pt idx="10146">
                  <c:v>279.08447690000003</c:v>
                </c:pt>
                <c:pt idx="10147">
                  <c:v>279.09387980000002</c:v>
                </c:pt>
                <c:pt idx="10148">
                  <c:v>279.1032821</c:v>
                </c:pt>
                <c:pt idx="10149">
                  <c:v>279.11268400000006</c:v>
                </c:pt>
                <c:pt idx="10150">
                  <c:v>279.12208529999998</c:v>
                </c:pt>
                <c:pt idx="10151">
                  <c:v>279.13148610000002</c:v>
                </c:pt>
                <c:pt idx="10152">
                  <c:v>279.14088640000006</c:v>
                </c:pt>
                <c:pt idx="10153">
                  <c:v>279.15028619999998</c:v>
                </c:pt>
                <c:pt idx="10154">
                  <c:v>279.15968550000002</c:v>
                </c:pt>
                <c:pt idx="10155">
                  <c:v>279.16908419999999</c:v>
                </c:pt>
                <c:pt idx="10156">
                  <c:v>279.17848250000003</c:v>
                </c:pt>
                <c:pt idx="10157">
                  <c:v>279.1878802</c:v>
                </c:pt>
                <c:pt idx="10158">
                  <c:v>279.19727740000002</c:v>
                </c:pt>
                <c:pt idx="10159">
                  <c:v>279.20667410000004</c:v>
                </c:pt>
                <c:pt idx="10160">
                  <c:v>279.21607020000005</c:v>
                </c:pt>
                <c:pt idx="10161">
                  <c:v>279.22546590000002</c:v>
                </c:pt>
                <c:pt idx="10162">
                  <c:v>279.23486100000002</c:v>
                </c:pt>
                <c:pt idx="10163">
                  <c:v>279.2442557</c:v>
                </c:pt>
                <c:pt idx="10164">
                  <c:v>279.25364980000001</c:v>
                </c:pt>
                <c:pt idx="10165">
                  <c:v>279.26304340000002</c:v>
                </c:pt>
                <c:pt idx="10166">
                  <c:v>279.27243640000006</c:v>
                </c:pt>
                <c:pt idx="10167">
                  <c:v>279.28182900000002</c:v>
                </c:pt>
                <c:pt idx="10168">
                  <c:v>279.29122100000001</c:v>
                </c:pt>
                <c:pt idx="10169">
                  <c:v>279.30061250000006</c:v>
                </c:pt>
                <c:pt idx="10170">
                  <c:v>279.31000349999999</c:v>
                </c:pt>
                <c:pt idx="10171">
                  <c:v>279.31939400000005</c:v>
                </c:pt>
                <c:pt idx="10172">
                  <c:v>279.32878399999998</c:v>
                </c:pt>
                <c:pt idx="10173">
                  <c:v>279.33817350000004</c:v>
                </c:pt>
                <c:pt idx="10174">
                  <c:v>279.34756240000002</c:v>
                </c:pt>
                <c:pt idx="10175">
                  <c:v>279.35695080000005</c:v>
                </c:pt>
                <c:pt idx="10176">
                  <c:v>279.36633870000003</c:v>
                </c:pt>
                <c:pt idx="10177">
                  <c:v>279.37572610000001</c:v>
                </c:pt>
                <c:pt idx="10178">
                  <c:v>279.38511299999999</c:v>
                </c:pt>
                <c:pt idx="10179">
                  <c:v>279.39449930000001</c:v>
                </c:pt>
                <c:pt idx="10180">
                  <c:v>279.40388519999999</c:v>
                </c:pt>
                <c:pt idx="10181">
                  <c:v>279.41327050000001</c:v>
                </c:pt>
                <c:pt idx="10182">
                  <c:v>279.42265530000003</c:v>
                </c:pt>
                <c:pt idx="10183">
                  <c:v>279.43203960000005</c:v>
                </c:pt>
                <c:pt idx="10184">
                  <c:v>279.44142340000002</c:v>
                </c:pt>
                <c:pt idx="10185">
                  <c:v>279.45080660000002</c:v>
                </c:pt>
                <c:pt idx="10186">
                  <c:v>279.46018939999999</c:v>
                </c:pt>
                <c:pt idx="10187">
                  <c:v>279.46957160000005</c:v>
                </c:pt>
                <c:pt idx="10188">
                  <c:v>279.4789533</c:v>
                </c:pt>
                <c:pt idx="10189">
                  <c:v>279.48833450000006</c:v>
                </c:pt>
                <c:pt idx="10190">
                  <c:v>279.49771520000002</c:v>
                </c:pt>
                <c:pt idx="10191">
                  <c:v>279.5070953</c:v>
                </c:pt>
                <c:pt idx="10192">
                  <c:v>279.51647500000001</c:v>
                </c:pt>
                <c:pt idx="10193">
                  <c:v>279.5258541</c:v>
                </c:pt>
                <c:pt idx="10194">
                  <c:v>279.53523269999999</c:v>
                </c:pt>
                <c:pt idx="10195">
                  <c:v>279.54461079999999</c:v>
                </c:pt>
                <c:pt idx="10196">
                  <c:v>279.55398839999998</c:v>
                </c:pt>
                <c:pt idx="10197">
                  <c:v>279.56336550000003</c:v>
                </c:pt>
                <c:pt idx="10198">
                  <c:v>279.57274200000001</c:v>
                </c:pt>
                <c:pt idx="10199">
                  <c:v>279.58211799999998</c:v>
                </c:pt>
                <c:pt idx="10200">
                  <c:v>279.59149350000001</c:v>
                </c:pt>
                <c:pt idx="10201">
                  <c:v>279.60086850000005</c:v>
                </c:pt>
                <c:pt idx="10202">
                  <c:v>279.61024300000003</c:v>
                </c:pt>
                <c:pt idx="10203">
                  <c:v>279.61961700000001</c:v>
                </c:pt>
                <c:pt idx="10204">
                  <c:v>279.62899040000002</c:v>
                </c:pt>
                <c:pt idx="10205">
                  <c:v>279.63836330000004</c:v>
                </c:pt>
                <c:pt idx="10206">
                  <c:v>279.64773580000002</c:v>
                </c:pt>
                <c:pt idx="10207">
                  <c:v>279.65710770000004</c:v>
                </c:pt>
                <c:pt idx="10208">
                  <c:v>279.66647900000004</c:v>
                </c:pt>
                <c:pt idx="10209">
                  <c:v>279.6758499</c:v>
                </c:pt>
                <c:pt idx="10210">
                  <c:v>279.6852202</c:v>
                </c:pt>
                <c:pt idx="10211">
                  <c:v>279.69459010000003</c:v>
                </c:pt>
                <c:pt idx="10212">
                  <c:v>279.70395940000003</c:v>
                </c:pt>
                <c:pt idx="10213">
                  <c:v>279.71332820000003</c:v>
                </c:pt>
                <c:pt idx="10214">
                  <c:v>279.72269650000004</c:v>
                </c:pt>
                <c:pt idx="10215">
                  <c:v>279.73206420000002</c:v>
                </c:pt>
                <c:pt idx="10216">
                  <c:v>279.74143150000003</c:v>
                </c:pt>
                <c:pt idx="10217">
                  <c:v>279.75079820000002</c:v>
                </c:pt>
                <c:pt idx="10218">
                  <c:v>279.76016440000001</c:v>
                </c:pt>
                <c:pt idx="10219">
                  <c:v>279.7695301</c:v>
                </c:pt>
                <c:pt idx="10220">
                  <c:v>279.77889530000004</c:v>
                </c:pt>
                <c:pt idx="10221">
                  <c:v>279.78826000000004</c:v>
                </c:pt>
                <c:pt idx="10222">
                  <c:v>279.79762410000001</c:v>
                </c:pt>
                <c:pt idx="10223">
                  <c:v>279.80698770000004</c:v>
                </c:pt>
                <c:pt idx="10224">
                  <c:v>279.81635090000003</c:v>
                </c:pt>
                <c:pt idx="10225">
                  <c:v>279.82571350000001</c:v>
                </c:pt>
                <c:pt idx="10226">
                  <c:v>279.83507550000002</c:v>
                </c:pt>
                <c:pt idx="10227">
                  <c:v>279.84443709999999</c:v>
                </c:pt>
                <c:pt idx="10228">
                  <c:v>279.85379820000003</c:v>
                </c:pt>
                <c:pt idx="10229">
                  <c:v>279.86315869999999</c:v>
                </c:pt>
                <c:pt idx="10230">
                  <c:v>279.8725187</c:v>
                </c:pt>
                <c:pt idx="10231">
                  <c:v>279.88187820000002</c:v>
                </c:pt>
                <c:pt idx="10232">
                  <c:v>279.89123719999998</c:v>
                </c:pt>
                <c:pt idx="10233">
                  <c:v>279.9005957</c:v>
                </c:pt>
                <c:pt idx="10234">
                  <c:v>279.90995359999999</c:v>
                </c:pt>
                <c:pt idx="10235">
                  <c:v>279.91931110000002</c:v>
                </c:pt>
                <c:pt idx="10236">
                  <c:v>279.92866800000002</c:v>
                </c:pt>
                <c:pt idx="10237">
                  <c:v>279.93802440000002</c:v>
                </c:pt>
                <c:pt idx="10238">
                  <c:v>279.94738030000002</c:v>
                </c:pt>
                <c:pt idx="10239">
                  <c:v>279.95673560000006</c:v>
                </c:pt>
                <c:pt idx="10240">
                  <c:v>279.96609050000001</c:v>
                </c:pt>
                <c:pt idx="10241">
                  <c:v>279.97544480000005</c:v>
                </c:pt>
                <c:pt idx="10242">
                  <c:v>279.98479860000003</c:v>
                </c:pt>
                <c:pt idx="10243">
                  <c:v>279.99415190000002</c:v>
                </c:pt>
                <c:pt idx="10244">
                  <c:v>280.00350470000006</c:v>
                </c:pt>
                <c:pt idx="10245">
                  <c:v>280.01285700000005</c:v>
                </c:pt>
                <c:pt idx="10246">
                  <c:v>280.02220870000002</c:v>
                </c:pt>
                <c:pt idx="10247">
                  <c:v>280.03156000000001</c:v>
                </c:pt>
                <c:pt idx="10248">
                  <c:v>280.04091069999998</c:v>
                </c:pt>
                <c:pt idx="10249">
                  <c:v>280.05026090000001</c:v>
                </c:pt>
                <c:pt idx="10250">
                  <c:v>280.05961059999998</c:v>
                </c:pt>
                <c:pt idx="10251">
                  <c:v>280.06895980000002</c:v>
                </c:pt>
                <c:pt idx="10252">
                  <c:v>280.07830840000003</c:v>
                </c:pt>
                <c:pt idx="10253">
                  <c:v>280.08765660000006</c:v>
                </c:pt>
                <c:pt idx="10254">
                  <c:v>280.09700420000001</c:v>
                </c:pt>
                <c:pt idx="10255">
                  <c:v>280.10635130000003</c:v>
                </c:pt>
                <c:pt idx="10256">
                  <c:v>280.11569789999999</c:v>
                </c:pt>
                <c:pt idx="10257">
                  <c:v>280.12504390000004</c:v>
                </c:pt>
                <c:pt idx="10258">
                  <c:v>280.1343895</c:v>
                </c:pt>
                <c:pt idx="10259">
                  <c:v>280.14373450000005</c:v>
                </c:pt>
                <c:pt idx="10260">
                  <c:v>280.15307910000001</c:v>
                </c:pt>
                <c:pt idx="10261">
                  <c:v>280.16242310000001</c:v>
                </c:pt>
                <c:pt idx="10262">
                  <c:v>280.17176660000001</c:v>
                </c:pt>
                <c:pt idx="10263">
                  <c:v>280.18110950000005</c:v>
                </c:pt>
                <c:pt idx="10264">
                  <c:v>280.19045199999999</c:v>
                </c:pt>
                <c:pt idx="10265">
                  <c:v>280.19979390000003</c:v>
                </c:pt>
                <c:pt idx="10266">
                  <c:v>280.20913530000001</c:v>
                </c:pt>
                <c:pt idx="10267">
                  <c:v>280.21847630000002</c:v>
                </c:pt>
                <c:pt idx="10268">
                  <c:v>280.22781660000004</c:v>
                </c:pt>
                <c:pt idx="10269">
                  <c:v>280.23715650000003</c:v>
                </c:pt>
                <c:pt idx="10270">
                  <c:v>280.24649590000001</c:v>
                </c:pt>
                <c:pt idx="10271">
                  <c:v>280.25583470000004</c:v>
                </c:pt>
                <c:pt idx="10272">
                  <c:v>280.265173</c:v>
                </c:pt>
                <c:pt idx="10273">
                  <c:v>280.2745109</c:v>
                </c:pt>
                <c:pt idx="10274">
                  <c:v>280.2838481</c:v>
                </c:pt>
                <c:pt idx="10275">
                  <c:v>280.29318489999997</c:v>
                </c:pt>
                <c:pt idx="10276">
                  <c:v>280.30252120000006</c:v>
                </c:pt>
                <c:pt idx="10277">
                  <c:v>280.31185690000001</c:v>
                </c:pt>
                <c:pt idx="10278">
                  <c:v>280.32119219999998</c:v>
                </c:pt>
                <c:pt idx="10279">
                  <c:v>280.33052690000005</c:v>
                </c:pt>
                <c:pt idx="10280">
                  <c:v>280.33986110000001</c:v>
                </c:pt>
                <c:pt idx="10281">
                  <c:v>280.3491947</c:v>
                </c:pt>
                <c:pt idx="10282">
                  <c:v>280.35852790000001</c:v>
                </c:pt>
                <c:pt idx="10283">
                  <c:v>280.36786050000001</c:v>
                </c:pt>
                <c:pt idx="10284">
                  <c:v>280.37719270000002</c:v>
                </c:pt>
                <c:pt idx="10285">
                  <c:v>280.38652430000002</c:v>
                </c:pt>
                <c:pt idx="10286">
                  <c:v>280.39585540000002</c:v>
                </c:pt>
                <c:pt idx="10287">
                  <c:v>280.40518590000005</c:v>
                </c:pt>
                <c:pt idx="10288">
                  <c:v>280.41451599999999</c:v>
                </c:pt>
                <c:pt idx="10289">
                  <c:v>280.39499380000001</c:v>
                </c:pt>
                <c:pt idx="10290">
                  <c:v>280.40458740000003</c:v>
                </c:pt>
                <c:pt idx="10291">
                  <c:v>280.41418049999999</c:v>
                </c:pt>
                <c:pt idx="10292">
                  <c:v>280.42377300000004</c:v>
                </c:pt>
                <c:pt idx="10293">
                  <c:v>280.4333651</c:v>
                </c:pt>
                <c:pt idx="10294">
                  <c:v>280.4429566</c:v>
                </c:pt>
                <c:pt idx="10295">
                  <c:v>280.4525476</c:v>
                </c:pt>
                <c:pt idx="10296">
                  <c:v>280.46213800000004</c:v>
                </c:pt>
                <c:pt idx="10297">
                  <c:v>280.47172800000004</c:v>
                </c:pt>
                <c:pt idx="10298">
                  <c:v>280.48131740000002</c:v>
                </c:pt>
                <c:pt idx="10299">
                  <c:v>280.49090630000006</c:v>
                </c:pt>
                <c:pt idx="10300">
                  <c:v>280.50049469999999</c:v>
                </c:pt>
                <c:pt idx="10301">
                  <c:v>280.51008250000001</c:v>
                </c:pt>
                <c:pt idx="10302">
                  <c:v>280.5196699</c:v>
                </c:pt>
                <c:pt idx="10303">
                  <c:v>280.52925670000002</c:v>
                </c:pt>
                <c:pt idx="10304">
                  <c:v>280.53884299999999</c:v>
                </c:pt>
                <c:pt idx="10305">
                  <c:v>280.54842880000001</c:v>
                </c:pt>
                <c:pt idx="10306">
                  <c:v>280.55801400000001</c:v>
                </c:pt>
                <c:pt idx="10307">
                  <c:v>280.56759870000002</c:v>
                </c:pt>
                <c:pt idx="10308">
                  <c:v>280.57718299999999</c:v>
                </c:pt>
                <c:pt idx="10309">
                  <c:v>280.58676660000003</c:v>
                </c:pt>
                <c:pt idx="10310">
                  <c:v>280.59634980000004</c:v>
                </c:pt>
                <c:pt idx="10311">
                  <c:v>280.60593240000003</c:v>
                </c:pt>
                <c:pt idx="10312">
                  <c:v>280.61551460000004</c:v>
                </c:pt>
                <c:pt idx="10313">
                  <c:v>280.62509620000003</c:v>
                </c:pt>
                <c:pt idx="10314">
                  <c:v>280.63467720000006</c:v>
                </c:pt>
                <c:pt idx="10315">
                  <c:v>280.64425780000005</c:v>
                </c:pt>
                <c:pt idx="10316">
                  <c:v>280.65383780000002</c:v>
                </c:pt>
                <c:pt idx="10317">
                  <c:v>280.66341730000005</c:v>
                </c:pt>
                <c:pt idx="10318">
                  <c:v>280.67299630000002</c:v>
                </c:pt>
                <c:pt idx="10319">
                  <c:v>280.6825748</c:v>
                </c:pt>
                <c:pt idx="10320">
                  <c:v>280.69215270000001</c:v>
                </c:pt>
                <c:pt idx="10321">
                  <c:v>280.70173019999999</c:v>
                </c:pt>
                <c:pt idx="10322">
                  <c:v>280.7113071</c:v>
                </c:pt>
                <c:pt idx="10323">
                  <c:v>280.72088340000005</c:v>
                </c:pt>
                <c:pt idx="10324">
                  <c:v>280.73045930000001</c:v>
                </c:pt>
                <c:pt idx="10325">
                  <c:v>280.7400346</c:v>
                </c:pt>
                <c:pt idx="10326">
                  <c:v>280.74960950000002</c:v>
                </c:pt>
                <c:pt idx="10327">
                  <c:v>280.75918369999999</c:v>
                </c:pt>
                <c:pt idx="10328">
                  <c:v>280.76875749999999</c:v>
                </c:pt>
                <c:pt idx="10329">
                  <c:v>280.77833080000005</c:v>
                </c:pt>
                <c:pt idx="10330">
                  <c:v>280.78790350000003</c:v>
                </c:pt>
                <c:pt idx="10331">
                  <c:v>280.79747570000006</c:v>
                </c:pt>
                <c:pt idx="10332">
                  <c:v>280.80704740000004</c:v>
                </c:pt>
                <c:pt idx="10333">
                  <c:v>280.81661850000006</c:v>
                </c:pt>
                <c:pt idx="10334">
                  <c:v>280.82618920000004</c:v>
                </c:pt>
                <c:pt idx="10335">
                  <c:v>280.83575930000001</c:v>
                </c:pt>
                <c:pt idx="10336">
                  <c:v>280.84532890000003</c:v>
                </c:pt>
                <c:pt idx="10337">
                  <c:v>280.85489800000005</c:v>
                </c:pt>
                <c:pt idx="10338">
                  <c:v>280.86446649999999</c:v>
                </c:pt>
                <c:pt idx="10339">
                  <c:v>280.87403460000002</c:v>
                </c:pt>
                <c:pt idx="10340">
                  <c:v>280.88360210000002</c:v>
                </c:pt>
                <c:pt idx="10341">
                  <c:v>280.89316910000002</c:v>
                </c:pt>
                <c:pt idx="10342">
                  <c:v>280.90273550000001</c:v>
                </c:pt>
                <c:pt idx="10343">
                  <c:v>280.91230150000001</c:v>
                </c:pt>
                <c:pt idx="10344">
                  <c:v>280.9218669</c:v>
                </c:pt>
                <c:pt idx="10345">
                  <c:v>280.93143179999998</c:v>
                </c:pt>
                <c:pt idx="10346">
                  <c:v>280.94099620000003</c:v>
                </c:pt>
                <c:pt idx="10347">
                  <c:v>280.95056000000005</c:v>
                </c:pt>
                <c:pt idx="10348">
                  <c:v>280.96012340000004</c:v>
                </c:pt>
                <c:pt idx="10349">
                  <c:v>280.96968620000001</c:v>
                </c:pt>
                <c:pt idx="10350">
                  <c:v>280.97924850000004</c:v>
                </c:pt>
                <c:pt idx="10351">
                  <c:v>280.98881020000005</c:v>
                </c:pt>
                <c:pt idx="10352">
                  <c:v>280.99837150000002</c:v>
                </c:pt>
                <c:pt idx="10353">
                  <c:v>281.00793220000003</c:v>
                </c:pt>
                <c:pt idx="10354">
                  <c:v>281.01749240000004</c:v>
                </c:pt>
                <c:pt idx="10355">
                  <c:v>281.02705209999999</c:v>
                </c:pt>
                <c:pt idx="10356">
                  <c:v>281.0366113</c:v>
                </c:pt>
                <c:pt idx="10357">
                  <c:v>281.04616990000005</c:v>
                </c:pt>
                <c:pt idx="10358">
                  <c:v>281.05572800000004</c:v>
                </c:pt>
                <c:pt idx="10359">
                  <c:v>281.06528559999998</c:v>
                </c:pt>
                <c:pt idx="10360">
                  <c:v>281.07484270000003</c:v>
                </c:pt>
                <c:pt idx="10361">
                  <c:v>281.08439920000001</c:v>
                </c:pt>
                <c:pt idx="10362">
                  <c:v>281.0939553</c:v>
                </c:pt>
                <c:pt idx="10363">
                  <c:v>281.10351080000004</c:v>
                </c:pt>
                <c:pt idx="10364">
                  <c:v>281.11306580000002</c:v>
                </c:pt>
                <c:pt idx="10365">
                  <c:v>281.12262020000003</c:v>
                </c:pt>
                <c:pt idx="10366">
                  <c:v>281.13217420000007</c:v>
                </c:pt>
                <c:pt idx="10367">
                  <c:v>281.14172760000002</c:v>
                </c:pt>
                <c:pt idx="10368">
                  <c:v>281.15128050000004</c:v>
                </c:pt>
                <c:pt idx="10369">
                  <c:v>281.1608329</c:v>
                </c:pt>
                <c:pt idx="10370">
                  <c:v>281.1703847</c:v>
                </c:pt>
                <c:pt idx="10371">
                  <c:v>281.17993610000002</c:v>
                </c:pt>
                <c:pt idx="10372">
                  <c:v>281.18948690000002</c:v>
                </c:pt>
                <c:pt idx="10373">
                  <c:v>281.19903720000002</c:v>
                </c:pt>
                <c:pt idx="10374">
                  <c:v>281.20858690000006</c:v>
                </c:pt>
                <c:pt idx="10375">
                  <c:v>281.2181362</c:v>
                </c:pt>
                <c:pt idx="10376">
                  <c:v>281.22768489999999</c:v>
                </c:pt>
                <c:pt idx="10377">
                  <c:v>281.23723310000003</c:v>
                </c:pt>
                <c:pt idx="10378">
                  <c:v>281.24678080000001</c:v>
                </c:pt>
                <c:pt idx="10379">
                  <c:v>281.25632790000003</c:v>
                </c:pt>
                <c:pt idx="10380">
                  <c:v>281.26587460000002</c:v>
                </c:pt>
                <c:pt idx="10381">
                  <c:v>281.27542070000004</c:v>
                </c:pt>
                <c:pt idx="10382">
                  <c:v>281.28496630000006</c:v>
                </c:pt>
                <c:pt idx="10383">
                  <c:v>281.29451140000003</c:v>
                </c:pt>
                <c:pt idx="10384">
                  <c:v>281.30405590000004</c:v>
                </c:pt>
                <c:pt idx="10385">
                  <c:v>281.31359989999999</c:v>
                </c:pt>
                <c:pt idx="10386">
                  <c:v>281.32314350000001</c:v>
                </c:pt>
                <c:pt idx="10387">
                  <c:v>281.3326864</c:v>
                </c:pt>
                <c:pt idx="10388">
                  <c:v>281.34222890000001</c:v>
                </c:pt>
                <c:pt idx="10389">
                  <c:v>281.3517708</c:v>
                </c:pt>
                <c:pt idx="10390">
                  <c:v>281.36131230000001</c:v>
                </c:pt>
                <c:pt idx="10391">
                  <c:v>281.3708532</c:v>
                </c:pt>
                <c:pt idx="10392">
                  <c:v>281.38039350000003</c:v>
                </c:pt>
                <c:pt idx="10393">
                  <c:v>281.38993340000002</c:v>
                </c:pt>
                <c:pt idx="10394">
                  <c:v>281.39947270000005</c:v>
                </c:pt>
                <c:pt idx="10395">
                  <c:v>281.40901150000002</c:v>
                </c:pt>
                <c:pt idx="10396">
                  <c:v>281.41854979999999</c:v>
                </c:pt>
                <c:pt idx="10397">
                  <c:v>281.42808760000003</c:v>
                </c:pt>
                <c:pt idx="10398">
                  <c:v>281.43762480000004</c:v>
                </c:pt>
                <c:pt idx="10399">
                  <c:v>281.44716160000007</c:v>
                </c:pt>
                <c:pt idx="10400">
                  <c:v>281.45669780000003</c:v>
                </c:pt>
                <c:pt idx="10401">
                  <c:v>281.46623340000002</c:v>
                </c:pt>
                <c:pt idx="10402">
                  <c:v>281.47576859999998</c:v>
                </c:pt>
                <c:pt idx="10403">
                  <c:v>281.48530320000003</c:v>
                </c:pt>
                <c:pt idx="10404">
                  <c:v>281.49483730000003</c:v>
                </c:pt>
                <c:pt idx="10405">
                  <c:v>281.50437090000003</c:v>
                </c:pt>
                <c:pt idx="10406">
                  <c:v>281.51390400000003</c:v>
                </c:pt>
                <c:pt idx="10407">
                  <c:v>281.52343660000003</c:v>
                </c:pt>
                <c:pt idx="10408">
                  <c:v>281.5329686</c:v>
                </c:pt>
                <c:pt idx="10409">
                  <c:v>281.54250010000004</c:v>
                </c:pt>
                <c:pt idx="10410">
                  <c:v>281.55203110000002</c:v>
                </c:pt>
                <c:pt idx="10411">
                  <c:v>281.56156150000004</c:v>
                </c:pt>
                <c:pt idx="10412">
                  <c:v>281.57109150000002</c:v>
                </c:pt>
                <c:pt idx="10413">
                  <c:v>281.58062090000004</c:v>
                </c:pt>
                <c:pt idx="10414">
                  <c:v>281.59014980000001</c:v>
                </c:pt>
                <c:pt idx="10415">
                  <c:v>281.59967819999997</c:v>
                </c:pt>
                <c:pt idx="10416">
                  <c:v>281.60920599999997</c:v>
                </c:pt>
                <c:pt idx="10417">
                  <c:v>281.6187334</c:v>
                </c:pt>
                <c:pt idx="10418">
                  <c:v>281.6282602</c:v>
                </c:pt>
                <c:pt idx="10419">
                  <c:v>281.63778639999998</c:v>
                </c:pt>
                <c:pt idx="10420">
                  <c:v>281.64731220000004</c:v>
                </c:pt>
                <c:pt idx="10421">
                  <c:v>281.65683750000005</c:v>
                </c:pt>
                <c:pt idx="10422">
                  <c:v>281.66636220000004</c:v>
                </c:pt>
                <c:pt idx="10423">
                  <c:v>281.67588640000002</c:v>
                </c:pt>
                <c:pt idx="10424">
                  <c:v>281.68541010000001</c:v>
                </c:pt>
                <c:pt idx="10425">
                  <c:v>281.69493319999998</c:v>
                </c:pt>
                <c:pt idx="10426">
                  <c:v>281.70445590000003</c:v>
                </c:pt>
                <c:pt idx="10427">
                  <c:v>281.713978</c:v>
                </c:pt>
                <c:pt idx="10428">
                  <c:v>281.72349959999997</c:v>
                </c:pt>
                <c:pt idx="10429">
                  <c:v>281.73302060000003</c:v>
                </c:pt>
                <c:pt idx="10430">
                  <c:v>281.74254120000001</c:v>
                </c:pt>
                <c:pt idx="10431">
                  <c:v>281.75206120000001</c:v>
                </c:pt>
                <c:pt idx="10432">
                  <c:v>281.76158070000002</c:v>
                </c:pt>
                <c:pt idx="10433">
                  <c:v>281.77109969999998</c:v>
                </c:pt>
                <c:pt idx="10434">
                  <c:v>281.78061810000003</c:v>
                </c:pt>
                <c:pt idx="10435">
                  <c:v>281.79013609999998</c:v>
                </c:pt>
                <c:pt idx="10436">
                  <c:v>281.79965350000003</c:v>
                </c:pt>
                <c:pt idx="10437">
                  <c:v>281.80917040000003</c:v>
                </c:pt>
                <c:pt idx="10438">
                  <c:v>281.81868680000002</c:v>
                </c:pt>
                <c:pt idx="10439">
                  <c:v>281.8282026</c:v>
                </c:pt>
                <c:pt idx="10440">
                  <c:v>281.837718</c:v>
                </c:pt>
                <c:pt idx="10441">
                  <c:v>281.84723280000003</c:v>
                </c:pt>
                <c:pt idx="10442">
                  <c:v>281.85674700000004</c:v>
                </c:pt>
                <c:pt idx="10443">
                  <c:v>281.86626080000002</c:v>
                </c:pt>
                <c:pt idx="10444">
                  <c:v>281.8757741</c:v>
                </c:pt>
                <c:pt idx="10445">
                  <c:v>281.88528680000002</c:v>
                </c:pt>
                <c:pt idx="10446">
                  <c:v>281.89479900000003</c:v>
                </c:pt>
                <c:pt idx="10447">
                  <c:v>281.90431070000005</c:v>
                </c:pt>
                <c:pt idx="10448">
                  <c:v>281.91382180000005</c:v>
                </c:pt>
                <c:pt idx="10449">
                  <c:v>281.92333239999999</c:v>
                </c:pt>
                <c:pt idx="10450">
                  <c:v>281.93284260000001</c:v>
                </c:pt>
                <c:pt idx="10451">
                  <c:v>281.94235209999999</c:v>
                </c:pt>
                <c:pt idx="10452">
                  <c:v>281.9518612</c:v>
                </c:pt>
                <c:pt idx="10453">
                  <c:v>281.9613698</c:v>
                </c:pt>
                <c:pt idx="10454">
                  <c:v>281.97087780000004</c:v>
                </c:pt>
                <c:pt idx="10455">
                  <c:v>281.98038530000002</c:v>
                </c:pt>
                <c:pt idx="10456">
                  <c:v>281.98989230000001</c:v>
                </c:pt>
                <c:pt idx="10457">
                  <c:v>281.99939870000003</c:v>
                </c:pt>
                <c:pt idx="10458">
                  <c:v>282.00890470000002</c:v>
                </c:pt>
                <c:pt idx="10459">
                  <c:v>282.01841010000004</c:v>
                </c:pt>
                <c:pt idx="10460">
                  <c:v>282.02791500000001</c:v>
                </c:pt>
                <c:pt idx="10461">
                  <c:v>282.03741930000001</c:v>
                </c:pt>
                <c:pt idx="10462">
                  <c:v>282.04692320000004</c:v>
                </c:pt>
                <c:pt idx="10463">
                  <c:v>282.05642649999999</c:v>
                </c:pt>
                <c:pt idx="10464">
                  <c:v>282.06592930000005</c:v>
                </c:pt>
                <c:pt idx="10465">
                  <c:v>282.07543160000006</c:v>
                </c:pt>
                <c:pt idx="10466">
                  <c:v>282.08493340000001</c:v>
                </c:pt>
                <c:pt idx="10467">
                  <c:v>282.0944346</c:v>
                </c:pt>
                <c:pt idx="10468">
                  <c:v>282.10393530000005</c:v>
                </c:pt>
                <c:pt idx="10469">
                  <c:v>282.11343550000004</c:v>
                </c:pt>
                <c:pt idx="10470">
                  <c:v>282.12293520000003</c:v>
                </c:pt>
                <c:pt idx="10471">
                  <c:v>282.13243440000002</c:v>
                </c:pt>
                <c:pt idx="10472">
                  <c:v>282.14193299999999</c:v>
                </c:pt>
                <c:pt idx="10473">
                  <c:v>282.15143110000002</c:v>
                </c:pt>
                <c:pt idx="10474">
                  <c:v>282.16092870000006</c:v>
                </c:pt>
                <c:pt idx="10475">
                  <c:v>282.17042580000003</c:v>
                </c:pt>
                <c:pt idx="10476">
                  <c:v>282.17992230000004</c:v>
                </c:pt>
                <c:pt idx="10477">
                  <c:v>282.1894183</c:v>
                </c:pt>
                <c:pt idx="10478">
                  <c:v>282.19891380000001</c:v>
                </c:pt>
                <c:pt idx="10479">
                  <c:v>282.20840880000003</c:v>
                </c:pt>
                <c:pt idx="10480">
                  <c:v>282.21790329999999</c:v>
                </c:pt>
                <c:pt idx="10481">
                  <c:v>282.22739719999998</c:v>
                </c:pt>
                <c:pt idx="10482">
                  <c:v>282.23689060000004</c:v>
                </c:pt>
                <c:pt idx="10483">
                  <c:v>282.24638350000004</c:v>
                </c:pt>
                <c:pt idx="10484">
                  <c:v>282.25587590000004</c:v>
                </c:pt>
                <c:pt idx="10485">
                  <c:v>282.26536770000001</c:v>
                </c:pt>
                <c:pt idx="10486">
                  <c:v>282.27485910000007</c:v>
                </c:pt>
                <c:pt idx="10487">
                  <c:v>282.2843499</c:v>
                </c:pt>
                <c:pt idx="10488">
                  <c:v>282.29384020000003</c:v>
                </c:pt>
                <c:pt idx="10489">
                  <c:v>282.30332989999999</c:v>
                </c:pt>
                <c:pt idx="10490">
                  <c:v>282.31281920000004</c:v>
                </c:pt>
                <c:pt idx="10491">
                  <c:v>282.3223079</c:v>
                </c:pt>
                <c:pt idx="10492">
                  <c:v>282.33179610000002</c:v>
                </c:pt>
                <c:pt idx="10493">
                  <c:v>282.34128370000002</c:v>
                </c:pt>
                <c:pt idx="10494">
                  <c:v>282.35077090000004</c:v>
                </c:pt>
                <c:pt idx="10495">
                  <c:v>282.36025749999999</c:v>
                </c:pt>
                <c:pt idx="10496">
                  <c:v>282.36974360000005</c:v>
                </c:pt>
                <c:pt idx="10497">
                  <c:v>282.37922920000005</c:v>
                </c:pt>
                <c:pt idx="10498">
                  <c:v>282.3887143</c:v>
                </c:pt>
                <c:pt idx="10499">
                  <c:v>282.39819879999999</c:v>
                </c:pt>
                <c:pt idx="10500">
                  <c:v>282.4076829</c:v>
                </c:pt>
                <c:pt idx="10501">
                  <c:v>282.41716639999999</c:v>
                </c:pt>
                <c:pt idx="10502">
                  <c:v>282.42664930000001</c:v>
                </c:pt>
                <c:pt idx="10503">
                  <c:v>282.4361318</c:v>
                </c:pt>
                <c:pt idx="10504">
                  <c:v>282.44561370000002</c:v>
                </c:pt>
                <c:pt idx="10505">
                  <c:v>282.45509509999999</c:v>
                </c:pt>
                <c:pt idx="10506">
                  <c:v>282.46457600000002</c:v>
                </c:pt>
                <c:pt idx="10507">
                  <c:v>282.47405639999999</c:v>
                </c:pt>
                <c:pt idx="10508">
                  <c:v>282.4835362</c:v>
                </c:pt>
                <c:pt idx="10509">
                  <c:v>282.49301560000004</c:v>
                </c:pt>
                <c:pt idx="10510">
                  <c:v>282.50249439999999</c:v>
                </c:pt>
                <c:pt idx="10511">
                  <c:v>282.51197270000006</c:v>
                </c:pt>
                <c:pt idx="10512">
                  <c:v>282.52145040000005</c:v>
                </c:pt>
                <c:pt idx="10513">
                  <c:v>282.53092770000001</c:v>
                </c:pt>
                <c:pt idx="10514">
                  <c:v>282.54040440000006</c:v>
                </c:pt>
                <c:pt idx="10515">
                  <c:v>282.54988060000005</c:v>
                </c:pt>
                <c:pt idx="10516">
                  <c:v>282.55935620000002</c:v>
                </c:pt>
                <c:pt idx="10517">
                  <c:v>282.56883140000002</c:v>
                </c:pt>
                <c:pt idx="10518">
                  <c:v>282.578306</c:v>
                </c:pt>
                <c:pt idx="10519">
                  <c:v>282.58778010000003</c:v>
                </c:pt>
                <c:pt idx="10520">
                  <c:v>282.59725370000001</c:v>
                </c:pt>
                <c:pt idx="10521">
                  <c:v>282.60672680000005</c:v>
                </c:pt>
                <c:pt idx="10522">
                  <c:v>282.61619930000006</c:v>
                </c:pt>
                <c:pt idx="10523">
                  <c:v>282.62567130000002</c:v>
                </c:pt>
                <c:pt idx="10524">
                  <c:v>282.63514280000004</c:v>
                </c:pt>
                <c:pt idx="10525">
                  <c:v>282.64461380000006</c:v>
                </c:pt>
                <c:pt idx="10526">
                  <c:v>282.65408430000002</c:v>
                </c:pt>
                <c:pt idx="10527">
                  <c:v>282.66355420000002</c:v>
                </c:pt>
                <c:pt idx="10528">
                  <c:v>282.67302360000002</c:v>
                </c:pt>
                <c:pt idx="10529">
                  <c:v>282.68249250000002</c:v>
                </c:pt>
                <c:pt idx="10530">
                  <c:v>282.69196090000003</c:v>
                </c:pt>
                <c:pt idx="10531">
                  <c:v>282.70142870000001</c:v>
                </c:pt>
                <c:pt idx="10532">
                  <c:v>282.71089599999999</c:v>
                </c:pt>
                <c:pt idx="10533">
                  <c:v>282.72036280000003</c:v>
                </c:pt>
                <c:pt idx="10534">
                  <c:v>282.72982910000002</c:v>
                </c:pt>
                <c:pt idx="10535">
                  <c:v>282.73929490000006</c:v>
                </c:pt>
                <c:pt idx="10536">
                  <c:v>282.74876010000003</c:v>
                </c:pt>
                <c:pt idx="10537">
                  <c:v>282.75822480000005</c:v>
                </c:pt>
                <c:pt idx="10538">
                  <c:v>282.76768900000002</c:v>
                </c:pt>
                <c:pt idx="10539">
                  <c:v>282.77715269999999</c:v>
                </c:pt>
                <c:pt idx="10540">
                  <c:v>282.78661590000002</c:v>
                </c:pt>
                <c:pt idx="10541">
                  <c:v>282.79607850000002</c:v>
                </c:pt>
                <c:pt idx="10542">
                  <c:v>282.80554059999997</c:v>
                </c:pt>
                <c:pt idx="10543">
                  <c:v>282.81500220000004</c:v>
                </c:pt>
                <c:pt idx="10544">
                  <c:v>282.82446319999997</c:v>
                </c:pt>
                <c:pt idx="10545">
                  <c:v>282.83392380000004</c:v>
                </c:pt>
                <c:pt idx="10546">
                  <c:v>282.84338380000003</c:v>
                </c:pt>
                <c:pt idx="10547">
                  <c:v>282.85284330000002</c:v>
                </c:pt>
                <c:pt idx="10548">
                  <c:v>282.86230230000001</c:v>
                </c:pt>
                <c:pt idx="10549">
                  <c:v>282.87176070000004</c:v>
                </c:pt>
                <c:pt idx="10550">
                  <c:v>282.88121870000003</c:v>
                </c:pt>
                <c:pt idx="10551">
                  <c:v>282.89067610000001</c:v>
                </c:pt>
                <c:pt idx="10552">
                  <c:v>282.90013299999998</c:v>
                </c:pt>
                <c:pt idx="10553">
                  <c:v>282.90958929999999</c:v>
                </c:pt>
                <c:pt idx="10554">
                  <c:v>282.91904520000003</c:v>
                </c:pt>
                <c:pt idx="10555">
                  <c:v>282.92850049999998</c:v>
                </c:pt>
                <c:pt idx="10556">
                  <c:v>282.9379553</c:v>
                </c:pt>
                <c:pt idx="10557">
                  <c:v>282.94740960000001</c:v>
                </c:pt>
                <c:pt idx="10558">
                  <c:v>282.95686330000001</c:v>
                </c:pt>
                <c:pt idx="10559">
                  <c:v>282.96631660000003</c:v>
                </c:pt>
                <c:pt idx="10560">
                  <c:v>282.97576930000002</c:v>
                </c:pt>
                <c:pt idx="10561">
                  <c:v>282.98522150000002</c:v>
                </c:pt>
                <c:pt idx="10562">
                  <c:v>282.99467310000006</c:v>
                </c:pt>
                <c:pt idx="10563">
                  <c:v>283.0041243</c:v>
                </c:pt>
                <c:pt idx="10564">
                  <c:v>283.01357489999998</c:v>
                </c:pt>
                <c:pt idx="10565">
                  <c:v>283.02302500000002</c:v>
                </c:pt>
                <c:pt idx="10566">
                  <c:v>283.03247460000006</c:v>
                </c:pt>
                <c:pt idx="10567">
                  <c:v>283.04192370000004</c:v>
                </c:pt>
                <c:pt idx="10568">
                  <c:v>283.0513722</c:v>
                </c:pt>
                <c:pt idx="10569">
                  <c:v>283.06082020000002</c:v>
                </c:pt>
                <c:pt idx="10570">
                  <c:v>283.07026770000004</c:v>
                </c:pt>
                <c:pt idx="10571">
                  <c:v>283.07971470000001</c:v>
                </c:pt>
                <c:pt idx="10572">
                  <c:v>283.08916110000001</c:v>
                </c:pt>
                <c:pt idx="10573">
                  <c:v>283.09860710000004</c:v>
                </c:pt>
                <c:pt idx="10574">
                  <c:v>283.10805249999999</c:v>
                </c:pt>
                <c:pt idx="10575">
                  <c:v>283.11749740000005</c:v>
                </c:pt>
                <c:pt idx="10576">
                  <c:v>283.12694170000003</c:v>
                </c:pt>
                <c:pt idx="10577">
                  <c:v>283.13638560000004</c:v>
                </c:pt>
                <c:pt idx="10578">
                  <c:v>283.14582890000003</c:v>
                </c:pt>
                <c:pt idx="10579">
                  <c:v>283.15527170000001</c:v>
                </c:pt>
                <c:pt idx="10580">
                  <c:v>283.164714</c:v>
                </c:pt>
                <c:pt idx="10581">
                  <c:v>283.17415570000003</c:v>
                </c:pt>
                <c:pt idx="10582">
                  <c:v>283.18359700000002</c:v>
                </c:pt>
                <c:pt idx="10583">
                  <c:v>283.19303769999999</c:v>
                </c:pt>
                <c:pt idx="10584">
                  <c:v>283.20247790000002</c:v>
                </c:pt>
                <c:pt idx="10585">
                  <c:v>283.21191750000003</c:v>
                </c:pt>
                <c:pt idx="10586">
                  <c:v>283.22135670000006</c:v>
                </c:pt>
                <c:pt idx="10587">
                  <c:v>283.23079530000007</c:v>
                </c:pt>
                <c:pt idx="10588">
                  <c:v>283.24023340000002</c:v>
                </c:pt>
                <c:pt idx="10589">
                  <c:v>283.24967099999998</c:v>
                </c:pt>
                <c:pt idx="10590">
                  <c:v>283.25910809999999</c:v>
                </c:pt>
                <c:pt idx="10591">
                  <c:v>283.26854460000004</c:v>
                </c:pt>
                <c:pt idx="10592">
                  <c:v>283.27798060000003</c:v>
                </c:pt>
                <c:pt idx="10593">
                  <c:v>283.28741610000003</c:v>
                </c:pt>
                <c:pt idx="10594">
                  <c:v>283.29685110000003</c:v>
                </c:pt>
                <c:pt idx="10595">
                  <c:v>283.3062855</c:v>
                </c:pt>
                <c:pt idx="10596">
                  <c:v>283.31571950000006</c:v>
                </c:pt>
                <c:pt idx="10597">
                  <c:v>283.32515290000003</c:v>
                </c:pt>
                <c:pt idx="10598">
                  <c:v>283.33458580000001</c:v>
                </c:pt>
                <c:pt idx="10599">
                  <c:v>283.34401810000003</c:v>
                </c:pt>
                <c:pt idx="10600">
                  <c:v>283.35345000000001</c:v>
                </c:pt>
                <c:pt idx="10601">
                  <c:v>283.36288130000003</c:v>
                </c:pt>
                <c:pt idx="10602">
                  <c:v>283.37231209999999</c:v>
                </c:pt>
                <c:pt idx="10603">
                  <c:v>283.38174240000001</c:v>
                </c:pt>
                <c:pt idx="10604">
                  <c:v>283.39117210000001</c:v>
                </c:pt>
                <c:pt idx="10605">
                  <c:v>283.40060140000003</c:v>
                </c:pt>
                <c:pt idx="10606">
                  <c:v>283.41003010000003</c:v>
                </c:pt>
                <c:pt idx="10607">
                  <c:v>283.41945830000003</c:v>
                </c:pt>
                <c:pt idx="10608">
                  <c:v>283.42888590000001</c:v>
                </c:pt>
                <c:pt idx="10609">
                  <c:v>283.41297850000001</c:v>
                </c:pt>
                <c:pt idx="10610">
                  <c:v>283.42267510000005</c:v>
                </c:pt>
                <c:pt idx="10611">
                  <c:v>283.4323713</c:v>
                </c:pt>
                <c:pt idx="10612">
                  <c:v>283.44206690000004</c:v>
                </c:pt>
                <c:pt idx="10613">
                  <c:v>283.45176200000003</c:v>
                </c:pt>
                <c:pt idx="10614">
                  <c:v>283.46145650000005</c:v>
                </c:pt>
                <c:pt idx="10615">
                  <c:v>283.47115050000002</c:v>
                </c:pt>
                <c:pt idx="10616">
                  <c:v>283.48084399999999</c:v>
                </c:pt>
                <c:pt idx="10617">
                  <c:v>283.49053700000002</c:v>
                </c:pt>
                <c:pt idx="10618">
                  <c:v>283.50022940000002</c:v>
                </c:pt>
                <c:pt idx="10619">
                  <c:v>283.5099214</c:v>
                </c:pt>
                <c:pt idx="10620">
                  <c:v>283.51961270000004</c:v>
                </c:pt>
                <c:pt idx="10621">
                  <c:v>283.52930359999999</c:v>
                </c:pt>
                <c:pt idx="10622">
                  <c:v>283.53899390000004</c:v>
                </c:pt>
                <c:pt idx="10623">
                  <c:v>283.54868370000003</c:v>
                </c:pt>
                <c:pt idx="10624">
                  <c:v>283.55837300000002</c:v>
                </c:pt>
                <c:pt idx="10625">
                  <c:v>283.56806180000007</c:v>
                </c:pt>
                <c:pt idx="10626">
                  <c:v>283.57775000000004</c:v>
                </c:pt>
                <c:pt idx="10627">
                  <c:v>283.58743770000001</c:v>
                </c:pt>
                <c:pt idx="10628">
                  <c:v>283.59712490000004</c:v>
                </c:pt>
                <c:pt idx="10629">
                  <c:v>283.60681150000005</c:v>
                </c:pt>
                <c:pt idx="10630">
                  <c:v>283.61649760000006</c:v>
                </c:pt>
                <c:pt idx="10631">
                  <c:v>283.62618320000001</c:v>
                </c:pt>
                <c:pt idx="10632">
                  <c:v>283.63586829999997</c:v>
                </c:pt>
                <c:pt idx="10633">
                  <c:v>283.64555280000002</c:v>
                </c:pt>
                <c:pt idx="10634">
                  <c:v>283.65523680000001</c:v>
                </c:pt>
                <c:pt idx="10635">
                  <c:v>283.66492030000001</c:v>
                </c:pt>
                <c:pt idx="10636">
                  <c:v>283.67460320000004</c:v>
                </c:pt>
                <c:pt idx="10637">
                  <c:v>283.68428570000003</c:v>
                </c:pt>
                <c:pt idx="10638">
                  <c:v>283.69396750000004</c:v>
                </c:pt>
                <c:pt idx="10639">
                  <c:v>283.70364890000002</c:v>
                </c:pt>
                <c:pt idx="10640">
                  <c:v>283.71332980000005</c:v>
                </c:pt>
                <c:pt idx="10641">
                  <c:v>283.72301010000001</c:v>
                </c:pt>
                <c:pt idx="10642">
                  <c:v>283.73268990000003</c:v>
                </c:pt>
                <c:pt idx="10643">
                  <c:v>283.74236910000002</c:v>
                </c:pt>
                <c:pt idx="10644">
                  <c:v>283.75204780000001</c:v>
                </c:pt>
                <c:pt idx="10645">
                  <c:v>283.76172600000001</c:v>
                </c:pt>
                <c:pt idx="10646">
                  <c:v>283.77140370000001</c:v>
                </c:pt>
                <c:pt idx="10647">
                  <c:v>283.78108090000001</c:v>
                </c:pt>
                <c:pt idx="10648">
                  <c:v>283.79075749999998</c:v>
                </c:pt>
                <c:pt idx="10649">
                  <c:v>283.80043360000002</c:v>
                </c:pt>
                <c:pt idx="10650">
                  <c:v>283.81010920000006</c:v>
                </c:pt>
                <c:pt idx="10651">
                  <c:v>283.81978420000002</c:v>
                </c:pt>
                <c:pt idx="10652">
                  <c:v>283.82945870000003</c:v>
                </c:pt>
                <c:pt idx="10653">
                  <c:v>283.83913270000005</c:v>
                </c:pt>
                <c:pt idx="10654">
                  <c:v>283.84880609999999</c:v>
                </c:pt>
                <c:pt idx="10655">
                  <c:v>283.85847910000007</c:v>
                </c:pt>
                <c:pt idx="10656">
                  <c:v>283.86815150000001</c:v>
                </c:pt>
                <c:pt idx="10657">
                  <c:v>283.87782329999999</c:v>
                </c:pt>
                <c:pt idx="10658">
                  <c:v>283.88749469999999</c:v>
                </c:pt>
                <c:pt idx="10659">
                  <c:v>283.89716550000003</c:v>
                </c:pt>
                <c:pt idx="10660">
                  <c:v>283.90683580000001</c:v>
                </c:pt>
                <c:pt idx="10661">
                  <c:v>283.91650560000005</c:v>
                </c:pt>
                <c:pt idx="10662">
                  <c:v>283.92617480000001</c:v>
                </c:pt>
                <c:pt idx="10663">
                  <c:v>283.93584350000003</c:v>
                </c:pt>
                <c:pt idx="10664">
                  <c:v>283.94551170000005</c:v>
                </c:pt>
                <c:pt idx="10665">
                  <c:v>283.95517940000002</c:v>
                </c:pt>
                <c:pt idx="10666">
                  <c:v>283.96484650000002</c:v>
                </c:pt>
                <c:pt idx="10667">
                  <c:v>283.97451310000002</c:v>
                </c:pt>
                <c:pt idx="10668">
                  <c:v>283.98417920000003</c:v>
                </c:pt>
                <c:pt idx="10669">
                  <c:v>283.99384470000001</c:v>
                </c:pt>
                <c:pt idx="10670">
                  <c:v>284.00350970000005</c:v>
                </c:pt>
                <c:pt idx="10671">
                  <c:v>284.01317419999998</c:v>
                </c:pt>
                <c:pt idx="10672">
                  <c:v>284.02283820000002</c:v>
                </c:pt>
                <c:pt idx="10673">
                  <c:v>284.03250159999999</c:v>
                </c:pt>
                <c:pt idx="10674">
                  <c:v>284.04216450000001</c:v>
                </c:pt>
                <c:pt idx="10675">
                  <c:v>284.05182690000004</c:v>
                </c:pt>
                <c:pt idx="10676">
                  <c:v>284.06148880000001</c:v>
                </c:pt>
                <c:pt idx="10677">
                  <c:v>284.07115010000001</c:v>
                </c:pt>
                <c:pt idx="10678">
                  <c:v>284.08081090000002</c:v>
                </c:pt>
                <c:pt idx="10679">
                  <c:v>284.09047120000002</c:v>
                </c:pt>
                <c:pt idx="10680">
                  <c:v>284.10013090000001</c:v>
                </c:pt>
                <c:pt idx="10681">
                  <c:v>284.1097901</c:v>
                </c:pt>
                <c:pt idx="10682">
                  <c:v>284.11944880000004</c:v>
                </c:pt>
                <c:pt idx="10683">
                  <c:v>284.12910700000003</c:v>
                </c:pt>
                <c:pt idx="10684">
                  <c:v>284.1387646</c:v>
                </c:pt>
                <c:pt idx="10685">
                  <c:v>284.14842170000003</c:v>
                </c:pt>
                <c:pt idx="10686">
                  <c:v>284.1580783</c:v>
                </c:pt>
                <c:pt idx="10687">
                  <c:v>284.16773430000001</c:v>
                </c:pt>
                <c:pt idx="10688">
                  <c:v>284.17738990000004</c:v>
                </c:pt>
                <c:pt idx="10689">
                  <c:v>284.18704490000005</c:v>
                </c:pt>
                <c:pt idx="10690">
                  <c:v>284.19669930000003</c:v>
                </c:pt>
                <c:pt idx="10691">
                  <c:v>284.20635330000005</c:v>
                </c:pt>
                <c:pt idx="10692">
                  <c:v>284.21600670000004</c:v>
                </c:pt>
                <c:pt idx="10693">
                  <c:v>284.22565960000003</c:v>
                </c:pt>
                <c:pt idx="10694">
                  <c:v>284.2353119</c:v>
                </c:pt>
                <c:pt idx="10695">
                  <c:v>284.24496379999999</c:v>
                </c:pt>
                <c:pt idx="10696">
                  <c:v>284.25461510000002</c:v>
                </c:pt>
                <c:pt idx="10697">
                  <c:v>284.2642659</c:v>
                </c:pt>
                <c:pt idx="10698">
                  <c:v>284.27391610000001</c:v>
                </c:pt>
                <c:pt idx="10699">
                  <c:v>284.28356580000002</c:v>
                </c:pt>
                <c:pt idx="10700">
                  <c:v>284.29321500000003</c:v>
                </c:pt>
                <c:pt idx="10701">
                  <c:v>284.30286369999999</c:v>
                </c:pt>
                <c:pt idx="10702">
                  <c:v>284.31251180000004</c:v>
                </c:pt>
                <c:pt idx="10703">
                  <c:v>284.3221595</c:v>
                </c:pt>
                <c:pt idx="10704">
                  <c:v>284.33180650000003</c:v>
                </c:pt>
                <c:pt idx="10705">
                  <c:v>284.34145310000002</c:v>
                </c:pt>
                <c:pt idx="10706">
                  <c:v>284.35109910000006</c:v>
                </c:pt>
                <c:pt idx="10707">
                  <c:v>284.36074460000003</c:v>
                </c:pt>
                <c:pt idx="10708">
                  <c:v>284.37038960000001</c:v>
                </c:pt>
                <c:pt idx="10709">
                  <c:v>284.38003410000005</c:v>
                </c:pt>
                <c:pt idx="10710">
                  <c:v>284.38967800000006</c:v>
                </c:pt>
                <c:pt idx="10711">
                  <c:v>284.39932140000002</c:v>
                </c:pt>
                <c:pt idx="10712">
                  <c:v>284.40896430000004</c:v>
                </c:pt>
                <c:pt idx="10713">
                  <c:v>284.41860660000003</c:v>
                </c:pt>
                <c:pt idx="10714">
                  <c:v>284.42824840000003</c:v>
                </c:pt>
                <c:pt idx="10715">
                  <c:v>284.43788970000003</c:v>
                </c:pt>
                <c:pt idx="10716">
                  <c:v>284.44753050000003</c:v>
                </c:pt>
                <c:pt idx="10717">
                  <c:v>284.45717070000001</c:v>
                </c:pt>
                <c:pt idx="10718">
                  <c:v>284.46681040000004</c:v>
                </c:pt>
                <c:pt idx="10719">
                  <c:v>284.47644960000002</c:v>
                </c:pt>
                <c:pt idx="10720">
                  <c:v>284.48608820000004</c:v>
                </c:pt>
                <c:pt idx="10721">
                  <c:v>284.49572630000006</c:v>
                </c:pt>
                <c:pt idx="10722">
                  <c:v>284.50536390000002</c:v>
                </c:pt>
                <c:pt idx="10723">
                  <c:v>284.51500099999998</c:v>
                </c:pt>
                <c:pt idx="10724">
                  <c:v>284.52463750000004</c:v>
                </c:pt>
                <c:pt idx="10725">
                  <c:v>284.53427350000004</c:v>
                </c:pt>
                <c:pt idx="10726">
                  <c:v>284.54390899999999</c:v>
                </c:pt>
                <c:pt idx="10727">
                  <c:v>284.55354399999999</c:v>
                </c:pt>
                <c:pt idx="10728">
                  <c:v>284.56317839999997</c:v>
                </c:pt>
                <c:pt idx="10729">
                  <c:v>284.57281230000001</c:v>
                </c:pt>
                <c:pt idx="10730">
                  <c:v>284.58244569999999</c:v>
                </c:pt>
                <c:pt idx="10731">
                  <c:v>284.59207850000001</c:v>
                </c:pt>
                <c:pt idx="10732">
                  <c:v>284.6017109</c:v>
                </c:pt>
                <c:pt idx="10733">
                  <c:v>284.61134270000002</c:v>
                </c:pt>
                <c:pt idx="10734">
                  <c:v>284.62097390000002</c:v>
                </c:pt>
                <c:pt idx="10735">
                  <c:v>284.63060469999999</c:v>
                </c:pt>
                <c:pt idx="10736">
                  <c:v>284.6402349</c:v>
                </c:pt>
                <c:pt idx="10737">
                  <c:v>284.64986450000004</c:v>
                </c:pt>
                <c:pt idx="10738">
                  <c:v>284.65949370000004</c:v>
                </c:pt>
                <c:pt idx="10739">
                  <c:v>284.66912230000003</c:v>
                </c:pt>
                <c:pt idx="10740">
                  <c:v>284.67875040000001</c:v>
                </c:pt>
                <c:pt idx="10741">
                  <c:v>284.688378</c:v>
                </c:pt>
                <c:pt idx="10742">
                  <c:v>284.69800509999999</c:v>
                </c:pt>
                <c:pt idx="10743">
                  <c:v>284.70763160000001</c:v>
                </c:pt>
                <c:pt idx="10744">
                  <c:v>284.71725760000004</c:v>
                </c:pt>
                <c:pt idx="10745">
                  <c:v>284.72688300000004</c:v>
                </c:pt>
                <c:pt idx="10746">
                  <c:v>284.73650800000001</c:v>
                </c:pt>
                <c:pt idx="10747">
                  <c:v>284.74613240000002</c:v>
                </c:pt>
                <c:pt idx="10748">
                  <c:v>284.75575630000003</c:v>
                </c:pt>
                <c:pt idx="10749">
                  <c:v>284.76537960000007</c:v>
                </c:pt>
                <c:pt idx="10750">
                  <c:v>284.77500240000001</c:v>
                </c:pt>
                <c:pt idx="10751">
                  <c:v>284.78462469999999</c:v>
                </c:pt>
                <c:pt idx="10752">
                  <c:v>284.79424650000004</c:v>
                </c:pt>
                <c:pt idx="10753">
                  <c:v>284.80386770000001</c:v>
                </c:pt>
                <c:pt idx="10754">
                  <c:v>284.81348850000001</c:v>
                </c:pt>
                <c:pt idx="10755">
                  <c:v>284.82310869999998</c:v>
                </c:pt>
                <c:pt idx="10756">
                  <c:v>284.83272830000004</c:v>
                </c:pt>
                <c:pt idx="10757">
                  <c:v>284.84234750000002</c:v>
                </c:pt>
                <c:pt idx="10758">
                  <c:v>284.85196609999997</c:v>
                </c:pt>
                <c:pt idx="10759">
                  <c:v>284.86158410000002</c:v>
                </c:pt>
                <c:pt idx="10760">
                  <c:v>284.87120170000003</c:v>
                </c:pt>
                <c:pt idx="10761">
                  <c:v>284.88081870000002</c:v>
                </c:pt>
                <c:pt idx="10762">
                  <c:v>284.89043520000001</c:v>
                </c:pt>
                <c:pt idx="10763">
                  <c:v>284.90005120000001</c:v>
                </c:pt>
                <c:pt idx="10764">
                  <c:v>284.90966660000004</c:v>
                </c:pt>
                <c:pt idx="10765">
                  <c:v>284.91928150000001</c:v>
                </c:pt>
                <c:pt idx="10766">
                  <c:v>284.92889590000004</c:v>
                </c:pt>
                <c:pt idx="10767">
                  <c:v>284.93850980000002</c:v>
                </c:pt>
                <c:pt idx="10768">
                  <c:v>284.94812310000003</c:v>
                </c:pt>
                <c:pt idx="10769">
                  <c:v>284.95773590000005</c:v>
                </c:pt>
                <c:pt idx="10770">
                  <c:v>284.9673482</c:v>
                </c:pt>
                <c:pt idx="10771">
                  <c:v>284.97696000000002</c:v>
                </c:pt>
                <c:pt idx="10772">
                  <c:v>284.98657120000001</c:v>
                </c:pt>
                <c:pt idx="10773">
                  <c:v>284.99618190000001</c:v>
                </c:pt>
                <c:pt idx="10774">
                  <c:v>285.00579210000001</c:v>
                </c:pt>
                <c:pt idx="10775">
                  <c:v>285.01540169999998</c:v>
                </c:pt>
                <c:pt idx="10776">
                  <c:v>285.02501080000002</c:v>
                </c:pt>
                <c:pt idx="10777">
                  <c:v>285.03461940000005</c:v>
                </c:pt>
                <c:pt idx="10778">
                  <c:v>285.04422750000003</c:v>
                </c:pt>
                <c:pt idx="10779">
                  <c:v>285.05383500000005</c:v>
                </c:pt>
                <c:pt idx="10780">
                  <c:v>285.06344200000001</c:v>
                </c:pt>
                <c:pt idx="10781">
                  <c:v>285.07304850000003</c:v>
                </c:pt>
                <c:pt idx="10782">
                  <c:v>285.08265440000002</c:v>
                </c:pt>
                <c:pt idx="10783">
                  <c:v>285.09225980000002</c:v>
                </c:pt>
                <c:pt idx="10784">
                  <c:v>285.10186470000002</c:v>
                </c:pt>
                <c:pt idx="10785">
                  <c:v>285.11146910000002</c:v>
                </c:pt>
                <c:pt idx="10786">
                  <c:v>285.12107300000002</c:v>
                </c:pt>
                <c:pt idx="10787">
                  <c:v>285.1306763</c:v>
                </c:pt>
                <c:pt idx="10788">
                  <c:v>285.14027910000004</c:v>
                </c:pt>
                <c:pt idx="10789">
                  <c:v>285.1498813</c:v>
                </c:pt>
                <c:pt idx="10790">
                  <c:v>285.15948300000002</c:v>
                </c:pt>
                <c:pt idx="10791">
                  <c:v>285.16908420000004</c:v>
                </c:pt>
                <c:pt idx="10792">
                  <c:v>285.17868490000001</c:v>
                </c:pt>
                <c:pt idx="10793">
                  <c:v>285.18828509999997</c:v>
                </c:pt>
                <c:pt idx="10794">
                  <c:v>285.19788470000003</c:v>
                </c:pt>
                <c:pt idx="10795">
                  <c:v>285.20748380000003</c:v>
                </c:pt>
                <c:pt idx="10796">
                  <c:v>285.21708240000004</c:v>
                </c:pt>
                <c:pt idx="10797">
                  <c:v>285.22668040000002</c:v>
                </c:pt>
                <c:pt idx="10798">
                  <c:v>285.23627790000006</c:v>
                </c:pt>
                <c:pt idx="10799">
                  <c:v>285.24587489999999</c:v>
                </c:pt>
                <c:pt idx="10800">
                  <c:v>285.25547130000001</c:v>
                </c:pt>
                <c:pt idx="10801">
                  <c:v>285.2650673</c:v>
                </c:pt>
                <c:pt idx="10802">
                  <c:v>285.27466270000002</c:v>
                </c:pt>
                <c:pt idx="10803">
                  <c:v>285.28425759999999</c:v>
                </c:pt>
                <c:pt idx="10804">
                  <c:v>285.29385190000005</c:v>
                </c:pt>
                <c:pt idx="10805">
                  <c:v>285.3034457</c:v>
                </c:pt>
                <c:pt idx="10806">
                  <c:v>285.31303900000006</c:v>
                </c:pt>
                <c:pt idx="10807">
                  <c:v>285.32263180000001</c:v>
                </c:pt>
                <c:pt idx="10808">
                  <c:v>285.332224</c:v>
                </c:pt>
                <c:pt idx="10809">
                  <c:v>285.34181570000004</c:v>
                </c:pt>
                <c:pt idx="10810">
                  <c:v>285.35140690000003</c:v>
                </c:pt>
                <c:pt idx="10811">
                  <c:v>285.36099760000002</c:v>
                </c:pt>
                <c:pt idx="10812">
                  <c:v>285.37058769999999</c:v>
                </c:pt>
                <c:pt idx="10813">
                  <c:v>285.38017730000001</c:v>
                </c:pt>
                <c:pt idx="10814">
                  <c:v>285.38976639999998</c:v>
                </c:pt>
                <c:pt idx="10815">
                  <c:v>285.39935489999999</c:v>
                </c:pt>
                <c:pt idx="10816">
                  <c:v>285.4089429</c:v>
                </c:pt>
                <c:pt idx="10817">
                  <c:v>285.41853040000007</c:v>
                </c:pt>
                <c:pt idx="10818">
                  <c:v>285.42811740000002</c:v>
                </c:pt>
                <c:pt idx="10819">
                  <c:v>285.43770380000001</c:v>
                </c:pt>
                <c:pt idx="10820">
                  <c:v>285.44728970000006</c:v>
                </c:pt>
                <c:pt idx="10821">
                  <c:v>285.45687509999999</c:v>
                </c:pt>
                <c:pt idx="10822">
                  <c:v>285.46646000000004</c:v>
                </c:pt>
                <c:pt idx="10823">
                  <c:v>285.47604430000001</c:v>
                </c:pt>
                <c:pt idx="10824">
                  <c:v>285.48562810000004</c:v>
                </c:pt>
                <c:pt idx="10825">
                  <c:v>285.49521140000002</c:v>
                </c:pt>
                <c:pt idx="10826">
                  <c:v>285.50479410000003</c:v>
                </c:pt>
                <c:pt idx="10827">
                  <c:v>285.51437629999998</c:v>
                </c:pt>
                <c:pt idx="10828">
                  <c:v>285.52395799999999</c:v>
                </c:pt>
                <c:pt idx="10829">
                  <c:v>285.53353920000001</c:v>
                </c:pt>
                <c:pt idx="10830">
                  <c:v>285.5431198</c:v>
                </c:pt>
                <c:pt idx="10831">
                  <c:v>285.55269989999999</c:v>
                </c:pt>
                <c:pt idx="10832">
                  <c:v>285.56227949999999</c:v>
                </c:pt>
                <c:pt idx="10833">
                  <c:v>285.57185859999998</c:v>
                </c:pt>
                <c:pt idx="10834">
                  <c:v>285.58143710000002</c:v>
                </c:pt>
                <c:pt idx="10835">
                  <c:v>285.59101510000005</c:v>
                </c:pt>
                <c:pt idx="10836">
                  <c:v>285.60059260000003</c:v>
                </c:pt>
                <c:pt idx="10837">
                  <c:v>285.61016950000004</c:v>
                </c:pt>
                <c:pt idx="10838">
                  <c:v>285.6197459</c:v>
                </c:pt>
                <c:pt idx="10839">
                  <c:v>285.62932180000001</c:v>
                </c:pt>
                <c:pt idx="10840">
                  <c:v>285.63889719999997</c:v>
                </c:pt>
                <c:pt idx="10841">
                  <c:v>285.64847200000003</c:v>
                </c:pt>
                <c:pt idx="10842">
                  <c:v>285.65804630000002</c:v>
                </c:pt>
                <c:pt idx="10843">
                  <c:v>285.66762010000002</c:v>
                </c:pt>
                <c:pt idx="10844">
                  <c:v>285.6771933</c:v>
                </c:pt>
                <c:pt idx="10845">
                  <c:v>285.68676610000006</c:v>
                </c:pt>
                <c:pt idx="10846">
                  <c:v>285.69633830000004</c:v>
                </c:pt>
                <c:pt idx="10847">
                  <c:v>285.70590990000005</c:v>
                </c:pt>
                <c:pt idx="10848">
                  <c:v>285.71548110000003</c:v>
                </c:pt>
                <c:pt idx="10849">
                  <c:v>285.72505169999999</c:v>
                </c:pt>
                <c:pt idx="10850">
                  <c:v>285.73462180000001</c:v>
                </c:pt>
                <c:pt idx="10851">
                  <c:v>285.74419130000001</c:v>
                </c:pt>
                <c:pt idx="10852">
                  <c:v>285.75376040000003</c:v>
                </c:pt>
                <c:pt idx="10853">
                  <c:v>285.76332889999998</c:v>
                </c:pt>
                <c:pt idx="10854">
                  <c:v>285.77289680000001</c:v>
                </c:pt>
                <c:pt idx="10855">
                  <c:v>285.78246430000002</c:v>
                </c:pt>
                <c:pt idx="10856">
                  <c:v>285.7920312</c:v>
                </c:pt>
                <c:pt idx="10857">
                  <c:v>285.80159759999998</c:v>
                </c:pt>
                <c:pt idx="10858">
                  <c:v>285.81116350000002</c:v>
                </c:pt>
                <c:pt idx="10859">
                  <c:v>285.82072880000004</c:v>
                </c:pt>
                <c:pt idx="10860">
                  <c:v>285.8302936</c:v>
                </c:pt>
                <c:pt idx="10861">
                  <c:v>285.83985790000003</c:v>
                </c:pt>
                <c:pt idx="10862">
                  <c:v>285.84942169999999</c:v>
                </c:pt>
                <c:pt idx="10863">
                  <c:v>285.8589849</c:v>
                </c:pt>
                <c:pt idx="10864">
                  <c:v>285.8685476</c:v>
                </c:pt>
                <c:pt idx="10865">
                  <c:v>285.8781098</c:v>
                </c:pt>
                <c:pt idx="10866">
                  <c:v>285.88767139999999</c:v>
                </c:pt>
                <c:pt idx="10867">
                  <c:v>285.8972326</c:v>
                </c:pt>
                <c:pt idx="10868">
                  <c:v>285.90679320000004</c:v>
                </c:pt>
                <c:pt idx="10869">
                  <c:v>285.91635320000006</c:v>
                </c:pt>
                <c:pt idx="10870">
                  <c:v>285.92591279999999</c:v>
                </c:pt>
                <c:pt idx="10871">
                  <c:v>285.93547180000002</c:v>
                </c:pt>
                <c:pt idx="10872">
                  <c:v>285.94503029999998</c:v>
                </c:pt>
                <c:pt idx="10873">
                  <c:v>285.95458820000005</c:v>
                </c:pt>
                <c:pt idx="10874">
                  <c:v>285.96414570000002</c:v>
                </c:pt>
                <c:pt idx="10875">
                  <c:v>285.97370260000002</c:v>
                </c:pt>
                <c:pt idx="10876">
                  <c:v>285.98325890000007</c:v>
                </c:pt>
                <c:pt idx="10877">
                  <c:v>285.99281480000002</c:v>
                </c:pt>
                <c:pt idx="10878">
                  <c:v>286.00237010000001</c:v>
                </c:pt>
                <c:pt idx="10879">
                  <c:v>286.0119249</c:v>
                </c:pt>
                <c:pt idx="10880">
                  <c:v>286.02147919999999</c:v>
                </c:pt>
                <c:pt idx="10881">
                  <c:v>286.03103290000001</c:v>
                </c:pt>
                <c:pt idx="10882">
                  <c:v>286.04058610000004</c:v>
                </c:pt>
                <c:pt idx="10883">
                  <c:v>286.05013880000001</c:v>
                </c:pt>
                <c:pt idx="10884">
                  <c:v>286.05969090000002</c:v>
                </c:pt>
                <c:pt idx="10885">
                  <c:v>286.0692426</c:v>
                </c:pt>
                <c:pt idx="10886">
                  <c:v>286.07879370000001</c:v>
                </c:pt>
                <c:pt idx="10887">
                  <c:v>286.08834420000005</c:v>
                </c:pt>
                <c:pt idx="10888">
                  <c:v>286.09789430000001</c:v>
                </c:pt>
                <c:pt idx="10889">
                  <c:v>286.10744380000006</c:v>
                </c:pt>
                <c:pt idx="10890">
                  <c:v>286.11699279999999</c:v>
                </c:pt>
                <c:pt idx="10891">
                  <c:v>286.12654130000004</c:v>
                </c:pt>
                <c:pt idx="10892">
                  <c:v>286.13608920000001</c:v>
                </c:pt>
                <c:pt idx="10893">
                  <c:v>286.14563659999999</c:v>
                </c:pt>
                <c:pt idx="10894">
                  <c:v>286.15518350000002</c:v>
                </c:pt>
                <c:pt idx="10895">
                  <c:v>286.16472990000005</c:v>
                </c:pt>
                <c:pt idx="10896">
                  <c:v>286.17427570000007</c:v>
                </c:pt>
                <c:pt idx="10897">
                  <c:v>286.18382100000002</c:v>
                </c:pt>
                <c:pt idx="10898">
                  <c:v>286.19336580000004</c:v>
                </c:pt>
                <c:pt idx="10899">
                  <c:v>286.20291000000003</c:v>
                </c:pt>
                <c:pt idx="10900">
                  <c:v>286.21245370000003</c:v>
                </c:pt>
                <c:pt idx="10901">
                  <c:v>286.22199690000002</c:v>
                </c:pt>
                <c:pt idx="10902">
                  <c:v>286.23153960000002</c:v>
                </c:pt>
                <c:pt idx="10903">
                  <c:v>286.24108170000005</c:v>
                </c:pt>
                <c:pt idx="10904">
                  <c:v>286.25062330000003</c:v>
                </c:pt>
                <c:pt idx="10905">
                  <c:v>286.26016440000006</c:v>
                </c:pt>
                <c:pt idx="10906">
                  <c:v>286.26970490000002</c:v>
                </c:pt>
                <c:pt idx="10907">
                  <c:v>286.27924500000006</c:v>
                </c:pt>
                <c:pt idx="10908">
                  <c:v>286.28878450000002</c:v>
                </c:pt>
                <c:pt idx="10909">
                  <c:v>286.29832340000002</c:v>
                </c:pt>
                <c:pt idx="10910">
                  <c:v>286.30786190000003</c:v>
                </c:pt>
                <c:pt idx="10911">
                  <c:v>286.31739980000003</c:v>
                </c:pt>
                <c:pt idx="10912">
                  <c:v>286.32693720000003</c:v>
                </c:pt>
                <c:pt idx="10913">
                  <c:v>286.33647410000003</c:v>
                </c:pt>
                <c:pt idx="10914">
                  <c:v>286.34601040000001</c:v>
                </c:pt>
                <c:pt idx="10915">
                  <c:v>286.35554620000005</c:v>
                </c:pt>
                <c:pt idx="10916">
                  <c:v>286.36508150000003</c:v>
                </c:pt>
                <c:pt idx="10917">
                  <c:v>286.37461620000005</c:v>
                </c:pt>
                <c:pt idx="10918">
                  <c:v>286.38415049999998</c:v>
                </c:pt>
                <c:pt idx="10919">
                  <c:v>286.39368410000003</c:v>
                </c:pt>
                <c:pt idx="10920">
                  <c:v>286.40321730000005</c:v>
                </c:pt>
                <c:pt idx="10921">
                  <c:v>286.41275000000002</c:v>
                </c:pt>
                <c:pt idx="10922">
                  <c:v>286.42228210000002</c:v>
                </c:pt>
                <c:pt idx="10923">
                  <c:v>286.43181370000002</c:v>
                </c:pt>
                <c:pt idx="10924">
                  <c:v>286.44134470000006</c:v>
                </c:pt>
                <c:pt idx="10925">
                  <c:v>286.45087530000001</c:v>
                </c:pt>
                <c:pt idx="10926">
                  <c:v>286.46040529999999</c:v>
                </c:pt>
                <c:pt idx="10927">
                  <c:v>286.46993470000007</c:v>
                </c:pt>
                <c:pt idx="10928">
                  <c:v>286.45733060000003</c:v>
                </c:pt>
                <c:pt idx="10929">
                  <c:v>286.46713469999997</c:v>
                </c:pt>
                <c:pt idx="10930">
                  <c:v>286.47693830000003</c:v>
                </c:pt>
                <c:pt idx="10931">
                  <c:v>286.48674130000006</c:v>
                </c:pt>
                <c:pt idx="10932">
                  <c:v>286.49654380000004</c:v>
                </c:pt>
                <c:pt idx="10933">
                  <c:v>286.50634580000002</c:v>
                </c:pt>
                <c:pt idx="10934">
                  <c:v>286.51614720000003</c:v>
                </c:pt>
                <c:pt idx="10935">
                  <c:v>286.52594810000005</c:v>
                </c:pt>
                <c:pt idx="10936">
                  <c:v>286.53574850000001</c:v>
                </c:pt>
                <c:pt idx="10937">
                  <c:v>286.54554830000001</c:v>
                </c:pt>
                <c:pt idx="10938">
                  <c:v>286.5553476</c:v>
                </c:pt>
                <c:pt idx="10939">
                  <c:v>286.56514640000006</c:v>
                </c:pt>
                <c:pt idx="10940">
                  <c:v>286.57494460000004</c:v>
                </c:pt>
                <c:pt idx="10941">
                  <c:v>286.58474230000002</c:v>
                </c:pt>
                <c:pt idx="10942">
                  <c:v>286.59453940000003</c:v>
                </c:pt>
                <c:pt idx="10943">
                  <c:v>286.60433610000007</c:v>
                </c:pt>
                <c:pt idx="10944">
                  <c:v>286.61413220000003</c:v>
                </c:pt>
                <c:pt idx="10945">
                  <c:v>286.62392770000002</c:v>
                </c:pt>
                <c:pt idx="10946">
                  <c:v>286.63372279999999</c:v>
                </c:pt>
                <c:pt idx="10947">
                  <c:v>286.64351730000004</c:v>
                </c:pt>
                <c:pt idx="10948">
                  <c:v>286.65331120000002</c:v>
                </c:pt>
                <c:pt idx="10949">
                  <c:v>286.66310470000002</c:v>
                </c:pt>
                <c:pt idx="10950">
                  <c:v>286.67289760000006</c:v>
                </c:pt>
                <c:pt idx="10951">
                  <c:v>286.68268990000007</c:v>
                </c:pt>
                <c:pt idx="10952">
                  <c:v>286.6924818</c:v>
                </c:pt>
                <c:pt idx="10953">
                  <c:v>286.70227310000001</c:v>
                </c:pt>
                <c:pt idx="10954">
                  <c:v>286.71206380000001</c:v>
                </c:pt>
                <c:pt idx="10955">
                  <c:v>286.72185400000006</c:v>
                </c:pt>
                <c:pt idx="10956">
                  <c:v>286.73164370000001</c:v>
                </c:pt>
                <c:pt idx="10957">
                  <c:v>286.74143290000001</c:v>
                </c:pt>
                <c:pt idx="10958">
                  <c:v>286.75122149999999</c:v>
                </c:pt>
                <c:pt idx="10959">
                  <c:v>286.76100960000002</c:v>
                </c:pt>
                <c:pt idx="10960">
                  <c:v>286.7707972</c:v>
                </c:pt>
                <c:pt idx="10961">
                  <c:v>286.78058420000002</c:v>
                </c:pt>
                <c:pt idx="10962">
                  <c:v>286.79037070000004</c:v>
                </c:pt>
                <c:pt idx="10963">
                  <c:v>286.8001567</c:v>
                </c:pt>
                <c:pt idx="10964">
                  <c:v>286.8099421</c:v>
                </c:pt>
                <c:pt idx="10965">
                  <c:v>286.819727</c:v>
                </c:pt>
                <c:pt idx="10966">
                  <c:v>286.8295114</c:v>
                </c:pt>
                <c:pt idx="10967">
                  <c:v>286.83929519999998</c:v>
                </c:pt>
                <c:pt idx="10968">
                  <c:v>286.84907850000002</c:v>
                </c:pt>
                <c:pt idx="10969">
                  <c:v>286.8588613</c:v>
                </c:pt>
                <c:pt idx="10970">
                  <c:v>286.86864350000002</c:v>
                </c:pt>
                <c:pt idx="10971">
                  <c:v>286.87842519999998</c:v>
                </c:pt>
                <c:pt idx="10972">
                  <c:v>286.8882064</c:v>
                </c:pt>
                <c:pt idx="10973">
                  <c:v>286.89798700000006</c:v>
                </c:pt>
                <c:pt idx="10974">
                  <c:v>286.9077671</c:v>
                </c:pt>
                <c:pt idx="10975">
                  <c:v>286.91754670000006</c:v>
                </c:pt>
                <c:pt idx="10976">
                  <c:v>286.92732580000001</c:v>
                </c:pt>
                <c:pt idx="10977">
                  <c:v>286.93710430000004</c:v>
                </c:pt>
                <c:pt idx="10978">
                  <c:v>286.9468822</c:v>
                </c:pt>
                <c:pt idx="10979">
                  <c:v>286.95665970000005</c:v>
                </c:pt>
                <c:pt idx="10980">
                  <c:v>286.96643660000001</c:v>
                </c:pt>
                <c:pt idx="10981">
                  <c:v>286.97621290000001</c:v>
                </c:pt>
                <c:pt idx="10982">
                  <c:v>286.98598879999997</c:v>
                </c:pt>
                <c:pt idx="10983">
                  <c:v>286.99576409999997</c:v>
                </c:pt>
                <c:pt idx="10984">
                  <c:v>287.00553880000001</c:v>
                </c:pt>
                <c:pt idx="10985">
                  <c:v>287.01531310000001</c:v>
                </c:pt>
                <c:pt idx="10986">
                  <c:v>287.0250868</c:v>
                </c:pt>
                <c:pt idx="10987">
                  <c:v>287.03485990000001</c:v>
                </c:pt>
                <c:pt idx="10988">
                  <c:v>287.0446326</c:v>
                </c:pt>
                <c:pt idx="10989">
                  <c:v>287.05440470000002</c:v>
                </c:pt>
                <c:pt idx="10990">
                  <c:v>287.06417630000004</c:v>
                </c:pt>
                <c:pt idx="10991">
                  <c:v>287.07394729999999</c:v>
                </c:pt>
                <c:pt idx="10992">
                  <c:v>287.08371780000004</c:v>
                </c:pt>
                <c:pt idx="10993">
                  <c:v>287.09348779999999</c:v>
                </c:pt>
                <c:pt idx="10994">
                  <c:v>287.10325719999997</c:v>
                </c:pt>
                <c:pt idx="10995">
                  <c:v>287.11302610000001</c:v>
                </c:pt>
                <c:pt idx="10996">
                  <c:v>287.12279450000005</c:v>
                </c:pt>
                <c:pt idx="10997">
                  <c:v>287.13256230000002</c:v>
                </c:pt>
                <c:pt idx="10998">
                  <c:v>287.14232960000004</c:v>
                </c:pt>
                <c:pt idx="10999">
                  <c:v>287.1520964</c:v>
                </c:pt>
                <c:pt idx="11000">
                  <c:v>287.16186260000001</c:v>
                </c:pt>
                <c:pt idx="11001">
                  <c:v>287.17162830000001</c:v>
                </c:pt>
                <c:pt idx="11002">
                  <c:v>287.18139350000001</c:v>
                </c:pt>
                <c:pt idx="11003">
                  <c:v>287.19115820000002</c:v>
                </c:pt>
                <c:pt idx="11004">
                  <c:v>287.2009223</c:v>
                </c:pt>
                <c:pt idx="11005">
                  <c:v>287.21068580000002</c:v>
                </c:pt>
                <c:pt idx="11006">
                  <c:v>287.22044890000001</c:v>
                </c:pt>
                <c:pt idx="11007">
                  <c:v>287.23021140000003</c:v>
                </c:pt>
                <c:pt idx="11008">
                  <c:v>287.23997340000005</c:v>
                </c:pt>
                <c:pt idx="11009">
                  <c:v>287.2497348</c:v>
                </c:pt>
                <c:pt idx="11010">
                  <c:v>287.25949570000006</c:v>
                </c:pt>
                <c:pt idx="11011">
                  <c:v>287.26925610000001</c:v>
                </c:pt>
                <c:pt idx="11012">
                  <c:v>287.27901589999999</c:v>
                </c:pt>
                <c:pt idx="11013">
                  <c:v>287.28877519999998</c:v>
                </c:pt>
                <c:pt idx="11014">
                  <c:v>287.29853400000002</c:v>
                </c:pt>
                <c:pt idx="11015">
                  <c:v>287.30829220000004</c:v>
                </c:pt>
                <c:pt idx="11016">
                  <c:v>287.31805000000003</c:v>
                </c:pt>
                <c:pt idx="11017">
                  <c:v>287.32780710000003</c:v>
                </c:pt>
                <c:pt idx="11018">
                  <c:v>287.3375638</c:v>
                </c:pt>
                <c:pt idx="11019">
                  <c:v>287.3473199</c:v>
                </c:pt>
                <c:pt idx="11020">
                  <c:v>287.35707550000001</c:v>
                </c:pt>
                <c:pt idx="11021">
                  <c:v>287.36683050000005</c:v>
                </c:pt>
                <c:pt idx="11022">
                  <c:v>287.37658499999998</c:v>
                </c:pt>
                <c:pt idx="11023">
                  <c:v>287.38633900000002</c:v>
                </c:pt>
                <c:pt idx="11024">
                  <c:v>287.39609239999999</c:v>
                </c:pt>
                <c:pt idx="11025">
                  <c:v>287.40584530000001</c:v>
                </c:pt>
                <c:pt idx="11026">
                  <c:v>287.41559769999998</c:v>
                </c:pt>
                <c:pt idx="11027">
                  <c:v>287.42534950000004</c:v>
                </c:pt>
                <c:pt idx="11028">
                  <c:v>287.43510090000001</c:v>
                </c:pt>
                <c:pt idx="11029">
                  <c:v>287.44485159999999</c:v>
                </c:pt>
                <c:pt idx="11030">
                  <c:v>287.4546019</c:v>
                </c:pt>
                <c:pt idx="11031">
                  <c:v>287.46435159999999</c:v>
                </c:pt>
                <c:pt idx="11032">
                  <c:v>287.47410080000003</c:v>
                </c:pt>
                <c:pt idx="11033">
                  <c:v>287.4838494</c:v>
                </c:pt>
                <c:pt idx="11034">
                  <c:v>287.49359750000002</c:v>
                </c:pt>
                <c:pt idx="11035">
                  <c:v>287.50334509999999</c:v>
                </c:pt>
                <c:pt idx="11036">
                  <c:v>287.51309209999999</c:v>
                </c:pt>
                <c:pt idx="11037">
                  <c:v>287.52283870000002</c:v>
                </c:pt>
                <c:pt idx="11038">
                  <c:v>287.53258460000006</c:v>
                </c:pt>
                <c:pt idx="11039">
                  <c:v>287.54233010000002</c:v>
                </c:pt>
                <c:pt idx="11040">
                  <c:v>287.55207500000006</c:v>
                </c:pt>
                <c:pt idx="11041">
                  <c:v>287.56181939999999</c:v>
                </c:pt>
                <c:pt idx="11042">
                  <c:v>287.57156320000001</c:v>
                </c:pt>
                <c:pt idx="11043">
                  <c:v>287.58130650000004</c:v>
                </c:pt>
                <c:pt idx="11044">
                  <c:v>287.59104930000001</c:v>
                </c:pt>
                <c:pt idx="11045">
                  <c:v>287.60079160000004</c:v>
                </c:pt>
                <c:pt idx="11046">
                  <c:v>287.61053330000004</c:v>
                </c:pt>
                <c:pt idx="11047">
                  <c:v>287.62027440000003</c:v>
                </c:pt>
                <c:pt idx="11048">
                  <c:v>287.63001510000004</c:v>
                </c:pt>
                <c:pt idx="11049">
                  <c:v>287.63975520000002</c:v>
                </c:pt>
                <c:pt idx="11050">
                  <c:v>287.64949480000001</c:v>
                </c:pt>
                <c:pt idx="11051">
                  <c:v>287.65923380000004</c:v>
                </c:pt>
                <c:pt idx="11052">
                  <c:v>287.66897230000001</c:v>
                </c:pt>
                <c:pt idx="11053">
                  <c:v>287.67871030000003</c:v>
                </c:pt>
                <c:pt idx="11054">
                  <c:v>287.68844780000001</c:v>
                </c:pt>
                <c:pt idx="11055">
                  <c:v>287.69818470000001</c:v>
                </c:pt>
                <c:pt idx="11056">
                  <c:v>287.70792110000002</c:v>
                </c:pt>
                <c:pt idx="11057">
                  <c:v>287.71765690000001</c:v>
                </c:pt>
                <c:pt idx="11058">
                  <c:v>287.72739220000005</c:v>
                </c:pt>
                <c:pt idx="11059">
                  <c:v>287.73712700000004</c:v>
                </c:pt>
                <c:pt idx="11060">
                  <c:v>287.74686129999998</c:v>
                </c:pt>
                <c:pt idx="11061">
                  <c:v>287.75659500000006</c:v>
                </c:pt>
                <c:pt idx="11062">
                  <c:v>287.76632820000003</c:v>
                </c:pt>
                <c:pt idx="11063">
                  <c:v>287.77606080000004</c:v>
                </c:pt>
                <c:pt idx="11064">
                  <c:v>287.78579289999999</c:v>
                </c:pt>
                <c:pt idx="11065">
                  <c:v>287.7955245</c:v>
                </c:pt>
                <c:pt idx="11066">
                  <c:v>287.80525560000001</c:v>
                </c:pt>
                <c:pt idx="11067">
                  <c:v>287.8149861</c:v>
                </c:pt>
                <c:pt idx="11068">
                  <c:v>287.82471609999999</c:v>
                </c:pt>
                <c:pt idx="11069">
                  <c:v>287.83444550000002</c:v>
                </c:pt>
                <c:pt idx="11070">
                  <c:v>287.84417440000004</c:v>
                </c:pt>
                <c:pt idx="11071">
                  <c:v>287.85390280000001</c:v>
                </c:pt>
                <c:pt idx="11072">
                  <c:v>287.86363060000002</c:v>
                </c:pt>
                <c:pt idx="11073">
                  <c:v>287.87335800000005</c:v>
                </c:pt>
                <c:pt idx="11074">
                  <c:v>287.88308480000001</c:v>
                </c:pt>
                <c:pt idx="11075">
                  <c:v>287.89281100000005</c:v>
                </c:pt>
                <c:pt idx="11076">
                  <c:v>287.90253670000004</c:v>
                </c:pt>
                <c:pt idx="11077">
                  <c:v>287.91226189999998</c:v>
                </c:pt>
                <c:pt idx="11078">
                  <c:v>287.92198660000003</c:v>
                </c:pt>
                <c:pt idx="11079">
                  <c:v>287.93171070000005</c:v>
                </c:pt>
                <c:pt idx="11080">
                  <c:v>287.94143430000003</c:v>
                </c:pt>
                <c:pt idx="11081">
                  <c:v>287.95115730000003</c:v>
                </c:pt>
                <c:pt idx="11082">
                  <c:v>287.96087980000004</c:v>
                </c:pt>
                <c:pt idx="11083">
                  <c:v>287.9706018</c:v>
                </c:pt>
                <c:pt idx="11084">
                  <c:v>287.98032330000001</c:v>
                </c:pt>
                <c:pt idx="11085">
                  <c:v>287.99004420000006</c:v>
                </c:pt>
                <c:pt idx="11086">
                  <c:v>287.99976460000005</c:v>
                </c:pt>
                <c:pt idx="11087">
                  <c:v>288.00948440000002</c:v>
                </c:pt>
                <c:pt idx="11088">
                  <c:v>288.01920369999999</c:v>
                </c:pt>
                <c:pt idx="11089">
                  <c:v>288.02892250000002</c:v>
                </c:pt>
                <c:pt idx="11090">
                  <c:v>288.0386408</c:v>
                </c:pt>
                <c:pt idx="11091">
                  <c:v>288.04835850000006</c:v>
                </c:pt>
                <c:pt idx="11092">
                  <c:v>288.05807570000002</c:v>
                </c:pt>
                <c:pt idx="11093">
                  <c:v>288.06779230000001</c:v>
                </c:pt>
                <c:pt idx="11094">
                  <c:v>288.07750850000002</c:v>
                </c:pt>
                <c:pt idx="11095">
                  <c:v>288.08722399999999</c:v>
                </c:pt>
                <c:pt idx="11096">
                  <c:v>288.09693909999999</c:v>
                </c:pt>
                <c:pt idx="11097">
                  <c:v>288.10665360000002</c:v>
                </c:pt>
                <c:pt idx="11098">
                  <c:v>288.11636759999999</c:v>
                </c:pt>
                <c:pt idx="11099">
                  <c:v>288.12608110000002</c:v>
                </c:pt>
                <c:pt idx="11100">
                  <c:v>288.13579399999998</c:v>
                </c:pt>
                <c:pt idx="11101">
                  <c:v>288.14550639999999</c:v>
                </c:pt>
                <c:pt idx="11102">
                  <c:v>288.15521820000004</c:v>
                </c:pt>
                <c:pt idx="11103">
                  <c:v>288.16492950000003</c:v>
                </c:pt>
                <c:pt idx="11104">
                  <c:v>288.17464030000002</c:v>
                </c:pt>
                <c:pt idx="11105">
                  <c:v>288.18435060000002</c:v>
                </c:pt>
                <c:pt idx="11106">
                  <c:v>288.19406030000005</c:v>
                </c:pt>
                <c:pt idx="11107">
                  <c:v>288.20376950000002</c:v>
                </c:pt>
                <c:pt idx="11108">
                  <c:v>288.21347820000005</c:v>
                </c:pt>
                <c:pt idx="11109">
                  <c:v>288.22318630000001</c:v>
                </c:pt>
                <c:pt idx="11110">
                  <c:v>288.23289390000002</c:v>
                </c:pt>
                <c:pt idx="11111">
                  <c:v>288.24260090000001</c:v>
                </c:pt>
                <c:pt idx="11112">
                  <c:v>288.25230750000003</c:v>
                </c:pt>
                <c:pt idx="11113">
                  <c:v>288.2620134</c:v>
                </c:pt>
                <c:pt idx="11114">
                  <c:v>288.2717189</c:v>
                </c:pt>
                <c:pt idx="11115">
                  <c:v>288.28142380000003</c:v>
                </c:pt>
                <c:pt idx="11116">
                  <c:v>288.2911282</c:v>
                </c:pt>
                <c:pt idx="11117">
                  <c:v>288.30083209999998</c:v>
                </c:pt>
                <c:pt idx="11118">
                  <c:v>288.31053539999999</c:v>
                </c:pt>
                <c:pt idx="11119">
                  <c:v>288.32023820000001</c:v>
                </c:pt>
                <c:pt idx="11120">
                  <c:v>288.32994040000005</c:v>
                </c:pt>
                <c:pt idx="11121">
                  <c:v>288.33964220000007</c:v>
                </c:pt>
                <c:pt idx="11122">
                  <c:v>288.34934340000001</c:v>
                </c:pt>
                <c:pt idx="11123">
                  <c:v>288.35904400000004</c:v>
                </c:pt>
                <c:pt idx="11124">
                  <c:v>288.36874410000001</c:v>
                </c:pt>
                <c:pt idx="11125">
                  <c:v>288.37844370000005</c:v>
                </c:pt>
                <c:pt idx="11126">
                  <c:v>288.38814280000003</c:v>
                </c:pt>
                <c:pt idx="11127">
                  <c:v>288.39784129999998</c:v>
                </c:pt>
                <c:pt idx="11128">
                  <c:v>288.40753930000005</c:v>
                </c:pt>
                <c:pt idx="11129">
                  <c:v>288.41723680000001</c:v>
                </c:pt>
                <c:pt idx="11130">
                  <c:v>288.42693370000001</c:v>
                </c:pt>
                <c:pt idx="11131">
                  <c:v>288.4366301</c:v>
                </c:pt>
                <c:pt idx="11132">
                  <c:v>288.44632590000003</c:v>
                </c:pt>
                <c:pt idx="11133">
                  <c:v>288.45602130000003</c:v>
                </c:pt>
                <c:pt idx="11134">
                  <c:v>288.46571610000001</c:v>
                </c:pt>
                <c:pt idx="11135">
                  <c:v>288.47541030000002</c:v>
                </c:pt>
                <c:pt idx="11136">
                  <c:v>288.48510410000006</c:v>
                </c:pt>
                <c:pt idx="11137">
                  <c:v>288.49479719999999</c:v>
                </c:pt>
                <c:pt idx="11138">
                  <c:v>288.50448990000001</c:v>
                </c:pt>
                <c:pt idx="11139">
                  <c:v>288.51418200000006</c:v>
                </c:pt>
                <c:pt idx="11140">
                  <c:v>288.5238736</c:v>
                </c:pt>
                <c:pt idx="11141">
                  <c:v>288.53356470000006</c:v>
                </c:pt>
                <c:pt idx="11142">
                  <c:v>288.54325520000003</c:v>
                </c:pt>
                <c:pt idx="11143">
                  <c:v>288.55294520000001</c:v>
                </c:pt>
                <c:pt idx="11144">
                  <c:v>288.56263470000005</c:v>
                </c:pt>
                <c:pt idx="11145">
                  <c:v>288.5723236</c:v>
                </c:pt>
                <c:pt idx="11146">
                  <c:v>288.58201200000002</c:v>
                </c:pt>
                <c:pt idx="11147">
                  <c:v>288.59169989999998</c:v>
                </c:pt>
                <c:pt idx="11148">
                  <c:v>288.60138719999998</c:v>
                </c:pt>
                <c:pt idx="11149">
                  <c:v>288.61107399999997</c:v>
                </c:pt>
                <c:pt idx="11150">
                  <c:v>288.62076020000001</c:v>
                </c:pt>
                <c:pt idx="11151">
                  <c:v>288.63044600000001</c:v>
                </c:pt>
                <c:pt idx="11152">
                  <c:v>288.64013120000004</c:v>
                </c:pt>
                <c:pt idx="11153">
                  <c:v>288.64981580000006</c:v>
                </c:pt>
                <c:pt idx="11154">
                  <c:v>288.65949999999998</c:v>
                </c:pt>
                <c:pt idx="11155">
                  <c:v>288.6691836</c:v>
                </c:pt>
                <c:pt idx="11156">
                  <c:v>288.67886660000005</c:v>
                </c:pt>
                <c:pt idx="11157">
                  <c:v>288.68854920000001</c:v>
                </c:pt>
                <c:pt idx="11158">
                  <c:v>288.69823120000007</c:v>
                </c:pt>
                <c:pt idx="11159">
                  <c:v>288.70791260000004</c:v>
                </c:pt>
                <c:pt idx="11160">
                  <c:v>288.71759350000002</c:v>
                </c:pt>
                <c:pt idx="11161">
                  <c:v>288.72727390000006</c:v>
                </c:pt>
                <c:pt idx="11162">
                  <c:v>288.73695380000004</c:v>
                </c:pt>
                <c:pt idx="11163">
                  <c:v>288.7466331</c:v>
                </c:pt>
                <c:pt idx="11164">
                  <c:v>288.75631190000001</c:v>
                </c:pt>
                <c:pt idx="11165">
                  <c:v>288.76599020000003</c:v>
                </c:pt>
                <c:pt idx="11166">
                  <c:v>288.77566790000003</c:v>
                </c:pt>
                <c:pt idx="11167">
                  <c:v>288.78534510000003</c:v>
                </c:pt>
                <c:pt idx="11168">
                  <c:v>288.79502180000003</c:v>
                </c:pt>
                <c:pt idx="11169">
                  <c:v>288.80469790000006</c:v>
                </c:pt>
                <c:pt idx="11170">
                  <c:v>288.81437349999999</c:v>
                </c:pt>
                <c:pt idx="11171">
                  <c:v>288.82404860000003</c:v>
                </c:pt>
                <c:pt idx="11172">
                  <c:v>288.83372310000004</c:v>
                </c:pt>
                <c:pt idx="11173">
                  <c:v>288.8433971</c:v>
                </c:pt>
                <c:pt idx="11174">
                  <c:v>288.85307060000002</c:v>
                </c:pt>
                <c:pt idx="11175">
                  <c:v>288.86274350000002</c:v>
                </c:pt>
                <c:pt idx="11176">
                  <c:v>288.87241590000002</c:v>
                </c:pt>
                <c:pt idx="11177">
                  <c:v>288.88208780000002</c:v>
                </c:pt>
                <c:pt idx="11178">
                  <c:v>288.8917591</c:v>
                </c:pt>
                <c:pt idx="11179">
                  <c:v>288.90142989999998</c:v>
                </c:pt>
                <c:pt idx="11180">
                  <c:v>288.91110020000002</c:v>
                </c:pt>
                <c:pt idx="11181">
                  <c:v>288.92076990000004</c:v>
                </c:pt>
                <c:pt idx="11182">
                  <c:v>288.93043910000006</c:v>
                </c:pt>
                <c:pt idx="11183">
                  <c:v>288.94010780000002</c:v>
                </c:pt>
                <c:pt idx="11184">
                  <c:v>288.94977590000002</c:v>
                </c:pt>
                <c:pt idx="11185">
                  <c:v>288.95944350000002</c:v>
                </c:pt>
                <c:pt idx="11186">
                  <c:v>288.96911060000002</c:v>
                </c:pt>
                <c:pt idx="11187">
                  <c:v>288.97877710000006</c:v>
                </c:pt>
                <c:pt idx="11188">
                  <c:v>288.98844309999998</c:v>
                </c:pt>
                <c:pt idx="11189">
                  <c:v>288.99810860000002</c:v>
                </c:pt>
                <c:pt idx="11190">
                  <c:v>289.00777350000004</c:v>
                </c:pt>
                <c:pt idx="11191">
                  <c:v>289.0174379</c:v>
                </c:pt>
                <c:pt idx="11192">
                  <c:v>289.02710179999997</c:v>
                </c:pt>
                <c:pt idx="11193">
                  <c:v>289.03676510000003</c:v>
                </c:pt>
                <c:pt idx="11194">
                  <c:v>289.04642790000003</c:v>
                </c:pt>
                <c:pt idx="11195">
                  <c:v>289.05609020000003</c:v>
                </c:pt>
                <c:pt idx="11196">
                  <c:v>289.06575200000003</c:v>
                </c:pt>
                <c:pt idx="11197">
                  <c:v>289.07541320000007</c:v>
                </c:pt>
                <c:pt idx="11198">
                  <c:v>289.08507380000003</c:v>
                </c:pt>
                <c:pt idx="11199">
                  <c:v>289.09473400000002</c:v>
                </c:pt>
                <c:pt idx="11200">
                  <c:v>289.10439360000004</c:v>
                </c:pt>
                <c:pt idx="11201">
                  <c:v>289.11405259999998</c:v>
                </c:pt>
                <c:pt idx="11202">
                  <c:v>289.1237112</c:v>
                </c:pt>
                <c:pt idx="11203">
                  <c:v>289.1333692</c:v>
                </c:pt>
                <c:pt idx="11204">
                  <c:v>289.14302670000006</c:v>
                </c:pt>
                <c:pt idx="11205">
                  <c:v>289.15268359999999</c:v>
                </c:pt>
                <c:pt idx="11206">
                  <c:v>289.16234000000003</c:v>
                </c:pt>
                <c:pt idx="11207">
                  <c:v>289.17199590000001</c:v>
                </c:pt>
                <c:pt idx="11208">
                  <c:v>289.18165120000003</c:v>
                </c:pt>
                <c:pt idx="11209">
                  <c:v>289.191306</c:v>
                </c:pt>
                <c:pt idx="11210">
                  <c:v>289.20096030000002</c:v>
                </c:pt>
                <c:pt idx="11211">
                  <c:v>289.21061400000002</c:v>
                </c:pt>
                <c:pt idx="11212">
                  <c:v>289.22026720000002</c:v>
                </c:pt>
                <c:pt idx="11213">
                  <c:v>289.22991990000003</c:v>
                </c:pt>
                <c:pt idx="11214">
                  <c:v>289.23957200000001</c:v>
                </c:pt>
                <c:pt idx="11215">
                  <c:v>289.24922359999999</c:v>
                </c:pt>
                <c:pt idx="11216">
                  <c:v>289.25887469999998</c:v>
                </c:pt>
                <c:pt idx="11217">
                  <c:v>289.26852530000002</c:v>
                </c:pt>
                <c:pt idx="11218">
                  <c:v>289.27817530000004</c:v>
                </c:pt>
                <c:pt idx="11219">
                  <c:v>289.28782470000004</c:v>
                </c:pt>
                <c:pt idx="11220">
                  <c:v>289.29747370000007</c:v>
                </c:pt>
                <c:pt idx="11221">
                  <c:v>289.30712210000002</c:v>
                </c:pt>
                <c:pt idx="11222">
                  <c:v>289.31677000000002</c:v>
                </c:pt>
                <c:pt idx="11223">
                  <c:v>289.3264173</c:v>
                </c:pt>
                <c:pt idx="11224">
                  <c:v>289.33606410000004</c:v>
                </c:pt>
                <c:pt idx="11225">
                  <c:v>289.34571040000003</c:v>
                </c:pt>
                <c:pt idx="11226">
                  <c:v>289.35535610000005</c:v>
                </c:pt>
                <c:pt idx="11227">
                  <c:v>289.36500130000002</c:v>
                </c:pt>
                <c:pt idx="11228">
                  <c:v>289.37464599999998</c:v>
                </c:pt>
                <c:pt idx="11229">
                  <c:v>289.38429009999999</c:v>
                </c:pt>
                <c:pt idx="11230">
                  <c:v>289.39393380000001</c:v>
                </c:pt>
                <c:pt idx="11231">
                  <c:v>289.40357680000005</c:v>
                </c:pt>
                <c:pt idx="11232">
                  <c:v>289.41321940000006</c:v>
                </c:pt>
                <c:pt idx="11233">
                  <c:v>289.42286140000004</c:v>
                </c:pt>
                <c:pt idx="11234">
                  <c:v>289.43250289999997</c:v>
                </c:pt>
                <c:pt idx="11235">
                  <c:v>289.4421438</c:v>
                </c:pt>
                <c:pt idx="11236">
                  <c:v>289.45178420000002</c:v>
                </c:pt>
                <c:pt idx="11237">
                  <c:v>289.46142410000004</c:v>
                </c:pt>
                <c:pt idx="11238">
                  <c:v>289.47106339999999</c:v>
                </c:pt>
                <c:pt idx="11239">
                  <c:v>289.48070220000005</c:v>
                </c:pt>
                <c:pt idx="11240">
                  <c:v>289.4903405</c:v>
                </c:pt>
                <c:pt idx="11241">
                  <c:v>289.49997830000001</c:v>
                </c:pt>
                <c:pt idx="11242">
                  <c:v>289.5096155</c:v>
                </c:pt>
                <c:pt idx="11243">
                  <c:v>289.51925210000002</c:v>
                </c:pt>
                <c:pt idx="11244">
                  <c:v>289.52888830000001</c:v>
                </c:pt>
                <c:pt idx="11245">
                  <c:v>289.53852390000003</c:v>
                </c:pt>
                <c:pt idx="11246">
                  <c:v>289.548159</c:v>
                </c:pt>
                <c:pt idx="11247">
                  <c:v>289.5577935</c:v>
                </c:pt>
                <c:pt idx="11248">
                  <c:v>289.56742750000001</c:v>
                </c:pt>
                <c:pt idx="11249">
                  <c:v>289.57706100000001</c:v>
                </c:pt>
                <c:pt idx="11250">
                  <c:v>289.58669400000002</c:v>
                </c:pt>
                <c:pt idx="11251">
                  <c:v>289.59632640000001</c:v>
                </c:pt>
                <c:pt idx="11252">
                  <c:v>289.60595820000003</c:v>
                </c:pt>
                <c:pt idx="11253">
                  <c:v>289.61558960000002</c:v>
                </c:pt>
                <c:pt idx="11254">
                  <c:v>289.62522039999999</c:v>
                </c:pt>
                <c:pt idx="11255">
                  <c:v>289.63485070000002</c:v>
                </c:pt>
                <c:pt idx="11256">
                  <c:v>289.64448040000002</c:v>
                </c:pt>
                <c:pt idx="11257">
                  <c:v>289.65410960000003</c:v>
                </c:pt>
                <c:pt idx="11258">
                  <c:v>289.66373830000003</c:v>
                </c:pt>
                <c:pt idx="11259">
                  <c:v>289.64784560000004</c:v>
                </c:pt>
                <c:pt idx="11260">
                  <c:v>289.65775520000005</c:v>
                </c:pt>
                <c:pt idx="11261">
                  <c:v>289.66766430000001</c:v>
                </c:pt>
                <c:pt idx="11262">
                  <c:v>289.67757280000001</c:v>
                </c:pt>
                <c:pt idx="11263">
                  <c:v>289.6874808</c:v>
                </c:pt>
                <c:pt idx="11264">
                  <c:v>289.69738820000003</c:v>
                </c:pt>
                <c:pt idx="11265">
                  <c:v>289.70729510000001</c:v>
                </c:pt>
                <c:pt idx="11266">
                  <c:v>289.71720150000004</c:v>
                </c:pt>
                <c:pt idx="11267">
                  <c:v>289.7271073</c:v>
                </c:pt>
                <c:pt idx="11268">
                  <c:v>289.73701260000001</c:v>
                </c:pt>
                <c:pt idx="11269">
                  <c:v>289.74691730000006</c:v>
                </c:pt>
                <c:pt idx="11270">
                  <c:v>289.7568215</c:v>
                </c:pt>
                <c:pt idx="11271">
                  <c:v>289.76672520000005</c:v>
                </c:pt>
                <c:pt idx="11272">
                  <c:v>289.77662830000003</c:v>
                </c:pt>
                <c:pt idx="11273">
                  <c:v>289.7865309</c:v>
                </c:pt>
                <c:pt idx="11274">
                  <c:v>289.79643300000004</c:v>
                </c:pt>
                <c:pt idx="11275">
                  <c:v>289.80633450000005</c:v>
                </c:pt>
                <c:pt idx="11276">
                  <c:v>289.81623540000004</c:v>
                </c:pt>
                <c:pt idx="11277">
                  <c:v>289.8261359</c:v>
                </c:pt>
                <c:pt idx="11278">
                  <c:v>289.83603579999999</c:v>
                </c:pt>
                <c:pt idx="11279">
                  <c:v>289.84593510000002</c:v>
                </c:pt>
                <c:pt idx="11280">
                  <c:v>289.85583389999999</c:v>
                </c:pt>
                <c:pt idx="11281">
                  <c:v>289.86573220000002</c:v>
                </c:pt>
                <c:pt idx="11282">
                  <c:v>289.87562990000004</c:v>
                </c:pt>
                <c:pt idx="11283">
                  <c:v>289.88552710000005</c:v>
                </c:pt>
                <c:pt idx="11284">
                  <c:v>289.8954238</c:v>
                </c:pt>
                <c:pt idx="11285">
                  <c:v>289.90531989999999</c:v>
                </c:pt>
                <c:pt idx="11286">
                  <c:v>289.91521550000004</c:v>
                </c:pt>
                <c:pt idx="11287">
                  <c:v>289.92511050000002</c:v>
                </c:pt>
                <c:pt idx="11288">
                  <c:v>289.93500500000005</c:v>
                </c:pt>
                <c:pt idx="11289">
                  <c:v>289.94489900000002</c:v>
                </c:pt>
                <c:pt idx="11290">
                  <c:v>289.95479239999997</c:v>
                </c:pt>
                <c:pt idx="11291">
                  <c:v>289.96468530000004</c:v>
                </c:pt>
                <c:pt idx="11292">
                  <c:v>289.97457760000003</c:v>
                </c:pt>
                <c:pt idx="11293">
                  <c:v>289.98446940000002</c:v>
                </c:pt>
                <c:pt idx="11294">
                  <c:v>289.99436070000002</c:v>
                </c:pt>
                <c:pt idx="11295">
                  <c:v>290.00425139999999</c:v>
                </c:pt>
                <c:pt idx="11296">
                  <c:v>290.01414160000002</c:v>
                </c:pt>
                <c:pt idx="11297">
                  <c:v>290.02403129999999</c:v>
                </c:pt>
                <c:pt idx="11298">
                  <c:v>290.0339204</c:v>
                </c:pt>
                <c:pt idx="11299">
                  <c:v>290.04380900000001</c:v>
                </c:pt>
                <c:pt idx="11300">
                  <c:v>290.053697</c:v>
                </c:pt>
                <c:pt idx="11301">
                  <c:v>290.06358449999999</c:v>
                </c:pt>
                <c:pt idx="11302">
                  <c:v>290.07347140000002</c:v>
                </c:pt>
                <c:pt idx="11303">
                  <c:v>290.08335779999999</c:v>
                </c:pt>
                <c:pt idx="11304">
                  <c:v>290.09324370000002</c:v>
                </c:pt>
                <c:pt idx="11305">
                  <c:v>290.10312909999999</c:v>
                </c:pt>
                <c:pt idx="11306">
                  <c:v>290.11301380000003</c:v>
                </c:pt>
                <c:pt idx="11307">
                  <c:v>290.12289810000004</c:v>
                </c:pt>
                <c:pt idx="11308">
                  <c:v>290.13278180000003</c:v>
                </c:pt>
                <c:pt idx="11309">
                  <c:v>290.14266500000002</c:v>
                </c:pt>
                <c:pt idx="11310">
                  <c:v>290.15254759999999</c:v>
                </c:pt>
                <c:pt idx="11311">
                  <c:v>290.16242970000002</c:v>
                </c:pt>
                <c:pt idx="11312">
                  <c:v>290.17231129999999</c:v>
                </c:pt>
                <c:pt idx="11313">
                  <c:v>290.1821923</c:v>
                </c:pt>
                <c:pt idx="11314">
                  <c:v>290.19207280000001</c:v>
                </c:pt>
                <c:pt idx="11315">
                  <c:v>290.20195269999999</c:v>
                </c:pt>
                <c:pt idx="11316">
                  <c:v>290.2118322</c:v>
                </c:pt>
                <c:pt idx="11317">
                  <c:v>290.22171100000003</c:v>
                </c:pt>
                <c:pt idx="11318">
                  <c:v>290.2315893</c:v>
                </c:pt>
                <c:pt idx="11319">
                  <c:v>290.24146710000002</c:v>
                </c:pt>
                <c:pt idx="11320">
                  <c:v>290.25134439999999</c:v>
                </c:pt>
                <c:pt idx="11321">
                  <c:v>290.26122110000006</c:v>
                </c:pt>
                <c:pt idx="11322">
                  <c:v>290.27109730000001</c:v>
                </c:pt>
                <c:pt idx="11323">
                  <c:v>290.28097289999999</c:v>
                </c:pt>
                <c:pt idx="11324">
                  <c:v>290.29084800000004</c:v>
                </c:pt>
                <c:pt idx="11325">
                  <c:v>290.30072250000001</c:v>
                </c:pt>
                <c:pt idx="11326">
                  <c:v>290.31059650000003</c:v>
                </c:pt>
                <c:pt idx="11327">
                  <c:v>290.32047</c:v>
                </c:pt>
                <c:pt idx="11328">
                  <c:v>290.33034290000001</c:v>
                </c:pt>
                <c:pt idx="11329">
                  <c:v>290.34021530000001</c:v>
                </c:pt>
                <c:pt idx="11330">
                  <c:v>290.35008720000002</c:v>
                </c:pt>
                <c:pt idx="11331">
                  <c:v>290.3599585</c:v>
                </c:pt>
                <c:pt idx="11332">
                  <c:v>290.36982930000005</c:v>
                </c:pt>
                <c:pt idx="11333">
                  <c:v>290.37969950000002</c:v>
                </c:pt>
                <c:pt idx="11334">
                  <c:v>290.38956920000004</c:v>
                </c:pt>
                <c:pt idx="11335">
                  <c:v>290.39943840000007</c:v>
                </c:pt>
                <c:pt idx="11336">
                  <c:v>290.40930700000001</c:v>
                </c:pt>
                <c:pt idx="11337">
                  <c:v>290.41917510000002</c:v>
                </c:pt>
                <c:pt idx="11338">
                  <c:v>290.4290426</c:v>
                </c:pt>
                <c:pt idx="11339">
                  <c:v>290.43890959999999</c:v>
                </c:pt>
                <c:pt idx="11340">
                  <c:v>290.44877610000003</c:v>
                </c:pt>
                <c:pt idx="11341">
                  <c:v>290.45864200000005</c:v>
                </c:pt>
                <c:pt idx="11342">
                  <c:v>290.46850740000002</c:v>
                </c:pt>
                <c:pt idx="11343">
                  <c:v>290.47837229999999</c:v>
                </c:pt>
                <c:pt idx="11344">
                  <c:v>290.48823659999999</c:v>
                </c:pt>
                <c:pt idx="11345">
                  <c:v>290.49810030000003</c:v>
                </c:pt>
                <c:pt idx="11346">
                  <c:v>290.50796360000004</c:v>
                </c:pt>
                <c:pt idx="11347">
                  <c:v>290.51782630000002</c:v>
                </c:pt>
                <c:pt idx="11348">
                  <c:v>290.52768840000005</c:v>
                </c:pt>
                <c:pt idx="11349">
                  <c:v>290.53755000000007</c:v>
                </c:pt>
                <c:pt idx="11350">
                  <c:v>290.54741110000003</c:v>
                </c:pt>
                <c:pt idx="11351">
                  <c:v>290.55727160000004</c:v>
                </c:pt>
                <c:pt idx="11352">
                  <c:v>290.56713159999998</c:v>
                </c:pt>
                <c:pt idx="11353">
                  <c:v>290.57699110000004</c:v>
                </c:pt>
                <c:pt idx="11354">
                  <c:v>290.58685000000003</c:v>
                </c:pt>
                <c:pt idx="11355">
                  <c:v>290.59670840000001</c:v>
                </c:pt>
                <c:pt idx="11356">
                  <c:v>290.60656620000003</c:v>
                </c:pt>
                <c:pt idx="11357">
                  <c:v>290.6164235</c:v>
                </c:pt>
                <c:pt idx="11358">
                  <c:v>290.62628030000002</c:v>
                </c:pt>
                <c:pt idx="11359">
                  <c:v>290.63613650000002</c:v>
                </c:pt>
                <c:pt idx="11360">
                  <c:v>290.64599220000002</c:v>
                </c:pt>
                <c:pt idx="11361">
                  <c:v>290.65584730000006</c:v>
                </c:pt>
                <c:pt idx="11362">
                  <c:v>290.66570190000004</c:v>
                </c:pt>
                <c:pt idx="11363">
                  <c:v>290.67555600000003</c:v>
                </c:pt>
                <c:pt idx="11364">
                  <c:v>290.68540949999999</c:v>
                </c:pt>
                <c:pt idx="11365">
                  <c:v>290.69526250000001</c:v>
                </c:pt>
                <c:pt idx="11366">
                  <c:v>290.70511490000001</c:v>
                </c:pt>
                <c:pt idx="11367">
                  <c:v>290.71496690000004</c:v>
                </c:pt>
                <c:pt idx="11368">
                  <c:v>290.72481820000002</c:v>
                </c:pt>
                <c:pt idx="11369">
                  <c:v>290.73466910000002</c:v>
                </c:pt>
                <c:pt idx="11370">
                  <c:v>290.74451930000004</c:v>
                </c:pt>
                <c:pt idx="11371">
                  <c:v>290.75436910000002</c:v>
                </c:pt>
                <c:pt idx="11372">
                  <c:v>290.76421830000004</c:v>
                </c:pt>
                <c:pt idx="11373">
                  <c:v>290.774067</c:v>
                </c:pt>
                <c:pt idx="11374">
                  <c:v>290.7839151</c:v>
                </c:pt>
                <c:pt idx="11375">
                  <c:v>290.79376270000006</c:v>
                </c:pt>
                <c:pt idx="11376">
                  <c:v>290.80360980000006</c:v>
                </c:pt>
                <c:pt idx="11377">
                  <c:v>290.81345630000004</c:v>
                </c:pt>
                <c:pt idx="11378">
                  <c:v>290.82330230000002</c:v>
                </c:pt>
                <c:pt idx="11379">
                  <c:v>290.83314770000004</c:v>
                </c:pt>
                <c:pt idx="11380">
                  <c:v>290.8429926</c:v>
                </c:pt>
                <c:pt idx="11381">
                  <c:v>290.8528369</c:v>
                </c:pt>
                <c:pt idx="11382">
                  <c:v>290.86268080000002</c:v>
                </c:pt>
                <c:pt idx="11383">
                  <c:v>290.87252410000002</c:v>
                </c:pt>
                <c:pt idx="11384">
                  <c:v>290.8823668</c:v>
                </c:pt>
                <c:pt idx="11385">
                  <c:v>290.89220900000004</c:v>
                </c:pt>
                <c:pt idx="11386">
                  <c:v>290.90205070000002</c:v>
                </c:pt>
                <c:pt idx="11387">
                  <c:v>290.91189180000003</c:v>
                </c:pt>
                <c:pt idx="11388">
                  <c:v>290.9217324</c:v>
                </c:pt>
                <c:pt idx="11389">
                  <c:v>290.93157239999999</c:v>
                </c:pt>
                <c:pt idx="11390">
                  <c:v>290.94141190000005</c:v>
                </c:pt>
                <c:pt idx="11391">
                  <c:v>290.95125090000005</c:v>
                </c:pt>
                <c:pt idx="11392">
                  <c:v>290.96108930000003</c:v>
                </c:pt>
                <c:pt idx="11393">
                  <c:v>290.97092720000001</c:v>
                </c:pt>
                <c:pt idx="11394">
                  <c:v>290.98076460000004</c:v>
                </c:pt>
                <c:pt idx="11395">
                  <c:v>290.9906014</c:v>
                </c:pt>
                <c:pt idx="11396">
                  <c:v>291.00043760000005</c:v>
                </c:pt>
                <c:pt idx="11397">
                  <c:v>291.01027340000002</c:v>
                </c:pt>
                <c:pt idx="11398">
                  <c:v>291.02010860000001</c:v>
                </c:pt>
                <c:pt idx="11399">
                  <c:v>291.02994319999999</c:v>
                </c:pt>
                <c:pt idx="11400">
                  <c:v>291.03977730000003</c:v>
                </c:pt>
                <c:pt idx="11401">
                  <c:v>291.0496109</c:v>
                </c:pt>
                <c:pt idx="11402">
                  <c:v>291.05944400000004</c:v>
                </c:pt>
                <c:pt idx="11403">
                  <c:v>291.0692765</c:v>
                </c:pt>
                <c:pt idx="11404">
                  <c:v>291.07910840000005</c:v>
                </c:pt>
                <c:pt idx="11405">
                  <c:v>291.08893979999999</c:v>
                </c:pt>
                <c:pt idx="11406">
                  <c:v>291.09877069999999</c:v>
                </c:pt>
                <c:pt idx="11407">
                  <c:v>291.10860110000004</c:v>
                </c:pt>
                <c:pt idx="11408">
                  <c:v>291.11843090000002</c:v>
                </c:pt>
                <c:pt idx="11409">
                  <c:v>291.12826010000003</c:v>
                </c:pt>
                <c:pt idx="11410">
                  <c:v>291.13808880000005</c:v>
                </c:pt>
                <c:pt idx="11411">
                  <c:v>291.14791700000001</c:v>
                </c:pt>
                <c:pt idx="11412">
                  <c:v>291.15774470000002</c:v>
                </c:pt>
                <c:pt idx="11413">
                  <c:v>291.16757180000002</c:v>
                </c:pt>
                <c:pt idx="11414">
                  <c:v>291.17739829999999</c:v>
                </c:pt>
                <c:pt idx="11415">
                  <c:v>291.18722439999999</c:v>
                </c:pt>
                <c:pt idx="11416">
                  <c:v>291.19704990000002</c:v>
                </c:pt>
                <c:pt idx="11417">
                  <c:v>291.20687479999998</c:v>
                </c:pt>
                <c:pt idx="11418">
                  <c:v>291.21669920000005</c:v>
                </c:pt>
                <c:pt idx="11419">
                  <c:v>291.22652310000001</c:v>
                </c:pt>
                <c:pt idx="11420">
                  <c:v>291.2363464</c:v>
                </c:pt>
                <c:pt idx="11421">
                  <c:v>291.2461692</c:v>
                </c:pt>
                <c:pt idx="11422">
                  <c:v>291.25599149999999</c:v>
                </c:pt>
                <c:pt idx="11423">
                  <c:v>291.26581320000003</c:v>
                </c:pt>
                <c:pt idx="11424">
                  <c:v>291.2756344</c:v>
                </c:pt>
                <c:pt idx="11425">
                  <c:v>291.28545500000001</c:v>
                </c:pt>
                <c:pt idx="11426">
                  <c:v>291.29527510000003</c:v>
                </c:pt>
                <c:pt idx="11427">
                  <c:v>291.30509470000004</c:v>
                </c:pt>
                <c:pt idx="11428">
                  <c:v>291.31491370000003</c:v>
                </c:pt>
                <c:pt idx="11429">
                  <c:v>291.32473220000003</c:v>
                </c:pt>
                <c:pt idx="11430">
                  <c:v>291.33455010000006</c:v>
                </c:pt>
                <c:pt idx="11431">
                  <c:v>291.34436749999998</c:v>
                </c:pt>
                <c:pt idx="11432">
                  <c:v>291.35418440000001</c:v>
                </c:pt>
                <c:pt idx="11433">
                  <c:v>291.36400070000002</c:v>
                </c:pt>
                <c:pt idx="11434">
                  <c:v>291.37381649999998</c:v>
                </c:pt>
                <c:pt idx="11435">
                  <c:v>291.38363170000002</c:v>
                </c:pt>
                <c:pt idx="11436">
                  <c:v>291.39344640000002</c:v>
                </c:pt>
                <c:pt idx="11437">
                  <c:v>291.40326060000001</c:v>
                </c:pt>
                <c:pt idx="11438">
                  <c:v>291.41307420000004</c:v>
                </c:pt>
                <c:pt idx="11439">
                  <c:v>291.42288730000001</c:v>
                </c:pt>
                <c:pt idx="11440">
                  <c:v>291.43269989999999</c:v>
                </c:pt>
                <c:pt idx="11441">
                  <c:v>291.44251190000006</c:v>
                </c:pt>
                <c:pt idx="11442">
                  <c:v>291.45232330000005</c:v>
                </c:pt>
                <c:pt idx="11443">
                  <c:v>291.46213430000006</c:v>
                </c:pt>
                <c:pt idx="11444">
                  <c:v>291.47194470000005</c:v>
                </c:pt>
                <c:pt idx="11445">
                  <c:v>291.48175450000002</c:v>
                </c:pt>
                <c:pt idx="11446">
                  <c:v>291.49156379999999</c:v>
                </c:pt>
                <c:pt idx="11447">
                  <c:v>291.50137260000002</c:v>
                </c:pt>
                <c:pt idx="11448">
                  <c:v>291.51118080000003</c:v>
                </c:pt>
                <c:pt idx="11449">
                  <c:v>291.52098850000004</c:v>
                </c:pt>
                <c:pt idx="11450">
                  <c:v>291.5307957</c:v>
                </c:pt>
                <c:pt idx="11451">
                  <c:v>291.54060230000005</c:v>
                </c:pt>
                <c:pt idx="11452">
                  <c:v>291.55040840000004</c:v>
                </c:pt>
                <c:pt idx="11453">
                  <c:v>291.56021390000006</c:v>
                </c:pt>
                <c:pt idx="11454">
                  <c:v>291.57001890000004</c:v>
                </c:pt>
                <c:pt idx="11455">
                  <c:v>291.57982340000001</c:v>
                </c:pt>
                <c:pt idx="11456">
                  <c:v>291.58962730000002</c:v>
                </c:pt>
                <c:pt idx="11457">
                  <c:v>291.59943070000003</c:v>
                </c:pt>
                <c:pt idx="11458">
                  <c:v>291.60923350000002</c:v>
                </c:pt>
                <c:pt idx="11459">
                  <c:v>291.61903590000003</c:v>
                </c:pt>
                <c:pt idx="11460">
                  <c:v>291.62883760000005</c:v>
                </c:pt>
                <c:pt idx="11461">
                  <c:v>291.63863880000002</c:v>
                </c:pt>
                <c:pt idx="11462">
                  <c:v>291.64843950000005</c:v>
                </c:pt>
                <c:pt idx="11463">
                  <c:v>291.65823970000002</c:v>
                </c:pt>
                <c:pt idx="11464">
                  <c:v>291.66803930000003</c:v>
                </c:pt>
                <c:pt idx="11465">
                  <c:v>291.67783840000004</c:v>
                </c:pt>
                <c:pt idx="11466">
                  <c:v>291.68763689999997</c:v>
                </c:pt>
                <c:pt idx="11467">
                  <c:v>291.69743490000002</c:v>
                </c:pt>
                <c:pt idx="11468">
                  <c:v>291.70723229999999</c:v>
                </c:pt>
                <c:pt idx="11469">
                  <c:v>291.71702930000004</c:v>
                </c:pt>
                <c:pt idx="11470">
                  <c:v>291.72682559999998</c:v>
                </c:pt>
                <c:pt idx="11471">
                  <c:v>291.73662150000007</c:v>
                </c:pt>
                <c:pt idx="11472">
                  <c:v>291.74641680000002</c:v>
                </c:pt>
                <c:pt idx="11473">
                  <c:v>291.75621150000001</c:v>
                </c:pt>
                <c:pt idx="11474">
                  <c:v>291.76600569999999</c:v>
                </c:pt>
                <c:pt idx="11475">
                  <c:v>291.77579939999998</c:v>
                </c:pt>
                <c:pt idx="11476">
                  <c:v>291.78559260000003</c:v>
                </c:pt>
                <c:pt idx="11477">
                  <c:v>291.7953852</c:v>
                </c:pt>
                <c:pt idx="11478">
                  <c:v>291.8051772</c:v>
                </c:pt>
                <c:pt idx="11479">
                  <c:v>291.81496870000001</c:v>
                </c:pt>
                <c:pt idx="11480">
                  <c:v>291.82475970000002</c:v>
                </c:pt>
                <c:pt idx="11481">
                  <c:v>291.83455020000002</c:v>
                </c:pt>
                <c:pt idx="11482">
                  <c:v>291.84434010000001</c:v>
                </c:pt>
                <c:pt idx="11483">
                  <c:v>291.85412940000003</c:v>
                </c:pt>
                <c:pt idx="11484">
                  <c:v>291.86391830000002</c:v>
                </c:pt>
                <c:pt idx="11485">
                  <c:v>291.87370660000005</c:v>
                </c:pt>
                <c:pt idx="11486">
                  <c:v>291.8834943</c:v>
                </c:pt>
                <c:pt idx="11487">
                  <c:v>291.8932815</c:v>
                </c:pt>
                <c:pt idx="11488">
                  <c:v>291.90306820000006</c:v>
                </c:pt>
                <c:pt idx="11489">
                  <c:v>291.91285430000005</c:v>
                </c:pt>
                <c:pt idx="11490">
                  <c:v>291.92263990000004</c:v>
                </c:pt>
                <c:pt idx="11491">
                  <c:v>291.93242500000002</c:v>
                </c:pt>
                <c:pt idx="11492">
                  <c:v>291.94220949999999</c:v>
                </c:pt>
                <c:pt idx="11493">
                  <c:v>291.95199339999999</c:v>
                </c:pt>
                <c:pt idx="11494">
                  <c:v>291.96177690000002</c:v>
                </c:pt>
                <c:pt idx="11495">
                  <c:v>291.97155980000002</c:v>
                </c:pt>
                <c:pt idx="11496">
                  <c:v>291.98134210000006</c:v>
                </c:pt>
                <c:pt idx="11497">
                  <c:v>291.99112400000001</c:v>
                </c:pt>
                <c:pt idx="11498">
                  <c:v>292.00090520000003</c:v>
                </c:pt>
                <c:pt idx="11499">
                  <c:v>292.01068600000002</c:v>
                </c:pt>
                <c:pt idx="11500">
                  <c:v>292.02046619999999</c:v>
                </c:pt>
                <c:pt idx="11501">
                  <c:v>292.03024580000005</c:v>
                </c:pt>
                <c:pt idx="11502">
                  <c:v>292.04002500000001</c:v>
                </c:pt>
                <c:pt idx="11503">
                  <c:v>292.04980350000005</c:v>
                </c:pt>
                <c:pt idx="11504">
                  <c:v>292.0595816</c:v>
                </c:pt>
                <c:pt idx="11505">
                  <c:v>292.06935909999999</c:v>
                </c:pt>
                <c:pt idx="11506">
                  <c:v>292.07913610000003</c:v>
                </c:pt>
                <c:pt idx="11507">
                  <c:v>292.08891249999999</c:v>
                </c:pt>
                <c:pt idx="11508">
                  <c:v>292.09868840000001</c:v>
                </c:pt>
                <c:pt idx="11509">
                  <c:v>292.10846370000002</c:v>
                </c:pt>
                <c:pt idx="11510">
                  <c:v>292.11823850000002</c:v>
                </c:pt>
                <c:pt idx="11511">
                  <c:v>292.12801280000002</c:v>
                </c:pt>
                <c:pt idx="11512">
                  <c:v>292.1377865</c:v>
                </c:pt>
                <c:pt idx="11513">
                  <c:v>292.14755970000004</c:v>
                </c:pt>
                <c:pt idx="11514">
                  <c:v>292.15733240000003</c:v>
                </c:pt>
                <c:pt idx="11515">
                  <c:v>292.16710449999999</c:v>
                </c:pt>
                <c:pt idx="11516">
                  <c:v>292.17687610000002</c:v>
                </c:pt>
                <c:pt idx="11517">
                  <c:v>292.18664710000002</c:v>
                </c:pt>
                <c:pt idx="11518">
                  <c:v>292.19641760000002</c:v>
                </c:pt>
                <c:pt idx="11519">
                  <c:v>292.2061875</c:v>
                </c:pt>
                <c:pt idx="11520">
                  <c:v>292.21595700000006</c:v>
                </c:pt>
                <c:pt idx="11521">
                  <c:v>292.22572580000002</c:v>
                </c:pt>
                <c:pt idx="11522">
                  <c:v>292.23549420000001</c:v>
                </c:pt>
                <c:pt idx="11523">
                  <c:v>292.24526200000003</c:v>
                </c:pt>
                <c:pt idx="11524">
                  <c:v>292.25502920000002</c:v>
                </c:pt>
                <c:pt idx="11525">
                  <c:v>292.26479599999999</c:v>
                </c:pt>
                <c:pt idx="11526">
                  <c:v>292.27456210000003</c:v>
                </c:pt>
                <c:pt idx="11527">
                  <c:v>292.28432780000003</c:v>
                </c:pt>
                <c:pt idx="11528">
                  <c:v>292.29409290000001</c:v>
                </c:pt>
                <c:pt idx="11529">
                  <c:v>292.30385750000005</c:v>
                </c:pt>
                <c:pt idx="11530">
                  <c:v>292.31362150000001</c:v>
                </c:pt>
                <c:pt idx="11531">
                  <c:v>292.32338500000003</c:v>
                </c:pt>
                <c:pt idx="11532">
                  <c:v>292.33314790000003</c:v>
                </c:pt>
                <c:pt idx="11533">
                  <c:v>292.34291030000003</c:v>
                </c:pt>
                <c:pt idx="11534">
                  <c:v>292.35267220000003</c:v>
                </c:pt>
                <c:pt idx="11535">
                  <c:v>292.36243350000001</c:v>
                </c:pt>
                <c:pt idx="11536">
                  <c:v>292.37219430000005</c:v>
                </c:pt>
                <c:pt idx="11537">
                  <c:v>292.38195460000003</c:v>
                </c:pt>
                <c:pt idx="11538">
                  <c:v>292.39171429999999</c:v>
                </c:pt>
                <c:pt idx="11539">
                  <c:v>292.40147339999999</c:v>
                </c:pt>
                <c:pt idx="11540">
                  <c:v>292.41123210000001</c:v>
                </c:pt>
                <c:pt idx="11541">
                  <c:v>292.42099020000001</c:v>
                </c:pt>
                <c:pt idx="11542">
                  <c:v>292.43074769999998</c:v>
                </c:pt>
                <c:pt idx="11543">
                  <c:v>292.44050470000002</c:v>
                </c:pt>
                <c:pt idx="11544">
                  <c:v>292.4502612</c:v>
                </c:pt>
                <c:pt idx="11545">
                  <c:v>292.46001720000004</c:v>
                </c:pt>
                <c:pt idx="11546">
                  <c:v>292.46977260000006</c:v>
                </c:pt>
                <c:pt idx="11547">
                  <c:v>292.47952739999999</c:v>
                </c:pt>
                <c:pt idx="11548">
                  <c:v>292.48928169999999</c:v>
                </c:pt>
                <c:pt idx="11549">
                  <c:v>292.49903550000005</c:v>
                </c:pt>
                <c:pt idx="11550">
                  <c:v>292.50878879999999</c:v>
                </c:pt>
                <c:pt idx="11551">
                  <c:v>292.51854150000003</c:v>
                </c:pt>
                <c:pt idx="11552">
                  <c:v>292.52829360000004</c:v>
                </c:pt>
                <c:pt idx="11553">
                  <c:v>292.53804530000002</c:v>
                </c:pt>
                <c:pt idx="11554">
                  <c:v>292.54779630000002</c:v>
                </c:pt>
                <c:pt idx="11555">
                  <c:v>292.55754690000003</c:v>
                </c:pt>
                <c:pt idx="11556">
                  <c:v>292.56729690000003</c:v>
                </c:pt>
                <c:pt idx="11557">
                  <c:v>292.57704640000003</c:v>
                </c:pt>
                <c:pt idx="11558">
                  <c:v>292.58679530000001</c:v>
                </c:pt>
                <c:pt idx="11559">
                  <c:v>292.59654370000004</c:v>
                </c:pt>
                <c:pt idx="11560">
                  <c:v>292.60629150000005</c:v>
                </c:pt>
                <c:pt idx="11561">
                  <c:v>292.61603890000004</c:v>
                </c:pt>
                <c:pt idx="11562">
                  <c:v>292.62578560000003</c:v>
                </c:pt>
                <c:pt idx="11563">
                  <c:v>292.63553189999999</c:v>
                </c:pt>
                <c:pt idx="11564">
                  <c:v>292.64527760000004</c:v>
                </c:pt>
                <c:pt idx="11565">
                  <c:v>292.65502270000002</c:v>
                </c:pt>
                <c:pt idx="11566">
                  <c:v>292.66476729999999</c:v>
                </c:pt>
                <c:pt idx="11567">
                  <c:v>292.67451139999997</c:v>
                </c:pt>
                <c:pt idx="11568">
                  <c:v>292.68425490000004</c:v>
                </c:pt>
                <c:pt idx="11569">
                  <c:v>292.6939979</c:v>
                </c:pt>
                <c:pt idx="11570">
                  <c:v>292.70374040000002</c:v>
                </c:pt>
                <c:pt idx="11571">
                  <c:v>292.71348230000001</c:v>
                </c:pt>
                <c:pt idx="11572">
                  <c:v>292.72322370000001</c:v>
                </c:pt>
                <c:pt idx="11573">
                  <c:v>292.73296450000004</c:v>
                </c:pt>
                <c:pt idx="11574">
                  <c:v>292.74270480000001</c:v>
                </c:pt>
                <c:pt idx="11575">
                  <c:v>292.75244459999999</c:v>
                </c:pt>
                <c:pt idx="11576">
                  <c:v>292.7621838</c:v>
                </c:pt>
                <c:pt idx="11577">
                  <c:v>292.77192250000002</c:v>
                </c:pt>
                <c:pt idx="11578">
                  <c:v>292.78166070000003</c:v>
                </c:pt>
                <c:pt idx="11579">
                  <c:v>292.79139830000003</c:v>
                </c:pt>
                <c:pt idx="11580">
                  <c:v>292.8011353</c:v>
                </c:pt>
                <c:pt idx="11581">
                  <c:v>292.81087190000005</c:v>
                </c:pt>
                <c:pt idx="11582">
                  <c:v>292.82060790000003</c:v>
                </c:pt>
                <c:pt idx="11583">
                  <c:v>292.83034330000004</c:v>
                </c:pt>
                <c:pt idx="11584">
                  <c:v>292.84007819999999</c:v>
                </c:pt>
                <c:pt idx="11585">
                  <c:v>292.84981260000006</c:v>
                </c:pt>
                <c:pt idx="11586">
                  <c:v>292.85954640000006</c:v>
                </c:pt>
                <c:pt idx="11587">
                  <c:v>292.86927969999999</c:v>
                </c:pt>
                <c:pt idx="11588">
                  <c:v>292.87901249999999</c:v>
                </c:pt>
                <c:pt idx="11589">
                  <c:v>292.88874470000002</c:v>
                </c:pt>
                <c:pt idx="11590">
                  <c:v>292.89847639999999</c:v>
                </c:pt>
                <c:pt idx="11591">
                  <c:v>292.87916490000003</c:v>
                </c:pt>
                <c:pt idx="11592">
                  <c:v>292.88918390000003</c:v>
                </c:pt>
                <c:pt idx="11593">
                  <c:v>292.89920240000004</c:v>
                </c:pt>
                <c:pt idx="11594">
                  <c:v>292.90922040000004</c:v>
                </c:pt>
                <c:pt idx="11595">
                  <c:v>292.91923780000002</c:v>
                </c:pt>
                <c:pt idx="11596">
                  <c:v>292.92925470000006</c:v>
                </c:pt>
                <c:pt idx="11597">
                  <c:v>292.93927100000002</c:v>
                </c:pt>
                <c:pt idx="11598">
                  <c:v>292.94928680000004</c:v>
                </c:pt>
                <c:pt idx="11599">
                  <c:v>292.95930200000004</c:v>
                </c:pt>
                <c:pt idx="11600">
                  <c:v>292.96931670000004</c:v>
                </c:pt>
                <c:pt idx="11601">
                  <c:v>292.97933090000004</c:v>
                </c:pt>
                <c:pt idx="11602">
                  <c:v>292.98934450000002</c:v>
                </c:pt>
                <c:pt idx="11603">
                  <c:v>292.99935750000003</c:v>
                </c:pt>
                <c:pt idx="11604">
                  <c:v>293.00937000000005</c:v>
                </c:pt>
                <c:pt idx="11605">
                  <c:v>293.01938200000001</c:v>
                </c:pt>
                <c:pt idx="11606">
                  <c:v>293.0293934</c:v>
                </c:pt>
                <c:pt idx="11607">
                  <c:v>293.03940430000006</c:v>
                </c:pt>
                <c:pt idx="11608">
                  <c:v>293.04941460000003</c:v>
                </c:pt>
                <c:pt idx="11609">
                  <c:v>293.05942440000007</c:v>
                </c:pt>
                <c:pt idx="11610">
                  <c:v>293.06943360000002</c:v>
                </c:pt>
                <c:pt idx="11611">
                  <c:v>293.07944229999998</c:v>
                </c:pt>
                <c:pt idx="11612">
                  <c:v>293.08945050000005</c:v>
                </c:pt>
                <c:pt idx="11613">
                  <c:v>293.09945810000005</c:v>
                </c:pt>
                <c:pt idx="11614">
                  <c:v>293.10946520000005</c:v>
                </c:pt>
                <c:pt idx="11615">
                  <c:v>293.11947170000002</c:v>
                </c:pt>
                <c:pt idx="11616">
                  <c:v>293.1294777</c:v>
                </c:pt>
                <c:pt idx="11617">
                  <c:v>293.13948310000001</c:v>
                </c:pt>
                <c:pt idx="11618">
                  <c:v>293.14948800000002</c:v>
                </c:pt>
                <c:pt idx="11619">
                  <c:v>293.15949230000001</c:v>
                </c:pt>
                <c:pt idx="11620">
                  <c:v>293.16949610000006</c:v>
                </c:pt>
                <c:pt idx="11621">
                  <c:v>293.17949930000003</c:v>
                </c:pt>
                <c:pt idx="11622">
                  <c:v>293.189502</c:v>
                </c:pt>
                <c:pt idx="11623">
                  <c:v>293.19950420000004</c:v>
                </c:pt>
                <c:pt idx="11624">
                  <c:v>293.20950579999999</c:v>
                </c:pt>
                <c:pt idx="11625">
                  <c:v>293.21950690000006</c:v>
                </c:pt>
                <c:pt idx="11626">
                  <c:v>293.22950739999999</c:v>
                </c:pt>
                <c:pt idx="11627">
                  <c:v>293.23950740000004</c:v>
                </c:pt>
                <c:pt idx="11628">
                  <c:v>293.24950680000001</c:v>
                </c:pt>
                <c:pt idx="11629">
                  <c:v>293.25950570000003</c:v>
                </c:pt>
                <c:pt idx="11630">
                  <c:v>293.26950399999998</c:v>
                </c:pt>
                <c:pt idx="11631">
                  <c:v>293.27950180000005</c:v>
                </c:pt>
                <c:pt idx="11632">
                  <c:v>293.28949910000006</c:v>
                </c:pt>
                <c:pt idx="11633">
                  <c:v>293.29949580000005</c:v>
                </c:pt>
                <c:pt idx="11634">
                  <c:v>293.30949190000007</c:v>
                </c:pt>
                <c:pt idx="11635">
                  <c:v>293.31948749999998</c:v>
                </c:pt>
                <c:pt idx="11636">
                  <c:v>293.32948260000001</c:v>
                </c:pt>
                <c:pt idx="11637">
                  <c:v>293.33947710000001</c:v>
                </c:pt>
                <c:pt idx="11638">
                  <c:v>293.34947110000002</c:v>
                </c:pt>
                <c:pt idx="11639">
                  <c:v>293.3594645</c:v>
                </c:pt>
                <c:pt idx="11640">
                  <c:v>293.36945740000004</c:v>
                </c:pt>
                <c:pt idx="11641">
                  <c:v>293.37944979999997</c:v>
                </c:pt>
                <c:pt idx="11642">
                  <c:v>293.38944160000005</c:v>
                </c:pt>
                <c:pt idx="11643">
                  <c:v>293.3994328</c:v>
                </c:pt>
                <c:pt idx="11644">
                  <c:v>293.40942350000006</c:v>
                </c:pt>
                <c:pt idx="11645">
                  <c:v>293.41941370000001</c:v>
                </c:pt>
                <c:pt idx="11646">
                  <c:v>293.42940330000005</c:v>
                </c:pt>
                <c:pt idx="11647">
                  <c:v>293.43939240000003</c:v>
                </c:pt>
                <c:pt idx="11648">
                  <c:v>293.44938089999999</c:v>
                </c:pt>
                <c:pt idx="11649">
                  <c:v>293.45936890000002</c:v>
                </c:pt>
                <c:pt idx="11650">
                  <c:v>293.46935630000002</c:v>
                </c:pt>
                <c:pt idx="11651">
                  <c:v>293.47934320000002</c:v>
                </c:pt>
                <c:pt idx="11652">
                  <c:v>293.48932960000002</c:v>
                </c:pt>
                <c:pt idx="11653">
                  <c:v>293.49931540000006</c:v>
                </c:pt>
                <c:pt idx="11654">
                  <c:v>293.50930069999998</c:v>
                </c:pt>
                <c:pt idx="11655">
                  <c:v>293.5192854</c:v>
                </c:pt>
                <c:pt idx="11656">
                  <c:v>293.52926950000005</c:v>
                </c:pt>
                <c:pt idx="11657">
                  <c:v>293.53925320000002</c:v>
                </c:pt>
                <c:pt idx="11658">
                  <c:v>293.54923620000005</c:v>
                </c:pt>
                <c:pt idx="11659">
                  <c:v>293.5592188</c:v>
                </c:pt>
                <c:pt idx="11660">
                  <c:v>293.56920079999998</c:v>
                </c:pt>
                <c:pt idx="11661">
                  <c:v>293.57918220000005</c:v>
                </c:pt>
                <c:pt idx="11662">
                  <c:v>293.58916310000001</c:v>
                </c:pt>
                <c:pt idx="11663">
                  <c:v>293.5991434</c:v>
                </c:pt>
                <c:pt idx="11664">
                  <c:v>293.60912330000002</c:v>
                </c:pt>
                <c:pt idx="11665">
                  <c:v>293.6191025</c:v>
                </c:pt>
                <c:pt idx="11666">
                  <c:v>293.62908120000003</c:v>
                </c:pt>
                <c:pt idx="11667">
                  <c:v>293.63905940000001</c:v>
                </c:pt>
                <c:pt idx="11668">
                  <c:v>293.64903700000002</c:v>
                </c:pt>
                <c:pt idx="11669">
                  <c:v>293.65901410000004</c:v>
                </c:pt>
                <c:pt idx="11670">
                  <c:v>293.66899069999999</c:v>
                </c:pt>
                <c:pt idx="11671">
                  <c:v>293.67896660000002</c:v>
                </c:pt>
                <c:pt idx="11672">
                  <c:v>293.68894210000002</c:v>
                </c:pt>
                <c:pt idx="11673">
                  <c:v>293.69891699999999</c:v>
                </c:pt>
                <c:pt idx="11674">
                  <c:v>293.70889140000003</c:v>
                </c:pt>
                <c:pt idx="11675">
                  <c:v>293.71886520000004</c:v>
                </c:pt>
                <c:pt idx="11676">
                  <c:v>293.72883839999997</c:v>
                </c:pt>
                <c:pt idx="11677">
                  <c:v>293.73881120000004</c:v>
                </c:pt>
                <c:pt idx="11678">
                  <c:v>293.74878330000001</c:v>
                </c:pt>
                <c:pt idx="11679">
                  <c:v>293.75875500000001</c:v>
                </c:pt>
                <c:pt idx="11680">
                  <c:v>293.76872600000002</c:v>
                </c:pt>
                <c:pt idx="11681">
                  <c:v>293.77869659999999</c:v>
                </c:pt>
                <c:pt idx="11682">
                  <c:v>293.7886666</c:v>
                </c:pt>
                <c:pt idx="11683">
                  <c:v>293.79863599999999</c:v>
                </c:pt>
                <c:pt idx="11684">
                  <c:v>293.80860490000003</c:v>
                </c:pt>
                <c:pt idx="11685">
                  <c:v>293.81857330000003</c:v>
                </c:pt>
                <c:pt idx="11686">
                  <c:v>293.82854110000005</c:v>
                </c:pt>
                <c:pt idx="11687">
                  <c:v>293.83850840000002</c:v>
                </c:pt>
                <c:pt idx="11688">
                  <c:v>293.84847510000003</c:v>
                </c:pt>
                <c:pt idx="11689">
                  <c:v>293.85844129999998</c:v>
                </c:pt>
                <c:pt idx="11690">
                  <c:v>293.86840690000002</c:v>
                </c:pt>
                <c:pt idx="11691">
                  <c:v>293.87837200000001</c:v>
                </c:pt>
                <c:pt idx="11692">
                  <c:v>293.88833660000006</c:v>
                </c:pt>
                <c:pt idx="11693">
                  <c:v>293.89830060000003</c:v>
                </c:pt>
                <c:pt idx="11694">
                  <c:v>293.90826400000003</c:v>
                </c:pt>
                <c:pt idx="11695">
                  <c:v>293.91822690000004</c:v>
                </c:pt>
                <c:pt idx="11696">
                  <c:v>293.92818930000004</c:v>
                </c:pt>
                <c:pt idx="11697">
                  <c:v>293.93815110000003</c:v>
                </c:pt>
                <c:pt idx="11698">
                  <c:v>293.94811240000001</c:v>
                </c:pt>
                <c:pt idx="11699">
                  <c:v>293.95807310000004</c:v>
                </c:pt>
                <c:pt idx="11700">
                  <c:v>293.9680333</c:v>
                </c:pt>
                <c:pt idx="11701">
                  <c:v>293.9779929</c:v>
                </c:pt>
                <c:pt idx="11702">
                  <c:v>293.98795200000001</c:v>
                </c:pt>
                <c:pt idx="11703">
                  <c:v>293.99791060000001</c:v>
                </c:pt>
                <c:pt idx="11704">
                  <c:v>294.00786859999999</c:v>
                </c:pt>
                <c:pt idx="11705">
                  <c:v>294.01782610000004</c:v>
                </c:pt>
                <c:pt idx="11706">
                  <c:v>294.027783</c:v>
                </c:pt>
                <c:pt idx="11707">
                  <c:v>294.0377393</c:v>
                </c:pt>
                <c:pt idx="11708">
                  <c:v>294.04769520000002</c:v>
                </c:pt>
                <c:pt idx="11709">
                  <c:v>294.05765040000006</c:v>
                </c:pt>
                <c:pt idx="11710">
                  <c:v>294.0676052</c:v>
                </c:pt>
                <c:pt idx="11711">
                  <c:v>294.07755940000004</c:v>
                </c:pt>
                <c:pt idx="11712">
                  <c:v>294.087513</c:v>
                </c:pt>
                <c:pt idx="11713">
                  <c:v>294.09746610000002</c:v>
                </c:pt>
                <c:pt idx="11714">
                  <c:v>294.10741869999998</c:v>
                </c:pt>
                <c:pt idx="11715">
                  <c:v>294.11737069999998</c:v>
                </c:pt>
                <c:pt idx="11716">
                  <c:v>294.12732210000001</c:v>
                </c:pt>
                <c:pt idx="11717">
                  <c:v>294.13727310000002</c:v>
                </c:pt>
                <c:pt idx="11718">
                  <c:v>294.14722340000003</c:v>
                </c:pt>
                <c:pt idx="11719">
                  <c:v>294.15717330000001</c:v>
                </c:pt>
                <c:pt idx="11720">
                  <c:v>294.1671225</c:v>
                </c:pt>
                <c:pt idx="11721">
                  <c:v>294.17707130000002</c:v>
                </c:pt>
                <c:pt idx="11722">
                  <c:v>294.18701950000002</c:v>
                </c:pt>
                <c:pt idx="11723">
                  <c:v>294.19696710000005</c:v>
                </c:pt>
                <c:pt idx="11724">
                  <c:v>294.20691420000003</c:v>
                </c:pt>
                <c:pt idx="11725">
                  <c:v>294.21686080000001</c:v>
                </c:pt>
                <c:pt idx="11726">
                  <c:v>294.22680680000002</c:v>
                </c:pt>
                <c:pt idx="11727">
                  <c:v>294.23675230000003</c:v>
                </c:pt>
                <c:pt idx="11728">
                  <c:v>294.24669720000003</c:v>
                </c:pt>
                <c:pt idx="11729">
                  <c:v>294.25664160000002</c:v>
                </c:pt>
                <c:pt idx="11730">
                  <c:v>294.2665854</c:v>
                </c:pt>
                <c:pt idx="11731">
                  <c:v>294.27652870000003</c:v>
                </c:pt>
                <c:pt idx="11732">
                  <c:v>294.28647140000004</c:v>
                </c:pt>
                <c:pt idx="11733">
                  <c:v>294.29641360000005</c:v>
                </c:pt>
                <c:pt idx="11734">
                  <c:v>294.30635530000006</c:v>
                </c:pt>
                <c:pt idx="11735">
                  <c:v>294.3162964</c:v>
                </c:pt>
                <c:pt idx="11736">
                  <c:v>294.32623690000003</c:v>
                </c:pt>
                <c:pt idx="11737">
                  <c:v>294.33617700000002</c:v>
                </c:pt>
                <c:pt idx="11738">
                  <c:v>294.34611640000003</c:v>
                </c:pt>
                <c:pt idx="11739">
                  <c:v>294.35605540000006</c:v>
                </c:pt>
                <c:pt idx="11740">
                  <c:v>294.36599369999999</c:v>
                </c:pt>
                <c:pt idx="11741">
                  <c:v>294.3759316</c:v>
                </c:pt>
                <c:pt idx="11742">
                  <c:v>294.38586890000005</c:v>
                </c:pt>
                <c:pt idx="11743">
                  <c:v>294.39580560000002</c:v>
                </c:pt>
                <c:pt idx="11744">
                  <c:v>294.40574179999999</c:v>
                </c:pt>
                <c:pt idx="11745">
                  <c:v>294.41567750000002</c:v>
                </c:pt>
                <c:pt idx="11746">
                  <c:v>294.42561260000002</c:v>
                </c:pt>
                <c:pt idx="11747">
                  <c:v>294.43554720000003</c:v>
                </c:pt>
                <c:pt idx="11748">
                  <c:v>294.44548120000002</c:v>
                </c:pt>
                <c:pt idx="11749">
                  <c:v>294.45541460000004</c:v>
                </c:pt>
                <c:pt idx="11750">
                  <c:v>294.46534760000003</c:v>
                </c:pt>
                <c:pt idx="11751">
                  <c:v>294.47528000000005</c:v>
                </c:pt>
                <c:pt idx="11752">
                  <c:v>294.4852118</c:v>
                </c:pt>
                <c:pt idx="11753">
                  <c:v>294.49514310000001</c:v>
                </c:pt>
                <c:pt idx="11754">
                  <c:v>294.50507390000001</c:v>
                </c:pt>
                <c:pt idx="11755">
                  <c:v>294.5150041</c:v>
                </c:pt>
                <c:pt idx="11756">
                  <c:v>294.52493370000002</c:v>
                </c:pt>
                <c:pt idx="11757">
                  <c:v>294.53486280000004</c:v>
                </c:pt>
                <c:pt idx="11758">
                  <c:v>294.54479140000001</c:v>
                </c:pt>
                <c:pt idx="11759">
                  <c:v>294.55471940000001</c:v>
                </c:pt>
                <c:pt idx="11760">
                  <c:v>294.56464690000001</c:v>
                </c:pt>
                <c:pt idx="11761">
                  <c:v>294.57457380000005</c:v>
                </c:pt>
                <c:pt idx="11762">
                  <c:v>294.58450020000004</c:v>
                </c:pt>
                <c:pt idx="11763">
                  <c:v>294.59442610000002</c:v>
                </c:pt>
                <c:pt idx="11764">
                  <c:v>294.60435140000004</c:v>
                </c:pt>
                <c:pt idx="11765">
                  <c:v>294.61427610000004</c:v>
                </c:pt>
                <c:pt idx="11766">
                  <c:v>294.62420029999998</c:v>
                </c:pt>
                <c:pt idx="11767">
                  <c:v>294.63412400000004</c:v>
                </c:pt>
                <c:pt idx="11768">
                  <c:v>294.64404710000002</c:v>
                </c:pt>
                <c:pt idx="11769">
                  <c:v>294.6539697</c:v>
                </c:pt>
                <c:pt idx="11770">
                  <c:v>294.66389170000002</c:v>
                </c:pt>
                <c:pt idx="11771">
                  <c:v>294.67381319999998</c:v>
                </c:pt>
                <c:pt idx="11772">
                  <c:v>294.6837342</c:v>
                </c:pt>
                <c:pt idx="11773">
                  <c:v>294.6936546</c:v>
                </c:pt>
                <c:pt idx="11774">
                  <c:v>294.70357440000004</c:v>
                </c:pt>
                <c:pt idx="11775">
                  <c:v>294.71349370000001</c:v>
                </c:pt>
                <c:pt idx="11776">
                  <c:v>294.72341249999999</c:v>
                </c:pt>
                <c:pt idx="11777">
                  <c:v>294.73333070000001</c:v>
                </c:pt>
                <c:pt idx="11778">
                  <c:v>294.74324840000003</c:v>
                </c:pt>
                <c:pt idx="11779">
                  <c:v>294.75316550000002</c:v>
                </c:pt>
                <c:pt idx="11780">
                  <c:v>294.76308210000002</c:v>
                </c:pt>
                <c:pt idx="11781">
                  <c:v>294.7729981</c:v>
                </c:pt>
                <c:pt idx="11782">
                  <c:v>294.78291360000003</c:v>
                </c:pt>
                <c:pt idx="11783">
                  <c:v>294.79282850000004</c:v>
                </c:pt>
                <c:pt idx="11784">
                  <c:v>294.8027429</c:v>
                </c:pt>
                <c:pt idx="11785">
                  <c:v>294.81265680000001</c:v>
                </c:pt>
                <c:pt idx="11786">
                  <c:v>294.82257010000006</c:v>
                </c:pt>
                <c:pt idx="11787">
                  <c:v>294.83248280000004</c:v>
                </c:pt>
                <c:pt idx="11788">
                  <c:v>294.84239510000003</c:v>
                </c:pt>
                <c:pt idx="11789">
                  <c:v>294.85230670000004</c:v>
                </c:pt>
                <c:pt idx="11790">
                  <c:v>294.86221790000002</c:v>
                </c:pt>
                <c:pt idx="11791">
                  <c:v>294.87212840000007</c:v>
                </c:pt>
                <c:pt idx="11792">
                  <c:v>294.88203850000002</c:v>
                </c:pt>
                <c:pt idx="11793">
                  <c:v>294.89194800000001</c:v>
                </c:pt>
                <c:pt idx="11794">
                  <c:v>294.90185690000004</c:v>
                </c:pt>
                <c:pt idx="11795">
                  <c:v>294.91176530000001</c:v>
                </c:pt>
                <c:pt idx="11796">
                  <c:v>294.92167319999999</c:v>
                </c:pt>
                <c:pt idx="11797">
                  <c:v>294.9315805</c:v>
                </c:pt>
                <c:pt idx="11798">
                  <c:v>294.94148730000001</c:v>
                </c:pt>
                <c:pt idx="11799">
                  <c:v>294.95139350000005</c:v>
                </c:pt>
                <c:pt idx="11800">
                  <c:v>294.96129919999998</c:v>
                </c:pt>
                <c:pt idx="11801">
                  <c:v>294.97120430000001</c:v>
                </c:pt>
                <c:pt idx="11802">
                  <c:v>294.98110890000004</c:v>
                </c:pt>
                <c:pt idx="11803">
                  <c:v>294.99101289999999</c:v>
                </c:pt>
                <c:pt idx="11804">
                  <c:v>295.00091640000005</c:v>
                </c:pt>
                <c:pt idx="11805">
                  <c:v>295.0108194</c:v>
                </c:pt>
                <c:pt idx="11806">
                  <c:v>295.02072179999999</c:v>
                </c:pt>
                <c:pt idx="11807">
                  <c:v>295.03062360000001</c:v>
                </c:pt>
                <c:pt idx="11808">
                  <c:v>295.040525</c:v>
                </c:pt>
                <c:pt idx="11809">
                  <c:v>295.05042570000001</c:v>
                </c:pt>
                <c:pt idx="11810">
                  <c:v>295.06032600000003</c:v>
                </c:pt>
                <c:pt idx="11811">
                  <c:v>295.07022560000001</c:v>
                </c:pt>
                <c:pt idx="11812">
                  <c:v>295.08012480000002</c:v>
                </c:pt>
                <c:pt idx="11813">
                  <c:v>295.09002340000001</c:v>
                </c:pt>
                <c:pt idx="11814">
                  <c:v>295.09992140000003</c:v>
                </c:pt>
                <c:pt idx="11815">
                  <c:v>295.10981890000005</c:v>
                </c:pt>
                <c:pt idx="11816">
                  <c:v>295.11971590000007</c:v>
                </c:pt>
                <c:pt idx="11817">
                  <c:v>295.12961230000002</c:v>
                </c:pt>
                <c:pt idx="11818">
                  <c:v>295.13950820000002</c:v>
                </c:pt>
                <c:pt idx="11819">
                  <c:v>295.14940350000001</c:v>
                </c:pt>
                <c:pt idx="11820">
                  <c:v>295.15929830000005</c:v>
                </c:pt>
                <c:pt idx="11821">
                  <c:v>295.16919250000001</c:v>
                </c:pt>
                <c:pt idx="11822">
                  <c:v>295.17908620000003</c:v>
                </c:pt>
                <c:pt idx="11823">
                  <c:v>295.18897930000003</c:v>
                </c:pt>
                <c:pt idx="11824">
                  <c:v>295.19887190000003</c:v>
                </c:pt>
                <c:pt idx="11825">
                  <c:v>295.20876399999997</c:v>
                </c:pt>
                <c:pt idx="11826">
                  <c:v>295.21865550000007</c:v>
                </c:pt>
                <c:pt idx="11827">
                  <c:v>295.22854640000003</c:v>
                </c:pt>
                <c:pt idx="11828">
                  <c:v>295.23843680000004</c:v>
                </c:pt>
                <c:pt idx="11829">
                  <c:v>295.24832670000006</c:v>
                </c:pt>
                <c:pt idx="11830">
                  <c:v>295.258216</c:v>
                </c:pt>
                <c:pt idx="11831">
                  <c:v>295.2681048</c:v>
                </c:pt>
                <c:pt idx="11832">
                  <c:v>295.27799300000004</c:v>
                </c:pt>
                <c:pt idx="11833">
                  <c:v>295.28788070000002</c:v>
                </c:pt>
                <c:pt idx="11834">
                  <c:v>295.2977679</c:v>
                </c:pt>
                <c:pt idx="11835">
                  <c:v>295.30765450000001</c:v>
                </c:pt>
                <c:pt idx="11836">
                  <c:v>295.31754050000001</c:v>
                </c:pt>
                <c:pt idx="11837">
                  <c:v>295.32742600000006</c:v>
                </c:pt>
                <c:pt idx="11838">
                  <c:v>295.337311</c:v>
                </c:pt>
                <c:pt idx="11839">
                  <c:v>295.34719540000003</c:v>
                </c:pt>
                <c:pt idx="11840">
                  <c:v>295.35707930000001</c:v>
                </c:pt>
                <c:pt idx="11841">
                  <c:v>295.36696260000002</c:v>
                </c:pt>
                <c:pt idx="11842">
                  <c:v>295.37684540000004</c:v>
                </c:pt>
                <c:pt idx="11843">
                  <c:v>295.38672769999999</c:v>
                </c:pt>
                <c:pt idx="11844">
                  <c:v>295.39660939999999</c:v>
                </c:pt>
                <c:pt idx="11845">
                  <c:v>295.40649050000002</c:v>
                </c:pt>
                <c:pt idx="11846">
                  <c:v>295.41637109999999</c:v>
                </c:pt>
                <c:pt idx="11847">
                  <c:v>295.42625120000002</c:v>
                </c:pt>
                <c:pt idx="11848">
                  <c:v>295.43613070000004</c:v>
                </c:pt>
                <c:pt idx="11849">
                  <c:v>295.44600960000002</c:v>
                </c:pt>
                <c:pt idx="11850">
                  <c:v>295.45588810000004</c:v>
                </c:pt>
                <c:pt idx="11851">
                  <c:v>295.46576590000006</c:v>
                </c:pt>
                <c:pt idx="11852">
                  <c:v>295.4756433</c:v>
                </c:pt>
                <c:pt idx="11853">
                  <c:v>295.48552010000003</c:v>
                </c:pt>
                <c:pt idx="11854">
                  <c:v>295.49539630000004</c:v>
                </c:pt>
                <c:pt idx="11855">
                  <c:v>295.50527199999999</c:v>
                </c:pt>
                <c:pt idx="11856">
                  <c:v>295.51514720000006</c:v>
                </c:pt>
                <c:pt idx="11857">
                  <c:v>295.52502180000005</c:v>
                </c:pt>
                <c:pt idx="11858">
                  <c:v>295.53489580000002</c:v>
                </c:pt>
                <c:pt idx="11859">
                  <c:v>295.54476940000001</c:v>
                </c:pt>
                <c:pt idx="11860">
                  <c:v>295.55464230000001</c:v>
                </c:pt>
                <c:pt idx="11861">
                  <c:v>295.56451480000004</c:v>
                </c:pt>
                <c:pt idx="11862">
                  <c:v>295.57438660000003</c:v>
                </c:pt>
                <c:pt idx="11863">
                  <c:v>295.58425800000003</c:v>
                </c:pt>
                <c:pt idx="11864">
                  <c:v>295.59412880000002</c:v>
                </c:pt>
                <c:pt idx="11865">
                  <c:v>295.60399899999999</c:v>
                </c:pt>
                <c:pt idx="11866">
                  <c:v>295.61386870000001</c:v>
                </c:pt>
                <c:pt idx="11867">
                  <c:v>295.62373790000004</c:v>
                </c:pt>
                <c:pt idx="11868">
                  <c:v>295.63360650000004</c:v>
                </c:pt>
                <c:pt idx="11869">
                  <c:v>295.64347460000005</c:v>
                </c:pt>
                <c:pt idx="11870">
                  <c:v>295.65334210000003</c:v>
                </c:pt>
                <c:pt idx="11871">
                  <c:v>295.66320910000002</c:v>
                </c:pt>
                <c:pt idx="11872">
                  <c:v>295.67307550000004</c:v>
                </c:pt>
                <c:pt idx="11873">
                  <c:v>295.6829414</c:v>
                </c:pt>
                <c:pt idx="11874">
                  <c:v>295.69280670000001</c:v>
                </c:pt>
                <c:pt idx="11875">
                  <c:v>295.70267150000001</c:v>
                </c:pt>
                <c:pt idx="11876">
                  <c:v>295.71253580000001</c:v>
                </c:pt>
                <c:pt idx="11877">
                  <c:v>295.72239949999999</c:v>
                </c:pt>
                <c:pt idx="11878">
                  <c:v>295.73226260000001</c:v>
                </c:pt>
                <c:pt idx="11879">
                  <c:v>295.74212530000005</c:v>
                </c:pt>
                <c:pt idx="11880">
                  <c:v>295.75198730000005</c:v>
                </c:pt>
                <c:pt idx="11881">
                  <c:v>295.7618488</c:v>
                </c:pt>
                <c:pt idx="11882">
                  <c:v>295.7717098</c:v>
                </c:pt>
                <c:pt idx="11883">
                  <c:v>295.78157030000006</c:v>
                </c:pt>
                <c:pt idx="11884">
                  <c:v>295.79143019999998</c:v>
                </c:pt>
                <c:pt idx="11885">
                  <c:v>295.80128950000005</c:v>
                </c:pt>
                <c:pt idx="11886">
                  <c:v>295.81114830000001</c:v>
                </c:pt>
                <c:pt idx="11887">
                  <c:v>295.82100660000003</c:v>
                </c:pt>
                <c:pt idx="11888">
                  <c:v>295.83086430000003</c:v>
                </c:pt>
                <c:pt idx="11889">
                  <c:v>295.84072140000001</c:v>
                </c:pt>
                <c:pt idx="11890">
                  <c:v>295.85057810000001</c:v>
                </c:pt>
                <c:pt idx="11891">
                  <c:v>295.86043410000002</c:v>
                </c:pt>
                <c:pt idx="11892">
                  <c:v>295.8702897</c:v>
                </c:pt>
                <c:pt idx="11893">
                  <c:v>295.88014470000002</c:v>
                </c:pt>
                <c:pt idx="11894">
                  <c:v>295.88999910000001</c:v>
                </c:pt>
                <c:pt idx="11895">
                  <c:v>295.89985300000001</c:v>
                </c:pt>
                <c:pt idx="11896">
                  <c:v>295.90970630000004</c:v>
                </c:pt>
                <c:pt idx="11897">
                  <c:v>295.91955910000001</c:v>
                </c:pt>
                <c:pt idx="11898">
                  <c:v>295.92941139999999</c:v>
                </c:pt>
                <c:pt idx="11899">
                  <c:v>295.93926310000001</c:v>
                </c:pt>
                <c:pt idx="11900">
                  <c:v>295.94911430000002</c:v>
                </c:pt>
                <c:pt idx="11901">
                  <c:v>295.95896490000001</c:v>
                </c:pt>
                <c:pt idx="11902">
                  <c:v>295.96881500000006</c:v>
                </c:pt>
                <c:pt idx="11903">
                  <c:v>295.97866450000004</c:v>
                </c:pt>
                <c:pt idx="11904">
                  <c:v>295.98851350000001</c:v>
                </c:pt>
                <c:pt idx="11905">
                  <c:v>295.99836200000004</c:v>
                </c:pt>
                <c:pt idx="11906">
                  <c:v>296.00820990000005</c:v>
                </c:pt>
                <c:pt idx="11907">
                  <c:v>296.01805720000004</c:v>
                </c:pt>
                <c:pt idx="11908">
                  <c:v>296.02790400000004</c:v>
                </c:pt>
                <c:pt idx="11909">
                  <c:v>296.03775030000003</c:v>
                </c:pt>
                <c:pt idx="11910">
                  <c:v>296.047596</c:v>
                </c:pt>
                <c:pt idx="11911">
                  <c:v>296.05744120000003</c:v>
                </c:pt>
                <c:pt idx="11912">
                  <c:v>296.06728580000004</c:v>
                </c:pt>
                <c:pt idx="11913">
                  <c:v>296.07712989999999</c:v>
                </c:pt>
                <c:pt idx="11914">
                  <c:v>296.08697340000003</c:v>
                </c:pt>
                <c:pt idx="11915">
                  <c:v>296.09681640000002</c:v>
                </c:pt>
                <c:pt idx="11916">
                  <c:v>296.08172760000002</c:v>
                </c:pt>
                <c:pt idx="11917">
                  <c:v>296.09186399999999</c:v>
                </c:pt>
                <c:pt idx="11918">
                  <c:v>296.10199990000001</c:v>
                </c:pt>
                <c:pt idx="11919">
                  <c:v>296.11213530000003</c:v>
                </c:pt>
                <c:pt idx="11920">
                  <c:v>296.12227009999998</c:v>
                </c:pt>
                <c:pt idx="11921">
                  <c:v>296.13240430000002</c:v>
                </c:pt>
                <c:pt idx="11922">
                  <c:v>296.142538</c:v>
                </c:pt>
                <c:pt idx="11923">
                  <c:v>296.15267120000004</c:v>
                </c:pt>
                <c:pt idx="11924">
                  <c:v>296.16280369999998</c:v>
                </c:pt>
                <c:pt idx="11925">
                  <c:v>296.1729358</c:v>
                </c:pt>
                <c:pt idx="11926">
                  <c:v>296.18306730000006</c:v>
                </c:pt>
                <c:pt idx="11927">
                  <c:v>296.19319820000004</c:v>
                </c:pt>
                <c:pt idx="11928">
                  <c:v>296.20332860000002</c:v>
                </c:pt>
                <c:pt idx="11929">
                  <c:v>296.21345840000004</c:v>
                </c:pt>
                <c:pt idx="11930">
                  <c:v>296.2235877</c:v>
                </c:pt>
                <c:pt idx="11931">
                  <c:v>296.23371640000005</c:v>
                </c:pt>
                <c:pt idx="11932">
                  <c:v>296.24384460000005</c:v>
                </c:pt>
                <c:pt idx="11933">
                  <c:v>296.25397220000002</c:v>
                </c:pt>
                <c:pt idx="11934">
                  <c:v>296.2640993</c:v>
                </c:pt>
                <c:pt idx="11935">
                  <c:v>296.27422580000001</c:v>
                </c:pt>
                <c:pt idx="11936">
                  <c:v>296.28435180000002</c:v>
                </c:pt>
                <c:pt idx="11937">
                  <c:v>296.29447720000002</c:v>
                </c:pt>
                <c:pt idx="11938">
                  <c:v>296.30460210000007</c:v>
                </c:pt>
                <c:pt idx="11939">
                  <c:v>296.31472640000004</c:v>
                </c:pt>
                <c:pt idx="11940">
                  <c:v>296.32485020000001</c:v>
                </c:pt>
                <c:pt idx="11941">
                  <c:v>296.33497340000002</c:v>
                </c:pt>
                <c:pt idx="11942">
                  <c:v>296.34509610000003</c:v>
                </c:pt>
                <c:pt idx="11943">
                  <c:v>296.35521820000002</c:v>
                </c:pt>
                <c:pt idx="11944">
                  <c:v>296.36533980000002</c:v>
                </c:pt>
                <c:pt idx="11945">
                  <c:v>296.37546079999998</c:v>
                </c:pt>
                <c:pt idx="11946">
                  <c:v>296.38558130000001</c:v>
                </c:pt>
                <c:pt idx="11947">
                  <c:v>296.39570120000002</c:v>
                </c:pt>
                <c:pt idx="11948">
                  <c:v>296.40582060000003</c:v>
                </c:pt>
                <c:pt idx="11949">
                  <c:v>296.41593940000001</c:v>
                </c:pt>
                <c:pt idx="11950">
                  <c:v>296.42605759999998</c:v>
                </c:pt>
                <c:pt idx="11951">
                  <c:v>296.4361753</c:v>
                </c:pt>
                <c:pt idx="11952">
                  <c:v>296.44629250000003</c:v>
                </c:pt>
                <c:pt idx="11953">
                  <c:v>296.45640910000003</c:v>
                </c:pt>
                <c:pt idx="11954">
                  <c:v>296.46652520000004</c:v>
                </c:pt>
                <c:pt idx="11955">
                  <c:v>296.47664070000002</c:v>
                </c:pt>
                <c:pt idx="11956">
                  <c:v>296.48675560000004</c:v>
                </c:pt>
                <c:pt idx="11957">
                  <c:v>296.49687000000006</c:v>
                </c:pt>
                <c:pt idx="11958">
                  <c:v>296.50698390000002</c:v>
                </c:pt>
                <c:pt idx="11959">
                  <c:v>296.51709720000002</c:v>
                </c:pt>
                <c:pt idx="11960">
                  <c:v>296.5272099</c:v>
                </c:pt>
                <c:pt idx="11961">
                  <c:v>296.53732209999998</c:v>
                </c:pt>
                <c:pt idx="11962">
                  <c:v>296.54743380000002</c:v>
                </c:pt>
                <c:pt idx="11963">
                  <c:v>296.55754489999998</c:v>
                </c:pt>
                <c:pt idx="11964">
                  <c:v>296.56765540000004</c:v>
                </c:pt>
                <c:pt idx="11965">
                  <c:v>296.57776540000003</c:v>
                </c:pt>
                <c:pt idx="11966">
                  <c:v>296.58787490000003</c:v>
                </c:pt>
                <c:pt idx="11967">
                  <c:v>296.59798380000001</c:v>
                </c:pt>
                <c:pt idx="11968">
                  <c:v>296.60809210000002</c:v>
                </c:pt>
                <c:pt idx="11969">
                  <c:v>296.61819989999998</c:v>
                </c:pt>
                <c:pt idx="11970">
                  <c:v>296.62830719999999</c:v>
                </c:pt>
                <c:pt idx="11971">
                  <c:v>296.63841380000002</c:v>
                </c:pt>
                <c:pt idx="11972">
                  <c:v>296.64852000000002</c:v>
                </c:pt>
                <c:pt idx="11973">
                  <c:v>296.65862559999999</c:v>
                </c:pt>
                <c:pt idx="11974">
                  <c:v>296.6687306</c:v>
                </c:pt>
                <c:pt idx="11975">
                  <c:v>296.67883510000001</c:v>
                </c:pt>
                <c:pt idx="11976">
                  <c:v>296.68893900000006</c:v>
                </c:pt>
                <c:pt idx="11977">
                  <c:v>296.69904240000005</c:v>
                </c:pt>
                <c:pt idx="11978">
                  <c:v>296.70914530000005</c:v>
                </c:pt>
                <c:pt idx="11979">
                  <c:v>296.71924750000005</c:v>
                </c:pt>
                <c:pt idx="11980">
                  <c:v>296.72934930000002</c:v>
                </c:pt>
                <c:pt idx="11981">
                  <c:v>296.73945040000001</c:v>
                </c:pt>
                <c:pt idx="11982">
                  <c:v>296.74955110000002</c:v>
                </c:pt>
                <c:pt idx="11983">
                  <c:v>296.75965120000006</c:v>
                </c:pt>
                <c:pt idx="11984">
                  <c:v>296.76975070000003</c:v>
                </c:pt>
                <c:pt idx="11985">
                  <c:v>296.77984970000006</c:v>
                </c:pt>
                <c:pt idx="11986">
                  <c:v>296.7899481</c:v>
                </c:pt>
                <c:pt idx="11987">
                  <c:v>296.80004600000007</c:v>
                </c:pt>
                <c:pt idx="11988">
                  <c:v>296.81014329999999</c:v>
                </c:pt>
                <c:pt idx="11989">
                  <c:v>296.82024009999998</c:v>
                </c:pt>
                <c:pt idx="11990">
                  <c:v>296.83033630000006</c:v>
                </c:pt>
                <c:pt idx="11991">
                  <c:v>296.84043190000006</c:v>
                </c:pt>
                <c:pt idx="11992">
                  <c:v>296.85052710000002</c:v>
                </c:pt>
                <c:pt idx="11993">
                  <c:v>296.8606216</c:v>
                </c:pt>
                <c:pt idx="11994">
                  <c:v>296.87071570000001</c:v>
                </c:pt>
                <c:pt idx="11995">
                  <c:v>296.88080910000002</c:v>
                </c:pt>
                <c:pt idx="11996">
                  <c:v>296.89090200000004</c:v>
                </c:pt>
                <c:pt idx="11997">
                  <c:v>296.90099440000006</c:v>
                </c:pt>
                <c:pt idx="11998">
                  <c:v>296.9110862</c:v>
                </c:pt>
                <c:pt idx="11999">
                  <c:v>296.9211775</c:v>
                </c:pt>
                <c:pt idx="12000">
                  <c:v>296.93126820000003</c:v>
                </c:pt>
                <c:pt idx="12001">
                  <c:v>296.94135829999999</c:v>
                </c:pt>
                <c:pt idx="12002">
                  <c:v>296.95144800000003</c:v>
                </c:pt>
                <c:pt idx="12003">
                  <c:v>296.96153700000002</c:v>
                </c:pt>
                <c:pt idx="12004">
                  <c:v>296.97162550000002</c:v>
                </c:pt>
                <c:pt idx="12005">
                  <c:v>296.98171350000001</c:v>
                </c:pt>
                <c:pt idx="12006">
                  <c:v>296.99180090000004</c:v>
                </c:pt>
                <c:pt idx="12007">
                  <c:v>297.0018877</c:v>
                </c:pt>
                <c:pt idx="12008">
                  <c:v>297.01197400000001</c:v>
                </c:pt>
                <c:pt idx="12009">
                  <c:v>297.02205980000002</c:v>
                </c:pt>
                <c:pt idx="12010">
                  <c:v>297.03214500000001</c:v>
                </c:pt>
                <c:pt idx="12011">
                  <c:v>297.04222959999998</c:v>
                </c:pt>
                <c:pt idx="12012">
                  <c:v>297.05231370000001</c:v>
                </c:pt>
                <c:pt idx="12013">
                  <c:v>297.06239730000004</c:v>
                </c:pt>
                <c:pt idx="12014">
                  <c:v>297.07248030000005</c:v>
                </c:pt>
                <c:pt idx="12015">
                  <c:v>297.08256269999998</c:v>
                </c:pt>
                <c:pt idx="12016">
                  <c:v>297.09264460000003</c:v>
                </c:pt>
                <c:pt idx="12017">
                  <c:v>297.10272600000002</c:v>
                </c:pt>
                <c:pt idx="12018">
                  <c:v>297.11280679999999</c:v>
                </c:pt>
                <c:pt idx="12019">
                  <c:v>297.12288700000005</c:v>
                </c:pt>
                <c:pt idx="12020">
                  <c:v>297.13296670000005</c:v>
                </c:pt>
                <c:pt idx="12021">
                  <c:v>297.14304579999998</c:v>
                </c:pt>
                <c:pt idx="12022">
                  <c:v>297.15312439999997</c:v>
                </c:pt>
                <c:pt idx="12023">
                  <c:v>297.16320250000007</c:v>
                </c:pt>
                <c:pt idx="12024">
                  <c:v>297.17327990000001</c:v>
                </c:pt>
                <c:pt idx="12025">
                  <c:v>297.18335690000004</c:v>
                </c:pt>
                <c:pt idx="12026">
                  <c:v>297.19343330000004</c:v>
                </c:pt>
                <c:pt idx="12027">
                  <c:v>297.20350910000002</c:v>
                </c:pt>
                <c:pt idx="12028">
                  <c:v>297.21358440000006</c:v>
                </c:pt>
                <c:pt idx="12029">
                  <c:v>297.22365910000002</c:v>
                </c:pt>
                <c:pt idx="12030">
                  <c:v>297.23373329999998</c:v>
                </c:pt>
                <c:pt idx="12031">
                  <c:v>297.24380690000004</c:v>
                </c:pt>
                <c:pt idx="12032">
                  <c:v>297.25388000000004</c:v>
                </c:pt>
                <c:pt idx="12033">
                  <c:v>297.26395250000002</c:v>
                </c:pt>
                <c:pt idx="12034">
                  <c:v>297.27402450000005</c:v>
                </c:pt>
                <c:pt idx="12035">
                  <c:v>297.28409590000001</c:v>
                </c:pt>
                <c:pt idx="12036">
                  <c:v>297.29416679999997</c:v>
                </c:pt>
                <c:pt idx="12037">
                  <c:v>297.30423710000002</c:v>
                </c:pt>
                <c:pt idx="12038">
                  <c:v>297.31430690000002</c:v>
                </c:pt>
                <c:pt idx="12039">
                  <c:v>297.32437609999999</c:v>
                </c:pt>
                <c:pt idx="12040">
                  <c:v>297.33444480000003</c:v>
                </c:pt>
                <c:pt idx="12041">
                  <c:v>297.34451289999998</c:v>
                </c:pt>
                <c:pt idx="12042">
                  <c:v>297.3545805</c:v>
                </c:pt>
                <c:pt idx="12043">
                  <c:v>297.36464749999999</c:v>
                </c:pt>
                <c:pt idx="12044">
                  <c:v>297.37471399999998</c:v>
                </c:pt>
                <c:pt idx="12045">
                  <c:v>297.38477990000001</c:v>
                </c:pt>
                <c:pt idx="12046">
                  <c:v>297.39484530000004</c:v>
                </c:pt>
                <c:pt idx="12047">
                  <c:v>297.4049101</c:v>
                </c:pt>
                <c:pt idx="12048">
                  <c:v>297.41497430000004</c:v>
                </c:pt>
                <c:pt idx="12049">
                  <c:v>297.42503800000003</c:v>
                </c:pt>
                <c:pt idx="12050">
                  <c:v>297.43510120000002</c:v>
                </c:pt>
                <c:pt idx="12051">
                  <c:v>297.44516380000005</c:v>
                </c:pt>
                <c:pt idx="12052">
                  <c:v>297.45522590000002</c:v>
                </c:pt>
                <c:pt idx="12053">
                  <c:v>297.46528740000002</c:v>
                </c:pt>
                <c:pt idx="12054">
                  <c:v>297.47534830000006</c:v>
                </c:pt>
                <c:pt idx="12055">
                  <c:v>297.48540870000005</c:v>
                </c:pt>
                <c:pt idx="12056">
                  <c:v>297.49546860000004</c:v>
                </c:pt>
                <c:pt idx="12057">
                  <c:v>297.5055279</c:v>
                </c:pt>
                <c:pt idx="12058">
                  <c:v>297.51558660000001</c:v>
                </c:pt>
                <c:pt idx="12059">
                  <c:v>297.52564480000001</c:v>
                </c:pt>
                <c:pt idx="12060">
                  <c:v>297.53570250000001</c:v>
                </c:pt>
                <c:pt idx="12061">
                  <c:v>297.54575960000005</c:v>
                </c:pt>
                <c:pt idx="12062">
                  <c:v>297.55581610000002</c:v>
                </c:pt>
                <c:pt idx="12063">
                  <c:v>297.56587210000004</c:v>
                </c:pt>
                <c:pt idx="12064">
                  <c:v>297.57592760000006</c:v>
                </c:pt>
                <c:pt idx="12065">
                  <c:v>297.5859825</c:v>
                </c:pt>
                <c:pt idx="12066">
                  <c:v>297.59603680000004</c:v>
                </c:pt>
                <c:pt idx="12067">
                  <c:v>297.60609060000002</c:v>
                </c:pt>
                <c:pt idx="12068">
                  <c:v>297.61614390000005</c:v>
                </c:pt>
                <c:pt idx="12069">
                  <c:v>297.62619660000001</c:v>
                </c:pt>
                <c:pt idx="12070">
                  <c:v>297.63624870000001</c:v>
                </c:pt>
                <c:pt idx="12071">
                  <c:v>297.64630030000001</c:v>
                </c:pt>
                <c:pt idx="12072">
                  <c:v>297.65635130000004</c:v>
                </c:pt>
                <c:pt idx="12073">
                  <c:v>297.66640180000002</c:v>
                </c:pt>
                <c:pt idx="12074">
                  <c:v>297.67645170000003</c:v>
                </c:pt>
                <c:pt idx="12075">
                  <c:v>297.68650110000004</c:v>
                </c:pt>
                <c:pt idx="12076">
                  <c:v>297.69655000000006</c:v>
                </c:pt>
                <c:pt idx="12077">
                  <c:v>297.70659819999997</c:v>
                </c:pt>
                <c:pt idx="12078">
                  <c:v>297.71664600000003</c:v>
                </c:pt>
                <c:pt idx="12079">
                  <c:v>297.72669320000006</c:v>
                </c:pt>
                <c:pt idx="12080">
                  <c:v>297.73673980000001</c:v>
                </c:pt>
                <c:pt idx="12081">
                  <c:v>297.74678590000002</c:v>
                </c:pt>
                <c:pt idx="12082">
                  <c:v>297.75683140000007</c:v>
                </c:pt>
                <c:pt idx="12083">
                  <c:v>297.7668764</c:v>
                </c:pt>
                <c:pt idx="12084">
                  <c:v>297.77692079999997</c:v>
                </c:pt>
                <c:pt idx="12085">
                  <c:v>297.78696470000006</c:v>
                </c:pt>
                <c:pt idx="12086">
                  <c:v>297.79700800000001</c:v>
                </c:pt>
                <c:pt idx="12087">
                  <c:v>297.80705080000001</c:v>
                </c:pt>
                <c:pt idx="12088">
                  <c:v>297.817093</c:v>
                </c:pt>
                <c:pt idx="12089">
                  <c:v>297.82713469999999</c:v>
                </c:pt>
                <c:pt idx="12090">
                  <c:v>297.83717580000001</c:v>
                </c:pt>
                <c:pt idx="12091">
                  <c:v>297.84721630000001</c:v>
                </c:pt>
                <c:pt idx="12092">
                  <c:v>297.85725639999998</c:v>
                </c:pt>
                <c:pt idx="12093">
                  <c:v>297.86729580000002</c:v>
                </c:pt>
                <c:pt idx="12094">
                  <c:v>297.87733470000001</c:v>
                </c:pt>
                <c:pt idx="12095">
                  <c:v>297.88737310000005</c:v>
                </c:pt>
                <c:pt idx="12096">
                  <c:v>297.89741090000001</c:v>
                </c:pt>
                <c:pt idx="12097">
                  <c:v>297.90744820000003</c:v>
                </c:pt>
                <c:pt idx="12098">
                  <c:v>297.91748489999998</c:v>
                </c:pt>
                <c:pt idx="12099">
                  <c:v>297.92752110000004</c:v>
                </c:pt>
                <c:pt idx="12100">
                  <c:v>297.93755670000002</c:v>
                </c:pt>
                <c:pt idx="12101">
                  <c:v>297.94759170000003</c:v>
                </c:pt>
                <c:pt idx="12102">
                  <c:v>297.95762620000005</c:v>
                </c:pt>
                <c:pt idx="12103">
                  <c:v>297.96766020000001</c:v>
                </c:pt>
                <c:pt idx="12104">
                  <c:v>297.97769360000001</c:v>
                </c:pt>
                <c:pt idx="12105">
                  <c:v>297.98772650000001</c:v>
                </c:pt>
                <c:pt idx="12106">
                  <c:v>297.99775879999999</c:v>
                </c:pt>
                <c:pt idx="12107">
                  <c:v>298.0077905</c:v>
                </c:pt>
                <c:pt idx="12108">
                  <c:v>298.01782170000001</c:v>
                </c:pt>
                <c:pt idx="12109">
                  <c:v>298.02785240000003</c:v>
                </c:pt>
                <c:pt idx="12110">
                  <c:v>298.03788250000002</c:v>
                </c:pt>
                <c:pt idx="12111">
                  <c:v>298.047912</c:v>
                </c:pt>
                <c:pt idx="12112">
                  <c:v>298.05794100000003</c:v>
                </c:pt>
                <c:pt idx="12113">
                  <c:v>298.06796950000006</c:v>
                </c:pt>
                <c:pt idx="12114">
                  <c:v>298.07799740000002</c:v>
                </c:pt>
                <c:pt idx="12115">
                  <c:v>298.08802470000006</c:v>
                </c:pt>
                <c:pt idx="12116">
                  <c:v>298.0980515</c:v>
                </c:pt>
                <c:pt idx="12117">
                  <c:v>298.10807770000002</c:v>
                </c:pt>
                <c:pt idx="12118">
                  <c:v>298.11810340000005</c:v>
                </c:pt>
                <c:pt idx="12119">
                  <c:v>298.12812860000003</c:v>
                </c:pt>
                <c:pt idx="12120">
                  <c:v>298.13815320000003</c:v>
                </c:pt>
                <c:pt idx="12121">
                  <c:v>298.14817720000002</c:v>
                </c:pt>
                <c:pt idx="12122">
                  <c:v>298.15820070000001</c:v>
                </c:pt>
                <c:pt idx="12123">
                  <c:v>298.16822360000003</c:v>
                </c:pt>
                <c:pt idx="12124">
                  <c:v>298.178246</c:v>
                </c:pt>
                <c:pt idx="12125">
                  <c:v>298.18826780000001</c:v>
                </c:pt>
                <c:pt idx="12126">
                  <c:v>298.19828910000007</c:v>
                </c:pt>
                <c:pt idx="12127">
                  <c:v>298.20830979999999</c:v>
                </c:pt>
                <c:pt idx="12128">
                  <c:v>298.21833000000004</c:v>
                </c:pt>
                <c:pt idx="12129">
                  <c:v>298.22834970000002</c:v>
                </c:pt>
                <c:pt idx="12130">
                  <c:v>298.23836870000002</c:v>
                </c:pt>
                <c:pt idx="12131">
                  <c:v>298.24838730000005</c:v>
                </c:pt>
                <c:pt idx="12132">
                  <c:v>298.25840520000003</c:v>
                </c:pt>
                <c:pt idx="12133">
                  <c:v>298.26842269999997</c:v>
                </c:pt>
                <c:pt idx="12134">
                  <c:v>298.27843950000005</c:v>
                </c:pt>
                <c:pt idx="12135">
                  <c:v>298.28845590000003</c:v>
                </c:pt>
                <c:pt idx="12136">
                  <c:v>298.29847160000003</c:v>
                </c:pt>
                <c:pt idx="12137">
                  <c:v>298.30848689999999</c:v>
                </c:pt>
                <c:pt idx="12138">
                  <c:v>298.31850150000002</c:v>
                </c:pt>
                <c:pt idx="12139">
                  <c:v>298.32851570000003</c:v>
                </c:pt>
                <c:pt idx="12140">
                  <c:v>298.33852920000004</c:v>
                </c:pt>
                <c:pt idx="12141">
                  <c:v>298.34854220000005</c:v>
                </c:pt>
                <c:pt idx="12142">
                  <c:v>298.35855470000001</c:v>
                </c:pt>
                <c:pt idx="12143">
                  <c:v>298.36856660000001</c:v>
                </c:pt>
                <c:pt idx="12144">
                  <c:v>298.378578</c:v>
                </c:pt>
                <c:pt idx="12145">
                  <c:v>298.38858880000004</c:v>
                </c:pt>
                <c:pt idx="12146">
                  <c:v>298.39859910000001</c:v>
                </c:pt>
                <c:pt idx="12147">
                  <c:v>298.40860880000002</c:v>
                </c:pt>
                <c:pt idx="12148">
                  <c:v>298.41861790000002</c:v>
                </c:pt>
                <c:pt idx="12149">
                  <c:v>298.42862650000001</c:v>
                </c:pt>
                <c:pt idx="12150">
                  <c:v>298.43863460000006</c:v>
                </c:pt>
                <c:pt idx="12151">
                  <c:v>298.44864210000003</c:v>
                </c:pt>
                <c:pt idx="12152">
                  <c:v>298.4586491</c:v>
                </c:pt>
                <c:pt idx="12153">
                  <c:v>298.46865550000001</c:v>
                </c:pt>
                <c:pt idx="12154">
                  <c:v>298.4786613</c:v>
                </c:pt>
                <c:pt idx="12155">
                  <c:v>298.48866659999999</c:v>
                </c:pt>
                <c:pt idx="12156">
                  <c:v>298.49867140000003</c:v>
                </c:pt>
                <c:pt idx="12157">
                  <c:v>298.5086756</c:v>
                </c:pt>
                <c:pt idx="12158">
                  <c:v>298.51867920000007</c:v>
                </c:pt>
                <c:pt idx="12159">
                  <c:v>298.52868230000001</c:v>
                </c:pt>
                <c:pt idx="12160">
                  <c:v>298.53868490000002</c:v>
                </c:pt>
                <c:pt idx="12161">
                  <c:v>298.54868690000006</c:v>
                </c:pt>
                <c:pt idx="12162">
                  <c:v>298.55868830000003</c:v>
                </c:pt>
                <c:pt idx="12163">
                  <c:v>298.56868920000005</c:v>
                </c:pt>
                <c:pt idx="12164">
                  <c:v>298.57868960000002</c:v>
                </c:pt>
                <c:pt idx="12165">
                  <c:v>298.58868940000002</c:v>
                </c:pt>
                <c:pt idx="12166">
                  <c:v>298.59868860000006</c:v>
                </c:pt>
                <c:pt idx="12167">
                  <c:v>298.60868730000004</c:v>
                </c:pt>
                <c:pt idx="12168">
                  <c:v>298.6186854</c:v>
                </c:pt>
                <c:pt idx="12169">
                  <c:v>298.62868300000002</c:v>
                </c:pt>
                <c:pt idx="12170">
                  <c:v>298.63868009999999</c:v>
                </c:pt>
                <c:pt idx="12171">
                  <c:v>298.64867659999999</c:v>
                </c:pt>
                <c:pt idx="12172">
                  <c:v>298.65867250000002</c:v>
                </c:pt>
                <c:pt idx="12173">
                  <c:v>298.6686679</c:v>
                </c:pt>
                <c:pt idx="12174">
                  <c:v>298.67866270000002</c:v>
                </c:pt>
                <c:pt idx="12175">
                  <c:v>298.68865700000003</c:v>
                </c:pt>
                <c:pt idx="12176">
                  <c:v>298.69865070000003</c:v>
                </c:pt>
                <c:pt idx="12177">
                  <c:v>298.70864390000003</c:v>
                </c:pt>
                <c:pt idx="12178">
                  <c:v>298.7186365</c:v>
                </c:pt>
                <c:pt idx="12179">
                  <c:v>298.72862860000004</c:v>
                </c:pt>
                <c:pt idx="12180">
                  <c:v>298.73862009999999</c:v>
                </c:pt>
                <c:pt idx="12181">
                  <c:v>298.74861110000006</c:v>
                </c:pt>
                <c:pt idx="12182">
                  <c:v>298.75860160000002</c:v>
                </c:pt>
                <c:pt idx="12183">
                  <c:v>298.76859139999999</c:v>
                </c:pt>
                <c:pt idx="12184">
                  <c:v>298.77858079999999</c:v>
                </c:pt>
                <c:pt idx="12185">
                  <c:v>298.78856949999999</c:v>
                </c:pt>
                <c:pt idx="12186">
                  <c:v>298.7985577</c:v>
                </c:pt>
                <c:pt idx="12187">
                  <c:v>298.80854540000001</c:v>
                </c:pt>
                <c:pt idx="12188">
                  <c:v>298.8185325</c:v>
                </c:pt>
                <c:pt idx="12189">
                  <c:v>298.82851909999999</c:v>
                </c:pt>
                <c:pt idx="12190">
                  <c:v>298.83850510000002</c:v>
                </c:pt>
                <c:pt idx="12191">
                  <c:v>298.84849060000005</c:v>
                </c:pt>
                <c:pt idx="12192">
                  <c:v>298.8584755</c:v>
                </c:pt>
                <c:pt idx="12193">
                  <c:v>298.8684599</c:v>
                </c:pt>
                <c:pt idx="12194">
                  <c:v>298.87844370000005</c:v>
                </c:pt>
                <c:pt idx="12195">
                  <c:v>298.88842700000004</c:v>
                </c:pt>
                <c:pt idx="12196">
                  <c:v>298.8984097</c:v>
                </c:pt>
                <c:pt idx="12197">
                  <c:v>298.9083918</c:v>
                </c:pt>
                <c:pt idx="12198">
                  <c:v>298.91837340000001</c:v>
                </c:pt>
                <c:pt idx="12199">
                  <c:v>298.92835450000001</c:v>
                </c:pt>
                <c:pt idx="12200">
                  <c:v>298.93833500000005</c:v>
                </c:pt>
                <c:pt idx="12201">
                  <c:v>298.94831500000004</c:v>
                </c:pt>
                <c:pt idx="12202">
                  <c:v>298.95829440000006</c:v>
                </c:pt>
                <c:pt idx="12203">
                  <c:v>298.96827320000006</c:v>
                </c:pt>
                <c:pt idx="12204">
                  <c:v>298.97825150000006</c:v>
                </c:pt>
                <c:pt idx="12205">
                  <c:v>298.9882293</c:v>
                </c:pt>
                <c:pt idx="12206">
                  <c:v>298.99820649999998</c:v>
                </c:pt>
                <c:pt idx="12207">
                  <c:v>299.0081831</c:v>
                </c:pt>
                <c:pt idx="12208">
                  <c:v>299.01815920000001</c:v>
                </c:pt>
                <c:pt idx="12209">
                  <c:v>299.02813479999998</c:v>
                </c:pt>
                <c:pt idx="12210">
                  <c:v>299.03810980000003</c:v>
                </c:pt>
                <c:pt idx="12211">
                  <c:v>299.04808420000001</c:v>
                </c:pt>
                <c:pt idx="12212">
                  <c:v>299.05805810000004</c:v>
                </c:pt>
                <c:pt idx="12213">
                  <c:v>299.06803150000002</c:v>
                </c:pt>
                <c:pt idx="12214">
                  <c:v>299.07800429999998</c:v>
                </c:pt>
                <c:pt idx="12215">
                  <c:v>299.08797650000002</c:v>
                </c:pt>
                <c:pt idx="12216">
                  <c:v>299.09794820000002</c:v>
                </c:pt>
                <c:pt idx="12217">
                  <c:v>299.10791930000005</c:v>
                </c:pt>
                <c:pt idx="12218">
                  <c:v>299.11788990000002</c:v>
                </c:pt>
                <c:pt idx="12219">
                  <c:v>299.12786</c:v>
                </c:pt>
                <c:pt idx="12220">
                  <c:v>299.13782940000004</c:v>
                </c:pt>
                <c:pt idx="12221">
                  <c:v>299.14779840000006</c:v>
                </c:pt>
                <c:pt idx="12222">
                  <c:v>299.15776680000005</c:v>
                </c:pt>
                <c:pt idx="12223">
                  <c:v>299.16773460000002</c:v>
                </c:pt>
                <c:pt idx="12224">
                  <c:v>299.17770190000005</c:v>
                </c:pt>
                <c:pt idx="12225">
                  <c:v>299.18766860000005</c:v>
                </c:pt>
                <c:pt idx="12226">
                  <c:v>299.1976348</c:v>
                </c:pt>
                <c:pt idx="12227">
                  <c:v>299.20760040000005</c:v>
                </c:pt>
                <c:pt idx="12228">
                  <c:v>299.21756550000003</c:v>
                </c:pt>
                <c:pt idx="12229">
                  <c:v>299.22753</c:v>
                </c:pt>
                <c:pt idx="12230">
                  <c:v>299.23749400000003</c:v>
                </c:pt>
                <c:pt idx="12231">
                  <c:v>299.24745740000003</c:v>
                </c:pt>
                <c:pt idx="12232">
                  <c:v>299.25742030000004</c:v>
                </c:pt>
                <c:pt idx="12233">
                  <c:v>299.26738260000002</c:v>
                </c:pt>
                <c:pt idx="12234">
                  <c:v>299.2773444</c:v>
                </c:pt>
                <c:pt idx="12235">
                  <c:v>299.28730560000002</c:v>
                </c:pt>
                <c:pt idx="12236">
                  <c:v>299.29726629999999</c:v>
                </c:pt>
                <c:pt idx="12237">
                  <c:v>299.30722639999999</c:v>
                </c:pt>
                <c:pt idx="12238">
                  <c:v>299.31718599999999</c:v>
                </c:pt>
                <c:pt idx="12239">
                  <c:v>299.32714500000003</c:v>
                </c:pt>
                <c:pt idx="12240">
                  <c:v>299.33710350000001</c:v>
                </c:pt>
                <c:pt idx="12241">
                  <c:v>299.34706140000003</c:v>
                </c:pt>
                <c:pt idx="12242">
                  <c:v>299.35701880000005</c:v>
                </c:pt>
                <c:pt idx="12243">
                  <c:v>299.36697559999999</c:v>
                </c:pt>
                <c:pt idx="12244">
                  <c:v>299.37693180000002</c:v>
                </c:pt>
                <c:pt idx="12245">
                  <c:v>299.38688760000002</c:v>
                </c:pt>
                <c:pt idx="12246">
                  <c:v>299.36725390000004</c:v>
                </c:pt>
                <c:pt idx="12247">
                  <c:v>299.37750990000001</c:v>
                </c:pt>
                <c:pt idx="12248">
                  <c:v>299.38776530000001</c:v>
                </c:pt>
                <c:pt idx="12249">
                  <c:v>299.39802020000002</c:v>
                </c:pt>
                <c:pt idx="12250">
                  <c:v>299.4082745</c:v>
                </c:pt>
                <c:pt idx="12251">
                  <c:v>299.41852820000003</c:v>
                </c:pt>
                <c:pt idx="12252">
                  <c:v>299.42878139999999</c:v>
                </c:pt>
                <c:pt idx="12253">
                  <c:v>299.43903399999999</c:v>
                </c:pt>
                <c:pt idx="12254">
                  <c:v>299.44928609999999</c:v>
                </c:pt>
                <c:pt idx="12255">
                  <c:v>299.45953760000003</c:v>
                </c:pt>
                <c:pt idx="12256">
                  <c:v>299.46978850000005</c:v>
                </c:pt>
                <c:pt idx="12257">
                  <c:v>299.48003890000001</c:v>
                </c:pt>
                <c:pt idx="12258">
                  <c:v>299.49028880000003</c:v>
                </c:pt>
                <c:pt idx="12259">
                  <c:v>299.50053800000001</c:v>
                </c:pt>
                <c:pt idx="12260">
                  <c:v>299.51078680000001</c:v>
                </c:pt>
                <c:pt idx="12261">
                  <c:v>299.52103490000002</c:v>
                </c:pt>
                <c:pt idx="12262">
                  <c:v>299.53128250000003</c:v>
                </c:pt>
                <c:pt idx="12263">
                  <c:v>299.54152960000005</c:v>
                </c:pt>
                <c:pt idx="12264">
                  <c:v>299.55177610000004</c:v>
                </c:pt>
                <c:pt idx="12265">
                  <c:v>299.56202200000001</c:v>
                </c:pt>
                <c:pt idx="12266">
                  <c:v>299.57226739999999</c:v>
                </c:pt>
                <c:pt idx="12267">
                  <c:v>299.5825122</c:v>
                </c:pt>
                <c:pt idx="12268">
                  <c:v>299.59275650000001</c:v>
                </c:pt>
                <c:pt idx="12269">
                  <c:v>299.6030002</c:v>
                </c:pt>
                <c:pt idx="12270">
                  <c:v>299.61324330000002</c:v>
                </c:pt>
                <c:pt idx="12271">
                  <c:v>299.62348590000005</c:v>
                </c:pt>
                <c:pt idx="12272">
                  <c:v>299.6337279</c:v>
                </c:pt>
                <c:pt idx="12273">
                  <c:v>299.6439694</c:v>
                </c:pt>
                <c:pt idx="12274">
                  <c:v>299.65421030000005</c:v>
                </c:pt>
                <c:pt idx="12275">
                  <c:v>299.66445070000003</c:v>
                </c:pt>
                <c:pt idx="12276">
                  <c:v>299.67469050000005</c:v>
                </c:pt>
                <c:pt idx="12277">
                  <c:v>299.68492980000002</c:v>
                </c:pt>
                <c:pt idx="12278">
                  <c:v>299.6951684</c:v>
                </c:pt>
                <c:pt idx="12279">
                  <c:v>299.70540660000006</c:v>
                </c:pt>
                <c:pt idx="12280">
                  <c:v>299.71564420000004</c:v>
                </c:pt>
                <c:pt idx="12281">
                  <c:v>299.7258812</c:v>
                </c:pt>
                <c:pt idx="12282">
                  <c:v>299.7361176</c:v>
                </c:pt>
                <c:pt idx="12283">
                  <c:v>299.7463535</c:v>
                </c:pt>
                <c:pt idx="12284">
                  <c:v>299.7565889</c:v>
                </c:pt>
                <c:pt idx="12285">
                  <c:v>299.76682370000003</c:v>
                </c:pt>
                <c:pt idx="12286">
                  <c:v>299.77705790000005</c:v>
                </c:pt>
                <c:pt idx="12287">
                  <c:v>299.7872916</c:v>
                </c:pt>
                <c:pt idx="12288">
                  <c:v>299.7975247</c:v>
                </c:pt>
                <c:pt idx="12289">
                  <c:v>299.80775730000005</c:v>
                </c:pt>
                <c:pt idx="12290">
                  <c:v>299.81798930000002</c:v>
                </c:pt>
                <c:pt idx="12291">
                  <c:v>299.82822070000003</c:v>
                </c:pt>
                <c:pt idx="12292">
                  <c:v>299.83845159999998</c:v>
                </c:pt>
                <c:pt idx="12293">
                  <c:v>299.84868190000003</c:v>
                </c:pt>
                <c:pt idx="12294">
                  <c:v>299.85891170000002</c:v>
                </c:pt>
                <c:pt idx="12295">
                  <c:v>299.86914089999999</c:v>
                </c:pt>
                <c:pt idx="12296">
                  <c:v>299.87936960000002</c:v>
                </c:pt>
                <c:pt idx="12297">
                  <c:v>299.88959770000002</c:v>
                </c:pt>
                <c:pt idx="12298">
                  <c:v>299.89982520000001</c:v>
                </c:pt>
                <c:pt idx="12299">
                  <c:v>299.91005220000005</c:v>
                </c:pt>
                <c:pt idx="12300">
                  <c:v>299.92027860000002</c:v>
                </c:pt>
                <c:pt idx="12301">
                  <c:v>299.93050450000004</c:v>
                </c:pt>
                <c:pt idx="12302">
                  <c:v>299.94072979999999</c:v>
                </c:pt>
                <c:pt idx="12303">
                  <c:v>299.95095459999999</c:v>
                </c:pt>
                <c:pt idx="12304">
                  <c:v>299.96117880000003</c:v>
                </c:pt>
                <c:pt idx="12305">
                  <c:v>299.97140240000004</c:v>
                </c:pt>
                <c:pt idx="12306">
                  <c:v>299.98162550000001</c:v>
                </c:pt>
                <c:pt idx="12307">
                  <c:v>299.99184800000006</c:v>
                </c:pt>
                <c:pt idx="12308">
                  <c:v>300.00207</c:v>
                </c:pt>
                <c:pt idx="12309">
                  <c:v>300.01229139999998</c:v>
                </c:pt>
                <c:pt idx="12310">
                  <c:v>300.02251230000002</c:v>
                </c:pt>
                <c:pt idx="12311">
                  <c:v>300.03273260000003</c:v>
                </c:pt>
                <c:pt idx="12312">
                  <c:v>300.04295230000002</c:v>
                </c:pt>
                <c:pt idx="12313">
                  <c:v>300.05317150000002</c:v>
                </c:pt>
                <c:pt idx="12314">
                  <c:v>300.06339009999999</c:v>
                </c:pt>
                <c:pt idx="12315">
                  <c:v>300.07360820000002</c:v>
                </c:pt>
                <c:pt idx="12316">
                  <c:v>300.08382569999998</c:v>
                </c:pt>
                <c:pt idx="12317">
                  <c:v>300.09404269999999</c:v>
                </c:pt>
                <c:pt idx="12318">
                  <c:v>300.10425910000004</c:v>
                </c:pt>
                <c:pt idx="12319">
                  <c:v>300.11447490000006</c:v>
                </c:pt>
                <c:pt idx="12320">
                  <c:v>300.12469019999997</c:v>
                </c:pt>
                <c:pt idx="12321">
                  <c:v>300.13490490000004</c:v>
                </c:pt>
                <c:pt idx="12322">
                  <c:v>300.14511910000004</c:v>
                </c:pt>
                <c:pt idx="12323">
                  <c:v>300.15533270000003</c:v>
                </c:pt>
                <c:pt idx="12324">
                  <c:v>300.16554570000005</c:v>
                </c:pt>
                <c:pt idx="12325">
                  <c:v>300.17575820000002</c:v>
                </c:pt>
                <c:pt idx="12326">
                  <c:v>300.18597019999999</c:v>
                </c:pt>
                <c:pt idx="12327">
                  <c:v>300.19618150000002</c:v>
                </c:pt>
                <c:pt idx="12328">
                  <c:v>300.20639240000003</c:v>
                </c:pt>
                <c:pt idx="12329">
                  <c:v>300.21660260000004</c:v>
                </c:pt>
                <c:pt idx="12330">
                  <c:v>300.22681230000001</c:v>
                </c:pt>
                <c:pt idx="12331">
                  <c:v>300.23702150000003</c:v>
                </c:pt>
                <c:pt idx="12332">
                  <c:v>300.24723010000002</c:v>
                </c:pt>
                <c:pt idx="12333">
                  <c:v>300.25743810000006</c:v>
                </c:pt>
                <c:pt idx="12334">
                  <c:v>300.26764559999998</c:v>
                </c:pt>
                <c:pt idx="12335">
                  <c:v>300.27785249999999</c:v>
                </c:pt>
                <c:pt idx="12336">
                  <c:v>300.28805890000001</c:v>
                </c:pt>
                <c:pt idx="12337">
                  <c:v>300.2982647</c:v>
                </c:pt>
                <c:pt idx="12338">
                  <c:v>300.30847</c:v>
                </c:pt>
                <c:pt idx="12339">
                  <c:v>300.31867470000003</c:v>
                </c:pt>
                <c:pt idx="12340">
                  <c:v>300.32887880000004</c:v>
                </c:pt>
                <c:pt idx="12341">
                  <c:v>300.3390824</c:v>
                </c:pt>
                <c:pt idx="12342">
                  <c:v>300.34928540000004</c:v>
                </c:pt>
                <c:pt idx="12343">
                  <c:v>300.35948790000003</c:v>
                </c:pt>
                <c:pt idx="12344">
                  <c:v>300.3696898</c:v>
                </c:pt>
                <c:pt idx="12345">
                  <c:v>300.37989110000001</c:v>
                </c:pt>
                <c:pt idx="12346">
                  <c:v>300.39009190000002</c:v>
                </c:pt>
                <c:pt idx="12347">
                  <c:v>300.4002921</c:v>
                </c:pt>
                <c:pt idx="12348">
                  <c:v>300.41049179999999</c:v>
                </c:pt>
                <c:pt idx="12349">
                  <c:v>300.42069090000001</c:v>
                </c:pt>
                <c:pt idx="12350">
                  <c:v>300.43088950000003</c:v>
                </c:pt>
                <c:pt idx="12351">
                  <c:v>300.44108750000004</c:v>
                </c:pt>
                <c:pt idx="12352">
                  <c:v>300.45128499999998</c:v>
                </c:pt>
                <c:pt idx="12353">
                  <c:v>300.46148190000002</c:v>
                </c:pt>
                <c:pt idx="12354">
                  <c:v>300.47167819999999</c:v>
                </c:pt>
                <c:pt idx="12355">
                  <c:v>300.481874</c:v>
                </c:pt>
                <c:pt idx="12356">
                  <c:v>300.4920692</c:v>
                </c:pt>
                <c:pt idx="12357">
                  <c:v>300.50226380000004</c:v>
                </c:pt>
                <c:pt idx="12358">
                  <c:v>300.51245800000004</c:v>
                </c:pt>
                <c:pt idx="12359">
                  <c:v>300.52265149999999</c:v>
                </c:pt>
                <c:pt idx="12360">
                  <c:v>300.53284450000001</c:v>
                </c:pt>
                <c:pt idx="12361">
                  <c:v>300.5430369</c:v>
                </c:pt>
                <c:pt idx="12362">
                  <c:v>300.5532288</c:v>
                </c:pt>
                <c:pt idx="12363">
                  <c:v>300.56342009999997</c:v>
                </c:pt>
                <c:pt idx="12364">
                  <c:v>300.57361090000001</c:v>
                </c:pt>
                <c:pt idx="12365">
                  <c:v>300.58380110000002</c:v>
                </c:pt>
                <c:pt idx="12366">
                  <c:v>300.59399070000001</c:v>
                </c:pt>
                <c:pt idx="12367">
                  <c:v>300.60417980000005</c:v>
                </c:pt>
                <c:pt idx="12368">
                  <c:v>300.61436830000002</c:v>
                </c:pt>
                <c:pt idx="12369">
                  <c:v>300.62455629999999</c:v>
                </c:pt>
                <c:pt idx="12370">
                  <c:v>300.63474370000006</c:v>
                </c:pt>
                <c:pt idx="12371">
                  <c:v>300.64493060000001</c:v>
                </c:pt>
                <c:pt idx="12372">
                  <c:v>300.6551169</c:v>
                </c:pt>
                <c:pt idx="12373">
                  <c:v>300.66530260000002</c:v>
                </c:pt>
                <c:pt idx="12374">
                  <c:v>300.67548780000004</c:v>
                </c:pt>
                <c:pt idx="12375">
                  <c:v>300.68567250000001</c:v>
                </c:pt>
                <c:pt idx="12376">
                  <c:v>300.69585649999999</c:v>
                </c:pt>
                <c:pt idx="12377">
                  <c:v>300.70604010000005</c:v>
                </c:pt>
                <c:pt idx="12378">
                  <c:v>300.71622300000001</c:v>
                </c:pt>
                <c:pt idx="12379">
                  <c:v>300.72640540000003</c:v>
                </c:pt>
                <c:pt idx="12380">
                  <c:v>300.73658730000005</c:v>
                </c:pt>
                <c:pt idx="12381">
                  <c:v>300.74676849999997</c:v>
                </c:pt>
                <c:pt idx="12382">
                  <c:v>300.75694930000003</c:v>
                </c:pt>
                <c:pt idx="12383">
                  <c:v>300.76712940000004</c:v>
                </c:pt>
                <c:pt idx="12384">
                  <c:v>300.77730910000002</c:v>
                </c:pt>
                <c:pt idx="12385">
                  <c:v>300.78748810000002</c:v>
                </c:pt>
                <c:pt idx="12386">
                  <c:v>300.79766660000001</c:v>
                </c:pt>
                <c:pt idx="12387">
                  <c:v>300.80784460000001</c:v>
                </c:pt>
                <c:pt idx="12388">
                  <c:v>300.81802190000002</c:v>
                </c:pt>
                <c:pt idx="12389">
                  <c:v>300.82819880000005</c:v>
                </c:pt>
                <c:pt idx="12390">
                  <c:v>300.83837499999998</c:v>
                </c:pt>
                <c:pt idx="12391">
                  <c:v>300.8485508</c:v>
                </c:pt>
                <c:pt idx="12392">
                  <c:v>300.85872590000002</c:v>
                </c:pt>
                <c:pt idx="12393">
                  <c:v>300.86890050000005</c:v>
                </c:pt>
                <c:pt idx="12394">
                  <c:v>300.87907460000002</c:v>
                </c:pt>
                <c:pt idx="12395">
                  <c:v>300.88924800000007</c:v>
                </c:pt>
                <c:pt idx="12396">
                  <c:v>300.89942100000002</c:v>
                </c:pt>
                <c:pt idx="12397">
                  <c:v>300.90959329999998</c:v>
                </c:pt>
                <c:pt idx="12398">
                  <c:v>300.91976510000001</c:v>
                </c:pt>
                <c:pt idx="12399">
                  <c:v>300.92993640000003</c:v>
                </c:pt>
                <c:pt idx="12400">
                  <c:v>300.94010710000003</c:v>
                </c:pt>
                <c:pt idx="12401">
                  <c:v>300.95027720000002</c:v>
                </c:pt>
                <c:pt idx="12402">
                  <c:v>300.96044680000006</c:v>
                </c:pt>
                <c:pt idx="12403">
                  <c:v>300.97061580000002</c:v>
                </c:pt>
                <c:pt idx="12404">
                  <c:v>300.98078430000004</c:v>
                </c:pt>
                <c:pt idx="12405">
                  <c:v>300.99095220000004</c:v>
                </c:pt>
                <c:pt idx="12406">
                  <c:v>301.00111960000004</c:v>
                </c:pt>
                <c:pt idx="12407">
                  <c:v>301.01128640000002</c:v>
                </c:pt>
                <c:pt idx="12408">
                  <c:v>301.02145259999998</c:v>
                </c:pt>
                <c:pt idx="12409">
                  <c:v>301.03161830000005</c:v>
                </c:pt>
                <c:pt idx="12410">
                  <c:v>301.04178340000004</c:v>
                </c:pt>
                <c:pt idx="12411">
                  <c:v>301.05194800000004</c:v>
                </c:pt>
                <c:pt idx="12412">
                  <c:v>301.06211200000001</c:v>
                </c:pt>
                <c:pt idx="12413">
                  <c:v>301.07227549999999</c:v>
                </c:pt>
                <c:pt idx="12414">
                  <c:v>301.08243830000004</c:v>
                </c:pt>
                <c:pt idx="12415">
                  <c:v>301.09260070000005</c:v>
                </c:pt>
                <c:pt idx="12416">
                  <c:v>301.10276249999998</c:v>
                </c:pt>
                <c:pt idx="12417">
                  <c:v>301.11292370000001</c:v>
                </c:pt>
                <c:pt idx="12418">
                  <c:v>301.12308440000004</c:v>
                </c:pt>
                <c:pt idx="12419">
                  <c:v>301.13324450000005</c:v>
                </c:pt>
                <c:pt idx="12420">
                  <c:v>301.14340399999998</c:v>
                </c:pt>
                <c:pt idx="12421">
                  <c:v>301.15356300000002</c:v>
                </c:pt>
                <c:pt idx="12422">
                  <c:v>301.16372140000004</c:v>
                </c:pt>
                <c:pt idx="12423">
                  <c:v>301.17387930000001</c:v>
                </c:pt>
                <c:pt idx="12424">
                  <c:v>301.18403660000001</c:v>
                </c:pt>
                <c:pt idx="12425">
                  <c:v>301.19419340000002</c:v>
                </c:pt>
                <c:pt idx="12426">
                  <c:v>301.2043496</c:v>
                </c:pt>
                <c:pt idx="12427">
                  <c:v>301.21450529999998</c:v>
                </c:pt>
                <c:pt idx="12428">
                  <c:v>301.2246604</c:v>
                </c:pt>
                <c:pt idx="12429">
                  <c:v>301.2348149</c:v>
                </c:pt>
                <c:pt idx="12430">
                  <c:v>301.2449689</c:v>
                </c:pt>
                <c:pt idx="12431">
                  <c:v>301.25512230000004</c:v>
                </c:pt>
                <c:pt idx="12432">
                  <c:v>301.26527520000002</c:v>
                </c:pt>
                <c:pt idx="12433">
                  <c:v>301.27542750000003</c:v>
                </c:pt>
                <c:pt idx="12434">
                  <c:v>301.28557920000003</c:v>
                </c:pt>
                <c:pt idx="12435">
                  <c:v>301.29573040000002</c:v>
                </c:pt>
                <c:pt idx="12436">
                  <c:v>301.305881</c:v>
                </c:pt>
                <c:pt idx="12437">
                  <c:v>301.31603109999998</c:v>
                </c:pt>
                <c:pt idx="12438">
                  <c:v>301.32618060000004</c:v>
                </c:pt>
                <c:pt idx="12439">
                  <c:v>301.33632960000006</c:v>
                </c:pt>
                <c:pt idx="12440">
                  <c:v>301.34647800000005</c:v>
                </c:pt>
                <c:pt idx="12441">
                  <c:v>301.35662590000004</c:v>
                </c:pt>
                <c:pt idx="12442">
                  <c:v>301.36677309999999</c:v>
                </c:pt>
                <c:pt idx="12443">
                  <c:v>301.37691990000002</c:v>
                </c:pt>
                <c:pt idx="12444">
                  <c:v>301.38706610000003</c:v>
                </c:pt>
                <c:pt idx="12445">
                  <c:v>301.39721170000001</c:v>
                </c:pt>
                <c:pt idx="12446">
                  <c:v>301.40735669999998</c:v>
                </c:pt>
                <c:pt idx="12447">
                  <c:v>301.4175012</c:v>
                </c:pt>
                <c:pt idx="12448">
                  <c:v>301.42764520000003</c:v>
                </c:pt>
                <c:pt idx="12449">
                  <c:v>301.43778859999998</c:v>
                </c:pt>
                <c:pt idx="12450">
                  <c:v>301.44793140000002</c:v>
                </c:pt>
                <c:pt idx="12451">
                  <c:v>301.4580737</c:v>
                </c:pt>
                <c:pt idx="12452">
                  <c:v>301.46821540000002</c:v>
                </c:pt>
                <c:pt idx="12453">
                  <c:v>301.47835660000004</c:v>
                </c:pt>
                <c:pt idx="12454">
                  <c:v>301.48849719999998</c:v>
                </c:pt>
                <c:pt idx="12455">
                  <c:v>301.49863720000002</c:v>
                </c:pt>
                <c:pt idx="12456">
                  <c:v>301.50877670000006</c:v>
                </c:pt>
                <c:pt idx="12457">
                  <c:v>301.51891560000001</c:v>
                </c:pt>
                <c:pt idx="12458">
                  <c:v>301.52905400000003</c:v>
                </c:pt>
                <c:pt idx="12459">
                  <c:v>301.53919180000003</c:v>
                </c:pt>
                <c:pt idx="12460">
                  <c:v>301.54932910000002</c:v>
                </c:pt>
                <c:pt idx="12461">
                  <c:v>301.5594658</c:v>
                </c:pt>
                <c:pt idx="12462">
                  <c:v>301.56960190000001</c:v>
                </c:pt>
                <c:pt idx="12463">
                  <c:v>301.57973750000002</c:v>
                </c:pt>
                <c:pt idx="12464">
                  <c:v>301.58987250000001</c:v>
                </c:pt>
                <c:pt idx="12465">
                  <c:v>301.60000700000001</c:v>
                </c:pt>
                <c:pt idx="12466">
                  <c:v>301.61014089999998</c:v>
                </c:pt>
                <c:pt idx="12467">
                  <c:v>301.62027430000001</c:v>
                </c:pt>
                <c:pt idx="12468">
                  <c:v>301.63040710000001</c:v>
                </c:pt>
                <c:pt idx="12469">
                  <c:v>301.64053930000006</c:v>
                </c:pt>
                <c:pt idx="12470">
                  <c:v>301.65067100000005</c:v>
                </c:pt>
                <c:pt idx="12471">
                  <c:v>301.66080210000001</c:v>
                </c:pt>
                <c:pt idx="12472">
                  <c:v>301.67093270000004</c:v>
                </c:pt>
                <c:pt idx="12473">
                  <c:v>301.68106270000004</c:v>
                </c:pt>
                <c:pt idx="12474">
                  <c:v>301.69119219999999</c:v>
                </c:pt>
                <c:pt idx="12475">
                  <c:v>301.70132110000003</c:v>
                </c:pt>
                <c:pt idx="12476">
                  <c:v>301.71144940000005</c:v>
                </c:pt>
                <c:pt idx="12477">
                  <c:v>301.72157720000001</c:v>
                </c:pt>
                <c:pt idx="12478">
                  <c:v>301.73170440000001</c:v>
                </c:pt>
                <c:pt idx="12479">
                  <c:v>301.74183110000001</c:v>
                </c:pt>
                <c:pt idx="12480">
                  <c:v>301.75195720000005</c:v>
                </c:pt>
                <c:pt idx="12481">
                  <c:v>301.76208279999997</c:v>
                </c:pt>
                <c:pt idx="12482">
                  <c:v>301.77220780000005</c:v>
                </c:pt>
                <c:pt idx="12483">
                  <c:v>301.78233219999998</c:v>
                </c:pt>
                <c:pt idx="12484">
                  <c:v>301.79245610000004</c:v>
                </c:pt>
                <c:pt idx="12485">
                  <c:v>301.80257940000001</c:v>
                </c:pt>
                <c:pt idx="12486">
                  <c:v>301.81270219999999</c:v>
                </c:pt>
                <c:pt idx="12487">
                  <c:v>301.8228244</c:v>
                </c:pt>
                <c:pt idx="12488">
                  <c:v>301.83294599999999</c:v>
                </c:pt>
                <c:pt idx="12489">
                  <c:v>301.84306709999998</c:v>
                </c:pt>
                <c:pt idx="12490">
                  <c:v>301.85318770000003</c:v>
                </c:pt>
                <c:pt idx="12491">
                  <c:v>301.86330770000001</c:v>
                </c:pt>
                <c:pt idx="12492">
                  <c:v>301.87342710000001</c:v>
                </c:pt>
                <c:pt idx="12493">
                  <c:v>301.8835459</c:v>
                </c:pt>
                <c:pt idx="12494">
                  <c:v>301.89366430000001</c:v>
                </c:pt>
                <c:pt idx="12495">
                  <c:v>301.90378199999998</c:v>
                </c:pt>
                <c:pt idx="12496">
                  <c:v>301.9138992</c:v>
                </c:pt>
                <c:pt idx="12497">
                  <c:v>301.92401580000006</c:v>
                </c:pt>
                <c:pt idx="12498">
                  <c:v>301.93413190000001</c:v>
                </c:pt>
                <c:pt idx="12499">
                  <c:v>301.94424740000005</c:v>
                </c:pt>
                <c:pt idx="12500">
                  <c:v>301.95436240000004</c:v>
                </c:pt>
                <c:pt idx="12501">
                  <c:v>301.9644768</c:v>
                </c:pt>
                <c:pt idx="12502">
                  <c:v>301.97459070000002</c:v>
                </c:pt>
                <c:pt idx="12503">
                  <c:v>301.98470400000002</c:v>
                </c:pt>
                <c:pt idx="12504">
                  <c:v>301.99481670000006</c:v>
                </c:pt>
                <c:pt idx="12505">
                  <c:v>302.00492890000004</c:v>
                </c:pt>
                <c:pt idx="12506">
                  <c:v>302.01504050000005</c:v>
                </c:pt>
                <c:pt idx="12507">
                  <c:v>302.02515160000002</c:v>
                </c:pt>
                <c:pt idx="12508">
                  <c:v>302.03526210000001</c:v>
                </c:pt>
                <c:pt idx="12509">
                  <c:v>302.04537199999999</c:v>
                </c:pt>
                <c:pt idx="12510">
                  <c:v>302.05548140000002</c:v>
                </c:pt>
                <c:pt idx="12511">
                  <c:v>302.06559030000005</c:v>
                </c:pt>
                <c:pt idx="12512">
                  <c:v>302.07569849999999</c:v>
                </c:pt>
                <c:pt idx="12513">
                  <c:v>302.08580630000006</c:v>
                </c:pt>
                <c:pt idx="12514">
                  <c:v>302.09591340000003</c:v>
                </c:pt>
                <c:pt idx="12515">
                  <c:v>302.10602000000006</c:v>
                </c:pt>
                <c:pt idx="12516">
                  <c:v>302.11612610000003</c:v>
                </c:pt>
                <c:pt idx="12517">
                  <c:v>302.12623159999998</c:v>
                </c:pt>
                <c:pt idx="12518">
                  <c:v>302.13633650000003</c:v>
                </c:pt>
                <c:pt idx="12519">
                  <c:v>302.14644090000002</c:v>
                </c:pt>
                <c:pt idx="12520">
                  <c:v>302.15654470000004</c:v>
                </c:pt>
                <c:pt idx="12521">
                  <c:v>302.16664800000001</c:v>
                </c:pt>
                <c:pt idx="12522">
                  <c:v>302.17675070000001</c:v>
                </c:pt>
                <c:pt idx="12523">
                  <c:v>302.18685280000005</c:v>
                </c:pt>
                <c:pt idx="12524">
                  <c:v>302.19695440000004</c:v>
                </c:pt>
                <c:pt idx="12525">
                  <c:v>302.2070554</c:v>
                </c:pt>
                <c:pt idx="12526">
                  <c:v>302.21715590000002</c:v>
                </c:pt>
                <c:pt idx="12527">
                  <c:v>302.22725580000002</c:v>
                </c:pt>
                <c:pt idx="12528">
                  <c:v>302.23735520000002</c:v>
                </c:pt>
                <c:pt idx="12529">
                  <c:v>302.247454</c:v>
                </c:pt>
                <c:pt idx="12530">
                  <c:v>302.25755220000002</c:v>
                </c:pt>
                <c:pt idx="12531">
                  <c:v>302.26764990000004</c:v>
                </c:pt>
                <c:pt idx="12532">
                  <c:v>302.2777471</c:v>
                </c:pt>
                <c:pt idx="12533">
                  <c:v>302.28784359999997</c:v>
                </c:pt>
                <c:pt idx="12534">
                  <c:v>302.29793970000003</c:v>
                </c:pt>
                <c:pt idx="12535">
                  <c:v>302.30803510000004</c:v>
                </c:pt>
                <c:pt idx="12536">
                  <c:v>302.31813000000005</c:v>
                </c:pt>
                <c:pt idx="12537">
                  <c:v>302.32822440000001</c:v>
                </c:pt>
                <c:pt idx="12538">
                  <c:v>302.3383182</c:v>
                </c:pt>
                <c:pt idx="12539">
                  <c:v>302.34841140000003</c:v>
                </c:pt>
                <c:pt idx="12540">
                  <c:v>302.35850410000006</c:v>
                </c:pt>
                <c:pt idx="12541">
                  <c:v>302.36859620000001</c:v>
                </c:pt>
                <c:pt idx="12542">
                  <c:v>302.3786877</c:v>
                </c:pt>
                <c:pt idx="12543">
                  <c:v>302.38877870000005</c:v>
                </c:pt>
                <c:pt idx="12544">
                  <c:v>302.39886919999998</c:v>
                </c:pt>
                <c:pt idx="12545">
                  <c:v>302.4089591</c:v>
                </c:pt>
                <c:pt idx="12546">
                  <c:v>302.41904840000001</c:v>
                </c:pt>
                <c:pt idx="12547">
                  <c:v>302.42913720000001</c:v>
                </c:pt>
                <c:pt idx="12548">
                  <c:v>302.4392254</c:v>
                </c:pt>
                <c:pt idx="12549">
                  <c:v>302.44931300000002</c:v>
                </c:pt>
                <c:pt idx="12550">
                  <c:v>302.45940010000004</c:v>
                </c:pt>
                <c:pt idx="12551">
                  <c:v>302.46948670000006</c:v>
                </c:pt>
                <c:pt idx="12552">
                  <c:v>302.47957270000001</c:v>
                </c:pt>
                <c:pt idx="12553">
                  <c:v>302.48965810000004</c:v>
                </c:pt>
                <c:pt idx="12554">
                  <c:v>302.49974300000002</c:v>
                </c:pt>
                <c:pt idx="12555">
                  <c:v>302.50982730000004</c:v>
                </c:pt>
                <c:pt idx="12556">
                  <c:v>302.51991100000004</c:v>
                </c:pt>
                <c:pt idx="12557">
                  <c:v>302.52999420000003</c:v>
                </c:pt>
                <c:pt idx="12558">
                  <c:v>302.54007690000003</c:v>
                </c:pt>
                <c:pt idx="12559">
                  <c:v>302.55015900000006</c:v>
                </c:pt>
                <c:pt idx="12560">
                  <c:v>302.56024050000002</c:v>
                </c:pt>
                <c:pt idx="12561">
                  <c:v>302.57032150000003</c:v>
                </c:pt>
                <c:pt idx="12562">
                  <c:v>302.58040190000003</c:v>
                </c:pt>
                <c:pt idx="12563">
                  <c:v>302.59048170000005</c:v>
                </c:pt>
                <c:pt idx="12564">
                  <c:v>302.60056100000003</c:v>
                </c:pt>
                <c:pt idx="12565">
                  <c:v>302.6106398</c:v>
                </c:pt>
                <c:pt idx="12566">
                  <c:v>302.62071789999999</c:v>
                </c:pt>
                <c:pt idx="12567">
                  <c:v>302.63079560000006</c:v>
                </c:pt>
                <c:pt idx="12568">
                  <c:v>302.64087260000002</c:v>
                </c:pt>
                <c:pt idx="12569">
                  <c:v>302.65094920000007</c:v>
                </c:pt>
                <c:pt idx="12570">
                  <c:v>302.66102510000002</c:v>
                </c:pt>
                <c:pt idx="12571">
                  <c:v>302.67110050000002</c:v>
                </c:pt>
                <c:pt idx="12572">
                  <c:v>302.68117530000001</c:v>
                </c:pt>
                <c:pt idx="12573">
                  <c:v>302.69124959999999</c:v>
                </c:pt>
                <c:pt idx="12574">
                  <c:v>302.70132330000001</c:v>
                </c:pt>
                <c:pt idx="12575">
                  <c:v>302.71139649999998</c:v>
                </c:pt>
                <c:pt idx="12576">
                  <c:v>302.72146910000004</c:v>
                </c:pt>
                <c:pt idx="12577">
                  <c:v>302.73154119999998</c:v>
                </c:pt>
                <c:pt idx="12578">
                  <c:v>302.74161270000002</c:v>
                </c:pt>
                <c:pt idx="12579">
                  <c:v>302.75168359999998</c:v>
                </c:pt>
                <c:pt idx="12580">
                  <c:v>302.76175400000005</c:v>
                </c:pt>
                <c:pt idx="12581">
                  <c:v>302.77182380000005</c:v>
                </c:pt>
                <c:pt idx="12582">
                  <c:v>302.78189309999999</c:v>
                </c:pt>
                <c:pt idx="12583">
                  <c:v>302.79196180000002</c:v>
                </c:pt>
                <c:pt idx="12584">
                  <c:v>302.80202989999998</c:v>
                </c:pt>
                <c:pt idx="12585">
                  <c:v>302.81209749999999</c:v>
                </c:pt>
                <c:pt idx="12586">
                  <c:v>302.82216460000001</c:v>
                </c:pt>
                <c:pt idx="12587">
                  <c:v>302.8322311</c:v>
                </c:pt>
                <c:pt idx="12588">
                  <c:v>302.84229700000003</c:v>
                </c:pt>
                <c:pt idx="12589">
                  <c:v>302.85236230000004</c:v>
                </c:pt>
                <c:pt idx="12590">
                  <c:v>302.86242709999999</c:v>
                </c:pt>
                <c:pt idx="12591">
                  <c:v>302.8724914</c:v>
                </c:pt>
                <c:pt idx="12592">
                  <c:v>302.88255510000005</c:v>
                </c:pt>
                <c:pt idx="12593">
                  <c:v>302.89261820000002</c:v>
                </c:pt>
                <c:pt idx="12594">
                  <c:v>302.90268080000004</c:v>
                </c:pt>
                <c:pt idx="12595">
                  <c:v>302.88384669999999</c:v>
                </c:pt>
                <c:pt idx="12596">
                  <c:v>302.89421650000003</c:v>
                </c:pt>
                <c:pt idx="12597">
                  <c:v>302.90458580000006</c:v>
                </c:pt>
                <c:pt idx="12598">
                  <c:v>302.91495450000002</c:v>
                </c:pt>
                <c:pt idx="12599">
                  <c:v>302.92532260000002</c:v>
                </c:pt>
                <c:pt idx="12600">
                  <c:v>302.93569010000004</c:v>
                </c:pt>
                <c:pt idx="12601">
                  <c:v>302.94605710000002</c:v>
                </c:pt>
                <c:pt idx="12602">
                  <c:v>302.95642350000003</c:v>
                </c:pt>
                <c:pt idx="12603">
                  <c:v>302.96678940000004</c:v>
                </c:pt>
                <c:pt idx="12604">
                  <c:v>302.97715469999997</c:v>
                </c:pt>
                <c:pt idx="12605">
                  <c:v>302.9875194</c:v>
                </c:pt>
                <c:pt idx="12606">
                  <c:v>302.99788360000002</c:v>
                </c:pt>
                <c:pt idx="12607">
                  <c:v>303.00824720000003</c:v>
                </c:pt>
                <c:pt idx="12608">
                  <c:v>303.01861029999998</c:v>
                </c:pt>
                <c:pt idx="12609">
                  <c:v>303.02897270000005</c:v>
                </c:pt>
                <c:pt idx="12610">
                  <c:v>303.03933460000002</c:v>
                </c:pt>
                <c:pt idx="12611">
                  <c:v>303.04969600000004</c:v>
                </c:pt>
                <c:pt idx="12612">
                  <c:v>303.06005679999998</c:v>
                </c:pt>
                <c:pt idx="12613">
                  <c:v>303.07041700000002</c:v>
                </c:pt>
                <c:pt idx="12614">
                  <c:v>303.0807767</c:v>
                </c:pt>
                <c:pt idx="12615">
                  <c:v>303.09113580000002</c:v>
                </c:pt>
                <c:pt idx="12616">
                  <c:v>303.10149430000001</c:v>
                </c:pt>
                <c:pt idx="12617">
                  <c:v>303.11185230000001</c:v>
                </c:pt>
                <c:pt idx="12618">
                  <c:v>303.12220970000004</c:v>
                </c:pt>
                <c:pt idx="12619">
                  <c:v>303.1325665</c:v>
                </c:pt>
                <c:pt idx="12620">
                  <c:v>303.14292280000001</c:v>
                </c:pt>
                <c:pt idx="12621">
                  <c:v>303.1532785</c:v>
                </c:pt>
                <c:pt idx="12622">
                  <c:v>303.16363370000005</c:v>
                </c:pt>
                <c:pt idx="12623">
                  <c:v>303.17398830000002</c:v>
                </c:pt>
                <c:pt idx="12624">
                  <c:v>303.18434230000003</c:v>
                </c:pt>
                <c:pt idx="12625">
                  <c:v>303.19469570000001</c:v>
                </c:pt>
                <c:pt idx="12626">
                  <c:v>303.2050486</c:v>
                </c:pt>
                <c:pt idx="12627">
                  <c:v>303.21540099999999</c:v>
                </c:pt>
                <c:pt idx="12628">
                  <c:v>303.22575269999999</c:v>
                </c:pt>
                <c:pt idx="12629">
                  <c:v>303.23610389999999</c:v>
                </c:pt>
                <c:pt idx="12630">
                  <c:v>303.24645459999999</c:v>
                </c:pt>
                <c:pt idx="12631">
                  <c:v>303.25680469999998</c:v>
                </c:pt>
                <c:pt idx="12632">
                  <c:v>303.26715419999999</c:v>
                </c:pt>
                <c:pt idx="12633">
                  <c:v>303.27750310000005</c:v>
                </c:pt>
                <c:pt idx="12634">
                  <c:v>303.28785150000004</c:v>
                </c:pt>
                <c:pt idx="12635">
                  <c:v>303.29819930000002</c:v>
                </c:pt>
                <c:pt idx="12636">
                  <c:v>303.3085466</c:v>
                </c:pt>
                <c:pt idx="12637">
                  <c:v>303.31889330000001</c:v>
                </c:pt>
                <c:pt idx="12638">
                  <c:v>303.32923940000001</c:v>
                </c:pt>
                <c:pt idx="12639">
                  <c:v>303.339585</c:v>
                </c:pt>
                <c:pt idx="12640">
                  <c:v>303.34993000000003</c:v>
                </c:pt>
                <c:pt idx="12641">
                  <c:v>303.36027440000004</c:v>
                </c:pt>
                <c:pt idx="12642">
                  <c:v>303.37061829999999</c:v>
                </c:pt>
                <c:pt idx="12643">
                  <c:v>303.38096159999998</c:v>
                </c:pt>
                <c:pt idx="12644">
                  <c:v>303.39130440000002</c:v>
                </c:pt>
                <c:pt idx="12645">
                  <c:v>303.40164659999999</c:v>
                </c:pt>
                <c:pt idx="12646">
                  <c:v>303.4119882</c:v>
                </c:pt>
                <c:pt idx="12647">
                  <c:v>303.4223293</c:v>
                </c:pt>
                <c:pt idx="12648">
                  <c:v>303.43266970000002</c:v>
                </c:pt>
                <c:pt idx="12649">
                  <c:v>303.4430097</c:v>
                </c:pt>
                <c:pt idx="12650">
                  <c:v>303.45334900000006</c:v>
                </c:pt>
                <c:pt idx="12651">
                  <c:v>303.46368790000002</c:v>
                </c:pt>
                <c:pt idx="12652">
                  <c:v>303.47402610000006</c:v>
                </c:pt>
                <c:pt idx="12653">
                  <c:v>303.48436379999998</c:v>
                </c:pt>
                <c:pt idx="12654">
                  <c:v>303.49470090000005</c:v>
                </c:pt>
                <c:pt idx="12655">
                  <c:v>303.50503739999999</c:v>
                </c:pt>
                <c:pt idx="12656">
                  <c:v>303.51537339999999</c:v>
                </c:pt>
                <c:pt idx="12657">
                  <c:v>303.52570880000002</c:v>
                </c:pt>
                <c:pt idx="12658">
                  <c:v>303.53604370000005</c:v>
                </c:pt>
                <c:pt idx="12659">
                  <c:v>303.546378</c:v>
                </c:pt>
                <c:pt idx="12660">
                  <c:v>303.55671169999999</c:v>
                </c:pt>
                <c:pt idx="12661">
                  <c:v>303.56704490000004</c:v>
                </c:pt>
                <c:pt idx="12662">
                  <c:v>303.57737750000001</c:v>
                </c:pt>
                <c:pt idx="12663">
                  <c:v>303.58770950000002</c:v>
                </c:pt>
                <c:pt idx="12664">
                  <c:v>303.59804100000002</c:v>
                </c:pt>
                <c:pt idx="12665">
                  <c:v>303.60837190000001</c:v>
                </c:pt>
                <c:pt idx="12666">
                  <c:v>303.6187023</c:v>
                </c:pt>
                <c:pt idx="12667">
                  <c:v>303.62903210000002</c:v>
                </c:pt>
                <c:pt idx="12668">
                  <c:v>303.63936130000002</c:v>
                </c:pt>
                <c:pt idx="12669">
                  <c:v>303.64968990000006</c:v>
                </c:pt>
                <c:pt idx="12670">
                  <c:v>303.66001799999998</c:v>
                </c:pt>
                <c:pt idx="12671">
                  <c:v>303.67034560000002</c:v>
                </c:pt>
                <c:pt idx="12672">
                  <c:v>303.68067250000001</c:v>
                </c:pt>
                <c:pt idx="12673">
                  <c:v>303.69099890000001</c:v>
                </c:pt>
                <c:pt idx="12674">
                  <c:v>303.70132480000001</c:v>
                </c:pt>
                <c:pt idx="12675">
                  <c:v>303.71165009999999</c:v>
                </c:pt>
                <c:pt idx="12676">
                  <c:v>303.7219748</c:v>
                </c:pt>
                <c:pt idx="12677">
                  <c:v>303.73229889999999</c:v>
                </c:pt>
                <c:pt idx="12678">
                  <c:v>303.74262249999998</c:v>
                </c:pt>
                <c:pt idx="12679">
                  <c:v>303.75294550000001</c:v>
                </c:pt>
                <c:pt idx="12680">
                  <c:v>303.76326800000004</c:v>
                </c:pt>
                <c:pt idx="12681">
                  <c:v>303.77358990000005</c:v>
                </c:pt>
                <c:pt idx="12682">
                  <c:v>303.78391119999998</c:v>
                </c:pt>
                <c:pt idx="12683">
                  <c:v>303.79423200000002</c:v>
                </c:pt>
                <c:pt idx="12684">
                  <c:v>303.80455220000005</c:v>
                </c:pt>
                <c:pt idx="12685">
                  <c:v>303.81487179999999</c:v>
                </c:pt>
                <c:pt idx="12686">
                  <c:v>303.8251909</c:v>
                </c:pt>
                <c:pt idx="12687">
                  <c:v>303.83550940000003</c:v>
                </c:pt>
                <c:pt idx="12688">
                  <c:v>303.84582740000002</c:v>
                </c:pt>
                <c:pt idx="12689">
                  <c:v>303.85614470000002</c:v>
                </c:pt>
                <c:pt idx="12690">
                  <c:v>303.86646159999998</c:v>
                </c:pt>
                <c:pt idx="12691">
                  <c:v>303.87677780000001</c:v>
                </c:pt>
                <c:pt idx="12692">
                  <c:v>303.88709350000005</c:v>
                </c:pt>
                <c:pt idx="12693">
                  <c:v>303.89740860000001</c:v>
                </c:pt>
                <c:pt idx="12694">
                  <c:v>303.90772320000002</c:v>
                </c:pt>
                <c:pt idx="12695">
                  <c:v>303.91803720000001</c:v>
                </c:pt>
                <c:pt idx="12696">
                  <c:v>303.92835070000001</c:v>
                </c:pt>
                <c:pt idx="12697">
                  <c:v>303.93866350000002</c:v>
                </c:pt>
                <c:pt idx="12698">
                  <c:v>303.94897579999997</c:v>
                </c:pt>
                <c:pt idx="12699">
                  <c:v>303.95928760000004</c:v>
                </c:pt>
                <c:pt idx="12700">
                  <c:v>303.96959880000003</c:v>
                </c:pt>
                <c:pt idx="12701">
                  <c:v>303.9799094</c:v>
                </c:pt>
                <c:pt idx="12702">
                  <c:v>303.99021950000002</c:v>
                </c:pt>
                <c:pt idx="12703">
                  <c:v>304.00052890000006</c:v>
                </c:pt>
                <c:pt idx="12704">
                  <c:v>304.01083790000001</c:v>
                </c:pt>
                <c:pt idx="12705">
                  <c:v>304.02114620000003</c:v>
                </c:pt>
                <c:pt idx="12706">
                  <c:v>304.031454</c:v>
                </c:pt>
                <c:pt idx="12707">
                  <c:v>304.04176130000002</c:v>
                </c:pt>
                <c:pt idx="12708">
                  <c:v>304.05206800000002</c:v>
                </c:pt>
                <c:pt idx="12709">
                  <c:v>304.0623741</c:v>
                </c:pt>
                <c:pt idx="12710">
                  <c:v>304.07267960000001</c:v>
                </c:pt>
                <c:pt idx="12711">
                  <c:v>304.08298460000003</c:v>
                </c:pt>
                <c:pt idx="12712">
                  <c:v>304.09328900000003</c:v>
                </c:pt>
                <c:pt idx="12713">
                  <c:v>304.10359290000002</c:v>
                </c:pt>
                <c:pt idx="12714">
                  <c:v>304.1138962</c:v>
                </c:pt>
                <c:pt idx="12715">
                  <c:v>304.12419890000007</c:v>
                </c:pt>
                <c:pt idx="12716">
                  <c:v>304.13450110000002</c:v>
                </c:pt>
                <c:pt idx="12717">
                  <c:v>304.14480270000007</c:v>
                </c:pt>
                <c:pt idx="12718">
                  <c:v>304.15510370000004</c:v>
                </c:pt>
                <c:pt idx="12719">
                  <c:v>304.16540420000001</c:v>
                </c:pt>
                <c:pt idx="12720">
                  <c:v>304.17570410000002</c:v>
                </c:pt>
                <c:pt idx="12721">
                  <c:v>304.18600340000006</c:v>
                </c:pt>
                <c:pt idx="12722">
                  <c:v>304.19630220000005</c:v>
                </c:pt>
                <c:pt idx="12723">
                  <c:v>304.20660040000001</c:v>
                </c:pt>
                <c:pt idx="12724">
                  <c:v>304.21689810000004</c:v>
                </c:pt>
                <c:pt idx="12725">
                  <c:v>304.22719520000004</c:v>
                </c:pt>
                <c:pt idx="12726">
                  <c:v>304.23749170000002</c:v>
                </c:pt>
                <c:pt idx="12727">
                  <c:v>304.2477877</c:v>
                </c:pt>
                <c:pt idx="12728">
                  <c:v>304.25808310000002</c:v>
                </c:pt>
                <c:pt idx="12729">
                  <c:v>304.26837790000002</c:v>
                </c:pt>
                <c:pt idx="12730">
                  <c:v>304.27867220000002</c:v>
                </c:pt>
                <c:pt idx="12731">
                  <c:v>304.28896589999999</c:v>
                </c:pt>
                <c:pt idx="12732">
                  <c:v>304.29925910000003</c:v>
                </c:pt>
                <c:pt idx="12733">
                  <c:v>304.30955160000002</c:v>
                </c:pt>
                <c:pt idx="12734">
                  <c:v>304.31984369999998</c:v>
                </c:pt>
                <c:pt idx="12735">
                  <c:v>304.33013510000006</c:v>
                </c:pt>
                <c:pt idx="12736">
                  <c:v>304.34042600000004</c:v>
                </c:pt>
                <c:pt idx="12737">
                  <c:v>304.35071630000004</c:v>
                </c:pt>
                <c:pt idx="12738">
                  <c:v>304.3610061</c:v>
                </c:pt>
                <c:pt idx="12739">
                  <c:v>304.37129530000004</c:v>
                </c:pt>
                <c:pt idx="12740">
                  <c:v>304.38158390000001</c:v>
                </c:pt>
                <c:pt idx="12741">
                  <c:v>304.39187200000003</c:v>
                </c:pt>
                <c:pt idx="12742">
                  <c:v>304.40215950000004</c:v>
                </c:pt>
                <c:pt idx="12743">
                  <c:v>304.41244650000004</c:v>
                </c:pt>
                <c:pt idx="12744">
                  <c:v>304.42273280000001</c:v>
                </c:pt>
                <c:pt idx="12745">
                  <c:v>304.43301870000005</c:v>
                </c:pt>
                <c:pt idx="12746">
                  <c:v>304.44330390000005</c:v>
                </c:pt>
                <c:pt idx="12747">
                  <c:v>304.45358860000005</c:v>
                </c:pt>
                <c:pt idx="12748">
                  <c:v>304.46387270000002</c:v>
                </c:pt>
                <c:pt idx="12749">
                  <c:v>304.4741563</c:v>
                </c:pt>
                <c:pt idx="12750">
                  <c:v>304.48443930000002</c:v>
                </c:pt>
                <c:pt idx="12751">
                  <c:v>304.49472170000001</c:v>
                </c:pt>
                <c:pt idx="12752">
                  <c:v>304.50500360000001</c:v>
                </c:pt>
                <c:pt idx="12753">
                  <c:v>304.51528490000004</c:v>
                </c:pt>
                <c:pt idx="12754">
                  <c:v>304.52556570000002</c:v>
                </c:pt>
                <c:pt idx="12755">
                  <c:v>304.5358458</c:v>
                </c:pt>
                <c:pt idx="12756">
                  <c:v>304.54612550000002</c:v>
                </c:pt>
                <c:pt idx="12757">
                  <c:v>304.55640450000004</c:v>
                </c:pt>
                <c:pt idx="12758">
                  <c:v>304.56668300000007</c:v>
                </c:pt>
                <c:pt idx="12759">
                  <c:v>304.57696090000002</c:v>
                </c:pt>
                <c:pt idx="12760">
                  <c:v>304.58723830000002</c:v>
                </c:pt>
                <c:pt idx="12761">
                  <c:v>304.59751510000001</c:v>
                </c:pt>
                <c:pt idx="12762">
                  <c:v>304.60779130000003</c:v>
                </c:pt>
                <c:pt idx="12763">
                  <c:v>304.61806700000005</c:v>
                </c:pt>
                <c:pt idx="12764">
                  <c:v>304.6283421</c:v>
                </c:pt>
                <c:pt idx="12765">
                  <c:v>304.63861670000006</c:v>
                </c:pt>
                <c:pt idx="12766">
                  <c:v>304.64889070000004</c:v>
                </c:pt>
                <c:pt idx="12767">
                  <c:v>304.6591641</c:v>
                </c:pt>
                <c:pt idx="12768">
                  <c:v>304.66943689999999</c:v>
                </c:pt>
                <c:pt idx="12769">
                  <c:v>304.67970920000005</c:v>
                </c:pt>
                <c:pt idx="12770">
                  <c:v>304.68998090000002</c:v>
                </c:pt>
                <c:pt idx="12771">
                  <c:v>304.70025210000006</c:v>
                </c:pt>
                <c:pt idx="12772">
                  <c:v>304.71052270000001</c:v>
                </c:pt>
                <c:pt idx="12773">
                  <c:v>304.7207927</c:v>
                </c:pt>
                <c:pt idx="12774">
                  <c:v>304.7310622</c:v>
                </c:pt>
                <c:pt idx="12775">
                  <c:v>304.74133110000002</c:v>
                </c:pt>
                <c:pt idx="12776">
                  <c:v>304.75159950000005</c:v>
                </c:pt>
                <c:pt idx="12777">
                  <c:v>304.76186719999998</c:v>
                </c:pt>
                <c:pt idx="12778">
                  <c:v>304.77213450000005</c:v>
                </c:pt>
                <c:pt idx="12779">
                  <c:v>304.78240110000002</c:v>
                </c:pt>
                <c:pt idx="12780">
                  <c:v>304.79266720000004</c:v>
                </c:pt>
                <c:pt idx="12781">
                  <c:v>304.80293270000004</c:v>
                </c:pt>
                <c:pt idx="12782">
                  <c:v>304.81319769999999</c:v>
                </c:pt>
                <c:pt idx="12783">
                  <c:v>304.82346210000003</c:v>
                </c:pt>
                <c:pt idx="12784">
                  <c:v>304.83372590000005</c:v>
                </c:pt>
                <c:pt idx="12785">
                  <c:v>304.84398920000001</c:v>
                </c:pt>
                <c:pt idx="12786">
                  <c:v>304.85425190000001</c:v>
                </c:pt>
                <c:pt idx="12787">
                  <c:v>304.86451410000001</c:v>
                </c:pt>
                <c:pt idx="12788">
                  <c:v>304.87477560000002</c:v>
                </c:pt>
                <c:pt idx="12789">
                  <c:v>304.88503670000006</c:v>
                </c:pt>
                <c:pt idx="12790">
                  <c:v>304.89529709999999</c:v>
                </c:pt>
                <c:pt idx="12791">
                  <c:v>304.90555699999999</c:v>
                </c:pt>
                <c:pt idx="12792">
                  <c:v>304.91581630000002</c:v>
                </c:pt>
                <c:pt idx="12793">
                  <c:v>304.92607509999999</c:v>
                </c:pt>
                <c:pt idx="12794">
                  <c:v>304.9363333</c:v>
                </c:pt>
                <c:pt idx="12795">
                  <c:v>304.94659089999999</c:v>
                </c:pt>
                <c:pt idx="12796">
                  <c:v>304.95684800000004</c:v>
                </c:pt>
                <c:pt idx="12797">
                  <c:v>304.9671045</c:v>
                </c:pt>
                <c:pt idx="12798">
                  <c:v>304.97736040000001</c:v>
                </c:pt>
                <c:pt idx="12799">
                  <c:v>304.98761580000001</c:v>
                </c:pt>
                <c:pt idx="12800">
                  <c:v>304.99787060000006</c:v>
                </c:pt>
                <c:pt idx="12801">
                  <c:v>305.00812490000004</c:v>
                </c:pt>
                <c:pt idx="12802">
                  <c:v>305.01837860000001</c:v>
                </c:pt>
                <c:pt idx="12803">
                  <c:v>305.02863170000001</c:v>
                </c:pt>
                <c:pt idx="12804">
                  <c:v>305.03888430000001</c:v>
                </c:pt>
                <c:pt idx="12805">
                  <c:v>305.04913630000004</c:v>
                </c:pt>
                <c:pt idx="12806">
                  <c:v>305.0593877</c:v>
                </c:pt>
                <c:pt idx="12807">
                  <c:v>305.06963860000002</c:v>
                </c:pt>
                <c:pt idx="12808">
                  <c:v>305.07988890000001</c:v>
                </c:pt>
                <c:pt idx="12809">
                  <c:v>305.09013859999999</c:v>
                </c:pt>
                <c:pt idx="12810">
                  <c:v>305.10038780000002</c:v>
                </c:pt>
                <c:pt idx="12811">
                  <c:v>305.11063639999998</c:v>
                </c:pt>
                <c:pt idx="12812">
                  <c:v>305.12088450000005</c:v>
                </c:pt>
                <c:pt idx="12813">
                  <c:v>305.13113200000004</c:v>
                </c:pt>
                <c:pt idx="12814">
                  <c:v>305.14137890000001</c:v>
                </c:pt>
                <c:pt idx="12815">
                  <c:v>305.15162520000001</c:v>
                </c:pt>
                <c:pt idx="12816">
                  <c:v>305.16187100000002</c:v>
                </c:pt>
                <c:pt idx="12817">
                  <c:v>305.17211630000003</c:v>
                </c:pt>
                <c:pt idx="12818">
                  <c:v>305.18236090000005</c:v>
                </c:pt>
                <c:pt idx="12819">
                  <c:v>305.19260510000004</c:v>
                </c:pt>
                <c:pt idx="12820">
                  <c:v>305.20284860000004</c:v>
                </c:pt>
                <c:pt idx="12821">
                  <c:v>305.21309159999998</c:v>
                </c:pt>
                <c:pt idx="12822">
                  <c:v>305.22333400000002</c:v>
                </c:pt>
                <c:pt idx="12823">
                  <c:v>305.23357580000004</c:v>
                </c:pt>
                <c:pt idx="12824">
                  <c:v>305.2438171</c:v>
                </c:pt>
                <c:pt idx="12825">
                  <c:v>305.25405790000002</c:v>
                </c:pt>
                <c:pt idx="12826">
                  <c:v>305.264298</c:v>
                </c:pt>
                <c:pt idx="12827">
                  <c:v>305.27453760000003</c:v>
                </c:pt>
                <c:pt idx="12828">
                  <c:v>305.28477659999999</c:v>
                </c:pt>
                <c:pt idx="12829">
                  <c:v>305.29501510000006</c:v>
                </c:pt>
                <c:pt idx="12830">
                  <c:v>305.30525300000005</c:v>
                </c:pt>
                <c:pt idx="12831">
                  <c:v>305.31549040000004</c:v>
                </c:pt>
                <c:pt idx="12832">
                  <c:v>305.32572709999999</c:v>
                </c:pt>
                <c:pt idx="12833">
                  <c:v>305.33596340000003</c:v>
                </c:pt>
                <c:pt idx="12834">
                  <c:v>305.34619900000001</c:v>
                </c:pt>
                <c:pt idx="12835">
                  <c:v>305.3564341</c:v>
                </c:pt>
                <c:pt idx="12836">
                  <c:v>305.36666860000003</c:v>
                </c:pt>
                <c:pt idx="12837">
                  <c:v>305.37690260000005</c:v>
                </c:pt>
                <c:pt idx="12838">
                  <c:v>305.387136</c:v>
                </c:pt>
                <c:pt idx="12839">
                  <c:v>305.39736880000004</c:v>
                </c:pt>
                <c:pt idx="12840">
                  <c:v>305.40760110000002</c:v>
                </c:pt>
                <c:pt idx="12841">
                  <c:v>305.41783279999999</c:v>
                </c:pt>
                <c:pt idx="12842">
                  <c:v>305.42806390000004</c:v>
                </c:pt>
                <c:pt idx="12843">
                  <c:v>305.43829449999998</c:v>
                </c:pt>
                <c:pt idx="12844">
                  <c:v>305.44852450000002</c:v>
                </c:pt>
                <c:pt idx="12845">
                  <c:v>305.45875400000006</c:v>
                </c:pt>
                <c:pt idx="12846">
                  <c:v>305.46898290000001</c:v>
                </c:pt>
                <c:pt idx="12847">
                  <c:v>305.47921120000001</c:v>
                </c:pt>
                <c:pt idx="12848">
                  <c:v>305.48943889999998</c:v>
                </c:pt>
                <c:pt idx="12849">
                  <c:v>305.49966610000001</c:v>
                </c:pt>
                <c:pt idx="12850">
                  <c:v>305.50989279999999</c:v>
                </c:pt>
                <c:pt idx="12851">
                  <c:v>305.52011880000003</c:v>
                </c:pt>
                <c:pt idx="12852">
                  <c:v>305.53034439999999</c:v>
                </c:pt>
                <c:pt idx="12853">
                  <c:v>305.54056930000002</c:v>
                </c:pt>
                <c:pt idx="12854">
                  <c:v>305.55079370000004</c:v>
                </c:pt>
                <c:pt idx="12855">
                  <c:v>305.56101749999999</c:v>
                </c:pt>
                <c:pt idx="12856">
                  <c:v>305.57124070000003</c:v>
                </c:pt>
                <c:pt idx="12857">
                  <c:v>305.58146340000002</c:v>
                </c:pt>
                <c:pt idx="12858">
                  <c:v>305.59168550000004</c:v>
                </c:pt>
                <c:pt idx="12859">
                  <c:v>305.60190710000001</c:v>
                </c:pt>
                <c:pt idx="12860">
                  <c:v>305.61212810000001</c:v>
                </c:pt>
                <c:pt idx="12861">
                  <c:v>305.62234850000004</c:v>
                </c:pt>
                <c:pt idx="12862">
                  <c:v>305.63256840000003</c:v>
                </c:pt>
                <c:pt idx="12863">
                  <c:v>305.64278769999999</c:v>
                </c:pt>
                <c:pt idx="12864">
                  <c:v>305.65300639999998</c:v>
                </c:pt>
                <c:pt idx="12865">
                  <c:v>305.66322460000004</c:v>
                </c:pt>
                <c:pt idx="12866">
                  <c:v>305.67344220000001</c:v>
                </c:pt>
                <c:pt idx="12867">
                  <c:v>305.68365930000004</c:v>
                </c:pt>
                <c:pt idx="12868">
                  <c:v>305.6938758</c:v>
                </c:pt>
                <c:pt idx="12869">
                  <c:v>305.70409170000005</c:v>
                </c:pt>
                <c:pt idx="12870">
                  <c:v>305.71430709999998</c:v>
                </c:pt>
                <c:pt idx="12871">
                  <c:v>305.72452190000001</c:v>
                </c:pt>
                <c:pt idx="12872">
                  <c:v>305.73473610000002</c:v>
                </c:pt>
                <c:pt idx="12873">
                  <c:v>305.74494980000003</c:v>
                </c:pt>
                <c:pt idx="12874">
                  <c:v>305.75516290000002</c:v>
                </c:pt>
                <c:pt idx="12875">
                  <c:v>305.76537540000004</c:v>
                </c:pt>
                <c:pt idx="12876">
                  <c:v>305.77558740000001</c:v>
                </c:pt>
                <c:pt idx="12877">
                  <c:v>305.78579880000001</c:v>
                </c:pt>
                <c:pt idx="12878">
                  <c:v>305.79600960000005</c:v>
                </c:pt>
                <c:pt idx="12879">
                  <c:v>305.80621990000003</c:v>
                </c:pt>
                <c:pt idx="12880">
                  <c:v>305.81642960000005</c:v>
                </c:pt>
                <c:pt idx="12881">
                  <c:v>305.82663880000001</c:v>
                </c:pt>
                <c:pt idx="12882">
                  <c:v>305.83684740000001</c:v>
                </c:pt>
                <c:pt idx="12883">
                  <c:v>305.84705540000004</c:v>
                </c:pt>
                <c:pt idx="12884">
                  <c:v>305.85726290000002</c:v>
                </c:pt>
                <c:pt idx="12885">
                  <c:v>305.86746980000004</c:v>
                </c:pt>
                <c:pt idx="12886">
                  <c:v>305.87767610000003</c:v>
                </c:pt>
                <c:pt idx="12887">
                  <c:v>305.88788189999997</c:v>
                </c:pt>
                <c:pt idx="12888">
                  <c:v>305.8980871</c:v>
                </c:pt>
                <c:pt idx="12889">
                  <c:v>305.90829179999997</c:v>
                </c:pt>
                <c:pt idx="12890">
                  <c:v>305.91849590000004</c:v>
                </c:pt>
                <c:pt idx="12891">
                  <c:v>305.92869940000003</c:v>
                </c:pt>
                <c:pt idx="12892">
                  <c:v>305.93890230000005</c:v>
                </c:pt>
                <c:pt idx="12893">
                  <c:v>305.94910470000002</c:v>
                </c:pt>
                <c:pt idx="12894">
                  <c:v>305.95930660000005</c:v>
                </c:pt>
                <c:pt idx="12895">
                  <c:v>305.96950780000003</c:v>
                </c:pt>
                <c:pt idx="12896">
                  <c:v>305.97970850000002</c:v>
                </c:pt>
                <c:pt idx="12897">
                  <c:v>305.9899087</c:v>
                </c:pt>
                <c:pt idx="12898">
                  <c:v>306.00010830000002</c:v>
                </c:pt>
                <c:pt idx="12899">
                  <c:v>306.01030730000002</c:v>
                </c:pt>
                <c:pt idx="12900">
                  <c:v>306.02050570000006</c:v>
                </c:pt>
                <c:pt idx="12901">
                  <c:v>306.03070359999998</c:v>
                </c:pt>
                <c:pt idx="12902">
                  <c:v>306.0409009</c:v>
                </c:pt>
                <c:pt idx="12903">
                  <c:v>306.05109770000007</c:v>
                </c:pt>
                <c:pt idx="12904">
                  <c:v>306.06129390000001</c:v>
                </c:pt>
                <c:pt idx="12905">
                  <c:v>306.07148950000004</c:v>
                </c:pt>
                <c:pt idx="12906">
                  <c:v>306.08168460000002</c:v>
                </c:pt>
                <c:pt idx="12907">
                  <c:v>306.09187910000003</c:v>
                </c:pt>
                <c:pt idx="12908">
                  <c:v>306.10207300000002</c:v>
                </c:pt>
                <c:pt idx="12909">
                  <c:v>306.11226640000001</c:v>
                </c:pt>
                <c:pt idx="12910">
                  <c:v>306.12245920000004</c:v>
                </c:pt>
                <c:pt idx="12911">
                  <c:v>306.13265150000001</c:v>
                </c:pt>
                <c:pt idx="12912">
                  <c:v>306.14284309999999</c:v>
                </c:pt>
                <c:pt idx="12913">
                  <c:v>306.1530343</c:v>
                </c:pt>
                <c:pt idx="12914">
                  <c:v>306.16322480000002</c:v>
                </c:pt>
                <c:pt idx="12915">
                  <c:v>306.17341480000005</c:v>
                </c:pt>
                <c:pt idx="12916">
                  <c:v>306.18360420000005</c:v>
                </c:pt>
                <c:pt idx="12917">
                  <c:v>306.19379309999999</c:v>
                </c:pt>
                <c:pt idx="12918">
                  <c:v>306.20398140000003</c:v>
                </c:pt>
                <c:pt idx="12919">
                  <c:v>306.21416920000001</c:v>
                </c:pt>
                <c:pt idx="12920">
                  <c:v>306.22435630000001</c:v>
                </c:pt>
                <c:pt idx="12921">
                  <c:v>306.23454290000001</c:v>
                </c:pt>
                <c:pt idx="12922">
                  <c:v>306.24472900000001</c:v>
                </c:pt>
                <c:pt idx="12923">
                  <c:v>306.25491449999998</c:v>
                </c:pt>
                <c:pt idx="12924">
                  <c:v>306.2650994</c:v>
                </c:pt>
                <c:pt idx="12925">
                  <c:v>306.27528370000005</c:v>
                </c:pt>
                <c:pt idx="12926">
                  <c:v>306.28546750000004</c:v>
                </c:pt>
                <c:pt idx="12927">
                  <c:v>306.27231710000007</c:v>
                </c:pt>
                <c:pt idx="12928">
                  <c:v>306.28281480000004</c:v>
                </c:pt>
                <c:pt idx="12929">
                  <c:v>306.29331180000003</c:v>
                </c:pt>
                <c:pt idx="12930">
                  <c:v>306.30380830000001</c:v>
                </c:pt>
                <c:pt idx="12931">
                  <c:v>306.3143043</c:v>
                </c:pt>
                <c:pt idx="12932">
                  <c:v>306.32479960000001</c:v>
                </c:pt>
                <c:pt idx="12933">
                  <c:v>306.33529440000001</c:v>
                </c:pt>
                <c:pt idx="12934">
                  <c:v>306.34578859999999</c:v>
                </c:pt>
                <c:pt idx="12935">
                  <c:v>306.35628229999998</c:v>
                </c:pt>
                <c:pt idx="12936">
                  <c:v>306.36677539999999</c:v>
                </c:pt>
                <c:pt idx="12937">
                  <c:v>306.37726789999999</c:v>
                </c:pt>
                <c:pt idx="12938">
                  <c:v>306.38775980000003</c:v>
                </c:pt>
                <c:pt idx="12939">
                  <c:v>306.3982512</c:v>
                </c:pt>
                <c:pt idx="12940">
                  <c:v>306.40874200000002</c:v>
                </c:pt>
                <c:pt idx="12941">
                  <c:v>306.41923220000001</c:v>
                </c:pt>
                <c:pt idx="12942">
                  <c:v>306.4297219</c:v>
                </c:pt>
                <c:pt idx="12943">
                  <c:v>306.44021100000003</c:v>
                </c:pt>
                <c:pt idx="12944">
                  <c:v>306.45069950000004</c:v>
                </c:pt>
                <c:pt idx="12945">
                  <c:v>306.46118740000003</c:v>
                </c:pt>
                <c:pt idx="12946">
                  <c:v>306.47167480000002</c:v>
                </c:pt>
                <c:pt idx="12947">
                  <c:v>306.48216160000004</c:v>
                </c:pt>
                <c:pt idx="12948">
                  <c:v>306.49264790000001</c:v>
                </c:pt>
                <c:pt idx="12949">
                  <c:v>306.50313349999999</c:v>
                </c:pt>
                <c:pt idx="12950">
                  <c:v>306.51361860000003</c:v>
                </c:pt>
                <c:pt idx="12951">
                  <c:v>306.52410320000007</c:v>
                </c:pt>
                <c:pt idx="12952">
                  <c:v>306.53458710000007</c:v>
                </c:pt>
                <c:pt idx="12953">
                  <c:v>306.54507050000007</c:v>
                </c:pt>
                <c:pt idx="12954">
                  <c:v>306.55555330000004</c:v>
                </c:pt>
                <c:pt idx="12955">
                  <c:v>306.56603560000002</c:v>
                </c:pt>
                <c:pt idx="12956">
                  <c:v>306.57651730000003</c:v>
                </c:pt>
                <c:pt idx="12957">
                  <c:v>306.58699840000003</c:v>
                </c:pt>
                <c:pt idx="12958">
                  <c:v>306.5974789</c:v>
                </c:pt>
                <c:pt idx="12959">
                  <c:v>306.60795890000003</c:v>
                </c:pt>
                <c:pt idx="12960">
                  <c:v>306.61843830000004</c:v>
                </c:pt>
                <c:pt idx="12961">
                  <c:v>306.62891710000002</c:v>
                </c:pt>
                <c:pt idx="12962">
                  <c:v>306.63939540000001</c:v>
                </c:pt>
                <c:pt idx="12963">
                  <c:v>306.64987310000004</c:v>
                </c:pt>
                <c:pt idx="12964">
                  <c:v>306.66035020000004</c:v>
                </c:pt>
                <c:pt idx="12965">
                  <c:v>306.67082670000002</c:v>
                </c:pt>
                <c:pt idx="12966">
                  <c:v>306.6813027</c:v>
                </c:pt>
                <c:pt idx="12967">
                  <c:v>306.69177810000002</c:v>
                </c:pt>
                <c:pt idx="12968">
                  <c:v>306.70225290000002</c:v>
                </c:pt>
                <c:pt idx="12969">
                  <c:v>306.71272720000002</c:v>
                </c:pt>
                <c:pt idx="12970">
                  <c:v>306.72320089999999</c:v>
                </c:pt>
                <c:pt idx="12971">
                  <c:v>306.73367400000001</c:v>
                </c:pt>
                <c:pt idx="12972">
                  <c:v>306.74414660000002</c:v>
                </c:pt>
                <c:pt idx="12973">
                  <c:v>306.75461860000001</c:v>
                </c:pt>
                <c:pt idx="12974">
                  <c:v>306.76509000000004</c:v>
                </c:pt>
                <c:pt idx="12975">
                  <c:v>306.77556080000005</c:v>
                </c:pt>
                <c:pt idx="12976">
                  <c:v>306.7860311</c:v>
                </c:pt>
                <c:pt idx="12977">
                  <c:v>306.79650080000005</c:v>
                </c:pt>
                <c:pt idx="12978">
                  <c:v>306.80697000000004</c:v>
                </c:pt>
                <c:pt idx="12979">
                  <c:v>306.81743850000004</c:v>
                </c:pt>
                <c:pt idx="12980">
                  <c:v>306.82790649999998</c:v>
                </c:pt>
                <c:pt idx="12981">
                  <c:v>306.83837390000002</c:v>
                </c:pt>
                <c:pt idx="12982">
                  <c:v>306.84884080000006</c:v>
                </c:pt>
                <c:pt idx="12983">
                  <c:v>306.85930710000002</c:v>
                </c:pt>
                <c:pt idx="12984">
                  <c:v>306.86977280000002</c:v>
                </c:pt>
                <c:pt idx="12985">
                  <c:v>306.88023790000005</c:v>
                </c:pt>
                <c:pt idx="12986">
                  <c:v>306.89070249999997</c:v>
                </c:pt>
                <c:pt idx="12987">
                  <c:v>306.90116649999999</c:v>
                </c:pt>
                <c:pt idx="12988">
                  <c:v>306.91163</c:v>
                </c:pt>
                <c:pt idx="12989">
                  <c:v>306.92209280000003</c:v>
                </c:pt>
                <c:pt idx="12990">
                  <c:v>306.9325551</c:v>
                </c:pt>
                <c:pt idx="12991">
                  <c:v>306.94301680000007</c:v>
                </c:pt>
                <c:pt idx="12992">
                  <c:v>306.95347800000002</c:v>
                </c:pt>
                <c:pt idx="12993">
                  <c:v>306.96393860000001</c:v>
                </c:pt>
                <c:pt idx="12994">
                  <c:v>306.97439860000003</c:v>
                </c:pt>
                <c:pt idx="12995">
                  <c:v>306.98485800000003</c:v>
                </c:pt>
                <c:pt idx="12996">
                  <c:v>306.99531689999998</c:v>
                </c:pt>
                <c:pt idx="12997">
                  <c:v>307.00577520000002</c:v>
                </c:pt>
                <c:pt idx="12998">
                  <c:v>307.01623290000003</c:v>
                </c:pt>
                <c:pt idx="12999">
                  <c:v>307.0266901</c:v>
                </c:pt>
                <c:pt idx="13000">
                  <c:v>307.03714669999999</c:v>
                </c:pt>
                <c:pt idx="13001">
                  <c:v>307.04760270000003</c:v>
                </c:pt>
                <c:pt idx="13002">
                  <c:v>307.0580582</c:v>
                </c:pt>
                <c:pt idx="13003">
                  <c:v>307.06851310000002</c:v>
                </c:pt>
                <c:pt idx="13004">
                  <c:v>307.07896740000007</c:v>
                </c:pt>
                <c:pt idx="13005">
                  <c:v>307.08942110000004</c:v>
                </c:pt>
                <c:pt idx="13006">
                  <c:v>307.09987430000001</c:v>
                </c:pt>
                <c:pt idx="13007">
                  <c:v>307.11032690000002</c:v>
                </c:pt>
                <c:pt idx="13008">
                  <c:v>307.12077890000006</c:v>
                </c:pt>
                <c:pt idx="13009">
                  <c:v>307.13123039999999</c:v>
                </c:pt>
                <c:pt idx="13010">
                  <c:v>307.14168130000002</c:v>
                </c:pt>
                <c:pt idx="13011">
                  <c:v>307.15213160000002</c:v>
                </c:pt>
                <c:pt idx="13012">
                  <c:v>307.16258130000006</c:v>
                </c:pt>
                <c:pt idx="13013">
                  <c:v>307.17303050000004</c:v>
                </c:pt>
                <c:pt idx="13014">
                  <c:v>307.18347910000006</c:v>
                </c:pt>
                <c:pt idx="13015">
                  <c:v>307.19392720000002</c:v>
                </c:pt>
                <c:pt idx="13016">
                  <c:v>307.20437470000002</c:v>
                </c:pt>
                <c:pt idx="13017">
                  <c:v>307.21482160000005</c:v>
                </c:pt>
                <c:pt idx="13018">
                  <c:v>307.22526790000001</c:v>
                </c:pt>
                <c:pt idx="13019">
                  <c:v>307.2357136</c:v>
                </c:pt>
                <c:pt idx="13020">
                  <c:v>307.24615880000005</c:v>
                </c:pt>
                <c:pt idx="13021">
                  <c:v>307.25660349999998</c:v>
                </c:pt>
                <c:pt idx="13022">
                  <c:v>307.26704750000005</c:v>
                </c:pt>
                <c:pt idx="13023">
                  <c:v>307.277491</c:v>
                </c:pt>
                <c:pt idx="13024">
                  <c:v>307.28793390000004</c:v>
                </c:pt>
                <c:pt idx="13025">
                  <c:v>307.29837620000001</c:v>
                </c:pt>
                <c:pt idx="13026">
                  <c:v>307.30881800000003</c:v>
                </c:pt>
                <c:pt idx="13027">
                  <c:v>307.31925920000003</c:v>
                </c:pt>
                <c:pt idx="13028">
                  <c:v>307.32969980000001</c:v>
                </c:pt>
                <c:pt idx="13029">
                  <c:v>307.34013990000005</c:v>
                </c:pt>
                <c:pt idx="13030">
                  <c:v>307.35057940000002</c:v>
                </c:pt>
                <c:pt idx="13031">
                  <c:v>307.36101830000001</c:v>
                </c:pt>
                <c:pt idx="13032">
                  <c:v>307.37145670000007</c:v>
                </c:pt>
                <c:pt idx="13033">
                  <c:v>307.38189440000002</c:v>
                </c:pt>
                <c:pt idx="13034">
                  <c:v>307.39233160000003</c:v>
                </c:pt>
                <c:pt idx="13035">
                  <c:v>307.40276830000005</c:v>
                </c:pt>
                <c:pt idx="13036">
                  <c:v>307.41320430000002</c:v>
                </c:pt>
                <c:pt idx="13037">
                  <c:v>307.42363980000005</c:v>
                </c:pt>
                <c:pt idx="13038">
                  <c:v>307.43407480000002</c:v>
                </c:pt>
                <c:pt idx="13039">
                  <c:v>307.4445091</c:v>
                </c:pt>
                <c:pt idx="13040">
                  <c:v>307.45494289999999</c:v>
                </c:pt>
                <c:pt idx="13041">
                  <c:v>307.46537610000007</c:v>
                </c:pt>
                <c:pt idx="13042">
                  <c:v>307.47580880000004</c:v>
                </c:pt>
                <c:pt idx="13043">
                  <c:v>307.48624090000004</c:v>
                </c:pt>
                <c:pt idx="13044">
                  <c:v>307.49667240000002</c:v>
                </c:pt>
                <c:pt idx="13045">
                  <c:v>307.50710330000004</c:v>
                </c:pt>
                <c:pt idx="13046">
                  <c:v>307.5175337</c:v>
                </c:pt>
                <c:pt idx="13047">
                  <c:v>307.5279635</c:v>
                </c:pt>
                <c:pt idx="13048">
                  <c:v>307.53839270000003</c:v>
                </c:pt>
                <c:pt idx="13049">
                  <c:v>307.54882140000007</c:v>
                </c:pt>
                <c:pt idx="13050">
                  <c:v>307.5592494</c:v>
                </c:pt>
                <c:pt idx="13051">
                  <c:v>307.56967700000001</c:v>
                </c:pt>
                <c:pt idx="13052">
                  <c:v>307.58010390000004</c:v>
                </c:pt>
                <c:pt idx="13053">
                  <c:v>307.59053030000001</c:v>
                </c:pt>
                <c:pt idx="13054">
                  <c:v>307.60095610000002</c:v>
                </c:pt>
                <c:pt idx="13055">
                  <c:v>307.61138130000001</c:v>
                </c:pt>
                <c:pt idx="13056">
                  <c:v>307.62180599999999</c:v>
                </c:pt>
                <c:pt idx="13057">
                  <c:v>307.63223010000002</c:v>
                </c:pt>
                <c:pt idx="13058">
                  <c:v>307.64265360000002</c:v>
                </c:pt>
                <c:pt idx="13059">
                  <c:v>307.65307660000002</c:v>
                </c:pt>
                <c:pt idx="13060">
                  <c:v>307.663499</c:v>
                </c:pt>
                <c:pt idx="13061">
                  <c:v>307.67392080000002</c:v>
                </c:pt>
                <c:pt idx="13062">
                  <c:v>307.68434200000002</c:v>
                </c:pt>
                <c:pt idx="13063">
                  <c:v>307.69476270000001</c:v>
                </c:pt>
                <c:pt idx="13064">
                  <c:v>307.70518280000005</c:v>
                </c:pt>
                <c:pt idx="13065">
                  <c:v>307.7156023</c:v>
                </c:pt>
                <c:pt idx="13066">
                  <c:v>307.72602130000001</c:v>
                </c:pt>
                <c:pt idx="13067">
                  <c:v>307.73643970000001</c:v>
                </c:pt>
                <c:pt idx="13068">
                  <c:v>307.74685749999998</c:v>
                </c:pt>
                <c:pt idx="13069">
                  <c:v>307.7572748</c:v>
                </c:pt>
                <c:pt idx="13070">
                  <c:v>307.76769139999999</c:v>
                </c:pt>
                <c:pt idx="13071">
                  <c:v>307.77810760000006</c:v>
                </c:pt>
                <c:pt idx="13072">
                  <c:v>307.78852310000002</c:v>
                </c:pt>
                <c:pt idx="13073">
                  <c:v>307.79893809999999</c:v>
                </c:pt>
                <c:pt idx="13074">
                  <c:v>307.80935249999999</c:v>
                </c:pt>
                <c:pt idx="13075">
                  <c:v>307.81976630000003</c:v>
                </c:pt>
                <c:pt idx="13076">
                  <c:v>307.83017960000006</c:v>
                </c:pt>
                <c:pt idx="13077">
                  <c:v>307.84059230000003</c:v>
                </c:pt>
                <c:pt idx="13078">
                  <c:v>307.85100440000002</c:v>
                </c:pt>
                <c:pt idx="13079">
                  <c:v>307.8614159</c:v>
                </c:pt>
                <c:pt idx="13080">
                  <c:v>307.87182690000003</c:v>
                </c:pt>
                <c:pt idx="13081">
                  <c:v>307.88223730000004</c:v>
                </c:pt>
                <c:pt idx="13082">
                  <c:v>307.8926472</c:v>
                </c:pt>
                <c:pt idx="13083">
                  <c:v>307.90305649999999</c:v>
                </c:pt>
                <c:pt idx="13084">
                  <c:v>307.91346520000002</c:v>
                </c:pt>
                <c:pt idx="13085">
                  <c:v>307.92387330000003</c:v>
                </c:pt>
                <c:pt idx="13086">
                  <c:v>307.93428089999998</c:v>
                </c:pt>
                <c:pt idx="13087">
                  <c:v>307.94468780000005</c:v>
                </c:pt>
                <c:pt idx="13088">
                  <c:v>307.95509430000004</c:v>
                </c:pt>
                <c:pt idx="13089">
                  <c:v>307.96550009999999</c:v>
                </c:pt>
                <c:pt idx="13090">
                  <c:v>307.97590539999999</c:v>
                </c:pt>
                <c:pt idx="13091">
                  <c:v>307.98631010000003</c:v>
                </c:pt>
                <c:pt idx="13092">
                  <c:v>307.99671430000006</c:v>
                </c:pt>
                <c:pt idx="13093">
                  <c:v>308.0071178</c:v>
                </c:pt>
                <c:pt idx="13094">
                  <c:v>308.0175208</c:v>
                </c:pt>
                <c:pt idx="13095">
                  <c:v>308.0279233</c:v>
                </c:pt>
                <c:pt idx="13096">
                  <c:v>308.03832510000001</c:v>
                </c:pt>
                <c:pt idx="13097">
                  <c:v>308.04872640000002</c:v>
                </c:pt>
                <c:pt idx="13098">
                  <c:v>308.05912710000001</c:v>
                </c:pt>
                <c:pt idx="13099">
                  <c:v>308.0695273</c:v>
                </c:pt>
                <c:pt idx="13100">
                  <c:v>308.07992689999998</c:v>
                </c:pt>
                <c:pt idx="13101">
                  <c:v>308.09032590000004</c:v>
                </c:pt>
                <c:pt idx="13102">
                  <c:v>308.10072430000002</c:v>
                </c:pt>
                <c:pt idx="13103">
                  <c:v>308.11112220000001</c:v>
                </c:pt>
                <c:pt idx="13104">
                  <c:v>308.12151950000003</c:v>
                </c:pt>
                <c:pt idx="13105">
                  <c:v>308.13191620000003</c:v>
                </c:pt>
                <c:pt idx="13106">
                  <c:v>308.14231240000004</c:v>
                </c:pt>
                <c:pt idx="13107">
                  <c:v>308.15270800000002</c:v>
                </c:pt>
                <c:pt idx="13108">
                  <c:v>308.16310300000004</c:v>
                </c:pt>
                <c:pt idx="13109">
                  <c:v>308.17349740000003</c:v>
                </c:pt>
                <c:pt idx="13110">
                  <c:v>308.18389130000003</c:v>
                </c:pt>
                <c:pt idx="13111">
                  <c:v>308.19428460000006</c:v>
                </c:pt>
                <c:pt idx="13112">
                  <c:v>308.20467739999998</c:v>
                </c:pt>
                <c:pt idx="13113">
                  <c:v>308.21506950000003</c:v>
                </c:pt>
                <c:pt idx="13114">
                  <c:v>308.22546110000002</c:v>
                </c:pt>
                <c:pt idx="13115">
                  <c:v>308.23585209999999</c:v>
                </c:pt>
                <c:pt idx="13116">
                  <c:v>308.24624260000002</c:v>
                </c:pt>
                <c:pt idx="13117">
                  <c:v>308.25663250000002</c:v>
                </c:pt>
                <c:pt idx="13118">
                  <c:v>308.26702180000001</c:v>
                </c:pt>
                <c:pt idx="13119">
                  <c:v>308.27741060000005</c:v>
                </c:pt>
                <c:pt idx="13120">
                  <c:v>308.28779870000005</c:v>
                </c:pt>
                <c:pt idx="13121">
                  <c:v>308.2981863</c:v>
                </c:pt>
                <c:pt idx="13122">
                  <c:v>308.3085734</c:v>
                </c:pt>
                <c:pt idx="13123">
                  <c:v>308.31895990000004</c:v>
                </c:pt>
                <c:pt idx="13124">
                  <c:v>308.32934570000003</c:v>
                </c:pt>
                <c:pt idx="13125">
                  <c:v>308.33973110000005</c:v>
                </c:pt>
                <c:pt idx="13126">
                  <c:v>308.35011580000003</c:v>
                </c:pt>
                <c:pt idx="13127">
                  <c:v>308.36050000000006</c:v>
                </c:pt>
                <c:pt idx="13128">
                  <c:v>308.37088360000001</c:v>
                </c:pt>
                <c:pt idx="13129">
                  <c:v>308.38126670000003</c:v>
                </c:pt>
                <c:pt idx="13130">
                  <c:v>308.39164920000002</c:v>
                </c:pt>
                <c:pt idx="13131">
                  <c:v>308.40203110000004</c:v>
                </c:pt>
                <c:pt idx="13132">
                  <c:v>308.41241239999999</c:v>
                </c:pt>
                <c:pt idx="13133">
                  <c:v>308.42279320000006</c:v>
                </c:pt>
                <c:pt idx="13134">
                  <c:v>308.43317340000004</c:v>
                </c:pt>
                <c:pt idx="13135">
                  <c:v>308.44355300000001</c:v>
                </c:pt>
                <c:pt idx="13136">
                  <c:v>308.45393200000001</c:v>
                </c:pt>
                <c:pt idx="13137">
                  <c:v>308.46431050000007</c:v>
                </c:pt>
                <c:pt idx="13138">
                  <c:v>308.47468840000005</c:v>
                </c:pt>
                <c:pt idx="13139">
                  <c:v>308.48506580000003</c:v>
                </c:pt>
                <c:pt idx="13140">
                  <c:v>308.49544260000005</c:v>
                </c:pt>
                <c:pt idx="13141">
                  <c:v>308.50581879999999</c:v>
                </c:pt>
                <c:pt idx="13142">
                  <c:v>308.51619440000002</c:v>
                </c:pt>
                <c:pt idx="13143">
                  <c:v>308.52656949999999</c:v>
                </c:pt>
                <c:pt idx="13144">
                  <c:v>308.53694400000006</c:v>
                </c:pt>
                <c:pt idx="13145">
                  <c:v>308.5473179</c:v>
                </c:pt>
                <c:pt idx="13146">
                  <c:v>308.55769120000002</c:v>
                </c:pt>
                <c:pt idx="13147">
                  <c:v>308.56806399999999</c:v>
                </c:pt>
                <c:pt idx="13148">
                  <c:v>308.57843620000006</c:v>
                </c:pt>
                <c:pt idx="13149">
                  <c:v>308.58880790000001</c:v>
                </c:pt>
                <c:pt idx="13150">
                  <c:v>308.59917899999999</c:v>
                </c:pt>
                <c:pt idx="13151">
                  <c:v>308.60954950000007</c:v>
                </c:pt>
                <c:pt idx="13152">
                  <c:v>308.61991940000001</c:v>
                </c:pt>
                <c:pt idx="13153">
                  <c:v>308.63028880000002</c:v>
                </c:pt>
                <c:pt idx="13154">
                  <c:v>308.64065760000005</c:v>
                </c:pt>
                <c:pt idx="13155">
                  <c:v>308.65102580000001</c:v>
                </c:pt>
                <c:pt idx="13156">
                  <c:v>308.66139340000007</c:v>
                </c:pt>
                <c:pt idx="13157">
                  <c:v>308.6717605</c:v>
                </c:pt>
                <c:pt idx="13158">
                  <c:v>308.68212699999998</c:v>
                </c:pt>
                <c:pt idx="13159">
                  <c:v>308.69249300000001</c:v>
                </c:pt>
                <c:pt idx="13160">
                  <c:v>308.70285830000006</c:v>
                </c:pt>
                <c:pt idx="13161">
                  <c:v>308.71322309999999</c:v>
                </c:pt>
                <c:pt idx="13162">
                  <c:v>308.72358740000004</c:v>
                </c:pt>
                <c:pt idx="13163">
                  <c:v>308.73395099999999</c:v>
                </c:pt>
                <c:pt idx="13164">
                  <c:v>308.74431410000005</c:v>
                </c:pt>
                <c:pt idx="13165">
                  <c:v>308.7546767</c:v>
                </c:pt>
                <c:pt idx="13166">
                  <c:v>308.76503860000003</c:v>
                </c:pt>
                <c:pt idx="13167">
                  <c:v>308.77539999999999</c:v>
                </c:pt>
                <c:pt idx="13168">
                  <c:v>308.78576079999999</c:v>
                </c:pt>
                <c:pt idx="13169">
                  <c:v>308.79612099999997</c:v>
                </c:pt>
                <c:pt idx="13170">
                  <c:v>308.80648070000001</c:v>
                </c:pt>
                <c:pt idx="13171">
                  <c:v>308.81683980000003</c:v>
                </c:pt>
                <c:pt idx="13172">
                  <c:v>308.82719830000002</c:v>
                </c:pt>
                <c:pt idx="13173">
                  <c:v>308.83755630000002</c:v>
                </c:pt>
                <c:pt idx="13174">
                  <c:v>308.84791370000005</c:v>
                </c:pt>
                <c:pt idx="13175">
                  <c:v>308.8582705</c:v>
                </c:pt>
                <c:pt idx="13176">
                  <c:v>308.86862680000002</c:v>
                </c:pt>
                <c:pt idx="13177">
                  <c:v>308.87898240000004</c:v>
                </c:pt>
                <c:pt idx="13178">
                  <c:v>308.88933760000003</c:v>
                </c:pt>
                <c:pt idx="13179">
                  <c:v>308.89969210000004</c:v>
                </c:pt>
                <c:pt idx="13180">
                  <c:v>308.91004610000005</c:v>
                </c:pt>
                <c:pt idx="13181">
                  <c:v>308.92039950000003</c:v>
                </c:pt>
                <c:pt idx="13182">
                  <c:v>308.93075229999999</c:v>
                </c:pt>
                <c:pt idx="13183">
                  <c:v>308.94110460000002</c:v>
                </c:pt>
                <c:pt idx="13184">
                  <c:v>308.95145620000005</c:v>
                </c:pt>
                <c:pt idx="13185">
                  <c:v>308.96180740000005</c:v>
                </c:pt>
                <c:pt idx="13186">
                  <c:v>308.97215790000007</c:v>
                </c:pt>
                <c:pt idx="13187">
                  <c:v>308.98250790000003</c:v>
                </c:pt>
                <c:pt idx="13188">
                  <c:v>308.99285730000003</c:v>
                </c:pt>
                <c:pt idx="13189">
                  <c:v>309.0032061</c:v>
                </c:pt>
                <c:pt idx="13190">
                  <c:v>309.01355440000003</c:v>
                </c:pt>
                <c:pt idx="13191">
                  <c:v>309.02390209999999</c:v>
                </c:pt>
                <c:pt idx="13192">
                  <c:v>309.03424920000003</c:v>
                </c:pt>
                <c:pt idx="13193">
                  <c:v>309.04459580000002</c:v>
                </c:pt>
                <c:pt idx="13194">
                  <c:v>309.05494179999999</c:v>
                </c:pt>
                <c:pt idx="13195">
                  <c:v>309.0652872</c:v>
                </c:pt>
                <c:pt idx="13196">
                  <c:v>309.07563210000006</c:v>
                </c:pt>
                <c:pt idx="13197">
                  <c:v>309.08597630000003</c:v>
                </c:pt>
                <c:pt idx="13198">
                  <c:v>309.09631999999999</c:v>
                </c:pt>
                <c:pt idx="13199">
                  <c:v>309.10666320000001</c:v>
                </c:pt>
                <c:pt idx="13200">
                  <c:v>309.11700569999999</c:v>
                </c:pt>
                <c:pt idx="13201">
                  <c:v>309.12734769999997</c:v>
                </c:pt>
                <c:pt idx="13202">
                  <c:v>309.13768920000001</c:v>
                </c:pt>
                <c:pt idx="13203">
                  <c:v>309.14803000000001</c:v>
                </c:pt>
                <c:pt idx="13204">
                  <c:v>309.1583703</c:v>
                </c:pt>
                <c:pt idx="13205">
                  <c:v>309.16871000000003</c:v>
                </c:pt>
                <c:pt idx="13206">
                  <c:v>309.17904920000001</c:v>
                </c:pt>
                <c:pt idx="13207">
                  <c:v>309.1893877</c:v>
                </c:pt>
                <c:pt idx="13208">
                  <c:v>309.19972580000007</c:v>
                </c:pt>
                <c:pt idx="13209">
                  <c:v>309.21006320000004</c:v>
                </c:pt>
                <c:pt idx="13210">
                  <c:v>309.22040010000001</c:v>
                </c:pt>
                <c:pt idx="13211">
                  <c:v>309.23073640000001</c:v>
                </c:pt>
                <c:pt idx="13212">
                  <c:v>309.2410721</c:v>
                </c:pt>
                <c:pt idx="13213">
                  <c:v>309.25140720000002</c:v>
                </c:pt>
                <c:pt idx="13214">
                  <c:v>309.26174179999998</c:v>
                </c:pt>
                <c:pt idx="13215">
                  <c:v>309.27207580000004</c:v>
                </c:pt>
                <c:pt idx="13216">
                  <c:v>309.28240930000004</c:v>
                </c:pt>
                <c:pt idx="13217">
                  <c:v>309.29274220000002</c:v>
                </c:pt>
                <c:pt idx="13218">
                  <c:v>309.30307449999998</c:v>
                </c:pt>
                <c:pt idx="13219">
                  <c:v>309.31340620000003</c:v>
                </c:pt>
                <c:pt idx="13220">
                  <c:v>309.32373740000003</c:v>
                </c:pt>
                <c:pt idx="13221">
                  <c:v>309.33406800000006</c:v>
                </c:pt>
                <c:pt idx="13222">
                  <c:v>309.34439800000001</c:v>
                </c:pt>
                <c:pt idx="13223">
                  <c:v>309.3547274</c:v>
                </c:pt>
                <c:pt idx="13224">
                  <c:v>309.36505630000005</c:v>
                </c:pt>
                <c:pt idx="13225">
                  <c:v>309.37538460000002</c:v>
                </c:pt>
                <c:pt idx="13226">
                  <c:v>309.38571239999999</c:v>
                </c:pt>
                <c:pt idx="13227">
                  <c:v>309.39603960000005</c:v>
                </c:pt>
                <c:pt idx="13228">
                  <c:v>309.40636620000004</c:v>
                </c:pt>
                <c:pt idx="13229">
                  <c:v>309.4166922</c:v>
                </c:pt>
                <c:pt idx="13230">
                  <c:v>309.42701770000002</c:v>
                </c:pt>
                <c:pt idx="13231">
                  <c:v>309.4373425</c:v>
                </c:pt>
                <c:pt idx="13232">
                  <c:v>309.4476669</c:v>
                </c:pt>
                <c:pt idx="13233">
                  <c:v>309.45799060000002</c:v>
                </c:pt>
                <c:pt idx="13234">
                  <c:v>309.46831380000003</c:v>
                </c:pt>
                <c:pt idx="13235">
                  <c:v>309.47863640000003</c:v>
                </c:pt>
                <c:pt idx="13236">
                  <c:v>309.48895850000002</c:v>
                </c:pt>
                <c:pt idx="13237">
                  <c:v>309.49927989999998</c:v>
                </c:pt>
                <c:pt idx="13238">
                  <c:v>309.50960080000004</c:v>
                </c:pt>
                <c:pt idx="13239">
                  <c:v>309.51992120000006</c:v>
                </c:pt>
                <c:pt idx="13240">
                  <c:v>309.53024090000002</c:v>
                </c:pt>
                <c:pt idx="13241">
                  <c:v>309.54056009999999</c:v>
                </c:pt>
                <c:pt idx="13242">
                  <c:v>309.55087870000006</c:v>
                </c:pt>
                <c:pt idx="13243">
                  <c:v>309.5611968</c:v>
                </c:pt>
                <c:pt idx="13244">
                  <c:v>309.57151429999999</c:v>
                </c:pt>
                <c:pt idx="13245">
                  <c:v>309.58183120000007</c:v>
                </c:pt>
                <c:pt idx="13246">
                  <c:v>309.59214750000007</c:v>
                </c:pt>
                <c:pt idx="13247">
                  <c:v>309.60246330000007</c:v>
                </c:pt>
                <c:pt idx="13248">
                  <c:v>309.61277850000005</c:v>
                </c:pt>
                <c:pt idx="13249">
                  <c:v>309.62309310000006</c:v>
                </c:pt>
                <c:pt idx="13250">
                  <c:v>309.63340720000002</c:v>
                </c:pt>
                <c:pt idx="13251">
                  <c:v>309.64372070000002</c:v>
                </c:pt>
                <c:pt idx="13252">
                  <c:v>309.65403360000005</c:v>
                </c:pt>
                <c:pt idx="13253">
                  <c:v>309.66434600000002</c:v>
                </c:pt>
                <c:pt idx="13254">
                  <c:v>309.67465770000001</c:v>
                </c:pt>
                <c:pt idx="13255">
                  <c:v>309.68496900000002</c:v>
                </c:pt>
                <c:pt idx="13256">
                  <c:v>309.69527959999999</c:v>
                </c:pt>
                <c:pt idx="13257">
                  <c:v>309.70558970000002</c:v>
                </c:pt>
                <c:pt idx="13258">
                  <c:v>309.71589920000002</c:v>
                </c:pt>
                <c:pt idx="13259">
                  <c:v>309.72620810000001</c:v>
                </c:pt>
                <c:pt idx="13260">
                  <c:v>309.73651649999999</c:v>
                </c:pt>
                <c:pt idx="13261">
                  <c:v>309.74682419999999</c:v>
                </c:pt>
                <c:pt idx="13262">
                  <c:v>309.75713150000001</c:v>
                </c:pt>
                <c:pt idx="13263">
                  <c:v>309.76743809999999</c:v>
                </c:pt>
                <c:pt idx="13264">
                  <c:v>309.77774419999997</c:v>
                </c:pt>
                <c:pt idx="13265">
                  <c:v>309.78804969999999</c:v>
                </c:pt>
                <c:pt idx="13266">
                  <c:v>309.79835460000004</c:v>
                </c:pt>
                <c:pt idx="13267">
                  <c:v>309.80865900000003</c:v>
                </c:pt>
                <c:pt idx="13268">
                  <c:v>309.81896280000007</c:v>
                </c:pt>
                <c:pt idx="13269">
                  <c:v>309.82926600000002</c:v>
                </c:pt>
                <c:pt idx="13270">
                  <c:v>309.83956870000003</c:v>
                </c:pt>
                <c:pt idx="13271">
                  <c:v>309.84987080000002</c:v>
                </c:pt>
                <c:pt idx="13272">
                  <c:v>309.86017230000004</c:v>
                </c:pt>
                <c:pt idx="13273">
                  <c:v>309.87047330000001</c:v>
                </c:pt>
                <c:pt idx="13274">
                  <c:v>309.8807736</c:v>
                </c:pt>
                <c:pt idx="13275">
                  <c:v>309.89107340000004</c:v>
                </c:pt>
                <c:pt idx="13276">
                  <c:v>309.90137270000002</c:v>
                </c:pt>
                <c:pt idx="13277">
                  <c:v>309.91167130000002</c:v>
                </c:pt>
                <c:pt idx="13278">
                  <c:v>309.88912220000003</c:v>
                </c:pt>
                <c:pt idx="13279">
                  <c:v>309.89974270000005</c:v>
                </c:pt>
                <c:pt idx="13280">
                  <c:v>309.91036260000004</c:v>
                </c:pt>
                <c:pt idx="13281">
                  <c:v>309.92098179999999</c:v>
                </c:pt>
                <c:pt idx="13282">
                  <c:v>309.93160060000002</c:v>
                </c:pt>
                <c:pt idx="13283">
                  <c:v>309.94221870000001</c:v>
                </c:pt>
                <c:pt idx="13284">
                  <c:v>309.9528363</c:v>
                </c:pt>
                <c:pt idx="13285">
                  <c:v>309.9634532</c:v>
                </c:pt>
                <c:pt idx="13286">
                  <c:v>309.97406960000001</c:v>
                </c:pt>
                <c:pt idx="13287">
                  <c:v>309.98468550000001</c:v>
                </c:pt>
                <c:pt idx="13288">
                  <c:v>309.99530070000003</c:v>
                </c:pt>
                <c:pt idx="13289">
                  <c:v>310.00591540000005</c:v>
                </c:pt>
                <c:pt idx="13290">
                  <c:v>310.01652949999999</c:v>
                </c:pt>
                <c:pt idx="13291">
                  <c:v>310.02714300000002</c:v>
                </c:pt>
                <c:pt idx="13292">
                  <c:v>310.037756</c:v>
                </c:pt>
                <c:pt idx="13293">
                  <c:v>310.04836829999999</c:v>
                </c:pt>
                <c:pt idx="13294">
                  <c:v>310.05898010000004</c:v>
                </c:pt>
                <c:pt idx="13295">
                  <c:v>310.06959130000001</c:v>
                </c:pt>
                <c:pt idx="13296">
                  <c:v>310.08020199999999</c:v>
                </c:pt>
                <c:pt idx="13297">
                  <c:v>310.09081200000003</c:v>
                </c:pt>
                <c:pt idx="13298">
                  <c:v>310.10142150000001</c:v>
                </c:pt>
                <c:pt idx="13299">
                  <c:v>310.11203040000004</c:v>
                </c:pt>
                <c:pt idx="13300">
                  <c:v>310.1226388</c:v>
                </c:pt>
                <c:pt idx="13301">
                  <c:v>310.13324650000004</c:v>
                </c:pt>
                <c:pt idx="13302">
                  <c:v>310.14385370000002</c:v>
                </c:pt>
                <c:pt idx="13303">
                  <c:v>310.15446030000004</c:v>
                </c:pt>
                <c:pt idx="13304">
                  <c:v>310.16506630000003</c:v>
                </c:pt>
                <c:pt idx="13305">
                  <c:v>310.17567179999998</c:v>
                </c:pt>
                <c:pt idx="13306">
                  <c:v>310.18627670000001</c:v>
                </c:pt>
                <c:pt idx="13307">
                  <c:v>310.19688090000005</c:v>
                </c:pt>
                <c:pt idx="13308">
                  <c:v>310.20748470000001</c:v>
                </c:pt>
                <c:pt idx="13309">
                  <c:v>310.21808780000003</c:v>
                </c:pt>
                <c:pt idx="13310">
                  <c:v>310.2286904</c:v>
                </c:pt>
                <c:pt idx="13311">
                  <c:v>310.23929240000001</c:v>
                </c:pt>
                <c:pt idx="13312">
                  <c:v>310.24989380000005</c:v>
                </c:pt>
                <c:pt idx="13313">
                  <c:v>310.26049460000002</c:v>
                </c:pt>
                <c:pt idx="13314">
                  <c:v>310.27109490000004</c:v>
                </c:pt>
                <c:pt idx="13315">
                  <c:v>310.28169450000001</c:v>
                </c:pt>
                <c:pt idx="13316">
                  <c:v>310.29229359999999</c:v>
                </c:pt>
                <c:pt idx="13317">
                  <c:v>310.30289220000003</c:v>
                </c:pt>
                <c:pt idx="13318">
                  <c:v>310.31349010000002</c:v>
                </c:pt>
                <c:pt idx="13319">
                  <c:v>310.32408750000002</c:v>
                </c:pt>
                <c:pt idx="13320">
                  <c:v>310.33468430000005</c:v>
                </c:pt>
                <c:pt idx="13321">
                  <c:v>310.34528050000006</c:v>
                </c:pt>
                <c:pt idx="13322">
                  <c:v>310.35587620000001</c:v>
                </c:pt>
                <c:pt idx="13323">
                  <c:v>310.36647120000003</c:v>
                </c:pt>
                <c:pt idx="13324">
                  <c:v>310.3770657</c:v>
                </c:pt>
                <c:pt idx="13325">
                  <c:v>310.38765960000006</c:v>
                </c:pt>
                <c:pt idx="13326">
                  <c:v>310.39825300000001</c:v>
                </c:pt>
                <c:pt idx="13327">
                  <c:v>310.40884569999997</c:v>
                </c:pt>
                <c:pt idx="13328">
                  <c:v>310.41943790000005</c:v>
                </c:pt>
                <c:pt idx="13329">
                  <c:v>310.43002950000005</c:v>
                </c:pt>
                <c:pt idx="13330">
                  <c:v>310.44062050000002</c:v>
                </c:pt>
                <c:pt idx="13331">
                  <c:v>310.451211</c:v>
                </c:pt>
                <c:pt idx="13332">
                  <c:v>310.46180090000001</c:v>
                </c:pt>
                <c:pt idx="13333">
                  <c:v>310.47239020000001</c:v>
                </c:pt>
                <c:pt idx="13334">
                  <c:v>310.48297890000003</c:v>
                </c:pt>
                <c:pt idx="13335">
                  <c:v>310.49356700000004</c:v>
                </c:pt>
                <c:pt idx="13336">
                  <c:v>310.50415459999999</c:v>
                </c:pt>
                <c:pt idx="13337">
                  <c:v>310.51474160000004</c:v>
                </c:pt>
                <c:pt idx="13338">
                  <c:v>310.52532800000006</c:v>
                </c:pt>
                <c:pt idx="13339">
                  <c:v>310.5359138</c:v>
                </c:pt>
                <c:pt idx="13340">
                  <c:v>310.54649910000006</c:v>
                </c:pt>
                <c:pt idx="13341">
                  <c:v>310.55708380000004</c:v>
                </c:pt>
                <c:pt idx="13342">
                  <c:v>310.5676679</c:v>
                </c:pt>
                <c:pt idx="13343">
                  <c:v>310.57825140000006</c:v>
                </c:pt>
                <c:pt idx="13344">
                  <c:v>310.58883440000005</c:v>
                </c:pt>
                <c:pt idx="13345">
                  <c:v>310.59941680000003</c:v>
                </c:pt>
                <c:pt idx="13346">
                  <c:v>310.60999860000004</c:v>
                </c:pt>
                <c:pt idx="13347">
                  <c:v>310.62057980000003</c:v>
                </c:pt>
                <c:pt idx="13348">
                  <c:v>310.6311604</c:v>
                </c:pt>
                <c:pt idx="13349">
                  <c:v>310.64174050000003</c:v>
                </c:pt>
                <c:pt idx="13350">
                  <c:v>310.65232000000003</c:v>
                </c:pt>
                <c:pt idx="13351">
                  <c:v>310.66289890000002</c:v>
                </c:pt>
                <c:pt idx="13352">
                  <c:v>310.67347720000004</c:v>
                </c:pt>
                <c:pt idx="13353">
                  <c:v>310.68405500000006</c:v>
                </c:pt>
                <c:pt idx="13354">
                  <c:v>310.6946322</c:v>
                </c:pt>
                <c:pt idx="13355">
                  <c:v>310.70520880000004</c:v>
                </c:pt>
                <c:pt idx="13356">
                  <c:v>310.71578479999999</c:v>
                </c:pt>
                <c:pt idx="13357">
                  <c:v>310.72636030000001</c:v>
                </c:pt>
                <c:pt idx="13358">
                  <c:v>310.7369352</c:v>
                </c:pt>
                <c:pt idx="13359">
                  <c:v>310.74750950000004</c:v>
                </c:pt>
                <c:pt idx="13360">
                  <c:v>310.75808319999999</c:v>
                </c:pt>
                <c:pt idx="13361">
                  <c:v>310.76865640000005</c:v>
                </c:pt>
                <c:pt idx="13362">
                  <c:v>310.77922890000002</c:v>
                </c:pt>
                <c:pt idx="13363">
                  <c:v>310.78980090000005</c:v>
                </c:pt>
                <c:pt idx="13364">
                  <c:v>310.80037229999999</c:v>
                </c:pt>
                <c:pt idx="13365">
                  <c:v>310.8109432</c:v>
                </c:pt>
                <c:pt idx="13366">
                  <c:v>310.82151340000001</c:v>
                </c:pt>
                <c:pt idx="13367">
                  <c:v>310.83208310000003</c:v>
                </c:pt>
                <c:pt idx="13368">
                  <c:v>310.84265219999997</c:v>
                </c:pt>
                <c:pt idx="13369">
                  <c:v>310.85322080000003</c:v>
                </c:pt>
                <c:pt idx="13370">
                  <c:v>310.86378870000004</c:v>
                </c:pt>
                <c:pt idx="13371">
                  <c:v>310.8743561</c:v>
                </c:pt>
                <c:pt idx="13372">
                  <c:v>310.88492289999999</c:v>
                </c:pt>
                <c:pt idx="13373">
                  <c:v>310.89548920000004</c:v>
                </c:pt>
                <c:pt idx="13374">
                  <c:v>310.90605480000005</c:v>
                </c:pt>
                <c:pt idx="13375">
                  <c:v>310.9166199</c:v>
                </c:pt>
                <c:pt idx="13376">
                  <c:v>310.92718439999999</c:v>
                </c:pt>
                <c:pt idx="13377">
                  <c:v>310.93774830000001</c:v>
                </c:pt>
                <c:pt idx="13378">
                  <c:v>310.94831160000001</c:v>
                </c:pt>
                <c:pt idx="13379">
                  <c:v>310.95887440000001</c:v>
                </c:pt>
                <c:pt idx="13380">
                  <c:v>310.96943659999999</c:v>
                </c:pt>
                <c:pt idx="13381">
                  <c:v>310.97999820000001</c:v>
                </c:pt>
                <c:pt idx="13382">
                  <c:v>310.99055930000003</c:v>
                </c:pt>
                <c:pt idx="13383">
                  <c:v>311.0011197</c:v>
                </c:pt>
                <c:pt idx="13384">
                  <c:v>311.01167960000004</c:v>
                </c:pt>
                <c:pt idx="13385">
                  <c:v>311.02223889999999</c:v>
                </c:pt>
                <c:pt idx="13386">
                  <c:v>311.03279760000004</c:v>
                </c:pt>
                <c:pt idx="13387">
                  <c:v>311.04335580000003</c:v>
                </c:pt>
                <c:pt idx="13388">
                  <c:v>311.05391340000006</c:v>
                </c:pt>
                <c:pt idx="13389">
                  <c:v>311.0644704</c:v>
                </c:pt>
                <c:pt idx="13390">
                  <c:v>311.07502679999999</c:v>
                </c:pt>
                <c:pt idx="13391">
                  <c:v>311.08558260000001</c:v>
                </c:pt>
                <c:pt idx="13392">
                  <c:v>311.09613789999997</c:v>
                </c:pt>
                <c:pt idx="13393">
                  <c:v>311.10669259999997</c:v>
                </c:pt>
                <c:pt idx="13394">
                  <c:v>311.11724670000001</c:v>
                </c:pt>
                <c:pt idx="13395">
                  <c:v>311.12780029999999</c:v>
                </c:pt>
                <c:pt idx="13396">
                  <c:v>311.13835320000004</c:v>
                </c:pt>
                <c:pt idx="13397">
                  <c:v>311.14890560000003</c:v>
                </c:pt>
                <c:pt idx="13398">
                  <c:v>311.15945740000006</c:v>
                </c:pt>
                <c:pt idx="13399">
                  <c:v>311.17000860000002</c:v>
                </c:pt>
                <c:pt idx="13400">
                  <c:v>311.18055930000003</c:v>
                </c:pt>
                <c:pt idx="13401">
                  <c:v>311.19110940000002</c:v>
                </c:pt>
                <c:pt idx="13402">
                  <c:v>311.20165890000004</c:v>
                </c:pt>
                <c:pt idx="13403">
                  <c:v>311.21220780000004</c:v>
                </c:pt>
                <c:pt idx="13404">
                  <c:v>311.22275619999999</c:v>
                </c:pt>
                <c:pt idx="13405">
                  <c:v>311.23330390000007</c:v>
                </c:pt>
                <c:pt idx="13406">
                  <c:v>311.24385110000003</c:v>
                </c:pt>
                <c:pt idx="13407">
                  <c:v>311.25439770000003</c:v>
                </c:pt>
                <c:pt idx="13408">
                  <c:v>311.26494380000003</c:v>
                </c:pt>
                <c:pt idx="13409">
                  <c:v>311.27548920000004</c:v>
                </c:pt>
                <c:pt idx="13410">
                  <c:v>311.28603410000005</c:v>
                </c:pt>
                <c:pt idx="13411">
                  <c:v>311.29657840000004</c:v>
                </c:pt>
                <c:pt idx="13412">
                  <c:v>311.30712219999998</c:v>
                </c:pt>
                <c:pt idx="13413">
                  <c:v>311.31766529999999</c:v>
                </c:pt>
                <c:pt idx="13414">
                  <c:v>311.32820790000005</c:v>
                </c:pt>
                <c:pt idx="13415">
                  <c:v>311.33874989999998</c:v>
                </c:pt>
                <c:pt idx="13416">
                  <c:v>311.34929140000003</c:v>
                </c:pt>
                <c:pt idx="13417">
                  <c:v>311.35983219999997</c:v>
                </c:pt>
                <c:pt idx="13418">
                  <c:v>311.37037250000003</c:v>
                </c:pt>
                <c:pt idx="13419">
                  <c:v>311.38091220000001</c:v>
                </c:pt>
                <c:pt idx="13420">
                  <c:v>311.39145130000003</c:v>
                </c:pt>
                <c:pt idx="13421">
                  <c:v>311.40198980000002</c:v>
                </c:pt>
                <c:pt idx="13422">
                  <c:v>311.41252780000002</c:v>
                </c:pt>
                <c:pt idx="13423">
                  <c:v>311.42306520000005</c:v>
                </c:pt>
                <c:pt idx="13424">
                  <c:v>311.43360200000001</c:v>
                </c:pt>
                <c:pt idx="13425">
                  <c:v>311.44413820000005</c:v>
                </c:pt>
                <c:pt idx="13426">
                  <c:v>311.45467390000005</c:v>
                </c:pt>
                <c:pt idx="13427">
                  <c:v>311.46520900000002</c:v>
                </c:pt>
                <c:pt idx="13428">
                  <c:v>311.47574350000002</c:v>
                </c:pt>
                <c:pt idx="13429">
                  <c:v>311.48627740000001</c:v>
                </c:pt>
                <c:pt idx="13430">
                  <c:v>311.49681079999999</c:v>
                </c:pt>
                <c:pt idx="13431">
                  <c:v>311.50734360000001</c:v>
                </c:pt>
                <c:pt idx="13432">
                  <c:v>311.51787580000001</c:v>
                </c:pt>
                <c:pt idx="13433">
                  <c:v>311.52840740000005</c:v>
                </c:pt>
                <c:pt idx="13434">
                  <c:v>311.53893840000001</c:v>
                </c:pt>
                <c:pt idx="13435">
                  <c:v>311.54946890000002</c:v>
                </c:pt>
                <c:pt idx="13436">
                  <c:v>311.55999880000002</c:v>
                </c:pt>
                <c:pt idx="13437">
                  <c:v>311.57052810000005</c:v>
                </c:pt>
                <c:pt idx="13438">
                  <c:v>311.5810568</c:v>
                </c:pt>
                <c:pt idx="13439">
                  <c:v>311.59158500000001</c:v>
                </c:pt>
                <c:pt idx="13440">
                  <c:v>311.6021126</c:v>
                </c:pt>
                <c:pt idx="13441">
                  <c:v>311.61263960000002</c:v>
                </c:pt>
                <c:pt idx="13442">
                  <c:v>311.62316600000003</c:v>
                </c:pt>
                <c:pt idx="13443">
                  <c:v>311.63369189999997</c:v>
                </c:pt>
                <c:pt idx="13444">
                  <c:v>311.64421720000001</c:v>
                </c:pt>
                <c:pt idx="13445">
                  <c:v>311.65474190000003</c:v>
                </c:pt>
                <c:pt idx="13446">
                  <c:v>311.66526600000003</c:v>
                </c:pt>
                <c:pt idx="13447">
                  <c:v>311.67578950000001</c:v>
                </c:pt>
                <c:pt idx="13448">
                  <c:v>311.68631249999999</c:v>
                </c:pt>
                <c:pt idx="13449">
                  <c:v>311.69683490000006</c:v>
                </c:pt>
                <c:pt idx="13450">
                  <c:v>311.70735670000005</c:v>
                </c:pt>
                <c:pt idx="13451">
                  <c:v>311.71787799999998</c:v>
                </c:pt>
                <c:pt idx="13452">
                  <c:v>311.72839859999999</c:v>
                </c:pt>
                <c:pt idx="13453">
                  <c:v>311.7389187</c:v>
                </c:pt>
                <c:pt idx="13454">
                  <c:v>311.74943819999999</c:v>
                </c:pt>
                <c:pt idx="13455">
                  <c:v>311.75995719999997</c:v>
                </c:pt>
                <c:pt idx="13456">
                  <c:v>311.77047549999997</c:v>
                </c:pt>
                <c:pt idx="13457">
                  <c:v>311.78099330000003</c:v>
                </c:pt>
                <c:pt idx="13458">
                  <c:v>311.79151050000002</c:v>
                </c:pt>
                <c:pt idx="13459">
                  <c:v>311.80202710000003</c:v>
                </c:pt>
                <c:pt idx="13460">
                  <c:v>311.81254319999999</c:v>
                </c:pt>
                <c:pt idx="13461">
                  <c:v>311.82305860000002</c:v>
                </c:pt>
                <c:pt idx="13462">
                  <c:v>311.8335735</c:v>
                </c:pt>
                <c:pt idx="13463">
                  <c:v>311.84408790000003</c:v>
                </c:pt>
                <c:pt idx="13464">
                  <c:v>311.85460160000002</c:v>
                </c:pt>
                <c:pt idx="13465">
                  <c:v>311.86511480000001</c:v>
                </c:pt>
                <c:pt idx="13466">
                  <c:v>311.87562740000004</c:v>
                </c:pt>
                <c:pt idx="13467">
                  <c:v>311.88613939999999</c:v>
                </c:pt>
                <c:pt idx="13468">
                  <c:v>311.89665080000003</c:v>
                </c:pt>
                <c:pt idx="13469">
                  <c:v>311.90716170000002</c:v>
                </c:pt>
                <c:pt idx="13470">
                  <c:v>311.91767190000002</c:v>
                </c:pt>
                <c:pt idx="13471">
                  <c:v>311.92818169999998</c:v>
                </c:pt>
                <c:pt idx="13472">
                  <c:v>311.93869080000002</c:v>
                </c:pt>
                <c:pt idx="13473">
                  <c:v>311.94919930000003</c:v>
                </c:pt>
                <c:pt idx="13474">
                  <c:v>311.95970730000005</c:v>
                </c:pt>
                <c:pt idx="13475">
                  <c:v>311.97021469999999</c:v>
                </c:pt>
                <c:pt idx="13476">
                  <c:v>311.98072150000002</c:v>
                </c:pt>
                <c:pt idx="13477">
                  <c:v>311.99122780000005</c:v>
                </c:pt>
                <c:pt idx="13478">
                  <c:v>312.00173340000003</c:v>
                </c:pt>
                <c:pt idx="13479">
                  <c:v>312.01223849999997</c:v>
                </c:pt>
                <c:pt idx="13480">
                  <c:v>312.02274310000001</c:v>
                </c:pt>
                <c:pt idx="13481">
                  <c:v>312.03324700000002</c:v>
                </c:pt>
                <c:pt idx="13482">
                  <c:v>312.04375040000002</c:v>
                </c:pt>
                <c:pt idx="13483">
                  <c:v>312.05425309999998</c:v>
                </c:pt>
                <c:pt idx="13484">
                  <c:v>312.06475530000006</c:v>
                </c:pt>
                <c:pt idx="13485">
                  <c:v>312.07525700000002</c:v>
                </c:pt>
                <c:pt idx="13486">
                  <c:v>312.08575800000006</c:v>
                </c:pt>
                <c:pt idx="13487">
                  <c:v>312.09625849999998</c:v>
                </c:pt>
                <c:pt idx="13488">
                  <c:v>312.10675839999999</c:v>
                </c:pt>
                <c:pt idx="13489">
                  <c:v>312.11725770000004</c:v>
                </c:pt>
                <c:pt idx="13490">
                  <c:v>312.12775650000003</c:v>
                </c:pt>
                <c:pt idx="13491">
                  <c:v>312.13825459999998</c:v>
                </c:pt>
                <c:pt idx="13492">
                  <c:v>312.14875220000005</c:v>
                </c:pt>
                <c:pt idx="13493">
                  <c:v>312.1592493</c:v>
                </c:pt>
                <c:pt idx="13494">
                  <c:v>312.16974570000002</c:v>
                </c:pt>
                <c:pt idx="13495">
                  <c:v>312.18024159999999</c:v>
                </c:pt>
                <c:pt idx="13496">
                  <c:v>312.19073690000005</c:v>
                </c:pt>
                <c:pt idx="13497">
                  <c:v>312.20123160000003</c:v>
                </c:pt>
                <c:pt idx="13498">
                  <c:v>312.21172570000004</c:v>
                </c:pt>
                <c:pt idx="13499">
                  <c:v>312.22221920000004</c:v>
                </c:pt>
                <c:pt idx="13500">
                  <c:v>312.23271220000004</c:v>
                </c:pt>
                <c:pt idx="13501">
                  <c:v>312.24320460000001</c:v>
                </c:pt>
                <c:pt idx="13502">
                  <c:v>312.25369649999999</c:v>
                </c:pt>
                <c:pt idx="13503">
                  <c:v>312.26418770000004</c:v>
                </c:pt>
                <c:pt idx="13504">
                  <c:v>312.27467840000003</c:v>
                </c:pt>
                <c:pt idx="13505">
                  <c:v>312.2851685</c:v>
                </c:pt>
                <c:pt idx="13506">
                  <c:v>312.295658</c:v>
                </c:pt>
                <c:pt idx="13507">
                  <c:v>312.30614690000004</c:v>
                </c:pt>
                <c:pt idx="13508">
                  <c:v>312.31663530000003</c:v>
                </c:pt>
                <c:pt idx="13509">
                  <c:v>312.32712310000005</c:v>
                </c:pt>
                <c:pt idx="13510">
                  <c:v>312.33761029999999</c:v>
                </c:pt>
                <c:pt idx="13511">
                  <c:v>312.34809689999997</c:v>
                </c:pt>
                <c:pt idx="13512">
                  <c:v>312.35858300000001</c:v>
                </c:pt>
                <c:pt idx="13513">
                  <c:v>312.36906850000003</c:v>
                </c:pt>
                <c:pt idx="13514">
                  <c:v>312.37955340000002</c:v>
                </c:pt>
                <c:pt idx="13515">
                  <c:v>312.39003769999999</c:v>
                </c:pt>
                <c:pt idx="13516">
                  <c:v>312.40052150000002</c:v>
                </c:pt>
                <c:pt idx="13517">
                  <c:v>312.41100460000001</c:v>
                </c:pt>
                <c:pt idx="13518">
                  <c:v>312.4214872</c:v>
                </c:pt>
                <c:pt idx="13519">
                  <c:v>312.43196930000005</c:v>
                </c:pt>
                <c:pt idx="13520">
                  <c:v>312.44245070000005</c:v>
                </c:pt>
                <c:pt idx="13521">
                  <c:v>312.4529316</c:v>
                </c:pt>
                <c:pt idx="13522">
                  <c:v>312.46341190000004</c:v>
                </c:pt>
                <c:pt idx="13523">
                  <c:v>312.4738916</c:v>
                </c:pt>
                <c:pt idx="13524">
                  <c:v>312.48437070000006</c:v>
                </c:pt>
                <c:pt idx="13525">
                  <c:v>312.4948493</c:v>
                </c:pt>
                <c:pt idx="13526">
                  <c:v>312.50532730000003</c:v>
                </c:pt>
                <c:pt idx="13527">
                  <c:v>312.51580470000005</c:v>
                </c:pt>
                <c:pt idx="13528">
                  <c:v>312.52628150000004</c:v>
                </c:pt>
                <c:pt idx="13529">
                  <c:v>312.53675770000001</c:v>
                </c:pt>
                <c:pt idx="13530">
                  <c:v>312.54723339999998</c:v>
                </c:pt>
                <c:pt idx="13531">
                  <c:v>312.55770849999999</c:v>
                </c:pt>
                <c:pt idx="13532">
                  <c:v>312.56818299999998</c:v>
                </c:pt>
                <c:pt idx="13533">
                  <c:v>312.57865700000002</c:v>
                </c:pt>
                <c:pt idx="13534">
                  <c:v>312.58913039999999</c:v>
                </c:pt>
                <c:pt idx="13535">
                  <c:v>312.59960320000005</c:v>
                </c:pt>
                <c:pt idx="13536">
                  <c:v>312.61007540000003</c:v>
                </c:pt>
                <c:pt idx="13537">
                  <c:v>312.62054699999999</c:v>
                </c:pt>
                <c:pt idx="13538">
                  <c:v>312.63101810000001</c:v>
                </c:pt>
                <c:pt idx="13539">
                  <c:v>312.6414886</c:v>
                </c:pt>
                <c:pt idx="13540">
                  <c:v>312.65195850000003</c:v>
                </c:pt>
                <c:pt idx="13541">
                  <c:v>312.66242779999999</c:v>
                </c:pt>
                <c:pt idx="13542">
                  <c:v>312.6728966</c:v>
                </c:pt>
                <c:pt idx="13543">
                  <c:v>312.68336470000003</c:v>
                </c:pt>
                <c:pt idx="13544">
                  <c:v>312.69383230000005</c:v>
                </c:pt>
                <c:pt idx="13545">
                  <c:v>312.70429940000002</c:v>
                </c:pt>
                <c:pt idx="13546">
                  <c:v>312.71476580000001</c:v>
                </c:pt>
                <c:pt idx="13547">
                  <c:v>312.72523169999999</c:v>
                </c:pt>
                <c:pt idx="13548">
                  <c:v>312.73569700000002</c:v>
                </c:pt>
                <c:pt idx="13549">
                  <c:v>312.74616170000002</c:v>
                </c:pt>
                <c:pt idx="13550">
                  <c:v>312.75662580000005</c:v>
                </c:pt>
                <c:pt idx="13551">
                  <c:v>312.76708939999997</c:v>
                </c:pt>
                <c:pt idx="13552">
                  <c:v>312.77755239999999</c:v>
                </c:pt>
                <c:pt idx="13553">
                  <c:v>312.78801480000004</c:v>
                </c:pt>
                <c:pt idx="13554">
                  <c:v>312.79847660000001</c:v>
                </c:pt>
                <c:pt idx="13555">
                  <c:v>312.80893790000005</c:v>
                </c:pt>
                <c:pt idx="13556">
                  <c:v>312.8193986</c:v>
                </c:pt>
                <c:pt idx="13557">
                  <c:v>312.82985869999999</c:v>
                </c:pt>
                <c:pt idx="13558">
                  <c:v>312.84031820000001</c:v>
                </c:pt>
                <c:pt idx="13559">
                  <c:v>312.85077720000004</c:v>
                </c:pt>
                <c:pt idx="13560">
                  <c:v>312.86123550000002</c:v>
                </c:pt>
                <c:pt idx="13561">
                  <c:v>312.8716933</c:v>
                </c:pt>
                <c:pt idx="13562">
                  <c:v>312.88215059999999</c:v>
                </c:pt>
                <c:pt idx="13563">
                  <c:v>312.89260720000004</c:v>
                </c:pt>
                <c:pt idx="13564">
                  <c:v>312.90306330000004</c:v>
                </c:pt>
                <c:pt idx="13565">
                  <c:v>312.91351880000002</c:v>
                </c:pt>
                <c:pt idx="13566">
                  <c:v>312.92397370000003</c:v>
                </c:pt>
                <c:pt idx="13567">
                  <c:v>312.93442800000003</c:v>
                </c:pt>
                <c:pt idx="13568">
                  <c:v>312.94488180000002</c:v>
                </c:pt>
                <c:pt idx="13569">
                  <c:v>312.95533499999999</c:v>
                </c:pt>
                <c:pt idx="13570">
                  <c:v>312.96578760000006</c:v>
                </c:pt>
                <c:pt idx="13571">
                  <c:v>312.97623959999999</c:v>
                </c:pt>
                <c:pt idx="13572">
                  <c:v>312.98669100000006</c:v>
                </c:pt>
                <c:pt idx="13573">
                  <c:v>312.99714190000003</c:v>
                </c:pt>
                <c:pt idx="13574">
                  <c:v>313.00759220000003</c:v>
                </c:pt>
                <c:pt idx="13575">
                  <c:v>313.01804190000001</c:v>
                </c:pt>
                <c:pt idx="13576">
                  <c:v>313.0284911</c:v>
                </c:pt>
                <c:pt idx="13577">
                  <c:v>313.03893970000001</c:v>
                </c:pt>
                <c:pt idx="13578">
                  <c:v>313.04938759999999</c:v>
                </c:pt>
                <c:pt idx="13579">
                  <c:v>313.05983509999999</c:v>
                </c:pt>
                <c:pt idx="13580">
                  <c:v>313.0702819</c:v>
                </c:pt>
                <c:pt idx="13581">
                  <c:v>313.08072820000001</c:v>
                </c:pt>
                <c:pt idx="13582">
                  <c:v>313.09117380000004</c:v>
                </c:pt>
                <c:pt idx="13583">
                  <c:v>313.10161900000003</c:v>
                </c:pt>
                <c:pt idx="13584">
                  <c:v>313.11206350000003</c:v>
                </c:pt>
                <c:pt idx="13585">
                  <c:v>313.12250740000002</c:v>
                </c:pt>
                <c:pt idx="13586">
                  <c:v>313.1329508</c:v>
                </c:pt>
                <c:pt idx="13587">
                  <c:v>313.14339360000002</c:v>
                </c:pt>
                <c:pt idx="13588">
                  <c:v>313.15383580000002</c:v>
                </c:pt>
                <c:pt idx="13589">
                  <c:v>313.16427750000003</c:v>
                </c:pt>
                <c:pt idx="13590">
                  <c:v>313.17471860000001</c:v>
                </c:pt>
                <c:pt idx="13591">
                  <c:v>313.18515910000002</c:v>
                </c:pt>
                <c:pt idx="13592">
                  <c:v>313.19559900000002</c:v>
                </c:pt>
                <c:pt idx="13593">
                  <c:v>313.20603829999999</c:v>
                </c:pt>
                <c:pt idx="13594">
                  <c:v>313.21647710000002</c:v>
                </c:pt>
                <c:pt idx="13595">
                  <c:v>313.22691530000003</c:v>
                </c:pt>
                <c:pt idx="13596">
                  <c:v>313.23735290000002</c:v>
                </c:pt>
                <c:pt idx="13597">
                  <c:v>313.24778989999999</c:v>
                </c:pt>
                <c:pt idx="13598">
                  <c:v>313.25822640000001</c:v>
                </c:pt>
                <c:pt idx="13599">
                  <c:v>313.26866230000002</c:v>
                </c:pt>
                <c:pt idx="13600">
                  <c:v>313.2790976</c:v>
                </c:pt>
                <c:pt idx="13601">
                  <c:v>313.28953230000002</c:v>
                </c:pt>
                <c:pt idx="13602">
                  <c:v>313.29996640000002</c:v>
                </c:pt>
                <c:pt idx="13603">
                  <c:v>313.31040000000002</c:v>
                </c:pt>
                <c:pt idx="13604">
                  <c:v>313.32083300000005</c:v>
                </c:pt>
                <c:pt idx="13605">
                  <c:v>313.33126540000001</c:v>
                </c:pt>
                <c:pt idx="13606">
                  <c:v>313.34169730000002</c:v>
                </c:pt>
                <c:pt idx="13607">
                  <c:v>313.35212849999999</c:v>
                </c:pt>
                <c:pt idx="13608">
                  <c:v>313.36255920000002</c:v>
                </c:pt>
                <c:pt idx="13609">
                  <c:v>313.37298930000003</c:v>
                </c:pt>
                <c:pt idx="13610">
                  <c:v>313.38341890000004</c:v>
                </c:pt>
                <c:pt idx="13611">
                  <c:v>313.3938478</c:v>
                </c:pt>
                <c:pt idx="13612">
                  <c:v>313.40427620000003</c:v>
                </c:pt>
                <c:pt idx="13613">
                  <c:v>313.41470400000003</c:v>
                </c:pt>
                <c:pt idx="13614">
                  <c:v>313.42513120000001</c:v>
                </c:pt>
                <c:pt idx="13615">
                  <c:v>313.43555789999999</c:v>
                </c:pt>
                <c:pt idx="13616">
                  <c:v>313.44598400000001</c:v>
                </c:pt>
                <c:pt idx="13617">
                  <c:v>313.45640950000001</c:v>
                </c:pt>
                <c:pt idx="13618">
                  <c:v>313.46683440000004</c:v>
                </c:pt>
                <c:pt idx="13619">
                  <c:v>313.47725869999999</c:v>
                </c:pt>
                <c:pt idx="13620">
                  <c:v>313.48768250000001</c:v>
                </c:pt>
                <c:pt idx="13621">
                  <c:v>313.4981057</c:v>
                </c:pt>
                <c:pt idx="13622">
                  <c:v>313.48451090000003</c:v>
                </c:pt>
                <c:pt idx="13623">
                  <c:v>313.49526279999998</c:v>
                </c:pt>
                <c:pt idx="13624">
                  <c:v>313.50601420000004</c:v>
                </c:pt>
                <c:pt idx="13625">
                  <c:v>313.51676500000002</c:v>
                </c:pt>
                <c:pt idx="13626">
                  <c:v>313.5275153</c:v>
                </c:pt>
                <c:pt idx="13627">
                  <c:v>313.5382649</c:v>
                </c:pt>
                <c:pt idx="13628">
                  <c:v>313.549014</c:v>
                </c:pt>
                <c:pt idx="13629">
                  <c:v>313.55976250000003</c:v>
                </c:pt>
                <c:pt idx="13630">
                  <c:v>313.57051030000002</c:v>
                </c:pt>
                <c:pt idx="13631">
                  <c:v>313.58125769999998</c:v>
                </c:pt>
                <c:pt idx="13632">
                  <c:v>313.59200440000001</c:v>
                </c:pt>
                <c:pt idx="13633">
                  <c:v>313.60275050000001</c:v>
                </c:pt>
                <c:pt idx="13634">
                  <c:v>313.61349610000002</c:v>
                </c:pt>
                <c:pt idx="13635">
                  <c:v>313.62424110000001</c:v>
                </c:pt>
                <c:pt idx="13636">
                  <c:v>313.63498550000003</c:v>
                </c:pt>
                <c:pt idx="13637">
                  <c:v>313.64572930000003</c:v>
                </c:pt>
                <c:pt idx="13638">
                  <c:v>313.65647250000001</c:v>
                </c:pt>
                <c:pt idx="13639">
                  <c:v>313.66721510000002</c:v>
                </c:pt>
                <c:pt idx="13640">
                  <c:v>313.67795719999998</c:v>
                </c:pt>
                <c:pt idx="13641">
                  <c:v>313.68869870000003</c:v>
                </c:pt>
                <c:pt idx="13642">
                  <c:v>313.69943960000006</c:v>
                </c:pt>
                <c:pt idx="13643">
                  <c:v>313.71017990000007</c:v>
                </c:pt>
                <c:pt idx="13644">
                  <c:v>313.7209196</c:v>
                </c:pt>
                <c:pt idx="13645">
                  <c:v>313.73165870000003</c:v>
                </c:pt>
                <c:pt idx="13646">
                  <c:v>313.74239729999999</c:v>
                </c:pt>
                <c:pt idx="13647">
                  <c:v>313.75313530000005</c:v>
                </c:pt>
                <c:pt idx="13648">
                  <c:v>313.76387260000001</c:v>
                </c:pt>
                <c:pt idx="13649">
                  <c:v>313.77460940000003</c:v>
                </c:pt>
                <c:pt idx="13650">
                  <c:v>313.78534570000005</c:v>
                </c:pt>
                <c:pt idx="13651">
                  <c:v>313.79608130000003</c:v>
                </c:pt>
                <c:pt idx="13652">
                  <c:v>313.8068164</c:v>
                </c:pt>
                <c:pt idx="13653">
                  <c:v>313.81755080000005</c:v>
                </c:pt>
                <c:pt idx="13654">
                  <c:v>313.82828470000004</c:v>
                </c:pt>
                <c:pt idx="13655">
                  <c:v>313.83901800000001</c:v>
                </c:pt>
                <c:pt idx="13656">
                  <c:v>313.84975079999998</c:v>
                </c:pt>
                <c:pt idx="13657">
                  <c:v>313.86048290000002</c:v>
                </c:pt>
                <c:pt idx="13658">
                  <c:v>313.87121439999999</c:v>
                </c:pt>
                <c:pt idx="13659">
                  <c:v>313.88194540000001</c:v>
                </c:pt>
                <c:pt idx="13660">
                  <c:v>313.89267580000001</c:v>
                </c:pt>
                <c:pt idx="13661">
                  <c:v>313.90340560000004</c:v>
                </c:pt>
                <c:pt idx="13662">
                  <c:v>313.91413480000006</c:v>
                </c:pt>
                <c:pt idx="13663">
                  <c:v>313.92486350000001</c:v>
                </c:pt>
                <c:pt idx="13664">
                  <c:v>313.93559150000004</c:v>
                </c:pt>
                <c:pt idx="13665">
                  <c:v>313.94631900000002</c:v>
                </c:pt>
                <c:pt idx="13666">
                  <c:v>313.95704590000003</c:v>
                </c:pt>
                <c:pt idx="13667">
                  <c:v>313.96777220000001</c:v>
                </c:pt>
                <c:pt idx="13668">
                  <c:v>313.97849790000004</c:v>
                </c:pt>
                <c:pt idx="13669">
                  <c:v>313.98922300000004</c:v>
                </c:pt>
                <c:pt idx="13670">
                  <c:v>313.99994759999998</c:v>
                </c:pt>
                <c:pt idx="13671">
                  <c:v>314.0106715</c:v>
                </c:pt>
                <c:pt idx="13672">
                  <c:v>314.02139490000002</c:v>
                </c:pt>
                <c:pt idx="13673">
                  <c:v>314.03211770000001</c:v>
                </c:pt>
                <c:pt idx="13674">
                  <c:v>314.04283989999999</c:v>
                </c:pt>
                <c:pt idx="13675">
                  <c:v>314.05356160000002</c:v>
                </c:pt>
                <c:pt idx="13676">
                  <c:v>314.06428260000001</c:v>
                </c:pt>
                <c:pt idx="13677">
                  <c:v>314.07500310000006</c:v>
                </c:pt>
                <c:pt idx="13678">
                  <c:v>314.08572299999997</c:v>
                </c:pt>
                <c:pt idx="13679">
                  <c:v>314.09644230000004</c:v>
                </c:pt>
                <c:pt idx="13680">
                  <c:v>314.10716100000002</c:v>
                </c:pt>
                <c:pt idx="13681">
                  <c:v>314.11787910000004</c:v>
                </c:pt>
                <c:pt idx="13682">
                  <c:v>314.1285967</c:v>
                </c:pt>
                <c:pt idx="13683">
                  <c:v>314.13931360000004</c:v>
                </c:pt>
                <c:pt idx="13684">
                  <c:v>314.15003000000002</c:v>
                </c:pt>
                <c:pt idx="13685">
                  <c:v>314.16074580000003</c:v>
                </c:pt>
                <c:pt idx="13686">
                  <c:v>314.17146100000002</c:v>
                </c:pt>
                <c:pt idx="13687">
                  <c:v>314.18217570000007</c:v>
                </c:pt>
                <c:pt idx="13688">
                  <c:v>314.19288970000002</c:v>
                </c:pt>
                <c:pt idx="13689">
                  <c:v>314.20360320000003</c:v>
                </c:pt>
                <c:pt idx="13690">
                  <c:v>314.214316</c:v>
                </c:pt>
                <c:pt idx="13691">
                  <c:v>314.22502830000002</c:v>
                </c:pt>
                <c:pt idx="13692">
                  <c:v>314.23574010000004</c:v>
                </c:pt>
                <c:pt idx="13693">
                  <c:v>314.24645120000002</c:v>
                </c:pt>
                <c:pt idx="13694">
                  <c:v>314.25716169999998</c:v>
                </c:pt>
                <c:pt idx="13695">
                  <c:v>314.2678717</c:v>
                </c:pt>
                <c:pt idx="13696">
                  <c:v>314.2785811</c:v>
                </c:pt>
                <c:pt idx="13697">
                  <c:v>314.28928990000003</c:v>
                </c:pt>
                <c:pt idx="13698">
                  <c:v>314.29999810000004</c:v>
                </c:pt>
                <c:pt idx="13699">
                  <c:v>314.31070569999997</c:v>
                </c:pt>
                <c:pt idx="13700">
                  <c:v>314.32141270000005</c:v>
                </c:pt>
                <c:pt idx="13701">
                  <c:v>314.33211920000002</c:v>
                </c:pt>
                <c:pt idx="13702">
                  <c:v>314.34282510000003</c:v>
                </c:pt>
                <c:pt idx="13703">
                  <c:v>314.35353040000001</c:v>
                </c:pt>
                <c:pt idx="13704">
                  <c:v>314.36423510000003</c:v>
                </c:pt>
                <c:pt idx="13705">
                  <c:v>314.37493920000003</c:v>
                </c:pt>
                <c:pt idx="13706">
                  <c:v>314.38564280000003</c:v>
                </c:pt>
                <c:pt idx="13707">
                  <c:v>314.39634569999998</c:v>
                </c:pt>
                <c:pt idx="13708">
                  <c:v>314.4070481</c:v>
                </c:pt>
                <c:pt idx="13709">
                  <c:v>314.41774990000005</c:v>
                </c:pt>
                <c:pt idx="13710">
                  <c:v>314.42845110000002</c:v>
                </c:pt>
                <c:pt idx="13711">
                  <c:v>314.43915170000002</c:v>
                </c:pt>
                <c:pt idx="13712">
                  <c:v>314.44985180000003</c:v>
                </c:pt>
                <c:pt idx="13713">
                  <c:v>314.46055120000005</c:v>
                </c:pt>
                <c:pt idx="13714">
                  <c:v>314.47125010000002</c:v>
                </c:pt>
                <c:pt idx="13715">
                  <c:v>314.48194840000002</c:v>
                </c:pt>
                <c:pt idx="13716">
                  <c:v>314.4926461</c:v>
                </c:pt>
                <c:pt idx="13717">
                  <c:v>314.50334320000002</c:v>
                </c:pt>
                <c:pt idx="13718">
                  <c:v>314.51403979999998</c:v>
                </c:pt>
                <c:pt idx="13719">
                  <c:v>314.52473570000001</c:v>
                </c:pt>
                <c:pt idx="13720">
                  <c:v>314.53543109999998</c:v>
                </c:pt>
                <c:pt idx="13721">
                  <c:v>314.54612589999999</c:v>
                </c:pt>
                <c:pt idx="13722">
                  <c:v>314.55682010000004</c:v>
                </c:pt>
                <c:pt idx="13723">
                  <c:v>314.56751370000006</c:v>
                </c:pt>
                <c:pt idx="13724">
                  <c:v>314.57820670000001</c:v>
                </c:pt>
                <c:pt idx="13725">
                  <c:v>314.58889920000001</c:v>
                </c:pt>
                <c:pt idx="13726">
                  <c:v>314.5995911</c:v>
                </c:pt>
                <c:pt idx="13727">
                  <c:v>314.61028240000002</c:v>
                </c:pt>
                <c:pt idx="13728">
                  <c:v>314.62097310000001</c:v>
                </c:pt>
                <c:pt idx="13729">
                  <c:v>314.63166320000005</c:v>
                </c:pt>
                <c:pt idx="13730">
                  <c:v>314.64235270000006</c:v>
                </c:pt>
                <c:pt idx="13731">
                  <c:v>314.65304170000002</c:v>
                </c:pt>
                <c:pt idx="13732">
                  <c:v>314.66373000000004</c:v>
                </c:pt>
                <c:pt idx="13733">
                  <c:v>314.67441780000001</c:v>
                </c:pt>
                <c:pt idx="13734">
                  <c:v>314.68510500000002</c:v>
                </c:pt>
                <c:pt idx="13735">
                  <c:v>314.69579160000001</c:v>
                </c:pt>
                <c:pt idx="13736">
                  <c:v>314.70647770000005</c:v>
                </c:pt>
                <c:pt idx="13737">
                  <c:v>314.71716310000005</c:v>
                </c:pt>
                <c:pt idx="13738">
                  <c:v>314.72784799999999</c:v>
                </c:pt>
                <c:pt idx="13739">
                  <c:v>314.73853230000003</c:v>
                </c:pt>
                <c:pt idx="13740">
                  <c:v>314.74921600000005</c:v>
                </c:pt>
                <c:pt idx="13741">
                  <c:v>314.75989909999998</c:v>
                </c:pt>
                <c:pt idx="13742">
                  <c:v>314.77058160000007</c:v>
                </c:pt>
                <c:pt idx="13743">
                  <c:v>314.78126360000005</c:v>
                </c:pt>
                <c:pt idx="13744">
                  <c:v>314.791945</c:v>
                </c:pt>
                <c:pt idx="13745">
                  <c:v>314.80262570000002</c:v>
                </c:pt>
                <c:pt idx="13746">
                  <c:v>314.81330590000005</c:v>
                </c:pt>
                <c:pt idx="13747">
                  <c:v>314.82398560000001</c:v>
                </c:pt>
                <c:pt idx="13748">
                  <c:v>314.8346646</c:v>
                </c:pt>
                <c:pt idx="13749">
                  <c:v>314.84534300000001</c:v>
                </c:pt>
                <c:pt idx="13750">
                  <c:v>314.85602090000003</c:v>
                </c:pt>
                <c:pt idx="13751">
                  <c:v>314.86669820000003</c:v>
                </c:pt>
                <c:pt idx="13752">
                  <c:v>314.87737490000006</c:v>
                </c:pt>
                <c:pt idx="13753">
                  <c:v>314.88805100000002</c:v>
                </c:pt>
                <c:pt idx="13754">
                  <c:v>314.89872650000001</c:v>
                </c:pt>
                <c:pt idx="13755">
                  <c:v>314.90940150000006</c:v>
                </c:pt>
                <c:pt idx="13756">
                  <c:v>314.92007590000003</c:v>
                </c:pt>
                <c:pt idx="13757">
                  <c:v>314.93074960000007</c:v>
                </c:pt>
                <c:pt idx="13758">
                  <c:v>314.9414228</c:v>
                </c:pt>
                <c:pt idx="13759">
                  <c:v>314.95209540000002</c:v>
                </c:pt>
                <c:pt idx="13760">
                  <c:v>314.96276750000004</c:v>
                </c:pt>
                <c:pt idx="13761">
                  <c:v>314.97343890000002</c:v>
                </c:pt>
                <c:pt idx="13762">
                  <c:v>314.9841098</c:v>
                </c:pt>
                <c:pt idx="13763">
                  <c:v>314.99478010000001</c:v>
                </c:pt>
                <c:pt idx="13764">
                  <c:v>315.00544980000001</c:v>
                </c:pt>
                <c:pt idx="13765">
                  <c:v>315.01611890000004</c:v>
                </c:pt>
                <c:pt idx="13766">
                  <c:v>315.02678740000005</c:v>
                </c:pt>
                <c:pt idx="13767">
                  <c:v>315.03745530000003</c:v>
                </c:pt>
                <c:pt idx="13768">
                  <c:v>315.04812270000002</c:v>
                </c:pt>
                <c:pt idx="13769">
                  <c:v>315.05878949999999</c:v>
                </c:pt>
                <c:pt idx="13770">
                  <c:v>315.06945570000005</c:v>
                </c:pt>
                <c:pt idx="13771">
                  <c:v>315.08012130000003</c:v>
                </c:pt>
                <c:pt idx="13772">
                  <c:v>315.09078630000005</c:v>
                </c:pt>
                <c:pt idx="13773">
                  <c:v>315.10145080000001</c:v>
                </c:pt>
                <c:pt idx="13774">
                  <c:v>315.11211459999998</c:v>
                </c:pt>
                <c:pt idx="13775">
                  <c:v>315.12277790000002</c:v>
                </c:pt>
                <c:pt idx="13776">
                  <c:v>315.13344060000003</c:v>
                </c:pt>
                <c:pt idx="13777">
                  <c:v>315.14410270000002</c:v>
                </c:pt>
                <c:pt idx="13778">
                  <c:v>315.15476419999999</c:v>
                </c:pt>
                <c:pt idx="13779">
                  <c:v>315.16542520000002</c:v>
                </c:pt>
                <c:pt idx="13780">
                  <c:v>315.1760855</c:v>
                </c:pt>
                <c:pt idx="13781">
                  <c:v>315.18674530000004</c:v>
                </c:pt>
                <c:pt idx="13782">
                  <c:v>315.1974045</c:v>
                </c:pt>
                <c:pt idx="13783">
                  <c:v>315.20806310000006</c:v>
                </c:pt>
                <c:pt idx="13784">
                  <c:v>315.21872109999998</c:v>
                </c:pt>
                <c:pt idx="13785">
                  <c:v>315.22937860000002</c:v>
                </c:pt>
                <c:pt idx="13786">
                  <c:v>315.24003540000001</c:v>
                </c:pt>
                <c:pt idx="13787">
                  <c:v>315.2506917</c:v>
                </c:pt>
                <c:pt idx="13788">
                  <c:v>315.26134739999998</c:v>
                </c:pt>
                <c:pt idx="13789">
                  <c:v>315.27200250000004</c:v>
                </c:pt>
                <c:pt idx="13790">
                  <c:v>315.28265700000003</c:v>
                </c:pt>
                <c:pt idx="13791">
                  <c:v>315.29331100000002</c:v>
                </c:pt>
                <c:pt idx="13792">
                  <c:v>315.30396430000002</c:v>
                </c:pt>
                <c:pt idx="13793">
                  <c:v>315.31461710000002</c:v>
                </c:pt>
                <c:pt idx="13794">
                  <c:v>315.32526930000006</c:v>
                </c:pt>
                <c:pt idx="13795">
                  <c:v>315.33592090000002</c:v>
                </c:pt>
                <c:pt idx="13796">
                  <c:v>315.34657190000001</c:v>
                </c:pt>
                <c:pt idx="13797">
                  <c:v>315.35722240000001</c:v>
                </c:pt>
                <c:pt idx="13798">
                  <c:v>315.36787220000002</c:v>
                </c:pt>
                <c:pt idx="13799">
                  <c:v>315.37852150000003</c:v>
                </c:pt>
                <c:pt idx="13800">
                  <c:v>315.38917020000002</c:v>
                </c:pt>
                <c:pt idx="13801">
                  <c:v>315.39981830000005</c:v>
                </c:pt>
                <c:pt idx="13802">
                  <c:v>315.4104658</c:v>
                </c:pt>
                <c:pt idx="13803">
                  <c:v>315.42111270000004</c:v>
                </c:pt>
                <c:pt idx="13804">
                  <c:v>315.43175910000002</c:v>
                </c:pt>
                <c:pt idx="13805">
                  <c:v>315.44240490000004</c:v>
                </c:pt>
                <c:pt idx="13806">
                  <c:v>315.45305000000002</c:v>
                </c:pt>
                <c:pt idx="13807">
                  <c:v>315.4636946</c:v>
                </c:pt>
                <c:pt idx="13808">
                  <c:v>315.47433870000003</c:v>
                </c:pt>
                <c:pt idx="13809">
                  <c:v>315.48498210000002</c:v>
                </c:pt>
                <c:pt idx="13810">
                  <c:v>315.4956249</c:v>
                </c:pt>
                <c:pt idx="13811">
                  <c:v>315.50626720000002</c:v>
                </c:pt>
                <c:pt idx="13812">
                  <c:v>315.51690890000003</c:v>
                </c:pt>
                <c:pt idx="13813">
                  <c:v>315.52755000000002</c:v>
                </c:pt>
                <c:pt idx="13814">
                  <c:v>315.53819049999998</c:v>
                </c:pt>
                <c:pt idx="13815">
                  <c:v>315.54883050000001</c:v>
                </c:pt>
                <c:pt idx="13816">
                  <c:v>315.55946980000004</c:v>
                </c:pt>
                <c:pt idx="13817">
                  <c:v>315.57010860000003</c:v>
                </c:pt>
                <c:pt idx="13818">
                  <c:v>315.58074680000004</c:v>
                </c:pt>
                <c:pt idx="13819">
                  <c:v>315.59138440000004</c:v>
                </c:pt>
                <c:pt idx="13820">
                  <c:v>315.60202140000001</c:v>
                </c:pt>
                <c:pt idx="13821">
                  <c:v>315.61265780000002</c:v>
                </c:pt>
                <c:pt idx="13822">
                  <c:v>315.62329370000003</c:v>
                </c:pt>
                <c:pt idx="13823">
                  <c:v>315.63392890000006</c:v>
                </c:pt>
                <c:pt idx="13824">
                  <c:v>315.64456360000003</c:v>
                </c:pt>
                <c:pt idx="13825">
                  <c:v>315.65519770000003</c:v>
                </c:pt>
                <c:pt idx="13826">
                  <c:v>315.66583120000001</c:v>
                </c:pt>
                <c:pt idx="13827">
                  <c:v>315.67646410000003</c:v>
                </c:pt>
                <c:pt idx="13828">
                  <c:v>315.6870965</c:v>
                </c:pt>
                <c:pt idx="13829">
                  <c:v>315.69772829999999</c:v>
                </c:pt>
                <c:pt idx="13830">
                  <c:v>315.70835940000001</c:v>
                </c:pt>
                <c:pt idx="13831">
                  <c:v>315.71899000000002</c:v>
                </c:pt>
                <c:pt idx="13832">
                  <c:v>315.72962010000003</c:v>
                </c:pt>
                <c:pt idx="13833">
                  <c:v>315.7402495</c:v>
                </c:pt>
                <c:pt idx="13834">
                  <c:v>315.75087830000001</c:v>
                </c:pt>
                <c:pt idx="13835">
                  <c:v>315.76150660000002</c:v>
                </c:pt>
                <c:pt idx="13836">
                  <c:v>315.7721343</c:v>
                </c:pt>
                <c:pt idx="13837">
                  <c:v>315.78276140000003</c:v>
                </c:pt>
                <c:pt idx="13838">
                  <c:v>315.79338790000003</c:v>
                </c:pt>
                <c:pt idx="13839">
                  <c:v>315.80401380000001</c:v>
                </c:pt>
                <c:pt idx="13840">
                  <c:v>315.81463920000004</c:v>
                </c:pt>
                <c:pt idx="13841">
                  <c:v>315.82526390000004</c:v>
                </c:pt>
                <c:pt idx="13842">
                  <c:v>315.83588810000003</c:v>
                </c:pt>
                <c:pt idx="13843">
                  <c:v>315.84651170000001</c:v>
                </c:pt>
                <c:pt idx="13844">
                  <c:v>315.85713470000002</c:v>
                </c:pt>
                <c:pt idx="13845">
                  <c:v>315.86775710000001</c:v>
                </c:pt>
                <c:pt idx="13846">
                  <c:v>315.878379</c:v>
                </c:pt>
                <c:pt idx="13847">
                  <c:v>315.8890002</c:v>
                </c:pt>
                <c:pt idx="13848">
                  <c:v>315.8996209</c:v>
                </c:pt>
                <c:pt idx="13849">
                  <c:v>315.91024100000004</c:v>
                </c:pt>
                <c:pt idx="13850">
                  <c:v>315.9208605</c:v>
                </c:pt>
                <c:pt idx="13851">
                  <c:v>315.9314794</c:v>
                </c:pt>
                <c:pt idx="13852">
                  <c:v>315.94209780000006</c:v>
                </c:pt>
                <c:pt idx="13853">
                  <c:v>315.95271550000001</c:v>
                </c:pt>
                <c:pt idx="13854">
                  <c:v>315.96333270000002</c:v>
                </c:pt>
                <c:pt idx="13855">
                  <c:v>315.97394930000002</c:v>
                </c:pt>
                <c:pt idx="13856">
                  <c:v>315.98456530000004</c:v>
                </c:pt>
                <c:pt idx="13857">
                  <c:v>315.99518070000005</c:v>
                </c:pt>
                <c:pt idx="13858">
                  <c:v>316.0057956</c:v>
                </c:pt>
                <c:pt idx="13859">
                  <c:v>316.01640980000002</c:v>
                </c:pt>
                <c:pt idx="13860">
                  <c:v>316.02702350000004</c:v>
                </c:pt>
                <c:pt idx="13861">
                  <c:v>316.03763660000004</c:v>
                </c:pt>
                <c:pt idx="13862">
                  <c:v>316.04824910000002</c:v>
                </c:pt>
                <c:pt idx="13863">
                  <c:v>316.05886100000004</c:v>
                </c:pt>
                <c:pt idx="13864">
                  <c:v>316.0694724</c:v>
                </c:pt>
                <c:pt idx="13865">
                  <c:v>316.08008310000002</c:v>
                </c:pt>
                <c:pt idx="13866">
                  <c:v>316.09069330000005</c:v>
                </c:pt>
                <c:pt idx="13867">
                  <c:v>316.10130290000001</c:v>
                </c:pt>
                <c:pt idx="13868">
                  <c:v>316.1119119</c:v>
                </c:pt>
                <c:pt idx="13869">
                  <c:v>316.12252030000002</c:v>
                </c:pt>
                <c:pt idx="13870">
                  <c:v>316.13312819999999</c:v>
                </c:pt>
                <c:pt idx="13871">
                  <c:v>316.14373540000003</c:v>
                </c:pt>
                <c:pt idx="13872">
                  <c:v>316.15434210000001</c:v>
                </c:pt>
                <c:pt idx="13873">
                  <c:v>316.16494820000003</c:v>
                </c:pt>
                <c:pt idx="13874">
                  <c:v>316.17555370000002</c:v>
                </c:pt>
                <c:pt idx="13875">
                  <c:v>316.1861586</c:v>
                </c:pt>
                <c:pt idx="13876">
                  <c:v>316.19676290000001</c:v>
                </c:pt>
                <c:pt idx="13877">
                  <c:v>316.20736670000002</c:v>
                </c:pt>
                <c:pt idx="13878">
                  <c:v>316.21796990000001</c:v>
                </c:pt>
                <c:pt idx="13879">
                  <c:v>316.22857240000002</c:v>
                </c:pt>
                <c:pt idx="13880">
                  <c:v>316.23917440000002</c:v>
                </c:pt>
                <c:pt idx="13881">
                  <c:v>316.24977590000003</c:v>
                </c:pt>
                <c:pt idx="13882">
                  <c:v>316.26037669999999</c:v>
                </c:pt>
                <c:pt idx="13883">
                  <c:v>316.27097689999999</c:v>
                </c:pt>
                <c:pt idx="13884">
                  <c:v>316.28157659999999</c:v>
                </c:pt>
                <c:pt idx="13885">
                  <c:v>316.29217570000003</c:v>
                </c:pt>
                <c:pt idx="13886">
                  <c:v>316.30277419999999</c:v>
                </c:pt>
                <c:pt idx="13887">
                  <c:v>316.31337209999998</c:v>
                </c:pt>
                <c:pt idx="13888">
                  <c:v>316.32396950000003</c:v>
                </c:pt>
                <c:pt idx="13889">
                  <c:v>316.33456620000004</c:v>
                </c:pt>
                <c:pt idx="13890">
                  <c:v>316.34516240000005</c:v>
                </c:pt>
                <c:pt idx="13891">
                  <c:v>316.35575799999998</c:v>
                </c:pt>
                <c:pt idx="13892">
                  <c:v>316.366353</c:v>
                </c:pt>
                <c:pt idx="13893">
                  <c:v>316.37694740000001</c:v>
                </c:pt>
                <c:pt idx="13894">
                  <c:v>316.38754120000004</c:v>
                </c:pt>
                <c:pt idx="13895">
                  <c:v>316.39813450000003</c:v>
                </c:pt>
                <c:pt idx="13896">
                  <c:v>316.40872710000002</c:v>
                </c:pt>
                <c:pt idx="13897">
                  <c:v>316.41931920000002</c:v>
                </c:pt>
                <c:pt idx="13898">
                  <c:v>316.42991070000005</c:v>
                </c:pt>
                <c:pt idx="13899">
                  <c:v>316.4405016</c:v>
                </c:pt>
                <c:pt idx="13900">
                  <c:v>316.45109189999999</c:v>
                </c:pt>
                <c:pt idx="13901">
                  <c:v>316.46168170000004</c:v>
                </c:pt>
                <c:pt idx="13902">
                  <c:v>316.47227090000001</c:v>
                </c:pt>
                <c:pt idx="13903">
                  <c:v>316.48285940000005</c:v>
                </c:pt>
                <c:pt idx="13904">
                  <c:v>316.49344740000004</c:v>
                </c:pt>
                <c:pt idx="13905">
                  <c:v>316.5040348</c:v>
                </c:pt>
                <c:pt idx="13906">
                  <c:v>316.51462170000002</c:v>
                </c:pt>
                <c:pt idx="13907">
                  <c:v>316.52520790000005</c:v>
                </c:pt>
                <c:pt idx="13908">
                  <c:v>316.53579360000003</c:v>
                </c:pt>
                <c:pt idx="13909">
                  <c:v>316.54637870000005</c:v>
                </c:pt>
                <c:pt idx="13910">
                  <c:v>316.55696320000004</c:v>
                </c:pt>
                <c:pt idx="13911">
                  <c:v>316.56754710000001</c:v>
                </c:pt>
                <c:pt idx="13912">
                  <c:v>316.57813040000002</c:v>
                </c:pt>
                <c:pt idx="13913">
                  <c:v>316.58871310000006</c:v>
                </c:pt>
                <c:pt idx="13914">
                  <c:v>316.59929530000005</c:v>
                </c:pt>
                <c:pt idx="13915">
                  <c:v>316.60987690000002</c:v>
                </c:pt>
                <c:pt idx="13916">
                  <c:v>316.62045790000002</c:v>
                </c:pt>
                <c:pt idx="13917">
                  <c:v>316.63103830000006</c:v>
                </c:pt>
                <c:pt idx="13918">
                  <c:v>316.64161810000002</c:v>
                </c:pt>
                <c:pt idx="13919">
                  <c:v>316.65219739999998</c:v>
                </c:pt>
                <c:pt idx="13920">
                  <c:v>316.66277600000001</c:v>
                </c:pt>
                <c:pt idx="13921">
                  <c:v>316.67335410000004</c:v>
                </c:pt>
                <c:pt idx="13922">
                  <c:v>316.68393159999999</c:v>
                </c:pt>
                <c:pt idx="13923">
                  <c:v>316.69450850000004</c:v>
                </c:pt>
                <c:pt idx="13924">
                  <c:v>316.70508480000001</c:v>
                </c:pt>
                <c:pt idx="13925">
                  <c:v>316.71566060000004</c:v>
                </c:pt>
                <c:pt idx="13926">
                  <c:v>316.72623570000002</c:v>
                </c:pt>
                <c:pt idx="13927">
                  <c:v>316.7368103</c:v>
                </c:pt>
                <c:pt idx="13928">
                  <c:v>316.74738430000002</c:v>
                </c:pt>
                <c:pt idx="13929">
                  <c:v>316.75795770000002</c:v>
                </c:pt>
                <c:pt idx="13930">
                  <c:v>316.76853050000005</c:v>
                </c:pt>
                <c:pt idx="13931">
                  <c:v>316.77910280000003</c:v>
                </c:pt>
                <c:pt idx="13932">
                  <c:v>316.78967440000002</c:v>
                </c:pt>
                <c:pt idx="13933">
                  <c:v>316.80024550000002</c:v>
                </c:pt>
                <c:pt idx="13934">
                  <c:v>316.81081599999999</c:v>
                </c:pt>
                <c:pt idx="13935">
                  <c:v>316.8213859</c:v>
                </c:pt>
                <c:pt idx="13936">
                  <c:v>316.83195520000004</c:v>
                </c:pt>
                <c:pt idx="13937">
                  <c:v>316.84252399999997</c:v>
                </c:pt>
                <c:pt idx="13938">
                  <c:v>316.85309210000003</c:v>
                </c:pt>
                <c:pt idx="13939">
                  <c:v>316.86365969999997</c:v>
                </c:pt>
                <c:pt idx="13940">
                  <c:v>316.87422670000001</c:v>
                </c:pt>
                <c:pt idx="13941">
                  <c:v>316.88479310000002</c:v>
                </c:pt>
                <c:pt idx="13942">
                  <c:v>316.89535890000002</c:v>
                </c:pt>
                <c:pt idx="13943">
                  <c:v>316.90592410000005</c:v>
                </c:pt>
                <c:pt idx="13944">
                  <c:v>316.91648880000002</c:v>
                </c:pt>
                <c:pt idx="13945">
                  <c:v>316.92705290000004</c:v>
                </c:pt>
                <c:pt idx="13946">
                  <c:v>316.93761640000002</c:v>
                </c:pt>
                <c:pt idx="13947">
                  <c:v>316.94817930000005</c:v>
                </c:pt>
                <c:pt idx="13948">
                  <c:v>316.95874160000005</c:v>
                </c:pt>
                <c:pt idx="13949">
                  <c:v>316.96930330000004</c:v>
                </c:pt>
                <c:pt idx="13950">
                  <c:v>316.97986450000002</c:v>
                </c:pt>
                <c:pt idx="13951">
                  <c:v>316.99042500000002</c:v>
                </c:pt>
                <c:pt idx="13952">
                  <c:v>317.00098500000001</c:v>
                </c:pt>
                <c:pt idx="13953">
                  <c:v>317.01154439999999</c:v>
                </c:pt>
                <c:pt idx="13954">
                  <c:v>317.02210320000006</c:v>
                </c:pt>
                <c:pt idx="13955">
                  <c:v>317.03266150000002</c:v>
                </c:pt>
                <c:pt idx="13956">
                  <c:v>317.04321909999999</c:v>
                </c:pt>
                <c:pt idx="13957">
                  <c:v>317.05377620000002</c:v>
                </c:pt>
                <c:pt idx="13958">
                  <c:v>317.06433270000002</c:v>
                </c:pt>
                <c:pt idx="13959">
                  <c:v>317.07488860000001</c:v>
                </c:pt>
                <c:pt idx="13960">
                  <c:v>317.08544390000003</c:v>
                </c:pt>
                <c:pt idx="13961">
                  <c:v>317.09599860000003</c:v>
                </c:pt>
                <c:pt idx="13962">
                  <c:v>317.10655280000003</c:v>
                </c:pt>
                <c:pt idx="13963">
                  <c:v>317.11710640000001</c:v>
                </c:pt>
                <c:pt idx="13964">
                  <c:v>317.1276593</c:v>
                </c:pt>
                <c:pt idx="13965">
                  <c:v>317.13821170000006</c:v>
                </c:pt>
                <c:pt idx="13966">
                  <c:v>317.1487636</c:v>
                </c:pt>
                <c:pt idx="13967">
                  <c:v>317.1593148</c:v>
                </c:pt>
                <c:pt idx="13968">
                  <c:v>317.16986540000005</c:v>
                </c:pt>
                <c:pt idx="13969">
                  <c:v>317.18041550000004</c:v>
                </c:pt>
                <c:pt idx="13970">
                  <c:v>317.19096500000001</c:v>
                </c:pt>
                <c:pt idx="13971">
                  <c:v>317.20151390000001</c:v>
                </c:pt>
                <c:pt idx="13972">
                  <c:v>317.21206219999999</c:v>
                </c:pt>
                <c:pt idx="13973">
                  <c:v>317.22260990000001</c:v>
                </c:pt>
                <c:pt idx="13974">
                  <c:v>317.23315710000003</c:v>
                </c:pt>
                <c:pt idx="13975">
                  <c:v>317.24370360000006</c:v>
                </c:pt>
                <c:pt idx="13976">
                  <c:v>317.25424960000004</c:v>
                </c:pt>
                <c:pt idx="13977">
                  <c:v>317.26479500000005</c:v>
                </c:pt>
                <c:pt idx="13978">
                  <c:v>317.27533980000004</c:v>
                </c:pt>
                <c:pt idx="13979">
                  <c:v>317.28588409999998</c:v>
                </c:pt>
                <c:pt idx="13980">
                  <c:v>317.26440020000001</c:v>
                </c:pt>
                <c:pt idx="13981">
                  <c:v>317.27528160000003</c:v>
                </c:pt>
                <c:pt idx="13982">
                  <c:v>317.28616240000002</c:v>
                </c:pt>
                <c:pt idx="13983">
                  <c:v>317.29704260000005</c:v>
                </c:pt>
                <c:pt idx="13984">
                  <c:v>317.30792230000003</c:v>
                </c:pt>
                <c:pt idx="13985">
                  <c:v>317.31880130000002</c:v>
                </c:pt>
                <c:pt idx="13986">
                  <c:v>317.32967980000006</c:v>
                </c:pt>
                <c:pt idx="13987">
                  <c:v>317.34055770000003</c:v>
                </c:pt>
                <c:pt idx="13988">
                  <c:v>317.35143490000002</c:v>
                </c:pt>
                <c:pt idx="13989">
                  <c:v>317.3623116</c:v>
                </c:pt>
                <c:pt idx="13990">
                  <c:v>317.37318770000002</c:v>
                </c:pt>
                <c:pt idx="13991">
                  <c:v>317.38406320000001</c:v>
                </c:pt>
                <c:pt idx="13992">
                  <c:v>317.39493810000005</c:v>
                </c:pt>
                <c:pt idx="13993">
                  <c:v>317.40581240000006</c:v>
                </c:pt>
                <c:pt idx="13994">
                  <c:v>317.41668620000002</c:v>
                </c:pt>
                <c:pt idx="13995">
                  <c:v>317.42755930000004</c:v>
                </c:pt>
                <c:pt idx="13996">
                  <c:v>317.43843190000001</c:v>
                </c:pt>
                <c:pt idx="13997">
                  <c:v>317.44930380000005</c:v>
                </c:pt>
                <c:pt idx="13998">
                  <c:v>317.46017519999998</c:v>
                </c:pt>
                <c:pt idx="13999">
                  <c:v>317.471046</c:v>
                </c:pt>
                <c:pt idx="14000">
                  <c:v>317.48191610000003</c:v>
                </c:pt>
                <c:pt idx="14001">
                  <c:v>317.49278570000001</c:v>
                </c:pt>
                <c:pt idx="14002">
                  <c:v>317.50365470000003</c:v>
                </c:pt>
                <c:pt idx="14003">
                  <c:v>317.51452319999999</c:v>
                </c:pt>
                <c:pt idx="14004">
                  <c:v>317.52539100000001</c:v>
                </c:pt>
                <c:pt idx="14005">
                  <c:v>317.53625820000002</c:v>
                </c:pt>
                <c:pt idx="14006">
                  <c:v>317.54712480000001</c:v>
                </c:pt>
                <c:pt idx="14007">
                  <c:v>317.55799089999999</c:v>
                </c:pt>
                <c:pt idx="14008">
                  <c:v>317.56885640000007</c:v>
                </c:pt>
                <c:pt idx="14009">
                  <c:v>317.57972120000005</c:v>
                </c:pt>
                <c:pt idx="14010">
                  <c:v>317.59058550000003</c:v>
                </c:pt>
                <c:pt idx="14011">
                  <c:v>317.60144919999999</c:v>
                </c:pt>
                <c:pt idx="14012">
                  <c:v>317.61231229999999</c:v>
                </c:pt>
                <c:pt idx="14013">
                  <c:v>317.62317480000002</c:v>
                </c:pt>
                <c:pt idx="14014">
                  <c:v>317.63403670000002</c:v>
                </c:pt>
                <c:pt idx="14015">
                  <c:v>317.64489800000001</c:v>
                </c:pt>
                <c:pt idx="14016">
                  <c:v>317.6557588</c:v>
                </c:pt>
                <c:pt idx="14017">
                  <c:v>317.66661890000006</c:v>
                </c:pt>
                <c:pt idx="14018">
                  <c:v>317.67747850000001</c:v>
                </c:pt>
                <c:pt idx="14019">
                  <c:v>317.68833740000002</c:v>
                </c:pt>
                <c:pt idx="14020">
                  <c:v>317.69919580000004</c:v>
                </c:pt>
                <c:pt idx="14021">
                  <c:v>317.71005360000004</c:v>
                </c:pt>
                <c:pt idx="14022">
                  <c:v>317.72091080000001</c:v>
                </c:pt>
                <c:pt idx="14023">
                  <c:v>317.73176740000002</c:v>
                </c:pt>
                <c:pt idx="14024">
                  <c:v>317.74262340000001</c:v>
                </c:pt>
                <c:pt idx="14025">
                  <c:v>317.75347879999998</c:v>
                </c:pt>
                <c:pt idx="14026">
                  <c:v>317.76433359999999</c:v>
                </c:pt>
                <c:pt idx="14027">
                  <c:v>317.77518780000003</c:v>
                </c:pt>
                <c:pt idx="14028">
                  <c:v>317.78604150000001</c:v>
                </c:pt>
                <c:pt idx="14029">
                  <c:v>317.79689450000006</c:v>
                </c:pt>
                <c:pt idx="14030">
                  <c:v>317.80774700000001</c:v>
                </c:pt>
                <c:pt idx="14031">
                  <c:v>317.81859890000004</c:v>
                </c:pt>
                <c:pt idx="14032">
                  <c:v>317.8294502</c:v>
                </c:pt>
                <c:pt idx="14033">
                  <c:v>317.84030080000002</c:v>
                </c:pt>
                <c:pt idx="14034">
                  <c:v>317.85115089999999</c:v>
                </c:pt>
                <c:pt idx="14035">
                  <c:v>317.86200050000002</c:v>
                </c:pt>
                <c:pt idx="14036">
                  <c:v>317.87284940000006</c:v>
                </c:pt>
                <c:pt idx="14037">
                  <c:v>317.88369770000003</c:v>
                </c:pt>
                <c:pt idx="14038">
                  <c:v>317.89454540000003</c:v>
                </c:pt>
                <c:pt idx="14039">
                  <c:v>317.90539260000003</c:v>
                </c:pt>
                <c:pt idx="14040">
                  <c:v>317.91623910000004</c:v>
                </c:pt>
                <c:pt idx="14041">
                  <c:v>317.9270851</c:v>
                </c:pt>
                <c:pt idx="14042">
                  <c:v>317.93793050000005</c:v>
                </c:pt>
                <c:pt idx="14043">
                  <c:v>317.94877530000002</c:v>
                </c:pt>
                <c:pt idx="14044">
                  <c:v>317.95961949999997</c:v>
                </c:pt>
                <c:pt idx="14045">
                  <c:v>317.97046310000002</c:v>
                </c:pt>
                <c:pt idx="14046">
                  <c:v>317.98130610000004</c:v>
                </c:pt>
                <c:pt idx="14047">
                  <c:v>317.99214850000004</c:v>
                </c:pt>
                <c:pt idx="14048">
                  <c:v>318.00299030000002</c:v>
                </c:pt>
                <c:pt idx="14049">
                  <c:v>318.0138316</c:v>
                </c:pt>
                <c:pt idx="14050">
                  <c:v>318.0246722</c:v>
                </c:pt>
                <c:pt idx="14051">
                  <c:v>318.03551229999999</c:v>
                </c:pt>
                <c:pt idx="14052">
                  <c:v>318.04635170000006</c:v>
                </c:pt>
                <c:pt idx="14053">
                  <c:v>318.05719060000001</c:v>
                </c:pt>
                <c:pt idx="14054">
                  <c:v>318.06802890000006</c:v>
                </c:pt>
                <c:pt idx="14055">
                  <c:v>318.07886660000003</c:v>
                </c:pt>
                <c:pt idx="14056">
                  <c:v>318.08970370000003</c:v>
                </c:pt>
                <c:pt idx="14057">
                  <c:v>318.10054020000007</c:v>
                </c:pt>
                <c:pt idx="14058">
                  <c:v>318.11137610000003</c:v>
                </c:pt>
                <c:pt idx="14059">
                  <c:v>318.12221140000003</c:v>
                </c:pt>
                <c:pt idx="14060">
                  <c:v>318.13304620000002</c:v>
                </c:pt>
                <c:pt idx="14061">
                  <c:v>318.14388029999998</c:v>
                </c:pt>
                <c:pt idx="14062">
                  <c:v>318.15471390000005</c:v>
                </c:pt>
                <c:pt idx="14063">
                  <c:v>318.16554689999998</c:v>
                </c:pt>
                <c:pt idx="14064">
                  <c:v>318.17637920000004</c:v>
                </c:pt>
                <c:pt idx="14065">
                  <c:v>318.18721100000005</c:v>
                </c:pt>
                <c:pt idx="14066">
                  <c:v>318.19804220000003</c:v>
                </c:pt>
                <c:pt idx="14067">
                  <c:v>318.20887279999999</c:v>
                </c:pt>
                <c:pt idx="14068">
                  <c:v>318.21970279999999</c:v>
                </c:pt>
                <c:pt idx="14069">
                  <c:v>318.23053230000005</c:v>
                </c:pt>
                <c:pt idx="14070">
                  <c:v>318.24136110000001</c:v>
                </c:pt>
                <c:pt idx="14071">
                  <c:v>318.2521893</c:v>
                </c:pt>
                <c:pt idx="14072">
                  <c:v>318.26301699999999</c:v>
                </c:pt>
                <c:pt idx="14073">
                  <c:v>318.27384410000002</c:v>
                </c:pt>
                <c:pt idx="14074">
                  <c:v>318.28467050000006</c:v>
                </c:pt>
                <c:pt idx="14075">
                  <c:v>318.29549639999999</c:v>
                </c:pt>
                <c:pt idx="14076">
                  <c:v>318.30632170000001</c:v>
                </c:pt>
                <c:pt idx="14077">
                  <c:v>318.31714640000001</c:v>
                </c:pt>
                <c:pt idx="14078">
                  <c:v>318.32797050000005</c:v>
                </c:pt>
                <c:pt idx="14079">
                  <c:v>318.33879400000001</c:v>
                </c:pt>
                <c:pt idx="14080">
                  <c:v>318.34961690000006</c:v>
                </c:pt>
                <c:pt idx="14081">
                  <c:v>318.36043930000005</c:v>
                </c:pt>
                <c:pt idx="14082">
                  <c:v>318.371261</c:v>
                </c:pt>
                <c:pt idx="14083">
                  <c:v>318.38208220000001</c:v>
                </c:pt>
                <c:pt idx="14084">
                  <c:v>318.39290270000004</c:v>
                </c:pt>
                <c:pt idx="14085">
                  <c:v>318.4037227</c:v>
                </c:pt>
                <c:pt idx="14086">
                  <c:v>318.41454210000001</c:v>
                </c:pt>
                <c:pt idx="14087">
                  <c:v>318.42536090000004</c:v>
                </c:pt>
                <c:pt idx="14088">
                  <c:v>318.43617910000006</c:v>
                </c:pt>
                <c:pt idx="14089">
                  <c:v>318.4469967</c:v>
                </c:pt>
                <c:pt idx="14090">
                  <c:v>318.45781370000003</c:v>
                </c:pt>
                <c:pt idx="14091">
                  <c:v>318.46863010000004</c:v>
                </c:pt>
                <c:pt idx="14092">
                  <c:v>318.479446</c:v>
                </c:pt>
                <c:pt idx="14093">
                  <c:v>318.49026120000002</c:v>
                </c:pt>
                <c:pt idx="14094">
                  <c:v>318.50107590000005</c:v>
                </c:pt>
                <c:pt idx="14095">
                  <c:v>318.51188990000003</c:v>
                </c:pt>
                <c:pt idx="14096">
                  <c:v>318.52270340000007</c:v>
                </c:pt>
                <c:pt idx="14097">
                  <c:v>318.53351630000003</c:v>
                </c:pt>
                <c:pt idx="14098">
                  <c:v>318.54432860000003</c:v>
                </c:pt>
                <c:pt idx="14099">
                  <c:v>318.55514030000001</c:v>
                </c:pt>
                <c:pt idx="14100">
                  <c:v>318.56595140000002</c:v>
                </c:pt>
                <c:pt idx="14101">
                  <c:v>318.57676190000001</c:v>
                </c:pt>
                <c:pt idx="14102">
                  <c:v>318.58757180000003</c:v>
                </c:pt>
                <c:pt idx="14103">
                  <c:v>318.59838120000001</c:v>
                </c:pt>
                <c:pt idx="14104">
                  <c:v>318.60918989999999</c:v>
                </c:pt>
                <c:pt idx="14105">
                  <c:v>318.61999810000003</c:v>
                </c:pt>
                <c:pt idx="14106">
                  <c:v>318.63080559999997</c:v>
                </c:pt>
                <c:pt idx="14107">
                  <c:v>318.64161260000003</c:v>
                </c:pt>
                <c:pt idx="14108">
                  <c:v>318.65241900000001</c:v>
                </c:pt>
                <c:pt idx="14109">
                  <c:v>318.66322480000002</c:v>
                </c:pt>
                <c:pt idx="14110">
                  <c:v>318.67403000000002</c:v>
                </c:pt>
                <c:pt idx="14111">
                  <c:v>318.68483459999999</c:v>
                </c:pt>
                <c:pt idx="14112">
                  <c:v>318.6956386</c:v>
                </c:pt>
                <c:pt idx="14113">
                  <c:v>318.70644210000006</c:v>
                </c:pt>
                <c:pt idx="14114">
                  <c:v>318.71724490000003</c:v>
                </c:pt>
                <c:pt idx="14115">
                  <c:v>318.72804710000003</c:v>
                </c:pt>
                <c:pt idx="14116">
                  <c:v>318.73884879999997</c:v>
                </c:pt>
                <c:pt idx="14117">
                  <c:v>318.74964990000001</c:v>
                </c:pt>
                <c:pt idx="14118">
                  <c:v>318.7604503</c:v>
                </c:pt>
                <c:pt idx="14119">
                  <c:v>318.77125020000005</c:v>
                </c:pt>
                <c:pt idx="14120">
                  <c:v>318.78204949999997</c:v>
                </c:pt>
                <c:pt idx="14121">
                  <c:v>318.79284820000004</c:v>
                </c:pt>
                <c:pt idx="14122">
                  <c:v>318.80364630000003</c:v>
                </c:pt>
                <c:pt idx="14123">
                  <c:v>318.81444390000001</c:v>
                </c:pt>
                <c:pt idx="14124">
                  <c:v>318.82524080000002</c:v>
                </c:pt>
                <c:pt idx="14125">
                  <c:v>318.83603710000006</c:v>
                </c:pt>
                <c:pt idx="14126">
                  <c:v>318.84683290000004</c:v>
                </c:pt>
                <c:pt idx="14127">
                  <c:v>318.8576281</c:v>
                </c:pt>
                <c:pt idx="14128">
                  <c:v>318.86842260000003</c:v>
                </c:pt>
                <c:pt idx="14129">
                  <c:v>318.87921660000001</c:v>
                </c:pt>
                <c:pt idx="14130">
                  <c:v>318.89001000000002</c:v>
                </c:pt>
                <c:pt idx="14131">
                  <c:v>318.90080280000001</c:v>
                </c:pt>
                <c:pt idx="14132">
                  <c:v>318.91159500000003</c:v>
                </c:pt>
                <c:pt idx="14133">
                  <c:v>318.92238660000004</c:v>
                </c:pt>
                <c:pt idx="14134">
                  <c:v>318.93317760000002</c:v>
                </c:pt>
                <c:pt idx="14135">
                  <c:v>318.94396810000001</c:v>
                </c:pt>
                <c:pt idx="14136">
                  <c:v>318.95475790000006</c:v>
                </c:pt>
                <c:pt idx="14137">
                  <c:v>318.9655472</c:v>
                </c:pt>
                <c:pt idx="14138">
                  <c:v>318.97633580000002</c:v>
                </c:pt>
                <c:pt idx="14139">
                  <c:v>318.98712390000003</c:v>
                </c:pt>
                <c:pt idx="14140">
                  <c:v>318.99791140000002</c:v>
                </c:pt>
                <c:pt idx="14141">
                  <c:v>319.00869830000005</c:v>
                </c:pt>
                <c:pt idx="14142">
                  <c:v>319.01948460000006</c:v>
                </c:pt>
                <c:pt idx="14143">
                  <c:v>319.03027030000004</c:v>
                </c:pt>
                <c:pt idx="14144">
                  <c:v>319.0410554</c:v>
                </c:pt>
                <c:pt idx="14145">
                  <c:v>319.0518399</c:v>
                </c:pt>
                <c:pt idx="14146">
                  <c:v>319.06262380000004</c:v>
                </c:pt>
                <c:pt idx="14147">
                  <c:v>319.07340720000002</c:v>
                </c:pt>
                <c:pt idx="14148">
                  <c:v>319.08418990000001</c:v>
                </c:pt>
                <c:pt idx="14149">
                  <c:v>319.09497210000001</c:v>
                </c:pt>
                <c:pt idx="14150">
                  <c:v>319.10575370000004</c:v>
                </c:pt>
                <c:pt idx="14151">
                  <c:v>319.11653469999999</c:v>
                </c:pt>
                <c:pt idx="14152">
                  <c:v>319.12731510000003</c:v>
                </c:pt>
                <c:pt idx="14153">
                  <c:v>319.1380949</c:v>
                </c:pt>
                <c:pt idx="14154">
                  <c:v>319.14887410000006</c:v>
                </c:pt>
                <c:pt idx="14155">
                  <c:v>319.15965270000004</c:v>
                </c:pt>
                <c:pt idx="14156">
                  <c:v>319.1704307</c:v>
                </c:pt>
                <c:pt idx="14157">
                  <c:v>319.18120809999999</c:v>
                </c:pt>
                <c:pt idx="14158">
                  <c:v>319.19198500000005</c:v>
                </c:pt>
                <c:pt idx="14159">
                  <c:v>319.20276130000002</c:v>
                </c:pt>
                <c:pt idx="14160">
                  <c:v>319.21353690000001</c:v>
                </c:pt>
                <c:pt idx="14161">
                  <c:v>319.224312</c:v>
                </c:pt>
                <c:pt idx="14162">
                  <c:v>319.23508650000002</c:v>
                </c:pt>
                <c:pt idx="14163">
                  <c:v>319.24586040000003</c:v>
                </c:pt>
                <c:pt idx="14164">
                  <c:v>319.25663370000001</c:v>
                </c:pt>
                <c:pt idx="14165">
                  <c:v>319.26740639999997</c:v>
                </c:pt>
                <c:pt idx="14166">
                  <c:v>319.27817850000002</c:v>
                </c:pt>
                <c:pt idx="14167">
                  <c:v>319.28895</c:v>
                </c:pt>
                <c:pt idx="14168">
                  <c:v>319.29972100000003</c:v>
                </c:pt>
                <c:pt idx="14169">
                  <c:v>319.31049130000002</c:v>
                </c:pt>
                <c:pt idx="14170">
                  <c:v>319.32126110000002</c:v>
                </c:pt>
                <c:pt idx="14171">
                  <c:v>319.33203020000002</c:v>
                </c:pt>
                <c:pt idx="14172">
                  <c:v>319.34279880000003</c:v>
                </c:pt>
                <c:pt idx="14173">
                  <c:v>319.35356680000001</c:v>
                </c:pt>
                <c:pt idx="14174">
                  <c:v>319.36433420000003</c:v>
                </c:pt>
                <c:pt idx="14175">
                  <c:v>319.37510100000003</c:v>
                </c:pt>
                <c:pt idx="14176">
                  <c:v>319.38586720000001</c:v>
                </c:pt>
                <c:pt idx="14177">
                  <c:v>319.39663280000002</c:v>
                </c:pt>
                <c:pt idx="14178">
                  <c:v>319.40739790000003</c:v>
                </c:pt>
                <c:pt idx="14179">
                  <c:v>319.41816230000001</c:v>
                </c:pt>
                <c:pt idx="14180">
                  <c:v>319.42892620000003</c:v>
                </c:pt>
                <c:pt idx="14181">
                  <c:v>319.43968940000002</c:v>
                </c:pt>
                <c:pt idx="14182">
                  <c:v>319.45045210000001</c:v>
                </c:pt>
                <c:pt idx="14183">
                  <c:v>319.46121420000003</c:v>
                </c:pt>
                <c:pt idx="14184">
                  <c:v>319.47197570000003</c:v>
                </c:pt>
                <c:pt idx="14185">
                  <c:v>319.48273649999999</c:v>
                </c:pt>
                <c:pt idx="14186">
                  <c:v>319.49349690000003</c:v>
                </c:pt>
                <c:pt idx="14187">
                  <c:v>319.50425660000002</c:v>
                </c:pt>
                <c:pt idx="14188">
                  <c:v>319.51501570000005</c:v>
                </c:pt>
                <c:pt idx="14189">
                  <c:v>319.52577420000006</c:v>
                </c:pt>
                <c:pt idx="14190">
                  <c:v>319.53653220000001</c:v>
                </c:pt>
                <c:pt idx="14191">
                  <c:v>319.54728950000003</c:v>
                </c:pt>
                <c:pt idx="14192">
                  <c:v>319.55804630000006</c:v>
                </c:pt>
                <c:pt idx="14193">
                  <c:v>319.5688025</c:v>
                </c:pt>
                <c:pt idx="14194">
                  <c:v>319.57955800000002</c:v>
                </c:pt>
                <c:pt idx="14195">
                  <c:v>319.59031300000004</c:v>
                </c:pt>
                <c:pt idx="14196">
                  <c:v>319.60106740000003</c:v>
                </c:pt>
                <c:pt idx="14197">
                  <c:v>319.61182120000001</c:v>
                </c:pt>
                <c:pt idx="14198">
                  <c:v>319.62257440000002</c:v>
                </c:pt>
                <c:pt idx="14199">
                  <c:v>319.63332710000003</c:v>
                </c:pt>
                <c:pt idx="14200">
                  <c:v>319.64407910000006</c:v>
                </c:pt>
                <c:pt idx="14201">
                  <c:v>319.6548305</c:v>
                </c:pt>
                <c:pt idx="14202">
                  <c:v>319.66558140000001</c:v>
                </c:pt>
                <c:pt idx="14203">
                  <c:v>319.67633169999999</c:v>
                </c:pt>
                <c:pt idx="14204">
                  <c:v>319.68708129999999</c:v>
                </c:pt>
                <c:pt idx="14205">
                  <c:v>319.69783039999999</c:v>
                </c:pt>
                <c:pt idx="14206">
                  <c:v>319.70857890000002</c:v>
                </c:pt>
                <c:pt idx="14207">
                  <c:v>319.71932680000003</c:v>
                </c:pt>
                <c:pt idx="14208">
                  <c:v>319.73007410000002</c:v>
                </c:pt>
                <c:pt idx="14209">
                  <c:v>319.74082080000005</c:v>
                </c:pt>
                <c:pt idx="14210">
                  <c:v>319.75156700000002</c:v>
                </c:pt>
                <c:pt idx="14211">
                  <c:v>319.76231250000001</c:v>
                </c:pt>
                <c:pt idx="14212">
                  <c:v>319.77305740000003</c:v>
                </c:pt>
                <c:pt idx="14213">
                  <c:v>319.78380180000005</c:v>
                </c:pt>
                <c:pt idx="14214">
                  <c:v>319.79454559999999</c:v>
                </c:pt>
                <c:pt idx="14215">
                  <c:v>319.80528870000001</c:v>
                </c:pt>
                <c:pt idx="14216">
                  <c:v>319.81603130000002</c:v>
                </c:pt>
                <c:pt idx="14217">
                  <c:v>319.82677330000001</c:v>
                </c:pt>
                <c:pt idx="14218">
                  <c:v>319.83751470000004</c:v>
                </c:pt>
                <c:pt idx="14219">
                  <c:v>319.84825549999999</c:v>
                </c:pt>
                <c:pt idx="14220">
                  <c:v>319.85899570000004</c:v>
                </c:pt>
                <c:pt idx="14221">
                  <c:v>319.86973540000002</c:v>
                </c:pt>
                <c:pt idx="14222">
                  <c:v>319.88047440000003</c:v>
                </c:pt>
                <c:pt idx="14223">
                  <c:v>319.89121290000003</c:v>
                </c:pt>
                <c:pt idx="14224">
                  <c:v>319.90195069999999</c:v>
                </c:pt>
                <c:pt idx="14225">
                  <c:v>319.912688</c:v>
                </c:pt>
                <c:pt idx="14226">
                  <c:v>319.9234247</c:v>
                </c:pt>
                <c:pt idx="14227">
                  <c:v>319.93416070000001</c:v>
                </c:pt>
                <c:pt idx="14228">
                  <c:v>319.94489620000002</c:v>
                </c:pt>
                <c:pt idx="14229">
                  <c:v>319.95563110000006</c:v>
                </c:pt>
                <c:pt idx="14230">
                  <c:v>319.96636549999999</c:v>
                </c:pt>
                <c:pt idx="14231">
                  <c:v>319.9770992</c:v>
                </c:pt>
                <c:pt idx="14232">
                  <c:v>319.98783229999998</c:v>
                </c:pt>
                <c:pt idx="14233">
                  <c:v>319.99856480000005</c:v>
                </c:pt>
                <c:pt idx="14234">
                  <c:v>320.00929680000007</c:v>
                </c:pt>
                <c:pt idx="14235">
                  <c:v>320.02002820000007</c:v>
                </c:pt>
                <c:pt idx="14236">
                  <c:v>320.03075889999997</c:v>
                </c:pt>
                <c:pt idx="14237">
                  <c:v>320.04148909999998</c:v>
                </c:pt>
                <c:pt idx="14238">
                  <c:v>320.05221870000003</c:v>
                </c:pt>
                <c:pt idx="14239">
                  <c:v>320.06294770000005</c:v>
                </c:pt>
                <c:pt idx="14240">
                  <c:v>320.0736761</c:v>
                </c:pt>
                <c:pt idx="14241">
                  <c:v>320.08440390000004</c:v>
                </c:pt>
                <c:pt idx="14242">
                  <c:v>320.0951311</c:v>
                </c:pt>
                <c:pt idx="14243">
                  <c:v>320.10585780000002</c:v>
                </c:pt>
                <c:pt idx="14244">
                  <c:v>320.1165838</c:v>
                </c:pt>
                <c:pt idx="14245">
                  <c:v>320.12730920000007</c:v>
                </c:pt>
                <c:pt idx="14246">
                  <c:v>320.13803410000003</c:v>
                </c:pt>
                <c:pt idx="14247">
                  <c:v>320.14875840000002</c:v>
                </c:pt>
                <c:pt idx="14248">
                  <c:v>320.15948209999999</c:v>
                </c:pt>
                <c:pt idx="14249">
                  <c:v>320.17020510000003</c:v>
                </c:pt>
                <c:pt idx="14250">
                  <c:v>320.18092760000002</c:v>
                </c:pt>
                <c:pt idx="14251">
                  <c:v>320.19164950000004</c:v>
                </c:pt>
                <c:pt idx="14252">
                  <c:v>320.20237090000001</c:v>
                </c:pt>
                <c:pt idx="14253">
                  <c:v>320.21309160000004</c:v>
                </c:pt>
                <c:pt idx="14254">
                  <c:v>320.2238117</c:v>
                </c:pt>
                <c:pt idx="14255">
                  <c:v>320.23453130000001</c:v>
                </c:pt>
                <c:pt idx="14256">
                  <c:v>320.24525020000004</c:v>
                </c:pt>
                <c:pt idx="14257">
                  <c:v>320.25596860000002</c:v>
                </c:pt>
                <c:pt idx="14258">
                  <c:v>320.26668640000003</c:v>
                </c:pt>
                <c:pt idx="14259">
                  <c:v>320.27740350000005</c:v>
                </c:pt>
                <c:pt idx="14260">
                  <c:v>320.28812010000001</c:v>
                </c:pt>
                <c:pt idx="14261">
                  <c:v>320.29883610000002</c:v>
                </c:pt>
                <c:pt idx="14262">
                  <c:v>320.30955150000005</c:v>
                </c:pt>
                <c:pt idx="14263">
                  <c:v>320.32026640000004</c:v>
                </c:pt>
                <c:pt idx="14264">
                  <c:v>320.33098060000003</c:v>
                </c:pt>
                <c:pt idx="14265">
                  <c:v>320.34169420000006</c:v>
                </c:pt>
                <c:pt idx="14266">
                  <c:v>320.35240730000004</c:v>
                </c:pt>
                <c:pt idx="14267">
                  <c:v>320.36311969999997</c:v>
                </c:pt>
                <c:pt idx="14268">
                  <c:v>320.37383160000002</c:v>
                </c:pt>
                <c:pt idx="14269">
                  <c:v>320.38454290000004</c:v>
                </c:pt>
                <c:pt idx="14270">
                  <c:v>320.39525350000002</c:v>
                </c:pt>
                <c:pt idx="14271">
                  <c:v>320.40596360000001</c:v>
                </c:pt>
                <c:pt idx="14272">
                  <c:v>320.41667310000003</c:v>
                </c:pt>
                <c:pt idx="14273">
                  <c:v>320.42738200000002</c:v>
                </c:pt>
                <c:pt idx="14274">
                  <c:v>320.43809040000002</c:v>
                </c:pt>
                <c:pt idx="14275">
                  <c:v>320.44879810000003</c:v>
                </c:pt>
                <c:pt idx="14276">
                  <c:v>320.45950520000002</c:v>
                </c:pt>
                <c:pt idx="14277">
                  <c:v>320.47021180000002</c:v>
                </c:pt>
                <c:pt idx="14278">
                  <c:v>320.48091770000002</c:v>
                </c:pt>
                <c:pt idx="14279">
                  <c:v>320.49162310000003</c:v>
                </c:pt>
                <c:pt idx="14280">
                  <c:v>320.50232790000001</c:v>
                </c:pt>
                <c:pt idx="14281">
                  <c:v>320.51303200000001</c:v>
                </c:pt>
                <c:pt idx="14282">
                  <c:v>320.52373560000001</c:v>
                </c:pt>
                <c:pt idx="14283">
                  <c:v>320.53443860000004</c:v>
                </c:pt>
                <c:pt idx="14284">
                  <c:v>320.54514109999997</c:v>
                </c:pt>
                <c:pt idx="14285">
                  <c:v>320.55584290000002</c:v>
                </c:pt>
                <c:pt idx="14286">
                  <c:v>320.56654410000004</c:v>
                </c:pt>
                <c:pt idx="14287">
                  <c:v>320.57724469999999</c:v>
                </c:pt>
                <c:pt idx="14288">
                  <c:v>320.58794480000006</c:v>
                </c:pt>
                <c:pt idx="14289">
                  <c:v>320.59864430000005</c:v>
                </c:pt>
                <c:pt idx="14290">
                  <c:v>320.60934309999999</c:v>
                </c:pt>
                <c:pt idx="14291">
                  <c:v>320.62004140000005</c:v>
                </c:pt>
                <c:pt idx="14292">
                  <c:v>320.63073910000003</c:v>
                </c:pt>
                <c:pt idx="14293">
                  <c:v>320.64143620000004</c:v>
                </c:pt>
                <c:pt idx="14294">
                  <c:v>320.65213270000004</c:v>
                </c:pt>
                <c:pt idx="14295">
                  <c:v>320.66282860000001</c:v>
                </c:pt>
                <c:pt idx="14296">
                  <c:v>320.67352390000002</c:v>
                </c:pt>
                <c:pt idx="14297">
                  <c:v>320.68421870000003</c:v>
                </c:pt>
                <c:pt idx="14298">
                  <c:v>320.6949128</c:v>
                </c:pt>
                <c:pt idx="14299">
                  <c:v>320.7056063</c:v>
                </c:pt>
                <c:pt idx="14300">
                  <c:v>320.71629930000006</c:v>
                </c:pt>
                <c:pt idx="14301">
                  <c:v>320.72699169999999</c:v>
                </c:pt>
                <c:pt idx="14302">
                  <c:v>320.73768350000006</c:v>
                </c:pt>
                <c:pt idx="14303">
                  <c:v>320.74837460000003</c:v>
                </c:pt>
                <c:pt idx="14304">
                  <c:v>320.75906520000001</c:v>
                </c:pt>
                <c:pt idx="14305">
                  <c:v>320.76975520000002</c:v>
                </c:pt>
                <c:pt idx="14306">
                  <c:v>320.78044470000003</c:v>
                </c:pt>
                <c:pt idx="14307">
                  <c:v>320.7911335</c:v>
                </c:pt>
                <c:pt idx="14308">
                  <c:v>320.8018217</c:v>
                </c:pt>
                <c:pt idx="14309">
                  <c:v>320.81250940000001</c:v>
                </c:pt>
                <c:pt idx="14310">
                  <c:v>320.82319640000003</c:v>
                </c:pt>
                <c:pt idx="14311">
                  <c:v>320.83388289999999</c:v>
                </c:pt>
                <c:pt idx="14312">
                  <c:v>320.84456870000002</c:v>
                </c:pt>
                <c:pt idx="14313">
                  <c:v>320.85525400000006</c:v>
                </c:pt>
                <c:pt idx="14314">
                  <c:v>320.86593870000002</c:v>
                </c:pt>
                <c:pt idx="14315">
                  <c:v>320.87662280000001</c:v>
                </c:pt>
                <c:pt idx="14316">
                  <c:v>320.88730630000003</c:v>
                </c:pt>
                <c:pt idx="14317">
                  <c:v>320.89798919999998</c:v>
                </c:pt>
                <c:pt idx="14318">
                  <c:v>320.90867160000005</c:v>
                </c:pt>
                <c:pt idx="14319">
                  <c:v>320.91935330000001</c:v>
                </c:pt>
                <c:pt idx="14320">
                  <c:v>320.93003440000001</c:v>
                </c:pt>
                <c:pt idx="14321">
                  <c:v>320.94071500000007</c:v>
                </c:pt>
                <c:pt idx="14322">
                  <c:v>320.95139500000005</c:v>
                </c:pt>
                <c:pt idx="14323">
                  <c:v>320.96207430000004</c:v>
                </c:pt>
                <c:pt idx="14324">
                  <c:v>320.97275310000003</c:v>
                </c:pt>
                <c:pt idx="14325">
                  <c:v>320.98343130000001</c:v>
                </c:pt>
                <c:pt idx="14326">
                  <c:v>320.99410890000001</c:v>
                </c:pt>
                <c:pt idx="14327">
                  <c:v>321.00478590000006</c:v>
                </c:pt>
                <c:pt idx="14328">
                  <c:v>321.01546230000002</c:v>
                </c:pt>
                <c:pt idx="14329">
                  <c:v>321.02613819999999</c:v>
                </c:pt>
                <c:pt idx="14330">
                  <c:v>321.03681340000003</c:v>
                </c:pt>
                <c:pt idx="14331">
                  <c:v>321.04748799999999</c:v>
                </c:pt>
                <c:pt idx="14332">
                  <c:v>321.05816210000006</c:v>
                </c:pt>
                <c:pt idx="14333">
                  <c:v>321.0688356</c:v>
                </c:pt>
                <c:pt idx="14334">
                  <c:v>321.07950840000007</c:v>
                </c:pt>
                <c:pt idx="14335">
                  <c:v>321.09018070000002</c:v>
                </c:pt>
                <c:pt idx="14336">
                  <c:v>321.10085240000001</c:v>
                </c:pt>
                <c:pt idx="14337">
                  <c:v>321.11152350000003</c:v>
                </c:pt>
                <c:pt idx="14338">
                  <c:v>321.12219399999998</c:v>
                </c:pt>
                <c:pt idx="14339">
                  <c:v>321.13286390000002</c:v>
                </c:pt>
                <c:pt idx="14340">
                  <c:v>321.1435333</c:v>
                </c:pt>
                <c:pt idx="14341">
                  <c:v>321.154202</c:v>
                </c:pt>
                <c:pt idx="14342">
                  <c:v>321.1648702</c:v>
                </c:pt>
                <c:pt idx="14343">
                  <c:v>321.17553770000001</c:v>
                </c:pt>
                <c:pt idx="14344">
                  <c:v>321.18620470000002</c:v>
                </c:pt>
                <c:pt idx="14345">
                  <c:v>321.19687110000001</c:v>
                </c:pt>
                <c:pt idx="14346">
                  <c:v>321.20753690000004</c:v>
                </c:pt>
                <c:pt idx="14347">
                  <c:v>321.21820200000002</c:v>
                </c:pt>
                <c:pt idx="14348">
                  <c:v>321.22886660000006</c:v>
                </c:pt>
                <c:pt idx="14349">
                  <c:v>321.21351830000003</c:v>
                </c:pt>
                <c:pt idx="14350">
                  <c:v>321.22452810000004</c:v>
                </c:pt>
                <c:pt idx="14351">
                  <c:v>321.23553730000003</c:v>
                </c:pt>
                <c:pt idx="14352">
                  <c:v>321.2465459</c:v>
                </c:pt>
                <c:pt idx="14353">
                  <c:v>321.25755390000006</c:v>
                </c:pt>
                <c:pt idx="14354">
                  <c:v>321.26856130000004</c:v>
                </c:pt>
                <c:pt idx="14355">
                  <c:v>321.27956810000006</c:v>
                </c:pt>
                <c:pt idx="14356">
                  <c:v>321.29057430000006</c:v>
                </c:pt>
                <c:pt idx="14357">
                  <c:v>321.30158000000006</c:v>
                </c:pt>
                <c:pt idx="14358">
                  <c:v>321.31258500000007</c:v>
                </c:pt>
                <c:pt idx="14359">
                  <c:v>321.3235894</c:v>
                </c:pt>
                <c:pt idx="14360">
                  <c:v>321.33459320000003</c:v>
                </c:pt>
                <c:pt idx="14361">
                  <c:v>321.34559650000006</c:v>
                </c:pt>
                <c:pt idx="14362">
                  <c:v>321.35659909999998</c:v>
                </c:pt>
                <c:pt idx="14363">
                  <c:v>321.3676011</c:v>
                </c:pt>
                <c:pt idx="14364">
                  <c:v>321.37860260000002</c:v>
                </c:pt>
                <c:pt idx="14365">
                  <c:v>321.38960340000006</c:v>
                </c:pt>
                <c:pt idx="14366">
                  <c:v>321.40060360000001</c:v>
                </c:pt>
                <c:pt idx="14367">
                  <c:v>321.41160329999997</c:v>
                </c:pt>
                <c:pt idx="14368">
                  <c:v>321.42260230000005</c:v>
                </c:pt>
                <c:pt idx="14369">
                  <c:v>321.43360080000002</c:v>
                </c:pt>
                <c:pt idx="14370">
                  <c:v>321.44459860000001</c:v>
                </c:pt>
                <c:pt idx="14371">
                  <c:v>321.45559590000005</c:v>
                </c:pt>
                <c:pt idx="14372">
                  <c:v>321.46659250000005</c:v>
                </c:pt>
                <c:pt idx="14373">
                  <c:v>321.47758860000005</c:v>
                </c:pt>
                <c:pt idx="14374">
                  <c:v>321.488584</c:v>
                </c:pt>
                <c:pt idx="14375">
                  <c:v>321.49957890000002</c:v>
                </c:pt>
                <c:pt idx="14376">
                  <c:v>321.51057320000001</c:v>
                </c:pt>
                <c:pt idx="14377">
                  <c:v>321.52156680000002</c:v>
                </c:pt>
                <c:pt idx="14378">
                  <c:v>321.53255990000002</c:v>
                </c:pt>
                <c:pt idx="14379">
                  <c:v>321.54355229999999</c:v>
                </c:pt>
                <c:pt idx="14380">
                  <c:v>321.55454420000001</c:v>
                </c:pt>
                <c:pt idx="14381">
                  <c:v>321.56553550000001</c:v>
                </c:pt>
                <c:pt idx="14382">
                  <c:v>321.57652619999999</c:v>
                </c:pt>
                <c:pt idx="14383">
                  <c:v>321.58751620000004</c:v>
                </c:pt>
                <c:pt idx="14384">
                  <c:v>321.59850570000003</c:v>
                </c:pt>
                <c:pt idx="14385">
                  <c:v>321.6094946</c:v>
                </c:pt>
                <c:pt idx="14386">
                  <c:v>321.62048290000001</c:v>
                </c:pt>
                <c:pt idx="14387">
                  <c:v>321.63147060000006</c:v>
                </c:pt>
                <c:pt idx="14388">
                  <c:v>321.64245760000006</c:v>
                </c:pt>
                <c:pt idx="14389">
                  <c:v>321.6534441</c:v>
                </c:pt>
                <c:pt idx="14390">
                  <c:v>321.66443000000004</c:v>
                </c:pt>
                <c:pt idx="14391">
                  <c:v>321.67541530000005</c:v>
                </c:pt>
                <c:pt idx="14392">
                  <c:v>321.68639999999999</c:v>
                </c:pt>
                <c:pt idx="14393">
                  <c:v>321.69738410000002</c:v>
                </c:pt>
                <c:pt idx="14394">
                  <c:v>321.70836760000003</c:v>
                </c:pt>
                <c:pt idx="14395">
                  <c:v>321.71935050000002</c:v>
                </c:pt>
                <c:pt idx="14396">
                  <c:v>321.73033280000004</c:v>
                </c:pt>
                <c:pt idx="14397">
                  <c:v>321.74131449999999</c:v>
                </c:pt>
                <c:pt idx="14398">
                  <c:v>321.75229560000002</c:v>
                </c:pt>
                <c:pt idx="14399">
                  <c:v>321.76327609999998</c:v>
                </c:pt>
                <c:pt idx="14400">
                  <c:v>321.77425600000004</c:v>
                </c:pt>
                <c:pt idx="14401">
                  <c:v>321.78523540000003</c:v>
                </c:pt>
                <c:pt idx="14402">
                  <c:v>321.79621409999999</c:v>
                </c:pt>
                <c:pt idx="14403">
                  <c:v>321.80719220000003</c:v>
                </c:pt>
                <c:pt idx="14404">
                  <c:v>321.8181697</c:v>
                </c:pt>
                <c:pt idx="14405">
                  <c:v>321.82914660000006</c:v>
                </c:pt>
                <c:pt idx="14406">
                  <c:v>321.84012300000001</c:v>
                </c:pt>
                <c:pt idx="14407">
                  <c:v>321.85109870000002</c:v>
                </c:pt>
                <c:pt idx="14408">
                  <c:v>321.86207380000002</c:v>
                </c:pt>
                <c:pt idx="14409">
                  <c:v>321.87304830000005</c:v>
                </c:pt>
                <c:pt idx="14410">
                  <c:v>321.88402230000003</c:v>
                </c:pt>
                <c:pt idx="14411">
                  <c:v>321.89499560000007</c:v>
                </c:pt>
                <c:pt idx="14412">
                  <c:v>321.90596830000004</c:v>
                </c:pt>
                <c:pt idx="14413">
                  <c:v>321.91694050000001</c:v>
                </c:pt>
                <c:pt idx="14414">
                  <c:v>321.92791199999999</c:v>
                </c:pt>
                <c:pt idx="14415">
                  <c:v>321.93888300000003</c:v>
                </c:pt>
                <c:pt idx="14416">
                  <c:v>321.94985330000003</c:v>
                </c:pt>
                <c:pt idx="14417">
                  <c:v>321.96082310000003</c:v>
                </c:pt>
                <c:pt idx="14418">
                  <c:v>321.97179220000004</c:v>
                </c:pt>
                <c:pt idx="14419">
                  <c:v>321.98276080000005</c:v>
                </c:pt>
                <c:pt idx="14420">
                  <c:v>321.99372870000002</c:v>
                </c:pt>
                <c:pt idx="14421">
                  <c:v>322.00469610000005</c:v>
                </c:pt>
                <c:pt idx="14422">
                  <c:v>322.01566279999997</c:v>
                </c:pt>
                <c:pt idx="14423">
                  <c:v>322.02662900000001</c:v>
                </c:pt>
                <c:pt idx="14424">
                  <c:v>322.03759459999998</c:v>
                </c:pt>
                <c:pt idx="14425">
                  <c:v>322.04855950000007</c:v>
                </c:pt>
                <c:pt idx="14426">
                  <c:v>322.05952390000004</c:v>
                </c:pt>
                <c:pt idx="14427">
                  <c:v>322.0704877</c:v>
                </c:pt>
                <c:pt idx="14428">
                  <c:v>322.08145080000003</c:v>
                </c:pt>
                <c:pt idx="14429">
                  <c:v>322.0924134</c:v>
                </c:pt>
                <c:pt idx="14430">
                  <c:v>322.1033754</c:v>
                </c:pt>
                <c:pt idx="14431">
                  <c:v>322.11433670000002</c:v>
                </c:pt>
                <c:pt idx="14432">
                  <c:v>322.12529749999999</c:v>
                </c:pt>
                <c:pt idx="14433">
                  <c:v>322.13625770000004</c:v>
                </c:pt>
                <c:pt idx="14434">
                  <c:v>322.14721730000002</c:v>
                </c:pt>
                <c:pt idx="14435">
                  <c:v>322.15817630000004</c:v>
                </c:pt>
                <c:pt idx="14436">
                  <c:v>322.16913470000003</c:v>
                </c:pt>
                <c:pt idx="14437">
                  <c:v>322.18009250000006</c:v>
                </c:pt>
                <c:pt idx="14438">
                  <c:v>322.19104960000004</c:v>
                </c:pt>
                <c:pt idx="14439">
                  <c:v>322.20200620000003</c:v>
                </c:pt>
                <c:pt idx="14440">
                  <c:v>322.21296220000005</c:v>
                </c:pt>
                <c:pt idx="14441">
                  <c:v>322.22391759999999</c:v>
                </c:pt>
                <c:pt idx="14442">
                  <c:v>322.23487240000003</c:v>
                </c:pt>
                <c:pt idx="14443">
                  <c:v>322.24582659999999</c:v>
                </c:pt>
                <c:pt idx="14444">
                  <c:v>322.25678020000004</c:v>
                </c:pt>
                <c:pt idx="14445">
                  <c:v>322.26773330000003</c:v>
                </c:pt>
                <c:pt idx="14446">
                  <c:v>322.27868570000004</c:v>
                </c:pt>
                <c:pt idx="14447">
                  <c:v>322.28963750000003</c:v>
                </c:pt>
                <c:pt idx="14448">
                  <c:v>322.30058869999999</c:v>
                </c:pt>
                <c:pt idx="14449">
                  <c:v>322.31153930000005</c:v>
                </c:pt>
                <c:pt idx="14450">
                  <c:v>322.32248930000003</c:v>
                </c:pt>
                <c:pt idx="14451">
                  <c:v>322.33343869999999</c:v>
                </c:pt>
                <c:pt idx="14452">
                  <c:v>322.34438760000006</c:v>
                </c:pt>
                <c:pt idx="14453">
                  <c:v>322.35533580000003</c:v>
                </c:pt>
                <c:pt idx="14454">
                  <c:v>322.36628340000004</c:v>
                </c:pt>
                <c:pt idx="14455">
                  <c:v>322.37723040000003</c:v>
                </c:pt>
                <c:pt idx="14456">
                  <c:v>322.38817690000002</c:v>
                </c:pt>
                <c:pt idx="14457">
                  <c:v>322.39912270000002</c:v>
                </c:pt>
                <c:pt idx="14458">
                  <c:v>322.4100679</c:v>
                </c:pt>
                <c:pt idx="14459">
                  <c:v>322.42101260000004</c:v>
                </c:pt>
                <c:pt idx="14460">
                  <c:v>322.43195660000003</c:v>
                </c:pt>
                <c:pt idx="14461">
                  <c:v>322.44290009999997</c:v>
                </c:pt>
                <c:pt idx="14462">
                  <c:v>322.45384289999998</c:v>
                </c:pt>
                <c:pt idx="14463">
                  <c:v>322.46478510000003</c:v>
                </c:pt>
                <c:pt idx="14464">
                  <c:v>322.47572680000002</c:v>
                </c:pt>
                <c:pt idx="14465">
                  <c:v>322.48666780000002</c:v>
                </c:pt>
                <c:pt idx="14466">
                  <c:v>322.49760830000002</c:v>
                </c:pt>
                <c:pt idx="14467">
                  <c:v>322.50854810000004</c:v>
                </c:pt>
                <c:pt idx="14468">
                  <c:v>322.5194874</c:v>
                </c:pt>
                <c:pt idx="14469">
                  <c:v>322.5304261</c:v>
                </c:pt>
                <c:pt idx="14470">
                  <c:v>322.54136410000001</c:v>
                </c:pt>
                <c:pt idx="14471">
                  <c:v>322.55230160000002</c:v>
                </c:pt>
                <c:pt idx="14472">
                  <c:v>322.56323839999999</c:v>
                </c:pt>
                <c:pt idx="14473">
                  <c:v>322.57417470000001</c:v>
                </c:pt>
                <c:pt idx="14474">
                  <c:v>322.58511040000002</c:v>
                </c:pt>
                <c:pt idx="14475">
                  <c:v>322.59604539999998</c:v>
                </c:pt>
                <c:pt idx="14476">
                  <c:v>322.6069799</c:v>
                </c:pt>
                <c:pt idx="14477">
                  <c:v>322.6179138</c:v>
                </c:pt>
                <c:pt idx="14478">
                  <c:v>322.62884710000003</c:v>
                </c:pt>
                <c:pt idx="14479">
                  <c:v>322.63977970000002</c:v>
                </c:pt>
                <c:pt idx="14480">
                  <c:v>322.65071180000001</c:v>
                </c:pt>
                <c:pt idx="14481">
                  <c:v>322.66164330000004</c:v>
                </c:pt>
                <c:pt idx="14482">
                  <c:v>322.67257419999999</c:v>
                </c:pt>
                <c:pt idx="14483">
                  <c:v>322.68350450000003</c:v>
                </c:pt>
                <c:pt idx="14484">
                  <c:v>322.69443419999999</c:v>
                </c:pt>
                <c:pt idx="14485">
                  <c:v>322.70536329999999</c:v>
                </c:pt>
                <c:pt idx="14486">
                  <c:v>322.71629180000002</c:v>
                </c:pt>
                <c:pt idx="14487">
                  <c:v>322.72721970000003</c:v>
                </c:pt>
                <c:pt idx="14488">
                  <c:v>322.73814700000003</c:v>
                </c:pt>
                <c:pt idx="14489">
                  <c:v>322.7490737</c:v>
                </c:pt>
                <c:pt idx="14490">
                  <c:v>322.7599998</c:v>
                </c:pt>
                <c:pt idx="14491">
                  <c:v>322.77092530000004</c:v>
                </c:pt>
                <c:pt idx="14492">
                  <c:v>322.78185020000006</c:v>
                </c:pt>
                <c:pt idx="14493">
                  <c:v>322.79277450000001</c:v>
                </c:pt>
                <c:pt idx="14494">
                  <c:v>322.80369820000004</c:v>
                </c:pt>
                <c:pt idx="14495">
                  <c:v>322.81462130000006</c:v>
                </c:pt>
                <c:pt idx="14496">
                  <c:v>322.82554379999999</c:v>
                </c:pt>
                <c:pt idx="14497">
                  <c:v>322.83646570000002</c:v>
                </c:pt>
                <c:pt idx="14498">
                  <c:v>322.84738709999999</c:v>
                </c:pt>
                <c:pt idx="14499">
                  <c:v>322.85830780000003</c:v>
                </c:pt>
                <c:pt idx="14500">
                  <c:v>322.86922790000006</c:v>
                </c:pt>
                <c:pt idx="14501">
                  <c:v>322.8801474</c:v>
                </c:pt>
                <c:pt idx="14502">
                  <c:v>322.8910664</c:v>
                </c:pt>
                <c:pt idx="14503">
                  <c:v>322.90198470000001</c:v>
                </c:pt>
                <c:pt idx="14504">
                  <c:v>322.91290240000001</c:v>
                </c:pt>
                <c:pt idx="14505">
                  <c:v>322.92381949999998</c:v>
                </c:pt>
                <c:pt idx="14506">
                  <c:v>322.93473610000001</c:v>
                </c:pt>
                <c:pt idx="14507">
                  <c:v>322.945652</c:v>
                </c:pt>
                <c:pt idx="14508">
                  <c:v>322.95656740000004</c:v>
                </c:pt>
                <c:pt idx="14509">
                  <c:v>322.96748209999998</c:v>
                </c:pt>
                <c:pt idx="14510">
                  <c:v>322.97839630000004</c:v>
                </c:pt>
                <c:pt idx="14511">
                  <c:v>322.98930980000006</c:v>
                </c:pt>
                <c:pt idx="14512">
                  <c:v>323.00022269999999</c:v>
                </c:pt>
                <c:pt idx="14513">
                  <c:v>323.01113509999999</c:v>
                </c:pt>
                <c:pt idx="14514">
                  <c:v>323.02204690000002</c:v>
                </c:pt>
                <c:pt idx="14515">
                  <c:v>323.03295800000001</c:v>
                </c:pt>
                <c:pt idx="14516">
                  <c:v>323.0438686</c:v>
                </c:pt>
                <c:pt idx="14517">
                  <c:v>323.0547785</c:v>
                </c:pt>
                <c:pt idx="14518">
                  <c:v>323.0656879</c:v>
                </c:pt>
                <c:pt idx="14519">
                  <c:v>323.07659670000004</c:v>
                </c:pt>
                <c:pt idx="14520">
                  <c:v>323.08750479999998</c:v>
                </c:pt>
                <c:pt idx="14521">
                  <c:v>323.09841240000003</c:v>
                </c:pt>
                <c:pt idx="14522">
                  <c:v>323.1093194</c:v>
                </c:pt>
                <c:pt idx="14523">
                  <c:v>323.12022570000005</c:v>
                </c:pt>
                <c:pt idx="14524">
                  <c:v>323.13113150000004</c:v>
                </c:pt>
                <c:pt idx="14525">
                  <c:v>323.14203670000001</c:v>
                </c:pt>
                <c:pt idx="14526">
                  <c:v>323.15294130000007</c:v>
                </c:pt>
                <c:pt idx="14527">
                  <c:v>323.16384520000003</c:v>
                </c:pt>
                <c:pt idx="14528">
                  <c:v>323.17474860000004</c:v>
                </c:pt>
                <c:pt idx="14529">
                  <c:v>323.18565140000004</c:v>
                </c:pt>
                <c:pt idx="14530">
                  <c:v>323.19655360000002</c:v>
                </c:pt>
                <c:pt idx="14531">
                  <c:v>323.20745520000003</c:v>
                </c:pt>
                <c:pt idx="14532">
                  <c:v>323.21835620000002</c:v>
                </c:pt>
                <c:pt idx="14533">
                  <c:v>323.22925660000004</c:v>
                </c:pt>
                <c:pt idx="14534">
                  <c:v>323.24015640000005</c:v>
                </c:pt>
                <c:pt idx="14535">
                  <c:v>323.25105559999997</c:v>
                </c:pt>
                <c:pt idx="14536">
                  <c:v>323.26195419999999</c:v>
                </c:pt>
                <c:pt idx="14537">
                  <c:v>323.27285219999999</c:v>
                </c:pt>
                <c:pt idx="14538">
                  <c:v>323.28374960000002</c:v>
                </c:pt>
                <c:pt idx="14539">
                  <c:v>323.29464640000003</c:v>
                </c:pt>
                <c:pt idx="14540">
                  <c:v>323.30554260000002</c:v>
                </c:pt>
                <c:pt idx="14541">
                  <c:v>323.31643820000005</c:v>
                </c:pt>
                <c:pt idx="14542">
                  <c:v>323.3273332</c:v>
                </c:pt>
                <c:pt idx="14543">
                  <c:v>323.33822759999998</c:v>
                </c:pt>
                <c:pt idx="14544">
                  <c:v>323.34912140000006</c:v>
                </c:pt>
                <c:pt idx="14545">
                  <c:v>323.36001470000002</c:v>
                </c:pt>
                <c:pt idx="14546">
                  <c:v>323.3709073</c:v>
                </c:pt>
                <c:pt idx="14547">
                  <c:v>323.38179930000001</c:v>
                </c:pt>
                <c:pt idx="14548">
                  <c:v>323.3926907</c:v>
                </c:pt>
                <c:pt idx="14549">
                  <c:v>323.4035816</c:v>
                </c:pt>
                <c:pt idx="14550">
                  <c:v>323.4144718</c:v>
                </c:pt>
                <c:pt idx="14551">
                  <c:v>323.42536140000004</c:v>
                </c:pt>
                <c:pt idx="14552">
                  <c:v>323.43625050000003</c:v>
                </c:pt>
                <c:pt idx="14553">
                  <c:v>323.44713890000003</c:v>
                </c:pt>
                <c:pt idx="14554">
                  <c:v>323.4580267</c:v>
                </c:pt>
                <c:pt idx="14555">
                  <c:v>323.46891400000004</c:v>
                </c:pt>
                <c:pt idx="14556">
                  <c:v>323.47980059999998</c:v>
                </c:pt>
                <c:pt idx="14557">
                  <c:v>323.49068670000003</c:v>
                </c:pt>
                <c:pt idx="14558">
                  <c:v>323.50157210000003</c:v>
                </c:pt>
                <c:pt idx="14559">
                  <c:v>323.51245690000002</c:v>
                </c:pt>
                <c:pt idx="14560">
                  <c:v>323.52334120000006</c:v>
                </c:pt>
                <c:pt idx="14561">
                  <c:v>323.53422490000003</c:v>
                </c:pt>
                <c:pt idx="14562">
                  <c:v>323.5451079</c:v>
                </c:pt>
                <c:pt idx="14563">
                  <c:v>323.55599040000004</c:v>
                </c:pt>
                <c:pt idx="14564">
                  <c:v>323.56687220000003</c:v>
                </c:pt>
                <c:pt idx="14565">
                  <c:v>323.57775350000003</c:v>
                </c:pt>
                <c:pt idx="14566">
                  <c:v>323.58863420000006</c:v>
                </c:pt>
                <c:pt idx="14567">
                  <c:v>323.59951419999999</c:v>
                </c:pt>
                <c:pt idx="14568">
                  <c:v>323.61039370000003</c:v>
                </c:pt>
                <c:pt idx="14569">
                  <c:v>323.62127260000005</c:v>
                </c:pt>
                <c:pt idx="14570">
                  <c:v>323.63215079999998</c:v>
                </c:pt>
                <c:pt idx="14571">
                  <c:v>323.64302850000001</c:v>
                </c:pt>
                <c:pt idx="14572">
                  <c:v>323.65390560000003</c:v>
                </c:pt>
                <c:pt idx="14573">
                  <c:v>323.66478210000002</c:v>
                </c:pt>
                <c:pt idx="14574">
                  <c:v>323.67565790000003</c:v>
                </c:pt>
                <c:pt idx="14575">
                  <c:v>323.68653319999999</c:v>
                </c:pt>
                <c:pt idx="14576">
                  <c:v>323.69740789999997</c:v>
                </c:pt>
                <c:pt idx="14577">
                  <c:v>323.708282</c:v>
                </c:pt>
                <c:pt idx="14578">
                  <c:v>323.7191555</c:v>
                </c:pt>
                <c:pt idx="14579">
                  <c:v>323.73002839999998</c:v>
                </c:pt>
                <c:pt idx="14580">
                  <c:v>323.7409007</c:v>
                </c:pt>
                <c:pt idx="14581">
                  <c:v>323.75177239999999</c:v>
                </c:pt>
                <c:pt idx="14582">
                  <c:v>323.76264350000002</c:v>
                </c:pt>
                <c:pt idx="14583">
                  <c:v>323.77351400000003</c:v>
                </c:pt>
                <c:pt idx="14584">
                  <c:v>323.78438390000002</c:v>
                </c:pt>
                <c:pt idx="14585">
                  <c:v>323.79525320000005</c:v>
                </c:pt>
                <c:pt idx="14586">
                  <c:v>323.80612189999999</c:v>
                </c:pt>
                <c:pt idx="14587">
                  <c:v>323.81699000000003</c:v>
                </c:pt>
                <c:pt idx="14588">
                  <c:v>323.82785750000005</c:v>
                </c:pt>
                <c:pt idx="14589">
                  <c:v>323.83872439999999</c:v>
                </c:pt>
                <c:pt idx="14590">
                  <c:v>323.84959070000002</c:v>
                </c:pt>
                <c:pt idx="14591">
                  <c:v>323.86045640000003</c:v>
                </c:pt>
                <c:pt idx="14592">
                  <c:v>323.87132160000004</c:v>
                </c:pt>
                <c:pt idx="14593">
                  <c:v>323.88218610000001</c:v>
                </c:pt>
                <c:pt idx="14594">
                  <c:v>323.89305000000002</c:v>
                </c:pt>
                <c:pt idx="14595">
                  <c:v>323.90391330000006</c:v>
                </c:pt>
                <c:pt idx="14596">
                  <c:v>323.91477600000002</c:v>
                </c:pt>
                <c:pt idx="14597">
                  <c:v>323.92563820000004</c:v>
                </c:pt>
                <c:pt idx="14598">
                  <c:v>323.93649970000001</c:v>
                </c:pt>
                <c:pt idx="14599">
                  <c:v>323.94736060000002</c:v>
                </c:pt>
                <c:pt idx="14600">
                  <c:v>323.95822100000004</c:v>
                </c:pt>
                <c:pt idx="14601">
                  <c:v>323.96908070000001</c:v>
                </c:pt>
                <c:pt idx="14602">
                  <c:v>323.97993990000003</c:v>
                </c:pt>
                <c:pt idx="14603">
                  <c:v>323.99079840000002</c:v>
                </c:pt>
                <c:pt idx="14604">
                  <c:v>324.00165629999998</c:v>
                </c:pt>
                <c:pt idx="14605">
                  <c:v>324.01251370000006</c:v>
                </c:pt>
                <c:pt idx="14606">
                  <c:v>324.02337040000003</c:v>
                </c:pt>
                <c:pt idx="14607">
                  <c:v>324.03422660000001</c:v>
                </c:pt>
                <c:pt idx="14608">
                  <c:v>324.04508210000006</c:v>
                </c:pt>
                <c:pt idx="14609">
                  <c:v>324.05593710000005</c:v>
                </c:pt>
                <c:pt idx="14610">
                  <c:v>324.06679150000002</c:v>
                </c:pt>
                <c:pt idx="14611">
                  <c:v>324.07764520000001</c:v>
                </c:pt>
                <c:pt idx="14612">
                  <c:v>324.08849839999999</c:v>
                </c:pt>
                <c:pt idx="14613">
                  <c:v>324.09935090000005</c:v>
                </c:pt>
                <c:pt idx="14614">
                  <c:v>324.11020289999999</c:v>
                </c:pt>
                <c:pt idx="14615">
                  <c:v>324.12105430000003</c:v>
                </c:pt>
                <c:pt idx="14616">
                  <c:v>324.13190500000002</c:v>
                </c:pt>
                <c:pt idx="14617">
                  <c:v>324.14275520000001</c:v>
                </c:pt>
                <c:pt idx="14618">
                  <c:v>324.15360480000004</c:v>
                </c:pt>
                <c:pt idx="14619">
                  <c:v>324.16445379999999</c:v>
                </c:pt>
                <c:pt idx="14620">
                  <c:v>324.17530210000001</c:v>
                </c:pt>
                <c:pt idx="14621">
                  <c:v>324.18614990000003</c:v>
                </c:pt>
                <c:pt idx="14622">
                  <c:v>324.19699710000003</c:v>
                </c:pt>
                <c:pt idx="14623">
                  <c:v>324.20784370000007</c:v>
                </c:pt>
                <c:pt idx="14624">
                  <c:v>324.21868970000003</c:v>
                </c:pt>
                <c:pt idx="14625">
                  <c:v>324.22953510000002</c:v>
                </c:pt>
                <c:pt idx="14626">
                  <c:v>324.24037989999999</c:v>
                </c:pt>
                <c:pt idx="14627">
                  <c:v>324.25122400000004</c:v>
                </c:pt>
                <c:pt idx="14628">
                  <c:v>324.26206760000002</c:v>
                </c:pt>
                <c:pt idx="14629">
                  <c:v>324.27291059999999</c:v>
                </c:pt>
                <c:pt idx="14630">
                  <c:v>324.28375300000005</c:v>
                </c:pt>
                <c:pt idx="14631">
                  <c:v>324.29459480000003</c:v>
                </c:pt>
                <c:pt idx="14632">
                  <c:v>324.30543599999999</c:v>
                </c:pt>
                <c:pt idx="14633">
                  <c:v>324.31627670000006</c:v>
                </c:pt>
                <c:pt idx="14634">
                  <c:v>324.32711670000003</c:v>
                </c:pt>
                <c:pt idx="14635">
                  <c:v>324.33795609999999</c:v>
                </c:pt>
                <c:pt idx="14636">
                  <c:v>324.34879490000003</c:v>
                </c:pt>
                <c:pt idx="14637">
                  <c:v>324.3596331</c:v>
                </c:pt>
                <c:pt idx="14638">
                  <c:v>324.3704707</c:v>
                </c:pt>
                <c:pt idx="14639">
                  <c:v>324.38130770000004</c:v>
                </c:pt>
                <c:pt idx="14640">
                  <c:v>324.39214420000002</c:v>
                </c:pt>
                <c:pt idx="14641">
                  <c:v>324.40298000000001</c:v>
                </c:pt>
                <c:pt idx="14642">
                  <c:v>324.41381520000004</c:v>
                </c:pt>
                <c:pt idx="14643">
                  <c:v>324.4246498</c:v>
                </c:pt>
                <c:pt idx="14644">
                  <c:v>324.43548390000001</c:v>
                </c:pt>
                <c:pt idx="14645">
                  <c:v>324.44631730000003</c:v>
                </c:pt>
                <c:pt idx="14646">
                  <c:v>324.45715010000004</c:v>
                </c:pt>
                <c:pt idx="14647">
                  <c:v>324.46798240000004</c:v>
                </c:pt>
                <c:pt idx="14648">
                  <c:v>324.478814</c:v>
                </c:pt>
                <c:pt idx="14649">
                  <c:v>324.48964500000005</c:v>
                </c:pt>
                <c:pt idx="14650">
                  <c:v>324.50047550000005</c:v>
                </c:pt>
                <c:pt idx="14651">
                  <c:v>324.5113053</c:v>
                </c:pt>
                <c:pt idx="14652">
                  <c:v>324.52213460000002</c:v>
                </c:pt>
                <c:pt idx="14653">
                  <c:v>324.53296320000004</c:v>
                </c:pt>
                <c:pt idx="14654">
                  <c:v>324.54379130000007</c:v>
                </c:pt>
                <c:pt idx="14655">
                  <c:v>324.55461870000005</c:v>
                </c:pt>
                <c:pt idx="14656">
                  <c:v>324.56544560000003</c:v>
                </c:pt>
                <c:pt idx="14657">
                  <c:v>324.57627180000003</c:v>
                </c:pt>
                <c:pt idx="14658">
                  <c:v>324.58709750000003</c:v>
                </c:pt>
                <c:pt idx="14659">
                  <c:v>324.59792250000004</c:v>
                </c:pt>
                <c:pt idx="14660">
                  <c:v>324.60874700000005</c:v>
                </c:pt>
                <c:pt idx="14661">
                  <c:v>324.61957090000004</c:v>
                </c:pt>
                <c:pt idx="14662">
                  <c:v>324.63039409999999</c:v>
                </c:pt>
                <c:pt idx="14663">
                  <c:v>324.64121680000005</c:v>
                </c:pt>
                <c:pt idx="14664">
                  <c:v>324.65203890000004</c:v>
                </c:pt>
                <c:pt idx="14665">
                  <c:v>324.6628604</c:v>
                </c:pt>
                <c:pt idx="14666">
                  <c:v>324.67368120000003</c:v>
                </c:pt>
                <c:pt idx="14667">
                  <c:v>324.68450150000001</c:v>
                </c:pt>
                <c:pt idx="14668">
                  <c:v>324.69532120000002</c:v>
                </c:pt>
                <c:pt idx="14669">
                  <c:v>324.70614030000002</c:v>
                </c:pt>
                <c:pt idx="14670">
                  <c:v>324.71695880000004</c:v>
                </c:pt>
                <c:pt idx="14671">
                  <c:v>324.72777660000003</c:v>
                </c:pt>
                <c:pt idx="14672">
                  <c:v>324.73859390000001</c:v>
                </c:pt>
                <c:pt idx="14673">
                  <c:v>324.74941060000003</c:v>
                </c:pt>
                <c:pt idx="14674">
                  <c:v>324.76022669999998</c:v>
                </c:pt>
                <c:pt idx="14675">
                  <c:v>324.77104220000001</c:v>
                </c:pt>
                <c:pt idx="14676">
                  <c:v>324.78185710000002</c:v>
                </c:pt>
                <c:pt idx="14677">
                  <c:v>324.79267140000002</c:v>
                </c:pt>
                <c:pt idx="14678">
                  <c:v>324.80348510000005</c:v>
                </c:pt>
                <c:pt idx="14679">
                  <c:v>324.8142982</c:v>
                </c:pt>
                <c:pt idx="14680">
                  <c:v>324.82511069999998</c:v>
                </c:pt>
                <c:pt idx="14681">
                  <c:v>324.8359226</c:v>
                </c:pt>
                <c:pt idx="14682">
                  <c:v>324.8467339</c:v>
                </c:pt>
                <c:pt idx="14683">
                  <c:v>324.85754470000001</c:v>
                </c:pt>
                <c:pt idx="14684">
                  <c:v>324.86835480000002</c:v>
                </c:pt>
                <c:pt idx="14685">
                  <c:v>324.87916430000001</c:v>
                </c:pt>
                <c:pt idx="14686">
                  <c:v>324.88997320000004</c:v>
                </c:pt>
                <c:pt idx="14687">
                  <c:v>324.90078149999999</c:v>
                </c:pt>
                <c:pt idx="14688">
                  <c:v>324.91158920000004</c:v>
                </c:pt>
                <c:pt idx="14689">
                  <c:v>324.92239640000003</c:v>
                </c:pt>
                <c:pt idx="14690">
                  <c:v>324.93320290000003</c:v>
                </c:pt>
                <c:pt idx="14691">
                  <c:v>324.94400880000001</c:v>
                </c:pt>
                <c:pt idx="14692">
                  <c:v>324.95481420000004</c:v>
                </c:pt>
                <c:pt idx="14693">
                  <c:v>324.96561890000004</c:v>
                </c:pt>
                <c:pt idx="14694">
                  <c:v>324.97642300000001</c:v>
                </c:pt>
                <c:pt idx="14695">
                  <c:v>324.98722659999999</c:v>
                </c:pt>
                <c:pt idx="14696">
                  <c:v>324.99802950000003</c:v>
                </c:pt>
                <c:pt idx="14697">
                  <c:v>325.0088318</c:v>
                </c:pt>
                <c:pt idx="14698">
                  <c:v>325.01963360000002</c:v>
                </c:pt>
                <c:pt idx="14699">
                  <c:v>325.00366100000002</c:v>
                </c:pt>
                <c:pt idx="14700">
                  <c:v>325.01481620000004</c:v>
                </c:pt>
                <c:pt idx="14701">
                  <c:v>325.02597080000004</c:v>
                </c:pt>
                <c:pt idx="14702">
                  <c:v>325.03712480000002</c:v>
                </c:pt>
                <c:pt idx="14703">
                  <c:v>325.04827820000003</c:v>
                </c:pt>
                <c:pt idx="14704">
                  <c:v>325.05943100000002</c:v>
                </c:pt>
                <c:pt idx="14705">
                  <c:v>325.07058319999999</c:v>
                </c:pt>
                <c:pt idx="14706">
                  <c:v>325.08173480000005</c:v>
                </c:pt>
                <c:pt idx="14707">
                  <c:v>325.09288570000001</c:v>
                </c:pt>
                <c:pt idx="14708">
                  <c:v>325.10403610000003</c:v>
                </c:pt>
                <c:pt idx="14709">
                  <c:v>325.11518580000001</c:v>
                </c:pt>
                <c:pt idx="14710">
                  <c:v>325.12633500000004</c:v>
                </c:pt>
                <c:pt idx="14711">
                  <c:v>325.13748360000005</c:v>
                </c:pt>
                <c:pt idx="14712">
                  <c:v>325.14863150000002</c:v>
                </c:pt>
                <c:pt idx="14713">
                  <c:v>325.15977880000003</c:v>
                </c:pt>
                <c:pt idx="14714">
                  <c:v>325.17092560000003</c:v>
                </c:pt>
                <c:pt idx="14715">
                  <c:v>325.18207169999999</c:v>
                </c:pt>
                <c:pt idx="14716">
                  <c:v>325.19321719999999</c:v>
                </c:pt>
                <c:pt idx="14717">
                  <c:v>325.20436210000003</c:v>
                </c:pt>
                <c:pt idx="14718">
                  <c:v>325.2155065</c:v>
                </c:pt>
                <c:pt idx="14719">
                  <c:v>325.22665019999999</c:v>
                </c:pt>
                <c:pt idx="14720">
                  <c:v>325.23779330000002</c:v>
                </c:pt>
                <c:pt idx="14721">
                  <c:v>325.24893580000003</c:v>
                </c:pt>
                <c:pt idx="14722">
                  <c:v>325.26007770000001</c:v>
                </c:pt>
                <c:pt idx="14723">
                  <c:v>325.27121900000003</c:v>
                </c:pt>
                <c:pt idx="14724">
                  <c:v>325.28235960000006</c:v>
                </c:pt>
                <c:pt idx="14725">
                  <c:v>325.29349970000004</c:v>
                </c:pt>
                <c:pt idx="14726">
                  <c:v>325.30463920000005</c:v>
                </c:pt>
                <c:pt idx="14727">
                  <c:v>325.31577810000005</c:v>
                </c:pt>
                <c:pt idx="14728">
                  <c:v>325.32691630000005</c:v>
                </c:pt>
                <c:pt idx="14729">
                  <c:v>325.33805400000006</c:v>
                </c:pt>
                <c:pt idx="14730">
                  <c:v>325.34919109999998</c:v>
                </c:pt>
                <c:pt idx="14731">
                  <c:v>325.36032749999998</c:v>
                </c:pt>
                <c:pt idx="14732">
                  <c:v>325.37146340000004</c:v>
                </c:pt>
                <c:pt idx="14733">
                  <c:v>325.38259859999999</c:v>
                </c:pt>
                <c:pt idx="14734">
                  <c:v>325.39373320000004</c:v>
                </c:pt>
                <c:pt idx="14735">
                  <c:v>325.40486729999998</c:v>
                </c:pt>
                <c:pt idx="14736">
                  <c:v>325.41600070000004</c:v>
                </c:pt>
                <c:pt idx="14737">
                  <c:v>325.42713350000002</c:v>
                </c:pt>
                <c:pt idx="14738">
                  <c:v>325.43826569999999</c:v>
                </c:pt>
                <c:pt idx="14739">
                  <c:v>325.44939730000004</c:v>
                </c:pt>
                <c:pt idx="14740">
                  <c:v>325.46052830000002</c:v>
                </c:pt>
                <c:pt idx="14741">
                  <c:v>325.47165870000003</c:v>
                </c:pt>
                <c:pt idx="14742">
                  <c:v>325.48278850000003</c:v>
                </c:pt>
                <c:pt idx="14743">
                  <c:v>325.49391770000005</c:v>
                </c:pt>
                <c:pt idx="14744">
                  <c:v>325.5050463</c:v>
                </c:pt>
                <c:pt idx="14745">
                  <c:v>325.51617429999999</c:v>
                </c:pt>
                <c:pt idx="14746">
                  <c:v>325.52730170000001</c:v>
                </c:pt>
                <c:pt idx="14747">
                  <c:v>325.53842839999999</c:v>
                </c:pt>
                <c:pt idx="14748">
                  <c:v>325.54955460000002</c:v>
                </c:pt>
                <c:pt idx="14749">
                  <c:v>325.56068020000004</c:v>
                </c:pt>
                <c:pt idx="14750">
                  <c:v>325.57180510000001</c:v>
                </c:pt>
                <c:pt idx="14751">
                  <c:v>325.58292949999998</c:v>
                </c:pt>
                <c:pt idx="14752">
                  <c:v>325.59405320000002</c:v>
                </c:pt>
                <c:pt idx="14753">
                  <c:v>325.60517630000004</c:v>
                </c:pt>
                <c:pt idx="14754">
                  <c:v>325.6162989</c:v>
                </c:pt>
                <c:pt idx="14755">
                  <c:v>325.62742080000004</c:v>
                </c:pt>
                <c:pt idx="14756">
                  <c:v>325.6385421</c:v>
                </c:pt>
                <c:pt idx="14757">
                  <c:v>325.64966290000001</c:v>
                </c:pt>
                <c:pt idx="14758">
                  <c:v>325.66078300000004</c:v>
                </c:pt>
                <c:pt idx="14759">
                  <c:v>325.67190250000004</c:v>
                </c:pt>
                <c:pt idx="14760">
                  <c:v>325.68302139999997</c:v>
                </c:pt>
                <c:pt idx="14761">
                  <c:v>325.69413969999999</c:v>
                </c:pt>
                <c:pt idx="14762">
                  <c:v>325.70525740000005</c:v>
                </c:pt>
                <c:pt idx="14763">
                  <c:v>325.71637450000003</c:v>
                </c:pt>
                <c:pt idx="14764">
                  <c:v>325.72749100000004</c:v>
                </c:pt>
                <c:pt idx="14765">
                  <c:v>325.73860680000001</c:v>
                </c:pt>
                <c:pt idx="14766">
                  <c:v>325.74972209999999</c:v>
                </c:pt>
                <c:pt idx="14767">
                  <c:v>325.76083680000005</c:v>
                </c:pt>
                <c:pt idx="14768">
                  <c:v>325.77195080000001</c:v>
                </c:pt>
                <c:pt idx="14769">
                  <c:v>325.78306430000004</c:v>
                </c:pt>
                <c:pt idx="14770">
                  <c:v>325.79417720000004</c:v>
                </c:pt>
                <c:pt idx="14771">
                  <c:v>325.80528939999999</c:v>
                </c:pt>
                <c:pt idx="14772">
                  <c:v>325.81640110000001</c:v>
                </c:pt>
                <c:pt idx="14773">
                  <c:v>325.82751210000004</c:v>
                </c:pt>
                <c:pt idx="14774">
                  <c:v>325.83862250000004</c:v>
                </c:pt>
                <c:pt idx="14775">
                  <c:v>325.84973239999999</c:v>
                </c:pt>
                <c:pt idx="14776">
                  <c:v>325.86084160000001</c:v>
                </c:pt>
                <c:pt idx="14777">
                  <c:v>325.87195020000007</c:v>
                </c:pt>
                <c:pt idx="14778">
                  <c:v>325.88305819999999</c:v>
                </c:pt>
                <c:pt idx="14779">
                  <c:v>325.89416560000001</c:v>
                </c:pt>
                <c:pt idx="14780">
                  <c:v>325.9052724</c:v>
                </c:pt>
                <c:pt idx="14781">
                  <c:v>325.91637860000003</c:v>
                </c:pt>
                <c:pt idx="14782">
                  <c:v>325.92748419999998</c:v>
                </c:pt>
                <c:pt idx="14783">
                  <c:v>325.93858920000002</c:v>
                </c:pt>
                <c:pt idx="14784">
                  <c:v>325.94969360000005</c:v>
                </c:pt>
                <c:pt idx="14785">
                  <c:v>325.96079740000005</c:v>
                </c:pt>
                <c:pt idx="14786">
                  <c:v>325.97190060000003</c:v>
                </c:pt>
                <c:pt idx="14787">
                  <c:v>325.98300310000002</c:v>
                </c:pt>
                <c:pt idx="14788">
                  <c:v>325.99410510000001</c:v>
                </c:pt>
                <c:pt idx="14789">
                  <c:v>326.00520649999999</c:v>
                </c:pt>
                <c:pt idx="14790">
                  <c:v>326.01630720000003</c:v>
                </c:pt>
                <c:pt idx="14791">
                  <c:v>326.02740740000002</c:v>
                </c:pt>
                <c:pt idx="14792">
                  <c:v>326.03850690000002</c:v>
                </c:pt>
                <c:pt idx="14793">
                  <c:v>326.04960590000002</c:v>
                </c:pt>
                <c:pt idx="14794">
                  <c:v>326.06070420000003</c:v>
                </c:pt>
                <c:pt idx="14795">
                  <c:v>326.07180190000003</c:v>
                </c:pt>
                <c:pt idx="14796">
                  <c:v>326.08289900000005</c:v>
                </c:pt>
                <c:pt idx="14797">
                  <c:v>326.09399560000003</c:v>
                </c:pt>
                <c:pt idx="14798">
                  <c:v>326.10509150000001</c:v>
                </c:pt>
                <c:pt idx="14799">
                  <c:v>326.11618680000004</c:v>
                </c:pt>
                <c:pt idx="14800">
                  <c:v>326.12728150000004</c:v>
                </c:pt>
                <c:pt idx="14801">
                  <c:v>326.13837560000002</c:v>
                </c:pt>
                <c:pt idx="14802">
                  <c:v>326.14946910000003</c:v>
                </c:pt>
                <c:pt idx="14803">
                  <c:v>326.16056200000003</c:v>
                </c:pt>
                <c:pt idx="14804">
                  <c:v>326.1716543</c:v>
                </c:pt>
                <c:pt idx="14805">
                  <c:v>326.18274590000004</c:v>
                </c:pt>
                <c:pt idx="14806">
                  <c:v>326.19383700000003</c:v>
                </c:pt>
                <c:pt idx="14807">
                  <c:v>326.2049275</c:v>
                </c:pt>
                <c:pt idx="14808">
                  <c:v>326.21601740000006</c:v>
                </c:pt>
                <c:pt idx="14809">
                  <c:v>326.22710660000001</c:v>
                </c:pt>
                <c:pt idx="14810">
                  <c:v>326.23819530000003</c:v>
                </c:pt>
                <c:pt idx="14811">
                  <c:v>326.24928330000006</c:v>
                </c:pt>
                <c:pt idx="14812">
                  <c:v>326.26037080000003</c:v>
                </c:pt>
                <c:pt idx="14813">
                  <c:v>326.27145760000002</c:v>
                </c:pt>
                <c:pt idx="14814">
                  <c:v>326.28254380000004</c:v>
                </c:pt>
                <c:pt idx="14815">
                  <c:v>326.29362950000001</c:v>
                </c:pt>
                <c:pt idx="14816">
                  <c:v>326.30471450000005</c:v>
                </c:pt>
                <c:pt idx="14817">
                  <c:v>326.31579890000006</c:v>
                </c:pt>
                <c:pt idx="14818">
                  <c:v>326.3268827</c:v>
                </c:pt>
                <c:pt idx="14819">
                  <c:v>326.33796590000003</c:v>
                </c:pt>
                <c:pt idx="14820">
                  <c:v>326.34904860000006</c:v>
                </c:pt>
                <c:pt idx="14821">
                  <c:v>326.36013059999999</c:v>
                </c:pt>
                <c:pt idx="14822">
                  <c:v>326.37121190000005</c:v>
                </c:pt>
                <c:pt idx="14823">
                  <c:v>326.38229269999999</c:v>
                </c:pt>
                <c:pt idx="14824">
                  <c:v>326.39337290000003</c:v>
                </c:pt>
                <c:pt idx="14825">
                  <c:v>326.40445250000005</c:v>
                </c:pt>
                <c:pt idx="14826">
                  <c:v>326.41553149999999</c:v>
                </c:pt>
                <c:pt idx="14827">
                  <c:v>326.42660979999999</c:v>
                </c:pt>
                <c:pt idx="14828">
                  <c:v>326.4376876</c:v>
                </c:pt>
                <c:pt idx="14829">
                  <c:v>326.44876479999999</c:v>
                </c:pt>
                <c:pt idx="14830">
                  <c:v>326.45984129999999</c:v>
                </c:pt>
                <c:pt idx="14831">
                  <c:v>326.4709173</c:v>
                </c:pt>
                <c:pt idx="14832">
                  <c:v>326.48199260000001</c:v>
                </c:pt>
                <c:pt idx="14833">
                  <c:v>326.49306740000003</c:v>
                </c:pt>
                <c:pt idx="14834">
                  <c:v>326.50414150000006</c:v>
                </c:pt>
                <c:pt idx="14835">
                  <c:v>326.51521500000001</c:v>
                </c:pt>
                <c:pt idx="14836">
                  <c:v>326.52628800000002</c:v>
                </c:pt>
                <c:pt idx="14837">
                  <c:v>326.53736029999999</c:v>
                </c:pt>
                <c:pt idx="14838">
                  <c:v>326.54843200000005</c:v>
                </c:pt>
                <c:pt idx="14839">
                  <c:v>326.55950310000003</c:v>
                </c:pt>
                <c:pt idx="14840">
                  <c:v>326.57057359999999</c:v>
                </c:pt>
                <c:pt idx="14841">
                  <c:v>326.58164349999998</c:v>
                </c:pt>
                <c:pt idx="14842">
                  <c:v>326.59271280000002</c:v>
                </c:pt>
                <c:pt idx="14843">
                  <c:v>326.60378150000003</c:v>
                </c:pt>
                <c:pt idx="14844">
                  <c:v>326.61484960000001</c:v>
                </c:pt>
                <c:pt idx="14845">
                  <c:v>326.62591710000004</c:v>
                </c:pt>
                <c:pt idx="14846">
                  <c:v>326.63698390000002</c:v>
                </c:pt>
                <c:pt idx="14847">
                  <c:v>326.6480502</c:v>
                </c:pt>
                <c:pt idx="14848">
                  <c:v>326.65911590000002</c:v>
                </c:pt>
                <c:pt idx="14849">
                  <c:v>326.67018090000005</c:v>
                </c:pt>
                <c:pt idx="14850">
                  <c:v>326.68124540000002</c:v>
                </c:pt>
                <c:pt idx="14851">
                  <c:v>326.69230920000001</c:v>
                </c:pt>
                <c:pt idx="14852">
                  <c:v>326.7033725</c:v>
                </c:pt>
                <c:pt idx="14853">
                  <c:v>326.71443510000006</c:v>
                </c:pt>
                <c:pt idx="14854">
                  <c:v>326.72549720000001</c:v>
                </c:pt>
                <c:pt idx="14855">
                  <c:v>326.73655860000002</c:v>
                </c:pt>
                <c:pt idx="14856">
                  <c:v>326.74761940000002</c:v>
                </c:pt>
                <c:pt idx="14857">
                  <c:v>326.75867959999999</c:v>
                </c:pt>
                <c:pt idx="14858">
                  <c:v>326.76973930000003</c:v>
                </c:pt>
                <c:pt idx="14859">
                  <c:v>326.78079830000001</c:v>
                </c:pt>
                <c:pt idx="14860">
                  <c:v>326.79185669999998</c:v>
                </c:pt>
                <c:pt idx="14861">
                  <c:v>326.80291449999999</c:v>
                </c:pt>
                <c:pt idx="14862">
                  <c:v>326.81397170000002</c:v>
                </c:pt>
                <c:pt idx="14863">
                  <c:v>326.82502830000004</c:v>
                </c:pt>
                <c:pt idx="14864">
                  <c:v>326.83608420000002</c:v>
                </c:pt>
                <c:pt idx="14865">
                  <c:v>326.84713960000005</c:v>
                </c:pt>
                <c:pt idx="14866">
                  <c:v>326.8581944</c:v>
                </c:pt>
                <c:pt idx="14867">
                  <c:v>326.86924860000005</c:v>
                </c:pt>
                <c:pt idx="14868">
                  <c:v>326.88030209999999</c:v>
                </c:pt>
                <c:pt idx="14869">
                  <c:v>326.8913551</c:v>
                </c:pt>
                <c:pt idx="14870">
                  <c:v>326.90240740000002</c:v>
                </c:pt>
                <c:pt idx="14871">
                  <c:v>326.91345920000003</c:v>
                </c:pt>
                <c:pt idx="14872">
                  <c:v>326.92451030000001</c:v>
                </c:pt>
                <c:pt idx="14873">
                  <c:v>326.93556090000004</c:v>
                </c:pt>
                <c:pt idx="14874">
                  <c:v>326.94661080000003</c:v>
                </c:pt>
                <c:pt idx="14875">
                  <c:v>326.95766010000006</c:v>
                </c:pt>
                <c:pt idx="14876">
                  <c:v>326.96870890000002</c:v>
                </c:pt>
                <c:pt idx="14877">
                  <c:v>326.97975700000001</c:v>
                </c:pt>
                <c:pt idx="14878">
                  <c:v>326.99080450000002</c:v>
                </c:pt>
                <c:pt idx="14879">
                  <c:v>327.00185140000002</c:v>
                </c:pt>
                <c:pt idx="14880">
                  <c:v>327.0128977</c:v>
                </c:pt>
                <c:pt idx="14881">
                  <c:v>327.02394340000006</c:v>
                </c:pt>
                <c:pt idx="14882">
                  <c:v>327.0349885</c:v>
                </c:pt>
                <c:pt idx="14883">
                  <c:v>327.04603300000002</c:v>
                </c:pt>
                <c:pt idx="14884">
                  <c:v>327.05707690000003</c:v>
                </c:pt>
                <c:pt idx="14885">
                  <c:v>327.06812020000001</c:v>
                </c:pt>
                <c:pt idx="14886">
                  <c:v>327.07916290000003</c:v>
                </c:pt>
                <c:pt idx="14887">
                  <c:v>327.0902049</c:v>
                </c:pt>
                <c:pt idx="14888">
                  <c:v>327.10124640000004</c:v>
                </c:pt>
                <c:pt idx="14889">
                  <c:v>327.11228720000003</c:v>
                </c:pt>
                <c:pt idx="14890">
                  <c:v>327.12332750000002</c:v>
                </c:pt>
                <c:pt idx="14891">
                  <c:v>327.13436720000004</c:v>
                </c:pt>
                <c:pt idx="14892">
                  <c:v>327.14540620000002</c:v>
                </c:pt>
                <c:pt idx="14893">
                  <c:v>327.15644460000004</c:v>
                </c:pt>
                <c:pt idx="14894">
                  <c:v>327.16748250000006</c:v>
                </c:pt>
                <c:pt idx="14895">
                  <c:v>327.17851970000004</c:v>
                </c:pt>
                <c:pt idx="14896">
                  <c:v>327.18955630000005</c:v>
                </c:pt>
                <c:pt idx="14897">
                  <c:v>327.20059240000001</c:v>
                </c:pt>
                <c:pt idx="14898">
                  <c:v>327.21162780000003</c:v>
                </c:pt>
                <c:pt idx="14899">
                  <c:v>327.22266260000004</c:v>
                </c:pt>
                <c:pt idx="14900">
                  <c:v>327.23369680000002</c:v>
                </c:pt>
                <c:pt idx="14901">
                  <c:v>327.24473040000004</c:v>
                </c:pt>
                <c:pt idx="14902">
                  <c:v>327.25576340000003</c:v>
                </c:pt>
                <c:pt idx="14903">
                  <c:v>327.26679580000001</c:v>
                </c:pt>
                <c:pt idx="14904">
                  <c:v>327.27782760000002</c:v>
                </c:pt>
                <c:pt idx="14905">
                  <c:v>327.28885870000005</c:v>
                </c:pt>
                <c:pt idx="14906">
                  <c:v>327.29988930000002</c:v>
                </c:pt>
                <c:pt idx="14907">
                  <c:v>327.31091930000002</c:v>
                </c:pt>
                <c:pt idx="14908">
                  <c:v>327.32194860000004</c:v>
                </c:pt>
                <c:pt idx="14909">
                  <c:v>327.3329774</c:v>
                </c:pt>
                <c:pt idx="14910">
                  <c:v>327.34400560000006</c:v>
                </c:pt>
                <c:pt idx="14911">
                  <c:v>327.35503310000001</c:v>
                </c:pt>
                <c:pt idx="14912">
                  <c:v>327.36606009999997</c:v>
                </c:pt>
                <c:pt idx="14913">
                  <c:v>327.37708640000005</c:v>
                </c:pt>
                <c:pt idx="14914">
                  <c:v>327.3881121</c:v>
                </c:pt>
                <c:pt idx="14915">
                  <c:v>327.39913730000001</c:v>
                </c:pt>
                <c:pt idx="14916">
                  <c:v>327.41016180000003</c:v>
                </c:pt>
                <c:pt idx="14917">
                  <c:v>327.42118570000002</c:v>
                </c:pt>
                <c:pt idx="14918">
                  <c:v>327.432209</c:v>
                </c:pt>
                <c:pt idx="14919">
                  <c:v>327.44323170000001</c:v>
                </c:pt>
                <c:pt idx="14920">
                  <c:v>327.4542538</c:v>
                </c:pt>
                <c:pt idx="14921">
                  <c:v>327.46527530000003</c:v>
                </c:pt>
                <c:pt idx="14922">
                  <c:v>327.47629620000004</c:v>
                </c:pt>
                <c:pt idx="14923">
                  <c:v>327.48731650000002</c:v>
                </c:pt>
                <c:pt idx="14924">
                  <c:v>327.49833619999998</c:v>
                </c:pt>
                <c:pt idx="14925">
                  <c:v>327.50935530000004</c:v>
                </c:pt>
                <c:pt idx="14926">
                  <c:v>327.52037380000002</c:v>
                </c:pt>
                <c:pt idx="14927">
                  <c:v>327.53139160000006</c:v>
                </c:pt>
                <c:pt idx="14928">
                  <c:v>327.54240890000005</c:v>
                </c:pt>
                <c:pt idx="14929">
                  <c:v>327.55342560000003</c:v>
                </c:pt>
                <c:pt idx="14930">
                  <c:v>327.56444160000001</c:v>
                </c:pt>
                <c:pt idx="14931">
                  <c:v>327.57545709999999</c:v>
                </c:pt>
                <c:pt idx="14932">
                  <c:v>327.58647189999999</c:v>
                </c:pt>
                <c:pt idx="14933">
                  <c:v>327.59748619999999</c:v>
                </c:pt>
                <c:pt idx="14934">
                  <c:v>327.6084998</c:v>
                </c:pt>
                <c:pt idx="14935">
                  <c:v>327.61951280000005</c:v>
                </c:pt>
                <c:pt idx="14936">
                  <c:v>327.63052529999999</c:v>
                </c:pt>
                <c:pt idx="14937">
                  <c:v>327.64153709999999</c:v>
                </c:pt>
                <c:pt idx="14938">
                  <c:v>327.65254830000003</c:v>
                </c:pt>
                <c:pt idx="14939">
                  <c:v>327.6635589</c:v>
                </c:pt>
                <c:pt idx="14940">
                  <c:v>327.67456890000005</c:v>
                </c:pt>
                <c:pt idx="14941">
                  <c:v>327.68557830000003</c:v>
                </c:pt>
                <c:pt idx="14942">
                  <c:v>327.69658709999999</c:v>
                </c:pt>
                <c:pt idx="14943">
                  <c:v>327.70759530000004</c:v>
                </c:pt>
                <c:pt idx="14944">
                  <c:v>327.71860290000006</c:v>
                </c:pt>
                <c:pt idx="14945">
                  <c:v>327.72960990000001</c:v>
                </c:pt>
                <c:pt idx="14946">
                  <c:v>327.74061620000003</c:v>
                </c:pt>
                <c:pt idx="14947">
                  <c:v>327.75162200000005</c:v>
                </c:pt>
                <c:pt idx="14948">
                  <c:v>327.76262720000005</c:v>
                </c:pt>
                <c:pt idx="14949">
                  <c:v>327.77363170000007</c:v>
                </c:pt>
                <c:pt idx="14950">
                  <c:v>327.78463570000002</c:v>
                </c:pt>
                <c:pt idx="14951">
                  <c:v>327.79563899999999</c:v>
                </c:pt>
                <c:pt idx="14952">
                  <c:v>327.80664180000002</c:v>
                </c:pt>
                <c:pt idx="14953">
                  <c:v>327.81764390000001</c:v>
                </c:pt>
                <c:pt idx="14954">
                  <c:v>327.82864550000005</c:v>
                </c:pt>
                <c:pt idx="14955">
                  <c:v>327.83964639999999</c:v>
                </c:pt>
                <c:pt idx="14956">
                  <c:v>327.85064669999997</c:v>
                </c:pt>
                <c:pt idx="14957">
                  <c:v>327.86164640000004</c:v>
                </c:pt>
                <c:pt idx="14958">
                  <c:v>327.8726456</c:v>
                </c:pt>
                <c:pt idx="14959">
                  <c:v>327.88364410000003</c:v>
                </c:pt>
                <c:pt idx="14960">
                  <c:v>327.89464200000003</c:v>
                </c:pt>
                <c:pt idx="14961">
                  <c:v>327.90563930000002</c:v>
                </c:pt>
                <c:pt idx="14962">
                  <c:v>327.91663600000004</c:v>
                </c:pt>
                <c:pt idx="14963">
                  <c:v>327.92763210000004</c:v>
                </c:pt>
                <c:pt idx="14964">
                  <c:v>327.93862750000005</c:v>
                </c:pt>
                <c:pt idx="14965">
                  <c:v>327.94962240000001</c:v>
                </c:pt>
                <c:pt idx="14966">
                  <c:v>327.9606167</c:v>
                </c:pt>
                <c:pt idx="14967">
                  <c:v>327.97161040000003</c:v>
                </c:pt>
                <c:pt idx="14968">
                  <c:v>327.98260340000002</c:v>
                </c:pt>
                <c:pt idx="14969">
                  <c:v>327.99359590000006</c:v>
                </c:pt>
                <c:pt idx="14970">
                  <c:v>328.0045877</c:v>
                </c:pt>
                <c:pt idx="14971">
                  <c:v>328.015579</c:v>
                </c:pt>
                <c:pt idx="14972">
                  <c:v>328.02656960000002</c:v>
                </c:pt>
                <c:pt idx="14973">
                  <c:v>328.03755970000003</c:v>
                </c:pt>
                <c:pt idx="14974">
                  <c:v>328.0485491</c:v>
                </c:pt>
                <c:pt idx="14975">
                  <c:v>328.05953800000003</c:v>
                </c:pt>
                <c:pt idx="14976">
                  <c:v>328.07052620000002</c:v>
                </c:pt>
                <c:pt idx="14977">
                  <c:v>328.08151380000004</c:v>
                </c:pt>
                <c:pt idx="14978">
                  <c:v>328.09250080000004</c:v>
                </c:pt>
                <c:pt idx="14979">
                  <c:v>328.10348720000002</c:v>
                </c:pt>
                <c:pt idx="14980">
                  <c:v>328.11447300000003</c:v>
                </c:pt>
                <c:pt idx="14981">
                  <c:v>328.12545820000003</c:v>
                </c:pt>
                <c:pt idx="14982">
                  <c:v>328.1364428</c:v>
                </c:pt>
                <c:pt idx="14983">
                  <c:v>328.14742680000001</c:v>
                </c:pt>
                <c:pt idx="14984">
                  <c:v>328.15841019999999</c:v>
                </c:pt>
                <c:pt idx="14985">
                  <c:v>328.16939300000001</c:v>
                </c:pt>
                <c:pt idx="14986">
                  <c:v>328.18037520000001</c:v>
                </c:pt>
                <c:pt idx="14987">
                  <c:v>328.19135670000003</c:v>
                </c:pt>
                <c:pt idx="14988">
                  <c:v>328.20233769999999</c:v>
                </c:pt>
                <c:pt idx="14989">
                  <c:v>328.21331810000004</c:v>
                </c:pt>
                <c:pt idx="14990">
                  <c:v>328.22429780000004</c:v>
                </c:pt>
                <c:pt idx="14991">
                  <c:v>328.23527700000005</c:v>
                </c:pt>
                <c:pt idx="14992">
                  <c:v>328.24625550000002</c:v>
                </c:pt>
                <c:pt idx="14993">
                  <c:v>328.25723340000002</c:v>
                </c:pt>
                <c:pt idx="14994">
                  <c:v>328.26821080000002</c:v>
                </c:pt>
                <c:pt idx="14995">
                  <c:v>328.27918750000003</c:v>
                </c:pt>
                <c:pt idx="14996">
                  <c:v>328.29016360000003</c:v>
                </c:pt>
                <c:pt idx="14997">
                  <c:v>328.30113920000002</c:v>
                </c:pt>
                <c:pt idx="14998">
                  <c:v>328.31211409999997</c:v>
                </c:pt>
                <c:pt idx="14999">
                  <c:v>328.32308840000002</c:v>
                </c:pt>
                <c:pt idx="15000">
                  <c:v>328.33406210000004</c:v>
                </c:pt>
                <c:pt idx="15001">
                  <c:v>328.34503519999998</c:v>
                </c:pt>
                <c:pt idx="15002">
                  <c:v>328.35600770000002</c:v>
                </c:pt>
                <c:pt idx="15003">
                  <c:v>328.36697960000004</c:v>
                </c:pt>
                <c:pt idx="15004">
                  <c:v>328.37795090000003</c:v>
                </c:pt>
                <c:pt idx="15005">
                  <c:v>328.38892150000004</c:v>
                </c:pt>
                <c:pt idx="15006">
                  <c:v>328.39989160000005</c:v>
                </c:pt>
                <c:pt idx="15007">
                  <c:v>328.41086110000003</c:v>
                </c:pt>
                <c:pt idx="15008">
                  <c:v>328.42183</c:v>
                </c:pt>
                <c:pt idx="15009">
                  <c:v>328.43279820000004</c:v>
                </c:pt>
                <c:pt idx="15010">
                  <c:v>328.44376590000002</c:v>
                </c:pt>
                <c:pt idx="15011">
                  <c:v>328.45473290000001</c:v>
                </c:pt>
                <c:pt idx="15012">
                  <c:v>328.46569940000001</c:v>
                </c:pt>
                <c:pt idx="15013">
                  <c:v>328.47666520000001</c:v>
                </c:pt>
                <c:pt idx="15014">
                  <c:v>328.48763040000006</c:v>
                </c:pt>
                <c:pt idx="15015">
                  <c:v>328.49859510000005</c:v>
                </c:pt>
                <c:pt idx="15016">
                  <c:v>328.50955909999999</c:v>
                </c:pt>
                <c:pt idx="15017">
                  <c:v>328.52052249999997</c:v>
                </c:pt>
                <c:pt idx="15018">
                  <c:v>328.53148530000004</c:v>
                </c:pt>
                <c:pt idx="15019">
                  <c:v>328.54244760000006</c:v>
                </c:pt>
                <c:pt idx="15020">
                  <c:v>328.55340920000003</c:v>
                </c:pt>
                <c:pt idx="15021">
                  <c:v>328.56437020000004</c:v>
                </c:pt>
                <c:pt idx="15022">
                  <c:v>328.57533060000003</c:v>
                </c:pt>
                <c:pt idx="15023">
                  <c:v>328.58629030000003</c:v>
                </c:pt>
                <c:pt idx="15024">
                  <c:v>328.59724950000003</c:v>
                </c:pt>
                <c:pt idx="15025">
                  <c:v>328.60820810000001</c:v>
                </c:pt>
                <c:pt idx="15026">
                  <c:v>328.61916610000003</c:v>
                </c:pt>
                <c:pt idx="15027">
                  <c:v>328.63012350000002</c:v>
                </c:pt>
                <c:pt idx="15028">
                  <c:v>328.64108020000003</c:v>
                </c:pt>
                <c:pt idx="15029">
                  <c:v>328.65203639999999</c:v>
                </c:pt>
                <c:pt idx="15030">
                  <c:v>328.66299190000007</c:v>
                </c:pt>
                <c:pt idx="15031">
                  <c:v>328.67394690000003</c:v>
                </c:pt>
                <c:pt idx="15032">
                  <c:v>328.68490120000001</c:v>
                </c:pt>
                <c:pt idx="15033">
                  <c:v>328.69585499999999</c:v>
                </c:pt>
                <c:pt idx="15034">
                  <c:v>328.70680809999999</c:v>
                </c:pt>
                <c:pt idx="15035">
                  <c:v>328.71776060000002</c:v>
                </c:pt>
                <c:pt idx="15036">
                  <c:v>328.72871260000005</c:v>
                </c:pt>
                <c:pt idx="15037">
                  <c:v>328.73966390000004</c:v>
                </c:pt>
                <c:pt idx="15038">
                  <c:v>328.75061460000001</c:v>
                </c:pt>
                <c:pt idx="15039">
                  <c:v>328.76156470000001</c:v>
                </c:pt>
                <c:pt idx="15040">
                  <c:v>328.77251420000005</c:v>
                </c:pt>
                <c:pt idx="15041">
                  <c:v>328.78346310000001</c:v>
                </c:pt>
                <c:pt idx="15042">
                  <c:v>328.79441140000006</c:v>
                </c:pt>
                <c:pt idx="15043">
                  <c:v>328.80535910000003</c:v>
                </c:pt>
                <c:pt idx="15044">
                  <c:v>328.81630620000004</c:v>
                </c:pt>
                <c:pt idx="15045">
                  <c:v>328.82725270000003</c:v>
                </c:pt>
                <c:pt idx="15046">
                  <c:v>328.8381986</c:v>
                </c:pt>
                <c:pt idx="15047">
                  <c:v>328.84914380000004</c:v>
                </c:pt>
                <c:pt idx="15048">
                  <c:v>328.86008850000002</c:v>
                </c:pt>
                <c:pt idx="15049">
                  <c:v>328.87103250000001</c:v>
                </c:pt>
                <c:pt idx="15050">
                  <c:v>328.88197600000001</c:v>
                </c:pt>
                <c:pt idx="15051">
                  <c:v>328.89291890000004</c:v>
                </c:pt>
                <c:pt idx="15052">
                  <c:v>328.90386110000003</c:v>
                </c:pt>
                <c:pt idx="15053">
                  <c:v>328.9148027</c:v>
                </c:pt>
                <c:pt idx="15054">
                  <c:v>328.92574380000002</c:v>
                </c:pt>
                <c:pt idx="15055">
                  <c:v>328.93668420000006</c:v>
                </c:pt>
                <c:pt idx="15056">
                  <c:v>328.94762400000002</c:v>
                </c:pt>
                <c:pt idx="15057">
                  <c:v>328.95856330000004</c:v>
                </c:pt>
                <c:pt idx="15058">
                  <c:v>328.96950190000001</c:v>
                </c:pt>
                <c:pt idx="15059">
                  <c:v>328.98043990000002</c:v>
                </c:pt>
                <c:pt idx="15060">
                  <c:v>328.99137730000007</c:v>
                </c:pt>
                <c:pt idx="15061">
                  <c:v>329.00231410000004</c:v>
                </c:pt>
                <c:pt idx="15062">
                  <c:v>329.01325030000004</c:v>
                </c:pt>
                <c:pt idx="15063">
                  <c:v>329.02418590000002</c:v>
                </c:pt>
                <c:pt idx="15064">
                  <c:v>329.00136620000006</c:v>
                </c:pt>
                <c:pt idx="15065">
                  <c:v>329.01266430000004</c:v>
                </c:pt>
                <c:pt idx="15066">
                  <c:v>329.02396190000002</c:v>
                </c:pt>
                <c:pt idx="15067">
                  <c:v>329.03525880000001</c:v>
                </c:pt>
                <c:pt idx="15068">
                  <c:v>329.0465552</c:v>
                </c:pt>
                <c:pt idx="15069">
                  <c:v>329.05785090000001</c:v>
                </c:pt>
                <c:pt idx="15070">
                  <c:v>329.06914600000005</c:v>
                </c:pt>
                <c:pt idx="15071">
                  <c:v>329.08044050000001</c:v>
                </c:pt>
                <c:pt idx="15072">
                  <c:v>329.09173440000006</c:v>
                </c:pt>
                <c:pt idx="15073">
                  <c:v>329.10302760000002</c:v>
                </c:pt>
                <c:pt idx="15074">
                  <c:v>329.11432029999997</c:v>
                </c:pt>
                <c:pt idx="15075">
                  <c:v>329.12561230000006</c:v>
                </c:pt>
                <c:pt idx="15076">
                  <c:v>329.13690380000003</c:v>
                </c:pt>
                <c:pt idx="15077">
                  <c:v>329.14819460000001</c:v>
                </c:pt>
                <c:pt idx="15078">
                  <c:v>329.15948480000003</c:v>
                </c:pt>
                <c:pt idx="15079">
                  <c:v>329.17077440000003</c:v>
                </c:pt>
                <c:pt idx="15080">
                  <c:v>329.1820634</c:v>
                </c:pt>
                <c:pt idx="15081">
                  <c:v>329.19335169999999</c:v>
                </c:pt>
                <c:pt idx="15082">
                  <c:v>329.20463950000004</c:v>
                </c:pt>
                <c:pt idx="15083">
                  <c:v>329.21592660000005</c:v>
                </c:pt>
                <c:pt idx="15084">
                  <c:v>329.22721319999999</c:v>
                </c:pt>
                <c:pt idx="15085">
                  <c:v>329.23849910000001</c:v>
                </c:pt>
                <c:pt idx="15086">
                  <c:v>329.24978440000001</c:v>
                </c:pt>
                <c:pt idx="15087">
                  <c:v>329.26106910000004</c:v>
                </c:pt>
                <c:pt idx="15088">
                  <c:v>329.2723532</c:v>
                </c:pt>
                <c:pt idx="15089">
                  <c:v>329.28363660000002</c:v>
                </c:pt>
                <c:pt idx="15090">
                  <c:v>329.29491950000005</c:v>
                </c:pt>
                <c:pt idx="15091">
                  <c:v>329.30620170000003</c:v>
                </c:pt>
                <c:pt idx="15092">
                  <c:v>329.31748340000001</c:v>
                </c:pt>
                <c:pt idx="15093">
                  <c:v>329.32876440000001</c:v>
                </c:pt>
                <c:pt idx="15094">
                  <c:v>329.34004479999999</c:v>
                </c:pt>
                <c:pt idx="15095">
                  <c:v>329.3513246</c:v>
                </c:pt>
                <c:pt idx="15096">
                  <c:v>329.36260380000004</c:v>
                </c:pt>
                <c:pt idx="15097">
                  <c:v>329.37388230000005</c:v>
                </c:pt>
                <c:pt idx="15098">
                  <c:v>329.3851603</c:v>
                </c:pt>
                <c:pt idx="15099">
                  <c:v>329.39643760000001</c:v>
                </c:pt>
                <c:pt idx="15100">
                  <c:v>329.40771440000003</c:v>
                </c:pt>
                <c:pt idx="15101">
                  <c:v>329.41899050000001</c:v>
                </c:pt>
                <c:pt idx="15102">
                  <c:v>329.43026600000007</c:v>
                </c:pt>
                <c:pt idx="15103">
                  <c:v>329.44154090000001</c:v>
                </c:pt>
                <c:pt idx="15104">
                  <c:v>329.45281510000001</c:v>
                </c:pt>
                <c:pt idx="15105">
                  <c:v>329.46408880000001</c:v>
                </c:pt>
                <c:pt idx="15106">
                  <c:v>329.47536190000005</c:v>
                </c:pt>
                <c:pt idx="15107">
                  <c:v>329.48663430000005</c:v>
                </c:pt>
                <c:pt idx="15108">
                  <c:v>329.49790610000002</c:v>
                </c:pt>
                <c:pt idx="15109">
                  <c:v>329.50917730000003</c:v>
                </c:pt>
                <c:pt idx="15110">
                  <c:v>329.52044790000002</c:v>
                </c:pt>
                <c:pt idx="15111">
                  <c:v>329.53171789999999</c:v>
                </c:pt>
                <c:pt idx="15112">
                  <c:v>329.54298729999999</c:v>
                </c:pt>
                <c:pt idx="15113">
                  <c:v>329.55425610000003</c:v>
                </c:pt>
                <c:pt idx="15114">
                  <c:v>329.56552420000003</c:v>
                </c:pt>
                <c:pt idx="15115">
                  <c:v>329.57679180000002</c:v>
                </c:pt>
                <c:pt idx="15116">
                  <c:v>329.58805870000003</c:v>
                </c:pt>
                <c:pt idx="15117">
                  <c:v>329.59932500000002</c:v>
                </c:pt>
                <c:pt idx="15118">
                  <c:v>329.61059070000005</c:v>
                </c:pt>
                <c:pt idx="15119">
                  <c:v>329.62185579999999</c:v>
                </c:pt>
                <c:pt idx="15120">
                  <c:v>329.63312029999997</c:v>
                </c:pt>
                <c:pt idx="15121">
                  <c:v>329.64438410000002</c:v>
                </c:pt>
                <c:pt idx="15122">
                  <c:v>329.65564740000002</c:v>
                </c:pt>
                <c:pt idx="15123">
                  <c:v>329.66691000000003</c:v>
                </c:pt>
                <c:pt idx="15124">
                  <c:v>329.67817209999998</c:v>
                </c:pt>
                <c:pt idx="15125">
                  <c:v>329.68943350000001</c:v>
                </c:pt>
                <c:pt idx="15126">
                  <c:v>329.70069430000001</c:v>
                </c:pt>
                <c:pt idx="15127">
                  <c:v>329.71195450000005</c:v>
                </c:pt>
                <c:pt idx="15128">
                  <c:v>329.72321399999998</c:v>
                </c:pt>
                <c:pt idx="15129">
                  <c:v>329.73447300000004</c:v>
                </c:pt>
                <c:pt idx="15130">
                  <c:v>329.74573129999999</c:v>
                </c:pt>
                <c:pt idx="15131">
                  <c:v>329.75698910000006</c:v>
                </c:pt>
                <c:pt idx="15132">
                  <c:v>329.76824620000002</c:v>
                </c:pt>
                <c:pt idx="15133">
                  <c:v>329.77950270000002</c:v>
                </c:pt>
                <c:pt idx="15134">
                  <c:v>329.79075860000006</c:v>
                </c:pt>
                <c:pt idx="15135">
                  <c:v>329.80201390000002</c:v>
                </c:pt>
                <c:pt idx="15136">
                  <c:v>329.81326860000001</c:v>
                </c:pt>
                <c:pt idx="15137">
                  <c:v>329.82452260000002</c:v>
                </c:pt>
                <c:pt idx="15138">
                  <c:v>329.83577610000003</c:v>
                </c:pt>
                <c:pt idx="15139">
                  <c:v>329.84702890000005</c:v>
                </c:pt>
                <c:pt idx="15140">
                  <c:v>329.85828120000002</c:v>
                </c:pt>
                <c:pt idx="15141">
                  <c:v>329.8695328</c:v>
                </c:pt>
                <c:pt idx="15142">
                  <c:v>329.88078380000002</c:v>
                </c:pt>
                <c:pt idx="15143">
                  <c:v>329.89203420000001</c:v>
                </c:pt>
                <c:pt idx="15144">
                  <c:v>329.90328390000002</c:v>
                </c:pt>
                <c:pt idx="15145">
                  <c:v>329.91453309999997</c:v>
                </c:pt>
                <c:pt idx="15146">
                  <c:v>329.92578160000005</c:v>
                </c:pt>
                <c:pt idx="15147">
                  <c:v>329.93702960000002</c:v>
                </c:pt>
                <c:pt idx="15148">
                  <c:v>329.9482769</c:v>
                </c:pt>
                <c:pt idx="15149">
                  <c:v>329.95952360000001</c:v>
                </c:pt>
                <c:pt idx="15150">
                  <c:v>329.97076970000006</c:v>
                </c:pt>
                <c:pt idx="15151">
                  <c:v>329.98201520000003</c:v>
                </c:pt>
                <c:pt idx="15152">
                  <c:v>329.99326010000004</c:v>
                </c:pt>
                <c:pt idx="15153">
                  <c:v>330.00450430000006</c:v>
                </c:pt>
                <c:pt idx="15154">
                  <c:v>330.01574799999997</c:v>
                </c:pt>
                <c:pt idx="15155">
                  <c:v>330.02699100000001</c:v>
                </c:pt>
                <c:pt idx="15156">
                  <c:v>330.03823340000002</c:v>
                </c:pt>
                <c:pt idx="15157">
                  <c:v>330.04947520000002</c:v>
                </c:pt>
                <c:pt idx="15158">
                  <c:v>330.06071640000005</c:v>
                </c:pt>
                <c:pt idx="15159">
                  <c:v>330.071957</c:v>
                </c:pt>
                <c:pt idx="15160">
                  <c:v>330.08319700000004</c:v>
                </c:pt>
                <c:pt idx="15161">
                  <c:v>330.09443640000001</c:v>
                </c:pt>
                <c:pt idx="15162">
                  <c:v>330.10567510000004</c:v>
                </c:pt>
                <c:pt idx="15163">
                  <c:v>330.11691320000006</c:v>
                </c:pt>
                <c:pt idx="15164">
                  <c:v>330.12815080000001</c:v>
                </c:pt>
                <c:pt idx="15165">
                  <c:v>330.13938770000004</c:v>
                </c:pt>
                <c:pt idx="15166">
                  <c:v>330.15062400000005</c:v>
                </c:pt>
                <c:pt idx="15167">
                  <c:v>330.16185960000001</c:v>
                </c:pt>
                <c:pt idx="15168">
                  <c:v>330.17309470000004</c:v>
                </c:pt>
                <c:pt idx="15169">
                  <c:v>330.18432920000004</c:v>
                </c:pt>
                <c:pt idx="15170">
                  <c:v>330.19556299999999</c:v>
                </c:pt>
                <c:pt idx="15171">
                  <c:v>330.20679630000001</c:v>
                </c:pt>
                <c:pt idx="15172">
                  <c:v>330.21802889999998</c:v>
                </c:pt>
                <c:pt idx="15173">
                  <c:v>330.22926090000004</c:v>
                </c:pt>
                <c:pt idx="15174">
                  <c:v>330.24049229999997</c:v>
                </c:pt>
                <c:pt idx="15175">
                  <c:v>330.25172310000005</c:v>
                </c:pt>
                <c:pt idx="15176">
                  <c:v>330.26295320000003</c:v>
                </c:pt>
                <c:pt idx="15177">
                  <c:v>330.27418280000001</c:v>
                </c:pt>
                <c:pt idx="15178">
                  <c:v>330.2854117</c:v>
                </c:pt>
                <c:pt idx="15179">
                  <c:v>330.29664010000005</c:v>
                </c:pt>
                <c:pt idx="15180">
                  <c:v>330.30786780000005</c:v>
                </c:pt>
                <c:pt idx="15181">
                  <c:v>330.31909490000004</c:v>
                </c:pt>
                <c:pt idx="15182">
                  <c:v>330.3303214</c:v>
                </c:pt>
                <c:pt idx="15183">
                  <c:v>330.3415473</c:v>
                </c:pt>
                <c:pt idx="15184">
                  <c:v>330.35277250000001</c:v>
                </c:pt>
                <c:pt idx="15185">
                  <c:v>330.36399720000003</c:v>
                </c:pt>
                <c:pt idx="15186">
                  <c:v>330.3752212</c:v>
                </c:pt>
                <c:pt idx="15187">
                  <c:v>330.38644470000003</c:v>
                </c:pt>
                <c:pt idx="15188">
                  <c:v>330.39766750000001</c:v>
                </c:pt>
                <c:pt idx="15189">
                  <c:v>330.40888970000003</c:v>
                </c:pt>
                <c:pt idx="15190">
                  <c:v>330.42011130000003</c:v>
                </c:pt>
                <c:pt idx="15191">
                  <c:v>330.43133230000001</c:v>
                </c:pt>
                <c:pt idx="15192">
                  <c:v>330.44255260000006</c:v>
                </c:pt>
                <c:pt idx="15193">
                  <c:v>330.45377240000005</c:v>
                </c:pt>
                <c:pt idx="15194">
                  <c:v>330.46499150000005</c:v>
                </c:pt>
                <c:pt idx="15195">
                  <c:v>330.47621010000006</c:v>
                </c:pt>
                <c:pt idx="15196">
                  <c:v>330.48742800000002</c:v>
                </c:pt>
                <c:pt idx="15197">
                  <c:v>330.49864530000002</c:v>
                </c:pt>
                <c:pt idx="15198">
                  <c:v>330.509862</c:v>
                </c:pt>
                <c:pt idx="15199">
                  <c:v>330.52107810000001</c:v>
                </c:pt>
                <c:pt idx="15200">
                  <c:v>330.53229350000004</c:v>
                </c:pt>
                <c:pt idx="15201">
                  <c:v>330.54350840000001</c:v>
                </c:pt>
                <c:pt idx="15202">
                  <c:v>330.55472260000005</c:v>
                </c:pt>
                <c:pt idx="15203">
                  <c:v>330.56593630000003</c:v>
                </c:pt>
                <c:pt idx="15204">
                  <c:v>330.57714930000003</c:v>
                </c:pt>
                <c:pt idx="15205">
                  <c:v>330.58836170000001</c:v>
                </c:pt>
                <c:pt idx="15206">
                  <c:v>330.59957350000002</c:v>
                </c:pt>
                <c:pt idx="15207">
                  <c:v>330.61078459999999</c:v>
                </c:pt>
                <c:pt idx="15208">
                  <c:v>330.62199520000001</c:v>
                </c:pt>
                <c:pt idx="15209">
                  <c:v>330.63320520000002</c:v>
                </c:pt>
                <c:pt idx="15210">
                  <c:v>330.64441449999998</c:v>
                </c:pt>
                <c:pt idx="15211">
                  <c:v>330.65562320000004</c:v>
                </c:pt>
                <c:pt idx="15212">
                  <c:v>330.66683130000001</c:v>
                </c:pt>
                <c:pt idx="15213">
                  <c:v>330.67803890000005</c:v>
                </c:pt>
                <c:pt idx="15214">
                  <c:v>330.68924570000001</c:v>
                </c:pt>
                <c:pt idx="15215">
                  <c:v>330.70045200000004</c:v>
                </c:pt>
                <c:pt idx="15216">
                  <c:v>330.71165770000005</c:v>
                </c:pt>
                <c:pt idx="15217">
                  <c:v>330.72286270000001</c:v>
                </c:pt>
                <c:pt idx="15218">
                  <c:v>330.73406720000003</c:v>
                </c:pt>
                <c:pt idx="15219">
                  <c:v>330.74527100000006</c:v>
                </c:pt>
                <c:pt idx="15220">
                  <c:v>330.75647420000001</c:v>
                </c:pt>
                <c:pt idx="15221">
                  <c:v>330.7676768</c:v>
                </c:pt>
                <c:pt idx="15222">
                  <c:v>330.77887879999997</c:v>
                </c:pt>
                <c:pt idx="15223">
                  <c:v>330.79008019999998</c:v>
                </c:pt>
                <c:pt idx="15224">
                  <c:v>330.80128100000002</c:v>
                </c:pt>
                <c:pt idx="15225">
                  <c:v>330.81248110000001</c:v>
                </c:pt>
                <c:pt idx="15226">
                  <c:v>330.82368059999999</c:v>
                </c:pt>
                <c:pt idx="15227">
                  <c:v>330.83487960000002</c:v>
                </c:pt>
                <c:pt idx="15228">
                  <c:v>330.84607790000001</c:v>
                </c:pt>
                <c:pt idx="15229">
                  <c:v>330.85727559999998</c:v>
                </c:pt>
                <c:pt idx="15230">
                  <c:v>330.86847270000004</c:v>
                </c:pt>
                <c:pt idx="15231">
                  <c:v>330.87966920000002</c:v>
                </c:pt>
                <c:pt idx="15232">
                  <c:v>330.89086500000002</c:v>
                </c:pt>
                <c:pt idx="15233">
                  <c:v>330.90206030000002</c:v>
                </c:pt>
                <c:pt idx="15234">
                  <c:v>330.91325490000003</c:v>
                </c:pt>
                <c:pt idx="15235">
                  <c:v>330.92444890000002</c:v>
                </c:pt>
                <c:pt idx="15236">
                  <c:v>330.93564230000004</c:v>
                </c:pt>
                <c:pt idx="15237">
                  <c:v>330.94683510000004</c:v>
                </c:pt>
                <c:pt idx="15238">
                  <c:v>330.95802730000003</c:v>
                </c:pt>
                <c:pt idx="15239">
                  <c:v>330.96921890000004</c:v>
                </c:pt>
                <c:pt idx="15240">
                  <c:v>330.98040990000004</c:v>
                </c:pt>
                <c:pt idx="15241">
                  <c:v>330.99160020000005</c:v>
                </c:pt>
                <c:pt idx="15242">
                  <c:v>331.00279</c:v>
                </c:pt>
                <c:pt idx="15243">
                  <c:v>331.01397910000003</c:v>
                </c:pt>
                <c:pt idx="15244">
                  <c:v>331.02516760000003</c:v>
                </c:pt>
                <c:pt idx="15245">
                  <c:v>331.03635550000001</c:v>
                </c:pt>
                <c:pt idx="15246">
                  <c:v>331.04754280000003</c:v>
                </c:pt>
                <c:pt idx="15247">
                  <c:v>331.05872950000003</c:v>
                </c:pt>
                <c:pt idx="15248">
                  <c:v>331.06991549999998</c:v>
                </c:pt>
                <c:pt idx="15249">
                  <c:v>331.08110100000005</c:v>
                </c:pt>
                <c:pt idx="15250">
                  <c:v>331.09228580000001</c:v>
                </c:pt>
                <c:pt idx="15251">
                  <c:v>331.10347000000002</c:v>
                </c:pt>
                <c:pt idx="15252">
                  <c:v>331.1146536</c:v>
                </c:pt>
                <c:pt idx="15253">
                  <c:v>331.12583660000001</c:v>
                </c:pt>
                <c:pt idx="15254">
                  <c:v>331.13701900000001</c:v>
                </c:pt>
                <c:pt idx="15255">
                  <c:v>331.14820080000004</c:v>
                </c:pt>
                <c:pt idx="15256">
                  <c:v>331.15938199999999</c:v>
                </c:pt>
                <c:pt idx="15257">
                  <c:v>331.17056250000002</c:v>
                </c:pt>
                <c:pt idx="15258">
                  <c:v>331.18174240000002</c:v>
                </c:pt>
                <c:pt idx="15259">
                  <c:v>331.19292180000002</c:v>
                </c:pt>
                <c:pt idx="15260">
                  <c:v>331.20410050000004</c:v>
                </c:pt>
                <c:pt idx="15261">
                  <c:v>331.21527860000003</c:v>
                </c:pt>
                <c:pt idx="15262">
                  <c:v>331.22645610000006</c:v>
                </c:pt>
                <c:pt idx="15263">
                  <c:v>331.23763290000005</c:v>
                </c:pt>
                <c:pt idx="15264">
                  <c:v>331.24880920000004</c:v>
                </c:pt>
                <c:pt idx="15265">
                  <c:v>331.25998479999998</c:v>
                </c:pt>
                <c:pt idx="15266">
                  <c:v>331.27115989999999</c:v>
                </c:pt>
                <c:pt idx="15267">
                  <c:v>331.2823343</c:v>
                </c:pt>
                <c:pt idx="15268">
                  <c:v>331.2935081</c:v>
                </c:pt>
                <c:pt idx="15269">
                  <c:v>331.30468130000003</c:v>
                </c:pt>
                <c:pt idx="15270">
                  <c:v>331.31585390000004</c:v>
                </c:pt>
                <c:pt idx="15271">
                  <c:v>331.32702590000002</c:v>
                </c:pt>
                <c:pt idx="15272">
                  <c:v>331.33819720000002</c:v>
                </c:pt>
                <c:pt idx="15273">
                  <c:v>331.34936800000003</c:v>
                </c:pt>
                <c:pt idx="15274">
                  <c:v>331.36053809999999</c:v>
                </c:pt>
                <c:pt idx="15275">
                  <c:v>331.37170760000004</c:v>
                </c:pt>
                <c:pt idx="15276">
                  <c:v>331.38287650000001</c:v>
                </c:pt>
                <c:pt idx="15277">
                  <c:v>331.39404480000002</c:v>
                </c:pt>
                <c:pt idx="15278">
                  <c:v>331.4052125</c:v>
                </c:pt>
                <c:pt idx="15279">
                  <c:v>331.41637960000003</c:v>
                </c:pt>
                <c:pt idx="15280">
                  <c:v>331.42754600000001</c:v>
                </c:pt>
                <c:pt idx="15281">
                  <c:v>331.43871189999999</c:v>
                </c:pt>
                <c:pt idx="15282">
                  <c:v>331.44987710000004</c:v>
                </c:pt>
                <c:pt idx="15283">
                  <c:v>331.46104170000001</c:v>
                </c:pt>
                <c:pt idx="15284">
                  <c:v>331.47220570000002</c:v>
                </c:pt>
                <c:pt idx="15285">
                  <c:v>331.48336910000006</c:v>
                </c:pt>
                <c:pt idx="15286">
                  <c:v>331.49453189999997</c:v>
                </c:pt>
                <c:pt idx="15287">
                  <c:v>331.50569410000003</c:v>
                </c:pt>
                <c:pt idx="15288">
                  <c:v>331.51685560000004</c:v>
                </c:pt>
                <c:pt idx="15289">
                  <c:v>331.5280166</c:v>
                </c:pt>
                <c:pt idx="15290">
                  <c:v>331.53917690000003</c:v>
                </c:pt>
                <c:pt idx="15291">
                  <c:v>331.55033660000004</c:v>
                </c:pt>
                <c:pt idx="15292">
                  <c:v>331.56149570000002</c:v>
                </c:pt>
                <c:pt idx="15293">
                  <c:v>331.57265419999999</c:v>
                </c:pt>
                <c:pt idx="15294">
                  <c:v>331.58381209999999</c:v>
                </c:pt>
                <c:pt idx="15295">
                  <c:v>331.59496940000002</c:v>
                </c:pt>
                <c:pt idx="15296">
                  <c:v>331.60612600000007</c:v>
                </c:pt>
                <c:pt idx="15297">
                  <c:v>331.61728210000001</c:v>
                </c:pt>
                <c:pt idx="15298">
                  <c:v>331.62843750000002</c:v>
                </c:pt>
                <c:pt idx="15299">
                  <c:v>331.6395923</c:v>
                </c:pt>
                <c:pt idx="15300">
                  <c:v>331.65074650000003</c:v>
                </c:pt>
                <c:pt idx="15301">
                  <c:v>331.66190010000003</c:v>
                </c:pt>
                <c:pt idx="15302">
                  <c:v>331.6730531</c:v>
                </c:pt>
                <c:pt idx="15303">
                  <c:v>331.68420550000002</c:v>
                </c:pt>
                <c:pt idx="15304">
                  <c:v>331.69535719999999</c:v>
                </c:pt>
                <c:pt idx="15305">
                  <c:v>331.70650840000002</c:v>
                </c:pt>
                <c:pt idx="15306">
                  <c:v>331.71765890000006</c:v>
                </c:pt>
                <c:pt idx="15307">
                  <c:v>331.72880880000002</c:v>
                </c:pt>
                <c:pt idx="15308">
                  <c:v>331.73995810000002</c:v>
                </c:pt>
                <c:pt idx="15309">
                  <c:v>331.7511068</c:v>
                </c:pt>
                <c:pt idx="15310">
                  <c:v>331.76225490000002</c:v>
                </c:pt>
                <c:pt idx="15311">
                  <c:v>331.77340240000001</c:v>
                </c:pt>
                <c:pt idx="15312">
                  <c:v>331.78454920000001</c:v>
                </c:pt>
                <c:pt idx="15313">
                  <c:v>331.79569550000002</c:v>
                </c:pt>
                <c:pt idx="15314">
                  <c:v>331.80684110000004</c:v>
                </c:pt>
                <c:pt idx="15315">
                  <c:v>331.81798609999998</c:v>
                </c:pt>
                <c:pt idx="15316">
                  <c:v>331.82913050000002</c:v>
                </c:pt>
                <c:pt idx="15317">
                  <c:v>331.84027430000003</c:v>
                </c:pt>
                <c:pt idx="15318">
                  <c:v>331.85141750000003</c:v>
                </c:pt>
                <c:pt idx="15319">
                  <c:v>331.86256010000005</c:v>
                </c:pt>
                <c:pt idx="15320">
                  <c:v>331.87370200000004</c:v>
                </c:pt>
                <c:pt idx="15321">
                  <c:v>331.8848433</c:v>
                </c:pt>
                <c:pt idx="15322">
                  <c:v>331.89598410000002</c:v>
                </c:pt>
                <c:pt idx="15323">
                  <c:v>331.9071242</c:v>
                </c:pt>
                <c:pt idx="15324">
                  <c:v>331.91826370000007</c:v>
                </c:pt>
                <c:pt idx="15325">
                  <c:v>331.92940260000006</c:v>
                </c:pt>
                <c:pt idx="15326">
                  <c:v>331.94054090000003</c:v>
                </c:pt>
                <c:pt idx="15327">
                  <c:v>331.95167850000001</c:v>
                </c:pt>
                <c:pt idx="15328">
                  <c:v>331.9628156</c:v>
                </c:pt>
                <c:pt idx="15329">
                  <c:v>331.97395200000005</c:v>
                </c:pt>
                <c:pt idx="15330">
                  <c:v>331.98508780000003</c:v>
                </c:pt>
                <c:pt idx="15331">
                  <c:v>331.99622310000001</c:v>
                </c:pt>
                <c:pt idx="15332">
                  <c:v>332.00735770000006</c:v>
                </c:pt>
                <c:pt idx="15333">
                  <c:v>332.01849170000003</c:v>
                </c:pt>
                <c:pt idx="15334">
                  <c:v>332.02962500000001</c:v>
                </c:pt>
                <c:pt idx="15335">
                  <c:v>332.04075780000005</c:v>
                </c:pt>
                <c:pt idx="15336">
                  <c:v>332.05188990000005</c:v>
                </c:pt>
                <c:pt idx="15337">
                  <c:v>332.06302149999999</c:v>
                </c:pt>
                <c:pt idx="15338">
                  <c:v>332.0741524</c:v>
                </c:pt>
                <c:pt idx="15339">
                  <c:v>332.08528269999999</c:v>
                </c:pt>
                <c:pt idx="15340">
                  <c:v>332.09641240000002</c:v>
                </c:pt>
                <c:pt idx="15341">
                  <c:v>332.10754150000002</c:v>
                </c:pt>
                <c:pt idx="15342">
                  <c:v>332.11867000000001</c:v>
                </c:pt>
                <c:pt idx="15343">
                  <c:v>332.12979790000003</c:v>
                </c:pt>
                <c:pt idx="15344">
                  <c:v>332.1409251</c:v>
                </c:pt>
                <c:pt idx="15345">
                  <c:v>332.15205170000002</c:v>
                </c:pt>
                <c:pt idx="15346">
                  <c:v>332.16317780000003</c:v>
                </c:pt>
                <c:pt idx="15347">
                  <c:v>332.1743032</c:v>
                </c:pt>
                <c:pt idx="15348">
                  <c:v>332.185428</c:v>
                </c:pt>
                <c:pt idx="15349">
                  <c:v>332.19655220000004</c:v>
                </c:pt>
                <c:pt idx="15350">
                  <c:v>332.20767570000004</c:v>
                </c:pt>
                <c:pt idx="15351">
                  <c:v>332.21879870000004</c:v>
                </c:pt>
                <c:pt idx="15352">
                  <c:v>332.22992110000001</c:v>
                </c:pt>
                <c:pt idx="15353">
                  <c:v>332.2410428</c:v>
                </c:pt>
                <c:pt idx="15354">
                  <c:v>332.25216389999997</c:v>
                </c:pt>
                <c:pt idx="15355">
                  <c:v>332.26328439999997</c:v>
                </c:pt>
                <c:pt idx="15356">
                  <c:v>332.27440430000001</c:v>
                </c:pt>
                <c:pt idx="15357">
                  <c:v>332.28552360000003</c:v>
                </c:pt>
                <c:pt idx="15358">
                  <c:v>332.29664230000003</c:v>
                </c:pt>
                <c:pt idx="15359">
                  <c:v>332.30776029999998</c:v>
                </c:pt>
                <c:pt idx="15360">
                  <c:v>332.31887780000005</c:v>
                </c:pt>
                <c:pt idx="15361">
                  <c:v>332.32999460000002</c:v>
                </c:pt>
                <c:pt idx="15362">
                  <c:v>332.34111090000005</c:v>
                </c:pt>
                <c:pt idx="15363">
                  <c:v>332.35222650000003</c:v>
                </c:pt>
                <c:pt idx="15364">
                  <c:v>332.36334150000005</c:v>
                </c:pt>
                <c:pt idx="15365">
                  <c:v>332.37445580000002</c:v>
                </c:pt>
                <c:pt idx="15366">
                  <c:v>332.38556960000005</c:v>
                </c:pt>
                <c:pt idx="15367">
                  <c:v>332.39668280000001</c:v>
                </c:pt>
                <c:pt idx="15368">
                  <c:v>332.40779530000003</c:v>
                </c:pt>
                <c:pt idx="15369">
                  <c:v>332.4189073</c:v>
                </c:pt>
                <c:pt idx="15370">
                  <c:v>332.43001860000004</c:v>
                </c:pt>
                <c:pt idx="15371">
                  <c:v>332.44112930000006</c:v>
                </c:pt>
                <c:pt idx="15372">
                  <c:v>332.4522394</c:v>
                </c:pt>
                <c:pt idx="15373">
                  <c:v>332.46334890000003</c:v>
                </c:pt>
                <c:pt idx="15374">
                  <c:v>332.47445780000004</c:v>
                </c:pt>
                <c:pt idx="15375">
                  <c:v>332.48556600000001</c:v>
                </c:pt>
                <c:pt idx="15376">
                  <c:v>332.49667370000003</c:v>
                </c:pt>
                <c:pt idx="15377">
                  <c:v>332.50778070000001</c:v>
                </c:pt>
                <c:pt idx="15378">
                  <c:v>332.51888709999997</c:v>
                </c:pt>
                <c:pt idx="15379">
                  <c:v>332.52999290000002</c:v>
                </c:pt>
                <c:pt idx="15380">
                  <c:v>332.5410981</c:v>
                </c:pt>
                <c:pt idx="15381">
                  <c:v>332.55220270000001</c:v>
                </c:pt>
                <c:pt idx="15382">
                  <c:v>332.5633067</c:v>
                </c:pt>
                <c:pt idx="15383">
                  <c:v>332.57441</c:v>
                </c:pt>
                <c:pt idx="15384">
                  <c:v>332.5855128</c:v>
                </c:pt>
                <c:pt idx="15385">
                  <c:v>332.59661490000002</c:v>
                </c:pt>
                <c:pt idx="15386">
                  <c:v>332.60771640000007</c:v>
                </c:pt>
                <c:pt idx="15387">
                  <c:v>332.61881729999999</c:v>
                </c:pt>
                <c:pt idx="15388">
                  <c:v>332.6299176</c:v>
                </c:pt>
                <c:pt idx="15389">
                  <c:v>332.64101730000004</c:v>
                </c:pt>
                <c:pt idx="15390">
                  <c:v>332.65211640000001</c:v>
                </c:pt>
                <c:pt idx="15391">
                  <c:v>332.66321479999999</c:v>
                </c:pt>
                <c:pt idx="15392">
                  <c:v>332.67431270000003</c:v>
                </c:pt>
                <c:pt idx="15393">
                  <c:v>332.68540990000002</c:v>
                </c:pt>
                <c:pt idx="15394">
                  <c:v>332.6965065</c:v>
                </c:pt>
                <c:pt idx="15395">
                  <c:v>332.70760259999997</c:v>
                </c:pt>
                <c:pt idx="15396">
                  <c:v>332.71869790000005</c:v>
                </c:pt>
                <c:pt idx="15397">
                  <c:v>332.72979270000002</c:v>
                </c:pt>
                <c:pt idx="15398">
                  <c:v>332.74088690000002</c:v>
                </c:pt>
                <c:pt idx="15399">
                  <c:v>332.7519805</c:v>
                </c:pt>
                <c:pt idx="15400">
                  <c:v>332.7630734</c:v>
                </c:pt>
                <c:pt idx="15401">
                  <c:v>332.77416570000003</c:v>
                </c:pt>
                <c:pt idx="15402">
                  <c:v>332.78525740000003</c:v>
                </c:pt>
                <c:pt idx="15403">
                  <c:v>332.79634859999999</c:v>
                </c:pt>
                <c:pt idx="15404">
                  <c:v>332.80743900000004</c:v>
                </c:pt>
                <c:pt idx="15405">
                  <c:v>332.81852889999999</c:v>
                </c:pt>
                <c:pt idx="15406">
                  <c:v>332.82961820000003</c:v>
                </c:pt>
                <c:pt idx="15407">
                  <c:v>332.84070690000004</c:v>
                </c:pt>
                <c:pt idx="15408">
                  <c:v>332.85179490000002</c:v>
                </c:pt>
                <c:pt idx="15409">
                  <c:v>332.86288230000002</c:v>
                </c:pt>
                <c:pt idx="15410">
                  <c:v>332.87396910000001</c:v>
                </c:pt>
                <c:pt idx="15411">
                  <c:v>332.88505530000003</c:v>
                </c:pt>
                <c:pt idx="15412">
                  <c:v>332.89614090000003</c:v>
                </c:pt>
                <c:pt idx="15413">
                  <c:v>332.90722590000001</c:v>
                </c:pt>
                <c:pt idx="15414">
                  <c:v>332.91831030000003</c:v>
                </c:pt>
                <c:pt idx="15415">
                  <c:v>332.929394</c:v>
                </c:pt>
                <c:pt idx="15416">
                  <c:v>332.94047720000003</c:v>
                </c:pt>
                <c:pt idx="15417">
                  <c:v>332.95155970000002</c:v>
                </c:pt>
                <c:pt idx="15418">
                  <c:v>332.96264160000004</c:v>
                </c:pt>
                <c:pt idx="15419">
                  <c:v>332.97372289999998</c:v>
                </c:pt>
                <c:pt idx="15420">
                  <c:v>332.98480360000002</c:v>
                </c:pt>
                <c:pt idx="15421">
                  <c:v>332.99588370000004</c:v>
                </c:pt>
                <c:pt idx="15422">
                  <c:v>333.00696320000003</c:v>
                </c:pt>
                <c:pt idx="15423">
                  <c:v>333.01804200000004</c:v>
                </c:pt>
                <c:pt idx="15424">
                  <c:v>333.02912030000005</c:v>
                </c:pt>
                <c:pt idx="15425">
                  <c:v>333.04019790000001</c:v>
                </c:pt>
                <c:pt idx="15426">
                  <c:v>333.05127490000001</c:v>
                </c:pt>
                <c:pt idx="15427">
                  <c:v>333.06235130000005</c:v>
                </c:pt>
                <c:pt idx="15428">
                  <c:v>333.07342710000006</c:v>
                </c:pt>
                <c:pt idx="15429">
                  <c:v>333.08450230000005</c:v>
                </c:pt>
                <c:pt idx="15430">
                  <c:v>333.09557690000003</c:v>
                </c:pt>
                <c:pt idx="15431">
                  <c:v>333.10665080000001</c:v>
                </c:pt>
                <c:pt idx="15432">
                  <c:v>333.11772410000003</c:v>
                </c:pt>
                <c:pt idx="15433">
                  <c:v>333.1287969</c:v>
                </c:pt>
                <c:pt idx="15434">
                  <c:v>333.13986900000003</c:v>
                </c:pt>
                <c:pt idx="15435">
                  <c:v>333.15094050000005</c:v>
                </c:pt>
                <c:pt idx="15436">
                  <c:v>333.16201139999998</c:v>
                </c:pt>
                <c:pt idx="15437">
                  <c:v>333.17308170000001</c:v>
                </c:pt>
                <c:pt idx="15438">
                  <c:v>333.18415130000005</c:v>
                </c:pt>
                <c:pt idx="15439">
                  <c:v>333.19522040000004</c:v>
                </c:pt>
                <c:pt idx="15440">
                  <c:v>333.20628880000004</c:v>
                </c:pt>
                <c:pt idx="15441">
                  <c:v>333.21735660000002</c:v>
                </c:pt>
                <c:pt idx="15442">
                  <c:v>333.22842390000005</c:v>
                </c:pt>
                <c:pt idx="15443">
                  <c:v>333.23949050000004</c:v>
                </c:pt>
                <c:pt idx="15444">
                  <c:v>333.25055639999999</c:v>
                </c:pt>
                <c:pt idx="15445">
                  <c:v>333.2260579</c:v>
                </c:pt>
                <c:pt idx="15446">
                  <c:v>333.23749580000003</c:v>
                </c:pt>
                <c:pt idx="15447">
                  <c:v>333.24893320000001</c:v>
                </c:pt>
                <c:pt idx="15448">
                  <c:v>333.26036990000006</c:v>
                </c:pt>
                <c:pt idx="15449">
                  <c:v>333.27180600000003</c:v>
                </c:pt>
                <c:pt idx="15450">
                  <c:v>333.28324140000007</c:v>
                </c:pt>
                <c:pt idx="15451">
                  <c:v>333.29467629999999</c:v>
                </c:pt>
                <c:pt idx="15452">
                  <c:v>333.30611049999999</c:v>
                </c:pt>
                <c:pt idx="15453">
                  <c:v>333.31754410000002</c:v>
                </c:pt>
                <c:pt idx="15454">
                  <c:v>333.32897710000003</c:v>
                </c:pt>
                <c:pt idx="15455">
                  <c:v>333.34040950000002</c:v>
                </c:pt>
                <c:pt idx="15456">
                  <c:v>333.35184120000002</c:v>
                </c:pt>
                <c:pt idx="15457">
                  <c:v>333.36327240000003</c:v>
                </c:pt>
                <c:pt idx="15458">
                  <c:v>333.37470290000005</c:v>
                </c:pt>
                <c:pt idx="15459">
                  <c:v>333.38613280000004</c:v>
                </c:pt>
                <c:pt idx="15460">
                  <c:v>333.39756200000005</c:v>
                </c:pt>
                <c:pt idx="15461">
                  <c:v>333.4089907</c:v>
                </c:pt>
                <c:pt idx="15462">
                  <c:v>333.42041870000003</c:v>
                </c:pt>
                <c:pt idx="15463">
                  <c:v>333.43184610000003</c:v>
                </c:pt>
                <c:pt idx="15464">
                  <c:v>333.44327290000001</c:v>
                </c:pt>
                <c:pt idx="15465">
                  <c:v>333.45469900000006</c:v>
                </c:pt>
                <c:pt idx="15466">
                  <c:v>333.4661246</c:v>
                </c:pt>
                <c:pt idx="15467">
                  <c:v>333.47754950000001</c:v>
                </c:pt>
                <c:pt idx="15468">
                  <c:v>333.48897380000005</c:v>
                </c:pt>
                <c:pt idx="15469">
                  <c:v>333.50039750000002</c:v>
                </c:pt>
                <c:pt idx="15470">
                  <c:v>333.51182060000002</c:v>
                </c:pt>
                <c:pt idx="15471">
                  <c:v>333.52324300000004</c:v>
                </c:pt>
                <c:pt idx="15472">
                  <c:v>333.53466480000003</c:v>
                </c:pt>
                <c:pt idx="15473">
                  <c:v>333.54608600000006</c:v>
                </c:pt>
                <c:pt idx="15474">
                  <c:v>333.55750660000001</c:v>
                </c:pt>
                <c:pt idx="15475">
                  <c:v>333.5689266</c:v>
                </c:pt>
                <c:pt idx="15476">
                  <c:v>333.58034590000005</c:v>
                </c:pt>
                <c:pt idx="15477">
                  <c:v>333.59176459999998</c:v>
                </c:pt>
                <c:pt idx="15478">
                  <c:v>333.60318270000005</c:v>
                </c:pt>
                <c:pt idx="15479">
                  <c:v>333.61460019999998</c:v>
                </c:pt>
                <c:pt idx="15480">
                  <c:v>333.62601710000001</c:v>
                </c:pt>
                <c:pt idx="15481">
                  <c:v>333.6374333</c:v>
                </c:pt>
                <c:pt idx="15482">
                  <c:v>333.64884890000002</c:v>
                </c:pt>
                <c:pt idx="15483">
                  <c:v>333.66026390000002</c:v>
                </c:pt>
                <c:pt idx="15484">
                  <c:v>333.67167830000005</c:v>
                </c:pt>
                <c:pt idx="15485">
                  <c:v>333.68309210000001</c:v>
                </c:pt>
                <c:pt idx="15486">
                  <c:v>333.69450520000004</c:v>
                </c:pt>
                <c:pt idx="15487">
                  <c:v>333.70591770000004</c:v>
                </c:pt>
                <c:pt idx="15488">
                  <c:v>333.71732959999997</c:v>
                </c:pt>
                <c:pt idx="15489">
                  <c:v>333.72874089999999</c:v>
                </c:pt>
                <c:pt idx="15490">
                  <c:v>333.74015160000005</c:v>
                </c:pt>
                <c:pt idx="15491">
                  <c:v>333.7515616</c:v>
                </c:pt>
                <c:pt idx="15492">
                  <c:v>333.76297099999999</c:v>
                </c:pt>
                <c:pt idx="15493">
                  <c:v>333.77437980000002</c:v>
                </c:pt>
                <c:pt idx="15494">
                  <c:v>333.78578800000003</c:v>
                </c:pt>
                <c:pt idx="15495">
                  <c:v>333.79719549999999</c:v>
                </c:pt>
                <c:pt idx="15496">
                  <c:v>333.80860250000006</c:v>
                </c:pt>
                <c:pt idx="15497">
                  <c:v>333.82000880000004</c:v>
                </c:pt>
                <c:pt idx="15498">
                  <c:v>333.83141450000005</c:v>
                </c:pt>
                <c:pt idx="15499">
                  <c:v>333.84281960000004</c:v>
                </c:pt>
                <c:pt idx="15500">
                  <c:v>333.85422400000004</c:v>
                </c:pt>
                <c:pt idx="15501">
                  <c:v>333.86562780000003</c:v>
                </c:pt>
                <c:pt idx="15502">
                  <c:v>333.87703110000001</c:v>
                </c:pt>
                <c:pt idx="15503">
                  <c:v>333.88843370000001</c:v>
                </c:pt>
                <c:pt idx="15504">
                  <c:v>333.89983560000002</c:v>
                </c:pt>
                <c:pt idx="15505">
                  <c:v>333.91123700000003</c:v>
                </c:pt>
                <c:pt idx="15506">
                  <c:v>333.9226377</c:v>
                </c:pt>
                <c:pt idx="15507">
                  <c:v>333.9340378</c:v>
                </c:pt>
                <c:pt idx="15508">
                  <c:v>333.94543729999998</c:v>
                </c:pt>
                <c:pt idx="15509">
                  <c:v>333.95683620000005</c:v>
                </c:pt>
                <c:pt idx="15510">
                  <c:v>333.96823440000003</c:v>
                </c:pt>
                <c:pt idx="15511">
                  <c:v>333.9796321</c:v>
                </c:pt>
                <c:pt idx="15512">
                  <c:v>333.99102909999999</c:v>
                </c:pt>
                <c:pt idx="15513">
                  <c:v>334.00242550000002</c:v>
                </c:pt>
                <c:pt idx="15514">
                  <c:v>334.0138212</c:v>
                </c:pt>
                <c:pt idx="15515">
                  <c:v>334.02521639999998</c:v>
                </c:pt>
                <c:pt idx="15516">
                  <c:v>334.03661090000003</c:v>
                </c:pt>
                <c:pt idx="15517">
                  <c:v>334.0480048</c:v>
                </c:pt>
                <c:pt idx="15518">
                  <c:v>334.05939810000001</c:v>
                </c:pt>
                <c:pt idx="15519">
                  <c:v>334.0707908</c:v>
                </c:pt>
                <c:pt idx="15520">
                  <c:v>334.0821828</c:v>
                </c:pt>
                <c:pt idx="15521">
                  <c:v>334.09357420000003</c:v>
                </c:pt>
                <c:pt idx="15522">
                  <c:v>334.10496500000005</c:v>
                </c:pt>
                <c:pt idx="15523">
                  <c:v>334.11635519999999</c:v>
                </c:pt>
                <c:pt idx="15524">
                  <c:v>334.12774480000002</c:v>
                </c:pt>
                <c:pt idx="15525">
                  <c:v>334.1391337</c:v>
                </c:pt>
                <c:pt idx="15526">
                  <c:v>334.15052209999999</c:v>
                </c:pt>
                <c:pt idx="15527">
                  <c:v>334.16190979999999</c:v>
                </c:pt>
                <c:pt idx="15528">
                  <c:v>334.17329690000003</c:v>
                </c:pt>
                <c:pt idx="15529">
                  <c:v>334.18468330000002</c:v>
                </c:pt>
                <c:pt idx="15530">
                  <c:v>334.19606920000001</c:v>
                </c:pt>
                <c:pt idx="15531">
                  <c:v>334.20745440000002</c:v>
                </c:pt>
                <c:pt idx="15532">
                  <c:v>334.21883900000006</c:v>
                </c:pt>
                <c:pt idx="15533">
                  <c:v>334.23022300000002</c:v>
                </c:pt>
                <c:pt idx="15534">
                  <c:v>334.2416063</c:v>
                </c:pt>
                <c:pt idx="15535">
                  <c:v>334.25298909999998</c:v>
                </c:pt>
                <c:pt idx="15536">
                  <c:v>334.26437120000003</c:v>
                </c:pt>
                <c:pt idx="15537">
                  <c:v>334.2757527</c:v>
                </c:pt>
                <c:pt idx="15538">
                  <c:v>334.28713360000006</c:v>
                </c:pt>
                <c:pt idx="15539">
                  <c:v>334.29851380000002</c:v>
                </c:pt>
                <c:pt idx="15540">
                  <c:v>334.30989350000004</c:v>
                </c:pt>
                <c:pt idx="15541">
                  <c:v>334.32127250000002</c:v>
                </c:pt>
                <c:pt idx="15542">
                  <c:v>334.33265090000003</c:v>
                </c:pt>
                <c:pt idx="15543">
                  <c:v>334.34402870000002</c:v>
                </c:pt>
                <c:pt idx="15544">
                  <c:v>334.35540580000003</c:v>
                </c:pt>
                <c:pt idx="15545">
                  <c:v>334.36678240000003</c:v>
                </c:pt>
                <c:pt idx="15546">
                  <c:v>334.37815830000005</c:v>
                </c:pt>
                <c:pt idx="15547">
                  <c:v>334.38953359999999</c:v>
                </c:pt>
                <c:pt idx="15548">
                  <c:v>334.40090830000003</c:v>
                </c:pt>
                <c:pt idx="15549">
                  <c:v>334.41228230000002</c:v>
                </c:pt>
                <c:pt idx="15550">
                  <c:v>334.42365580000001</c:v>
                </c:pt>
                <c:pt idx="15551">
                  <c:v>334.43502860000001</c:v>
                </c:pt>
                <c:pt idx="15552">
                  <c:v>334.44640080000005</c:v>
                </c:pt>
                <c:pt idx="15553">
                  <c:v>334.45777229999999</c:v>
                </c:pt>
                <c:pt idx="15554">
                  <c:v>334.46914329999998</c:v>
                </c:pt>
                <c:pt idx="15555">
                  <c:v>334.48051359999999</c:v>
                </c:pt>
                <c:pt idx="15556">
                  <c:v>334.49188330000004</c:v>
                </c:pt>
                <c:pt idx="15557">
                  <c:v>334.50325240000006</c:v>
                </c:pt>
                <c:pt idx="15558">
                  <c:v>334.51462090000001</c:v>
                </c:pt>
                <c:pt idx="15559">
                  <c:v>334.52598879999999</c:v>
                </c:pt>
                <c:pt idx="15560">
                  <c:v>334.53735599999999</c:v>
                </c:pt>
                <c:pt idx="15561">
                  <c:v>334.54872260000002</c:v>
                </c:pt>
                <c:pt idx="15562">
                  <c:v>334.56008859999997</c:v>
                </c:pt>
                <c:pt idx="15563">
                  <c:v>334.57145400000002</c:v>
                </c:pt>
                <c:pt idx="15564">
                  <c:v>334.58281870000002</c:v>
                </c:pt>
                <c:pt idx="15565">
                  <c:v>334.59418290000002</c:v>
                </c:pt>
                <c:pt idx="15566">
                  <c:v>334.60554639999998</c:v>
                </c:pt>
                <c:pt idx="15567">
                  <c:v>334.61690930000003</c:v>
                </c:pt>
                <c:pt idx="15568">
                  <c:v>334.62827150000004</c:v>
                </c:pt>
                <c:pt idx="15569">
                  <c:v>334.63963319999999</c:v>
                </c:pt>
                <c:pt idx="15570">
                  <c:v>334.65099420000001</c:v>
                </c:pt>
                <c:pt idx="15571">
                  <c:v>334.66235460000001</c:v>
                </c:pt>
                <c:pt idx="15572">
                  <c:v>334.67371439999999</c:v>
                </c:pt>
                <c:pt idx="15573">
                  <c:v>334.68507360000001</c:v>
                </c:pt>
                <c:pt idx="15574">
                  <c:v>334.69643210000004</c:v>
                </c:pt>
                <c:pt idx="15575">
                  <c:v>334.70779010000001</c:v>
                </c:pt>
                <c:pt idx="15576">
                  <c:v>334.7191474</c:v>
                </c:pt>
                <c:pt idx="15577">
                  <c:v>334.73050410000002</c:v>
                </c:pt>
                <c:pt idx="15578">
                  <c:v>334.7418601</c:v>
                </c:pt>
                <c:pt idx="15579">
                  <c:v>334.75321560000003</c:v>
                </c:pt>
                <c:pt idx="15580">
                  <c:v>334.76457040000003</c:v>
                </c:pt>
                <c:pt idx="15581">
                  <c:v>334.7759246</c:v>
                </c:pt>
                <c:pt idx="15582">
                  <c:v>334.78727820000006</c:v>
                </c:pt>
                <c:pt idx="15583">
                  <c:v>334.79863120000005</c:v>
                </c:pt>
                <c:pt idx="15584">
                  <c:v>334.80998350000004</c:v>
                </c:pt>
                <c:pt idx="15585">
                  <c:v>334.82133520000002</c:v>
                </c:pt>
                <c:pt idx="15586">
                  <c:v>334.83268630000003</c:v>
                </c:pt>
                <c:pt idx="15587">
                  <c:v>334.84403680000003</c:v>
                </c:pt>
                <c:pt idx="15588">
                  <c:v>334.85538670000005</c:v>
                </c:pt>
                <c:pt idx="15589">
                  <c:v>334.86673589999998</c:v>
                </c:pt>
                <c:pt idx="15590">
                  <c:v>334.8780845</c:v>
                </c:pt>
                <c:pt idx="15591">
                  <c:v>334.88943260000002</c:v>
                </c:pt>
                <c:pt idx="15592">
                  <c:v>334.90077990000003</c:v>
                </c:pt>
                <c:pt idx="15593">
                  <c:v>334.91212670000004</c:v>
                </c:pt>
                <c:pt idx="15594">
                  <c:v>334.92347280000001</c:v>
                </c:pt>
                <c:pt idx="15595">
                  <c:v>334.93481839999998</c:v>
                </c:pt>
                <c:pt idx="15596">
                  <c:v>334.94616330000002</c:v>
                </c:pt>
                <c:pt idx="15597">
                  <c:v>334.95750750000002</c:v>
                </c:pt>
                <c:pt idx="15598">
                  <c:v>334.96885120000002</c:v>
                </c:pt>
                <c:pt idx="15599">
                  <c:v>334.98019420000003</c:v>
                </c:pt>
                <c:pt idx="15600">
                  <c:v>334.99153670000004</c:v>
                </c:pt>
                <c:pt idx="15601">
                  <c:v>335.00287850000001</c:v>
                </c:pt>
                <c:pt idx="15602">
                  <c:v>335.01421960000005</c:v>
                </c:pt>
                <c:pt idx="15603">
                  <c:v>335.02556020000003</c:v>
                </c:pt>
                <c:pt idx="15604">
                  <c:v>335.03690010000003</c:v>
                </c:pt>
                <c:pt idx="15605">
                  <c:v>335.04823950000002</c:v>
                </c:pt>
                <c:pt idx="15606">
                  <c:v>335.05957820000003</c:v>
                </c:pt>
                <c:pt idx="15607">
                  <c:v>335.0709162</c:v>
                </c:pt>
                <c:pt idx="15608">
                  <c:v>335.08225370000002</c:v>
                </c:pt>
                <c:pt idx="15609">
                  <c:v>335.0935905</c:v>
                </c:pt>
                <c:pt idx="15610">
                  <c:v>335.10492670000002</c:v>
                </c:pt>
                <c:pt idx="15611">
                  <c:v>335.11626230000002</c:v>
                </c:pt>
                <c:pt idx="15612">
                  <c:v>335.12759729999999</c:v>
                </c:pt>
                <c:pt idx="15613">
                  <c:v>335.1389317</c:v>
                </c:pt>
                <c:pt idx="15614">
                  <c:v>335.15026540000002</c:v>
                </c:pt>
                <c:pt idx="15615">
                  <c:v>335.16159849999997</c:v>
                </c:pt>
                <c:pt idx="15616">
                  <c:v>335.17293100000001</c:v>
                </c:pt>
                <c:pt idx="15617">
                  <c:v>335.18426290000002</c:v>
                </c:pt>
                <c:pt idx="15618">
                  <c:v>335.19559410000005</c:v>
                </c:pt>
                <c:pt idx="15619">
                  <c:v>335.20692480000002</c:v>
                </c:pt>
                <c:pt idx="15620">
                  <c:v>335.21825480000001</c:v>
                </c:pt>
                <c:pt idx="15621">
                  <c:v>335.22958420000003</c:v>
                </c:pt>
                <c:pt idx="15622">
                  <c:v>335.24091300000003</c:v>
                </c:pt>
                <c:pt idx="15623">
                  <c:v>335.25224109999999</c:v>
                </c:pt>
                <c:pt idx="15624">
                  <c:v>335.26356860000004</c:v>
                </c:pt>
                <c:pt idx="15625">
                  <c:v>335.27489560000004</c:v>
                </c:pt>
                <c:pt idx="15626">
                  <c:v>335.28622180000002</c:v>
                </c:pt>
                <c:pt idx="15627">
                  <c:v>335.29754750000001</c:v>
                </c:pt>
                <c:pt idx="15628">
                  <c:v>335.30887260000003</c:v>
                </c:pt>
                <c:pt idx="15629">
                  <c:v>335.32019700000001</c:v>
                </c:pt>
                <c:pt idx="15630">
                  <c:v>335.33152080000002</c:v>
                </c:pt>
                <c:pt idx="15631">
                  <c:v>335.34284400000001</c:v>
                </c:pt>
                <c:pt idx="15632">
                  <c:v>335.35416660000004</c:v>
                </c:pt>
                <c:pt idx="15633">
                  <c:v>335.36548850000003</c:v>
                </c:pt>
                <c:pt idx="15634">
                  <c:v>335.37680980000005</c:v>
                </c:pt>
                <c:pt idx="15635">
                  <c:v>335.38813049999999</c:v>
                </c:pt>
                <c:pt idx="15636">
                  <c:v>335.39945060000002</c:v>
                </c:pt>
                <c:pt idx="15637">
                  <c:v>335.41077009999998</c:v>
                </c:pt>
                <c:pt idx="15638">
                  <c:v>335.42208900000003</c:v>
                </c:pt>
                <c:pt idx="15639">
                  <c:v>335.43340720000003</c:v>
                </c:pt>
                <c:pt idx="15640">
                  <c:v>335.44472480000002</c:v>
                </c:pt>
                <c:pt idx="15641">
                  <c:v>335.45604180000004</c:v>
                </c:pt>
                <c:pt idx="15642">
                  <c:v>335.46735810000001</c:v>
                </c:pt>
                <c:pt idx="15643">
                  <c:v>335.47867389999999</c:v>
                </c:pt>
                <c:pt idx="15644">
                  <c:v>335.48998900000004</c:v>
                </c:pt>
                <c:pt idx="15645">
                  <c:v>335.50130350000001</c:v>
                </c:pt>
                <c:pt idx="15646">
                  <c:v>335.51261740000007</c:v>
                </c:pt>
                <c:pt idx="15647">
                  <c:v>335.52393069999999</c:v>
                </c:pt>
                <c:pt idx="15648">
                  <c:v>335.53524330000005</c:v>
                </c:pt>
                <c:pt idx="15649">
                  <c:v>335.54655529999997</c:v>
                </c:pt>
                <c:pt idx="15650">
                  <c:v>335.55786670000003</c:v>
                </c:pt>
                <c:pt idx="15651">
                  <c:v>335.56917750000002</c:v>
                </c:pt>
                <c:pt idx="15652">
                  <c:v>335.58048770000005</c:v>
                </c:pt>
                <c:pt idx="15653">
                  <c:v>335.59179720000003</c:v>
                </c:pt>
                <c:pt idx="15654">
                  <c:v>335.60310609999999</c:v>
                </c:pt>
                <c:pt idx="15655">
                  <c:v>335.61441439999999</c:v>
                </c:pt>
                <c:pt idx="15656">
                  <c:v>335.62572210000002</c:v>
                </c:pt>
                <c:pt idx="15657">
                  <c:v>335.63702919999997</c:v>
                </c:pt>
                <c:pt idx="15658">
                  <c:v>335.6483356</c:v>
                </c:pt>
                <c:pt idx="15659">
                  <c:v>335.6596414</c:v>
                </c:pt>
                <c:pt idx="15660">
                  <c:v>335.67094660000004</c:v>
                </c:pt>
                <c:pt idx="15661">
                  <c:v>335.68225120000005</c:v>
                </c:pt>
                <c:pt idx="15662">
                  <c:v>335.69355519999999</c:v>
                </c:pt>
                <c:pt idx="15663">
                  <c:v>335.70485850000006</c:v>
                </c:pt>
                <c:pt idx="15664">
                  <c:v>335.71616119999999</c:v>
                </c:pt>
                <c:pt idx="15665">
                  <c:v>335.72746330000001</c:v>
                </c:pt>
                <c:pt idx="15666">
                  <c:v>335.73876480000001</c:v>
                </c:pt>
                <c:pt idx="15667">
                  <c:v>335.75006569999999</c:v>
                </c:pt>
                <c:pt idx="15668">
                  <c:v>335.76136590000004</c:v>
                </c:pt>
                <c:pt idx="15669">
                  <c:v>335.77266550000002</c:v>
                </c:pt>
                <c:pt idx="15670">
                  <c:v>335.78396450000002</c:v>
                </c:pt>
                <c:pt idx="15671">
                  <c:v>335.79526290000001</c:v>
                </c:pt>
                <c:pt idx="15672">
                  <c:v>335.80656070000003</c:v>
                </c:pt>
                <c:pt idx="15673">
                  <c:v>335.81785780000001</c:v>
                </c:pt>
                <c:pt idx="15674">
                  <c:v>335.82915429999997</c:v>
                </c:pt>
                <c:pt idx="15675">
                  <c:v>335.84045020000002</c:v>
                </c:pt>
                <c:pt idx="15676">
                  <c:v>335.85174550000005</c:v>
                </c:pt>
                <c:pt idx="15677">
                  <c:v>335.86304009999998</c:v>
                </c:pt>
                <c:pt idx="15678">
                  <c:v>335.87433420000002</c:v>
                </c:pt>
                <c:pt idx="15679">
                  <c:v>335.88562760000002</c:v>
                </c:pt>
                <c:pt idx="15680">
                  <c:v>335.89692040000006</c:v>
                </c:pt>
                <c:pt idx="15681">
                  <c:v>335.90821249999999</c:v>
                </c:pt>
                <c:pt idx="15682">
                  <c:v>335.91950409999998</c:v>
                </c:pt>
                <c:pt idx="15683">
                  <c:v>335.93079500000005</c:v>
                </c:pt>
                <c:pt idx="15684">
                  <c:v>335.94208530000003</c:v>
                </c:pt>
                <c:pt idx="15685">
                  <c:v>335.95337500000005</c:v>
                </c:pt>
                <c:pt idx="15686">
                  <c:v>335.96466410000005</c:v>
                </c:pt>
                <c:pt idx="15687">
                  <c:v>335.97595260000003</c:v>
                </c:pt>
                <c:pt idx="15688">
                  <c:v>335.98724040000002</c:v>
                </c:pt>
                <c:pt idx="15689">
                  <c:v>335.99852760000005</c:v>
                </c:pt>
                <c:pt idx="15690">
                  <c:v>336.00981420000005</c:v>
                </c:pt>
                <c:pt idx="15691">
                  <c:v>336.02110019999998</c:v>
                </c:pt>
                <c:pt idx="15692">
                  <c:v>336.03238550000003</c:v>
                </c:pt>
                <c:pt idx="15693">
                  <c:v>336.04367020000001</c:v>
                </c:pt>
                <c:pt idx="15694">
                  <c:v>336.05495430000002</c:v>
                </c:pt>
                <c:pt idx="15695">
                  <c:v>336.06623780000001</c:v>
                </c:pt>
                <c:pt idx="15696">
                  <c:v>336.07752069999998</c:v>
                </c:pt>
                <c:pt idx="15697">
                  <c:v>336.08880290000002</c:v>
                </c:pt>
                <c:pt idx="15698">
                  <c:v>336.10008460000006</c:v>
                </c:pt>
                <c:pt idx="15699">
                  <c:v>336.11136560000006</c:v>
                </c:pt>
                <c:pt idx="15700">
                  <c:v>336.12264600000003</c:v>
                </c:pt>
                <c:pt idx="15701">
                  <c:v>336.13392570000002</c:v>
                </c:pt>
                <c:pt idx="15702">
                  <c:v>336.14520490000001</c:v>
                </c:pt>
                <c:pt idx="15703">
                  <c:v>336.15648340000001</c:v>
                </c:pt>
                <c:pt idx="15704">
                  <c:v>336.16776130000005</c:v>
                </c:pt>
                <c:pt idx="15705">
                  <c:v>336.17903860000001</c:v>
                </c:pt>
                <c:pt idx="15706">
                  <c:v>336.19031530000001</c:v>
                </c:pt>
                <c:pt idx="15707">
                  <c:v>336.20159130000008</c:v>
                </c:pt>
                <c:pt idx="15708">
                  <c:v>336.21286670000001</c:v>
                </c:pt>
                <c:pt idx="15709">
                  <c:v>336.22414150000003</c:v>
                </c:pt>
                <c:pt idx="15710">
                  <c:v>336.23541570000003</c:v>
                </c:pt>
                <c:pt idx="15711">
                  <c:v>336.24668930000001</c:v>
                </c:pt>
                <c:pt idx="15712">
                  <c:v>336.25796220000001</c:v>
                </c:pt>
                <c:pt idx="15713">
                  <c:v>336.26923450000004</c:v>
                </c:pt>
                <c:pt idx="15714">
                  <c:v>336.28050620000005</c:v>
                </c:pt>
                <c:pt idx="15715">
                  <c:v>336.29177730000004</c:v>
                </c:pt>
                <c:pt idx="15716">
                  <c:v>336.30304780000006</c:v>
                </c:pt>
                <c:pt idx="15717">
                  <c:v>336.31431760000004</c:v>
                </c:pt>
                <c:pt idx="15718">
                  <c:v>336.3255868</c:v>
                </c:pt>
                <c:pt idx="15719">
                  <c:v>336.33685540000005</c:v>
                </c:pt>
                <c:pt idx="15720">
                  <c:v>336.34812340000002</c:v>
                </c:pt>
                <c:pt idx="15721">
                  <c:v>336.35939080000003</c:v>
                </c:pt>
                <c:pt idx="15722">
                  <c:v>336.37065749999999</c:v>
                </c:pt>
                <c:pt idx="15723">
                  <c:v>336.38192360000005</c:v>
                </c:pt>
                <c:pt idx="15724">
                  <c:v>336.39318910000003</c:v>
                </c:pt>
                <c:pt idx="15725">
                  <c:v>336.40445399999999</c:v>
                </c:pt>
                <c:pt idx="15726">
                  <c:v>336.41571830000004</c:v>
                </c:pt>
                <c:pt idx="15727">
                  <c:v>336.42698190000004</c:v>
                </c:pt>
                <c:pt idx="15728">
                  <c:v>336.43824490000003</c:v>
                </c:pt>
                <c:pt idx="15729">
                  <c:v>336.44950730000005</c:v>
                </c:pt>
                <c:pt idx="15730">
                  <c:v>336.46076909999999</c:v>
                </c:pt>
                <c:pt idx="15731">
                  <c:v>336.47203030000003</c:v>
                </c:pt>
                <c:pt idx="15732">
                  <c:v>336.48329080000002</c:v>
                </c:pt>
                <c:pt idx="15733">
                  <c:v>336.49455070000005</c:v>
                </c:pt>
                <c:pt idx="15734">
                  <c:v>336.50581</c:v>
                </c:pt>
                <c:pt idx="15735">
                  <c:v>336.51706870000004</c:v>
                </c:pt>
                <c:pt idx="15736">
                  <c:v>336.52832670000004</c:v>
                </c:pt>
                <c:pt idx="15737">
                  <c:v>336.53958420000004</c:v>
                </c:pt>
                <c:pt idx="15738">
                  <c:v>336.55084100000005</c:v>
                </c:pt>
                <c:pt idx="15739">
                  <c:v>336.56209720000004</c:v>
                </c:pt>
                <c:pt idx="15740">
                  <c:v>336.57335280000001</c:v>
                </c:pt>
                <c:pt idx="15741">
                  <c:v>336.58460769999999</c:v>
                </c:pt>
                <c:pt idx="15742">
                  <c:v>336.59586200000001</c:v>
                </c:pt>
                <c:pt idx="15743">
                  <c:v>336.60711579999997</c:v>
                </c:pt>
                <c:pt idx="15744">
                  <c:v>336.61836879999998</c:v>
                </c:pt>
                <c:pt idx="15745">
                  <c:v>336.6296213</c:v>
                </c:pt>
                <c:pt idx="15746">
                  <c:v>336.64087320000004</c:v>
                </c:pt>
                <c:pt idx="15747">
                  <c:v>336.65212440000005</c:v>
                </c:pt>
                <c:pt idx="15748">
                  <c:v>336.66337500000003</c:v>
                </c:pt>
                <c:pt idx="15749">
                  <c:v>336.67462500000005</c:v>
                </c:pt>
                <c:pt idx="15750">
                  <c:v>336.68587439999999</c:v>
                </c:pt>
                <c:pt idx="15751">
                  <c:v>336.69712310000006</c:v>
                </c:pt>
                <c:pt idx="15752">
                  <c:v>336.70837120000004</c:v>
                </c:pt>
                <c:pt idx="15753">
                  <c:v>336.71961880000003</c:v>
                </c:pt>
                <c:pt idx="15754">
                  <c:v>336.73086560000002</c:v>
                </c:pt>
                <c:pt idx="15755">
                  <c:v>336.74211190000005</c:v>
                </c:pt>
                <c:pt idx="15756">
                  <c:v>336.75335760000002</c:v>
                </c:pt>
                <c:pt idx="15757">
                  <c:v>336.76460260000005</c:v>
                </c:pt>
                <c:pt idx="15758">
                  <c:v>336.775847</c:v>
                </c:pt>
                <c:pt idx="15759">
                  <c:v>336.78709079999999</c:v>
                </c:pt>
                <c:pt idx="15760">
                  <c:v>336.79833400000001</c:v>
                </c:pt>
                <c:pt idx="15761">
                  <c:v>336.80957650000005</c:v>
                </c:pt>
                <c:pt idx="15762">
                  <c:v>336.82081840000001</c:v>
                </c:pt>
                <c:pt idx="15763">
                  <c:v>336.8320597</c:v>
                </c:pt>
                <c:pt idx="15764">
                  <c:v>336.84330040000003</c:v>
                </c:pt>
                <c:pt idx="15765">
                  <c:v>336.85454050000004</c:v>
                </c:pt>
                <c:pt idx="15766">
                  <c:v>336.86577990000001</c:v>
                </c:pt>
                <c:pt idx="15767">
                  <c:v>336.87701870000006</c:v>
                </c:pt>
                <c:pt idx="15768">
                  <c:v>336.88825700000001</c:v>
                </c:pt>
                <c:pt idx="15769">
                  <c:v>336.8994945</c:v>
                </c:pt>
                <c:pt idx="15770">
                  <c:v>336.9107315</c:v>
                </c:pt>
                <c:pt idx="15771">
                  <c:v>336.9219678</c:v>
                </c:pt>
                <c:pt idx="15772">
                  <c:v>336.93320360000001</c:v>
                </c:pt>
                <c:pt idx="15773">
                  <c:v>336.94443870000003</c:v>
                </c:pt>
                <c:pt idx="15774">
                  <c:v>336.95567310000007</c:v>
                </c:pt>
                <c:pt idx="15775">
                  <c:v>336.96690699999999</c:v>
                </c:pt>
                <c:pt idx="15776">
                  <c:v>336.97814020000004</c:v>
                </c:pt>
                <c:pt idx="15777">
                  <c:v>336.98937290000003</c:v>
                </c:pt>
                <c:pt idx="15778">
                  <c:v>337.00060490000004</c:v>
                </c:pt>
                <c:pt idx="15779">
                  <c:v>337.01183630000003</c:v>
                </c:pt>
                <c:pt idx="15780">
                  <c:v>337.02306700000003</c:v>
                </c:pt>
                <c:pt idx="15781">
                  <c:v>337.0342971</c:v>
                </c:pt>
                <c:pt idx="15782">
                  <c:v>337.04552669999998</c:v>
                </c:pt>
                <c:pt idx="15783">
                  <c:v>337.05675560000003</c:v>
                </c:pt>
                <c:pt idx="15784">
                  <c:v>337.06798380000004</c:v>
                </c:pt>
                <c:pt idx="15785">
                  <c:v>337.07921150000004</c:v>
                </c:pt>
                <c:pt idx="15786">
                  <c:v>337.09043850000006</c:v>
                </c:pt>
                <c:pt idx="15787">
                  <c:v>337.10166500000003</c:v>
                </c:pt>
                <c:pt idx="15788">
                  <c:v>337.1128908</c:v>
                </c:pt>
                <c:pt idx="15789">
                  <c:v>337.12411589999999</c:v>
                </c:pt>
                <c:pt idx="15790">
                  <c:v>337.13534050000004</c:v>
                </c:pt>
                <c:pt idx="15791">
                  <c:v>337.14656439999999</c:v>
                </c:pt>
                <c:pt idx="15792">
                  <c:v>337.15778770000003</c:v>
                </c:pt>
                <c:pt idx="15793">
                  <c:v>337.16901039999999</c:v>
                </c:pt>
                <c:pt idx="15794">
                  <c:v>337.18023250000005</c:v>
                </c:pt>
                <c:pt idx="15795">
                  <c:v>337.19145400000002</c:v>
                </c:pt>
                <c:pt idx="15796">
                  <c:v>337.20267480000001</c:v>
                </c:pt>
                <c:pt idx="15797">
                  <c:v>337.21389500000004</c:v>
                </c:pt>
                <c:pt idx="15798">
                  <c:v>337.22511460000004</c:v>
                </c:pt>
                <c:pt idx="15799">
                  <c:v>337.23633360000002</c:v>
                </c:pt>
                <c:pt idx="15800">
                  <c:v>337.24755190000002</c:v>
                </c:pt>
                <c:pt idx="15801">
                  <c:v>337.25876970000007</c:v>
                </c:pt>
                <c:pt idx="15802">
                  <c:v>337.26998680000003</c:v>
                </c:pt>
                <c:pt idx="15803">
                  <c:v>337.28120330000002</c:v>
                </c:pt>
                <c:pt idx="15804">
                  <c:v>337.29241910000002</c:v>
                </c:pt>
                <c:pt idx="15805">
                  <c:v>337.30363440000002</c:v>
                </c:pt>
                <c:pt idx="15806">
                  <c:v>337.31484900000004</c:v>
                </c:pt>
                <c:pt idx="15807">
                  <c:v>337.32606299999998</c:v>
                </c:pt>
                <c:pt idx="15808">
                  <c:v>337.33727640000001</c:v>
                </c:pt>
                <c:pt idx="15809">
                  <c:v>337.34848920000002</c:v>
                </c:pt>
                <c:pt idx="15810">
                  <c:v>337.35970130000004</c:v>
                </c:pt>
                <c:pt idx="15811">
                  <c:v>337.37091290000006</c:v>
                </c:pt>
                <c:pt idx="15812">
                  <c:v>337.38212380000004</c:v>
                </c:pt>
                <c:pt idx="15813">
                  <c:v>337.3933341</c:v>
                </c:pt>
                <c:pt idx="15814">
                  <c:v>337.37362760000002</c:v>
                </c:pt>
                <c:pt idx="15815">
                  <c:v>337.38521900000001</c:v>
                </c:pt>
                <c:pt idx="15816">
                  <c:v>337.39680959999998</c:v>
                </c:pt>
                <c:pt idx="15817">
                  <c:v>337.40839970000002</c:v>
                </c:pt>
                <c:pt idx="15818">
                  <c:v>337.41998910000001</c:v>
                </c:pt>
                <c:pt idx="15819">
                  <c:v>337.43157790000004</c:v>
                </c:pt>
                <c:pt idx="15820">
                  <c:v>337.44316610000004</c:v>
                </c:pt>
                <c:pt idx="15821">
                  <c:v>337.4547536</c:v>
                </c:pt>
                <c:pt idx="15822">
                  <c:v>337.4663405</c:v>
                </c:pt>
                <c:pt idx="15823">
                  <c:v>337.47792680000003</c:v>
                </c:pt>
                <c:pt idx="15824">
                  <c:v>337.48951240000002</c:v>
                </c:pt>
                <c:pt idx="15825">
                  <c:v>337.50109750000001</c:v>
                </c:pt>
                <c:pt idx="15826">
                  <c:v>337.51268190000002</c:v>
                </c:pt>
                <c:pt idx="15827">
                  <c:v>337.52426560000004</c:v>
                </c:pt>
                <c:pt idx="15828">
                  <c:v>337.5358488</c:v>
                </c:pt>
                <c:pt idx="15829">
                  <c:v>337.54743130000003</c:v>
                </c:pt>
                <c:pt idx="15830">
                  <c:v>337.55901319999998</c:v>
                </c:pt>
                <c:pt idx="15831">
                  <c:v>337.5705944</c:v>
                </c:pt>
                <c:pt idx="15832">
                  <c:v>337.58217510000003</c:v>
                </c:pt>
                <c:pt idx="15833">
                  <c:v>337.59375510000001</c:v>
                </c:pt>
                <c:pt idx="15834">
                  <c:v>337.60533440000006</c:v>
                </c:pt>
                <c:pt idx="15835">
                  <c:v>337.6169132</c:v>
                </c:pt>
                <c:pt idx="15836">
                  <c:v>337.62849130000001</c:v>
                </c:pt>
                <c:pt idx="15837">
                  <c:v>337.64006879999999</c:v>
                </c:pt>
                <c:pt idx="15838">
                  <c:v>337.65164560000005</c:v>
                </c:pt>
                <c:pt idx="15839">
                  <c:v>337.6632219</c:v>
                </c:pt>
                <c:pt idx="15840">
                  <c:v>337.67479750000007</c:v>
                </c:pt>
                <c:pt idx="15841">
                  <c:v>337.68637240000004</c:v>
                </c:pt>
                <c:pt idx="15842">
                  <c:v>337.69794680000001</c:v>
                </c:pt>
                <c:pt idx="15843">
                  <c:v>337.7095205</c:v>
                </c:pt>
                <c:pt idx="15844">
                  <c:v>337.72109360000002</c:v>
                </c:pt>
                <c:pt idx="15845">
                  <c:v>337.73266610000002</c:v>
                </c:pt>
                <c:pt idx="15846">
                  <c:v>337.74423790000003</c:v>
                </c:pt>
                <c:pt idx="15847">
                  <c:v>337.75580910000002</c:v>
                </c:pt>
                <c:pt idx="15848">
                  <c:v>337.76737970000005</c:v>
                </c:pt>
                <c:pt idx="15849">
                  <c:v>337.77894959999998</c:v>
                </c:pt>
                <c:pt idx="15850">
                  <c:v>337.79051900000002</c:v>
                </c:pt>
                <c:pt idx="15851">
                  <c:v>337.80208759999999</c:v>
                </c:pt>
                <c:pt idx="15852">
                  <c:v>337.81365570000003</c:v>
                </c:pt>
                <c:pt idx="15853">
                  <c:v>337.82522310000002</c:v>
                </c:pt>
                <c:pt idx="15854">
                  <c:v>337.83679000000006</c:v>
                </c:pt>
                <c:pt idx="15855">
                  <c:v>337.84835610000005</c:v>
                </c:pt>
                <c:pt idx="15856">
                  <c:v>337.85992170000003</c:v>
                </c:pt>
                <c:pt idx="15857">
                  <c:v>337.87148660000003</c:v>
                </c:pt>
                <c:pt idx="15858">
                  <c:v>337.8830509</c:v>
                </c:pt>
                <c:pt idx="15859">
                  <c:v>337.89461460000001</c:v>
                </c:pt>
                <c:pt idx="15860">
                  <c:v>337.90617760000003</c:v>
                </c:pt>
                <c:pt idx="15861">
                  <c:v>337.91774000000004</c:v>
                </c:pt>
                <c:pt idx="15862">
                  <c:v>337.92930180000002</c:v>
                </c:pt>
                <c:pt idx="15863">
                  <c:v>337.94086299999998</c:v>
                </c:pt>
                <c:pt idx="15864">
                  <c:v>337.95242350000001</c:v>
                </c:pt>
                <c:pt idx="15865">
                  <c:v>337.96398340000002</c:v>
                </c:pt>
                <c:pt idx="15866">
                  <c:v>337.97554270000001</c:v>
                </c:pt>
                <c:pt idx="15867">
                  <c:v>337.98710130000001</c:v>
                </c:pt>
                <c:pt idx="15868">
                  <c:v>337.99865930000004</c:v>
                </c:pt>
                <c:pt idx="15869">
                  <c:v>338.0102167</c:v>
                </c:pt>
                <c:pt idx="15870">
                  <c:v>338.02177349999999</c:v>
                </c:pt>
                <c:pt idx="15871">
                  <c:v>338.0333296</c:v>
                </c:pt>
                <c:pt idx="15872">
                  <c:v>338.04488509999999</c:v>
                </c:pt>
                <c:pt idx="15873">
                  <c:v>338.05644000000001</c:v>
                </c:pt>
                <c:pt idx="15874">
                  <c:v>338.06799419999999</c:v>
                </c:pt>
                <c:pt idx="15875">
                  <c:v>338.0795478</c:v>
                </c:pt>
                <c:pt idx="15876">
                  <c:v>338.09110080000005</c:v>
                </c:pt>
                <c:pt idx="15877">
                  <c:v>338.10265320000002</c:v>
                </c:pt>
                <c:pt idx="15878">
                  <c:v>338.1142049</c:v>
                </c:pt>
                <c:pt idx="15879">
                  <c:v>338.12575600000002</c:v>
                </c:pt>
                <c:pt idx="15880">
                  <c:v>338.13730650000002</c:v>
                </c:pt>
                <c:pt idx="15881">
                  <c:v>338.14885630000003</c:v>
                </c:pt>
                <c:pt idx="15882">
                  <c:v>338.16040560000005</c:v>
                </c:pt>
                <c:pt idx="15883">
                  <c:v>338.17195420000002</c:v>
                </c:pt>
                <c:pt idx="15884">
                  <c:v>338.1835021</c:v>
                </c:pt>
                <c:pt idx="15885">
                  <c:v>338.19504950000004</c:v>
                </c:pt>
                <c:pt idx="15886">
                  <c:v>338.20659620000004</c:v>
                </c:pt>
                <c:pt idx="15887">
                  <c:v>338.21814220000005</c:v>
                </c:pt>
                <c:pt idx="15888">
                  <c:v>338.22968770000006</c:v>
                </c:pt>
                <c:pt idx="15889">
                  <c:v>338.24123250000002</c:v>
                </c:pt>
                <c:pt idx="15890">
                  <c:v>338.25277670000003</c:v>
                </c:pt>
                <c:pt idx="15891">
                  <c:v>338.26432030000001</c:v>
                </c:pt>
                <c:pt idx="15892">
                  <c:v>338.2758632</c:v>
                </c:pt>
                <c:pt idx="15893">
                  <c:v>338.28740550000003</c:v>
                </c:pt>
                <c:pt idx="15894">
                  <c:v>338.29894720000004</c:v>
                </c:pt>
                <c:pt idx="15895">
                  <c:v>338.31048830000003</c:v>
                </c:pt>
                <c:pt idx="15896">
                  <c:v>338.32202870000003</c:v>
                </c:pt>
                <c:pt idx="15897">
                  <c:v>338.33356850000007</c:v>
                </c:pt>
                <c:pt idx="15898">
                  <c:v>338.34510770000003</c:v>
                </c:pt>
                <c:pt idx="15899">
                  <c:v>338.3566462</c:v>
                </c:pt>
                <c:pt idx="15900">
                  <c:v>338.36818410000001</c:v>
                </c:pt>
                <c:pt idx="15901">
                  <c:v>338.37972140000005</c:v>
                </c:pt>
                <c:pt idx="15902">
                  <c:v>338.39125810000002</c:v>
                </c:pt>
                <c:pt idx="15903">
                  <c:v>338.40279410000005</c:v>
                </c:pt>
                <c:pt idx="15904">
                  <c:v>338.41432950000001</c:v>
                </c:pt>
                <c:pt idx="15905">
                  <c:v>338.4258643</c:v>
                </c:pt>
                <c:pt idx="15906">
                  <c:v>338.43739840000001</c:v>
                </c:pt>
                <c:pt idx="15907">
                  <c:v>338.44893189999999</c:v>
                </c:pt>
                <c:pt idx="15908">
                  <c:v>338.46046480000001</c:v>
                </c:pt>
                <c:pt idx="15909">
                  <c:v>338.47199710000001</c:v>
                </c:pt>
                <c:pt idx="15910">
                  <c:v>338.48352870000002</c:v>
                </c:pt>
                <c:pt idx="15911">
                  <c:v>338.49505970000001</c:v>
                </c:pt>
                <c:pt idx="15912">
                  <c:v>338.50659010000004</c:v>
                </c:pt>
                <c:pt idx="15913">
                  <c:v>338.51811980000002</c:v>
                </c:pt>
                <c:pt idx="15914">
                  <c:v>338.52964889999998</c:v>
                </c:pt>
                <c:pt idx="15915">
                  <c:v>338.54117739999998</c:v>
                </c:pt>
                <c:pt idx="15916">
                  <c:v>338.55270530000001</c:v>
                </c:pt>
                <c:pt idx="15917">
                  <c:v>338.5642325</c:v>
                </c:pt>
                <c:pt idx="15918">
                  <c:v>338.57575910000003</c:v>
                </c:pt>
                <c:pt idx="15919">
                  <c:v>338.58728510000003</c:v>
                </c:pt>
                <c:pt idx="15920">
                  <c:v>338.59881050000001</c:v>
                </c:pt>
                <c:pt idx="15921">
                  <c:v>338.61033520000001</c:v>
                </c:pt>
                <c:pt idx="15922">
                  <c:v>338.62185929999998</c:v>
                </c:pt>
                <c:pt idx="15923">
                  <c:v>338.63338280000005</c:v>
                </c:pt>
                <c:pt idx="15924">
                  <c:v>338.64490560000002</c:v>
                </c:pt>
                <c:pt idx="15925">
                  <c:v>338.65642780000002</c:v>
                </c:pt>
                <c:pt idx="15926">
                  <c:v>338.66794940000005</c:v>
                </c:pt>
                <c:pt idx="15927">
                  <c:v>338.67947030000005</c:v>
                </c:pt>
                <c:pt idx="15928">
                  <c:v>338.69099070000004</c:v>
                </c:pt>
                <c:pt idx="15929">
                  <c:v>338.70251040000005</c:v>
                </c:pt>
                <c:pt idx="15930">
                  <c:v>338.71402940000002</c:v>
                </c:pt>
                <c:pt idx="15931">
                  <c:v>338.72554790000004</c:v>
                </c:pt>
                <c:pt idx="15932">
                  <c:v>338.73706570000002</c:v>
                </c:pt>
                <c:pt idx="15933">
                  <c:v>338.74858290000003</c:v>
                </c:pt>
                <c:pt idx="15934">
                  <c:v>338.7600994</c:v>
                </c:pt>
                <c:pt idx="15935">
                  <c:v>338.77161530000001</c:v>
                </c:pt>
                <c:pt idx="15936">
                  <c:v>338.78313060000005</c:v>
                </c:pt>
                <c:pt idx="15937">
                  <c:v>338.79464530000001</c:v>
                </c:pt>
                <c:pt idx="15938">
                  <c:v>338.80615940000001</c:v>
                </c:pt>
                <c:pt idx="15939">
                  <c:v>338.81767280000003</c:v>
                </c:pt>
                <c:pt idx="15940">
                  <c:v>338.82918560000002</c:v>
                </c:pt>
                <c:pt idx="15941">
                  <c:v>338.84069770000002</c:v>
                </c:pt>
                <c:pt idx="15942">
                  <c:v>338.85220930000003</c:v>
                </c:pt>
                <c:pt idx="15943">
                  <c:v>338.86372020000005</c:v>
                </c:pt>
                <c:pt idx="15944">
                  <c:v>338.87523040000002</c:v>
                </c:pt>
                <c:pt idx="15945">
                  <c:v>338.8867401</c:v>
                </c:pt>
                <c:pt idx="15946">
                  <c:v>338.89824909999999</c:v>
                </c:pt>
                <c:pt idx="15947">
                  <c:v>338.90975750000001</c:v>
                </c:pt>
                <c:pt idx="15948">
                  <c:v>338.92126519999999</c:v>
                </c:pt>
                <c:pt idx="15949">
                  <c:v>338.93277240000003</c:v>
                </c:pt>
                <c:pt idx="15950">
                  <c:v>338.94427890000003</c:v>
                </c:pt>
                <c:pt idx="15951">
                  <c:v>338.9557848</c:v>
                </c:pt>
                <c:pt idx="15952">
                  <c:v>338.96728999999999</c:v>
                </c:pt>
                <c:pt idx="15953">
                  <c:v>338.97879460000001</c:v>
                </c:pt>
                <c:pt idx="15954">
                  <c:v>338.99029860000002</c:v>
                </c:pt>
                <c:pt idx="15955">
                  <c:v>339.001802</c:v>
                </c:pt>
                <c:pt idx="15956">
                  <c:v>339.01330469999999</c:v>
                </c:pt>
                <c:pt idx="15957">
                  <c:v>339.02480680000002</c:v>
                </c:pt>
                <c:pt idx="15958">
                  <c:v>339.03630830000003</c:v>
                </c:pt>
                <c:pt idx="15959">
                  <c:v>339.04780920000002</c:v>
                </c:pt>
                <c:pt idx="15960">
                  <c:v>339.05930940000002</c:v>
                </c:pt>
                <c:pt idx="15961">
                  <c:v>339.07080900000005</c:v>
                </c:pt>
                <c:pt idx="15962">
                  <c:v>339.08230800000001</c:v>
                </c:pt>
                <c:pt idx="15963">
                  <c:v>339.09380630000004</c:v>
                </c:pt>
                <c:pt idx="15964">
                  <c:v>339.10530399999999</c:v>
                </c:pt>
                <c:pt idx="15965">
                  <c:v>339.11680110000003</c:v>
                </c:pt>
                <c:pt idx="15966">
                  <c:v>339.1282976</c:v>
                </c:pt>
                <c:pt idx="15967">
                  <c:v>339.13979340000003</c:v>
                </c:pt>
                <c:pt idx="15968">
                  <c:v>339.15128860000004</c:v>
                </c:pt>
                <c:pt idx="15969">
                  <c:v>339.16278310000001</c:v>
                </c:pt>
                <c:pt idx="15970">
                  <c:v>339.17427710000004</c:v>
                </c:pt>
                <c:pt idx="15971">
                  <c:v>339.18577040000002</c:v>
                </c:pt>
                <c:pt idx="15972">
                  <c:v>339.19726310000004</c:v>
                </c:pt>
                <c:pt idx="15973">
                  <c:v>339.20875510000002</c:v>
                </c:pt>
                <c:pt idx="15974">
                  <c:v>339.22024660000005</c:v>
                </c:pt>
                <c:pt idx="15975">
                  <c:v>339.23173739999999</c:v>
                </c:pt>
                <c:pt idx="15976">
                  <c:v>339.24322760000001</c:v>
                </c:pt>
                <c:pt idx="15977">
                  <c:v>339.25471710000005</c:v>
                </c:pt>
                <c:pt idx="15978">
                  <c:v>339.26620600000001</c:v>
                </c:pt>
                <c:pt idx="15979">
                  <c:v>339.27769430000006</c:v>
                </c:pt>
                <c:pt idx="15980">
                  <c:v>339.28918200000004</c:v>
                </c:pt>
                <c:pt idx="15981">
                  <c:v>339.30066900000003</c:v>
                </c:pt>
                <c:pt idx="15982">
                  <c:v>339.31215540000005</c:v>
                </c:pt>
                <c:pt idx="15983">
                  <c:v>339.32364120000005</c:v>
                </c:pt>
                <c:pt idx="15984">
                  <c:v>339.33512630000001</c:v>
                </c:pt>
                <c:pt idx="15985">
                  <c:v>339.34661080000001</c:v>
                </c:pt>
                <c:pt idx="15986">
                  <c:v>339.35809470000004</c:v>
                </c:pt>
                <c:pt idx="15987">
                  <c:v>339.36957800000005</c:v>
                </c:pt>
                <c:pt idx="15988">
                  <c:v>339.38106060000007</c:v>
                </c:pt>
                <c:pt idx="15989">
                  <c:v>339.39254260000001</c:v>
                </c:pt>
                <c:pt idx="15990">
                  <c:v>339.40402399999999</c:v>
                </c:pt>
                <c:pt idx="15991">
                  <c:v>339.41550480000006</c:v>
                </c:pt>
                <c:pt idx="15992">
                  <c:v>339.42698490000004</c:v>
                </c:pt>
                <c:pt idx="15993">
                  <c:v>339.43846440000004</c:v>
                </c:pt>
                <c:pt idx="15994">
                  <c:v>339.44994330000003</c:v>
                </c:pt>
                <c:pt idx="15995">
                  <c:v>339.46142150000003</c:v>
                </c:pt>
                <c:pt idx="15996">
                  <c:v>339.47289910000006</c:v>
                </c:pt>
                <c:pt idx="15997">
                  <c:v>339.48437610000002</c:v>
                </c:pt>
                <c:pt idx="15998">
                  <c:v>339.49585240000005</c:v>
                </c:pt>
                <c:pt idx="15999">
                  <c:v>339.50732820000002</c:v>
                </c:pt>
                <c:pt idx="16000">
                  <c:v>339.5188033</c:v>
                </c:pt>
                <c:pt idx="16001">
                  <c:v>339.53027770000006</c:v>
                </c:pt>
                <c:pt idx="16002">
                  <c:v>339.54175160000005</c:v>
                </c:pt>
                <c:pt idx="16003">
                  <c:v>339.55322480000001</c:v>
                </c:pt>
                <c:pt idx="16004">
                  <c:v>339.5646974</c:v>
                </c:pt>
                <c:pt idx="16005">
                  <c:v>339.57616930000006</c:v>
                </c:pt>
                <c:pt idx="16006">
                  <c:v>339.58764070000001</c:v>
                </c:pt>
                <c:pt idx="16007">
                  <c:v>339.59911140000003</c:v>
                </c:pt>
                <c:pt idx="16008">
                  <c:v>339.6105814</c:v>
                </c:pt>
                <c:pt idx="16009">
                  <c:v>339.62205089999998</c:v>
                </c:pt>
                <c:pt idx="16010">
                  <c:v>339.63351970000002</c:v>
                </c:pt>
                <c:pt idx="16011">
                  <c:v>339.64498790000005</c:v>
                </c:pt>
                <c:pt idx="16012">
                  <c:v>339.65645550000005</c:v>
                </c:pt>
                <c:pt idx="16013">
                  <c:v>339.66792240000001</c:v>
                </c:pt>
                <c:pt idx="16014">
                  <c:v>339.6793887</c:v>
                </c:pt>
                <c:pt idx="16015">
                  <c:v>339.69085440000003</c:v>
                </c:pt>
                <c:pt idx="16016">
                  <c:v>339.70231940000002</c:v>
                </c:pt>
                <c:pt idx="16017">
                  <c:v>339.71378379999999</c:v>
                </c:pt>
                <c:pt idx="16018">
                  <c:v>339.72524759999999</c:v>
                </c:pt>
                <c:pt idx="16019">
                  <c:v>339.73671080000003</c:v>
                </c:pt>
                <c:pt idx="16020">
                  <c:v>339.74817330000002</c:v>
                </c:pt>
                <c:pt idx="16021">
                  <c:v>339.75963520000005</c:v>
                </c:pt>
                <c:pt idx="16022">
                  <c:v>339.7710965</c:v>
                </c:pt>
                <c:pt idx="16023">
                  <c:v>339.78255720000004</c:v>
                </c:pt>
                <c:pt idx="16024">
                  <c:v>339.79401720000004</c:v>
                </c:pt>
                <c:pt idx="16025">
                  <c:v>339.80547660000002</c:v>
                </c:pt>
                <c:pt idx="16026">
                  <c:v>339.81693530000001</c:v>
                </c:pt>
                <c:pt idx="16027">
                  <c:v>339.8283935</c:v>
                </c:pt>
                <c:pt idx="16028">
                  <c:v>339.83985100000001</c:v>
                </c:pt>
                <c:pt idx="16029">
                  <c:v>339.85130789999999</c:v>
                </c:pt>
                <c:pt idx="16030">
                  <c:v>339.86276410000005</c:v>
                </c:pt>
                <c:pt idx="16031">
                  <c:v>339.87421970000003</c:v>
                </c:pt>
                <c:pt idx="16032">
                  <c:v>339.88567469999998</c:v>
                </c:pt>
                <c:pt idx="16033">
                  <c:v>339.89712910000003</c:v>
                </c:pt>
                <c:pt idx="16034">
                  <c:v>339.90858280000003</c:v>
                </c:pt>
                <c:pt idx="16035">
                  <c:v>339.92003600000004</c:v>
                </c:pt>
                <c:pt idx="16036">
                  <c:v>339.93148840000003</c:v>
                </c:pt>
                <c:pt idx="16037">
                  <c:v>339.94294030000003</c:v>
                </c:pt>
                <c:pt idx="16038">
                  <c:v>339.95439150000004</c:v>
                </c:pt>
                <c:pt idx="16039">
                  <c:v>339.96584209999997</c:v>
                </c:pt>
                <c:pt idx="16040">
                  <c:v>339.9772921</c:v>
                </c:pt>
                <c:pt idx="16041">
                  <c:v>339.98874140000004</c:v>
                </c:pt>
                <c:pt idx="16042">
                  <c:v>340.00019020000002</c:v>
                </c:pt>
                <c:pt idx="16043">
                  <c:v>340.01163819999999</c:v>
                </c:pt>
                <c:pt idx="16044">
                  <c:v>340.02308570000002</c:v>
                </c:pt>
                <c:pt idx="16045">
                  <c:v>340.03453250000001</c:v>
                </c:pt>
                <c:pt idx="16046">
                  <c:v>340.04597870000003</c:v>
                </c:pt>
                <c:pt idx="16047">
                  <c:v>340.05742429999998</c:v>
                </c:pt>
                <c:pt idx="16048">
                  <c:v>340.06886930000002</c:v>
                </c:pt>
                <c:pt idx="16049">
                  <c:v>340.08031360000001</c:v>
                </c:pt>
                <c:pt idx="16050">
                  <c:v>340.09175730000004</c:v>
                </c:pt>
                <c:pt idx="16051">
                  <c:v>340.10320030000003</c:v>
                </c:pt>
                <c:pt idx="16052">
                  <c:v>340.11464280000001</c:v>
                </c:pt>
                <c:pt idx="16053">
                  <c:v>340.12608460000001</c:v>
                </c:pt>
                <c:pt idx="16054">
                  <c:v>340.13752570000003</c:v>
                </c:pt>
                <c:pt idx="16055">
                  <c:v>340.14896630000004</c:v>
                </c:pt>
                <c:pt idx="16056">
                  <c:v>340.16040620000001</c:v>
                </c:pt>
                <c:pt idx="16057">
                  <c:v>340.17184550000002</c:v>
                </c:pt>
                <c:pt idx="16058">
                  <c:v>340.18328420000006</c:v>
                </c:pt>
                <c:pt idx="16059">
                  <c:v>340.1947222</c:v>
                </c:pt>
                <c:pt idx="16060">
                  <c:v>340.20615960000003</c:v>
                </c:pt>
                <c:pt idx="16061">
                  <c:v>340.21759640000005</c:v>
                </c:pt>
                <c:pt idx="16062">
                  <c:v>340.22903259999998</c:v>
                </c:pt>
                <c:pt idx="16063">
                  <c:v>340.24046810000004</c:v>
                </c:pt>
                <c:pt idx="16064">
                  <c:v>340.25190300000003</c:v>
                </c:pt>
                <c:pt idx="16065">
                  <c:v>340.26333720000002</c:v>
                </c:pt>
                <c:pt idx="16066">
                  <c:v>340.27477090000002</c:v>
                </c:pt>
                <c:pt idx="16067">
                  <c:v>340.28620390000003</c:v>
                </c:pt>
                <c:pt idx="16068">
                  <c:v>340.29763630000002</c:v>
                </c:pt>
                <c:pt idx="16069">
                  <c:v>340.30906800000002</c:v>
                </c:pt>
                <c:pt idx="16070">
                  <c:v>340.32049919999997</c:v>
                </c:pt>
                <c:pt idx="16071">
                  <c:v>340.33192969999999</c:v>
                </c:pt>
                <c:pt idx="16072">
                  <c:v>340.34335950000002</c:v>
                </c:pt>
                <c:pt idx="16073">
                  <c:v>340.35478880000005</c:v>
                </c:pt>
                <c:pt idx="16074">
                  <c:v>340.36621740000004</c:v>
                </c:pt>
                <c:pt idx="16075">
                  <c:v>340.37764540000001</c:v>
                </c:pt>
                <c:pt idx="16076">
                  <c:v>340.38907270000004</c:v>
                </c:pt>
                <c:pt idx="16077">
                  <c:v>340.40049950000002</c:v>
                </c:pt>
                <c:pt idx="16078">
                  <c:v>340.41192560000002</c:v>
                </c:pt>
                <c:pt idx="16079">
                  <c:v>340.42335100000003</c:v>
                </c:pt>
                <c:pt idx="16080">
                  <c:v>340.43477590000003</c:v>
                </c:pt>
                <c:pt idx="16081">
                  <c:v>340.44620010000006</c:v>
                </c:pt>
                <c:pt idx="16082">
                  <c:v>340.45762370000006</c:v>
                </c:pt>
                <c:pt idx="16083">
                  <c:v>340.46904660000001</c:v>
                </c:pt>
                <c:pt idx="16084">
                  <c:v>340.48046900000003</c:v>
                </c:pt>
                <c:pt idx="16085">
                  <c:v>340.4918907</c:v>
                </c:pt>
                <c:pt idx="16086">
                  <c:v>340.50331180000006</c:v>
                </c:pt>
                <c:pt idx="16087">
                  <c:v>340.51473220000003</c:v>
                </c:pt>
                <c:pt idx="16088">
                  <c:v>340.52615200000002</c:v>
                </c:pt>
                <c:pt idx="16089">
                  <c:v>340.5375712</c:v>
                </c:pt>
                <c:pt idx="16090">
                  <c:v>340.54898980000002</c:v>
                </c:pt>
                <c:pt idx="16091">
                  <c:v>340.56040770000004</c:v>
                </c:pt>
                <c:pt idx="16092">
                  <c:v>340.57182499999999</c:v>
                </c:pt>
                <c:pt idx="16093">
                  <c:v>340.58324170000003</c:v>
                </c:pt>
                <c:pt idx="16094">
                  <c:v>340.59465779999999</c:v>
                </c:pt>
                <c:pt idx="16095">
                  <c:v>340.60607320000003</c:v>
                </c:pt>
                <c:pt idx="16096">
                  <c:v>340.61748800000004</c:v>
                </c:pt>
                <c:pt idx="16097">
                  <c:v>340.62890210000006</c:v>
                </c:pt>
                <c:pt idx="16098">
                  <c:v>340.64031570000003</c:v>
                </c:pt>
                <c:pt idx="16099">
                  <c:v>340.65172860000007</c:v>
                </c:pt>
                <c:pt idx="16100">
                  <c:v>340.66314089999997</c:v>
                </c:pt>
                <c:pt idx="16101">
                  <c:v>340.6745525</c:v>
                </c:pt>
                <c:pt idx="16102">
                  <c:v>340.68596360000004</c:v>
                </c:pt>
                <c:pt idx="16103">
                  <c:v>340.69737390000006</c:v>
                </c:pt>
                <c:pt idx="16104">
                  <c:v>340.70878370000003</c:v>
                </c:pt>
                <c:pt idx="16105">
                  <c:v>340.72019290000003</c:v>
                </c:pt>
                <c:pt idx="16106">
                  <c:v>340.73160139999999</c:v>
                </c:pt>
                <c:pt idx="16107">
                  <c:v>340.74300930000004</c:v>
                </c:pt>
                <c:pt idx="16108">
                  <c:v>340.75441650000005</c:v>
                </c:pt>
                <c:pt idx="16109">
                  <c:v>340.76582310000003</c:v>
                </c:pt>
                <c:pt idx="16110">
                  <c:v>340.7772291</c:v>
                </c:pt>
                <c:pt idx="16111">
                  <c:v>340.7886345</c:v>
                </c:pt>
                <c:pt idx="16112">
                  <c:v>340.80003929999998</c:v>
                </c:pt>
                <c:pt idx="16113">
                  <c:v>340.81144339999997</c:v>
                </c:pt>
                <c:pt idx="16114">
                  <c:v>340.8228469</c:v>
                </c:pt>
                <c:pt idx="16115">
                  <c:v>340.83424970000004</c:v>
                </c:pt>
                <c:pt idx="16116">
                  <c:v>340.84565200000003</c:v>
                </c:pt>
                <c:pt idx="16117">
                  <c:v>340.85705359999997</c:v>
                </c:pt>
                <c:pt idx="16118">
                  <c:v>340.86845450000004</c:v>
                </c:pt>
                <c:pt idx="16119">
                  <c:v>340.87985490000005</c:v>
                </c:pt>
                <c:pt idx="16120">
                  <c:v>340.89125460000002</c:v>
                </c:pt>
                <c:pt idx="16121">
                  <c:v>340.90265369999997</c:v>
                </c:pt>
                <c:pt idx="16122">
                  <c:v>340.91405220000001</c:v>
                </c:pt>
                <c:pt idx="16123">
                  <c:v>340.92545000000001</c:v>
                </c:pt>
                <c:pt idx="16124">
                  <c:v>340.93684719999999</c:v>
                </c:pt>
                <c:pt idx="16125">
                  <c:v>340.9482438</c:v>
                </c:pt>
                <c:pt idx="16126">
                  <c:v>340.95963970000003</c:v>
                </c:pt>
                <c:pt idx="16127">
                  <c:v>340.97103500000003</c:v>
                </c:pt>
                <c:pt idx="16128">
                  <c:v>340.98242970000001</c:v>
                </c:pt>
                <c:pt idx="16129">
                  <c:v>340.99382380000003</c:v>
                </c:pt>
                <c:pt idx="16130">
                  <c:v>341.00521720000006</c:v>
                </c:pt>
                <c:pt idx="16131">
                  <c:v>341.01661009999998</c:v>
                </c:pt>
                <c:pt idx="16132">
                  <c:v>341.0280022</c:v>
                </c:pt>
                <c:pt idx="16133">
                  <c:v>341.03939379999997</c:v>
                </c:pt>
                <c:pt idx="16134">
                  <c:v>341.05078470000001</c:v>
                </c:pt>
                <c:pt idx="16135">
                  <c:v>341.06217500000002</c:v>
                </c:pt>
                <c:pt idx="16136">
                  <c:v>341.07356470000002</c:v>
                </c:pt>
                <c:pt idx="16137">
                  <c:v>341.08495370000003</c:v>
                </c:pt>
                <c:pt idx="16138">
                  <c:v>341.09634210000002</c:v>
                </c:pt>
                <c:pt idx="16139">
                  <c:v>341.10772990000004</c:v>
                </c:pt>
                <c:pt idx="16140">
                  <c:v>341.11911709999998</c:v>
                </c:pt>
                <c:pt idx="16141">
                  <c:v>341.1305036</c:v>
                </c:pt>
                <c:pt idx="16142">
                  <c:v>341.14188949999999</c:v>
                </c:pt>
                <c:pt idx="16143">
                  <c:v>341.15327480000002</c:v>
                </c:pt>
                <c:pt idx="16144">
                  <c:v>341.16465940000006</c:v>
                </c:pt>
                <c:pt idx="16145">
                  <c:v>341.17604340000003</c:v>
                </c:pt>
                <c:pt idx="16146">
                  <c:v>341.18742680000003</c:v>
                </c:pt>
                <c:pt idx="16147">
                  <c:v>341.1988096</c:v>
                </c:pt>
                <c:pt idx="16148">
                  <c:v>341.2101917</c:v>
                </c:pt>
                <c:pt idx="16149">
                  <c:v>341.22157320000002</c:v>
                </c:pt>
                <c:pt idx="16150">
                  <c:v>341.23295410000003</c:v>
                </c:pt>
                <c:pt idx="16151">
                  <c:v>341.24433430000005</c:v>
                </c:pt>
                <c:pt idx="16152">
                  <c:v>341.25571389999999</c:v>
                </c:pt>
                <c:pt idx="16153">
                  <c:v>341.26709290000002</c:v>
                </c:pt>
                <c:pt idx="16154">
                  <c:v>341.27847129999998</c:v>
                </c:pt>
                <c:pt idx="16155">
                  <c:v>341.289849</c:v>
                </c:pt>
                <c:pt idx="16156">
                  <c:v>341.30122610000001</c:v>
                </c:pt>
                <c:pt idx="16157">
                  <c:v>341.31260260000005</c:v>
                </c:pt>
                <c:pt idx="16158">
                  <c:v>341.32397850000001</c:v>
                </c:pt>
                <c:pt idx="16159">
                  <c:v>341.33535369999998</c:v>
                </c:pt>
                <c:pt idx="16160">
                  <c:v>341.3467283</c:v>
                </c:pt>
                <c:pt idx="16161">
                  <c:v>341.35810220000002</c:v>
                </c:pt>
                <c:pt idx="16162">
                  <c:v>341.36947560000004</c:v>
                </c:pt>
                <c:pt idx="16163">
                  <c:v>341.38084829999997</c:v>
                </c:pt>
                <c:pt idx="16164">
                  <c:v>341.39222040000004</c:v>
                </c:pt>
                <c:pt idx="16165">
                  <c:v>341.40359180000002</c:v>
                </c:pt>
                <c:pt idx="16166">
                  <c:v>341.41496260000002</c:v>
                </c:pt>
                <c:pt idx="16167">
                  <c:v>341.42633280000001</c:v>
                </c:pt>
                <c:pt idx="16168">
                  <c:v>341.43770239999998</c:v>
                </c:pt>
                <c:pt idx="16169">
                  <c:v>341.44907130000001</c:v>
                </c:pt>
                <c:pt idx="16170">
                  <c:v>341.46043969999999</c:v>
                </c:pt>
                <c:pt idx="16171">
                  <c:v>341.47180730000002</c:v>
                </c:pt>
                <c:pt idx="16172">
                  <c:v>341.48317440000005</c:v>
                </c:pt>
                <c:pt idx="16173">
                  <c:v>341.49454080000004</c:v>
                </c:pt>
                <c:pt idx="16174">
                  <c:v>341.5059066</c:v>
                </c:pt>
                <c:pt idx="16175">
                  <c:v>341.51727180000006</c:v>
                </c:pt>
                <c:pt idx="16176">
                  <c:v>341.52863630000002</c:v>
                </c:pt>
                <c:pt idx="16177">
                  <c:v>341.54000030000003</c:v>
                </c:pt>
                <c:pt idx="16178">
                  <c:v>341.55136350000004</c:v>
                </c:pt>
                <c:pt idx="16179">
                  <c:v>341.56272619999999</c:v>
                </c:pt>
                <c:pt idx="16180">
                  <c:v>341.57408820000001</c:v>
                </c:pt>
                <c:pt idx="16181">
                  <c:v>341.58544960000006</c:v>
                </c:pt>
                <c:pt idx="16182">
                  <c:v>341.59681040000004</c:v>
                </c:pt>
                <c:pt idx="16183">
                  <c:v>341.60817050000003</c:v>
                </c:pt>
                <c:pt idx="16184">
                  <c:v>341.61953010000002</c:v>
                </c:pt>
                <c:pt idx="16185">
                  <c:v>341.63088900000002</c:v>
                </c:pt>
                <c:pt idx="16186">
                  <c:v>341.64224719999999</c:v>
                </c:pt>
                <c:pt idx="16187">
                  <c:v>341.65360480000004</c:v>
                </c:pt>
                <c:pt idx="16188">
                  <c:v>341.66496190000004</c:v>
                </c:pt>
                <c:pt idx="16189">
                  <c:v>341.67631820000003</c:v>
                </c:pt>
                <c:pt idx="16190">
                  <c:v>341.68767400000007</c:v>
                </c:pt>
                <c:pt idx="16191">
                  <c:v>341.69902910000002</c:v>
                </c:pt>
                <c:pt idx="16192">
                  <c:v>341.7103836</c:v>
                </c:pt>
                <c:pt idx="16193">
                  <c:v>341.72173750000002</c:v>
                </c:pt>
                <c:pt idx="16194">
                  <c:v>341.73309070000005</c:v>
                </c:pt>
                <c:pt idx="16195">
                  <c:v>341.7444433</c:v>
                </c:pt>
                <c:pt idx="16196">
                  <c:v>341.75579530000005</c:v>
                </c:pt>
                <c:pt idx="16197">
                  <c:v>341.73450560000003</c:v>
                </c:pt>
                <c:pt idx="16198">
                  <c:v>341.74624860000006</c:v>
                </c:pt>
                <c:pt idx="16199">
                  <c:v>341.75799090000004</c:v>
                </c:pt>
                <c:pt idx="16200">
                  <c:v>341.7697326</c:v>
                </c:pt>
                <c:pt idx="16201">
                  <c:v>341.78147360000003</c:v>
                </c:pt>
                <c:pt idx="16202">
                  <c:v>341.79321400000003</c:v>
                </c:pt>
                <c:pt idx="16203">
                  <c:v>341.80495380000002</c:v>
                </c:pt>
                <c:pt idx="16204">
                  <c:v>341.81669290000002</c:v>
                </c:pt>
                <c:pt idx="16205">
                  <c:v>341.8284314</c:v>
                </c:pt>
                <c:pt idx="16206">
                  <c:v>341.84016930000001</c:v>
                </c:pt>
                <c:pt idx="16207">
                  <c:v>341.85190650000004</c:v>
                </c:pt>
                <c:pt idx="16208">
                  <c:v>341.86364309999999</c:v>
                </c:pt>
                <c:pt idx="16209">
                  <c:v>341.87537910000003</c:v>
                </c:pt>
                <c:pt idx="16210">
                  <c:v>341.88711440000003</c:v>
                </c:pt>
                <c:pt idx="16211">
                  <c:v>341.89884910000001</c:v>
                </c:pt>
                <c:pt idx="16212">
                  <c:v>341.9105831</c:v>
                </c:pt>
                <c:pt idx="16213">
                  <c:v>341.92231650000002</c:v>
                </c:pt>
                <c:pt idx="16214">
                  <c:v>341.93404930000003</c:v>
                </c:pt>
                <c:pt idx="16215">
                  <c:v>341.94578140000004</c:v>
                </c:pt>
                <c:pt idx="16216">
                  <c:v>341.95751289999998</c:v>
                </c:pt>
                <c:pt idx="16217">
                  <c:v>341.96924380000002</c:v>
                </c:pt>
                <c:pt idx="16218">
                  <c:v>341.980974</c:v>
                </c:pt>
                <c:pt idx="16219">
                  <c:v>341.99270360000003</c:v>
                </c:pt>
                <c:pt idx="16220">
                  <c:v>342.00443259999997</c:v>
                </c:pt>
                <c:pt idx="16221">
                  <c:v>342.01616090000005</c:v>
                </c:pt>
                <c:pt idx="16222">
                  <c:v>342.02788860000004</c:v>
                </c:pt>
                <c:pt idx="16223">
                  <c:v>342.03961560000005</c:v>
                </c:pt>
                <c:pt idx="16224">
                  <c:v>342.05134199999998</c:v>
                </c:pt>
                <c:pt idx="16225">
                  <c:v>342.06306780000006</c:v>
                </c:pt>
                <c:pt idx="16226">
                  <c:v>342.07479290000003</c:v>
                </c:pt>
                <c:pt idx="16227">
                  <c:v>342.08651740000005</c:v>
                </c:pt>
                <c:pt idx="16228">
                  <c:v>342.09824130000004</c:v>
                </c:pt>
                <c:pt idx="16229">
                  <c:v>342.10996450000005</c:v>
                </c:pt>
                <c:pt idx="16230">
                  <c:v>342.12168710000003</c:v>
                </c:pt>
                <c:pt idx="16231">
                  <c:v>342.13340910000005</c:v>
                </c:pt>
                <c:pt idx="16232">
                  <c:v>342.14513040000003</c:v>
                </c:pt>
                <c:pt idx="16233">
                  <c:v>342.15685109999998</c:v>
                </c:pt>
                <c:pt idx="16234">
                  <c:v>342.16857110000001</c:v>
                </c:pt>
                <c:pt idx="16235">
                  <c:v>342.18029050000001</c:v>
                </c:pt>
                <c:pt idx="16236">
                  <c:v>342.19200930000005</c:v>
                </c:pt>
                <c:pt idx="16237">
                  <c:v>342.20372739999999</c:v>
                </c:pt>
                <c:pt idx="16238">
                  <c:v>342.21544490000002</c:v>
                </c:pt>
                <c:pt idx="16239">
                  <c:v>342.22716180000003</c:v>
                </c:pt>
                <c:pt idx="16240">
                  <c:v>342.238878</c:v>
                </c:pt>
                <c:pt idx="16241">
                  <c:v>342.2505936</c:v>
                </c:pt>
                <c:pt idx="16242">
                  <c:v>342.26230859999998</c:v>
                </c:pt>
                <c:pt idx="16243">
                  <c:v>342.27402289999998</c:v>
                </c:pt>
                <c:pt idx="16244">
                  <c:v>342.28573660000001</c:v>
                </c:pt>
                <c:pt idx="16245">
                  <c:v>342.29744959999999</c:v>
                </c:pt>
                <c:pt idx="16246">
                  <c:v>342.30916200000001</c:v>
                </c:pt>
                <c:pt idx="16247">
                  <c:v>342.32087380000002</c:v>
                </c:pt>
                <c:pt idx="16248">
                  <c:v>342.33258490000003</c:v>
                </c:pt>
                <c:pt idx="16249">
                  <c:v>342.34429540000002</c:v>
                </c:pt>
                <c:pt idx="16250">
                  <c:v>342.35600529999999</c:v>
                </c:pt>
                <c:pt idx="16251">
                  <c:v>342.36771450000003</c:v>
                </c:pt>
                <c:pt idx="16252">
                  <c:v>342.3794231</c:v>
                </c:pt>
                <c:pt idx="16253">
                  <c:v>342.3911311</c:v>
                </c:pt>
                <c:pt idx="16254">
                  <c:v>342.40283840000001</c:v>
                </c:pt>
                <c:pt idx="16255">
                  <c:v>342.4145451</c:v>
                </c:pt>
                <c:pt idx="16256">
                  <c:v>342.42625110000006</c:v>
                </c:pt>
                <c:pt idx="16257">
                  <c:v>342.43795660000006</c:v>
                </c:pt>
                <c:pt idx="16258">
                  <c:v>342.4496613</c:v>
                </c:pt>
                <c:pt idx="16259">
                  <c:v>342.4613655</c:v>
                </c:pt>
                <c:pt idx="16260">
                  <c:v>342.47306900000001</c:v>
                </c:pt>
                <c:pt idx="16261">
                  <c:v>342.48477180000003</c:v>
                </c:pt>
                <c:pt idx="16262">
                  <c:v>342.4964741</c:v>
                </c:pt>
                <c:pt idx="16263">
                  <c:v>342.50817570000004</c:v>
                </c:pt>
                <c:pt idx="16264">
                  <c:v>342.51987659999998</c:v>
                </c:pt>
                <c:pt idx="16265">
                  <c:v>342.53157690000006</c:v>
                </c:pt>
                <c:pt idx="16266">
                  <c:v>342.54327660000001</c:v>
                </c:pt>
                <c:pt idx="16267">
                  <c:v>342.5549757</c:v>
                </c:pt>
                <c:pt idx="16268">
                  <c:v>342.56667410000006</c:v>
                </c:pt>
                <c:pt idx="16269">
                  <c:v>342.57837190000004</c:v>
                </c:pt>
                <c:pt idx="16270">
                  <c:v>342.59006900000003</c:v>
                </c:pt>
                <c:pt idx="16271">
                  <c:v>342.60176550000006</c:v>
                </c:pt>
                <c:pt idx="16272">
                  <c:v>342.61346140000006</c:v>
                </c:pt>
                <c:pt idx="16273">
                  <c:v>342.62515659999997</c:v>
                </c:pt>
                <c:pt idx="16274">
                  <c:v>342.63685120000002</c:v>
                </c:pt>
                <c:pt idx="16275">
                  <c:v>342.6485452</c:v>
                </c:pt>
                <c:pt idx="16276">
                  <c:v>342.66023849999999</c:v>
                </c:pt>
                <c:pt idx="16277">
                  <c:v>342.67193120000002</c:v>
                </c:pt>
                <c:pt idx="16278">
                  <c:v>342.6836232</c:v>
                </c:pt>
                <c:pt idx="16279">
                  <c:v>342.69531460000002</c:v>
                </c:pt>
                <c:pt idx="16280">
                  <c:v>342.70700540000001</c:v>
                </c:pt>
                <c:pt idx="16281">
                  <c:v>342.71869559999999</c:v>
                </c:pt>
                <c:pt idx="16282">
                  <c:v>342.73038510000003</c:v>
                </c:pt>
                <c:pt idx="16283">
                  <c:v>342.74207390000004</c:v>
                </c:pt>
                <c:pt idx="16284">
                  <c:v>342.75376220000004</c:v>
                </c:pt>
                <c:pt idx="16285">
                  <c:v>342.76544980000006</c:v>
                </c:pt>
                <c:pt idx="16286">
                  <c:v>342.77713670000003</c:v>
                </c:pt>
                <c:pt idx="16287">
                  <c:v>342.78882300000004</c:v>
                </c:pt>
                <c:pt idx="16288">
                  <c:v>342.80050870000002</c:v>
                </c:pt>
                <c:pt idx="16289">
                  <c:v>342.81219380000005</c:v>
                </c:pt>
                <c:pt idx="16290">
                  <c:v>342.82387820000002</c:v>
                </c:pt>
                <c:pt idx="16291">
                  <c:v>342.83556200000004</c:v>
                </c:pt>
                <c:pt idx="16292">
                  <c:v>342.84724510000007</c:v>
                </c:pt>
                <c:pt idx="16293">
                  <c:v>342.85892760000002</c:v>
                </c:pt>
                <c:pt idx="16294">
                  <c:v>342.8706095</c:v>
                </c:pt>
                <c:pt idx="16295">
                  <c:v>342.8822907</c:v>
                </c:pt>
                <c:pt idx="16296">
                  <c:v>342.89397130000003</c:v>
                </c:pt>
                <c:pt idx="16297">
                  <c:v>342.90565130000005</c:v>
                </c:pt>
                <c:pt idx="16298">
                  <c:v>342.91733060000001</c:v>
                </c:pt>
                <c:pt idx="16299">
                  <c:v>342.92900930000002</c:v>
                </c:pt>
                <c:pt idx="16300">
                  <c:v>342.94068730000004</c:v>
                </c:pt>
                <c:pt idx="16301">
                  <c:v>342.9523648</c:v>
                </c:pt>
                <c:pt idx="16302">
                  <c:v>342.96404150000001</c:v>
                </c:pt>
                <c:pt idx="16303">
                  <c:v>342.97571770000002</c:v>
                </c:pt>
                <c:pt idx="16304">
                  <c:v>342.98739319999999</c:v>
                </c:pt>
                <c:pt idx="16305">
                  <c:v>342.99906810000004</c:v>
                </c:pt>
                <c:pt idx="16306">
                  <c:v>343.0107423</c:v>
                </c:pt>
                <c:pt idx="16307">
                  <c:v>343.02241590000006</c:v>
                </c:pt>
                <c:pt idx="16308">
                  <c:v>343.03408890000003</c:v>
                </c:pt>
                <c:pt idx="16309">
                  <c:v>343.04576120000002</c:v>
                </c:pt>
                <c:pt idx="16310">
                  <c:v>343.05743290000004</c:v>
                </c:pt>
                <c:pt idx="16311">
                  <c:v>343.06910390000002</c:v>
                </c:pt>
                <c:pt idx="16312">
                  <c:v>343.08077430000003</c:v>
                </c:pt>
                <c:pt idx="16313">
                  <c:v>343.09244410000002</c:v>
                </c:pt>
                <c:pt idx="16314">
                  <c:v>343.10411330000005</c:v>
                </c:pt>
                <c:pt idx="16315">
                  <c:v>343.11578179999998</c:v>
                </c:pt>
                <c:pt idx="16316">
                  <c:v>343.12744960000003</c:v>
                </c:pt>
                <c:pt idx="16317">
                  <c:v>343.13911690000003</c:v>
                </c:pt>
                <c:pt idx="16318">
                  <c:v>343.15078349999999</c:v>
                </c:pt>
                <c:pt idx="16319">
                  <c:v>343.16244940000001</c:v>
                </c:pt>
                <c:pt idx="16320">
                  <c:v>343.17411479999998</c:v>
                </c:pt>
                <c:pt idx="16321">
                  <c:v>343.18577950000002</c:v>
                </c:pt>
                <c:pt idx="16322">
                  <c:v>343.19744350000002</c:v>
                </c:pt>
                <c:pt idx="16323">
                  <c:v>343.20910689999999</c:v>
                </c:pt>
                <c:pt idx="16324">
                  <c:v>343.22076970000001</c:v>
                </c:pt>
                <c:pt idx="16325">
                  <c:v>343.23243190000005</c:v>
                </c:pt>
                <c:pt idx="16326">
                  <c:v>343.24409340000005</c:v>
                </c:pt>
                <c:pt idx="16327">
                  <c:v>343.25575420000001</c:v>
                </c:pt>
                <c:pt idx="16328">
                  <c:v>343.26741449999997</c:v>
                </c:pt>
                <c:pt idx="16329">
                  <c:v>343.2790741</c:v>
                </c:pt>
                <c:pt idx="16330">
                  <c:v>343.29073300000005</c:v>
                </c:pt>
                <c:pt idx="16331">
                  <c:v>343.30239140000003</c:v>
                </c:pt>
                <c:pt idx="16332">
                  <c:v>343.31404910000003</c:v>
                </c:pt>
                <c:pt idx="16333">
                  <c:v>343.32570610000005</c:v>
                </c:pt>
                <c:pt idx="16334">
                  <c:v>343.33736250000004</c:v>
                </c:pt>
                <c:pt idx="16335">
                  <c:v>343.34901830000001</c:v>
                </c:pt>
                <c:pt idx="16336">
                  <c:v>343.36067350000002</c:v>
                </c:pt>
                <c:pt idx="16337">
                  <c:v>343.37232800000004</c:v>
                </c:pt>
                <c:pt idx="16338">
                  <c:v>343.38398180000002</c:v>
                </c:pt>
                <c:pt idx="16339">
                  <c:v>343.39563509999999</c:v>
                </c:pt>
                <c:pt idx="16340">
                  <c:v>343.40728769999998</c:v>
                </c:pt>
                <c:pt idx="16341">
                  <c:v>343.41893959999999</c:v>
                </c:pt>
                <c:pt idx="16342">
                  <c:v>343.43059099999999</c:v>
                </c:pt>
                <c:pt idx="16343">
                  <c:v>343.44224170000001</c:v>
                </c:pt>
                <c:pt idx="16344">
                  <c:v>343.45389170000004</c:v>
                </c:pt>
                <c:pt idx="16345">
                  <c:v>343.4655411</c:v>
                </c:pt>
                <c:pt idx="16346">
                  <c:v>343.47718990000004</c:v>
                </c:pt>
                <c:pt idx="16347">
                  <c:v>343.48883810000001</c:v>
                </c:pt>
                <c:pt idx="16348">
                  <c:v>343.50048560000005</c:v>
                </c:pt>
                <c:pt idx="16349">
                  <c:v>343.51213250000001</c:v>
                </c:pt>
                <c:pt idx="16350">
                  <c:v>343.52377870000004</c:v>
                </c:pt>
                <c:pt idx="16351">
                  <c:v>343.53542430000005</c:v>
                </c:pt>
                <c:pt idx="16352">
                  <c:v>343.54706930000003</c:v>
                </c:pt>
                <c:pt idx="16353">
                  <c:v>343.55871360000003</c:v>
                </c:pt>
                <c:pt idx="16354">
                  <c:v>343.57035730000001</c:v>
                </c:pt>
                <c:pt idx="16355">
                  <c:v>343.5820003</c:v>
                </c:pt>
                <c:pt idx="16356">
                  <c:v>343.59364280000005</c:v>
                </c:pt>
                <c:pt idx="16357">
                  <c:v>343.60528450000004</c:v>
                </c:pt>
                <c:pt idx="16358">
                  <c:v>343.61692570000002</c:v>
                </c:pt>
                <c:pt idx="16359">
                  <c:v>343.62856620000002</c:v>
                </c:pt>
                <c:pt idx="16360">
                  <c:v>343.6402061</c:v>
                </c:pt>
                <c:pt idx="16361">
                  <c:v>343.65184530000005</c:v>
                </c:pt>
                <c:pt idx="16362">
                  <c:v>343.66348390000002</c:v>
                </c:pt>
                <c:pt idx="16363">
                  <c:v>343.67512190000002</c:v>
                </c:pt>
                <c:pt idx="16364">
                  <c:v>343.68675920000004</c:v>
                </c:pt>
                <c:pt idx="16365">
                  <c:v>343.69839589999998</c:v>
                </c:pt>
                <c:pt idx="16366">
                  <c:v>343.71003200000001</c:v>
                </c:pt>
                <c:pt idx="16367">
                  <c:v>343.72166740000006</c:v>
                </c:pt>
                <c:pt idx="16368">
                  <c:v>343.73330220000003</c:v>
                </c:pt>
                <c:pt idx="16369">
                  <c:v>343.74493630000001</c:v>
                </c:pt>
                <c:pt idx="16370">
                  <c:v>343.75656980000002</c:v>
                </c:pt>
                <c:pt idx="16371">
                  <c:v>343.76820270000002</c:v>
                </c:pt>
                <c:pt idx="16372">
                  <c:v>343.77983500000005</c:v>
                </c:pt>
                <c:pt idx="16373">
                  <c:v>343.79146659999998</c:v>
                </c:pt>
                <c:pt idx="16374">
                  <c:v>343.80309750000004</c:v>
                </c:pt>
                <c:pt idx="16375">
                  <c:v>343.81472790000004</c:v>
                </c:pt>
                <c:pt idx="16376">
                  <c:v>343.82635759999999</c:v>
                </c:pt>
                <c:pt idx="16377">
                  <c:v>343.83798660000002</c:v>
                </c:pt>
                <c:pt idx="16378">
                  <c:v>343.84961500000003</c:v>
                </c:pt>
                <c:pt idx="16379">
                  <c:v>343.86124280000001</c:v>
                </c:pt>
                <c:pt idx="16380">
                  <c:v>343.87287000000003</c:v>
                </c:pt>
                <c:pt idx="16381">
                  <c:v>343.88449650000001</c:v>
                </c:pt>
                <c:pt idx="16382">
                  <c:v>343.89612240000002</c:v>
                </c:pt>
                <c:pt idx="16383">
                  <c:v>343.90774760000005</c:v>
                </c:pt>
                <c:pt idx="16384">
                  <c:v>343.91937220000005</c:v>
                </c:pt>
                <c:pt idx="16385">
                  <c:v>343.93099620000004</c:v>
                </c:pt>
                <c:pt idx="16386">
                  <c:v>343.94261949999998</c:v>
                </c:pt>
                <c:pt idx="16387">
                  <c:v>343.95424220000001</c:v>
                </c:pt>
                <c:pt idx="16388">
                  <c:v>343.96586430000002</c:v>
                </c:pt>
                <c:pt idx="16389">
                  <c:v>343.97748570000005</c:v>
                </c:pt>
                <c:pt idx="16390">
                  <c:v>343.98910649999999</c:v>
                </c:pt>
                <c:pt idx="16391">
                  <c:v>344.00072660000001</c:v>
                </c:pt>
                <c:pt idx="16392">
                  <c:v>344.0123461</c:v>
                </c:pt>
                <c:pt idx="16393">
                  <c:v>344.02396500000003</c:v>
                </c:pt>
                <c:pt idx="16394">
                  <c:v>344.03558329999998</c:v>
                </c:pt>
                <c:pt idx="16395">
                  <c:v>344.04720090000001</c:v>
                </c:pt>
                <c:pt idx="16396">
                  <c:v>344.05881779999999</c:v>
                </c:pt>
                <c:pt idx="16397">
                  <c:v>344.07043420000002</c:v>
                </c:pt>
                <c:pt idx="16398">
                  <c:v>344.08204990000002</c:v>
                </c:pt>
                <c:pt idx="16399">
                  <c:v>344.09366490000002</c:v>
                </c:pt>
                <c:pt idx="16400">
                  <c:v>344.10527940000003</c:v>
                </c:pt>
                <c:pt idx="16401">
                  <c:v>344.11689310000003</c:v>
                </c:pt>
                <c:pt idx="16402">
                  <c:v>344.12850630000003</c:v>
                </c:pt>
                <c:pt idx="16403">
                  <c:v>344.14011879999998</c:v>
                </c:pt>
                <c:pt idx="16404">
                  <c:v>344.15173070000003</c:v>
                </c:pt>
                <c:pt idx="16405">
                  <c:v>344.16334190000003</c:v>
                </c:pt>
                <c:pt idx="16406">
                  <c:v>344.17495250000002</c:v>
                </c:pt>
                <c:pt idx="16407">
                  <c:v>344.18656250000004</c:v>
                </c:pt>
                <c:pt idx="16408">
                  <c:v>344.19817180000001</c:v>
                </c:pt>
                <c:pt idx="16409">
                  <c:v>344.20978050000002</c:v>
                </c:pt>
                <c:pt idx="16410">
                  <c:v>344.22138860000001</c:v>
                </c:pt>
                <c:pt idx="16411">
                  <c:v>344.23299600000001</c:v>
                </c:pt>
                <c:pt idx="16412">
                  <c:v>344.2446028</c:v>
                </c:pt>
                <c:pt idx="16413">
                  <c:v>344.25620900000001</c:v>
                </c:pt>
                <c:pt idx="16414">
                  <c:v>344.26781450000004</c:v>
                </c:pt>
                <c:pt idx="16415">
                  <c:v>344.27941940000005</c:v>
                </c:pt>
                <c:pt idx="16416">
                  <c:v>344.29102360000002</c:v>
                </c:pt>
                <c:pt idx="16417">
                  <c:v>344.30262720000002</c:v>
                </c:pt>
                <c:pt idx="16418">
                  <c:v>344.3142302</c:v>
                </c:pt>
                <c:pt idx="16419">
                  <c:v>344.32583249999999</c:v>
                </c:pt>
                <c:pt idx="16420">
                  <c:v>344.33743420000002</c:v>
                </c:pt>
                <c:pt idx="16421">
                  <c:v>344.34903530000003</c:v>
                </c:pt>
                <c:pt idx="16422">
                  <c:v>344.36063570000005</c:v>
                </c:pt>
                <c:pt idx="16423">
                  <c:v>344.37223550000004</c:v>
                </c:pt>
                <c:pt idx="16424">
                  <c:v>344.38383470000002</c:v>
                </c:pt>
                <c:pt idx="16425">
                  <c:v>344.39543320000001</c:v>
                </c:pt>
                <c:pt idx="16426">
                  <c:v>344.40703110000004</c:v>
                </c:pt>
                <c:pt idx="16427">
                  <c:v>344.41862830000002</c:v>
                </c:pt>
                <c:pt idx="16428">
                  <c:v>344.43022489999998</c:v>
                </c:pt>
                <c:pt idx="16429">
                  <c:v>344.44182090000004</c:v>
                </c:pt>
                <c:pt idx="16430">
                  <c:v>344.45341619999999</c:v>
                </c:pt>
                <c:pt idx="16431">
                  <c:v>344.46501090000004</c:v>
                </c:pt>
                <c:pt idx="16432">
                  <c:v>344.47660500000001</c:v>
                </c:pt>
                <c:pt idx="16433">
                  <c:v>344.48819840000004</c:v>
                </c:pt>
                <c:pt idx="16434">
                  <c:v>344.4997912</c:v>
                </c:pt>
                <c:pt idx="16435">
                  <c:v>344.5113834</c:v>
                </c:pt>
                <c:pt idx="16436">
                  <c:v>344.52297490000001</c:v>
                </c:pt>
                <c:pt idx="16437">
                  <c:v>344.5345658</c:v>
                </c:pt>
                <c:pt idx="16438">
                  <c:v>344.546156</c:v>
                </c:pt>
                <c:pt idx="16439">
                  <c:v>344.55774560000003</c:v>
                </c:pt>
                <c:pt idx="16440">
                  <c:v>344.56933460000005</c:v>
                </c:pt>
                <c:pt idx="16441">
                  <c:v>344.58092290000002</c:v>
                </c:pt>
                <c:pt idx="16442">
                  <c:v>344.59251060000003</c:v>
                </c:pt>
                <c:pt idx="16443">
                  <c:v>344.60409770000001</c:v>
                </c:pt>
                <c:pt idx="16444">
                  <c:v>344.61568410000001</c:v>
                </c:pt>
                <c:pt idx="16445">
                  <c:v>344.62726990000004</c:v>
                </c:pt>
                <c:pt idx="16446">
                  <c:v>344.6388551</c:v>
                </c:pt>
                <c:pt idx="16447">
                  <c:v>344.65043960000003</c:v>
                </c:pt>
                <c:pt idx="16448">
                  <c:v>344.66202350000003</c:v>
                </c:pt>
                <c:pt idx="16449">
                  <c:v>344.67360669999999</c:v>
                </c:pt>
                <c:pt idx="16450">
                  <c:v>344.68518929999999</c:v>
                </c:pt>
                <c:pt idx="16451">
                  <c:v>344.69677130000002</c:v>
                </c:pt>
                <c:pt idx="16452">
                  <c:v>344.70835260000001</c:v>
                </c:pt>
                <c:pt idx="16453">
                  <c:v>344.71993330000004</c:v>
                </c:pt>
                <c:pt idx="16454">
                  <c:v>344.73151340000004</c:v>
                </c:pt>
                <c:pt idx="16455">
                  <c:v>344.74309280000006</c:v>
                </c:pt>
                <c:pt idx="16456">
                  <c:v>344.75467159999999</c:v>
                </c:pt>
                <c:pt idx="16457">
                  <c:v>344.76624980000003</c:v>
                </c:pt>
                <c:pt idx="16458">
                  <c:v>344.77782730000001</c:v>
                </c:pt>
                <c:pt idx="16459">
                  <c:v>344.78940420000004</c:v>
                </c:pt>
                <c:pt idx="16460">
                  <c:v>344.80098040000001</c:v>
                </c:pt>
                <c:pt idx="16461">
                  <c:v>344.81255600000003</c:v>
                </c:pt>
                <c:pt idx="16462">
                  <c:v>344.82413100000002</c:v>
                </c:pt>
                <c:pt idx="16463">
                  <c:v>344.83570539999999</c:v>
                </c:pt>
                <c:pt idx="16464">
                  <c:v>344.84727910000004</c:v>
                </c:pt>
                <c:pt idx="16465">
                  <c:v>344.85885210000004</c:v>
                </c:pt>
                <c:pt idx="16466">
                  <c:v>344.87042460000004</c:v>
                </c:pt>
                <c:pt idx="16467">
                  <c:v>344.88199630000003</c:v>
                </c:pt>
                <c:pt idx="16468">
                  <c:v>344.89356750000002</c:v>
                </c:pt>
                <c:pt idx="16469">
                  <c:v>344.90513800000002</c:v>
                </c:pt>
                <c:pt idx="16470">
                  <c:v>344.91670790000001</c:v>
                </c:pt>
                <c:pt idx="16471">
                  <c:v>344.92827720000003</c:v>
                </c:pt>
                <c:pt idx="16472">
                  <c:v>344.9398458</c:v>
                </c:pt>
                <c:pt idx="16473">
                  <c:v>344.95141370000005</c:v>
                </c:pt>
                <c:pt idx="16474">
                  <c:v>344.96298109999998</c:v>
                </c:pt>
                <c:pt idx="16475">
                  <c:v>344.97454780000004</c:v>
                </c:pt>
                <c:pt idx="16476">
                  <c:v>344.98611390000002</c:v>
                </c:pt>
                <c:pt idx="16477">
                  <c:v>344.99767930000002</c:v>
                </c:pt>
                <c:pt idx="16478">
                  <c:v>345.00924409999999</c:v>
                </c:pt>
                <c:pt idx="16479">
                  <c:v>345.02080820000003</c:v>
                </c:pt>
                <c:pt idx="16480">
                  <c:v>345.03237180000002</c:v>
                </c:pt>
                <c:pt idx="16481">
                  <c:v>345.04393470000002</c:v>
                </c:pt>
                <c:pt idx="16482">
                  <c:v>345.05549690000004</c:v>
                </c:pt>
                <c:pt idx="16483">
                  <c:v>345.06705850000003</c:v>
                </c:pt>
                <c:pt idx="16484">
                  <c:v>345.0786195</c:v>
                </c:pt>
                <c:pt idx="16485">
                  <c:v>345.09017980000004</c:v>
                </c:pt>
                <c:pt idx="16486">
                  <c:v>345.10173950000001</c:v>
                </c:pt>
                <c:pt idx="16487">
                  <c:v>345.11329860000001</c:v>
                </c:pt>
                <c:pt idx="16488">
                  <c:v>345.12485700000002</c:v>
                </c:pt>
                <c:pt idx="16489">
                  <c:v>345.13641480000001</c:v>
                </c:pt>
                <c:pt idx="16490">
                  <c:v>345.14797200000004</c:v>
                </c:pt>
                <c:pt idx="16491">
                  <c:v>345.15952850000002</c:v>
                </c:pt>
                <c:pt idx="16492">
                  <c:v>345.17108440000004</c:v>
                </c:pt>
                <c:pt idx="16493">
                  <c:v>345.18263970000004</c:v>
                </c:pt>
                <c:pt idx="16494">
                  <c:v>345.19419430000005</c:v>
                </c:pt>
                <c:pt idx="16495">
                  <c:v>345.20574820000002</c:v>
                </c:pt>
                <c:pt idx="16496">
                  <c:v>345.21730160000004</c:v>
                </c:pt>
                <c:pt idx="16497">
                  <c:v>345.22885430000002</c:v>
                </c:pt>
                <c:pt idx="16498">
                  <c:v>345.24040640000004</c:v>
                </c:pt>
                <c:pt idx="16499">
                  <c:v>345.25195780000007</c:v>
                </c:pt>
                <c:pt idx="16500">
                  <c:v>345.26350860000002</c:v>
                </c:pt>
                <c:pt idx="16501">
                  <c:v>345.27505880000007</c:v>
                </c:pt>
                <c:pt idx="16502">
                  <c:v>345.28660830000001</c:v>
                </c:pt>
                <c:pt idx="16503">
                  <c:v>345.29815719999999</c:v>
                </c:pt>
                <c:pt idx="16504">
                  <c:v>345.30970539999998</c:v>
                </c:pt>
                <c:pt idx="16505">
                  <c:v>345.32125300000007</c:v>
                </c:pt>
                <c:pt idx="16506">
                  <c:v>345.33280000000002</c:v>
                </c:pt>
                <c:pt idx="16507">
                  <c:v>345.34434640000006</c:v>
                </c:pt>
                <c:pt idx="16508">
                  <c:v>345.35589210000006</c:v>
                </c:pt>
                <c:pt idx="16509">
                  <c:v>345.36743710000002</c:v>
                </c:pt>
                <c:pt idx="16510">
                  <c:v>345.37898159999997</c:v>
                </c:pt>
                <c:pt idx="16511">
                  <c:v>345.3905254</c:v>
                </c:pt>
                <c:pt idx="16512">
                  <c:v>345.40206850000004</c:v>
                </c:pt>
                <c:pt idx="16513">
                  <c:v>345.41361110000003</c:v>
                </c:pt>
                <c:pt idx="16514">
                  <c:v>345.42515290000006</c:v>
                </c:pt>
                <c:pt idx="16515">
                  <c:v>345.43669420000003</c:v>
                </c:pt>
                <c:pt idx="16516">
                  <c:v>345.44823480000002</c:v>
                </c:pt>
                <c:pt idx="16517">
                  <c:v>345.45977480000005</c:v>
                </c:pt>
                <c:pt idx="16518">
                  <c:v>345.47131410000003</c:v>
                </c:pt>
                <c:pt idx="16519">
                  <c:v>345.48285279999999</c:v>
                </c:pt>
                <c:pt idx="16520">
                  <c:v>345.49439089999998</c:v>
                </c:pt>
                <c:pt idx="16521">
                  <c:v>345.50592829999999</c:v>
                </c:pt>
                <c:pt idx="16522">
                  <c:v>345.51746509999998</c:v>
                </c:pt>
                <c:pt idx="16523">
                  <c:v>345.5290013</c:v>
                </c:pt>
                <c:pt idx="16524">
                  <c:v>345.54053680000004</c:v>
                </c:pt>
                <c:pt idx="16525">
                  <c:v>345.55207170000006</c:v>
                </c:pt>
                <c:pt idx="16526">
                  <c:v>345.56360599999999</c:v>
                </c:pt>
                <c:pt idx="16527">
                  <c:v>345.5751396</c:v>
                </c:pt>
                <c:pt idx="16528">
                  <c:v>345.58667259999999</c:v>
                </c:pt>
                <c:pt idx="16529">
                  <c:v>345.59820490000004</c:v>
                </c:pt>
                <c:pt idx="16530">
                  <c:v>345.60973660000002</c:v>
                </c:pt>
                <c:pt idx="16531">
                  <c:v>345.62126770000003</c:v>
                </c:pt>
                <c:pt idx="16532">
                  <c:v>345.63279810000006</c:v>
                </c:pt>
                <c:pt idx="16533">
                  <c:v>345.64432790000001</c:v>
                </c:pt>
                <c:pt idx="16534">
                  <c:v>345.65585710000005</c:v>
                </c:pt>
                <c:pt idx="16535">
                  <c:v>345.66738560000005</c:v>
                </c:pt>
                <c:pt idx="16536">
                  <c:v>345.67891350000002</c:v>
                </c:pt>
                <c:pt idx="16537">
                  <c:v>345.69044080000003</c:v>
                </c:pt>
                <c:pt idx="16538">
                  <c:v>345.7019674</c:v>
                </c:pt>
                <c:pt idx="16539">
                  <c:v>345.7134934</c:v>
                </c:pt>
                <c:pt idx="16540">
                  <c:v>345.72501870000002</c:v>
                </c:pt>
                <c:pt idx="16541">
                  <c:v>345.73654340000002</c:v>
                </c:pt>
                <c:pt idx="16542">
                  <c:v>345.74806750000005</c:v>
                </c:pt>
                <c:pt idx="16543">
                  <c:v>345.75959089999998</c:v>
                </c:pt>
                <c:pt idx="16544">
                  <c:v>345.77111370000006</c:v>
                </c:pt>
                <c:pt idx="16545">
                  <c:v>345.7826359</c:v>
                </c:pt>
                <c:pt idx="16546">
                  <c:v>345.79415740000002</c:v>
                </c:pt>
                <c:pt idx="16547">
                  <c:v>345.80567830000001</c:v>
                </c:pt>
                <c:pt idx="16548">
                  <c:v>345.81719859999998</c:v>
                </c:pt>
                <c:pt idx="16549">
                  <c:v>345.82871820000003</c:v>
                </c:pt>
                <c:pt idx="16550">
                  <c:v>345.84023719999999</c:v>
                </c:pt>
                <c:pt idx="16551">
                  <c:v>345.85175550000002</c:v>
                </c:pt>
                <c:pt idx="16552">
                  <c:v>345.86327320000004</c:v>
                </c:pt>
                <c:pt idx="16553">
                  <c:v>345.87479030000003</c:v>
                </c:pt>
                <c:pt idx="16554">
                  <c:v>345.88630669999998</c:v>
                </c:pt>
                <c:pt idx="16555">
                  <c:v>345.89782260000004</c:v>
                </c:pt>
                <c:pt idx="16556">
                  <c:v>345.90933769999998</c:v>
                </c:pt>
                <c:pt idx="16557">
                  <c:v>345.92085220000001</c:v>
                </c:pt>
                <c:pt idx="16558">
                  <c:v>345.93236610000002</c:v>
                </c:pt>
                <c:pt idx="16559">
                  <c:v>345.94387940000001</c:v>
                </c:pt>
                <c:pt idx="16560">
                  <c:v>345.95539200000002</c:v>
                </c:pt>
                <c:pt idx="16561">
                  <c:v>345.96690400000006</c:v>
                </c:pt>
                <c:pt idx="16562">
                  <c:v>345.97841530000005</c:v>
                </c:pt>
                <c:pt idx="16563">
                  <c:v>345.98992610000005</c:v>
                </c:pt>
                <c:pt idx="16564">
                  <c:v>346.00143610000003</c:v>
                </c:pt>
                <c:pt idx="16565">
                  <c:v>346.01294560000002</c:v>
                </c:pt>
                <c:pt idx="16566">
                  <c:v>346.02445440000002</c:v>
                </c:pt>
                <c:pt idx="16567">
                  <c:v>346.03596250000004</c:v>
                </c:pt>
                <c:pt idx="16568">
                  <c:v>346.04747010000006</c:v>
                </c:pt>
                <c:pt idx="16569">
                  <c:v>346.05897700000003</c:v>
                </c:pt>
                <c:pt idx="16570">
                  <c:v>346.07048320000001</c:v>
                </c:pt>
                <c:pt idx="16571">
                  <c:v>346.08198880000003</c:v>
                </c:pt>
                <c:pt idx="16572">
                  <c:v>346.09349379999998</c:v>
                </c:pt>
                <c:pt idx="16573">
                  <c:v>346.10499820000001</c:v>
                </c:pt>
                <c:pt idx="16574">
                  <c:v>346.1165019</c:v>
                </c:pt>
                <c:pt idx="16575">
                  <c:v>346.12800500000003</c:v>
                </c:pt>
                <c:pt idx="16576">
                  <c:v>346.13950740000001</c:v>
                </c:pt>
                <c:pt idx="16577">
                  <c:v>346.15100920000003</c:v>
                </c:pt>
                <c:pt idx="16578">
                  <c:v>346.16251040000003</c:v>
                </c:pt>
                <c:pt idx="16579">
                  <c:v>346.17401090000004</c:v>
                </c:pt>
                <c:pt idx="16580">
                  <c:v>346.18551080000003</c:v>
                </c:pt>
                <c:pt idx="16581">
                  <c:v>346.1970101</c:v>
                </c:pt>
                <c:pt idx="16582">
                  <c:v>346.17438430000004</c:v>
                </c:pt>
                <c:pt idx="16583">
                  <c:v>346.18628480000001</c:v>
                </c:pt>
                <c:pt idx="16584">
                  <c:v>346.19818470000001</c:v>
                </c:pt>
                <c:pt idx="16585">
                  <c:v>346.21008390000003</c:v>
                </c:pt>
                <c:pt idx="16586">
                  <c:v>346.22198250000002</c:v>
                </c:pt>
                <c:pt idx="16587">
                  <c:v>346.23388039999998</c:v>
                </c:pt>
                <c:pt idx="16588">
                  <c:v>346.24577770000002</c:v>
                </c:pt>
                <c:pt idx="16589">
                  <c:v>346.25767440000004</c:v>
                </c:pt>
                <c:pt idx="16590">
                  <c:v>346.26957040000002</c:v>
                </c:pt>
                <c:pt idx="16591">
                  <c:v>346.28146570000007</c:v>
                </c:pt>
                <c:pt idx="16592">
                  <c:v>346.29336040000004</c:v>
                </c:pt>
                <c:pt idx="16593">
                  <c:v>346.30525449999999</c:v>
                </c:pt>
                <c:pt idx="16594">
                  <c:v>346.31714790000001</c:v>
                </c:pt>
                <c:pt idx="16595">
                  <c:v>346.32904070000006</c:v>
                </c:pt>
                <c:pt idx="16596">
                  <c:v>346.34093280000002</c:v>
                </c:pt>
                <c:pt idx="16597">
                  <c:v>346.35282430000007</c:v>
                </c:pt>
                <c:pt idx="16598">
                  <c:v>346.36471510000001</c:v>
                </c:pt>
                <c:pt idx="16599">
                  <c:v>346.37660529999999</c:v>
                </c:pt>
                <c:pt idx="16600">
                  <c:v>346.38849490000001</c:v>
                </c:pt>
                <c:pt idx="16601">
                  <c:v>346.40038380000004</c:v>
                </c:pt>
                <c:pt idx="16602">
                  <c:v>346.41227199999997</c:v>
                </c:pt>
                <c:pt idx="16603">
                  <c:v>346.4241596</c:v>
                </c:pt>
                <c:pt idx="16604">
                  <c:v>346.4360466</c:v>
                </c:pt>
                <c:pt idx="16605">
                  <c:v>346.44793290000001</c:v>
                </c:pt>
                <c:pt idx="16606">
                  <c:v>346.45981860000001</c:v>
                </c:pt>
                <c:pt idx="16607">
                  <c:v>346.47170370000003</c:v>
                </c:pt>
                <c:pt idx="16608">
                  <c:v>346.48358810000002</c:v>
                </c:pt>
                <c:pt idx="16609">
                  <c:v>346.49547180000002</c:v>
                </c:pt>
                <c:pt idx="16610">
                  <c:v>346.50735490000005</c:v>
                </c:pt>
                <c:pt idx="16611">
                  <c:v>346.51923740000001</c:v>
                </c:pt>
                <c:pt idx="16612">
                  <c:v>346.53111920000003</c:v>
                </c:pt>
                <c:pt idx="16613">
                  <c:v>346.54300040000004</c:v>
                </c:pt>
                <c:pt idx="16614">
                  <c:v>346.5548809</c:v>
                </c:pt>
                <c:pt idx="16615">
                  <c:v>346.5667608</c:v>
                </c:pt>
                <c:pt idx="16616">
                  <c:v>346.57864000000006</c:v>
                </c:pt>
                <c:pt idx="16617">
                  <c:v>346.5905186</c:v>
                </c:pt>
                <c:pt idx="16618">
                  <c:v>346.60239650000005</c:v>
                </c:pt>
                <c:pt idx="16619">
                  <c:v>346.61427380000003</c:v>
                </c:pt>
                <c:pt idx="16620">
                  <c:v>346.62615049999999</c:v>
                </c:pt>
                <c:pt idx="16621">
                  <c:v>346.63802650000002</c:v>
                </c:pt>
                <c:pt idx="16622">
                  <c:v>346.64990190000003</c:v>
                </c:pt>
                <c:pt idx="16623">
                  <c:v>346.66177660000005</c:v>
                </c:pt>
                <c:pt idx="16624">
                  <c:v>346.67365070000005</c:v>
                </c:pt>
                <c:pt idx="16625">
                  <c:v>346.68552410000001</c:v>
                </c:pt>
                <c:pt idx="16626">
                  <c:v>346.69739690000006</c:v>
                </c:pt>
                <c:pt idx="16627">
                  <c:v>346.70926900000006</c:v>
                </c:pt>
                <c:pt idx="16628">
                  <c:v>346.72114060000001</c:v>
                </c:pt>
                <c:pt idx="16629">
                  <c:v>346.73301140000001</c:v>
                </c:pt>
                <c:pt idx="16630">
                  <c:v>346.74488160000004</c:v>
                </c:pt>
                <c:pt idx="16631">
                  <c:v>346.7567512</c:v>
                </c:pt>
                <c:pt idx="16632">
                  <c:v>346.76862010000002</c:v>
                </c:pt>
                <c:pt idx="16633">
                  <c:v>346.78048840000002</c:v>
                </c:pt>
                <c:pt idx="16634">
                  <c:v>346.79235599999998</c:v>
                </c:pt>
                <c:pt idx="16635">
                  <c:v>346.80422299999998</c:v>
                </c:pt>
                <c:pt idx="16636">
                  <c:v>346.81608940000007</c:v>
                </c:pt>
                <c:pt idx="16637">
                  <c:v>346.82795510000005</c:v>
                </c:pt>
                <c:pt idx="16638">
                  <c:v>346.83982010000005</c:v>
                </c:pt>
                <c:pt idx="16639">
                  <c:v>346.85168450000003</c:v>
                </c:pt>
                <c:pt idx="16640">
                  <c:v>346.86354829999999</c:v>
                </c:pt>
                <c:pt idx="16641">
                  <c:v>346.87541140000002</c:v>
                </c:pt>
                <c:pt idx="16642">
                  <c:v>346.88727390000003</c:v>
                </c:pt>
                <c:pt idx="16643">
                  <c:v>346.89913570000004</c:v>
                </c:pt>
                <c:pt idx="16644">
                  <c:v>346.91099689999999</c:v>
                </c:pt>
                <c:pt idx="16645">
                  <c:v>346.92285740000005</c:v>
                </c:pt>
                <c:pt idx="16646">
                  <c:v>346.93471729999999</c:v>
                </c:pt>
                <c:pt idx="16647">
                  <c:v>346.94657660000001</c:v>
                </c:pt>
                <c:pt idx="16648">
                  <c:v>346.95843520000005</c:v>
                </c:pt>
                <c:pt idx="16649">
                  <c:v>346.97029320000001</c:v>
                </c:pt>
                <c:pt idx="16650">
                  <c:v>346.98215049999999</c:v>
                </c:pt>
                <c:pt idx="16651">
                  <c:v>346.9940072</c:v>
                </c:pt>
                <c:pt idx="16652">
                  <c:v>347.00586320000002</c:v>
                </c:pt>
                <c:pt idx="16653">
                  <c:v>347.01771860000002</c:v>
                </c:pt>
                <c:pt idx="16654">
                  <c:v>347.02957330000004</c:v>
                </c:pt>
                <c:pt idx="16655">
                  <c:v>347.04142740000003</c:v>
                </c:pt>
                <c:pt idx="16656">
                  <c:v>347.0532809</c:v>
                </c:pt>
                <c:pt idx="16657">
                  <c:v>347.06513370000005</c:v>
                </c:pt>
                <c:pt idx="16658">
                  <c:v>347.07698580000005</c:v>
                </c:pt>
                <c:pt idx="16659">
                  <c:v>347.08883740000005</c:v>
                </c:pt>
                <c:pt idx="16660">
                  <c:v>347.10068819999998</c:v>
                </c:pt>
                <c:pt idx="16661">
                  <c:v>347.11253850000003</c:v>
                </c:pt>
                <c:pt idx="16662">
                  <c:v>347.12438800000001</c:v>
                </c:pt>
                <c:pt idx="16663">
                  <c:v>347.13623699999999</c:v>
                </c:pt>
                <c:pt idx="16664">
                  <c:v>347.14808529999999</c:v>
                </c:pt>
                <c:pt idx="16665">
                  <c:v>347.1599329</c:v>
                </c:pt>
                <c:pt idx="16666">
                  <c:v>347.17177989999999</c:v>
                </c:pt>
                <c:pt idx="16667">
                  <c:v>347.18362630000001</c:v>
                </c:pt>
                <c:pt idx="16668">
                  <c:v>347.195472</c:v>
                </c:pt>
                <c:pt idx="16669">
                  <c:v>347.20731710000001</c:v>
                </c:pt>
                <c:pt idx="16670">
                  <c:v>347.21916149999998</c:v>
                </c:pt>
                <c:pt idx="16671">
                  <c:v>347.23100529999999</c:v>
                </c:pt>
                <c:pt idx="16672">
                  <c:v>347.24284840000001</c:v>
                </c:pt>
                <c:pt idx="16673">
                  <c:v>347.25469090000001</c:v>
                </c:pt>
                <c:pt idx="16674">
                  <c:v>347.26653279999999</c:v>
                </c:pt>
                <c:pt idx="16675">
                  <c:v>347.27837400000004</c:v>
                </c:pt>
                <c:pt idx="16676">
                  <c:v>347.29021450000005</c:v>
                </c:pt>
                <c:pt idx="16677">
                  <c:v>347.3020545</c:v>
                </c:pt>
                <c:pt idx="16678">
                  <c:v>347.31389369999999</c:v>
                </c:pt>
                <c:pt idx="16679">
                  <c:v>347.32573230000003</c:v>
                </c:pt>
                <c:pt idx="16680">
                  <c:v>347.33757029999998</c:v>
                </c:pt>
                <c:pt idx="16681">
                  <c:v>347.34940770000003</c:v>
                </c:pt>
                <c:pt idx="16682">
                  <c:v>347.36124440000003</c:v>
                </c:pt>
                <c:pt idx="16683">
                  <c:v>347.37308040000005</c:v>
                </c:pt>
                <c:pt idx="16684">
                  <c:v>347.38491579999999</c:v>
                </c:pt>
                <c:pt idx="16685">
                  <c:v>347.39675060000002</c:v>
                </c:pt>
                <c:pt idx="16686">
                  <c:v>347.40858470000001</c:v>
                </c:pt>
                <c:pt idx="16687">
                  <c:v>347.42041820000003</c:v>
                </c:pt>
                <c:pt idx="16688">
                  <c:v>347.43225100000001</c:v>
                </c:pt>
                <c:pt idx="16689">
                  <c:v>347.44408320000002</c:v>
                </c:pt>
                <c:pt idx="16690">
                  <c:v>347.45591470000005</c:v>
                </c:pt>
                <c:pt idx="16691">
                  <c:v>347.4677456</c:v>
                </c:pt>
                <c:pt idx="16692">
                  <c:v>347.47957580000002</c:v>
                </c:pt>
                <c:pt idx="16693">
                  <c:v>347.49140540000002</c:v>
                </c:pt>
                <c:pt idx="16694">
                  <c:v>347.5032344</c:v>
                </c:pt>
                <c:pt idx="16695">
                  <c:v>347.51506270000004</c:v>
                </c:pt>
                <c:pt idx="16696">
                  <c:v>347.52689040000007</c:v>
                </c:pt>
                <c:pt idx="16697">
                  <c:v>347.5387174</c:v>
                </c:pt>
                <c:pt idx="16698">
                  <c:v>347.55054380000001</c:v>
                </c:pt>
                <c:pt idx="16699">
                  <c:v>347.56236950000005</c:v>
                </c:pt>
                <c:pt idx="16700">
                  <c:v>347.5741946</c:v>
                </c:pt>
                <c:pt idx="16701">
                  <c:v>347.58601900000002</c:v>
                </c:pt>
                <c:pt idx="16702">
                  <c:v>347.59784280000002</c:v>
                </c:pt>
                <c:pt idx="16703">
                  <c:v>347.609666</c:v>
                </c:pt>
                <c:pt idx="16704">
                  <c:v>347.6214885</c:v>
                </c:pt>
                <c:pt idx="16705">
                  <c:v>347.63331039999997</c:v>
                </c:pt>
                <c:pt idx="16706">
                  <c:v>347.64513160000001</c:v>
                </c:pt>
                <c:pt idx="16707">
                  <c:v>347.65695219999998</c:v>
                </c:pt>
                <c:pt idx="16708">
                  <c:v>347.66877210000001</c:v>
                </c:pt>
                <c:pt idx="16709">
                  <c:v>347.68059140000003</c:v>
                </c:pt>
                <c:pt idx="16710">
                  <c:v>347.69241</c:v>
                </c:pt>
                <c:pt idx="16711">
                  <c:v>347.70422800000006</c:v>
                </c:pt>
                <c:pt idx="16712">
                  <c:v>347.71604539999998</c:v>
                </c:pt>
                <c:pt idx="16713">
                  <c:v>347.72786210000004</c:v>
                </c:pt>
                <c:pt idx="16714">
                  <c:v>347.73967820000001</c:v>
                </c:pt>
                <c:pt idx="16715">
                  <c:v>347.75149360000006</c:v>
                </c:pt>
                <c:pt idx="16716">
                  <c:v>347.76330830000001</c:v>
                </c:pt>
                <c:pt idx="16717">
                  <c:v>347.77512250000001</c:v>
                </c:pt>
                <c:pt idx="16718">
                  <c:v>347.78693599999997</c:v>
                </c:pt>
                <c:pt idx="16719">
                  <c:v>347.79874880000006</c:v>
                </c:pt>
                <c:pt idx="16720">
                  <c:v>347.81056100000006</c:v>
                </c:pt>
                <c:pt idx="16721">
                  <c:v>347.82237260000005</c:v>
                </c:pt>
                <c:pt idx="16722">
                  <c:v>347.83418349999999</c:v>
                </c:pt>
                <c:pt idx="16723">
                  <c:v>347.84599370000001</c:v>
                </c:pt>
                <c:pt idx="16724">
                  <c:v>347.8578033</c:v>
                </c:pt>
                <c:pt idx="16725">
                  <c:v>347.86961230000003</c:v>
                </c:pt>
                <c:pt idx="16726">
                  <c:v>347.88142060000001</c:v>
                </c:pt>
                <c:pt idx="16727">
                  <c:v>347.89322830000003</c:v>
                </c:pt>
                <c:pt idx="16728">
                  <c:v>347.90503540000003</c:v>
                </c:pt>
                <c:pt idx="16729">
                  <c:v>347.91684180000004</c:v>
                </c:pt>
                <c:pt idx="16730">
                  <c:v>347.92864750000001</c:v>
                </c:pt>
                <c:pt idx="16731">
                  <c:v>347.94045260000001</c:v>
                </c:pt>
                <c:pt idx="16732">
                  <c:v>347.9522571</c:v>
                </c:pt>
                <c:pt idx="16733">
                  <c:v>347.96406089999999</c:v>
                </c:pt>
                <c:pt idx="16734">
                  <c:v>347.97586410000002</c:v>
                </c:pt>
                <c:pt idx="16735">
                  <c:v>347.98766660000001</c:v>
                </c:pt>
                <c:pt idx="16736">
                  <c:v>347.99946849999998</c:v>
                </c:pt>
                <c:pt idx="16737">
                  <c:v>348.01126970000001</c:v>
                </c:pt>
                <c:pt idx="16738">
                  <c:v>348.02307030000003</c:v>
                </c:pt>
                <c:pt idx="16739">
                  <c:v>348.03487030000002</c:v>
                </c:pt>
                <c:pt idx="16740">
                  <c:v>348.04666960000003</c:v>
                </c:pt>
                <c:pt idx="16741">
                  <c:v>348.05846820000005</c:v>
                </c:pt>
                <c:pt idx="16742">
                  <c:v>348.07026619999999</c:v>
                </c:pt>
                <c:pt idx="16743">
                  <c:v>348.08206359999997</c:v>
                </c:pt>
                <c:pt idx="16744">
                  <c:v>348.09386030000002</c:v>
                </c:pt>
                <c:pt idx="16745">
                  <c:v>348.10565640000004</c:v>
                </c:pt>
                <c:pt idx="16746">
                  <c:v>348.11745189999999</c:v>
                </c:pt>
                <c:pt idx="16747">
                  <c:v>348.12924670000001</c:v>
                </c:pt>
                <c:pt idx="16748">
                  <c:v>348.14104079999998</c:v>
                </c:pt>
                <c:pt idx="16749">
                  <c:v>348.15283429999999</c:v>
                </c:pt>
                <c:pt idx="16750">
                  <c:v>348.16462720000004</c:v>
                </c:pt>
                <c:pt idx="16751">
                  <c:v>348.17641940000004</c:v>
                </c:pt>
                <c:pt idx="16752">
                  <c:v>348.1882109</c:v>
                </c:pt>
                <c:pt idx="16753">
                  <c:v>348.20000190000002</c:v>
                </c:pt>
                <c:pt idx="16754">
                  <c:v>348.21179220000005</c:v>
                </c:pt>
                <c:pt idx="16755">
                  <c:v>348.22358180000003</c:v>
                </c:pt>
                <c:pt idx="16756">
                  <c:v>348.23537080000006</c:v>
                </c:pt>
                <c:pt idx="16757">
                  <c:v>348.24715910000003</c:v>
                </c:pt>
                <c:pt idx="16758">
                  <c:v>348.25894679999999</c:v>
                </c:pt>
                <c:pt idx="16759">
                  <c:v>348.27073389999998</c:v>
                </c:pt>
                <c:pt idx="16760">
                  <c:v>348.28252029999999</c:v>
                </c:pt>
                <c:pt idx="16761">
                  <c:v>348.29430610000003</c:v>
                </c:pt>
                <c:pt idx="16762">
                  <c:v>348.30609120000003</c:v>
                </c:pt>
                <c:pt idx="16763">
                  <c:v>348.3178757</c:v>
                </c:pt>
                <c:pt idx="16764">
                  <c:v>348.32965949999999</c:v>
                </c:pt>
                <c:pt idx="16765">
                  <c:v>348.34144270000002</c:v>
                </c:pt>
                <c:pt idx="16766">
                  <c:v>348.35322520000005</c:v>
                </c:pt>
                <c:pt idx="16767">
                  <c:v>348.36500710000001</c:v>
                </c:pt>
                <c:pt idx="16768">
                  <c:v>348.37678840000001</c:v>
                </c:pt>
                <c:pt idx="16769">
                  <c:v>348.38856900000002</c:v>
                </c:pt>
                <c:pt idx="16770">
                  <c:v>348.40034900000006</c:v>
                </c:pt>
                <c:pt idx="16771">
                  <c:v>348.41212830000001</c:v>
                </c:pt>
                <c:pt idx="16772">
                  <c:v>348.42390699999999</c:v>
                </c:pt>
                <c:pt idx="16773">
                  <c:v>348.43568500000003</c:v>
                </c:pt>
                <c:pt idx="16774">
                  <c:v>348.44746240000006</c:v>
                </c:pt>
                <c:pt idx="16775">
                  <c:v>348.45923910000005</c:v>
                </c:pt>
                <c:pt idx="16776">
                  <c:v>348.47101520000007</c:v>
                </c:pt>
                <c:pt idx="16777">
                  <c:v>348.48279070000001</c:v>
                </c:pt>
                <c:pt idx="16778">
                  <c:v>348.49456550000002</c:v>
                </c:pt>
                <c:pt idx="16779">
                  <c:v>348.50633970000001</c:v>
                </c:pt>
                <c:pt idx="16780">
                  <c:v>348.51811320000002</c:v>
                </c:pt>
                <c:pt idx="16781">
                  <c:v>348.5298861</c:v>
                </c:pt>
                <c:pt idx="16782">
                  <c:v>348.54165830000005</c:v>
                </c:pt>
                <c:pt idx="16783">
                  <c:v>348.55342990000003</c:v>
                </c:pt>
                <c:pt idx="16784">
                  <c:v>348.56520080000001</c:v>
                </c:pt>
                <c:pt idx="16785">
                  <c:v>348.57697110000004</c:v>
                </c:pt>
                <c:pt idx="16786">
                  <c:v>348.58874079999998</c:v>
                </c:pt>
                <c:pt idx="16787">
                  <c:v>348.6005098</c:v>
                </c:pt>
                <c:pt idx="16788">
                  <c:v>348.61227810000003</c:v>
                </c:pt>
                <c:pt idx="16789">
                  <c:v>348.6240459</c:v>
                </c:pt>
                <c:pt idx="16790">
                  <c:v>348.63581290000002</c:v>
                </c:pt>
                <c:pt idx="16791">
                  <c:v>348.64757939999998</c:v>
                </c:pt>
                <c:pt idx="16792">
                  <c:v>348.6593451</c:v>
                </c:pt>
                <c:pt idx="16793">
                  <c:v>348.67111030000001</c:v>
                </c:pt>
                <c:pt idx="16794">
                  <c:v>348.68287479999998</c:v>
                </c:pt>
                <c:pt idx="16795">
                  <c:v>348.69463860000002</c:v>
                </c:pt>
                <c:pt idx="16796">
                  <c:v>348.70640180000004</c:v>
                </c:pt>
                <c:pt idx="16797">
                  <c:v>348.71816440000003</c:v>
                </c:pt>
                <c:pt idx="16798">
                  <c:v>348.72992629999999</c:v>
                </c:pt>
                <c:pt idx="16799">
                  <c:v>348.74168760000003</c:v>
                </c:pt>
                <c:pt idx="16800">
                  <c:v>348.75344820000004</c:v>
                </c:pt>
                <c:pt idx="16801">
                  <c:v>348.76520820000002</c:v>
                </c:pt>
                <c:pt idx="16802">
                  <c:v>348.77696750000001</c:v>
                </c:pt>
                <c:pt idx="16803">
                  <c:v>348.78872620000004</c:v>
                </c:pt>
                <c:pt idx="16804">
                  <c:v>348.80048429999999</c:v>
                </c:pt>
                <c:pt idx="16805">
                  <c:v>348.81224170000002</c:v>
                </c:pt>
                <c:pt idx="16806">
                  <c:v>348.82399850000002</c:v>
                </c:pt>
                <c:pt idx="16807">
                  <c:v>348.83575460000003</c:v>
                </c:pt>
                <c:pt idx="16808">
                  <c:v>348.84751</c:v>
                </c:pt>
                <c:pt idx="16809">
                  <c:v>348.85926490000003</c:v>
                </c:pt>
                <c:pt idx="16810">
                  <c:v>348.87101900000005</c:v>
                </c:pt>
                <c:pt idx="16811">
                  <c:v>348.88277260000001</c:v>
                </c:pt>
                <c:pt idx="16812">
                  <c:v>348.89452550000004</c:v>
                </c:pt>
                <c:pt idx="16813">
                  <c:v>348.90627770000003</c:v>
                </c:pt>
                <c:pt idx="16814">
                  <c:v>348.9180293</c:v>
                </c:pt>
                <c:pt idx="16815">
                  <c:v>348.9297803</c:v>
                </c:pt>
                <c:pt idx="16816">
                  <c:v>348.94153060000002</c:v>
                </c:pt>
                <c:pt idx="16817">
                  <c:v>348.95328030000002</c:v>
                </c:pt>
                <c:pt idx="16818">
                  <c:v>348.96502930000003</c:v>
                </c:pt>
                <c:pt idx="16819">
                  <c:v>348.97677770000001</c:v>
                </c:pt>
                <c:pt idx="16820">
                  <c:v>348.98852540000001</c:v>
                </c:pt>
                <c:pt idx="16821">
                  <c:v>349.00027250000005</c:v>
                </c:pt>
                <c:pt idx="16822">
                  <c:v>349.01201900000001</c:v>
                </c:pt>
                <c:pt idx="16823">
                  <c:v>349.02376480000004</c:v>
                </c:pt>
                <c:pt idx="16824">
                  <c:v>349.03550990000002</c:v>
                </c:pt>
                <c:pt idx="16825">
                  <c:v>349.04725440000004</c:v>
                </c:pt>
                <c:pt idx="16826">
                  <c:v>349.05899830000004</c:v>
                </c:pt>
                <c:pt idx="16827">
                  <c:v>349.0707415</c:v>
                </c:pt>
                <c:pt idx="16828">
                  <c:v>349.08248409999999</c:v>
                </c:pt>
                <c:pt idx="16829">
                  <c:v>349.09422599999999</c:v>
                </c:pt>
                <c:pt idx="16830">
                  <c:v>349.10596729999997</c:v>
                </c:pt>
                <c:pt idx="16831">
                  <c:v>349.11770799999999</c:v>
                </c:pt>
                <c:pt idx="16832">
                  <c:v>349.12944800000002</c:v>
                </c:pt>
                <c:pt idx="16833">
                  <c:v>349.14118730000001</c:v>
                </c:pt>
                <c:pt idx="16834">
                  <c:v>349.15292600000004</c:v>
                </c:pt>
                <c:pt idx="16835">
                  <c:v>349.16466410000004</c:v>
                </c:pt>
                <c:pt idx="16836">
                  <c:v>349.1764015</c:v>
                </c:pt>
                <c:pt idx="16837">
                  <c:v>349.18813830000005</c:v>
                </c:pt>
                <c:pt idx="16838">
                  <c:v>349.1998744</c:v>
                </c:pt>
                <c:pt idx="16839">
                  <c:v>349.21160989999998</c:v>
                </c:pt>
                <c:pt idx="16840">
                  <c:v>349.22334480000001</c:v>
                </c:pt>
                <c:pt idx="16841">
                  <c:v>349.23507900000004</c:v>
                </c:pt>
                <c:pt idx="16842">
                  <c:v>349.24681250000003</c:v>
                </c:pt>
                <c:pt idx="16843">
                  <c:v>349.2585454</c:v>
                </c:pt>
                <c:pt idx="16844">
                  <c:v>349.27027770000001</c:v>
                </c:pt>
                <c:pt idx="16845">
                  <c:v>349.28200930000003</c:v>
                </c:pt>
                <c:pt idx="16846">
                  <c:v>349.29374030000002</c:v>
                </c:pt>
                <c:pt idx="16847">
                  <c:v>349.30547060000004</c:v>
                </c:pt>
                <c:pt idx="16848">
                  <c:v>349.31720030000002</c:v>
                </c:pt>
                <c:pt idx="16849">
                  <c:v>349.32892930000003</c:v>
                </c:pt>
                <c:pt idx="16850">
                  <c:v>349.34065770000001</c:v>
                </c:pt>
                <c:pt idx="16851">
                  <c:v>349.35238550000003</c:v>
                </c:pt>
                <c:pt idx="16852">
                  <c:v>349.36411260000006</c:v>
                </c:pt>
                <c:pt idx="16853">
                  <c:v>349.37583910000001</c:v>
                </c:pt>
                <c:pt idx="16854">
                  <c:v>349.38756489999997</c:v>
                </c:pt>
                <c:pt idx="16855">
                  <c:v>349.39929010000003</c:v>
                </c:pt>
                <c:pt idx="16856">
                  <c:v>349.41101460000004</c:v>
                </c:pt>
                <c:pt idx="16857">
                  <c:v>349.42273850000004</c:v>
                </c:pt>
                <c:pt idx="16858">
                  <c:v>349.43446170000004</c:v>
                </c:pt>
                <c:pt idx="16859">
                  <c:v>349.44618430000003</c:v>
                </c:pt>
                <c:pt idx="16860">
                  <c:v>349.45790630000005</c:v>
                </c:pt>
                <c:pt idx="16861">
                  <c:v>349.46962760000002</c:v>
                </c:pt>
                <c:pt idx="16862">
                  <c:v>349.48134820000001</c:v>
                </c:pt>
                <c:pt idx="16863">
                  <c:v>349.49306830000006</c:v>
                </c:pt>
                <c:pt idx="16864">
                  <c:v>349.50478759999999</c:v>
                </c:pt>
                <c:pt idx="16865">
                  <c:v>349.51650640000003</c:v>
                </c:pt>
                <c:pt idx="16866">
                  <c:v>349.5282244</c:v>
                </c:pt>
                <c:pt idx="16867">
                  <c:v>349.53994189999997</c:v>
                </c:pt>
                <c:pt idx="16868">
                  <c:v>349.55165870000002</c:v>
                </c:pt>
                <c:pt idx="16869">
                  <c:v>349.56337480000002</c:v>
                </c:pt>
                <c:pt idx="16870">
                  <c:v>349.5750903</c:v>
                </c:pt>
                <c:pt idx="16871">
                  <c:v>349.58680520000001</c:v>
                </c:pt>
                <c:pt idx="16872">
                  <c:v>349.59851940000004</c:v>
                </c:pt>
                <c:pt idx="16873">
                  <c:v>349.61023300000005</c:v>
                </c:pt>
                <c:pt idx="16874">
                  <c:v>349.62194590000001</c:v>
                </c:pt>
                <c:pt idx="16875">
                  <c:v>349.63365820000001</c:v>
                </c:pt>
                <c:pt idx="16876">
                  <c:v>349.64536980000003</c:v>
                </c:pt>
                <c:pt idx="16877">
                  <c:v>349.65708080000002</c:v>
                </c:pt>
                <c:pt idx="16878">
                  <c:v>349.66879119999999</c:v>
                </c:pt>
                <c:pt idx="16879">
                  <c:v>349.68050090000003</c:v>
                </c:pt>
                <c:pt idx="16880">
                  <c:v>349.69220990000002</c:v>
                </c:pt>
                <c:pt idx="16881">
                  <c:v>349.7039183</c:v>
                </c:pt>
                <c:pt idx="16882">
                  <c:v>349.71562610000001</c:v>
                </c:pt>
                <c:pt idx="16883">
                  <c:v>349.72733320000003</c:v>
                </c:pt>
                <c:pt idx="16884">
                  <c:v>349.73903970000003</c:v>
                </c:pt>
                <c:pt idx="16885">
                  <c:v>349.75074560000002</c:v>
                </c:pt>
                <c:pt idx="16886">
                  <c:v>349.76245080000001</c:v>
                </c:pt>
                <c:pt idx="16887">
                  <c:v>349.77415530000002</c:v>
                </c:pt>
                <c:pt idx="16888">
                  <c:v>349.78585920000006</c:v>
                </c:pt>
                <c:pt idx="16889">
                  <c:v>349.79756249999997</c:v>
                </c:pt>
                <c:pt idx="16890">
                  <c:v>349.8092651</c:v>
                </c:pt>
                <c:pt idx="16891">
                  <c:v>349.82096700000005</c:v>
                </c:pt>
                <c:pt idx="16892">
                  <c:v>349.83266839999999</c:v>
                </c:pt>
                <c:pt idx="16893">
                  <c:v>349.84436900000003</c:v>
                </c:pt>
                <c:pt idx="16894">
                  <c:v>349.85606910000001</c:v>
                </c:pt>
                <c:pt idx="16895">
                  <c:v>349.86776850000001</c:v>
                </c:pt>
                <c:pt idx="16896">
                  <c:v>349.87946720000002</c:v>
                </c:pt>
                <c:pt idx="16897">
                  <c:v>349.89116530000001</c:v>
                </c:pt>
                <c:pt idx="16898">
                  <c:v>349.90286280000004</c:v>
                </c:pt>
                <c:pt idx="16899">
                  <c:v>349.91455960000002</c:v>
                </c:pt>
                <c:pt idx="16900">
                  <c:v>349.92625570000001</c:v>
                </c:pt>
                <c:pt idx="16901">
                  <c:v>349.93795130000007</c:v>
                </c:pt>
                <c:pt idx="16902">
                  <c:v>349.9496461</c:v>
                </c:pt>
                <c:pt idx="16903">
                  <c:v>349.96134040000004</c:v>
                </c:pt>
                <c:pt idx="16904">
                  <c:v>349.97303400000004</c:v>
                </c:pt>
                <c:pt idx="16905">
                  <c:v>349.9847269</c:v>
                </c:pt>
                <c:pt idx="16906">
                  <c:v>349.99641920000005</c:v>
                </c:pt>
                <c:pt idx="16907">
                  <c:v>350.00811090000002</c:v>
                </c:pt>
                <c:pt idx="16908">
                  <c:v>350.01980190000006</c:v>
                </c:pt>
                <c:pt idx="16909">
                  <c:v>350.0314922</c:v>
                </c:pt>
                <c:pt idx="16910">
                  <c:v>350.043182</c:v>
                </c:pt>
                <c:pt idx="16911">
                  <c:v>350.05487099999999</c:v>
                </c:pt>
                <c:pt idx="16912">
                  <c:v>350.06655949999998</c:v>
                </c:pt>
                <c:pt idx="16913">
                  <c:v>350.07824729999999</c:v>
                </c:pt>
                <c:pt idx="16914">
                  <c:v>350.0899344</c:v>
                </c:pt>
                <c:pt idx="16915">
                  <c:v>350.1016209</c:v>
                </c:pt>
                <c:pt idx="16916">
                  <c:v>350.11330680000003</c:v>
                </c:pt>
                <c:pt idx="16917">
                  <c:v>350.12499200000002</c:v>
                </c:pt>
                <c:pt idx="16918">
                  <c:v>350.13667650000002</c:v>
                </c:pt>
                <c:pt idx="16919">
                  <c:v>350.14836040000006</c:v>
                </c:pt>
                <c:pt idx="16920">
                  <c:v>350.16004370000002</c:v>
                </c:pt>
                <c:pt idx="16921">
                  <c:v>350.17172640000007</c:v>
                </c:pt>
                <c:pt idx="16922">
                  <c:v>350.18340830000005</c:v>
                </c:pt>
                <c:pt idx="16923">
                  <c:v>350.19508970000004</c:v>
                </c:pt>
                <c:pt idx="16924">
                  <c:v>350.20677039999998</c:v>
                </c:pt>
                <c:pt idx="16925">
                  <c:v>350.21845039999999</c:v>
                </c:pt>
                <c:pt idx="16926">
                  <c:v>350.23012979999999</c:v>
                </c:pt>
                <c:pt idx="16927">
                  <c:v>350.24180860000001</c:v>
                </c:pt>
                <c:pt idx="16928">
                  <c:v>350.2534867</c:v>
                </c:pt>
                <c:pt idx="16929">
                  <c:v>350.26516420000002</c:v>
                </c:pt>
                <c:pt idx="16930">
                  <c:v>350.27684100000005</c:v>
                </c:pt>
                <c:pt idx="16931">
                  <c:v>350.28851720000006</c:v>
                </c:pt>
                <c:pt idx="16932">
                  <c:v>350.30019270000003</c:v>
                </c:pt>
                <c:pt idx="16933">
                  <c:v>350.31186760000003</c:v>
                </c:pt>
                <c:pt idx="16934">
                  <c:v>350.32354190000001</c:v>
                </c:pt>
                <c:pt idx="16935">
                  <c:v>350.33521550000006</c:v>
                </c:pt>
                <c:pt idx="16936">
                  <c:v>350.34688850000003</c:v>
                </c:pt>
                <c:pt idx="16937">
                  <c:v>350.35856080000002</c:v>
                </c:pt>
                <c:pt idx="16938">
                  <c:v>350.37023240000002</c:v>
                </c:pt>
                <c:pt idx="16939">
                  <c:v>350.38190350000002</c:v>
                </c:pt>
                <c:pt idx="16940">
                  <c:v>350.39357389999998</c:v>
                </c:pt>
                <c:pt idx="16941">
                  <c:v>350.40524360000001</c:v>
                </c:pt>
                <c:pt idx="16942">
                  <c:v>350.41691270000001</c:v>
                </c:pt>
                <c:pt idx="16943">
                  <c:v>350.42858110000003</c:v>
                </c:pt>
                <c:pt idx="16944">
                  <c:v>350.44024890000003</c:v>
                </c:pt>
                <c:pt idx="16945">
                  <c:v>350.45191610000001</c:v>
                </c:pt>
                <c:pt idx="16946">
                  <c:v>350.4635826</c:v>
                </c:pt>
                <c:pt idx="16947">
                  <c:v>350.47524850000002</c:v>
                </c:pt>
                <c:pt idx="16948">
                  <c:v>350.4869137</c:v>
                </c:pt>
                <c:pt idx="16949">
                  <c:v>350.49857830000002</c:v>
                </c:pt>
                <c:pt idx="16950">
                  <c:v>350.51024220000005</c:v>
                </c:pt>
                <c:pt idx="16951">
                  <c:v>350.5219055</c:v>
                </c:pt>
                <c:pt idx="16952">
                  <c:v>350.53356820000005</c:v>
                </c:pt>
                <c:pt idx="16953">
                  <c:v>350.54523019999999</c:v>
                </c:pt>
                <c:pt idx="16954">
                  <c:v>350.55689150000001</c:v>
                </c:pt>
                <c:pt idx="16955">
                  <c:v>350.5685522</c:v>
                </c:pt>
                <c:pt idx="16956">
                  <c:v>350.58021230000003</c:v>
                </c:pt>
                <c:pt idx="16957">
                  <c:v>350.59187170000001</c:v>
                </c:pt>
                <c:pt idx="16958">
                  <c:v>350.60353049999998</c:v>
                </c:pt>
                <c:pt idx="16959">
                  <c:v>350.61518860000001</c:v>
                </c:pt>
                <c:pt idx="16960">
                  <c:v>350.62684610000002</c:v>
                </c:pt>
                <c:pt idx="16961">
                  <c:v>350.63850300000001</c:v>
                </c:pt>
                <c:pt idx="16962">
                  <c:v>350.65015920000002</c:v>
                </c:pt>
                <c:pt idx="16963">
                  <c:v>350.66181470000004</c:v>
                </c:pt>
                <c:pt idx="16964">
                  <c:v>350.6734697</c:v>
                </c:pt>
                <c:pt idx="16965">
                  <c:v>350.68512390000001</c:v>
                </c:pt>
                <c:pt idx="16966">
                  <c:v>350.6967775</c:v>
                </c:pt>
                <c:pt idx="16967">
                  <c:v>350.70843050000002</c:v>
                </c:pt>
                <c:pt idx="16968">
                  <c:v>350.72008290000002</c:v>
                </c:pt>
                <c:pt idx="16969">
                  <c:v>350.73173450000002</c:v>
                </c:pt>
                <c:pt idx="16970">
                  <c:v>350.74338560000001</c:v>
                </c:pt>
                <c:pt idx="16971">
                  <c:v>350.75503600000002</c:v>
                </c:pt>
                <c:pt idx="16972">
                  <c:v>350.76668570000004</c:v>
                </c:pt>
                <c:pt idx="16973">
                  <c:v>350.7783349</c:v>
                </c:pt>
                <c:pt idx="16974">
                  <c:v>350.78998330000002</c:v>
                </c:pt>
                <c:pt idx="16975">
                  <c:v>350.76876610000005</c:v>
                </c:pt>
                <c:pt idx="16976">
                  <c:v>350.78082640000002</c:v>
                </c:pt>
                <c:pt idx="16977">
                  <c:v>350.79288600000001</c:v>
                </c:pt>
                <c:pt idx="16978">
                  <c:v>350.80494500000003</c:v>
                </c:pt>
                <c:pt idx="16979">
                  <c:v>350.81700339999998</c:v>
                </c:pt>
                <c:pt idx="16980">
                  <c:v>350.82906109999999</c:v>
                </c:pt>
                <c:pt idx="16981">
                  <c:v>350.84111810000002</c:v>
                </c:pt>
                <c:pt idx="16982">
                  <c:v>350.85317450000002</c:v>
                </c:pt>
                <c:pt idx="16983">
                  <c:v>350.86523020000004</c:v>
                </c:pt>
                <c:pt idx="16984">
                  <c:v>350.87728530000004</c:v>
                </c:pt>
                <c:pt idx="16985">
                  <c:v>350.88933970000005</c:v>
                </c:pt>
                <c:pt idx="16986">
                  <c:v>350.90139349999998</c:v>
                </c:pt>
                <c:pt idx="16987">
                  <c:v>350.91344660000004</c:v>
                </c:pt>
                <c:pt idx="16988">
                  <c:v>350.92549910000002</c:v>
                </c:pt>
                <c:pt idx="16989">
                  <c:v>350.93755090000002</c:v>
                </c:pt>
                <c:pt idx="16990">
                  <c:v>350.94960200000003</c:v>
                </c:pt>
                <c:pt idx="16991">
                  <c:v>350.96165250000001</c:v>
                </c:pt>
                <c:pt idx="16992">
                  <c:v>350.97370240000004</c:v>
                </c:pt>
                <c:pt idx="16993">
                  <c:v>350.98575160000001</c:v>
                </c:pt>
                <c:pt idx="16994">
                  <c:v>350.99780020000003</c:v>
                </c:pt>
                <c:pt idx="16995">
                  <c:v>351.00984800000003</c:v>
                </c:pt>
                <c:pt idx="16996">
                  <c:v>351.02189529999998</c:v>
                </c:pt>
                <c:pt idx="16997">
                  <c:v>351.0339419</c:v>
                </c:pt>
                <c:pt idx="16998">
                  <c:v>351.04598779999998</c:v>
                </c:pt>
                <c:pt idx="16999">
                  <c:v>351.05803310000005</c:v>
                </c:pt>
                <c:pt idx="17000">
                  <c:v>351.07007770000001</c:v>
                </c:pt>
                <c:pt idx="17001">
                  <c:v>351.08212170000002</c:v>
                </c:pt>
                <c:pt idx="17002">
                  <c:v>351.09416499999998</c:v>
                </c:pt>
                <c:pt idx="17003">
                  <c:v>351.10620769999997</c:v>
                </c:pt>
                <c:pt idx="17004">
                  <c:v>351.11824969999998</c:v>
                </c:pt>
                <c:pt idx="17005">
                  <c:v>351.13029110000002</c:v>
                </c:pt>
                <c:pt idx="17006">
                  <c:v>351.14233180000002</c:v>
                </c:pt>
                <c:pt idx="17007">
                  <c:v>351.15437180000004</c:v>
                </c:pt>
                <c:pt idx="17008">
                  <c:v>351.16641120000003</c:v>
                </c:pt>
                <c:pt idx="17009">
                  <c:v>351.17845</c:v>
                </c:pt>
                <c:pt idx="17010">
                  <c:v>351.19048810000004</c:v>
                </c:pt>
                <c:pt idx="17011">
                  <c:v>351.20252549999998</c:v>
                </c:pt>
                <c:pt idx="17012">
                  <c:v>351.21456230000001</c:v>
                </c:pt>
                <c:pt idx="17013">
                  <c:v>351.22659850000002</c:v>
                </c:pt>
                <c:pt idx="17014">
                  <c:v>351.23863399999999</c:v>
                </c:pt>
                <c:pt idx="17015">
                  <c:v>351.25066880000003</c:v>
                </c:pt>
                <c:pt idx="17016">
                  <c:v>351.26270300000004</c:v>
                </c:pt>
                <c:pt idx="17017">
                  <c:v>351.27473650000002</c:v>
                </c:pt>
                <c:pt idx="17018">
                  <c:v>351.28676940000003</c:v>
                </c:pt>
                <c:pt idx="17019">
                  <c:v>351.29880160000005</c:v>
                </c:pt>
                <c:pt idx="17020">
                  <c:v>351.31083319999999</c:v>
                </c:pt>
                <c:pt idx="17021">
                  <c:v>351.3228641</c:v>
                </c:pt>
                <c:pt idx="17022">
                  <c:v>351.33489430000003</c:v>
                </c:pt>
                <c:pt idx="17023">
                  <c:v>351.34692389999998</c:v>
                </c:pt>
                <c:pt idx="17024">
                  <c:v>351.35895290000002</c:v>
                </c:pt>
                <c:pt idx="17025">
                  <c:v>351.37098120000002</c:v>
                </c:pt>
                <c:pt idx="17026">
                  <c:v>351.38300880000003</c:v>
                </c:pt>
                <c:pt idx="17027">
                  <c:v>351.39503580000002</c:v>
                </c:pt>
                <c:pt idx="17028">
                  <c:v>351.40706219999998</c:v>
                </c:pt>
                <c:pt idx="17029">
                  <c:v>351.41908790000002</c:v>
                </c:pt>
                <c:pt idx="17030">
                  <c:v>351.43111290000002</c:v>
                </c:pt>
                <c:pt idx="17031">
                  <c:v>351.44313729999999</c:v>
                </c:pt>
                <c:pt idx="17032">
                  <c:v>351.45516099999998</c:v>
                </c:pt>
                <c:pt idx="17033">
                  <c:v>351.4671841</c:v>
                </c:pt>
                <c:pt idx="17034">
                  <c:v>351.47920650000003</c:v>
                </c:pt>
                <c:pt idx="17035">
                  <c:v>351.49122830000005</c:v>
                </c:pt>
                <c:pt idx="17036">
                  <c:v>351.50324940000002</c:v>
                </c:pt>
                <c:pt idx="17037">
                  <c:v>351.51526990000002</c:v>
                </c:pt>
                <c:pt idx="17038">
                  <c:v>351.52728969999998</c:v>
                </c:pt>
                <c:pt idx="17039">
                  <c:v>351.53930890000004</c:v>
                </c:pt>
                <c:pt idx="17040">
                  <c:v>351.55132739999999</c:v>
                </c:pt>
                <c:pt idx="17041">
                  <c:v>351.56334520000001</c:v>
                </c:pt>
                <c:pt idx="17042">
                  <c:v>351.57536240000002</c:v>
                </c:pt>
                <c:pt idx="17043">
                  <c:v>351.58737900000006</c:v>
                </c:pt>
                <c:pt idx="17044">
                  <c:v>351.59939490000005</c:v>
                </c:pt>
                <c:pt idx="17045">
                  <c:v>351.61141010000006</c:v>
                </c:pt>
                <c:pt idx="17046">
                  <c:v>351.62342470000004</c:v>
                </c:pt>
                <c:pt idx="17047">
                  <c:v>351.63543859999999</c:v>
                </c:pt>
                <c:pt idx="17048">
                  <c:v>351.64745190000002</c:v>
                </c:pt>
                <c:pt idx="17049">
                  <c:v>351.65946450000001</c:v>
                </c:pt>
                <c:pt idx="17050">
                  <c:v>351.67147649999998</c:v>
                </c:pt>
                <c:pt idx="17051">
                  <c:v>351.68348780000002</c:v>
                </c:pt>
                <c:pt idx="17052">
                  <c:v>351.69549849999999</c:v>
                </c:pt>
                <c:pt idx="17053">
                  <c:v>351.70750850000002</c:v>
                </c:pt>
                <c:pt idx="17054">
                  <c:v>351.71951790000003</c:v>
                </c:pt>
                <c:pt idx="17055">
                  <c:v>351.7315266</c:v>
                </c:pt>
                <c:pt idx="17056">
                  <c:v>351.74353460000003</c:v>
                </c:pt>
                <c:pt idx="17057">
                  <c:v>351.75554200000005</c:v>
                </c:pt>
                <c:pt idx="17058">
                  <c:v>351.76754880000004</c:v>
                </c:pt>
                <c:pt idx="17059">
                  <c:v>351.77955490000005</c:v>
                </c:pt>
                <c:pt idx="17060">
                  <c:v>351.79156030000001</c:v>
                </c:pt>
                <c:pt idx="17061">
                  <c:v>351.80356510000001</c:v>
                </c:pt>
                <c:pt idx="17062">
                  <c:v>351.81556930000005</c:v>
                </c:pt>
                <c:pt idx="17063">
                  <c:v>351.82757280000004</c:v>
                </c:pt>
                <c:pt idx="17064">
                  <c:v>351.83957559999999</c:v>
                </c:pt>
                <c:pt idx="17065">
                  <c:v>351.85157780000003</c:v>
                </c:pt>
                <c:pt idx="17066">
                  <c:v>351.86357930000003</c:v>
                </c:pt>
                <c:pt idx="17067">
                  <c:v>351.8755802</c:v>
                </c:pt>
                <c:pt idx="17068">
                  <c:v>351.88758040000005</c:v>
                </c:pt>
                <c:pt idx="17069">
                  <c:v>351.89958000000001</c:v>
                </c:pt>
                <c:pt idx="17070">
                  <c:v>351.91157889999999</c:v>
                </c:pt>
                <c:pt idx="17071">
                  <c:v>351.92357710000005</c:v>
                </c:pt>
                <c:pt idx="17072">
                  <c:v>351.93557470000002</c:v>
                </c:pt>
                <c:pt idx="17073">
                  <c:v>351.94757170000003</c:v>
                </c:pt>
                <c:pt idx="17074">
                  <c:v>351.95956800000005</c:v>
                </c:pt>
                <c:pt idx="17075">
                  <c:v>351.97156360000002</c:v>
                </c:pt>
                <c:pt idx="17076">
                  <c:v>351.98355860000004</c:v>
                </c:pt>
                <c:pt idx="17077">
                  <c:v>351.99555300000003</c:v>
                </c:pt>
                <c:pt idx="17078">
                  <c:v>352.00754669999998</c:v>
                </c:pt>
                <c:pt idx="17079">
                  <c:v>352.01953970000005</c:v>
                </c:pt>
                <c:pt idx="17080">
                  <c:v>352.03153209999999</c:v>
                </c:pt>
                <c:pt idx="17081">
                  <c:v>352.0435238</c:v>
                </c:pt>
                <c:pt idx="17082">
                  <c:v>352.05551490000005</c:v>
                </c:pt>
                <c:pt idx="17083">
                  <c:v>352.06750530000005</c:v>
                </c:pt>
                <c:pt idx="17084">
                  <c:v>352.07949510000003</c:v>
                </c:pt>
                <c:pt idx="17085">
                  <c:v>352.09148420000002</c:v>
                </c:pt>
                <c:pt idx="17086">
                  <c:v>352.1034727</c:v>
                </c:pt>
                <c:pt idx="17087">
                  <c:v>352.11546050000004</c:v>
                </c:pt>
                <c:pt idx="17088">
                  <c:v>352.12744770000006</c:v>
                </c:pt>
                <c:pt idx="17089">
                  <c:v>352.13943419999998</c:v>
                </c:pt>
                <c:pt idx="17090">
                  <c:v>352.15142000000003</c:v>
                </c:pt>
                <c:pt idx="17091">
                  <c:v>352.16340520000006</c:v>
                </c:pt>
                <c:pt idx="17092">
                  <c:v>352.1753898</c:v>
                </c:pt>
                <c:pt idx="17093">
                  <c:v>352.18737370000002</c:v>
                </c:pt>
                <c:pt idx="17094">
                  <c:v>352.1993569</c:v>
                </c:pt>
                <c:pt idx="17095">
                  <c:v>352.21133950000001</c:v>
                </c:pt>
                <c:pt idx="17096">
                  <c:v>352.22332139999997</c:v>
                </c:pt>
                <c:pt idx="17097">
                  <c:v>352.23530270000003</c:v>
                </c:pt>
                <c:pt idx="17098">
                  <c:v>352.24728330000005</c:v>
                </c:pt>
                <c:pt idx="17099">
                  <c:v>352.25926330000004</c:v>
                </c:pt>
                <c:pt idx="17100">
                  <c:v>352.27124259999999</c:v>
                </c:pt>
                <c:pt idx="17101">
                  <c:v>352.28322129999998</c:v>
                </c:pt>
                <c:pt idx="17102">
                  <c:v>352.29519930000004</c:v>
                </c:pt>
                <c:pt idx="17103">
                  <c:v>352.30717670000001</c:v>
                </c:pt>
                <c:pt idx="17104">
                  <c:v>352.3191534</c:v>
                </c:pt>
                <c:pt idx="17105">
                  <c:v>352.33112940000001</c:v>
                </c:pt>
                <c:pt idx="17106">
                  <c:v>352.34310479999999</c:v>
                </c:pt>
                <c:pt idx="17107">
                  <c:v>352.35507960000001</c:v>
                </c:pt>
                <c:pt idx="17108">
                  <c:v>352.36705369999999</c:v>
                </c:pt>
                <c:pt idx="17109">
                  <c:v>352.37902709999997</c:v>
                </c:pt>
                <c:pt idx="17110">
                  <c:v>352.39099990000005</c:v>
                </c:pt>
                <c:pt idx="17111">
                  <c:v>352.40297210000006</c:v>
                </c:pt>
                <c:pt idx="17112">
                  <c:v>352.41494350000005</c:v>
                </c:pt>
                <c:pt idx="17113">
                  <c:v>352.42691440000004</c:v>
                </c:pt>
                <c:pt idx="17114">
                  <c:v>352.43888460000005</c:v>
                </c:pt>
                <c:pt idx="17115">
                  <c:v>352.45085410000002</c:v>
                </c:pt>
                <c:pt idx="17116">
                  <c:v>352.46282300000001</c:v>
                </c:pt>
                <c:pt idx="17117">
                  <c:v>352.47479120000003</c:v>
                </c:pt>
                <c:pt idx="17118">
                  <c:v>352.4867587</c:v>
                </c:pt>
                <c:pt idx="17119">
                  <c:v>352.49872570000002</c:v>
                </c:pt>
                <c:pt idx="17120">
                  <c:v>352.51069189999998</c:v>
                </c:pt>
                <c:pt idx="17121">
                  <c:v>352.52265750000004</c:v>
                </c:pt>
                <c:pt idx="17122">
                  <c:v>352.53462250000001</c:v>
                </c:pt>
                <c:pt idx="17123">
                  <c:v>352.5465868</c:v>
                </c:pt>
                <c:pt idx="17124">
                  <c:v>352.5585504</c:v>
                </c:pt>
                <c:pt idx="17125">
                  <c:v>352.57051339999998</c:v>
                </c:pt>
                <c:pt idx="17126">
                  <c:v>352.5824758</c:v>
                </c:pt>
                <c:pt idx="17127">
                  <c:v>352.59443750000003</c:v>
                </c:pt>
                <c:pt idx="17128">
                  <c:v>352.60639850000001</c:v>
                </c:pt>
                <c:pt idx="17129">
                  <c:v>352.61835890000003</c:v>
                </c:pt>
                <c:pt idx="17130">
                  <c:v>352.63031860000007</c:v>
                </c:pt>
                <c:pt idx="17131">
                  <c:v>352.64227770000002</c:v>
                </c:pt>
                <c:pt idx="17132">
                  <c:v>352.65423610000005</c:v>
                </c:pt>
                <c:pt idx="17133">
                  <c:v>352.6661939</c:v>
                </c:pt>
                <c:pt idx="17134">
                  <c:v>352.67815100000001</c:v>
                </c:pt>
                <c:pt idx="17135">
                  <c:v>352.69010750000001</c:v>
                </c:pt>
                <c:pt idx="17136">
                  <c:v>352.70206330000002</c:v>
                </c:pt>
                <c:pt idx="17137">
                  <c:v>352.71401839999999</c:v>
                </c:pt>
                <c:pt idx="17138">
                  <c:v>352.72597290000004</c:v>
                </c:pt>
                <c:pt idx="17139">
                  <c:v>352.73792680000003</c:v>
                </c:pt>
                <c:pt idx="17140">
                  <c:v>352.74988000000002</c:v>
                </c:pt>
                <c:pt idx="17141">
                  <c:v>352.76183249999997</c:v>
                </c:pt>
                <c:pt idx="17142">
                  <c:v>352.77378440000001</c:v>
                </c:pt>
                <c:pt idx="17143">
                  <c:v>352.78573570000003</c:v>
                </c:pt>
                <c:pt idx="17144">
                  <c:v>352.79768630000007</c:v>
                </c:pt>
                <c:pt idx="17145">
                  <c:v>352.8096362</c:v>
                </c:pt>
                <c:pt idx="17146">
                  <c:v>352.82158550000003</c:v>
                </c:pt>
                <c:pt idx="17147">
                  <c:v>352.83353410000001</c:v>
                </c:pt>
                <c:pt idx="17148">
                  <c:v>352.84548210000003</c:v>
                </c:pt>
                <c:pt idx="17149">
                  <c:v>352.8574294</c:v>
                </c:pt>
                <c:pt idx="17150">
                  <c:v>352.86937610000001</c:v>
                </c:pt>
                <c:pt idx="17151">
                  <c:v>352.88132209999998</c:v>
                </c:pt>
                <c:pt idx="17152">
                  <c:v>352.89326740000001</c:v>
                </c:pt>
                <c:pt idx="17153">
                  <c:v>352.90521219999999</c:v>
                </c:pt>
                <c:pt idx="17154">
                  <c:v>352.91715620000002</c:v>
                </c:pt>
                <c:pt idx="17155">
                  <c:v>352.92909960000003</c:v>
                </c:pt>
                <c:pt idx="17156">
                  <c:v>352.94104240000001</c:v>
                </c:pt>
                <c:pt idx="17157">
                  <c:v>352.95298450000001</c:v>
                </c:pt>
                <c:pt idx="17158">
                  <c:v>352.96492590000003</c:v>
                </c:pt>
                <c:pt idx="17159">
                  <c:v>352.97686670000002</c:v>
                </c:pt>
                <c:pt idx="17160">
                  <c:v>352.98880680000002</c:v>
                </c:pt>
                <c:pt idx="17161">
                  <c:v>353.00074630000006</c:v>
                </c:pt>
                <c:pt idx="17162">
                  <c:v>353.01268520000002</c:v>
                </c:pt>
                <c:pt idx="17163">
                  <c:v>353.02462329999997</c:v>
                </c:pt>
                <c:pt idx="17164">
                  <c:v>353.03656090000004</c:v>
                </c:pt>
                <c:pt idx="17165">
                  <c:v>353.04849770000004</c:v>
                </c:pt>
                <c:pt idx="17166">
                  <c:v>353.06043400000004</c:v>
                </c:pt>
                <c:pt idx="17167">
                  <c:v>353.07236950000004</c:v>
                </c:pt>
                <c:pt idx="17168">
                  <c:v>353.08430440000006</c:v>
                </c:pt>
                <c:pt idx="17169">
                  <c:v>353.09623870000001</c:v>
                </c:pt>
                <c:pt idx="17170">
                  <c:v>353.10817230000004</c:v>
                </c:pt>
                <c:pt idx="17171">
                  <c:v>353.12010530000003</c:v>
                </c:pt>
                <c:pt idx="17172">
                  <c:v>353.13203759999999</c:v>
                </c:pt>
                <c:pt idx="17173">
                  <c:v>353.14396920000002</c:v>
                </c:pt>
                <c:pt idx="17174">
                  <c:v>353.15590020000002</c:v>
                </c:pt>
                <c:pt idx="17175">
                  <c:v>353.16783050000004</c:v>
                </c:pt>
                <c:pt idx="17176">
                  <c:v>353.17976020000003</c:v>
                </c:pt>
                <c:pt idx="17177">
                  <c:v>353.19168930000001</c:v>
                </c:pt>
                <c:pt idx="17178">
                  <c:v>353.20361760000003</c:v>
                </c:pt>
                <c:pt idx="17179">
                  <c:v>353.21554540000005</c:v>
                </c:pt>
                <c:pt idx="17180">
                  <c:v>353.22747250000003</c:v>
                </c:pt>
                <c:pt idx="17181">
                  <c:v>353.23939890000003</c:v>
                </c:pt>
                <c:pt idx="17182">
                  <c:v>353.25132459999998</c:v>
                </c:pt>
                <c:pt idx="17183">
                  <c:v>353.26324979999998</c:v>
                </c:pt>
                <c:pt idx="17184">
                  <c:v>353.27517420000004</c:v>
                </c:pt>
                <c:pt idx="17185">
                  <c:v>353.28709800000007</c:v>
                </c:pt>
                <c:pt idx="17186">
                  <c:v>353.29902120000003</c:v>
                </c:pt>
                <c:pt idx="17187">
                  <c:v>353.31094370000005</c:v>
                </c:pt>
                <c:pt idx="17188">
                  <c:v>353.3228656</c:v>
                </c:pt>
                <c:pt idx="17189">
                  <c:v>353.33478680000002</c:v>
                </c:pt>
                <c:pt idx="17190">
                  <c:v>353.34670730000005</c:v>
                </c:pt>
                <c:pt idx="17191">
                  <c:v>353.3586272</c:v>
                </c:pt>
                <c:pt idx="17192">
                  <c:v>353.37054640000002</c:v>
                </c:pt>
                <c:pt idx="17193">
                  <c:v>353.38246500000002</c:v>
                </c:pt>
                <c:pt idx="17194">
                  <c:v>353.394383</c:v>
                </c:pt>
                <c:pt idx="17195">
                  <c:v>353.40630020000003</c:v>
                </c:pt>
                <c:pt idx="17196">
                  <c:v>353.4182169</c:v>
                </c:pt>
                <c:pt idx="17197">
                  <c:v>353.43013280000002</c:v>
                </c:pt>
                <c:pt idx="17198">
                  <c:v>353.44204819999999</c:v>
                </c:pt>
                <c:pt idx="17199">
                  <c:v>353.45396280000006</c:v>
                </c:pt>
                <c:pt idx="17200">
                  <c:v>353.46587679999999</c:v>
                </c:pt>
                <c:pt idx="17201">
                  <c:v>353.47779020000002</c:v>
                </c:pt>
                <c:pt idx="17202">
                  <c:v>353.4897029</c:v>
                </c:pt>
                <c:pt idx="17203">
                  <c:v>353.50161500000007</c:v>
                </c:pt>
                <c:pt idx="17204">
                  <c:v>353.51352640000005</c:v>
                </c:pt>
                <c:pt idx="17205">
                  <c:v>353.52543710000003</c:v>
                </c:pt>
                <c:pt idx="17206">
                  <c:v>353.5373472</c:v>
                </c:pt>
                <c:pt idx="17207">
                  <c:v>353.5492567</c:v>
                </c:pt>
                <c:pt idx="17208">
                  <c:v>353.56116550000002</c:v>
                </c:pt>
                <c:pt idx="17209">
                  <c:v>353.57307360000004</c:v>
                </c:pt>
                <c:pt idx="17210">
                  <c:v>353.58498110000005</c:v>
                </c:pt>
                <c:pt idx="17211">
                  <c:v>353.59688790000001</c:v>
                </c:pt>
                <c:pt idx="17212">
                  <c:v>353.60879410000001</c:v>
                </c:pt>
                <c:pt idx="17213">
                  <c:v>353.62069960000002</c:v>
                </c:pt>
                <c:pt idx="17214">
                  <c:v>353.63260450000001</c:v>
                </c:pt>
                <c:pt idx="17215">
                  <c:v>353.64450870000002</c:v>
                </c:pt>
                <c:pt idx="17216">
                  <c:v>353.6564123</c:v>
                </c:pt>
                <c:pt idx="17217">
                  <c:v>353.6683152</c:v>
                </c:pt>
                <c:pt idx="17218">
                  <c:v>353.6802174</c:v>
                </c:pt>
                <c:pt idx="17219">
                  <c:v>353.69211910000007</c:v>
                </c:pt>
                <c:pt idx="17220">
                  <c:v>353.70402000000001</c:v>
                </c:pt>
                <c:pt idx="17221">
                  <c:v>353.71592030000005</c:v>
                </c:pt>
                <c:pt idx="17222">
                  <c:v>353.72782000000007</c:v>
                </c:pt>
                <c:pt idx="17223">
                  <c:v>353.73971899999998</c:v>
                </c:pt>
                <c:pt idx="17224">
                  <c:v>353.75161730000002</c:v>
                </c:pt>
                <c:pt idx="17225">
                  <c:v>353.76351500000004</c:v>
                </c:pt>
                <c:pt idx="17226">
                  <c:v>353.77541200000002</c:v>
                </c:pt>
                <c:pt idx="17227">
                  <c:v>353.78730840000003</c:v>
                </c:pt>
                <c:pt idx="17228">
                  <c:v>353.79920410000005</c:v>
                </c:pt>
                <c:pt idx="17229">
                  <c:v>353.8110992</c:v>
                </c:pt>
                <c:pt idx="17230">
                  <c:v>353.82299360000002</c:v>
                </c:pt>
                <c:pt idx="17231">
                  <c:v>353.83488740000001</c:v>
                </c:pt>
                <c:pt idx="17232">
                  <c:v>353.84678050000002</c:v>
                </c:pt>
                <c:pt idx="17233">
                  <c:v>353.85867300000001</c:v>
                </c:pt>
                <c:pt idx="17234">
                  <c:v>353.87056480000001</c:v>
                </c:pt>
                <c:pt idx="17235">
                  <c:v>353.88245590000002</c:v>
                </c:pt>
                <c:pt idx="17236">
                  <c:v>353.89434650000004</c:v>
                </c:pt>
                <c:pt idx="17237">
                  <c:v>353.90623629999999</c:v>
                </c:pt>
                <c:pt idx="17238">
                  <c:v>353.91812550000003</c:v>
                </c:pt>
                <c:pt idx="17239">
                  <c:v>353.93001410000005</c:v>
                </c:pt>
                <c:pt idx="17240">
                  <c:v>353.9419019</c:v>
                </c:pt>
                <c:pt idx="17241">
                  <c:v>353.95378920000002</c:v>
                </c:pt>
                <c:pt idx="17242">
                  <c:v>353.96567579999999</c:v>
                </c:pt>
                <c:pt idx="17243">
                  <c:v>353.97756170000002</c:v>
                </c:pt>
                <c:pt idx="17244">
                  <c:v>353.98944700000004</c:v>
                </c:pt>
                <c:pt idx="17245">
                  <c:v>354.00133160000001</c:v>
                </c:pt>
                <c:pt idx="17246">
                  <c:v>354.01321560000002</c:v>
                </c:pt>
                <c:pt idx="17247">
                  <c:v>354.02509889999999</c:v>
                </c:pt>
                <c:pt idx="17248">
                  <c:v>354.03698159999999</c:v>
                </c:pt>
                <c:pt idx="17249">
                  <c:v>354.0488636</c:v>
                </c:pt>
                <c:pt idx="17250">
                  <c:v>354.060745</c:v>
                </c:pt>
                <c:pt idx="17251">
                  <c:v>354.0726257</c:v>
                </c:pt>
                <c:pt idx="17252">
                  <c:v>354.08450570000002</c:v>
                </c:pt>
                <c:pt idx="17253">
                  <c:v>354.09638510000002</c:v>
                </c:pt>
                <c:pt idx="17254">
                  <c:v>354.1082639</c:v>
                </c:pt>
                <c:pt idx="17255">
                  <c:v>354.12014199999999</c:v>
                </c:pt>
                <c:pt idx="17256">
                  <c:v>354.13201940000005</c:v>
                </c:pt>
                <c:pt idx="17257">
                  <c:v>354.14389620000003</c:v>
                </c:pt>
                <c:pt idx="17258">
                  <c:v>354.15577230000002</c:v>
                </c:pt>
                <c:pt idx="17259">
                  <c:v>354.16764780000005</c:v>
                </c:pt>
                <c:pt idx="17260">
                  <c:v>354.17952270000006</c:v>
                </c:pt>
                <c:pt idx="17261">
                  <c:v>354.19139680000001</c:v>
                </c:pt>
                <c:pt idx="17262">
                  <c:v>354.20327040000006</c:v>
                </c:pt>
                <c:pt idx="17263">
                  <c:v>354.21514320000006</c:v>
                </c:pt>
                <c:pt idx="17264">
                  <c:v>354.22701539999997</c:v>
                </c:pt>
                <c:pt idx="17265">
                  <c:v>354.23888700000003</c:v>
                </c:pt>
                <c:pt idx="17266">
                  <c:v>354.25075790000005</c:v>
                </c:pt>
                <c:pt idx="17267">
                  <c:v>354.26262819999999</c:v>
                </c:pt>
                <c:pt idx="17268">
                  <c:v>354.27449780000001</c:v>
                </c:pt>
                <c:pt idx="17269">
                  <c:v>354.28636669999997</c:v>
                </c:pt>
                <c:pt idx="17270">
                  <c:v>354.29823500000003</c:v>
                </c:pt>
                <c:pt idx="17271">
                  <c:v>354.31010270000002</c:v>
                </c:pt>
                <c:pt idx="17272">
                  <c:v>354.32196970000001</c:v>
                </c:pt>
                <c:pt idx="17273">
                  <c:v>354.33383600000002</c:v>
                </c:pt>
                <c:pt idx="17274">
                  <c:v>354.34570170000006</c:v>
                </c:pt>
                <c:pt idx="17275">
                  <c:v>354.35756680000003</c:v>
                </c:pt>
                <c:pt idx="17276">
                  <c:v>354.36943109999999</c:v>
                </c:pt>
                <c:pt idx="17277">
                  <c:v>354.3812949</c:v>
                </c:pt>
                <c:pt idx="17278">
                  <c:v>354.39315790000001</c:v>
                </c:pt>
                <c:pt idx="17279">
                  <c:v>354.40502040000001</c:v>
                </c:pt>
                <c:pt idx="17280">
                  <c:v>354.41688210000001</c:v>
                </c:pt>
                <c:pt idx="17281">
                  <c:v>354.42874320000004</c:v>
                </c:pt>
                <c:pt idx="17282">
                  <c:v>354.44060370000005</c:v>
                </c:pt>
                <c:pt idx="17283">
                  <c:v>354.45246350000002</c:v>
                </c:pt>
                <c:pt idx="17284">
                  <c:v>354.46432270000003</c:v>
                </c:pt>
                <c:pt idx="17285">
                  <c:v>354.47618120000004</c:v>
                </c:pt>
                <c:pt idx="17286">
                  <c:v>354.48803900000001</c:v>
                </c:pt>
                <c:pt idx="17287">
                  <c:v>354.49989620000002</c:v>
                </c:pt>
                <c:pt idx="17288">
                  <c:v>354.51175280000001</c:v>
                </c:pt>
                <c:pt idx="17289">
                  <c:v>354.52360870000001</c:v>
                </c:pt>
                <c:pt idx="17290">
                  <c:v>354.53546390000002</c:v>
                </c:pt>
                <c:pt idx="17291">
                  <c:v>354.54731850000002</c:v>
                </c:pt>
                <c:pt idx="17292">
                  <c:v>354.55917240000002</c:v>
                </c:pt>
                <c:pt idx="17293">
                  <c:v>354.57102570000001</c:v>
                </c:pt>
                <c:pt idx="17294">
                  <c:v>354.58287830000006</c:v>
                </c:pt>
                <c:pt idx="17295">
                  <c:v>354.59473030000004</c:v>
                </c:pt>
                <c:pt idx="17296">
                  <c:v>354.60658160000003</c:v>
                </c:pt>
                <c:pt idx="17297">
                  <c:v>354.61843229999999</c:v>
                </c:pt>
                <c:pt idx="17298">
                  <c:v>354.63028229999998</c:v>
                </c:pt>
                <c:pt idx="17299">
                  <c:v>354.64213170000005</c:v>
                </c:pt>
                <c:pt idx="17300">
                  <c:v>354.65398040000002</c:v>
                </c:pt>
                <c:pt idx="17301">
                  <c:v>354.66582840000001</c:v>
                </c:pt>
                <c:pt idx="17302">
                  <c:v>354.67767580000003</c:v>
                </c:pt>
                <c:pt idx="17303">
                  <c:v>354.68952260000003</c:v>
                </c:pt>
                <c:pt idx="17304">
                  <c:v>354.70136870000005</c:v>
                </c:pt>
                <c:pt idx="17305">
                  <c:v>354.71321410000002</c:v>
                </c:pt>
                <c:pt idx="17306">
                  <c:v>354.72505890000002</c:v>
                </c:pt>
                <c:pt idx="17307">
                  <c:v>354.73690310000001</c:v>
                </c:pt>
                <c:pt idx="17308">
                  <c:v>354.74874649999998</c:v>
                </c:pt>
                <c:pt idx="17309">
                  <c:v>354.76058940000001</c:v>
                </c:pt>
                <c:pt idx="17310">
                  <c:v>354.7724316</c:v>
                </c:pt>
                <c:pt idx="17311">
                  <c:v>354.78427310000006</c:v>
                </c:pt>
                <c:pt idx="17312">
                  <c:v>354.79611390000002</c:v>
                </c:pt>
                <c:pt idx="17313">
                  <c:v>354.80795420000004</c:v>
                </c:pt>
                <c:pt idx="17314">
                  <c:v>354.81979369999999</c:v>
                </c:pt>
                <c:pt idx="17315">
                  <c:v>354.83163259999998</c:v>
                </c:pt>
                <c:pt idx="17316">
                  <c:v>354.8434709</c:v>
                </c:pt>
                <c:pt idx="17317">
                  <c:v>354.85530850000004</c:v>
                </c:pt>
                <c:pt idx="17318">
                  <c:v>354.86714549999999</c:v>
                </c:pt>
                <c:pt idx="17319">
                  <c:v>354.87898180000002</c:v>
                </c:pt>
                <c:pt idx="17320">
                  <c:v>354.8908174</c:v>
                </c:pt>
                <c:pt idx="17321">
                  <c:v>354.90265240000002</c:v>
                </c:pt>
                <c:pt idx="17322">
                  <c:v>354.91448670000005</c:v>
                </c:pt>
                <c:pt idx="17323">
                  <c:v>354.92632040000001</c:v>
                </c:pt>
                <c:pt idx="17324">
                  <c:v>354.93815350000006</c:v>
                </c:pt>
                <c:pt idx="17325">
                  <c:v>354.9499859</c:v>
                </c:pt>
                <c:pt idx="17326">
                  <c:v>354.96181760000002</c:v>
                </c:pt>
                <c:pt idx="17327">
                  <c:v>354.97364870000001</c:v>
                </c:pt>
                <c:pt idx="17328">
                  <c:v>354.98547910000002</c:v>
                </c:pt>
                <c:pt idx="17329">
                  <c:v>354.99730879999998</c:v>
                </c:pt>
                <c:pt idx="17330">
                  <c:v>355.00913800000001</c:v>
                </c:pt>
                <c:pt idx="17331">
                  <c:v>355.02096640000002</c:v>
                </c:pt>
                <c:pt idx="17332">
                  <c:v>355.03279420000001</c:v>
                </c:pt>
                <c:pt idx="17333">
                  <c:v>355.04462140000004</c:v>
                </c:pt>
                <c:pt idx="17334">
                  <c:v>355.05644790000002</c:v>
                </c:pt>
                <c:pt idx="17335">
                  <c:v>355.06827380000004</c:v>
                </c:pt>
                <c:pt idx="17336">
                  <c:v>355.08009900000002</c:v>
                </c:pt>
                <c:pt idx="17337">
                  <c:v>355.09192350000001</c:v>
                </c:pt>
                <c:pt idx="17338">
                  <c:v>355.10374740000003</c:v>
                </c:pt>
                <c:pt idx="17339">
                  <c:v>355.11557060000007</c:v>
                </c:pt>
                <c:pt idx="17340">
                  <c:v>355.12739320000003</c:v>
                </c:pt>
                <c:pt idx="17341">
                  <c:v>355.1392151</c:v>
                </c:pt>
                <c:pt idx="17342">
                  <c:v>355.15103640000001</c:v>
                </c:pt>
                <c:pt idx="17343">
                  <c:v>355.1628571</c:v>
                </c:pt>
                <c:pt idx="17344">
                  <c:v>355.17467700000003</c:v>
                </c:pt>
                <c:pt idx="17345">
                  <c:v>355.18649630000004</c:v>
                </c:pt>
                <c:pt idx="17346">
                  <c:v>355.19831500000004</c:v>
                </c:pt>
                <c:pt idx="17347">
                  <c:v>355.21013299999998</c:v>
                </c:pt>
                <c:pt idx="17348">
                  <c:v>355.22195040000003</c:v>
                </c:pt>
                <c:pt idx="17349">
                  <c:v>355.23376710000002</c:v>
                </c:pt>
                <c:pt idx="17350">
                  <c:v>355.24558320000006</c:v>
                </c:pt>
                <c:pt idx="17351">
                  <c:v>355.25739859999999</c:v>
                </c:pt>
                <c:pt idx="17352">
                  <c:v>355.26921330000005</c:v>
                </c:pt>
                <c:pt idx="17353">
                  <c:v>355.28102740000003</c:v>
                </c:pt>
                <c:pt idx="17354">
                  <c:v>355.29284080000002</c:v>
                </c:pt>
                <c:pt idx="17355">
                  <c:v>355.30465359999999</c:v>
                </c:pt>
                <c:pt idx="17356">
                  <c:v>355.3164658</c:v>
                </c:pt>
                <c:pt idx="17357">
                  <c:v>355.32827730000002</c:v>
                </c:pt>
                <c:pt idx="17358">
                  <c:v>355.3400881</c:v>
                </c:pt>
                <c:pt idx="17359">
                  <c:v>355.35189830000002</c:v>
                </c:pt>
                <c:pt idx="17360">
                  <c:v>355.36370780000004</c:v>
                </c:pt>
                <c:pt idx="17361">
                  <c:v>355.37551669999999</c:v>
                </c:pt>
                <c:pt idx="17362">
                  <c:v>355.38732490000001</c:v>
                </c:pt>
                <c:pt idx="17363">
                  <c:v>355.39913239999998</c:v>
                </c:pt>
                <c:pt idx="17364">
                  <c:v>355.37721110000007</c:v>
                </c:pt>
                <c:pt idx="17365">
                  <c:v>355.38944140000001</c:v>
                </c:pt>
                <c:pt idx="17366">
                  <c:v>355.40167110000004</c:v>
                </c:pt>
                <c:pt idx="17367">
                  <c:v>355.41390010000003</c:v>
                </c:pt>
                <c:pt idx="17368">
                  <c:v>355.4261285</c:v>
                </c:pt>
                <c:pt idx="17369">
                  <c:v>355.43835619999999</c:v>
                </c:pt>
                <c:pt idx="17370">
                  <c:v>355.45058320000004</c:v>
                </c:pt>
                <c:pt idx="17371">
                  <c:v>355.46280960000001</c:v>
                </c:pt>
                <c:pt idx="17372">
                  <c:v>355.47503530000006</c:v>
                </c:pt>
                <c:pt idx="17373">
                  <c:v>355.48726040000003</c:v>
                </c:pt>
                <c:pt idx="17374">
                  <c:v>355.4994848</c:v>
                </c:pt>
                <c:pt idx="17375">
                  <c:v>355.5117085</c:v>
                </c:pt>
                <c:pt idx="17376">
                  <c:v>355.52393160000003</c:v>
                </c:pt>
                <c:pt idx="17377">
                  <c:v>355.53615400000001</c:v>
                </c:pt>
                <c:pt idx="17378">
                  <c:v>355.54837570000001</c:v>
                </c:pt>
                <c:pt idx="17379">
                  <c:v>355.56059680000004</c:v>
                </c:pt>
                <c:pt idx="17380">
                  <c:v>355.57281720000003</c:v>
                </c:pt>
                <c:pt idx="17381">
                  <c:v>355.585037</c:v>
                </c:pt>
                <c:pt idx="17382">
                  <c:v>355.59725600000002</c:v>
                </c:pt>
                <c:pt idx="17383">
                  <c:v>355.60947450000003</c:v>
                </c:pt>
                <c:pt idx="17384">
                  <c:v>355.62169230000006</c:v>
                </c:pt>
                <c:pt idx="17385">
                  <c:v>355.63390939999999</c:v>
                </c:pt>
                <c:pt idx="17386">
                  <c:v>355.64612579999999</c:v>
                </c:pt>
                <c:pt idx="17387">
                  <c:v>355.65834160000003</c:v>
                </c:pt>
                <c:pt idx="17388">
                  <c:v>355.67055670000002</c:v>
                </c:pt>
                <c:pt idx="17389">
                  <c:v>355.68277120000005</c:v>
                </c:pt>
                <c:pt idx="17390">
                  <c:v>355.69498500000003</c:v>
                </c:pt>
                <c:pt idx="17391">
                  <c:v>355.70719809999997</c:v>
                </c:pt>
                <c:pt idx="17392">
                  <c:v>355.71941060000006</c:v>
                </c:pt>
                <c:pt idx="17393">
                  <c:v>355.73162240000005</c:v>
                </c:pt>
                <c:pt idx="17394">
                  <c:v>355.74383360000002</c:v>
                </c:pt>
                <c:pt idx="17395">
                  <c:v>355.7560441</c:v>
                </c:pt>
                <c:pt idx="17396">
                  <c:v>355.76825390000005</c:v>
                </c:pt>
                <c:pt idx="17397">
                  <c:v>355.78046300000005</c:v>
                </c:pt>
                <c:pt idx="17398">
                  <c:v>355.79267160000006</c:v>
                </c:pt>
                <c:pt idx="17399">
                  <c:v>355.8048794</c:v>
                </c:pt>
                <c:pt idx="17400">
                  <c:v>355.81708660000004</c:v>
                </c:pt>
                <c:pt idx="17401">
                  <c:v>355.82929310000003</c:v>
                </c:pt>
                <c:pt idx="17402">
                  <c:v>355.841499</c:v>
                </c:pt>
                <c:pt idx="17403">
                  <c:v>355.85370419999998</c:v>
                </c:pt>
                <c:pt idx="17404">
                  <c:v>355.86590870000003</c:v>
                </c:pt>
                <c:pt idx="17405">
                  <c:v>355.87811260000001</c:v>
                </c:pt>
                <c:pt idx="17406">
                  <c:v>355.8903158</c:v>
                </c:pt>
                <c:pt idx="17407">
                  <c:v>355.9025183</c:v>
                </c:pt>
                <c:pt idx="17408">
                  <c:v>355.91472019999998</c:v>
                </c:pt>
                <c:pt idx="17409">
                  <c:v>355.92692139999997</c:v>
                </c:pt>
                <c:pt idx="17410">
                  <c:v>355.939122</c:v>
                </c:pt>
                <c:pt idx="17411">
                  <c:v>355.95132190000004</c:v>
                </c:pt>
                <c:pt idx="17412">
                  <c:v>355.96352110000004</c:v>
                </c:pt>
                <c:pt idx="17413">
                  <c:v>355.97571970000007</c:v>
                </c:pt>
                <c:pt idx="17414">
                  <c:v>355.9879176</c:v>
                </c:pt>
                <c:pt idx="17415">
                  <c:v>356.00011490000003</c:v>
                </c:pt>
                <c:pt idx="17416">
                  <c:v>356.01231150000001</c:v>
                </c:pt>
                <c:pt idx="17417">
                  <c:v>356.02450740000006</c:v>
                </c:pt>
                <c:pt idx="17418">
                  <c:v>356.03670270000003</c:v>
                </c:pt>
                <c:pt idx="17419">
                  <c:v>356.04889730000002</c:v>
                </c:pt>
                <c:pt idx="17420">
                  <c:v>356.06109120000002</c:v>
                </c:pt>
                <c:pt idx="17421">
                  <c:v>356.0732845</c:v>
                </c:pt>
                <c:pt idx="17422">
                  <c:v>356.08547709999999</c:v>
                </c:pt>
                <c:pt idx="17423">
                  <c:v>356.09766910000002</c:v>
                </c:pt>
                <c:pt idx="17424">
                  <c:v>356.1098604</c:v>
                </c:pt>
                <c:pt idx="17425">
                  <c:v>356.12205100000006</c:v>
                </c:pt>
                <c:pt idx="17426">
                  <c:v>356.13424100000003</c:v>
                </c:pt>
                <c:pt idx="17427">
                  <c:v>356.14643030000002</c:v>
                </c:pt>
                <c:pt idx="17428">
                  <c:v>356.15861900000004</c:v>
                </c:pt>
                <c:pt idx="17429">
                  <c:v>356.17080700000002</c:v>
                </c:pt>
                <c:pt idx="17430">
                  <c:v>356.18299430000002</c:v>
                </c:pt>
                <c:pt idx="17431">
                  <c:v>356.19518100000005</c:v>
                </c:pt>
                <c:pt idx="17432">
                  <c:v>356.20736700000003</c:v>
                </c:pt>
                <c:pt idx="17433">
                  <c:v>356.21955229999998</c:v>
                </c:pt>
                <c:pt idx="17434">
                  <c:v>356.23173700000001</c:v>
                </c:pt>
                <c:pt idx="17435">
                  <c:v>356.24392100000006</c:v>
                </c:pt>
                <c:pt idx="17436">
                  <c:v>356.25610440000003</c:v>
                </c:pt>
                <c:pt idx="17437">
                  <c:v>356.26828710000001</c:v>
                </c:pt>
                <c:pt idx="17438">
                  <c:v>356.2804691</c:v>
                </c:pt>
                <c:pt idx="17439">
                  <c:v>356.29265050000004</c:v>
                </c:pt>
                <c:pt idx="17440">
                  <c:v>356.30483120000002</c:v>
                </c:pt>
                <c:pt idx="17441">
                  <c:v>356.31701120000002</c:v>
                </c:pt>
                <c:pt idx="17442">
                  <c:v>356.32919060000006</c:v>
                </c:pt>
                <c:pt idx="17443">
                  <c:v>356.3413693</c:v>
                </c:pt>
                <c:pt idx="17444">
                  <c:v>356.35354739999997</c:v>
                </c:pt>
                <c:pt idx="17445">
                  <c:v>356.36572480000001</c:v>
                </c:pt>
                <c:pt idx="17446">
                  <c:v>356.37790150000001</c:v>
                </c:pt>
                <c:pt idx="17447">
                  <c:v>356.39007760000004</c:v>
                </c:pt>
                <c:pt idx="17448">
                  <c:v>356.40225300000003</c:v>
                </c:pt>
                <c:pt idx="17449">
                  <c:v>356.4144278</c:v>
                </c:pt>
                <c:pt idx="17450">
                  <c:v>356.42660190000004</c:v>
                </c:pt>
                <c:pt idx="17451">
                  <c:v>356.43877530000003</c:v>
                </c:pt>
                <c:pt idx="17452">
                  <c:v>356.45094810000006</c:v>
                </c:pt>
                <c:pt idx="17453">
                  <c:v>356.46312019999999</c:v>
                </c:pt>
                <c:pt idx="17454">
                  <c:v>356.47529160000005</c:v>
                </c:pt>
                <c:pt idx="17455">
                  <c:v>356.48746239999997</c:v>
                </c:pt>
                <c:pt idx="17456">
                  <c:v>356.49963250000002</c:v>
                </c:pt>
                <c:pt idx="17457">
                  <c:v>356.51180199999999</c:v>
                </c:pt>
                <c:pt idx="17458">
                  <c:v>356.52397080000003</c:v>
                </c:pt>
                <c:pt idx="17459">
                  <c:v>356.53613890000003</c:v>
                </c:pt>
                <c:pt idx="17460">
                  <c:v>356.5483064</c:v>
                </c:pt>
                <c:pt idx="17461">
                  <c:v>356.56047319999999</c:v>
                </c:pt>
                <c:pt idx="17462">
                  <c:v>356.57263940000001</c:v>
                </c:pt>
                <c:pt idx="17463">
                  <c:v>356.58480489999999</c:v>
                </c:pt>
                <c:pt idx="17464">
                  <c:v>356.59696970000005</c:v>
                </c:pt>
                <c:pt idx="17465">
                  <c:v>356.60913380000005</c:v>
                </c:pt>
                <c:pt idx="17466">
                  <c:v>356.6212974</c:v>
                </c:pt>
                <c:pt idx="17467">
                  <c:v>356.6334602</c:v>
                </c:pt>
                <c:pt idx="17468">
                  <c:v>356.64562240000004</c:v>
                </c:pt>
                <c:pt idx="17469">
                  <c:v>356.65778390000003</c:v>
                </c:pt>
                <c:pt idx="17470">
                  <c:v>356.66994470000003</c:v>
                </c:pt>
                <c:pt idx="17471">
                  <c:v>356.68210490000001</c:v>
                </c:pt>
                <c:pt idx="17472">
                  <c:v>356.69426450000003</c:v>
                </c:pt>
                <c:pt idx="17473">
                  <c:v>356.70642329999998</c:v>
                </c:pt>
                <c:pt idx="17474">
                  <c:v>356.71858159999999</c:v>
                </c:pt>
                <c:pt idx="17475">
                  <c:v>356.73073910000005</c:v>
                </c:pt>
                <c:pt idx="17476">
                  <c:v>356.74289600000003</c:v>
                </c:pt>
                <c:pt idx="17477">
                  <c:v>356.75505220000002</c:v>
                </c:pt>
                <c:pt idx="17478">
                  <c:v>356.76720779999999</c:v>
                </c:pt>
                <c:pt idx="17479">
                  <c:v>356.77936270000004</c:v>
                </c:pt>
                <c:pt idx="17480">
                  <c:v>356.79151690000003</c:v>
                </c:pt>
                <c:pt idx="17481">
                  <c:v>356.80367050000001</c:v>
                </c:pt>
                <c:pt idx="17482">
                  <c:v>356.81582340000006</c:v>
                </c:pt>
                <c:pt idx="17483">
                  <c:v>356.8279756</c:v>
                </c:pt>
                <c:pt idx="17484">
                  <c:v>356.84012720000004</c:v>
                </c:pt>
                <c:pt idx="17485">
                  <c:v>356.85227820000006</c:v>
                </c:pt>
                <c:pt idx="17486">
                  <c:v>356.86442840000001</c:v>
                </c:pt>
                <c:pt idx="17487">
                  <c:v>356.87657799999999</c:v>
                </c:pt>
                <c:pt idx="17488">
                  <c:v>356.88872700000002</c:v>
                </c:pt>
                <c:pt idx="17489">
                  <c:v>356.9008753</c:v>
                </c:pt>
                <c:pt idx="17490">
                  <c:v>356.91302289999999</c:v>
                </c:pt>
                <c:pt idx="17491">
                  <c:v>356.92516979999999</c:v>
                </c:pt>
                <c:pt idx="17492">
                  <c:v>356.93731610000003</c:v>
                </c:pt>
                <c:pt idx="17493">
                  <c:v>356.94946179999999</c:v>
                </c:pt>
                <c:pt idx="17494">
                  <c:v>356.9616067</c:v>
                </c:pt>
                <c:pt idx="17495">
                  <c:v>356.97375110000002</c:v>
                </c:pt>
                <c:pt idx="17496">
                  <c:v>356.98589470000002</c:v>
                </c:pt>
                <c:pt idx="17497">
                  <c:v>356.99803770000005</c:v>
                </c:pt>
                <c:pt idx="17498">
                  <c:v>357.01018000000005</c:v>
                </c:pt>
                <c:pt idx="17499">
                  <c:v>357.02232170000002</c:v>
                </c:pt>
                <c:pt idx="17500">
                  <c:v>357.03446270000001</c:v>
                </c:pt>
                <c:pt idx="17501">
                  <c:v>357.046603</c:v>
                </c:pt>
                <c:pt idx="17502">
                  <c:v>357.05874269999998</c:v>
                </c:pt>
                <c:pt idx="17503">
                  <c:v>357.07088170000003</c:v>
                </c:pt>
                <c:pt idx="17504">
                  <c:v>357.0830201</c:v>
                </c:pt>
                <c:pt idx="17505">
                  <c:v>357.09515780000004</c:v>
                </c:pt>
                <c:pt idx="17506">
                  <c:v>357.10729480000003</c:v>
                </c:pt>
                <c:pt idx="17507">
                  <c:v>357.11943120000001</c:v>
                </c:pt>
                <c:pt idx="17508">
                  <c:v>357.1315669</c:v>
                </c:pt>
                <c:pt idx="17509">
                  <c:v>357.1437019</c:v>
                </c:pt>
                <c:pt idx="17510">
                  <c:v>357.15583630000003</c:v>
                </c:pt>
                <c:pt idx="17511">
                  <c:v>357.16797000000003</c:v>
                </c:pt>
                <c:pt idx="17512">
                  <c:v>357.18010310000005</c:v>
                </c:pt>
                <c:pt idx="17513">
                  <c:v>357.19223550000004</c:v>
                </c:pt>
                <c:pt idx="17514">
                  <c:v>357.20436720000004</c:v>
                </c:pt>
                <c:pt idx="17515">
                  <c:v>357.21649830000001</c:v>
                </c:pt>
                <c:pt idx="17516">
                  <c:v>357.2286287</c:v>
                </c:pt>
                <c:pt idx="17517">
                  <c:v>357.24075850000003</c:v>
                </c:pt>
                <c:pt idx="17518">
                  <c:v>357.25288760000007</c:v>
                </c:pt>
                <c:pt idx="17519">
                  <c:v>357.265016</c:v>
                </c:pt>
                <c:pt idx="17520">
                  <c:v>357.27714370000001</c:v>
                </c:pt>
                <c:pt idx="17521">
                  <c:v>357.28927080000005</c:v>
                </c:pt>
                <c:pt idx="17522">
                  <c:v>357.30139730000002</c:v>
                </c:pt>
                <c:pt idx="17523">
                  <c:v>357.31352310000005</c:v>
                </c:pt>
                <c:pt idx="17524">
                  <c:v>357.32564820000005</c:v>
                </c:pt>
                <c:pt idx="17525">
                  <c:v>357.33777259999999</c:v>
                </c:pt>
                <c:pt idx="17526">
                  <c:v>357.34989640000003</c:v>
                </c:pt>
                <c:pt idx="17527">
                  <c:v>357.36201960000005</c:v>
                </c:pt>
                <c:pt idx="17528">
                  <c:v>357.37414200000001</c:v>
                </c:pt>
                <c:pt idx="17529">
                  <c:v>357.38626390000002</c:v>
                </c:pt>
                <c:pt idx="17530">
                  <c:v>357.39838500000002</c:v>
                </c:pt>
                <c:pt idx="17531">
                  <c:v>357.41050550000006</c:v>
                </c:pt>
                <c:pt idx="17532">
                  <c:v>357.42262529999999</c:v>
                </c:pt>
                <c:pt idx="17533">
                  <c:v>357.43474450000002</c:v>
                </c:pt>
                <c:pt idx="17534">
                  <c:v>357.44686300000006</c:v>
                </c:pt>
                <c:pt idx="17535">
                  <c:v>357.45898080000001</c:v>
                </c:pt>
                <c:pt idx="17536">
                  <c:v>357.47109800000004</c:v>
                </c:pt>
                <c:pt idx="17537">
                  <c:v>357.48321450000003</c:v>
                </c:pt>
                <c:pt idx="17538">
                  <c:v>357.4953304</c:v>
                </c:pt>
                <c:pt idx="17539">
                  <c:v>357.50744560000004</c:v>
                </c:pt>
                <c:pt idx="17540">
                  <c:v>357.51956010000004</c:v>
                </c:pt>
                <c:pt idx="17541">
                  <c:v>357.53167400000001</c:v>
                </c:pt>
                <c:pt idx="17542">
                  <c:v>357.5437872</c:v>
                </c:pt>
                <c:pt idx="17543">
                  <c:v>357.5558997</c:v>
                </c:pt>
                <c:pt idx="17544">
                  <c:v>357.56801160000003</c:v>
                </c:pt>
                <c:pt idx="17545">
                  <c:v>357.58012280000003</c:v>
                </c:pt>
                <c:pt idx="17546">
                  <c:v>357.5922334</c:v>
                </c:pt>
                <c:pt idx="17547">
                  <c:v>357.60434330000004</c:v>
                </c:pt>
                <c:pt idx="17548">
                  <c:v>357.61645250000004</c:v>
                </c:pt>
                <c:pt idx="17549">
                  <c:v>357.62856110000001</c:v>
                </c:pt>
                <c:pt idx="17550">
                  <c:v>357.64066900000006</c:v>
                </c:pt>
                <c:pt idx="17551">
                  <c:v>357.65277620000001</c:v>
                </c:pt>
                <c:pt idx="17552">
                  <c:v>357.66488279999999</c:v>
                </c:pt>
                <c:pt idx="17553">
                  <c:v>357.67698870000004</c:v>
                </c:pt>
                <c:pt idx="17554">
                  <c:v>357.68909400000007</c:v>
                </c:pt>
                <c:pt idx="17555">
                  <c:v>357.70119860000005</c:v>
                </c:pt>
                <c:pt idx="17556">
                  <c:v>357.71330260000002</c:v>
                </c:pt>
                <c:pt idx="17557">
                  <c:v>357.72540580000003</c:v>
                </c:pt>
                <c:pt idx="17558">
                  <c:v>357.73750849999999</c:v>
                </c:pt>
                <c:pt idx="17559">
                  <c:v>357.74961039999999</c:v>
                </c:pt>
                <c:pt idx="17560">
                  <c:v>357.76171170000003</c:v>
                </c:pt>
                <c:pt idx="17561">
                  <c:v>357.77381230000003</c:v>
                </c:pt>
                <c:pt idx="17562">
                  <c:v>357.78591230000001</c:v>
                </c:pt>
                <c:pt idx="17563">
                  <c:v>357.79801160000005</c:v>
                </c:pt>
                <c:pt idx="17564">
                  <c:v>357.81011030000002</c:v>
                </c:pt>
                <c:pt idx="17565">
                  <c:v>357.82220820000003</c:v>
                </c:pt>
                <c:pt idx="17566">
                  <c:v>357.83430559999999</c:v>
                </c:pt>
                <c:pt idx="17567">
                  <c:v>357.84640220000006</c:v>
                </c:pt>
                <c:pt idx="17568">
                  <c:v>357.85849820000004</c:v>
                </c:pt>
                <c:pt idx="17569">
                  <c:v>357.87059360000006</c:v>
                </c:pt>
                <c:pt idx="17570">
                  <c:v>357.88268820000002</c:v>
                </c:pt>
                <c:pt idx="17571">
                  <c:v>357.89478230000003</c:v>
                </c:pt>
                <c:pt idx="17572">
                  <c:v>357.90687559999998</c:v>
                </c:pt>
                <c:pt idx="17573">
                  <c:v>357.91896830000002</c:v>
                </c:pt>
                <c:pt idx="17574">
                  <c:v>357.93106030000001</c:v>
                </c:pt>
                <c:pt idx="17575">
                  <c:v>357.94315169999999</c:v>
                </c:pt>
                <c:pt idx="17576">
                  <c:v>357.95524240000003</c:v>
                </c:pt>
                <c:pt idx="17577">
                  <c:v>357.96733240000003</c:v>
                </c:pt>
                <c:pt idx="17578">
                  <c:v>357.97942180000001</c:v>
                </c:pt>
                <c:pt idx="17579">
                  <c:v>357.99151050000006</c:v>
                </c:pt>
                <c:pt idx="17580">
                  <c:v>358.00359860000003</c:v>
                </c:pt>
                <c:pt idx="17581">
                  <c:v>358.01568600000002</c:v>
                </c:pt>
                <c:pt idx="17582">
                  <c:v>358.02777270000001</c:v>
                </c:pt>
                <c:pt idx="17583">
                  <c:v>358.03985879999999</c:v>
                </c:pt>
                <c:pt idx="17584">
                  <c:v>358.05194420000004</c:v>
                </c:pt>
                <c:pt idx="17585">
                  <c:v>358.064029</c:v>
                </c:pt>
                <c:pt idx="17586">
                  <c:v>358.07611300000002</c:v>
                </c:pt>
                <c:pt idx="17587">
                  <c:v>358.08819649999998</c:v>
                </c:pt>
                <c:pt idx="17588">
                  <c:v>358.10027920000005</c:v>
                </c:pt>
                <c:pt idx="17589">
                  <c:v>358.11236129999998</c:v>
                </c:pt>
                <c:pt idx="17590">
                  <c:v>358.12444280000005</c:v>
                </c:pt>
                <c:pt idx="17591">
                  <c:v>358.13652360000003</c:v>
                </c:pt>
                <c:pt idx="17592">
                  <c:v>358.14860370000002</c:v>
                </c:pt>
                <c:pt idx="17593">
                  <c:v>358.16068310000003</c:v>
                </c:pt>
                <c:pt idx="17594">
                  <c:v>358.17276190000001</c:v>
                </c:pt>
                <c:pt idx="17595">
                  <c:v>358.18484000000001</c:v>
                </c:pt>
                <c:pt idx="17596">
                  <c:v>358.19691750000004</c:v>
                </c:pt>
                <c:pt idx="17597">
                  <c:v>358.20899430000003</c:v>
                </c:pt>
                <c:pt idx="17598">
                  <c:v>358.22107050000005</c:v>
                </c:pt>
                <c:pt idx="17599">
                  <c:v>358.23314599999998</c:v>
                </c:pt>
                <c:pt idx="17600">
                  <c:v>358.24522080000003</c:v>
                </c:pt>
                <c:pt idx="17601">
                  <c:v>358.25729490000003</c:v>
                </c:pt>
                <c:pt idx="17602">
                  <c:v>358.26936840000002</c:v>
                </c:pt>
                <c:pt idx="17603">
                  <c:v>358.28144130000004</c:v>
                </c:pt>
                <c:pt idx="17604">
                  <c:v>358.29351339999999</c:v>
                </c:pt>
                <c:pt idx="17605">
                  <c:v>358.30558500000006</c:v>
                </c:pt>
                <c:pt idx="17606">
                  <c:v>358.31765580000001</c:v>
                </c:pt>
                <c:pt idx="17607">
                  <c:v>358.32972600000005</c:v>
                </c:pt>
                <c:pt idx="17608">
                  <c:v>358.34179549999999</c:v>
                </c:pt>
                <c:pt idx="17609">
                  <c:v>358.35386440000002</c:v>
                </c:pt>
                <c:pt idx="17610">
                  <c:v>358.36593260000001</c:v>
                </c:pt>
                <c:pt idx="17611">
                  <c:v>358.37800010000001</c:v>
                </c:pt>
                <c:pt idx="17612">
                  <c:v>358.39006700000004</c:v>
                </c:pt>
                <c:pt idx="17613">
                  <c:v>358.40213319999998</c:v>
                </c:pt>
                <c:pt idx="17614">
                  <c:v>358.41419880000001</c:v>
                </c:pt>
                <c:pt idx="17615">
                  <c:v>358.42626370000005</c:v>
                </c:pt>
                <c:pt idx="17616">
                  <c:v>358.43832789999999</c:v>
                </c:pt>
                <c:pt idx="17617">
                  <c:v>358.45039150000002</c:v>
                </c:pt>
                <c:pt idx="17618">
                  <c:v>358.46245440000001</c:v>
                </c:pt>
                <c:pt idx="17619">
                  <c:v>358.47451660000002</c:v>
                </c:pt>
                <c:pt idx="17620">
                  <c:v>358.4865782</c:v>
                </c:pt>
                <c:pt idx="17621">
                  <c:v>358.49863920000007</c:v>
                </c:pt>
                <c:pt idx="17622">
                  <c:v>358.51069940000002</c:v>
                </c:pt>
                <c:pt idx="17623">
                  <c:v>358.52275900000006</c:v>
                </c:pt>
                <c:pt idx="17624">
                  <c:v>358.53481800000003</c:v>
                </c:pt>
                <c:pt idx="17625">
                  <c:v>358.54687619999999</c:v>
                </c:pt>
                <c:pt idx="17626">
                  <c:v>358.55893380000003</c:v>
                </c:pt>
                <c:pt idx="17627">
                  <c:v>358.57099080000006</c:v>
                </c:pt>
                <c:pt idx="17628">
                  <c:v>358.58304709999999</c:v>
                </c:pt>
                <c:pt idx="17629">
                  <c:v>358.59510270000004</c:v>
                </c:pt>
                <c:pt idx="17630">
                  <c:v>358.60715770000002</c:v>
                </c:pt>
                <c:pt idx="17631">
                  <c:v>358.61921200000006</c:v>
                </c:pt>
                <c:pt idx="17632">
                  <c:v>358.63126560000001</c:v>
                </c:pt>
                <c:pt idx="17633">
                  <c:v>358.64331859999999</c:v>
                </c:pt>
                <c:pt idx="17634">
                  <c:v>358.65537089999998</c:v>
                </c:pt>
                <c:pt idx="17635">
                  <c:v>358.66742260000007</c:v>
                </c:pt>
                <c:pt idx="17636">
                  <c:v>358.67947360000005</c:v>
                </c:pt>
                <c:pt idx="17637">
                  <c:v>358.69152389999999</c:v>
                </c:pt>
                <c:pt idx="17638">
                  <c:v>358.70357360000003</c:v>
                </c:pt>
                <c:pt idx="17639">
                  <c:v>358.71562260000002</c:v>
                </c:pt>
                <c:pt idx="17640">
                  <c:v>358.72767100000004</c:v>
                </c:pt>
                <c:pt idx="17641">
                  <c:v>358.7397186</c:v>
                </c:pt>
                <c:pt idx="17642">
                  <c:v>358.75176570000002</c:v>
                </c:pt>
                <c:pt idx="17643">
                  <c:v>358.76381200000003</c:v>
                </c:pt>
                <c:pt idx="17644">
                  <c:v>358.77585770000002</c:v>
                </c:pt>
                <c:pt idx="17645">
                  <c:v>358.78790279999998</c:v>
                </c:pt>
                <c:pt idx="17646">
                  <c:v>358.79994720000002</c:v>
                </c:pt>
                <c:pt idx="17647">
                  <c:v>358.81199090000001</c:v>
                </c:pt>
                <c:pt idx="17648">
                  <c:v>358.82403390000002</c:v>
                </c:pt>
                <c:pt idx="17649">
                  <c:v>358.8360763</c:v>
                </c:pt>
                <c:pt idx="17650">
                  <c:v>358.84811810000002</c:v>
                </c:pt>
                <c:pt idx="17651">
                  <c:v>358.86015910000003</c:v>
                </c:pt>
                <c:pt idx="17652">
                  <c:v>358.87219950000002</c:v>
                </c:pt>
                <c:pt idx="17653">
                  <c:v>358.88423929999999</c:v>
                </c:pt>
                <c:pt idx="17654">
                  <c:v>358.89627840000003</c:v>
                </c:pt>
                <c:pt idx="17655">
                  <c:v>358.90831680000002</c:v>
                </c:pt>
                <c:pt idx="17656">
                  <c:v>358.9203546</c:v>
                </c:pt>
                <c:pt idx="17657">
                  <c:v>358.93239160000002</c:v>
                </c:pt>
                <c:pt idx="17658">
                  <c:v>358.94442810000004</c:v>
                </c:pt>
                <c:pt idx="17659">
                  <c:v>358.95646390000002</c:v>
                </c:pt>
                <c:pt idx="17660">
                  <c:v>358.96849900000001</c:v>
                </c:pt>
                <c:pt idx="17661">
                  <c:v>358.98053340000001</c:v>
                </c:pt>
                <c:pt idx="17662">
                  <c:v>358.99256720000005</c:v>
                </c:pt>
                <c:pt idx="17663">
                  <c:v>359.00460030000005</c:v>
                </c:pt>
                <c:pt idx="17664">
                  <c:v>359.01663279999997</c:v>
                </c:pt>
                <c:pt idx="17665">
                  <c:v>359.02866460000001</c:v>
                </c:pt>
                <c:pt idx="17666">
                  <c:v>359.04069580000004</c:v>
                </c:pt>
                <c:pt idx="17667">
                  <c:v>359.05272620000005</c:v>
                </c:pt>
                <c:pt idx="17668">
                  <c:v>359.06475610000001</c:v>
                </c:pt>
                <c:pt idx="17669">
                  <c:v>359.07678520000002</c:v>
                </c:pt>
                <c:pt idx="17670">
                  <c:v>359.0888137</c:v>
                </c:pt>
                <c:pt idx="17671">
                  <c:v>359.10084150000006</c:v>
                </c:pt>
                <c:pt idx="17672">
                  <c:v>359.11286870000004</c:v>
                </c:pt>
                <c:pt idx="17673">
                  <c:v>359.12489520000003</c:v>
                </c:pt>
                <c:pt idx="17674">
                  <c:v>359.1369211</c:v>
                </c:pt>
                <c:pt idx="17675">
                  <c:v>359.14894630000003</c:v>
                </c:pt>
                <c:pt idx="17676">
                  <c:v>359.16097080000003</c:v>
                </c:pt>
                <c:pt idx="17677">
                  <c:v>359.17299460000004</c:v>
                </c:pt>
                <c:pt idx="17678">
                  <c:v>359.18501789999999</c:v>
                </c:pt>
                <c:pt idx="17679">
                  <c:v>359.19704039999999</c:v>
                </c:pt>
                <c:pt idx="17680">
                  <c:v>359.20906230000003</c:v>
                </c:pt>
                <c:pt idx="17681">
                  <c:v>359.22108350000002</c:v>
                </c:pt>
                <c:pt idx="17682">
                  <c:v>359.23310400000003</c:v>
                </c:pt>
                <c:pt idx="17683">
                  <c:v>359.24512390000007</c:v>
                </c:pt>
                <c:pt idx="17684">
                  <c:v>359.25714320000003</c:v>
                </c:pt>
                <c:pt idx="17685">
                  <c:v>359.26916169999998</c:v>
                </c:pt>
                <c:pt idx="17686">
                  <c:v>359.28117960000003</c:v>
                </c:pt>
                <c:pt idx="17687">
                  <c:v>359.29319690000005</c:v>
                </c:pt>
                <c:pt idx="17688">
                  <c:v>359.30521350000004</c:v>
                </c:pt>
                <c:pt idx="17689">
                  <c:v>359.31722940000003</c:v>
                </c:pt>
                <c:pt idx="17690">
                  <c:v>359.32924460000004</c:v>
                </c:pt>
                <c:pt idx="17691">
                  <c:v>359.34125920000002</c:v>
                </c:pt>
                <c:pt idx="17692">
                  <c:v>359.35327320000005</c:v>
                </c:pt>
                <c:pt idx="17693">
                  <c:v>359.36528650000002</c:v>
                </c:pt>
                <c:pt idx="17694">
                  <c:v>359.37729910000002</c:v>
                </c:pt>
                <c:pt idx="17695">
                  <c:v>359.38931100000002</c:v>
                </c:pt>
                <c:pt idx="17696">
                  <c:v>359.4013223</c:v>
                </c:pt>
                <c:pt idx="17697">
                  <c:v>359.41333290000006</c:v>
                </c:pt>
                <c:pt idx="17698">
                  <c:v>359.42534290000003</c:v>
                </c:pt>
                <c:pt idx="17699">
                  <c:v>359.43735220000002</c:v>
                </c:pt>
                <c:pt idx="17700">
                  <c:v>359.44936080000002</c:v>
                </c:pt>
                <c:pt idx="17701">
                  <c:v>359.46136880000006</c:v>
                </c:pt>
                <c:pt idx="17702">
                  <c:v>359.47337610000005</c:v>
                </c:pt>
                <c:pt idx="17703">
                  <c:v>359.48538280000002</c:v>
                </c:pt>
                <c:pt idx="17704">
                  <c:v>359.49738880000001</c:v>
                </c:pt>
                <c:pt idx="17705">
                  <c:v>359.50939410000007</c:v>
                </c:pt>
                <c:pt idx="17706">
                  <c:v>359.52139879999999</c:v>
                </c:pt>
                <c:pt idx="17707">
                  <c:v>359.53340280000003</c:v>
                </c:pt>
                <c:pt idx="17708">
                  <c:v>359.54540610000004</c:v>
                </c:pt>
                <c:pt idx="17709">
                  <c:v>359.55740880000002</c:v>
                </c:pt>
                <c:pt idx="17710">
                  <c:v>359.56941090000004</c:v>
                </c:pt>
                <c:pt idx="17711">
                  <c:v>359.58141219999999</c:v>
                </c:pt>
                <c:pt idx="17712">
                  <c:v>359.59341290000003</c:v>
                </c:pt>
                <c:pt idx="17713">
                  <c:v>359.60541300000006</c:v>
                </c:pt>
                <c:pt idx="17714">
                  <c:v>359.61741230000001</c:v>
                </c:pt>
                <c:pt idx="17715">
                  <c:v>359.629411</c:v>
                </c:pt>
                <c:pt idx="17716">
                  <c:v>359.64140910000003</c:v>
                </c:pt>
                <c:pt idx="17717">
                  <c:v>359.65340650000002</c:v>
                </c:pt>
                <c:pt idx="17718">
                  <c:v>359.66540320000001</c:v>
                </c:pt>
                <c:pt idx="17719">
                  <c:v>359.67739930000005</c:v>
                </c:pt>
                <c:pt idx="17720">
                  <c:v>359.68939469999998</c:v>
                </c:pt>
                <c:pt idx="17721">
                  <c:v>359.70138940000004</c:v>
                </c:pt>
                <c:pt idx="17722">
                  <c:v>359.71338350000002</c:v>
                </c:pt>
                <c:pt idx="17723">
                  <c:v>359.72537690000001</c:v>
                </c:pt>
                <c:pt idx="17724">
                  <c:v>359.73736970000004</c:v>
                </c:pt>
                <c:pt idx="17725">
                  <c:v>359.74936180000003</c:v>
                </c:pt>
                <c:pt idx="17726">
                  <c:v>359.76135320000003</c:v>
                </c:pt>
                <c:pt idx="17727">
                  <c:v>359.77334400000001</c:v>
                </c:pt>
                <c:pt idx="17728">
                  <c:v>359.78533410000006</c:v>
                </c:pt>
                <c:pt idx="17729">
                  <c:v>359.79732360000003</c:v>
                </c:pt>
                <c:pt idx="17730">
                  <c:v>359.80931230000004</c:v>
                </c:pt>
                <c:pt idx="17731">
                  <c:v>359.82130050000006</c:v>
                </c:pt>
                <c:pt idx="17732">
                  <c:v>359.83328790000002</c:v>
                </c:pt>
                <c:pt idx="17733">
                  <c:v>359.8452747</c:v>
                </c:pt>
                <c:pt idx="17734">
                  <c:v>359.85726090000003</c:v>
                </c:pt>
                <c:pt idx="17735">
                  <c:v>359.86924640000001</c:v>
                </c:pt>
                <c:pt idx="17736">
                  <c:v>359.8812312</c:v>
                </c:pt>
                <c:pt idx="17737">
                  <c:v>359.89321530000001</c:v>
                </c:pt>
                <c:pt idx="17738">
                  <c:v>359.90519880000005</c:v>
                </c:pt>
                <c:pt idx="17739">
                  <c:v>359.91718170000001</c:v>
                </c:pt>
                <c:pt idx="17740">
                  <c:v>359.92916380000003</c:v>
                </c:pt>
                <c:pt idx="17741">
                  <c:v>359.94114530000002</c:v>
                </c:pt>
                <c:pt idx="17742">
                  <c:v>359.95312620000004</c:v>
                </c:pt>
                <c:pt idx="17743">
                  <c:v>359.96510640000002</c:v>
                </c:pt>
                <c:pt idx="17744">
                  <c:v>359.97708590000002</c:v>
                </c:pt>
                <c:pt idx="17745">
                  <c:v>359.98906469999997</c:v>
                </c:pt>
                <c:pt idx="17746">
                  <c:v>360.00104290000002</c:v>
                </c:pt>
                <c:pt idx="17747">
                  <c:v>360.01302050000004</c:v>
                </c:pt>
                <c:pt idx="17748">
                  <c:v>360.02499740000007</c:v>
                </c:pt>
                <c:pt idx="17749">
                  <c:v>360.03697360000001</c:v>
                </c:pt>
                <c:pt idx="17750">
                  <c:v>360.04894910000007</c:v>
                </c:pt>
                <c:pt idx="17751">
                  <c:v>360.060924</c:v>
                </c:pt>
                <c:pt idx="17752">
                  <c:v>360.0728982</c:v>
                </c:pt>
                <c:pt idx="17753">
                  <c:v>360.08487180000003</c:v>
                </c:pt>
                <c:pt idx="17754">
                  <c:v>360.09684470000002</c:v>
                </c:pt>
                <c:pt idx="17755">
                  <c:v>360.10881690000002</c:v>
                </c:pt>
                <c:pt idx="17756">
                  <c:v>360.1207885</c:v>
                </c:pt>
                <c:pt idx="17757">
                  <c:v>360.13275940000005</c:v>
                </c:pt>
                <c:pt idx="17758">
                  <c:v>360.14472970000003</c:v>
                </c:pt>
                <c:pt idx="17759">
                  <c:v>360.15669930000007</c:v>
                </c:pt>
                <c:pt idx="17760">
                  <c:v>360.16866820000001</c:v>
                </c:pt>
                <c:pt idx="17761">
                  <c:v>360.18063649999999</c:v>
                </c:pt>
                <c:pt idx="17762">
                  <c:v>360.19260410000004</c:v>
                </c:pt>
                <c:pt idx="17763">
                  <c:v>360.20457110000001</c:v>
                </c:pt>
                <c:pt idx="17764">
                  <c:v>360.21653730000003</c:v>
                </c:pt>
                <c:pt idx="17765">
                  <c:v>360.22850300000005</c:v>
                </c:pt>
                <c:pt idx="17766">
                  <c:v>360.2404679</c:v>
                </c:pt>
                <c:pt idx="17767">
                  <c:v>360.25243219999999</c:v>
                </c:pt>
                <c:pt idx="17768">
                  <c:v>360.26439590000007</c:v>
                </c:pt>
                <c:pt idx="17769">
                  <c:v>360.27635880000003</c:v>
                </c:pt>
                <c:pt idx="17770">
                  <c:v>360.24817960000001</c:v>
                </c:pt>
                <c:pt idx="17771">
                  <c:v>360.26057739999999</c:v>
                </c:pt>
                <c:pt idx="17772">
                  <c:v>360.27297440000001</c:v>
                </c:pt>
                <c:pt idx="17773">
                  <c:v>360.28537080000001</c:v>
                </c:pt>
                <c:pt idx="17774">
                  <c:v>360.29776650000002</c:v>
                </c:pt>
                <c:pt idx="17775">
                  <c:v>360.31016149999999</c:v>
                </c:pt>
                <c:pt idx="17776">
                  <c:v>360.3225559</c:v>
                </c:pt>
                <c:pt idx="17777">
                  <c:v>360.33494960000002</c:v>
                </c:pt>
                <c:pt idx="17778">
                  <c:v>360.34734259999999</c:v>
                </c:pt>
                <c:pt idx="17779">
                  <c:v>360.35973490000003</c:v>
                </c:pt>
                <c:pt idx="17780">
                  <c:v>360.3721266</c:v>
                </c:pt>
                <c:pt idx="17781">
                  <c:v>360.38451760000004</c:v>
                </c:pt>
                <c:pt idx="17782">
                  <c:v>360.39690790000003</c:v>
                </c:pt>
                <c:pt idx="17783">
                  <c:v>360.4092976</c:v>
                </c:pt>
                <c:pt idx="17784">
                  <c:v>360.42168660000004</c:v>
                </c:pt>
                <c:pt idx="17785">
                  <c:v>360.43407490000004</c:v>
                </c:pt>
                <c:pt idx="17786">
                  <c:v>360.44646260000002</c:v>
                </c:pt>
                <c:pt idx="17787">
                  <c:v>360.45884960000006</c:v>
                </c:pt>
                <c:pt idx="17788">
                  <c:v>360.47123590000007</c:v>
                </c:pt>
                <c:pt idx="17789">
                  <c:v>360.48362150000003</c:v>
                </c:pt>
                <c:pt idx="17790">
                  <c:v>360.49600650000002</c:v>
                </c:pt>
                <c:pt idx="17791">
                  <c:v>360.50839080000003</c:v>
                </c:pt>
                <c:pt idx="17792">
                  <c:v>360.52077439999999</c:v>
                </c:pt>
                <c:pt idx="17793">
                  <c:v>360.53315740000005</c:v>
                </c:pt>
                <c:pt idx="17794">
                  <c:v>360.54553959999998</c:v>
                </c:pt>
                <c:pt idx="17795">
                  <c:v>360.55792120000007</c:v>
                </c:pt>
                <c:pt idx="17796">
                  <c:v>360.57030220000001</c:v>
                </c:pt>
                <c:pt idx="17797">
                  <c:v>360.58268250000003</c:v>
                </c:pt>
                <c:pt idx="17798">
                  <c:v>360.59506210000001</c:v>
                </c:pt>
                <c:pt idx="17799">
                  <c:v>360.60744099999999</c:v>
                </c:pt>
                <c:pt idx="17800">
                  <c:v>360.61981930000002</c:v>
                </c:pt>
                <c:pt idx="17801">
                  <c:v>360.63219680000003</c:v>
                </c:pt>
                <c:pt idx="17802">
                  <c:v>360.64457380000005</c:v>
                </c:pt>
                <c:pt idx="17803">
                  <c:v>360.65695000000005</c:v>
                </c:pt>
                <c:pt idx="17804">
                  <c:v>360.66932559999998</c:v>
                </c:pt>
                <c:pt idx="17805">
                  <c:v>360.68170050000003</c:v>
                </c:pt>
                <c:pt idx="17806">
                  <c:v>360.69407469999999</c:v>
                </c:pt>
                <c:pt idx="17807">
                  <c:v>360.70644830000003</c:v>
                </c:pt>
                <c:pt idx="17808">
                  <c:v>360.71882120000004</c:v>
                </c:pt>
                <c:pt idx="17809">
                  <c:v>360.7311934</c:v>
                </c:pt>
                <c:pt idx="17810">
                  <c:v>360.74356490000002</c:v>
                </c:pt>
                <c:pt idx="17811">
                  <c:v>360.75593580000003</c:v>
                </c:pt>
                <c:pt idx="17812">
                  <c:v>360.76830600000005</c:v>
                </c:pt>
                <c:pt idx="17813">
                  <c:v>360.78067560000005</c:v>
                </c:pt>
                <c:pt idx="17814">
                  <c:v>360.79304440000004</c:v>
                </c:pt>
                <c:pt idx="17815">
                  <c:v>360.80541260000007</c:v>
                </c:pt>
                <c:pt idx="17816">
                  <c:v>360.81778020000002</c:v>
                </c:pt>
                <c:pt idx="17817">
                  <c:v>360.83014700000001</c:v>
                </c:pt>
                <c:pt idx="17818">
                  <c:v>360.84251320000004</c:v>
                </c:pt>
                <c:pt idx="17819">
                  <c:v>360.85487870000003</c:v>
                </c:pt>
                <c:pt idx="17820">
                  <c:v>360.86724350000003</c:v>
                </c:pt>
                <c:pt idx="17821">
                  <c:v>360.87960770000001</c:v>
                </c:pt>
                <c:pt idx="17822">
                  <c:v>360.8919712</c:v>
                </c:pt>
                <c:pt idx="17823">
                  <c:v>360.90433400000006</c:v>
                </c:pt>
                <c:pt idx="17824">
                  <c:v>360.91669620000005</c:v>
                </c:pt>
                <c:pt idx="17825">
                  <c:v>360.92905770000004</c:v>
                </c:pt>
                <c:pt idx="17826">
                  <c:v>360.94141850000005</c:v>
                </c:pt>
                <c:pt idx="17827">
                  <c:v>360.95377860000002</c:v>
                </c:pt>
                <c:pt idx="17828">
                  <c:v>360.96613810000002</c:v>
                </c:pt>
                <c:pt idx="17829">
                  <c:v>360.97849689999998</c:v>
                </c:pt>
                <c:pt idx="17830">
                  <c:v>360.99085500000001</c:v>
                </c:pt>
                <c:pt idx="17831">
                  <c:v>361.00321250000002</c:v>
                </c:pt>
                <c:pt idx="17832">
                  <c:v>361.01556930000004</c:v>
                </c:pt>
                <c:pt idx="17833">
                  <c:v>361.02792540000002</c:v>
                </c:pt>
                <c:pt idx="17834">
                  <c:v>361.04028090000003</c:v>
                </c:pt>
                <c:pt idx="17835">
                  <c:v>361.05263559999997</c:v>
                </c:pt>
                <c:pt idx="17836">
                  <c:v>361.06498970000007</c:v>
                </c:pt>
                <c:pt idx="17837">
                  <c:v>361.07734320000003</c:v>
                </c:pt>
                <c:pt idx="17838">
                  <c:v>361.08969590000004</c:v>
                </c:pt>
                <c:pt idx="17839">
                  <c:v>361.10204800000002</c:v>
                </c:pt>
                <c:pt idx="17840">
                  <c:v>361.11439950000005</c:v>
                </c:pt>
                <c:pt idx="17841">
                  <c:v>361.12675020000006</c:v>
                </c:pt>
                <c:pt idx="17842">
                  <c:v>361.1391003</c:v>
                </c:pt>
                <c:pt idx="17843">
                  <c:v>361.1514497</c:v>
                </c:pt>
                <c:pt idx="17844">
                  <c:v>361.16379840000002</c:v>
                </c:pt>
                <c:pt idx="17845">
                  <c:v>361.17614650000002</c:v>
                </c:pt>
                <c:pt idx="17846">
                  <c:v>361.18849390000003</c:v>
                </c:pt>
                <c:pt idx="17847">
                  <c:v>361.20084059999999</c:v>
                </c:pt>
                <c:pt idx="17848">
                  <c:v>361.21318670000005</c:v>
                </c:pt>
                <c:pt idx="17849">
                  <c:v>361.22553210000001</c:v>
                </c:pt>
                <c:pt idx="17850">
                  <c:v>361.23787680000004</c:v>
                </c:pt>
                <c:pt idx="17851">
                  <c:v>361.25022080000002</c:v>
                </c:pt>
                <c:pt idx="17852">
                  <c:v>361.26256419999999</c:v>
                </c:pt>
                <c:pt idx="17853">
                  <c:v>361.27490690000002</c:v>
                </c:pt>
                <c:pt idx="17854">
                  <c:v>361.28724890000001</c:v>
                </c:pt>
                <c:pt idx="17855">
                  <c:v>361.29959030000003</c:v>
                </c:pt>
                <c:pt idx="17856">
                  <c:v>361.31193100000002</c:v>
                </c:pt>
                <c:pt idx="17857">
                  <c:v>361.32427100000001</c:v>
                </c:pt>
                <c:pt idx="17858">
                  <c:v>361.33661030000002</c:v>
                </c:pt>
                <c:pt idx="17859">
                  <c:v>361.348949</c:v>
                </c:pt>
                <c:pt idx="17860">
                  <c:v>361.36128700000006</c:v>
                </c:pt>
                <c:pt idx="17861">
                  <c:v>361.37362440000004</c:v>
                </c:pt>
                <c:pt idx="17862">
                  <c:v>361.38596100000001</c:v>
                </c:pt>
                <c:pt idx="17863">
                  <c:v>361.39829700000001</c:v>
                </c:pt>
                <c:pt idx="17864">
                  <c:v>361.41063230000003</c:v>
                </c:pt>
                <c:pt idx="17865">
                  <c:v>361.42296700000003</c:v>
                </c:pt>
                <c:pt idx="17866">
                  <c:v>361.43530100000004</c:v>
                </c:pt>
                <c:pt idx="17867">
                  <c:v>361.4476343</c:v>
                </c:pt>
                <c:pt idx="17868">
                  <c:v>361.45996689999998</c:v>
                </c:pt>
                <c:pt idx="17869">
                  <c:v>361.4722989</c:v>
                </c:pt>
                <c:pt idx="17870">
                  <c:v>361.48463020000003</c:v>
                </c:pt>
                <c:pt idx="17871">
                  <c:v>361.49696080000001</c:v>
                </c:pt>
                <c:pt idx="17872">
                  <c:v>361.50929070000001</c:v>
                </c:pt>
                <c:pt idx="17873">
                  <c:v>361.52161999999998</c:v>
                </c:pt>
                <c:pt idx="17874">
                  <c:v>361.53394860000003</c:v>
                </c:pt>
                <c:pt idx="17875">
                  <c:v>361.5462766</c:v>
                </c:pt>
                <c:pt idx="17876">
                  <c:v>361.55860380000001</c:v>
                </c:pt>
                <c:pt idx="17877">
                  <c:v>361.57093040000001</c:v>
                </c:pt>
                <c:pt idx="17878">
                  <c:v>361.58325639999998</c:v>
                </c:pt>
                <c:pt idx="17879">
                  <c:v>361.5955816</c:v>
                </c:pt>
                <c:pt idx="17880">
                  <c:v>361.6079062</c:v>
                </c:pt>
                <c:pt idx="17881">
                  <c:v>361.62023010000001</c:v>
                </c:pt>
                <c:pt idx="17882">
                  <c:v>361.63255340000001</c:v>
                </c:pt>
                <c:pt idx="17883">
                  <c:v>361.64487589999999</c:v>
                </c:pt>
                <c:pt idx="17884">
                  <c:v>361.65719780000001</c:v>
                </c:pt>
                <c:pt idx="17885">
                  <c:v>361.66951910000006</c:v>
                </c:pt>
                <c:pt idx="17886">
                  <c:v>361.68183960000005</c:v>
                </c:pt>
                <c:pt idx="17887">
                  <c:v>361.69415950000001</c:v>
                </c:pt>
                <c:pt idx="17888">
                  <c:v>361.70647870000005</c:v>
                </c:pt>
                <c:pt idx="17889">
                  <c:v>361.71879730000001</c:v>
                </c:pt>
                <c:pt idx="17890">
                  <c:v>361.73111520000003</c:v>
                </c:pt>
                <c:pt idx="17891">
                  <c:v>361.74343240000002</c:v>
                </c:pt>
                <c:pt idx="17892">
                  <c:v>361.75574890000001</c:v>
                </c:pt>
                <c:pt idx="17893">
                  <c:v>361.76806479999999</c:v>
                </c:pt>
                <c:pt idx="17894">
                  <c:v>361.78038000000004</c:v>
                </c:pt>
                <c:pt idx="17895">
                  <c:v>361.79269450000004</c:v>
                </c:pt>
                <c:pt idx="17896">
                  <c:v>361.8050083</c:v>
                </c:pt>
                <c:pt idx="17897">
                  <c:v>361.81732150000005</c:v>
                </c:pt>
                <c:pt idx="17898">
                  <c:v>361.82963400000006</c:v>
                </c:pt>
                <c:pt idx="17899">
                  <c:v>361.84194590000004</c:v>
                </c:pt>
                <c:pt idx="17900">
                  <c:v>361.85425700000002</c:v>
                </c:pt>
                <c:pt idx="17901">
                  <c:v>361.86656750000003</c:v>
                </c:pt>
                <c:pt idx="17902">
                  <c:v>361.87887740000002</c:v>
                </c:pt>
                <c:pt idx="17903">
                  <c:v>361.8911865</c:v>
                </c:pt>
                <c:pt idx="17904">
                  <c:v>361.90349500000002</c:v>
                </c:pt>
                <c:pt idx="17905">
                  <c:v>361.91580279999999</c:v>
                </c:pt>
                <c:pt idx="17906">
                  <c:v>361.92811</c:v>
                </c:pt>
                <c:pt idx="17907">
                  <c:v>361.9404164</c:v>
                </c:pt>
                <c:pt idx="17908">
                  <c:v>361.95272220000004</c:v>
                </c:pt>
                <c:pt idx="17909">
                  <c:v>361.96502740000005</c:v>
                </c:pt>
                <c:pt idx="17910">
                  <c:v>361.9773318</c:v>
                </c:pt>
                <c:pt idx="17911">
                  <c:v>361.98963560000004</c:v>
                </c:pt>
                <c:pt idx="17912">
                  <c:v>362.00193869999998</c:v>
                </c:pt>
                <c:pt idx="17913">
                  <c:v>362.01424120000001</c:v>
                </c:pt>
                <c:pt idx="17914">
                  <c:v>362.02654290000004</c:v>
                </c:pt>
                <c:pt idx="17915">
                  <c:v>362.03884399999998</c:v>
                </c:pt>
                <c:pt idx="17916">
                  <c:v>362.05114450000002</c:v>
                </c:pt>
                <c:pt idx="17917">
                  <c:v>362.06344419999999</c:v>
                </c:pt>
                <c:pt idx="17918">
                  <c:v>362.0757433</c:v>
                </c:pt>
                <c:pt idx="17919">
                  <c:v>362.08804179999998</c:v>
                </c:pt>
                <c:pt idx="17920">
                  <c:v>362.10033950000002</c:v>
                </c:pt>
                <c:pt idx="17921">
                  <c:v>362.11263660000003</c:v>
                </c:pt>
                <c:pt idx="17922">
                  <c:v>362.12493300000006</c:v>
                </c:pt>
                <c:pt idx="17923">
                  <c:v>362.13722870000004</c:v>
                </c:pt>
                <c:pt idx="17924">
                  <c:v>362.1495238</c:v>
                </c:pt>
                <c:pt idx="17925">
                  <c:v>362.16181820000003</c:v>
                </c:pt>
                <c:pt idx="17926">
                  <c:v>362.17411190000001</c:v>
                </c:pt>
                <c:pt idx="17927">
                  <c:v>362.18640499999998</c:v>
                </c:pt>
                <c:pt idx="17928">
                  <c:v>362.19869730000005</c:v>
                </c:pt>
                <c:pt idx="17929">
                  <c:v>362.21098910000001</c:v>
                </c:pt>
                <c:pt idx="17930">
                  <c:v>362.22328010000001</c:v>
                </c:pt>
                <c:pt idx="17931">
                  <c:v>362.23557050000005</c:v>
                </c:pt>
                <c:pt idx="17932">
                  <c:v>362.24786020000005</c:v>
                </c:pt>
                <c:pt idx="17933">
                  <c:v>362.26014920000006</c:v>
                </c:pt>
                <c:pt idx="17934">
                  <c:v>362.27243760000005</c:v>
                </c:pt>
                <c:pt idx="17935">
                  <c:v>362.28472520000003</c:v>
                </c:pt>
                <c:pt idx="17936">
                  <c:v>362.29701230000001</c:v>
                </c:pt>
                <c:pt idx="17937">
                  <c:v>362.30929860000003</c:v>
                </c:pt>
                <c:pt idx="17938">
                  <c:v>362.32158430000004</c:v>
                </c:pt>
                <c:pt idx="17939">
                  <c:v>362.33386930000006</c:v>
                </c:pt>
                <c:pt idx="17940">
                  <c:v>362.34615360000004</c:v>
                </c:pt>
                <c:pt idx="17941">
                  <c:v>362.35843729999999</c:v>
                </c:pt>
                <c:pt idx="17942">
                  <c:v>362.37072030000002</c:v>
                </c:pt>
                <c:pt idx="17943">
                  <c:v>362.38300260000005</c:v>
                </c:pt>
                <c:pt idx="17944">
                  <c:v>362.39528420000005</c:v>
                </c:pt>
                <c:pt idx="17945">
                  <c:v>362.40756520000002</c:v>
                </c:pt>
                <c:pt idx="17946">
                  <c:v>362.41984550000001</c:v>
                </c:pt>
                <c:pt idx="17947">
                  <c:v>362.43212510000001</c:v>
                </c:pt>
                <c:pt idx="17948">
                  <c:v>362.44440410000004</c:v>
                </c:pt>
                <c:pt idx="17949">
                  <c:v>362.45668240000003</c:v>
                </c:pt>
                <c:pt idx="17950">
                  <c:v>362.46895999999998</c:v>
                </c:pt>
                <c:pt idx="17951">
                  <c:v>362.48123700000002</c:v>
                </c:pt>
                <c:pt idx="17952">
                  <c:v>362.49351330000002</c:v>
                </c:pt>
                <c:pt idx="17953">
                  <c:v>362.50578890000003</c:v>
                </c:pt>
                <c:pt idx="17954">
                  <c:v>362.51806379999999</c:v>
                </c:pt>
                <c:pt idx="17955">
                  <c:v>362.53033809999999</c:v>
                </c:pt>
                <c:pt idx="17956">
                  <c:v>362.54261170000001</c:v>
                </c:pt>
                <c:pt idx="17957">
                  <c:v>362.55488459999998</c:v>
                </c:pt>
                <c:pt idx="17958">
                  <c:v>362.56715680000002</c:v>
                </c:pt>
                <c:pt idx="17959">
                  <c:v>362.57942839999998</c:v>
                </c:pt>
                <c:pt idx="17960">
                  <c:v>362.59169930000002</c:v>
                </c:pt>
                <c:pt idx="17961">
                  <c:v>362.60396960000003</c:v>
                </c:pt>
                <c:pt idx="17962">
                  <c:v>362.61623920000005</c:v>
                </c:pt>
                <c:pt idx="17963">
                  <c:v>362.62850809999998</c:v>
                </c:pt>
                <c:pt idx="17964">
                  <c:v>362.64077630000003</c:v>
                </c:pt>
                <c:pt idx="17965">
                  <c:v>362.65304379999998</c:v>
                </c:pt>
                <c:pt idx="17966">
                  <c:v>362.66531070000002</c:v>
                </c:pt>
                <c:pt idx="17967">
                  <c:v>362.67757700000004</c:v>
                </c:pt>
                <c:pt idx="17968">
                  <c:v>362.6898425</c:v>
                </c:pt>
                <c:pt idx="17969">
                  <c:v>362.70210739999999</c:v>
                </c:pt>
                <c:pt idx="17970">
                  <c:v>362.71437160000005</c:v>
                </c:pt>
                <c:pt idx="17971">
                  <c:v>362.72663510000007</c:v>
                </c:pt>
                <c:pt idx="17972">
                  <c:v>362.73889800000001</c:v>
                </c:pt>
                <c:pt idx="17973">
                  <c:v>362.75116020000002</c:v>
                </c:pt>
                <c:pt idx="17974">
                  <c:v>362.76342170000004</c:v>
                </c:pt>
                <c:pt idx="17975">
                  <c:v>362.77568250000002</c:v>
                </c:pt>
                <c:pt idx="17976">
                  <c:v>362.78794269999997</c:v>
                </c:pt>
                <c:pt idx="17977">
                  <c:v>362.8002022</c:v>
                </c:pt>
                <c:pt idx="17978">
                  <c:v>362.81246110000001</c:v>
                </c:pt>
                <c:pt idx="17979">
                  <c:v>362.8247192</c:v>
                </c:pt>
                <c:pt idx="17980">
                  <c:v>362.83697669999998</c:v>
                </c:pt>
                <c:pt idx="17981">
                  <c:v>362.84923350000003</c:v>
                </c:pt>
                <c:pt idx="17982">
                  <c:v>362.86148970000005</c:v>
                </c:pt>
                <c:pt idx="17983">
                  <c:v>362.87374520000003</c:v>
                </c:pt>
                <c:pt idx="17984">
                  <c:v>362.88600000000002</c:v>
                </c:pt>
                <c:pt idx="17985">
                  <c:v>362.89825410000003</c:v>
                </c:pt>
                <c:pt idx="17986">
                  <c:v>362.91050760000002</c:v>
                </c:pt>
                <c:pt idx="17987">
                  <c:v>362.92276040000002</c:v>
                </c:pt>
                <c:pt idx="17988">
                  <c:v>362.93501250000003</c:v>
                </c:pt>
                <c:pt idx="17989">
                  <c:v>362.94726400000002</c:v>
                </c:pt>
                <c:pt idx="17990">
                  <c:v>362.95951480000002</c:v>
                </c:pt>
                <c:pt idx="17991">
                  <c:v>362.97176490000004</c:v>
                </c:pt>
                <c:pt idx="17992">
                  <c:v>362.98401430000001</c:v>
                </c:pt>
                <c:pt idx="17993">
                  <c:v>362.99626310000002</c:v>
                </c:pt>
                <c:pt idx="17994">
                  <c:v>363.00851120000004</c:v>
                </c:pt>
                <c:pt idx="17995">
                  <c:v>363.02075860000002</c:v>
                </c:pt>
                <c:pt idx="17996">
                  <c:v>363.03300540000004</c:v>
                </c:pt>
                <c:pt idx="17997">
                  <c:v>363.04525150000001</c:v>
                </c:pt>
                <c:pt idx="17998">
                  <c:v>363.05749689999999</c:v>
                </c:pt>
                <c:pt idx="17999">
                  <c:v>363.06974170000001</c:v>
                </c:pt>
                <c:pt idx="18000">
                  <c:v>363.08198570000002</c:v>
                </c:pt>
                <c:pt idx="18001">
                  <c:v>363.09422910000006</c:v>
                </c:pt>
                <c:pt idx="18002">
                  <c:v>363.10647190000003</c:v>
                </c:pt>
                <c:pt idx="18003">
                  <c:v>363.11871390000005</c:v>
                </c:pt>
                <c:pt idx="18004">
                  <c:v>363.13095529999998</c:v>
                </c:pt>
                <c:pt idx="18005">
                  <c:v>363.14319600000005</c:v>
                </c:pt>
                <c:pt idx="18006">
                  <c:v>363.15543610000003</c:v>
                </c:pt>
                <c:pt idx="18007">
                  <c:v>363.16767550000003</c:v>
                </c:pt>
                <c:pt idx="18008">
                  <c:v>363.17991420000004</c:v>
                </c:pt>
                <c:pt idx="18009">
                  <c:v>363.19215220000001</c:v>
                </c:pt>
                <c:pt idx="18010">
                  <c:v>363.20438960000001</c:v>
                </c:pt>
                <c:pt idx="18011">
                  <c:v>363.21662630000003</c:v>
                </c:pt>
                <c:pt idx="18012">
                  <c:v>363.22886230000006</c:v>
                </c:pt>
                <c:pt idx="18013">
                  <c:v>363.24109770000007</c:v>
                </c:pt>
                <c:pt idx="18014">
                  <c:v>363.25333239999998</c:v>
                </c:pt>
                <c:pt idx="18015">
                  <c:v>363.26556640000001</c:v>
                </c:pt>
                <c:pt idx="18016">
                  <c:v>363.27779970000006</c:v>
                </c:pt>
                <c:pt idx="18017">
                  <c:v>363.29003240000003</c:v>
                </c:pt>
                <c:pt idx="18018">
                  <c:v>363.30226440000007</c:v>
                </c:pt>
                <c:pt idx="18019">
                  <c:v>363.31449570000001</c:v>
                </c:pt>
                <c:pt idx="18020">
                  <c:v>363.32672639999998</c:v>
                </c:pt>
                <c:pt idx="18021">
                  <c:v>363.33895640000003</c:v>
                </c:pt>
                <c:pt idx="18022">
                  <c:v>363.35118570000003</c:v>
                </c:pt>
                <c:pt idx="18023">
                  <c:v>363.36341430000004</c:v>
                </c:pt>
                <c:pt idx="18024">
                  <c:v>363.37564230000004</c:v>
                </c:pt>
                <c:pt idx="18025">
                  <c:v>363.38786960000004</c:v>
                </c:pt>
                <c:pt idx="18026">
                  <c:v>363.40009620000001</c:v>
                </c:pt>
                <c:pt idx="18027">
                  <c:v>363.41232220000001</c:v>
                </c:pt>
                <c:pt idx="18028">
                  <c:v>363.42454750000002</c:v>
                </c:pt>
                <c:pt idx="18029">
                  <c:v>363.43677210000004</c:v>
                </c:pt>
                <c:pt idx="18030">
                  <c:v>363.44899609999999</c:v>
                </c:pt>
                <c:pt idx="18031">
                  <c:v>363.46121930000004</c:v>
                </c:pt>
                <c:pt idx="18032">
                  <c:v>363.47344190000001</c:v>
                </c:pt>
                <c:pt idx="18033">
                  <c:v>363.48566390000002</c:v>
                </c:pt>
                <c:pt idx="18034">
                  <c:v>363.49788510000002</c:v>
                </c:pt>
                <c:pt idx="18035">
                  <c:v>363.51010570000005</c:v>
                </c:pt>
                <c:pt idx="18036">
                  <c:v>363.52232570000001</c:v>
                </c:pt>
                <c:pt idx="18037">
                  <c:v>363.53454490000001</c:v>
                </c:pt>
                <c:pt idx="18038">
                  <c:v>363.54676350000005</c:v>
                </c:pt>
                <c:pt idx="18039">
                  <c:v>363.55898140000005</c:v>
                </c:pt>
                <c:pt idx="18040">
                  <c:v>363.57119870000002</c:v>
                </c:pt>
                <c:pt idx="18041">
                  <c:v>363.58341519999999</c:v>
                </c:pt>
                <c:pt idx="18042">
                  <c:v>363.59563110000005</c:v>
                </c:pt>
                <c:pt idx="18043">
                  <c:v>363.60784630000001</c:v>
                </c:pt>
                <c:pt idx="18044">
                  <c:v>363.62006090000006</c:v>
                </c:pt>
                <c:pt idx="18045">
                  <c:v>363.6322748</c:v>
                </c:pt>
                <c:pt idx="18046">
                  <c:v>363.64448799999997</c:v>
                </c:pt>
                <c:pt idx="18047">
                  <c:v>363.65670060000002</c:v>
                </c:pt>
                <c:pt idx="18048">
                  <c:v>363.66891240000001</c:v>
                </c:pt>
                <c:pt idx="18049">
                  <c:v>363.68112360000003</c:v>
                </c:pt>
                <c:pt idx="18050">
                  <c:v>363.69333420000004</c:v>
                </c:pt>
                <c:pt idx="18051">
                  <c:v>363.70554400000003</c:v>
                </c:pt>
                <c:pt idx="18052">
                  <c:v>363.7177532</c:v>
                </c:pt>
                <c:pt idx="18053">
                  <c:v>363.72996170000005</c:v>
                </c:pt>
                <c:pt idx="18054">
                  <c:v>363.74216960000001</c:v>
                </c:pt>
                <c:pt idx="18055">
                  <c:v>363.75437680000005</c:v>
                </c:pt>
                <c:pt idx="18056">
                  <c:v>363.76658330000004</c:v>
                </c:pt>
                <c:pt idx="18057">
                  <c:v>363.77878910000004</c:v>
                </c:pt>
                <c:pt idx="18058">
                  <c:v>363.79099430000002</c:v>
                </c:pt>
                <c:pt idx="18059">
                  <c:v>363.80319870000005</c:v>
                </c:pt>
                <c:pt idx="18060">
                  <c:v>363.81540260000003</c:v>
                </c:pt>
                <c:pt idx="18061">
                  <c:v>363.82760569999999</c:v>
                </c:pt>
                <c:pt idx="18062">
                  <c:v>363.83980819999999</c:v>
                </c:pt>
                <c:pt idx="18063">
                  <c:v>363.85201000000001</c:v>
                </c:pt>
                <c:pt idx="18064">
                  <c:v>363.8642112</c:v>
                </c:pt>
                <c:pt idx="18065">
                  <c:v>363.87641159999998</c:v>
                </c:pt>
                <c:pt idx="18066">
                  <c:v>363.8886114</c:v>
                </c:pt>
                <c:pt idx="18067">
                  <c:v>363.90081050000003</c:v>
                </c:pt>
                <c:pt idx="18068">
                  <c:v>363.91300900000005</c:v>
                </c:pt>
                <c:pt idx="18069">
                  <c:v>363.92520680000001</c:v>
                </c:pt>
                <c:pt idx="18070">
                  <c:v>363.93740390000005</c:v>
                </c:pt>
                <c:pt idx="18071">
                  <c:v>363.94960030000004</c:v>
                </c:pt>
                <c:pt idx="18072">
                  <c:v>363.96179610000002</c:v>
                </c:pt>
                <c:pt idx="18073">
                  <c:v>363.97399120000006</c:v>
                </c:pt>
                <c:pt idx="18074">
                  <c:v>363.9861856</c:v>
                </c:pt>
                <c:pt idx="18075">
                  <c:v>363.99837940000003</c:v>
                </c:pt>
                <c:pt idx="18076">
                  <c:v>364.01057250000002</c:v>
                </c:pt>
                <c:pt idx="18077">
                  <c:v>364.02276490000003</c:v>
                </c:pt>
                <c:pt idx="18078">
                  <c:v>364.03495660000004</c:v>
                </c:pt>
                <c:pt idx="18079">
                  <c:v>364.04714770000004</c:v>
                </c:pt>
                <c:pt idx="18080">
                  <c:v>364.05933810000005</c:v>
                </c:pt>
                <c:pt idx="18081">
                  <c:v>364.07152789999998</c:v>
                </c:pt>
                <c:pt idx="18082">
                  <c:v>364.08371690000001</c:v>
                </c:pt>
                <c:pt idx="18083">
                  <c:v>364.09590530000003</c:v>
                </c:pt>
                <c:pt idx="18084">
                  <c:v>364.10809300000005</c:v>
                </c:pt>
                <c:pt idx="18085">
                  <c:v>364.1202801</c:v>
                </c:pt>
                <c:pt idx="18086">
                  <c:v>364.13246650000002</c:v>
                </c:pt>
                <c:pt idx="18087">
                  <c:v>364.14465220000005</c:v>
                </c:pt>
                <c:pt idx="18088">
                  <c:v>364.15683720000004</c:v>
                </c:pt>
                <c:pt idx="18089">
                  <c:v>364.16902160000001</c:v>
                </c:pt>
                <c:pt idx="18090">
                  <c:v>364.18120530000004</c:v>
                </c:pt>
                <c:pt idx="18091">
                  <c:v>364.19338830000004</c:v>
                </c:pt>
                <c:pt idx="18092">
                  <c:v>364.20557060000004</c:v>
                </c:pt>
                <c:pt idx="18093">
                  <c:v>364.21775229999997</c:v>
                </c:pt>
                <c:pt idx="18094">
                  <c:v>364.22993330000003</c:v>
                </c:pt>
                <c:pt idx="18095">
                  <c:v>364.24211370000006</c:v>
                </c:pt>
                <c:pt idx="18096">
                  <c:v>364.25429330000003</c:v>
                </c:pt>
                <c:pt idx="18097">
                  <c:v>364.26647230000003</c:v>
                </c:pt>
                <c:pt idx="18098">
                  <c:v>364.27865070000001</c:v>
                </c:pt>
                <c:pt idx="18099">
                  <c:v>364.29082829999999</c:v>
                </c:pt>
                <c:pt idx="18100">
                  <c:v>364.30300530000005</c:v>
                </c:pt>
                <c:pt idx="18101">
                  <c:v>364.31518160000002</c:v>
                </c:pt>
                <c:pt idx="18102">
                  <c:v>364.32735730000002</c:v>
                </c:pt>
                <c:pt idx="18103">
                  <c:v>364.33953220000001</c:v>
                </c:pt>
                <c:pt idx="18104">
                  <c:v>364.35170650000003</c:v>
                </c:pt>
                <c:pt idx="18105">
                  <c:v>364.36388020000004</c:v>
                </c:pt>
                <c:pt idx="18106">
                  <c:v>364.37605310000004</c:v>
                </c:pt>
                <c:pt idx="18107">
                  <c:v>364.38822540000001</c:v>
                </c:pt>
                <c:pt idx="18108">
                  <c:v>364.40039700000005</c:v>
                </c:pt>
                <c:pt idx="18109">
                  <c:v>364.41256800000002</c:v>
                </c:pt>
                <c:pt idx="18110">
                  <c:v>364.4247383</c:v>
                </c:pt>
                <c:pt idx="18111">
                  <c:v>364.43690789999999</c:v>
                </c:pt>
                <c:pt idx="18112">
                  <c:v>364.44907680000006</c:v>
                </c:pt>
                <c:pt idx="18113">
                  <c:v>364.46124510000004</c:v>
                </c:pt>
                <c:pt idx="18114">
                  <c:v>364.47341270000004</c:v>
                </c:pt>
                <c:pt idx="18115">
                  <c:v>364.48557959999999</c:v>
                </c:pt>
                <c:pt idx="18116">
                  <c:v>364.49774580000002</c:v>
                </c:pt>
                <c:pt idx="18117">
                  <c:v>364.50991140000002</c:v>
                </c:pt>
                <c:pt idx="18118">
                  <c:v>364.52207630000004</c:v>
                </c:pt>
                <c:pt idx="18119">
                  <c:v>364.53424060000003</c:v>
                </c:pt>
                <c:pt idx="18120">
                  <c:v>364.54640410000007</c:v>
                </c:pt>
                <c:pt idx="18121">
                  <c:v>364.55856699999998</c:v>
                </c:pt>
                <c:pt idx="18122">
                  <c:v>364.57072930000004</c:v>
                </c:pt>
                <c:pt idx="18123">
                  <c:v>364.58289080000003</c:v>
                </c:pt>
                <c:pt idx="18124">
                  <c:v>364.59505170000006</c:v>
                </c:pt>
                <c:pt idx="18125">
                  <c:v>364.60721190000004</c:v>
                </c:pt>
                <c:pt idx="18126">
                  <c:v>364.6193715</c:v>
                </c:pt>
                <c:pt idx="18127">
                  <c:v>364.63153030000001</c:v>
                </c:pt>
                <c:pt idx="18128">
                  <c:v>364.64368850000005</c:v>
                </c:pt>
                <c:pt idx="18129">
                  <c:v>364.65584610000002</c:v>
                </c:pt>
                <c:pt idx="18130">
                  <c:v>364.66800290000003</c:v>
                </c:pt>
                <c:pt idx="18131">
                  <c:v>364.68015910000003</c:v>
                </c:pt>
                <c:pt idx="18132">
                  <c:v>364.69231460000003</c:v>
                </c:pt>
                <c:pt idx="18133">
                  <c:v>364.70446950000002</c:v>
                </c:pt>
                <c:pt idx="18134">
                  <c:v>364.71662360000005</c:v>
                </c:pt>
                <c:pt idx="18135">
                  <c:v>364.7287771</c:v>
                </c:pt>
                <c:pt idx="18136">
                  <c:v>364.74093000000005</c:v>
                </c:pt>
                <c:pt idx="18137">
                  <c:v>364.75308210000003</c:v>
                </c:pt>
                <c:pt idx="18138">
                  <c:v>364.76523360000004</c:v>
                </c:pt>
                <c:pt idx="18139">
                  <c:v>364.77738450000004</c:v>
                </c:pt>
                <c:pt idx="18140">
                  <c:v>364.78953460000002</c:v>
                </c:pt>
                <c:pt idx="18141">
                  <c:v>364.80168409999999</c:v>
                </c:pt>
                <c:pt idx="18142">
                  <c:v>364.81383290000002</c:v>
                </c:pt>
                <c:pt idx="18143">
                  <c:v>364.82598100000001</c:v>
                </c:pt>
                <c:pt idx="18144">
                  <c:v>364.83812850000004</c:v>
                </c:pt>
                <c:pt idx="18145">
                  <c:v>364.85027530000002</c:v>
                </c:pt>
                <c:pt idx="18146">
                  <c:v>364.86242140000002</c:v>
                </c:pt>
                <c:pt idx="18147">
                  <c:v>364.87456689999999</c:v>
                </c:pt>
                <c:pt idx="18148">
                  <c:v>364.88671160000001</c:v>
                </c:pt>
                <c:pt idx="18149">
                  <c:v>364.89885580000004</c:v>
                </c:pt>
                <c:pt idx="18150">
                  <c:v>364.91099920000005</c:v>
                </c:pt>
                <c:pt idx="18151">
                  <c:v>364.92314199999998</c:v>
                </c:pt>
                <c:pt idx="18152">
                  <c:v>364.93528410000005</c:v>
                </c:pt>
                <c:pt idx="18153">
                  <c:v>364.94742550000001</c:v>
                </c:pt>
                <c:pt idx="18154">
                  <c:v>364.95956620000004</c:v>
                </c:pt>
                <c:pt idx="18155">
                  <c:v>364.97170629999999</c:v>
                </c:pt>
                <c:pt idx="18156">
                  <c:v>364.98384570000002</c:v>
                </c:pt>
                <c:pt idx="18157">
                  <c:v>364.99598450000002</c:v>
                </c:pt>
                <c:pt idx="18158">
                  <c:v>365.00812260000004</c:v>
                </c:pt>
                <c:pt idx="18159">
                  <c:v>365.02026000000006</c:v>
                </c:pt>
                <c:pt idx="18160">
                  <c:v>365.03239669999999</c:v>
                </c:pt>
                <c:pt idx="18161">
                  <c:v>365.04453280000001</c:v>
                </c:pt>
                <c:pt idx="18162">
                  <c:v>365.05666809999997</c:v>
                </c:pt>
                <c:pt idx="18163">
                  <c:v>365.06880290000004</c:v>
                </c:pt>
                <c:pt idx="18164">
                  <c:v>365.08093689999998</c:v>
                </c:pt>
                <c:pt idx="18165">
                  <c:v>365.09307030000002</c:v>
                </c:pt>
                <c:pt idx="18166">
                  <c:v>365.10520300000002</c:v>
                </c:pt>
                <c:pt idx="18167">
                  <c:v>365.11733500000003</c:v>
                </c:pt>
                <c:pt idx="18168">
                  <c:v>365.12946640000001</c:v>
                </c:pt>
                <c:pt idx="18169">
                  <c:v>365.14159710000001</c:v>
                </c:pt>
                <c:pt idx="18170">
                  <c:v>365.15372710000003</c:v>
                </c:pt>
                <c:pt idx="18171">
                  <c:v>365.16585650000002</c:v>
                </c:pt>
                <c:pt idx="18172">
                  <c:v>365.17798510000006</c:v>
                </c:pt>
                <c:pt idx="18173">
                  <c:v>365.19011319999998</c:v>
                </c:pt>
                <c:pt idx="18174">
                  <c:v>365.20224050000002</c:v>
                </c:pt>
                <c:pt idx="18175">
                  <c:v>365.21436720000003</c:v>
                </c:pt>
                <c:pt idx="18176">
                  <c:v>365.22649319999999</c:v>
                </c:pt>
                <c:pt idx="18177">
                  <c:v>365.23861849999997</c:v>
                </c:pt>
                <c:pt idx="18178">
                  <c:v>365.25074310000002</c:v>
                </c:pt>
                <c:pt idx="18179">
                  <c:v>365.22924220000004</c:v>
                </c:pt>
                <c:pt idx="18180">
                  <c:v>365.24181329999999</c:v>
                </c:pt>
                <c:pt idx="18181">
                  <c:v>365.25438370000001</c:v>
                </c:pt>
                <c:pt idx="18182">
                  <c:v>365.26695340000003</c:v>
                </c:pt>
                <c:pt idx="18183">
                  <c:v>365.27952240000002</c:v>
                </c:pt>
                <c:pt idx="18184">
                  <c:v>365.29209079999998</c:v>
                </c:pt>
                <c:pt idx="18185">
                  <c:v>365.30465850000002</c:v>
                </c:pt>
                <c:pt idx="18186">
                  <c:v>365.31722550000001</c:v>
                </c:pt>
                <c:pt idx="18187">
                  <c:v>365.32979180000001</c:v>
                </c:pt>
                <c:pt idx="18188">
                  <c:v>365.34235749999999</c:v>
                </c:pt>
                <c:pt idx="18189">
                  <c:v>365.35492240000002</c:v>
                </c:pt>
                <c:pt idx="18190">
                  <c:v>365.36748670000003</c:v>
                </c:pt>
                <c:pt idx="18191">
                  <c:v>365.38005029999999</c:v>
                </c:pt>
                <c:pt idx="18192">
                  <c:v>365.39261329999999</c:v>
                </c:pt>
                <c:pt idx="18193">
                  <c:v>365.40517550000004</c:v>
                </c:pt>
                <c:pt idx="18194">
                  <c:v>365.41773710000007</c:v>
                </c:pt>
                <c:pt idx="18195">
                  <c:v>365.43029790000003</c:v>
                </c:pt>
                <c:pt idx="18196">
                  <c:v>365.44285810000002</c:v>
                </c:pt>
                <c:pt idx="18197">
                  <c:v>365.4554177</c:v>
                </c:pt>
                <c:pt idx="18198">
                  <c:v>365.46797650000002</c:v>
                </c:pt>
                <c:pt idx="18199">
                  <c:v>365.48053470000002</c:v>
                </c:pt>
                <c:pt idx="18200">
                  <c:v>365.49309220000004</c:v>
                </c:pt>
                <c:pt idx="18201">
                  <c:v>365.50564900000001</c:v>
                </c:pt>
                <c:pt idx="18202">
                  <c:v>365.51820509999999</c:v>
                </c:pt>
                <c:pt idx="18203">
                  <c:v>365.53076049999999</c:v>
                </c:pt>
                <c:pt idx="18204">
                  <c:v>365.54331530000002</c:v>
                </c:pt>
                <c:pt idx="18205">
                  <c:v>365.55586940000001</c:v>
                </c:pt>
                <c:pt idx="18206">
                  <c:v>365.56842280000006</c:v>
                </c:pt>
                <c:pt idx="18207">
                  <c:v>365.58097550000002</c:v>
                </c:pt>
                <c:pt idx="18208">
                  <c:v>365.59352750000005</c:v>
                </c:pt>
                <c:pt idx="18209">
                  <c:v>365.6060789</c:v>
                </c:pt>
                <c:pt idx="18210">
                  <c:v>365.61862960000002</c:v>
                </c:pt>
                <c:pt idx="18211">
                  <c:v>365.6311796</c:v>
                </c:pt>
                <c:pt idx="18212">
                  <c:v>365.64372890000004</c:v>
                </c:pt>
                <c:pt idx="18213">
                  <c:v>365.65627750000004</c:v>
                </c:pt>
                <c:pt idx="18214">
                  <c:v>365.66882550000003</c:v>
                </c:pt>
                <c:pt idx="18215">
                  <c:v>365.68137280000002</c:v>
                </c:pt>
                <c:pt idx="18216">
                  <c:v>365.69391940000003</c:v>
                </c:pt>
                <c:pt idx="18217">
                  <c:v>365.70646530000005</c:v>
                </c:pt>
                <c:pt idx="18218">
                  <c:v>365.71901050000002</c:v>
                </c:pt>
                <c:pt idx="18219">
                  <c:v>365.73155509999998</c:v>
                </c:pt>
                <c:pt idx="18220">
                  <c:v>365.74409890000004</c:v>
                </c:pt>
                <c:pt idx="18221">
                  <c:v>365.75664210000002</c:v>
                </c:pt>
                <c:pt idx="18222">
                  <c:v>365.76918469999998</c:v>
                </c:pt>
                <c:pt idx="18223">
                  <c:v>365.78172650000005</c:v>
                </c:pt>
                <c:pt idx="18224">
                  <c:v>365.79426760000001</c:v>
                </c:pt>
                <c:pt idx="18225">
                  <c:v>365.80680810000001</c:v>
                </c:pt>
                <c:pt idx="18226">
                  <c:v>365.81934790000003</c:v>
                </c:pt>
                <c:pt idx="18227">
                  <c:v>365.83188700000005</c:v>
                </c:pt>
                <c:pt idx="18228">
                  <c:v>365.84442550000006</c:v>
                </c:pt>
                <c:pt idx="18229">
                  <c:v>365.85696320000005</c:v>
                </c:pt>
                <c:pt idx="18230">
                  <c:v>365.86950030000003</c:v>
                </c:pt>
                <c:pt idx="18231">
                  <c:v>365.88203670000001</c:v>
                </c:pt>
                <c:pt idx="18232">
                  <c:v>365.89457240000002</c:v>
                </c:pt>
                <c:pt idx="18233">
                  <c:v>365.90710740000003</c:v>
                </c:pt>
                <c:pt idx="18234">
                  <c:v>365.91964180000002</c:v>
                </c:pt>
                <c:pt idx="18235">
                  <c:v>365.93217550000003</c:v>
                </c:pt>
                <c:pt idx="18236">
                  <c:v>365.94470840000002</c:v>
                </c:pt>
                <c:pt idx="18237">
                  <c:v>365.95724080000002</c:v>
                </c:pt>
                <c:pt idx="18238">
                  <c:v>365.96977240000001</c:v>
                </c:pt>
                <c:pt idx="18239">
                  <c:v>365.98230330000001</c:v>
                </c:pt>
                <c:pt idx="18240">
                  <c:v>365.99483359999999</c:v>
                </c:pt>
                <c:pt idx="18241">
                  <c:v>366.00736319999999</c:v>
                </c:pt>
                <c:pt idx="18242">
                  <c:v>366.01989209999999</c:v>
                </c:pt>
                <c:pt idx="18243">
                  <c:v>366.03242030000001</c:v>
                </c:pt>
                <c:pt idx="18244">
                  <c:v>366.04494790000001</c:v>
                </c:pt>
                <c:pt idx="18245">
                  <c:v>366.05747480000002</c:v>
                </c:pt>
                <c:pt idx="18246">
                  <c:v>366.07000090000003</c:v>
                </c:pt>
                <c:pt idx="18247">
                  <c:v>366.08252650000003</c:v>
                </c:pt>
                <c:pt idx="18248">
                  <c:v>366.09505130000002</c:v>
                </c:pt>
                <c:pt idx="18249">
                  <c:v>366.10757540000003</c:v>
                </c:pt>
                <c:pt idx="18250">
                  <c:v>366.12009890000007</c:v>
                </c:pt>
                <c:pt idx="18251">
                  <c:v>366.13262170000002</c:v>
                </c:pt>
                <c:pt idx="18252">
                  <c:v>366.14514380000003</c:v>
                </c:pt>
                <c:pt idx="18253">
                  <c:v>366.1576652</c:v>
                </c:pt>
                <c:pt idx="18254">
                  <c:v>366.170186</c:v>
                </c:pt>
                <c:pt idx="18255">
                  <c:v>366.182706</c:v>
                </c:pt>
                <c:pt idx="18256">
                  <c:v>366.19522540000003</c:v>
                </c:pt>
                <c:pt idx="18257">
                  <c:v>366.20774410000001</c:v>
                </c:pt>
                <c:pt idx="18258">
                  <c:v>366.22026220000004</c:v>
                </c:pt>
                <c:pt idx="18259">
                  <c:v>366.23277949999999</c:v>
                </c:pt>
                <c:pt idx="18260">
                  <c:v>366.24529620000004</c:v>
                </c:pt>
                <c:pt idx="18261">
                  <c:v>366.25781210000002</c:v>
                </c:pt>
                <c:pt idx="18262">
                  <c:v>366.27032750000001</c:v>
                </c:pt>
                <c:pt idx="18263">
                  <c:v>366.28284209999998</c:v>
                </c:pt>
                <c:pt idx="18264">
                  <c:v>366.29535600000003</c:v>
                </c:pt>
                <c:pt idx="18265">
                  <c:v>366.30786930000005</c:v>
                </c:pt>
                <c:pt idx="18266">
                  <c:v>366.32038190000003</c:v>
                </c:pt>
                <c:pt idx="18267">
                  <c:v>366.33289380000002</c:v>
                </c:pt>
                <c:pt idx="18268">
                  <c:v>366.34540500000003</c:v>
                </c:pt>
                <c:pt idx="18269">
                  <c:v>366.35791550000005</c:v>
                </c:pt>
                <c:pt idx="18270">
                  <c:v>366.37042540000004</c:v>
                </c:pt>
                <c:pt idx="18271">
                  <c:v>366.38293460000006</c:v>
                </c:pt>
                <c:pt idx="18272">
                  <c:v>366.39544310000002</c:v>
                </c:pt>
                <c:pt idx="18273">
                  <c:v>366.4079509</c:v>
                </c:pt>
                <c:pt idx="18274">
                  <c:v>366.420458</c:v>
                </c:pt>
                <c:pt idx="18275">
                  <c:v>366.43296450000003</c:v>
                </c:pt>
                <c:pt idx="18276">
                  <c:v>366.44547030000001</c:v>
                </c:pt>
                <c:pt idx="18277">
                  <c:v>366.45797540000001</c:v>
                </c:pt>
                <c:pt idx="18278">
                  <c:v>366.47047980000002</c:v>
                </c:pt>
                <c:pt idx="18279">
                  <c:v>366.48298350000005</c:v>
                </c:pt>
                <c:pt idx="18280">
                  <c:v>366.49548660000005</c:v>
                </c:pt>
                <c:pt idx="18281">
                  <c:v>366.50798900000001</c:v>
                </c:pt>
                <c:pt idx="18282">
                  <c:v>366.52049070000004</c:v>
                </c:pt>
                <c:pt idx="18283">
                  <c:v>366.53299170000003</c:v>
                </c:pt>
                <c:pt idx="18284">
                  <c:v>366.54549200000002</c:v>
                </c:pt>
                <c:pt idx="18285">
                  <c:v>366.5579917</c:v>
                </c:pt>
                <c:pt idx="18286">
                  <c:v>366.57049070000005</c:v>
                </c:pt>
                <c:pt idx="18287">
                  <c:v>366.582989</c:v>
                </c:pt>
                <c:pt idx="18288">
                  <c:v>366.59548660000002</c:v>
                </c:pt>
                <c:pt idx="18289">
                  <c:v>366.60798350000005</c:v>
                </c:pt>
                <c:pt idx="18290">
                  <c:v>366.6204798</c:v>
                </c:pt>
                <c:pt idx="18291">
                  <c:v>366.63297540000002</c:v>
                </c:pt>
                <c:pt idx="18292">
                  <c:v>366.64547030000006</c:v>
                </c:pt>
                <c:pt idx="18293">
                  <c:v>366.65796450000005</c:v>
                </c:pt>
                <c:pt idx="18294">
                  <c:v>366.67045800000005</c:v>
                </c:pt>
                <c:pt idx="18295">
                  <c:v>366.68295090000004</c:v>
                </c:pt>
                <c:pt idx="18296">
                  <c:v>366.69544300000001</c:v>
                </c:pt>
                <c:pt idx="18297">
                  <c:v>366.70793450000002</c:v>
                </c:pt>
                <c:pt idx="18298">
                  <c:v>366.72042530000004</c:v>
                </c:pt>
                <c:pt idx="18299">
                  <c:v>366.73291549999999</c:v>
                </c:pt>
                <c:pt idx="18300">
                  <c:v>366.74540490000004</c:v>
                </c:pt>
                <c:pt idx="18301">
                  <c:v>366.75789370000001</c:v>
                </c:pt>
                <c:pt idx="18302">
                  <c:v>366.77038180000005</c:v>
                </c:pt>
                <c:pt idx="18303">
                  <c:v>366.78286919999999</c:v>
                </c:pt>
                <c:pt idx="18304">
                  <c:v>366.7953559</c:v>
                </c:pt>
                <c:pt idx="18305">
                  <c:v>366.80784199999999</c:v>
                </c:pt>
                <c:pt idx="18306">
                  <c:v>366.82032740000005</c:v>
                </c:pt>
                <c:pt idx="18307">
                  <c:v>366.83281210000007</c:v>
                </c:pt>
                <c:pt idx="18308">
                  <c:v>366.84529609999998</c:v>
                </c:pt>
                <c:pt idx="18309">
                  <c:v>366.85777940000003</c:v>
                </c:pt>
                <c:pt idx="18310">
                  <c:v>366.87026200000003</c:v>
                </c:pt>
                <c:pt idx="18311">
                  <c:v>366.88274400000006</c:v>
                </c:pt>
                <c:pt idx="18312">
                  <c:v>366.89522529999999</c:v>
                </c:pt>
                <c:pt idx="18313">
                  <c:v>366.90770590000005</c:v>
                </c:pt>
                <c:pt idx="18314">
                  <c:v>366.92018580000001</c:v>
                </c:pt>
                <c:pt idx="18315">
                  <c:v>366.93266510000007</c:v>
                </c:pt>
                <c:pt idx="18316">
                  <c:v>366.94514370000002</c:v>
                </c:pt>
                <c:pt idx="18317">
                  <c:v>366.95762159999998</c:v>
                </c:pt>
                <c:pt idx="18318">
                  <c:v>366.97009880000002</c:v>
                </c:pt>
                <c:pt idx="18319">
                  <c:v>366.98257530000001</c:v>
                </c:pt>
                <c:pt idx="18320">
                  <c:v>366.99505110000001</c:v>
                </c:pt>
                <c:pt idx="18321">
                  <c:v>367.00752629999999</c:v>
                </c:pt>
                <c:pt idx="18322">
                  <c:v>367.02000079999999</c:v>
                </c:pt>
                <c:pt idx="18323">
                  <c:v>367.0324746</c:v>
                </c:pt>
                <c:pt idx="18324">
                  <c:v>367.04494770000002</c:v>
                </c:pt>
                <c:pt idx="18325">
                  <c:v>367.05742020000002</c:v>
                </c:pt>
                <c:pt idx="18326">
                  <c:v>367.06989190000002</c:v>
                </c:pt>
                <c:pt idx="18327">
                  <c:v>367.08236299999999</c:v>
                </c:pt>
                <c:pt idx="18328">
                  <c:v>367.09483340000003</c:v>
                </c:pt>
                <c:pt idx="18329">
                  <c:v>367.10730320000005</c:v>
                </c:pt>
                <c:pt idx="18330">
                  <c:v>367.1197722</c:v>
                </c:pt>
                <c:pt idx="18331">
                  <c:v>367.13224059999999</c:v>
                </c:pt>
                <c:pt idx="18332">
                  <c:v>367.14470820000003</c:v>
                </c:pt>
                <c:pt idx="18333">
                  <c:v>367.15717530000001</c:v>
                </c:pt>
                <c:pt idx="18334">
                  <c:v>367.16964160000003</c:v>
                </c:pt>
                <c:pt idx="18335">
                  <c:v>367.18210720000002</c:v>
                </c:pt>
                <c:pt idx="18336">
                  <c:v>367.19457220000004</c:v>
                </c:pt>
                <c:pt idx="18337">
                  <c:v>367.20703650000002</c:v>
                </c:pt>
                <c:pt idx="18338">
                  <c:v>367.2195001</c:v>
                </c:pt>
                <c:pt idx="18339">
                  <c:v>367.23196300000006</c:v>
                </c:pt>
                <c:pt idx="18340">
                  <c:v>367.24442520000002</c:v>
                </c:pt>
                <c:pt idx="18341">
                  <c:v>367.25688680000002</c:v>
                </c:pt>
                <c:pt idx="18342">
                  <c:v>367.26934770000003</c:v>
                </c:pt>
                <c:pt idx="18343">
                  <c:v>367.28180790000005</c:v>
                </c:pt>
                <c:pt idx="18344">
                  <c:v>367.29426740000002</c:v>
                </c:pt>
                <c:pt idx="18345">
                  <c:v>367.30672620000001</c:v>
                </c:pt>
                <c:pt idx="18346">
                  <c:v>367.31918439999998</c:v>
                </c:pt>
                <c:pt idx="18347">
                  <c:v>367.33164190000002</c:v>
                </c:pt>
                <c:pt idx="18348">
                  <c:v>367.34409870000002</c:v>
                </c:pt>
                <c:pt idx="18349">
                  <c:v>367.35655480000003</c:v>
                </c:pt>
                <c:pt idx="18350">
                  <c:v>367.36901019999999</c:v>
                </c:pt>
                <c:pt idx="18351">
                  <c:v>367.38146500000005</c:v>
                </c:pt>
                <c:pt idx="18352">
                  <c:v>367.39391910000006</c:v>
                </c:pt>
                <c:pt idx="18353">
                  <c:v>367.40637250000003</c:v>
                </c:pt>
                <c:pt idx="18354">
                  <c:v>367.41882520000001</c:v>
                </c:pt>
                <c:pt idx="18355">
                  <c:v>367.43127720000007</c:v>
                </c:pt>
                <c:pt idx="18356">
                  <c:v>367.44372860000004</c:v>
                </c:pt>
                <c:pt idx="18357">
                  <c:v>367.45617930000003</c:v>
                </c:pt>
                <c:pt idx="18358">
                  <c:v>367.46862930000003</c:v>
                </c:pt>
                <c:pt idx="18359">
                  <c:v>367.48107859999999</c:v>
                </c:pt>
                <c:pt idx="18360">
                  <c:v>367.49352720000002</c:v>
                </c:pt>
                <c:pt idx="18361">
                  <c:v>367.50597520000002</c:v>
                </c:pt>
                <c:pt idx="18362">
                  <c:v>367.51842240000002</c:v>
                </c:pt>
                <c:pt idx="18363">
                  <c:v>367.530869</c:v>
                </c:pt>
                <c:pt idx="18364">
                  <c:v>367.54331500000001</c:v>
                </c:pt>
                <c:pt idx="18365">
                  <c:v>367.55576020000001</c:v>
                </c:pt>
                <c:pt idx="18366">
                  <c:v>367.56820470000002</c:v>
                </c:pt>
                <c:pt idx="18367">
                  <c:v>367.58064860000002</c:v>
                </c:pt>
                <c:pt idx="18368">
                  <c:v>367.59309180000002</c:v>
                </c:pt>
                <c:pt idx="18369">
                  <c:v>367.60553430000004</c:v>
                </c:pt>
                <c:pt idx="18370">
                  <c:v>367.61797620000004</c:v>
                </c:pt>
                <c:pt idx="18371">
                  <c:v>367.63041730000003</c:v>
                </c:pt>
                <c:pt idx="18372">
                  <c:v>367.6428578</c:v>
                </c:pt>
                <c:pt idx="18373">
                  <c:v>367.65529760000004</c:v>
                </c:pt>
                <c:pt idx="18374">
                  <c:v>367.66773670000003</c:v>
                </c:pt>
                <c:pt idx="18375">
                  <c:v>367.68017510000004</c:v>
                </c:pt>
                <c:pt idx="18376">
                  <c:v>367.69261290000003</c:v>
                </c:pt>
                <c:pt idx="18377">
                  <c:v>367.70504990000001</c:v>
                </c:pt>
                <c:pt idx="18378">
                  <c:v>367.71748630000002</c:v>
                </c:pt>
                <c:pt idx="18379">
                  <c:v>367.72992210000001</c:v>
                </c:pt>
                <c:pt idx="18380">
                  <c:v>367.74235709999999</c:v>
                </c:pt>
                <c:pt idx="18381">
                  <c:v>367.75479140000004</c:v>
                </c:pt>
                <c:pt idx="18382">
                  <c:v>367.76722510000002</c:v>
                </c:pt>
                <c:pt idx="18383">
                  <c:v>367.77965810000001</c:v>
                </c:pt>
                <c:pt idx="18384">
                  <c:v>367.79209040000001</c:v>
                </c:pt>
                <c:pt idx="18385">
                  <c:v>367.80452200000002</c:v>
                </c:pt>
                <c:pt idx="18386">
                  <c:v>367.81695300000001</c:v>
                </c:pt>
                <c:pt idx="18387">
                  <c:v>367.82938320000005</c:v>
                </c:pt>
                <c:pt idx="18388">
                  <c:v>367.84181280000001</c:v>
                </c:pt>
                <c:pt idx="18389">
                  <c:v>367.85424169999999</c:v>
                </c:pt>
                <c:pt idx="18390">
                  <c:v>367.86667000000006</c:v>
                </c:pt>
                <c:pt idx="18391">
                  <c:v>367.8790975</c:v>
                </c:pt>
                <c:pt idx="18392">
                  <c:v>367.89152440000004</c:v>
                </c:pt>
                <c:pt idx="18393">
                  <c:v>367.90395060000003</c:v>
                </c:pt>
                <c:pt idx="18394">
                  <c:v>367.91637609999998</c:v>
                </c:pt>
                <c:pt idx="18395">
                  <c:v>367.92880090000006</c:v>
                </c:pt>
                <c:pt idx="18396">
                  <c:v>367.94122510000005</c:v>
                </c:pt>
                <c:pt idx="18397">
                  <c:v>367.95364850000004</c:v>
                </c:pt>
                <c:pt idx="18398">
                  <c:v>367.96607130000001</c:v>
                </c:pt>
                <c:pt idx="18399">
                  <c:v>367.97849340000005</c:v>
                </c:pt>
                <c:pt idx="18400">
                  <c:v>367.99091480000004</c:v>
                </c:pt>
                <c:pt idx="18401">
                  <c:v>368.00333560000001</c:v>
                </c:pt>
                <c:pt idx="18402">
                  <c:v>368.01575560000003</c:v>
                </c:pt>
                <c:pt idx="18403">
                  <c:v>368.02817500000003</c:v>
                </c:pt>
                <c:pt idx="18404">
                  <c:v>368.04059369999999</c:v>
                </c:pt>
                <c:pt idx="18405">
                  <c:v>368.05301180000004</c:v>
                </c:pt>
                <c:pt idx="18406">
                  <c:v>368.06542910000002</c:v>
                </c:pt>
                <c:pt idx="18407">
                  <c:v>368.07784579999998</c:v>
                </c:pt>
                <c:pt idx="18408">
                  <c:v>368.09026170000004</c:v>
                </c:pt>
                <c:pt idx="18409">
                  <c:v>368.10267700000003</c:v>
                </c:pt>
                <c:pt idx="18410">
                  <c:v>368.11509170000005</c:v>
                </c:pt>
                <c:pt idx="18411">
                  <c:v>368.12750560000001</c:v>
                </c:pt>
                <c:pt idx="18412">
                  <c:v>368.13991890000005</c:v>
                </c:pt>
                <c:pt idx="18413">
                  <c:v>368.15233150000006</c:v>
                </c:pt>
                <c:pt idx="18414">
                  <c:v>368.16474340000002</c:v>
                </c:pt>
                <c:pt idx="18415">
                  <c:v>368.17715459999999</c:v>
                </c:pt>
                <c:pt idx="18416">
                  <c:v>368.18956510000004</c:v>
                </c:pt>
                <c:pt idx="18417">
                  <c:v>368.201975</c:v>
                </c:pt>
                <c:pt idx="18418">
                  <c:v>368.21438420000004</c:v>
                </c:pt>
                <c:pt idx="18419">
                  <c:v>368.22679270000003</c:v>
                </c:pt>
                <c:pt idx="18420">
                  <c:v>368.23920049999998</c:v>
                </c:pt>
                <c:pt idx="18421">
                  <c:v>368.25160760000006</c:v>
                </c:pt>
                <c:pt idx="18422">
                  <c:v>368.26401410000005</c:v>
                </c:pt>
                <c:pt idx="18423">
                  <c:v>368.27641980000004</c:v>
                </c:pt>
                <c:pt idx="18424">
                  <c:v>368.28882490000001</c:v>
                </c:pt>
                <c:pt idx="18425">
                  <c:v>368.30122940000001</c:v>
                </c:pt>
                <c:pt idx="18426">
                  <c:v>368.31363310000006</c:v>
                </c:pt>
                <c:pt idx="18427">
                  <c:v>368.32603619999998</c:v>
                </c:pt>
                <c:pt idx="18428">
                  <c:v>368.3384385</c:v>
                </c:pt>
                <c:pt idx="18429">
                  <c:v>368.35084020000005</c:v>
                </c:pt>
                <c:pt idx="18430">
                  <c:v>368.3632412</c:v>
                </c:pt>
                <c:pt idx="18431">
                  <c:v>368.37564160000005</c:v>
                </c:pt>
                <c:pt idx="18432">
                  <c:v>368.38804120000003</c:v>
                </c:pt>
                <c:pt idx="18433">
                  <c:v>368.40044019999999</c:v>
                </c:pt>
                <c:pt idx="18434">
                  <c:v>368.41283850000002</c:v>
                </c:pt>
                <c:pt idx="18435">
                  <c:v>368.42523610000001</c:v>
                </c:pt>
                <c:pt idx="18436">
                  <c:v>368.43763310000003</c:v>
                </c:pt>
                <c:pt idx="18437">
                  <c:v>368.45002930000004</c:v>
                </c:pt>
                <c:pt idx="18438">
                  <c:v>368.46242490000003</c:v>
                </c:pt>
                <c:pt idx="18439">
                  <c:v>368.47481980000003</c:v>
                </c:pt>
                <c:pt idx="18440">
                  <c:v>368.48721399999999</c:v>
                </c:pt>
                <c:pt idx="18441">
                  <c:v>368.49960750000002</c:v>
                </c:pt>
                <c:pt idx="18442">
                  <c:v>368.51200040000003</c:v>
                </c:pt>
                <c:pt idx="18443">
                  <c:v>368.5243926</c:v>
                </c:pt>
                <c:pt idx="18444">
                  <c:v>368.53678400000001</c:v>
                </c:pt>
                <c:pt idx="18445">
                  <c:v>368.54917490000003</c:v>
                </c:pt>
                <c:pt idx="18446">
                  <c:v>368.56156499999997</c:v>
                </c:pt>
                <c:pt idx="18447">
                  <c:v>368.57395440000005</c:v>
                </c:pt>
                <c:pt idx="18448">
                  <c:v>368.58634320000004</c:v>
                </c:pt>
                <c:pt idx="18449">
                  <c:v>368.5987313</c:v>
                </c:pt>
                <c:pt idx="18450">
                  <c:v>368.61111870000002</c:v>
                </c:pt>
                <c:pt idx="18451">
                  <c:v>368.62350540000006</c:v>
                </c:pt>
                <c:pt idx="18452">
                  <c:v>368.63589150000001</c:v>
                </c:pt>
                <c:pt idx="18453">
                  <c:v>368.64827689999998</c:v>
                </c:pt>
                <c:pt idx="18454">
                  <c:v>368.66066160000003</c:v>
                </c:pt>
                <c:pt idx="18455">
                  <c:v>368.67304560000002</c:v>
                </c:pt>
                <c:pt idx="18456">
                  <c:v>368.68542889999998</c:v>
                </c:pt>
                <c:pt idx="18457">
                  <c:v>368.69781150000006</c:v>
                </c:pt>
                <c:pt idx="18458">
                  <c:v>368.7101935</c:v>
                </c:pt>
                <c:pt idx="18459">
                  <c:v>368.72257480000002</c:v>
                </c:pt>
                <c:pt idx="18460">
                  <c:v>368.73495540000005</c:v>
                </c:pt>
                <c:pt idx="18461">
                  <c:v>368.74733530000003</c:v>
                </c:pt>
                <c:pt idx="18462">
                  <c:v>368.7597146</c:v>
                </c:pt>
                <c:pt idx="18463">
                  <c:v>368.77209310000001</c:v>
                </c:pt>
                <c:pt idx="18464">
                  <c:v>368.78447100000005</c:v>
                </c:pt>
                <c:pt idx="18465">
                  <c:v>368.79684820000006</c:v>
                </c:pt>
                <c:pt idx="18466">
                  <c:v>368.80922480000004</c:v>
                </c:pt>
                <c:pt idx="18467">
                  <c:v>368.82160060000001</c:v>
                </c:pt>
                <c:pt idx="18468">
                  <c:v>368.83397580000002</c:v>
                </c:pt>
                <c:pt idx="18469">
                  <c:v>368.84635029999998</c:v>
                </c:pt>
                <c:pt idx="18470">
                  <c:v>368.85872410000002</c:v>
                </c:pt>
                <c:pt idx="18471">
                  <c:v>368.87109720000001</c:v>
                </c:pt>
                <c:pt idx="18472">
                  <c:v>368.88346960000001</c:v>
                </c:pt>
                <c:pt idx="18473">
                  <c:v>368.89584140000005</c:v>
                </c:pt>
                <c:pt idx="18474">
                  <c:v>368.90821250000005</c:v>
                </c:pt>
                <c:pt idx="18475">
                  <c:v>368.9205829</c:v>
                </c:pt>
                <c:pt idx="18476">
                  <c:v>368.93295260000002</c:v>
                </c:pt>
                <c:pt idx="18477">
                  <c:v>368.94532170000002</c:v>
                </c:pt>
                <c:pt idx="18478">
                  <c:v>368.95769000000001</c:v>
                </c:pt>
                <c:pt idx="18479">
                  <c:v>368.97005770000004</c:v>
                </c:pt>
                <c:pt idx="18480">
                  <c:v>368.98242470000002</c:v>
                </c:pt>
                <c:pt idx="18481">
                  <c:v>368.99479100000002</c:v>
                </c:pt>
                <c:pt idx="18482">
                  <c:v>369.0071567</c:v>
                </c:pt>
                <c:pt idx="18483">
                  <c:v>369.01952160000002</c:v>
                </c:pt>
                <c:pt idx="18484">
                  <c:v>369.03188590000002</c:v>
                </c:pt>
                <c:pt idx="18485">
                  <c:v>369.04424950000003</c:v>
                </c:pt>
                <c:pt idx="18486">
                  <c:v>369.05661240000001</c:v>
                </c:pt>
                <c:pt idx="18487">
                  <c:v>369.06897470000001</c:v>
                </c:pt>
                <c:pt idx="18488">
                  <c:v>369.08133620000001</c:v>
                </c:pt>
                <c:pt idx="18489">
                  <c:v>369.09369710000004</c:v>
                </c:pt>
                <c:pt idx="18490">
                  <c:v>369.10605730000003</c:v>
                </c:pt>
                <c:pt idx="18491">
                  <c:v>369.11841680000003</c:v>
                </c:pt>
                <c:pt idx="18492">
                  <c:v>369.13077570000002</c:v>
                </c:pt>
                <c:pt idx="18493">
                  <c:v>369.14313379999999</c:v>
                </c:pt>
                <c:pt idx="18494">
                  <c:v>369.15549130000005</c:v>
                </c:pt>
                <c:pt idx="18495">
                  <c:v>369.16784810000001</c:v>
                </c:pt>
                <c:pt idx="18496">
                  <c:v>369.18020420000005</c:v>
                </c:pt>
                <c:pt idx="18497">
                  <c:v>369.1925597</c:v>
                </c:pt>
                <c:pt idx="18498">
                  <c:v>369.20491440000006</c:v>
                </c:pt>
                <c:pt idx="18499">
                  <c:v>369.21726850000005</c:v>
                </c:pt>
                <c:pt idx="18500">
                  <c:v>369.22962190000004</c:v>
                </c:pt>
                <c:pt idx="18501">
                  <c:v>369.24197459999999</c:v>
                </c:pt>
                <c:pt idx="18502">
                  <c:v>369.25432660000001</c:v>
                </c:pt>
                <c:pt idx="18503">
                  <c:v>369.26667800000001</c:v>
                </c:pt>
                <c:pt idx="18504">
                  <c:v>369.27902870000003</c:v>
                </c:pt>
                <c:pt idx="18505">
                  <c:v>369.29137870000005</c:v>
                </c:pt>
                <c:pt idx="18506">
                  <c:v>369.30372799999998</c:v>
                </c:pt>
                <c:pt idx="18507">
                  <c:v>369.31607660000003</c:v>
                </c:pt>
                <c:pt idx="18508">
                  <c:v>369.32842460000006</c:v>
                </c:pt>
                <c:pt idx="18509">
                  <c:v>369.34077180000003</c:v>
                </c:pt>
                <c:pt idx="18510">
                  <c:v>369.35311839999997</c:v>
                </c:pt>
                <c:pt idx="18511">
                  <c:v>369.36546430000004</c:v>
                </c:pt>
                <c:pt idx="18512">
                  <c:v>369.37780960000003</c:v>
                </c:pt>
                <c:pt idx="18513">
                  <c:v>369.39015410000002</c:v>
                </c:pt>
                <c:pt idx="18514">
                  <c:v>369.40249799999998</c:v>
                </c:pt>
                <c:pt idx="18515">
                  <c:v>369.41484120000001</c:v>
                </c:pt>
                <c:pt idx="18516">
                  <c:v>369.4271837</c:v>
                </c:pt>
                <c:pt idx="18517">
                  <c:v>369.4395255</c:v>
                </c:pt>
                <c:pt idx="18518">
                  <c:v>369.45186670000004</c:v>
                </c:pt>
                <c:pt idx="18519">
                  <c:v>369.46420720000003</c:v>
                </c:pt>
                <c:pt idx="18520">
                  <c:v>369.47654690000002</c:v>
                </c:pt>
                <c:pt idx="18521">
                  <c:v>369.48888610000006</c:v>
                </c:pt>
                <c:pt idx="18522">
                  <c:v>369.50122450000003</c:v>
                </c:pt>
                <c:pt idx="18523">
                  <c:v>369.51356220000002</c:v>
                </c:pt>
                <c:pt idx="18524">
                  <c:v>369.52589930000005</c:v>
                </c:pt>
                <c:pt idx="18525">
                  <c:v>369.53823570000003</c:v>
                </c:pt>
                <c:pt idx="18526">
                  <c:v>369.55057140000002</c:v>
                </c:pt>
                <c:pt idx="18527">
                  <c:v>369.56290639999997</c:v>
                </c:pt>
                <c:pt idx="18528">
                  <c:v>369.57524080000002</c:v>
                </c:pt>
                <c:pt idx="18529">
                  <c:v>369.58757450000002</c:v>
                </c:pt>
                <c:pt idx="18530">
                  <c:v>369.59990740000001</c:v>
                </c:pt>
                <c:pt idx="18531">
                  <c:v>369.61223970000003</c:v>
                </c:pt>
                <c:pt idx="18532">
                  <c:v>369.62457140000004</c:v>
                </c:pt>
                <c:pt idx="18533">
                  <c:v>369.63690230000003</c:v>
                </c:pt>
                <c:pt idx="18534">
                  <c:v>369.6492326</c:v>
                </c:pt>
                <c:pt idx="18535">
                  <c:v>369.66156219999999</c:v>
                </c:pt>
                <c:pt idx="18536">
                  <c:v>369.67389110000005</c:v>
                </c:pt>
                <c:pt idx="18537">
                  <c:v>369.6862193</c:v>
                </c:pt>
                <c:pt idx="18538">
                  <c:v>369.6985469</c:v>
                </c:pt>
                <c:pt idx="18539">
                  <c:v>369.71087369999998</c:v>
                </c:pt>
                <c:pt idx="18540">
                  <c:v>369.7231999</c:v>
                </c:pt>
                <c:pt idx="18541">
                  <c:v>369.73552540000003</c:v>
                </c:pt>
                <c:pt idx="18542">
                  <c:v>369.74785020000002</c:v>
                </c:pt>
                <c:pt idx="18543">
                  <c:v>369.76017439999998</c:v>
                </c:pt>
                <c:pt idx="18544">
                  <c:v>369.7724978</c:v>
                </c:pt>
                <c:pt idx="18545">
                  <c:v>369.78482060000005</c:v>
                </c:pt>
                <c:pt idx="18546">
                  <c:v>369.79714269999999</c:v>
                </c:pt>
                <c:pt idx="18547">
                  <c:v>369.80946410000001</c:v>
                </c:pt>
                <c:pt idx="18548">
                  <c:v>369.82178490000001</c:v>
                </c:pt>
                <c:pt idx="18549">
                  <c:v>369.83410500000002</c:v>
                </c:pt>
                <c:pt idx="18550">
                  <c:v>369.84642430000002</c:v>
                </c:pt>
                <c:pt idx="18551">
                  <c:v>369.858743</c:v>
                </c:pt>
                <c:pt idx="18552">
                  <c:v>369.87106110000002</c:v>
                </c:pt>
                <c:pt idx="18553">
                  <c:v>369.88337840000003</c:v>
                </c:pt>
                <c:pt idx="18554">
                  <c:v>369.89569510000001</c:v>
                </c:pt>
                <c:pt idx="18555">
                  <c:v>369.90801100000004</c:v>
                </c:pt>
                <c:pt idx="18556">
                  <c:v>369.9203263</c:v>
                </c:pt>
                <c:pt idx="18557">
                  <c:v>369.93264099999999</c:v>
                </c:pt>
                <c:pt idx="18558">
                  <c:v>369.94495490000003</c:v>
                </c:pt>
                <c:pt idx="18559">
                  <c:v>369.95726820000004</c:v>
                </c:pt>
                <c:pt idx="18560">
                  <c:v>369.96958069999999</c:v>
                </c:pt>
                <c:pt idx="18561">
                  <c:v>369.98189260000004</c:v>
                </c:pt>
                <c:pt idx="18562">
                  <c:v>369.9942039</c:v>
                </c:pt>
                <c:pt idx="18563">
                  <c:v>370.00651440000001</c:v>
                </c:pt>
                <c:pt idx="18564">
                  <c:v>370.01882430000006</c:v>
                </c:pt>
                <c:pt idx="18565">
                  <c:v>370.03113340000004</c:v>
                </c:pt>
                <c:pt idx="18566">
                  <c:v>370.0434419</c:v>
                </c:pt>
                <c:pt idx="18567">
                  <c:v>370.05574970000004</c:v>
                </c:pt>
                <c:pt idx="18568">
                  <c:v>370.06805690000004</c:v>
                </c:pt>
                <c:pt idx="18569">
                  <c:v>370.08036330000004</c:v>
                </c:pt>
                <c:pt idx="18570">
                  <c:v>370.09266910000002</c:v>
                </c:pt>
                <c:pt idx="18571">
                  <c:v>370.10497420000002</c:v>
                </c:pt>
                <c:pt idx="18572">
                  <c:v>370.11727860000002</c:v>
                </c:pt>
                <c:pt idx="18573">
                  <c:v>370.1295824</c:v>
                </c:pt>
                <c:pt idx="18574">
                  <c:v>370.14188540000004</c:v>
                </c:pt>
                <c:pt idx="18575">
                  <c:v>370.15418779999999</c:v>
                </c:pt>
                <c:pt idx="18576">
                  <c:v>370.16648950000001</c:v>
                </c:pt>
                <c:pt idx="18577">
                  <c:v>370.17879050000005</c:v>
                </c:pt>
                <c:pt idx="18578">
                  <c:v>370.19109080000004</c:v>
                </c:pt>
                <c:pt idx="18579">
                  <c:v>370.20339050000001</c:v>
                </c:pt>
                <c:pt idx="18580">
                  <c:v>370.2156895</c:v>
                </c:pt>
                <c:pt idx="18581">
                  <c:v>370.22798780000005</c:v>
                </c:pt>
                <c:pt idx="18582">
                  <c:v>370.2402854</c:v>
                </c:pt>
                <c:pt idx="18583">
                  <c:v>370.25258230000003</c:v>
                </c:pt>
                <c:pt idx="18584">
                  <c:v>370.26487860000003</c:v>
                </c:pt>
                <c:pt idx="18585">
                  <c:v>370.27717410000002</c:v>
                </c:pt>
                <c:pt idx="18586">
                  <c:v>370.289469</c:v>
                </c:pt>
                <c:pt idx="18587">
                  <c:v>370.30176320000004</c:v>
                </c:pt>
                <c:pt idx="18588">
                  <c:v>370.3140568</c:v>
                </c:pt>
                <c:pt idx="18589">
                  <c:v>370.32634960000001</c:v>
                </c:pt>
                <c:pt idx="18590">
                  <c:v>370.3386418</c:v>
                </c:pt>
                <c:pt idx="18591">
                  <c:v>370.35093330000001</c:v>
                </c:pt>
                <c:pt idx="18592">
                  <c:v>370.36322410000002</c:v>
                </c:pt>
                <c:pt idx="18593">
                  <c:v>370.3755142</c:v>
                </c:pt>
                <c:pt idx="18594">
                  <c:v>370.38780370000001</c:v>
                </c:pt>
                <c:pt idx="18595">
                  <c:v>370.40009240000001</c:v>
                </c:pt>
                <c:pt idx="18596">
                  <c:v>370.376036</c:v>
                </c:pt>
                <c:pt idx="18597">
                  <c:v>370.38878390000002</c:v>
                </c:pt>
                <c:pt idx="18598">
                  <c:v>370.40153120000002</c:v>
                </c:pt>
                <c:pt idx="18599">
                  <c:v>370.41427780000004</c:v>
                </c:pt>
                <c:pt idx="18600">
                  <c:v>370.42702360000004</c:v>
                </c:pt>
                <c:pt idx="18601">
                  <c:v>370.43976880000002</c:v>
                </c:pt>
                <c:pt idx="18602">
                  <c:v>370.45251330000002</c:v>
                </c:pt>
                <c:pt idx="18603">
                  <c:v>370.46525710000003</c:v>
                </c:pt>
                <c:pt idx="18604">
                  <c:v>370.47800030000002</c:v>
                </c:pt>
                <c:pt idx="18605">
                  <c:v>370.49074270000006</c:v>
                </c:pt>
                <c:pt idx="18606">
                  <c:v>370.50348440000005</c:v>
                </c:pt>
                <c:pt idx="18607">
                  <c:v>370.51622550000002</c:v>
                </c:pt>
                <c:pt idx="18608">
                  <c:v>370.52896580000004</c:v>
                </c:pt>
                <c:pt idx="18609">
                  <c:v>370.54170549999998</c:v>
                </c:pt>
                <c:pt idx="18610">
                  <c:v>370.55444449999999</c:v>
                </c:pt>
                <c:pt idx="18611">
                  <c:v>370.56718280000001</c:v>
                </c:pt>
                <c:pt idx="18612">
                  <c:v>370.57992039999999</c:v>
                </c:pt>
                <c:pt idx="18613">
                  <c:v>370.59265730000004</c:v>
                </c:pt>
                <c:pt idx="18614">
                  <c:v>370.60539349999999</c:v>
                </c:pt>
                <c:pt idx="18615">
                  <c:v>370.61812900000001</c:v>
                </c:pt>
                <c:pt idx="18616">
                  <c:v>370.63086390000001</c:v>
                </c:pt>
                <c:pt idx="18617">
                  <c:v>370.64359800000005</c:v>
                </c:pt>
                <c:pt idx="18618">
                  <c:v>370.65633150000002</c:v>
                </c:pt>
                <c:pt idx="18619">
                  <c:v>370.6690643</c:v>
                </c:pt>
                <c:pt idx="18620">
                  <c:v>370.68179630000003</c:v>
                </c:pt>
                <c:pt idx="18621">
                  <c:v>370.69452770000004</c:v>
                </c:pt>
                <c:pt idx="18622">
                  <c:v>370.70725840000006</c:v>
                </c:pt>
                <c:pt idx="18623">
                  <c:v>370.71998840000003</c:v>
                </c:pt>
                <c:pt idx="18624">
                  <c:v>370.73271780000005</c:v>
                </c:pt>
                <c:pt idx="18625">
                  <c:v>370.74544639999999</c:v>
                </c:pt>
                <c:pt idx="18626">
                  <c:v>370.75817430000001</c:v>
                </c:pt>
                <c:pt idx="18627">
                  <c:v>370.7709016</c:v>
                </c:pt>
                <c:pt idx="18628">
                  <c:v>370.78362820000007</c:v>
                </c:pt>
                <c:pt idx="18629">
                  <c:v>370.79635400000001</c:v>
                </c:pt>
                <c:pt idx="18630">
                  <c:v>370.80907920000004</c:v>
                </c:pt>
                <c:pt idx="18631">
                  <c:v>370.82180370000003</c:v>
                </c:pt>
                <c:pt idx="18632">
                  <c:v>370.83452750000004</c:v>
                </c:pt>
                <c:pt idx="18633">
                  <c:v>370.84725060000005</c:v>
                </c:pt>
                <c:pt idx="18634">
                  <c:v>370.85997310000005</c:v>
                </c:pt>
                <c:pt idx="18635">
                  <c:v>370.87269480000003</c:v>
                </c:pt>
                <c:pt idx="18636">
                  <c:v>370.88541580000003</c:v>
                </c:pt>
                <c:pt idx="18637">
                  <c:v>370.89813620000001</c:v>
                </c:pt>
                <c:pt idx="18638">
                  <c:v>370.9108559</c:v>
                </c:pt>
                <c:pt idx="18639">
                  <c:v>370.92357480000004</c:v>
                </c:pt>
                <c:pt idx="18640">
                  <c:v>370.9362931</c:v>
                </c:pt>
                <c:pt idx="18641">
                  <c:v>370.94901069999997</c:v>
                </c:pt>
                <c:pt idx="18642">
                  <c:v>370.96172760000002</c:v>
                </c:pt>
                <c:pt idx="18643">
                  <c:v>370.97444380000002</c:v>
                </c:pt>
                <c:pt idx="18644">
                  <c:v>370.98715940000005</c:v>
                </c:pt>
                <c:pt idx="18645">
                  <c:v>370.99987420000002</c:v>
                </c:pt>
                <c:pt idx="18646">
                  <c:v>371.01258840000003</c:v>
                </c:pt>
                <c:pt idx="18647">
                  <c:v>371.02530180000002</c:v>
                </c:pt>
                <c:pt idx="18648">
                  <c:v>371.0380146</c:v>
                </c:pt>
                <c:pt idx="18649">
                  <c:v>371.05072670000004</c:v>
                </c:pt>
                <c:pt idx="18650">
                  <c:v>371.06343810000004</c:v>
                </c:pt>
                <c:pt idx="18651">
                  <c:v>371.0761488</c:v>
                </c:pt>
                <c:pt idx="18652">
                  <c:v>371.08885880000003</c:v>
                </c:pt>
                <c:pt idx="18653">
                  <c:v>371.10156810000001</c:v>
                </c:pt>
                <c:pt idx="18654">
                  <c:v>371.1142767</c:v>
                </c:pt>
                <c:pt idx="18655">
                  <c:v>371.12698469999998</c:v>
                </c:pt>
                <c:pt idx="18656">
                  <c:v>371.1396919</c:v>
                </c:pt>
                <c:pt idx="18657">
                  <c:v>371.1523985</c:v>
                </c:pt>
                <c:pt idx="18658">
                  <c:v>371.1651043</c:v>
                </c:pt>
                <c:pt idx="18659">
                  <c:v>371.17780950000002</c:v>
                </c:pt>
                <c:pt idx="18660">
                  <c:v>371.19051400000001</c:v>
                </c:pt>
                <c:pt idx="18661">
                  <c:v>371.2032178</c:v>
                </c:pt>
                <c:pt idx="18662">
                  <c:v>371.21592090000007</c:v>
                </c:pt>
                <c:pt idx="18663">
                  <c:v>371.22862330000004</c:v>
                </c:pt>
                <c:pt idx="18664">
                  <c:v>371.24132510000004</c:v>
                </c:pt>
                <c:pt idx="18665">
                  <c:v>371.25402610000003</c:v>
                </c:pt>
                <c:pt idx="18666">
                  <c:v>371.2667265</c:v>
                </c:pt>
                <c:pt idx="18667">
                  <c:v>371.27942610000002</c:v>
                </c:pt>
                <c:pt idx="18668">
                  <c:v>371.29212510000002</c:v>
                </c:pt>
                <c:pt idx="18669">
                  <c:v>371.30482340000003</c:v>
                </c:pt>
                <c:pt idx="18670">
                  <c:v>371.317521</c:v>
                </c:pt>
                <c:pt idx="18671">
                  <c:v>371.33021790000004</c:v>
                </c:pt>
                <c:pt idx="18672">
                  <c:v>371.34291410000003</c:v>
                </c:pt>
                <c:pt idx="18673">
                  <c:v>371.35560960000004</c:v>
                </c:pt>
                <c:pt idx="18674">
                  <c:v>371.36830450000002</c:v>
                </c:pt>
                <c:pt idx="18675">
                  <c:v>371.3809986</c:v>
                </c:pt>
                <c:pt idx="18676">
                  <c:v>371.39369210000007</c:v>
                </c:pt>
                <c:pt idx="18677">
                  <c:v>371.40638480000001</c:v>
                </c:pt>
                <c:pt idx="18678">
                  <c:v>371.41907689999999</c:v>
                </c:pt>
                <c:pt idx="18679">
                  <c:v>371.43176830000004</c:v>
                </c:pt>
                <c:pt idx="18680">
                  <c:v>371.44445899999999</c:v>
                </c:pt>
                <c:pt idx="18681">
                  <c:v>371.45714900000002</c:v>
                </c:pt>
                <c:pt idx="18682">
                  <c:v>371.46983829999999</c:v>
                </c:pt>
                <c:pt idx="18683">
                  <c:v>371.48252689999998</c:v>
                </c:pt>
                <c:pt idx="18684">
                  <c:v>371.49521490000001</c:v>
                </c:pt>
                <c:pt idx="18685">
                  <c:v>371.50790210000002</c:v>
                </c:pt>
                <c:pt idx="18686">
                  <c:v>371.52058870000002</c:v>
                </c:pt>
                <c:pt idx="18687">
                  <c:v>371.53327460000003</c:v>
                </c:pt>
                <c:pt idx="18688">
                  <c:v>371.54595970000003</c:v>
                </c:pt>
                <c:pt idx="18689">
                  <c:v>371.5586442</c:v>
                </c:pt>
                <c:pt idx="18690">
                  <c:v>371.57132799999999</c:v>
                </c:pt>
                <c:pt idx="18691">
                  <c:v>371.58401110000005</c:v>
                </c:pt>
                <c:pt idx="18692">
                  <c:v>371.59669360000004</c:v>
                </c:pt>
                <c:pt idx="18693">
                  <c:v>371.60937530000001</c:v>
                </c:pt>
                <c:pt idx="18694">
                  <c:v>371.6220563</c:v>
                </c:pt>
                <c:pt idx="18695">
                  <c:v>371.63473670000002</c:v>
                </c:pt>
                <c:pt idx="18696">
                  <c:v>371.64741630000003</c:v>
                </c:pt>
                <c:pt idx="18697">
                  <c:v>371.66009529999997</c:v>
                </c:pt>
                <c:pt idx="18698">
                  <c:v>371.67277360000003</c:v>
                </c:pt>
                <c:pt idx="18699">
                  <c:v>371.68545119999999</c:v>
                </c:pt>
                <c:pt idx="18700">
                  <c:v>371.69812810000002</c:v>
                </c:pt>
                <c:pt idx="18701">
                  <c:v>371.71080430000001</c:v>
                </c:pt>
                <c:pt idx="18702">
                  <c:v>371.72347980000001</c:v>
                </c:pt>
                <c:pt idx="18703">
                  <c:v>371.73615460000002</c:v>
                </c:pt>
                <c:pt idx="18704">
                  <c:v>371.74882880000001</c:v>
                </c:pt>
                <c:pt idx="18705">
                  <c:v>371.7615022</c:v>
                </c:pt>
                <c:pt idx="18706">
                  <c:v>371.77417500000001</c:v>
                </c:pt>
                <c:pt idx="18707">
                  <c:v>371.78684709999999</c:v>
                </c:pt>
                <c:pt idx="18708">
                  <c:v>371.79951850000003</c:v>
                </c:pt>
                <c:pt idx="18709">
                  <c:v>371.81218920000003</c:v>
                </c:pt>
                <c:pt idx="18710">
                  <c:v>371.82485919999999</c:v>
                </c:pt>
                <c:pt idx="18711">
                  <c:v>371.83752850000002</c:v>
                </c:pt>
                <c:pt idx="18712">
                  <c:v>371.8501971</c:v>
                </c:pt>
                <c:pt idx="18713">
                  <c:v>371.86286500000006</c:v>
                </c:pt>
                <c:pt idx="18714">
                  <c:v>371.87553229999997</c:v>
                </c:pt>
                <c:pt idx="18715">
                  <c:v>371.88819880000005</c:v>
                </c:pt>
                <c:pt idx="18716">
                  <c:v>371.9008647</c:v>
                </c:pt>
                <c:pt idx="18717">
                  <c:v>371.91352990000001</c:v>
                </c:pt>
                <c:pt idx="18718">
                  <c:v>371.92619440000004</c:v>
                </c:pt>
                <c:pt idx="18719">
                  <c:v>371.93885820000003</c:v>
                </c:pt>
                <c:pt idx="18720">
                  <c:v>371.95152130000002</c:v>
                </c:pt>
                <c:pt idx="18721">
                  <c:v>371.96418369999998</c:v>
                </c:pt>
                <c:pt idx="18722">
                  <c:v>371.9768454</c:v>
                </c:pt>
                <c:pt idx="18723">
                  <c:v>371.98950639999998</c:v>
                </c:pt>
                <c:pt idx="18724">
                  <c:v>372.0021668</c:v>
                </c:pt>
                <c:pt idx="18725">
                  <c:v>372.0148264</c:v>
                </c:pt>
                <c:pt idx="18726">
                  <c:v>372.02748540000005</c:v>
                </c:pt>
                <c:pt idx="18727">
                  <c:v>372.04014369999999</c:v>
                </c:pt>
                <c:pt idx="18728">
                  <c:v>372.05280130000006</c:v>
                </c:pt>
                <c:pt idx="18729">
                  <c:v>372.06545820000002</c:v>
                </c:pt>
                <c:pt idx="18730">
                  <c:v>372.0781144</c:v>
                </c:pt>
                <c:pt idx="18731">
                  <c:v>372.09076990000005</c:v>
                </c:pt>
                <c:pt idx="18732">
                  <c:v>372.10342470000001</c:v>
                </c:pt>
                <c:pt idx="18733">
                  <c:v>372.11607889999999</c:v>
                </c:pt>
                <c:pt idx="18734">
                  <c:v>372.12873230000002</c:v>
                </c:pt>
                <c:pt idx="18735">
                  <c:v>372.14138510000004</c:v>
                </c:pt>
                <c:pt idx="18736">
                  <c:v>372.1540372</c:v>
                </c:pt>
                <c:pt idx="18737">
                  <c:v>372.16668850000002</c:v>
                </c:pt>
                <c:pt idx="18738">
                  <c:v>372.17933920000007</c:v>
                </c:pt>
                <c:pt idx="18739">
                  <c:v>372.19198920000002</c:v>
                </c:pt>
                <c:pt idx="18740">
                  <c:v>372.20463850000004</c:v>
                </c:pt>
                <c:pt idx="18741">
                  <c:v>372.21728719999999</c:v>
                </c:pt>
                <c:pt idx="18742">
                  <c:v>372.22993510000003</c:v>
                </c:pt>
                <c:pt idx="18743">
                  <c:v>372.24258230000004</c:v>
                </c:pt>
                <c:pt idx="18744">
                  <c:v>372.25522890000002</c:v>
                </c:pt>
                <c:pt idx="18745">
                  <c:v>372.26787470000005</c:v>
                </c:pt>
                <c:pt idx="18746">
                  <c:v>372.28051990000006</c:v>
                </c:pt>
                <c:pt idx="18747">
                  <c:v>372.29316440000002</c:v>
                </c:pt>
                <c:pt idx="18748">
                  <c:v>372.30580820000006</c:v>
                </c:pt>
                <c:pt idx="18749">
                  <c:v>372.31845129999999</c:v>
                </c:pt>
                <c:pt idx="18750">
                  <c:v>372.3310937</c:v>
                </c:pt>
                <c:pt idx="18751">
                  <c:v>372.34373540000001</c:v>
                </c:pt>
                <c:pt idx="18752">
                  <c:v>372.35637650000007</c:v>
                </c:pt>
                <c:pt idx="18753">
                  <c:v>372.3690168</c:v>
                </c:pt>
                <c:pt idx="18754">
                  <c:v>372.38165650000002</c:v>
                </c:pt>
                <c:pt idx="18755">
                  <c:v>372.39429540000003</c:v>
                </c:pt>
                <c:pt idx="18756">
                  <c:v>372.40693369999997</c:v>
                </c:pt>
                <c:pt idx="18757">
                  <c:v>372.41957130000003</c:v>
                </c:pt>
                <c:pt idx="18758">
                  <c:v>372.43220820000005</c:v>
                </c:pt>
                <c:pt idx="18759">
                  <c:v>372.44484440000002</c:v>
                </c:pt>
                <c:pt idx="18760">
                  <c:v>372.45747990000001</c:v>
                </c:pt>
                <c:pt idx="18761">
                  <c:v>372.47011470000001</c:v>
                </c:pt>
                <c:pt idx="18762">
                  <c:v>372.48274890000005</c:v>
                </c:pt>
                <c:pt idx="18763">
                  <c:v>372.49538230000002</c:v>
                </c:pt>
                <c:pt idx="18764">
                  <c:v>372.50801510000002</c:v>
                </c:pt>
                <c:pt idx="18765">
                  <c:v>372.52064710000002</c:v>
                </c:pt>
                <c:pt idx="18766">
                  <c:v>372.53327850000005</c:v>
                </c:pt>
                <c:pt idx="18767">
                  <c:v>372.54590920000004</c:v>
                </c:pt>
                <c:pt idx="18768">
                  <c:v>372.55853919999998</c:v>
                </c:pt>
                <c:pt idx="18769">
                  <c:v>372.57116850000006</c:v>
                </c:pt>
                <c:pt idx="18770">
                  <c:v>372.58379710000003</c:v>
                </c:pt>
                <c:pt idx="18771">
                  <c:v>372.59642510000003</c:v>
                </c:pt>
                <c:pt idx="18772">
                  <c:v>372.60905230000003</c:v>
                </c:pt>
                <c:pt idx="18773">
                  <c:v>372.62167879999998</c:v>
                </c:pt>
                <c:pt idx="18774">
                  <c:v>372.63430470000003</c:v>
                </c:pt>
                <c:pt idx="18775">
                  <c:v>372.64692990000003</c:v>
                </c:pt>
                <c:pt idx="18776">
                  <c:v>372.65955440000005</c:v>
                </c:pt>
                <c:pt idx="18777">
                  <c:v>372.6721781</c:v>
                </c:pt>
                <c:pt idx="18778">
                  <c:v>372.68480120000004</c:v>
                </c:pt>
                <c:pt idx="18779">
                  <c:v>372.69742370000006</c:v>
                </c:pt>
                <c:pt idx="18780">
                  <c:v>372.71004540000001</c:v>
                </c:pt>
                <c:pt idx="18781">
                  <c:v>372.72266640000004</c:v>
                </c:pt>
                <c:pt idx="18782">
                  <c:v>372.73528680000004</c:v>
                </c:pt>
                <c:pt idx="18783">
                  <c:v>372.74790640000003</c:v>
                </c:pt>
                <c:pt idx="18784">
                  <c:v>372.76052540000001</c:v>
                </c:pt>
                <c:pt idx="18785">
                  <c:v>372.77314360000003</c:v>
                </c:pt>
                <c:pt idx="18786">
                  <c:v>372.78576120000002</c:v>
                </c:pt>
                <c:pt idx="18787">
                  <c:v>372.79837810000004</c:v>
                </c:pt>
                <c:pt idx="18788">
                  <c:v>372.8109943</c:v>
                </c:pt>
                <c:pt idx="18789">
                  <c:v>372.82360980000004</c:v>
                </c:pt>
                <c:pt idx="18790">
                  <c:v>372.8362247</c:v>
                </c:pt>
                <c:pt idx="18791">
                  <c:v>372.84883880000001</c:v>
                </c:pt>
                <c:pt idx="18792">
                  <c:v>372.86145220000003</c:v>
                </c:pt>
                <c:pt idx="18793">
                  <c:v>372.87406500000003</c:v>
                </c:pt>
                <c:pt idx="18794">
                  <c:v>372.88667700000002</c:v>
                </c:pt>
                <c:pt idx="18795">
                  <c:v>372.89928840000005</c:v>
                </c:pt>
                <c:pt idx="18796">
                  <c:v>372.91189910000003</c:v>
                </c:pt>
                <c:pt idx="18797">
                  <c:v>372.92450910000002</c:v>
                </c:pt>
                <c:pt idx="18798">
                  <c:v>372.93711840000003</c:v>
                </c:pt>
                <c:pt idx="18799">
                  <c:v>372.949727</c:v>
                </c:pt>
                <c:pt idx="18800">
                  <c:v>372.962335</c:v>
                </c:pt>
                <c:pt idx="18801">
                  <c:v>372.97494220000004</c:v>
                </c:pt>
                <c:pt idx="18802">
                  <c:v>372.98754870000005</c:v>
                </c:pt>
                <c:pt idx="18803">
                  <c:v>373.00015460000003</c:v>
                </c:pt>
                <c:pt idx="18804">
                  <c:v>373.01275980000003</c:v>
                </c:pt>
                <c:pt idx="18805">
                  <c:v>373.02536420000001</c:v>
                </c:pt>
                <c:pt idx="18806">
                  <c:v>373.03796800000003</c:v>
                </c:pt>
                <c:pt idx="18807">
                  <c:v>373.05057110000001</c:v>
                </c:pt>
                <c:pt idx="18808">
                  <c:v>373.0631735</c:v>
                </c:pt>
                <c:pt idx="18809">
                  <c:v>373.07577520000001</c:v>
                </c:pt>
                <c:pt idx="18810">
                  <c:v>373.08837630000005</c:v>
                </c:pt>
                <c:pt idx="18811">
                  <c:v>373.10097660000002</c:v>
                </c:pt>
                <c:pt idx="18812">
                  <c:v>373.11357630000003</c:v>
                </c:pt>
                <c:pt idx="18813">
                  <c:v>373.12617520000003</c:v>
                </c:pt>
                <c:pt idx="18814">
                  <c:v>373.13877350000007</c:v>
                </c:pt>
                <c:pt idx="18815">
                  <c:v>373.15137110000001</c:v>
                </c:pt>
                <c:pt idx="18816">
                  <c:v>373.16396800000001</c:v>
                </c:pt>
                <c:pt idx="18817">
                  <c:v>373.17656420000003</c:v>
                </c:pt>
                <c:pt idx="18818">
                  <c:v>373.1891597</c:v>
                </c:pt>
                <c:pt idx="18819">
                  <c:v>373.20175449999999</c:v>
                </c:pt>
                <c:pt idx="18820">
                  <c:v>373.21434860000005</c:v>
                </c:pt>
                <c:pt idx="18821">
                  <c:v>373.22694210000003</c:v>
                </c:pt>
                <c:pt idx="18822">
                  <c:v>373.2395348</c:v>
                </c:pt>
                <c:pt idx="18823">
                  <c:v>373.25212690000001</c:v>
                </c:pt>
                <c:pt idx="18824">
                  <c:v>373.2647182</c:v>
                </c:pt>
                <c:pt idx="18825">
                  <c:v>373.27730889999998</c:v>
                </c:pt>
                <c:pt idx="18826">
                  <c:v>373.28989890000003</c:v>
                </c:pt>
                <c:pt idx="18827">
                  <c:v>373.30248820000003</c:v>
                </c:pt>
                <c:pt idx="18828">
                  <c:v>373.31507680000004</c:v>
                </c:pt>
                <c:pt idx="18829">
                  <c:v>373.32766479999998</c:v>
                </c:pt>
                <c:pt idx="18830">
                  <c:v>373.34025200000002</c:v>
                </c:pt>
                <c:pt idx="18831">
                  <c:v>373.35283850000002</c:v>
                </c:pt>
                <c:pt idx="18832">
                  <c:v>373.36542440000005</c:v>
                </c:pt>
                <c:pt idx="18833">
                  <c:v>373.37800950000002</c:v>
                </c:pt>
                <c:pt idx="18834">
                  <c:v>373.39059400000002</c:v>
                </c:pt>
                <c:pt idx="18835">
                  <c:v>373.40317780000004</c:v>
                </c:pt>
                <c:pt idx="18836">
                  <c:v>373.41576090000001</c:v>
                </c:pt>
                <c:pt idx="18837">
                  <c:v>373.42834330000005</c:v>
                </c:pt>
                <c:pt idx="18838">
                  <c:v>373.44092500000005</c:v>
                </c:pt>
                <c:pt idx="18839">
                  <c:v>373.45350600000006</c:v>
                </c:pt>
                <c:pt idx="18840">
                  <c:v>373.46608639999999</c:v>
                </c:pt>
                <c:pt idx="18841">
                  <c:v>373.47866600000003</c:v>
                </c:pt>
                <c:pt idx="18842">
                  <c:v>373.49124500000005</c:v>
                </c:pt>
                <c:pt idx="18843">
                  <c:v>373.50382330000002</c:v>
                </c:pt>
                <c:pt idx="18844">
                  <c:v>373.51640080000004</c:v>
                </c:pt>
                <c:pt idx="18845">
                  <c:v>373.52897769999998</c:v>
                </c:pt>
                <c:pt idx="18846">
                  <c:v>373.54155390000005</c:v>
                </c:pt>
                <c:pt idx="18847">
                  <c:v>373.55412940000002</c:v>
                </c:pt>
                <c:pt idx="18848">
                  <c:v>373.5667042</c:v>
                </c:pt>
                <c:pt idx="18849">
                  <c:v>373.57927840000002</c:v>
                </c:pt>
                <c:pt idx="18850">
                  <c:v>373.59185180000003</c:v>
                </c:pt>
                <c:pt idx="18851">
                  <c:v>373.60442460000002</c:v>
                </c:pt>
                <c:pt idx="18852">
                  <c:v>373.61699660000005</c:v>
                </c:pt>
                <c:pt idx="18853">
                  <c:v>373.62956800000006</c:v>
                </c:pt>
                <c:pt idx="18854">
                  <c:v>373.64213869999998</c:v>
                </c:pt>
                <c:pt idx="18855">
                  <c:v>373.65470860000005</c:v>
                </c:pt>
                <c:pt idx="18856">
                  <c:v>373.66727789999999</c:v>
                </c:pt>
                <c:pt idx="18857">
                  <c:v>373.67984660000002</c:v>
                </c:pt>
                <c:pt idx="18858">
                  <c:v>373.69241449999998</c:v>
                </c:pt>
                <c:pt idx="18859">
                  <c:v>373.70498170000002</c:v>
                </c:pt>
                <c:pt idx="18860">
                  <c:v>373.71754820000001</c:v>
                </c:pt>
                <c:pt idx="18861">
                  <c:v>373.73011410000004</c:v>
                </c:pt>
                <c:pt idx="18862">
                  <c:v>373.74267930000002</c:v>
                </c:pt>
                <c:pt idx="18863">
                  <c:v>373.75524369999999</c:v>
                </c:pt>
                <c:pt idx="18864">
                  <c:v>373.7678075</c:v>
                </c:pt>
                <c:pt idx="18865">
                  <c:v>373.78037060000003</c:v>
                </c:pt>
                <c:pt idx="18866">
                  <c:v>373.79293300000006</c:v>
                </c:pt>
                <c:pt idx="18867">
                  <c:v>373.8054947</c:v>
                </c:pt>
                <c:pt idx="18868">
                  <c:v>373.8180557</c:v>
                </c:pt>
                <c:pt idx="18869">
                  <c:v>373.83061609999999</c:v>
                </c:pt>
                <c:pt idx="18870">
                  <c:v>373.84317570000002</c:v>
                </c:pt>
                <c:pt idx="18871">
                  <c:v>373.85573470000003</c:v>
                </c:pt>
                <c:pt idx="18872">
                  <c:v>373.86829290000003</c:v>
                </c:pt>
                <c:pt idx="18873">
                  <c:v>373.88085050000001</c:v>
                </c:pt>
                <c:pt idx="18874">
                  <c:v>373.8934074</c:v>
                </c:pt>
                <c:pt idx="18875">
                  <c:v>373.90596360000001</c:v>
                </c:pt>
                <c:pt idx="18876">
                  <c:v>373.91851910000003</c:v>
                </c:pt>
                <c:pt idx="18877">
                  <c:v>373.9310739</c:v>
                </c:pt>
                <c:pt idx="18878">
                  <c:v>373.94362800000005</c:v>
                </c:pt>
                <c:pt idx="18879">
                  <c:v>373.95618150000001</c:v>
                </c:pt>
                <c:pt idx="18880">
                  <c:v>373.96873420000003</c:v>
                </c:pt>
                <c:pt idx="18881">
                  <c:v>373.98128630000002</c:v>
                </c:pt>
                <c:pt idx="18882">
                  <c:v>373.99383760000001</c:v>
                </c:pt>
                <c:pt idx="18883">
                  <c:v>374.00638830000003</c:v>
                </c:pt>
                <c:pt idx="18884">
                  <c:v>374.0189383</c:v>
                </c:pt>
                <c:pt idx="18885">
                  <c:v>374.03148759999999</c:v>
                </c:pt>
                <c:pt idx="18886">
                  <c:v>374.04403620000005</c:v>
                </c:pt>
                <c:pt idx="18887">
                  <c:v>374.05658410000001</c:v>
                </c:pt>
                <c:pt idx="18888">
                  <c:v>374.06913130000004</c:v>
                </c:pt>
                <c:pt idx="18889">
                  <c:v>374.08167790000005</c:v>
                </c:pt>
                <c:pt idx="18890">
                  <c:v>374.09422370000004</c:v>
                </c:pt>
                <c:pt idx="18891">
                  <c:v>374.10676890000002</c:v>
                </c:pt>
                <c:pt idx="18892">
                  <c:v>374.11931329999999</c:v>
                </c:pt>
                <c:pt idx="18893">
                  <c:v>374.13185710000005</c:v>
                </c:pt>
                <c:pt idx="18894">
                  <c:v>374.14440020000001</c:v>
                </c:pt>
                <c:pt idx="18895">
                  <c:v>374.15694260000004</c:v>
                </c:pt>
                <c:pt idx="18896">
                  <c:v>374.16948430000002</c:v>
                </c:pt>
                <c:pt idx="18897">
                  <c:v>374.18202530000002</c:v>
                </c:pt>
                <c:pt idx="18898">
                  <c:v>374.1945657</c:v>
                </c:pt>
                <c:pt idx="18899">
                  <c:v>374.20710530000002</c:v>
                </c:pt>
                <c:pt idx="18900">
                  <c:v>374.21964430000003</c:v>
                </c:pt>
                <c:pt idx="18901">
                  <c:v>374.23218250000002</c:v>
                </c:pt>
                <c:pt idx="18902">
                  <c:v>374.24472009999999</c:v>
                </c:pt>
                <c:pt idx="18903">
                  <c:v>374.25725699999998</c:v>
                </c:pt>
                <c:pt idx="18904">
                  <c:v>374.26979320000004</c:v>
                </c:pt>
                <c:pt idx="18905">
                  <c:v>374.28232870000005</c:v>
                </c:pt>
                <c:pt idx="18906">
                  <c:v>374.29486350000002</c:v>
                </c:pt>
                <c:pt idx="18907">
                  <c:v>374.3073976</c:v>
                </c:pt>
                <c:pt idx="18908">
                  <c:v>374.319931</c:v>
                </c:pt>
                <c:pt idx="18909">
                  <c:v>374.33246380000003</c:v>
                </c:pt>
                <c:pt idx="18910">
                  <c:v>374.34499579999999</c:v>
                </c:pt>
                <c:pt idx="18911">
                  <c:v>374.35752719999999</c:v>
                </c:pt>
                <c:pt idx="18912">
                  <c:v>374.37005790000006</c:v>
                </c:pt>
                <c:pt idx="18913">
                  <c:v>374.38258780000001</c:v>
                </c:pt>
                <c:pt idx="18914">
                  <c:v>374.39511710000005</c:v>
                </c:pt>
                <c:pt idx="18915">
                  <c:v>374.40764570000005</c:v>
                </c:pt>
                <c:pt idx="18916">
                  <c:v>374.42017370000002</c:v>
                </c:pt>
                <c:pt idx="18917">
                  <c:v>374.43270089999999</c:v>
                </c:pt>
                <c:pt idx="18918">
                  <c:v>374.44522740000002</c:v>
                </c:pt>
                <c:pt idx="18919">
                  <c:v>374.45775330000004</c:v>
                </c:pt>
                <c:pt idx="18920">
                  <c:v>374.47027839999998</c:v>
                </c:pt>
                <c:pt idx="18921">
                  <c:v>374.48280290000002</c:v>
                </c:pt>
                <c:pt idx="18922">
                  <c:v>374.49532670000002</c:v>
                </c:pt>
                <c:pt idx="18923">
                  <c:v>374.50784970000001</c:v>
                </c:pt>
                <c:pt idx="18924">
                  <c:v>374.52037210000003</c:v>
                </c:pt>
                <c:pt idx="18925">
                  <c:v>374.53289380000001</c:v>
                </c:pt>
                <c:pt idx="18926">
                  <c:v>374.54541490000003</c:v>
                </c:pt>
                <c:pt idx="18927">
                  <c:v>374.55793520000003</c:v>
                </c:pt>
                <c:pt idx="18928">
                  <c:v>374.57045480000005</c:v>
                </c:pt>
                <c:pt idx="18929">
                  <c:v>374.58297380000005</c:v>
                </c:pt>
                <c:pt idx="18930">
                  <c:v>374.59549200000004</c:v>
                </c:pt>
                <c:pt idx="18931">
                  <c:v>374.6080096</c:v>
                </c:pt>
                <c:pt idx="18932">
                  <c:v>374.62052650000004</c:v>
                </c:pt>
                <c:pt idx="18933">
                  <c:v>374.63304269999998</c:v>
                </c:pt>
                <c:pt idx="18934">
                  <c:v>374.64555820000004</c:v>
                </c:pt>
                <c:pt idx="18935">
                  <c:v>374.658073</c:v>
                </c:pt>
                <c:pt idx="18936">
                  <c:v>374.67058710000003</c:v>
                </c:pt>
                <c:pt idx="18937">
                  <c:v>374.68310050000002</c:v>
                </c:pt>
                <c:pt idx="18938">
                  <c:v>374.69561329999999</c:v>
                </c:pt>
                <c:pt idx="18939">
                  <c:v>374.70812530000001</c:v>
                </c:pt>
                <c:pt idx="18940">
                  <c:v>374.7206367</c:v>
                </c:pt>
                <c:pt idx="18941">
                  <c:v>374.73314730000004</c:v>
                </c:pt>
                <c:pt idx="18942">
                  <c:v>374.7456573</c:v>
                </c:pt>
                <c:pt idx="18943">
                  <c:v>374.75816660000004</c:v>
                </c:pt>
                <c:pt idx="18944">
                  <c:v>374.77067520000003</c:v>
                </c:pt>
                <c:pt idx="18945">
                  <c:v>374.78318310000003</c:v>
                </c:pt>
                <c:pt idx="18946">
                  <c:v>374.79569029999999</c:v>
                </c:pt>
                <c:pt idx="18947">
                  <c:v>374.80819690000004</c:v>
                </c:pt>
                <c:pt idx="18948">
                  <c:v>374.82070270000003</c:v>
                </c:pt>
                <c:pt idx="18949">
                  <c:v>374.83320790000005</c:v>
                </c:pt>
                <c:pt idx="18950">
                  <c:v>374.8457123</c:v>
                </c:pt>
                <c:pt idx="18951">
                  <c:v>374.85821610000005</c:v>
                </c:pt>
                <c:pt idx="18952">
                  <c:v>374.8707192</c:v>
                </c:pt>
                <c:pt idx="18953">
                  <c:v>374.88322160000001</c:v>
                </c:pt>
                <c:pt idx="18954">
                  <c:v>374.89572330000004</c:v>
                </c:pt>
                <c:pt idx="18955">
                  <c:v>374.90822430000003</c:v>
                </c:pt>
                <c:pt idx="18956">
                  <c:v>374.92072460000003</c:v>
                </c:pt>
                <c:pt idx="18957">
                  <c:v>374.93322430000001</c:v>
                </c:pt>
                <c:pt idx="18958">
                  <c:v>374.94572320000003</c:v>
                </c:pt>
                <c:pt idx="18959">
                  <c:v>374.95822149999998</c:v>
                </c:pt>
                <c:pt idx="18960">
                  <c:v>374.97071900000003</c:v>
                </c:pt>
                <c:pt idx="18961">
                  <c:v>374.9832159</c:v>
                </c:pt>
                <c:pt idx="18962">
                  <c:v>374.99571209999999</c:v>
                </c:pt>
                <c:pt idx="18963">
                  <c:v>375.00820760000005</c:v>
                </c:pt>
                <c:pt idx="18964">
                  <c:v>375.02070240000006</c:v>
                </c:pt>
                <c:pt idx="18965">
                  <c:v>375.03319650000003</c:v>
                </c:pt>
                <c:pt idx="18966">
                  <c:v>375.04568990000001</c:v>
                </c:pt>
                <c:pt idx="18967">
                  <c:v>375.05818270000003</c:v>
                </c:pt>
                <c:pt idx="18968">
                  <c:v>375.07067470000004</c:v>
                </c:pt>
                <c:pt idx="18969">
                  <c:v>375.08316610000003</c:v>
                </c:pt>
                <c:pt idx="18970">
                  <c:v>375.09565670000001</c:v>
                </c:pt>
                <c:pt idx="18971">
                  <c:v>375.10814670000002</c:v>
                </c:pt>
                <c:pt idx="18972">
                  <c:v>375.12063600000005</c:v>
                </c:pt>
                <c:pt idx="18973">
                  <c:v>375.13312459999997</c:v>
                </c:pt>
                <c:pt idx="18974">
                  <c:v>375.14561250000003</c:v>
                </c:pt>
                <c:pt idx="18975">
                  <c:v>375.15809970000004</c:v>
                </c:pt>
                <c:pt idx="18976">
                  <c:v>375.17058630000002</c:v>
                </c:pt>
                <c:pt idx="18977">
                  <c:v>375.1830721</c:v>
                </c:pt>
                <c:pt idx="18978">
                  <c:v>375.1955572</c:v>
                </c:pt>
                <c:pt idx="18979">
                  <c:v>375.20804170000002</c:v>
                </c:pt>
                <c:pt idx="18980">
                  <c:v>375.22052550000001</c:v>
                </c:pt>
                <c:pt idx="18981">
                  <c:v>375.23300850000004</c:v>
                </c:pt>
                <c:pt idx="18982">
                  <c:v>375.24549090000005</c:v>
                </c:pt>
                <c:pt idx="18983">
                  <c:v>375.25797260000002</c:v>
                </c:pt>
                <c:pt idx="18984">
                  <c:v>375.27045370000002</c:v>
                </c:pt>
                <c:pt idx="18985">
                  <c:v>375.28293400000001</c:v>
                </c:pt>
                <c:pt idx="18986">
                  <c:v>375.29541360000002</c:v>
                </c:pt>
                <c:pt idx="18987">
                  <c:v>375.30789249999998</c:v>
                </c:pt>
                <c:pt idx="18988">
                  <c:v>375.32037080000003</c:v>
                </c:pt>
                <c:pt idx="18989">
                  <c:v>375.33284840000005</c:v>
                </c:pt>
                <c:pt idx="18990">
                  <c:v>375.34532520000005</c:v>
                </c:pt>
                <c:pt idx="18991">
                  <c:v>375.35780140000003</c:v>
                </c:pt>
                <c:pt idx="18992">
                  <c:v>375.37027690000002</c:v>
                </c:pt>
                <c:pt idx="18993">
                  <c:v>375.38275170000003</c:v>
                </c:pt>
                <c:pt idx="18994">
                  <c:v>375.39522579999999</c:v>
                </c:pt>
                <c:pt idx="18995">
                  <c:v>375.40769920000002</c:v>
                </c:pt>
                <c:pt idx="18996">
                  <c:v>375.42017200000004</c:v>
                </c:pt>
                <c:pt idx="18997">
                  <c:v>375.43264399999998</c:v>
                </c:pt>
                <c:pt idx="18998">
                  <c:v>375.44511540000002</c:v>
                </c:pt>
                <c:pt idx="18999">
                  <c:v>375.45758599999999</c:v>
                </c:pt>
                <c:pt idx="19000">
                  <c:v>375.47005600000006</c:v>
                </c:pt>
                <c:pt idx="19001">
                  <c:v>375.48252530000002</c:v>
                </c:pt>
                <c:pt idx="19002">
                  <c:v>375.4949939</c:v>
                </c:pt>
                <c:pt idx="19003">
                  <c:v>375.50746179999999</c:v>
                </c:pt>
                <c:pt idx="19004">
                  <c:v>375.51992899999999</c:v>
                </c:pt>
                <c:pt idx="19005">
                  <c:v>375.53239550000001</c:v>
                </c:pt>
                <c:pt idx="19006">
                  <c:v>375.5448614</c:v>
                </c:pt>
                <c:pt idx="19007">
                  <c:v>375.51460200000002</c:v>
                </c:pt>
                <c:pt idx="19008">
                  <c:v>375.52754020000003</c:v>
                </c:pt>
                <c:pt idx="19009">
                  <c:v>375.54047760000003</c:v>
                </c:pt>
                <c:pt idx="19010">
                  <c:v>375.55341440000001</c:v>
                </c:pt>
                <c:pt idx="19011">
                  <c:v>375.56635050000006</c:v>
                </c:pt>
                <c:pt idx="19012">
                  <c:v>375.57928590000006</c:v>
                </c:pt>
                <c:pt idx="19013">
                  <c:v>375.59222060000002</c:v>
                </c:pt>
                <c:pt idx="19014">
                  <c:v>375.60515459999999</c:v>
                </c:pt>
                <c:pt idx="19015">
                  <c:v>375.61808790000003</c:v>
                </c:pt>
                <c:pt idx="19016">
                  <c:v>375.63102050000003</c:v>
                </c:pt>
                <c:pt idx="19017">
                  <c:v>375.64395240000005</c:v>
                </c:pt>
                <c:pt idx="19018">
                  <c:v>375.65688360000001</c:v>
                </c:pt>
                <c:pt idx="19019">
                  <c:v>375.66981410000005</c:v>
                </c:pt>
                <c:pt idx="19020">
                  <c:v>375.68274389999999</c:v>
                </c:pt>
                <c:pt idx="19021">
                  <c:v>375.695673</c:v>
                </c:pt>
                <c:pt idx="19022">
                  <c:v>375.70860140000002</c:v>
                </c:pt>
                <c:pt idx="19023">
                  <c:v>375.7215291</c:v>
                </c:pt>
                <c:pt idx="19024">
                  <c:v>375.73445609999999</c:v>
                </c:pt>
                <c:pt idx="19025">
                  <c:v>375.74738239999999</c:v>
                </c:pt>
                <c:pt idx="19026">
                  <c:v>375.76030800000001</c:v>
                </c:pt>
                <c:pt idx="19027">
                  <c:v>375.77323290000004</c:v>
                </c:pt>
                <c:pt idx="19028">
                  <c:v>375.78615710000003</c:v>
                </c:pt>
                <c:pt idx="19029">
                  <c:v>375.79908060000002</c:v>
                </c:pt>
                <c:pt idx="19030">
                  <c:v>375.81200339999998</c:v>
                </c:pt>
                <c:pt idx="19031">
                  <c:v>375.82492550000006</c:v>
                </c:pt>
                <c:pt idx="19032">
                  <c:v>375.83784690000005</c:v>
                </c:pt>
                <c:pt idx="19033">
                  <c:v>375.85076770000001</c:v>
                </c:pt>
                <c:pt idx="19034">
                  <c:v>375.86368770000001</c:v>
                </c:pt>
                <c:pt idx="19035">
                  <c:v>375.87660699999998</c:v>
                </c:pt>
                <c:pt idx="19036">
                  <c:v>375.88952560000001</c:v>
                </c:pt>
                <c:pt idx="19037">
                  <c:v>375.9024435</c:v>
                </c:pt>
                <c:pt idx="19038">
                  <c:v>375.91536070000001</c:v>
                </c:pt>
                <c:pt idx="19039">
                  <c:v>375.92827720000003</c:v>
                </c:pt>
                <c:pt idx="19040">
                  <c:v>375.94119300000006</c:v>
                </c:pt>
                <c:pt idx="19041">
                  <c:v>375.95410809999998</c:v>
                </c:pt>
                <c:pt idx="19042">
                  <c:v>375.96702250000004</c:v>
                </c:pt>
                <c:pt idx="19043">
                  <c:v>375.97993630000002</c:v>
                </c:pt>
                <c:pt idx="19044">
                  <c:v>375.99284930000005</c:v>
                </c:pt>
                <c:pt idx="19045">
                  <c:v>376.00576160000003</c:v>
                </c:pt>
                <c:pt idx="19046">
                  <c:v>376.01867320000002</c:v>
                </c:pt>
                <c:pt idx="19047">
                  <c:v>376.03158410000003</c:v>
                </c:pt>
                <c:pt idx="19048">
                  <c:v>376.0444943</c:v>
                </c:pt>
                <c:pt idx="19049">
                  <c:v>376.05740380000003</c:v>
                </c:pt>
                <c:pt idx="19050">
                  <c:v>376.07031270000004</c:v>
                </c:pt>
                <c:pt idx="19051">
                  <c:v>376.08322080000005</c:v>
                </c:pt>
                <c:pt idx="19052">
                  <c:v>376.09612820000007</c:v>
                </c:pt>
                <c:pt idx="19053">
                  <c:v>376.10903489999998</c:v>
                </c:pt>
                <c:pt idx="19054">
                  <c:v>376.12194090000003</c:v>
                </c:pt>
                <c:pt idx="19055">
                  <c:v>376.13484629999999</c:v>
                </c:pt>
                <c:pt idx="19056">
                  <c:v>376.14775090000006</c:v>
                </c:pt>
                <c:pt idx="19057">
                  <c:v>376.16065480000003</c:v>
                </c:pt>
                <c:pt idx="19058">
                  <c:v>376.17355800000001</c:v>
                </c:pt>
                <c:pt idx="19059">
                  <c:v>376.18646060000003</c:v>
                </c:pt>
                <c:pt idx="19060">
                  <c:v>376.19936240000004</c:v>
                </c:pt>
                <c:pt idx="19061">
                  <c:v>376.21226350000006</c:v>
                </c:pt>
                <c:pt idx="19062">
                  <c:v>376.22516390000004</c:v>
                </c:pt>
                <c:pt idx="19063">
                  <c:v>376.23806359999998</c:v>
                </c:pt>
                <c:pt idx="19064">
                  <c:v>376.2509627</c:v>
                </c:pt>
                <c:pt idx="19065">
                  <c:v>376.26386100000002</c:v>
                </c:pt>
                <c:pt idx="19066">
                  <c:v>376.27675860000005</c:v>
                </c:pt>
                <c:pt idx="19067">
                  <c:v>376.2896556</c:v>
                </c:pt>
                <c:pt idx="19068">
                  <c:v>376.30255180000006</c:v>
                </c:pt>
                <c:pt idx="19069">
                  <c:v>376.31544730000002</c:v>
                </c:pt>
                <c:pt idx="19070">
                  <c:v>376.32834209999999</c:v>
                </c:pt>
                <c:pt idx="19071">
                  <c:v>376.34123629999999</c:v>
                </c:pt>
                <c:pt idx="19072">
                  <c:v>376.35412970000004</c:v>
                </c:pt>
                <c:pt idx="19073">
                  <c:v>376.36702240000005</c:v>
                </c:pt>
                <c:pt idx="19074">
                  <c:v>376.37991450000004</c:v>
                </c:pt>
                <c:pt idx="19075">
                  <c:v>376.39280580000002</c:v>
                </c:pt>
                <c:pt idx="19076">
                  <c:v>376.40569640000001</c:v>
                </c:pt>
                <c:pt idx="19077">
                  <c:v>376.41858640000004</c:v>
                </c:pt>
                <c:pt idx="19078">
                  <c:v>376.43147560000006</c:v>
                </c:pt>
                <c:pt idx="19079">
                  <c:v>376.44436409999997</c:v>
                </c:pt>
                <c:pt idx="19080">
                  <c:v>376.45725200000004</c:v>
                </c:pt>
                <c:pt idx="19081">
                  <c:v>376.47013909999998</c:v>
                </c:pt>
                <c:pt idx="19082">
                  <c:v>376.48302550000005</c:v>
                </c:pt>
                <c:pt idx="19083">
                  <c:v>376.49591130000005</c:v>
                </c:pt>
                <c:pt idx="19084">
                  <c:v>376.50879630000003</c:v>
                </c:pt>
                <c:pt idx="19085">
                  <c:v>376.52168069999999</c:v>
                </c:pt>
                <c:pt idx="19086">
                  <c:v>376.5345643</c:v>
                </c:pt>
                <c:pt idx="19087">
                  <c:v>376.54744720000002</c:v>
                </c:pt>
                <c:pt idx="19088">
                  <c:v>376.56032950000002</c:v>
                </c:pt>
                <c:pt idx="19089">
                  <c:v>376.57321100000001</c:v>
                </c:pt>
                <c:pt idx="19090">
                  <c:v>376.58609190000004</c:v>
                </c:pt>
                <c:pt idx="19091">
                  <c:v>376.598972</c:v>
                </c:pt>
                <c:pt idx="19092">
                  <c:v>376.6118515</c:v>
                </c:pt>
                <c:pt idx="19093">
                  <c:v>376.62473020000004</c:v>
                </c:pt>
                <c:pt idx="19094">
                  <c:v>376.63760820000005</c:v>
                </c:pt>
                <c:pt idx="19095">
                  <c:v>376.65048560000002</c:v>
                </c:pt>
                <c:pt idx="19096">
                  <c:v>376.66336220000005</c:v>
                </c:pt>
                <c:pt idx="19097">
                  <c:v>376.67623820000006</c:v>
                </c:pt>
                <c:pt idx="19098">
                  <c:v>376.68911340000005</c:v>
                </c:pt>
                <c:pt idx="19099">
                  <c:v>376.70198800000003</c:v>
                </c:pt>
                <c:pt idx="19100">
                  <c:v>376.71486180000005</c:v>
                </c:pt>
                <c:pt idx="19101">
                  <c:v>376.72773500000005</c:v>
                </c:pt>
                <c:pt idx="19102">
                  <c:v>376.74060739999999</c:v>
                </c:pt>
                <c:pt idx="19103">
                  <c:v>376.75347920000002</c:v>
                </c:pt>
                <c:pt idx="19104">
                  <c:v>376.76635020000003</c:v>
                </c:pt>
                <c:pt idx="19105">
                  <c:v>376.77922060000003</c:v>
                </c:pt>
                <c:pt idx="19106">
                  <c:v>376.79209020000002</c:v>
                </c:pt>
                <c:pt idx="19107">
                  <c:v>376.80495920000004</c:v>
                </c:pt>
                <c:pt idx="19108">
                  <c:v>376.8178274</c:v>
                </c:pt>
                <c:pt idx="19109">
                  <c:v>376.83069500000005</c:v>
                </c:pt>
                <c:pt idx="19110">
                  <c:v>376.84356180000003</c:v>
                </c:pt>
                <c:pt idx="19111">
                  <c:v>376.85642800000005</c:v>
                </c:pt>
                <c:pt idx="19112">
                  <c:v>376.8692934</c:v>
                </c:pt>
                <c:pt idx="19113">
                  <c:v>376.88215820000005</c:v>
                </c:pt>
                <c:pt idx="19114">
                  <c:v>376.89502230000005</c:v>
                </c:pt>
                <c:pt idx="19115">
                  <c:v>376.90788559999999</c:v>
                </c:pt>
                <c:pt idx="19116">
                  <c:v>376.92074830000001</c:v>
                </c:pt>
                <c:pt idx="19117">
                  <c:v>376.93361020000003</c:v>
                </c:pt>
                <c:pt idx="19118">
                  <c:v>376.94647150000003</c:v>
                </c:pt>
                <c:pt idx="19119">
                  <c:v>376.95933200000002</c:v>
                </c:pt>
                <c:pt idx="19120">
                  <c:v>376.97219190000004</c:v>
                </c:pt>
                <c:pt idx="19121">
                  <c:v>376.98505110000002</c:v>
                </c:pt>
                <c:pt idx="19122">
                  <c:v>376.99790949999999</c:v>
                </c:pt>
                <c:pt idx="19123">
                  <c:v>377.01076730000005</c:v>
                </c:pt>
                <c:pt idx="19124">
                  <c:v>377.02362440000002</c:v>
                </c:pt>
                <c:pt idx="19125">
                  <c:v>377.03648070000003</c:v>
                </c:pt>
                <c:pt idx="19126">
                  <c:v>377.04933640000002</c:v>
                </c:pt>
                <c:pt idx="19127">
                  <c:v>377.06219129999999</c:v>
                </c:pt>
                <c:pt idx="19128">
                  <c:v>377.07504560000001</c:v>
                </c:pt>
                <c:pt idx="19129">
                  <c:v>377.08789920000004</c:v>
                </c:pt>
                <c:pt idx="19130">
                  <c:v>377.100752</c:v>
                </c:pt>
                <c:pt idx="19131">
                  <c:v>377.11360420000005</c:v>
                </c:pt>
                <c:pt idx="19132">
                  <c:v>377.12645570000001</c:v>
                </c:pt>
                <c:pt idx="19133">
                  <c:v>377.13930640000001</c:v>
                </c:pt>
                <c:pt idx="19134">
                  <c:v>377.15215650000005</c:v>
                </c:pt>
                <c:pt idx="19135">
                  <c:v>377.16500590000004</c:v>
                </c:pt>
                <c:pt idx="19136">
                  <c:v>377.17785460000005</c:v>
                </c:pt>
                <c:pt idx="19137">
                  <c:v>377.19070250000004</c:v>
                </c:pt>
                <c:pt idx="19138">
                  <c:v>377.20354980000002</c:v>
                </c:pt>
                <c:pt idx="19139">
                  <c:v>377.21639640000001</c:v>
                </c:pt>
                <c:pt idx="19140">
                  <c:v>377.22924220000004</c:v>
                </c:pt>
                <c:pt idx="19141">
                  <c:v>377.2420874</c:v>
                </c:pt>
                <c:pt idx="19142">
                  <c:v>377.25493190000003</c:v>
                </c:pt>
                <c:pt idx="19143">
                  <c:v>377.26777570000002</c:v>
                </c:pt>
                <c:pt idx="19144">
                  <c:v>377.28061870000005</c:v>
                </c:pt>
                <c:pt idx="19145">
                  <c:v>377.2934611</c:v>
                </c:pt>
                <c:pt idx="19146">
                  <c:v>377.30630280000003</c:v>
                </c:pt>
                <c:pt idx="19147">
                  <c:v>377.31914380000001</c:v>
                </c:pt>
                <c:pt idx="19148">
                  <c:v>377.33198400000003</c:v>
                </c:pt>
                <c:pt idx="19149">
                  <c:v>377.34482360000004</c:v>
                </c:pt>
                <c:pt idx="19150">
                  <c:v>377.3576625</c:v>
                </c:pt>
                <c:pt idx="19151">
                  <c:v>377.37050070000004</c:v>
                </c:pt>
                <c:pt idx="19152">
                  <c:v>377.38333820000003</c:v>
                </c:pt>
                <c:pt idx="19153">
                  <c:v>377.39617490000001</c:v>
                </c:pt>
                <c:pt idx="19154">
                  <c:v>377.40901100000002</c:v>
                </c:pt>
                <c:pt idx="19155">
                  <c:v>377.42184640000005</c:v>
                </c:pt>
                <c:pt idx="19156">
                  <c:v>377.43468109999998</c:v>
                </c:pt>
                <c:pt idx="19157">
                  <c:v>377.44751510000003</c:v>
                </c:pt>
                <c:pt idx="19158">
                  <c:v>377.46034830000002</c:v>
                </c:pt>
                <c:pt idx="19159">
                  <c:v>377.47318089999999</c:v>
                </c:pt>
                <c:pt idx="19160">
                  <c:v>377.48601280000003</c:v>
                </c:pt>
                <c:pt idx="19161">
                  <c:v>377.49884400000002</c:v>
                </c:pt>
                <c:pt idx="19162">
                  <c:v>377.51167450000003</c:v>
                </c:pt>
                <c:pt idx="19163">
                  <c:v>377.52450430000005</c:v>
                </c:pt>
                <c:pt idx="19164">
                  <c:v>377.53733340000002</c:v>
                </c:pt>
                <c:pt idx="19165">
                  <c:v>377.55016169999999</c:v>
                </c:pt>
                <c:pt idx="19166">
                  <c:v>377.56298939999999</c:v>
                </c:pt>
                <c:pt idx="19167">
                  <c:v>377.57581640000001</c:v>
                </c:pt>
                <c:pt idx="19168">
                  <c:v>377.58864269999998</c:v>
                </c:pt>
                <c:pt idx="19169">
                  <c:v>377.60146830000002</c:v>
                </c:pt>
                <c:pt idx="19170">
                  <c:v>377.61429320000002</c:v>
                </c:pt>
                <c:pt idx="19171">
                  <c:v>377.62711740000003</c:v>
                </c:pt>
                <c:pt idx="19172">
                  <c:v>377.63994090000006</c:v>
                </c:pt>
                <c:pt idx="19173">
                  <c:v>377.65276370000004</c:v>
                </c:pt>
                <c:pt idx="19174">
                  <c:v>377.66558580000003</c:v>
                </c:pt>
                <c:pt idx="19175">
                  <c:v>377.67840720000004</c:v>
                </c:pt>
                <c:pt idx="19176">
                  <c:v>377.69122780000004</c:v>
                </c:pt>
                <c:pt idx="19177">
                  <c:v>377.70404780000001</c:v>
                </c:pt>
                <c:pt idx="19178">
                  <c:v>377.71686710000006</c:v>
                </c:pt>
                <c:pt idx="19179">
                  <c:v>377.7296857</c:v>
                </c:pt>
                <c:pt idx="19180">
                  <c:v>377.74250360000002</c:v>
                </c:pt>
                <c:pt idx="19181">
                  <c:v>377.75532080000005</c:v>
                </c:pt>
                <c:pt idx="19182">
                  <c:v>377.76813730000003</c:v>
                </c:pt>
                <c:pt idx="19183">
                  <c:v>377.78095309999998</c:v>
                </c:pt>
                <c:pt idx="19184">
                  <c:v>377.79376820000004</c:v>
                </c:pt>
                <c:pt idx="19185">
                  <c:v>377.80658260000001</c:v>
                </c:pt>
                <c:pt idx="19186">
                  <c:v>377.81939629999999</c:v>
                </c:pt>
                <c:pt idx="19187">
                  <c:v>377.83220929999999</c:v>
                </c:pt>
                <c:pt idx="19188">
                  <c:v>377.8450216</c:v>
                </c:pt>
                <c:pt idx="19189">
                  <c:v>377.85783320000002</c:v>
                </c:pt>
                <c:pt idx="19190">
                  <c:v>377.87064410000005</c:v>
                </c:pt>
                <c:pt idx="19191">
                  <c:v>377.88345430000004</c:v>
                </c:pt>
                <c:pt idx="19192">
                  <c:v>377.89626379999999</c:v>
                </c:pt>
                <c:pt idx="19193">
                  <c:v>377.9090726</c:v>
                </c:pt>
                <c:pt idx="19194">
                  <c:v>377.9218808</c:v>
                </c:pt>
                <c:pt idx="19195">
                  <c:v>377.93468820000004</c:v>
                </c:pt>
                <c:pt idx="19196">
                  <c:v>377.94749490000004</c:v>
                </c:pt>
                <c:pt idx="19197">
                  <c:v>377.96030089999999</c:v>
                </c:pt>
                <c:pt idx="19198">
                  <c:v>377.97310620000002</c:v>
                </c:pt>
                <c:pt idx="19199">
                  <c:v>377.98591080000006</c:v>
                </c:pt>
                <c:pt idx="19200">
                  <c:v>377.99871470000005</c:v>
                </c:pt>
                <c:pt idx="19201">
                  <c:v>378.01151790000006</c:v>
                </c:pt>
                <c:pt idx="19202">
                  <c:v>378.02432040000002</c:v>
                </c:pt>
                <c:pt idx="19203">
                  <c:v>378.0371222</c:v>
                </c:pt>
                <c:pt idx="19204">
                  <c:v>378.04992329999999</c:v>
                </c:pt>
                <c:pt idx="19205">
                  <c:v>378.06272370000005</c:v>
                </c:pt>
                <c:pt idx="19206">
                  <c:v>378.07552349999997</c:v>
                </c:pt>
                <c:pt idx="19207">
                  <c:v>378.0883225</c:v>
                </c:pt>
                <c:pt idx="19208">
                  <c:v>378.10112079999999</c:v>
                </c:pt>
                <c:pt idx="19209">
                  <c:v>378.11391840000005</c:v>
                </c:pt>
                <c:pt idx="19210">
                  <c:v>378.12671530000006</c:v>
                </c:pt>
                <c:pt idx="19211">
                  <c:v>378.13951150000003</c:v>
                </c:pt>
                <c:pt idx="19212">
                  <c:v>378.15230710000003</c:v>
                </c:pt>
                <c:pt idx="19213">
                  <c:v>378.16510190000002</c:v>
                </c:pt>
                <c:pt idx="19214">
                  <c:v>378.17789600000003</c:v>
                </c:pt>
                <c:pt idx="19215">
                  <c:v>378.19068940000005</c:v>
                </c:pt>
                <c:pt idx="19216">
                  <c:v>378.20348210000003</c:v>
                </c:pt>
                <c:pt idx="19217">
                  <c:v>378.21627410000002</c:v>
                </c:pt>
                <c:pt idx="19218">
                  <c:v>378.22906550000005</c:v>
                </c:pt>
                <c:pt idx="19219">
                  <c:v>378.24185610000006</c:v>
                </c:pt>
                <c:pt idx="19220">
                  <c:v>378.25464600000004</c:v>
                </c:pt>
                <c:pt idx="19221">
                  <c:v>378.26743520000002</c:v>
                </c:pt>
                <c:pt idx="19222">
                  <c:v>378.28022370000002</c:v>
                </c:pt>
                <c:pt idx="19223">
                  <c:v>378.2930116</c:v>
                </c:pt>
                <c:pt idx="19224">
                  <c:v>378.30579870000003</c:v>
                </c:pt>
                <c:pt idx="19225">
                  <c:v>378.31858510000001</c:v>
                </c:pt>
                <c:pt idx="19226">
                  <c:v>378.3313708</c:v>
                </c:pt>
                <c:pt idx="19227">
                  <c:v>378.34415590000003</c:v>
                </c:pt>
                <c:pt idx="19228">
                  <c:v>378.35694020000005</c:v>
                </c:pt>
                <c:pt idx="19229">
                  <c:v>378.36972380000003</c:v>
                </c:pt>
                <c:pt idx="19230">
                  <c:v>378.38250670000002</c:v>
                </c:pt>
                <c:pt idx="19231">
                  <c:v>378.39528900000005</c:v>
                </c:pt>
                <c:pt idx="19232">
                  <c:v>378.40807050000001</c:v>
                </c:pt>
                <c:pt idx="19233">
                  <c:v>378.42085130000004</c:v>
                </c:pt>
                <c:pt idx="19234">
                  <c:v>378.43363149999999</c:v>
                </c:pt>
                <c:pt idx="19235">
                  <c:v>378.44641089999999</c:v>
                </c:pt>
                <c:pt idx="19236">
                  <c:v>378.45918960000006</c:v>
                </c:pt>
                <c:pt idx="19237">
                  <c:v>378.47196770000005</c:v>
                </c:pt>
                <c:pt idx="19238">
                  <c:v>378.48474500000003</c:v>
                </c:pt>
                <c:pt idx="19239">
                  <c:v>378.49752160000003</c:v>
                </c:pt>
                <c:pt idx="19240">
                  <c:v>378.51029760000006</c:v>
                </c:pt>
                <c:pt idx="19241">
                  <c:v>378.52307280000002</c:v>
                </c:pt>
                <c:pt idx="19242">
                  <c:v>378.5358473</c:v>
                </c:pt>
                <c:pt idx="19243">
                  <c:v>378.54862120000001</c:v>
                </c:pt>
                <c:pt idx="19244">
                  <c:v>378.56139430000002</c:v>
                </c:pt>
                <c:pt idx="19245">
                  <c:v>378.57416670000003</c:v>
                </c:pt>
                <c:pt idx="19246">
                  <c:v>378.58693850000003</c:v>
                </c:pt>
                <c:pt idx="19247">
                  <c:v>378.59970950000002</c:v>
                </c:pt>
                <c:pt idx="19248">
                  <c:v>378.61247980000002</c:v>
                </c:pt>
                <c:pt idx="19249">
                  <c:v>378.6252495</c:v>
                </c:pt>
                <c:pt idx="19250">
                  <c:v>378.63801840000002</c:v>
                </c:pt>
                <c:pt idx="19251">
                  <c:v>378.65078670000003</c:v>
                </c:pt>
                <c:pt idx="19252">
                  <c:v>378.66355420000002</c:v>
                </c:pt>
                <c:pt idx="19253">
                  <c:v>378.67632100000003</c:v>
                </c:pt>
                <c:pt idx="19254">
                  <c:v>378.68908720000002</c:v>
                </c:pt>
                <c:pt idx="19255">
                  <c:v>378.7018526</c:v>
                </c:pt>
                <c:pt idx="19256">
                  <c:v>378.71461740000001</c:v>
                </c:pt>
                <c:pt idx="19257">
                  <c:v>378.72738140000001</c:v>
                </c:pt>
                <c:pt idx="19258">
                  <c:v>378.7401448</c:v>
                </c:pt>
                <c:pt idx="19259">
                  <c:v>378.75290740000003</c:v>
                </c:pt>
                <c:pt idx="19260">
                  <c:v>378.76566930000001</c:v>
                </c:pt>
                <c:pt idx="19261">
                  <c:v>378.77843060000004</c:v>
                </c:pt>
                <c:pt idx="19262">
                  <c:v>378.79119109999999</c:v>
                </c:pt>
                <c:pt idx="19263">
                  <c:v>378.80395100000004</c:v>
                </c:pt>
                <c:pt idx="19264">
                  <c:v>378.81671010000002</c:v>
                </c:pt>
                <c:pt idx="19265">
                  <c:v>378.82946860000004</c:v>
                </c:pt>
                <c:pt idx="19266">
                  <c:v>378.84222630000005</c:v>
                </c:pt>
                <c:pt idx="19267">
                  <c:v>378.85498340000004</c:v>
                </c:pt>
                <c:pt idx="19268">
                  <c:v>378.86773970000002</c:v>
                </c:pt>
                <c:pt idx="19269">
                  <c:v>378.88049540000003</c:v>
                </c:pt>
                <c:pt idx="19270">
                  <c:v>378.89325029999998</c:v>
                </c:pt>
                <c:pt idx="19271">
                  <c:v>378.90600460000002</c:v>
                </c:pt>
                <c:pt idx="19272">
                  <c:v>378.91875809999999</c:v>
                </c:pt>
                <c:pt idx="19273">
                  <c:v>378.931511</c:v>
                </c:pt>
                <c:pt idx="19274">
                  <c:v>378.94426320000002</c:v>
                </c:pt>
                <c:pt idx="19275">
                  <c:v>378.95701460000004</c:v>
                </c:pt>
                <c:pt idx="19276">
                  <c:v>378.96976540000003</c:v>
                </c:pt>
                <c:pt idx="19277">
                  <c:v>378.98251540000001</c:v>
                </c:pt>
                <c:pt idx="19278">
                  <c:v>378.99526480000003</c:v>
                </c:pt>
                <c:pt idx="19279">
                  <c:v>379.00801339999998</c:v>
                </c:pt>
                <c:pt idx="19280">
                  <c:v>379.02076140000003</c:v>
                </c:pt>
                <c:pt idx="19281">
                  <c:v>379.03350860000006</c:v>
                </c:pt>
                <c:pt idx="19282">
                  <c:v>379.04625520000002</c:v>
                </c:pt>
                <c:pt idx="19283">
                  <c:v>379.05900110000005</c:v>
                </c:pt>
                <c:pt idx="19284">
                  <c:v>379.07174620000001</c:v>
                </c:pt>
                <c:pt idx="19285">
                  <c:v>379.08449070000006</c:v>
                </c:pt>
                <c:pt idx="19286">
                  <c:v>379.09723440000005</c:v>
                </c:pt>
                <c:pt idx="19287">
                  <c:v>379.10997750000001</c:v>
                </c:pt>
                <c:pt idx="19288">
                  <c:v>379.12271989999999</c:v>
                </c:pt>
                <c:pt idx="19289">
                  <c:v>379.13546150000002</c:v>
                </c:pt>
                <c:pt idx="19290">
                  <c:v>379.14820250000002</c:v>
                </c:pt>
                <c:pt idx="19291">
                  <c:v>379.16094280000004</c:v>
                </c:pt>
                <c:pt idx="19292">
                  <c:v>379.17368230000005</c:v>
                </c:pt>
                <c:pt idx="19293">
                  <c:v>379.18642119999998</c:v>
                </c:pt>
                <c:pt idx="19294">
                  <c:v>379.19915940000004</c:v>
                </c:pt>
                <c:pt idx="19295">
                  <c:v>379.21189679999998</c:v>
                </c:pt>
                <c:pt idx="19296">
                  <c:v>379.2246336</c:v>
                </c:pt>
                <c:pt idx="19297">
                  <c:v>379.23736969999999</c:v>
                </c:pt>
                <c:pt idx="19298">
                  <c:v>379.25010500000002</c:v>
                </c:pt>
                <c:pt idx="19299">
                  <c:v>379.26283970000003</c:v>
                </c:pt>
                <c:pt idx="19300">
                  <c:v>379.2755737</c:v>
                </c:pt>
                <c:pt idx="19301">
                  <c:v>379.28830690000001</c:v>
                </c:pt>
                <c:pt idx="19302">
                  <c:v>379.3010395</c:v>
                </c:pt>
                <c:pt idx="19303">
                  <c:v>379.31377140000001</c:v>
                </c:pt>
                <c:pt idx="19304">
                  <c:v>379.32650260000003</c:v>
                </c:pt>
                <c:pt idx="19305">
                  <c:v>379.33923299999998</c:v>
                </c:pt>
                <c:pt idx="19306">
                  <c:v>379.35196280000002</c:v>
                </c:pt>
                <c:pt idx="19307">
                  <c:v>379.36469190000003</c:v>
                </c:pt>
                <c:pt idx="19308">
                  <c:v>379.37742029999998</c:v>
                </c:pt>
                <c:pt idx="19309">
                  <c:v>379.39014790000004</c:v>
                </c:pt>
                <c:pt idx="19310">
                  <c:v>379.40287490000003</c:v>
                </c:pt>
                <c:pt idx="19311">
                  <c:v>379.41560120000003</c:v>
                </c:pt>
                <c:pt idx="19312">
                  <c:v>379.42832679999998</c:v>
                </c:pt>
                <c:pt idx="19313">
                  <c:v>379.44105160000004</c:v>
                </c:pt>
                <c:pt idx="19314">
                  <c:v>379.45377580000002</c:v>
                </c:pt>
                <c:pt idx="19315">
                  <c:v>379.46649930000007</c:v>
                </c:pt>
                <c:pt idx="19316">
                  <c:v>379.47922210000002</c:v>
                </c:pt>
                <c:pt idx="19317">
                  <c:v>379.49194419999998</c:v>
                </c:pt>
                <c:pt idx="19318">
                  <c:v>379.50466550000004</c:v>
                </c:pt>
                <c:pt idx="19319">
                  <c:v>379.51738620000003</c:v>
                </c:pt>
                <c:pt idx="19320">
                  <c:v>379.53010620000003</c:v>
                </c:pt>
                <c:pt idx="19321">
                  <c:v>379.54282550000005</c:v>
                </c:pt>
                <c:pt idx="19322">
                  <c:v>379.55554410000002</c:v>
                </c:pt>
                <c:pt idx="19323">
                  <c:v>379.568262</c:v>
                </c:pt>
                <c:pt idx="19324">
                  <c:v>379.58097910000004</c:v>
                </c:pt>
                <c:pt idx="19325">
                  <c:v>379.59369560000005</c:v>
                </c:pt>
                <c:pt idx="19326">
                  <c:v>379.60641140000001</c:v>
                </c:pt>
                <c:pt idx="19327">
                  <c:v>379.61912650000005</c:v>
                </c:pt>
                <c:pt idx="19328">
                  <c:v>379.63184090000004</c:v>
                </c:pt>
                <c:pt idx="19329">
                  <c:v>379.64455460000005</c:v>
                </c:pt>
                <c:pt idx="19330">
                  <c:v>379.65726760000001</c:v>
                </c:pt>
                <c:pt idx="19331">
                  <c:v>379.66997980000002</c:v>
                </c:pt>
                <c:pt idx="19332">
                  <c:v>379.68269140000001</c:v>
                </c:pt>
                <c:pt idx="19333">
                  <c:v>379.69540230000001</c:v>
                </c:pt>
                <c:pt idx="19334">
                  <c:v>379.70811250000003</c:v>
                </c:pt>
                <c:pt idx="19335">
                  <c:v>379.720822</c:v>
                </c:pt>
                <c:pt idx="19336">
                  <c:v>379.73353079999998</c:v>
                </c:pt>
                <c:pt idx="19337">
                  <c:v>379.74623890000004</c:v>
                </c:pt>
                <c:pt idx="19338">
                  <c:v>379.75894630000005</c:v>
                </c:pt>
                <c:pt idx="19339">
                  <c:v>379.77165300000001</c:v>
                </c:pt>
                <c:pt idx="19340">
                  <c:v>379.78435900000005</c:v>
                </c:pt>
                <c:pt idx="19341">
                  <c:v>379.79706430000005</c:v>
                </c:pt>
                <c:pt idx="19342">
                  <c:v>379.80976890000005</c:v>
                </c:pt>
                <c:pt idx="19343">
                  <c:v>379.82247280000001</c:v>
                </c:pt>
                <c:pt idx="19344">
                  <c:v>379.83517600000005</c:v>
                </c:pt>
                <c:pt idx="19345">
                  <c:v>379.84787850000004</c:v>
                </c:pt>
                <c:pt idx="19346">
                  <c:v>379.86058030000004</c:v>
                </c:pt>
                <c:pt idx="19347">
                  <c:v>379.87328130000003</c:v>
                </c:pt>
                <c:pt idx="19348">
                  <c:v>379.8859817</c:v>
                </c:pt>
                <c:pt idx="19349">
                  <c:v>379.89868139999999</c:v>
                </c:pt>
                <c:pt idx="19350">
                  <c:v>379.91138039999998</c:v>
                </c:pt>
                <c:pt idx="19351">
                  <c:v>379.92407880000002</c:v>
                </c:pt>
                <c:pt idx="19352">
                  <c:v>379.93677639999999</c:v>
                </c:pt>
                <c:pt idx="19353">
                  <c:v>379.94947330000002</c:v>
                </c:pt>
                <c:pt idx="19354">
                  <c:v>379.96216950000002</c:v>
                </c:pt>
                <c:pt idx="19355">
                  <c:v>379.97486500000002</c:v>
                </c:pt>
                <c:pt idx="19356">
                  <c:v>379.98755980000004</c:v>
                </c:pt>
                <c:pt idx="19357">
                  <c:v>380.00025390000002</c:v>
                </c:pt>
                <c:pt idx="19358">
                  <c:v>380.01294730000001</c:v>
                </c:pt>
                <c:pt idx="19359">
                  <c:v>380.02564000000001</c:v>
                </c:pt>
                <c:pt idx="19360">
                  <c:v>380.03833200000003</c:v>
                </c:pt>
                <c:pt idx="19361">
                  <c:v>380.0510233</c:v>
                </c:pt>
                <c:pt idx="19362">
                  <c:v>380.06371389999998</c:v>
                </c:pt>
                <c:pt idx="19363">
                  <c:v>380.07640380000004</c:v>
                </c:pt>
                <c:pt idx="19364">
                  <c:v>380.08909300000005</c:v>
                </c:pt>
                <c:pt idx="19365">
                  <c:v>380.10178150000002</c:v>
                </c:pt>
                <c:pt idx="19366">
                  <c:v>380.11446930000005</c:v>
                </c:pt>
                <c:pt idx="19367">
                  <c:v>380.12715650000001</c:v>
                </c:pt>
                <c:pt idx="19368">
                  <c:v>380.13984290000002</c:v>
                </c:pt>
                <c:pt idx="19369">
                  <c:v>380.15252860000004</c:v>
                </c:pt>
                <c:pt idx="19370">
                  <c:v>380.16521360000007</c:v>
                </c:pt>
                <c:pt idx="19371">
                  <c:v>380.1778979</c:v>
                </c:pt>
                <c:pt idx="19372">
                  <c:v>380.19058150000006</c:v>
                </c:pt>
                <c:pt idx="19373">
                  <c:v>380.20326440000002</c:v>
                </c:pt>
                <c:pt idx="19374">
                  <c:v>380.2159466</c:v>
                </c:pt>
                <c:pt idx="19375">
                  <c:v>380.2286282</c:v>
                </c:pt>
                <c:pt idx="19376">
                  <c:v>380.24130900000006</c:v>
                </c:pt>
                <c:pt idx="19377">
                  <c:v>380.25398910000001</c:v>
                </c:pt>
                <c:pt idx="19378">
                  <c:v>380.26666850000004</c:v>
                </c:pt>
                <c:pt idx="19379">
                  <c:v>380.27934720000002</c:v>
                </c:pt>
                <c:pt idx="19380">
                  <c:v>380.29202520000001</c:v>
                </c:pt>
                <c:pt idx="19381">
                  <c:v>380.30470260000004</c:v>
                </c:pt>
                <c:pt idx="19382">
                  <c:v>380.31737920000006</c:v>
                </c:pt>
                <c:pt idx="19383">
                  <c:v>380.33005509999998</c:v>
                </c:pt>
                <c:pt idx="19384">
                  <c:v>380.34273030000003</c:v>
                </c:pt>
                <c:pt idx="19385">
                  <c:v>380.3554049</c:v>
                </c:pt>
                <c:pt idx="19386">
                  <c:v>380.36807870000007</c:v>
                </c:pt>
                <c:pt idx="19387">
                  <c:v>380.38075180000004</c:v>
                </c:pt>
                <c:pt idx="19388">
                  <c:v>380.39342420000003</c:v>
                </c:pt>
                <c:pt idx="19389">
                  <c:v>380.40609590000003</c:v>
                </c:pt>
                <c:pt idx="19390">
                  <c:v>380.418767</c:v>
                </c:pt>
                <c:pt idx="19391">
                  <c:v>380.43143730000003</c:v>
                </c:pt>
                <c:pt idx="19392">
                  <c:v>380.44410690000001</c:v>
                </c:pt>
                <c:pt idx="19393">
                  <c:v>380.4567758</c:v>
                </c:pt>
                <c:pt idx="19394">
                  <c:v>380.46944410000003</c:v>
                </c:pt>
                <c:pt idx="19395">
                  <c:v>380.4821116</c:v>
                </c:pt>
                <c:pt idx="19396">
                  <c:v>380.49477840000003</c:v>
                </c:pt>
                <c:pt idx="19397">
                  <c:v>380.50744459999999</c:v>
                </c:pt>
                <c:pt idx="19398">
                  <c:v>380.52011000000005</c:v>
                </c:pt>
                <c:pt idx="19399">
                  <c:v>380.5327747</c:v>
                </c:pt>
                <c:pt idx="19400">
                  <c:v>380.5454388</c:v>
                </c:pt>
                <c:pt idx="19401">
                  <c:v>380.55810209999999</c:v>
                </c:pt>
                <c:pt idx="19402">
                  <c:v>380.57076469999998</c:v>
                </c:pt>
                <c:pt idx="19403">
                  <c:v>380.5834266</c:v>
                </c:pt>
                <c:pt idx="19404">
                  <c:v>380.59608789999999</c:v>
                </c:pt>
                <c:pt idx="19405">
                  <c:v>380.60874840000002</c:v>
                </c:pt>
                <c:pt idx="19406">
                  <c:v>380.62140820000002</c:v>
                </c:pt>
                <c:pt idx="19407">
                  <c:v>380.63406740000005</c:v>
                </c:pt>
                <c:pt idx="19408">
                  <c:v>380.64672580000001</c:v>
                </c:pt>
                <c:pt idx="19409">
                  <c:v>380.65938360000001</c:v>
                </c:pt>
                <c:pt idx="19410">
                  <c:v>380.6720406</c:v>
                </c:pt>
                <c:pt idx="19411">
                  <c:v>380.68469690000006</c:v>
                </c:pt>
                <c:pt idx="19412">
                  <c:v>380.69735260000004</c:v>
                </c:pt>
                <c:pt idx="19413">
                  <c:v>380.71000750000002</c:v>
                </c:pt>
                <c:pt idx="19414">
                  <c:v>380.7226617</c:v>
                </c:pt>
                <c:pt idx="19415">
                  <c:v>380.73531530000002</c:v>
                </c:pt>
                <c:pt idx="19416">
                  <c:v>380.74796809999998</c:v>
                </c:pt>
                <c:pt idx="19417">
                  <c:v>380.76062030000003</c:v>
                </c:pt>
                <c:pt idx="19418">
                  <c:v>380.77327170000001</c:v>
                </c:pt>
                <c:pt idx="19419">
                  <c:v>380.78592250000003</c:v>
                </c:pt>
                <c:pt idx="19420">
                  <c:v>380.79857250000003</c:v>
                </c:pt>
                <c:pt idx="19421">
                  <c:v>380.8112218</c:v>
                </c:pt>
                <c:pt idx="19422">
                  <c:v>380.82387050000006</c:v>
                </c:pt>
                <c:pt idx="19423">
                  <c:v>380.83651840000005</c:v>
                </c:pt>
                <c:pt idx="19424">
                  <c:v>380.84916570000001</c:v>
                </c:pt>
                <c:pt idx="19425">
                  <c:v>380.86181220000003</c:v>
                </c:pt>
                <c:pt idx="19426">
                  <c:v>380.87445810000003</c:v>
                </c:pt>
                <c:pt idx="19427">
                  <c:v>380.88710320000001</c:v>
                </c:pt>
                <c:pt idx="19428">
                  <c:v>380.89974770000003</c:v>
                </c:pt>
                <c:pt idx="19429">
                  <c:v>380.91239140000005</c:v>
                </c:pt>
                <c:pt idx="19430">
                  <c:v>380.88072169999998</c:v>
                </c:pt>
                <c:pt idx="19431">
                  <c:v>380.89385140000002</c:v>
                </c:pt>
                <c:pt idx="19432">
                  <c:v>380.90698050000003</c:v>
                </c:pt>
                <c:pt idx="19433">
                  <c:v>380.92010880000004</c:v>
                </c:pt>
                <c:pt idx="19434">
                  <c:v>380.9332364</c:v>
                </c:pt>
                <c:pt idx="19435">
                  <c:v>380.94636330000003</c:v>
                </c:pt>
                <c:pt idx="19436">
                  <c:v>380.95948950000002</c:v>
                </c:pt>
                <c:pt idx="19437">
                  <c:v>380.97261500000002</c:v>
                </c:pt>
                <c:pt idx="19438">
                  <c:v>380.98573980000003</c:v>
                </c:pt>
                <c:pt idx="19439">
                  <c:v>380.9988639</c:v>
                </c:pt>
                <c:pt idx="19440">
                  <c:v>381.01198720000002</c:v>
                </c:pt>
                <c:pt idx="19441">
                  <c:v>381.02510990000002</c:v>
                </c:pt>
                <c:pt idx="19442">
                  <c:v>381.03823180000001</c:v>
                </c:pt>
                <c:pt idx="19443">
                  <c:v>381.05135310000003</c:v>
                </c:pt>
                <c:pt idx="19444">
                  <c:v>381.06447360000004</c:v>
                </c:pt>
                <c:pt idx="19445">
                  <c:v>381.07759340000001</c:v>
                </c:pt>
                <c:pt idx="19446">
                  <c:v>381.0907125</c:v>
                </c:pt>
                <c:pt idx="19447">
                  <c:v>381.10383090000005</c:v>
                </c:pt>
                <c:pt idx="19448">
                  <c:v>381.1169486</c:v>
                </c:pt>
                <c:pt idx="19449">
                  <c:v>381.1300655</c:v>
                </c:pt>
                <c:pt idx="19450">
                  <c:v>381.14318180000004</c:v>
                </c:pt>
                <c:pt idx="19451">
                  <c:v>381.15629740000003</c:v>
                </c:pt>
                <c:pt idx="19452">
                  <c:v>381.16941220000001</c:v>
                </c:pt>
                <c:pt idx="19453">
                  <c:v>381.18252640000003</c:v>
                </c:pt>
                <c:pt idx="19454">
                  <c:v>381.19563979999998</c:v>
                </c:pt>
                <c:pt idx="19455">
                  <c:v>381.2087525</c:v>
                </c:pt>
                <c:pt idx="19456">
                  <c:v>381.22186450000004</c:v>
                </c:pt>
                <c:pt idx="19457">
                  <c:v>381.23497580000003</c:v>
                </c:pt>
                <c:pt idx="19458">
                  <c:v>381.24808639999998</c:v>
                </c:pt>
                <c:pt idx="19459">
                  <c:v>381.26119629999999</c:v>
                </c:pt>
                <c:pt idx="19460">
                  <c:v>381.27430540000006</c:v>
                </c:pt>
                <c:pt idx="19461">
                  <c:v>381.28741390000005</c:v>
                </c:pt>
                <c:pt idx="19462">
                  <c:v>381.30052169999999</c:v>
                </c:pt>
                <c:pt idx="19463">
                  <c:v>381.31362870000004</c:v>
                </c:pt>
                <c:pt idx="19464">
                  <c:v>381.32673500000004</c:v>
                </c:pt>
                <c:pt idx="19465">
                  <c:v>381.33984070000002</c:v>
                </c:pt>
                <c:pt idx="19466">
                  <c:v>381.3529456</c:v>
                </c:pt>
                <c:pt idx="19467">
                  <c:v>381.36604980000004</c:v>
                </c:pt>
                <c:pt idx="19468">
                  <c:v>381.37915330000004</c:v>
                </c:pt>
                <c:pt idx="19469">
                  <c:v>381.39225600000003</c:v>
                </c:pt>
                <c:pt idx="19470">
                  <c:v>381.4053581</c:v>
                </c:pt>
                <c:pt idx="19471">
                  <c:v>381.41845950000004</c:v>
                </c:pt>
                <c:pt idx="19472">
                  <c:v>381.43156010000001</c:v>
                </c:pt>
                <c:pt idx="19473">
                  <c:v>381.44466010000002</c:v>
                </c:pt>
                <c:pt idx="19474">
                  <c:v>381.45775930000002</c:v>
                </c:pt>
                <c:pt idx="19475">
                  <c:v>381.47085780000003</c:v>
                </c:pt>
                <c:pt idx="19476">
                  <c:v>381.48395570000002</c:v>
                </c:pt>
                <c:pt idx="19477">
                  <c:v>381.49705280000001</c:v>
                </c:pt>
                <c:pt idx="19478">
                  <c:v>381.5101492</c:v>
                </c:pt>
                <c:pt idx="19479">
                  <c:v>381.52324490000001</c:v>
                </c:pt>
                <c:pt idx="19480">
                  <c:v>381.53633980000001</c:v>
                </c:pt>
                <c:pt idx="19481">
                  <c:v>381.54943410000004</c:v>
                </c:pt>
                <c:pt idx="19482">
                  <c:v>381.56252770000003</c:v>
                </c:pt>
                <c:pt idx="19483">
                  <c:v>381.57562050000001</c:v>
                </c:pt>
                <c:pt idx="19484">
                  <c:v>381.58871260000001</c:v>
                </c:pt>
                <c:pt idx="19485">
                  <c:v>381.60180409999998</c:v>
                </c:pt>
                <c:pt idx="19486">
                  <c:v>381.6148948</c:v>
                </c:pt>
                <c:pt idx="19487">
                  <c:v>381.62798480000004</c:v>
                </c:pt>
                <c:pt idx="19488">
                  <c:v>381.64107409999997</c:v>
                </c:pt>
                <c:pt idx="19489">
                  <c:v>381.65416270000003</c:v>
                </c:pt>
                <c:pt idx="19490">
                  <c:v>381.66725060000005</c:v>
                </c:pt>
                <c:pt idx="19491">
                  <c:v>381.68033780000002</c:v>
                </c:pt>
                <c:pt idx="19492">
                  <c:v>381.69342420000004</c:v>
                </c:pt>
                <c:pt idx="19493">
                  <c:v>381.70651000000004</c:v>
                </c:pt>
                <c:pt idx="19494">
                  <c:v>381.71959499999997</c:v>
                </c:pt>
                <c:pt idx="19495">
                  <c:v>381.73267939999999</c:v>
                </c:pt>
                <c:pt idx="19496">
                  <c:v>381.74576300000001</c:v>
                </c:pt>
                <c:pt idx="19497">
                  <c:v>381.75884589999998</c:v>
                </c:pt>
                <c:pt idx="19498">
                  <c:v>381.77192810000003</c:v>
                </c:pt>
                <c:pt idx="19499">
                  <c:v>381.78500960000002</c:v>
                </c:pt>
                <c:pt idx="19500">
                  <c:v>381.79809039999998</c:v>
                </c:pt>
                <c:pt idx="19501">
                  <c:v>381.81117050000006</c:v>
                </c:pt>
                <c:pt idx="19502">
                  <c:v>381.82424980000002</c:v>
                </c:pt>
                <c:pt idx="19503">
                  <c:v>381.83732850000001</c:v>
                </c:pt>
                <c:pt idx="19504">
                  <c:v>381.85040640000005</c:v>
                </c:pt>
                <c:pt idx="19505">
                  <c:v>381.86348370000002</c:v>
                </c:pt>
                <c:pt idx="19506">
                  <c:v>381.87656020000003</c:v>
                </c:pt>
                <c:pt idx="19507">
                  <c:v>381.889636</c:v>
                </c:pt>
                <c:pt idx="19508">
                  <c:v>381.90271110000003</c:v>
                </c:pt>
                <c:pt idx="19509">
                  <c:v>381.91578550000003</c:v>
                </c:pt>
                <c:pt idx="19510">
                  <c:v>381.92885920000003</c:v>
                </c:pt>
                <c:pt idx="19511">
                  <c:v>381.94193220000005</c:v>
                </c:pt>
                <c:pt idx="19512">
                  <c:v>381.95500450000003</c:v>
                </c:pt>
                <c:pt idx="19513">
                  <c:v>381.968076</c:v>
                </c:pt>
                <c:pt idx="19514">
                  <c:v>381.9811469</c:v>
                </c:pt>
                <c:pt idx="19515">
                  <c:v>381.99421699999999</c:v>
                </c:pt>
                <c:pt idx="19516">
                  <c:v>382.00728650000002</c:v>
                </c:pt>
                <c:pt idx="19517">
                  <c:v>382.02035519999998</c:v>
                </c:pt>
                <c:pt idx="19518">
                  <c:v>382.03342320000002</c:v>
                </c:pt>
                <c:pt idx="19519">
                  <c:v>382.0464905</c:v>
                </c:pt>
                <c:pt idx="19520">
                  <c:v>382.05955710000001</c:v>
                </c:pt>
                <c:pt idx="19521">
                  <c:v>382.07262300000002</c:v>
                </c:pt>
                <c:pt idx="19522">
                  <c:v>382.08568819999999</c:v>
                </c:pt>
                <c:pt idx="19523">
                  <c:v>382.09875260000001</c:v>
                </c:pt>
                <c:pt idx="19524">
                  <c:v>382.11181640000001</c:v>
                </c:pt>
                <c:pt idx="19525">
                  <c:v>382.1248794</c:v>
                </c:pt>
                <c:pt idx="19526">
                  <c:v>382.13794180000002</c:v>
                </c:pt>
                <c:pt idx="19527">
                  <c:v>382.15100340000004</c:v>
                </c:pt>
                <c:pt idx="19528">
                  <c:v>382.16406430000006</c:v>
                </c:pt>
                <c:pt idx="19529">
                  <c:v>382.17712450000005</c:v>
                </c:pt>
                <c:pt idx="19530">
                  <c:v>382.19018400000004</c:v>
                </c:pt>
                <c:pt idx="19531">
                  <c:v>382.2032428</c:v>
                </c:pt>
                <c:pt idx="19532">
                  <c:v>382.21630090000002</c:v>
                </c:pt>
                <c:pt idx="19533">
                  <c:v>382.22935830000006</c:v>
                </c:pt>
                <c:pt idx="19534">
                  <c:v>382.24241490000003</c:v>
                </c:pt>
                <c:pt idx="19535">
                  <c:v>382.25547090000003</c:v>
                </c:pt>
                <c:pt idx="19536">
                  <c:v>382.26852610000003</c:v>
                </c:pt>
                <c:pt idx="19537">
                  <c:v>382.28158060000004</c:v>
                </c:pt>
                <c:pt idx="19538">
                  <c:v>382.29463450000003</c:v>
                </c:pt>
                <c:pt idx="19539">
                  <c:v>382.30768760000001</c:v>
                </c:pt>
                <c:pt idx="19540">
                  <c:v>382.32074</c:v>
                </c:pt>
                <c:pt idx="19541">
                  <c:v>382.33379170000001</c:v>
                </c:pt>
                <c:pt idx="19542">
                  <c:v>382.34684270000002</c:v>
                </c:pt>
                <c:pt idx="19543">
                  <c:v>382.35989290000003</c:v>
                </c:pt>
                <c:pt idx="19544">
                  <c:v>382.37294250000002</c:v>
                </c:pt>
                <c:pt idx="19545">
                  <c:v>382.3859913</c:v>
                </c:pt>
                <c:pt idx="19546">
                  <c:v>382.39903950000001</c:v>
                </c:pt>
                <c:pt idx="19547">
                  <c:v>382.41208690000002</c:v>
                </c:pt>
                <c:pt idx="19548">
                  <c:v>382.4251337</c:v>
                </c:pt>
                <c:pt idx="19549">
                  <c:v>382.43817970000003</c:v>
                </c:pt>
                <c:pt idx="19550">
                  <c:v>382.45122500000002</c:v>
                </c:pt>
                <c:pt idx="19551">
                  <c:v>382.46426960000002</c:v>
                </c:pt>
                <c:pt idx="19552">
                  <c:v>382.47731350000004</c:v>
                </c:pt>
                <c:pt idx="19553">
                  <c:v>382.49035659999998</c:v>
                </c:pt>
                <c:pt idx="19554">
                  <c:v>382.50339910000002</c:v>
                </c:pt>
                <c:pt idx="19555">
                  <c:v>382.51644090000002</c:v>
                </c:pt>
                <c:pt idx="19556">
                  <c:v>382.52948190000001</c:v>
                </c:pt>
                <c:pt idx="19557">
                  <c:v>382.54252230000003</c:v>
                </c:pt>
                <c:pt idx="19558">
                  <c:v>382.55556189999999</c:v>
                </c:pt>
                <c:pt idx="19559">
                  <c:v>382.56860080000001</c:v>
                </c:pt>
                <c:pt idx="19560">
                  <c:v>382.581639</c:v>
                </c:pt>
                <c:pt idx="19561">
                  <c:v>382.59467650000005</c:v>
                </c:pt>
                <c:pt idx="19562">
                  <c:v>382.6077133</c:v>
                </c:pt>
                <c:pt idx="19563">
                  <c:v>382.62074940000002</c:v>
                </c:pt>
                <c:pt idx="19564">
                  <c:v>382.63378480000006</c:v>
                </c:pt>
                <c:pt idx="19565">
                  <c:v>382.64681940000003</c:v>
                </c:pt>
                <c:pt idx="19566">
                  <c:v>382.65985340000003</c:v>
                </c:pt>
                <c:pt idx="19567">
                  <c:v>382.67288660000003</c:v>
                </c:pt>
                <c:pt idx="19568">
                  <c:v>382.68591920000006</c:v>
                </c:pt>
                <c:pt idx="19569">
                  <c:v>382.69895100000002</c:v>
                </c:pt>
                <c:pt idx="19570">
                  <c:v>382.7119821</c:v>
                </c:pt>
                <c:pt idx="19571">
                  <c:v>382.72501250000005</c:v>
                </c:pt>
                <c:pt idx="19572">
                  <c:v>382.7380422</c:v>
                </c:pt>
                <c:pt idx="19573">
                  <c:v>382.75107120000001</c:v>
                </c:pt>
                <c:pt idx="19574">
                  <c:v>382.76409950000004</c:v>
                </c:pt>
                <c:pt idx="19575">
                  <c:v>382.77712700000001</c:v>
                </c:pt>
                <c:pt idx="19576">
                  <c:v>382.79015390000006</c:v>
                </c:pt>
                <c:pt idx="19577">
                  <c:v>382.80318010000002</c:v>
                </c:pt>
                <c:pt idx="19578">
                  <c:v>382.81620550000002</c:v>
                </c:pt>
                <c:pt idx="19579">
                  <c:v>382.82923020000004</c:v>
                </c:pt>
                <c:pt idx="19580">
                  <c:v>382.84225420000001</c:v>
                </c:pt>
                <c:pt idx="19581">
                  <c:v>382.8552775</c:v>
                </c:pt>
                <c:pt idx="19582">
                  <c:v>382.8683001</c:v>
                </c:pt>
                <c:pt idx="19583">
                  <c:v>382.88132200000001</c:v>
                </c:pt>
                <c:pt idx="19584">
                  <c:v>382.89434319999998</c:v>
                </c:pt>
                <c:pt idx="19585">
                  <c:v>382.90736370000002</c:v>
                </c:pt>
                <c:pt idx="19586">
                  <c:v>382.92038350000001</c:v>
                </c:pt>
                <c:pt idx="19587">
                  <c:v>382.93340250000006</c:v>
                </c:pt>
                <c:pt idx="19588">
                  <c:v>382.94642090000002</c:v>
                </c:pt>
                <c:pt idx="19589">
                  <c:v>382.95943850000003</c:v>
                </c:pt>
                <c:pt idx="19590">
                  <c:v>382.9724554</c:v>
                </c:pt>
                <c:pt idx="19591">
                  <c:v>382.98547159999998</c:v>
                </c:pt>
                <c:pt idx="19592">
                  <c:v>382.99848710000003</c:v>
                </c:pt>
                <c:pt idx="19593">
                  <c:v>383.01150190000004</c:v>
                </c:pt>
                <c:pt idx="19594">
                  <c:v>383.02451600000001</c:v>
                </c:pt>
                <c:pt idx="19595">
                  <c:v>383.03752940000004</c:v>
                </c:pt>
                <c:pt idx="19596">
                  <c:v>383.05054200000001</c:v>
                </c:pt>
                <c:pt idx="19597">
                  <c:v>383.06355400000007</c:v>
                </c:pt>
                <c:pt idx="19598">
                  <c:v>383.07656530000003</c:v>
                </c:pt>
                <c:pt idx="19599">
                  <c:v>383.08957580000003</c:v>
                </c:pt>
                <c:pt idx="19600">
                  <c:v>383.10258560000005</c:v>
                </c:pt>
                <c:pt idx="19601">
                  <c:v>383.11559470000003</c:v>
                </c:pt>
                <c:pt idx="19602">
                  <c:v>383.12860310000002</c:v>
                </c:pt>
                <c:pt idx="19603">
                  <c:v>383.14161080000002</c:v>
                </c:pt>
                <c:pt idx="19604">
                  <c:v>383.15461779999998</c:v>
                </c:pt>
                <c:pt idx="19605">
                  <c:v>383.16762410000001</c:v>
                </c:pt>
                <c:pt idx="19606">
                  <c:v>383.18062970000005</c:v>
                </c:pt>
                <c:pt idx="19607">
                  <c:v>383.19363450000003</c:v>
                </c:pt>
                <c:pt idx="19608">
                  <c:v>383.20663869999998</c:v>
                </c:pt>
                <c:pt idx="19609">
                  <c:v>383.21964210000004</c:v>
                </c:pt>
                <c:pt idx="19610">
                  <c:v>383.23264490000003</c:v>
                </c:pt>
                <c:pt idx="19611">
                  <c:v>383.24564690000005</c:v>
                </c:pt>
                <c:pt idx="19612">
                  <c:v>383.25864820000004</c:v>
                </c:pt>
                <c:pt idx="19613">
                  <c:v>383.27164879999998</c:v>
                </c:pt>
                <c:pt idx="19614">
                  <c:v>383.28464870000005</c:v>
                </c:pt>
                <c:pt idx="19615">
                  <c:v>383.29764790000002</c:v>
                </c:pt>
                <c:pt idx="19616">
                  <c:v>383.31064640000005</c:v>
                </c:pt>
                <c:pt idx="19617">
                  <c:v>383.32364410000002</c:v>
                </c:pt>
                <c:pt idx="19618">
                  <c:v>383.33664119999997</c:v>
                </c:pt>
                <c:pt idx="19619">
                  <c:v>383.34963750000003</c:v>
                </c:pt>
                <c:pt idx="19620">
                  <c:v>383.3626332</c:v>
                </c:pt>
                <c:pt idx="19621">
                  <c:v>383.37562810000003</c:v>
                </c:pt>
                <c:pt idx="19622">
                  <c:v>383.38862230000001</c:v>
                </c:pt>
                <c:pt idx="19623">
                  <c:v>383.4016158</c:v>
                </c:pt>
                <c:pt idx="19624">
                  <c:v>383.41460860000001</c:v>
                </c:pt>
                <c:pt idx="19625">
                  <c:v>383.42760070000003</c:v>
                </c:pt>
                <c:pt idx="19626">
                  <c:v>383.4405921</c:v>
                </c:pt>
                <c:pt idx="19627">
                  <c:v>383.45358270000003</c:v>
                </c:pt>
                <c:pt idx="19628">
                  <c:v>383.46657270000003</c:v>
                </c:pt>
                <c:pt idx="19629">
                  <c:v>383.47956200000004</c:v>
                </c:pt>
                <c:pt idx="19630">
                  <c:v>383.49255049999999</c:v>
                </c:pt>
                <c:pt idx="19631">
                  <c:v>383.50553830000001</c:v>
                </c:pt>
                <c:pt idx="19632">
                  <c:v>383.51852540000004</c:v>
                </c:pt>
                <c:pt idx="19633">
                  <c:v>383.53151190000005</c:v>
                </c:pt>
                <c:pt idx="19634">
                  <c:v>383.5444976</c:v>
                </c:pt>
                <c:pt idx="19635">
                  <c:v>383.55748260000001</c:v>
                </c:pt>
                <c:pt idx="19636">
                  <c:v>383.57046680000002</c:v>
                </c:pt>
                <c:pt idx="19637">
                  <c:v>383.5834504</c:v>
                </c:pt>
                <c:pt idx="19638">
                  <c:v>383.59643330000006</c:v>
                </c:pt>
                <c:pt idx="19639">
                  <c:v>383.60941540000005</c:v>
                </c:pt>
                <c:pt idx="19640">
                  <c:v>383.62239690000001</c:v>
                </c:pt>
                <c:pt idx="19641">
                  <c:v>383.63537760000003</c:v>
                </c:pt>
                <c:pt idx="19642">
                  <c:v>383.64835760000005</c:v>
                </c:pt>
                <c:pt idx="19643">
                  <c:v>383.66133690000004</c:v>
                </c:pt>
                <c:pt idx="19644">
                  <c:v>383.6743156</c:v>
                </c:pt>
                <c:pt idx="19645">
                  <c:v>383.68729339999999</c:v>
                </c:pt>
                <c:pt idx="19646">
                  <c:v>383.70027060000001</c:v>
                </c:pt>
                <c:pt idx="19647">
                  <c:v>383.71324709999999</c:v>
                </c:pt>
                <c:pt idx="19648">
                  <c:v>383.72622290000004</c:v>
                </c:pt>
                <c:pt idx="19649">
                  <c:v>383.73919790000002</c:v>
                </c:pt>
                <c:pt idx="19650">
                  <c:v>383.75217229999998</c:v>
                </c:pt>
                <c:pt idx="19651">
                  <c:v>383.76514590000005</c:v>
                </c:pt>
                <c:pt idx="19652">
                  <c:v>383.77811890000004</c:v>
                </c:pt>
                <c:pt idx="19653">
                  <c:v>383.79109110000002</c:v>
                </c:pt>
                <c:pt idx="19654">
                  <c:v>383.80406260000001</c:v>
                </c:pt>
                <c:pt idx="19655">
                  <c:v>383.81703340000001</c:v>
                </c:pt>
                <c:pt idx="19656">
                  <c:v>383.83000350000003</c:v>
                </c:pt>
                <c:pt idx="19657">
                  <c:v>383.84297290000001</c:v>
                </c:pt>
                <c:pt idx="19658">
                  <c:v>383.85594150000003</c:v>
                </c:pt>
                <c:pt idx="19659">
                  <c:v>383.86890949999997</c:v>
                </c:pt>
                <c:pt idx="19660">
                  <c:v>383.88187670000002</c:v>
                </c:pt>
                <c:pt idx="19661">
                  <c:v>383.89484329999999</c:v>
                </c:pt>
                <c:pt idx="19662">
                  <c:v>383.90780910000007</c:v>
                </c:pt>
                <c:pt idx="19663">
                  <c:v>383.92077420000004</c:v>
                </c:pt>
                <c:pt idx="19664">
                  <c:v>383.93373869999999</c:v>
                </c:pt>
                <c:pt idx="19665">
                  <c:v>383.94670239999999</c:v>
                </c:pt>
                <c:pt idx="19666">
                  <c:v>383.95966540000001</c:v>
                </c:pt>
                <c:pt idx="19667">
                  <c:v>383.97262760000001</c:v>
                </c:pt>
                <c:pt idx="19668">
                  <c:v>383.98558920000005</c:v>
                </c:pt>
                <c:pt idx="19669">
                  <c:v>383.99855010000005</c:v>
                </c:pt>
                <c:pt idx="19670">
                  <c:v>384.01151019999998</c:v>
                </c:pt>
                <c:pt idx="19671">
                  <c:v>384.0244697</c:v>
                </c:pt>
                <c:pt idx="19672">
                  <c:v>384.03742840000001</c:v>
                </c:pt>
                <c:pt idx="19673">
                  <c:v>384.0503865</c:v>
                </c:pt>
                <c:pt idx="19674">
                  <c:v>384.06334379999998</c:v>
                </c:pt>
                <c:pt idx="19675">
                  <c:v>384.07630040000004</c:v>
                </c:pt>
                <c:pt idx="19676">
                  <c:v>384.08925630000005</c:v>
                </c:pt>
                <c:pt idx="19677">
                  <c:v>384.10221150000001</c:v>
                </c:pt>
                <c:pt idx="19678">
                  <c:v>384.11516600000004</c:v>
                </c:pt>
                <c:pt idx="19679">
                  <c:v>384.12811970000001</c:v>
                </c:pt>
                <c:pt idx="19680">
                  <c:v>384.14107280000002</c:v>
                </c:pt>
                <c:pt idx="19681">
                  <c:v>384.15402510000001</c:v>
                </c:pt>
                <c:pt idx="19682">
                  <c:v>384.16697679999999</c:v>
                </c:pt>
                <c:pt idx="19683">
                  <c:v>384.17992770000001</c:v>
                </c:pt>
                <c:pt idx="19684">
                  <c:v>384.19287790000004</c:v>
                </c:pt>
                <c:pt idx="19685">
                  <c:v>384.20582740000003</c:v>
                </c:pt>
                <c:pt idx="19686">
                  <c:v>384.2187763</c:v>
                </c:pt>
                <c:pt idx="19687">
                  <c:v>384.23172430000005</c:v>
                </c:pt>
                <c:pt idx="19688">
                  <c:v>384.24467170000003</c:v>
                </c:pt>
                <c:pt idx="19689">
                  <c:v>384.25761840000001</c:v>
                </c:pt>
                <c:pt idx="19690">
                  <c:v>384.27056440000001</c:v>
                </c:pt>
                <c:pt idx="19691">
                  <c:v>384.2835096</c:v>
                </c:pt>
                <c:pt idx="19692">
                  <c:v>384.29645420000003</c:v>
                </c:pt>
                <c:pt idx="19693">
                  <c:v>384.30939800000004</c:v>
                </c:pt>
                <c:pt idx="19694">
                  <c:v>384.32234110000002</c:v>
                </c:pt>
                <c:pt idx="19695">
                  <c:v>384.33528360000003</c:v>
                </c:pt>
                <c:pt idx="19696">
                  <c:v>384.34822530000002</c:v>
                </c:pt>
                <c:pt idx="19697">
                  <c:v>384.36116630000004</c:v>
                </c:pt>
                <c:pt idx="19698">
                  <c:v>384.37410650000004</c:v>
                </c:pt>
                <c:pt idx="19699">
                  <c:v>384.38704610000002</c:v>
                </c:pt>
                <c:pt idx="19700">
                  <c:v>384.39998500000002</c:v>
                </c:pt>
                <c:pt idx="19701">
                  <c:v>384.41292320000002</c:v>
                </c:pt>
                <c:pt idx="19702">
                  <c:v>384.42586060000002</c:v>
                </c:pt>
                <c:pt idx="19703">
                  <c:v>384.43879730000003</c:v>
                </c:pt>
                <c:pt idx="19704">
                  <c:v>384.45173340000002</c:v>
                </c:pt>
                <c:pt idx="19705">
                  <c:v>384.4646687</c:v>
                </c:pt>
                <c:pt idx="19706">
                  <c:v>384.47760330000006</c:v>
                </c:pt>
                <c:pt idx="19707">
                  <c:v>384.49053720000001</c:v>
                </c:pt>
                <c:pt idx="19708">
                  <c:v>384.50347040000003</c:v>
                </c:pt>
                <c:pt idx="19709">
                  <c:v>384.51640290000006</c:v>
                </c:pt>
                <c:pt idx="19710">
                  <c:v>384.52933469999999</c:v>
                </c:pt>
                <c:pt idx="19711">
                  <c:v>384.54226570000003</c:v>
                </c:pt>
                <c:pt idx="19712">
                  <c:v>384.55519610000005</c:v>
                </c:pt>
                <c:pt idx="19713">
                  <c:v>384.5681257</c:v>
                </c:pt>
                <c:pt idx="19714">
                  <c:v>384.58105469999998</c:v>
                </c:pt>
                <c:pt idx="19715">
                  <c:v>384.59398290000001</c:v>
                </c:pt>
                <c:pt idx="19716">
                  <c:v>384.6069104</c:v>
                </c:pt>
                <c:pt idx="19717">
                  <c:v>384.61983720000001</c:v>
                </c:pt>
                <c:pt idx="19718">
                  <c:v>384.63276330000002</c:v>
                </c:pt>
                <c:pt idx="19719">
                  <c:v>384.64568870000005</c:v>
                </c:pt>
                <c:pt idx="19720">
                  <c:v>384.65861340000004</c:v>
                </c:pt>
                <c:pt idx="19721">
                  <c:v>384.67153730000001</c:v>
                </c:pt>
                <c:pt idx="19722">
                  <c:v>384.68446060000002</c:v>
                </c:pt>
                <c:pt idx="19723">
                  <c:v>384.69738310000002</c:v>
                </c:pt>
                <c:pt idx="19724">
                  <c:v>384.71030500000001</c:v>
                </c:pt>
                <c:pt idx="19725">
                  <c:v>384.72322610000003</c:v>
                </c:pt>
                <c:pt idx="19726">
                  <c:v>384.73614650000002</c:v>
                </c:pt>
                <c:pt idx="19727">
                  <c:v>384.74906620000002</c:v>
                </c:pt>
                <c:pt idx="19728">
                  <c:v>384.76198520000003</c:v>
                </c:pt>
                <c:pt idx="19729">
                  <c:v>384.77490349999999</c:v>
                </c:pt>
                <c:pt idx="19730">
                  <c:v>384.78782110000003</c:v>
                </c:pt>
                <c:pt idx="19731">
                  <c:v>384.80073800000002</c:v>
                </c:pt>
                <c:pt idx="19732">
                  <c:v>384.81365410000001</c:v>
                </c:pt>
                <c:pt idx="19733">
                  <c:v>384.82656960000003</c:v>
                </c:pt>
                <c:pt idx="19734">
                  <c:v>384.83948430000004</c:v>
                </c:pt>
                <c:pt idx="19735">
                  <c:v>384.85239840000003</c:v>
                </c:pt>
                <c:pt idx="19736">
                  <c:v>384.86531170000006</c:v>
                </c:pt>
                <c:pt idx="19737">
                  <c:v>384.87822430000006</c:v>
                </c:pt>
                <c:pt idx="19738">
                  <c:v>384.89113620000001</c:v>
                </c:pt>
                <c:pt idx="19739">
                  <c:v>384.90404740000002</c:v>
                </c:pt>
                <c:pt idx="19740">
                  <c:v>384.9169579</c:v>
                </c:pt>
                <c:pt idx="19741">
                  <c:v>384.92986769999999</c:v>
                </c:pt>
                <c:pt idx="19742">
                  <c:v>384.94277670000002</c:v>
                </c:pt>
                <c:pt idx="19743">
                  <c:v>384.95568510000004</c:v>
                </c:pt>
                <c:pt idx="19744">
                  <c:v>384.96859280000001</c:v>
                </c:pt>
                <c:pt idx="19745">
                  <c:v>384.98149970000003</c:v>
                </c:pt>
                <c:pt idx="19746">
                  <c:v>384.9944059</c:v>
                </c:pt>
                <c:pt idx="19747">
                  <c:v>385.00731140000005</c:v>
                </c:pt>
                <c:pt idx="19748">
                  <c:v>385.02021619999999</c:v>
                </c:pt>
                <c:pt idx="19749">
                  <c:v>385.03312030000001</c:v>
                </c:pt>
                <c:pt idx="19750">
                  <c:v>385.04602370000003</c:v>
                </c:pt>
                <c:pt idx="19751">
                  <c:v>385.05892640000002</c:v>
                </c:pt>
                <c:pt idx="19752">
                  <c:v>385.07182840000002</c:v>
                </c:pt>
                <c:pt idx="19753">
                  <c:v>385.0847296</c:v>
                </c:pt>
                <c:pt idx="19754">
                  <c:v>385.09763020000003</c:v>
                </c:pt>
                <c:pt idx="19755">
                  <c:v>385.11053000000004</c:v>
                </c:pt>
                <c:pt idx="19756">
                  <c:v>385.12342920000003</c:v>
                </c:pt>
                <c:pt idx="19757">
                  <c:v>385.13632760000002</c:v>
                </c:pt>
                <c:pt idx="19758">
                  <c:v>385.14922530000001</c:v>
                </c:pt>
                <c:pt idx="19759">
                  <c:v>385.16212230000002</c:v>
                </c:pt>
                <c:pt idx="19760">
                  <c:v>385.17501860000004</c:v>
                </c:pt>
                <c:pt idx="19761">
                  <c:v>385.18791420000002</c:v>
                </c:pt>
                <c:pt idx="19762">
                  <c:v>385.20080910000001</c:v>
                </c:pt>
                <c:pt idx="19763">
                  <c:v>385.2137032</c:v>
                </c:pt>
                <c:pt idx="19764">
                  <c:v>385.22659670000002</c:v>
                </c:pt>
                <c:pt idx="19765">
                  <c:v>385.23948940000002</c:v>
                </c:pt>
                <c:pt idx="19766">
                  <c:v>385.25238150000001</c:v>
                </c:pt>
                <c:pt idx="19767">
                  <c:v>385.26527279999999</c:v>
                </c:pt>
                <c:pt idx="19768">
                  <c:v>385.27816340000004</c:v>
                </c:pt>
                <c:pt idx="19769">
                  <c:v>385.29105330000004</c:v>
                </c:pt>
                <c:pt idx="19770">
                  <c:v>385.30394250000001</c:v>
                </c:pt>
                <c:pt idx="19771">
                  <c:v>385.31683100000004</c:v>
                </c:pt>
                <c:pt idx="19772">
                  <c:v>385.32971879999997</c:v>
                </c:pt>
                <c:pt idx="19773">
                  <c:v>385.34260590000002</c:v>
                </c:pt>
                <c:pt idx="19774">
                  <c:v>385.35549220000001</c:v>
                </c:pt>
                <c:pt idx="19775">
                  <c:v>385.36837790000004</c:v>
                </c:pt>
                <c:pt idx="19776">
                  <c:v>385.38126280000006</c:v>
                </c:pt>
                <c:pt idx="19777">
                  <c:v>385.39414700000003</c:v>
                </c:pt>
                <c:pt idx="19778">
                  <c:v>385.40703060000004</c:v>
                </c:pt>
                <c:pt idx="19779">
                  <c:v>385.41991340000004</c:v>
                </c:pt>
                <c:pt idx="19780">
                  <c:v>385.43279550000005</c:v>
                </c:pt>
                <c:pt idx="19781">
                  <c:v>385.44567690000002</c:v>
                </c:pt>
                <c:pt idx="19782">
                  <c:v>385.45855760000001</c:v>
                </c:pt>
                <c:pt idx="19783">
                  <c:v>385.47143750000004</c:v>
                </c:pt>
                <c:pt idx="19784">
                  <c:v>385.48431679999999</c:v>
                </c:pt>
                <c:pt idx="19785">
                  <c:v>385.49719530000004</c:v>
                </c:pt>
                <c:pt idx="19786">
                  <c:v>385.51007320000002</c:v>
                </c:pt>
                <c:pt idx="19787">
                  <c:v>385.52295030000005</c:v>
                </c:pt>
                <c:pt idx="19788">
                  <c:v>385.53582680000005</c:v>
                </c:pt>
                <c:pt idx="19789">
                  <c:v>385.54870250000005</c:v>
                </c:pt>
                <c:pt idx="19790">
                  <c:v>385.5615775</c:v>
                </c:pt>
                <c:pt idx="19791">
                  <c:v>385.57445180000002</c:v>
                </c:pt>
                <c:pt idx="19792">
                  <c:v>385.58732540000005</c:v>
                </c:pt>
                <c:pt idx="19793">
                  <c:v>385.60019820000002</c:v>
                </c:pt>
                <c:pt idx="19794">
                  <c:v>385.61307039999997</c:v>
                </c:pt>
                <c:pt idx="19795">
                  <c:v>385.62594189999999</c:v>
                </c:pt>
                <c:pt idx="19796">
                  <c:v>385.63881260000005</c:v>
                </c:pt>
                <c:pt idx="19797">
                  <c:v>385.65168269999998</c:v>
                </c:pt>
                <c:pt idx="19798">
                  <c:v>385.66455200000001</c:v>
                </c:pt>
                <c:pt idx="19799">
                  <c:v>385.6774206</c:v>
                </c:pt>
                <c:pt idx="19800">
                  <c:v>385.69028850000001</c:v>
                </c:pt>
                <c:pt idx="19801">
                  <c:v>385.70315569999997</c:v>
                </c:pt>
                <c:pt idx="19802">
                  <c:v>385.71602220000005</c:v>
                </c:pt>
                <c:pt idx="19803">
                  <c:v>385.72888800000004</c:v>
                </c:pt>
                <c:pt idx="19804">
                  <c:v>385.74175310000004</c:v>
                </c:pt>
                <c:pt idx="19805">
                  <c:v>385.75461739999997</c:v>
                </c:pt>
                <c:pt idx="19806">
                  <c:v>385.7674811</c:v>
                </c:pt>
                <c:pt idx="19807">
                  <c:v>385.78034400000001</c:v>
                </c:pt>
                <c:pt idx="19808">
                  <c:v>385.79320630000007</c:v>
                </c:pt>
                <c:pt idx="19809">
                  <c:v>385.80606779999999</c:v>
                </c:pt>
                <c:pt idx="19810">
                  <c:v>385.81892860000005</c:v>
                </c:pt>
                <c:pt idx="19811">
                  <c:v>385.8317887</c:v>
                </c:pt>
                <c:pt idx="19812">
                  <c:v>385.84464810000003</c:v>
                </c:pt>
                <c:pt idx="19813">
                  <c:v>385.85750680000001</c:v>
                </c:pt>
                <c:pt idx="19814">
                  <c:v>385.87036480000006</c:v>
                </c:pt>
                <c:pt idx="19815">
                  <c:v>385.88322200000005</c:v>
                </c:pt>
                <c:pt idx="19816">
                  <c:v>385.89607860000007</c:v>
                </c:pt>
                <c:pt idx="19817">
                  <c:v>385.90893440000002</c:v>
                </c:pt>
                <c:pt idx="19818">
                  <c:v>385.92178960000001</c:v>
                </c:pt>
                <c:pt idx="19819">
                  <c:v>385.93464399999999</c:v>
                </c:pt>
                <c:pt idx="19820">
                  <c:v>385.94749770000004</c:v>
                </c:pt>
                <c:pt idx="19821">
                  <c:v>385.96035069999999</c:v>
                </c:pt>
                <c:pt idx="19822">
                  <c:v>385.97320300000001</c:v>
                </c:pt>
                <c:pt idx="19823">
                  <c:v>385.98605459999999</c:v>
                </c:pt>
                <c:pt idx="19824">
                  <c:v>385.99890550000003</c:v>
                </c:pt>
                <c:pt idx="19825">
                  <c:v>386.01175570000004</c:v>
                </c:pt>
                <c:pt idx="19826">
                  <c:v>386.02460510000003</c:v>
                </c:pt>
                <c:pt idx="19827">
                  <c:v>386.0374539</c:v>
                </c:pt>
                <c:pt idx="19828">
                  <c:v>386.05030190000002</c:v>
                </c:pt>
                <c:pt idx="19829">
                  <c:v>386.06314930000002</c:v>
                </c:pt>
                <c:pt idx="19830">
                  <c:v>386.07599590000001</c:v>
                </c:pt>
                <c:pt idx="19831">
                  <c:v>386.08884180000001</c:v>
                </c:pt>
                <c:pt idx="19832">
                  <c:v>386.10168700000003</c:v>
                </c:pt>
                <c:pt idx="19833">
                  <c:v>386.1145315</c:v>
                </c:pt>
                <c:pt idx="19834">
                  <c:v>386.12737530000004</c:v>
                </c:pt>
                <c:pt idx="19835">
                  <c:v>386.14021830000002</c:v>
                </c:pt>
                <c:pt idx="19836">
                  <c:v>386.15306070000003</c:v>
                </c:pt>
                <c:pt idx="19837">
                  <c:v>386.16590240000005</c:v>
                </c:pt>
                <c:pt idx="19838">
                  <c:v>386.17874330000001</c:v>
                </c:pt>
                <c:pt idx="19839">
                  <c:v>386.1915836</c:v>
                </c:pt>
                <c:pt idx="19840">
                  <c:v>386.20442309999999</c:v>
                </c:pt>
                <c:pt idx="19841">
                  <c:v>386.21726189999998</c:v>
                </c:pt>
                <c:pt idx="19842">
                  <c:v>386.23009999999999</c:v>
                </c:pt>
                <c:pt idx="19843">
                  <c:v>386.24293740000002</c:v>
                </c:pt>
                <c:pt idx="19844">
                  <c:v>386.25577410000005</c:v>
                </c:pt>
                <c:pt idx="19845">
                  <c:v>386.26861009999999</c:v>
                </c:pt>
                <c:pt idx="19846">
                  <c:v>386.28144530000003</c:v>
                </c:pt>
                <c:pt idx="19847">
                  <c:v>386.29427990000005</c:v>
                </c:pt>
                <c:pt idx="19848">
                  <c:v>386.30711380000002</c:v>
                </c:pt>
                <c:pt idx="19849">
                  <c:v>386.31994689999999</c:v>
                </c:pt>
                <c:pt idx="19850">
                  <c:v>386.33277930000003</c:v>
                </c:pt>
                <c:pt idx="19851">
                  <c:v>386.34561100000002</c:v>
                </c:pt>
                <c:pt idx="19852">
                  <c:v>386.35844210000005</c:v>
                </c:pt>
                <c:pt idx="19853">
                  <c:v>386.37127240000001</c:v>
                </c:pt>
                <c:pt idx="19854">
                  <c:v>386.38410200000004</c:v>
                </c:pt>
                <c:pt idx="19855">
                  <c:v>386.39693080000006</c:v>
                </c:pt>
                <c:pt idx="19856">
                  <c:v>386.40975900000001</c:v>
                </c:pt>
                <c:pt idx="19857">
                  <c:v>386.42258650000002</c:v>
                </c:pt>
                <c:pt idx="19858">
                  <c:v>386.43541320000003</c:v>
                </c:pt>
                <c:pt idx="19859">
                  <c:v>386.44823930000001</c:v>
                </c:pt>
                <c:pt idx="19860">
                  <c:v>386.46106460000004</c:v>
                </c:pt>
                <c:pt idx="19861">
                  <c:v>386.47388920000003</c:v>
                </c:pt>
                <c:pt idx="19862">
                  <c:v>386.4867132</c:v>
                </c:pt>
                <c:pt idx="19863">
                  <c:v>386.49953640000007</c:v>
                </c:pt>
                <c:pt idx="19864">
                  <c:v>386.51235890000004</c:v>
                </c:pt>
                <c:pt idx="19865">
                  <c:v>386.52518060000006</c:v>
                </c:pt>
                <c:pt idx="19866">
                  <c:v>386.53800170000005</c:v>
                </c:pt>
                <c:pt idx="19867">
                  <c:v>386.55082210000006</c:v>
                </c:pt>
                <c:pt idx="19868">
                  <c:v>386.56364170000006</c:v>
                </c:pt>
                <c:pt idx="19869">
                  <c:v>386.53778680000005</c:v>
                </c:pt>
                <c:pt idx="19870">
                  <c:v>386.55110660000003</c:v>
                </c:pt>
                <c:pt idx="19871">
                  <c:v>386.56442570000002</c:v>
                </c:pt>
                <c:pt idx="19872">
                  <c:v>386.57774410000002</c:v>
                </c:pt>
                <c:pt idx="19873">
                  <c:v>386.59106170000001</c:v>
                </c:pt>
                <c:pt idx="19874">
                  <c:v>386.60437860000002</c:v>
                </c:pt>
                <c:pt idx="19875">
                  <c:v>386.61769480000004</c:v>
                </c:pt>
                <c:pt idx="19876">
                  <c:v>386.63101030000001</c:v>
                </c:pt>
                <c:pt idx="19877">
                  <c:v>386.64432500000004</c:v>
                </c:pt>
                <c:pt idx="19878">
                  <c:v>386.65763909999998</c:v>
                </c:pt>
                <c:pt idx="19879">
                  <c:v>386.67095240000003</c:v>
                </c:pt>
                <c:pt idx="19880">
                  <c:v>386.68426499999998</c:v>
                </c:pt>
                <c:pt idx="19881">
                  <c:v>386.69757680000004</c:v>
                </c:pt>
                <c:pt idx="19882">
                  <c:v>386.71088800000001</c:v>
                </c:pt>
                <c:pt idx="19883">
                  <c:v>386.72419839999998</c:v>
                </c:pt>
                <c:pt idx="19884">
                  <c:v>386.73750810000007</c:v>
                </c:pt>
                <c:pt idx="19885">
                  <c:v>386.75081710000006</c:v>
                </c:pt>
                <c:pt idx="19886">
                  <c:v>386.76412540000007</c:v>
                </c:pt>
                <c:pt idx="19887">
                  <c:v>386.77743290000006</c:v>
                </c:pt>
                <c:pt idx="19888">
                  <c:v>386.79073979999998</c:v>
                </c:pt>
                <c:pt idx="19889">
                  <c:v>386.80404590000001</c:v>
                </c:pt>
                <c:pt idx="19890">
                  <c:v>386.81735130000004</c:v>
                </c:pt>
                <c:pt idx="19891">
                  <c:v>386.83065590000001</c:v>
                </c:pt>
                <c:pt idx="19892">
                  <c:v>386.84395990000002</c:v>
                </c:pt>
                <c:pt idx="19893">
                  <c:v>386.85726310000001</c:v>
                </c:pt>
                <c:pt idx="19894">
                  <c:v>386.87056560000002</c:v>
                </c:pt>
                <c:pt idx="19895">
                  <c:v>386.88386740000004</c:v>
                </c:pt>
                <c:pt idx="19896">
                  <c:v>386.89716850000002</c:v>
                </c:pt>
                <c:pt idx="19897">
                  <c:v>386.91046879999999</c:v>
                </c:pt>
                <c:pt idx="19898">
                  <c:v>386.92376840000003</c:v>
                </c:pt>
                <c:pt idx="19899">
                  <c:v>386.93706730000002</c:v>
                </c:pt>
                <c:pt idx="19900">
                  <c:v>386.95036550000003</c:v>
                </c:pt>
                <c:pt idx="19901">
                  <c:v>386.96366300000005</c:v>
                </c:pt>
                <c:pt idx="19902">
                  <c:v>386.97695970000007</c:v>
                </c:pt>
                <c:pt idx="19903">
                  <c:v>386.9902558</c:v>
                </c:pt>
                <c:pt idx="19904">
                  <c:v>387.00355110000004</c:v>
                </c:pt>
                <c:pt idx="19905">
                  <c:v>387.01684570000003</c:v>
                </c:pt>
                <c:pt idx="19906">
                  <c:v>387.03013950000002</c:v>
                </c:pt>
                <c:pt idx="19907">
                  <c:v>387.04343270000004</c:v>
                </c:pt>
                <c:pt idx="19908">
                  <c:v>387.05672509999999</c:v>
                </c:pt>
                <c:pt idx="19909">
                  <c:v>387.07001680000002</c:v>
                </c:pt>
                <c:pt idx="19910">
                  <c:v>387.0833078</c:v>
                </c:pt>
                <c:pt idx="19911">
                  <c:v>387.09659800000003</c:v>
                </c:pt>
                <c:pt idx="19912">
                  <c:v>387.10988760000004</c:v>
                </c:pt>
                <c:pt idx="19913">
                  <c:v>387.12317640000003</c:v>
                </c:pt>
                <c:pt idx="19914">
                  <c:v>387.13646450000005</c:v>
                </c:pt>
                <c:pt idx="19915">
                  <c:v>387.14975190000001</c:v>
                </c:pt>
                <c:pt idx="19916">
                  <c:v>387.16303860000005</c:v>
                </c:pt>
                <c:pt idx="19917">
                  <c:v>387.17632450000002</c:v>
                </c:pt>
                <c:pt idx="19918">
                  <c:v>387.18960970000006</c:v>
                </c:pt>
                <c:pt idx="19919">
                  <c:v>387.2028942</c:v>
                </c:pt>
                <c:pt idx="19920">
                  <c:v>387.21617800000001</c:v>
                </c:pt>
                <c:pt idx="19921">
                  <c:v>387.22946109999998</c:v>
                </c:pt>
                <c:pt idx="19922">
                  <c:v>387.24274340000005</c:v>
                </c:pt>
                <c:pt idx="19923">
                  <c:v>387.25602500000002</c:v>
                </c:pt>
                <c:pt idx="19924">
                  <c:v>387.26930590000001</c:v>
                </c:pt>
                <c:pt idx="19925">
                  <c:v>387.2825861</c:v>
                </c:pt>
                <c:pt idx="19926">
                  <c:v>387.29586560000001</c:v>
                </c:pt>
                <c:pt idx="19927">
                  <c:v>387.30914430000001</c:v>
                </c:pt>
                <c:pt idx="19928">
                  <c:v>387.32242230000003</c:v>
                </c:pt>
                <c:pt idx="19929">
                  <c:v>387.33569960000005</c:v>
                </c:pt>
                <c:pt idx="19930">
                  <c:v>387.34897620000004</c:v>
                </c:pt>
                <c:pt idx="19931">
                  <c:v>387.36225210000003</c:v>
                </c:pt>
                <c:pt idx="19932">
                  <c:v>387.37552720000002</c:v>
                </c:pt>
                <c:pt idx="19933">
                  <c:v>387.38880160000002</c:v>
                </c:pt>
                <c:pt idx="19934">
                  <c:v>387.40207530000004</c:v>
                </c:pt>
                <c:pt idx="19935">
                  <c:v>387.41534830000001</c:v>
                </c:pt>
                <c:pt idx="19936">
                  <c:v>387.42862060000004</c:v>
                </c:pt>
                <c:pt idx="19937">
                  <c:v>387.44189210000002</c:v>
                </c:pt>
                <c:pt idx="19938">
                  <c:v>387.45516290000006</c:v>
                </c:pt>
                <c:pt idx="19939">
                  <c:v>387.468433</c:v>
                </c:pt>
                <c:pt idx="19940">
                  <c:v>387.48170240000002</c:v>
                </c:pt>
                <c:pt idx="19941">
                  <c:v>387.49497109999999</c:v>
                </c:pt>
                <c:pt idx="19942">
                  <c:v>387.508239</c:v>
                </c:pt>
                <c:pt idx="19943">
                  <c:v>387.52150620000003</c:v>
                </c:pt>
                <c:pt idx="19944">
                  <c:v>387.53477270000002</c:v>
                </c:pt>
                <c:pt idx="19945">
                  <c:v>387.54803850000002</c:v>
                </c:pt>
                <c:pt idx="19946">
                  <c:v>387.56130350000001</c:v>
                </c:pt>
                <c:pt idx="19947">
                  <c:v>387.57456790000003</c:v>
                </c:pt>
                <c:pt idx="19948">
                  <c:v>387.58783150000005</c:v>
                </c:pt>
                <c:pt idx="19949">
                  <c:v>387.60109440000002</c:v>
                </c:pt>
                <c:pt idx="19950">
                  <c:v>387.61435660000006</c:v>
                </c:pt>
                <c:pt idx="19951">
                  <c:v>387.62761799999998</c:v>
                </c:pt>
                <c:pt idx="19952">
                  <c:v>387.64087870000003</c:v>
                </c:pt>
                <c:pt idx="19953">
                  <c:v>387.6541388</c:v>
                </c:pt>
                <c:pt idx="19954">
                  <c:v>387.66739810000001</c:v>
                </c:pt>
                <c:pt idx="19955">
                  <c:v>387.68065660000002</c:v>
                </c:pt>
                <c:pt idx="19956">
                  <c:v>387.69391450000006</c:v>
                </c:pt>
                <c:pt idx="19957">
                  <c:v>387.70717160000004</c:v>
                </c:pt>
                <c:pt idx="19958">
                  <c:v>387.72042800000003</c:v>
                </c:pt>
                <c:pt idx="19959">
                  <c:v>387.73368370000003</c:v>
                </c:pt>
                <c:pt idx="19960">
                  <c:v>387.74693870000004</c:v>
                </c:pt>
                <c:pt idx="19961">
                  <c:v>387.76019290000005</c:v>
                </c:pt>
                <c:pt idx="19962">
                  <c:v>387.77344650000003</c:v>
                </c:pt>
                <c:pt idx="19963">
                  <c:v>387.78669930000001</c:v>
                </c:pt>
                <c:pt idx="19964">
                  <c:v>387.7999514</c:v>
                </c:pt>
                <c:pt idx="19965">
                  <c:v>387.81320280000006</c:v>
                </c:pt>
                <c:pt idx="19966">
                  <c:v>387.82645339999999</c:v>
                </c:pt>
                <c:pt idx="19967">
                  <c:v>387.83970330000005</c:v>
                </c:pt>
                <c:pt idx="19968">
                  <c:v>387.85295260000004</c:v>
                </c:pt>
                <c:pt idx="19969">
                  <c:v>387.86620099999999</c:v>
                </c:pt>
                <c:pt idx="19970">
                  <c:v>387.87944879999998</c:v>
                </c:pt>
                <c:pt idx="19971">
                  <c:v>387.89269590000004</c:v>
                </c:pt>
                <c:pt idx="19972">
                  <c:v>387.90594220000003</c:v>
                </c:pt>
                <c:pt idx="19973">
                  <c:v>387.91918779999997</c:v>
                </c:pt>
                <c:pt idx="19974">
                  <c:v>387.93243269999999</c:v>
                </c:pt>
                <c:pt idx="19975">
                  <c:v>387.94567690000002</c:v>
                </c:pt>
                <c:pt idx="19976">
                  <c:v>387.95892030000005</c:v>
                </c:pt>
                <c:pt idx="19977">
                  <c:v>387.97216300000002</c:v>
                </c:pt>
                <c:pt idx="19978">
                  <c:v>387.98540510000004</c:v>
                </c:pt>
                <c:pt idx="19979">
                  <c:v>387.99864630000002</c:v>
                </c:pt>
                <c:pt idx="19980">
                  <c:v>388.01188690000004</c:v>
                </c:pt>
                <c:pt idx="19981">
                  <c:v>388.02512680000001</c:v>
                </c:pt>
                <c:pt idx="19982">
                  <c:v>388.03836590000003</c:v>
                </c:pt>
                <c:pt idx="19983">
                  <c:v>388.05160430000001</c:v>
                </c:pt>
                <c:pt idx="19984">
                  <c:v>388.064842</c:v>
                </c:pt>
                <c:pt idx="19985">
                  <c:v>388.07807890000004</c:v>
                </c:pt>
                <c:pt idx="19986">
                  <c:v>388.0913152</c:v>
                </c:pt>
                <c:pt idx="19987">
                  <c:v>388.1045507</c:v>
                </c:pt>
                <c:pt idx="19988">
                  <c:v>388.11778550000002</c:v>
                </c:pt>
                <c:pt idx="19989">
                  <c:v>388.1310196</c:v>
                </c:pt>
                <c:pt idx="19990">
                  <c:v>388.14425300000005</c:v>
                </c:pt>
                <c:pt idx="19991">
                  <c:v>388.15748560000003</c:v>
                </c:pt>
                <c:pt idx="19992">
                  <c:v>388.17071760000005</c:v>
                </c:pt>
                <c:pt idx="19993">
                  <c:v>388.18394880000005</c:v>
                </c:pt>
                <c:pt idx="19994">
                  <c:v>388.19717919999999</c:v>
                </c:pt>
                <c:pt idx="19995">
                  <c:v>388.21040900000003</c:v>
                </c:pt>
                <c:pt idx="19996">
                  <c:v>388.22363810000002</c:v>
                </c:pt>
                <c:pt idx="19997">
                  <c:v>388.2368664</c:v>
                </c:pt>
                <c:pt idx="19998">
                  <c:v>388.25009399999999</c:v>
                </c:pt>
                <c:pt idx="19999">
                  <c:v>388.26332090000005</c:v>
                </c:pt>
                <c:pt idx="20000">
                  <c:v>388.27654700000005</c:v>
                </c:pt>
                <c:pt idx="20001">
                  <c:v>388.28977250000003</c:v>
                </c:pt>
                <c:pt idx="20002">
                  <c:v>388.30299720000005</c:v>
                </c:pt>
                <c:pt idx="20003">
                  <c:v>388.31622120000003</c:v>
                </c:pt>
                <c:pt idx="20004">
                  <c:v>388.32944450000002</c:v>
                </c:pt>
                <c:pt idx="20005">
                  <c:v>388.34266700000001</c:v>
                </c:pt>
                <c:pt idx="20006">
                  <c:v>388.35588890000002</c:v>
                </c:pt>
                <c:pt idx="20007">
                  <c:v>388.36910999999998</c:v>
                </c:pt>
                <c:pt idx="20008">
                  <c:v>388.38233040000006</c:v>
                </c:pt>
                <c:pt idx="20009">
                  <c:v>388.39555010000004</c:v>
                </c:pt>
                <c:pt idx="20010">
                  <c:v>388.40876909999997</c:v>
                </c:pt>
                <c:pt idx="20011">
                  <c:v>388.42198730000001</c:v>
                </c:pt>
                <c:pt idx="20012">
                  <c:v>388.43520480000001</c:v>
                </c:pt>
                <c:pt idx="20013">
                  <c:v>388.44842160000002</c:v>
                </c:pt>
                <c:pt idx="20014">
                  <c:v>388.46163769999998</c:v>
                </c:pt>
                <c:pt idx="20015">
                  <c:v>388.47485310000002</c:v>
                </c:pt>
                <c:pt idx="20016">
                  <c:v>388.48806769999999</c:v>
                </c:pt>
                <c:pt idx="20017">
                  <c:v>388.50128160000003</c:v>
                </c:pt>
                <c:pt idx="20018">
                  <c:v>388.51449480000002</c:v>
                </c:pt>
                <c:pt idx="20019">
                  <c:v>388.52770730000003</c:v>
                </c:pt>
                <c:pt idx="20020">
                  <c:v>388.5409191</c:v>
                </c:pt>
                <c:pt idx="20021">
                  <c:v>388.55413010000001</c:v>
                </c:pt>
                <c:pt idx="20022">
                  <c:v>388.56734040000003</c:v>
                </c:pt>
                <c:pt idx="20023">
                  <c:v>388.58055000000002</c:v>
                </c:pt>
                <c:pt idx="20024">
                  <c:v>388.59375890000001</c:v>
                </c:pt>
                <c:pt idx="20025">
                  <c:v>388.60696710000002</c:v>
                </c:pt>
                <c:pt idx="20026">
                  <c:v>388.62017450000002</c:v>
                </c:pt>
                <c:pt idx="20027">
                  <c:v>388.63338120000003</c:v>
                </c:pt>
                <c:pt idx="20028">
                  <c:v>388.6465872</c:v>
                </c:pt>
                <c:pt idx="20029">
                  <c:v>388.65979249999998</c:v>
                </c:pt>
                <c:pt idx="20030">
                  <c:v>388.67299700000007</c:v>
                </c:pt>
                <c:pt idx="20031">
                  <c:v>388.68620090000002</c:v>
                </c:pt>
                <c:pt idx="20032">
                  <c:v>388.69940400000002</c:v>
                </c:pt>
                <c:pt idx="20033">
                  <c:v>388.71260640000003</c:v>
                </c:pt>
                <c:pt idx="20034">
                  <c:v>388.72580809999999</c:v>
                </c:pt>
                <c:pt idx="20035">
                  <c:v>388.73900900000001</c:v>
                </c:pt>
                <c:pt idx="20036">
                  <c:v>388.75220930000006</c:v>
                </c:pt>
                <c:pt idx="20037">
                  <c:v>388.76540879999999</c:v>
                </c:pt>
                <c:pt idx="20038">
                  <c:v>388.77860760000004</c:v>
                </c:pt>
                <c:pt idx="20039">
                  <c:v>388.79180560000003</c:v>
                </c:pt>
                <c:pt idx="20040">
                  <c:v>388.805003</c:v>
                </c:pt>
                <c:pt idx="20041">
                  <c:v>388.81819960000001</c:v>
                </c:pt>
                <c:pt idx="20042">
                  <c:v>388.83139560000001</c:v>
                </c:pt>
                <c:pt idx="20043">
                  <c:v>388.84459070000003</c:v>
                </c:pt>
                <c:pt idx="20044">
                  <c:v>388.85778520000002</c:v>
                </c:pt>
                <c:pt idx="20045">
                  <c:v>388.87097900000003</c:v>
                </c:pt>
                <c:pt idx="20046">
                  <c:v>388.88417200000004</c:v>
                </c:pt>
                <c:pt idx="20047">
                  <c:v>388.89736429999999</c:v>
                </c:pt>
                <c:pt idx="20048">
                  <c:v>388.91055590000002</c:v>
                </c:pt>
                <c:pt idx="20049">
                  <c:v>388.92374680000006</c:v>
                </c:pt>
                <c:pt idx="20050">
                  <c:v>388.93693689999998</c:v>
                </c:pt>
                <c:pt idx="20051">
                  <c:v>388.95012640000004</c:v>
                </c:pt>
                <c:pt idx="20052">
                  <c:v>388.96331509999999</c:v>
                </c:pt>
                <c:pt idx="20053">
                  <c:v>388.9765031</c:v>
                </c:pt>
                <c:pt idx="20054">
                  <c:v>388.98969030000001</c:v>
                </c:pt>
                <c:pt idx="20055">
                  <c:v>389.00287689999999</c:v>
                </c:pt>
                <c:pt idx="20056">
                  <c:v>389.01606270000002</c:v>
                </c:pt>
                <c:pt idx="20057">
                  <c:v>389.02924780000006</c:v>
                </c:pt>
                <c:pt idx="20058">
                  <c:v>389.04243220000001</c:v>
                </c:pt>
                <c:pt idx="20059">
                  <c:v>389.05561590000002</c:v>
                </c:pt>
                <c:pt idx="20060">
                  <c:v>389.06879890000005</c:v>
                </c:pt>
                <c:pt idx="20061">
                  <c:v>389.08198110000001</c:v>
                </c:pt>
                <c:pt idx="20062">
                  <c:v>389.09516260000004</c:v>
                </c:pt>
                <c:pt idx="20063">
                  <c:v>389.10834340000002</c:v>
                </c:pt>
                <c:pt idx="20064">
                  <c:v>389.12152350000002</c:v>
                </c:pt>
                <c:pt idx="20065">
                  <c:v>389.13470280000007</c:v>
                </c:pt>
                <c:pt idx="20066">
                  <c:v>389.14788140000002</c:v>
                </c:pt>
                <c:pt idx="20067">
                  <c:v>389.16105930000003</c:v>
                </c:pt>
                <c:pt idx="20068">
                  <c:v>389.17423650000001</c:v>
                </c:pt>
                <c:pt idx="20069">
                  <c:v>389.18741299999999</c:v>
                </c:pt>
                <c:pt idx="20070">
                  <c:v>389.20058870000003</c:v>
                </c:pt>
                <c:pt idx="20071">
                  <c:v>389.21376379999998</c:v>
                </c:pt>
                <c:pt idx="20072">
                  <c:v>389.22693809999998</c:v>
                </c:pt>
                <c:pt idx="20073">
                  <c:v>389.2401117</c:v>
                </c:pt>
                <c:pt idx="20074">
                  <c:v>389.25328450000001</c:v>
                </c:pt>
                <c:pt idx="20075">
                  <c:v>389.26645669999999</c:v>
                </c:pt>
                <c:pt idx="20076">
                  <c:v>389.27962810000002</c:v>
                </c:pt>
                <c:pt idx="20077">
                  <c:v>389.29279880000001</c:v>
                </c:pt>
                <c:pt idx="20078">
                  <c:v>389.30596880000002</c:v>
                </c:pt>
                <c:pt idx="20079">
                  <c:v>389.31913810000003</c:v>
                </c:pt>
                <c:pt idx="20080">
                  <c:v>389.33230659999998</c:v>
                </c:pt>
                <c:pt idx="20081">
                  <c:v>389.34547440000006</c:v>
                </c:pt>
                <c:pt idx="20082">
                  <c:v>389.35864150000003</c:v>
                </c:pt>
                <c:pt idx="20083">
                  <c:v>389.37180790000002</c:v>
                </c:pt>
                <c:pt idx="20084">
                  <c:v>389.38497360000002</c:v>
                </c:pt>
                <c:pt idx="20085">
                  <c:v>389.39813850000002</c:v>
                </c:pt>
                <c:pt idx="20086">
                  <c:v>389.41130280000004</c:v>
                </c:pt>
                <c:pt idx="20087">
                  <c:v>389.42446630000006</c:v>
                </c:pt>
                <c:pt idx="20088">
                  <c:v>389.43762909999998</c:v>
                </c:pt>
                <c:pt idx="20089">
                  <c:v>389.45079110000006</c:v>
                </c:pt>
                <c:pt idx="20090">
                  <c:v>389.4639525</c:v>
                </c:pt>
                <c:pt idx="20091">
                  <c:v>389.4771131</c:v>
                </c:pt>
                <c:pt idx="20092">
                  <c:v>389.49027300000006</c:v>
                </c:pt>
                <c:pt idx="20093">
                  <c:v>389.50343220000002</c:v>
                </c:pt>
                <c:pt idx="20094">
                  <c:v>389.51659060000003</c:v>
                </c:pt>
                <c:pt idx="20095">
                  <c:v>389.52974840000002</c:v>
                </c:pt>
                <c:pt idx="20096">
                  <c:v>389.54290540000005</c:v>
                </c:pt>
                <c:pt idx="20097">
                  <c:v>389.55606170000004</c:v>
                </c:pt>
                <c:pt idx="20098">
                  <c:v>389.56921729999999</c:v>
                </c:pt>
                <c:pt idx="20099">
                  <c:v>389.58237209999999</c:v>
                </c:pt>
                <c:pt idx="20100">
                  <c:v>389.59552630000002</c:v>
                </c:pt>
                <c:pt idx="20101">
                  <c:v>389.60867969999998</c:v>
                </c:pt>
                <c:pt idx="20102">
                  <c:v>389.62183240000002</c:v>
                </c:pt>
                <c:pt idx="20103">
                  <c:v>389.63498440000001</c:v>
                </c:pt>
                <c:pt idx="20104">
                  <c:v>389.64813570000001</c:v>
                </c:pt>
                <c:pt idx="20105">
                  <c:v>389.66128620000001</c:v>
                </c:pt>
                <c:pt idx="20106">
                  <c:v>389.67443600000001</c:v>
                </c:pt>
                <c:pt idx="20107">
                  <c:v>389.68758510000004</c:v>
                </c:pt>
                <c:pt idx="20108">
                  <c:v>389.70073350000007</c:v>
                </c:pt>
                <c:pt idx="20109">
                  <c:v>389.7138812</c:v>
                </c:pt>
                <c:pt idx="20110">
                  <c:v>389.72702809999998</c:v>
                </c:pt>
                <c:pt idx="20111">
                  <c:v>389.74017430000004</c:v>
                </c:pt>
                <c:pt idx="20112">
                  <c:v>389.75331980000004</c:v>
                </c:pt>
                <c:pt idx="20113">
                  <c:v>389.76646460000001</c:v>
                </c:pt>
                <c:pt idx="20114">
                  <c:v>389.77960860000007</c:v>
                </c:pt>
                <c:pt idx="20115">
                  <c:v>389.79275200000001</c:v>
                </c:pt>
                <c:pt idx="20116">
                  <c:v>389.80589459999999</c:v>
                </c:pt>
                <c:pt idx="20117">
                  <c:v>389.81903649999998</c:v>
                </c:pt>
                <c:pt idx="20118">
                  <c:v>389.83217770000005</c:v>
                </c:pt>
                <c:pt idx="20119">
                  <c:v>389.84531810000004</c:v>
                </c:pt>
                <c:pt idx="20120">
                  <c:v>389.85845790000002</c:v>
                </c:pt>
                <c:pt idx="20121">
                  <c:v>389.87159689999999</c:v>
                </c:pt>
                <c:pt idx="20122">
                  <c:v>389.88473520000002</c:v>
                </c:pt>
                <c:pt idx="20123">
                  <c:v>389.89787280000002</c:v>
                </c:pt>
                <c:pt idx="20124">
                  <c:v>389.91100960000006</c:v>
                </c:pt>
                <c:pt idx="20125">
                  <c:v>389.92414580000002</c:v>
                </c:pt>
                <c:pt idx="20126">
                  <c:v>389.93728120000003</c:v>
                </c:pt>
                <c:pt idx="20127">
                  <c:v>389.9504159</c:v>
                </c:pt>
                <c:pt idx="20128">
                  <c:v>389.96354980000001</c:v>
                </c:pt>
                <c:pt idx="20129">
                  <c:v>389.97668310000006</c:v>
                </c:pt>
                <c:pt idx="20130">
                  <c:v>389.98981560000004</c:v>
                </c:pt>
                <c:pt idx="20131">
                  <c:v>390.00294740000004</c:v>
                </c:pt>
                <c:pt idx="20132">
                  <c:v>390.01607850000005</c:v>
                </c:pt>
                <c:pt idx="20133">
                  <c:v>390.02920890000001</c:v>
                </c:pt>
                <c:pt idx="20134">
                  <c:v>390.04233860000005</c:v>
                </c:pt>
                <c:pt idx="20135">
                  <c:v>390.05546750000002</c:v>
                </c:pt>
                <c:pt idx="20136">
                  <c:v>390.0685957</c:v>
                </c:pt>
                <c:pt idx="20137">
                  <c:v>390.08172320000006</c:v>
                </c:pt>
                <c:pt idx="20138">
                  <c:v>390.09485000000001</c:v>
                </c:pt>
                <c:pt idx="20139">
                  <c:v>390.10797600000001</c:v>
                </c:pt>
                <c:pt idx="20140">
                  <c:v>390.12110140000004</c:v>
                </c:pt>
                <c:pt idx="20141">
                  <c:v>390.13422600000001</c:v>
                </c:pt>
                <c:pt idx="20142">
                  <c:v>390.14734989999999</c:v>
                </c:pt>
                <c:pt idx="20143">
                  <c:v>390.16047300000002</c:v>
                </c:pt>
                <c:pt idx="20144">
                  <c:v>390.17359549999998</c:v>
                </c:pt>
                <c:pt idx="20145">
                  <c:v>390.18671719999998</c:v>
                </c:pt>
                <c:pt idx="20146">
                  <c:v>390.19983819999999</c:v>
                </c:pt>
                <c:pt idx="20147">
                  <c:v>390.21295850000001</c:v>
                </c:pt>
                <c:pt idx="20148">
                  <c:v>390.22607810000005</c:v>
                </c:pt>
                <c:pt idx="20149">
                  <c:v>390.23919699999999</c:v>
                </c:pt>
                <c:pt idx="20150">
                  <c:v>390.25231510000003</c:v>
                </c:pt>
                <c:pt idx="20151">
                  <c:v>390.26543250000003</c:v>
                </c:pt>
                <c:pt idx="20152">
                  <c:v>390.27854920000004</c:v>
                </c:pt>
                <c:pt idx="20153">
                  <c:v>390.29166520000001</c:v>
                </c:pt>
                <c:pt idx="20154">
                  <c:v>390.30478040000003</c:v>
                </c:pt>
                <c:pt idx="20155">
                  <c:v>390.3178949</c:v>
                </c:pt>
                <c:pt idx="20156">
                  <c:v>390.33100869999998</c:v>
                </c:pt>
                <c:pt idx="20157">
                  <c:v>390.34412179999998</c:v>
                </c:pt>
                <c:pt idx="20158">
                  <c:v>390.35723419999999</c:v>
                </c:pt>
                <c:pt idx="20159">
                  <c:v>390.37034580000005</c:v>
                </c:pt>
                <c:pt idx="20160">
                  <c:v>390.38345680000003</c:v>
                </c:pt>
                <c:pt idx="20161">
                  <c:v>390.396567</c:v>
                </c:pt>
                <c:pt idx="20162">
                  <c:v>390.40967650000005</c:v>
                </c:pt>
                <c:pt idx="20163">
                  <c:v>390.42278520000002</c:v>
                </c:pt>
                <c:pt idx="20164">
                  <c:v>390.43589330000003</c:v>
                </c:pt>
                <c:pt idx="20165">
                  <c:v>390.44900060000003</c:v>
                </c:pt>
                <c:pt idx="20166">
                  <c:v>390.46210719999999</c:v>
                </c:pt>
                <c:pt idx="20167">
                  <c:v>390.47521310000002</c:v>
                </c:pt>
                <c:pt idx="20168">
                  <c:v>390.4883183</c:v>
                </c:pt>
                <c:pt idx="20169">
                  <c:v>390.50142269999998</c:v>
                </c:pt>
                <c:pt idx="20170">
                  <c:v>390.51452640000002</c:v>
                </c:pt>
                <c:pt idx="20171">
                  <c:v>390.52762940000002</c:v>
                </c:pt>
                <c:pt idx="20172">
                  <c:v>390.54073170000004</c:v>
                </c:pt>
                <c:pt idx="20173">
                  <c:v>390.55383330000001</c:v>
                </c:pt>
                <c:pt idx="20174">
                  <c:v>390.56693410000003</c:v>
                </c:pt>
                <c:pt idx="20175">
                  <c:v>390.58003430000002</c:v>
                </c:pt>
                <c:pt idx="20176">
                  <c:v>390.59313370000001</c:v>
                </c:pt>
                <c:pt idx="20177">
                  <c:v>390.60623240000001</c:v>
                </c:pt>
                <c:pt idx="20178">
                  <c:v>390.61933030000006</c:v>
                </c:pt>
                <c:pt idx="20179">
                  <c:v>390.63242760000003</c:v>
                </c:pt>
                <c:pt idx="20180">
                  <c:v>390.64552410000005</c:v>
                </c:pt>
                <c:pt idx="20181">
                  <c:v>390.65861990000002</c:v>
                </c:pt>
                <c:pt idx="20182">
                  <c:v>390.67171500000006</c:v>
                </c:pt>
                <c:pt idx="20183">
                  <c:v>390.68480930000004</c:v>
                </c:pt>
                <c:pt idx="20184">
                  <c:v>390.697903</c:v>
                </c:pt>
                <c:pt idx="20185">
                  <c:v>390.7109959</c:v>
                </c:pt>
                <c:pt idx="20186">
                  <c:v>390.72408810000002</c:v>
                </c:pt>
                <c:pt idx="20187">
                  <c:v>390.73717959999999</c:v>
                </c:pt>
                <c:pt idx="20188">
                  <c:v>390.75027030000007</c:v>
                </c:pt>
                <c:pt idx="20189">
                  <c:v>390.76336040000001</c:v>
                </c:pt>
                <c:pt idx="20190">
                  <c:v>390.7764497</c:v>
                </c:pt>
                <c:pt idx="20191">
                  <c:v>390.7895383</c:v>
                </c:pt>
                <c:pt idx="20192">
                  <c:v>390.80262620000002</c:v>
                </c:pt>
                <c:pt idx="20193">
                  <c:v>390.81571340000005</c:v>
                </c:pt>
                <c:pt idx="20194">
                  <c:v>390.82879980000001</c:v>
                </c:pt>
                <c:pt idx="20195">
                  <c:v>390.84188549999999</c:v>
                </c:pt>
                <c:pt idx="20196">
                  <c:v>390.85497050000004</c:v>
                </c:pt>
                <c:pt idx="20197">
                  <c:v>390.86805480000004</c:v>
                </c:pt>
                <c:pt idx="20198">
                  <c:v>390.8811384</c:v>
                </c:pt>
                <c:pt idx="20199">
                  <c:v>390.8942212</c:v>
                </c:pt>
                <c:pt idx="20200">
                  <c:v>390.90730329999997</c:v>
                </c:pt>
                <c:pt idx="20201">
                  <c:v>390.92038470000006</c:v>
                </c:pt>
                <c:pt idx="20202">
                  <c:v>390.93346539999999</c:v>
                </c:pt>
                <c:pt idx="20203">
                  <c:v>390.94654530000003</c:v>
                </c:pt>
                <c:pt idx="20204">
                  <c:v>390.95962460000004</c:v>
                </c:pt>
                <c:pt idx="20205">
                  <c:v>390.97270310000005</c:v>
                </c:pt>
                <c:pt idx="20206">
                  <c:v>390.98578090000001</c:v>
                </c:pt>
                <c:pt idx="20207">
                  <c:v>390.99885799999998</c:v>
                </c:pt>
                <c:pt idx="20208">
                  <c:v>391.01193430000001</c:v>
                </c:pt>
                <c:pt idx="20209">
                  <c:v>391.02501000000001</c:v>
                </c:pt>
                <c:pt idx="20210">
                  <c:v>391.03808490000006</c:v>
                </c:pt>
                <c:pt idx="20211">
                  <c:v>391.05115910000001</c:v>
                </c:pt>
                <c:pt idx="20212">
                  <c:v>391.06423260000003</c:v>
                </c:pt>
                <c:pt idx="20213">
                  <c:v>391.07730530000003</c:v>
                </c:pt>
                <c:pt idx="20214">
                  <c:v>391.09037740000002</c:v>
                </c:pt>
                <c:pt idx="20215">
                  <c:v>391.10344870000006</c:v>
                </c:pt>
                <c:pt idx="20216">
                  <c:v>391.11651930000005</c:v>
                </c:pt>
                <c:pt idx="20217">
                  <c:v>391.12958910000003</c:v>
                </c:pt>
                <c:pt idx="20218">
                  <c:v>391.14265830000005</c:v>
                </c:pt>
                <c:pt idx="20219">
                  <c:v>391.15572670000006</c:v>
                </c:pt>
                <c:pt idx="20220">
                  <c:v>391.16879440000002</c:v>
                </c:pt>
                <c:pt idx="20221">
                  <c:v>391.1818614</c:v>
                </c:pt>
                <c:pt idx="20222">
                  <c:v>391.19492769999999</c:v>
                </c:pt>
                <c:pt idx="20223">
                  <c:v>391.20799330000006</c:v>
                </c:pt>
                <c:pt idx="20224">
                  <c:v>391.22105809999999</c:v>
                </c:pt>
                <c:pt idx="20225">
                  <c:v>391.23412220000006</c:v>
                </c:pt>
                <c:pt idx="20226">
                  <c:v>391.24718560000002</c:v>
                </c:pt>
                <c:pt idx="20227">
                  <c:v>391.2602483</c:v>
                </c:pt>
                <c:pt idx="20228">
                  <c:v>391.27331020000003</c:v>
                </c:pt>
                <c:pt idx="20229">
                  <c:v>391.28637149999997</c:v>
                </c:pt>
                <c:pt idx="20230">
                  <c:v>391.29943199999997</c:v>
                </c:pt>
                <c:pt idx="20231">
                  <c:v>391.31249179999998</c:v>
                </c:pt>
                <c:pt idx="20232">
                  <c:v>391.32555080000003</c:v>
                </c:pt>
                <c:pt idx="20233">
                  <c:v>391.33860920000001</c:v>
                </c:pt>
                <c:pt idx="20234">
                  <c:v>391.35166680000003</c:v>
                </c:pt>
                <c:pt idx="20235">
                  <c:v>391.36472370000001</c:v>
                </c:pt>
                <c:pt idx="20236">
                  <c:v>391.37777990000001</c:v>
                </c:pt>
                <c:pt idx="20237">
                  <c:v>391.39083540000001</c:v>
                </c:pt>
                <c:pt idx="20238">
                  <c:v>391.40389020000003</c:v>
                </c:pt>
                <c:pt idx="20239">
                  <c:v>391.41694420000005</c:v>
                </c:pt>
                <c:pt idx="20240">
                  <c:v>391.42999750000001</c:v>
                </c:pt>
                <c:pt idx="20241">
                  <c:v>391.44305009999999</c:v>
                </c:pt>
                <c:pt idx="20242">
                  <c:v>391.45610199999999</c:v>
                </c:pt>
                <c:pt idx="20243">
                  <c:v>391.46915310000003</c:v>
                </c:pt>
                <c:pt idx="20244">
                  <c:v>391.48220350000003</c:v>
                </c:pt>
                <c:pt idx="20245">
                  <c:v>391.49525320000004</c:v>
                </c:pt>
                <c:pt idx="20246">
                  <c:v>391.50830220000006</c:v>
                </c:pt>
                <c:pt idx="20247">
                  <c:v>391.52135049999998</c:v>
                </c:pt>
                <c:pt idx="20248">
                  <c:v>391.53439800000001</c:v>
                </c:pt>
                <c:pt idx="20249">
                  <c:v>391.54744490000002</c:v>
                </c:pt>
                <c:pt idx="20250">
                  <c:v>391.56049100000001</c:v>
                </c:pt>
                <c:pt idx="20251">
                  <c:v>391.57353640000002</c:v>
                </c:pt>
                <c:pt idx="20252">
                  <c:v>391.58658100000002</c:v>
                </c:pt>
                <c:pt idx="20253">
                  <c:v>391.599625</c:v>
                </c:pt>
                <c:pt idx="20254">
                  <c:v>391.61266820000003</c:v>
                </c:pt>
                <c:pt idx="20255">
                  <c:v>391.62571070000007</c:v>
                </c:pt>
                <c:pt idx="20256">
                  <c:v>391.63875250000001</c:v>
                </c:pt>
                <c:pt idx="20257">
                  <c:v>391.65179360000002</c:v>
                </c:pt>
                <c:pt idx="20258">
                  <c:v>391.66483390000002</c:v>
                </c:pt>
                <c:pt idx="20259">
                  <c:v>391.67787350000003</c:v>
                </c:pt>
                <c:pt idx="20260">
                  <c:v>391.69091250000002</c:v>
                </c:pt>
                <c:pt idx="20261">
                  <c:v>391.70395060000004</c:v>
                </c:pt>
                <c:pt idx="20262">
                  <c:v>391.71698810000004</c:v>
                </c:pt>
                <c:pt idx="20263">
                  <c:v>391.73002480000002</c:v>
                </c:pt>
                <c:pt idx="20264">
                  <c:v>391.74306090000005</c:v>
                </c:pt>
                <c:pt idx="20265">
                  <c:v>391.7560962</c:v>
                </c:pt>
                <c:pt idx="20266">
                  <c:v>391.76913080000003</c:v>
                </c:pt>
                <c:pt idx="20267">
                  <c:v>391.78216460000004</c:v>
                </c:pt>
                <c:pt idx="20268">
                  <c:v>391.79519780000004</c:v>
                </c:pt>
                <c:pt idx="20269">
                  <c:v>391.80823020000003</c:v>
                </c:pt>
                <c:pt idx="20270">
                  <c:v>391.82126190000002</c:v>
                </c:pt>
                <c:pt idx="20271">
                  <c:v>391.83429289999998</c:v>
                </c:pt>
                <c:pt idx="20272">
                  <c:v>391.84732310000004</c:v>
                </c:pt>
                <c:pt idx="20273">
                  <c:v>391.86035270000002</c:v>
                </c:pt>
                <c:pt idx="20274">
                  <c:v>391.87338150000005</c:v>
                </c:pt>
                <c:pt idx="20275">
                  <c:v>391.88640960000004</c:v>
                </c:pt>
                <c:pt idx="20276">
                  <c:v>391.89943700000003</c:v>
                </c:pt>
                <c:pt idx="20277">
                  <c:v>391.91246370000005</c:v>
                </c:pt>
                <c:pt idx="20278">
                  <c:v>391.92548960000005</c:v>
                </c:pt>
                <c:pt idx="20279">
                  <c:v>391.93851480000001</c:v>
                </c:pt>
                <c:pt idx="20280">
                  <c:v>391.95153930000004</c:v>
                </c:pt>
                <c:pt idx="20281">
                  <c:v>391.96456310000002</c:v>
                </c:pt>
                <c:pt idx="20282">
                  <c:v>391.97758620000002</c:v>
                </c:pt>
                <c:pt idx="20283">
                  <c:v>391.99060850000001</c:v>
                </c:pt>
                <c:pt idx="20284">
                  <c:v>392.00363010000001</c:v>
                </c:pt>
                <c:pt idx="20285">
                  <c:v>392.01665100000002</c:v>
                </c:pt>
                <c:pt idx="20286">
                  <c:v>392.02967120000005</c:v>
                </c:pt>
                <c:pt idx="20287">
                  <c:v>392.04269070000004</c:v>
                </c:pt>
                <c:pt idx="20288">
                  <c:v>392.05570940000001</c:v>
                </c:pt>
                <c:pt idx="20289">
                  <c:v>392.06872740000006</c:v>
                </c:pt>
                <c:pt idx="20290">
                  <c:v>392.0817447</c:v>
                </c:pt>
                <c:pt idx="20291">
                  <c:v>392.09476130000002</c:v>
                </c:pt>
                <c:pt idx="20292">
                  <c:v>392.10777720000004</c:v>
                </c:pt>
                <c:pt idx="20293">
                  <c:v>392.12079230000001</c:v>
                </c:pt>
                <c:pt idx="20294">
                  <c:v>392.13380670000004</c:v>
                </c:pt>
                <c:pt idx="20295">
                  <c:v>392.14682040000002</c:v>
                </c:pt>
                <c:pt idx="20296">
                  <c:v>392.15983340000002</c:v>
                </c:pt>
                <c:pt idx="20297">
                  <c:v>392.17284560000007</c:v>
                </c:pt>
                <c:pt idx="20298">
                  <c:v>392.18585720000004</c:v>
                </c:pt>
                <c:pt idx="20299">
                  <c:v>392.198868</c:v>
                </c:pt>
                <c:pt idx="20300">
                  <c:v>392.21187810000004</c:v>
                </c:pt>
                <c:pt idx="20301">
                  <c:v>392.22488750000002</c:v>
                </c:pt>
                <c:pt idx="20302">
                  <c:v>392.2378961</c:v>
                </c:pt>
                <c:pt idx="20303">
                  <c:v>392.25090410000001</c:v>
                </c:pt>
                <c:pt idx="20304">
                  <c:v>392.26391130000002</c:v>
                </c:pt>
                <c:pt idx="20305">
                  <c:v>392.27691780000004</c:v>
                </c:pt>
                <c:pt idx="20306">
                  <c:v>392.28992360000001</c:v>
                </c:pt>
                <c:pt idx="20307">
                  <c:v>392.30292860000003</c:v>
                </c:pt>
                <c:pt idx="20308">
                  <c:v>392.31593290000001</c:v>
                </c:pt>
                <c:pt idx="20309">
                  <c:v>392.32893660000002</c:v>
                </c:pt>
                <c:pt idx="20310">
                  <c:v>392.34193940000006</c:v>
                </c:pt>
                <c:pt idx="20311">
                  <c:v>392.35494160000002</c:v>
                </c:pt>
                <c:pt idx="20312">
                  <c:v>392.32307030000004</c:v>
                </c:pt>
                <c:pt idx="20313">
                  <c:v>392.33658789999998</c:v>
                </c:pt>
                <c:pt idx="20314">
                  <c:v>392.35010490000002</c:v>
                </c:pt>
                <c:pt idx="20315">
                  <c:v>392.36362109999999</c:v>
                </c:pt>
                <c:pt idx="20316">
                  <c:v>392.37713650000006</c:v>
                </c:pt>
                <c:pt idx="20317">
                  <c:v>392.3906513</c:v>
                </c:pt>
                <c:pt idx="20318">
                  <c:v>392.40416529999999</c:v>
                </c:pt>
                <c:pt idx="20319">
                  <c:v>392.41767850000002</c:v>
                </c:pt>
                <c:pt idx="20320">
                  <c:v>392.43119109999998</c:v>
                </c:pt>
                <c:pt idx="20321">
                  <c:v>392.44470289999998</c:v>
                </c:pt>
                <c:pt idx="20322">
                  <c:v>392.458214</c:v>
                </c:pt>
                <c:pt idx="20323">
                  <c:v>392.47172430000001</c:v>
                </c:pt>
                <c:pt idx="20324">
                  <c:v>392.48523400000005</c:v>
                </c:pt>
                <c:pt idx="20325">
                  <c:v>392.49874290000002</c:v>
                </c:pt>
                <c:pt idx="20326">
                  <c:v>392.51225099999999</c:v>
                </c:pt>
                <c:pt idx="20327">
                  <c:v>392.52575840000003</c:v>
                </c:pt>
                <c:pt idx="20328">
                  <c:v>392.53926510000002</c:v>
                </c:pt>
                <c:pt idx="20329">
                  <c:v>392.55277109999997</c:v>
                </c:pt>
                <c:pt idx="20330">
                  <c:v>392.56627630000003</c:v>
                </c:pt>
                <c:pt idx="20331">
                  <c:v>392.57978090000006</c:v>
                </c:pt>
                <c:pt idx="20332">
                  <c:v>392.5932846</c:v>
                </c:pt>
                <c:pt idx="20333">
                  <c:v>392.60678770000004</c:v>
                </c:pt>
                <c:pt idx="20334">
                  <c:v>392.62029000000001</c:v>
                </c:pt>
                <c:pt idx="20335">
                  <c:v>392.63379160000005</c:v>
                </c:pt>
                <c:pt idx="20336">
                  <c:v>392.64729240000003</c:v>
                </c:pt>
                <c:pt idx="20337">
                  <c:v>392.66079250000001</c:v>
                </c:pt>
                <c:pt idx="20338">
                  <c:v>392.67429190000007</c:v>
                </c:pt>
                <c:pt idx="20339">
                  <c:v>392.68779060000003</c:v>
                </c:pt>
                <c:pt idx="20340">
                  <c:v>392.70128850000003</c:v>
                </c:pt>
                <c:pt idx="20341">
                  <c:v>392.71478570000005</c:v>
                </c:pt>
                <c:pt idx="20342">
                  <c:v>392.72828220000002</c:v>
                </c:pt>
                <c:pt idx="20343">
                  <c:v>392.74177789999999</c:v>
                </c:pt>
                <c:pt idx="20344">
                  <c:v>392.75527290000002</c:v>
                </c:pt>
                <c:pt idx="20345">
                  <c:v>392.76876720000001</c:v>
                </c:pt>
                <c:pt idx="20346">
                  <c:v>392.78226069999999</c:v>
                </c:pt>
                <c:pt idx="20347">
                  <c:v>392.79575349999999</c:v>
                </c:pt>
                <c:pt idx="20348">
                  <c:v>392.8092456</c:v>
                </c:pt>
                <c:pt idx="20349">
                  <c:v>392.82273690000005</c:v>
                </c:pt>
                <c:pt idx="20350">
                  <c:v>392.83622760000003</c:v>
                </c:pt>
                <c:pt idx="20351">
                  <c:v>392.84971740000003</c:v>
                </c:pt>
                <c:pt idx="20352">
                  <c:v>392.86320660000001</c:v>
                </c:pt>
                <c:pt idx="20353">
                  <c:v>392.87669499999998</c:v>
                </c:pt>
                <c:pt idx="20354">
                  <c:v>392.89018270000003</c:v>
                </c:pt>
                <c:pt idx="20355">
                  <c:v>392.90366970000002</c:v>
                </c:pt>
                <c:pt idx="20356">
                  <c:v>392.91715590000001</c:v>
                </c:pt>
                <c:pt idx="20357">
                  <c:v>392.93064140000001</c:v>
                </c:pt>
                <c:pt idx="20358">
                  <c:v>392.94412620000003</c:v>
                </c:pt>
                <c:pt idx="20359">
                  <c:v>392.95761020000003</c:v>
                </c:pt>
                <c:pt idx="20360">
                  <c:v>392.97109350000005</c:v>
                </c:pt>
                <c:pt idx="20361">
                  <c:v>392.98457610000003</c:v>
                </c:pt>
                <c:pt idx="20362">
                  <c:v>392.99805790000005</c:v>
                </c:pt>
                <c:pt idx="20363">
                  <c:v>393.01153909999999</c:v>
                </c:pt>
                <c:pt idx="20364">
                  <c:v>393.02501940000002</c:v>
                </c:pt>
                <c:pt idx="20365">
                  <c:v>393.03849910000002</c:v>
                </c:pt>
                <c:pt idx="20366">
                  <c:v>393.05197800000002</c:v>
                </c:pt>
                <c:pt idx="20367">
                  <c:v>393.06545620000003</c:v>
                </c:pt>
                <c:pt idx="20368">
                  <c:v>393.07893370000005</c:v>
                </c:pt>
                <c:pt idx="20369">
                  <c:v>393.09241040000001</c:v>
                </c:pt>
                <c:pt idx="20370">
                  <c:v>393.10588640000003</c:v>
                </c:pt>
                <c:pt idx="20371">
                  <c:v>393.11936160000005</c:v>
                </c:pt>
                <c:pt idx="20372">
                  <c:v>393.13283619999999</c:v>
                </c:pt>
                <c:pt idx="20373">
                  <c:v>393.14631000000003</c:v>
                </c:pt>
                <c:pt idx="20374">
                  <c:v>393.15978310000003</c:v>
                </c:pt>
                <c:pt idx="20375">
                  <c:v>393.17325540000002</c:v>
                </c:pt>
                <c:pt idx="20376">
                  <c:v>393.18672700000002</c:v>
                </c:pt>
                <c:pt idx="20377">
                  <c:v>393.20019790000003</c:v>
                </c:pt>
                <c:pt idx="20378">
                  <c:v>393.21366799999998</c:v>
                </c:pt>
                <c:pt idx="20379">
                  <c:v>393.22713750000003</c:v>
                </c:pt>
                <c:pt idx="20380">
                  <c:v>393.24060610000004</c:v>
                </c:pt>
                <c:pt idx="20381">
                  <c:v>393.25407410000003</c:v>
                </c:pt>
                <c:pt idx="20382">
                  <c:v>393.26754130000006</c:v>
                </c:pt>
                <c:pt idx="20383">
                  <c:v>393.28100780000005</c:v>
                </c:pt>
                <c:pt idx="20384">
                  <c:v>393.2944736</c:v>
                </c:pt>
                <c:pt idx="20385">
                  <c:v>393.3079386</c:v>
                </c:pt>
                <c:pt idx="20386">
                  <c:v>393.32140290000007</c:v>
                </c:pt>
                <c:pt idx="20387">
                  <c:v>393.33486650000003</c:v>
                </c:pt>
                <c:pt idx="20388">
                  <c:v>393.34832930000005</c:v>
                </c:pt>
                <c:pt idx="20389">
                  <c:v>393.36179140000002</c:v>
                </c:pt>
                <c:pt idx="20390">
                  <c:v>393.3752528</c:v>
                </c:pt>
                <c:pt idx="20391">
                  <c:v>393.38871350000005</c:v>
                </c:pt>
                <c:pt idx="20392">
                  <c:v>393.40217340000004</c:v>
                </c:pt>
                <c:pt idx="20393">
                  <c:v>393.41563260000004</c:v>
                </c:pt>
                <c:pt idx="20394">
                  <c:v>393.42909100000003</c:v>
                </c:pt>
                <c:pt idx="20395">
                  <c:v>393.44254870000003</c:v>
                </c:pt>
                <c:pt idx="20396">
                  <c:v>393.45600569999999</c:v>
                </c:pt>
                <c:pt idx="20397">
                  <c:v>393.46946200000002</c:v>
                </c:pt>
                <c:pt idx="20398">
                  <c:v>393.48291750000004</c:v>
                </c:pt>
                <c:pt idx="20399">
                  <c:v>393.49637230000002</c:v>
                </c:pt>
                <c:pt idx="20400">
                  <c:v>393.50982640000007</c:v>
                </c:pt>
                <c:pt idx="20401">
                  <c:v>393.52327969999999</c:v>
                </c:pt>
                <c:pt idx="20402">
                  <c:v>393.53673229999998</c:v>
                </c:pt>
                <c:pt idx="20403">
                  <c:v>393.55018420000005</c:v>
                </c:pt>
                <c:pt idx="20404">
                  <c:v>393.56363530000004</c:v>
                </c:pt>
                <c:pt idx="20405">
                  <c:v>393.57708580000002</c:v>
                </c:pt>
                <c:pt idx="20406">
                  <c:v>393.59053540000002</c:v>
                </c:pt>
                <c:pt idx="20407">
                  <c:v>393.60398440000006</c:v>
                </c:pt>
                <c:pt idx="20408">
                  <c:v>393.61743259999997</c:v>
                </c:pt>
                <c:pt idx="20409">
                  <c:v>393.63088010000001</c:v>
                </c:pt>
                <c:pt idx="20410">
                  <c:v>393.64432680000004</c:v>
                </c:pt>
                <c:pt idx="20411">
                  <c:v>393.6577729</c:v>
                </c:pt>
                <c:pt idx="20412">
                  <c:v>393.67121820000006</c:v>
                </c:pt>
                <c:pt idx="20413">
                  <c:v>393.68466269999999</c:v>
                </c:pt>
                <c:pt idx="20414">
                  <c:v>393.69810660000002</c:v>
                </c:pt>
                <c:pt idx="20415">
                  <c:v>393.71154970000003</c:v>
                </c:pt>
                <c:pt idx="20416">
                  <c:v>393.72499200000004</c:v>
                </c:pt>
                <c:pt idx="20417">
                  <c:v>393.73843370000003</c:v>
                </c:pt>
                <c:pt idx="20418">
                  <c:v>393.75187460000001</c:v>
                </c:pt>
                <c:pt idx="20419">
                  <c:v>393.7653148</c:v>
                </c:pt>
                <c:pt idx="20420">
                  <c:v>393.77875420000004</c:v>
                </c:pt>
                <c:pt idx="20421">
                  <c:v>393.79219289999997</c:v>
                </c:pt>
                <c:pt idx="20422">
                  <c:v>393.80563090000004</c:v>
                </c:pt>
                <c:pt idx="20423">
                  <c:v>393.81906820000006</c:v>
                </c:pt>
                <c:pt idx="20424">
                  <c:v>393.83250470000002</c:v>
                </c:pt>
                <c:pt idx="20425">
                  <c:v>393.84594050000004</c:v>
                </c:pt>
                <c:pt idx="20426">
                  <c:v>393.85937560000002</c:v>
                </c:pt>
                <c:pt idx="20427">
                  <c:v>393.87280989999999</c:v>
                </c:pt>
                <c:pt idx="20428">
                  <c:v>393.88624349999998</c:v>
                </c:pt>
                <c:pt idx="20429">
                  <c:v>393.89967639999998</c:v>
                </c:pt>
                <c:pt idx="20430">
                  <c:v>393.91310850000002</c:v>
                </c:pt>
                <c:pt idx="20431">
                  <c:v>393.92653990000002</c:v>
                </c:pt>
                <c:pt idx="20432">
                  <c:v>393.93997060000004</c:v>
                </c:pt>
                <c:pt idx="20433">
                  <c:v>393.95340050000004</c:v>
                </c:pt>
                <c:pt idx="20434">
                  <c:v>393.96682970000001</c:v>
                </c:pt>
                <c:pt idx="20435">
                  <c:v>393.98025820000004</c:v>
                </c:pt>
                <c:pt idx="20436">
                  <c:v>393.99368600000003</c:v>
                </c:pt>
                <c:pt idx="20437">
                  <c:v>394.007113</c:v>
                </c:pt>
                <c:pt idx="20438">
                  <c:v>394.0205393</c:v>
                </c:pt>
                <c:pt idx="20439">
                  <c:v>394.03396480000004</c:v>
                </c:pt>
                <c:pt idx="20440">
                  <c:v>394.04738970000005</c:v>
                </c:pt>
                <c:pt idx="20441">
                  <c:v>394.06081380000001</c:v>
                </c:pt>
                <c:pt idx="20442">
                  <c:v>394.0742371</c:v>
                </c:pt>
                <c:pt idx="20443">
                  <c:v>394.08765980000004</c:v>
                </c:pt>
                <c:pt idx="20444">
                  <c:v>394.10108170000007</c:v>
                </c:pt>
                <c:pt idx="20445">
                  <c:v>394.11450280000003</c:v>
                </c:pt>
                <c:pt idx="20446">
                  <c:v>394.12792330000002</c:v>
                </c:pt>
                <c:pt idx="20447">
                  <c:v>394.14134300000006</c:v>
                </c:pt>
                <c:pt idx="20448">
                  <c:v>394.15476200000001</c:v>
                </c:pt>
                <c:pt idx="20449">
                  <c:v>394.16818019999999</c:v>
                </c:pt>
                <c:pt idx="20450">
                  <c:v>394.18159770000005</c:v>
                </c:pt>
                <c:pt idx="20451">
                  <c:v>394.19501450000001</c:v>
                </c:pt>
                <c:pt idx="20452">
                  <c:v>394.20843059999999</c:v>
                </c:pt>
                <c:pt idx="20453">
                  <c:v>394.22184590000001</c:v>
                </c:pt>
                <c:pt idx="20454">
                  <c:v>394.23526049999998</c:v>
                </c:pt>
                <c:pt idx="20455">
                  <c:v>394.24867440000003</c:v>
                </c:pt>
                <c:pt idx="20456">
                  <c:v>394.26208750000001</c:v>
                </c:pt>
                <c:pt idx="20457">
                  <c:v>394.2754999</c:v>
                </c:pt>
                <c:pt idx="20458">
                  <c:v>394.28891160000006</c:v>
                </c:pt>
                <c:pt idx="20459">
                  <c:v>394.3023225</c:v>
                </c:pt>
                <c:pt idx="20460">
                  <c:v>394.31573270000001</c:v>
                </c:pt>
                <c:pt idx="20461">
                  <c:v>394.32914220000004</c:v>
                </c:pt>
                <c:pt idx="20462">
                  <c:v>394.34255100000001</c:v>
                </c:pt>
                <c:pt idx="20463">
                  <c:v>394.35595900000004</c:v>
                </c:pt>
                <c:pt idx="20464">
                  <c:v>394.36936630000002</c:v>
                </c:pt>
                <c:pt idx="20465">
                  <c:v>394.3827728</c:v>
                </c:pt>
                <c:pt idx="20466">
                  <c:v>394.39617860000004</c:v>
                </c:pt>
                <c:pt idx="20467">
                  <c:v>394.40958370000004</c:v>
                </c:pt>
                <c:pt idx="20468">
                  <c:v>394.42298810000005</c:v>
                </c:pt>
                <c:pt idx="20469">
                  <c:v>394.43639170000006</c:v>
                </c:pt>
                <c:pt idx="20470">
                  <c:v>394.44979460000002</c:v>
                </c:pt>
                <c:pt idx="20471">
                  <c:v>394.46319680000005</c:v>
                </c:pt>
                <c:pt idx="20472">
                  <c:v>394.47659820000001</c:v>
                </c:pt>
                <c:pt idx="20473">
                  <c:v>394.48999890000005</c:v>
                </c:pt>
                <c:pt idx="20474">
                  <c:v>394.50339890000004</c:v>
                </c:pt>
                <c:pt idx="20475">
                  <c:v>394.51679810000002</c:v>
                </c:pt>
                <c:pt idx="20476">
                  <c:v>394.53019670000003</c:v>
                </c:pt>
                <c:pt idx="20477">
                  <c:v>394.54359440000002</c:v>
                </c:pt>
                <c:pt idx="20478">
                  <c:v>394.55699150000004</c:v>
                </c:pt>
                <c:pt idx="20479">
                  <c:v>394.57038780000005</c:v>
                </c:pt>
                <c:pt idx="20480">
                  <c:v>394.58378340000002</c:v>
                </c:pt>
                <c:pt idx="20481">
                  <c:v>394.5971783</c:v>
                </c:pt>
                <c:pt idx="20482">
                  <c:v>394.61057240000002</c:v>
                </c:pt>
                <c:pt idx="20483">
                  <c:v>394.62396580000001</c:v>
                </c:pt>
                <c:pt idx="20484">
                  <c:v>394.63735839999998</c:v>
                </c:pt>
                <c:pt idx="20485">
                  <c:v>394.65075040000005</c:v>
                </c:pt>
                <c:pt idx="20486">
                  <c:v>394.66414159999999</c:v>
                </c:pt>
                <c:pt idx="20487">
                  <c:v>394.67753199999999</c:v>
                </c:pt>
                <c:pt idx="20488">
                  <c:v>394.69092180000007</c:v>
                </c:pt>
                <c:pt idx="20489">
                  <c:v>394.70431080000003</c:v>
                </c:pt>
                <c:pt idx="20490">
                  <c:v>394.71769910000006</c:v>
                </c:pt>
                <c:pt idx="20491">
                  <c:v>394.73108660000003</c:v>
                </c:pt>
                <c:pt idx="20492">
                  <c:v>394.74447340000006</c:v>
                </c:pt>
                <c:pt idx="20493">
                  <c:v>394.7578595</c:v>
                </c:pt>
                <c:pt idx="20494">
                  <c:v>394.7712449</c:v>
                </c:pt>
                <c:pt idx="20495">
                  <c:v>394.78462950000005</c:v>
                </c:pt>
                <c:pt idx="20496">
                  <c:v>394.7980134</c:v>
                </c:pt>
                <c:pt idx="20497">
                  <c:v>394.81139660000002</c:v>
                </c:pt>
                <c:pt idx="20498">
                  <c:v>394.82477900000004</c:v>
                </c:pt>
                <c:pt idx="20499">
                  <c:v>394.8381607</c:v>
                </c:pt>
                <c:pt idx="20500">
                  <c:v>394.85154170000004</c:v>
                </c:pt>
                <c:pt idx="20501">
                  <c:v>394.86492190000001</c:v>
                </c:pt>
                <c:pt idx="20502">
                  <c:v>394.87830140000005</c:v>
                </c:pt>
                <c:pt idx="20503">
                  <c:v>394.89168020000005</c:v>
                </c:pt>
                <c:pt idx="20504">
                  <c:v>394.90505820000004</c:v>
                </c:pt>
                <c:pt idx="20505">
                  <c:v>394.91843549999999</c:v>
                </c:pt>
                <c:pt idx="20506">
                  <c:v>394.9318121</c:v>
                </c:pt>
                <c:pt idx="20507">
                  <c:v>394.94518800000003</c:v>
                </c:pt>
                <c:pt idx="20508">
                  <c:v>394.95856309999999</c:v>
                </c:pt>
                <c:pt idx="20509">
                  <c:v>394.97193750000002</c:v>
                </c:pt>
                <c:pt idx="20510">
                  <c:v>394.98531120000001</c:v>
                </c:pt>
                <c:pt idx="20511">
                  <c:v>394.99868409999999</c:v>
                </c:pt>
                <c:pt idx="20512">
                  <c:v>395.01205630000004</c:v>
                </c:pt>
                <c:pt idx="20513">
                  <c:v>395.02542770000002</c:v>
                </c:pt>
                <c:pt idx="20514">
                  <c:v>395.03879850000004</c:v>
                </c:pt>
                <c:pt idx="20515">
                  <c:v>395.05216850000005</c:v>
                </c:pt>
                <c:pt idx="20516">
                  <c:v>395.06553780000002</c:v>
                </c:pt>
                <c:pt idx="20517">
                  <c:v>395.07890630000003</c:v>
                </c:pt>
                <c:pt idx="20518">
                  <c:v>395.0922741</c:v>
                </c:pt>
                <c:pt idx="20519">
                  <c:v>395.10564120000004</c:v>
                </c:pt>
                <c:pt idx="20520">
                  <c:v>395.11900750000001</c:v>
                </c:pt>
                <c:pt idx="20521">
                  <c:v>395.13237320000002</c:v>
                </c:pt>
                <c:pt idx="20522">
                  <c:v>395.14573810000002</c:v>
                </c:pt>
                <c:pt idx="20523">
                  <c:v>395.15910220000006</c:v>
                </c:pt>
                <c:pt idx="20524">
                  <c:v>395.17246560000001</c:v>
                </c:pt>
                <c:pt idx="20525">
                  <c:v>395.18582830000003</c:v>
                </c:pt>
                <c:pt idx="20526">
                  <c:v>395.1991903</c:v>
                </c:pt>
                <c:pt idx="20527">
                  <c:v>395.21255150000002</c:v>
                </c:pt>
                <c:pt idx="20528">
                  <c:v>395.22591199999999</c:v>
                </c:pt>
                <c:pt idx="20529">
                  <c:v>395.23927180000004</c:v>
                </c:pt>
                <c:pt idx="20530">
                  <c:v>395.25263080000002</c:v>
                </c:pt>
                <c:pt idx="20531">
                  <c:v>395.26598920000004</c:v>
                </c:pt>
                <c:pt idx="20532">
                  <c:v>395.27934670000002</c:v>
                </c:pt>
                <c:pt idx="20533">
                  <c:v>395.29270359999998</c:v>
                </c:pt>
                <c:pt idx="20534">
                  <c:v>395.30605970000005</c:v>
                </c:pt>
                <c:pt idx="20535">
                  <c:v>395.31941510000001</c:v>
                </c:pt>
                <c:pt idx="20536">
                  <c:v>395.33276970000003</c:v>
                </c:pt>
                <c:pt idx="20537">
                  <c:v>395.34612370000002</c:v>
                </c:pt>
                <c:pt idx="20538">
                  <c:v>395.35947679999998</c:v>
                </c:pt>
                <c:pt idx="20539">
                  <c:v>395.37282929999998</c:v>
                </c:pt>
                <c:pt idx="20540">
                  <c:v>395.38618100000002</c:v>
                </c:pt>
                <c:pt idx="20541">
                  <c:v>395.39953200000002</c:v>
                </c:pt>
                <c:pt idx="20542">
                  <c:v>395.41288230000004</c:v>
                </c:pt>
                <c:pt idx="20543">
                  <c:v>395.42623180000004</c:v>
                </c:pt>
                <c:pt idx="20544">
                  <c:v>395.4395806</c:v>
                </c:pt>
                <c:pt idx="20545">
                  <c:v>395.45292870000003</c:v>
                </c:pt>
                <c:pt idx="20546">
                  <c:v>395.46627610000002</c:v>
                </c:pt>
                <c:pt idx="20547">
                  <c:v>395.47962269999999</c:v>
                </c:pt>
                <c:pt idx="20548">
                  <c:v>395.49296860000004</c:v>
                </c:pt>
                <c:pt idx="20549">
                  <c:v>395.50631370000002</c:v>
                </c:pt>
                <c:pt idx="20550">
                  <c:v>395.51965810000002</c:v>
                </c:pt>
                <c:pt idx="20551">
                  <c:v>395.53300180000002</c:v>
                </c:pt>
                <c:pt idx="20552">
                  <c:v>395.54634480000004</c:v>
                </c:pt>
                <c:pt idx="20553">
                  <c:v>395.55968700000005</c:v>
                </c:pt>
                <c:pt idx="20554">
                  <c:v>395.57302850000002</c:v>
                </c:pt>
                <c:pt idx="20555">
                  <c:v>395.5863693</c:v>
                </c:pt>
                <c:pt idx="20556">
                  <c:v>395.59970930000003</c:v>
                </c:pt>
                <c:pt idx="20557">
                  <c:v>395.61304860000001</c:v>
                </c:pt>
                <c:pt idx="20558">
                  <c:v>395.62638720000007</c:v>
                </c:pt>
                <c:pt idx="20559">
                  <c:v>395.639725</c:v>
                </c:pt>
                <c:pt idx="20560">
                  <c:v>395.6530621</c:v>
                </c:pt>
                <c:pt idx="20561">
                  <c:v>395.66639850000001</c:v>
                </c:pt>
                <c:pt idx="20562">
                  <c:v>395.67973420000004</c:v>
                </c:pt>
                <c:pt idx="20563">
                  <c:v>395.6930691</c:v>
                </c:pt>
                <c:pt idx="20564">
                  <c:v>395.70640329999998</c:v>
                </c:pt>
                <c:pt idx="20565">
                  <c:v>395.7197367</c:v>
                </c:pt>
                <c:pt idx="20566">
                  <c:v>395.73306940000003</c:v>
                </c:pt>
                <c:pt idx="20567">
                  <c:v>395.74640140000002</c:v>
                </c:pt>
                <c:pt idx="20568">
                  <c:v>395.75973270000003</c:v>
                </c:pt>
                <c:pt idx="20569">
                  <c:v>395.77306320000002</c:v>
                </c:pt>
                <c:pt idx="20570">
                  <c:v>395.78639300000003</c:v>
                </c:pt>
                <c:pt idx="20571">
                  <c:v>395.79972210000005</c:v>
                </c:pt>
                <c:pt idx="20572">
                  <c:v>395.81305040000001</c:v>
                </c:pt>
                <c:pt idx="20573">
                  <c:v>395.8263781</c:v>
                </c:pt>
                <c:pt idx="20574">
                  <c:v>395.83970490000002</c:v>
                </c:pt>
                <c:pt idx="20575">
                  <c:v>395.85303110000001</c:v>
                </c:pt>
                <c:pt idx="20576">
                  <c:v>395.86635649999999</c:v>
                </c:pt>
                <c:pt idx="20577">
                  <c:v>395.87968119999999</c:v>
                </c:pt>
                <c:pt idx="20578">
                  <c:v>395.89300510000004</c:v>
                </c:pt>
                <c:pt idx="20579">
                  <c:v>395.90632829999998</c:v>
                </c:pt>
                <c:pt idx="20580">
                  <c:v>395.9196508</c:v>
                </c:pt>
                <c:pt idx="20581">
                  <c:v>395.93297260000003</c:v>
                </c:pt>
                <c:pt idx="20582">
                  <c:v>395.94629360000005</c:v>
                </c:pt>
                <c:pt idx="20583">
                  <c:v>395.95961390000002</c:v>
                </c:pt>
                <c:pt idx="20584">
                  <c:v>395.97293350000007</c:v>
                </c:pt>
                <c:pt idx="20585">
                  <c:v>395.98625230000005</c:v>
                </c:pt>
                <c:pt idx="20586">
                  <c:v>395.99957040000004</c:v>
                </c:pt>
                <c:pt idx="20587">
                  <c:v>396.01288780000004</c:v>
                </c:pt>
                <c:pt idx="20588">
                  <c:v>396.02620450000001</c:v>
                </c:pt>
                <c:pt idx="20589">
                  <c:v>396.03952040000001</c:v>
                </c:pt>
                <c:pt idx="20590">
                  <c:v>396.05283550000007</c:v>
                </c:pt>
                <c:pt idx="20591">
                  <c:v>396.06614999999999</c:v>
                </c:pt>
                <c:pt idx="20592">
                  <c:v>396.07946370000002</c:v>
                </c:pt>
                <c:pt idx="20593">
                  <c:v>396.0927767</c:v>
                </c:pt>
                <c:pt idx="20594">
                  <c:v>396.10608900000005</c:v>
                </c:pt>
                <c:pt idx="20595">
                  <c:v>396.11940049999998</c:v>
                </c:pt>
                <c:pt idx="20596">
                  <c:v>396.13271130000004</c:v>
                </c:pt>
                <c:pt idx="20597">
                  <c:v>396.14602130000003</c:v>
                </c:pt>
                <c:pt idx="20598">
                  <c:v>396.15933070000006</c:v>
                </c:pt>
                <c:pt idx="20599">
                  <c:v>396.17263930000001</c:v>
                </c:pt>
                <c:pt idx="20600">
                  <c:v>396.18594720000004</c:v>
                </c:pt>
                <c:pt idx="20601">
                  <c:v>396.19925430000001</c:v>
                </c:pt>
                <c:pt idx="20602">
                  <c:v>396.21256070000004</c:v>
                </c:pt>
                <c:pt idx="20603">
                  <c:v>396.22586640000003</c:v>
                </c:pt>
                <c:pt idx="20604">
                  <c:v>396.23917130000001</c:v>
                </c:pt>
                <c:pt idx="20605">
                  <c:v>396.2524755</c:v>
                </c:pt>
                <c:pt idx="20606">
                  <c:v>396.26577900000001</c:v>
                </c:pt>
                <c:pt idx="20607">
                  <c:v>396.27908180000003</c:v>
                </c:pt>
                <c:pt idx="20608">
                  <c:v>396.29238380000004</c:v>
                </c:pt>
                <c:pt idx="20609">
                  <c:v>396.30568510000001</c:v>
                </c:pt>
                <c:pt idx="20610">
                  <c:v>396.31898570000004</c:v>
                </c:pt>
                <c:pt idx="20611">
                  <c:v>396.33228550000001</c:v>
                </c:pt>
                <c:pt idx="20612">
                  <c:v>396.34558460000005</c:v>
                </c:pt>
                <c:pt idx="20613">
                  <c:v>396.35888300000005</c:v>
                </c:pt>
                <c:pt idx="20614">
                  <c:v>396.37218060000004</c:v>
                </c:pt>
                <c:pt idx="20615">
                  <c:v>396.38547749999998</c:v>
                </c:pt>
                <c:pt idx="20616">
                  <c:v>396.39877370000005</c:v>
                </c:pt>
                <c:pt idx="20617">
                  <c:v>396.4120691</c:v>
                </c:pt>
                <c:pt idx="20618">
                  <c:v>396.42536380000001</c:v>
                </c:pt>
                <c:pt idx="20619">
                  <c:v>396.43865779999999</c:v>
                </c:pt>
                <c:pt idx="20620">
                  <c:v>396.45195110000003</c:v>
                </c:pt>
                <c:pt idx="20621">
                  <c:v>396.46524360000001</c:v>
                </c:pt>
                <c:pt idx="20622">
                  <c:v>396.4785354</c:v>
                </c:pt>
                <c:pt idx="20623">
                  <c:v>396.49182640000004</c:v>
                </c:pt>
                <c:pt idx="20624">
                  <c:v>396.5051168</c:v>
                </c:pt>
                <c:pt idx="20625">
                  <c:v>396.5184064</c:v>
                </c:pt>
                <c:pt idx="20626">
                  <c:v>396.53169520000006</c:v>
                </c:pt>
                <c:pt idx="20627">
                  <c:v>396.54498340000004</c:v>
                </c:pt>
                <c:pt idx="20628">
                  <c:v>396.5582708</c:v>
                </c:pt>
                <c:pt idx="20629">
                  <c:v>396.57155740000002</c:v>
                </c:pt>
                <c:pt idx="20630">
                  <c:v>396.58484340000001</c:v>
                </c:pt>
                <c:pt idx="20631">
                  <c:v>396.59812860000005</c:v>
                </c:pt>
                <c:pt idx="20632">
                  <c:v>396.61141310000005</c:v>
                </c:pt>
                <c:pt idx="20633">
                  <c:v>396.62469680000004</c:v>
                </c:pt>
                <c:pt idx="20634">
                  <c:v>396.63797979999998</c:v>
                </c:pt>
                <c:pt idx="20635">
                  <c:v>396.6512621</c:v>
                </c:pt>
                <c:pt idx="20636">
                  <c:v>396.66454370000002</c:v>
                </c:pt>
                <c:pt idx="20637">
                  <c:v>396.67782449999999</c:v>
                </c:pt>
                <c:pt idx="20638">
                  <c:v>396.69110460000002</c:v>
                </c:pt>
                <c:pt idx="20639">
                  <c:v>396.704384</c:v>
                </c:pt>
                <c:pt idx="20640">
                  <c:v>396.71766259999998</c:v>
                </c:pt>
                <c:pt idx="20641">
                  <c:v>396.73094050000003</c:v>
                </c:pt>
                <c:pt idx="20642">
                  <c:v>396.74421770000004</c:v>
                </c:pt>
                <c:pt idx="20643">
                  <c:v>396.75749410000003</c:v>
                </c:pt>
                <c:pt idx="20644">
                  <c:v>396.77076979999998</c:v>
                </c:pt>
                <c:pt idx="20645">
                  <c:v>396.7840448</c:v>
                </c:pt>
                <c:pt idx="20646">
                  <c:v>396.79731900000002</c:v>
                </c:pt>
                <c:pt idx="20647">
                  <c:v>396.81059260000006</c:v>
                </c:pt>
                <c:pt idx="20648">
                  <c:v>396.82386530000002</c:v>
                </c:pt>
                <c:pt idx="20649">
                  <c:v>396.83713740000002</c:v>
                </c:pt>
                <c:pt idx="20650">
                  <c:v>396.8504087</c:v>
                </c:pt>
                <c:pt idx="20651">
                  <c:v>396.8636793</c:v>
                </c:pt>
                <c:pt idx="20652">
                  <c:v>396.87694920000001</c:v>
                </c:pt>
                <c:pt idx="20653">
                  <c:v>396.89021830000002</c:v>
                </c:pt>
                <c:pt idx="20654">
                  <c:v>396.90348670000003</c:v>
                </c:pt>
                <c:pt idx="20655">
                  <c:v>396.9167544</c:v>
                </c:pt>
                <c:pt idx="20656">
                  <c:v>396.93002130000002</c:v>
                </c:pt>
                <c:pt idx="20657">
                  <c:v>396.9432875</c:v>
                </c:pt>
                <c:pt idx="20658">
                  <c:v>396.95655300000004</c:v>
                </c:pt>
                <c:pt idx="20659">
                  <c:v>396.96981770000002</c:v>
                </c:pt>
                <c:pt idx="20660">
                  <c:v>396.98308170000001</c:v>
                </c:pt>
                <c:pt idx="20661">
                  <c:v>396.99634500000002</c:v>
                </c:pt>
                <c:pt idx="20662">
                  <c:v>397.00960760000004</c:v>
                </c:pt>
                <c:pt idx="20663">
                  <c:v>397.02286940000005</c:v>
                </c:pt>
                <c:pt idx="20664">
                  <c:v>397.03613050000001</c:v>
                </c:pt>
                <c:pt idx="20665">
                  <c:v>397.04939080000003</c:v>
                </c:pt>
                <c:pt idx="20666">
                  <c:v>397.06265050000002</c:v>
                </c:pt>
                <c:pt idx="20667">
                  <c:v>397.0759094</c:v>
                </c:pt>
                <c:pt idx="20668">
                  <c:v>397.08916750000003</c:v>
                </c:pt>
                <c:pt idx="20669">
                  <c:v>397.10242500000004</c:v>
                </c:pt>
                <c:pt idx="20670">
                  <c:v>397.11568170000004</c:v>
                </c:pt>
                <c:pt idx="20671">
                  <c:v>397.12893760000003</c:v>
                </c:pt>
                <c:pt idx="20672">
                  <c:v>397.14219290000005</c:v>
                </c:pt>
                <c:pt idx="20673">
                  <c:v>397.15544740000001</c:v>
                </c:pt>
                <c:pt idx="20674">
                  <c:v>397.16870120000004</c:v>
                </c:pt>
                <c:pt idx="20675">
                  <c:v>397.18195420000001</c:v>
                </c:pt>
                <c:pt idx="20676">
                  <c:v>397.19520650000004</c:v>
                </c:pt>
                <c:pt idx="20677">
                  <c:v>397.20845810000003</c:v>
                </c:pt>
                <c:pt idx="20678">
                  <c:v>397.22170900000003</c:v>
                </c:pt>
                <c:pt idx="20679">
                  <c:v>397.23495910000003</c:v>
                </c:pt>
                <c:pt idx="20680">
                  <c:v>397.24820850000003</c:v>
                </c:pt>
                <c:pt idx="20681">
                  <c:v>397.2614572</c:v>
                </c:pt>
                <c:pt idx="20682">
                  <c:v>397.27470510000001</c:v>
                </c:pt>
                <c:pt idx="20683">
                  <c:v>397.28795230000003</c:v>
                </c:pt>
                <c:pt idx="20684">
                  <c:v>397.30119880000001</c:v>
                </c:pt>
                <c:pt idx="20685">
                  <c:v>397.31444449999998</c:v>
                </c:pt>
                <c:pt idx="20686">
                  <c:v>397.32768950000002</c:v>
                </c:pt>
                <c:pt idx="20687">
                  <c:v>397.34093380000002</c:v>
                </c:pt>
                <c:pt idx="20688">
                  <c:v>397.35417730000006</c:v>
                </c:pt>
                <c:pt idx="20689">
                  <c:v>397.3674201</c:v>
                </c:pt>
                <c:pt idx="20690">
                  <c:v>397.38066220000002</c:v>
                </c:pt>
                <c:pt idx="20691">
                  <c:v>397.39390359999999</c:v>
                </c:pt>
                <c:pt idx="20692">
                  <c:v>397.40714420000006</c:v>
                </c:pt>
                <c:pt idx="20693">
                  <c:v>397.42038410000004</c:v>
                </c:pt>
                <c:pt idx="20694">
                  <c:v>397.4336232</c:v>
                </c:pt>
                <c:pt idx="20695">
                  <c:v>397.4468617</c:v>
                </c:pt>
                <c:pt idx="20696">
                  <c:v>397.46009939999999</c:v>
                </c:pt>
                <c:pt idx="20697">
                  <c:v>397.47333630000003</c:v>
                </c:pt>
                <c:pt idx="20698">
                  <c:v>397.48657259999999</c:v>
                </c:pt>
                <c:pt idx="20699">
                  <c:v>397.4998081</c:v>
                </c:pt>
                <c:pt idx="20700">
                  <c:v>397.51304280000005</c:v>
                </c:pt>
                <c:pt idx="20701">
                  <c:v>397.52627690000003</c:v>
                </c:pt>
                <c:pt idx="20702">
                  <c:v>397.53951020000005</c:v>
                </c:pt>
                <c:pt idx="20703">
                  <c:v>397.55274280000003</c:v>
                </c:pt>
                <c:pt idx="20704">
                  <c:v>397.56597460000006</c:v>
                </c:pt>
                <c:pt idx="20705">
                  <c:v>397.57920570000005</c:v>
                </c:pt>
                <c:pt idx="20706">
                  <c:v>397.59243609999999</c:v>
                </c:pt>
                <c:pt idx="20707">
                  <c:v>397.6056658</c:v>
                </c:pt>
                <c:pt idx="20708">
                  <c:v>397.6188947</c:v>
                </c:pt>
                <c:pt idx="20709">
                  <c:v>397.63212290000001</c:v>
                </c:pt>
                <c:pt idx="20710">
                  <c:v>397.64535040000004</c:v>
                </c:pt>
                <c:pt idx="20711">
                  <c:v>397.6585771</c:v>
                </c:pt>
                <c:pt idx="20712">
                  <c:v>397.67180310000003</c:v>
                </c:pt>
                <c:pt idx="20713">
                  <c:v>397.68502840000002</c:v>
                </c:pt>
                <c:pt idx="20714">
                  <c:v>397.69825290000006</c:v>
                </c:pt>
                <c:pt idx="20715">
                  <c:v>397.71147669999999</c:v>
                </c:pt>
                <c:pt idx="20716">
                  <c:v>397.72469980000005</c:v>
                </c:pt>
                <c:pt idx="20717">
                  <c:v>397.73792210000005</c:v>
                </c:pt>
                <c:pt idx="20718">
                  <c:v>397.75114380000002</c:v>
                </c:pt>
                <c:pt idx="20719">
                  <c:v>397.76436460000002</c:v>
                </c:pt>
                <c:pt idx="20720">
                  <c:v>397.7775848</c:v>
                </c:pt>
                <c:pt idx="20721">
                  <c:v>397.79080420000003</c:v>
                </c:pt>
                <c:pt idx="20722">
                  <c:v>397.80402290000001</c:v>
                </c:pt>
                <c:pt idx="20723">
                  <c:v>397.8172409</c:v>
                </c:pt>
                <c:pt idx="20724">
                  <c:v>397.83045810000004</c:v>
                </c:pt>
                <c:pt idx="20725">
                  <c:v>397.84367459999999</c:v>
                </c:pt>
                <c:pt idx="20726">
                  <c:v>397.85689040000005</c:v>
                </c:pt>
                <c:pt idx="20727">
                  <c:v>397.8701054</c:v>
                </c:pt>
                <c:pt idx="20728">
                  <c:v>397.88331970000002</c:v>
                </c:pt>
                <c:pt idx="20729">
                  <c:v>397.89653330000004</c:v>
                </c:pt>
                <c:pt idx="20730">
                  <c:v>397.90974610000001</c:v>
                </c:pt>
                <c:pt idx="20731">
                  <c:v>397.92295819999998</c:v>
                </c:pt>
                <c:pt idx="20732">
                  <c:v>397.93616960000003</c:v>
                </c:pt>
                <c:pt idx="20733">
                  <c:v>397.94938029999997</c:v>
                </c:pt>
                <c:pt idx="20734">
                  <c:v>397.96259020000002</c:v>
                </c:pt>
                <c:pt idx="20735">
                  <c:v>397.97579940000003</c:v>
                </c:pt>
                <c:pt idx="20736">
                  <c:v>397.98900790000005</c:v>
                </c:pt>
                <c:pt idx="20737">
                  <c:v>398.00221560000006</c:v>
                </c:pt>
                <c:pt idx="20738">
                  <c:v>398.01542260000002</c:v>
                </c:pt>
                <c:pt idx="20739">
                  <c:v>398.02862880000004</c:v>
                </c:pt>
                <c:pt idx="20740">
                  <c:v>398.04183440000003</c:v>
                </c:pt>
                <c:pt idx="20741">
                  <c:v>398.05503920000001</c:v>
                </c:pt>
                <c:pt idx="20742">
                  <c:v>398.06824320000004</c:v>
                </c:pt>
                <c:pt idx="20743">
                  <c:v>398.08144660000005</c:v>
                </c:pt>
                <c:pt idx="20744">
                  <c:v>398.09464920000005</c:v>
                </c:pt>
                <c:pt idx="20745">
                  <c:v>398.10785110000006</c:v>
                </c:pt>
                <c:pt idx="20746">
                  <c:v>398.12105220000007</c:v>
                </c:pt>
                <c:pt idx="20747">
                  <c:v>398.13425259999997</c:v>
                </c:pt>
                <c:pt idx="20748">
                  <c:v>398.1474523</c:v>
                </c:pt>
                <c:pt idx="20749">
                  <c:v>398.16065130000004</c:v>
                </c:pt>
                <c:pt idx="20750">
                  <c:v>398.17384950000002</c:v>
                </c:pt>
                <c:pt idx="20751">
                  <c:v>398.18704700000001</c:v>
                </c:pt>
                <c:pt idx="20752">
                  <c:v>398.20024380000001</c:v>
                </c:pt>
                <c:pt idx="20753">
                  <c:v>398.21343980000006</c:v>
                </c:pt>
                <c:pt idx="20754">
                  <c:v>398.18750770000003</c:v>
                </c:pt>
                <c:pt idx="20755">
                  <c:v>398.20123440000003</c:v>
                </c:pt>
                <c:pt idx="20756">
                  <c:v>398.21496029999997</c:v>
                </c:pt>
                <c:pt idx="20757">
                  <c:v>398.22868549999998</c:v>
                </c:pt>
                <c:pt idx="20758">
                  <c:v>398.24241000000001</c:v>
                </c:pt>
                <c:pt idx="20759">
                  <c:v>398.25613370000002</c:v>
                </c:pt>
                <c:pt idx="20760">
                  <c:v>398.26985660000003</c:v>
                </c:pt>
                <c:pt idx="20761">
                  <c:v>398.28357880000004</c:v>
                </c:pt>
                <c:pt idx="20762">
                  <c:v>398.29730030000002</c:v>
                </c:pt>
                <c:pt idx="20763">
                  <c:v>398.3110211</c:v>
                </c:pt>
                <c:pt idx="20764">
                  <c:v>398.32474100000002</c:v>
                </c:pt>
                <c:pt idx="20765">
                  <c:v>398.33846030000001</c:v>
                </c:pt>
                <c:pt idx="20766">
                  <c:v>398.35217879999999</c:v>
                </c:pt>
                <c:pt idx="20767">
                  <c:v>398.36589660000004</c:v>
                </c:pt>
                <c:pt idx="20768">
                  <c:v>398.37961360000003</c:v>
                </c:pt>
                <c:pt idx="20769">
                  <c:v>398.39332990000003</c:v>
                </c:pt>
                <c:pt idx="20770">
                  <c:v>398.40704540000002</c:v>
                </c:pt>
                <c:pt idx="20771">
                  <c:v>398.42076020000002</c:v>
                </c:pt>
                <c:pt idx="20772">
                  <c:v>398.43447430000003</c:v>
                </c:pt>
                <c:pt idx="20773">
                  <c:v>398.44818759999998</c:v>
                </c:pt>
                <c:pt idx="20774">
                  <c:v>398.4619002</c:v>
                </c:pt>
                <c:pt idx="20775">
                  <c:v>398.47561200000001</c:v>
                </c:pt>
                <c:pt idx="20776">
                  <c:v>398.48932310000004</c:v>
                </c:pt>
                <c:pt idx="20777">
                  <c:v>398.50303340000005</c:v>
                </c:pt>
                <c:pt idx="20778">
                  <c:v>398.51674310000004</c:v>
                </c:pt>
                <c:pt idx="20779">
                  <c:v>398.5304519</c:v>
                </c:pt>
                <c:pt idx="20780">
                  <c:v>398.54415999999998</c:v>
                </c:pt>
                <c:pt idx="20781">
                  <c:v>398.55786740000002</c:v>
                </c:pt>
                <c:pt idx="20782">
                  <c:v>398.57157410000002</c:v>
                </c:pt>
                <c:pt idx="20783">
                  <c:v>398.58528000000001</c:v>
                </c:pt>
                <c:pt idx="20784">
                  <c:v>398.59898509999999</c:v>
                </c:pt>
                <c:pt idx="20785">
                  <c:v>398.61268950000004</c:v>
                </c:pt>
                <c:pt idx="20786">
                  <c:v>398.62639320000005</c:v>
                </c:pt>
                <c:pt idx="20787">
                  <c:v>398.64009609999999</c:v>
                </c:pt>
                <c:pt idx="20788">
                  <c:v>398.65379830000006</c:v>
                </c:pt>
                <c:pt idx="20789">
                  <c:v>398.66749980000003</c:v>
                </c:pt>
                <c:pt idx="20790">
                  <c:v>398.68120049999999</c:v>
                </c:pt>
                <c:pt idx="20791">
                  <c:v>398.69490040000005</c:v>
                </c:pt>
                <c:pt idx="20792">
                  <c:v>398.70859960000001</c:v>
                </c:pt>
                <c:pt idx="20793">
                  <c:v>398.72229810000005</c:v>
                </c:pt>
                <c:pt idx="20794">
                  <c:v>398.73599590000003</c:v>
                </c:pt>
                <c:pt idx="20795">
                  <c:v>398.74969290000001</c:v>
                </c:pt>
                <c:pt idx="20796">
                  <c:v>398.76338910000004</c:v>
                </c:pt>
                <c:pt idx="20797">
                  <c:v>398.77708460000002</c:v>
                </c:pt>
                <c:pt idx="20798">
                  <c:v>398.79077940000002</c:v>
                </c:pt>
                <c:pt idx="20799">
                  <c:v>398.80447340000001</c:v>
                </c:pt>
                <c:pt idx="20800">
                  <c:v>398.81816670000001</c:v>
                </c:pt>
                <c:pt idx="20801">
                  <c:v>398.8318592</c:v>
                </c:pt>
                <c:pt idx="20802">
                  <c:v>398.84555100000006</c:v>
                </c:pt>
                <c:pt idx="20803">
                  <c:v>398.85924210000002</c:v>
                </c:pt>
                <c:pt idx="20804">
                  <c:v>398.87293240000002</c:v>
                </c:pt>
                <c:pt idx="20805">
                  <c:v>398.88662199999999</c:v>
                </c:pt>
                <c:pt idx="20806">
                  <c:v>398.9003108</c:v>
                </c:pt>
                <c:pt idx="20807">
                  <c:v>398.91399890000002</c:v>
                </c:pt>
                <c:pt idx="20808">
                  <c:v>398.9276863</c:v>
                </c:pt>
                <c:pt idx="20809">
                  <c:v>398.94137290000003</c:v>
                </c:pt>
                <c:pt idx="20810">
                  <c:v>398.9550587</c:v>
                </c:pt>
                <c:pt idx="20811">
                  <c:v>398.96874390000005</c:v>
                </c:pt>
                <c:pt idx="20812">
                  <c:v>398.98242820000002</c:v>
                </c:pt>
                <c:pt idx="20813">
                  <c:v>398.99611190000002</c:v>
                </c:pt>
                <c:pt idx="20814">
                  <c:v>399.00979480000001</c:v>
                </c:pt>
                <c:pt idx="20815">
                  <c:v>399.02347689999999</c:v>
                </c:pt>
                <c:pt idx="20816">
                  <c:v>399.03715829999999</c:v>
                </c:pt>
                <c:pt idx="20817">
                  <c:v>399.050839</c:v>
                </c:pt>
                <c:pt idx="20818">
                  <c:v>399.0645189</c:v>
                </c:pt>
                <c:pt idx="20819">
                  <c:v>399.07819810000001</c:v>
                </c:pt>
                <c:pt idx="20820">
                  <c:v>399.09187660000003</c:v>
                </c:pt>
                <c:pt idx="20821">
                  <c:v>399.10555430000005</c:v>
                </c:pt>
                <c:pt idx="20822">
                  <c:v>399.1192312</c:v>
                </c:pt>
                <c:pt idx="20823">
                  <c:v>399.13290750000004</c:v>
                </c:pt>
                <c:pt idx="20824">
                  <c:v>399.1465829</c:v>
                </c:pt>
                <c:pt idx="20825">
                  <c:v>399.16025770000005</c:v>
                </c:pt>
                <c:pt idx="20826">
                  <c:v>399.17393170000003</c:v>
                </c:pt>
                <c:pt idx="20827">
                  <c:v>399.1876049</c:v>
                </c:pt>
                <c:pt idx="20828">
                  <c:v>399.20127740000004</c:v>
                </c:pt>
                <c:pt idx="20829">
                  <c:v>399.21494920000004</c:v>
                </c:pt>
                <c:pt idx="20830">
                  <c:v>399.22862020000002</c:v>
                </c:pt>
                <c:pt idx="20831">
                  <c:v>399.24229050000002</c:v>
                </c:pt>
                <c:pt idx="20832">
                  <c:v>399.25596009999998</c:v>
                </c:pt>
                <c:pt idx="20833">
                  <c:v>399.26962890000004</c:v>
                </c:pt>
                <c:pt idx="20834">
                  <c:v>399.28329690000004</c:v>
                </c:pt>
                <c:pt idx="20835">
                  <c:v>399.29696419999999</c:v>
                </c:pt>
                <c:pt idx="20836">
                  <c:v>399.31063080000007</c:v>
                </c:pt>
                <c:pt idx="20837">
                  <c:v>399.32429670000005</c:v>
                </c:pt>
                <c:pt idx="20838">
                  <c:v>399.33796169999999</c:v>
                </c:pt>
                <c:pt idx="20839">
                  <c:v>399.35162610000003</c:v>
                </c:pt>
                <c:pt idx="20840">
                  <c:v>399.36528970000006</c:v>
                </c:pt>
                <c:pt idx="20841">
                  <c:v>399.37895260000005</c:v>
                </c:pt>
                <c:pt idx="20842">
                  <c:v>399.39261470000002</c:v>
                </c:pt>
                <c:pt idx="20843">
                  <c:v>399.40627610000001</c:v>
                </c:pt>
                <c:pt idx="20844">
                  <c:v>399.41993669999999</c:v>
                </c:pt>
                <c:pt idx="20845">
                  <c:v>399.43359660000004</c:v>
                </c:pt>
                <c:pt idx="20846">
                  <c:v>399.44725580000005</c:v>
                </c:pt>
                <c:pt idx="20847">
                  <c:v>399.46091419999999</c:v>
                </c:pt>
                <c:pt idx="20848">
                  <c:v>399.47457190000006</c:v>
                </c:pt>
                <c:pt idx="20849">
                  <c:v>399.4882288</c:v>
                </c:pt>
                <c:pt idx="20850">
                  <c:v>399.50188500000002</c:v>
                </c:pt>
                <c:pt idx="20851">
                  <c:v>399.51554040000002</c:v>
                </c:pt>
                <c:pt idx="20852">
                  <c:v>399.52919510000004</c:v>
                </c:pt>
                <c:pt idx="20853">
                  <c:v>399.54284910000001</c:v>
                </c:pt>
                <c:pt idx="20854">
                  <c:v>399.55650230000003</c:v>
                </c:pt>
                <c:pt idx="20855">
                  <c:v>399.57015480000007</c:v>
                </c:pt>
                <c:pt idx="20856">
                  <c:v>399.58380649999998</c:v>
                </c:pt>
                <c:pt idx="20857">
                  <c:v>399.59745750000002</c:v>
                </c:pt>
                <c:pt idx="20858">
                  <c:v>399.61110780000001</c:v>
                </c:pt>
                <c:pt idx="20859">
                  <c:v>399.6247573</c:v>
                </c:pt>
                <c:pt idx="20860">
                  <c:v>399.63840610000005</c:v>
                </c:pt>
                <c:pt idx="20861">
                  <c:v>399.65205410000004</c:v>
                </c:pt>
                <c:pt idx="20862">
                  <c:v>399.66570139999999</c:v>
                </c:pt>
                <c:pt idx="20863">
                  <c:v>399.67934790000004</c:v>
                </c:pt>
                <c:pt idx="20864">
                  <c:v>399.69299370000005</c:v>
                </c:pt>
                <c:pt idx="20865">
                  <c:v>399.70663880000006</c:v>
                </c:pt>
                <c:pt idx="20866">
                  <c:v>399.72028310000002</c:v>
                </c:pt>
                <c:pt idx="20867">
                  <c:v>399.73392670000004</c:v>
                </c:pt>
                <c:pt idx="20868">
                  <c:v>399.7475695</c:v>
                </c:pt>
                <c:pt idx="20869">
                  <c:v>399.76121160000002</c:v>
                </c:pt>
                <c:pt idx="20870">
                  <c:v>399.77485300000006</c:v>
                </c:pt>
                <c:pt idx="20871">
                  <c:v>399.78849360000004</c:v>
                </c:pt>
                <c:pt idx="20872">
                  <c:v>399.80213340000006</c:v>
                </c:pt>
                <c:pt idx="20873">
                  <c:v>399.8157726</c:v>
                </c:pt>
                <c:pt idx="20874">
                  <c:v>399.82941090000003</c:v>
                </c:pt>
                <c:pt idx="20875">
                  <c:v>399.84304859999997</c:v>
                </c:pt>
                <c:pt idx="20876">
                  <c:v>399.85668550000003</c:v>
                </c:pt>
                <c:pt idx="20877">
                  <c:v>399.87032160000007</c:v>
                </c:pt>
                <c:pt idx="20878">
                  <c:v>399.88395710000003</c:v>
                </c:pt>
                <c:pt idx="20879">
                  <c:v>399.89759170000002</c:v>
                </c:pt>
                <c:pt idx="20880">
                  <c:v>399.91122569999999</c:v>
                </c:pt>
                <c:pt idx="20881">
                  <c:v>399.92485880000004</c:v>
                </c:pt>
                <c:pt idx="20882">
                  <c:v>399.93849130000007</c:v>
                </c:pt>
                <c:pt idx="20883">
                  <c:v>399.95212300000003</c:v>
                </c:pt>
                <c:pt idx="20884">
                  <c:v>399.965754</c:v>
                </c:pt>
                <c:pt idx="20885">
                  <c:v>399.97938420000003</c:v>
                </c:pt>
                <c:pt idx="20886">
                  <c:v>399.99301370000001</c:v>
                </c:pt>
                <c:pt idx="20887">
                  <c:v>400.00664239999998</c:v>
                </c:pt>
                <c:pt idx="20888">
                  <c:v>400.02027040000002</c:v>
                </c:pt>
                <c:pt idx="20889">
                  <c:v>400.03389770000001</c:v>
                </c:pt>
                <c:pt idx="20890">
                  <c:v>400.0475242</c:v>
                </c:pt>
                <c:pt idx="20891">
                  <c:v>400.06114990000003</c:v>
                </c:pt>
                <c:pt idx="20892">
                  <c:v>400.07477500000005</c:v>
                </c:pt>
                <c:pt idx="20893">
                  <c:v>400.08839930000005</c:v>
                </c:pt>
                <c:pt idx="20894">
                  <c:v>400.10202279999999</c:v>
                </c:pt>
                <c:pt idx="20895">
                  <c:v>400.11564560000005</c:v>
                </c:pt>
                <c:pt idx="20896">
                  <c:v>400.12926770000001</c:v>
                </c:pt>
                <c:pt idx="20897">
                  <c:v>400.14288900000003</c:v>
                </c:pt>
                <c:pt idx="20898">
                  <c:v>400.15650960000005</c:v>
                </c:pt>
                <c:pt idx="20899">
                  <c:v>400.17012940000001</c:v>
                </c:pt>
                <c:pt idx="20900">
                  <c:v>400.18374849999998</c:v>
                </c:pt>
                <c:pt idx="20901">
                  <c:v>400.1973668</c:v>
                </c:pt>
                <c:pt idx="20902">
                  <c:v>400.21098440000003</c:v>
                </c:pt>
                <c:pt idx="20903">
                  <c:v>400.22460130000002</c:v>
                </c:pt>
                <c:pt idx="20904">
                  <c:v>400.23821740000005</c:v>
                </c:pt>
                <c:pt idx="20905">
                  <c:v>400.25183280000005</c:v>
                </c:pt>
                <c:pt idx="20906">
                  <c:v>400.26544749999999</c:v>
                </c:pt>
                <c:pt idx="20907">
                  <c:v>400.27906140000005</c:v>
                </c:pt>
                <c:pt idx="20908">
                  <c:v>400.29267450000003</c:v>
                </c:pt>
                <c:pt idx="20909">
                  <c:v>400.30628689999998</c:v>
                </c:pt>
                <c:pt idx="20910">
                  <c:v>400.31989860000004</c:v>
                </c:pt>
                <c:pt idx="20911">
                  <c:v>400.33350950000005</c:v>
                </c:pt>
                <c:pt idx="20912">
                  <c:v>400.34711970000001</c:v>
                </c:pt>
                <c:pt idx="20913">
                  <c:v>400.36072920000004</c:v>
                </c:pt>
                <c:pt idx="20914">
                  <c:v>400.3743379</c:v>
                </c:pt>
                <c:pt idx="20915">
                  <c:v>400.38794590000003</c:v>
                </c:pt>
                <c:pt idx="20916">
                  <c:v>400.40155310000006</c:v>
                </c:pt>
                <c:pt idx="20917">
                  <c:v>400.41515959999998</c:v>
                </c:pt>
                <c:pt idx="20918">
                  <c:v>400.42876530000001</c:v>
                </c:pt>
                <c:pt idx="20919">
                  <c:v>400.44237029999999</c:v>
                </c:pt>
                <c:pt idx="20920">
                  <c:v>400.45597460000005</c:v>
                </c:pt>
                <c:pt idx="20921">
                  <c:v>400.46957810000004</c:v>
                </c:pt>
                <c:pt idx="20922">
                  <c:v>400.48318080000001</c:v>
                </c:pt>
                <c:pt idx="20923">
                  <c:v>400.49678290000003</c:v>
                </c:pt>
                <c:pt idx="20924">
                  <c:v>400.51038420000003</c:v>
                </c:pt>
                <c:pt idx="20925">
                  <c:v>400.52398470000003</c:v>
                </c:pt>
                <c:pt idx="20926">
                  <c:v>400.53758450000004</c:v>
                </c:pt>
                <c:pt idx="20927">
                  <c:v>400.5511836</c:v>
                </c:pt>
                <c:pt idx="20928">
                  <c:v>400.56478190000001</c:v>
                </c:pt>
                <c:pt idx="20929">
                  <c:v>400.57837950000004</c:v>
                </c:pt>
                <c:pt idx="20930">
                  <c:v>400.5919763</c:v>
                </c:pt>
                <c:pt idx="20931">
                  <c:v>400.60557240000003</c:v>
                </c:pt>
                <c:pt idx="20932">
                  <c:v>400.61916769999999</c:v>
                </c:pt>
                <c:pt idx="20933">
                  <c:v>400.63276240000005</c:v>
                </c:pt>
                <c:pt idx="20934">
                  <c:v>400.64635620000001</c:v>
                </c:pt>
                <c:pt idx="20935">
                  <c:v>400.65994929999999</c:v>
                </c:pt>
                <c:pt idx="20936">
                  <c:v>400.67354169999999</c:v>
                </c:pt>
                <c:pt idx="20937">
                  <c:v>400.68713339999999</c:v>
                </c:pt>
                <c:pt idx="20938">
                  <c:v>400.70072429999999</c:v>
                </c:pt>
                <c:pt idx="20939">
                  <c:v>400.71431440000003</c:v>
                </c:pt>
                <c:pt idx="20940">
                  <c:v>400.72790390000006</c:v>
                </c:pt>
                <c:pt idx="20941">
                  <c:v>400.74149249999999</c:v>
                </c:pt>
                <c:pt idx="20942">
                  <c:v>400.75508050000002</c:v>
                </c:pt>
                <c:pt idx="20943">
                  <c:v>400.76866770000004</c:v>
                </c:pt>
                <c:pt idx="20944">
                  <c:v>400.78225410000005</c:v>
                </c:pt>
                <c:pt idx="20945">
                  <c:v>400.79583980000001</c:v>
                </c:pt>
                <c:pt idx="20946">
                  <c:v>400.80942480000004</c:v>
                </c:pt>
                <c:pt idx="20947">
                  <c:v>400.82300900000001</c:v>
                </c:pt>
                <c:pt idx="20948">
                  <c:v>400.83659250000005</c:v>
                </c:pt>
                <c:pt idx="20949">
                  <c:v>400.85017520000002</c:v>
                </c:pt>
                <c:pt idx="20950">
                  <c:v>400.86375720000007</c:v>
                </c:pt>
                <c:pt idx="20951">
                  <c:v>400.87733850000001</c:v>
                </c:pt>
                <c:pt idx="20952">
                  <c:v>400.890919</c:v>
                </c:pt>
                <c:pt idx="20953">
                  <c:v>400.9044988</c:v>
                </c:pt>
                <c:pt idx="20954">
                  <c:v>400.91807779999999</c:v>
                </c:pt>
                <c:pt idx="20955">
                  <c:v>400.9316561</c:v>
                </c:pt>
                <c:pt idx="20956">
                  <c:v>400.94523359999999</c:v>
                </c:pt>
                <c:pt idx="20957">
                  <c:v>400.95881040000006</c:v>
                </c:pt>
                <c:pt idx="20958">
                  <c:v>400.97238650000003</c:v>
                </c:pt>
                <c:pt idx="20959">
                  <c:v>400.98596179999998</c:v>
                </c:pt>
                <c:pt idx="20960">
                  <c:v>400.99953640000001</c:v>
                </c:pt>
                <c:pt idx="20961">
                  <c:v>401.01311020000003</c:v>
                </c:pt>
                <c:pt idx="20962">
                  <c:v>401.0266833</c:v>
                </c:pt>
                <c:pt idx="20963">
                  <c:v>401.04025570000005</c:v>
                </c:pt>
                <c:pt idx="20964">
                  <c:v>401.05382730000002</c:v>
                </c:pt>
                <c:pt idx="20965">
                  <c:v>401.06739820000001</c:v>
                </c:pt>
                <c:pt idx="20966">
                  <c:v>401.08096830000005</c:v>
                </c:pt>
                <c:pt idx="20967">
                  <c:v>401.09453769999999</c:v>
                </c:pt>
                <c:pt idx="20968">
                  <c:v>401.10810630000003</c:v>
                </c:pt>
                <c:pt idx="20969">
                  <c:v>401.12167420000003</c:v>
                </c:pt>
                <c:pt idx="20970">
                  <c:v>401.13524139999998</c:v>
                </c:pt>
                <c:pt idx="20971">
                  <c:v>401.14880780000004</c:v>
                </c:pt>
                <c:pt idx="20972">
                  <c:v>401.16237350000006</c:v>
                </c:pt>
                <c:pt idx="20973">
                  <c:v>401.17593840000006</c:v>
                </c:pt>
                <c:pt idx="20974">
                  <c:v>401.18950260000003</c:v>
                </c:pt>
                <c:pt idx="20975">
                  <c:v>401.20306599999998</c:v>
                </c:pt>
                <c:pt idx="20976">
                  <c:v>401.2166287</c:v>
                </c:pt>
                <c:pt idx="20977">
                  <c:v>401.23019070000004</c:v>
                </c:pt>
                <c:pt idx="20978">
                  <c:v>401.24375190000001</c:v>
                </c:pt>
                <c:pt idx="20979">
                  <c:v>401.25731240000005</c:v>
                </c:pt>
                <c:pt idx="20980">
                  <c:v>401.27087219999999</c:v>
                </c:pt>
                <c:pt idx="20981">
                  <c:v>401.28443120000003</c:v>
                </c:pt>
                <c:pt idx="20982">
                  <c:v>401.29798940000006</c:v>
                </c:pt>
                <c:pt idx="20983">
                  <c:v>401.31154690000005</c:v>
                </c:pt>
                <c:pt idx="20984">
                  <c:v>401.3251037</c:v>
                </c:pt>
                <c:pt idx="20985">
                  <c:v>401.33865970000005</c:v>
                </c:pt>
                <c:pt idx="20986">
                  <c:v>401.35221500000006</c:v>
                </c:pt>
                <c:pt idx="20987">
                  <c:v>401.36576960000002</c:v>
                </c:pt>
                <c:pt idx="20988">
                  <c:v>401.37932339999998</c:v>
                </c:pt>
                <c:pt idx="20989">
                  <c:v>401.39287640000003</c:v>
                </c:pt>
                <c:pt idx="20990">
                  <c:v>401.40642880000007</c:v>
                </c:pt>
                <c:pt idx="20991">
                  <c:v>401.41998030000002</c:v>
                </c:pt>
                <c:pt idx="20992">
                  <c:v>401.4335312</c:v>
                </c:pt>
                <c:pt idx="20993">
                  <c:v>401.44708130000004</c:v>
                </c:pt>
                <c:pt idx="20994">
                  <c:v>401.4606306</c:v>
                </c:pt>
                <c:pt idx="20995">
                  <c:v>401.47417920000004</c:v>
                </c:pt>
                <c:pt idx="20996">
                  <c:v>401.48772710000003</c:v>
                </c:pt>
                <c:pt idx="20997">
                  <c:v>401.50127420000001</c:v>
                </c:pt>
                <c:pt idx="20998">
                  <c:v>401.51482060000001</c:v>
                </c:pt>
                <c:pt idx="20999">
                  <c:v>401.52836630000002</c:v>
                </c:pt>
                <c:pt idx="21000">
                  <c:v>401.54191120000002</c:v>
                </c:pt>
                <c:pt idx="21001">
                  <c:v>401.55545530000001</c:v>
                </c:pt>
                <c:pt idx="21002">
                  <c:v>401.56899870000001</c:v>
                </c:pt>
                <c:pt idx="21003">
                  <c:v>401.58254140000003</c:v>
                </c:pt>
                <c:pt idx="21004">
                  <c:v>401.59608340000005</c:v>
                </c:pt>
                <c:pt idx="21005">
                  <c:v>401.6096245</c:v>
                </c:pt>
                <c:pt idx="21006">
                  <c:v>401.62316500000003</c:v>
                </c:pt>
                <c:pt idx="21007">
                  <c:v>401.6367047</c:v>
                </c:pt>
                <c:pt idx="21008">
                  <c:v>401.65024369999998</c:v>
                </c:pt>
                <c:pt idx="21009">
                  <c:v>401.6637819</c:v>
                </c:pt>
                <c:pt idx="21010">
                  <c:v>401.67731939999999</c:v>
                </c:pt>
                <c:pt idx="21011">
                  <c:v>401.69085610000002</c:v>
                </c:pt>
                <c:pt idx="21012">
                  <c:v>401.70439210000001</c:v>
                </c:pt>
                <c:pt idx="21013">
                  <c:v>401.71792740000001</c:v>
                </c:pt>
                <c:pt idx="21014">
                  <c:v>401.7314619</c:v>
                </c:pt>
                <c:pt idx="21015">
                  <c:v>401.7449957</c:v>
                </c:pt>
                <c:pt idx="21016">
                  <c:v>401.75852870000006</c:v>
                </c:pt>
                <c:pt idx="21017">
                  <c:v>401.77206100000001</c:v>
                </c:pt>
                <c:pt idx="21018">
                  <c:v>401.78559250000001</c:v>
                </c:pt>
                <c:pt idx="21019">
                  <c:v>401.79912330000002</c:v>
                </c:pt>
                <c:pt idx="21020">
                  <c:v>401.81265340000004</c:v>
                </c:pt>
                <c:pt idx="21021">
                  <c:v>401.82618270000006</c:v>
                </c:pt>
                <c:pt idx="21022">
                  <c:v>401.83971129999998</c:v>
                </c:pt>
                <c:pt idx="21023">
                  <c:v>401.8532391</c:v>
                </c:pt>
                <c:pt idx="21024">
                  <c:v>401.86676620000003</c:v>
                </c:pt>
                <c:pt idx="21025">
                  <c:v>401.88029260000002</c:v>
                </c:pt>
                <c:pt idx="21026">
                  <c:v>401.8938182</c:v>
                </c:pt>
                <c:pt idx="21027">
                  <c:v>401.90734310000005</c:v>
                </c:pt>
                <c:pt idx="21028">
                  <c:v>401.92086720000003</c:v>
                </c:pt>
                <c:pt idx="21029">
                  <c:v>401.93439060000003</c:v>
                </c:pt>
                <c:pt idx="21030">
                  <c:v>401.94791320000002</c:v>
                </c:pt>
                <c:pt idx="21031">
                  <c:v>401.96143510000002</c:v>
                </c:pt>
                <c:pt idx="21032">
                  <c:v>401.97495630000003</c:v>
                </c:pt>
                <c:pt idx="21033">
                  <c:v>401.98847670000004</c:v>
                </c:pt>
                <c:pt idx="21034">
                  <c:v>402.0019964</c:v>
                </c:pt>
                <c:pt idx="21035">
                  <c:v>402.0155153</c:v>
                </c:pt>
                <c:pt idx="21036">
                  <c:v>402.02903350000003</c:v>
                </c:pt>
                <c:pt idx="21037">
                  <c:v>402.04255100000006</c:v>
                </c:pt>
                <c:pt idx="21038">
                  <c:v>402.05606770000003</c:v>
                </c:pt>
                <c:pt idx="21039">
                  <c:v>402.06958370000007</c:v>
                </c:pt>
                <c:pt idx="21040">
                  <c:v>402.08309890000004</c:v>
                </c:pt>
                <c:pt idx="21041">
                  <c:v>402.09661340000002</c:v>
                </c:pt>
                <c:pt idx="21042">
                  <c:v>402.1101271</c:v>
                </c:pt>
                <c:pt idx="21043">
                  <c:v>402.12364010000005</c:v>
                </c:pt>
                <c:pt idx="21044">
                  <c:v>402.13715240000005</c:v>
                </c:pt>
                <c:pt idx="21045">
                  <c:v>402.15066390000004</c:v>
                </c:pt>
                <c:pt idx="21046">
                  <c:v>402.16417469999999</c:v>
                </c:pt>
                <c:pt idx="21047">
                  <c:v>402.17768469999999</c:v>
                </c:pt>
                <c:pt idx="21048">
                  <c:v>402.191194</c:v>
                </c:pt>
                <c:pt idx="21049">
                  <c:v>402.20470250000005</c:v>
                </c:pt>
                <c:pt idx="21050">
                  <c:v>402.21821030000001</c:v>
                </c:pt>
                <c:pt idx="21051">
                  <c:v>402.23171740000004</c:v>
                </c:pt>
                <c:pt idx="21052">
                  <c:v>402.2452237</c:v>
                </c:pt>
                <c:pt idx="21053">
                  <c:v>402.25872930000003</c:v>
                </c:pt>
                <c:pt idx="21054">
                  <c:v>402.27223409999999</c:v>
                </c:pt>
                <c:pt idx="21055">
                  <c:v>402.28573820000003</c:v>
                </c:pt>
                <c:pt idx="21056">
                  <c:v>402.29924160000007</c:v>
                </c:pt>
                <c:pt idx="21057">
                  <c:v>402.31274420000005</c:v>
                </c:pt>
                <c:pt idx="21058">
                  <c:v>402.32624609999999</c:v>
                </c:pt>
                <c:pt idx="21059">
                  <c:v>402.33974720000003</c:v>
                </c:pt>
                <c:pt idx="21060">
                  <c:v>402.35324760000003</c:v>
                </c:pt>
                <c:pt idx="21061">
                  <c:v>402.36674720000002</c:v>
                </c:pt>
                <c:pt idx="21062">
                  <c:v>402.38024610000002</c:v>
                </c:pt>
                <c:pt idx="21063">
                  <c:v>402.39374429999998</c:v>
                </c:pt>
                <c:pt idx="21064">
                  <c:v>402.40724170000004</c:v>
                </c:pt>
                <c:pt idx="21065">
                  <c:v>402.4207384</c:v>
                </c:pt>
                <c:pt idx="21066">
                  <c:v>402.43423430000001</c:v>
                </c:pt>
                <c:pt idx="21067">
                  <c:v>402.44772949999998</c:v>
                </c:pt>
                <c:pt idx="21068">
                  <c:v>402.46122400000002</c:v>
                </c:pt>
                <c:pt idx="21069">
                  <c:v>402.47471769999999</c:v>
                </c:pt>
                <c:pt idx="21070">
                  <c:v>402.48821070000002</c:v>
                </c:pt>
                <c:pt idx="21071">
                  <c:v>402.5017029</c:v>
                </c:pt>
                <c:pt idx="21072">
                  <c:v>402.51519440000004</c:v>
                </c:pt>
                <c:pt idx="21073">
                  <c:v>402.52868510000002</c:v>
                </c:pt>
                <c:pt idx="21074">
                  <c:v>402.54217510000001</c:v>
                </c:pt>
                <c:pt idx="21075">
                  <c:v>402.55566440000001</c:v>
                </c:pt>
                <c:pt idx="21076">
                  <c:v>402.56915290000006</c:v>
                </c:pt>
                <c:pt idx="21077">
                  <c:v>402.58264070000001</c:v>
                </c:pt>
                <c:pt idx="21078">
                  <c:v>402.59612770000001</c:v>
                </c:pt>
                <c:pt idx="21079">
                  <c:v>402.60961400000002</c:v>
                </c:pt>
                <c:pt idx="21080">
                  <c:v>402.62309950000002</c:v>
                </c:pt>
                <c:pt idx="21081">
                  <c:v>402.63658430000004</c:v>
                </c:pt>
                <c:pt idx="21082">
                  <c:v>402.65006840000001</c:v>
                </c:pt>
                <c:pt idx="21083">
                  <c:v>402.66355170000003</c:v>
                </c:pt>
                <c:pt idx="21084">
                  <c:v>402.6770343</c:v>
                </c:pt>
                <c:pt idx="21085">
                  <c:v>402.69051619999999</c:v>
                </c:pt>
                <c:pt idx="21086">
                  <c:v>402.70399730000003</c:v>
                </c:pt>
                <c:pt idx="21087">
                  <c:v>402.7174776</c:v>
                </c:pt>
                <c:pt idx="21088">
                  <c:v>402.73095719999998</c:v>
                </c:pt>
                <c:pt idx="21089">
                  <c:v>402.74443610000003</c:v>
                </c:pt>
                <c:pt idx="21090">
                  <c:v>402.75791420000002</c:v>
                </c:pt>
                <c:pt idx="21091">
                  <c:v>402.77139160000002</c:v>
                </c:pt>
                <c:pt idx="21092">
                  <c:v>402.78486830000003</c:v>
                </c:pt>
                <c:pt idx="21093">
                  <c:v>402.79834420000003</c:v>
                </c:pt>
                <c:pt idx="21094">
                  <c:v>402.81181930000002</c:v>
                </c:pt>
                <c:pt idx="21095">
                  <c:v>402.82529370000003</c:v>
                </c:pt>
                <c:pt idx="21096">
                  <c:v>402.83876739999999</c:v>
                </c:pt>
                <c:pt idx="21097">
                  <c:v>402.85224040000003</c:v>
                </c:pt>
                <c:pt idx="21098">
                  <c:v>402.86571259999999</c:v>
                </c:pt>
                <c:pt idx="21099">
                  <c:v>402.87918400000001</c:v>
                </c:pt>
                <c:pt idx="21100">
                  <c:v>402.89265470000004</c:v>
                </c:pt>
                <c:pt idx="21101">
                  <c:v>402.90612470000002</c:v>
                </c:pt>
                <c:pt idx="21102">
                  <c:v>402.91959390000005</c:v>
                </c:pt>
                <c:pt idx="21103">
                  <c:v>402.93306240000004</c:v>
                </c:pt>
                <c:pt idx="21104">
                  <c:v>402.94653010000002</c:v>
                </c:pt>
                <c:pt idx="21105">
                  <c:v>402.95999710000007</c:v>
                </c:pt>
                <c:pt idx="21106">
                  <c:v>402.97346340000001</c:v>
                </c:pt>
                <c:pt idx="21107">
                  <c:v>402.98692890000001</c:v>
                </c:pt>
                <c:pt idx="21108">
                  <c:v>403.00039370000002</c:v>
                </c:pt>
                <c:pt idx="21109">
                  <c:v>403.01385770000002</c:v>
                </c:pt>
                <c:pt idx="21110">
                  <c:v>403.02732100000003</c:v>
                </c:pt>
                <c:pt idx="21111">
                  <c:v>403.0407836</c:v>
                </c:pt>
                <c:pt idx="21112">
                  <c:v>403.05424540000001</c:v>
                </c:pt>
                <c:pt idx="21113">
                  <c:v>403.06770640000002</c:v>
                </c:pt>
                <c:pt idx="21114">
                  <c:v>403.08116680000001</c:v>
                </c:pt>
                <c:pt idx="21115">
                  <c:v>403.09462639999998</c:v>
                </c:pt>
                <c:pt idx="21116">
                  <c:v>403.1080852</c:v>
                </c:pt>
                <c:pt idx="21117">
                  <c:v>403.12154329999998</c:v>
                </c:pt>
                <c:pt idx="21118">
                  <c:v>403.13500060000001</c:v>
                </c:pt>
                <c:pt idx="21119">
                  <c:v>403.14845730000002</c:v>
                </c:pt>
                <c:pt idx="21120">
                  <c:v>403.16191309999999</c:v>
                </c:pt>
                <c:pt idx="21121">
                  <c:v>403.1753683</c:v>
                </c:pt>
                <c:pt idx="21122">
                  <c:v>403.18882270000006</c:v>
                </c:pt>
                <c:pt idx="21123">
                  <c:v>403.20227629999999</c:v>
                </c:pt>
                <c:pt idx="21124">
                  <c:v>403.2157292</c:v>
                </c:pt>
                <c:pt idx="21125">
                  <c:v>403.22918140000007</c:v>
                </c:pt>
                <c:pt idx="21126">
                  <c:v>403.24263280000002</c:v>
                </c:pt>
                <c:pt idx="21127">
                  <c:v>403.25608350000005</c:v>
                </c:pt>
                <c:pt idx="21128">
                  <c:v>403.26953340000006</c:v>
                </c:pt>
                <c:pt idx="21129">
                  <c:v>403.28298260000003</c:v>
                </c:pt>
                <c:pt idx="21130">
                  <c:v>403.29643110000006</c:v>
                </c:pt>
                <c:pt idx="21131">
                  <c:v>403.30987879999998</c:v>
                </c:pt>
                <c:pt idx="21132">
                  <c:v>403.3233257</c:v>
                </c:pt>
                <c:pt idx="21133">
                  <c:v>403.33677200000005</c:v>
                </c:pt>
                <c:pt idx="21134">
                  <c:v>403.35021750000004</c:v>
                </c:pt>
                <c:pt idx="21135">
                  <c:v>403.36366220000002</c:v>
                </c:pt>
                <c:pt idx="21136">
                  <c:v>403.37710620000001</c:v>
                </c:pt>
                <c:pt idx="21137">
                  <c:v>403.39054950000002</c:v>
                </c:pt>
                <c:pt idx="21138">
                  <c:v>403.40399200000002</c:v>
                </c:pt>
                <c:pt idx="21139">
                  <c:v>403.41743380000003</c:v>
                </c:pt>
                <c:pt idx="21140">
                  <c:v>403.43087480000003</c:v>
                </c:pt>
                <c:pt idx="21141">
                  <c:v>403.44431509999998</c:v>
                </c:pt>
                <c:pt idx="21142">
                  <c:v>403.45775460000004</c:v>
                </c:pt>
                <c:pt idx="21143">
                  <c:v>403.47119340000006</c:v>
                </c:pt>
                <c:pt idx="21144">
                  <c:v>403.48463149999998</c:v>
                </c:pt>
                <c:pt idx="21145">
                  <c:v>403.4980688</c:v>
                </c:pt>
                <c:pt idx="21146">
                  <c:v>403.51150540000003</c:v>
                </c:pt>
                <c:pt idx="21147">
                  <c:v>403.52494130000002</c:v>
                </c:pt>
                <c:pt idx="21148">
                  <c:v>403.5383764</c:v>
                </c:pt>
                <c:pt idx="21149">
                  <c:v>403.55181070000003</c:v>
                </c:pt>
                <c:pt idx="21150">
                  <c:v>403.56524430000002</c:v>
                </c:pt>
                <c:pt idx="21151">
                  <c:v>403.57867720000002</c:v>
                </c:pt>
                <c:pt idx="21152">
                  <c:v>403.59210930000006</c:v>
                </c:pt>
                <c:pt idx="21153">
                  <c:v>403.60554070000006</c:v>
                </c:pt>
                <c:pt idx="21154">
                  <c:v>403.61897140000002</c:v>
                </c:pt>
                <c:pt idx="21155">
                  <c:v>403.63240130000003</c:v>
                </c:pt>
                <c:pt idx="21156">
                  <c:v>403.64583040000002</c:v>
                </c:pt>
                <c:pt idx="21157">
                  <c:v>403.6592589</c:v>
                </c:pt>
                <c:pt idx="21158">
                  <c:v>403.67268650000005</c:v>
                </c:pt>
                <c:pt idx="21159">
                  <c:v>403.68611349999998</c:v>
                </c:pt>
                <c:pt idx="21160">
                  <c:v>403.69953970000006</c:v>
                </c:pt>
                <c:pt idx="21161">
                  <c:v>403.71296510000002</c:v>
                </c:pt>
                <c:pt idx="21162">
                  <c:v>403.72638979999999</c:v>
                </c:pt>
                <c:pt idx="21163">
                  <c:v>403.73981380000004</c:v>
                </c:pt>
                <c:pt idx="21164">
                  <c:v>403.75323700000001</c:v>
                </c:pt>
                <c:pt idx="21165">
                  <c:v>403.7666595</c:v>
                </c:pt>
                <c:pt idx="21166">
                  <c:v>403.78008130000001</c:v>
                </c:pt>
                <c:pt idx="21167">
                  <c:v>403.79350230000006</c:v>
                </c:pt>
                <c:pt idx="21168">
                  <c:v>403.80692249999998</c:v>
                </c:pt>
                <c:pt idx="21169">
                  <c:v>403.82034210000006</c:v>
                </c:pt>
                <c:pt idx="21170">
                  <c:v>403.83376079999999</c:v>
                </c:pt>
                <c:pt idx="21171">
                  <c:v>403.84717890000002</c:v>
                </c:pt>
                <c:pt idx="21172">
                  <c:v>403.86059620000003</c:v>
                </c:pt>
                <c:pt idx="21173">
                  <c:v>403.87401270000004</c:v>
                </c:pt>
                <c:pt idx="21174">
                  <c:v>403.8874285</c:v>
                </c:pt>
                <c:pt idx="21175">
                  <c:v>403.90084359999997</c:v>
                </c:pt>
                <c:pt idx="21176">
                  <c:v>403.9142579</c:v>
                </c:pt>
                <c:pt idx="21177">
                  <c:v>403.92767150000003</c:v>
                </c:pt>
                <c:pt idx="21178">
                  <c:v>403.9410843</c:v>
                </c:pt>
                <c:pt idx="21179">
                  <c:v>403.95449640000004</c:v>
                </c:pt>
                <c:pt idx="21180">
                  <c:v>403.96790779999998</c:v>
                </c:pt>
                <c:pt idx="21181">
                  <c:v>403.98131840000002</c:v>
                </c:pt>
                <c:pt idx="21182">
                  <c:v>403.99472830000002</c:v>
                </c:pt>
                <c:pt idx="21183">
                  <c:v>404.00813740000001</c:v>
                </c:pt>
                <c:pt idx="21184">
                  <c:v>404.02154580000001</c:v>
                </c:pt>
                <c:pt idx="21185">
                  <c:v>404.03495349999997</c:v>
                </c:pt>
                <c:pt idx="21186">
                  <c:v>404.04836040000004</c:v>
                </c:pt>
                <c:pt idx="21187">
                  <c:v>404.06176650000003</c:v>
                </c:pt>
                <c:pt idx="21188">
                  <c:v>404.07517190000004</c:v>
                </c:pt>
                <c:pt idx="21189">
                  <c:v>404.08857660000001</c:v>
                </c:pt>
                <c:pt idx="21190">
                  <c:v>404.10198059999999</c:v>
                </c:pt>
                <c:pt idx="21191">
                  <c:v>404.11538380000002</c:v>
                </c:pt>
                <c:pt idx="21192">
                  <c:v>404.12878620000004</c:v>
                </c:pt>
                <c:pt idx="21193">
                  <c:v>404.14218790000001</c:v>
                </c:pt>
                <c:pt idx="21194">
                  <c:v>404.15558890000005</c:v>
                </c:pt>
                <c:pt idx="21195">
                  <c:v>404.16898910000003</c:v>
                </c:pt>
                <c:pt idx="21196">
                  <c:v>404.18238860000002</c:v>
                </c:pt>
                <c:pt idx="21197">
                  <c:v>404.19578740000003</c:v>
                </c:pt>
                <c:pt idx="21198">
                  <c:v>404.20918540000002</c:v>
                </c:pt>
                <c:pt idx="21199">
                  <c:v>404.22258260000001</c:v>
                </c:pt>
                <c:pt idx="21200">
                  <c:v>404.23597920000003</c:v>
                </c:pt>
                <c:pt idx="21201">
                  <c:v>404.20438490000004</c:v>
                </c:pt>
                <c:pt idx="21202">
                  <c:v>404.21832849999998</c:v>
                </c:pt>
                <c:pt idx="21203">
                  <c:v>404.23227130000004</c:v>
                </c:pt>
                <c:pt idx="21204">
                  <c:v>404.24621340000004</c:v>
                </c:pt>
                <c:pt idx="21205">
                  <c:v>404.26015470000004</c:v>
                </c:pt>
                <c:pt idx="21206">
                  <c:v>404.2740953</c:v>
                </c:pt>
                <c:pt idx="21207">
                  <c:v>404.28803520000002</c:v>
                </c:pt>
                <c:pt idx="21208">
                  <c:v>404.30197420000002</c:v>
                </c:pt>
                <c:pt idx="21209">
                  <c:v>404.31591259999999</c:v>
                </c:pt>
                <c:pt idx="21210">
                  <c:v>404.32985009999999</c:v>
                </c:pt>
                <c:pt idx="21211">
                  <c:v>404.34378700000002</c:v>
                </c:pt>
                <c:pt idx="21212">
                  <c:v>404.35772300000002</c:v>
                </c:pt>
                <c:pt idx="21213">
                  <c:v>404.37165830000004</c:v>
                </c:pt>
                <c:pt idx="21214">
                  <c:v>404.38559290000006</c:v>
                </c:pt>
                <c:pt idx="21215">
                  <c:v>404.39952670000002</c:v>
                </c:pt>
                <c:pt idx="21216">
                  <c:v>404.4134598</c:v>
                </c:pt>
                <c:pt idx="21217">
                  <c:v>404.42739210000002</c:v>
                </c:pt>
                <c:pt idx="21218">
                  <c:v>404.44132360000003</c:v>
                </c:pt>
                <c:pt idx="21219">
                  <c:v>404.4552544</c:v>
                </c:pt>
                <c:pt idx="21220">
                  <c:v>404.46918440000002</c:v>
                </c:pt>
                <c:pt idx="21221">
                  <c:v>404.48311369999999</c:v>
                </c:pt>
                <c:pt idx="21222">
                  <c:v>404.49704230000003</c:v>
                </c:pt>
                <c:pt idx="21223">
                  <c:v>404.51096999999999</c:v>
                </c:pt>
                <c:pt idx="21224">
                  <c:v>404.52489709999998</c:v>
                </c:pt>
                <c:pt idx="21225">
                  <c:v>404.53882340000001</c:v>
                </c:pt>
                <c:pt idx="21226">
                  <c:v>404.55274890000004</c:v>
                </c:pt>
                <c:pt idx="21227">
                  <c:v>404.5666736</c:v>
                </c:pt>
                <c:pt idx="21228">
                  <c:v>404.5805977</c:v>
                </c:pt>
                <c:pt idx="21229">
                  <c:v>404.59452090000002</c:v>
                </c:pt>
                <c:pt idx="21230">
                  <c:v>404.60844340000006</c:v>
                </c:pt>
                <c:pt idx="21231">
                  <c:v>404.62236519999999</c:v>
                </c:pt>
                <c:pt idx="21232">
                  <c:v>404.63628619999997</c:v>
                </c:pt>
                <c:pt idx="21233">
                  <c:v>404.6502064</c:v>
                </c:pt>
                <c:pt idx="21234">
                  <c:v>404.66412590000004</c:v>
                </c:pt>
                <c:pt idx="21235">
                  <c:v>404.67804469999999</c:v>
                </c:pt>
                <c:pt idx="21236">
                  <c:v>404.69196269999998</c:v>
                </c:pt>
                <c:pt idx="21237">
                  <c:v>404.70587990000001</c:v>
                </c:pt>
                <c:pt idx="21238">
                  <c:v>404.71979640000001</c:v>
                </c:pt>
                <c:pt idx="21239">
                  <c:v>404.73371209999999</c:v>
                </c:pt>
                <c:pt idx="21240">
                  <c:v>404.74762710000005</c:v>
                </c:pt>
                <c:pt idx="21241">
                  <c:v>404.76154129999998</c:v>
                </c:pt>
                <c:pt idx="21242">
                  <c:v>404.77545480000003</c:v>
                </c:pt>
                <c:pt idx="21243">
                  <c:v>404.78936750000003</c:v>
                </c:pt>
                <c:pt idx="21244">
                  <c:v>404.80327950000003</c:v>
                </c:pt>
                <c:pt idx="21245">
                  <c:v>404.81719070000003</c:v>
                </c:pt>
                <c:pt idx="21246">
                  <c:v>404.83110119999998</c:v>
                </c:pt>
                <c:pt idx="21247">
                  <c:v>404.84501090000003</c:v>
                </c:pt>
                <c:pt idx="21248">
                  <c:v>404.85891980000002</c:v>
                </c:pt>
                <c:pt idx="21249">
                  <c:v>404.87282800000003</c:v>
                </c:pt>
                <c:pt idx="21250">
                  <c:v>404.88673549999999</c:v>
                </c:pt>
                <c:pt idx="21251">
                  <c:v>404.90064219999999</c:v>
                </c:pt>
                <c:pt idx="21252">
                  <c:v>404.91454810000005</c:v>
                </c:pt>
                <c:pt idx="21253">
                  <c:v>404.9284533</c:v>
                </c:pt>
                <c:pt idx="21254">
                  <c:v>404.9423577</c:v>
                </c:pt>
                <c:pt idx="21255">
                  <c:v>404.95626140000007</c:v>
                </c:pt>
                <c:pt idx="21256">
                  <c:v>404.97016430000002</c:v>
                </c:pt>
                <c:pt idx="21257">
                  <c:v>404.98406650000004</c:v>
                </c:pt>
                <c:pt idx="21258">
                  <c:v>404.99796790000005</c:v>
                </c:pt>
                <c:pt idx="21259">
                  <c:v>405.01186860000001</c:v>
                </c:pt>
                <c:pt idx="21260">
                  <c:v>405.02576850000003</c:v>
                </c:pt>
                <c:pt idx="21261">
                  <c:v>405.0396677</c:v>
                </c:pt>
                <c:pt idx="21262">
                  <c:v>405.05356610000001</c:v>
                </c:pt>
                <c:pt idx="21263">
                  <c:v>405.06746379999998</c:v>
                </c:pt>
                <c:pt idx="21264">
                  <c:v>405.0813607</c:v>
                </c:pt>
                <c:pt idx="21265">
                  <c:v>405.09525680000002</c:v>
                </c:pt>
                <c:pt idx="21266">
                  <c:v>405.10915220000004</c:v>
                </c:pt>
                <c:pt idx="21267">
                  <c:v>405.12304680000005</c:v>
                </c:pt>
                <c:pt idx="21268">
                  <c:v>405.13694070000003</c:v>
                </c:pt>
                <c:pt idx="21269">
                  <c:v>405.15083390000001</c:v>
                </c:pt>
                <c:pt idx="21270">
                  <c:v>405.16472630000004</c:v>
                </c:pt>
                <c:pt idx="21271">
                  <c:v>405.17861790000001</c:v>
                </c:pt>
                <c:pt idx="21272">
                  <c:v>405.19250880000004</c:v>
                </c:pt>
                <c:pt idx="21273">
                  <c:v>405.20639890000001</c:v>
                </c:pt>
                <c:pt idx="21274">
                  <c:v>405.22028829999999</c:v>
                </c:pt>
                <c:pt idx="21275">
                  <c:v>405.23417690000002</c:v>
                </c:pt>
                <c:pt idx="21276">
                  <c:v>405.24806480000001</c:v>
                </c:pt>
                <c:pt idx="21277">
                  <c:v>405.26195189999999</c:v>
                </c:pt>
                <c:pt idx="21278">
                  <c:v>405.27583820000001</c:v>
                </c:pt>
                <c:pt idx="21279">
                  <c:v>405.28972380000005</c:v>
                </c:pt>
                <c:pt idx="21280">
                  <c:v>405.30360870000004</c:v>
                </c:pt>
                <c:pt idx="21281">
                  <c:v>405.31749280000002</c:v>
                </c:pt>
                <c:pt idx="21282">
                  <c:v>405.3313761</c:v>
                </c:pt>
                <c:pt idx="21283">
                  <c:v>405.34525870000004</c:v>
                </c:pt>
                <c:pt idx="21284">
                  <c:v>405.35914060000005</c:v>
                </c:pt>
                <c:pt idx="21285">
                  <c:v>405.37302169999998</c:v>
                </c:pt>
                <c:pt idx="21286">
                  <c:v>405.38690200000002</c:v>
                </c:pt>
                <c:pt idx="21287">
                  <c:v>405.40078160000002</c:v>
                </c:pt>
                <c:pt idx="21288">
                  <c:v>405.4146604</c:v>
                </c:pt>
                <c:pt idx="21289">
                  <c:v>405.4285385</c:v>
                </c:pt>
                <c:pt idx="21290">
                  <c:v>405.44241580000005</c:v>
                </c:pt>
                <c:pt idx="21291">
                  <c:v>405.45629240000005</c:v>
                </c:pt>
                <c:pt idx="21292">
                  <c:v>405.47016820000005</c:v>
                </c:pt>
                <c:pt idx="21293">
                  <c:v>405.48404320000003</c:v>
                </c:pt>
                <c:pt idx="21294">
                  <c:v>405.49791750000003</c:v>
                </c:pt>
                <c:pt idx="21295">
                  <c:v>405.51179110000004</c:v>
                </c:pt>
                <c:pt idx="21296">
                  <c:v>405.52566389999998</c:v>
                </c:pt>
                <c:pt idx="21297">
                  <c:v>405.539536</c:v>
                </c:pt>
                <c:pt idx="21298">
                  <c:v>405.55340730000006</c:v>
                </c:pt>
                <c:pt idx="21299">
                  <c:v>405.5672778</c:v>
                </c:pt>
                <c:pt idx="21300">
                  <c:v>405.58114760000007</c:v>
                </c:pt>
                <c:pt idx="21301">
                  <c:v>405.59501660000001</c:v>
                </c:pt>
                <c:pt idx="21302">
                  <c:v>405.60888490000002</c:v>
                </c:pt>
                <c:pt idx="21303">
                  <c:v>405.62275240000002</c:v>
                </c:pt>
                <c:pt idx="21304">
                  <c:v>405.63661919999998</c:v>
                </c:pt>
                <c:pt idx="21305">
                  <c:v>405.65048519999999</c:v>
                </c:pt>
                <c:pt idx="21306">
                  <c:v>405.66435050000001</c:v>
                </c:pt>
                <c:pt idx="21307">
                  <c:v>405.67821500000002</c:v>
                </c:pt>
                <c:pt idx="21308">
                  <c:v>405.69207880000005</c:v>
                </c:pt>
                <c:pt idx="21309">
                  <c:v>405.70594180000001</c:v>
                </c:pt>
                <c:pt idx="21310">
                  <c:v>405.71980410000003</c:v>
                </c:pt>
                <c:pt idx="21311">
                  <c:v>405.73366560000005</c:v>
                </c:pt>
                <c:pt idx="21312">
                  <c:v>405.7475263</c:v>
                </c:pt>
                <c:pt idx="21313">
                  <c:v>405.76138630000003</c:v>
                </c:pt>
                <c:pt idx="21314">
                  <c:v>405.77524560000001</c:v>
                </c:pt>
                <c:pt idx="21315">
                  <c:v>405.78910410000003</c:v>
                </c:pt>
                <c:pt idx="21316">
                  <c:v>405.80296180000005</c:v>
                </c:pt>
                <c:pt idx="21317">
                  <c:v>405.81681880000002</c:v>
                </c:pt>
                <c:pt idx="21318">
                  <c:v>405.83067500000004</c:v>
                </c:pt>
                <c:pt idx="21319">
                  <c:v>405.84453050000002</c:v>
                </c:pt>
                <c:pt idx="21320">
                  <c:v>405.85838520000004</c:v>
                </c:pt>
                <c:pt idx="21321">
                  <c:v>405.87223920000002</c:v>
                </c:pt>
                <c:pt idx="21322">
                  <c:v>405.8860924</c:v>
                </c:pt>
                <c:pt idx="21323">
                  <c:v>405.89994490000004</c:v>
                </c:pt>
                <c:pt idx="21324">
                  <c:v>405.91379660000001</c:v>
                </c:pt>
                <c:pt idx="21325">
                  <c:v>405.9276476</c:v>
                </c:pt>
                <c:pt idx="21326">
                  <c:v>405.94149780000004</c:v>
                </c:pt>
                <c:pt idx="21327">
                  <c:v>405.95534720000006</c:v>
                </c:pt>
                <c:pt idx="21328">
                  <c:v>405.96919590000005</c:v>
                </c:pt>
                <c:pt idx="21329">
                  <c:v>405.98304390000004</c:v>
                </c:pt>
                <c:pt idx="21330">
                  <c:v>405.99689110000003</c:v>
                </c:pt>
                <c:pt idx="21331">
                  <c:v>406.0107375</c:v>
                </c:pt>
                <c:pt idx="21332">
                  <c:v>406.0245832</c:v>
                </c:pt>
                <c:pt idx="21333">
                  <c:v>406.03842810000003</c:v>
                </c:pt>
                <c:pt idx="21334">
                  <c:v>406.05227230000003</c:v>
                </c:pt>
                <c:pt idx="21335">
                  <c:v>406.06611580000003</c:v>
                </c:pt>
                <c:pt idx="21336">
                  <c:v>406.07995840000001</c:v>
                </c:pt>
                <c:pt idx="21337">
                  <c:v>406.09380040000002</c:v>
                </c:pt>
                <c:pt idx="21338">
                  <c:v>406.1076415</c:v>
                </c:pt>
                <c:pt idx="21339">
                  <c:v>406.12148200000007</c:v>
                </c:pt>
                <c:pt idx="21340">
                  <c:v>406.13532160000005</c:v>
                </c:pt>
                <c:pt idx="21341">
                  <c:v>406.14916049999999</c:v>
                </c:pt>
                <c:pt idx="21342">
                  <c:v>406.1629987</c:v>
                </c:pt>
                <c:pt idx="21343">
                  <c:v>406.1768361</c:v>
                </c:pt>
                <c:pt idx="21344">
                  <c:v>406.19067270000005</c:v>
                </c:pt>
                <c:pt idx="21345">
                  <c:v>406.2045086</c:v>
                </c:pt>
                <c:pt idx="21346">
                  <c:v>406.21834380000001</c:v>
                </c:pt>
                <c:pt idx="21347">
                  <c:v>406.23217820000002</c:v>
                </c:pt>
                <c:pt idx="21348">
                  <c:v>406.24601180000002</c:v>
                </c:pt>
                <c:pt idx="21349">
                  <c:v>406.25984470000003</c:v>
                </c:pt>
                <c:pt idx="21350">
                  <c:v>406.27367680000003</c:v>
                </c:pt>
                <c:pt idx="21351">
                  <c:v>406.28750819999999</c:v>
                </c:pt>
                <c:pt idx="21352">
                  <c:v>406.3013388</c:v>
                </c:pt>
                <c:pt idx="21353">
                  <c:v>406.31516870000002</c:v>
                </c:pt>
                <c:pt idx="21354">
                  <c:v>406.32899780000002</c:v>
                </c:pt>
                <c:pt idx="21355">
                  <c:v>406.34282620000005</c:v>
                </c:pt>
                <c:pt idx="21356">
                  <c:v>406.3566538</c:v>
                </c:pt>
                <c:pt idx="21357">
                  <c:v>406.37048070000003</c:v>
                </c:pt>
                <c:pt idx="21358">
                  <c:v>406.38430679999999</c:v>
                </c:pt>
                <c:pt idx="21359">
                  <c:v>406.39813210000005</c:v>
                </c:pt>
                <c:pt idx="21360">
                  <c:v>406.41195670000002</c:v>
                </c:pt>
                <c:pt idx="21361">
                  <c:v>406.4257806</c:v>
                </c:pt>
                <c:pt idx="21362">
                  <c:v>406.43960370000002</c:v>
                </c:pt>
                <c:pt idx="21363">
                  <c:v>406.45342599999998</c:v>
                </c:pt>
                <c:pt idx="21364">
                  <c:v>406.46724760000001</c:v>
                </c:pt>
                <c:pt idx="21365">
                  <c:v>406.48106849999999</c:v>
                </c:pt>
                <c:pt idx="21366">
                  <c:v>406.4948885</c:v>
                </c:pt>
                <c:pt idx="21367">
                  <c:v>406.50870790000005</c:v>
                </c:pt>
                <c:pt idx="21368">
                  <c:v>406.5225264</c:v>
                </c:pt>
                <c:pt idx="21369">
                  <c:v>406.5363443</c:v>
                </c:pt>
                <c:pt idx="21370">
                  <c:v>406.55016130000001</c:v>
                </c:pt>
                <c:pt idx="21371">
                  <c:v>406.56397770000001</c:v>
                </c:pt>
                <c:pt idx="21372">
                  <c:v>406.57779320000003</c:v>
                </c:pt>
                <c:pt idx="21373">
                  <c:v>406.59160800000001</c:v>
                </c:pt>
                <c:pt idx="21374">
                  <c:v>406.6054221</c:v>
                </c:pt>
                <c:pt idx="21375">
                  <c:v>406.61923540000004</c:v>
                </c:pt>
                <c:pt idx="21376">
                  <c:v>406.63304790000001</c:v>
                </c:pt>
                <c:pt idx="21377">
                  <c:v>406.64685969999999</c:v>
                </c:pt>
                <c:pt idx="21378">
                  <c:v>406.66067079999999</c:v>
                </c:pt>
                <c:pt idx="21379">
                  <c:v>406.67448110000004</c:v>
                </c:pt>
                <c:pt idx="21380">
                  <c:v>406.68829060000002</c:v>
                </c:pt>
                <c:pt idx="21381">
                  <c:v>406.70209940000001</c:v>
                </c:pt>
                <c:pt idx="21382">
                  <c:v>406.71590739999999</c:v>
                </c:pt>
                <c:pt idx="21383">
                  <c:v>406.72971470000005</c:v>
                </c:pt>
                <c:pt idx="21384">
                  <c:v>406.74352120000003</c:v>
                </c:pt>
                <c:pt idx="21385">
                  <c:v>406.75732700000003</c:v>
                </c:pt>
                <c:pt idx="21386">
                  <c:v>406.77113200000002</c:v>
                </c:pt>
                <c:pt idx="21387">
                  <c:v>406.78493630000003</c:v>
                </c:pt>
                <c:pt idx="21388">
                  <c:v>406.79873980000002</c:v>
                </c:pt>
                <c:pt idx="21389">
                  <c:v>406.81254260000003</c:v>
                </c:pt>
                <c:pt idx="21390">
                  <c:v>406.82634460000003</c:v>
                </c:pt>
                <c:pt idx="21391">
                  <c:v>406.84014580000007</c:v>
                </c:pt>
                <c:pt idx="21392">
                  <c:v>406.85394630000002</c:v>
                </c:pt>
                <c:pt idx="21393">
                  <c:v>406.86774610000003</c:v>
                </c:pt>
                <c:pt idx="21394">
                  <c:v>406.88154510000004</c:v>
                </c:pt>
                <c:pt idx="21395">
                  <c:v>406.89534329999998</c:v>
                </c:pt>
                <c:pt idx="21396">
                  <c:v>406.90914080000005</c:v>
                </c:pt>
                <c:pt idx="21397">
                  <c:v>406.92293760000001</c:v>
                </c:pt>
                <c:pt idx="21398">
                  <c:v>406.9367335</c:v>
                </c:pt>
                <c:pt idx="21399">
                  <c:v>406.95052880000003</c:v>
                </c:pt>
                <c:pt idx="21400">
                  <c:v>406.96432320000002</c:v>
                </c:pt>
                <c:pt idx="21401">
                  <c:v>406.97811700000005</c:v>
                </c:pt>
                <c:pt idx="21402">
                  <c:v>406.9919099</c:v>
                </c:pt>
                <c:pt idx="21403">
                  <c:v>407.00570210000001</c:v>
                </c:pt>
                <c:pt idx="21404">
                  <c:v>407.01949360000003</c:v>
                </c:pt>
                <c:pt idx="21405">
                  <c:v>407.03328429999999</c:v>
                </c:pt>
                <c:pt idx="21406">
                  <c:v>407.04707430000002</c:v>
                </c:pt>
                <c:pt idx="21407">
                  <c:v>407.06086350000004</c:v>
                </c:pt>
                <c:pt idx="21408">
                  <c:v>407.07465189999999</c:v>
                </c:pt>
                <c:pt idx="21409">
                  <c:v>407.08843960000002</c:v>
                </c:pt>
                <c:pt idx="21410">
                  <c:v>407.10222659999999</c:v>
                </c:pt>
                <c:pt idx="21411">
                  <c:v>407.11601280000002</c:v>
                </c:pt>
                <c:pt idx="21412">
                  <c:v>407.12979820000004</c:v>
                </c:pt>
                <c:pt idx="21413">
                  <c:v>407.14358290000001</c:v>
                </c:pt>
                <c:pt idx="21414">
                  <c:v>407.15736680000003</c:v>
                </c:pt>
                <c:pt idx="21415">
                  <c:v>407.17115000000001</c:v>
                </c:pt>
                <c:pt idx="21416">
                  <c:v>407.18493240000004</c:v>
                </c:pt>
                <c:pt idx="21417">
                  <c:v>407.19871410000002</c:v>
                </c:pt>
                <c:pt idx="21418">
                  <c:v>407.21249500000005</c:v>
                </c:pt>
                <c:pt idx="21419">
                  <c:v>407.22627520000003</c:v>
                </c:pt>
                <c:pt idx="21420">
                  <c:v>407.24005460000001</c:v>
                </c:pt>
                <c:pt idx="21421">
                  <c:v>407.2538333</c:v>
                </c:pt>
                <c:pt idx="21422">
                  <c:v>407.26761119999998</c:v>
                </c:pt>
                <c:pt idx="21423">
                  <c:v>407.2813883</c:v>
                </c:pt>
                <c:pt idx="21424">
                  <c:v>407.29516469999999</c:v>
                </c:pt>
                <c:pt idx="21425">
                  <c:v>407.30894040000004</c:v>
                </c:pt>
                <c:pt idx="21426">
                  <c:v>407.32271530000003</c:v>
                </c:pt>
                <c:pt idx="21427">
                  <c:v>407.3364894</c:v>
                </c:pt>
                <c:pt idx="21428">
                  <c:v>407.35026280000005</c:v>
                </c:pt>
                <c:pt idx="21429">
                  <c:v>407.36403539999998</c:v>
                </c:pt>
                <c:pt idx="21430">
                  <c:v>407.37780730000003</c:v>
                </c:pt>
                <c:pt idx="21431">
                  <c:v>407.39157840000001</c:v>
                </c:pt>
                <c:pt idx="21432">
                  <c:v>407.40534880000001</c:v>
                </c:pt>
                <c:pt idx="21433">
                  <c:v>407.4191184</c:v>
                </c:pt>
                <c:pt idx="21434">
                  <c:v>407.4328873</c:v>
                </c:pt>
                <c:pt idx="21435">
                  <c:v>407.4466554</c:v>
                </c:pt>
                <c:pt idx="21436">
                  <c:v>407.4604228</c:v>
                </c:pt>
                <c:pt idx="21437">
                  <c:v>407.47418940000006</c:v>
                </c:pt>
                <c:pt idx="21438">
                  <c:v>407.48795520000004</c:v>
                </c:pt>
                <c:pt idx="21439">
                  <c:v>407.50172040000001</c:v>
                </c:pt>
                <c:pt idx="21440">
                  <c:v>407.51548470000006</c:v>
                </c:pt>
                <c:pt idx="21441">
                  <c:v>407.52924830000001</c:v>
                </c:pt>
                <c:pt idx="21442">
                  <c:v>407.5430111</c:v>
                </c:pt>
                <c:pt idx="21443">
                  <c:v>407.55677320000007</c:v>
                </c:pt>
                <c:pt idx="21444">
                  <c:v>407.57053460000003</c:v>
                </c:pt>
                <c:pt idx="21445">
                  <c:v>407.58429520000004</c:v>
                </c:pt>
                <c:pt idx="21446">
                  <c:v>407.59805500000004</c:v>
                </c:pt>
                <c:pt idx="21447">
                  <c:v>407.6118141</c:v>
                </c:pt>
                <c:pt idx="21448">
                  <c:v>407.62557240000007</c:v>
                </c:pt>
                <c:pt idx="21449">
                  <c:v>407.63932999999997</c:v>
                </c:pt>
                <c:pt idx="21450">
                  <c:v>407.65308680000004</c:v>
                </c:pt>
                <c:pt idx="21451">
                  <c:v>407.66684280000004</c:v>
                </c:pt>
                <c:pt idx="21452">
                  <c:v>407.68059820000002</c:v>
                </c:pt>
                <c:pt idx="21453">
                  <c:v>407.69435270000002</c:v>
                </c:pt>
                <c:pt idx="21454">
                  <c:v>407.70810650000004</c:v>
                </c:pt>
                <c:pt idx="21455">
                  <c:v>407.72185960000002</c:v>
                </c:pt>
                <c:pt idx="21456">
                  <c:v>407.73561189999998</c:v>
                </c:pt>
                <c:pt idx="21457">
                  <c:v>407.74936339999999</c:v>
                </c:pt>
                <c:pt idx="21458">
                  <c:v>407.76311420000002</c:v>
                </c:pt>
                <c:pt idx="21459">
                  <c:v>407.7768643</c:v>
                </c:pt>
                <c:pt idx="21460">
                  <c:v>407.79061350000001</c:v>
                </c:pt>
                <c:pt idx="21461">
                  <c:v>407.80436210000005</c:v>
                </c:pt>
                <c:pt idx="21462">
                  <c:v>407.81810990000002</c:v>
                </c:pt>
                <c:pt idx="21463">
                  <c:v>407.83185690000005</c:v>
                </c:pt>
                <c:pt idx="21464">
                  <c:v>407.84560320000003</c:v>
                </c:pt>
                <c:pt idx="21465">
                  <c:v>407.85934870000006</c:v>
                </c:pt>
                <c:pt idx="21466">
                  <c:v>407.87309350000004</c:v>
                </c:pt>
                <c:pt idx="21467">
                  <c:v>407.88683750000001</c:v>
                </c:pt>
                <c:pt idx="21468">
                  <c:v>407.90058069999998</c:v>
                </c:pt>
                <c:pt idx="21469">
                  <c:v>407.91432320000001</c:v>
                </c:pt>
                <c:pt idx="21470">
                  <c:v>407.928065</c:v>
                </c:pt>
                <c:pt idx="21471">
                  <c:v>407.94180599999999</c:v>
                </c:pt>
                <c:pt idx="21472">
                  <c:v>407.95554630000004</c:v>
                </c:pt>
                <c:pt idx="21473">
                  <c:v>407.96928570000006</c:v>
                </c:pt>
                <c:pt idx="21474">
                  <c:v>407.9830245</c:v>
                </c:pt>
                <c:pt idx="21475">
                  <c:v>407.99676250000005</c:v>
                </c:pt>
                <c:pt idx="21476">
                  <c:v>408.01049970000003</c:v>
                </c:pt>
                <c:pt idx="21477">
                  <c:v>408.02423620000002</c:v>
                </c:pt>
                <c:pt idx="21478">
                  <c:v>408.0379719</c:v>
                </c:pt>
                <c:pt idx="21479">
                  <c:v>408.0517069</c:v>
                </c:pt>
                <c:pt idx="21480">
                  <c:v>408.06544109999999</c:v>
                </c:pt>
                <c:pt idx="21481">
                  <c:v>408.07917459999999</c:v>
                </c:pt>
                <c:pt idx="21482">
                  <c:v>408.09290730000004</c:v>
                </c:pt>
                <c:pt idx="21483">
                  <c:v>408.10663930000004</c:v>
                </c:pt>
                <c:pt idx="21484">
                  <c:v>408.12037050000004</c:v>
                </c:pt>
                <c:pt idx="21485">
                  <c:v>408.13410100000004</c:v>
                </c:pt>
                <c:pt idx="21486">
                  <c:v>408.14783069999999</c:v>
                </c:pt>
                <c:pt idx="21487">
                  <c:v>408.16155960000003</c:v>
                </c:pt>
                <c:pt idx="21488">
                  <c:v>408.17528780000004</c:v>
                </c:pt>
                <c:pt idx="21489">
                  <c:v>408.18901529999999</c:v>
                </c:pt>
                <c:pt idx="21490">
                  <c:v>408.20274200000006</c:v>
                </c:pt>
                <c:pt idx="21491">
                  <c:v>408.21646790000005</c:v>
                </c:pt>
                <c:pt idx="21492">
                  <c:v>408.23019310000001</c:v>
                </c:pt>
                <c:pt idx="21493">
                  <c:v>408.24391750000001</c:v>
                </c:pt>
                <c:pt idx="21494">
                  <c:v>408.25764120000002</c:v>
                </c:pt>
                <c:pt idx="21495">
                  <c:v>408.27136410000003</c:v>
                </c:pt>
                <c:pt idx="21496">
                  <c:v>408.28508629999999</c:v>
                </c:pt>
                <c:pt idx="21497">
                  <c:v>408.2988077</c:v>
                </c:pt>
                <c:pt idx="21498">
                  <c:v>408.31252840000002</c:v>
                </c:pt>
                <c:pt idx="21499">
                  <c:v>408.32624830000003</c:v>
                </c:pt>
                <c:pt idx="21500">
                  <c:v>408.33996750000006</c:v>
                </c:pt>
                <c:pt idx="21501">
                  <c:v>408.35368590000002</c:v>
                </c:pt>
                <c:pt idx="21502">
                  <c:v>408.36740350000002</c:v>
                </c:pt>
                <c:pt idx="21503">
                  <c:v>408.38112039999999</c:v>
                </c:pt>
                <c:pt idx="21504">
                  <c:v>408.39483660000002</c:v>
                </c:pt>
                <c:pt idx="21505">
                  <c:v>408.40855199999999</c:v>
                </c:pt>
                <c:pt idx="21506">
                  <c:v>408.4222666</c:v>
                </c:pt>
                <c:pt idx="21507">
                  <c:v>408.43598050000003</c:v>
                </c:pt>
                <c:pt idx="21508">
                  <c:v>408.44969370000001</c:v>
                </c:pt>
                <c:pt idx="21509">
                  <c:v>408.46340600000002</c:v>
                </c:pt>
                <c:pt idx="21510">
                  <c:v>408.47711770000001</c:v>
                </c:pt>
                <c:pt idx="21511">
                  <c:v>408.49082850000002</c:v>
                </c:pt>
                <c:pt idx="21512">
                  <c:v>408.50453870000001</c:v>
                </c:pt>
                <c:pt idx="21513">
                  <c:v>408.51824800000003</c:v>
                </c:pt>
                <c:pt idx="21514">
                  <c:v>408.53195670000002</c:v>
                </c:pt>
                <c:pt idx="21515">
                  <c:v>408.54566449999999</c:v>
                </c:pt>
                <c:pt idx="21516">
                  <c:v>408.55937160000002</c:v>
                </c:pt>
                <c:pt idx="21517">
                  <c:v>408.57307800000001</c:v>
                </c:pt>
                <c:pt idx="21518">
                  <c:v>408.58678359999999</c:v>
                </c:pt>
                <c:pt idx="21519">
                  <c:v>408.60048840000002</c:v>
                </c:pt>
                <c:pt idx="21520">
                  <c:v>408.61419250000006</c:v>
                </c:pt>
                <c:pt idx="21521">
                  <c:v>408.6278959</c:v>
                </c:pt>
                <c:pt idx="21522">
                  <c:v>408.64159850000004</c:v>
                </c:pt>
                <c:pt idx="21523">
                  <c:v>408.65530030000002</c:v>
                </c:pt>
                <c:pt idx="21524">
                  <c:v>408.66900140000001</c:v>
                </c:pt>
                <c:pt idx="21525">
                  <c:v>408.6827017</c:v>
                </c:pt>
                <c:pt idx="21526">
                  <c:v>408.69640129999999</c:v>
                </c:pt>
                <c:pt idx="21527">
                  <c:v>408.7101002</c:v>
                </c:pt>
                <c:pt idx="21528">
                  <c:v>408.72379819999998</c:v>
                </c:pt>
                <c:pt idx="21529">
                  <c:v>408.73749550000002</c:v>
                </c:pt>
                <c:pt idx="21530">
                  <c:v>408.75119210000003</c:v>
                </c:pt>
                <c:pt idx="21531">
                  <c:v>408.76488790000002</c:v>
                </c:pt>
                <c:pt idx="21532">
                  <c:v>408.77858300000003</c:v>
                </c:pt>
                <c:pt idx="21533">
                  <c:v>408.79227730000002</c:v>
                </c:pt>
                <c:pt idx="21534">
                  <c:v>408.80597090000003</c:v>
                </c:pt>
                <c:pt idx="21535">
                  <c:v>408.81966370000004</c:v>
                </c:pt>
                <c:pt idx="21536">
                  <c:v>408.83335570000003</c:v>
                </c:pt>
                <c:pt idx="21537">
                  <c:v>408.84704700000003</c:v>
                </c:pt>
                <c:pt idx="21538">
                  <c:v>408.86073750000003</c:v>
                </c:pt>
                <c:pt idx="21539">
                  <c:v>408.87442730000004</c:v>
                </c:pt>
                <c:pt idx="21540">
                  <c:v>408.8881164</c:v>
                </c:pt>
                <c:pt idx="21541">
                  <c:v>408.90180460000005</c:v>
                </c:pt>
                <c:pt idx="21542">
                  <c:v>408.91549220000002</c:v>
                </c:pt>
                <c:pt idx="21543">
                  <c:v>408.92917900000003</c:v>
                </c:pt>
                <c:pt idx="21544">
                  <c:v>408.94286499999998</c:v>
                </c:pt>
                <c:pt idx="21545">
                  <c:v>408.95655020000004</c:v>
                </c:pt>
                <c:pt idx="21546">
                  <c:v>408.97023480000001</c:v>
                </c:pt>
                <c:pt idx="21547">
                  <c:v>408.98391850000002</c:v>
                </c:pt>
                <c:pt idx="21548">
                  <c:v>408.99760150000003</c:v>
                </c:pt>
                <c:pt idx="21549">
                  <c:v>409.0112838</c:v>
                </c:pt>
                <c:pt idx="21550">
                  <c:v>409.02496530000002</c:v>
                </c:pt>
                <c:pt idx="21551">
                  <c:v>409.03864610000005</c:v>
                </c:pt>
                <c:pt idx="21552">
                  <c:v>409.05232610000002</c:v>
                </c:pt>
                <c:pt idx="21553">
                  <c:v>409.06600529999997</c:v>
                </c:pt>
                <c:pt idx="21554">
                  <c:v>409.0796838</c:v>
                </c:pt>
                <c:pt idx="21555">
                  <c:v>409.09336150000001</c:v>
                </c:pt>
                <c:pt idx="21556">
                  <c:v>409.10703850000004</c:v>
                </c:pt>
                <c:pt idx="21557">
                  <c:v>409.12071470000001</c:v>
                </c:pt>
                <c:pt idx="21558">
                  <c:v>409.13439020000004</c:v>
                </c:pt>
                <c:pt idx="21559">
                  <c:v>409.14806500000003</c:v>
                </c:pt>
                <c:pt idx="21560">
                  <c:v>409.16173889999999</c:v>
                </c:pt>
                <c:pt idx="21561">
                  <c:v>409.17541210000002</c:v>
                </c:pt>
                <c:pt idx="21562">
                  <c:v>409.18908460000006</c:v>
                </c:pt>
                <c:pt idx="21563">
                  <c:v>409.20275630000003</c:v>
                </c:pt>
                <c:pt idx="21564">
                  <c:v>409.21642730000002</c:v>
                </c:pt>
                <c:pt idx="21565">
                  <c:v>409.23009750000006</c:v>
                </c:pt>
                <c:pt idx="21566">
                  <c:v>409.24376699999999</c:v>
                </c:pt>
                <c:pt idx="21567">
                  <c:v>409.25743570000003</c:v>
                </c:pt>
                <c:pt idx="21568">
                  <c:v>409.27110360000006</c:v>
                </c:pt>
                <c:pt idx="21569">
                  <c:v>409.28477079999999</c:v>
                </c:pt>
                <c:pt idx="21570">
                  <c:v>409.29843720000002</c:v>
                </c:pt>
                <c:pt idx="21571">
                  <c:v>409.31210290000001</c:v>
                </c:pt>
                <c:pt idx="21572">
                  <c:v>409.32576790000002</c:v>
                </c:pt>
                <c:pt idx="21573">
                  <c:v>409.33943200000004</c:v>
                </c:pt>
                <c:pt idx="21574">
                  <c:v>409.35309550000005</c:v>
                </c:pt>
                <c:pt idx="21575">
                  <c:v>409.36675820000005</c:v>
                </c:pt>
                <c:pt idx="21576">
                  <c:v>409.38042010000004</c:v>
                </c:pt>
                <c:pt idx="21577">
                  <c:v>409.39408120000002</c:v>
                </c:pt>
                <c:pt idx="21578">
                  <c:v>409.40774170000003</c:v>
                </c:pt>
                <c:pt idx="21579">
                  <c:v>409.42140130000001</c:v>
                </c:pt>
                <c:pt idx="21580">
                  <c:v>409.43506020000001</c:v>
                </c:pt>
                <c:pt idx="21581">
                  <c:v>409.44871840000002</c:v>
                </c:pt>
                <c:pt idx="21582">
                  <c:v>409.46237580000002</c:v>
                </c:pt>
                <c:pt idx="21583">
                  <c:v>409.47603240000001</c:v>
                </c:pt>
                <c:pt idx="21584">
                  <c:v>409.48968830000001</c:v>
                </c:pt>
                <c:pt idx="21585">
                  <c:v>409.50334350000003</c:v>
                </c:pt>
                <c:pt idx="21586">
                  <c:v>409.51699789999998</c:v>
                </c:pt>
                <c:pt idx="21587">
                  <c:v>409.53065149999998</c:v>
                </c:pt>
                <c:pt idx="21588">
                  <c:v>409.54430439999999</c:v>
                </c:pt>
                <c:pt idx="21589">
                  <c:v>409.55795649999999</c:v>
                </c:pt>
                <c:pt idx="21590">
                  <c:v>409.5716079</c:v>
                </c:pt>
                <c:pt idx="21591">
                  <c:v>409.58525850000001</c:v>
                </c:pt>
                <c:pt idx="21592">
                  <c:v>409.59890840000003</c:v>
                </c:pt>
                <c:pt idx="21593">
                  <c:v>409.61255750000004</c:v>
                </c:pt>
                <c:pt idx="21594">
                  <c:v>409.6262059</c:v>
                </c:pt>
                <c:pt idx="21595">
                  <c:v>409.63985350000002</c:v>
                </c:pt>
                <c:pt idx="21596">
                  <c:v>409.65350040000004</c:v>
                </c:pt>
                <c:pt idx="21597">
                  <c:v>409.66714650000006</c:v>
                </c:pt>
                <c:pt idx="21598">
                  <c:v>409.68079180000001</c:v>
                </c:pt>
                <c:pt idx="21599">
                  <c:v>409.69443640000003</c:v>
                </c:pt>
                <c:pt idx="21600">
                  <c:v>409.70808030000006</c:v>
                </c:pt>
                <c:pt idx="21601">
                  <c:v>409.72172340000003</c:v>
                </c:pt>
                <c:pt idx="21602">
                  <c:v>409.73536569999999</c:v>
                </c:pt>
                <c:pt idx="21603">
                  <c:v>409.74900730000002</c:v>
                </c:pt>
                <c:pt idx="21604">
                  <c:v>409.76264809999998</c:v>
                </c:pt>
                <c:pt idx="21605">
                  <c:v>409.77628820000001</c:v>
                </c:pt>
                <c:pt idx="21606">
                  <c:v>409.7899276</c:v>
                </c:pt>
                <c:pt idx="21607">
                  <c:v>409.80356610000007</c:v>
                </c:pt>
                <c:pt idx="21608">
                  <c:v>409.817204</c:v>
                </c:pt>
                <c:pt idx="21609">
                  <c:v>409.83084100000002</c:v>
                </c:pt>
                <c:pt idx="21610">
                  <c:v>409.84447729999999</c:v>
                </c:pt>
                <c:pt idx="21611">
                  <c:v>409.85811290000004</c:v>
                </c:pt>
                <c:pt idx="21612">
                  <c:v>409.87174770000001</c:v>
                </c:pt>
                <c:pt idx="21613">
                  <c:v>409.88538180000006</c:v>
                </c:pt>
                <c:pt idx="21614">
                  <c:v>409.89901509999999</c:v>
                </c:pt>
                <c:pt idx="21615">
                  <c:v>409.91264760000001</c:v>
                </c:pt>
                <c:pt idx="21616">
                  <c:v>409.92627940000006</c:v>
                </c:pt>
                <c:pt idx="21617">
                  <c:v>409.9399105</c:v>
                </c:pt>
                <c:pt idx="21618">
                  <c:v>409.95354079999998</c:v>
                </c:pt>
                <c:pt idx="21619">
                  <c:v>409.96717030000002</c:v>
                </c:pt>
                <c:pt idx="21620">
                  <c:v>409.98079910000001</c:v>
                </c:pt>
                <c:pt idx="21621">
                  <c:v>409.9944271</c:v>
                </c:pt>
                <c:pt idx="21622">
                  <c:v>410.00805440000005</c:v>
                </c:pt>
                <c:pt idx="21623">
                  <c:v>410.02168090000004</c:v>
                </c:pt>
                <c:pt idx="21624">
                  <c:v>410.03530670000004</c:v>
                </c:pt>
                <c:pt idx="21625">
                  <c:v>410.04893170000003</c:v>
                </c:pt>
                <c:pt idx="21626">
                  <c:v>410.06255600000003</c:v>
                </c:pt>
                <c:pt idx="21627">
                  <c:v>410.07617950000002</c:v>
                </c:pt>
                <c:pt idx="21628">
                  <c:v>410.08980220000001</c:v>
                </c:pt>
                <c:pt idx="21629">
                  <c:v>410.10342420000001</c:v>
                </c:pt>
                <c:pt idx="21630">
                  <c:v>410.11704550000002</c:v>
                </c:pt>
                <c:pt idx="21631">
                  <c:v>410.13066600000002</c:v>
                </c:pt>
                <c:pt idx="21632">
                  <c:v>410.14428570000007</c:v>
                </c:pt>
                <c:pt idx="21633">
                  <c:v>410.15790470000002</c:v>
                </c:pt>
                <c:pt idx="21634">
                  <c:v>410.17152300000004</c:v>
                </c:pt>
                <c:pt idx="21635">
                  <c:v>410.18514050000005</c:v>
                </c:pt>
                <c:pt idx="21636">
                  <c:v>410.19875719999999</c:v>
                </c:pt>
                <c:pt idx="21637">
                  <c:v>410.2123732</c:v>
                </c:pt>
                <c:pt idx="21638">
                  <c:v>410.22598840000001</c:v>
                </c:pt>
                <c:pt idx="21639">
                  <c:v>410.23960290000002</c:v>
                </c:pt>
                <c:pt idx="21640">
                  <c:v>410.25321660000003</c:v>
                </c:pt>
                <c:pt idx="21641">
                  <c:v>410.26682959999999</c:v>
                </c:pt>
                <c:pt idx="21642">
                  <c:v>410.28044180000006</c:v>
                </c:pt>
                <c:pt idx="21643">
                  <c:v>410.29405330000003</c:v>
                </c:pt>
                <c:pt idx="21644">
                  <c:v>410.30766399999999</c:v>
                </c:pt>
                <c:pt idx="21645">
                  <c:v>410.32127389999999</c:v>
                </c:pt>
                <c:pt idx="21646">
                  <c:v>410.33488310000001</c:v>
                </c:pt>
                <c:pt idx="21647">
                  <c:v>410.34849159999999</c:v>
                </c:pt>
                <c:pt idx="21648">
                  <c:v>410.36209930000001</c:v>
                </c:pt>
                <c:pt idx="21649">
                  <c:v>410.37570620000002</c:v>
                </c:pt>
                <c:pt idx="21650">
                  <c:v>410.38931239999999</c:v>
                </c:pt>
                <c:pt idx="21651">
                  <c:v>410.40291780000001</c:v>
                </c:pt>
                <c:pt idx="21652">
                  <c:v>410.41652249999999</c:v>
                </c:pt>
                <c:pt idx="21653">
                  <c:v>410.43012650000003</c:v>
                </c:pt>
                <c:pt idx="21654">
                  <c:v>410.44372960000004</c:v>
                </c:pt>
                <c:pt idx="21655">
                  <c:v>410.4091444</c:v>
                </c:pt>
                <c:pt idx="21656">
                  <c:v>410.42331180000002</c:v>
                </c:pt>
                <c:pt idx="21657">
                  <c:v>410.43747830000001</c:v>
                </c:pt>
                <c:pt idx="21658">
                  <c:v>410.45164410000001</c:v>
                </c:pt>
                <c:pt idx="21659">
                  <c:v>410.46580910000006</c:v>
                </c:pt>
                <c:pt idx="21660">
                  <c:v>410.47997340000001</c:v>
                </c:pt>
                <c:pt idx="21661">
                  <c:v>410.4941369</c:v>
                </c:pt>
                <c:pt idx="21662">
                  <c:v>410.50829959999999</c:v>
                </c:pt>
                <c:pt idx="21663">
                  <c:v>410.52246160000004</c:v>
                </c:pt>
                <c:pt idx="21664">
                  <c:v>410.53662280000003</c:v>
                </c:pt>
                <c:pt idx="21665">
                  <c:v>410.55078320000001</c:v>
                </c:pt>
                <c:pt idx="21666">
                  <c:v>410.56494290000006</c:v>
                </c:pt>
                <c:pt idx="21667">
                  <c:v>410.57910180000005</c:v>
                </c:pt>
                <c:pt idx="21668">
                  <c:v>410.59325990000002</c:v>
                </c:pt>
                <c:pt idx="21669">
                  <c:v>410.60741730000001</c:v>
                </c:pt>
                <c:pt idx="21670">
                  <c:v>410.62157389999999</c:v>
                </c:pt>
                <c:pt idx="21671">
                  <c:v>410.63572980000004</c:v>
                </c:pt>
                <c:pt idx="21672">
                  <c:v>410.64988490000002</c:v>
                </c:pt>
                <c:pt idx="21673">
                  <c:v>410.66403919999999</c:v>
                </c:pt>
                <c:pt idx="21674">
                  <c:v>410.67819270000001</c:v>
                </c:pt>
                <c:pt idx="21675">
                  <c:v>410.69234550000004</c:v>
                </c:pt>
                <c:pt idx="21676">
                  <c:v>410.70649750000001</c:v>
                </c:pt>
                <c:pt idx="21677">
                  <c:v>410.72064880000005</c:v>
                </c:pt>
                <c:pt idx="21678">
                  <c:v>410.73479930000002</c:v>
                </c:pt>
                <c:pt idx="21679">
                  <c:v>410.74894900000004</c:v>
                </c:pt>
                <c:pt idx="21680">
                  <c:v>410.76309800000001</c:v>
                </c:pt>
                <c:pt idx="21681">
                  <c:v>410.77724620000004</c:v>
                </c:pt>
                <c:pt idx="21682">
                  <c:v>410.79139359999999</c:v>
                </c:pt>
                <c:pt idx="21683">
                  <c:v>410.80554030000002</c:v>
                </c:pt>
                <c:pt idx="21684">
                  <c:v>410.81968620000004</c:v>
                </c:pt>
                <c:pt idx="21685">
                  <c:v>410.83383130000004</c:v>
                </c:pt>
                <c:pt idx="21686">
                  <c:v>410.84797570000006</c:v>
                </c:pt>
                <c:pt idx="21687">
                  <c:v>410.86211930000002</c:v>
                </c:pt>
                <c:pt idx="21688">
                  <c:v>410.87626210000002</c:v>
                </c:pt>
                <c:pt idx="21689">
                  <c:v>410.89040419999998</c:v>
                </c:pt>
                <c:pt idx="21690">
                  <c:v>410.90454549999998</c:v>
                </c:pt>
                <c:pt idx="21691">
                  <c:v>410.9186861</c:v>
                </c:pt>
                <c:pt idx="21692">
                  <c:v>410.93282590000001</c:v>
                </c:pt>
                <c:pt idx="21693">
                  <c:v>410.94696490000001</c:v>
                </c:pt>
                <c:pt idx="21694">
                  <c:v>410.9611031</c:v>
                </c:pt>
                <c:pt idx="21695">
                  <c:v>410.97524060000001</c:v>
                </c:pt>
                <c:pt idx="21696">
                  <c:v>410.98937740000002</c:v>
                </c:pt>
                <c:pt idx="21697">
                  <c:v>411.00351330000007</c:v>
                </c:pt>
                <c:pt idx="21698">
                  <c:v>411.01764850000001</c:v>
                </c:pt>
                <c:pt idx="21699">
                  <c:v>411.0317829</c:v>
                </c:pt>
                <c:pt idx="21700">
                  <c:v>411.0459166</c:v>
                </c:pt>
                <c:pt idx="21701">
                  <c:v>411.06004950000005</c:v>
                </c:pt>
                <c:pt idx="21702">
                  <c:v>411.07418160000003</c:v>
                </c:pt>
                <c:pt idx="21703">
                  <c:v>411.08831300000003</c:v>
                </c:pt>
                <c:pt idx="21704">
                  <c:v>411.10244360000002</c:v>
                </c:pt>
                <c:pt idx="21705">
                  <c:v>411.11657350000002</c:v>
                </c:pt>
                <c:pt idx="21706">
                  <c:v>411.13070250000004</c:v>
                </c:pt>
                <c:pt idx="21707">
                  <c:v>411.14483090000004</c:v>
                </c:pt>
                <c:pt idx="21708">
                  <c:v>411.15895840000002</c:v>
                </c:pt>
                <c:pt idx="21709">
                  <c:v>411.17308520000006</c:v>
                </c:pt>
                <c:pt idx="21710">
                  <c:v>411.18721120000004</c:v>
                </c:pt>
                <c:pt idx="21711">
                  <c:v>411.2013364</c:v>
                </c:pt>
                <c:pt idx="21712">
                  <c:v>411.21546089999998</c:v>
                </c:pt>
                <c:pt idx="21713">
                  <c:v>411.22958469999998</c:v>
                </c:pt>
                <c:pt idx="21714">
                  <c:v>411.24370759999999</c:v>
                </c:pt>
                <c:pt idx="21715">
                  <c:v>411.25782980000002</c:v>
                </c:pt>
                <c:pt idx="21716">
                  <c:v>411.27195119999999</c:v>
                </c:pt>
                <c:pt idx="21717">
                  <c:v>411.28607190000002</c:v>
                </c:pt>
                <c:pt idx="21718">
                  <c:v>411.30019180000005</c:v>
                </c:pt>
                <c:pt idx="21719">
                  <c:v>411.31431090000001</c:v>
                </c:pt>
                <c:pt idx="21720">
                  <c:v>411.32842930000004</c:v>
                </c:pt>
                <c:pt idx="21721">
                  <c:v>411.3425469</c:v>
                </c:pt>
                <c:pt idx="21722">
                  <c:v>411.35666370000001</c:v>
                </c:pt>
                <c:pt idx="21723">
                  <c:v>411.37077980000004</c:v>
                </c:pt>
                <c:pt idx="21724">
                  <c:v>411.38489510000005</c:v>
                </c:pt>
                <c:pt idx="21725">
                  <c:v>411.39900970000002</c:v>
                </c:pt>
                <c:pt idx="21726">
                  <c:v>411.41312350000004</c:v>
                </c:pt>
                <c:pt idx="21727">
                  <c:v>411.42723650000005</c:v>
                </c:pt>
                <c:pt idx="21728">
                  <c:v>411.44134870000005</c:v>
                </c:pt>
                <c:pt idx="21729">
                  <c:v>411.4554602</c:v>
                </c:pt>
                <c:pt idx="21730">
                  <c:v>411.46957090000001</c:v>
                </c:pt>
                <c:pt idx="21731">
                  <c:v>411.48368089999997</c:v>
                </c:pt>
                <c:pt idx="21732">
                  <c:v>411.49779010000003</c:v>
                </c:pt>
                <c:pt idx="21733">
                  <c:v>411.51189850000003</c:v>
                </c:pt>
                <c:pt idx="21734">
                  <c:v>411.52600620000004</c:v>
                </c:pt>
                <c:pt idx="21735">
                  <c:v>411.54011300000002</c:v>
                </c:pt>
                <c:pt idx="21736">
                  <c:v>411.55421920000003</c:v>
                </c:pt>
                <c:pt idx="21737">
                  <c:v>411.56832450000002</c:v>
                </c:pt>
                <c:pt idx="21738">
                  <c:v>411.58242910000001</c:v>
                </c:pt>
                <c:pt idx="21739">
                  <c:v>411.59653300000002</c:v>
                </c:pt>
                <c:pt idx="21740">
                  <c:v>411.61063610000002</c:v>
                </c:pt>
                <c:pt idx="21741">
                  <c:v>411.62473840000001</c:v>
                </c:pt>
                <c:pt idx="21742">
                  <c:v>411.63883990000005</c:v>
                </c:pt>
                <c:pt idx="21743">
                  <c:v>411.65294069999999</c:v>
                </c:pt>
                <c:pt idx="21744">
                  <c:v>411.66704070000003</c:v>
                </c:pt>
                <c:pt idx="21745">
                  <c:v>411.68113990000001</c:v>
                </c:pt>
                <c:pt idx="21746">
                  <c:v>411.69523839999999</c:v>
                </c:pt>
                <c:pt idx="21747">
                  <c:v>411.70933609999997</c:v>
                </c:pt>
                <c:pt idx="21748">
                  <c:v>411.72343310000002</c:v>
                </c:pt>
                <c:pt idx="21749">
                  <c:v>411.73752930000001</c:v>
                </c:pt>
                <c:pt idx="21750">
                  <c:v>411.75162469999998</c:v>
                </c:pt>
                <c:pt idx="21751">
                  <c:v>411.76571940000002</c:v>
                </c:pt>
                <c:pt idx="21752">
                  <c:v>411.7798133</c:v>
                </c:pt>
                <c:pt idx="21753">
                  <c:v>411.79390640000003</c:v>
                </c:pt>
                <c:pt idx="21754">
                  <c:v>411.80799870000004</c:v>
                </c:pt>
                <c:pt idx="21755">
                  <c:v>411.82209030000007</c:v>
                </c:pt>
                <c:pt idx="21756">
                  <c:v>411.8361812</c:v>
                </c:pt>
                <c:pt idx="21757">
                  <c:v>411.85027120000001</c:v>
                </c:pt>
                <c:pt idx="21758">
                  <c:v>411.8643606</c:v>
                </c:pt>
                <c:pt idx="21759">
                  <c:v>411.87844910000007</c:v>
                </c:pt>
                <c:pt idx="21760">
                  <c:v>411.89253690000004</c:v>
                </c:pt>
                <c:pt idx="21761">
                  <c:v>411.90662390000006</c:v>
                </c:pt>
                <c:pt idx="21762">
                  <c:v>411.92071010000001</c:v>
                </c:pt>
                <c:pt idx="21763">
                  <c:v>411.93479560000003</c:v>
                </c:pt>
                <c:pt idx="21764">
                  <c:v>411.94888030000004</c:v>
                </c:pt>
                <c:pt idx="21765">
                  <c:v>411.96296430000001</c:v>
                </c:pt>
                <c:pt idx="21766">
                  <c:v>411.9770474</c:v>
                </c:pt>
                <c:pt idx="21767">
                  <c:v>411.99112989999998</c:v>
                </c:pt>
                <c:pt idx="21768">
                  <c:v>412.00521150000003</c:v>
                </c:pt>
                <c:pt idx="21769">
                  <c:v>412.01929240000004</c:v>
                </c:pt>
                <c:pt idx="21770">
                  <c:v>412.03337249999998</c:v>
                </c:pt>
                <c:pt idx="21771">
                  <c:v>412.0474519</c:v>
                </c:pt>
                <c:pt idx="21772">
                  <c:v>412.0615305</c:v>
                </c:pt>
                <c:pt idx="21773">
                  <c:v>412.0756083</c:v>
                </c:pt>
                <c:pt idx="21774">
                  <c:v>412.08968540000001</c:v>
                </c:pt>
                <c:pt idx="21775">
                  <c:v>412.10376170000001</c:v>
                </c:pt>
                <c:pt idx="21776">
                  <c:v>412.1178372</c:v>
                </c:pt>
                <c:pt idx="21777">
                  <c:v>412.131912</c:v>
                </c:pt>
                <c:pt idx="21778">
                  <c:v>412.14598599999999</c:v>
                </c:pt>
                <c:pt idx="21779">
                  <c:v>412.1600593</c:v>
                </c:pt>
                <c:pt idx="21780">
                  <c:v>412.17413170000003</c:v>
                </c:pt>
                <c:pt idx="21781">
                  <c:v>412.18820340000002</c:v>
                </c:pt>
                <c:pt idx="21782">
                  <c:v>412.20227440000002</c:v>
                </c:pt>
                <c:pt idx="21783">
                  <c:v>412.21634460000007</c:v>
                </c:pt>
                <c:pt idx="21784">
                  <c:v>412.23041400000005</c:v>
                </c:pt>
                <c:pt idx="21785">
                  <c:v>412.24448259999997</c:v>
                </c:pt>
                <c:pt idx="21786">
                  <c:v>412.25855050000001</c:v>
                </c:pt>
                <c:pt idx="21787">
                  <c:v>412.27261770000001</c:v>
                </c:pt>
                <c:pt idx="21788">
                  <c:v>412.28668400000004</c:v>
                </c:pt>
                <c:pt idx="21789">
                  <c:v>412.30074960000002</c:v>
                </c:pt>
                <c:pt idx="21790">
                  <c:v>412.31481440000005</c:v>
                </c:pt>
                <c:pt idx="21791">
                  <c:v>412.32887850000003</c:v>
                </c:pt>
                <c:pt idx="21792">
                  <c:v>412.34294180000001</c:v>
                </c:pt>
                <c:pt idx="21793">
                  <c:v>412.35700430000003</c:v>
                </c:pt>
                <c:pt idx="21794">
                  <c:v>412.37106610000001</c:v>
                </c:pt>
                <c:pt idx="21795">
                  <c:v>412.38512709999998</c:v>
                </c:pt>
                <c:pt idx="21796">
                  <c:v>412.39918740000002</c:v>
                </c:pt>
                <c:pt idx="21797">
                  <c:v>412.41324680000002</c:v>
                </c:pt>
                <c:pt idx="21798">
                  <c:v>412.42730550000005</c:v>
                </c:pt>
                <c:pt idx="21799">
                  <c:v>412.44136350000002</c:v>
                </c:pt>
                <c:pt idx="21800">
                  <c:v>412.45542069999999</c:v>
                </c:pt>
                <c:pt idx="21801">
                  <c:v>412.46947710000006</c:v>
                </c:pt>
                <c:pt idx="21802">
                  <c:v>412.48353270000001</c:v>
                </c:pt>
                <c:pt idx="21803">
                  <c:v>412.49758759999997</c:v>
                </c:pt>
                <c:pt idx="21804">
                  <c:v>412.51164170000004</c:v>
                </c:pt>
                <c:pt idx="21805">
                  <c:v>412.52569510000001</c:v>
                </c:pt>
                <c:pt idx="21806">
                  <c:v>412.53974770000002</c:v>
                </c:pt>
                <c:pt idx="21807">
                  <c:v>412.55379950000003</c:v>
                </c:pt>
                <c:pt idx="21808">
                  <c:v>412.56785060000004</c:v>
                </c:pt>
                <c:pt idx="21809">
                  <c:v>412.58190090000005</c:v>
                </c:pt>
                <c:pt idx="21810">
                  <c:v>412.59595039999999</c:v>
                </c:pt>
                <c:pt idx="21811">
                  <c:v>412.6099992</c:v>
                </c:pt>
                <c:pt idx="21812">
                  <c:v>412.62404720000001</c:v>
                </c:pt>
                <c:pt idx="21813">
                  <c:v>412.6380944</c:v>
                </c:pt>
                <c:pt idx="21814">
                  <c:v>412.65214090000001</c:v>
                </c:pt>
                <c:pt idx="21815">
                  <c:v>412.66618660000006</c:v>
                </c:pt>
                <c:pt idx="21816">
                  <c:v>412.68023150000005</c:v>
                </c:pt>
                <c:pt idx="21817">
                  <c:v>412.69427570000005</c:v>
                </c:pt>
                <c:pt idx="21818">
                  <c:v>412.70831910000004</c:v>
                </c:pt>
                <c:pt idx="21819">
                  <c:v>412.72236180000004</c:v>
                </c:pt>
                <c:pt idx="21820">
                  <c:v>412.73640360000002</c:v>
                </c:pt>
                <c:pt idx="21821">
                  <c:v>412.75044480000003</c:v>
                </c:pt>
                <c:pt idx="21822">
                  <c:v>412.7644851</c:v>
                </c:pt>
                <c:pt idx="21823">
                  <c:v>412.77852470000005</c:v>
                </c:pt>
                <c:pt idx="21824">
                  <c:v>412.79256350000003</c:v>
                </c:pt>
                <c:pt idx="21825">
                  <c:v>412.80660160000002</c:v>
                </c:pt>
                <c:pt idx="21826">
                  <c:v>412.82063890000001</c:v>
                </c:pt>
                <c:pt idx="21827">
                  <c:v>412.83467539999998</c:v>
                </c:pt>
                <c:pt idx="21828">
                  <c:v>412.84871119999997</c:v>
                </c:pt>
                <c:pt idx="21829">
                  <c:v>412.86274620000006</c:v>
                </c:pt>
                <c:pt idx="21830">
                  <c:v>412.87678040000003</c:v>
                </c:pt>
                <c:pt idx="21831">
                  <c:v>412.89081390000001</c:v>
                </c:pt>
                <c:pt idx="21832">
                  <c:v>412.90484659999998</c:v>
                </c:pt>
                <c:pt idx="21833">
                  <c:v>412.91887850000001</c:v>
                </c:pt>
                <c:pt idx="21834">
                  <c:v>412.93290970000004</c:v>
                </c:pt>
                <c:pt idx="21835">
                  <c:v>412.94694010000001</c:v>
                </c:pt>
                <c:pt idx="21836">
                  <c:v>412.96096980000004</c:v>
                </c:pt>
                <c:pt idx="21837">
                  <c:v>412.97499859999999</c:v>
                </c:pt>
                <c:pt idx="21838">
                  <c:v>412.98902679999998</c:v>
                </c:pt>
                <c:pt idx="21839">
                  <c:v>413.00305410000004</c:v>
                </c:pt>
                <c:pt idx="21840">
                  <c:v>413.01708070000007</c:v>
                </c:pt>
                <c:pt idx="21841">
                  <c:v>413.03110650000002</c:v>
                </c:pt>
                <c:pt idx="21842">
                  <c:v>413.04513160000005</c:v>
                </c:pt>
                <c:pt idx="21843">
                  <c:v>413.05915590000006</c:v>
                </c:pt>
                <c:pt idx="21844">
                  <c:v>413.07317940000001</c:v>
                </c:pt>
                <c:pt idx="21845">
                  <c:v>413.08720220000004</c:v>
                </c:pt>
                <c:pt idx="21846">
                  <c:v>413.10122410000002</c:v>
                </c:pt>
                <c:pt idx="21847">
                  <c:v>413.11524539999999</c:v>
                </c:pt>
                <c:pt idx="21848">
                  <c:v>413.12926580000004</c:v>
                </c:pt>
                <c:pt idx="21849">
                  <c:v>413.14328550000005</c:v>
                </c:pt>
                <c:pt idx="21850">
                  <c:v>413.15730450000001</c:v>
                </c:pt>
                <c:pt idx="21851">
                  <c:v>413.17132270000002</c:v>
                </c:pt>
                <c:pt idx="21852">
                  <c:v>413.18534010000002</c:v>
                </c:pt>
                <c:pt idx="21853">
                  <c:v>413.19935670000001</c:v>
                </c:pt>
                <c:pt idx="21854">
                  <c:v>413.21337260000001</c:v>
                </c:pt>
                <c:pt idx="21855">
                  <c:v>413.22738770000001</c:v>
                </c:pt>
                <c:pt idx="21856">
                  <c:v>413.24140210000002</c:v>
                </c:pt>
                <c:pt idx="21857">
                  <c:v>413.25541560000005</c:v>
                </c:pt>
                <c:pt idx="21858">
                  <c:v>413.2694285</c:v>
                </c:pt>
                <c:pt idx="21859">
                  <c:v>413.28344050000004</c:v>
                </c:pt>
                <c:pt idx="21860">
                  <c:v>413.29745180000003</c:v>
                </c:pt>
                <c:pt idx="21861">
                  <c:v>413.31146230000002</c:v>
                </c:pt>
                <c:pt idx="21862">
                  <c:v>413.32547210000007</c:v>
                </c:pt>
                <c:pt idx="21863">
                  <c:v>413.33948110000006</c:v>
                </c:pt>
                <c:pt idx="21864">
                  <c:v>413.35348930000004</c:v>
                </c:pt>
                <c:pt idx="21865">
                  <c:v>413.36749680000003</c:v>
                </c:pt>
                <c:pt idx="21866">
                  <c:v>413.38150350000006</c:v>
                </c:pt>
                <c:pt idx="21867">
                  <c:v>413.39550939999998</c:v>
                </c:pt>
                <c:pt idx="21868">
                  <c:v>413.40951460000002</c:v>
                </c:pt>
                <c:pt idx="21869">
                  <c:v>413.42351900000006</c:v>
                </c:pt>
                <c:pt idx="21870">
                  <c:v>413.43752260000002</c:v>
                </c:pt>
                <c:pt idx="21871">
                  <c:v>413.45152550000006</c:v>
                </c:pt>
                <c:pt idx="21872">
                  <c:v>413.46552760000003</c:v>
                </c:pt>
                <c:pt idx="21873">
                  <c:v>413.47952900000001</c:v>
                </c:pt>
                <c:pt idx="21874">
                  <c:v>413.49352950000002</c:v>
                </c:pt>
                <c:pt idx="21875">
                  <c:v>413.50752930000004</c:v>
                </c:pt>
                <c:pt idx="21876">
                  <c:v>413.52152840000002</c:v>
                </c:pt>
                <c:pt idx="21877">
                  <c:v>413.53552670000005</c:v>
                </c:pt>
                <c:pt idx="21878">
                  <c:v>413.54952420000001</c:v>
                </c:pt>
                <c:pt idx="21879">
                  <c:v>413.56352099999998</c:v>
                </c:pt>
                <c:pt idx="21880">
                  <c:v>413.577517</c:v>
                </c:pt>
                <c:pt idx="21881">
                  <c:v>413.59151220000001</c:v>
                </c:pt>
                <c:pt idx="21882">
                  <c:v>413.60550660000001</c:v>
                </c:pt>
                <c:pt idx="21883">
                  <c:v>413.61950030000003</c:v>
                </c:pt>
                <c:pt idx="21884">
                  <c:v>413.63349330000005</c:v>
                </c:pt>
                <c:pt idx="21885">
                  <c:v>413.64748540000005</c:v>
                </c:pt>
                <c:pt idx="21886">
                  <c:v>413.6614768</c:v>
                </c:pt>
                <c:pt idx="21887">
                  <c:v>413.67546750000002</c:v>
                </c:pt>
                <c:pt idx="21888">
                  <c:v>413.68945740000004</c:v>
                </c:pt>
                <c:pt idx="21889">
                  <c:v>413.70344650000004</c:v>
                </c:pt>
                <c:pt idx="21890">
                  <c:v>413.71743480000004</c:v>
                </c:pt>
                <c:pt idx="21891">
                  <c:v>413.73142240000004</c:v>
                </c:pt>
                <c:pt idx="21892">
                  <c:v>413.74540919999998</c:v>
                </c:pt>
                <c:pt idx="21893">
                  <c:v>413.75939530000005</c:v>
                </c:pt>
                <c:pt idx="21894">
                  <c:v>413.77338050000003</c:v>
                </c:pt>
                <c:pt idx="21895">
                  <c:v>413.78736510000005</c:v>
                </c:pt>
                <c:pt idx="21896">
                  <c:v>413.80134880000003</c:v>
                </c:pt>
                <c:pt idx="21897">
                  <c:v>413.81533180000002</c:v>
                </c:pt>
                <c:pt idx="21898">
                  <c:v>413.82931400000001</c:v>
                </c:pt>
                <c:pt idx="21899">
                  <c:v>413.84329550000001</c:v>
                </c:pt>
                <c:pt idx="21900">
                  <c:v>413.8572762</c:v>
                </c:pt>
                <c:pt idx="21901">
                  <c:v>413.87125610000004</c:v>
                </c:pt>
                <c:pt idx="21902">
                  <c:v>413.88523530000003</c:v>
                </c:pt>
                <c:pt idx="21903">
                  <c:v>413.89921370000002</c:v>
                </c:pt>
                <c:pt idx="21904">
                  <c:v>413.91319129999999</c:v>
                </c:pt>
                <c:pt idx="21905">
                  <c:v>413.92716820000004</c:v>
                </c:pt>
                <c:pt idx="21906">
                  <c:v>413.94114430000002</c:v>
                </c:pt>
                <c:pt idx="21907">
                  <c:v>413.95511959999999</c:v>
                </c:pt>
                <c:pt idx="21908">
                  <c:v>413.96909420000003</c:v>
                </c:pt>
                <c:pt idx="21909">
                  <c:v>413.98306800000006</c:v>
                </c:pt>
                <c:pt idx="21910">
                  <c:v>413.99704110000005</c:v>
                </c:pt>
                <c:pt idx="21911">
                  <c:v>414.0110133</c:v>
                </c:pt>
                <c:pt idx="21912">
                  <c:v>414.02498490000005</c:v>
                </c:pt>
                <c:pt idx="21913">
                  <c:v>414.03895560000007</c:v>
                </c:pt>
                <c:pt idx="21914">
                  <c:v>414.05292559999998</c:v>
                </c:pt>
                <c:pt idx="21915">
                  <c:v>414.0668948</c:v>
                </c:pt>
                <c:pt idx="21916">
                  <c:v>414.08086330000003</c:v>
                </c:pt>
                <c:pt idx="21917">
                  <c:v>414.094831</c:v>
                </c:pt>
                <c:pt idx="21918">
                  <c:v>414.10879790000001</c:v>
                </c:pt>
                <c:pt idx="21919">
                  <c:v>414.12276410000004</c:v>
                </c:pt>
                <c:pt idx="21920">
                  <c:v>414.1367295</c:v>
                </c:pt>
                <c:pt idx="21921">
                  <c:v>414.15069410000001</c:v>
                </c:pt>
                <c:pt idx="21922">
                  <c:v>414.16465800000003</c:v>
                </c:pt>
                <c:pt idx="21923">
                  <c:v>414.17862110000004</c:v>
                </c:pt>
                <c:pt idx="21924">
                  <c:v>414.19258340000005</c:v>
                </c:pt>
                <c:pt idx="21925">
                  <c:v>414.20654500000006</c:v>
                </c:pt>
                <c:pt idx="21926">
                  <c:v>414.22050580000001</c:v>
                </c:pt>
                <c:pt idx="21927">
                  <c:v>414.23446580000001</c:v>
                </c:pt>
                <c:pt idx="21928">
                  <c:v>414.24842510000002</c:v>
                </c:pt>
                <c:pt idx="21929">
                  <c:v>414.26238360000002</c:v>
                </c:pt>
                <c:pt idx="21930">
                  <c:v>414.27634139999998</c:v>
                </c:pt>
                <c:pt idx="21931">
                  <c:v>414.29029830000002</c:v>
                </c:pt>
                <c:pt idx="21932">
                  <c:v>414.30425460000004</c:v>
                </c:pt>
                <c:pt idx="21933">
                  <c:v>414.31821000000002</c:v>
                </c:pt>
                <c:pt idx="21934">
                  <c:v>414.33216470000002</c:v>
                </c:pt>
                <c:pt idx="21935">
                  <c:v>414.34611860000001</c:v>
                </c:pt>
                <c:pt idx="21936">
                  <c:v>414.36007180000007</c:v>
                </c:pt>
                <c:pt idx="21937">
                  <c:v>414.37402420000001</c:v>
                </c:pt>
                <c:pt idx="21938">
                  <c:v>414.38797579999999</c:v>
                </c:pt>
                <c:pt idx="21939">
                  <c:v>414.40192670000005</c:v>
                </c:pt>
                <c:pt idx="21940">
                  <c:v>414.41587680000004</c:v>
                </c:pt>
                <c:pt idx="21941">
                  <c:v>414.42982610000001</c:v>
                </c:pt>
                <c:pt idx="21942">
                  <c:v>414.44377470000001</c:v>
                </c:pt>
                <c:pt idx="21943">
                  <c:v>414.45772250000005</c:v>
                </c:pt>
                <c:pt idx="21944">
                  <c:v>414.47166950000002</c:v>
                </c:pt>
                <c:pt idx="21945">
                  <c:v>414.48561580000001</c:v>
                </c:pt>
                <c:pt idx="21946">
                  <c:v>414.49956129999998</c:v>
                </c:pt>
                <c:pt idx="21947">
                  <c:v>414.51350610000003</c:v>
                </c:pt>
                <c:pt idx="21948">
                  <c:v>414.52745010000001</c:v>
                </c:pt>
                <c:pt idx="21949">
                  <c:v>414.54139330000004</c:v>
                </c:pt>
                <c:pt idx="21950">
                  <c:v>414.5553357</c:v>
                </c:pt>
                <c:pt idx="21951">
                  <c:v>414.56927740000003</c:v>
                </c:pt>
                <c:pt idx="21952">
                  <c:v>414.5832183</c:v>
                </c:pt>
                <c:pt idx="21953">
                  <c:v>414.59715850000003</c:v>
                </c:pt>
                <c:pt idx="21954">
                  <c:v>414.6110979</c:v>
                </c:pt>
                <c:pt idx="21955">
                  <c:v>414.62503650000002</c:v>
                </c:pt>
                <c:pt idx="21956">
                  <c:v>414.6389744</c:v>
                </c:pt>
                <c:pt idx="21957">
                  <c:v>414.65291150000002</c:v>
                </c:pt>
                <c:pt idx="21958">
                  <c:v>414.66684780000003</c:v>
                </c:pt>
                <c:pt idx="21959">
                  <c:v>414.6807834</c:v>
                </c:pt>
                <c:pt idx="21960">
                  <c:v>414.69471820000001</c:v>
                </c:pt>
                <c:pt idx="21961">
                  <c:v>414.70865220000002</c:v>
                </c:pt>
                <c:pt idx="21962">
                  <c:v>414.72258550000004</c:v>
                </c:pt>
                <c:pt idx="21963">
                  <c:v>414.73651799999999</c:v>
                </c:pt>
                <c:pt idx="21964">
                  <c:v>414.75044980000001</c:v>
                </c:pt>
                <c:pt idx="21965">
                  <c:v>414.7643807</c:v>
                </c:pt>
                <c:pt idx="21966">
                  <c:v>414.77831090000001</c:v>
                </c:pt>
                <c:pt idx="21967">
                  <c:v>414.79224040000003</c:v>
                </c:pt>
                <c:pt idx="21968">
                  <c:v>414.80616910000003</c:v>
                </c:pt>
                <c:pt idx="21969">
                  <c:v>414.82009700000003</c:v>
                </c:pt>
                <c:pt idx="21970">
                  <c:v>414.83402420000004</c:v>
                </c:pt>
                <c:pt idx="21971">
                  <c:v>414.84795050000002</c:v>
                </c:pt>
                <c:pt idx="21972">
                  <c:v>414.86187620000004</c:v>
                </c:pt>
                <c:pt idx="21973">
                  <c:v>414.87580100000002</c:v>
                </c:pt>
                <c:pt idx="21974">
                  <c:v>414.88972510000002</c:v>
                </c:pt>
                <c:pt idx="21975">
                  <c:v>414.90364850000003</c:v>
                </c:pt>
                <c:pt idx="21976">
                  <c:v>414.91757100000001</c:v>
                </c:pt>
                <c:pt idx="21977">
                  <c:v>414.9314928</c:v>
                </c:pt>
                <c:pt idx="21978">
                  <c:v>414.94541390000006</c:v>
                </c:pt>
                <c:pt idx="21979">
                  <c:v>414.95933410000004</c:v>
                </c:pt>
                <c:pt idx="21980">
                  <c:v>414.97325360000002</c:v>
                </c:pt>
                <c:pt idx="21981">
                  <c:v>414.98717240000002</c:v>
                </c:pt>
                <c:pt idx="21982">
                  <c:v>415.00109040000007</c:v>
                </c:pt>
                <c:pt idx="21983">
                  <c:v>415.01500759999999</c:v>
                </c:pt>
                <c:pt idx="21984">
                  <c:v>415.02892400000002</c:v>
                </c:pt>
                <c:pt idx="21985">
                  <c:v>415.04283970000006</c:v>
                </c:pt>
                <c:pt idx="21986">
                  <c:v>415.05675460000003</c:v>
                </c:pt>
                <c:pt idx="21987">
                  <c:v>415.07066880000002</c:v>
                </c:pt>
                <c:pt idx="21988">
                  <c:v>415.0845822</c:v>
                </c:pt>
                <c:pt idx="21989">
                  <c:v>415.09849480000003</c:v>
                </c:pt>
                <c:pt idx="21990">
                  <c:v>415.11240659999999</c:v>
                </c:pt>
                <c:pt idx="21991">
                  <c:v>415.12631770000002</c:v>
                </c:pt>
                <c:pt idx="21992">
                  <c:v>415.1402281</c:v>
                </c:pt>
                <c:pt idx="21993">
                  <c:v>415.15413760000001</c:v>
                </c:pt>
                <c:pt idx="21994">
                  <c:v>415.16804640000004</c:v>
                </c:pt>
                <c:pt idx="21995">
                  <c:v>415.18195450000002</c:v>
                </c:pt>
                <c:pt idx="21996">
                  <c:v>415.19586170000002</c:v>
                </c:pt>
                <c:pt idx="21997">
                  <c:v>415.20976819999998</c:v>
                </c:pt>
                <c:pt idx="21998">
                  <c:v>415.22367400000002</c:v>
                </c:pt>
                <c:pt idx="21999">
                  <c:v>415.23757890000002</c:v>
                </c:pt>
                <c:pt idx="22000">
                  <c:v>415.2514832</c:v>
                </c:pt>
                <c:pt idx="22001">
                  <c:v>415.26538660000006</c:v>
                </c:pt>
                <c:pt idx="22002">
                  <c:v>415.27928930000002</c:v>
                </c:pt>
                <c:pt idx="22003">
                  <c:v>415.29319120000002</c:v>
                </c:pt>
                <c:pt idx="22004">
                  <c:v>415.30709230000002</c:v>
                </c:pt>
                <c:pt idx="22005">
                  <c:v>415.32099270000003</c:v>
                </c:pt>
                <c:pt idx="22006">
                  <c:v>415.33489229999998</c:v>
                </c:pt>
                <c:pt idx="22007">
                  <c:v>415.34879119999999</c:v>
                </c:pt>
                <c:pt idx="22008">
                  <c:v>415.36268930000006</c:v>
                </c:pt>
                <c:pt idx="22009">
                  <c:v>415.3765866</c:v>
                </c:pt>
                <c:pt idx="22010">
                  <c:v>415.39048320000006</c:v>
                </c:pt>
                <c:pt idx="22011">
                  <c:v>415.40437900000001</c:v>
                </c:pt>
                <c:pt idx="22012">
                  <c:v>415.418274</c:v>
                </c:pt>
                <c:pt idx="22013">
                  <c:v>415.4321683</c:v>
                </c:pt>
                <c:pt idx="22014">
                  <c:v>415.44606180000005</c:v>
                </c:pt>
                <c:pt idx="22015">
                  <c:v>415.45995450000004</c:v>
                </c:pt>
                <c:pt idx="22016">
                  <c:v>415.47384649999998</c:v>
                </c:pt>
                <c:pt idx="22017">
                  <c:v>415.48773770000003</c:v>
                </c:pt>
                <c:pt idx="22018">
                  <c:v>415.5016281</c:v>
                </c:pt>
                <c:pt idx="22019">
                  <c:v>415.51551780000005</c:v>
                </c:pt>
                <c:pt idx="22020">
                  <c:v>415.52940669999998</c:v>
                </c:pt>
                <c:pt idx="22021">
                  <c:v>415.54329490000003</c:v>
                </c:pt>
                <c:pt idx="22022">
                  <c:v>415.55718230000002</c:v>
                </c:pt>
                <c:pt idx="22023">
                  <c:v>415.5710689</c:v>
                </c:pt>
                <c:pt idx="22024">
                  <c:v>415.58495470000003</c:v>
                </c:pt>
                <c:pt idx="22025">
                  <c:v>415.59883980000001</c:v>
                </c:pt>
                <c:pt idx="22026">
                  <c:v>415.61272410000004</c:v>
                </c:pt>
                <c:pt idx="22027">
                  <c:v>415.62660770000002</c:v>
                </c:pt>
                <c:pt idx="22028">
                  <c:v>415.64049050000006</c:v>
                </c:pt>
                <c:pt idx="22029">
                  <c:v>415.65437250000002</c:v>
                </c:pt>
                <c:pt idx="22030">
                  <c:v>415.6682538</c:v>
                </c:pt>
                <c:pt idx="22031">
                  <c:v>415.68213430000003</c:v>
                </c:pt>
                <c:pt idx="22032">
                  <c:v>415.69601399999999</c:v>
                </c:pt>
                <c:pt idx="22033">
                  <c:v>415.70989300000002</c:v>
                </c:pt>
                <c:pt idx="22034">
                  <c:v>415.72377119999999</c:v>
                </c:pt>
                <c:pt idx="22035">
                  <c:v>415.73764860000006</c:v>
                </c:pt>
                <c:pt idx="22036">
                  <c:v>415.75152530000003</c:v>
                </c:pt>
                <c:pt idx="22037">
                  <c:v>415.76540120000004</c:v>
                </c:pt>
                <c:pt idx="22038">
                  <c:v>415.77927640000001</c:v>
                </c:pt>
                <c:pt idx="22039">
                  <c:v>415.79315070000001</c:v>
                </c:pt>
                <c:pt idx="22040">
                  <c:v>415.80702430000002</c:v>
                </c:pt>
                <c:pt idx="22041">
                  <c:v>415.82089719999999</c:v>
                </c:pt>
                <c:pt idx="22042">
                  <c:v>415.8347693</c:v>
                </c:pt>
                <c:pt idx="22043">
                  <c:v>415.84864060000001</c:v>
                </c:pt>
                <c:pt idx="22044">
                  <c:v>415.86251120000003</c:v>
                </c:pt>
                <c:pt idx="22045">
                  <c:v>415.87638100000004</c:v>
                </c:pt>
                <c:pt idx="22046">
                  <c:v>415.89025000000004</c:v>
                </c:pt>
                <c:pt idx="22047">
                  <c:v>415.90411820000003</c:v>
                </c:pt>
                <c:pt idx="22048">
                  <c:v>415.91798569999997</c:v>
                </c:pt>
                <c:pt idx="22049">
                  <c:v>415.93185249999999</c:v>
                </c:pt>
                <c:pt idx="22050">
                  <c:v>415.94571839999998</c:v>
                </c:pt>
                <c:pt idx="22051">
                  <c:v>415.95958359999997</c:v>
                </c:pt>
                <c:pt idx="22052">
                  <c:v>415.97344809999998</c:v>
                </c:pt>
                <c:pt idx="22053">
                  <c:v>415.98731170000002</c:v>
                </c:pt>
                <c:pt idx="22054">
                  <c:v>416.00117470000004</c:v>
                </c:pt>
                <c:pt idx="22055">
                  <c:v>416.01503680000002</c:v>
                </c:pt>
                <c:pt idx="22056">
                  <c:v>416.02889820000007</c:v>
                </c:pt>
                <c:pt idx="22057">
                  <c:v>416.0427588</c:v>
                </c:pt>
                <c:pt idx="22058">
                  <c:v>416.05661860000004</c:v>
                </c:pt>
                <c:pt idx="22059">
                  <c:v>416.07047769999997</c:v>
                </c:pt>
                <c:pt idx="22060">
                  <c:v>416.08433600000006</c:v>
                </c:pt>
                <c:pt idx="22061">
                  <c:v>416.09819360000006</c:v>
                </c:pt>
                <c:pt idx="22062">
                  <c:v>416.11205040000004</c:v>
                </c:pt>
                <c:pt idx="22063">
                  <c:v>416.12590640000002</c:v>
                </c:pt>
                <c:pt idx="22064">
                  <c:v>416.13976170000001</c:v>
                </c:pt>
                <c:pt idx="22065">
                  <c:v>416.15361620000004</c:v>
                </c:pt>
                <c:pt idx="22066">
                  <c:v>416.16746990000001</c:v>
                </c:pt>
                <c:pt idx="22067">
                  <c:v>416.18132280000003</c:v>
                </c:pt>
                <c:pt idx="22068">
                  <c:v>416.19517500000001</c:v>
                </c:pt>
                <c:pt idx="22069">
                  <c:v>416.20902650000005</c:v>
                </c:pt>
                <c:pt idx="22070">
                  <c:v>416.22287720000003</c:v>
                </c:pt>
                <c:pt idx="22071">
                  <c:v>416.2367271</c:v>
                </c:pt>
                <c:pt idx="22072">
                  <c:v>416.25057620000001</c:v>
                </c:pt>
                <c:pt idx="22073">
                  <c:v>416.26442459999998</c:v>
                </c:pt>
                <c:pt idx="22074">
                  <c:v>416.2782722</c:v>
                </c:pt>
                <c:pt idx="22075">
                  <c:v>416.29211900000001</c:v>
                </c:pt>
                <c:pt idx="22076">
                  <c:v>416.30596510000004</c:v>
                </c:pt>
                <c:pt idx="22077">
                  <c:v>416.31981039999999</c:v>
                </c:pt>
                <c:pt idx="22078">
                  <c:v>416.33365500000002</c:v>
                </c:pt>
                <c:pt idx="22079">
                  <c:v>416.34749879999998</c:v>
                </c:pt>
                <c:pt idx="22080">
                  <c:v>416.36134180000005</c:v>
                </c:pt>
                <c:pt idx="22081">
                  <c:v>416.37518399999999</c:v>
                </c:pt>
                <c:pt idx="22082">
                  <c:v>416.3890255</c:v>
                </c:pt>
                <c:pt idx="22083">
                  <c:v>416.40286630000003</c:v>
                </c:pt>
                <c:pt idx="22084">
                  <c:v>416.41670620000002</c:v>
                </c:pt>
                <c:pt idx="22085">
                  <c:v>416.43054540000003</c:v>
                </c:pt>
                <c:pt idx="22086">
                  <c:v>416.44438379999997</c:v>
                </c:pt>
                <c:pt idx="22087">
                  <c:v>416.45822150000004</c:v>
                </c:pt>
                <c:pt idx="22088">
                  <c:v>416.47205840000004</c:v>
                </c:pt>
                <c:pt idx="22089">
                  <c:v>416.48589460000005</c:v>
                </c:pt>
                <c:pt idx="22090">
                  <c:v>416.49972990000003</c:v>
                </c:pt>
                <c:pt idx="22091">
                  <c:v>416.51356450000003</c:v>
                </c:pt>
                <c:pt idx="22092">
                  <c:v>416.52739840000004</c:v>
                </c:pt>
                <c:pt idx="22093">
                  <c:v>416.54123150000004</c:v>
                </c:pt>
                <c:pt idx="22094">
                  <c:v>416.55506380000003</c:v>
                </c:pt>
                <c:pt idx="22095">
                  <c:v>416.56889530000001</c:v>
                </c:pt>
                <c:pt idx="22096">
                  <c:v>416.5827261</c:v>
                </c:pt>
                <c:pt idx="22097">
                  <c:v>416.59655609999999</c:v>
                </c:pt>
                <c:pt idx="22098">
                  <c:v>416.61038539999998</c:v>
                </c:pt>
                <c:pt idx="22099">
                  <c:v>416.62421390000003</c:v>
                </c:pt>
                <c:pt idx="22100">
                  <c:v>416.63804160000007</c:v>
                </c:pt>
                <c:pt idx="22101">
                  <c:v>416.65186850000003</c:v>
                </c:pt>
                <c:pt idx="22102">
                  <c:v>416.66569470000002</c:v>
                </c:pt>
                <c:pt idx="22103">
                  <c:v>416.67952020000001</c:v>
                </c:pt>
                <c:pt idx="22104">
                  <c:v>416.69334479999998</c:v>
                </c:pt>
                <c:pt idx="22105">
                  <c:v>416.70716870000001</c:v>
                </c:pt>
                <c:pt idx="22106">
                  <c:v>416.72099190000006</c:v>
                </c:pt>
                <c:pt idx="22107">
                  <c:v>416.73481420000002</c:v>
                </c:pt>
                <c:pt idx="22108">
                  <c:v>416.74863580000005</c:v>
                </c:pt>
                <c:pt idx="22109">
                  <c:v>416.76245670000003</c:v>
                </c:pt>
                <c:pt idx="22110">
                  <c:v>416.77627680000006</c:v>
                </c:pt>
                <c:pt idx="22111">
                  <c:v>416.79009610000003</c:v>
                </c:pt>
                <c:pt idx="22112">
                  <c:v>416.80391460000004</c:v>
                </c:pt>
                <c:pt idx="22113">
                  <c:v>416.81773240000001</c:v>
                </c:pt>
                <c:pt idx="22114">
                  <c:v>416.83154940000003</c:v>
                </c:pt>
                <c:pt idx="22115">
                  <c:v>416.8453657</c:v>
                </c:pt>
                <c:pt idx="22116">
                  <c:v>416.85918120000002</c:v>
                </c:pt>
                <c:pt idx="22117">
                  <c:v>416.87299590000003</c:v>
                </c:pt>
                <c:pt idx="22118">
                  <c:v>416.88680980000004</c:v>
                </c:pt>
                <c:pt idx="22119">
                  <c:v>416.90062300000005</c:v>
                </c:pt>
                <c:pt idx="22120">
                  <c:v>416.9144354</c:v>
                </c:pt>
                <c:pt idx="22121">
                  <c:v>416.92824710000002</c:v>
                </c:pt>
                <c:pt idx="22122">
                  <c:v>416.94205799999997</c:v>
                </c:pt>
                <c:pt idx="22123">
                  <c:v>416.91149159999998</c:v>
                </c:pt>
                <c:pt idx="22124">
                  <c:v>416.92588440000003</c:v>
                </c:pt>
                <c:pt idx="22125">
                  <c:v>416.94027640000002</c:v>
                </c:pt>
                <c:pt idx="22126">
                  <c:v>416.95466760000005</c:v>
                </c:pt>
                <c:pt idx="22127">
                  <c:v>416.96905810000004</c:v>
                </c:pt>
                <c:pt idx="22128">
                  <c:v>416.9834477</c:v>
                </c:pt>
                <c:pt idx="22129">
                  <c:v>416.99783660000003</c:v>
                </c:pt>
                <c:pt idx="22130">
                  <c:v>417.01222480000001</c:v>
                </c:pt>
                <c:pt idx="22131">
                  <c:v>417.02661210000002</c:v>
                </c:pt>
                <c:pt idx="22132">
                  <c:v>417.04099870000005</c:v>
                </c:pt>
                <c:pt idx="22133">
                  <c:v>417.0553845</c:v>
                </c:pt>
                <c:pt idx="22134">
                  <c:v>417.06976950000001</c:v>
                </c:pt>
                <c:pt idx="22135">
                  <c:v>417.0841537</c:v>
                </c:pt>
                <c:pt idx="22136">
                  <c:v>417.09853720000001</c:v>
                </c:pt>
                <c:pt idx="22137">
                  <c:v>417.11291990000001</c:v>
                </c:pt>
                <c:pt idx="22138">
                  <c:v>417.1273018</c:v>
                </c:pt>
                <c:pt idx="22139">
                  <c:v>417.14168290000003</c:v>
                </c:pt>
                <c:pt idx="22140">
                  <c:v>417.15606330000003</c:v>
                </c:pt>
                <c:pt idx="22141">
                  <c:v>417.17044280000005</c:v>
                </c:pt>
                <c:pt idx="22142">
                  <c:v>417.18482160000002</c:v>
                </c:pt>
                <c:pt idx="22143">
                  <c:v>417.19919970000001</c:v>
                </c:pt>
                <c:pt idx="22144">
                  <c:v>417.21357690000002</c:v>
                </c:pt>
                <c:pt idx="22145">
                  <c:v>417.22795340000005</c:v>
                </c:pt>
                <c:pt idx="22146">
                  <c:v>417.24232899999998</c:v>
                </c:pt>
                <c:pt idx="22147">
                  <c:v>417.25670400000001</c:v>
                </c:pt>
                <c:pt idx="22148">
                  <c:v>417.27107810000001</c:v>
                </c:pt>
                <c:pt idx="22149">
                  <c:v>417.2854514</c:v>
                </c:pt>
                <c:pt idx="22150">
                  <c:v>417.29982400000006</c:v>
                </c:pt>
                <c:pt idx="22151">
                  <c:v>417.31419580000005</c:v>
                </c:pt>
                <c:pt idx="22152">
                  <c:v>417.32856680000003</c:v>
                </c:pt>
                <c:pt idx="22153">
                  <c:v>417.34293710000003</c:v>
                </c:pt>
                <c:pt idx="22154">
                  <c:v>417.35730660000007</c:v>
                </c:pt>
                <c:pt idx="22155">
                  <c:v>417.37167520000003</c:v>
                </c:pt>
                <c:pt idx="22156">
                  <c:v>417.38604320000002</c:v>
                </c:pt>
                <c:pt idx="22157">
                  <c:v>417.40041030000003</c:v>
                </c:pt>
                <c:pt idx="22158">
                  <c:v>417.4147767</c:v>
                </c:pt>
                <c:pt idx="22159">
                  <c:v>417.4291422</c:v>
                </c:pt>
                <c:pt idx="22160">
                  <c:v>417.44350700000001</c:v>
                </c:pt>
                <c:pt idx="22161">
                  <c:v>417.45787110000003</c:v>
                </c:pt>
                <c:pt idx="22162">
                  <c:v>417.47223430000003</c:v>
                </c:pt>
                <c:pt idx="22163">
                  <c:v>417.48659680000003</c:v>
                </c:pt>
                <c:pt idx="22164">
                  <c:v>417.50095850000002</c:v>
                </c:pt>
                <c:pt idx="22165">
                  <c:v>417.51531940000001</c:v>
                </c:pt>
                <c:pt idx="22166">
                  <c:v>417.52967950000004</c:v>
                </c:pt>
                <c:pt idx="22167">
                  <c:v>417.54403890000003</c:v>
                </c:pt>
                <c:pt idx="22168">
                  <c:v>417.55839750000001</c:v>
                </c:pt>
                <c:pt idx="22169">
                  <c:v>417.57275530000004</c:v>
                </c:pt>
                <c:pt idx="22170">
                  <c:v>417.5871123</c:v>
                </c:pt>
                <c:pt idx="22171">
                  <c:v>417.60146860000003</c:v>
                </c:pt>
                <c:pt idx="22172">
                  <c:v>417.61582410000005</c:v>
                </c:pt>
                <c:pt idx="22173">
                  <c:v>417.63017880000001</c:v>
                </c:pt>
                <c:pt idx="22174">
                  <c:v>417.64453270000001</c:v>
                </c:pt>
                <c:pt idx="22175">
                  <c:v>417.65888580000001</c:v>
                </c:pt>
                <c:pt idx="22176">
                  <c:v>417.67323820000001</c:v>
                </c:pt>
                <c:pt idx="22177">
                  <c:v>417.68758980000001</c:v>
                </c:pt>
                <c:pt idx="22178">
                  <c:v>417.70194060000006</c:v>
                </c:pt>
                <c:pt idx="22179">
                  <c:v>417.71629059999998</c:v>
                </c:pt>
                <c:pt idx="22180">
                  <c:v>417.73063990000003</c:v>
                </c:pt>
                <c:pt idx="22181">
                  <c:v>417.74498840000001</c:v>
                </c:pt>
                <c:pt idx="22182">
                  <c:v>417.75933610000004</c:v>
                </c:pt>
                <c:pt idx="22183">
                  <c:v>417.77368300000001</c:v>
                </c:pt>
                <c:pt idx="22184">
                  <c:v>417.78802910000002</c:v>
                </c:pt>
                <c:pt idx="22185">
                  <c:v>417.80237449999998</c:v>
                </c:pt>
                <c:pt idx="22186">
                  <c:v>417.8167191</c:v>
                </c:pt>
                <c:pt idx="22187">
                  <c:v>417.83106290000001</c:v>
                </c:pt>
                <c:pt idx="22188">
                  <c:v>417.84540600000003</c:v>
                </c:pt>
                <c:pt idx="22189">
                  <c:v>417.85974820000001</c:v>
                </c:pt>
                <c:pt idx="22190">
                  <c:v>417.87408970000001</c:v>
                </c:pt>
                <c:pt idx="22191">
                  <c:v>417.8884304</c:v>
                </c:pt>
                <c:pt idx="22192">
                  <c:v>417.90277030000004</c:v>
                </c:pt>
                <c:pt idx="22193">
                  <c:v>417.91710949999998</c:v>
                </c:pt>
                <c:pt idx="22194">
                  <c:v>417.93144790000002</c:v>
                </c:pt>
                <c:pt idx="22195">
                  <c:v>417.94578550000006</c:v>
                </c:pt>
                <c:pt idx="22196">
                  <c:v>417.96012230000002</c:v>
                </c:pt>
                <c:pt idx="22197">
                  <c:v>417.97445830000004</c:v>
                </c:pt>
                <c:pt idx="22198">
                  <c:v>417.98879360000001</c:v>
                </c:pt>
                <c:pt idx="22199">
                  <c:v>418.00312810000003</c:v>
                </c:pt>
                <c:pt idx="22200">
                  <c:v>418.01746180000004</c:v>
                </c:pt>
                <c:pt idx="22201">
                  <c:v>418.03179470000003</c:v>
                </c:pt>
                <c:pt idx="22202">
                  <c:v>418.04612689999999</c:v>
                </c:pt>
                <c:pt idx="22203">
                  <c:v>418.06045830000005</c:v>
                </c:pt>
                <c:pt idx="22204">
                  <c:v>418.07478889999999</c:v>
                </c:pt>
                <c:pt idx="22205">
                  <c:v>418.08911870000003</c:v>
                </c:pt>
                <c:pt idx="22206">
                  <c:v>418.1034477</c:v>
                </c:pt>
                <c:pt idx="22207">
                  <c:v>418.11777599999999</c:v>
                </c:pt>
                <c:pt idx="22208">
                  <c:v>418.13210350000003</c:v>
                </c:pt>
                <c:pt idx="22209">
                  <c:v>418.1464302</c:v>
                </c:pt>
                <c:pt idx="22210">
                  <c:v>418.16075610000001</c:v>
                </c:pt>
                <c:pt idx="22211">
                  <c:v>418.17508130000004</c:v>
                </c:pt>
                <c:pt idx="22212">
                  <c:v>418.18940570000007</c:v>
                </c:pt>
                <c:pt idx="22213">
                  <c:v>418.20372930000002</c:v>
                </c:pt>
                <c:pt idx="22214">
                  <c:v>418.21805210000002</c:v>
                </c:pt>
                <c:pt idx="22215">
                  <c:v>418.23237419999998</c:v>
                </c:pt>
                <c:pt idx="22216">
                  <c:v>418.24669540000002</c:v>
                </c:pt>
                <c:pt idx="22217">
                  <c:v>418.26101590000002</c:v>
                </c:pt>
                <c:pt idx="22218">
                  <c:v>418.27533560000001</c:v>
                </c:pt>
                <c:pt idx="22219">
                  <c:v>418.28965460000006</c:v>
                </c:pt>
                <c:pt idx="22220">
                  <c:v>418.30397280000005</c:v>
                </c:pt>
                <c:pt idx="22221">
                  <c:v>418.31829010000007</c:v>
                </c:pt>
                <c:pt idx="22222">
                  <c:v>418.33260669999999</c:v>
                </c:pt>
                <c:pt idx="22223">
                  <c:v>418.34692260000003</c:v>
                </c:pt>
                <c:pt idx="22224">
                  <c:v>418.36123760000004</c:v>
                </c:pt>
                <c:pt idx="22225">
                  <c:v>418.37555190000006</c:v>
                </c:pt>
                <c:pt idx="22226">
                  <c:v>418.38986540000002</c:v>
                </c:pt>
                <c:pt idx="22227">
                  <c:v>418.40417810000002</c:v>
                </c:pt>
                <c:pt idx="22228">
                  <c:v>418.41849010000004</c:v>
                </c:pt>
                <c:pt idx="22229">
                  <c:v>418.43280120000003</c:v>
                </c:pt>
                <c:pt idx="22230">
                  <c:v>418.44711160000003</c:v>
                </c:pt>
                <c:pt idx="22231">
                  <c:v>418.46142120000002</c:v>
                </c:pt>
                <c:pt idx="22232">
                  <c:v>418.47573010000002</c:v>
                </c:pt>
                <c:pt idx="22233">
                  <c:v>418.49003809999999</c:v>
                </c:pt>
                <c:pt idx="22234">
                  <c:v>418.50434540000003</c:v>
                </c:pt>
                <c:pt idx="22235">
                  <c:v>418.51865190000001</c:v>
                </c:pt>
                <c:pt idx="22236">
                  <c:v>418.53295760000003</c:v>
                </c:pt>
                <c:pt idx="22237">
                  <c:v>418.54726260000001</c:v>
                </c:pt>
                <c:pt idx="22238">
                  <c:v>418.56156680000004</c:v>
                </c:pt>
                <c:pt idx="22239">
                  <c:v>418.5758702</c:v>
                </c:pt>
                <c:pt idx="22240">
                  <c:v>418.5901728</c:v>
                </c:pt>
                <c:pt idx="22241">
                  <c:v>418.6044746</c:v>
                </c:pt>
                <c:pt idx="22242">
                  <c:v>418.61877570000001</c:v>
                </c:pt>
                <c:pt idx="22243">
                  <c:v>418.63307600000002</c:v>
                </c:pt>
                <c:pt idx="22244">
                  <c:v>418.64737550000007</c:v>
                </c:pt>
                <c:pt idx="22245">
                  <c:v>418.66167419999999</c:v>
                </c:pt>
                <c:pt idx="22246">
                  <c:v>418.67597219999999</c:v>
                </c:pt>
                <c:pt idx="22247">
                  <c:v>418.69026930000001</c:v>
                </c:pt>
                <c:pt idx="22248">
                  <c:v>418.70456570000005</c:v>
                </c:pt>
                <c:pt idx="22249">
                  <c:v>418.71886130000001</c:v>
                </c:pt>
                <c:pt idx="22250">
                  <c:v>418.7331562</c:v>
                </c:pt>
                <c:pt idx="22251">
                  <c:v>418.74745030000003</c:v>
                </c:pt>
                <c:pt idx="22252">
                  <c:v>418.76174350000002</c:v>
                </c:pt>
                <c:pt idx="22253">
                  <c:v>418.7760361</c:v>
                </c:pt>
                <c:pt idx="22254">
                  <c:v>418.7903278</c:v>
                </c:pt>
                <c:pt idx="22255">
                  <c:v>418.80461869999999</c:v>
                </c:pt>
                <c:pt idx="22256">
                  <c:v>418.8189089</c:v>
                </c:pt>
                <c:pt idx="22257">
                  <c:v>418.83319830000005</c:v>
                </c:pt>
                <c:pt idx="22258">
                  <c:v>418.84748690000004</c:v>
                </c:pt>
                <c:pt idx="22259">
                  <c:v>418.86177479999998</c:v>
                </c:pt>
                <c:pt idx="22260">
                  <c:v>418.87606190000002</c:v>
                </c:pt>
                <c:pt idx="22261">
                  <c:v>418.89034820000001</c:v>
                </c:pt>
                <c:pt idx="22262">
                  <c:v>418.90463370000003</c:v>
                </c:pt>
                <c:pt idx="22263">
                  <c:v>418.9189184</c:v>
                </c:pt>
                <c:pt idx="22264">
                  <c:v>418.93320240000003</c:v>
                </c:pt>
                <c:pt idx="22265">
                  <c:v>418.94748559999999</c:v>
                </c:pt>
                <c:pt idx="22266">
                  <c:v>418.96176800000001</c:v>
                </c:pt>
                <c:pt idx="22267">
                  <c:v>418.97604960000001</c:v>
                </c:pt>
                <c:pt idx="22268">
                  <c:v>418.9903304</c:v>
                </c:pt>
                <c:pt idx="22269">
                  <c:v>419.00461050000001</c:v>
                </c:pt>
                <c:pt idx="22270">
                  <c:v>419.01888980000001</c:v>
                </c:pt>
                <c:pt idx="22271">
                  <c:v>419.0331683</c:v>
                </c:pt>
                <c:pt idx="22272">
                  <c:v>419.04744610000006</c:v>
                </c:pt>
                <c:pt idx="22273">
                  <c:v>419.06172300000003</c:v>
                </c:pt>
                <c:pt idx="22274">
                  <c:v>419.07599920000001</c:v>
                </c:pt>
                <c:pt idx="22275">
                  <c:v>419.09027460000004</c:v>
                </c:pt>
                <c:pt idx="22276">
                  <c:v>419.10454930000003</c:v>
                </c:pt>
                <c:pt idx="22277">
                  <c:v>419.11882310000004</c:v>
                </c:pt>
                <c:pt idx="22278">
                  <c:v>419.13309620000001</c:v>
                </c:pt>
                <c:pt idx="22279">
                  <c:v>419.14736850000003</c:v>
                </c:pt>
                <c:pt idx="22280">
                  <c:v>419.16163999999998</c:v>
                </c:pt>
                <c:pt idx="22281">
                  <c:v>419.1759108</c:v>
                </c:pt>
                <c:pt idx="22282">
                  <c:v>419.19018070000004</c:v>
                </c:pt>
                <c:pt idx="22283">
                  <c:v>419.20444989999999</c:v>
                </c:pt>
                <c:pt idx="22284">
                  <c:v>419.21871830000003</c:v>
                </c:pt>
                <c:pt idx="22285">
                  <c:v>419.23298600000004</c:v>
                </c:pt>
                <c:pt idx="22286">
                  <c:v>419.24725280000001</c:v>
                </c:pt>
                <c:pt idx="22287">
                  <c:v>419.2615189</c:v>
                </c:pt>
                <c:pt idx="22288">
                  <c:v>419.27578420000003</c:v>
                </c:pt>
                <c:pt idx="22289">
                  <c:v>419.2900487</c:v>
                </c:pt>
                <c:pt idx="22290">
                  <c:v>419.30431249999998</c:v>
                </c:pt>
                <c:pt idx="22291">
                  <c:v>419.31857550000001</c:v>
                </c:pt>
                <c:pt idx="22292">
                  <c:v>419.33283770000003</c:v>
                </c:pt>
                <c:pt idx="22293">
                  <c:v>419.34709910000004</c:v>
                </c:pt>
                <c:pt idx="22294">
                  <c:v>419.36135970000004</c:v>
                </c:pt>
                <c:pt idx="22295">
                  <c:v>419.37561960000005</c:v>
                </c:pt>
                <c:pt idx="22296">
                  <c:v>419.3898787</c:v>
                </c:pt>
                <c:pt idx="22297">
                  <c:v>419.40413699999999</c:v>
                </c:pt>
                <c:pt idx="22298">
                  <c:v>419.41839450000003</c:v>
                </c:pt>
                <c:pt idx="22299">
                  <c:v>419.43265120000007</c:v>
                </c:pt>
                <c:pt idx="22300">
                  <c:v>419.44690720000006</c:v>
                </c:pt>
                <c:pt idx="22301">
                  <c:v>419.46116240000003</c:v>
                </c:pt>
                <c:pt idx="22302">
                  <c:v>419.4754168</c:v>
                </c:pt>
                <c:pt idx="22303">
                  <c:v>419.48967049999999</c:v>
                </c:pt>
                <c:pt idx="22304">
                  <c:v>419.50392340000002</c:v>
                </c:pt>
                <c:pt idx="22305">
                  <c:v>419.51817540000002</c:v>
                </c:pt>
                <c:pt idx="22306">
                  <c:v>419.5324268</c:v>
                </c:pt>
                <c:pt idx="22307">
                  <c:v>419.5466773</c:v>
                </c:pt>
                <c:pt idx="22308">
                  <c:v>419.56092700000005</c:v>
                </c:pt>
                <c:pt idx="22309">
                  <c:v>419.575176</c:v>
                </c:pt>
                <c:pt idx="22310">
                  <c:v>419.5894242</c:v>
                </c:pt>
                <c:pt idx="22311">
                  <c:v>419.60367170000001</c:v>
                </c:pt>
                <c:pt idx="22312">
                  <c:v>419.61791829999999</c:v>
                </c:pt>
                <c:pt idx="22313">
                  <c:v>419.63216420000003</c:v>
                </c:pt>
                <c:pt idx="22314">
                  <c:v>419.64640930000002</c:v>
                </c:pt>
                <c:pt idx="22315">
                  <c:v>419.66065360000005</c:v>
                </c:pt>
                <c:pt idx="22316">
                  <c:v>419.67489710000001</c:v>
                </c:pt>
                <c:pt idx="22317">
                  <c:v>419.68913990000004</c:v>
                </c:pt>
                <c:pt idx="22318">
                  <c:v>419.70338190000001</c:v>
                </c:pt>
                <c:pt idx="22319">
                  <c:v>419.71762310000003</c:v>
                </c:pt>
                <c:pt idx="22320">
                  <c:v>419.73186350000003</c:v>
                </c:pt>
                <c:pt idx="22321">
                  <c:v>419.74610310000003</c:v>
                </c:pt>
                <c:pt idx="22322">
                  <c:v>419.76034200000004</c:v>
                </c:pt>
                <c:pt idx="22323">
                  <c:v>419.77458010000004</c:v>
                </c:pt>
                <c:pt idx="22324">
                  <c:v>419.78881740000003</c:v>
                </c:pt>
                <c:pt idx="22325">
                  <c:v>419.80305400000003</c:v>
                </c:pt>
                <c:pt idx="22326">
                  <c:v>419.81728970000006</c:v>
                </c:pt>
                <c:pt idx="22327">
                  <c:v>419.83152469999999</c:v>
                </c:pt>
                <c:pt idx="22328">
                  <c:v>419.84575890000002</c:v>
                </c:pt>
                <c:pt idx="22329">
                  <c:v>419.85999240000001</c:v>
                </c:pt>
                <c:pt idx="22330">
                  <c:v>419.87422500000002</c:v>
                </c:pt>
                <c:pt idx="22331">
                  <c:v>419.88845689999999</c:v>
                </c:pt>
                <c:pt idx="22332">
                  <c:v>419.90268800000001</c:v>
                </c:pt>
                <c:pt idx="22333">
                  <c:v>419.91691830000002</c:v>
                </c:pt>
                <c:pt idx="22334">
                  <c:v>419.93114790000004</c:v>
                </c:pt>
                <c:pt idx="22335">
                  <c:v>419.94537660000003</c:v>
                </c:pt>
                <c:pt idx="22336">
                  <c:v>419.95960459999998</c:v>
                </c:pt>
                <c:pt idx="22337">
                  <c:v>419.97383189999999</c:v>
                </c:pt>
                <c:pt idx="22338">
                  <c:v>419.98805830000003</c:v>
                </c:pt>
                <c:pt idx="22339">
                  <c:v>420.00228390000001</c:v>
                </c:pt>
                <c:pt idx="22340">
                  <c:v>420.0165088</c:v>
                </c:pt>
                <c:pt idx="22341">
                  <c:v>420.03073289999998</c:v>
                </c:pt>
                <c:pt idx="22342">
                  <c:v>420.04495630000002</c:v>
                </c:pt>
                <c:pt idx="22343">
                  <c:v>420.05917880000004</c:v>
                </c:pt>
                <c:pt idx="22344">
                  <c:v>420.07340060000001</c:v>
                </c:pt>
                <c:pt idx="22345">
                  <c:v>420.08762159999998</c:v>
                </c:pt>
                <c:pt idx="22346">
                  <c:v>420.10184179999999</c:v>
                </c:pt>
                <c:pt idx="22347">
                  <c:v>420.11606119999999</c:v>
                </c:pt>
                <c:pt idx="22348">
                  <c:v>420.13027990000001</c:v>
                </c:pt>
                <c:pt idx="22349">
                  <c:v>420.14449780000001</c:v>
                </c:pt>
                <c:pt idx="22350">
                  <c:v>420.15871490000001</c:v>
                </c:pt>
                <c:pt idx="22351">
                  <c:v>420.17293120000005</c:v>
                </c:pt>
                <c:pt idx="22352">
                  <c:v>420.18714679999999</c:v>
                </c:pt>
                <c:pt idx="22353">
                  <c:v>420.20136160000004</c:v>
                </c:pt>
                <c:pt idx="22354">
                  <c:v>420.21557560000002</c:v>
                </c:pt>
                <c:pt idx="22355">
                  <c:v>420.22978879999999</c:v>
                </c:pt>
                <c:pt idx="22356">
                  <c:v>420.24400120000001</c:v>
                </c:pt>
                <c:pt idx="22357">
                  <c:v>420.25821289999999</c:v>
                </c:pt>
                <c:pt idx="22358">
                  <c:v>420.27242380000001</c:v>
                </c:pt>
                <c:pt idx="22359">
                  <c:v>420.28663390000003</c:v>
                </c:pt>
                <c:pt idx="22360">
                  <c:v>420.30084320000003</c:v>
                </c:pt>
                <c:pt idx="22361">
                  <c:v>420.31505180000005</c:v>
                </c:pt>
                <c:pt idx="22362">
                  <c:v>420.3292596</c:v>
                </c:pt>
                <c:pt idx="22363">
                  <c:v>420.34346660000006</c:v>
                </c:pt>
                <c:pt idx="22364">
                  <c:v>420.35767279999999</c:v>
                </c:pt>
                <c:pt idx="22365">
                  <c:v>420.37187820000003</c:v>
                </c:pt>
                <c:pt idx="22366">
                  <c:v>420.38608290000002</c:v>
                </c:pt>
                <c:pt idx="22367">
                  <c:v>420.4002868</c:v>
                </c:pt>
                <c:pt idx="22368">
                  <c:v>420.41448990000004</c:v>
                </c:pt>
                <c:pt idx="22369">
                  <c:v>420.42869230000002</c:v>
                </c:pt>
                <c:pt idx="22370">
                  <c:v>420.44289380000004</c:v>
                </c:pt>
                <c:pt idx="22371">
                  <c:v>420.45709460000006</c:v>
                </c:pt>
                <c:pt idx="22372">
                  <c:v>420.47129460000002</c:v>
                </c:pt>
                <c:pt idx="22373">
                  <c:v>420.48549380000003</c:v>
                </c:pt>
                <c:pt idx="22374">
                  <c:v>420.49969230000005</c:v>
                </c:pt>
                <c:pt idx="22375">
                  <c:v>420.51389</c:v>
                </c:pt>
                <c:pt idx="22376">
                  <c:v>420.52808690000001</c:v>
                </c:pt>
                <c:pt idx="22377">
                  <c:v>420.54228300000005</c:v>
                </c:pt>
                <c:pt idx="22378">
                  <c:v>420.55647830000004</c:v>
                </c:pt>
                <c:pt idx="22379">
                  <c:v>420.57067290000003</c:v>
                </c:pt>
                <c:pt idx="22380">
                  <c:v>420.58486670000002</c:v>
                </c:pt>
                <c:pt idx="22381">
                  <c:v>420.59905970000005</c:v>
                </c:pt>
                <c:pt idx="22382">
                  <c:v>420.61325190000002</c:v>
                </c:pt>
                <c:pt idx="22383">
                  <c:v>420.6274434</c:v>
                </c:pt>
                <c:pt idx="22384">
                  <c:v>420.64163410000003</c:v>
                </c:pt>
                <c:pt idx="22385">
                  <c:v>420.65582400000005</c:v>
                </c:pt>
                <c:pt idx="22386">
                  <c:v>420.67001310000001</c:v>
                </c:pt>
                <c:pt idx="22387">
                  <c:v>420.68420140000001</c:v>
                </c:pt>
                <c:pt idx="22388">
                  <c:v>420.69838900000002</c:v>
                </c:pt>
                <c:pt idx="22389">
                  <c:v>420.71257580000002</c:v>
                </c:pt>
                <c:pt idx="22390">
                  <c:v>420.72676180000002</c:v>
                </c:pt>
                <c:pt idx="22391">
                  <c:v>420.74094700000001</c:v>
                </c:pt>
                <c:pt idx="22392">
                  <c:v>420.7551315</c:v>
                </c:pt>
                <c:pt idx="22393">
                  <c:v>420.76931519999999</c:v>
                </c:pt>
                <c:pt idx="22394">
                  <c:v>420.78349810000003</c:v>
                </c:pt>
                <c:pt idx="22395">
                  <c:v>420.7976802</c:v>
                </c:pt>
                <c:pt idx="22396">
                  <c:v>420.81186160000004</c:v>
                </c:pt>
                <c:pt idx="22397">
                  <c:v>420.82604210000005</c:v>
                </c:pt>
                <c:pt idx="22398">
                  <c:v>420.84022190000002</c:v>
                </c:pt>
                <c:pt idx="22399">
                  <c:v>420.854401</c:v>
                </c:pt>
                <c:pt idx="22400">
                  <c:v>420.86857920000006</c:v>
                </c:pt>
                <c:pt idx="22401">
                  <c:v>420.88275670000002</c:v>
                </c:pt>
                <c:pt idx="22402">
                  <c:v>420.89693340000002</c:v>
                </c:pt>
                <c:pt idx="22403">
                  <c:v>420.91110930000002</c:v>
                </c:pt>
                <c:pt idx="22404">
                  <c:v>420.92528440000001</c:v>
                </c:pt>
                <c:pt idx="22405">
                  <c:v>420.93945870000005</c:v>
                </c:pt>
                <c:pt idx="22406">
                  <c:v>420.95363229999998</c:v>
                </c:pt>
                <c:pt idx="22407">
                  <c:v>420.96780510000002</c:v>
                </c:pt>
                <c:pt idx="22408">
                  <c:v>420.98197710000005</c:v>
                </c:pt>
                <c:pt idx="22409">
                  <c:v>420.99614840000004</c:v>
                </c:pt>
                <c:pt idx="22410">
                  <c:v>421.01031890000002</c:v>
                </c:pt>
                <c:pt idx="22411">
                  <c:v>421.02448850000002</c:v>
                </c:pt>
                <c:pt idx="22412">
                  <c:v>421.03865750000006</c:v>
                </c:pt>
                <c:pt idx="22413">
                  <c:v>421.05282560000001</c:v>
                </c:pt>
                <c:pt idx="22414">
                  <c:v>421.06699300000002</c:v>
                </c:pt>
                <c:pt idx="22415">
                  <c:v>421.08115950000001</c:v>
                </c:pt>
                <c:pt idx="22416">
                  <c:v>421.09532530000001</c:v>
                </c:pt>
                <c:pt idx="22417">
                  <c:v>421.10949040000003</c:v>
                </c:pt>
                <c:pt idx="22418">
                  <c:v>421.12365460000001</c:v>
                </c:pt>
                <c:pt idx="22419">
                  <c:v>421.13781810000006</c:v>
                </c:pt>
                <c:pt idx="22420">
                  <c:v>421.15198079999999</c:v>
                </c:pt>
                <c:pt idx="22421">
                  <c:v>421.16614270000002</c:v>
                </c:pt>
                <c:pt idx="22422">
                  <c:v>421.18030380000005</c:v>
                </c:pt>
                <c:pt idx="22423">
                  <c:v>421.19446420000003</c:v>
                </c:pt>
                <c:pt idx="22424">
                  <c:v>421.2086238</c:v>
                </c:pt>
                <c:pt idx="22425">
                  <c:v>421.22278260000002</c:v>
                </c:pt>
                <c:pt idx="22426">
                  <c:v>421.23694059999997</c:v>
                </c:pt>
                <c:pt idx="22427">
                  <c:v>421.25109789999999</c:v>
                </c:pt>
                <c:pt idx="22428">
                  <c:v>421.26525430000004</c:v>
                </c:pt>
                <c:pt idx="22429">
                  <c:v>421.27941000000004</c:v>
                </c:pt>
                <c:pt idx="22430">
                  <c:v>421.293565</c:v>
                </c:pt>
                <c:pt idx="22431">
                  <c:v>421.30771910000004</c:v>
                </c:pt>
                <c:pt idx="22432">
                  <c:v>421.32187249999998</c:v>
                </c:pt>
                <c:pt idx="22433">
                  <c:v>421.33602510000003</c:v>
                </c:pt>
                <c:pt idx="22434">
                  <c:v>421.35017690000001</c:v>
                </c:pt>
                <c:pt idx="22435">
                  <c:v>421.36432790000003</c:v>
                </c:pt>
                <c:pt idx="22436">
                  <c:v>421.37847820000002</c:v>
                </c:pt>
                <c:pt idx="22437">
                  <c:v>421.39262760000003</c:v>
                </c:pt>
                <c:pt idx="22438">
                  <c:v>421.40677640000001</c:v>
                </c:pt>
                <c:pt idx="22439">
                  <c:v>421.42092430000002</c:v>
                </c:pt>
                <c:pt idx="22440">
                  <c:v>421.43507140000003</c:v>
                </c:pt>
                <c:pt idx="22441">
                  <c:v>421.44921779999999</c:v>
                </c:pt>
                <c:pt idx="22442">
                  <c:v>421.46336339999999</c:v>
                </c:pt>
                <c:pt idx="22443">
                  <c:v>421.47750820000005</c:v>
                </c:pt>
                <c:pt idx="22444">
                  <c:v>421.49165220000003</c:v>
                </c:pt>
                <c:pt idx="22445">
                  <c:v>421.50579550000003</c:v>
                </c:pt>
                <c:pt idx="22446">
                  <c:v>421.51993800000002</c:v>
                </c:pt>
                <c:pt idx="22447">
                  <c:v>421.53407970000006</c:v>
                </c:pt>
                <c:pt idx="22448">
                  <c:v>421.54822060000004</c:v>
                </c:pt>
                <c:pt idx="22449">
                  <c:v>421.56236080000002</c:v>
                </c:pt>
                <c:pt idx="22450">
                  <c:v>421.57650009999998</c:v>
                </c:pt>
                <c:pt idx="22451">
                  <c:v>421.5906387</c:v>
                </c:pt>
                <c:pt idx="22452">
                  <c:v>421.60477660000004</c:v>
                </c:pt>
                <c:pt idx="22453">
                  <c:v>421.61891359999998</c:v>
                </c:pt>
                <c:pt idx="22454">
                  <c:v>421.6330499</c:v>
                </c:pt>
                <c:pt idx="22455">
                  <c:v>421.64718540000001</c:v>
                </c:pt>
                <c:pt idx="22456">
                  <c:v>421.66132010000001</c:v>
                </c:pt>
                <c:pt idx="22457">
                  <c:v>421.675454</c:v>
                </c:pt>
                <c:pt idx="22458">
                  <c:v>421.68958710000004</c:v>
                </c:pt>
                <c:pt idx="22459">
                  <c:v>421.70371950000003</c:v>
                </c:pt>
                <c:pt idx="22460">
                  <c:v>421.71785110000002</c:v>
                </c:pt>
                <c:pt idx="22461">
                  <c:v>421.73198189999999</c:v>
                </c:pt>
                <c:pt idx="22462">
                  <c:v>421.74611200000004</c:v>
                </c:pt>
                <c:pt idx="22463">
                  <c:v>421.76024130000002</c:v>
                </c:pt>
                <c:pt idx="22464">
                  <c:v>421.77436979999999</c:v>
                </c:pt>
                <c:pt idx="22465">
                  <c:v>421.78849750000001</c:v>
                </c:pt>
                <c:pt idx="22466">
                  <c:v>421.80262440000001</c:v>
                </c:pt>
                <c:pt idx="22467">
                  <c:v>421.81675060000003</c:v>
                </c:pt>
                <c:pt idx="22468">
                  <c:v>421.83087590000002</c:v>
                </c:pt>
                <c:pt idx="22469">
                  <c:v>421.84500050000003</c:v>
                </c:pt>
                <c:pt idx="22470">
                  <c:v>421.85912439999998</c:v>
                </c:pt>
                <c:pt idx="22471">
                  <c:v>421.87324740000003</c:v>
                </c:pt>
                <c:pt idx="22472">
                  <c:v>421.88736970000002</c:v>
                </c:pt>
                <c:pt idx="22473">
                  <c:v>421.90149120000001</c:v>
                </c:pt>
                <c:pt idx="22474">
                  <c:v>421.91561190000004</c:v>
                </c:pt>
                <c:pt idx="22475">
                  <c:v>421.92973180000001</c:v>
                </c:pt>
                <c:pt idx="22476">
                  <c:v>421.943851</c:v>
                </c:pt>
                <c:pt idx="22477">
                  <c:v>421.95796940000002</c:v>
                </c:pt>
                <c:pt idx="22478">
                  <c:v>421.97208700000004</c:v>
                </c:pt>
                <c:pt idx="22479">
                  <c:v>421.9862038</c:v>
                </c:pt>
                <c:pt idx="22480">
                  <c:v>422.00031990000002</c:v>
                </c:pt>
                <c:pt idx="22481">
                  <c:v>422.01443520000004</c:v>
                </c:pt>
                <c:pt idx="22482">
                  <c:v>422.02854970000004</c:v>
                </c:pt>
                <c:pt idx="22483">
                  <c:v>422.04266340000004</c:v>
                </c:pt>
                <c:pt idx="22484">
                  <c:v>422.05677630000002</c:v>
                </c:pt>
                <c:pt idx="22485">
                  <c:v>422.07088850000002</c:v>
                </c:pt>
                <c:pt idx="22486">
                  <c:v>422.08499990000001</c:v>
                </c:pt>
                <c:pt idx="22487">
                  <c:v>422.09911050000005</c:v>
                </c:pt>
                <c:pt idx="22488">
                  <c:v>422.11322030000002</c:v>
                </c:pt>
                <c:pt idx="22489">
                  <c:v>422.12732940000006</c:v>
                </c:pt>
                <c:pt idx="22490">
                  <c:v>422.14143770000004</c:v>
                </c:pt>
                <c:pt idx="22491">
                  <c:v>422.15554520000001</c:v>
                </c:pt>
                <c:pt idx="22492">
                  <c:v>422.16965190000002</c:v>
                </c:pt>
                <c:pt idx="22493">
                  <c:v>422.18375780000002</c:v>
                </c:pt>
                <c:pt idx="22494">
                  <c:v>422.19786300000004</c:v>
                </c:pt>
                <c:pt idx="22495">
                  <c:v>422.21196739999999</c:v>
                </c:pt>
                <c:pt idx="22496">
                  <c:v>422.22607099999999</c:v>
                </c:pt>
                <c:pt idx="22497">
                  <c:v>422.2401739</c:v>
                </c:pt>
                <c:pt idx="22498">
                  <c:v>422.25427590000004</c:v>
                </c:pt>
                <c:pt idx="22499">
                  <c:v>422.26837720000003</c:v>
                </c:pt>
                <c:pt idx="22500">
                  <c:v>422.28247770000002</c:v>
                </c:pt>
                <c:pt idx="22501">
                  <c:v>422.29657739999999</c:v>
                </c:pt>
                <c:pt idx="22502">
                  <c:v>422.31067639999998</c:v>
                </c:pt>
                <c:pt idx="22503">
                  <c:v>422.32477460000007</c:v>
                </c:pt>
                <c:pt idx="22504">
                  <c:v>422.33887200000004</c:v>
                </c:pt>
                <c:pt idx="22505">
                  <c:v>422.35296860000005</c:v>
                </c:pt>
                <c:pt idx="22506">
                  <c:v>422.36706440000006</c:v>
                </c:pt>
                <c:pt idx="22507">
                  <c:v>422.38115950000002</c:v>
                </c:pt>
                <c:pt idx="22508">
                  <c:v>422.39525379999998</c:v>
                </c:pt>
                <c:pt idx="22509">
                  <c:v>422.40934730000004</c:v>
                </c:pt>
                <c:pt idx="22510">
                  <c:v>422.42344000000003</c:v>
                </c:pt>
                <c:pt idx="22511">
                  <c:v>422.43753200000003</c:v>
                </c:pt>
                <c:pt idx="22512">
                  <c:v>422.45162320000003</c:v>
                </c:pt>
                <c:pt idx="22513">
                  <c:v>422.46571360000002</c:v>
                </c:pt>
                <c:pt idx="22514">
                  <c:v>422.47980319999999</c:v>
                </c:pt>
                <c:pt idx="22515">
                  <c:v>422.49389200000002</c:v>
                </c:pt>
                <c:pt idx="22516">
                  <c:v>422.5079801</c:v>
                </c:pt>
                <c:pt idx="22517">
                  <c:v>422.52206740000003</c:v>
                </c:pt>
                <c:pt idx="22518">
                  <c:v>422.53615389999999</c:v>
                </c:pt>
                <c:pt idx="22519">
                  <c:v>422.5502396</c:v>
                </c:pt>
                <c:pt idx="22520">
                  <c:v>422.56432460000002</c:v>
                </c:pt>
                <c:pt idx="22521">
                  <c:v>422.57840879999998</c:v>
                </c:pt>
                <c:pt idx="22522">
                  <c:v>422.59249220000004</c:v>
                </c:pt>
                <c:pt idx="22523">
                  <c:v>422.60657479999998</c:v>
                </c:pt>
                <c:pt idx="22524">
                  <c:v>422.62065670000004</c:v>
                </c:pt>
                <c:pt idx="22525">
                  <c:v>422.63473770000002</c:v>
                </c:pt>
                <c:pt idx="22526">
                  <c:v>422.64881800000001</c:v>
                </c:pt>
                <c:pt idx="22527">
                  <c:v>422.66289760000001</c:v>
                </c:pt>
                <c:pt idx="22528">
                  <c:v>422.67697629999998</c:v>
                </c:pt>
                <c:pt idx="22529">
                  <c:v>422.69105430000002</c:v>
                </c:pt>
                <c:pt idx="22530">
                  <c:v>422.70513140000003</c:v>
                </c:pt>
                <c:pt idx="22531">
                  <c:v>422.71920790000001</c:v>
                </c:pt>
                <c:pt idx="22532">
                  <c:v>422.73328350000003</c:v>
                </c:pt>
                <c:pt idx="22533">
                  <c:v>422.74735830000003</c:v>
                </c:pt>
                <c:pt idx="22534">
                  <c:v>422.76143240000005</c:v>
                </c:pt>
                <c:pt idx="22535">
                  <c:v>422.7755057</c:v>
                </c:pt>
                <c:pt idx="22536">
                  <c:v>422.78957819999999</c:v>
                </c:pt>
                <c:pt idx="22537">
                  <c:v>422.80365000000006</c:v>
                </c:pt>
                <c:pt idx="22538">
                  <c:v>422.81772100000006</c:v>
                </c:pt>
                <c:pt idx="22539">
                  <c:v>422.83179110000003</c:v>
                </c:pt>
                <c:pt idx="22540">
                  <c:v>422.84586060000004</c:v>
                </c:pt>
                <c:pt idx="22541">
                  <c:v>422.85992920000007</c:v>
                </c:pt>
                <c:pt idx="22542">
                  <c:v>422.87399699999997</c:v>
                </c:pt>
                <c:pt idx="22543">
                  <c:v>422.88806410000001</c:v>
                </c:pt>
                <c:pt idx="22544">
                  <c:v>422.90213040000003</c:v>
                </c:pt>
                <c:pt idx="22545">
                  <c:v>422.91619600000001</c:v>
                </c:pt>
                <c:pt idx="22546">
                  <c:v>422.93026070000002</c:v>
                </c:pt>
                <c:pt idx="22547">
                  <c:v>422.94432470000004</c:v>
                </c:pt>
                <c:pt idx="22548">
                  <c:v>422.95838789999999</c:v>
                </c:pt>
                <c:pt idx="22549">
                  <c:v>422.97245029999999</c:v>
                </c:pt>
                <c:pt idx="22550">
                  <c:v>422.98651190000004</c:v>
                </c:pt>
                <c:pt idx="22551">
                  <c:v>423.00057279999999</c:v>
                </c:pt>
                <c:pt idx="22552">
                  <c:v>423.01463289999998</c:v>
                </c:pt>
                <c:pt idx="22553">
                  <c:v>423.02869220000002</c:v>
                </c:pt>
                <c:pt idx="22554">
                  <c:v>423.0427507</c:v>
                </c:pt>
                <c:pt idx="22555">
                  <c:v>423.05680850000005</c:v>
                </c:pt>
                <c:pt idx="22556">
                  <c:v>423.0708654</c:v>
                </c:pt>
                <c:pt idx="22557">
                  <c:v>423.08492160000003</c:v>
                </c:pt>
                <c:pt idx="22558">
                  <c:v>423.09897710000001</c:v>
                </c:pt>
                <c:pt idx="22559">
                  <c:v>423.11303170000002</c:v>
                </c:pt>
                <c:pt idx="22560">
                  <c:v>423.12708560000004</c:v>
                </c:pt>
                <c:pt idx="22561">
                  <c:v>423.14113870000006</c:v>
                </c:pt>
                <c:pt idx="22562">
                  <c:v>423.15519100000006</c:v>
                </c:pt>
                <c:pt idx="22563">
                  <c:v>423.16924250000005</c:v>
                </c:pt>
                <c:pt idx="22564">
                  <c:v>423.1832933</c:v>
                </c:pt>
                <c:pt idx="22565">
                  <c:v>423.19734320000003</c:v>
                </c:pt>
                <c:pt idx="22566">
                  <c:v>423.21139240000002</c:v>
                </c:pt>
                <c:pt idx="22567">
                  <c:v>423.22544090000002</c:v>
                </c:pt>
                <c:pt idx="22568">
                  <c:v>423.23948849999999</c:v>
                </c:pt>
                <c:pt idx="22569">
                  <c:v>423.25353539999998</c:v>
                </c:pt>
                <c:pt idx="22570">
                  <c:v>423.26758150000001</c:v>
                </c:pt>
                <c:pt idx="22571">
                  <c:v>423.28162680000003</c:v>
                </c:pt>
                <c:pt idx="22572">
                  <c:v>423.29567130000004</c:v>
                </c:pt>
                <c:pt idx="22573">
                  <c:v>423.30971510000001</c:v>
                </c:pt>
                <c:pt idx="22574">
                  <c:v>423.32375810000002</c:v>
                </c:pt>
                <c:pt idx="22575">
                  <c:v>423.33780030000003</c:v>
                </c:pt>
                <c:pt idx="22576">
                  <c:v>423.35184170000002</c:v>
                </c:pt>
                <c:pt idx="22577">
                  <c:v>423.36588240000003</c:v>
                </c:pt>
                <c:pt idx="22578">
                  <c:v>423.37992220000001</c:v>
                </c:pt>
                <c:pt idx="22579">
                  <c:v>423.39396130000006</c:v>
                </c:pt>
                <c:pt idx="22580">
                  <c:v>423.40799959999998</c:v>
                </c:pt>
                <c:pt idx="22581">
                  <c:v>423.42203720000003</c:v>
                </c:pt>
                <c:pt idx="22582">
                  <c:v>423.43607390000005</c:v>
                </c:pt>
                <c:pt idx="22583">
                  <c:v>423.45010990000003</c:v>
                </c:pt>
                <c:pt idx="22584">
                  <c:v>423.4641451</c:v>
                </c:pt>
                <c:pt idx="22585">
                  <c:v>423.47817960000003</c:v>
                </c:pt>
                <c:pt idx="22586">
                  <c:v>423.49221320000004</c:v>
                </c:pt>
                <c:pt idx="22587">
                  <c:v>423.5062461</c:v>
                </c:pt>
                <c:pt idx="22588">
                  <c:v>423.52027820000006</c:v>
                </c:pt>
                <c:pt idx="22589">
                  <c:v>423.53430950000001</c:v>
                </c:pt>
                <c:pt idx="22590">
                  <c:v>423.54834010000002</c:v>
                </c:pt>
                <c:pt idx="22591">
                  <c:v>423.5623698</c:v>
                </c:pt>
                <c:pt idx="22592">
                  <c:v>423.57639880000005</c:v>
                </c:pt>
                <c:pt idx="22593">
                  <c:v>423.59042700000003</c:v>
                </c:pt>
                <c:pt idx="22594">
                  <c:v>423.60445449999997</c:v>
                </c:pt>
                <c:pt idx="22595">
                  <c:v>423.6184811</c:v>
                </c:pt>
                <c:pt idx="22596">
                  <c:v>423.63250700000003</c:v>
                </c:pt>
                <c:pt idx="22597">
                  <c:v>423.6465321</c:v>
                </c:pt>
                <c:pt idx="22598">
                  <c:v>423.66055649999998</c:v>
                </c:pt>
                <c:pt idx="22599">
                  <c:v>423.67457999999999</c:v>
                </c:pt>
                <c:pt idx="22600">
                  <c:v>423.68860280000001</c:v>
                </c:pt>
                <c:pt idx="22601">
                  <c:v>423.70262480000002</c:v>
                </c:pt>
                <c:pt idx="22602">
                  <c:v>423.71664600000003</c:v>
                </c:pt>
                <c:pt idx="22603">
                  <c:v>423.73066640000002</c:v>
                </c:pt>
                <c:pt idx="22604">
                  <c:v>423.74468610000002</c:v>
                </c:pt>
                <c:pt idx="22605">
                  <c:v>423.75870500000002</c:v>
                </c:pt>
                <c:pt idx="22606">
                  <c:v>423.77272310000001</c:v>
                </c:pt>
                <c:pt idx="22607">
                  <c:v>423.78674039999999</c:v>
                </c:pt>
                <c:pt idx="22608">
                  <c:v>423.80075700000003</c:v>
                </c:pt>
                <c:pt idx="22609">
                  <c:v>423.81477269999999</c:v>
                </c:pt>
                <c:pt idx="22610">
                  <c:v>423.82878770000002</c:v>
                </c:pt>
                <c:pt idx="22611">
                  <c:v>423.84280200000006</c:v>
                </c:pt>
                <c:pt idx="22612">
                  <c:v>423.81353569999999</c:v>
                </c:pt>
                <c:pt idx="22613">
                  <c:v>423.82815099999999</c:v>
                </c:pt>
                <c:pt idx="22614">
                  <c:v>423.84276550000004</c:v>
                </c:pt>
                <c:pt idx="22615">
                  <c:v>423.85737920000003</c:v>
                </c:pt>
                <c:pt idx="22616">
                  <c:v>423.8719921</c:v>
                </c:pt>
                <c:pt idx="22617">
                  <c:v>423.88660420000002</c:v>
                </c:pt>
                <c:pt idx="22618">
                  <c:v>423.90121560000006</c:v>
                </c:pt>
                <c:pt idx="22619">
                  <c:v>423.9158261</c:v>
                </c:pt>
                <c:pt idx="22620">
                  <c:v>423.93043590000002</c:v>
                </c:pt>
                <c:pt idx="22621">
                  <c:v>423.94504480000006</c:v>
                </c:pt>
                <c:pt idx="22622">
                  <c:v>423.95965300000006</c:v>
                </c:pt>
                <c:pt idx="22623">
                  <c:v>423.97426039999999</c:v>
                </c:pt>
                <c:pt idx="22624">
                  <c:v>423.98886700000003</c:v>
                </c:pt>
                <c:pt idx="22625">
                  <c:v>424.0034728</c:v>
                </c:pt>
                <c:pt idx="22626">
                  <c:v>424.01807780000001</c:v>
                </c:pt>
                <c:pt idx="22627">
                  <c:v>424.03268200000002</c:v>
                </c:pt>
                <c:pt idx="22628">
                  <c:v>424.04728550000004</c:v>
                </c:pt>
                <c:pt idx="22629">
                  <c:v>424.06188810000003</c:v>
                </c:pt>
                <c:pt idx="22630">
                  <c:v>424.07649000000004</c:v>
                </c:pt>
                <c:pt idx="22631">
                  <c:v>424.09109100000001</c:v>
                </c:pt>
                <c:pt idx="22632">
                  <c:v>424.10569130000005</c:v>
                </c:pt>
                <c:pt idx="22633">
                  <c:v>424.12029080000002</c:v>
                </c:pt>
                <c:pt idx="22634">
                  <c:v>424.13488949999999</c:v>
                </c:pt>
                <c:pt idx="22635">
                  <c:v>424.1494874</c:v>
                </c:pt>
                <c:pt idx="22636">
                  <c:v>424.1640845</c:v>
                </c:pt>
                <c:pt idx="22637">
                  <c:v>424.1786808</c:v>
                </c:pt>
                <c:pt idx="22638">
                  <c:v>424.1932764</c:v>
                </c:pt>
                <c:pt idx="22639">
                  <c:v>424.20787110000003</c:v>
                </c:pt>
                <c:pt idx="22640">
                  <c:v>424.22246510000002</c:v>
                </c:pt>
                <c:pt idx="22641">
                  <c:v>424.23705820000004</c:v>
                </c:pt>
                <c:pt idx="22642">
                  <c:v>424.2516506</c:v>
                </c:pt>
                <c:pt idx="22643">
                  <c:v>424.26624220000002</c:v>
                </c:pt>
                <c:pt idx="22644">
                  <c:v>424.28083300000003</c:v>
                </c:pt>
                <c:pt idx="22645">
                  <c:v>424.29542300000003</c:v>
                </c:pt>
                <c:pt idx="22646">
                  <c:v>424.31001220000002</c:v>
                </c:pt>
                <c:pt idx="22647">
                  <c:v>424.32460060000005</c:v>
                </c:pt>
                <c:pt idx="22648">
                  <c:v>424.33918829999999</c:v>
                </c:pt>
                <c:pt idx="22649">
                  <c:v>424.35377510000006</c:v>
                </c:pt>
                <c:pt idx="22650">
                  <c:v>424.36836120000004</c:v>
                </c:pt>
                <c:pt idx="22651">
                  <c:v>424.38294640000004</c:v>
                </c:pt>
                <c:pt idx="22652">
                  <c:v>424.39753089999999</c:v>
                </c:pt>
                <c:pt idx="22653">
                  <c:v>424.4121146</c:v>
                </c:pt>
                <c:pt idx="22654">
                  <c:v>424.42669749999999</c:v>
                </c:pt>
                <c:pt idx="22655">
                  <c:v>424.44127960000003</c:v>
                </c:pt>
                <c:pt idx="22656">
                  <c:v>424.4558609</c:v>
                </c:pt>
                <c:pt idx="22657">
                  <c:v>424.47044140000003</c:v>
                </c:pt>
                <c:pt idx="22658">
                  <c:v>424.48502120000001</c:v>
                </c:pt>
                <c:pt idx="22659">
                  <c:v>424.49960010000001</c:v>
                </c:pt>
                <c:pt idx="22660">
                  <c:v>424.51417830000003</c:v>
                </c:pt>
                <c:pt idx="22661">
                  <c:v>424.52875570000003</c:v>
                </c:pt>
                <c:pt idx="22662">
                  <c:v>424.54333220000001</c:v>
                </c:pt>
                <c:pt idx="22663">
                  <c:v>424.557908</c:v>
                </c:pt>
                <c:pt idx="22664">
                  <c:v>424.57248300000003</c:v>
                </c:pt>
                <c:pt idx="22665">
                  <c:v>424.5870572</c:v>
                </c:pt>
                <c:pt idx="22666">
                  <c:v>424.60163060000002</c:v>
                </c:pt>
                <c:pt idx="22667">
                  <c:v>424.61620330000005</c:v>
                </c:pt>
                <c:pt idx="22668">
                  <c:v>424.63077509999999</c:v>
                </c:pt>
                <c:pt idx="22669">
                  <c:v>424.64534610000004</c:v>
                </c:pt>
                <c:pt idx="22670">
                  <c:v>424.65991639999999</c:v>
                </c:pt>
                <c:pt idx="22671">
                  <c:v>424.67448590000004</c:v>
                </c:pt>
                <c:pt idx="22672">
                  <c:v>424.6890545</c:v>
                </c:pt>
                <c:pt idx="22673">
                  <c:v>424.70362240000003</c:v>
                </c:pt>
                <c:pt idx="22674">
                  <c:v>424.71818950000005</c:v>
                </c:pt>
                <c:pt idx="22675">
                  <c:v>424.73275580000001</c:v>
                </c:pt>
                <c:pt idx="22676">
                  <c:v>424.74732130000001</c:v>
                </c:pt>
                <c:pt idx="22677">
                  <c:v>424.76188610000003</c:v>
                </c:pt>
                <c:pt idx="22678">
                  <c:v>424.77645000000001</c:v>
                </c:pt>
                <c:pt idx="22679">
                  <c:v>424.79101320000001</c:v>
                </c:pt>
                <c:pt idx="22680">
                  <c:v>424.80557550000003</c:v>
                </c:pt>
                <c:pt idx="22681">
                  <c:v>424.82013710000001</c:v>
                </c:pt>
                <c:pt idx="22682">
                  <c:v>424.83469790000004</c:v>
                </c:pt>
                <c:pt idx="22683">
                  <c:v>424.84925780000003</c:v>
                </c:pt>
                <c:pt idx="22684">
                  <c:v>424.86381699999998</c:v>
                </c:pt>
                <c:pt idx="22685">
                  <c:v>424.87837540000004</c:v>
                </c:pt>
                <c:pt idx="22686">
                  <c:v>424.89293310000005</c:v>
                </c:pt>
                <c:pt idx="22687">
                  <c:v>424.90748990000003</c:v>
                </c:pt>
                <c:pt idx="22688">
                  <c:v>424.92204590000006</c:v>
                </c:pt>
                <c:pt idx="22689">
                  <c:v>424.93660120000004</c:v>
                </c:pt>
                <c:pt idx="22690">
                  <c:v>424.95115559999999</c:v>
                </c:pt>
                <c:pt idx="22691">
                  <c:v>424.96570930000001</c:v>
                </c:pt>
                <c:pt idx="22692">
                  <c:v>424.98026220000003</c:v>
                </c:pt>
                <c:pt idx="22693">
                  <c:v>424.99481430000003</c:v>
                </c:pt>
                <c:pt idx="22694">
                  <c:v>425.00936560000002</c:v>
                </c:pt>
                <c:pt idx="22695">
                  <c:v>425.02391610000006</c:v>
                </c:pt>
                <c:pt idx="22696">
                  <c:v>425.03846580000004</c:v>
                </c:pt>
                <c:pt idx="22697">
                  <c:v>425.05301470000001</c:v>
                </c:pt>
                <c:pt idx="22698">
                  <c:v>425.06756290000004</c:v>
                </c:pt>
                <c:pt idx="22699">
                  <c:v>425.08211020000005</c:v>
                </c:pt>
                <c:pt idx="22700">
                  <c:v>425.09665680000001</c:v>
                </c:pt>
                <c:pt idx="22701">
                  <c:v>425.11120250000005</c:v>
                </c:pt>
                <c:pt idx="22702">
                  <c:v>425.12574749999999</c:v>
                </c:pt>
                <c:pt idx="22703">
                  <c:v>425.14029170000003</c:v>
                </c:pt>
                <c:pt idx="22704">
                  <c:v>425.15483510000001</c:v>
                </c:pt>
                <c:pt idx="22705">
                  <c:v>425.16937770000004</c:v>
                </c:pt>
                <c:pt idx="22706">
                  <c:v>425.1839195</c:v>
                </c:pt>
                <c:pt idx="22707">
                  <c:v>425.19846050000001</c:v>
                </c:pt>
                <c:pt idx="22708">
                  <c:v>425.21300079999997</c:v>
                </c:pt>
                <c:pt idx="22709">
                  <c:v>425.22754020000002</c:v>
                </c:pt>
                <c:pt idx="22710">
                  <c:v>425.24207890000002</c:v>
                </c:pt>
                <c:pt idx="22711">
                  <c:v>425.25661680000002</c:v>
                </c:pt>
                <c:pt idx="22712">
                  <c:v>425.27115380000004</c:v>
                </c:pt>
                <c:pt idx="22713">
                  <c:v>425.28569010000001</c:v>
                </c:pt>
                <c:pt idx="22714">
                  <c:v>425.30022559999998</c:v>
                </c:pt>
                <c:pt idx="22715">
                  <c:v>425.31476030000005</c:v>
                </c:pt>
                <c:pt idx="22716">
                  <c:v>425.32929419999999</c:v>
                </c:pt>
                <c:pt idx="22717">
                  <c:v>425.34382740000007</c:v>
                </c:pt>
                <c:pt idx="22718">
                  <c:v>425.35835970000005</c:v>
                </c:pt>
                <c:pt idx="22719">
                  <c:v>425.37289129999999</c:v>
                </c:pt>
                <c:pt idx="22720">
                  <c:v>425.38742200000002</c:v>
                </c:pt>
                <c:pt idx="22721">
                  <c:v>425.40195199999999</c:v>
                </c:pt>
                <c:pt idx="22722">
                  <c:v>425.41648120000002</c:v>
                </c:pt>
                <c:pt idx="22723">
                  <c:v>425.43100960000004</c:v>
                </c:pt>
                <c:pt idx="22724">
                  <c:v>425.44553719999999</c:v>
                </c:pt>
                <c:pt idx="22725">
                  <c:v>425.46006399999999</c:v>
                </c:pt>
                <c:pt idx="22726">
                  <c:v>425.47459000000003</c:v>
                </c:pt>
                <c:pt idx="22727">
                  <c:v>425.48911520000001</c:v>
                </c:pt>
                <c:pt idx="22728">
                  <c:v>425.50363959999999</c:v>
                </c:pt>
                <c:pt idx="22729">
                  <c:v>425.51816330000003</c:v>
                </c:pt>
                <c:pt idx="22730">
                  <c:v>425.53268620000006</c:v>
                </c:pt>
                <c:pt idx="22731">
                  <c:v>425.5472082</c:v>
                </c:pt>
                <c:pt idx="22732">
                  <c:v>425.56172950000001</c:v>
                </c:pt>
                <c:pt idx="22733">
                  <c:v>425.57625000000002</c:v>
                </c:pt>
                <c:pt idx="22734">
                  <c:v>425.59076970000007</c:v>
                </c:pt>
                <c:pt idx="22735">
                  <c:v>425.60528859999999</c:v>
                </c:pt>
                <c:pt idx="22736">
                  <c:v>425.61980670000003</c:v>
                </c:pt>
                <c:pt idx="22737">
                  <c:v>425.63432400000005</c:v>
                </c:pt>
                <c:pt idx="22738">
                  <c:v>425.64884060000003</c:v>
                </c:pt>
                <c:pt idx="22739">
                  <c:v>425.66335629999998</c:v>
                </c:pt>
                <c:pt idx="22740">
                  <c:v>425.67787130000005</c:v>
                </c:pt>
                <c:pt idx="22741">
                  <c:v>425.6923855</c:v>
                </c:pt>
                <c:pt idx="22742">
                  <c:v>425.70689880000003</c:v>
                </c:pt>
                <c:pt idx="22743">
                  <c:v>425.72141140000002</c:v>
                </c:pt>
                <c:pt idx="22744">
                  <c:v>425.7359232</c:v>
                </c:pt>
                <c:pt idx="22745">
                  <c:v>425.75043420000003</c:v>
                </c:pt>
                <c:pt idx="22746">
                  <c:v>425.76494450000001</c:v>
                </c:pt>
                <c:pt idx="22747">
                  <c:v>425.77945390000002</c:v>
                </c:pt>
                <c:pt idx="22748">
                  <c:v>425.79396250000002</c:v>
                </c:pt>
                <c:pt idx="22749">
                  <c:v>425.80847040000003</c:v>
                </c:pt>
                <c:pt idx="22750">
                  <c:v>425.82297740000007</c:v>
                </c:pt>
                <c:pt idx="22751">
                  <c:v>425.83748370000001</c:v>
                </c:pt>
                <c:pt idx="22752">
                  <c:v>425.85198919999999</c:v>
                </c:pt>
                <c:pt idx="22753">
                  <c:v>425.86649390000002</c:v>
                </c:pt>
                <c:pt idx="22754">
                  <c:v>425.88099779999999</c:v>
                </c:pt>
                <c:pt idx="22755">
                  <c:v>425.8955009</c:v>
                </c:pt>
                <c:pt idx="22756">
                  <c:v>425.91000320000001</c:v>
                </c:pt>
                <c:pt idx="22757">
                  <c:v>425.92450470000006</c:v>
                </c:pt>
                <c:pt idx="22758">
                  <c:v>425.93900550000001</c:v>
                </c:pt>
                <c:pt idx="22759">
                  <c:v>425.95350540000004</c:v>
                </c:pt>
                <c:pt idx="22760">
                  <c:v>425.96800460000003</c:v>
                </c:pt>
                <c:pt idx="22761">
                  <c:v>425.98250300000001</c:v>
                </c:pt>
                <c:pt idx="22762">
                  <c:v>425.99700050000001</c:v>
                </c:pt>
                <c:pt idx="22763">
                  <c:v>426.01149730000003</c:v>
                </c:pt>
                <c:pt idx="22764">
                  <c:v>426.02599330000004</c:v>
                </c:pt>
                <c:pt idx="22765">
                  <c:v>426.04048850000004</c:v>
                </c:pt>
                <c:pt idx="22766">
                  <c:v>426.05498300000005</c:v>
                </c:pt>
                <c:pt idx="22767">
                  <c:v>426.06947660000003</c:v>
                </c:pt>
                <c:pt idx="22768">
                  <c:v>426.0839694</c:v>
                </c:pt>
                <c:pt idx="22769">
                  <c:v>426.09846150000004</c:v>
                </c:pt>
                <c:pt idx="22770">
                  <c:v>426.11295270000005</c:v>
                </c:pt>
                <c:pt idx="22771">
                  <c:v>426.12744320000002</c:v>
                </c:pt>
                <c:pt idx="22772">
                  <c:v>426.14193290000003</c:v>
                </c:pt>
                <c:pt idx="22773">
                  <c:v>426.15642180000003</c:v>
                </c:pt>
                <c:pt idx="22774">
                  <c:v>426.17090990000003</c:v>
                </c:pt>
                <c:pt idx="22775">
                  <c:v>426.18539720000001</c:v>
                </c:pt>
                <c:pt idx="22776">
                  <c:v>426.19988369999999</c:v>
                </c:pt>
                <c:pt idx="22777">
                  <c:v>426.21436940000001</c:v>
                </c:pt>
                <c:pt idx="22778">
                  <c:v>426.22885439999999</c:v>
                </c:pt>
                <c:pt idx="22779">
                  <c:v>426.24333849999999</c:v>
                </c:pt>
                <c:pt idx="22780">
                  <c:v>426.25782190000001</c:v>
                </c:pt>
                <c:pt idx="22781">
                  <c:v>426.27230450000002</c:v>
                </c:pt>
                <c:pt idx="22782">
                  <c:v>426.28678620000005</c:v>
                </c:pt>
                <c:pt idx="22783">
                  <c:v>426.30126719999998</c:v>
                </c:pt>
                <c:pt idx="22784">
                  <c:v>426.31574740000002</c:v>
                </c:pt>
                <c:pt idx="22785">
                  <c:v>426.33022679999999</c:v>
                </c:pt>
                <c:pt idx="22786">
                  <c:v>426.34470550000003</c:v>
                </c:pt>
                <c:pt idx="22787">
                  <c:v>426.35918329999998</c:v>
                </c:pt>
                <c:pt idx="22788">
                  <c:v>426.37366029999998</c:v>
                </c:pt>
                <c:pt idx="22789">
                  <c:v>426.3881366</c:v>
                </c:pt>
                <c:pt idx="22790">
                  <c:v>426.40261200000003</c:v>
                </c:pt>
                <c:pt idx="22791">
                  <c:v>426.41708670000003</c:v>
                </c:pt>
                <c:pt idx="22792">
                  <c:v>426.43156060000001</c:v>
                </c:pt>
                <c:pt idx="22793">
                  <c:v>426.44603370000004</c:v>
                </c:pt>
                <c:pt idx="22794">
                  <c:v>426.46050600000001</c:v>
                </c:pt>
                <c:pt idx="22795">
                  <c:v>426.47497750000002</c:v>
                </c:pt>
                <c:pt idx="22796">
                  <c:v>426.48944820000003</c:v>
                </c:pt>
                <c:pt idx="22797">
                  <c:v>426.50391810000002</c:v>
                </c:pt>
                <c:pt idx="22798">
                  <c:v>426.51838729999997</c:v>
                </c:pt>
                <c:pt idx="22799">
                  <c:v>426.5328556</c:v>
                </c:pt>
                <c:pt idx="22800">
                  <c:v>426.54732319999999</c:v>
                </c:pt>
                <c:pt idx="22801">
                  <c:v>426.56179000000003</c:v>
                </c:pt>
                <c:pt idx="22802">
                  <c:v>426.576256</c:v>
                </c:pt>
                <c:pt idx="22803">
                  <c:v>426.59072110000005</c:v>
                </c:pt>
                <c:pt idx="22804">
                  <c:v>426.6051855</c:v>
                </c:pt>
                <c:pt idx="22805">
                  <c:v>426.61964920000003</c:v>
                </c:pt>
                <c:pt idx="22806">
                  <c:v>426.63411200000002</c:v>
                </c:pt>
                <c:pt idx="22807">
                  <c:v>426.648574</c:v>
                </c:pt>
                <c:pt idx="22808">
                  <c:v>426.66303530000005</c:v>
                </c:pt>
                <c:pt idx="22809">
                  <c:v>426.67749570000007</c:v>
                </c:pt>
                <c:pt idx="22810">
                  <c:v>426.69195540000004</c:v>
                </c:pt>
                <c:pt idx="22811">
                  <c:v>426.70641420000004</c:v>
                </c:pt>
                <c:pt idx="22812">
                  <c:v>426.72087230000005</c:v>
                </c:pt>
                <c:pt idx="22813">
                  <c:v>426.7353296</c:v>
                </c:pt>
                <c:pt idx="22814">
                  <c:v>426.74978609999999</c:v>
                </c:pt>
                <c:pt idx="22815">
                  <c:v>426.76424180000004</c:v>
                </c:pt>
                <c:pt idx="22816">
                  <c:v>426.77869670000001</c:v>
                </c:pt>
                <c:pt idx="22817">
                  <c:v>426.7931509</c:v>
                </c:pt>
                <c:pt idx="22818">
                  <c:v>426.80760420000001</c:v>
                </c:pt>
                <c:pt idx="22819">
                  <c:v>426.82205680000004</c:v>
                </c:pt>
                <c:pt idx="22820">
                  <c:v>426.83650850000004</c:v>
                </c:pt>
                <c:pt idx="22821">
                  <c:v>426.85095949999999</c:v>
                </c:pt>
                <c:pt idx="22822">
                  <c:v>426.86540969999999</c:v>
                </c:pt>
                <c:pt idx="22823">
                  <c:v>426.87985910000003</c:v>
                </c:pt>
                <c:pt idx="22824">
                  <c:v>426.89430770000001</c:v>
                </c:pt>
                <c:pt idx="22825">
                  <c:v>426.90875550000004</c:v>
                </c:pt>
                <c:pt idx="22826">
                  <c:v>426.9232025</c:v>
                </c:pt>
                <c:pt idx="22827">
                  <c:v>426.93764870000001</c:v>
                </c:pt>
                <c:pt idx="22828">
                  <c:v>426.95209420000003</c:v>
                </c:pt>
                <c:pt idx="22829">
                  <c:v>426.96653879999997</c:v>
                </c:pt>
                <c:pt idx="22830">
                  <c:v>426.98098270000003</c:v>
                </c:pt>
                <c:pt idx="22831">
                  <c:v>426.99542580000002</c:v>
                </c:pt>
                <c:pt idx="22832">
                  <c:v>427.00986810000001</c:v>
                </c:pt>
                <c:pt idx="22833">
                  <c:v>427.02430960000004</c:v>
                </c:pt>
                <c:pt idx="22834">
                  <c:v>427.0387503</c:v>
                </c:pt>
                <c:pt idx="22835">
                  <c:v>427.05319020000002</c:v>
                </c:pt>
                <c:pt idx="22836">
                  <c:v>427.06762930000002</c:v>
                </c:pt>
                <c:pt idx="22837">
                  <c:v>427.08206760000002</c:v>
                </c:pt>
                <c:pt idx="22838">
                  <c:v>427.09650520000002</c:v>
                </c:pt>
                <c:pt idx="22839">
                  <c:v>427.1109419</c:v>
                </c:pt>
                <c:pt idx="22840">
                  <c:v>427.12537789999999</c:v>
                </c:pt>
                <c:pt idx="22841">
                  <c:v>427.13981310000003</c:v>
                </c:pt>
                <c:pt idx="22842">
                  <c:v>427.15424740000003</c:v>
                </c:pt>
                <c:pt idx="22843">
                  <c:v>427.16868100000005</c:v>
                </c:pt>
                <c:pt idx="22844">
                  <c:v>427.1831138</c:v>
                </c:pt>
                <c:pt idx="22845">
                  <c:v>427.19754580000006</c:v>
                </c:pt>
                <c:pt idx="22846">
                  <c:v>427.21197710000007</c:v>
                </c:pt>
                <c:pt idx="22847">
                  <c:v>427.22640749999999</c:v>
                </c:pt>
                <c:pt idx="22848">
                  <c:v>427.24083710000002</c:v>
                </c:pt>
                <c:pt idx="22849">
                  <c:v>427.25526600000006</c:v>
                </c:pt>
                <c:pt idx="22850">
                  <c:v>427.26969410000004</c:v>
                </c:pt>
                <c:pt idx="22851">
                  <c:v>427.28412129999998</c:v>
                </c:pt>
                <c:pt idx="22852">
                  <c:v>427.29854780000005</c:v>
                </c:pt>
                <c:pt idx="22853">
                  <c:v>427.3129735</c:v>
                </c:pt>
                <c:pt idx="22854">
                  <c:v>427.32739839999999</c:v>
                </c:pt>
                <c:pt idx="22855">
                  <c:v>427.34182250000003</c:v>
                </c:pt>
                <c:pt idx="22856">
                  <c:v>427.35624580000001</c:v>
                </c:pt>
                <c:pt idx="22857">
                  <c:v>427.37066840000006</c:v>
                </c:pt>
                <c:pt idx="22858">
                  <c:v>427.38509010000007</c:v>
                </c:pt>
                <c:pt idx="22859">
                  <c:v>427.39951109999998</c:v>
                </c:pt>
                <c:pt idx="22860">
                  <c:v>427.41393120000004</c:v>
                </c:pt>
                <c:pt idx="22861">
                  <c:v>427.42835059999999</c:v>
                </c:pt>
                <c:pt idx="22862">
                  <c:v>427.44276920000004</c:v>
                </c:pt>
                <c:pt idx="22863">
                  <c:v>427.45718700000003</c:v>
                </c:pt>
                <c:pt idx="22864">
                  <c:v>427.47160400000001</c:v>
                </c:pt>
                <c:pt idx="22865">
                  <c:v>427.48602019999998</c:v>
                </c:pt>
                <c:pt idx="22866">
                  <c:v>427.5004356</c:v>
                </c:pt>
                <c:pt idx="22867">
                  <c:v>427.51485029999998</c:v>
                </c:pt>
                <c:pt idx="22868">
                  <c:v>427.52926410000003</c:v>
                </c:pt>
                <c:pt idx="22869">
                  <c:v>427.54367720000005</c:v>
                </c:pt>
                <c:pt idx="22870">
                  <c:v>427.55808940000003</c:v>
                </c:pt>
                <c:pt idx="22871">
                  <c:v>427.57250090000002</c:v>
                </c:pt>
                <c:pt idx="22872">
                  <c:v>427.58691160000001</c:v>
                </c:pt>
                <c:pt idx="22873">
                  <c:v>427.60132149999998</c:v>
                </c:pt>
                <c:pt idx="22874">
                  <c:v>427.61573060000001</c:v>
                </c:pt>
                <c:pt idx="22875">
                  <c:v>427.63013890000002</c:v>
                </c:pt>
                <c:pt idx="22876">
                  <c:v>427.64454640000002</c:v>
                </c:pt>
                <c:pt idx="22877">
                  <c:v>427.65895320000004</c:v>
                </c:pt>
                <c:pt idx="22878">
                  <c:v>427.67335910000003</c:v>
                </c:pt>
                <c:pt idx="22879">
                  <c:v>427.68776430000003</c:v>
                </c:pt>
                <c:pt idx="22880">
                  <c:v>427.70216860000005</c:v>
                </c:pt>
                <c:pt idx="22881">
                  <c:v>427.71657220000003</c:v>
                </c:pt>
                <c:pt idx="22882">
                  <c:v>427.730975</c:v>
                </c:pt>
                <c:pt idx="22883">
                  <c:v>427.74537700000002</c:v>
                </c:pt>
                <c:pt idx="22884">
                  <c:v>427.75977820000003</c:v>
                </c:pt>
                <c:pt idx="22885">
                  <c:v>427.77417860000003</c:v>
                </c:pt>
                <c:pt idx="22886">
                  <c:v>427.78857820000002</c:v>
                </c:pt>
                <c:pt idx="22887">
                  <c:v>427.80297700000006</c:v>
                </c:pt>
                <c:pt idx="22888">
                  <c:v>427.81737510000005</c:v>
                </c:pt>
                <c:pt idx="22889">
                  <c:v>427.83177230000001</c:v>
                </c:pt>
                <c:pt idx="22890">
                  <c:v>427.84616880000004</c:v>
                </c:pt>
                <c:pt idx="22891">
                  <c:v>427.86056450000001</c:v>
                </c:pt>
                <c:pt idx="22892">
                  <c:v>427.87495940000002</c:v>
                </c:pt>
                <c:pt idx="22893">
                  <c:v>427.88935350000003</c:v>
                </c:pt>
                <c:pt idx="22894">
                  <c:v>427.90374680000002</c:v>
                </c:pt>
                <c:pt idx="22895">
                  <c:v>427.91813930000001</c:v>
                </c:pt>
                <c:pt idx="22896">
                  <c:v>427.93253100000004</c:v>
                </c:pt>
                <c:pt idx="22897">
                  <c:v>427.94692190000001</c:v>
                </c:pt>
                <c:pt idx="22898">
                  <c:v>427.96131210000004</c:v>
                </c:pt>
                <c:pt idx="22899">
                  <c:v>427.97570140000005</c:v>
                </c:pt>
                <c:pt idx="22900">
                  <c:v>427.99009000000007</c:v>
                </c:pt>
                <c:pt idx="22901">
                  <c:v>428.00447780000002</c:v>
                </c:pt>
                <c:pt idx="22902">
                  <c:v>428.01886480000002</c:v>
                </c:pt>
                <c:pt idx="22903">
                  <c:v>428.03325100000001</c:v>
                </c:pt>
                <c:pt idx="22904">
                  <c:v>428.04763640000004</c:v>
                </c:pt>
                <c:pt idx="22905">
                  <c:v>428.06202100000002</c:v>
                </c:pt>
                <c:pt idx="22906">
                  <c:v>428.07640480000003</c:v>
                </c:pt>
                <c:pt idx="22907">
                  <c:v>428.09078779999999</c:v>
                </c:pt>
                <c:pt idx="22908">
                  <c:v>428.10517010000007</c:v>
                </c:pt>
                <c:pt idx="22909">
                  <c:v>428.11955150000006</c:v>
                </c:pt>
                <c:pt idx="22910">
                  <c:v>428.1339322</c:v>
                </c:pt>
                <c:pt idx="22911">
                  <c:v>428.14831210000006</c:v>
                </c:pt>
                <c:pt idx="22912">
                  <c:v>428.16269120000004</c:v>
                </c:pt>
                <c:pt idx="22913">
                  <c:v>428.17706950000002</c:v>
                </c:pt>
                <c:pt idx="22914">
                  <c:v>428.19144699999998</c:v>
                </c:pt>
                <c:pt idx="22915">
                  <c:v>428.2058237</c:v>
                </c:pt>
                <c:pt idx="22916">
                  <c:v>428.22019960000006</c:v>
                </c:pt>
                <c:pt idx="22917">
                  <c:v>428.2345747</c:v>
                </c:pt>
                <c:pt idx="22918">
                  <c:v>428.24894910000006</c:v>
                </c:pt>
                <c:pt idx="22919">
                  <c:v>428.26332260000004</c:v>
                </c:pt>
                <c:pt idx="22920">
                  <c:v>428.27769540000003</c:v>
                </c:pt>
                <c:pt idx="22921">
                  <c:v>428.29206740000001</c:v>
                </c:pt>
                <c:pt idx="22922">
                  <c:v>428.30643859999998</c:v>
                </c:pt>
                <c:pt idx="22923">
                  <c:v>428.320809</c:v>
                </c:pt>
                <c:pt idx="22924">
                  <c:v>428.33517860000001</c:v>
                </c:pt>
                <c:pt idx="22925">
                  <c:v>428.34954740000001</c:v>
                </c:pt>
                <c:pt idx="22926">
                  <c:v>428.36391540000005</c:v>
                </c:pt>
                <c:pt idx="22927">
                  <c:v>428.37828260000003</c:v>
                </c:pt>
                <c:pt idx="22928">
                  <c:v>428.39264910000003</c:v>
                </c:pt>
                <c:pt idx="22929">
                  <c:v>428.40701469999999</c:v>
                </c:pt>
                <c:pt idx="22930">
                  <c:v>428.42137960000002</c:v>
                </c:pt>
                <c:pt idx="22931">
                  <c:v>428.43574370000005</c:v>
                </c:pt>
                <c:pt idx="22932">
                  <c:v>428.450107</c:v>
                </c:pt>
                <c:pt idx="22933">
                  <c:v>428.46446950000001</c:v>
                </c:pt>
                <c:pt idx="22934">
                  <c:v>428.4788312</c:v>
                </c:pt>
                <c:pt idx="22935">
                  <c:v>428.49319210000004</c:v>
                </c:pt>
                <c:pt idx="22936">
                  <c:v>428.50755220000002</c:v>
                </c:pt>
                <c:pt idx="22937">
                  <c:v>428.52191160000001</c:v>
                </c:pt>
                <c:pt idx="22938">
                  <c:v>428.53627010000002</c:v>
                </c:pt>
                <c:pt idx="22939">
                  <c:v>428.55062789999999</c:v>
                </c:pt>
                <c:pt idx="22940">
                  <c:v>428.56498480000005</c:v>
                </c:pt>
                <c:pt idx="22941">
                  <c:v>428.579341</c:v>
                </c:pt>
                <c:pt idx="22942">
                  <c:v>428.5936964</c:v>
                </c:pt>
                <c:pt idx="22943">
                  <c:v>428.60805100000005</c:v>
                </c:pt>
                <c:pt idx="22944">
                  <c:v>428.62240480000003</c:v>
                </c:pt>
                <c:pt idx="22945">
                  <c:v>428.63675780000005</c:v>
                </c:pt>
                <c:pt idx="22946">
                  <c:v>428.65111000000002</c:v>
                </c:pt>
                <c:pt idx="22947">
                  <c:v>428.66546149999999</c:v>
                </c:pt>
                <c:pt idx="22948">
                  <c:v>428.67981209999999</c:v>
                </c:pt>
                <c:pt idx="22949">
                  <c:v>428.69416200000001</c:v>
                </c:pt>
                <c:pt idx="22950">
                  <c:v>428.70851099999999</c:v>
                </c:pt>
                <c:pt idx="22951">
                  <c:v>428.72285930000004</c:v>
                </c:pt>
                <c:pt idx="22952">
                  <c:v>428.73720680000002</c:v>
                </c:pt>
                <c:pt idx="22953">
                  <c:v>428.7515535</c:v>
                </c:pt>
                <c:pt idx="22954">
                  <c:v>428.76589940000002</c:v>
                </c:pt>
                <c:pt idx="22955">
                  <c:v>428.78024450000004</c:v>
                </c:pt>
                <c:pt idx="22956">
                  <c:v>428.79458890000006</c:v>
                </c:pt>
                <c:pt idx="22957">
                  <c:v>428.80893240000006</c:v>
                </c:pt>
                <c:pt idx="22958">
                  <c:v>428.82327509999999</c:v>
                </c:pt>
                <c:pt idx="22959">
                  <c:v>428.83761709999999</c:v>
                </c:pt>
                <c:pt idx="22960">
                  <c:v>428.85195830000004</c:v>
                </c:pt>
                <c:pt idx="22961">
                  <c:v>428.86629859999999</c:v>
                </c:pt>
                <c:pt idx="22962">
                  <c:v>428.88063820000002</c:v>
                </c:pt>
                <c:pt idx="22963">
                  <c:v>428.89497699999998</c:v>
                </c:pt>
                <c:pt idx="22964">
                  <c:v>428.90931500000005</c:v>
                </c:pt>
                <c:pt idx="22965">
                  <c:v>428.92365220000005</c:v>
                </c:pt>
                <c:pt idx="22966">
                  <c:v>428.93798870000001</c:v>
                </c:pt>
                <c:pt idx="22967">
                  <c:v>428.95232430000004</c:v>
                </c:pt>
                <c:pt idx="22968">
                  <c:v>428.96665920000004</c:v>
                </c:pt>
                <c:pt idx="22969">
                  <c:v>428.98099320000006</c:v>
                </c:pt>
                <c:pt idx="22970">
                  <c:v>428.99532650000003</c:v>
                </c:pt>
                <c:pt idx="22971">
                  <c:v>429.009659</c:v>
                </c:pt>
                <c:pt idx="22972">
                  <c:v>429.02399060000005</c:v>
                </c:pt>
                <c:pt idx="22973">
                  <c:v>429.0383215</c:v>
                </c:pt>
                <c:pt idx="22974">
                  <c:v>429.05265160000005</c:v>
                </c:pt>
                <c:pt idx="22975">
                  <c:v>429.066981</c:v>
                </c:pt>
                <c:pt idx="22976">
                  <c:v>429.08130950000003</c:v>
                </c:pt>
                <c:pt idx="22977">
                  <c:v>429.0956372</c:v>
                </c:pt>
                <c:pt idx="22978">
                  <c:v>429.10996419999998</c:v>
                </c:pt>
                <c:pt idx="22979">
                  <c:v>429.12429029999998</c:v>
                </c:pt>
                <c:pt idx="22980">
                  <c:v>429.1386157</c:v>
                </c:pt>
                <c:pt idx="22981">
                  <c:v>429.15294030000001</c:v>
                </c:pt>
                <c:pt idx="22982">
                  <c:v>429.16726410000001</c:v>
                </c:pt>
                <c:pt idx="22983">
                  <c:v>429.1815871</c:v>
                </c:pt>
                <c:pt idx="22984">
                  <c:v>429.19590930000004</c:v>
                </c:pt>
                <c:pt idx="22985">
                  <c:v>429.21023070000001</c:v>
                </c:pt>
                <c:pt idx="22986">
                  <c:v>429.22455130000003</c:v>
                </c:pt>
                <c:pt idx="22987">
                  <c:v>429.23887120000001</c:v>
                </c:pt>
                <c:pt idx="22988">
                  <c:v>429.25319020000001</c:v>
                </c:pt>
                <c:pt idx="22989">
                  <c:v>429.26750850000002</c:v>
                </c:pt>
                <c:pt idx="22990">
                  <c:v>429.2818259</c:v>
                </c:pt>
                <c:pt idx="22991">
                  <c:v>429.29614260000005</c:v>
                </c:pt>
                <c:pt idx="22992">
                  <c:v>429.31045850000004</c:v>
                </c:pt>
                <c:pt idx="22993">
                  <c:v>429.32477360000001</c:v>
                </c:pt>
                <c:pt idx="22994">
                  <c:v>429.33908790000004</c:v>
                </c:pt>
                <c:pt idx="22995">
                  <c:v>429.35340140000005</c:v>
                </c:pt>
                <c:pt idx="22996">
                  <c:v>429.36771420000002</c:v>
                </c:pt>
                <c:pt idx="22997">
                  <c:v>429.38202610000002</c:v>
                </c:pt>
                <c:pt idx="22998">
                  <c:v>429.39633720000006</c:v>
                </c:pt>
                <c:pt idx="22999">
                  <c:v>429.4106476</c:v>
                </c:pt>
                <c:pt idx="23000">
                  <c:v>429.42495720000005</c:v>
                </c:pt>
                <c:pt idx="23001">
                  <c:v>429.43926590000001</c:v>
                </c:pt>
                <c:pt idx="23002">
                  <c:v>429.45357390000004</c:v>
                </c:pt>
                <c:pt idx="23003">
                  <c:v>429.46788110000006</c:v>
                </c:pt>
                <c:pt idx="23004">
                  <c:v>429.48218750000001</c:v>
                </c:pt>
                <c:pt idx="23005">
                  <c:v>429.49649320000003</c:v>
                </c:pt>
                <c:pt idx="23006">
                  <c:v>429.51079800000002</c:v>
                </c:pt>
                <c:pt idx="23007">
                  <c:v>429.525102</c:v>
                </c:pt>
                <c:pt idx="23008">
                  <c:v>429.5394053</c:v>
                </c:pt>
                <c:pt idx="23009">
                  <c:v>429.55370770000002</c:v>
                </c:pt>
                <c:pt idx="23010">
                  <c:v>429.56800940000005</c:v>
                </c:pt>
                <c:pt idx="23011">
                  <c:v>429.58231030000002</c:v>
                </c:pt>
                <c:pt idx="23012">
                  <c:v>429.59661040000003</c:v>
                </c:pt>
                <c:pt idx="23013">
                  <c:v>429.61090970000004</c:v>
                </c:pt>
                <c:pt idx="23014">
                  <c:v>429.62520820000003</c:v>
                </c:pt>
                <c:pt idx="23015">
                  <c:v>429.63950590000002</c:v>
                </c:pt>
                <c:pt idx="23016">
                  <c:v>429.65380279999999</c:v>
                </c:pt>
                <c:pt idx="23017">
                  <c:v>429.66809900000004</c:v>
                </c:pt>
                <c:pt idx="23018">
                  <c:v>429.6823943</c:v>
                </c:pt>
                <c:pt idx="23019">
                  <c:v>429.69668890000003</c:v>
                </c:pt>
                <c:pt idx="23020">
                  <c:v>429.71098260000002</c:v>
                </c:pt>
                <c:pt idx="23021">
                  <c:v>429.72527560000003</c:v>
                </c:pt>
                <c:pt idx="23022">
                  <c:v>429.73956780000003</c:v>
                </c:pt>
                <c:pt idx="23023">
                  <c:v>429.75385920000002</c:v>
                </c:pt>
                <c:pt idx="23024">
                  <c:v>429.7681498</c:v>
                </c:pt>
                <c:pt idx="23025">
                  <c:v>429.78243960000003</c:v>
                </c:pt>
                <c:pt idx="23026">
                  <c:v>429.79672870000002</c:v>
                </c:pt>
                <c:pt idx="23027">
                  <c:v>429.81101690000003</c:v>
                </c:pt>
                <c:pt idx="23028">
                  <c:v>429.82530439999999</c:v>
                </c:pt>
                <c:pt idx="23029">
                  <c:v>429.83959100000004</c:v>
                </c:pt>
                <c:pt idx="23030">
                  <c:v>429.85387690000005</c:v>
                </c:pt>
                <c:pt idx="23031">
                  <c:v>429.86816199999998</c:v>
                </c:pt>
                <c:pt idx="23032">
                  <c:v>429.88244630000003</c:v>
                </c:pt>
                <c:pt idx="23033">
                  <c:v>429.89672980000006</c:v>
                </c:pt>
                <c:pt idx="23034">
                  <c:v>429.91101250000003</c:v>
                </c:pt>
                <c:pt idx="23035">
                  <c:v>429.92529440000004</c:v>
                </c:pt>
                <c:pt idx="23036">
                  <c:v>429.93957550000005</c:v>
                </c:pt>
                <c:pt idx="23037">
                  <c:v>429.95385590000001</c:v>
                </c:pt>
                <c:pt idx="23038">
                  <c:v>429.96813539999999</c:v>
                </c:pt>
                <c:pt idx="23039">
                  <c:v>429.98241420000005</c:v>
                </c:pt>
                <c:pt idx="23040">
                  <c:v>429.99669210000002</c:v>
                </c:pt>
                <c:pt idx="23041">
                  <c:v>430.01096930000006</c:v>
                </c:pt>
                <c:pt idx="23042">
                  <c:v>430.02524570000003</c:v>
                </c:pt>
                <c:pt idx="23043">
                  <c:v>430.03952129999999</c:v>
                </c:pt>
                <c:pt idx="23044">
                  <c:v>430.0537961</c:v>
                </c:pt>
                <c:pt idx="23045">
                  <c:v>430.0680701</c:v>
                </c:pt>
                <c:pt idx="23046">
                  <c:v>430.08234340000001</c:v>
                </c:pt>
                <c:pt idx="23047">
                  <c:v>430.0966158</c:v>
                </c:pt>
                <c:pt idx="23048">
                  <c:v>430.11088749999999</c:v>
                </c:pt>
                <c:pt idx="23049">
                  <c:v>430.12515830000001</c:v>
                </c:pt>
                <c:pt idx="23050">
                  <c:v>430.13942839999999</c:v>
                </c:pt>
                <c:pt idx="23051">
                  <c:v>430.15369770000001</c:v>
                </c:pt>
                <c:pt idx="23052">
                  <c:v>430.16796620000002</c:v>
                </c:pt>
                <c:pt idx="23053">
                  <c:v>430.18223390000003</c:v>
                </c:pt>
                <c:pt idx="23054">
                  <c:v>430.19650080000002</c:v>
                </c:pt>
                <c:pt idx="23055">
                  <c:v>430.21076690000001</c:v>
                </c:pt>
                <c:pt idx="23056">
                  <c:v>430.22503219999999</c:v>
                </c:pt>
                <c:pt idx="23057">
                  <c:v>430.23929679999998</c:v>
                </c:pt>
                <c:pt idx="23058">
                  <c:v>430.25356049999999</c:v>
                </c:pt>
                <c:pt idx="23059">
                  <c:v>430.26782350000002</c:v>
                </c:pt>
                <c:pt idx="23060">
                  <c:v>430.28208560000002</c:v>
                </c:pt>
                <c:pt idx="23061">
                  <c:v>430.29634700000003</c:v>
                </c:pt>
                <c:pt idx="23062">
                  <c:v>430.31060760000003</c:v>
                </c:pt>
                <c:pt idx="23063">
                  <c:v>430.32486740000002</c:v>
                </c:pt>
                <c:pt idx="23064">
                  <c:v>430.33912640000005</c:v>
                </c:pt>
                <c:pt idx="23065">
                  <c:v>430.35338460000003</c:v>
                </c:pt>
                <c:pt idx="23066">
                  <c:v>430.36764210000001</c:v>
                </c:pt>
                <c:pt idx="23067">
                  <c:v>430.38189870000002</c:v>
                </c:pt>
                <c:pt idx="23068">
                  <c:v>430.39615459999999</c:v>
                </c:pt>
                <c:pt idx="23069">
                  <c:v>430.41040959999998</c:v>
                </c:pt>
                <c:pt idx="23070">
                  <c:v>430.42466389999998</c:v>
                </c:pt>
                <c:pt idx="23071">
                  <c:v>430.43891740000004</c:v>
                </c:pt>
                <c:pt idx="23072">
                  <c:v>430.45317010000002</c:v>
                </c:pt>
                <c:pt idx="23073">
                  <c:v>430.467422</c:v>
                </c:pt>
                <c:pt idx="23074">
                  <c:v>430.48167310000002</c:v>
                </c:pt>
                <c:pt idx="23075">
                  <c:v>430.49592340000004</c:v>
                </c:pt>
                <c:pt idx="23076">
                  <c:v>430.51017289999999</c:v>
                </c:pt>
                <c:pt idx="23077">
                  <c:v>430.52442170000006</c:v>
                </c:pt>
                <c:pt idx="23078">
                  <c:v>430.53866960000005</c:v>
                </c:pt>
                <c:pt idx="23079">
                  <c:v>430.55291680000005</c:v>
                </c:pt>
                <c:pt idx="23080">
                  <c:v>430.56716320000004</c:v>
                </c:pt>
                <c:pt idx="23081">
                  <c:v>430.58140870000005</c:v>
                </c:pt>
                <c:pt idx="23082">
                  <c:v>430.55542630000002</c:v>
                </c:pt>
                <c:pt idx="23083">
                  <c:v>430.57029210000002</c:v>
                </c:pt>
                <c:pt idx="23084">
                  <c:v>430.5851571</c:v>
                </c:pt>
                <c:pt idx="23085">
                  <c:v>430.60002130000004</c:v>
                </c:pt>
                <c:pt idx="23086">
                  <c:v>430.61488459999998</c:v>
                </c:pt>
                <c:pt idx="23087">
                  <c:v>430.62974720000005</c:v>
                </c:pt>
                <c:pt idx="23088">
                  <c:v>430.644609</c:v>
                </c:pt>
                <c:pt idx="23089">
                  <c:v>430.65947000000006</c:v>
                </c:pt>
                <c:pt idx="23090">
                  <c:v>430.67433010000002</c:v>
                </c:pt>
                <c:pt idx="23091">
                  <c:v>430.6891895</c:v>
                </c:pt>
                <c:pt idx="23092">
                  <c:v>430.70404810000002</c:v>
                </c:pt>
                <c:pt idx="23093">
                  <c:v>430.71890580000002</c:v>
                </c:pt>
                <c:pt idx="23094">
                  <c:v>430.73376280000002</c:v>
                </c:pt>
                <c:pt idx="23095">
                  <c:v>430.74861900000002</c:v>
                </c:pt>
                <c:pt idx="23096">
                  <c:v>430.76347430000004</c:v>
                </c:pt>
                <c:pt idx="23097">
                  <c:v>430.77832890000002</c:v>
                </c:pt>
                <c:pt idx="23098">
                  <c:v>430.79318260000002</c:v>
                </c:pt>
                <c:pt idx="23099">
                  <c:v>430.80803559999998</c:v>
                </c:pt>
                <c:pt idx="23100">
                  <c:v>430.82288770000002</c:v>
                </c:pt>
                <c:pt idx="23101">
                  <c:v>430.83773900000006</c:v>
                </c:pt>
                <c:pt idx="23102">
                  <c:v>430.85258960000004</c:v>
                </c:pt>
                <c:pt idx="23103">
                  <c:v>430.8674393</c:v>
                </c:pt>
                <c:pt idx="23104">
                  <c:v>430.8822882</c:v>
                </c:pt>
                <c:pt idx="23105">
                  <c:v>430.89713640000002</c:v>
                </c:pt>
                <c:pt idx="23106">
                  <c:v>430.91198370000001</c:v>
                </c:pt>
                <c:pt idx="23107">
                  <c:v>430.92683020000004</c:v>
                </c:pt>
                <c:pt idx="23108">
                  <c:v>430.94167590000001</c:v>
                </c:pt>
                <c:pt idx="23109">
                  <c:v>430.95652090000004</c:v>
                </c:pt>
                <c:pt idx="23110">
                  <c:v>430.97136499999999</c:v>
                </c:pt>
                <c:pt idx="23111">
                  <c:v>430.98620830000004</c:v>
                </c:pt>
                <c:pt idx="23112">
                  <c:v>431.00105080000003</c:v>
                </c:pt>
                <c:pt idx="23113">
                  <c:v>431.01589250000001</c:v>
                </c:pt>
                <c:pt idx="23114">
                  <c:v>431.03073340000003</c:v>
                </c:pt>
                <c:pt idx="23115">
                  <c:v>431.04557349999999</c:v>
                </c:pt>
                <c:pt idx="23116">
                  <c:v>431.06041279999999</c:v>
                </c:pt>
                <c:pt idx="23117">
                  <c:v>431.07525130000005</c:v>
                </c:pt>
                <c:pt idx="23118">
                  <c:v>431.09008900000003</c:v>
                </c:pt>
                <c:pt idx="23119">
                  <c:v>431.10492590000001</c:v>
                </c:pt>
                <c:pt idx="23120">
                  <c:v>431.11976200000004</c:v>
                </c:pt>
                <c:pt idx="23121">
                  <c:v>431.1345973</c:v>
                </c:pt>
                <c:pt idx="23122">
                  <c:v>431.14943170000004</c:v>
                </c:pt>
                <c:pt idx="23123">
                  <c:v>431.16426540000003</c:v>
                </c:pt>
                <c:pt idx="23124">
                  <c:v>431.17909830000002</c:v>
                </c:pt>
                <c:pt idx="23125">
                  <c:v>431.1939304</c:v>
                </c:pt>
                <c:pt idx="23126">
                  <c:v>431.20876170000003</c:v>
                </c:pt>
                <c:pt idx="23127">
                  <c:v>431.22359210000002</c:v>
                </c:pt>
                <c:pt idx="23128">
                  <c:v>431.23842180000003</c:v>
                </c:pt>
                <c:pt idx="23129">
                  <c:v>431.25325070000002</c:v>
                </c:pt>
                <c:pt idx="23130">
                  <c:v>431.26807869999999</c:v>
                </c:pt>
                <c:pt idx="23131">
                  <c:v>431.28290600000003</c:v>
                </c:pt>
                <c:pt idx="23132">
                  <c:v>431.29773240000003</c:v>
                </c:pt>
                <c:pt idx="23133">
                  <c:v>431.31255810000005</c:v>
                </c:pt>
                <c:pt idx="23134">
                  <c:v>431.32738290000003</c:v>
                </c:pt>
                <c:pt idx="23135">
                  <c:v>431.34220700000003</c:v>
                </c:pt>
                <c:pt idx="23136">
                  <c:v>431.3570302</c:v>
                </c:pt>
                <c:pt idx="23137">
                  <c:v>431.37185270000003</c:v>
                </c:pt>
                <c:pt idx="23138">
                  <c:v>431.38667430000004</c:v>
                </c:pt>
                <c:pt idx="23139">
                  <c:v>431.40149510000003</c:v>
                </c:pt>
                <c:pt idx="23140">
                  <c:v>431.41631520000004</c:v>
                </c:pt>
                <c:pt idx="23141">
                  <c:v>431.43113440000002</c:v>
                </c:pt>
                <c:pt idx="23142">
                  <c:v>431.44595280000004</c:v>
                </c:pt>
                <c:pt idx="23143">
                  <c:v>431.4607704</c:v>
                </c:pt>
                <c:pt idx="23144">
                  <c:v>431.47558730000003</c:v>
                </c:pt>
                <c:pt idx="23145">
                  <c:v>431.49040330000003</c:v>
                </c:pt>
                <c:pt idx="23146">
                  <c:v>431.50521850000001</c:v>
                </c:pt>
                <c:pt idx="23147">
                  <c:v>431.52003289999999</c:v>
                </c:pt>
                <c:pt idx="23148">
                  <c:v>431.53484650000001</c:v>
                </c:pt>
                <c:pt idx="23149">
                  <c:v>431.54965930000003</c:v>
                </c:pt>
                <c:pt idx="23150">
                  <c:v>431.56447130000004</c:v>
                </c:pt>
                <c:pt idx="23151">
                  <c:v>431.57928250000003</c:v>
                </c:pt>
                <c:pt idx="23152">
                  <c:v>431.59409290000002</c:v>
                </c:pt>
                <c:pt idx="23153">
                  <c:v>431.6089025</c:v>
                </c:pt>
                <c:pt idx="23154">
                  <c:v>431.62371130000002</c:v>
                </c:pt>
                <c:pt idx="23155">
                  <c:v>431.63851930000004</c:v>
                </c:pt>
                <c:pt idx="23156">
                  <c:v>431.65332649999999</c:v>
                </c:pt>
                <c:pt idx="23157">
                  <c:v>431.66813289999999</c:v>
                </c:pt>
                <c:pt idx="23158">
                  <c:v>431.68293849999998</c:v>
                </c:pt>
                <c:pt idx="23159">
                  <c:v>431.69774330000001</c:v>
                </c:pt>
                <c:pt idx="23160">
                  <c:v>431.71254729999998</c:v>
                </c:pt>
                <c:pt idx="23161">
                  <c:v>431.72735040000003</c:v>
                </c:pt>
                <c:pt idx="23162">
                  <c:v>431.74215280000004</c:v>
                </c:pt>
                <c:pt idx="23163">
                  <c:v>431.75695440000004</c:v>
                </c:pt>
                <c:pt idx="23164">
                  <c:v>431.77175510000001</c:v>
                </c:pt>
                <c:pt idx="23165">
                  <c:v>431.78655510000004</c:v>
                </c:pt>
                <c:pt idx="23166">
                  <c:v>431.80135430000001</c:v>
                </c:pt>
                <c:pt idx="23167">
                  <c:v>431.81615260000001</c:v>
                </c:pt>
                <c:pt idx="23168">
                  <c:v>431.83095020000002</c:v>
                </c:pt>
                <c:pt idx="23169">
                  <c:v>431.84574690000005</c:v>
                </c:pt>
                <c:pt idx="23170">
                  <c:v>431.86054290000004</c:v>
                </c:pt>
                <c:pt idx="23171">
                  <c:v>431.87533800000006</c:v>
                </c:pt>
                <c:pt idx="23172">
                  <c:v>431.89013239999997</c:v>
                </c:pt>
                <c:pt idx="23173">
                  <c:v>431.90492590000002</c:v>
                </c:pt>
                <c:pt idx="23174">
                  <c:v>431.91971870000003</c:v>
                </c:pt>
                <c:pt idx="23175">
                  <c:v>431.93451060000001</c:v>
                </c:pt>
                <c:pt idx="23176">
                  <c:v>431.94930170000003</c:v>
                </c:pt>
                <c:pt idx="23177">
                  <c:v>431.96409210000002</c:v>
                </c:pt>
                <c:pt idx="23178">
                  <c:v>431.97888160000002</c:v>
                </c:pt>
                <c:pt idx="23179">
                  <c:v>431.99367030000002</c:v>
                </c:pt>
                <c:pt idx="23180">
                  <c:v>432.00845820000001</c:v>
                </c:pt>
                <c:pt idx="23181">
                  <c:v>432.02324540000001</c:v>
                </c:pt>
                <c:pt idx="23182">
                  <c:v>432.03803170000003</c:v>
                </c:pt>
                <c:pt idx="23183">
                  <c:v>432.05281720000005</c:v>
                </c:pt>
                <c:pt idx="23184">
                  <c:v>432.0676019</c:v>
                </c:pt>
                <c:pt idx="23185">
                  <c:v>432.0823858</c:v>
                </c:pt>
                <c:pt idx="23186">
                  <c:v>432.09716890000004</c:v>
                </c:pt>
                <c:pt idx="23187">
                  <c:v>432.11195120000002</c:v>
                </c:pt>
                <c:pt idx="23188">
                  <c:v>432.12673269999999</c:v>
                </c:pt>
                <c:pt idx="23189">
                  <c:v>432.14151340000001</c:v>
                </c:pt>
                <c:pt idx="23190">
                  <c:v>432.15629330000002</c:v>
                </c:pt>
                <c:pt idx="23191">
                  <c:v>432.17107240000001</c:v>
                </c:pt>
                <c:pt idx="23192">
                  <c:v>432.1858507</c:v>
                </c:pt>
                <c:pt idx="23193">
                  <c:v>432.20062820000004</c:v>
                </c:pt>
                <c:pt idx="23194">
                  <c:v>432.21540490000001</c:v>
                </c:pt>
                <c:pt idx="23195">
                  <c:v>432.23018070000006</c:v>
                </c:pt>
                <c:pt idx="23196">
                  <c:v>432.24495580000001</c:v>
                </c:pt>
                <c:pt idx="23197">
                  <c:v>432.25973010000001</c:v>
                </c:pt>
                <c:pt idx="23198">
                  <c:v>432.2745036</c:v>
                </c:pt>
                <c:pt idx="23199">
                  <c:v>432.28927620000002</c:v>
                </c:pt>
                <c:pt idx="23200">
                  <c:v>432.30404810000005</c:v>
                </c:pt>
                <c:pt idx="23201">
                  <c:v>432.31881920000001</c:v>
                </c:pt>
                <c:pt idx="23202">
                  <c:v>432.33358939999999</c:v>
                </c:pt>
                <c:pt idx="23203">
                  <c:v>432.34835889999999</c:v>
                </c:pt>
                <c:pt idx="23204">
                  <c:v>432.36312759999998</c:v>
                </c:pt>
                <c:pt idx="23205">
                  <c:v>432.3778954</c:v>
                </c:pt>
                <c:pt idx="23206">
                  <c:v>432.39266250000003</c:v>
                </c:pt>
                <c:pt idx="23207">
                  <c:v>432.40742870000003</c:v>
                </c:pt>
                <c:pt idx="23208">
                  <c:v>432.42219420000004</c:v>
                </c:pt>
                <c:pt idx="23209">
                  <c:v>432.43695880000007</c:v>
                </c:pt>
                <c:pt idx="23210">
                  <c:v>432.45172260000004</c:v>
                </c:pt>
                <c:pt idx="23211">
                  <c:v>432.46648570000002</c:v>
                </c:pt>
                <c:pt idx="23212">
                  <c:v>432.48124789999997</c:v>
                </c:pt>
                <c:pt idx="23213">
                  <c:v>432.49600940000005</c:v>
                </c:pt>
                <c:pt idx="23214">
                  <c:v>432.51077000000004</c:v>
                </c:pt>
                <c:pt idx="23215">
                  <c:v>432.52552980000007</c:v>
                </c:pt>
                <c:pt idx="23216">
                  <c:v>432.54028879999998</c:v>
                </c:pt>
                <c:pt idx="23217">
                  <c:v>432.55504710000002</c:v>
                </c:pt>
                <c:pt idx="23218">
                  <c:v>432.56980450000003</c:v>
                </c:pt>
                <c:pt idx="23219">
                  <c:v>432.58456109999997</c:v>
                </c:pt>
                <c:pt idx="23220">
                  <c:v>432.59931690000002</c:v>
                </c:pt>
                <c:pt idx="23221">
                  <c:v>432.6140719</c:v>
                </c:pt>
                <c:pt idx="23222">
                  <c:v>432.62882610000003</c:v>
                </c:pt>
                <c:pt idx="23223">
                  <c:v>432.64357950000004</c:v>
                </c:pt>
                <c:pt idx="23224">
                  <c:v>432.65833210000005</c:v>
                </c:pt>
                <c:pt idx="23225">
                  <c:v>432.67308390000005</c:v>
                </c:pt>
                <c:pt idx="23226">
                  <c:v>432.68783490000004</c:v>
                </c:pt>
                <c:pt idx="23227">
                  <c:v>432.70258510000002</c:v>
                </c:pt>
                <c:pt idx="23228">
                  <c:v>432.71733449999999</c:v>
                </c:pt>
                <c:pt idx="23229">
                  <c:v>432.73208310000001</c:v>
                </c:pt>
                <c:pt idx="23230">
                  <c:v>432.74683090000002</c:v>
                </c:pt>
                <c:pt idx="23231">
                  <c:v>432.76157790000002</c:v>
                </c:pt>
                <c:pt idx="23232">
                  <c:v>432.77632400000005</c:v>
                </c:pt>
                <c:pt idx="23233">
                  <c:v>432.79106940000003</c:v>
                </c:pt>
                <c:pt idx="23234">
                  <c:v>432.805814</c:v>
                </c:pt>
                <c:pt idx="23235">
                  <c:v>432.82055780000002</c:v>
                </c:pt>
                <c:pt idx="23236">
                  <c:v>432.8353007</c:v>
                </c:pt>
                <c:pt idx="23237">
                  <c:v>432.85004290000001</c:v>
                </c:pt>
                <c:pt idx="23238">
                  <c:v>432.8647843</c:v>
                </c:pt>
                <c:pt idx="23239">
                  <c:v>432.87952480000001</c:v>
                </c:pt>
                <c:pt idx="23240">
                  <c:v>432.89426460000004</c:v>
                </c:pt>
                <c:pt idx="23241">
                  <c:v>432.90900350000004</c:v>
                </c:pt>
                <c:pt idx="23242">
                  <c:v>432.92374170000005</c:v>
                </c:pt>
                <c:pt idx="23243">
                  <c:v>432.93847900000003</c:v>
                </c:pt>
                <c:pt idx="23244">
                  <c:v>432.95321560000002</c:v>
                </c:pt>
                <c:pt idx="23245">
                  <c:v>432.96795130000004</c:v>
                </c:pt>
                <c:pt idx="23246">
                  <c:v>432.98268630000007</c:v>
                </c:pt>
                <c:pt idx="23247">
                  <c:v>432.99742040000007</c:v>
                </c:pt>
                <c:pt idx="23248">
                  <c:v>433.01215370000006</c:v>
                </c:pt>
                <c:pt idx="23249">
                  <c:v>433.0268863</c:v>
                </c:pt>
                <c:pt idx="23250">
                  <c:v>433.04161800000003</c:v>
                </c:pt>
                <c:pt idx="23251">
                  <c:v>433.05634890000005</c:v>
                </c:pt>
                <c:pt idx="23252">
                  <c:v>433.07107910000002</c:v>
                </c:pt>
                <c:pt idx="23253">
                  <c:v>433.08580840000002</c:v>
                </c:pt>
                <c:pt idx="23254">
                  <c:v>433.10053690000001</c:v>
                </c:pt>
                <c:pt idx="23255">
                  <c:v>433.11526460000005</c:v>
                </c:pt>
                <c:pt idx="23256">
                  <c:v>433.12999150000002</c:v>
                </c:pt>
                <c:pt idx="23257">
                  <c:v>433.14471760000004</c:v>
                </c:pt>
                <c:pt idx="23258">
                  <c:v>433.15944300000001</c:v>
                </c:pt>
                <c:pt idx="23259">
                  <c:v>433.17416750000001</c:v>
                </c:pt>
                <c:pt idx="23260">
                  <c:v>433.1888912</c:v>
                </c:pt>
                <c:pt idx="23261">
                  <c:v>433.20361410000004</c:v>
                </c:pt>
                <c:pt idx="23262">
                  <c:v>433.21833620000001</c:v>
                </c:pt>
                <c:pt idx="23263">
                  <c:v>433.23305750000003</c:v>
                </c:pt>
                <c:pt idx="23264">
                  <c:v>433.24777790000002</c:v>
                </c:pt>
                <c:pt idx="23265">
                  <c:v>433.26249760000002</c:v>
                </c:pt>
                <c:pt idx="23266">
                  <c:v>433.27721650000001</c:v>
                </c:pt>
                <c:pt idx="23267">
                  <c:v>433.29193459999999</c:v>
                </c:pt>
                <c:pt idx="23268">
                  <c:v>433.30665190000002</c:v>
                </c:pt>
                <c:pt idx="23269">
                  <c:v>433.32136840000004</c:v>
                </c:pt>
                <c:pt idx="23270">
                  <c:v>433.33608399999997</c:v>
                </c:pt>
                <c:pt idx="23271">
                  <c:v>433.35079890000003</c:v>
                </c:pt>
                <c:pt idx="23272">
                  <c:v>433.36551300000002</c:v>
                </c:pt>
                <c:pt idx="23273">
                  <c:v>433.38022620000004</c:v>
                </c:pt>
                <c:pt idx="23274">
                  <c:v>433.39493870000001</c:v>
                </c:pt>
                <c:pt idx="23275">
                  <c:v>433.40965040000003</c:v>
                </c:pt>
                <c:pt idx="23276">
                  <c:v>433.42436120000002</c:v>
                </c:pt>
                <c:pt idx="23277">
                  <c:v>433.43907130000002</c:v>
                </c:pt>
                <c:pt idx="23278">
                  <c:v>433.45378050000005</c:v>
                </c:pt>
                <c:pt idx="23279">
                  <c:v>433.46848900000003</c:v>
                </c:pt>
                <c:pt idx="23280">
                  <c:v>433.48319660000004</c:v>
                </c:pt>
                <c:pt idx="23281">
                  <c:v>433.49790350000001</c:v>
                </c:pt>
                <c:pt idx="23282">
                  <c:v>433.51260950000005</c:v>
                </c:pt>
                <c:pt idx="23283">
                  <c:v>433.52731480000006</c:v>
                </c:pt>
                <c:pt idx="23284">
                  <c:v>433.54201920000003</c:v>
                </c:pt>
                <c:pt idx="23285">
                  <c:v>433.55672280000005</c:v>
                </c:pt>
                <c:pt idx="23286">
                  <c:v>433.57142570000002</c:v>
                </c:pt>
                <c:pt idx="23287">
                  <c:v>433.58612770000002</c:v>
                </c:pt>
                <c:pt idx="23288">
                  <c:v>433.60082890000001</c:v>
                </c:pt>
                <c:pt idx="23289">
                  <c:v>433.61552929999999</c:v>
                </c:pt>
                <c:pt idx="23290">
                  <c:v>433.63022899999999</c:v>
                </c:pt>
                <c:pt idx="23291">
                  <c:v>433.6449278</c:v>
                </c:pt>
                <c:pt idx="23292">
                  <c:v>433.65962580000001</c:v>
                </c:pt>
                <c:pt idx="23293">
                  <c:v>433.67432300000002</c:v>
                </c:pt>
                <c:pt idx="23294">
                  <c:v>433.68901940000001</c:v>
                </c:pt>
                <c:pt idx="23295">
                  <c:v>433.70371500000005</c:v>
                </c:pt>
                <c:pt idx="23296">
                  <c:v>433.71840980000002</c:v>
                </c:pt>
                <c:pt idx="23297">
                  <c:v>433.73310380000004</c:v>
                </c:pt>
                <c:pt idx="23298">
                  <c:v>433.74779699999999</c:v>
                </c:pt>
                <c:pt idx="23299">
                  <c:v>433.76248940000005</c:v>
                </c:pt>
                <c:pt idx="23300">
                  <c:v>433.77718100000004</c:v>
                </c:pt>
                <c:pt idx="23301">
                  <c:v>433.79187180000002</c:v>
                </c:pt>
                <c:pt idx="23302">
                  <c:v>433.8065618</c:v>
                </c:pt>
                <c:pt idx="23303">
                  <c:v>433.82125100000002</c:v>
                </c:pt>
                <c:pt idx="23304">
                  <c:v>433.83593940000003</c:v>
                </c:pt>
                <c:pt idx="23305">
                  <c:v>433.85062690000007</c:v>
                </c:pt>
                <c:pt idx="23306">
                  <c:v>433.8653137</c:v>
                </c:pt>
                <c:pt idx="23307">
                  <c:v>433.87999970000004</c:v>
                </c:pt>
                <c:pt idx="23308">
                  <c:v>433.89468490000002</c:v>
                </c:pt>
                <c:pt idx="23309">
                  <c:v>433.90936920000001</c:v>
                </c:pt>
                <c:pt idx="23310">
                  <c:v>433.92405280000003</c:v>
                </c:pt>
                <c:pt idx="23311">
                  <c:v>433.93873559999997</c:v>
                </c:pt>
                <c:pt idx="23312">
                  <c:v>433.9534175</c:v>
                </c:pt>
                <c:pt idx="23313">
                  <c:v>433.96809870000004</c:v>
                </c:pt>
                <c:pt idx="23314">
                  <c:v>433.98277900000005</c:v>
                </c:pt>
                <c:pt idx="23315">
                  <c:v>433.99745860000002</c:v>
                </c:pt>
                <c:pt idx="23316">
                  <c:v>434.01213730000001</c:v>
                </c:pt>
                <c:pt idx="23317">
                  <c:v>434.02681530000001</c:v>
                </c:pt>
                <c:pt idx="23318">
                  <c:v>434.04149239999998</c:v>
                </c:pt>
                <c:pt idx="23319">
                  <c:v>434.05616880000002</c:v>
                </c:pt>
                <c:pt idx="23320">
                  <c:v>434.07084429999998</c:v>
                </c:pt>
                <c:pt idx="23321">
                  <c:v>434.08551900000003</c:v>
                </c:pt>
                <c:pt idx="23322">
                  <c:v>434.10019300000005</c:v>
                </c:pt>
                <c:pt idx="23323">
                  <c:v>434.11486610000003</c:v>
                </c:pt>
                <c:pt idx="23324">
                  <c:v>434.1295384</c:v>
                </c:pt>
                <c:pt idx="23325">
                  <c:v>434.14420990000002</c:v>
                </c:pt>
                <c:pt idx="23326">
                  <c:v>434.1588807</c:v>
                </c:pt>
                <c:pt idx="23327">
                  <c:v>434.17355060000006</c:v>
                </c:pt>
                <c:pt idx="23328">
                  <c:v>434.18821969999999</c:v>
                </c:pt>
                <c:pt idx="23329">
                  <c:v>434.20288800000003</c:v>
                </c:pt>
                <c:pt idx="23330">
                  <c:v>434.21755550000006</c:v>
                </c:pt>
                <c:pt idx="23331">
                  <c:v>434.23222220000002</c:v>
                </c:pt>
                <c:pt idx="23332">
                  <c:v>434.24688809999998</c:v>
                </c:pt>
                <c:pt idx="23333">
                  <c:v>434.26155320000004</c:v>
                </c:pt>
                <c:pt idx="23334">
                  <c:v>434.27621750000003</c:v>
                </c:pt>
                <c:pt idx="23335">
                  <c:v>434.29088100000001</c:v>
                </c:pt>
                <c:pt idx="23336">
                  <c:v>434.30554370000004</c:v>
                </c:pt>
                <c:pt idx="23337">
                  <c:v>434.32020560000007</c:v>
                </c:pt>
                <c:pt idx="23338">
                  <c:v>434.33486670000002</c:v>
                </c:pt>
                <c:pt idx="23339">
                  <c:v>434.34952700000002</c:v>
                </c:pt>
                <c:pt idx="23340">
                  <c:v>434.36418650000002</c:v>
                </c:pt>
                <c:pt idx="23341">
                  <c:v>434.3788452</c:v>
                </c:pt>
                <c:pt idx="23342">
                  <c:v>434.39350300000007</c:v>
                </c:pt>
                <c:pt idx="23343">
                  <c:v>434.40816010000003</c:v>
                </c:pt>
                <c:pt idx="23344">
                  <c:v>434.42281639999999</c:v>
                </c:pt>
                <c:pt idx="23345">
                  <c:v>434.43747180000003</c:v>
                </c:pt>
                <c:pt idx="23346">
                  <c:v>434.45212650000002</c:v>
                </c:pt>
                <c:pt idx="23347">
                  <c:v>434.4667804</c:v>
                </c:pt>
                <c:pt idx="23348">
                  <c:v>434.48143340000001</c:v>
                </c:pt>
                <c:pt idx="23349">
                  <c:v>434.49608570000004</c:v>
                </c:pt>
                <c:pt idx="23350">
                  <c:v>434.51073720000005</c:v>
                </c:pt>
                <c:pt idx="23351">
                  <c:v>434.52538779999998</c:v>
                </c:pt>
                <c:pt idx="23352">
                  <c:v>434.54003770000003</c:v>
                </c:pt>
                <c:pt idx="23353">
                  <c:v>434.55468669999999</c:v>
                </c:pt>
                <c:pt idx="23354">
                  <c:v>434.56933490000006</c:v>
                </c:pt>
                <c:pt idx="23355">
                  <c:v>434.58398240000002</c:v>
                </c:pt>
                <c:pt idx="23356">
                  <c:v>434.59862900000002</c:v>
                </c:pt>
                <c:pt idx="23357">
                  <c:v>434.61327490000002</c:v>
                </c:pt>
                <c:pt idx="23358">
                  <c:v>434.62791989999999</c:v>
                </c:pt>
                <c:pt idx="23359">
                  <c:v>434.64256410000002</c:v>
                </c:pt>
                <c:pt idx="23360">
                  <c:v>434.65720760000005</c:v>
                </c:pt>
                <c:pt idx="23361">
                  <c:v>434.67185019999999</c:v>
                </c:pt>
                <c:pt idx="23362">
                  <c:v>434.68649200000004</c:v>
                </c:pt>
                <c:pt idx="23363">
                  <c:v>434.70113300000003</c:v>
                </c:pt>
                <c:pt idx="23364">
                  <c:v>434.7157732</c:v>
                </c:pt>
                <c:pt idx="23365">
                  <c:v>434.73041260000002</c:v>
                </c:pt>
                <c:pt idx="23366">
                  <c:v>434.74505130000006</c:v>
                </c:pt>
                <c:pt idx="23367">
                  <c:v>434.75968910000006</c:v>
                </c:pt>
                <c:pt idx="23368">
                  <c:v>434.77432610000005</c:v>
                </c:pt>
                <c:pt idx="23369">
                  <c:v>434.78896230000004</c:v>
                </c:pt>
                <c:pt idx="23370">
                  <c:v>434.80359770000001</c:v>
                </c:pt>
                <c:pt idx="23371">
                  <c:v>434.81823229999998</c:v>
                </c:pt>
                <c:pt idx="23372">
                  <c:v>434.83286609999999</c:v>
                </c:pt>
                <c:pt idx="23373">
                  <c:v>434.84749910000005</c:v>
                </c:pt>
                <c:pt idx="23374">
                  <c:v>434.86213120000002</c:v>
                </c:pt>
                <c:pt idx="23375">
                  <c:v>434.87676260000006</c:v>
                </c:pt>
                <c:pt idx="23376">
                  <c:v>434.89139320000004</c:v>
                </c:pt>
                <c:pt idx="23377">
                  <c:v>434.906023</c:v>
                </c:pt>
                <c:pt idx="23378">
                  <c:v>434.92065200000002</c:v>
                </c:pt>
                <c:pt idx="23379">
                  <c:v>434.93528020000002</c:v>
                </c:pt>
                <c:pt idx="23380">
                  <c:v>434.94990750000005</c:v>
                </c:pt>
                <c:pt idx="23381">
                  <c:v>434.96453409999998</c:v>
                </c:pt>
                <c:pt idx="23382">
                  <c:v>434.97915990000001</c:v>
                </c:pt>
                <c:pt idx="23383">
                  <c:v>434.99378480000001</c:v>
                </c:pt>
                <c:pt idx="23384">
                  <c:v>435.00840900000003</c:v>
                </c:pt>
                <c:pt idx="23385">
                  <c:v>435.02303230000001</c:v>
                </c:pt>
                <c:pt idx="23386">
                  <c:v>435.03765490000001</c:v>
                </c:pt>
                <c:pt idx="23387">
                  <c:v>435.05227670000005</c:v>
                </c:pt>
                <c:pt idx="23388">
                  <c:v>435.0668976</c:v>
                </c:pt>
                <c:pt idx="23389">
                  <c:v>435.08151780000003</c:v>
                </c:pt>
                <c:pt idx="23390">
                  <c:v>435.09613710000002</c:v>
                </c:pt>
                <c:pt idx="23391">
                  <c:v>435.1107556</c:v>
                </c:pt>
                <c:pt idx="23392">
                  <c:v>435.1253734</c:v>
                </c:pt>
                <c:pt idx="23393">
                  <c:v>435.13999030000002</c:v>
                </c:pt>
                <c:pt idx="23394">
                  <c:v>435.15460650000006</c:v>
                </c:pt>
                <c:pt idx="23395">
                  <c:v>435.1692218</c:v>
                </c:pt>
                <c:pt idx="23396">
                  <c:v>435.18383630000005</c:v>
                </c:pt>
                <c:pt idx="23397">
                  <c:v>435.19844999999998</c:v>
                </c:pt>
                <c:pt idx="23398">
                  <c:v>435.21306300000003</c:v>
                </c:pt>
                <c:pt idx="23399">
                  <c:v>435.22767510000006</c:v>
                </c:pt>
                <c:pt idx="23400">
                  <c:v>435.24228640000001</c:v>
                </c:pt>
                <c:pt idx="23401">
                  <c:v>435.25689690000002</c:v>
                </c:pt>
                <c:pt idx="23402">
                  <c:v>435.27150660000001</c:v>
                </c:pt>
                <c:pt idx="23403">
                  <c:v>435.28611549999999</c:v>
                </c:pt>
                <c:pt idx="23404">
                  <c:v>435.30072360000003</c:v>
                </c:pt>
                <c:pt idx="23405">
                  <c:v>435.31533089999999</c:v>
                </c:pt>
                <c:pt idx="23406">
                  <c:v>435.32993740000001</c:v>
                </c:pt>
                <c:pt idx="23407">
                  <c:v>435.34454310000007</c:v>
                </c:pt>
                <c:pt idx="23408">
                  <c:v>435.359148</c:v>
                </c:pt>
                <c:pt idx="23409">
                  <c:v>435.37375209999999</c:v>
                </c:pt>
                <c:pt idx="23410">
                  <c:v>435.38835540000002</c:v>
                </c:pt>
                <c:pt idx="23411">
                  <c:v>435.40295790000005</c:v>
                </c:pt>
                <c:pt idx="23412">
                  <c:v>435.4175596</c:v>
                </c:pt>
                <c:pt idx="23413">
                  <c:v>435.43216050000001</c:v>
                </c:pt>
                <c:pt idx="23414">
                  <c:v>435.4467606</c:v>
                </c:pt>
                <c:pt idx="23415">
                  <c:v>435.46135980000003</c:v>
                </c:pt>
                <c:pt idx="23416">
                  <c:v>435.4759583</c:v>
                </c:pt>
                <c:pt idx="23417">
                  <c:v>435.49055600000003</c:v>
                </c:pt>
                <c:pt idx="23418">
                  <c:v>435.50515280000002</c:v>
                </c:pt>
                <c:pt idx="23419">
                  <c:v>435.51974890000002</c:v>
                </c:pt>
                <c:pt idx="23420">
                  <c:v>435.53434420000002</c:v>
                </c:pt>
                <c:pt idx="23421">
                  <c:v>435.54893860000004</c:v>
                </c:pt>
                <c:pt idx="23422">
                  <c:v>435.56353230000002</c:v>
                </c:pt>
                <c:pt idx="23423">
                  <c:v>435.57812510000002</c:v>
                </c:pt>
                <c:pt idx="23424">
                  <c:v>435.59271720000004</c:v>
                </c:pt>
                <c:pt idx="23425">
                  <c:v>435.60730840000002</c:v>
                </c:pt>
                <c:pt idx="23426">
                  <c:v>435.62189890000002</c:v>
                </c:pt>
                <c:pt idx="23427">
                  <c:v>435.63648849999998</c:v>
                </c:pt>
                <c:pt idx="23428">
                  <c:v>435.65107740000002</c:v>
                </c:pt>
                <c:pt idx="23429">
                  <c:v>435.66566540000002</c:v>
                </c:pt>
                <c:pt idx="23430">
                  <c:v>435.68025270000004</c:v>
                </c:pt>
                <c:pt idx="23431">
                  <c:v>435.69483910000002</c:v>
                </c:pt>
                <c:pt idx="23432">
                  <c:v>435.7094247</c:v>
                </c:pt>
                <c:pt idx="23433">
                  <c:v>435.72400950000002</c:v>
                </c:pt>
                <c:pt idx="23434">
                  <c:v>435.73859360000006</c:v>
                </c:pt>
                <c:pt idx="23435">
                  <c:v>435.75317680000006</c:v>
                </c:pt>
                <c:pt idx="23436">
                  <c:v>435.76775920000006</c:v>
                </c:pt>
                <c:pt idx="23437">
                  <c:v>435.78234079999999</c:v>
                </c:pt>
                <c:pt idx="23438">
                  <c:v>435.79692160000002</c:v>
                </c:pt>
                <c:pt idx="23439">
                  <c:v>435.81150160000004</c:v>
                </c:pt>
                <c:pt idx="23440">
                  <c:v>435.8260808</c:v>
                </c:pt>
                <c:pt idx="23441">
                  <c:v>435.84065930000003</c:v>
                </c:pt>
                <c:pt idx="23442">
                  <c:v>435.85523690000002</c:v>
                </c:pt>
                <c:pt idx="23443">
                  <c:v>435.86981370000001</c:v>
                </c:pt>
                <c:pt idx="23444">
                  <c:v>435.88438970000004</c:v>
                </c:pt>
                <c:pt idx="23445">
                  <c:v>435.89896480000004</c:v>
                </c:pt>
                <c:pt idx="23446">
                  <c:v>435.91353920000006</c:v>
                </c:pt>
                <c:pt idx="23447">
                  <c:v>435.92811280000001</c:v>
                </c:pt>
                <c:pt idx="23448">
                  <c:v>435.9426856</c:v>
                </c:pt>
                <c:pt idx="23449">
                  <c:v>435.95725759999999</c:v>
                </c:pt>
                <c:pt idx="23450">
                  <c:v>435.97182880000003</c:v>
                </c:pt>
                <c:pt idx="23451">
                  <c:v>435.98639919999999</c:v>
                </c:pt>
                <c:pt idx="23452">
                  <c:v>436.00096870000004</c:v>
                </c:pt>
                <c:pt idx="23453">
                  <c:v>436.01553749999999</c:v>
                </c:pt>
                <c:pt idx="23454">
                  <c:v>436.03010549999999</c:v>
                </c:pt>
                <c:pt idx="23455">
                  <c:v>436.04467260000001</c:v>
                </c:pt>
                <c:pt idx="23456">
                  <c:v>436.05923900000005</c:v>
                </c:pt>
                <c:pt idx="23457">
                  <c:v>436.07380460000007</c:v>
                </c:pt>
                <c:pt idx="23458">
                  <c:v>436.08836930000001</c:v>
                </c:pt>
                <c:pt idx="23459">
                  <c:v>436.10293330000002</c:v>
                </c:pt>
                <c:pt idx="23460">
                  <c:v>436.11749639999999</c:v>
                </c:pt>
                <c:pt idx="23461">
                  <c:v>436.13205880000004</c:v>
                </c:pt>
                <c:pt idx="23462">
                  <c:v>436.1466203</c:v>
                </c:pt>
                <c:pt idx="23463">
                  <c:v>436.16118110000002</c:v>
                </c:pt>
                <c:pt idx="23464">
                  <c:v>436.17574100000002</c:v>
                </c:pt>
                <c:pt idx="23465">
                  <c:v>436.1903001</c:v>
                </c:pt>
                <c:pt idx="23466">
                  <c:v>436.2048585</c:v>
                </c:pt>
                <c:pt idx="23467">
                  <c:v>436.21941600000002</c:v>
                </c:pt>
                <c:pt idx="23468">
                  <c:v>436.23397270000004</c:v>
                </c:pt>
                <c:pt idx="23469">
                  <c:v>436.24852870000001</c:v>
                </c:pt>
                <c:pt idx="23470">
                  <c:v>436.2630838</c:v>
                </c:pt>
                <c:pt idx="23471">
                  <c:v>436.27763810000005</c:v>
                </c:pt>
                <c:pt idx="23472">
                  <c:v>436.29219160000002</c:v>
                </c:pt>
                <c:pt idx="23473">
                  <c:v>436.30674440000001</c:v>
                </c:pt>
                <c:pt idx="23474">
                  <c:v>436.32129630000003</c:v>
                </c:pt>
                <c:pt idx="23475">
                  <c:v>436.33584740000003</c:v>
                </c:pt>
                <c:pt idx="23476">
                  <c:v>436.35039770000003</c:v>
                </c:pt>
                <c:pt idx="23477">
                  <c:v>436.36494720000002</c:v>
                </c:pt>
                <c:pt idx="23478">
                  <c:v>436.37949590000005</c:v>
                </c:pt>
                <c:pt idx="23479">
                  <c:v>436.39404380000002</c:v>
                </c:pt>
                <c:pt idx="23480">
                  <c:v>436.40859089999998</c:v>
                </c:pt>
                <c:pt idx="23481">
                  <c:v>436.42313719999999</c:v>
                </c:pt>
                <c:pt idx="23482">
                  <c:v>436.43768270000004</c:v>
                </c:pt>
                <c:pt idx="23483">
                  <c:v>436.45222740000003</c:v>
                </c:pt>
                <c:pt idx="23484">
                  <c:v>436.4667713</c:v>
                </c:pt>
                <c:pt idx="23485">
                  <c:v>436.48131430000007</c:v>
                </c:pt>
                <c:pt idx="23486">
                  <c:v>436.49585660000002</c:v>
                </c:pt>
                <c:pt idx="23487">
                  <c:v>436.51039810000003</c:v>
                </c:pt>
                <c:pt idx="23488">
                  <c:v>436.52493880000003</c:v>
                </c:pt>
                <c:pt idx="23489">
                  <c:v>436.53947860000005</c:v>
                </c:pt>
                <c:pt idx="23490">
                  <c:v>436.55401770000003</c:v>
                </c:pt>
                <c:pt idx="23491">
                  <c:v>436.568556</c:v>
                </c:pt>
                <c:pt idx="23492">
                  <c:v>436.5830934</c:v>
                </c:pt>
                <c:pt idx="23493">
                  <c:v>436.5976301</c:v>
                </c:pt>
                <c:pt idx="23494">
                  <c:v>436.61216600000006</c:v>
                </c:pt>
                <c:pt idx="23495">
                  <c:v>436.62670100000003</c:v>
                </c:pt>
                <c:pt idx="23496">
                  <c:v>436.64123530000006</c:v>
                </c:pt>
                <c:pt idx="23497">
                  <c:v>436.65576870000001</c:v>
                </c:pt>
                <c:pt idx="23498">
                  <c:v>436.67030140000003</c:v>
                </c:pt>
                <c:pt idx="23499">
                  <c:v>436.68483320000007</c:v>
                </c:pt>
                <c:pt idx="23500">
                  <c:v>436.69936430000001</c:v>
                </c:pt>
                <c:pt idx="23501">
                  <c:v>436.71389450000004</c:v>
                </c:pt>
                <c:pt idx="23502">
                  <c:v>436.72842390000005</c:v>
                </c:pt>
                <c:pt idx="23503">
                  <c:v>436.74295260000002</c:v>
                </c:pt>
                <c:pt idx="23504">
                  <c:v>436.75748040000002</c:v>
                </c:pt>
                <c:pt idx="23505">
                  <c:v>436.77200740000001</c:v>
                </c:pt>
                <c:pt idx="23506">
                  <c:v>436.78653370000001</c:v>
                </c:pt>
                <c:pt idx="23507">
                  <c:v>436.80105910000003</c:v>
                </c:pt>
                <c:pt idx="23508">
                  <c:v>436.81558369999999</c:v>
                </c:pt>
                <c:pt idx="23509">
                  <c:v>436.8301075</c:v>
                </c:pt>
                <c:pt idx="23510">
                  <c:v>436.84463050000005</c:v>
                </c:pt>
                <c:pt idx="23511">
                  <c:v>436.85915270000004</c:v>
                </c:pt>
                <c:pt idx="23512">
                  <c:v>436.87367420000004</c:v>
                </c:pt>
                <c:pt idx="23513">
                  <c:v>436.88819480000006</c:v>
                </c:pt>
                <c:pt idx="23514">
                  <c:v>436.90271460000002</c:v>
                </c:pt>
                <c:pt idx="23515">
                  <c:v>436.91723360000003</c:v>
                </c:pt>
                <c:pt idx="23516">
                  <c:v>436.93175180000003</c:v>
                </c:pt>
                <c:pt idx="23517">
                  <c:v>436.94626920000002</c:v>
                </c:pt>
                <c:pt idx="23518">
                  <c:v>436.96078580000005</c:v>
                </c:pt>
                <c:pt idx="23519">
                  <c:v>436.9753015</c:v>
                </c:pt>
                <c:pt idx="23520">
                  <c:v>436.98981650000002</c:v>
                </c:pt>
                <c:pt idx="23521">
                  <c:v>437.00433070000003</c:v>
                </c:pt>
                <c:pt idx="23522">
                  <c:v>437.01884410000002</c:v>
                </c:pt>
                <c:pt idx="23523">
                  <c:v>437.03335670000001</c:v>
                </c:pt>
                <c:pt idx="23524">
                  <c:v>437.04786850000005</c:v>
                </c:pt>
                <c:pt idx="23525">
                  <c:v>437.06237940000005</c:v>
                </c:pt>
                <c:pt idx="23526">
                  <c:v>437.07688960000002</c:v>
                </c:pt>
                <c:pt idx="23527">
                  <c:v>437.09139900000002</c:v>
                </c:pt>
                <c:pt idx="23528">
                  <c:v>437.10590750000006</c:v>
                </c:pt>
                <c:pt idx="23529">
                  <c:v>437.12041529999999</c:v>
                </c:pt>
                <c:pt idx="23530">
                  <c:v>437.13492229999997</c:v>
                </c:pt>
                <c:pt idx="23531">
                  <c:v>437.14942840000003</c:v>
                </c:pt>
                <c:pt idx="23532">
                  <c:v>437.16393380000005</c:v>
                </c:pt>
                <c:pt idx="23533">
                  <c:v>437.17843830000004</c:v>
                </c:pt>
                <c:pt idx="23534">
                  <c:v>437.19294210000004</c:v>
                </c:pt>
                <c:pt idx="23535">
                  <c:v>437.20744500000001</c:v>
                </c:pt>
                <c:pt idx="23536">
                  <c:v>437.22194720000005</c:v>
                </c:pt>
                <c:pt idx="23537">
                  <c:v>437.23644850000005</c:v>
                </c:pt>
                <c:pt idx="23538">
                  <c:v>437.25094899999999</c:v>
                </c:pt>
                <c:pt idx="23539">
                  <c:v>437.26544880000006</c:v>
                </c:pt>
                <c:pt idx="23540">
                  <c:v>437.27994769999998</c:v>
                </c:pt>
                <c:pt idx="23541">
                  <c:v>437.29444580000006</c:v>
                </c:pt>
                <c:pt idx="23542">
                  <c:v>437.30894320000004</c:v>
                </c:pt>
                <c:pt idx="23543">
                  <c:v>437.32343969999999</c:v>
                </c:pt>
                <c:pt idx="23544">
                  <c:v>437.33793539999999</c:v>
                </c:pt>
                <c:pt idx="23545">
                  <c:v>437.35243029999998</c:v>
                </c:pt>
                <c:pt idx="23546">
                  <c:v>437.36692440000002</c:v>
                </c:pt>
                <c:pt idx="23547">
                  <c:v>437.38141780000001</c:v>
                </c:pt>
                <c:pt idx="23548">
                  <c:v>437.39591030000003</c:v>
                </c:pt>
                <c:pt idx="23549">
                  <c:v>437.41040199999998</c:v>
                </c:pt>
                <c:pt idx="23550">
                  <c:v>437.42489290000003</c:v>
                </c:pt>
                <c:pt idx="23551">
                  <c:v>437.43938300000002</c:v>
                </c:pt>
                <c:pt idx="23552">
                  <c:v>437.45387230000006</c:v>
                </c:pt>
                <c:pt idx="23553">
                  <c:v>437.46836080000003</c:v>
                </c:pt>
                <c:pt idx="23554">
                  <c:v>437.48284849999999</c:v>
                </c:pt>
                <c:pt idx="23555">
                  <c:v>437.4973354</c:v>
                </c:pt>
                <c:pt idx="23556">
                  <c:v>437.51182139999997</c:v>
                </c:pt>
                <c:pt idx="23557">
                  <c:v>437.52630670000002</c:v>
                </c:pt>
                <c:pt idx="23558">
                  <c:v>437.5407912</c:v>
                </c:pt>
                <c:pt idx="23559">
                  <c:v>437.55527490000003</c:v>
                </c:pt>
                <c:pt idx="23560">
                  <c:v>437.56975780000005</c:v>
                </c:pt>
                <c:pt idx="23561">
                  <c:v>437.58423980000003</c:v>
                </c:pt>
                <c:pt idx="23562">
                  <c:v>437.59872110000003</c:v>
                </c:pt>
                <c:pt idx="23563">
                  <c:v>437.61320160000002</c:v>
                </c:pt>
                <c:pt idx="23564">
                  <c:v>437.62768130000001</c:v>
                </c:pt>
                <c:pt idx="23565">
                  <c:v>437.64216010000007</c:v>
                </c:pt>
                <c:pt idx="23566">
                  <c:v>437.65663820000003</c:v>
                </c:pt>
                <c:pt idx="23567">
                  <c:v>437.67111540000002</c:v>
                </c:pt>
                <c:pt idx="23568">
                  <c:v>437.68559190000002</c:v>
                </c:pt>
                <c:pt idx="23569">
                  <c:v>437.70006749999999</c:v>
                </c:pt>
                <c:pt idx="23570">
                  <c:v>437.71454240000003</c:v>
                </c:pt>
                <c:pt idx="23571">
                  <c:v>437.72901640000003</c:v>
                </c:pt>
                <c:pt idx="23572">
                  <c:v>437.7434897</c:v>
                </c:pt>
                <c:pt idx="23573">
                  <c:v>437.70320310000005</c:v>
                </c:pt>
                <c:pt idx="23574">
                  <c:v>437.71831800000007</c:v>
                </c:pt>
                <c:pt idx="23575">
                  <c:v>437.73343210000002</c:v>
                </c:pt>
                <c:pt idx="23576">
                  <c:v>437.74854540000001</c:v>
                </c:pt>
                <c:pt idx="23577">
                  <c:v>437.76365780000003</c:v>
                </c:pt>
                <c:pt idx="23578">
                  <c:v>437.77876950000001</c:v>
                </c:pt>
                <c:pt idx="23579">
                  <c:v>437.79388030000001</c:v>
                </c:pt>
                <c:pt idx="23580">
                  <c:v>437.8089903</c:v>
                </c:pt>
                <c:pt idx="23581">
                  <c:v>437.82409949999999</c:v>
                </c:pt>
                <c:pt idx="23582">
                  <c:v>437.83920790000002</c:v>
                </c:pt>
                <c:pt idx="23583">
                  <c:v>437.85431540000002</c:v>
                </c:pt>
                <c:pt idx="23584">
                  <c:v>437.86942220000003</c:v>
                </c:pt>
                <c:pt idx="23585">
                  <c:v>437.88452810000001</c:v>
                </c:pt>
                <c:pt idx="23586">
                  <c:v>437.89963320000004</c:v>
                </c:pt>
                <c:pt idx="23587">
                  <c:v>437.91473750000006</c:v>
                </c:pt>
                <c:pt idx="23588">
                  <c:v>437.92984100000001</c:v>
                </c:pt>
                <c:pt idx="23589">
                  <c:v>437.94494359999999</c:v>
                </c:pt>
                <c:pt idx="23590">
                  <c:v>437.96004550000004</c:v>
                </c:pt>
                <c:pt idx="23591">
                  <c:v>437.97514649999999</c:v>
                </c:pt>
                <c:pt idx="23592">
                  <c:v>437.99024670000006</c:v>
                </c:pt>
                <c:pt idx="23593">
                  <c:v>438.00534610000005</c:v>
                </c:pt>
                <c:pt idx="23594">
                  <c:v>438.02044470000004</c:v>
                </c:pt>
                <c:pt idx="23595">
                  <c:v>438.0355424</c:v>
                </c:pt>
                <c:pt idx="23596">
                  <c:v>438.05063940000002</c:v>
                </c:pt>
                <c:pt idx="23597">
                  <c:v>438.06573550000002</c:v>
                </c:pt>
                <c:pt idx="23598">
                  <c:v>438.0808308</c:v>
                </c:pt>
                <c:pt idx="23599">
                  <c:v>438.09592530000003</c:v>
                </c:pt>
                <c:pt idx="23600">
                  <c:v>438.111019</c:v>
                </c:pt>
                <c:pt idx="23601">
                  <c:v>438.12611190000001</c:v>
                </c:pt>
                <c:pt idx="23602">
                  <c:v>438.14120389999999</c:v>
                </c:pt>
                <c:pt idx="23603">
                  <c:v>438.15629520000005</c:v>
                </c:pt>
                <c:pt idx="23604">
                  <c:v>438.17138560000001</c:v>
                </c:pt>
                <c:pt idx="23605">
                  <c:v>438.18647520000002</c:v>
                </c:pt>
                <c:pt idx="23606">
                  <c:v>438.20156400000002</c:v>
                </c:pt>
                <c:pt idx="23607">
                  <c:v>438.21665200000001</c:v>
                </c:pt>
                <c:pt idx="23608">
                  <c:v>438.23173910000003</c:v>
                </c:pt>
                <c:pt idx="23609">
                  <c:v>438.2468255</c:v>
                </c:pt>
                <c:pt idx="23610">
                  <c:v>438.26191100000005</c:v>
                </c:pt>
                <c:pt idx="23611">
                  <c:v>438.27699569999999</c:v>
                </c:pt>
                <c:pt idx="23612">
                  <c:v>438.29207960000002</c:v>
                </c:pt>
                <c:pt idx="23613">
                  <c:v>438.30716269999999</c:v>
                </c:pt>
                <c:pt idx="23614">
                  <c:v>438.32224490000004</c:v>
                </c:pt>
                <c:pt idx="23615">
                  <c:v>438.33732640000005</c:v>
                </c:pt>
                <c:pt idx="23616">
                  <c:v>438.35240700000003</c:v>
                </c:pt>
                <c:pt idx="23617">
                  <c:v>438.36748679999999</c:v>
                </c:pt>
                <c:pt idx="23618">
                  <c:v>438.38256580000001</c:v>
                </c:pt>
                <c:pt idx="23619">
                  <c:v>438.39764400000001</c:v>
                </c:pt>
                <c:pt idx="23620">
                  <c:v>438.41272140000001</c:v>
                </c:pt>
                <c:pt idx="23621">
                  <c:v>438.42779790000003</c:v>
                </c:pt>
                <c:pt idx="23622">
                  <c:v>438.44287370000001</c:v>
                </c:pt>
                <c:pt idx="23623">
                  <c:v>438.45794860000007</c:v>
                </c:pt>
                <c:pt idx="23624">
                  <c:v>438.4730227</c:v>
                </c:pt>
                <c:pt idx="23625">
                  <c:v>438.48809599999998</c:v>
                </c:pt>
                <c:pt idx="23626">
                  <c:v>438.50316850000002</c:v>
                </c:pt>
                <c:pt idx="23627">
                  <c:v>438.51824010000001</c:v>
                </c:pt>
                <c:pt idx="23628">
                  <c:v>438.53331100000003</c:v>
                </c:pt>
                <c:pt idx="23629">
                  <c:v>438.54838100000001</c:v>
                </c:pt>
                <c:pt idx="23630">
                  <c:v>438.56345020000003</c:v>
                </c:pt>
                <c:pt idx="23631">
                  <c:v>438.5785186</c:v>
                </c:pt>
                <c:pt idx="23632">
                  <c:v>438.5935862</c:v>
                </c:pt>
                <c:pt idx="23633">
                  <c:v>438.60865290000004</c:v>
                </c:pt>
                <c:pt idx="23634">
                  <c:v>438.62371890000003</c:v>
                </c:pt>
                <c:pt idx="23635">
                  <c:v>438.63878400000004</c:v>
                </c:pt>
                <c:pt idx="23636">
                  <c:v>438.65384829999999</c:v>
                </c:pt>
                <c:pt idx="23637">
                  <c:v>438.66891179999999</c:v>
                </c:pt>
                <c:pt idx="23638">
                  <c:v>438.68397449999998</c:v>
                </c:pt>
                <c:pt idx="23639">
                  <c:v>438.69903629999999</c:v>
                </c:pt>
                <c:pt idx="23640">
                  <c:v>438.71409740000001</c:v>
                </c:pt>
                <c:pt idx="23641">
                  <c:v>438.72915760000001</c:v>
                </c:pt>
                <c:pt idx="23642">
                  <c:v>438.74421699999999</c:v>
                </c:pt>
                <c:pt idx="23643">
                  <c:v>438.75927560000002</c:v>
                </c:pt>
                <c:pt idx="23644">
                  <c:v>438.77433339999999</c:v>
                </c:pt>
                <c:pt idx="23645">
                  <c:v>438.78939040000006</c:v>
                </c:pt>
                <c:pt idx="23646">
                  <c:v>438.80444660000001</c:v>
                </c:pt>
                <c:pt idx="23647">
                  <c:v>438.81950190000003</c:v>
                </c:pt>
                <c:pt idx="23648">
                  <c:v>438.83455640000005</c:v>
                </c:pt>
                <c:pt idx="23649">
                  <c:v>438.84961010000001</c:v>
                </c:pt>
                <c:pt idx="23650">
                  <c:v>438.86466300000001</c:v>
                </c:pt>
                <c:pt idx="23651">
                  <c:v>438.87971510000006</c:v>
                </c:pt>
                <c:pt idx="23652">
                  <c:v>438.89476630000001</c:v>
                </c:pt>
                <c:pt idx="23653">
                  <c:v>438.90981679999999</c:v>
                </c:pt>
                <c:pt idx="23654">
                  <c:v>438.92486640000004</c:v>
                </c:pt>
                <c:pt idx="23655">
                  <c:v>438.93991520000003</c:v>
                </c:pt>
                <c:pt idx="23656">
                  <c:v>438.95496320000001</c:v>
                </c:pt>
                <c:pt idx="23657">
                  <c:v>438.97001040000004</c:v>
                </c:pt>
                <c:pt idx="23658">
                  <c:v>438.98505680000005</c:v>
                </c:pt>
                <c:pt idx="23659">
                  <c:v>439.00010230000004</c:v>
                </c:pt>
                <c:pt idx="23660">
                  <c:v>439.01514700000001</c:v>
                </c:pt>
                <c:pt idx="23661">
                  <c:v>439.03019090000004</c:v>
                </c:pt>
                <c:pt idx="23662">
                  <c:v>439.04523399999999</c:v>
                </c:pt>
                <c:pt idx="23663">
                  <c:v>439.0602763</c:v>
                </c:pt>
                <c:pt idx="23664">
                  <c:v>439.07531780000005</c:v>
                </c:pt>
                <c:pt idx="23665">
                  <c:v>439.09035840000001</c:v>
                </c:pt>
                <c:pt idx="23666">
                  <c:v>439.10539830000005</c:v>
                </c:pt>
                <c:pt idx="23667">
                  <c:v>439.12043729999999</c:v>
                </c:pt>
                <c:pt idx="23668">
                  <c:v>439.13547550000004</c:v>
                </c:pt>
                <c:pt idx="23669">
                  <c:v>439.15051290000002</c:v>
                </c:pt>
                <c:pt idx="23670">
                  <c:v>439.1655495</c:v>
                </c:pt>
                <c:pt idx="23671">
                  <c:v>439.1805852</c:v>
                </c:pt>
                <c:pt idx="23672">
                  <c:v>439.19562020000001</c:v>
                </c:pt>
                <c:pt idx="23673">
                  <c:v>439.21065429999999</c:v>
                </c:pt>
                <c:pt idx="23674">
                  <c:v>439.22568760000001</c:v>
                </c:pt>
                <c:pt idx="23675">
                  <c:v>439.24072010000003</c:v>
                </c:pt>
                <c:pt idx="23676">
                  <c:v>439.25575179999998</c:v>
                </c:pt>
                <c:pt idx="23677">
                  <c:v>439.27078260000002</c:v>
                </c:pt>
                <c:pt idx="23678">
                  <c:v>439.28581270000001</c:v>
                </c:pt>
                <c:pt idx="23679">
                  <c:v>439.30084190000002</c:v>
                </c:pt>
                <c:pt idx="23680">
                  <c:v>439.31587030000003</c:v>
                </c:pt>
                <c:pt idx="23681">
                  <c:v>439.33089790000002</c:v>
                </c:pt>
                <c:pt idx="23682">
                  <c:v>439.34592470000001</c:v>
                </c:pt>
                <c:pt idx="23683">
                  <c:v>439.36095069999999</c:v>
                </c:pt>
                <c:pt idx="23684">
                  <c:v>439.37597579999999</c:v>
                </c:pt>
                <c:pt idx="23685">
                  <c:v>439.39100010000004</c:v>
                </c:pt>
                <c:pt idx="23686">
                  <c:v>439.40602370000005</c:v>
                </c:pt>
                <c:pt idx="23687">
                  <c:v>439.42104640000002</c:v>
                </c:pt>
                <c:pt idx="23688">
                  <c:v>439.43606820000002</c:v>
                </c:pt>
                <c:pt idx="23689">
                  <c:v>439.45108929999998</c:v>
                </c:pt>
                <c:pt idx="23690">
                  <c:v>439.46610960000004</c:v>
                </c:pt>
                <c:pt idx="23691">
                  <c:v>439.48112900000001</c:v>
                </c:pt>
                <c:pt idx="23692">
                  <c:v>439.49614760000003</c:v>
                </c:pt>
                <c:pt idx="23693">
                  <c:v>439.51116539999998</c:v>
                </c:pt>
                <c:pt idx="23694">
                  <c:v>439.52618239999998</c:v>
                </c:pt>
                <c:pt idx="23695">
                  <c:v>439.54119860000003</c:v>
                </c:pt>
                <c:pt idx="23696">
                  <c:v>439.55621400000001</c:v>
                </c:pt>
                <c:pt idx="23697">
                  <c:v>439.57122850000002</c:v>
                </c:pt>
                <c:pt idx="23698">
                  <c:v>439.58624220000002</c:v>
                </c:pt>
                <c:pt idx="23699">
                  <c:v>439.60125510000006</c:v>
                </c:pt>
                <c:pt idx="23700">
                  <c:v>439.61626720000004</c:v>
                </c:pt>
                <c:pt idx="23701">
                  <c:v>439.63127850000001</c:v>
                </c:pt>
                <c:pt idx="23702">
                  <c:v>439.64628900000002</c:v>
                </c:pt>
                <c:pt idx="23703">
                  <c:v>439.66129860000001</c:v>
                </c:pt>
                <c:pt idx="23704">
                  <c:v>439.67630740000004</c:v>
                </c:pt>
                <c:pt idx="23705">
                  <c:v>439.69131550000003</c:v>
                </c:pt>
                <c:pt idx="23706">
                  <c:v>439.70632270000004</c:v>
                </c:pt>
                <c:pt idx="23707">
                  <c:v>439.72132900000003</c:v>
                </c:pt>
                <c:pt idx="23708">
                  <c:v>439.73633460000002</c:v>
                </c:pt>
                <c:pt idx="23709">
                  <c:v>439.75133940000001</c:v>
                </c:pt>
                <c:pt idx="23710">
                  <c:v>439.76634330000002</c:v>
                </c:pt>
                <c:pt idx="23711">
                  <c:v>439.78134640000002</c:v>
                </c:pt>
                <c:pt idx="23712">
                  <c:v>439.79634870000001</c:v>
                </c:pt>
                <c:pt idx="23713">
                  <c:v>439.81135019999999</c:v>
                </c:pt>
                <c:pt idx="23714">
                  <c:v>439.82635090000002</c:v>
                </c:pt>
                <c:pt idx="23715">
                  <c:v>439.84135070000002</c:v>
                </c:pt>
                <c:pt idx="23716">
                  <c:v>439.85634979999998</c:v>
                </c:pt>
                <c:pt idx="23717">
                  <c:v>439.87134800000001</c:v>
                </c:pt>
                <c:pt idx="23718">
                  <c:v>439.88634540000004</c:v>
                </c:pt>
                <c:pt idx="23719">
                  <c:v>439.90134200000006</c:v>
                </c:pt>
                <c:pt idx="23720">
                  <c:v>439.91633780000001</c:v>
                </c:pt>
                <c:pt idx="23721">
                  <c:v>439.93133270000004</c:v>
                </c:pt>
                <c:pt idx="23722">
                  <c:v>439.94632690000003</c:v>
                </c:pt>
                <c:pt idx="23723">
                  <c:v>439.96132020000005</c:v>
                </c:pt>
                <c:pt idx="23724">
                  <c:v>439.97631270000005</c:v>
                </c:pt>
                <c:pt idx="23725">
                  <c:v>439.99130440000005</c:v>
                </c:pt>
                <c:pt idx="23726">
                  <c:v>440.00629530000003</c:v>
                </c:pt>
                <c:pt idx="23727">
                  <c:v>440.02128540000001</c:v>
                </c:pt>
                <c:pt idx="23728">
                  <c:v>440.03627460000001</c:v>
                </c:pt>
                <c:pt idx="23729">
                  <c:v>440.05126309999997</c:v>
                </c:pt>
                <c:pt idx="23730">
                  <c:v>440.06625070000001</c:v>
                </c:pt>
                <c:pt idx="23731">
                  <c:v>440.08123750000004</c:v>
                </c:pt>
                <c:pt idx="23732">
                  <c:v>440.09622350000001</c:v>
                </c:pt>
                <c:pt idx="23733">
                  <c:v>440.11120860000005</c:v>
                </c:pt>
                <c:pt idx="23734">
                  <c:v>440.12619300000006</c:v>
                </c:pt>
                <c:pt idx="23735">
                  <c:v>440.14117650000003</c:v>
                </c:pt>
                <c:pt idx="23736">
                  <c:v>440.15615919999999</c:v>
                </c:pt>
                <c:pt idx="23737">
                  <c:v>440.1711411</c:v>
                </c:pt>
                <c:pt idx="23738">
                  <c:v>440.1861222</c:v>
                </c:pt>
                <c:pt idx="23739">
                  <c:v>440.20110250000005</c:v>
                </c:pt>
                <c:pt idx="23740">
                  <c:v>440.21608200000003</c:v>
                </c:pt>
                <c:pt idx="23741">
                  <c:v>440.23106059999998</c:v>
                </c:pt>
                <c:pt idx="23742">
                  <c:v>440.24603840000003</c:v>
                </c:pt>
                <c:pt idx="23743">
                  <c:v>440.26101540000002</c:v>
                </c:pt>
                <c:pt idx="23744">
                  <c:v>440.27599160000005</c:v>
                </c:pt>
                <c:pt idx="23745">
                  <c:v>440.29096700000002</c:v>
                </c:pt>
                <c:pt idx="23746">
                  <c:v>440.30594159999998</c:v>
                </c:pt>
                <c:pt idx="23747">
                  <c:v>440.32091530000002</c:v>
                </c:pt>
                <c:pt idx="23748">
                  <c:v>440.33588830000002</c:v>
                </c:pt>
                <c:pt idx="23749">
                  <c:v>440.35086039999999</c:v>
                </c:pt>
                <c:pt idx="23750">
                  <c:v>440.3658317</c:v>
                </c:pt>
                <c:pt idx="23751">
                  <c:v>440.38080220000006</c:v>
                </c:pt>
                <c:pt idx="23752">
                  <c:v>440.39577179999998</c:v>
                </c:pt>
                <c:pt idx="23753">
                  <c:v>440.41074070000002</c:v>
                </c:pt>
                <c:pt idx="23754">
                  <c:v>440.42570869999997</c:v>
                </c:pt>
                <c:pt idx="23755">
                  <c:v>440.44067590000003</c:v>
                </c:pt>
                <c:pt idx="23756">
                  <c:v>440.45564230000002</c:v>
                </c:pt>
                <c:pt idx="23757">
                  <c:v>440.4706079</c:v>
                </c:pt>
                <c:pt idx="23758">
                  <c:v>440.48557270000003</c:v>
                </c:pt>
                <c:pt idx="23759">
                  <c:v>440.5005367</c:v>
                </c:pt>
                <c:pt idx="23760">
                  <c:v>440.51549979999999</c:v>
                </c:pt>
                <c:pt idx="23761">
                  <c:v>440.53046210000002</c:v>
                </c:pt>
                <c:pt idx="23762">
                  <c:v>440.54542360000005</c:v>
                </c:pt>
                <c:pt idx="23763">
                  <c:v>440.56038430000001</c:v>
                </c:pt>
                <c:pt idx="23764">
                  <c:v>440.57534420000002</c:v>
                </c:pt>
                <c:pt idx="23765">
                  <c:v>440.59030330000002</c:v>
                </c:pt>
                <c:pt idx="23766">
                  <c:v>440.60526150000004</c:v>
                </c:pt>
                <c:pt idx="23767">
                  <c:v>440.62021890000005</c:v>
                </c:pt>
                <c:pt idx="23768">
                  <c:v>440.6351755</c:v>
                </c:pt>
                <c:pt idx="23769">
                  <c:v>440.6501313</c:v>
                </c:pt>
                <c:pt idx="23770">
                  <c:v>440.66508630000004</c:v>
                </c:pt>
                <c:pt idx="23771">
                  <c:v>440.68004050000002</c:v>
                </c:pt>
                <c:pt idx="23772">
                  <c:v>440.69499380000002</c:v>
                </c:pt>
                <c:pt idx="23773">
                  <c:v>440.70994639999998</c:v>
                </c:pt>
                <c:pt idx="23774">
                  <c:v>440.72489810000002</c:v>
                </c:pt>
                <c:pt idx="23775">
                  <c:v>440.73984900000005</c:v>
                </c:pt>
                <c:pt idx="23776">
                  <c:v>440.75479910000001</c:v>
                </c:pt>
                <c:pt idx="23777">
                  <c:v>440.7697483</c:v>
                </c:pt>
                <c:pt idx="23778">
                  <c:v>440.78469680000006</c:v>
                </c:pt>
                <c:pt idx="23779">
                  <c:v>440.79964440000003</c:v>
                </c:pt>
                <c:pt idx="23780">
                  <c:v>440.81459130000002</c:v>
                </c:pt>
                <c:pt idx="23781">
                  <c:v>440.82953730000003</c:v>
                </c:pt>
                <c:pt idx="23782">
                  <c:v>440.84448250000003</c:v>
                </c:pt>
                <c:pt idx="23783">
                  <c:v>440.85942679999999</c:v>
                </c:pt>
                <c:pt idx="23784">
                  <c:v>440.87437040000003</c:v>
                </c:pt>
                <c:pt idx="23785">
                  <c:v>440.88931310000004</c:v>
                </c:pt>
                <c:pt idx="23786">
                  <c:v>440.9042551</c:v>
                </c:pt>
                <c:pt idx="23787">
                  <c:v>440.91919620000004</c:v>
                </c:pt>
                <c:pt idx="23788">
                  <c:v>440.93413650000002</c:v>
                </c:pt>
                <c:pt idx="23789">
                  <c:v>440.94907590000003</c:v>
                </c:pt>
                <c:pt idx="23790">
                  <c:v>440.96401459999998</c:v>
                </c:pt>
                <c:pt idx="23791">
                  <c:v>440.97895249999999</c:v>
                </c:pt>
                <c:pt idx="23792">
                  <c:v>440.99388950000002</c:v>
                </c:pt>
                <c:pt idx="23793">
                  <c:v>441.00882569999999</c:v>
                </c:pt>
                <c:pt idx="23794">
                  <c:v>441.0237611</c:v>
                </c:pt>
                <c:pt idx="23795">
                  <c:v>441.03869570000006</c:v>
                </c:pt>
                <c:pt idx="23796">
                  <c:v>441.0536295</c:v>
                </c:pt>
                <c:pt idx="23797">
                  <c:v>441.06856240000002</c:v>
                </c:pt>
                <c:pt idx="23798">
                  <c:v>441.08349450000003</c:v>
                </c:pt>
                <c:pt idx="23799">
                  <c:v>441.0984259</c:v>
                </c:pt>
                <c:pt idx="23800">
                  <c:v>441.11335640000004</c:v>
                </c:pt>
                <c:pt idx="23801">
                  <c:v>441.12828610000003</c:v>
                </c:pt>
                <c:pt idx="23802">
                  <c:v>441.14321490000003</c:v>
                </c:pt>
                <c:pt idx="23803">
                  <c:v>441.15814300000005</c:v>
                </c:pt>
                <c:pt idx="23804">
                  <c:v>441.17307019999998</c:v>
                </c:pt>
                <c:pt idx="23805">
                  <c:v>441.18799660000002</c:v>
                </c:pt>
                <c:pt idx="23806">
                  <c:v>441.20292230000001</c:v>
                </c:pt>
                <c:pt idx="23807">
                  <c:v>441.21784700000001</c:v>
                </c:pt>
                <c:pt idx="23808">
                  <c:v>441.23277100000001</c:v>
                </c:pt>
                <c:pt idx="23809">
                  <c:v>441.24769420000001</c:v>
                </c:pt>
                <c:pt idx="23810">
                  <c:v>441.26261650000004</c:v>
                </c:pt>
                <c:pt idx="23811">
                  <c:v>441.27753810000002</c:v>
                </c:pt>
                <c:pt idx="23812">
                  <c:v>441.29245880000002</c:v>
                </c:pt>
                <c:pt idx="23813">
                  <c:v>441.30737870000002</c:v>
                </c:pt>
                <c:pt idx="23814">
                  <c:v>441.32229780000006</c:v>
                </c:pt>
                <c:pt idx="23815">
                  <c:v>441.33721600000001</c:v>
                </c:pt>
                <c:pt idx="23816">
                  <c:v>441.35213349999998</c:v>
                </c:pt>
                <c:pt idx="23817">
                  <c:v>441.36705010000003</c:v>
                </c:pt>
                <c:pt idx="23818">
                  <c:v>441.38196590000007</c:v>
                </c:pt>
                <c:pt idx="23819">
                  <c:v>441.39688090000004</c:v>
                </c:pt>
                <c:pt idx="23820">
                  <c:v>441.41179510000001</c:v>
                </c:pt>
                <c:pt idx="23821">
                  <c:v>441.42670850000002</c:v>
                </c:pt>
                <c:pt idx="23822">
                  <c:v>441.44162100000005</c:v>
                </c:pt>
                <c:pt idx="23823">
                  <c:v>441.45653280000005</c:v>
                </c:pt>
                <c:pt idx="23824">
                  <c:v>441.47144370000001</c:v>
                </c:pt>
                <c:pt idx="23825">
                  <c:v>441.48635380000002</c:v>
                </c:pt>
                <c:pt idx="23826">
                  <c:v>441.50126310000002</c:v>
                </c:pt>
                <c:pt idx="23827">
                  <c:v>441.51617160000001</c:v>
                </c:pt>
                <c:pt idx="23828">
                  <c:v>441.53107920000002</c:v>
                </c:pt>
                <c:pt idx="23829">
                  <c:v>441.54598610000005</c:v>
                </c:pt>
                <c:pt idx="23830">
                  <c:v>441.56089209999999</c:v>
                </c:pt>
                <c:pt idx="23831">
                  <c:v>441.57579729999998</c:v>
                </c:pt>
                <c:pt idx="23832">
                  <c:v>441.59070170000001</c:v>
                </c:pt>
                <c:pt idx="23833">
                  <c:v>441.60560530000004</c:v>
                </c:pt>
                <c:pt idx="23834">
                  <c:v>441.62050800000003</c:v>
                </c:pt>
                <c:pt idx="23835">
                  <c:v>441.63541000000004</c:v>
                </c:pt>
                <c:pt idx="23836">
                  <c:v>441.65031110000001</c:v>
                </c:pt>
                <c:pt idx="23837">
                  <c:v>441.66521140000003</c:v>
                </c:pt>
                <c:pt idx="23838">
                  <c:v>441.68011089999999</c:v>
                </c:pt>
                <c:pt idx="23839">
                  <c:v>441.69500960000005</c:v>
                </c:pt>
                <c:pt idx="23840">
                  <c:v>441.70990749999999</c:v>
                </c:pt>
                <c:pt idx="23841">
                  <c:v>441.7248045</c:v>
                </c:pt>
                <c:pt idx="23842">
                  <c:v>441.73970079999998</c:v>
                </c:pt>
                <c:pt idx="23843">
                  <c:v>441.75459620000004</c:v>
                </c:pt>
                <c:pt idx="23844">
                  <c:v>441.76949080000003</c:v>
                </c:pt>
                <c:pt idx="23845">
                  <c:v>441.78438460000001</c:v>
                </c:pt>
                <c:pt idx="23846">
                  <c:v>441.79927760000004</c:v>
                </c:pt>
                <c:pt idx="23847">
                  <c:v>441.81416970000004</c:v>
                </c:pt>
                <c:pt idx="23848">
                  <c:v>441.82906109999999</c:v>
                </c:pt>
                <c:pt idx="23849">
                  <c:v>441.84395160000003</c:v>
                </c:pt>
                <c:pt idx="23850">
                  <c:v>441.85884130000005</c:v>
                </c:pt>
                <c:pt idx="23851">
                  <c:v>441.87373020000001</c:v>
                </c:pt>
                <c:pt idx="23852">
                  <c:v>441.88861830000002</c:v>
                </c:pt>
                <c:pt idx="23853">
                  <c:v>441.90350550000005</c:v>
                </c:pt>
                <c:pt idx="23854">
                  <c:v>441.91839199999998</c:v>
                </c:pt>
                <c:pt idx="23855">
                  <c:v>441.9332776</c:v>
                </c:pt>
                <c:pt idx="23856">
                  <c:v>441.9481624</c:v>
                </c:pt>
                <c:pt idx="23857">
                  <c:v>441.9630464</c:v>
                </c:pt>
                <c:pt idx="23858">
                  <c:v>441.97792959999998</c:v>
                </c:pt>
                <c:pt idx="23859">
                  <c:v>441.99281200000001</c:v>
                </c:pt>
                <c:pt idx="23860">
                  <c:v>442.00769350000002</c:v>
                </c:pt>
                <c:pt idx="23861">
                  <c:v>442.02257420000001</c:v>
                </c:pt>
                <c:pt idx="23862">
                  <c:v>442.03745420000001</c:v>
                </c:pt>
                <c:pt idx="23863">
                  <c:v>442.05233329999999</c:v>
                </c:pt>
                <c:pt idx="23864">
                  <c:v>442.06721149999998</c:v>
                </c:pt>
                <c:pt idx="23865">
                  <c:v>442.08208900000005</c:v>
                </c:pt>
                <c:pt idx="23866">
                  <c:v>442.09696570000006</c:v>
                </c:pt>
                <c:pt idx="23867">
                  <c:v>442.11184150000003</c:v>
                </c:pt>
                <c:pt idx="23868">
                  <c:v>442.12671650000004</c:v>
                </c:pt>
                <c:pt idx="23869">
                  <c:v>442.14159070000005</c:v>
                </c:pt>
                <c:pt idx="23870">
                  <c:v>442.15646409999999</c:v>
                </c:pt>
                <c:pt idx="23871">
                  <c:v>442.17133670000004</c:v>
                </c:pt>
                <c:pt idx="23872">
                  <c:v>442.18620850000002</c:v>
                </c:pt>
                <c:pt idx="23873">
                  <c:v>442.20107940000003</c:v>
                </c:pt>
                <c:pt idx="23874">
                  <c:v>442.21594950000002</c:v>
                </c:pt>
                <c:pt idx="23875">
                  <c:v>442.23081880000001</c:v>
                </c:pt>
                <c:pt idx="23876">
                  <c:v>442.24568730000004</c:v>
                </c:pt>
                <c:pt idx="23877">
                  <c:v>442.26055500000001</c:v>
                </c:pt>
                <c:pt idx="23878">
                  <c:v>442.27542190000003</c:v>
                </c:pt>
                <c:pt idx="23879">
                  <c:v>442.29028790000001</c:v>
                </c:pt>
                <c:pt idx="23880">
                  <c:v>442.30515320000001</c:v>
                </c:pt>
                <c:pt idx="23881">
                  <c:v>442.32001760000003</c:v>
                </c:pt>
                <c:pt idx="23882">
                  <c:v>442.33488119999998</c:v>
                </c:pt>
                <c:pt idx="23883">
                  <c:v>442.34974400000004</c:v>
                </c:pt>
                <c:pt idx="23884">
                  <c:v>442.36460590000002</c:v>
                </c:pt>
                <c:pt idx="23885">
                  <c:v>442.37946710000006</c:v>
                </c:pt>
                <c:pt idx="23886">
                  <c:v>442.39432740000001</c:v>
                </c:pt>
                <c:pt idx="23887">
                  <c:v>442.40918690000001</c:v>
                </c:pt>
                <c:pt idx="23888">
                  <c:v>442.4240456</c:v>
                </c:pt>
                <c:pt idx="23889">
                  <c:v>442.43890349999998</c:v>
                </c:pt>
                <c:pt idx="23890">
                  <c:v>442.45376060000001</c:v>
                </c:pt>
                <c:pt idx="23891">
                  <c:v>442.46861690000003</c:v>
                </c:pt>
                <c:pt idx="23892">
                  <c:v>442.48347230000002</c:v>
                </c:pt>
                <c:pt idx="23893">
                  <c:v>442.49832690000005</c:v>
                </c:pt>
                <c:pt idx="23894">
                  <c:v>442.51318070000002</c:v>
                </c:pt>
                <c:pt idx="23895">
                  <c:v>442.52803370000004</c:v>
                </c:pt>
                <c:pt idx="23896">
                  <c:v>442.54288590000004</c:v>
                </c:pt>
                <c:pt idx="23897">
                  <c:v>442.55773729999999</c:v>
                </c:pt>
                <c:pt idx="23898">
                  <c:v>442.57258780000001</c:v>
                </c:pt>
                <c:pt idx="23899">
                  <c:v>442.58743750000002</c:v>
                </c:pt>
                <c:pt idx="23900">
                  <c:v>442.60228639999997</c:v>
                </c:pt>
                <c:pt idx="23901">
                  <c:v>442.61713450000002</c:v>
                </c:pt>
                <c:pt idx="23902">
                  <c:v>442.63198180000001</c:v>
                </c:pt>
                <c:pt idx="23903">
                  <c:v>442.64682830000004</c:v>
                </c:pt>
                <c:pt idx="23904">
                  <c:v>442.66167390000004</c:v>
                </c:pt>
                <c:pt idx="23905">
                  <c:v>442.6765188</c:v>
                </c:pt>
                <c:pt idx="23906">
                  <c:v>442.69136280000004</c:v>
                </c:pt>
                <c:pt idx="23907">
                  <c:v>442.70620600000001</c:v>
                </c:pt>
                <c:pt idx="23908">
                  <c:v>442.72104840000003</c:v>
                </c:pt>
                <c:pt idx="23909">
                  <c:v>442.73588999999998</c:v>
                </c:pt>
                <c:pt idx="23910">
                  <c:v>442.75073070000002</c:v>
                </c:pt>
                <c:pt idx="23911">
                  <c:v>442.76557059999999</c:v>
                </c:pt>
                <c:pt idx="23912">
                  <c:v>442.78040980000003</c:v>
                </c:pt>
                <c:pt idx="23913">
                  <c:v>442.79524810000004</c:v>
                </c:pt>
                <c:pt idx="23914">
                  <c:v>442.81008560000004</c:v>
                </c:pt>
                <c:pt idx="23915">
                  <c:v>442.8249222</c:v>
                </c:pt>
                <c:pt idx="23916">
                  <c:v>442.83975810000004</c:v>
                </c:pt>
                <c:pt idx="23917">
                  <c:v>442.85459309999999</c:v>
                </c:pt>
                <c:pt idx="23918">
                  <c:v>442.86942740000006</c:v>
                </c:pt>
                <c:pt idx="23919">
                  <c:v>442.88426080000005</c:v>
                </c:pt>
                <c:pt idx="23920">
                  <c:v>442.89909340000003</c:v>
                </c:pt>
                <c:pt idx="23921">
                  <c:v>442.91392519999999</c:v>
                </c:pt>
                <c:pt idx="23922">
                  <c:v>442.92875610000004</c:v>
                </c:pt>
                <c:pt idx="23923">
                  <c:v>442.94358630000005</c:v>
                </c:pt>
                <c:pt idx="23924">
                  <c:v>442.95841560000002</c:v>
                </c:pt>
                <c:pt idx="23925">
                  <c:v>442.97324409999999</c:v>
                </c:pt>
                <c:pt idx="23926">
                  <c:v>442.9880718</c:v>
                </c:pt>
                <c:pt idx="23927">
                  <c:v>443.00289870000006</c:v>
                </c:pt>
                <c:pt idx="23928">
                  <c:v>443.0177248</c:v>
                </c:pt>
                <c:pt idx="23929">
                  <c:v>443.03255000000001</c:v>
                </c:pt>
                <c:pt idx="23930">
                  <c:v>443.04737450000005</c:v>
                </c:pt>
                <c:pt idx="23931">
                  <c:v>443.06219810000005</c:v>
                </c:pt>
                <c:pt idx="23932">
                  <c:v>443.07702090000004</c:v>
                </c:pt>
                <c:pt idx="23933">
                  <c:v>443.09184290000002</c:v>
                </c:pt>
                <c:pt idx="23934">
                  <c:v>443.10666400000002</c:v>
                </c:pt>
                <c:pt idx="23935">
                  <c:v>443.12148439999999</c:v>
                </c:pt>
                <c:pt idx="23936">
                  <c:v>443.13630390000003</c:v>
                </c:pt>
                <c:pt idx="23937">
                  <c:v>443.15112270000003</c:v>
                </c:pt>
                <c:pt idx="23938">
                  <c:v>443.1659406</c:v>
                </c:pt>
                <c:pt idx="23939">
                  <c:v>443.18075770000002</c:v>
                </c:pt>
                <c:pt idx="23940">
                  <c:v>443.19557390000006</c:v>
                </c:pt>
                <c:pt idx="23941">
                  <c:v>443.2103894</c:v>
                </c:pt>
                <c:pt idx="23942">
                  <c:v>443.22520400000002</c:v>
                </c:pt>
                <c:pt idx="23943">
                  <c:v>443.2400179</c:v>
                </c:pt>
                <c:pt idx="23944">
                  <c:v>443.2548309</c:v>
                </c:pt>
                <c:pt idx="23945">
                  <c:v>443.2696431</c:v>
                </c:pt>
                <c:pt idx="23946">
                  <c:v>443.28445450000004</c:v>
                </c:pt>
                <c:pt idx="23947">
                  <c:v>443.29926499999999</c:v>
                </c:pt>
                <c:pt idx="23948">
                  <c:v>443.31407480000001</c:v>
                </c:pt>
                <c:pt idx="23949">
                  <c:v>443.32888370000001</c:v>
                </c:pt>
                <c:pt idx="23950">
                  <c:v>443.34369180000004</c:v>
                </c:pt>
                <c:pt idx="23951">
                  <c:v>443.35849910000002</c:v>
                </c:pt>
                <c:pt idx="23952">
                  <c:v>443.37330559999998</c:v>
                </c:pt>
                <c:pt idx="23953">
                  <c:v>443.38811129999999</c:v>
                </c:pt>
                <c:pt idx="23954">
                  <c:v>443.40291619999999</c:v>
                </c:pt>
                <c:pt idx="23955">
                  <c:v>443.41772020000002</c:v>
                </c:pt>
                <c:pt idx="23956">
                  <c:v>443.43252339999998</c:v>
                </c:pt>
                <c:pt idx="23957">
                  <c:v>443.44732580000004</c:v>
                </c:pt>
                <c:pt idx="23958">
                  <c:v>443.46212740000004</c:v>
                </c:pt>
                <c:pt idx="23959">
                  <c:v>443.47692820000003</c:v>
                </c:pt>
                <c:pt idx="23960">
                  <c:v>443.49172810000005</c:v>
                </c:pt>
                <c:pt idx="23961">
                  <c:v>443.50652730000002</c:v>
                </c:pt>
                <c:pt idx="23962">
                  <c:v>443.52132560000001</c:v>
                </c:pt>
                <c:pt idx="23963">
                  <c:v>443.53612310000005</c:v>
                </c:pt>
                <c:pt idx="23964">
                  <c:v>443.55091980000003</c:v>
                </c:pt>
                <c:pt idx="23965">
                  <c:v>443.56571570000006</c:v>
                </c:pt>
                <c:pt idx="23966">
                  <c:v>443.58051080000007</c:v>
                </c:pt>
                <c:pt idx="23967">
                  <c:v>443.595305</c:v>
                </c:pt>
                <c:pt idx="23968">
                  <c:v>443.61009840000003</c:v>
                </c:pt>
                <c:pt idx="23969">
                  <c:v>443.62489110000001</c:v>
                </c:pt>
                <c:pt idx="23970">
                  <c:v>443.63968290000003</c:v>
                </c:pt>
                <c:pt idx="23971">
                  <c:v>443.65447380000006</c:v>
                </c:pt>
                <c:pt idx="23972">
                  <c:v>443.669264</c:v>
                </c:pt>
                <c:pt idx="23973">
                  <c:v>443.68405339999998</c:v>
                </c:pt>
                <c:pt idx="23974">
                  <c:v>443.69884190000005</c:v>
                </c:pt>
                <c:pt idx="23975">
                  <c:v>443.71362960000005</c:v>
                </c:pt>
                <c:pt idx="23976">
                  <c:v>443.72841650000004</c:v>
                </c:pt>
                <c:pt idx="23977">
                  <c:v>443.74320260000002</c:v>
                </c:pt>
                <c:pt idx="23978">
                  <c:v>443.75798789999999</c:v>
                </c:pt>
                <c:pt idx="23979">
                  <c:v>443.77277230000004</c:v>
                </c:pt>
                <c:pt idx="23980">
                  <c:v>443.78755600000005</c:v>
                </c:pt>
                <c:pt idx="23981">
                  <c:v>443.80233880000003</c:v>
                </c:pt>
                <c:pt idx="23982">
                  <c:v>443.81712080000005</c:v>
                </c:pt>
                <c:pt idx="23983">
                  <c:v>443.83190200000001</c:v>
                </c:pt>
                <c:pt idx="23984">
                  <c:v>443.84668240000002</c:v>
                </c:pt>
                <c:pt idx="23985">
                  <c:v>443.86146200000002</c:v>
                </c:pt>
                <c:pt idx="23986">
                  <c:v>443.87624070000004</c:v>
                </c:pt>
                <c:pt idx="23987">
                  <c:v>443.89101860000005</c:v>
                </c:pt>
                <c:pt idx="23988">
                  <c:v>443.9057957</c:v>
                </c:pt>
                <c:pt idx="23989">
                  <c:v>443.92057199999999</c:v>
                </c:pt>
                <c:pt idx="23990">
                  <c:v>443.93534750000003</c:v>
                </c:pt>
                <c:pt idx="23991">
                  <c:v>443.95012220000007</c:v>
                </c:pt>
                <c:pt idx="23992">
                  <c:v>443.96489600000001</c:v>
                </c:pt>
                <c:pt idx="23993">
                  <c:v>443.97966910000002</c:v>
                </c:pt>
                <c:pt idx="23994">
                  <c:v>443.99444130000001</c:v>
                </c:pt>
                <c:pt idx="23995">
                  <c:v>444.00921270000003</c:v>
                </c:pt>
                <c:pt idx="23996">
                  <c:v>444.0239833</c:v>
                </c:pt>
                <c:pt idx="23997">
                  <c:v>444.03875299999999</c:v>
                </c:pt>
                <c:pt idx="23998">
                  <c:v>444.05352199999999</c:v>
                </c:pt>
                <c:pt idx="23999">
                  <c:v>444.06829010000001</c:v>
                </c:pt>
                <c:pt idx="24000">
                  <c:v>444.08305750000005</c:v>
                </c:pt>
                <c:pt idx="24001">
                  <c:v>444.09782400000006</c:v>
                </c:pt>
                <c:pt idx="24002">
                  <c:v>444.1125897</c:v>
                </c:pt>
                <c:pt idx="24003">
                  <c:v>444.12735450000002</c:v>
                </c:pt>
                <c:pt idx="24004">
                  <c:v>444.1421186</c:v>
                </c:pt>
                <c:pt idx="24005">
                  <c:v>444.15688180000001</c:v>
                </c:pt>
                <c:pt idx="24006">
                  <c:v>444.17164430000003</c:v>
                </c:pt>
                <c:pt idx="24007">
                  <c:v>444.18640590000001</c:v>
                </c:pt>
                <c:pt idx="24008">
                  <c:v>444.20116670000004</c:v>
                </c:pt>
                <c:pt idx="24009">
                  <c:v>444.21592670000001</c:v>
                </c:pt>
                <c:pt idx="24010">
                  <c:v>444.23068580000006</c:v>
                </c:pt>
                <c:pt idx="24011">
                  <c:v>444.24544420000001</c:v>
                </c:pt>
                <c:pt idx="24012">
                  <c:v>444.26020170000004</c:v>
                </c:pt>
                <c:pt idx="24013">
                  <c:v>444.27495840000006</c:v>
                </c:pt>
                <c:pt idx="24014">
                  <c:v>444.28971430000001</c:v>
                </c:pt>
                <c:pt idx="24015">
                  <c:v>444.30446940000002</c:v>
                </c:pt>
                <c:pt idx="24016">
                  <c:v>444.31922370000001</c:v>
                </c:pt>
                <c:pt idx="24017">
                  <c:v>444.33397710000003</c:v>
                </c:pt>
                <c:pt idx="24018">
                  <c:v>444.3487298</c:v>
                </c:pt>
                <c:pt idx="24019">
                  <c:v>444.3634816</c:v>
                </c:pt>
                <c:pt idx="24020">
                  <c:v>444.37823259999999</c:v>
                </c:pt>
                <c:pt idx="24021">
                  <c:v>444.39298280000003</c:v>
                </c:pt>
                <c:pt idx="24022">
                  <c:v>444.40773210000003</c:v>
                </c:pt>
                <c:pt idx="24023">
                  <c:v>444.42248069999999</c:v>
                </c:pt>
                <c:pt idx="24024">
                  <c:v>444.43722840000004</c:v>
                </c:pt>
                <c:pt idx="24025">
                  <c:v>444.45197540000004</c:v>
                </c:pt>
                <c:pt idx="24026">
                  <c:v>444.46672150000001</c:v>
                </c:pt>
                <c:pt idx="24027">
                  <c:v>444.48146680000002</c:v>
                </c:pt>
                <c:pt idx="24028">
                  <c:v>444.4962112</c:v>
                </c:pt>
                <c:pt idx="24029">
                  <c:v>444.51095490000006</c:v>
                </c:pt>
                <c:pt idx="24030">
                  <c:v>444.52569780000005</c:v>
                </c:pt>
                <c:pt idx="24031">
                  <c:v>444.5404398</c:v>
                </c:pt>
                <c:pt idx="24032">
                  <c:v>444.555181</c:v>
                </c:pt>
                <c:pt idx="24033">
                  <c:v>444.5699214</c:v>
                </c:pt>
                <c:pt idx="24034">
                  <c:v>444.58466100000004</c:v>
                </c:pt>
                <c:pt idx="24035">
                  <c:v>444.59939969999999</c:v>
                </c:pt>
                <c:pt idx="24036">
                  <c:v>444.61413770000001</c:v>
                </c:pt>
                <c:pt idx="24037">
                  <c:v>444.62887480000001</c:v>
                </c:pt>
                <c:pt idx="24038">
                  <c:v>444.64361109999999</c:v>
                </c:pt>
                <c:pt idx="24039">
                  <c:v>444.65834670000004</c:v>
                </c:pt>
                <c:pt idx="24040">
                  <c:v>444.67308130000004</c:v>
                </c:pt>
                <c:pt idx="24041">
                  <c:v>444.68781520000005</c:v>
                </c:pt>
                <c:pt idx="24042">
                  <c:v>444.70254830000005</c:v>
                </c:pt>
                <c:pt idx="24043">
                  <c:v>444.71728050000002</c:v>
                </c:pt>
                <c:pt idx="24044">
                  <c:v>444.73201190000003</c:v>
                </c:pt>
                <c:pt idx="24045">
                  <c:v>444.74674250000004</c:v>
                </c:pt>
                <c:pt idx="24046">
                  <c:v>444.76147229999998</c:v>
                </c:pt>
                <c:pt idx="24047">
                  <c:v>444.77620130000003</c:v>
                </c:pt>
                <c:pt idx="24048">
                  <c:v>444.7909295</c:v>
                </c:pt>
                <c:pt idx="24049">
                  <c:v>444.80565680000001</c:v>
                </c:pt>
                <c:pt idx="24050">
                  <c:v>444.82038330000006</c:v>
                </c:pt>
                <c:pt idx="24051">
                  <c:v>444.83510900000005</c:v>
                </c:pt>
                <c:pt idx="24052">
                  <c:v>444.84983390000002</c:v>
                </c:pt>
                <c:pt idx="24053">
                  <c:v>444.86455800000005</c:v>
                </c:pt>
                <c:pt idx="24054">
                  <c:v>444.8792813</c:v>
                </c:pt>
                <c:pt idx="24055">
                  <c:v>444.89400370000004</c:v>
                </c:pt>
                <c:pt idx="24056">
                  <c:v>444.90872540000004</c:v>
                </c:pt>
                <c:pt idx="24057">
                  <c:v>444.9234462</c:v>
                </c:pt>
                <c:pt idx="24058">
                  <c:v>444.89325690000004</c:v>
                </c:pt>
                <c:pt idx="24059">
                  <c:v>444.90864010000001</c:v>
                </c:pt>
                <c:pt idx="24060">
                  <c:v>444.92402240000001</c:v>
                </c:pt>
                <c:pt idx="24061">
                  <c:v>444.9394039</c:v>
                </c:pt>
                <c:pt idx="24062">
                  <c:v>444.95478460000004</c:v>
                </c:pt>
                <c:pt idx="24063">
                  <c:v>444.97016439999999</c:v>
                </c:pt>
                <c:pt idx="24064">
                  <c:v>444.98554339999998</c:v>
                </c:pt>
                <c:pt idx="24065">
                  <c:v>445.00092160000003</c:v>
                </c:pt>
                <c:pt idx="24066">
                  <c:v>445.01629900000006</c:v>
                </c:pt>
                <c:pt idx="24067">
                  <c:v>445.03167550000001</c:v>
                </c:pt>
                <c:pt idx="24068">
                  <c:v>445.04705120000006</c:v>
                </c:pt>
                <c:pt idx="24069">
                  <c:v>445.06242609999998</c:v>
                </c:pt>
                <c:pt idx="24070">
                  <c:v>445.07780010000005</c:v>
                </c:pt>
                <c:pt idx="24071">
                  <c:v>445.09317330000005</c:v>
                </c:pt>
                <c:pt idx="24072">
                  <c:v>445.10854570000004</c:v>
                </c:pt>
                <c:pt idx="24073">
                  <c:v>445.12391720000005</c:v>
                </c:pt>
                <c:pt idx="24074">
                  <c:v>445.13928790000006</c:v>
                </c:pt>
                <c:pt idx="24075">
                  <c:v>445.15465780000005</c:v>
                </c:pt>
                <c:pt idx="24076">
                  <c:v>445.17002689999998</c:v>
                </c:pt>
                <c:pt idx="24077">
                  <c:v>445.18539509999999</c:v>
                </c:pt>
                <c:pt idx="24078">
                  <c:v>445.20076250000005</c:v>
                </c:pt>
                <c:pt idx="24079">
                  <c:v>445.21612909999999</c:v>
                </c:pt>
                <c:pt idx="24080">
                  <c:v>445.23149480000001</c:v>
                </c:pt>
                <c:pt idx="24081">
                  <c:v>445.24685970000002</c:v>
                </c:pt>
                <c:pt idx="24082">
                  <c:v>445.26222380000002</c:v>
                </c:pt>
                <c:pt idx="24083">
                  <c:v>445.27758710000001</c:v>
                </c:pt>
                <c:pt idx="24084">
                  <c:v>445.29294950000002</c:v>
                </c:pt>
                <c:pt idx="24085">
                  <c:v>445.30831110000003</c:v>
                </c:pt>
                <c:pt idx="24086">
                  <c:v>445.32367190000002</c:v>
                </c:pt>
                <c:pt idx="24087">
                  <c:v>445.33903179999999</c:v>
                </c:pt>
                <c:pt idx="24088">
                  <c:v>445.3543909</c:v>
                </c:pt>
                <c:pt idx="24089">
                  <c:v>445.36974920000006</c:v>
                </c:pt>
                <c:pt idx="24090">
                  <c:v>445.38510660000003</c:v>
                </c:pt>
                <c:pt idx="24091">
                  <c:v>445.40046319999999</c:v>
                </c:pt>
                <c:pt idx="24092">
                  <c:v>445.41581900000006</c:v>
                </c:pt>
                <c:pt idx="24093">
                  <c:v>445.43117400000006</c:v>
                </c:pt>
                <c:pt idx="24094">
                  <c:v>445.44652810000002</c:v>
                </c:pt>
                <c:pt idx="24095">
                  <c:v>445.46188140000004</c:v>
                </c:pt>
                <c:pt idx="24096">
                  <c:v>445.47723390000004</c:v>
                </c:pt>
                <c:pt idx="24097">
                  <c:v>445.49258550000002</c:v>
                </c:pt>
                <c:pt idx="24098">
                  <c:v>445.50793630000004</c:v>
                </c:pt>
                <c:pt idx="24099">
                  <c:v>445.52328630000005</c:v>
                </c:pt>
                <c:pt idx="24100">
                  <c:v>445.5386355</c:v>
                </c:pt>
                <c:pt idx="24101">
                  <c:v>445.55398380000003</c:v>
                </c:pt>
                <c:pt idx="24102">
                  <c:v>445.56933130000004</c:v>
                </c:pt>
                <c:pt idx="24103">
                  <c:v>445.58467790000003</c:v>
                </c:pt>
                <c:pt idx="24104">
                  <c:v>445.60002380000003</c:v>
                </c:pt>
                <c:pt idx="24105">
                  <c:v>445.6153688</c:v>
                </c:pt>
                <c:pt idx="24106">
                  <c:v>445.63071300000001</c:v>
                </c:pt>
                <c:pt idx="24107">
                  <c:v>445.6460563</c:v>
                </c:pt>
                <c:pt idx="24108">
                  <c:v>445.66139880000003</c:v>
                </c:pt>
                <c:pt idx="24109">
                  <c:v>445.67674049999999</c:v>
                </c:pt>
                <c:pt idx="24110">
                  <c:v>445.69208140000001</c:v>
                </c:pt>
                <c:pt idx="24111">
                  <c:v>445.70742139999999</c:v>
                </c:pt>
                <c:pt idx="24112">
                  <c:v>445.72276060000002</c:v>
                </c:pt>
                <c:pt idx="24113">
                  <c:v>445.73809900000003</c:v>
                </c:pt>
                <c:pt idx="24114">
                  <c:v>445.75343650000002</c:v>
                </c:pt>
                <c:pt idx="24115">
                  <c:v>445.7687732</c:v>
                </c:pt>
                <c:pt idx="24116">
                  <c:v>445.78410910000002</c:v>
                </c:pt>
                <c:pt idx="24117">
                  <c:v>445.79944410000002</c:v>
                </c:pt>
                <c:pt idx="24118">
                  <c:v>445.81477840000002</c:v>
                </c:pt>
                <c:pt idx="24119">
                  <c:v>445.83011180000005</c:v>
                </c:pt>
                <c:pt idx="24120">
                  <c:v>445.8454443</c:v>
                </c:pt>
                <c:pt idx="24121">
                  <c:v>445.86077610000001</c:v>
                </c:pt>
                <c:pt idx="24122">
                  <c:v>445.87610699999999</c:v>
                </c:pt>
                <c:pt idx="24123">
                  <c:v>445.89143700000005</c:v>
                </c:pt>
                <c:pt idx="24124">
                  <c:v>445.90676630000002</c:v>
                </c:pt>
                <c:pt idx="24125">
                  <c:v>445.9220947</c:v>
                </c:pt>
                <c:pt idx="24126">
                  <c:v>445.93742230000004</c:v>
                </c:pt>
                <c:pt idx="24127">
                  <c:v>445.95274900000004</c:v>
                </c:pt>
                <c:pt idx="24128">
                  <c:v>445.968075</c:v>
                </c:pt>
                <c:pt idx="24129">
                  <c:v>445.98340010000004</c:v>
                </c:pt>
                <c:pt idx="24130">
                  <c:v>445.99872429999999</c:v>
                </c:pt>
                <c:pt idx="24131">
                  <c:v>446.01404780000001</c:v>
                </c:pt>
                <c:pt idx="24132">
                  <c:v>446.0293704</c:v>
                </c:pt>
                <c:pt idx="24133">
                  <c:v>446.04469220000004</c:v>
                </c:pt>
                <c:pt idx="24134">
                  <c:v>446.06001309999999</c:v>
                </c:pt>
                <c:pt idx="24135">
                  <c:v>446.07533319999999</c:v>
                </c:pt>
                <c:pt idx="24136">
                  <c:v>446.09065250000003</c:v>
                </c:pt>
                <c:pt idx="24137">
                  <c:v>446.10597100000007</c:v>
                </c:pt>
                <c:pt idx="24138">
                  <c:v>446.12128860000001</c:v>
                </c:pt>
                <c:pt idx="24139">
                  <c:v>446.13660540000001</c:v>
                </c:pt>
                <c:pt idx="24140">
                  <c:v>446.15192139999999</c:v>
                </c:pt>
                <c:pt idx="24141">
                  <c:v>446.16723650000006</c:v>
                </c:pt>
                <c:pt idx="24142">
                  <c:v>446.18255090000002</c:v>
                </c:pt>
                <c:pt idx="24143">
                  <c:v>446.19786430000005</c:v>
                </c:pt>
                <c:pt idx="24144">
                  <c:v>446.21317700000003</c:v>
                </c:pt>
                <c:pt idx="24145">
                  <c:v>446.22848879999998</c:v>
                </c:pt>
                <c:pt idx="24146">
                  <c:v>446.24379980000003</c:v>
                </c:pt>
                <c:pt idx="24147">
                  <c:v>446.25911000000002</c:v>
                </c:pt>
                <c:pt idx="24148">
                  <c:v>446.27441930000003</c:v>
                </c:pt>
                <c:pt idx="24149">
                  <c:v>446.28972780000004</c:v>
                </c:pt>
                <c:pt idx="24150">
                  <c:v>446.30503549999997</c:v>
                </c:pt>
                <c:pt idx="24151">
                  <c:v>446.32034240000002</c:v>
                </c:pt>
                <c:pt idx="24152">
                  <c:v>446.33564840000003</c:v>
                </c:pt>
                <c:pt idx="24153">
                  <c:v>446.35095360000003</c:v>
                </c:pt>
                <c:pt idx="24154">
                  <c:v>446.36625790000005</c:v>
                </c:pt>
                <c:pt idx="24155">
                  <c:v>446.38156150000003</c:v>
                </c:pt>
                <c:pt idx="24156">
                  <c:v>446.39686419999998</c:v>
                </c:pt>
                <c:pt idx="24157">
                  <c:v>446.41216609999998</c:v>
                </c:pt>
                <c:pt idx="24158">
                  <c:v>446.4274671</c:v>
                </c:pt>
                <c:pt idx="24159">
                  <c:v>446.44276730000001</c:v>
                </c:pt>
                <c:pt idx="24160">
                  <c:v>446.45806670000002</c:v>
                </c:pt>
                <c:pt idx="24161">
                  <c:v>446.47336530000001</c:v>
                </c:pt>
                <c:pt idx="24162">
                  <c:v>446.48866300000003</c:v>
                </c:pt>
                <c:pt idx="24163">
                  <c:v>446.50395989999998</c:v>
                </c:pt>
                <c:pt idx="24164">
                  <c:v>446.51925590000002</c:v>
                </c:pt>
                <c:pt idx="24165">
                  <c:v>446.53455120000001</c:v>
                </c:pt>
                <c:pt idx="24166">
                  <c:v>446.54984560000003</c:v>
                </c:pt>
                <c:pt idx="24167">
                  <c:v>446.56513920000003</c:v>
                </c:pt>
                <c:pt idx="24168">
                  <c:v>446.58043190000001</c:v>
                </c:pt>
                <c:pt idx="24169">
                  <c:v>446.59572380000003</c:v>
                </c:pt>
                <c:pt idx="24170">
                  <c:v>446.61101490000004</c:v>
                </c:pt>
                <c:pt idx="24171">
                  <c:v>446.62630520000005</c:v>
                </c:pt>
                <c:pt idx="24172">
                  <c:v>446.64159460000002</c:v>
                </c:pt>
                <c:pt idx="24173">
                  <c:v>446.65688320000004</c:v>
                </c:pt>
                <c:pt idx="24174">
                  <c:v>446.67217100000005</c:v>
                </c:pt>
                <c:pt idx="24175">
                  <c:v>446.68745790000003</c:v>
                </c:pt>
                <c:pt idx="24176">
                  <c:v>446.70274410000002</c:v>
                </c:pt>
                <c:pt idx="24177">
                  <c:v>446.71802930000001</c:v>
                </c:pt>
                <c:pt idx="24178">
                  <c:v>446.73331380000002</c:v>
                </c:pt>
                <c:pt idx="24179">
                  <c:v>446.74859739999999</c:v>
                </c:pt>
                <c:pt idx="24180">
                  <c:v>446.76388020000002</c:v>
                </c:pt>
                <c:pt idx="24181">
                  <c:v>446.77916220000003</c:v>
                </c:pt>
                <c:pt idx="24182">
                  <c:v>446.79444330000001</c:v>
                </c:pt>
                <c:pt idx="24183">
                  <c:v>446.80972360000004</c:v>
                </c:pt>
                <c:pt idx="24184">
                  <c:v>446.8250031</c:v>
                </c:pt>
                <c:pt idx="24185">
                  <c:v>446.84028180000001</c:v>
                </c:pt>
                <c:pt idx="24186">
                  <c:v>446.85555959999999</c:v>
                </c:pt>
                <c:pt idx="24187">
                  <c:v>446.87083660000002</c:v>
                </c:pt>
                <c:pt idx="24188">
                  <c:v>446.88611270000001</c:v>
                </c:pt>
                <c:pt idx="24189">
                  <c:v>446.90138810000002</c:v>
                </c:pt>
                <c:pt idx="24190">
                  <c:v>446.9166626</c:v>
                </c:pt>
                <c:pt idx="24191">
                  <c:v>446.93193620000005</c:v>
                </c:pt>
                <c:pt idx="24192">
                  <c:v>446.94720910000001</c:v>
                </c:pt>
                <c:pt idx="24193">
                  <c:v>446.96248110000005</c:v>
                </c:pt>
                <c:pt idx="24194">
                  <c:v>446.97775230000002</c:v>
                </c:pt>
                <c:pt idx="24195">
                  <c:v>446.99302260000002</c:v>
                </c:pt>
                <c:pt idx="24196">
                  <c:v>447.00829220000003</c:v>
                </c:pt>
                <c:pt idx="24197">
                  <c:v>447.02356090000001</c:v>
                </c:pt>
                <c:pt idx="24198">
                  <c:v>447.03882870000001</c:v>
                </c:pt>
                <c:pt idx="24199">
                  <c:v>447.05409580000003</c:v>
                </c:pt>
                <c:pt idx="24200">
                  <c:v>447.06936200000001</c:v>
                </c:pt>
                <c:pt idx="24201">
                  <c:v>447.08462730000002</c:v>
                </c:pt>
                <c:pt idx="24202">
                  <c:v>447.09989189999999</c:v>
                </c:pt>
                <c:pt idx="24203">
                  <c:v>447.11515559999998</c:v>
                </c:pt>
                <c:pt idx="24204">
                  <c:v>447.13041850000002</c:v>
                </c:pt>
                <c:pt idx="24205">
                  <c:v>447.14568060000005</c:v>
                </c:pt>
                <c:pt idx="24206">
                  <c:v>447.16094179999999</c:v>
                </c:pt>
                <c:pt idx="24207">
                  <c:v>447.17620220000003</c:v>
                </c:pt>
                <c:pt idx="24208">
                  <c:v>447.19146180000001</c:v>
                </c:pt>
                <c:pt idx="24209">
                  <c:v>447.20672050000002</c:v>
                </c:pt>
                <c:pt idx="24210">
                  <c:v>447.22197840000007</c:v>
                </c:pt>
                <c:pt idx="24211">
                  <c:v>447.23723550000005</c:v>
                </c:pt>
                <c:pt idx="24212">
                  <c:v>447.25249180000003</c:v>
                </c:pt>
                <c:pt idx="24213">
                  <c:v>447.26774720000003</c:v>
                </c:pt>
                <c:pt idx="24214">
                  <c:v>447.28300180000002</c:v>
                </c:pt>
                <c:pt idx="24215">
                  <c:v>447.29825550000004</c:v>
                </c:pt>
                <c:pt idx="24216">
                  <c:v>447.31350850000001</c:v>
                </c:pt>
                <c:pt idx="24217">
                  <c:v>447.32876060000001</c:v>
                </c:pt>
                <c:pt idx="24218">
                  <c:v>447.34401190000005</c:v>
                </c:pt>
                <c:pt idx="24219">
                  <c:v>447.35926230000001</c:v>
                </c:pt>
                <c:pt idx="24220">
                  <c:v>447.37451190000002</c:v>
                </c:pt>
                <c:pt idx="24221">
                  <c:v>447.38976070000001</c:v>
                </c:pt>
                <c:pt idx="24222">
                  <c:v>447.4050087</c:v>
                </c:pt>
                <c:pt idx="24223">
                  <c:v>447.42025580000001</c:v>
                </c:pt>
                <c:pt idx="24224">
                  <c:v>447.43550210000001</c:v>
                </c:pt>
                <c:pt idx="24225">
                  <c:v>447.4507476</c:v>
                </c:pt>
                <c:pt idx="24226">
                  <c:v>447.46599220000002</c:v>
                </c:pt>
                <c:pt idx="24227">
                  <c:v>447.48123600000002</c:v>
                </c:pt>
                <c:pt idx="24228">
                  <c:v>447.49647900000002</c:v>
                </c:pt>
                <c:pt idx="24229">
                  <c:v>447.51172120000001</c:v>
                </c:pt>
                <c:pt idx="24230">
                  <c:v>447.52696250000002</c:v>
                </c:pt>
                <c:pt idx="24231">
                  <c:v>447.54220300000003</c:v>
                </c:pt>
                <c:pt idx="24232">
                  <c:v>447.55744270000002</c:v>
                </c:pt>
                <c:pt idx="24233">
                  <c:v>447.57268150000004</c:v>
                </c:pt>
                <c:pt idx="24234">
                  <c:v>447.5879195</c:v>
                </c:pt>
                <c:pt idx="24235">
                  <c:v>447.60315670000006</c:v>
                </c:pt>
                <c:pt idx="24236">
                  <c:v>447.61839300000003</c:v>
                </c:pt>
                <c:pt idx="24237">
                  <c:v>447.63362860000001</c:v>
                </c:pt>
                <c:pt idx="24238">
                  <c:v>447.64886320000005</c:v>
                </c:pt>
                <c:pt idx="24239">
                  <c:v>447.66409709999999</c:v>
                </c:pt>
                <c:pt idx="24240">
                  <c:v>447.67933010000002</c:v>
                </c:pt>
                <c:pt idx="24241">
                  <c:v>447.69456230000003</c:v>
                </c:pt>
                <c:pt idx="24242">
                  <c:v>447.70979370000003</c:v>
                </c:pt>
                <c:pt idx="24243">
                  <c:v>447.72502420000001</c:v>
                </c:pt>
                <c:pt idx="24244">
                  <c:v>447.74025399999999</c:v>
                </c:pt>
                <c:pt idx="24245">
                  <c:v>447.75548280000004</c:v>
                </c:pt>
                <c:pt idx="24246">
                  <c:v>447.77071090000004</c:v>
                </c:pt>
                <c:pt idx="24247">
                  <c:v>447.78593810000007</c:v>
                </c:pt>
                <c:pt idx="24248">
                  <c:v>447.80116450000003</c:v>
                </c:pt>
                <c:pt idx="24249">
                  <c:v>447.81639010000004</c:v>
                </c:pt>
                <c:pt idx="24250">
                  <c:v>447.83161480000001</c:v>
                </c:pt>
                <c:pt idx="24251">
                  <c:v>447.84683870000003</c:v>
                </c:pt>
                <c:pt idx="24252">
                  <c:v>447.86206180000005</c:v>
                </c:pt>
                <c:pt idx="24253">
                  <c:v>447.87728400000003</c:v>
                </c:pt>
                <c:pt idx="24254">
                  <c:v>447.89250550000003</c:v>
                </c:pt>
                <c:pt idx="24255">
                  <c:v>447.90772600000003</c:v>
                </c:pt>
                <c:pt idx="24256">
                  <c:v>447.92294580000004</c:v>
                </c:pt>
                <c:pt idx="24257">
                  <c:v>447.93816470000002</c:v>
                </c:pt>
                <c:pt idx="24258">
                  <c:v>447.95338279999999</c:v>
                </c:pt>
                <c:pt idx="24259">
                  <c:v>447.9686001</c:v>
                </c:pt>
                <c:pt idx="24260">
                  <c:v>447.98381650000005</c:v>
                </c:pt>
                <c:pt idx="24261">
                  <c:v>447.99903220000004</c:v>
                </c:pt>
                <c:pt idx="24262">
                  <c:v>448.01424689999999</c:v>
                </c:pt>
                <c:pt idx="24263">
                  <c:v>448.02946090000006</c:v>
                </c:pt>
                <c:pt idx="24264">
                  <c:v>448.04467400000004</c:v>
                </c:pt>
                <c:pt idx="24265">
                  <c:v>448.05988630000002</c:v>
                </c:pt>
                <c:pt idx="24266">
                  <c:v>448.07509780000004</c:v>
                </c:pt>
                <c:pt idx="24267">
                  <c:v>448.09030840000003</c:v>
                </c:pt>
                <c:pt idx="24268">
                  <c:v>448.10551820000001</c:v>
                </c:pt>
                <c:pt idx="24269">
                  <c:v>448.12072720000003</c:v>
                </c:pt>
                <c:pt idx="24270">
                  <c:v>448.13593529999997</c:v>
                </c:pt>
                <c:pt idx="24271">
                  <c:v>448.15114270000004</c:v>
                </c:pt>
                <c:pt idx="24272">
                  <c:v>448.16634909999999</c:v>
                </c:pt>
                <c:pt idx="24273">
                  <c:v>448.18155480000001</c:v>
                </c:pt>
                <c:pt idx="24274">
                  <c:v>448.19675960000001</c:v>
                </c:pt>
                <c:pt idx="24275">
                  <c:v>448.21196360000005</c:v>
                </c:pt>
                <c:pt idx="24276">
                  <c:v>448.22716680000002</c:v>
                </c:pt>
                <c:pt idx="24277">
                  <c:v>448.24236910000002</c:v>
                </c:pt>
                <c:pt idx="24278">
                  <c:v>448.25757070000003</c:v>
                </c:pt>
                <c:pt idx="24279">
                  <c:v>448.27277129999999</c:v>
                </c:pt>
                <c:pt idx="24280">
                  <c:v>448.28797120000002</c:v>
                </c:pt>
                <c:pt idx="24281">
                  <c:v>448.30317020000007</c:v>
                </c:pt>
                <c:pt idx="24282">
                  <c:v>448.3183684</c:v>
                </c:pt>
                <c:pt idx="24283">
                  <c:v>448.33356579999997</c:v>
                </c:pt>
                <c:pt idx="24284">
                  <c:v>448.34876230000003</c:v>
                </c:pt>
                <c:pt idx="24285">
                  <c:v>448.36395800000003</c:v>
                </c:pt>
                <c:pt idx="24286">
                  <c:v>448.37915290000001</c:v>
                </c:pt>
                <c:pt idx="24287">
                  <c:v>448.39434690000002</c:v>
                </c:pt>
                <c:pt idx="24288">
                  <c:v>448.40954010000002</c:v>
                </c:pt>
                <c:pt idx="24289">
                  <c:v>448.4247325</c:v>
                </c:pt>
                <c:pt idx="24290">
                  <c:v>448.43992409999998</c:v>
                </c:pt>
                <c:pt idx="24291">
                  <c:v>448.45511480000005</c:v>
                </c:pt>
                <c:pt idx="24292">
                  <c:v>448.47030469999999</c:v>
                </c:pt>
                <c:pt idx="24293">
                  <c:v>448.48549380000003</c:v>
                </c:pt>
                <c:pt idx="24294">
                  <c:v>448.50068200000004</c:v>
                </c:pt>
                <c:pt idx="24295">
                  <c:v>448.51586939999999</c:v>
                </c:pt>
                <c:pt idx="24296">
                  <c:v>448.53105599999998</c:v>
                </c:pt>
                <c:pt idx="24297">
                  <c:v>448.54624180000002</c:v>
                </c:pt>
                <c:pt idx="24298">
                  <c:v>448.56142670000003</c:v>
                </c:pt>
                <c:pt idx="24299">
                  <c:v>448.57661080000003</c:v>
                </c:pt>
                <c:pt idx="24300">
                  <c:v>448.59179410000002</c:v>
                </c:pt>
                <c:pt idx="24301">
                  <c:v>448.60697650000003</c:v>
                </c:pt>
                <c:pt idx="24302">
                  <c:v>448.62215810000004</c:v>
                </c:pt>
                <c:pt idx="24303">
                  <c:v>448.63733890000003</c:v>
                </c:pt>
                <c:pt idx="24304">
                  <c:v>448.6525188</c:v>
                </c:pt>
                <c:pt idx="24305">
                  <c:v>448.66769790000001</c:v>
                </c:pt>
                <c:pt idx="24306">
                  <c:v>448.68287620000007</c:v>
                </c:pt>
                <c:pt idx="24307">
                  <c:v>448.69805370000006</c:v>
                </c:pt>
                <c:pt idx="24308">
                  <c:v>448.71323030000002</c:v>
                </c:pt>
                <c:pt idx="24309">
                  <c:v>448.72840610000003</c:v>
                </c:pt>
                <c:pt idx="24310">
                  <c:v>448.74358109999997</c:v>
                </c:pt>
                <c:pt idx="24311">
                  <c:v>448.7587552</c:v>
                </c:pt>
                <c:pt idx="24312">
                  <c:v>448.77392850000001</c:v>
                </c:pt>
                <c:pt idx="24313">
                  <c:v>448.78910100000002</c:v>
                </c:pt>
                <c:pt idx="24314">
                  <c:v>448.80427270000001</c:v>
                </c:pt>
                <c:pt idx="24315">
                  <c:v>448.81944350000003</c:v>
                </c:pt>
                <c:pt idx="24316">
                  <c:v>448.83461349999999</c:v>
                </c:pt>
                <c:pt idx="24317">
                  <c:v>448.84978260000003</c:v>
                </c:pt>
                <c:pt idx="24318">
                  <c:v>448.86495100000002</c:v>
                </c:pt>
                <c:pt idx="24319">
                  <c:v>448.88011850000004</c:v>
                </c:pt>
                <c:pt idx="24320">
                  <c:v>448.89528510000002</c:v>
                </c:pt>
                <c:pt idx="24321">
                  <c:v>448.91045100000002</c:v>
                </c:pt>
                <c:pt idx="24322">
                  <c:v>448.92561600000005</c:v>
                </c:pt>
                <c:pt idx="24323">
                  <c:v>448.94078020000006</c:v>
                </c:pt>
                <c:pt idx="24324">
                  <c:v>448.95594349999999</c:v>
                </c:pt>
                <c:pt idx="24325">
                  <c:v>448.97110610000004</c:v>
                </c:pt>
                <c:pt idx="24326">
                  <c:v>448.98626780000001</c:v>
                </c:pt>
                <c:pt idx="24327">
                  <c:v>449.0014286</c:v>
                </c:pt>
                <c:pt idx="24328">
                  <c:v>449.0165887</c:v>
                </c:pt>
                <c:pt idx="24329">
                  <c:v>449.03174790000003</c:v>
                </c:pt>
                <c:pt idx="24330">
                  <c:v>449.04690629999999</c:v>
                </c:pt>
                <c:pt idx="24331">
                  <c:v>449.06206380000003</c:v>
                </c:pt>
                <c:pt idx="24332">
                  <c:v>449.07722050000001</c:v>
                </c:pt>
                <c:pt idx="24333">
                  <c:v>449.09237639999998</c:v>
                </c:pt>
                <c:pt idx="24334">
                  <c:v>449.10753149999999</c:v>
                </c:pt>
                <c:pt idx="24335">
                  <c:v>449.12268570000003</c:v>
                </c:pt>
                <c:pt idx="24336">
                  <c:v>449.13783910000001</c:v>
                </c:pt>
                <c:pt idx="24337">
                  <c:v>449.15299170000003</c:v>
                </c:pt>
                <c:pt idx="24338">
                  <c:v>449.16814340000002</c:v>
                </c:pt>
                <c:pt idx="24339">
                  <c:v>449.18329440000002</c:v>
                </c:pt>
                <c:pt idx="24340">
                  <c:v>449.19844450000005</c:v>
                </c:pt>
                <c:pt idx="24341">
                  <c:v>449.21359369999999</c:v>
                </c:pt>
                <c:pt idx="24342">
                  <c:v>449.22874210000003</c:v>
                </c:pt>
                <c:pt idx="24343">
                  <c:v>449.24388970000001</c:v>
                </c:pt>
                <c:pt idx="24344">
                  <c:v>449.25903650000004</c:v>
                </c:pt>
                <c:pt idx="24345">
                  <c:v>449.27418240000003</c:v>
                </c:pt>
                <c:pt idx="24346">
                  <c:v>449.28932750000007</c:v>
                </c:pt>
                <c:pt idx="24347">
                  <c:v>449.30447180000004</c:v>
                </c:pt>
                <c:pt idx="24348">
                  <c:v>449.31961530000001</c:v>
                </c:pt>
                <c:pt idx="24349">
                  <c:v>449.3347579</c:v>
                </c:pt>
                <c:pt idx="24350">
                  <c:v>449.34989969999998</c:v>
                </c:pt>
                <c:pt idx="24351">
                  <c:v>449.36504070000001</c:v>
                </c:pt>
                <c:pt idx="24352">
                  <c:v>449.38018080000001</c:v>
                </c:pt>
                <c:pt idx="24353">
                  <c:v>449.39532009999999</c:v>
                </c:pt>
                <c:pt idx="24354">
                  <c:v>449.41045860000003</c:v>
                </c:pt>
                <c:pt idx="24355">
                  <c:v>449.42559619999997</c:v>
                </c:pt>
                <c:pt idx="24356">
                  <c:v>449.44073300000002</c:v>
                </c:pt>
                <c:pt idx="24357">
                  <c:v>449.45586900000001</c:v>
                </c:pt>
                <c:pt idx="24358">
                  <c:v>449.47100420000004</c:v>
                </c:pt>
                <c:pt idx="24359">
                  <c:v>449.48613850000004</c:v>
                </c:pt>
                <c:pt idx="24360">
                  <c:v>449.50127200000003</c:v>
                </c:pt>
                <c:pt idx="24361">
                  <c:v>449.51640470000001</c:v>
                </c:pt>
                <c:pt idx="24362">
                  <c:v>449.53153650000002</c:v>
                </c:pt>
                <c:pt idx="24363">
                  <c:v>449.54666750000001</c:v>
                </c:pt>
                <c:pt idx="24364">
                  <c:v>449.56179770000006</c:v>
                </c:pt>
                <c:pt idx="24365">
                  <c:v>449.57692700000001</c:v>
                </c:pt>
                <c:pt idx="24366">
                  <c:v>449.59205550000001</c:v>
                </c:pt>
                <c:pt idx="24367">
                  <c:v>449.60718320000001</c:v>
                </c:pt>
                <c:pt idx="24368">
                  <c:v>449.62231010000005</c:v>
                </c:pt>
                <c:pt idx="24369">
                  <c:v>449.6374361</c:v>
                </c:pt>
                <c:pt idx="24370">
                  <c:v>449.6525613</c:v>
                </c:pt>
                <c:pt idx="24371">
                  <c:v>449.66768569999999</c:v>
                </c:pt>
                <c:pt idx="24372">
                  <c:v>449.68280929999997</c:v>
                </c:pt>
                <c:pt idx="24373">
                  <c:v>449.69793199999998</c:v>
                </c:pt>
                <c:pt idx="24374">
                  <c:v>449.71305380000001</c:v>
                </c:pt>
                <c:pt idx="24375">
                  <c:v>449.7281749</c:v>
                </c:pt>
                <c:pt idx="24376">
                  <c:v>449.74329510000007</c:v>
                </c:pt>
                <c:pt idx="24377">
                  <c:v>449.75841450000001</c:v>
                </c:pt>
                <c:pt idx="24378">
                  <c:v>449.77353310000007</c:v>
                </c:pt>
                <c:pt idx="24379">
                  <c:v>449.78865080000003</c:v>
                </c:pt>
                <c:pt idx="24380">
                  <c:v>449.80376770000004</c:v>
                </c:pt>
                <c:pt idx="24381">
                  <c:v>449.81888379999998</c:v>
                </c:pt>
                <c:pt idx="24382">
                  <c:v>449.83399909999997</c:v>
                </c:pt>
                <c:pt idx="24383">
                  <c:v>449.84911349999999</c:v>
                </c:pt>
                <c:pt idx="24384">
                  <c:v>449.86422709999999</c:v>
                </c:pt>
                <c:pt idx="24385">
                  <c:v>449.87933980000003</c:v>
                </c:pt>
                <c:pt idx="24386">
                  <c:v>449.89445180000001</c:v>
                </c:pt>
                <c:pt idx="24387">
                  <c:v>449.90956290000003</c:v>
                </c:pt>
                <c:pt idx="24388">
                  <c:v>449.92467310000001</c:v>
                </c:pt>
                <c:pt idx="24389">
                  <c:v>449.9397826</c:v>
                </c:pt>
                <c:pt idx="24390">
                  <c:v>449.95489120000002</c:v>
                </c:pt>
                <c:pt idx="24391">
                  <c:v>449.96999900000003</c:v>
                </c:pt>
                <c:pt idx="24392">
                  <c:v>449.98510590000001</c:v>
                </c:pt>
                <c:pt idx="24393">
                  <c:v>450.0002121</c:v>
                </c:pt>
                <c:pt idx="24394">
                  <c:v>450.01531740000001</c:v>
                </c:pt>
                <c:pt idx="24395">
                  <c:v>450.0304218</c:v>
                </c:pt>
                <c:pt idx="24396">
                  <c:v>450.04552550000005</c:v>
                </c:pt>
                <c:pt idx="24397">
                  <c:v>450.06062830000002</c:v>
                </c:pt>
                <c:pt idx="24398">
                  <c:v>450.07573030000003</c:v>
                </c:pt>
                <c:pt idx="24399">
                  <c:v>450.09083140000001</c:v>
                </c:pt>
                <c:pt idx="24400">
                  <c:v>450.10593170000004</c:v>
                </c:pt>
                <c:pt idx="24401">
                  <c:v>450.1210312</c:v>
                </c:pt>
                <c:pt idx="24402">
                  <c:v>450.13612990000001</c:v>
                </c:pt>
                <c:pt idx="24403">
                  <c:v>450.15122769999999</c:v>
                </c:pt>
                <c:pt idx="24404">
                  <c:v>450.16632470000002</c:v>
                </c:pt>
                <c:pt idx="24405">
                  <c:v>450.18142089999998</c:v>
                </c:pt>
                <c:pt idx="24406">
                  <c:v>450.19651620000002</c:v>
                </c:pt>
                <c:pt idx="24407">
                  <c:v>450.21161070000005</c:v>
                </c:pt>
                <c:pt idx="24408">
                  <c:v>450.22670440000002</c:v>
                </c:pt>
                <c:pt idx="24409">
                  <c:v>450.24179730000003</c:v>
                </c:pt>
                <c:pt idx="24410">
                  <c:v>450.25688930000007</c:v>
                </c:pt>
                <c:pt idx="24411">
                  <c:v>450.27198050000004</c:v>
                </c:pt>
                <c:pt idx="24412">
                  <c:v>450.2870709</c:v>
                </c:pt>
                <c:pt idx="24413">
                  <c:v>450.30216039999999</c:v>
                </c:pt>
                <c:pt idx="24414">
                  <c:v>450.31724909999997</c:v>
                </c:pt>
                <c:pt idx="24415">
                  <c:v>450.332337</c:v>
                </c:pt>
                <c:pt idx="24416">
                  <c:v>450.34742399999999</c:v>
                </c:pt>
                <c:pt idx="24417">
                  <c:v>450.36251020000003</c:v>
                </c:pt>
                <c:pt idx="24418">
                  <c:v>450.37759560000001</c:v>
                </c:pt>
                <c:pt idx="24419">
                  <c:v>450.39268019999997</c:v>
                </c:pt>
                <c:pt idx="24420">
                  <c:v>450.40776390000002</c:v>
                </c:pt>
                <c:pt idx="24421">
                  <c:v>450.4228468</c:v>
                </c:pt>
                <c:pt idx="24422">
                  <c:v>450.43792890000003</c:v>
                </c:pt>
                <c:pt idx="24423">
                  <c:v>450.45301010000003</c:v>
                </c:pt>
                <c:pt idx="24424">
                  <c:v>450.46809050000002</c:v>
                </c:pt>
                <c:pt idx="24425">
                  <c:v>450.4831701</c:v>
                </c:pt>
                <c:pt idx="24426">
                  <c:v>450.49824890000002</c:v>
                </c:pt>
                <c:pt idx="24427">
                  <c:v>450.51332680000002</c:v>
                </c:pt>
                <c:pt idx="24428">
                  <c:v>450.52840390000006</c:v>
                </c:pt>
                <c:pt idx="24429">
                  <c:v>450.54348019999998</c:v>
                </c:pt>
                <c:pt idx="24430">
                  <c:v>450.55855560000003</c:v>
                </c:pt>
                <c:pt idx="24431">
                  <c:v>450.57363019999997</c:v>
                </c:pt>
                <c:pt idx="24432">
                  <c:v>450.58870400000001</c:v>
                </c:pt>
                <c:pt idx="24433">
                  <c:v>450.60377690000001</c:v>
                </c:pt>
                <c:pt idx="24434">
                  <c:v>450.61884909999998</c:v>
                </c:pt>
                <c:pt idx="24435">
                  <c:v>450.6339203</c:v>
                </c:pt>
                <c:pt idx="24436">
                  <c:v>450.64899079999998</c:v>
                </c:pt>
                <c:pt idx="24437">
                  <c:v>450.66406039999998</c:v>
                </c:pt>
                <c:pt idx="24438">
                  <c:v>450.67912920000003</c:v>
                </c:pt>
                <c:pt idx="24439">
                  <c:v>450.69419720000002</c:v>
                </c:pt>
                <c:pt idx="24440">
                  <c:v>450.70926430000003</c:v>
                </c:pt>
                <c:pt idx="24441">
                  <c:v>450.7243307</c:v>
                </c:pt>
                <c:pt idx="24442">
                  <c:v>450.73939610000002</c:v>
                </c:pt>
                <c:pt idx="24443">
                  <c:v>450.7544608</c:v>
                </c:pt>
                <c:pt idx="24444">
                  <c:v>450.76952460000001</c:v>
                </c:pt>
                <c:pt idx="24445">
                  <c:v>450.78458760000001</c:v>
                </c:pt>
                <c:pt idx="24446">
                  <c:v>450.7996498</c:v>
                </c:pt>
                <c:pt idx="24447">
                  <c:v>450.81471110000001</c:v>
                </c:pt>
                <c:pt idx="24448">
                  <c:v>450.82977160000002</c:v>
                </c:pt>
                <c:pt idx="24449">
                  <c:v>450.84483130000001</c:v>
                </c:pt>
                <c:pt idx="24450">
                  <c:v>450.85989010000003</c:v>
                </c:pt>
                <c:pt idx="24451">
                  <c:v>450.87494820000001</c:v>
                </c:pt>
                <c:pt idx="24452">
                  <c:v>450.89000540000001</c:v>
                </c:pt>
                <c:pt idx="24453">
                  <c:v>450.90506169999998</c:v>
                </c:pt>
                <c:pt idx="24454">
                  <c:v>450.92011720000005</c:v>
                </c:pt>
                <c:pt idx="24455">
                  <c:v>450.9351719</c:v>
                </c:pt>
                <c:pt idx="24456">
                  <c:v>450.9502258</c:v>
                </c:pt>
                <c:pt idx="24457">
                  <c:v>450.96527889999999</c:v>
                </c:pt>
                <c:pt idx="24458">
                  <c:v>450.9803311</c:v>
                </c:pt>
                <c:pt idx="24459">
                  <c:v>450.99538240000004</c:v>
                </c:pt>
                <c:pt idx="24460">
                  <c:v>451.01043300000003</c:v>
                </c:pt>
                <c:pt idx="24461">
                  <c:v>451.0254827</c:v>
                </c:pt>
                <c:pt idx="24462">
                  <c:v>451.04053160000001</c:v>
                </c:pt>
                <c:pt idx="24463">
                  <c:v>451.05557970000007</c:v>
                </c:pt>
                <c:pt idx="24464">
                  <c:v>451.07062690000004</c:v>
                </c:pt>
                <c:pt idx="24465">
                  <c:v>451.0856733</c:v>
                </c:pt>
                <c:pt idx="24466">
                  <c:v>451.1007189</c:v>
                </c:pt>
                <c:pt idx="24467">
                  <c:v>451.11576360000004</c:v>
                </c:pt>
                <c:pt idx="24468">
                  <c:v>451.13080760000003</c:v>
                </c:pt>
                <c:pt idx="24469">
                  <c:v>451.14585060000002</c:v>
                </c:pt>
                <c:pt idx="24470">
                  <c:v>451.16089290000002</c:v>
                </c:pt>
                <c:pt idx="24471">
                  <c:v>451.17593429999999</c:v>
                </c:pt>
                <c:pt idx="24472">
                  <c:v>451.19097490000001</c:v>
                </c:pt>
                <c:pt idx="24473">
                  <c:v>451.20601470000003</c:v>
                </c:pt>
                <c:pt idx="24474">
                  <c:v>451.22105360000006</c:v>
                </c:pt>
                <c:pt idx="24475">
                  <c:v>451.2360918</c:v>
                </c:pt>
                <c:pt idx="24476">
                  <c:v>451.25112899999999</c:v>
                </c:pt>
                <c:pt idx="24477">
                  <c:v>451.26616550000006</c:v>
                </c:pt>
                <c:pt idx="24478">
                  <c:v>451.28120110000003</c:v>
                </c:pt>
                <c:pt idx="24479">
                  <c:v>451.29623590000006</c:v>
                </c:pt>
                <c:pt idx="24480">
                  <c:v>451.31126990000007</c:v>
                </c:pt>
                <c:pt idx="24481">
                  <c:v>451.326303</c:v>
                </c:pt>
                <c:pt idx="24482">
                  <c:v>451.34133530000003</c:v>
                </c:pt>
                <c:pt idx="24483">
                  <c:v>451.35636680000005</c:v>
                </c:pt>
                <c:pt idx="24484">
                  <c:v>451.37139740000003</c:v>
                </c:pt>
                <c:pt idx="24485">
                  <c:v>451.38642720000001</c:v>
                </c:pt>
                <c:pt idx="24486">
                  <c:v>451.40145620000004</c:v>
                </c:pt>
                <c:pt idx="24487">
                  <c:v>451.4164844</c:v>
                </c:pt>
                <c:pt idx="24488">
                  <c:v>451.43151169999999</c:v>
                </c:pt>
                <c:pt idx="24489">
                  <c:v>451.44653820000002</c:v>
                </c:pt>
                <c:pt idx="24490">
                  <c:v>451.46156389999999</c:v>
                </c:pt>
                <c:pt idx="24491">
                  <c:v>451.47658869999998</c:v>
                </c:pt>
                <c:pt idx="24492">
                  <c:v>451.49161270000002</c:v>
                </c:pt>
                <c:pt idx="24493">
                  <c:v>451.50663590000005</c:v>
                </c:pt>
                <c:pt idx="24494">
                  <c:v>451.52165830000001</c:v>
                </c:pt>
                <c:pt idx="24495">
                  <c:v>451.53667980000006</c:v>
                </c:pt>
                <c:pt idx="24496">
                  <c:v>451.55170050000004</c:v>
                </c:pt>
                <c:pt idx="24497">
                  <c:v>451.56672040000001</c:v>
                </c:pt>
                <c:pt idx="24498">
                  <c:v>451.58173940000006</c:v>
                </c:pt>
                <c:pt idx="24499">
                  <c:v>451.59675760000005</c:v>
                </c:pt>
                <c:pt idx="24500">
                  <c:v>451.61177500000002</c:v>
                </c:pt>
                <c:pt idx="24501">
                  <c:v>451.62679150000002</c:v>
                </c:pt>
                <c:pt idx="24502">
                  <c:v>451.64180720000002</c:v>
                </c:pt>
                <c:pt idx="24503">
                  <c:v>451.6568221</c:v>
                </c:pt>
                <c:pt idx="24504">
                  <c:v>451.67183620000003</c:v>
                </c:pt>
                <c:pt idx="24505">
                  <c:v>451.68684940000003</c:v>
                </c:pt>
                <c:pt idx="24506">
                  <c:v>451.70186180000002</c:v>
                </c:pt>
                <c:pt idx="24507">
                  <c:v>451.7168734</c:v>
                </c:pt>
                <c:pt idx="24508">
                  <c:v>451.73188410000006</c:v>
                </c:pt>
                <c:pt idx="24509">
                  <c:v>451.74689400000005</c:v>
                </c:pt>
                <c:pt idx="24510">
                  <c:v>451.76190310000004</c:v>
                </c:pt>
                <c:pt idx="24511">
                  <c:v>451.77691130000005</c:v>
                </c:pt>
                <c:pt idx="24512">
                  <c:v>451.79191880000002</c:v>
                </c:pt>
                <c:pt idx="24513">
                  <c:v>451.80692540000007</c:v>
                </c:pt>
                <c:pt idx="24514">
                  <c:v>451.82193110000003</c:v>
                </c:pt>
                <c:pt idx="24515">
                  <c:v>451.8369361</c:v>
                </c:pt>
                <c:pt idx="24516">
                  <c:v>451.8519402</c:v>
                </c:pt>
                <c:pt idx="24517">
                  <c:v>451.86694340000003</c:v>
                </c:pt>
                <c:pt idx="24518">
                  <c:v>451.88194590000001</c:v>
                </c:pt>
                <c:pt idx="24519">
                  <c:v>451.89694750000001</c:v>
                </c:pt>
                <c:pt idx="24520">
                  <c:v>451.91194830000006</c:v>
                </c:pt>
                <c:pt idx="24521">
                  <c:v>451.92694820000003</c:v>
                </c:pt>
                <c:pt idx="24522">
                  <c:v>451.94194740000006</c:v>
                </c:pt>
                <c:pt idx="24523">
                  <c:v>451.95694570000001</c:v>
                </c:pt>
                <c:pt idx="24524">
                  <c:v>451.97194310000003</c:v>
                </c:pt>
                <c:pt idx="24525">
                  <c:v>451.98693980000002</c:v>
                </c:pt>
                <c:pt idx="24526">
                  <c:v>452.00193560000002</c:v>
                </c:pt>
                <c:pt idx="24527">
                  <c:v>452.01693060000002</c:v>
                </c:pt>
                <c:pt idx="24528">
                  <c:v>452.03192469999999</c:v>
                </c:pt>
                <c:pt idx="24529">
                  <c:v>452.04691800000006</c:v>
                </c:pt>
                <c:pt idx="24530">
                  <c:v>452.06191050000001</c:v>
                </c:pt>
                <c:pt idx="24531">
                  <c:v>452.07690220000001</c:v>
                </c:pt>
                <c:pt idx="24532">
                  <c:v>452.09189300000003</c:v>
                </c:pt>
                <c:pt idx="24533">
                  <c:v>452.10688300000004</c:v>
                </c:pt>
                <c:pt idx="24534">
                  <c:v>452.12187220000004</c:v>
                </c:pt>
                <c:pt idx="24535">
                  <c:v>452.13686050000007</c:v>
                </c:pt>
                <c:pt idx="24536">
                  <c:v>452.1518481</c:v>
                </c:pt>
                <c:pt idx="24537">
                  <c:v>452.16683470000004</c:v>
                </c:pt>
                <c:pt idx="24538">
                  <c:v>452.18182059999998</c:v>
                </c:pt>
                <c:pt idx="24539">
                  <c:v>452.19680560000006</c:v>
                </c:pt>
                <c:pt idx="24540">
                  <c:v>452.21178980000002</c:v>
                </c:pt>
                <c:pt idx="24541">
                  <c:v>452.22677320000003</c:v>
                </c:pt>
                <c:pt idx="24542">
                  <c:v>452.2417557</c:v>
                </c:pt>
                <c:pt idx="24543">
                  <c:v>452.25673740000002</c:v>
                </c:pt>
                <c:pt idx="24544">
                  <c:v>452.27171830000003</c:v>
                </c:pt>
                <c:pt idx="24545">
                  <c:v>452.28669840000003</c:v>
                </c:pt>
                <c:pt idx="24546">
                  <c:v>452.30167760000006</c:v>
                </c:pt>
                <c:pt idx="24547">
                  <c:v>452.31665600000002</c:v>
                </c:pt>
                <c:pt idx="24548">
                  <c:v>452.33163350000001</c:v>
                </c:pt>
                <c:pt idx="24549">
                  <c:v>452.34661030000001</c:v>
                </c:pt>
                <c:pt idx="24550">
                  <c:v>452.36158620000003</c:v>
                </c:pt>
                <c:pt idx="24551">
                  <c:v>452.37656130000005</c:v>
                </c:pt>
                <c:pt idx="24552">
                  <c:v>452.39153550000003</c:v>
                </c:pt>
                <c:pt idx="24553">
                  <c:v>452.40650890000001</c:v>
                </c:pt>
                <c:pt idx="24554">
                  <c:v>452.42148150000003</c:v>
                </c:pt>
                <c:pt idx="24555">
                  <c:v>452.43645330000004</c:v>
                </c:pt>
                <c:pt idx="24556">
                  <c:v>452.45142420000002</c:v>
                </c:pt>
                <c:pt idx="24557">
                  <c:v>452.46639429999999</c:v>
                </c:pt>
                <c:pt idx="24558">
                  <c:v>452.48136350000004</c:v>
                </c:pt>
                <c:pt idx="24559">
                  <c:v>452.496332</c:v>
                </c:pt>
                <c:pt idx="24560">
                  <c:v>452.45618840000003</c:v>
                </c:pt>
                <c:pt idx="24561">
                  <c:v>452.47184240000001</c:v>
                </c:pt>
                <c:pt idx="24562">
                  <c:v>452.48749559999999</c:v>
                </c:pt>
                <c:pt idx="24563">
                  <c:v>452.50314800000001</c:v>
                </c:pt>
                <c:pt idx="24564">
                  <c:v>452.51879950000006</c:v>
                </c:pt>
                <c:pt idx="24565">
                  <c:v>452.53445019999998</c:v>
                </c:pt>
                <c:pt idx="24566">
                  <c:v>452.55010000000004</c:v>
                </c:pt>
                <c:pt idx="24567">
                  <c:v>452.56574899999998</c:v>
                </c:pt>
                <c:pt idx="24568">
                  <c:v>452.58139719999997</c:v>
                </c:pt>
                <c:pt idx="24569">
                  <c:v>452.59704450000004</c:v>
                </c:pt>
                <c:pt idx="24570">
                  <c:v>452.61269090000002</c:v>
                </c:pt>
                <c:pt idx="24571">
                  <c:v>452.62833650000005</c:v>
                </c:pt>
                <c:pt idx="24572">
                  <c:v>452.64398130000006</c:v>
                </c:pt>
                <c:pt idx="24573">
                  <c:v>452.65962519999999</c:v>
                </c:pt>
                <c:pt idx="24574">
                  <c:v>452.67526830000003</c:v>
                </c:pt>
                <c:pt idx="24575">
                  <c:v>452.69091060000005</c:v>
                </c:pt>
                <c:pt idx="24576">
                  <c:v>452.70655199999999</c:v>
                </c:pt>
                <c:pt idx="24577">
                  <c:v>452.72219250000001</c:v>
                </c:pt>
                <c:pt idx="24578">
                  <c:v>452.73783220000001</c:v>
                </c:pt>
                <c:pt idx="24579">
                  <c:v>452.75347110000001</c:v>
                </c:pt>
                <c:pt idx="24580">
                  <c:v>452.76910910000004</c:v>
                </c:pt>
                <c:pt idx="24581">
                  <c:v>452.78474629999999</c:v>
                </c:pt>
                <c:pt idx="24582">
                  <c:v>452.80038260000003</c:v>
                </c:pt>
                <c:pt idx="24583">
                  <c:v>452.81601810000001</c:v>
                </c:pt>
                <c:pt idx="24584">
                  <c:v>452.83165270000006</c:v>
                </c:pt>
                <c:pt idx="24585">
                  <c:v>452.8472865</c:v>
                </c:pt>
                <c:pt idx="24586">
                  <c:v>452.86291950000003</c:v>
                </c:pt>
                <c:pt idx="24587">
                  <c:v>452.87855159999998</c:v>
                </c:pt>
                <c:pt idx="24588">
                  <c:v>452.89418290000003</c:v>
                </c:pt>
                <c:pt idx="24589">
                  <c:v>452.90981330000005</c:v>
                </c:pt>
                <c:pt idx="24590">
                  <c:v>452.92544290000001</c:v>
                </c:pt>
                <c:pt idx="24591">
                  <c:v>452.94107159999999</c:v>
                </c:pt>
                <c:pt idx="24592">
                  <c:v>452.95669950000001</c:v>
                </c:pt>
                <c:pt idx="24593">
                  <c:v>452.97232650000001</c:v>
                </c:pt>
                <c:pt idx="24594">
                  <c:v>452.98795270000005</c:v>
                </c:pt>
                <c:pt idx="24595">
                  <c:v>453.00357810000003</c:v>
                </c:pt>
                <c:pt idx="24596">
                  <c:v>453.01920260000003</c:v>
                </c:pt>
                <c:pt idx="24597">
                  <c:v>453.03482630000002</c:v>
                </c:pt>
                <c:pt idx="24598">
                  <c:v>453.05044910000004</c:v>
                </c:pt>
                <c:pt idx="24599">
                  <c:v>453.06607109999999</c:v>
                </c:pt>
                <c:pt idx="24600">
                  <c:v>453.08169220000002</c:v>
                </c:pt>
                <c:pt idx="24601">
                  <c:v>453.09731250000004</c:v>
                </c:pt>
                <c:pt idx="24602">
                  <c:v>453.11293190000004</c:v>
                </c:pt>
                <c:pt idx="24603">
                  <c:v>453.12855060000004</c:v>
                </c:pt>
                <c:pt idx="24604">
                  <c:v>453.14416829999999</c:v>
                </c:pt>
                <c:pt idx="24605">
                  <c:v>453.15978519999999</c:v>
                </c:pt>
                <c:pt idx="24606">
                  <c:v>453.17540130000003</c:v>
                </c:pt>
                <c:pt idx="24607">
                  <c:v>453.19101649999999</c:v>
                </c:pt>
                <c:pt idx="24608">
                  <c:v>453.20663090000005</c:v>
                </c:pt>
                <c:pt idx="24609">
                  <c:v>453.22224449999999</c:v>
                </c:pt>
                <c:pt idx="24610">
                  <c:v>453.23785709999999</c:v>
                </c:pt>
                <c:pt idx="24611">
                  <c:v>453.25346900000005</c:v>
                </c:pt>
                <c:pt idx="24612">
                  <c:v>453.26908000000003</c:v>
                </c:pt>
                <c:pt idx="24613">
                  <c:v>453.28469020000006</c:v>
                </c:pt>
                <c:pt idx="24614">
                  <c:v>453.30029949999999</c:v>
                </c:pt>
                <c:pt idx="24615">
                  <c:v>453.31590800000004</c:v>
                </c:pt>
                <c:pt idx="24616">
                  <c:v>453.33151560000005</c:v>
                </c:pt>
                <c:pt idx="24617">
                  <c:v>453.34712239999999</c:v>
                </c:pt>
                <c:pt idx="24618">
                  <c:v>453.36272830000001</c:v>
                </c:pt>
                <c:pt idx="24619">
                  <c:v>453.37833339999997</c:v>
                </c:pt>
                <c:pt idx="24620">
                  <c:v>453.39393770000004</c:v>
                </c:pt>
                <c:pt idx="24621">
                  <c:v>453.40954110000001</c:v>
                </c:pt>
                <c:pt idx="24622">
                  <c:v>453.42514370000004</c:v>
                </c:pt>
                <c:pt idx="24623">
                  <c:v>453.44074540000003</c:v>
                </c:pt>
                <c:pt idx="24624">
                  <c:v>453.45634630000001</c:v>
                </c:pt>
                <c:pt idx="24625">
                  <c:v>453.47194630000001</c:v>
                </c:pt>
                <c:pt idx="24626">
                  <c:v>453.48754550000001</c:v>
                </c:pt>
                <c:pt idx="24627">
                  <c:v>453.50314380000003</c:v>
                </c:pt>
                <c:pt idx="24628">
                  <c:v>453.51874130000004</c:v>
                </c:pt>
                <c:pt idx="24629">
                  <c:v>453.53433799999999</c:v>
                </c:pt>
                <c:pt idx="24630">
                  <c:v>453.54993380000002</c:v>
                </c:pt>
                <c:pt idx="24631">
                  <c:v>453.56552880000004</c:v>
                </c:pt>
                <c:pt idx="24632">
                  <c:v>453.58112290000003</c:v>
                </c:pt>
                <c:pt idx="24633">
                  <c:v>453.5967162</c:v>
                </c:pt>
                <c:pt idx="24634">
                  <c:v>453.61230860000001</c:v>
                </c:pt>
                <c:pt idx="24635">
                  <c:v>453.62790020000006</c:v>
                </c:pt>
                <c:pt idx="24636">
                  <c:v>453.64349100000004</c:v>
                </c:pt>
                <c:pt idx="24637">
                  <c:v>453.65908089999999</c:v>
                </c:pt>
                <c:pt idx="24638">
                  <c:v>453.67466990000003</c:v>
                </c:pt>
                <c:pt idx="24639">
                  <c:v>453.69025820000002</c:v>
                </c:pt>
                <c:pt idx="24640">
                  <c:v>453.70584550000001</c:v>
                </c:pt>
                <c:pt idx="24641">
                  <c:v>453.72143210000002</c:v>
                </c:pt>
                <c:pt idx="24642">
                  <c:v>453.73701779999999</c:v>
                </c:pt>
                <c:pt idx="24643">
                  <c:v>453.75260259999999</c:v>
                </c:pt>
                <c:pt idx="24644">
                  <c:v>453.76818659999998</c:v>
                </c:pt>
                <c:pt idx="24645">
                  <c:v>453.78376969999999</c:v>
                </c:pt>
                <c:pt idx="24646">
                  <c:v>453.79935210000002</c:v>
                </c:pt>
                <c:pt idx="24647">
                  <c:v>453.81493350000005</c:v>
                </c:pt>
                <c:pt idx="24648">
                  <c:v>453.83051410000002</c:v>
                </c:pt>
                <c:pt idx="24649">
                  <c:v>453.84609390000003</c:v>
                </c:pt>
                <c:pt idx="24650">
                  <c:v>453.86167290000003</c:v>
                </c:pt>
                <c:pt idx="24651">
                  <c:v>453.87725090000004</c:v>
                </c:pt>
                <c:pt idx="24652">
                  <c:v>453.8928282</c:v>
                </c:pt>
                <c:pt idx="24653">
                  <c:v>453.90840459999998</c:v>
                </c:pt>
                <c:pt idx="24654">
                  <c:v>453.92398009999999</c:v>
                </c:pt>
                <c:pt idx="24655">
                  <c:v>453.93955490000002</c:v>
                </c:pt>
                <c:pt idx="24656">
                  <c:v>453.95512869999999</c:v>
                </c:pt>
                <c:pt idx="24657">
                  <c:v>453.97070180000003</c:v>
                </c:pt>
                <c:pt idx="24658">
                  <c:v>453.98627390000001</c:v>
                </c:pt>
                <c:pt idx="24659">
                  <c:v>454.00184530000001</c:v>
                </c:pt>
                <c:pt idx="24660">
                  <c:v>454.01741580000004</c:v>
                </c:pt>
                <c:pt idx="24661">
                  <c:v>454.03298540000003</c:v>
                </c:pt>
                <c:pt idx="24662">
                  <c:v>454.04855420000001</c:v>
                </c:pt>
                <c:pt idx="24663">
                  <c:v>454.06412220000004</c:v>
                </c:pt>
                <c:pt idx="24664">
                  <c:v>454.07968930000004</c:v>
                </c:pt>
                <c:pt idx="24665">
                  <c:v>454.09525560000003</c:v>
                </c:pt>
                <c:pt idx="24666">
                  <c:v>454.11082100000004</c:v>
                </c:pt>
                <c:pt idx="24667">
                  <c:v>454.12638559999999</c:v>
                </c:pt>
                <c:pt idx="24668">
                  <c:v>454.14194930000002</c:v>
                </c:pt>
                <c:pt idx="24669">
                  <c:v>454.15751220000004</c:v>
                </c:pt>
                <c:pt idx="24670">
                  <c:v>454.1730743</c:v>
                </c:pt>
                <c:pt idx="24671">
                  <c:v>454.18863550000003</c:v>
                </c:pt>
                <c:pt idx="24672">
                  <c:v>454.20419580000004</c:v>
                </c:pt>
                <c:pt idx="24673">
                  <c:v>454.2197554</c:v>
                </c:pt>
                <c:pt idx="24674">
                  <c:v>454.23531400000007</c:v>
                </c:pt>
                <c:pt idx="24675">
                  <c:v>454.25087190000005</c:v>
                </c:pt>
                <c:pt idx="24676">
                  <c:v>454.26642880000003</c:v>
                </c:pt>
                <c:pt idx="24677">
                  <c:v>454.28198500000002</c:v>
                </c:pt>
                <c:pt idx="24678">
                  <c:v>454.29754029999998</c:v>
                </c:pt>
                <c:pt idx="24679">
                  <c:v>454.31309470000002</c:v>
                </c:pt>
                <c:pt idx="24680">
                  <c:v>454.32864840000002</c:v>
                </c:pt>
                <c:pt idx="24681">
                  <c:v>454.34420110000002</c:v>
                </c:pt>
                <c:pt idx="24682">
                  <c:v>454.35975300000001</c:v>
                </c:pt>
                <c:pt idx="24683">
                  <c:v>454.37530410000005</c:v>
                </c:pt>
                <c:pt idx="24684">
                  <c:v>454.39085440000002</c:v>
                </c:pt>
                <c:pt idx="24685">
                  <c:v>454.4064037</c:v>
                </c:pt>
                <c:pt idx="24686">
                  <c:v>454.42195230000004</c:v>
                </c:pt>
                <c:pt idx="24687">
                  <c:v>454.4375</c:v>
                </c:pt>
                <c:pt idx="24688">
                  <c:v>454.45304690000006</c:v>
                </c:pt>
                <c:pt idx="24689">
                  <c:v>454.46859289999998</c:v>
                </c:pt>
                <c:pt idx="24690">
                  <c:v>454.48413800000003</c:v>
                </c:pt>
                <c:pt idx="24691">
                  <c:v>454.49968240000004</c:v>
                </c:pt>
                <c:pt idx="24692">
                  <c:v>454.51522590000002</c:v>
                </c:pt>
                <c:pt idx="24693">
                  <c:v>454.53076850000002</c:v>
                </c:pt>
                <c:pt idx="24694">
                  <c:v>454.54631030000002</c:v>
                </c:pt>
                <c:pt idx="24695">
                  <c:v>454.56185120000004</c:v>
                </c:pt>
                <c:pt idx="24696">
                  <c:v>454.57739130000004</c:v>
                </c:pt>
                <c:pt idx="24697">
                  <c:v>454.59293060000005</c:v>
                </c:pt>
                <c:pt idx="24698">
                  <c:v>454.60846900000001</c:v>
                </c:pt>
                <c:pt idx="24699">
                  <c:v>454.62400660000003</c:v>
                </c:pt>
                <c:pt idx="24700">
                  <c:v>454.63954330000001</c:v>
                </c:pt>
                <c:pt idx="24701">
                  <c:v>454.65507920000005</c:v>
                </c:pt>
                <c:pt idx="24702">
                  <c:v>454.67061419999999</c:v>
                </c:pt>
                <c:pt idx="24703">
                  <c:v>454.68614840000004</c:v>
                </c:pt>
                <c:pt idx="24704">
                  <c:v>454.70168180000002</c:v>
                </c:pt>
                <c:pt idx="24705">
                  <c:v>454.71721430000002</c:v>
                </c:pt>
                <c:pt idx="24706">
                  <c:v>454.73274600000002</c:v>
                </c:pt>
                <c:pt idx="24707">
                  <c:v>454.74827679999999</c:v>
                </c:pt>
                <c:pt idx="24708">
                  <c:v>454.7638068</c:v>
                </c:pt>
                <c:pt idx="24709">
                  <c:v>454.77933590000004</c:v>
                </c:pt>
                <c:pt idx="24710">
                  <c:v>454.79486420000006</c:v>
                </c:pt>
                <c:pt idx="24711">
                  <c:v>454.8103916</c:v>
                </c:pt>
                <c:pt idx="24712">
                  <c:v>454.82591820000005</c:v>
                </c:pt>
                <c:pt idx="24713">
                  <c:v>454.84144400000002</c:v>
                </c:pt>
                <c:pt idx="24714">
                  <c:v>454.85696890000003</c:v>
                </c:pt>
                <c:pt idx="24715">
                  <c:v>454.87249300000002</c:v>
                </c:pt>
                <c:pt idx="24716">
                  <c:v>454.88801620000004</c:v>
                </c:pt>
                <c:pt idx="24717">
                  <c:v>454.90353859999999</c:v>
                </c:pt>
                <c:pt idx="24718">
                  <c:v>454.91906010000002</c:v>
                </c:pt>
                <c:pt idx="24719">
                  <c:v>454.93458080000005</c:v>
                </c:pt>
                <c:pt idx="24720">
                  <c:v>454.95010070000006</c:v>
                </c:pt>
                <c:pt idx="24721">
                  <c:v>454.96561969999999</c:v>
                </c:pt>
                <c:pt idx="24722">
                  <c:v>454.9811378</c:v>
                </c:pt>
                <c:pt idx="24723">
                  <c:v>454.9966551</c:v>
                </c:pt>
                <c:pt idx="24724">
                  <c:v>455.01217160000004</c:v>
                </c:pt>
                <c:pt idx="24725">
                  <c:v>455.0276872</c:v>
                </c:pt>
                <c:pt idx="24726">
                  <c:v>455.04320200000001</c:v>
                </c:pt>
                <c:pt idx="24727">
                  <c:v>455.058716</c:v>
                </c:pt>
                <c:pt idx="24728">
                  <c:v>455.07422909999997</c:v>
                </c:pt>
                <c:pt idx="24729">
                  <c:v>455.08974130000001</c:v>
                </c:pt>
                <c:pt idx="24730">
                  <c:v>455.10525269999999</c:v>
                </c:pt>
                <c:pt idx="24731">
                  <c:v>455.12076330000002</c:v>
                </c:pt>
                <c:pt idx="24732">
                  <c:v>455.13627300000007</c:v>
                </c:pt>
                <c:pt idx="24733">
                  <c:v>455.1517819</c:v>
                </c:pt>
                <c:pt idx="24734">
                  <c:v>455.16728990000001</c:v>
                </c:pt>
                <c:pt idx="24735">
                  <c:v>455.18279710000002</c:v>
                </c:pt>
                <c:pt idx="24736">
                  <c:v>455.19830340000004</c:v>
                </c:pt>
                <c:pt idx="24737">
                  <c:v>455.2138089</c:v>
                </c:pt>
                <c:pt idx="24738">
                  <c:v>455.22931360000001</c:v>
                </c:pt>
                <c:pt idx="24739">
                  <c:v>455.24481739999999</c:v>
                </c:pt>
                <c:pt idx="24740">
                  <c:v>455.26032040000001</c:v>
                </c:pt>
                <c:pt idx="24741">
                  <c:v>455.2758225</c:v>
                </c:pt>
                <c:pt idx="24742">
                  <c:v>455.29132380000004</c:v>
                </c:pt>
                <c:pt idx="24743">
                  <c:v>455.30682419999999</c:v>
                </c:pt>
                <c:pt idx="24744">
                  <c:v>455.32232380000005</c:v>
                </c:pt>
                <c:pt idx="24745">
                  <c:v>455.33782250000002</c:v>
                </c:pt>
                <c:pt idx="24746">
                  <c:v>455.35332040000003</c:v>
                </c:pt>
                <c:pt idx="24747">
                  <c:v>455.36881750000003</c:v>
                </c:pt>
                <c:pt idx="24748">
                  <c:v>455.38431370000006</c:v>
                </c:pt>
                <c:pt idx="24749">
                  <c:v>455.39980910000003</c:v>
                </c:pt>
                <c:pt idx="24750">
                  <c:v>455.41530360000007</c:v>
                </c:pt>
                <c:pt idx="24751">
                  <c:v>455.43079729999999</c:v>
                </c:pt>
                <c:pt idx="24752">
                  <c:v>455.4462901</c:v>
                </c:pt>
                <c:pt idx="24753">
                  <c:v>455.46178210000005</c:v>
                </c:pt>
                <c:pt idx="24754">
                  <c:v>455.47727330000004</c:v>
                </c:pt>
                <c:pt idx="24755">
                  <c:v>455.49276360000005</c:v>
                </c:pt>
                <c:pt idx="24756">
                  <c:v>455.50825300000002</c:v>
                </c:pt>
                <c:pt idx="24757">
                  <c:v>455.52374170000002</c:v>
                </c:pt>
                <c:pt idx="24758">
                  <c:v>455.53922940000001</c:v>
                </c:pt>
                <c:pt idx="24759">
                  <c:v>455.55471640000002</c:v>
                </c:pt>
                <c:pt idx="24760">
                  <c:v>455.57020239999997</c:v>
                </c:pt>
                <c:pt idx="24761">
                  <c:v>455.58568769999999</c:v>
                </c:pt>
                <c:pt idx="24762">
                  <c:v>455.60117210000004</c:v>
                </c:pt>
                <c:pt idx="24763">
                  <c:v>455.61665560000006</c:v>
                </c:pt>
                <c:pt idx="24764">
                  <c:v>455.63213830000001</c:v>
                </c:pt>
                <c:pt idx="24765">
                  <c:v>455.64762020000001</c:v>
                </c:pt>
                <c:pt idx="24766">
                  <c:v>455.66310120000003</c:v>
                </c:pt>
                <c:pt idx="24767">
                  <c:v>455.67858139999998</c:v>
                </c:pt>
                <c:pt idx="24768">
                  <c:v>455.69406070000002</c:v>
                </c:pt>
                <c:pt idx="24769">
                  <c:v>455.70953920000005</c:v>
                </c:pt>
                <c:pt idx="24770">
                  <c:v>455.72501690000001</c:v>
                </c:pt>
                <c:pt idx="24771">
                  <c:v>455.74049370000006</c:v>
                </c:pt>
                <c:pt idx="24772">
                  <c:v>455.75596960000001</c:v>
                </c:pt>
                <c:pt idx="24773">
                  <c:v>455.77144470000002</c:v>
                </c:pt>
                <c:pt idx="24774">
                  <c:v>455.78691900000001</c:v>
                </c:pt>
                <c:pt idx="24775">
                  <c:v>455.80239239999997</c:v>
                </c:pt>
                <c:pt idx="24776">
                  <c:v>455.81786500000004</c:v>
                </c:pt>
                <c:pt idx="24777">
                  <c:v>455.83333680000004</c:v>
                </c:pt>
                <c:pt idx="24778">
                  <c:v>455.84880759999999</c:v>
                </c:pt>
                <c:pt idx="24779">
                  <c:v>455.8642777</c:v>
                </c:pt>
                <c:pt idx="24780">
                  <c:v>455.87974690000004</c:v>
                </c:pt>
                <c:pt idx="24781">
                  <c:v>455.89521530000002</c:v>
                </c:pt>
                <c:pt idx="24782">
                  <c:v>455.91068280000002</c:v>
                </c:pt>
                <c:pt idx="24783">
                  <c:v>455.92614939999999</c:v>
                </c:pt>
                <c:pt idx="24784">
                  <c:v>455.94161530000002</c:v>
                </c:pt>
                <c:pt idx="24785">
                  <c:v>455.95708029999997</c:v>
                </c:pt>
                <c:pt idx="24786">
                  <c:v>455.9725444</c:v>
                </c:pt>
                <c:pt idx="24787">
                  <c:v>455.98800770000003</c:v>
                </c:pt>
                <c:pt idx="24788">
                  <c:v>456.00347010000007</c:v>
                </c:pt>
                <c:pt idx="24789">
                  <c:v>456.01893170000005</c:v>
                </c:pt>
                <c:pt idx="24790">
                  <c:v>456.03439250000002</c:v>
                </c:pt>
                <c:pt idx="24791">
                  <c:v>456.04985240000002</c:v>
                </c:pt>
                <c:pt idx="24792">
                  <c:v>456.06531150000001</c:v>
                </c:pt>
                <c:pt idx="24793">
                  <c:v>456.08076970000002</c:v>
                </c:pt>
                <c:pt idx="24794">
                  <c:v>456.09622710000002</c:v>
                </c:pt>
                <c:pt idx="24795">
                  <c:v>456.11168370000001</c:v>
                </c:pt>
                <c:pt idx="24796">
                  <c:v>456.12713939999998</c:v>
                </c:pt>
                <c:pt idx="24797">
                  <c:v>456.14259420000002</c:v>
                </c:pt>
                <c:pt idx="24798">
                  <c:v>456.1580482</c:v>
                </c:pt>
                <c:pt idx="24799">
                  <c:v>456.17350140000002</c:v>
                </c:pt>
                <c:pt idx="24800">
                  <c:v>456.18895370000007</c:v>
                </c:pt>
                <c:pt idx="24801">
                  <c:v>456.20440520000005</c:v>
                </c:pt>
                <c:pt idx="24802">
                  <c:v>456.21985580000006</c:v>
                </c:pt>
                <c:pt idx="24803">
                  <c:v>456.2353056</c:v>
                </c:pt>
                <c:pt idx="24804">
                  <c:v>456.25075459999999</c:v>
                </c:pt>
                <c:pt idx="24805">
                  <c:v>456.26620270000001</c:v>
                </c:pt>
                <c:pt idx="24806">
                  <c:v>456.28164989999999</c:v>
                </c:pt>
                <c:pt idx="24807">
                  <c:v>456.29709630000002</c:v>
                </c:pt>
                <c:pt idx="24808">
                  <c:v>456.31254189999999</c:v>
                </c:pt>
                <c:pt idx="24809">
                  <c:v>456.32798660000003</c:v>
                </c:pt>
                <c:pt idx="24810">
                  <c:v>456.34343050000001</c:v>
                </c:pt>
                <c:pt idx="24811">
                  <c:v>456.35887360000004</c:v>
                </c:pt>
                <c:pt idx="24812">
                  <c:v>456.37431570000001</c:v>
                </c:pt>
                <c:pt idx="24813">
                  <c:v>456.38975710000005</c:v>
                </c:pt>
                <c:pt idx="24814">
                  <c:v>456.40519760000006</c:v>
                </c:pt>
                <c:pt idx="24815">
                  <c:v>456.42063730000001</c:v>
                </c:pt>
                <c:pt idx="24816">
                  <c:v>456.43607610000004</c:v>
                </c:pt>
                <c:pt idx="24817">
                  <c:v>456.4515141</c:v>
                </c:pt>
                <c:pt idx="24818">
                  <c:v>456.46695120000004</c:v>
                </c:pt>
                <c:pt idx="24819">
                  <c:v>456.48238750000002</c:v>
                </c:pt>
                <c:pt idx="24820">
                  <c:v>456.49782290000002</c:v>
                </c:pt>
                <c:pt idx="24821">
                  <c:v>456.51325750000007</c:v>
                </c:pt>
                <c:pt idx="24822">
                  <c:v>456.52869130000005</c:v>
                </c:pt>
                <c:pt idx="24823">
                  <c:v>456.54412420000006</c:v>
                </c:pt>
                <c:pt idx="24824">
                  <c:v>456.55955619999997</c:v>
                </c:pt>
                <c:pt idx="24825">
                  <c:v>456.57498750000002</c:v>
                </c:pt>
                <c:pt idx="24826">
                  <c:v>456.59041780000001</c:v>
                </c:pt>
                <c:pt idx="24827">
                  <c:v>456.60584740000002</c:v>
                </c:pt>
                <c:pt idx="24828">
                  <c:v>456.62127600000002</c:v>
                </c:pt>
                <c:pt idx="24829">
                  <c:v>456.63670389999999</c:v>
                </c:pt>
                <c:pt idx="24830">
                  <c:v>456.65213090000003</c:v>
                </c:pt>
                <c:pt idx="24831">
                  <c:v>456.66755710000001</c:v>
                </c:pt>
                <c:pt idx="24832">
                  <c:v>456.68298240000001</c:v>
                </c:pt>
                <c:pt idx="24833">
                  <c:v>456.69840680000004</c:v>
                </c:pt>
                <c:pt idx="24834">
                  <c:v>456.71383050000003</c:v>
                </c:pt>
                <c:pt idx="24835">
                  <c:v>456.72925320000002</c:v>
                </c:pt>
                <c:pt idx="24836">
                  <c:v>456.74467520000002</c:v>
                </c:pt>
                <c:pt idx="24837">
                  <c:v>456.76009630000004</c:v>
                </c:pt>
                <c:pt idx="24838">
                  <c:v>456.77551649999998</c:v>
                </c:pt>
                <c:pt idx="24839">
                  <c:v>456.79093590000002</c:v>
                </c:pt>
                <c:pt idx="24840">
                  <c:v>456.8063545</c:v>
                </c:pt>
                <c:pt idx="24841">
                  <c:v>456.8217722</c:v>
                </c:pt>
                <c:pt idx="24842">
                  <c:v>456.83718910000005</c:v>
                </c:pt>
                <c:pt idx="24843">
                  <c:v>456.85260510000006</c:v>
                </c:pt>
                <c:pt idx="24844">
                  <c:v>456.86802030000007</c:v>
                </c:pt>
                <c:pt idx="24845">
                  <c:v>456.88343459999999</c:v>
                </c:pt>
                <c:pt idx="24846">
                  <c:v>456.89884810000001</c:v>
                </c:pt>
                <c:pt idx="24847">
                  <c:v>456.91426080000002</c:v>
                </c:pt>
                <c:pt idx="24848">
                  <c:v>456.9296726</c:v>
                </c:pt>
                <c:pt idx="24849">
                  <c:v>456.94508350000001</c:v>
                </c:pt>
                <c:pt idx="24850">
                  <c:v>456.96049360000001</c:v>
                </c:pt>
                <c:pt idx="24851">
                  <c:v>456.97590290000005</c:v>
                </c:pt>
                <c:pt idx="24852">
                  <c:v>456.99131130000001</c:v>
                </c:pt>
                <c:pt idx="24853">
                  <c:v>457.00671890000001</c:v>
                </c:pt>
                <c:pt idx="24854">
                  <c:v>457.0221257</c:v>
                </c:pt>
                <c:pt idx="24855">
                  <c:v>457.03753160000002</c:v>
                </c:pt>
                <c:pt idx="24856">
                  <c:v>457.05293660000007</c:v>
                </c:pt>
                <c:pt idx="24857">
                  <c:v>457.06834079999999</c:v>
                </c:pt>
                <c:pt idx="24858">
                  <c:v>457.08374420000001</c:v>
                </c:pt>
                <c:pt idx="24859">
                  <c:v>457.09914670000001</c:v>
                </c:pt>
                <c:pt idx="24860">
                  <c:v>457.11454840000005</c:v>
                </c:pt>
                <c:pt idx="24861">
                  <c:v>457.1299492</c:v>
                </c:pt>
                <c:pt idx="24862">
                  <c:v>457.1453492</c:v>
                </c:pt>
                <c:pt idx="24863">
                  <c:v>457.16074840000005</c:v>
                </c:pt>
                <c:pt idx="24864">
                  <c:v>457.17614670000006</c:v>
                </c:pt>
                <c:pt idx="24865">
                  <c:v>457.19154410000004</c:v>
                </c:pt>
                <c:pt idx="24866">
                  <c:v>457.20694079999998</c:v>
                </c:pt>
                <c:pt idx="24867">
                  <c:v>457.22233649999998</c:v>
                </c:pt>
                <c:pt idx="24868">
                  <c:v>457.23773140000003</c:v>
                </c:pt>
                <c:pt idx="24869">
                  <c:v>457.25312550000001</c:v>
                </c:pt>
                <c:pt idx="24870">
                  <c:v>457.26851880000004</c:v>
                </c:pt>
                <c:pt idx="24871">
                  <c:v>457.28391120000003</c:v>
                </c:pt>
                <c:pt idx="24872">
                  <c:v>457.29930270000006</c:v>
                </c:pt>
                <c:pt idx="24873">
                  <c:v>457.31469340000001</c:v>
                </c:pt>
                <c:pt idx="24874">
                  <c:v>457.33008330000001</c:v>
                </c:pt>
                <c:pt idx="24875">
                  <c:v>457.34547230000004</c:v>
                </c:pt>
                <c:pt idx="24876">
                  <c:v>457.36086050000006</c:v>
                </c:pt>
                <c:pt idx="24877">
                  <c:v>457.37624780000004</c:v>
                </c:pt>
                <c:pt idx="24878">
                  <c:v>457.39163430000002</c:v>
                </c:pt>
                <c:pt idx="24879">
                  <c:v>457.40701990000002</c:v>
                </c:pt>
                <c:pt idx="24880">
                  <c:v>457.42240470000002</c:v>
                </c:pt>
                <c:pt idx="24881">
                  <c:v>457.43778870000006</c:v>
                </c:pt>
                <c:pt idx="24882">
                  <c:v>457.45317180000001</c:v>
                </c:pt>
                <c:pt idx="24883">
                  <c:v>457.46855399999998</c:v>
                </c:pt>
                <c:pt idx="24884">
                  <c:v>457.48393550000003</c:v>
                </c:pt>
                <c:pt idx="24885">
                  <c:v>457.49931600000002</c:v>
                </c:pt>
                <c:pt idx="24886">
                  <c:v>457.51469579999997</c:v>
                </c:pt>
                <c:pt idx="24887">
                  <c:v>457.5300747</c:v>
                </c:pt>
                <c:pt idx="24888">
                  <c:v>457.5454527</c:v>
                </c:pt>
                <c:pt idx="24889">
                  <c:v>457.56082990000004</c:v>
                </c:pt>
                <c:pt idx="24890">
                  <c:v>457.57620630000002</c:v>
                </c:pt>
                <c:pt idx="24891">
                  <c:v>457.59158180000003</c:v>
                </c:pt>
                <c:pt idx="24892">
                  <c:v>457.6069564</c:v>
                </c:pt>
                <c:pt idx="24893">
                  <c:v>457.62233029999999</c:v>
                </c:pt>
                <c:pt idx="24894">
                  <c:v>457.63770320000003</c:v>
                </c:pt>
                <c:pt idx="24895">
                  <c:v>457.65307540000003</c:v>
                </c:pt>
                <c:pt idx="24896">
                  <c:v>457.66844670000006</c:v>
                </c:pt>
                <c:pt idx="24897">
                  <c:v>457.68381710000006</c:v>
                </c:pt>
                <c:pt idx="24898">
                  <c:v>457.69918669999998</c:v>
                </c:pt>
                <c:pt idx="24899">
                  <c:v>457.71455550000002</c:v>
                </c:pt>
                <c:pt idx="24900">
                  <c:v>457.72992340000002</c:v>
                </c:pt>
                <c:pt idx="24901">
                  <c:v>457.74529050000001</c:v>
                </c:pt>
                <c:pt idx="24902">
                  <c:v>457.76065670000003</c:v>
                </c:pt>
                <c:pt idx="24903">
                  <c:v>457.77602210000003</c:v>
                </c:pt>
                <c:pt idx="24904">
                  <c:v>457.79138660000001</c:v>
                </c:pt>
                <c:pt idx="24905">
                  <c:v>457.80675029999998</c:v>
                </c:pt>
                <c:pt idx="24906">
                  <c:v>457.82211319999999</c:v>
                </c:pt>
                <c:pt idx="24907">
                  <c:v>457.83747520000003</c:v>
                </c:pt>
                <c:pt idx="24908">
                  <c:v>457.85283630000004</c:v>
                </c:pt>
                <c:pt idx="24909">
                  <c:v>457.86819660000003</c:v>
                </c:pt>
                <c:pt idx="24910">
                  <c:v>457.88355610000002</c:v>
                </c:pt>
                <c:pt idx="24911">
                  <c:v>457.89891470000003</c:v>
                </c:pt>
                <c:pt idx="24912">
                  <c:v>457.91427250000004</c:v>
                </c:pt>
                <c:pt idx="24913">
                  <c:v>457.92962950000003</c:v>
                </c:pt>
                <c:pt idx="24914">
                  <c:v>457.9449856</c:v>
                </c:pt>
                <c:pt idx="24915">
                  <c:v>457.96034079999998</c:v>
                </c:pt>
                <c:pt idx="24916">
                  <c:v>457.97569520000002</c:v>
                </c:pt>
                <c:pt idx="24917">
                  <c:v>457.99104880000004</c:v>
                </c:pt>
                <c:pt idx="24918">
                  <c:v>458.00640149999998</c:v>
                </c:pt>
                <c:pt idx="24919">
                  <c:v>458.02175340000002</c:v>
                </c:pt>
                <c:pt idx="24920">
                  <c:v>458.03710440000003</c:v>
                </c:pt>
                <c:pt idx="24921">
                  <c:v>458.05245460000003</c:v>
                </c:pt>
                <c:pt idx="24922">
                  <c:v>458.06780400000002</c:v>
                </c:pt>
                <c:pt idx="24923">
                  <c:v>458.08315250000004</c:v>
                </c:pt>
                <c:pt idx="24924">
                  <c:v>458.09850010000002</c:v>
                </c:pt>
                <c:pt idx="24925">
                  <c:v>458.1138469</c:v>
                </c:pt>
                <c:pt idx="24926">
                  <c:v>458.12919290000002</c:v>
                </c:pt>
                <c:pt idx="24927">
                  <c:v>458.14453800000001</c:v>
                </c:pt>
                <c:pt idx="24928">
                  <c:v>458.15988229999999</c:v>
                </c:pt>
                <c:pt idx="24929">
                  <c:v>458.17522580000002</c:v>
                </c:pt>
                <c:pt idx="24930">
                  <c:v>458.19056840000002</c:v>
                </c:pt>
                <c:pt idx="24931">
                  <c:v>458.20591009999998</c:v>
                </c:pt>
                <c:pt idx="24932">
                  <c:v>458.221251</c:v>
                </c:pt>
                <c:pt idx="24933">
                  <c:v>458.2365911</c:v>
                </c:pt>
                <c:pt idx="24934">
                  <c:v>458.25193030000003</c:v>
                </c:pt>
                <c:pt idx="24935">
                  <c:v>458.26726869999999</c:v>
                </c:pt>
                <c:pt idx="24936">
                  <c:v>458.28260620000003</c:v>
                </c:pt>
                <c:pt idx="24937">
                  <c:v>458.29794290000001</c:v>
                </c:pt>
                <c:pt idx="24938">
                  <c:v>458.31327870000001</c:v>
                </c:pt>
                <c:pt idx="24939">
                  <c:v>458.32861370000001</c:v>
                </c:pt>
                <c:pt idx="24940">
                  <c:v>458.34394789999999</c:v>
                </c:pt>
                <c:pt idx="24941">
                  <c:v>458.35928120000005</c:v>
                </c:pt>
                <c:pt idx="24942">
                  <c:v>458.37461359999998</c:v>
                </c:pt>
                <c:pt idx="24943">
                  <c:v>458.38994530000002</c:v>
                </c:pt>
                <c:pt idx="24944">
                  <c:v>458.40527600000001</c:v>
                </c:pt>
                <c:pt idx="24945">
                  <c:v>458.42060600000002</c:v>
                </c:pt>
                <c:pt idx="24946">
                  <c:v>458.43593500000003</c:v>
                </c:pt>
                <c:pt idx="24947">
                  <c:v>458.45126329999999</c:v>
                </c:pt>
                <c:pt idx="24948">
                  <c:v>458.46659070000004</c:v>
                </c:pt>
                <c:pt idx="24949">
                  <c:v>458.4819172</c:v>
                </c:pt>
                <c:pt idx="24950">
                  <c:v>458.49724300000003</c:v>
                </c:pt>
                <c:pt idx="24951">
                  <c:v>458.51256780000006</c:v>
                </c:pt>
                <c:pt idx="24952">
                  <c:v>458.52789180000002</c:v>
                </c:pt>
                <c:pt idx="24953">
                  <c:v>458.54321500000003</c:v>
                </c:pt>
                <c:pt idx="24954">
                  <c:v>458.55853740000003</c:v>
                </c:pt>
                <c:pt idx="24955">
                  <c:v>458.57385890000006</c:v>
                </c:pt>
                <c:pt idx="24956">
                  <c:v>458.5891795</c:v>
                </c:pt>
                <c:pt idx="24957">
                  <c:v>458.60449930000004</c:v>
                </c:pt>
                <c:pt idx="24958">
                  <c:v>458.61981830000002</c:v>
                </c:pt>
                <c:pt idx="24959">
                  <c:v>458.63513640000002</c:v>
                </c:pt>
                <c:pt idx="24960">
                  <c:v>458.65045370000001</c:v>
                </c:pt>
                <c:pt idx="24961">
                  <c:v>458.66577010000003</c:v>
                </c:pt>
                <c:pt idx="24962">
                  <c:v>458.68108570000004</c:v>
                </c:pt>
                <c:pt idx="24963">
                  <c:v>458.69640040000002</c:v>
                </c:pt>
                <c:pt idx="24964">
                  <c:v>458.71171430000004</c:v>
                </c:pt>
                <c:pt idx="24965">
                  <c:v>458.72702730000003</c:v>
                </c:pt>
                <c:pt idx="24966">
                  <c:v>458.74233959999998</c:v>
                </c:pt>
                <c:pt idx="24967">
                  <c:v>458.75765090000004</c:v>
                </c:pt>
                <c:pt idx="24968">
                  <c:v>458.77296140000004</c:v>
                </c:pt>
                <c:pt idx="24969">
                  <c:v>458.78827110000003</c:v>
                </c:pt>
                <c:pt idx="24970">
                  <c:v>458.80357990000005</c:v>
                </c:pt>
                <c:pt idx="24971">
                  <c:v>458.81888790000005</c:v>
                </c:pt>
                <c:pt idx="24972">
                  <c:v>458.83419509999999</c:v>
                </c:pt>
                <c:pt idx="24973">
                  <c:v>458.84950140000001</c:v>
                </c:pt>
                <c:pt idx="24974">
                  <c:v>458.86480680000005</c:v>
                </c:pt>
                <c:pt idx="24975">
                  <c:v>458.88011140000003</c:v>
                </c:pt>
                <c:pt idx="24976">
                  <c:v>458.8954152</c:v>
                </c:pt>
                <c:pt idx="24977">
                  <c:v>458.91071810000005</c:v>
                </c:pt>
                <c:pt idx="24978">
                  <c:v>458.92602020000004</c:v>
                </c:pt>
                <c:pt idx="24979">
                  <c:v>458.94132140000005</c:v>
                </c:pt>
                <c:pt idx="24980">
                  <c:v>458.95662180000005</c:v>
                </c:pt>
                <c:pt idx="24981">
                  <c:v>458.97192140000004</c:v>
                </c:pt>
                <c:pt idx="24982">
                  <c:v>458.98722010000006</c:v>
                </c:pt>
                <c:pt idx="24983">
                  <c:v>459.00251789999999</c:v>
                </c:pt>
                <c:pt idx="24984">
                  <c:v>459.01781490000002</c:v>
                </c:pt>
                <c:pt idx="24985">
                  <c:v>459.03311109999999</c:v>
                </c:pt>
                <c:pt idx="24986">
                  <c:v>459.04840640000003</c:v>
                </c:pt>
                <c:pt idx="24987">
                  <c:v>459.06370090000001</c:v>
                </c:pt>
                <c:pt idx="24988">
                  <c:v>459.07899450000002</c:v>
                </c:pt>
                <c:pt idx="24989">
                  <c:v>459.09428730000002</c:v>
                </c:pt>
                <c:pt idx="24990">
                  <c:v>459.10957930000001</c:v>
                </c:pt>
                <c:pt idx="24991">
                  <c:v>459.12487040000002</c:v>
                </c:pt>
                <c:pt idx="24992">
                  <c:v>459.1401606</c:v>
                </c:pt>
                <c:pt idx="24993">
                  <c:v>459.1554501</c:v>
                </c:pt>
                <c:pt idx="24994">
                  <c:v>459.17073860000005</c:v>
                </c:pt>
                <c:pt idx="24995">
                  <c:v>459.1860264</c:v>
                </c:pt>
                <c:pt idx="24996">
                  <c:v>459.20131320000002</c:v>
                </c:pt>
                <c:pt idx="24997">
                  <c:v>459.21659930000004</c:v>
                </c:pt>
                <c:pt idx="24998">
                  <c:v>459.23188449999998</c:v>
                </c:pt>
                <c:pt idx="24999">
                  <c:v>459.2471688</c:v>
                </c:pt>
                <c:pt idx="25000">
                  <c:v>459.26245230000006</c:v>
                </c:pt>
                <c:pt idx="25001">
                  <c:v>459.27773500000006</c:v>
                </c:pt>
                <c:pt idx="25002">
                  <c:v>459.29301679999998</c:v>
                </c:pt>
                <c:pt idx="25003">
                  <c:v>459.30829779999999</c:v>
                </c:pt>
                <c:pt idx="25004">
                  <c:v>459.32357790000003</c:v>
                </c:pt>
                <c:pt idx="25005">
                  <c:v>459.33885720000006</c:v>
                </c:pt>
                <c:pt idx="25006">
                  <c:v>459.35413570000003</c:v>
                </c:pt>
                <c:pt idx="25007">
                  <c:v>459.36941330000002</c:v>
                </c:pt>
                <c:pt idx="25008">
                  <c:v>459.38469000000003</c:v>
                </c:pt>
                <c:pt idx="25009">
                  <c:v>459.39996590000004</c:v>
                </c:pt>
                <c:pt idx="25010">
                  <c:v>459.41524100000004</c:v>
                </c:pt>
                <c:pt idx="25011">
                  <c:v>459.4305152</c:v>
                </c:pt>
                <c:pt idx="25012">
                  <c:v>459.44578860000001</c:v>
                </c:pt>
                <c:pt idx="25013">
                  <c:v>459.46106110000005</c:v>
                </c:pt>
                <c:pt idx="25014">
                  <c:v>459.47633280000002</c:v>
                </c:pt>
                <c:pt idx="25015">
                  <c:v>459.49160369999998</c:v>
                </c:pt>
                <c:pt idx="25016">
                  <c:v>459.50687370000003</c:v>
                </c:pt>
                <c:pt idx="25017">
                  <c:v>459.52214279999998</c:v>
                </c:pt>
                <c:pt idx="25018">
                  <c:v>459.53741120000001</c:v>
                </c:pt>
                <c:pt idx="25019">
                  <c:v>459.55267860000004</c:v>
                </c:pt>
                <c:pt idx="25020">
                  <c:v>459.56794530000002</c:v>
                </c:pt>
                <c:pt idx="25021">
                  <c:v>459.58321100000001</c:v>
                </c:pt>
                <c:pt idx="25022">
                  <c:v>459.59847600000001</c:v>
                </c:pt>
                <c:pt idx="25023">
                  <c:v>459.61374010000003</c:v>
                </c:pt>
                <c:pt idx="25024">
                  <c:v>459.62900330000002</c:v>
                </c:pt>
                <c:pt idx="25025">
                  <c:v>459.64426570000006</c:v>
                </c:pt>
                <c:pt idx="25026">
                  <c:v>459.65952730000004</c:v>
                </c:pt>
                <c:pt idx="25027">
                  <c:v>459.67478800000004</c:v>
                </c:pt>
                <c:pt idx="25028">
                  <c:v>459.69004790000002</c:v>
                </c:pt>
                <c:pt idx="25029">
                  <c:v>459.70530689999998</c:v>
                </c:pt>
                <c:pt idx="25030">
                  <c:v>459.72056510000004</c:v>
                </c:pt>
                <c:pt idx="25031">
                  <c:v>459.73582240000002</c:v>
                </c:pt>
                <c:pt idx="25032">
                  <c:v>459.75107890000004</c:v>
                </c:pt>
                <c:pt idx="25033">
                  <c:v>459.76633460000005</c:v>
                </c:pt>
                <c:pt idx="25034">
                  <c:v>459.78158940000003</c:v>
                </c:pt>
                <c:pt idx="25035">
                  <c:v>459.7968434</c:v>
                </c:pt>
                <c:pt idx="25036">
                  <c:v>459.8120965</c:v>
                </c:pt>
                <c:pt idx="25037">
                  <c:v>459.82734880000004</c:v>
                </c:pt>
                <c:pt idx="25038">
                  <c:v>459.84260020000005</c:v>
                </c:pt>
                <c:pt idx="25039">
                  <c:v>459.85785079999999</c:v>
                </c:pt>
                <c:pt idx="25040">
                  <c:v>459.87310050000002</c:v>
                </c:pt>
                <c:pt idx="25041">
                  <c:v>459.88834940000004</c:v>
                </c:pt>
                <c:pt idx="25042">
                  <c:v>459.90359750000005</c:v>
                </c:pt>
                <c:pt idx="25043">
                  <c:v>459.91884470000002</c:v>
                </c:pt>
                <c:pt idx="25044">
                  <c:v>459.93409110000005</c:v>
                </c:pt>
                <c:pt idx="25045">
                  <c:v>459.94933660000004</c:v>
                </c:pt>
                <c:pt idx="25046">
                  <c:v>459.96458130000002</c:v>
                </c:pt>
                <c:pt idx="25047">
                  <c:v>459.97982510000003</c:v>
                </c:pt>
                <c:pt idx="25048">
                  <c:v>459.99506810000003</c:v>
                </c:pt>
                <c:pt idx="25049">
                  <c:v>460.01031020000005</c:v>
                </c:pt>
                <c:pt idx="25050">
                  <c:v>460.02555160000003</c:v>
                </c:pt>
                <c:pt idx="25051">
                  <c:v>460.04079200000001</c:v>
                </c:pt>
                <c:pt idx="25052">
                  <c:v>460.05603159999998</c:v>
                </c:pt>
                <c:pt idx="25053">
                  <c:v>460.0712704</c:v>
                </c:pt>
                <c:pt idx="25054">
                  <c:v>460.08650829999999</c:v>
                </c:pt>
                <c:pt idx="25055">
                  <c:v>460.10174540000003</c:v>
                </c:pt>
                <c:pt idx="25056">
                  <c:v>460.1169817</c:v>
                </c:pt>
                <c:pt idx="25057">
                  <c:v>460.13221710000005</c:v>
                </c:pt>
                <c:pt idx="25058">
                  <c:v>460.14745160000001</c:v>
                </c:pt>
                <c:pt idx="25059">
                  <c:v>460.16268530000002</c:v>
                </c:pt>
                <c:pt idx="25060">
                  <c:v>460.17791820000002</c:v>
                </c:pt>
                <c:pt idx="25061">
                  <c:v>460.19315019999999</c:v>
                </c:pt>
                <c:pt idx="25062">
                  <c:v>460.20838140000001</c:v>
                </c:pt>
                <c:pt idx="25063">
                  <c:v>460.22361169999999</c:v>
                </c:pt>
                <c:pt idx="25064">
                  <c:v>460.23884120000002</c:v>
                </c:pt>
                <c:pt idx="25065">
                  <c:v>460.25406980000002</c:v>
                </c:pt>
                <c:pt idx="25066">
                  <c:v>460.26929760000002</c:v>
                </c:pt>
                <c:pt idx="25067">
                  <c:v>460.28452460000005</c:v>
                </c:pt>
                <c:pt idx="25068">
                  <c:v>460.2997507</c:v>
                </c:pt>
                <c:pt idx="25069">
                  <c:v>460.314976</c:v>
                </c:pt>
                <c:pt idx="25070">
                  <c:v>460.33020040000002</c:v>
                </c:pt>
                <c:pt idx="25071">
                  <c:v>460.34542400000004</c:v>
                </c:pt>
                <c:pt idx="25072">
                  <c:v>460.36064670000002</c:v>
                </c:pt>
                <c:pt idx="25073">
                  <c:v>460.37586860000005</c:v>
                </c:pt>
                <c:pt idx="25074">
                  <c:v>460.39108960000004</c:v>
                </c:pt>
                <c:pt idx="25075">
                  <c:v>460.40630980000003</c:v>
                </c:pt>
                <c:pt idx="25076">
                  <c:v>460.42152920000001</c:v>
                </c:pt>
                <c:pt idx="25077">
                  <c:v>460.43674770000001</c:v>
                </c:pt>
                <c:pt idx="25078">
                  <c:v>460.45196540000001</c:v>
                </c:pt>
                <c:pt idx="25079">
                  <c:v>460.46718220000002</c:v>
                </c:pt>
                <c:pt idx="25080">
                  <c:v>460.48239820000003</c:v>
                </c:pt>
                <c:pt idx="25081">
                  <c:v>460.49761330000001</c:v>
                </c:pt>
                <c:pt idx="25082">
                  <c:v>460.51282760000004</c:v>
                </c:pt>
                <c:pt idx="25083">
                  <c:v>460.52804110000005</c:v>
                </c:pt>
                <c:pt idx="25084">
                  <c:v>460.54325370000004</c:v>
                </c:pt>
                <c:pt idx="25085">
                  <c:v>460.55846540000005</c:v>
                </c:pt>
                <c:pt idx="25086">
                  <c:v>460.57367640000001</c:v>
                </c:pt>
                <c:pt idx="25087">
                  <c:v>460.58888640000004</c:v>
                </c:pt>
                <c:pt idx="25088">
                  <c:v>460.60409570000002</c:v>
                </c:pt>
                <c:pt idx="25089">
                  <c:v>460.619304</c:v>
                </c:pt>
                <c:pt idx="25090">
                  <c:v>460.6345116</c:v>
                </c:pt>
                <c:pt idx="25091">
                  <c:v>460.64971830000002</c:v>
                </c:pt>
                <c:pt idx="25092">
                  <c:v>460.63464120000003</c:v>
                </c:pt>
                <c:pt idx="25093">
                  <c:v>460.65055690000003</c:v>
                </c:pt>
                <c:pt idx="25094">
                  <c:v>460.66647170000005</c:v>
                </c:pt>
                <c:pt idx="25095">
                  <c:v>460.68238560000003</c:v>
                </c:pt>
                <c:pt idx="25096">
                  <c:v>460.69829870000001</c:v>
                </c:pt>
                <c:pt idx="25097">
                  <c:v>460.71421099999998</c:v>
                </c:pt>
                <c:pt idx="25098">
                  <c:v>460.7301223</c:v>
                </c:pt>
                <c:pt idx="25099">
                  <c:v>460.74603289999999</c:v>
                </c:pt>
                <c:pt idx="25100">
                  <c:v>460.76194250000003</c:v>
                </c:pt>
                <c:pt idx="25101">
                  <c:v>460.77785130000001</c:v>
                </c:pt>
                <c:pt idx="25102">
                  <c:v>460.79375929999998</c:v>
                </c:pt>
                <c:pt idx="25103">
                  <c:v>460.8096663</c:v>
                </c:pt>
                <c:pt idx="25104">
                  <c:v>460.82557259999999</c:v>
                </c:pt>
                <c:pt idx="25105">
                  <c:v>460.84147790000003</c:v>
                </c:pt>
                <c:pt idx="25106">
                  <c:v>460.85738240000001</c:v>
                </c:pt>
                <c:pt idx="25107">
                  <c:v>460.87328610000003</c:v>
                </c:pt>
                <c:pt idx="25108">
                  <c:v>460.88918890000002</c:v>
                </c:pt>
                <c:pt idx="25109">
                  <c:v>460.90509080000004</c:v>
                </c:pt>
                <c:pt idx="25110">
                  <c:v>460.92099190000005</c:v>
                </c:pt>
                <c:pt idx="25111">
                  <c:v>460.93689210000002</c:v>
                </c:pt>
                <c:pt idx="25112">
                  <c:v>460.95279140000002</c:v>
                </c:pt>
                <c:pt idx="25113">
                  <c:v>460.96868990000002</c:v>
                </c:pt>
                <c:pt idx="25114">
                  <c:v>460.98458750000003</c:v>
                </c:pt>
                <c:pt idx="25115">
                  <c:v>461.00048429999998</c:v>
                </c:pt>
                <c:pt idx="25116">
                  <c:v>461.01638020000001</c:v>
                </c:pt>
                <c:pt idx="25117">
                  <c:v>461.03227530000004</c:v>
                </c:pt>
                <c:pt idx="25118">
                  <c:v>461.04816950000003</c:v>
                </c:pt>
                <c:pt idx="25119">
                  <c:v>461.06406280000004</c:v>
                </c:pt>
                <c:pt idx="25120">
                  <c:v>461.07995530000005</c:v>
                </c:pt>
                <c:pt idx="25121">
                  <c:v>461.09584689999997</c:v>
                </c:pt>
                <c:pt idx="25122">
                  <c:v>461.11173769999999</c:v>
                </c:pt>
                <c:pt idx="25123">
                  <c:v>461.12762760000004</c:v>
                </c:pt>
                <c:pt idx="25124">
                  <c:v>461.1435166</c:v>
                </c:pt>
                <c:pt idx="25125">
                  <c:v>461.1594048</c:v>
                </c:pt>
                <c:pt idx="25126">
                  <c:v>461.17529210000004</c:v>
                </c:pt>
                <c:pt idx="25127">
                  <c:v>461.1911786</c:v>
                </c:pt>
                <c:pt idx="25128">
                  <c:v>461.20706419999999</c:v>
                </c:pt>
                <c:pt idx="25129">
                  <c:v>461.22294890000001</c:v>
                </c:pt>
                <c:pt idx="25130">
                  <c:v>461.23883280000001</c:v>
                </c:pt>
                <c:pt idx="25131">
                  <c:v>461.25471580000004</c:v>
                </c:pt>
                <c:pt idx="25132">
                  <c:v>461.27059800000001</c:v>
                </c:pt>
                <c:pt idx="25133">
                  <c:v>461.2864793</c:v>
                </c:pt>
                <c:pt idx="25134">
                  <c:v>461.30235979999998</c:v>
                </c:pt>
                <c:pt idx="25135">
                  <c:v>461.31823930000002</c:v>
                </c:pt>
                <c:pt idx="25136">
                  <c:v>461.33411810000001</c:v>
                </c:pt>
                <c:pt idx="25137">
                  <c:v>461.34999590000001</c:v>
                </c:pt>
                <c:pt idx="25138">
                  <c:v>461.36587300000002</c:v>
                </c:pt>
                <c:pt idx="25139">
                  <c:v>461.38174910000004</c:v>
                </c:pt>
                <c:pt idx="25140">
                  <c:v>461.39762439999998</c:v>
                </c:pt>
                <c:pt idx="25141">
                  <c:v>461.41349880000001</c:v>
                </c:pt>
                <c:pt idx="25142">
                  <c:v>461.42937240000003</c:v>
                </c:pt>
                <c:pt idx="25143">
                  <c:v>461.44524510000002</c:v>
                </c:pt>
                <c:pt idx="25144">
                  <c:v>461.461117</c:v>
                </c:pt>
                <c:pt idx="25145">
                  <c:v>461.47698800000006</c:v>
                </c:pt>
                <c:pt idx="25146">
                  <c:v>461.49285810000003</c:v>
                </c:pt>
                <c:pt idx="25147">
                  <c:v>461.5087274</c:v>
                </c:pt>
                <c:pt idx="25148">
                  <c:v>461.52459579999999</c:v>
                </c:pt>
                <c:pt idx="25149">
                  <c:v>461.54046340000002</c:v>
                </c:pt>
                <c:pt idx="25150">
                  <c:v>461.55633010000003</c:v>
                </c:pt>
                <c:pt idx="25151">
                  <c:v>461.5721959</c:v>
                </c:pt>
                <c:pt idx="25152">
                  <c:v>461.58806090000002</c:v>
                </c:pt>
                <c:pt idx="25153">
                  <c:v>461.603925</c:v>
                </c:pt>
                <c:pt idx="25154">
                  <c:v>461.61978830000004</c:v>
                </c:pt>
                <c:pt idx="25155">
                  <c:v>461.63565069999999</c:v>
                </c:pt>
                <c:pt idx="25156">
                  <c:v>461.65151230000004</c:v>
                </c:pt>
                <c:pt idx="25157">
                  <c:v>461.667373</c:v>
                </c:pt>
                <c:pt idx="25158">
                  <c:v>461.68323279999998</c:v>
                </c:pt>
                <c:pt idx="25159">
                  <c:v>461.69909180000002</c:v>
                </c:pt>
                <c:pt idx="25160">
                  <c:v>461.71494990000002</c:v>
                </c:pt>
                <c:pt idx="25161">
                  <c:v>461.73080709999999</c:v>
                </c:pt>
                <c:pt idx="25162">
                  <c:v>461.74666350000001</c:v>
                </c:pt>
                <c:pt idx="25163">
                  <c:v>461.76251910000002</c:v>
                </c:pt>
                <c:pt idx="25164">
                  <c:v>461.77837370000003</c:v>
                </c:pt>
                <c:pt idx="25165">
                  <c:v>461.79422750000003</c:v>
                </c:pt>
                <c:pt idx="25166">
                  <c:v>461.81008050000003</c:v>
                </c:pt>
                <c:pt idx="25167">
                  <c:v>461.82593259999999</c:v>
                </c:pt>
                <c:pt idx="25168">
                  <c:v>461.84178380000003</c:v>
                </c:pt>
                <c:pt idx="25169">
                  <c:v>461.85763420000006</c:v>
                </c:pt>
                <c:pt idx="25170">
                  <c:v>461.87348370000001</c:v>
                </c:pt>
                <c:pt idx="25171">
                  <c:v>461.88933240000006</c:v>
                </c:pt>
                <c:pt idx="25172">
                  <c:v>461.90518020000002</c:v>
                </c:pt>
                <c:pt idx="25173">
                  <c:v>461.9210271</c:v>
                </c:pt>
                <c:pt idx="25174">
                  <c:v>461.93687320000004</c:v>
                </c:pt>
                <c:pt idx="25175">
                  <c:v>461.95271839999998</c:v>
                </c:pt>
                <c:pt idx="25176">
                  <c:v>461.96856280000003</c:v>
                </c:pt>
                <c:pt idx="25177">
                  <c:v>461.98440630000005</c:v>
                </c:pt>
                <c:pt idx="25178">
                  <c:v>462.000249</c:v>
                </c:pt>
                <c:pt idx="25179">
                  <c:v>462.01609079999997</c:v>
                </c:pt>
                <c:pt idx="25180">
                  <c:v>462.03193169999997</c:v>
                </c:pt>
                <c:pt idx="25181">
                  <c:v>462.04777180000002</c:v>
                </c:pt>
                <c:pt idx="25182">
                  <c:v>462.06361099999998</c:v>
                </c:pt>
                <c:pt idx="25183">
                  <c:v>462.07944930000002</c:v>
                </c:pt>
                <c:pt idx="25184">
                  <c:v>462.09528680000005</c:v>
                </c:pt>
                <c:pt idx="25185">
                  <c:v>462.1111234</c:v>
                </c:pt>
                <c:pt idx="25186">
                  <c:v>462.12695920000004</c:v>
                </c:pt>
                <c:pt idx="25187">
                  <c:v>462.1427941</c:v>
                </c:pt>
                <c:pt idx="25188">
                  <c:v>462.15862820000001</c:v>
                </c:pt>
                <c:pt idx="25189">
                  <c:v>462.17446139999998</c:v>
                </c:pt>
                <c:pt idx="25190">
                  <c:v>462.19029369999998</c:v>
                </c:pt>
                <c:pt idx="25191">
                  <c:v>462.20612519999997</c:v>
                </c:pt>
                <c:pt idx="25192">
                  <c:v>462.22195579999999</c:v>
                </c:pt>
                <c:pt idx="25193">
                  <c:v>462.2377856</c:v>
                </c:pt>
                <c:pt idx="25194">
                  <c:v>462.25361450000003</c:v>
                </c:pt>
                <c:pt idx="25195">
                  <c:v>462.26944250000003</c:v>
                </c:pt>
                <c:pt idx="25196">
                  <c:v>462.28526970000001</c:v>
                </c:pt>
                <c:pt idx="25197">
                  <c:v>462.30109600000003</c:v>
                </c:pt>
                <c:pt idx="25198">
                  <c:v>462.31692149999998</c:v>
                </c:pt>
                <c:pt idx="25199">
                  <c:v>462.33274610000007</c:v>
                </c:pt>
                <c:pt idx="25200">
                  <c:v>462.34856980000006</c:v>
                </c:pt>
                <c:pt idx="25201">
                  <c:v>462.36439270000005</c:v>
                </c:pt>
                <c:pt idx="25202">
                  <c:v>462.38021480000003</c:v>
                </c:pt>
                <c:pt idx="25203">
                  <c:v>462.39603590000002</c:v>
                </c:pt>
                <c:pt idx="25204">
                  <c:v>462.41185619999999</c:v>
                </c:pt>
                <c:pt idx="25205">
                  <c:v>462.42767570000001</c:v>
                </c:pt>
                <c:pt idx="25206">
                  <c:v>462.4434943</c:v>
                </c:pt>
                <c:pt idx="25207">
                  <c:v>462.45931200000007</c:v>
                </c:pt>
                <c:pt idx="25208">
                  <c:v>462.47512890000002</c:v>
                </c:pt>
                <c:pt idx="25209">
                  <c:v>462.49094489999999</c:v>
                </c:pt>
                <c:pt idx="25210">
                  <c:v>462.50675999999999</c:v>
                </c:pt>
                <c:pt idx="25211">
                  <c:v>462.52257429999997</c:v>
                </c:pt>
                <c:pt idx="25212">
                  <c:v>462.53838780000001</c:v>
                </c:pt>
                <c:pt idx="25213">
                  <c:v>462.55420040000001</c:v>
                </c:pt>
                <c:pt idx="25214">
                  <c:v>462.57001210000004</c:v>
                </c:pt>
                <c:pt idx="25215">
                  <c:v>462.58582289999998</c:v>
                </c:pt>
                <c:pt idx="25216">
                  <c:v>462.60163290000003</c:v>
                </c:pt>
                <c:pt idx="25217">
                  <c:v>462.61744210000001</c:v>
                </c:pt>
                <c:pt idx="25218">
                  <c:v>462.63325040000001</c:v>
                </c:pt>
                <c:pt idx="25219">
                  <c:v>462.64905780000004</c:v>
                </c:pt>
                <c:pt idx="25220">
                  <c:v>462.66486430000003</c:v>
                </c:pt>
                <c:pt idx="25221">
                  <c:v>462.68067009999999</c:v>
                </c:pt>
                <c:pt idx="25222">
                  <c:v>462.6964749</c:v>
                </c:pt>
                <c:pt idx="25223">
                  <c:v>462.7122789</c:v>
                </c:pt>
                <c:pt idx="25224">
                  <c:v>462.72808200000003</c:v>
                </c:pt>
                <c:pt idx="25225">
                  <c:v>462.74388430000005</c:v>
                </c:pt>
                <c:pt idx="25226">
                  <c:v>462.75968570000003</c:v>
                </c:pt>
                <c:pt idx="25227">
                  <c:v>462.77548620000005</c:v>
                </c:pt>
                <c:pt idx="25228">
                  <c:v>462.79128590000005</c:v>
                </c:pt>
                <c:pt idx="25229">
                  <c:v>462.80708479999998</c:v>
                </c:pt>
                <c:pt idx="25230">
                  <c:v>462.82288269999998</c:v>
                </c:pt>
                <c:pt idx="25231">
                  <c:v>462.83867980000002</c:v>
                </c:pt>
                <c:pt idx="25232">
                  <c:v>462.8544761</c:v>
                </c:pt>
                <c:pt idx="25233">
                  <c:v>462.8702715</c:v>
                </c:pt>
                <c:pt idx="25234">
                  <c:v>462.88606600000003</c:v>
                </c:pt>
                <c:pt idx="25235">
                  <c:v>462.90185970000005</c:v>
                </c:pt>
                <c:pt idx="25236">
                  <c:v>462.91765249999997</c:v>
                </c:pt>
                <c:pt idx="25237">
                  <c:v>462.93344450000001</c:v>
                </c:pt>
                <c:pt idx="25238">
                  <c:v>462.94923560000001</c:v>
                </c:pt>
                <c:pt idx="25239">
                  <c:v>462.96502580000003</c:v>
                </c:pt>
                <c:pt idx="25240">
                  <c:v>462.98081520000005</c:v>
                </c:pt>
                <c:pt idx="25241">
                  <c:v>462.99660370000004</c:v>
                </c:pt>
                <c:pt idx="25242">
                  <c:v>463.01239140000001</c:v>
                </c:pt>
                <c:pt idx="25243">
                  <c:v>463.02817820000001</c:v>
                </c:pt>
                <c:pt idx="25244">
                  <c:v>463.04396410000004</c:v>
                </c:pt>
                <c:pt idx="25245">
                  <c:v>463.0597492</c:v>
                </c:pt>
                <c:pt idx="25246">
                  <c:v>463.07553340000004</c:v>
                </c:pt>
                <c:pt idx="25247">
                  <c:v>463.09131680000002</c:v>
                </c:pt>
                <c:pt idx="25248">
                  <c:v>463.10709930000002</c:v>
                </c:pt>
                <c:pt idx="25249">
                  <c:v>463.12288100000001</c:v>
                </c:pt>
                <c:pt idx="25250">
                  <c:v>463.13866180000002</c:v>
                </c:pt>
                <c:pt idx="25251">
                  <c:v>463.15444170000001</c:v>
                </c:pt>
                <c:pt idx="25252">
                  <c:v>463.17022080000004</c:v>
                </c:pt>
                <c:pt idx="25253">
                  <c:v>463.18599900000004</c:v>
                </c:pt>
                <c:pt idx="25254">
                  <c:v>463.20177630000006</c:v>
                </c:pt>
                <c:pt idx="25255">
                  <c:v>463.21755280000002</c:v>
                </c:pt>
                <c:pt idx="25256">
                  <c:v>463.23332850000003</c:v>
                </c:pt>
                <c:pt idx="25257">
                  <c:v>463.24910320000004</c:v>
                </c:pt>
                <c:pt idx="25258">
                  <c:v>463.26487710000004</c:v>
                </c:pt>
                <c:pt idx="25259">
                  <c:v>463.28065020000003</c:v>
                </c:pt>
                <c:pt idx="25260">
                  <c:v>463.29642240000004</c:v>
                </c:pt>
                <c:pt idx="25261">
                  <c:v>463.31219370000002</c:v>
                </c:pt>
                <c:pt idx="25262">
                  <c:v>463.3279642</c:v>
                </c:pt>
                <c:pt idx="25263">
                  <c:v>463.3437338</c:v>
                </c:pt>
                <c:pt idx="25264">
                  <c:v>463.35950260000004</c:v>
                </c:pt>
                <c:pt idx="25265">
                  <c:v>463.37527050000006</c:v>
                </c:pt>
                <c:pt idx="25266">
                  <c:v>463.39103749999998</c:v>
                </c:pt>
                <c:pt idx="25267">
                  <c:v>463.40680370000001</c:v>
                </c:pt>
                <c:pt idx="25268">
                  <c:v>463.42256909999998</c:v>
                </c:pt>
                <c:pt idx="25269">
                  <c:v>463.43833350000006</c:v>
                </c:pt>
                <c:pt idx="25270">
                  <c:v>463.45409710000001</c:v>
                </c:pt>
                <c:pt idx="25271">
                  <c:v>463.46985990000002</c:v>
                </c:pt>
                <c:pt idx="25272">
                  <c:v>463.48562179999999</c:v>
                </c:pt>
                <c:pt idx="25273">
                  <c:v>463.50138279999999</c:v>
                </c:pt>
                <c:pt idx="25274">
                  <c:v>463.51714299999998</c:v>
                </c:pt>
                <c:pt idx="25275">
                  <c:v>463.53290229999999</c:v>
                </c:pt>
                <c:pt idx="25276">
                  <c:v>463.54866070000003</c:v>
                </c:pt>
                <c:pt idx="25277">
                  <c:v>463.56441830000006</c:v>
                </c:pt>
                <c:pt idx="25278">
                  <c:v>463.58017510000002</c:v>
                </c:pt>
                <c:pt idx="25279">
                  <c:v>463.59593089999998</c:v>
                </c:pt>
                <c:pt idx="25280">
                  <c:v>463.61168590000005</c:v>
                </c:pt>
                <c:pt idx="25281">
                  <c:v>463.6274401</c:v>
                </c:pt>
                <c:pt idx="25282">
                  <c:v>463.64319340000003</c:v>
                </c:pt>
                <c:pt idx="25283">
                  <c:v>463.65894580000003</c:v>
                </c:pt>
                <c:pt idx="25284">
                  <c:v>463.67469740000001</c:v>
                </c:pt>
                <c:pt idx="25285">
                  <c:v>463.69044810000003</c:v>
                </c:pt>
                <c:pt idx="25286">
                  <c:v>463.70619800000003</c:v>
                </c:pt>
                <c:pt idx="25287">
                  <c:v>463.721947</c:v>
                </c:pt>
                <c:pt idx="25288">
                  <c:v>463.7376951</c:v>
                </c:pt>
                <c:pt idx="25289">
                  <c:v>463.75344239999998</c:v>
                </c:pt>
                <c:pt idx="25290">
                  <c:v>463.76918880000005</c:v>
                </c:pt>
                <c:pt idx="25291">
                  <c:v>463.7849344</c:v>
                </c:pt>
                <c:pt idx="25292">
                  <c:v>463.80067910000002</c:v>
                </c:pt>
                <c:pt idx="25293">
                  <c:v>463.81642299999999</c:v>
                </c:pt>
                <c:pt idx="25294">
                  <c:v>463.83216600000003</c:v>
                </c:pt>
                <c:pt idx="25295">
                  <c:v>463.84790810000004</c:v>
                </c:pt>
                <c:pt idx="25296">
                  <c:v>463.86364940000004</c:v>
                </c:pt>
                <c:pt idx="25297">
                  <c:v>463.87938980000007</c:v>
                </c:pt>
                <c:pt idx="25298">
                  <c:v>463.89512930000001</c:v>
                </c:pt>
                <c:pt idx="25299">
                  <c:v>463.91086800000005</c:v>
                </c:pt>
                <c:pt idx="25300">
                  <c:v>463.9266058</c:v>
                </c:pt>
                <c:pt idx="25301">
                  <c:v>463.94234280000001</c:v>
                </c:pt>
                <c:pt idx="25302">
                  <c:v>463.95807890000003</c:v>
                </c:pt>
                <c:pt idx="25303">
                  <c:v>463.97381420000005</c:v>
                </c:pt>
                <c:pt idx="25304">
                  <c:v>463.98954860000003</c:v>
                </c:pt>
                <c:pt idx="25305">
                  <c:v>464.00528210000004</c:v>
                </c:pt>
                <c:pt idx="25306">
                  <c:v>464.02101479999999</c:v>
                </c:pt>
                <c:pt idx="25307">
                  <c:v>464.03674660000001</c:v>
                </c:pt>
                <c:pt idx="25308">
                  <c:v>464.05247760000003</c:v>
                </c:pt>
                <c:pt idx="25309">
                  <c:v>464.06820770000002</c:v>
                </c:pt>
                <c:pt idx="25310">
                  <c:v>464.08393690000003</c:v>
                </c:pt>
                <c:pt idx="25311">
                  <c:v>464.09966530000003</c:v>
                </c:pt>
                <c:pt idx="25312">
                  <c:v>464.1153928</c:v>
                </c:pt>
                <c:pt idx="25313">
                  <c:v>464.13111950000001</c:v>
                </c:pt>
                <c:pt idx="25314">
                  <c:v>464.1468453</c:v>
                </c:pt>
                <c:pt idx="25315">
                  <c:v>464.1625702</c:v>
                </c:pt>
                <c:pt idx="25316">
                  <c:v>464.1782943</c:v>
                </c:pt>
                <c:pt idx="25317">
                  <c:v>464.19401760000005</c:v>
                </c:pt>
                <c:pt idx="25318">
                  <c:v>464.20973989999999</c:v>
                </c:pt>
                <c:pt idx="25319">
                  <c:v>464.22546140000003</c:v>
                </c:pt>
                <c:pt idx="25320">
                  <c:v>464.2411821</c:v>
                </c:pt>
                <c:pt idx="25321">
                  <c:v>464.2569019</c:v>
                </c:pt>
                <c:pt idx="25322">
                  <c:v>464.27262080000003</c:v>
                </c:pt>
                <c:pt idx="25323">
                  <c:v>464.28833889999999</c:v>
                </c:pt>
                <c:pt idx="25324">
                  <c:v>464.30405610000003</c:v>
                </c:pt>
                <c:pt idx="25325">
                  <c:v>464.31977240000003</c:v>
                </c:pt>
                <c:pt idx="25326">
                  <c:v>464.33548790000003</c:v>
                </c:pt>
                <c:pt idx="25327">
                  <c:v>464.35120260000002</c:v>
                </c:pt>
                <c:pt idx="25328">
                  <c:v>464.36691640000004</c:v>
                </c:pt>
                <c:pt idx="25329">
                  <c:v>464.38262930000002</c:v>
                </c:pt>
                <c:pt idx="25330">
                  <c:v>464.39834130000003</c:v>
                </c:pt>
                <c:pt idx="25331">
                  <c:v>464.41405250000003</c:v>
                </c:pt>
                <c:pt idx="25332">
                  <c:v>464.42976290000001</c:v>
                </c:pt>
                <c:pt idx="25333">
                  <c:v>464.44547240000003</c:v>
                </c:pt>
                <c:pt idx="25334">
                  <c:v>464.46118100000007</c:v>
                </c:pt>
                <c:pt idx="25335">
                  <c:v>464.47688870000002</c:v>
                </c:pt>
                <c:pt idx="25336">
                  <c:v>464.49259560000002</c:v>
                </c:pt>
                <c:pt idx="25337">
                  <c:v>464.5083017</c:v>
                </c:pt>
                <c:pt idx="25338">
                  <c:v>464.52400690000002</c:v>
                </c:pt>
                <c:pt idx="25339">
                  <c:v>464.53971120000006</c:v>
                </c:pt>
                <c:pt idx="25340">
                  <c:v>464.55541470000003</c:v>
                </c:pt>
                <c:pt idx="25341">
                  <c:v>464.57111730000003</c:v>
                </c:pt>
                <c:pt idx="25342">
                  <c:v>464.58681900000005</c:v>
                </c:pt>
                <c:pt idx="25343">
                  <c:v>464.6025199</c:v>
                </c:pt>
                <c:pt idx="25344">
                  <c:v>464.61821989999999</c:v>
                </c:pt>
                <c:pt idx="25345">
                  <c:v>464.63391910000001</c:v>
                </c:pt>
                <c:pt idx="25346">
                  <c:v>464.64961740000001</c:v>
                </c:pt>
                <c:pt idx="25347">
                  <c:v>464.6653149</c:v>
                </c:pt>
                <c:pt idx="25348">
                  <c:v>464.68101150000001</c:v>
                </c:pt>
                <c:pt idx="25349">
                  <c:v>464.69670719999999</c:v>
                </c:pt>
                <c:pt idx="25350">
                  <c:v>464.71240210000002</c:v>
                </c:pt>
                <c:pt idx="25351">
                  <c:v>464.72809610000002</c:v>
                </c:pt>
                <c:pt idx="25352">
                  <c:v>464.74378930000006</c:v>
                </c:pt>
                <c:pt idx="25353">
                  <c:v>464.75948160000002</c:v>
                </c:pt>
                <c:pt idx="25354">
                  <c:v>464.775173</c:v>
                </c:pt>
                <c:pt idx="25355">
                  <c:v>464.79086360000002</c:v>
                </c:pt>
                <c:pt idx="25356">
                  <c:v>464.80655330000002</c:v>
                </c:pt>
                <c:pt idx="25357">
                  <c:v>464.82224220000001</c:v>
                </c:pt>
                <c:pt idx="25358">
                  <c:v>464.83793020000002</c:v>
                </c:pt>
                <c:pt idx="25359">
                  <c:v>464.8536173</c:v>
                </c:pt>
                <c:pt idx="25360">
                  <c:v>464.86930360000002</c:v>
                </c:pt>
                <c:pt idx="25361">
                  <c:v>464.88498900000002</c:v>
                </c:pt>
                <c:pt idx="25362">
                  <c:v>464.90067360000006</c:v>
                </c:pt>
                <c:pt idx="25363">
                  <c:v>464.91635730000002</c:v>
                </c:pt>
                <c:pt idx="25364">
                  <c:v>464.93204020000002</c:v>
                </c:pt>
                <c:pt idx="25365">
                  <c:v>464.94772210000002</c:v>
                </c:pt>
                <c:pt idx="25366">
                  <c:v>464.96340329999998</c:v>
                </c:pt>
                <c:pt idx="25367">
                  <c:v>464.9790835</c:v>
                </c:pt>
                <c:pt idx="25368">
                  <c:v>464.99476300000003</c:v>
                </c:pt>
                <c:pt idx="25369">
                  <c:v>465.01044150000001</c:v>
                </c:pt>
                <c:pt idx="25370">
                  <c:v>465.02611919999998</c:v>
                </c:pt>
                <c:pt idx="25371">
                  <c:v>465.04179600000003</c:v>
                </c:pt>
                <c:pt idx="25372">
                  <c:v>465.05747200000002</c:v>
                </c:pt>
                <c:pt idx="25373">
                  <c:v>465.07314709999997</c:v>
                </c:pt>
                <c:pt idx="25374">
                  <c:v>465.08882140000003</c:v>
                </c:pt>
                <c:pt idx="25375">
                  <c:v>465.10449480000005</c:v>
                </c:pt>
                <c:pt idx="25376">
                  <c:v>465.12016730000005</c:v>
                </c:pt>
                <c:pt idx="25377">
                  <c:v>465.13583900000003</c:v>
                </c:pt>
                <c:pt idx="25378">
                  <c:v>465.15150980000004</c:v>
                </c:pt>
                <c:pt idx="25379">
                  <c:v>465.16717979999999</c:v>
                </c:pt>
                <c:pt idx="25380">
                  <c:v>465.18284890000001</c:v>
                </c:pt>
                <c:pt idx="25381">
                  <c:v>465.1985171</c:v>
                </c:pt>
                <c:pt idx="25382">
                  <c:v>465.21418450000004</c:v>
                </c:pt>
                <c:pt idx="25383">
                  <c:v>465.229851</c:v>
                </c:pt>
                <c:pt idx="25384">
                  <c:v>465.2455167</c:v>
                </c:pt>
                <c:pt idx="25385">
                  <c:v>465.26118150000002</c:v>
                </c:pt>
                <c:pt idx="25386">
                  <c:v>465.27684550000004</c:v>
                </c:pt>
                <c:pt idx="25387">
                  <c:v>465.29250850000005</c:v>
                </c:pt>
                <c:pt idx="25388">
                  <c:v>465.30817079999997</c:v>
                </c:pt>
                <c:pt idx="25389">
                  <c:v>465.3238321</c:v>
                </c:pt>
                <c:pt idx="25390">
                  <c:v>465.33949270000005</c:v>
                </c:pt>
                <c:pt idx="25391">
                  <c:v>465.35515229999999</c:v>
                </c:pt>
                <c:pt idx="25392">
                  <c:v>465.37081110000003</c:v>
                </c:pt>
                <c:pt idx="25393">
                  <c:v>465.38646900000003</c:v>
                </c:pt>
                <c:pt idx="25394">
                  <c:v>465.40212610000003</c:v>
                </c:pt>
                <c:pt idx="25395">
                  <c:v>465.41778230000006</c:v>
                </c:pt>
                <c:pt idx="25396">
                  <c:v>465.43343770000001</c:v>
                </c:pt>
                <c:pt idx="25397">
                  <c:v>465.44909220000005</c:v>
                </c:pt>
                <c:pt idx="25398">
                  <c:v>465.46474580000006</c:v>
                </c:pt>
                <c:pt idx="25399">
                  <c:v>465.4803986</c:v>
                </c:pt>
                <c:pt idx="25400">
                  <c:v>465.49605050000002</c:v>
                </c:pt>
                <c:pt idx="25401">
                  <c:v>465.51170160000004</c:v>
                </c:pt>
                <c:pt idx="25402">
                  <c:v>465.52735180000002</c:v>
                </c:pt>
                <c:pt idx="25403">
                  <c:v>465.54300110000003</c:v>
                </c:pt>
                <c:pt idx="25404">
                  <c:v>465.55864960000002</c:v>
                </c:pt>
                <c:pt idx="25405">
                  <c:v>465.57429719999999</c:v>
                </c:pt>
                <c:pt idx="25406">
                  <c:v>465.589944</c:v>
                </c:pt>
                <c:pt idx="25407">
                  <c:v>465.60558989999998</c:v>
                </c:pt>
                <c:pt idx="25408">
                  <c:v>465.62123489999999</c:v>
                </c:pt>
                <c:pt idx="25409">
                  <c:v>465.63687910000004</c:v>
                </c:pt>
                <c:pt idx="25410">
                  <c:v>465.65252250000003</c:v>
                </c:pt>
                <c:pt idx="25411">
                  <c:v>465.66816490000002</c:v>
                </c:pt>
                <c:pt idx="25412">
                  <c:v>465.68380650000006</c:v>
                </c:pt>
                <c:pt idx="25413">
                  <c:v>465.69944730000003</c:v>
                </c:pt>
                <c:pt idx="25414">
                  <c:v>465.71508720000003</c:v>
                </c:pt>
                <c:pt idx="25415">
                  <c:v>465.73072620000005</c:v>
                </c:pt>
                <c:pt idx="25416">
                  <c:v>465.7463644</c:v>
                </c:pt>
                <c:pt idx="25417">
                  <c:v>465.76200170000004</c:v>
                </c:pt>
                <c:pt idx="25418">
                  <c:v>465.77763820000001</c:v>
                </c:pt>
                <c:pt idx="25419">
                  <c:v>465.79327380000007</c:v>
                </c:pt>
                <c:pt idx="25420">
                  <c:v>465.80890849999997</c:v>
                </c:pt>
                <c:pt idx="25421">
                  <c:v>465.82454240000004</c:v>
                </c:pt>
                <c:pt idx="25422">
                  <c:v>465.84017540000002</c:v>
                </c:pt>
                <c:pt idx="25423">
                  <c:v>465.85580759999999</c:v>
                </c:pt>
                <c:pt idx="25424">
                  <c:v>465.87143889999999</c:v>
                </c:pt>
                <c:pt idx="25425">
                  <c:v>465.88706930000006</c:v>
                </c:pt>
                <c:pt idx="25426">
                  <c:v>465.90269890000002</c:v>
                </c:pt>
                <c:pt idx="25427">
                  <c:v>465.9183276</c:v>
                </c:pt>
                <c:pt idx="25428">
                  <c:v>465.93395550000002</c:v>
                </c:pt>
                <c:pt idx="25429">
                  <c:v>465.94958250000002</c:v>
                </c:pt>
                <c:pt idx="25430">
                  <c:v>465.96520860000004</c:v>
                </c:pt>
                <c:pt idx="25431">
                  <c:v>465.98083389999999</c:v>
                </c:pt>
                <c:pt idx="25432">
                  <c:v>465.99645830000003</c:v>
                </c:pt>
                <c:pt idx="25433">
                  <c:v>466.0120819</c:v>
                </c:pt>
                <c:pt idx="25434">
                  <c:v>466.02770460000005</c:v>
                </c:pt>
                <c:pt idx="25435">
                  <c:v>466.04332650000003</c:v>
                </c:pt>
                <c:pt idx="25436">
                  <c:v>466.05894740000002</c:v>
                </c:pt>
                <c:pt idx="25437">
                  <c:v>466.07456760000002</c:v>
                </c:pt>
                <c:pt idx="25438">
                  <c:v>466.09018689999999</c:v>
                </c:pt>
                <c:pt idx="25439">
                  <c:v>466.10580529999999</c:v>
                </c:pt>
                <c:pt idx="25440">
                  <c:v>466.1214228</c:v>
                </c:pt>
                <c:pt idx="25441">
                  <c:v>466.13703950000001</c:v>
                </c:pt>
                <c:pt idx="25442">
                  <c:v>466.15265540000001</c:v>
                </c:pt>
                <c:pt idx="25443">
                  <c:v>466.16827030000002</c:v>
                </c:pt>
                <c:pt idx="25444">
                  <c:v>466.18388440000001</c:v>
                </c:pt>
                <c:pt idx="25445">
                  <c:v>466.19949770000005</c:v>
                </c:pt>
                <c:pt idx="25446">
                  <c:v>466.2151101</c:v>
                </c:pt>
                <c:pt idx="25447">
                  <c:v>466.23072160000004</c:v>
                </c:pt>
                <c:pt idx="25448">
                  <c:v>466.24633230000001</c:v>
                </c:pt>
                <c:pt idx="25449">
                  <c:v>466.2619421</c:v>
                </c:pt>
                <c:pt idx="25450">
                  <c:v>466.27755110000004</c:v>
                </c:pt>
                <c:pt idx="25451">
                  <c:v>466.29315919999999</c:v>
                </c:pt>
                <c:pt idx="25452">
                  <c:v>466.30876649999999</c:v>
                </c:pt>
                <c:pt idx="25453">
                  <c:v>466.32437280000005</c:v>
                </c:pt>
                <c:pt idx="25454">
                  <c:v>466.33997840000001</c:v>
                </c:pt>
                <c:pt idx="25455">
                  <c:v>466.35558299999997</c:v>
                </c:pt>
                <c:pt idx="25456">
                  <c:v>466.37118680000003</c:v>
                </c:pt>
                <c:pt idx="25457">
                  <c:v>466.38678980000003</c:v>
                </c:pt>
                <c:pt idx="25458">
                  <c:v>466.4023919</c:v>
                </c:pt>
                <c:pt idx="25459">
                  <c:v>466.41799310000005</c:v>
                </c:pt>
                <c:pt idx="25460">
                  <c:v>466.43359350000003</c:v>
                </c:pt>
                <c:pt idx="25461">
                  <c:v>466.44919300000004</c:v>
                </c:pt>
                <c:pt idx="25462">
                  <c:v>466.46479170000003</c:v>
                </c:pt>
                <c:pt idx="25463">
                  <c:v>466.48038950000006</c:v>
                </c:pt>
                <c:pt idx="25464">
                  <c:v>466.49598639999999</c:v>
                </c:pt>
                <c:pt idx="25465">
                  <c:v>466.51158250000003</c:v>
                </c:pt>
                <c:pt idx="25466">
                  <c:v>466.52717770000004</c:v>
                </c:pt>
                <c:pt idx="25467">
                  <c:v>466.54277200000001</c:v>
                </c:pt>
                <c:pt idx="25468">
                  <c:v>466.55836550000004</c:v>
                </c:pt>
                <c:pt idx="25469">
                  <c:v>466.57395819999999</c:v>
                </c:pt>
                <c:pt idx="25470">
                  <c:v>466.58955000000003</c:v>
                </c:pt>
                <c:pt idx="25471">
                  <c:v>466.60514090000004</c:v>
                </c:pt>
                <c:pt idx="25472">
                  <c:v>466.62073090000007</c:v>
                </c:pt>
                <c:pt idx="25473">
                  <c:v>466.63632010000003</c:v>
                </c:pt>
                <c:pt idx="25474">
                  <c:v>466.65190850000005</c:v>
                </c:pt>
                <c:pt idx="25475">
                  <c:v>466.66749600000003</c:v>
                </c:pt>
                <c:pt idx="25476">
                  <c:v>466.68308259999998</c:v>
                </c:pt>
                <c:pt idx="25477">
                  <c:v>466.69866840000003</c:v>
                </c:pt>
                <c:pt idx="25478">
                  <c:v>466.71425330000005</c:v>
                </c:pt>
                <c:pt idx="25479">
                  <c:v>466.72983730000004</c:v>
                </c:pt>
                <c:pt idx="25480">
                  <c:v>466.74542050000002</c:v>
                </c:pt>
                <c:pt idx="25481">
                  <c:v>466.76100280000003</c:v>
                </c:pt>
                <c:pt idx="25482">
                  <c:v>466.77658430000002</c:v>
                </c:pt>
                <c:pt idx="25483">
                  <c:v>466.79216490000005</c:v>
                </c:pt>
                <c:pt idx="25484">
                  <c:v>466.8077447</c:v>
                </c:pt>
                <c:pt idx="25485">
                  <c:v>466.82332360000004</c:v>
                </c:pt>
                <c:pt idx="25486">
                  <c:v>466.83890159999999</c:v>
                </c:pt>
                <c:pt idx="25487">
                  <c:v>466.85447879999998</c:v>
                </c:pt>
                <c:pt idx="25488">
                  <c:v>466.87005510000006</c:v>
                </c:pt>
                <c:pt idx="25489">
                  <c:v>466.88563060000001</c:v>
                </c:pt>
                <c:pt idx="25490">
                  <c:v>466.90120510000003</c:v>
                </c:pt>
                <c:pt idx="25491">
                  <c:v>466.9167789</c:v>
                </c:pt>
                <c:pt idx="25492">
                  <c:v>466.93235179999999</c:v>
                </c:pt>
                <c:pt idx="25493">
                  <c:v>466.94792380000001</c:v>
                </c:pt>
                <c:pt idx="25494">
                  <c:v>466.96349499999997</c:v>
                </c:pt>
                <c:pt idx="25495">
                  <c:v>466.9790653</c:v>
                </c:pt>
                <c:pt idx="25496">
                  <c:v>466.99463470000001</c:v>
                </c:pt>
                <c:pt idx="25497">
                  <c:v>467.01020330000006</c:v>
                </c:pt>
                <c:pt idx="25498">
                  <c:v>467.02577100000002</c:v>
                </c:pt>
                <c:pt idx="25499">
                  <c:v>467.04133790000003</c:v>
                </c:pt>
                <c:pt idx="25500">
                  <c:v>467.05690390000001</c:v>
                </c:pt>
                <c:pt idx="25501">
                  <c:v>467.07246900000001</c:v>
                </c:pt>
                <c:pt idx="25502">
                  <c:v>467.08803330000001</c:v>
                </c:pt>
                <c:pt idx="25503">
                  <c:v>467.10359670000003</c:v>
                </c:pt>
                <c:pt idx="25504">
                  <c:v>467.11915930000004</c:v>
                </c:pt>
                <c:pt idx="25505">
                  <c:v>467.13472100000001</c:v>
                </c:pt>
                <c:pt idx="25506">
                  <c:v>467.15028190000004</c:v>
                </c:pt>
                <c:pt idx="25507">
                  <c:v>467.16584190000003</c:v>
                </c:pt>
                <c:pt idx="25508">
                  <c:v>467.18140099999999</c:v>
                </c:pt>
                <c:pt idx="25509">
                  <c:v>467.1969593</c:v>
                </c:pt>
                <c:pt idx="25510">
                  <c:v>467.21251669999998</c:v>
                </c:pt>
                <c:pt idx="25511">
                  <c:v>467.22807319999998</c:v>
                </c:pt>
                <c:pt idx="25512">
                  <c:v>467.24362890000003</c:v>
                </c:pt>
                <c:pt idx="25513">
                  <c:v>467.25918380000002</c:v>
                </c:pt>
                <c:pt idx="25514">
                  <c:v>467.27473779999997</c:v>
                </c:pt>
                <c:pt idx="25515">
                  <c:v>467.2902909</c:v>
                </c:pt>
                <c:pt idx="25516">
                  <c:v>467.3058431</c:v>
                </c:pt>
                <c:pt idx="25517">
                  <c:v>467.32139450000005</c:v>
                </c:pt>
                <c:pt idx="25518">
                  <c:v>467.33694510000004</c:v>
                </c:pt>
                <c:pt idx="25519">
                  <c:v>467.35249479999999</c:v>
                </c:pt>
                <c:pt idx="25520">
                  <c:v>467.36804360000002</c:v>
                </c:pt>
                <c:pt idx="25521">
                  <c:v>467.38359159999999</c:v>
                </c:pt>
                <c:pt idx="25522">
                  <c:v>467.39913870000004</c:v>
                </c:pt>
                <c:pt idx="25523">
                  <c:v>467.41468490000005</c:v>
                </c:pt>
                <c:pt idx="25524">
                  <c:v>467.43023030000001</c:v>
                </c:pt>
                <c:pt idx="25525">
                  <c:v>467.44577480000004</c:v>
                </c:pt>
                <c:pt idx="25526">
                  <c:v>467.4613185</c:v>
                </c:pt>
                <c:pt idx="25527">
                  <c:v>467.47686130000005</c:v>
                </c:pt>
                <c:pt idx="25528">
                  <c:v>467.49240330000003</c:v>
                </c:pt>
                <c:pt idx="25529">
                  <c:v>467.50794430000002</c:v>
                </c:pt>
                <c:pt idx="25530">
                  <c:v>467.52348460000002</c:v>
                </c:pt>
                <c:pt idx="25531">
                  <c:v>467.53902399999998</c:v>
                </c:pt>
                <c:pt idx="25532">
                  <c:v>467.55456250000003</c:v>
                </c:pt>
                <c:pt idx="25533">
                  <c:v>467.57010010000005</c:v>
                </c:pt>
                <c:pt idx="25534">
                  <c:v>467.58563690000005</c:v>
                </c:pt>
                <c:pt idx="25535">
                  <c:v>467.60117289999999</c:v>
                </c:pt>
                <c:pt idx="25536">
                  <c:v>467.61670790000005</c:v>
                </c:pt>
                <c:pt idx="25537">
                  <c:v>467.63224210000004</c:v>
                </c:pt>
                <c:pt idx="25538">
                  <c:v>467.64777550000002</c:v>
                </c:pt>
                <c:pt idx="25539">
                  <c:v>467.66330800000003</c:v>
                </c:pt>
                <c:pt idx="25540">
                  <c:v>467.67883970000003</c:v>
                </c:pt>
                <c:pt idx="25541">
                  <c:v>467.69437040000003</c:v>
                </c:pt>
                <c:pt idx="25542">
                  <c:v>467.70990040000004</c:v>
                </c:pt>
                <c:pt idx="25543">
                  <c:v>467.7254294</c:v>
                </c:pt>
                <c:pt idx="25544">
                  <c:v>467.7409576</c:v>
                </c:pt>
                <c:pt idx="25545">
                  <c:v>467.75648500000005</c:v>
                </c:pt>
                <c:pt idx="25546">
                  <c:v>467.77201150000002</c:v>
                </c:pt>
                <c:pt idx="25547">
                  <c:v>467.78753710000007</c:v>
                </c:pt>
                <c:pt idx="25548">
                  <c:v>467.80306190000005</c:v>
                </c:pt>
                <c:pt idx="25549">
                  <c:v>467.81858579999999</c:v>
                </c:pt>
                <c:pt idx="25550">
                  <c:v>467.83410880000002</c:v>
                </c:pt>
                <c:pt idx="25551">
                  <c:v>467.84963099999999</c:v>
                </c:pt>
                <c:pt idx="25552">
                  <c:v>467.86515229999998</c:v>
                </c:pt>
                <c:pt idx="25553">
                  <c:v>467.88067280000001</c:v>
                </c:pt>
                <c:pt idx="25554">
                  <c:v>467.89619240000002</c:v>
                </c:pt>
                <c:pt idx="25555">
                  <c:v>467.91171120000007</c:v>
                </c:pt>
                <c:pt idx="25556">
                  <c:v>467.92722910000003</c:v>
                </c:pt>
                <c:pt idx="25557">
                  <c:v>467.94274610000002</c:v>
                </c:pt>
                <c:pt idx="25558">
                  <c:v>467.9582623</c:v>
                </c:pt>
                <c:pt idx="25559">
                  <c:v>467.97377760000001</c:v>
                </c:pt>
                <c:pt idx="25560">
                  <c:v>467.9892921</c:v>
                </c:pt>
                <c:pt idx="25561">
                  <c:v>468.00480570000002</c:v>
                </c:pt>
                <c:pt idx="25562">
                  <c:v>468.02031840000001</c:v>
                </c:pt>
                <c:pt idx="25563">
                  <c:v>468.03583029999999</c:v>
                </c:pt>
                <c:pt idx="25564">
                  <c:v>468.05134130000005</c:v>
                </c:pt>
                <c:pt idx="25565">
                  <c:v>468.06685150000004</c:v>
                </c:pt>
                <c:pt idx="25566">
                  <c:v>468.0823608</c:v>
                </c:pt>
                <c:pt idx="25567">
                  <c:v>468.09786920000005</c:v>
                </c:pt>
                <c:pt idx="25568">
                  <c:v>468.11337680000003</c:v>
                </c:pt>
                <c:pt idx="25569">
                  <c:v>468.12888349999997</c:v>
                </c:pt>
                <c:pt idx="25570">
                  <c:v>468.14438940000002</c:v>
                </c:pt>
                <c:pt idx="25571">
                  <c:v>468.15989440000004</c:v>
                </c:pt>
                <c:pt idx="25572">
                  <c:v>468.17539850000003</c:v>
                </c:pt>
                <c:pt idx="25573">
                  <c:v>468.19090180000006</c:v>
                </c:pt>
                <c:pt idx="25574">
                  <c:v>468.20640429999997</c:v>
                </c:pt>
                <c:pt idx="25575">
                  <c:v>468.2219058</c:v>
                </c:pt>
                <c:pt idx="25576">
                  <c:v>468.23740660000004</c:v>
                </c:pt>
                <c:pt idx="25577">
                  <c:v>468.25290640000003</c:v>
                </c:pt>
                <c:pt idx="25578">
                  <c:v>468.26840540000006</c:v>
                </c:pt>
                <c:pt idx="25579">
                  <c:v>468.28390350000001</c:v>
                </c:pt>
                <c:pt idx="25580">
                  <c:v>468.2994008</c:v>
                </c:pt>
                <c:pt idx="25581">
                  <c:v>468.31489720000002</c:v>
                </c:pt>
                <c:pt idx="25582">
                  <c:v>468.33039280000003</c:v>
                </c:pt>
                <c:pt idx="25583">
                  <c:v>468.3458875</c:v>
                </c:pt>
                <c:pt idx="25584">
                  <c:v>468.36138130000001</c:v>
                </c:pt>
                <c:pt idx="25585">
                  <c:v>468.37687430000005</c:v>
                </c:pt>
                <c:pt idx="25586">
                  <c:v>468.39236640000001</c:v>
                </c:pt>
                <c:pt idx="25587">
                  <c:v>468.40785770000002</c:v>
                </c:pt>
                <c:pt idx="25588">
                  <c:v>468.4233481</c:v>
                </c:pt>
                <c:pt idx="25589">
                  <c:v>468.43883760000006</c:v>
                </c:pt>
                <c:pt idx="25590">
                  <c:v>468.45432629999999</c:v>
                </c:pt>
                <c:pt idx="25591">
                  <c:v>468.46981410000001</c:v>
                </c:pt>
                <c:pt idx="25592">
                  <c:v>468.48530110000002</c:v>
                </c:pt>
                <c:pt idx="25593">
                  <c:v>468.50078719999999</c:v>
                </c:pt>
                <c:pt idx="25594">
                  <c:v>468.51627250000001</c:v>
                </c:pt>
                <c:pt idx="25595">
                  <c:v>468.5317569</c:v>
                </c:pt>
                <c:pt idx="25596">
                  <c:v>468.54724040000002</c:v>
                </c:pt>
                <c:pt idx="25597">
                  <c:v>468.56272310000003</c:v>
                </c:pt>
                <c:pt idx="25598">
                  <c:v>468.57820490000006</c:v>
                </c:pt>
                <c:pt idx="25599">
                  <c:v>468.5936858</c:v>
                </c:pt>
                <c:pt idx="25600">
                  <c:v>468.60916589999999</c:v>
                </c:pt>
                <c:pt idx="25601">
                  <c:v>468.62464510000001</c:v>
                </c:pt>
                <c:pt idx="25602">
                  <c:v>468.64012350000007</c:v>
                </c:pt>
                <c:pt idx="25603">
                  <c:v>468.65560100000005</c:v>
                </c:pt>
                <c:pt idx="25604">
                  <c:v>468.67107770000001</c:v>
                </c:pt>
                <c:pt idx="25605">
                  <c:v>468.6865535</c:v>
                </c:pt>
                <c:pt idx="25606">
                  <c:v>468.70202840000002</c:v>
                </c:pt>
                <c:pt idx="25607">
                  <c:v>468.6837357</c:v>
                </c:pt>
                <c:pt idx="25608">
                  <c:v>468.69994480000003</c:v>
                </c:pt>
                <c:pt idx="25609">
                  <c:v>468.71615300000002</c:v>
                </c:pt>
                <c:pt idx="25610">
                  <c:v>468.73236040000006</c:v>
                </c:pt>
                <c:pt idx="25611">
                  <c:v>468.74856690000001</c:v>
                </c:pt>
                <c:pt idx="25612">
                  <c:v>468.76477249999999</c:v>
                </c:pt>
                <c:pt idx="25613">
                  <c:v>468.78097730000002</c:v>
                </c:pt>
                <c:pt idx="25614">
                  <c:v>468.79718109999999</c:v>
                </c:pt>
                <c:pt idx="25615">
                  <c:v>468.81338410000001</c:v>
                </c:pt>
                <c:pt idx="25616">
                  <c:v>468.82958630000002</c:v>
                </c:pt>
                <c:pt idx="25617">
                  <c:v>468.84578750000003</c:v>
                </c:pt>
                <c:pt idx="25618">
                  <c:v>468.86198789999997</c:v>
                </c:pt>
                <c:pt idx="25619">
                  <c:v>468.8781874</c:v>
                </c:pt>
                <c:pt idx="25620">
                  <c:v>468.894386</c:v>
                </c:pt>
                <c:pt idx="25621">
                  <c:v>468.91058380000004</c:v>
                </c:pt>
                <c:pt idx="25622">
                  <c:v>468.92678070000005</c:v>
                </c:pt>
                <c:pt idx="25623">
                  <c:v>468.94297670000003</c:v>
                </c:pt>
                <c:pt idx="25624">
                  <c:v>468.95917180000004</c:v>
                </c:pt>
                <c:pt idx="25625">
                  <c:v>468.97536610000003</c:v>
                </c:pt>
                <c:pt idx="25626">
                  <c:v>468.99155950000005</c:v>
                </c:pt>
                <c:pt idx="25627">
                  <c:v>469.00775200000004</c:v>
                </c:pt>
                <c:pt idx="25628">
                  <c:v>469.0239436</c:v>
                </c:pt>
                <c:pt idx="25629">
                  <c:v>469.04013440000006</c:v>
                </c:pt>
                <c:pt idx="25630">
                  <c:v>469.05632430000003</c:v>
                </c:pt>
                <c:pt idx="25631">
                  <c:v>469.07251330000003</c:v>
                </c:pt>
                <c:pt idx="25632">
                  <c:v>469.08870140000005</c:v>
                </c:pt>
                <c:pt idx="25633">
                  <c:v>469.1048887</c:v>
                </c:pt>
                <c:pt idx="25634">
                  <c:v>469.12107510000004</c:v>
                </c:pt>
                <c:pt idx="25635">
                  <c:v>469.13726060000005</c:v>
                </c:pt>
                <c:pt idx="25636">
                  <c:v>469.15344530000004</c:v>
                </c:pt>
                <c:pt idx="25637">
                  <c:v>469.16962900000004</c:v>
                </c:pt>
                <c:pt idx="25638">
                  <c:v>469.18581190000003</c:v>
                </c:pt>
                <c:pt idx="25639">
                  <c:v>469.20199400000001</c:v>
                </c:pt>
                <c:pt idx="25640">
                  <c:v>469.2181751</c:v>
                </c:pt>
                <c:pt idx="25641">
                  <c:v>469.23435540000003</c:v>
                </c:pt>
                <c:pt idx="25642">
                  <c:v>469.25053480000003</c:v>
                </c:pt>
                <c:pt idx="25643">
                  <c:v>469.26671330000005</c:v>
                </c:pt>
                <c:pt idx="25644">
                  <c:v>469.28289100000001</c:v>
                </c:pt>
                <c:pt idx="25645">
                  <c:v>469.29906770000002</c:v>
                </c:pt>
                <c:pt idx="25646">
                  <c:v>469.31524360000003</c:v>
                </c:pt>
                <c:pt idx="25647">
                  <c:v>469.33141870000003</c:v>
                </c:pt>
                <c:pt idx="25648">
                  <c:v>469.34759280000003</c:v>
                </c:pt>
                <c:pt idx="25649">
                  <c:v>469.36376610000002</c:v>
                </c:pt>
                <c:pt idx="25650">
                  <c:v>469.37993849999998</c:v>
                </c:pt>
                <c:pt idx="25651">
                  <c:v>469.39611010000004</c:v>
                </c:pt>
                <c:pt idx="25652">
                  <c:v>469.4122807</c:v>
                </c:pt>
                <c:pt idx="25653">
                  <c:v>469.4284505</c:v>
                </c:pt>
                <c:pt idx="25654">
                  <c:v>469.44461940000002</c:v>
                </c:pt>
                <c:pt idx="25655">
                  <c:v>469.46078749999998</c:v>
                </c:pt>
                <c:pt idx="25656">
                  <c:v>469.4769546</c:v>
                </c:pt>
                <c:pt idx="25657">
                  <c:v>469.49312090000001</c:v>
                </c:pt>
                <c:pt idx="25658">
                  <c:v>469.50928630000004</c:v>
                </c:pt>
                <c:pt idx="25659">
                  <c:v>469.52545090000001</c:v>
                </c:pt>
                <c:pt idx="25660">
                  <c:v>469.54161450000004</c:v>
                </c:pt>
                <c:pt idx="25661">
                  <c:v>469.5577773</c:v>
                </c:pt>
                <c:pt idx="25662">
                  <c:v>469.57393930000001</c:v>
                </c:pt>
                <c:pt idx="25663">
                  <c:v>469.59010030000002</c:v>
                </c:pt>
                <c:pt idx="25664">
                  <c:v>469.60626050000002</c:v>
                </c:pt>
                <c:pt idx="25665">
                  <c:v>469.62241980000005</c:v>
                </c:pt>
                <c:pt idx="25666">
                  <c:v>469.63857819999998</c:v>
                </c:pt>
                <c:pt idx="25667">
                  <c:v>469.65473580000003</c:v>
                </c:pt>
                <c:pt idx="25668">
                  <c:v>469.67089240000001</c:v>
                </c:pt>
                <c:pt idx="25669">
                  <c:v>469.68704820000005</c:v>
                </c:pt>
                <c:pt idx="25670">
                  <c:v>469.70320320000002</c:v>
                </c:pt>
                <c:pt idx="25671">
                  <c:v>469.71935719999999</c:v>
                </c:pt>
                <c:pt idx="25672">
                  <c:v>469.73551040000001</c:v>
                </c:pt>
                <c:pt idx="25673">
                  <c:v>469.7516627</c:v>
                </c:pt>
                <c:pt idx="25674">
                  <c:v>469.76781410000001</c:v>
                </c:pt>
                <c:pt idx="25675">
                  <c:v>469.78396470000001</c:v>
                </c:pt>
                <c:pt idx="25676">
                  <c:v>469.80011440000004</c:v>
                </c:pt>
                <c:pt idx="25677">
                  <c:v>469.81626320000004</c:v>
                </c:pt>
                <c:pt idx="25678">
                  <c:v>469.8324111</c:v>
                </c:pt>
                <c:pt idx="25679">
                  <c:v>469.84855820000001</c:v>
                </c:pt>
                <c:pt idx="25680">
                  <c:v>469.86470440000005</c:v>
                </c:pt>
                <c:pt idx="25681">
                  <c:v>469.8808497</c:v>
                </c:pt>
                <c:pt idx="25682">
                  <c:v>469.89699410000003</c:v>
                </c:pt>
                <c:pt idx="25683">
                  <c:v>469.91313769999999</c:v>
                </c:pt>
                <c:pt idx="25684">
                  <c:v>469.92928040000004</c:v>
                </c:pt>
                <c:pt idx="25685">
                  <c:v>469.94542220000005</c:v>
                </c:pt>
                <c:pt idx="25686">
                  <c:v>469.96156310000003</c:v>
                </c:pt>
                <c:pt idx="25687">
                  <c:v>469.97770320000001</c:v>
                </c:pt>
                <c:pt idx="25688">
                  <c:v>469.99384240000001</c:v>
                </c:pt>
                <c:pt idx="25689">
                  <c:v>470.00998070000003</c:v>
                </c:pt>
                <c:pt idx="25690">
                  <c:v>470.02611819999998</c:v>
                </c:pt>
                <c:pt idx="25691">
                  <c:v>470.04225470000006</c:v>
                </c:pt>
                <c:pt idx="25692">
                  <c:v>470.05839040000001</c:v>
                </c:pt>
                <c:pt idx="25693">
                  <c:v>470.0745253</c:v>
                </c:pt>
                <c:pt idx="25694">
                  <c:v>470.0906592</c:v>
                </c:pt>
                <c:pt idx="25695">
                  <c:v>470.1067923</c:v>
                </c:pt>
                <c:pt idx="25696">
                  <c:v>470.12292450000001</c:v>
                </c:pt>
                <c:pt idx="25697">
                  <c:v>470.13905579999999</c:v>
                </c:pt>
                <c:pt idx="25698">
                  <c:v>470.15518630000003</c:v>
                </c:pt>
                <c:pt idx="25699">
                  <c:v>470.17131590000002</c:v>
                </c:pt>
                <c:pt idx="25700">
                  <c:v>470.18744459999999</c:v>
                </c:pt>
                <c:pt idx="25701">
                  <c:v>470.20357239999998</c:v>
                </c:pt>
                <c:pt idx="25702">
                  <c:v>470.21969940000002</c:v>
                </c:pt>
                <c:pt idx="25703">
                  <c:v>470.23582540000001</c:v>
                </c:pt>
                <c:pt idx="25704">
                  <c:v>470.25195070000001</c:v>
                </c:pt>
                <c:pt idx="25705">
                  <c:v>470.26807500000001</c:v>
                </c:pt>
                <c:pt idx="25706">
                  <c:v>470.2841985</c:v>
                </c:pt>
                <c:pt idx="25707">
                  <c:v>470.300321</c:v>
                </c:pt>
                <c:pt idx="25708">
                  <c:v>470.31644280000006</c:v>
                </c:pt>
                <c:pt idx="25709">
                  <c:v>470.33256360000001</c:v>
                </c:pt>
                <c:pt idx="25710">
                  <c:v>470.34868360000002</c:v>
                </c:pt>
                <c:pt idx="25711">
                  <c:v>470.36480269999998</c:v>
                </c:pt>
                <c:pt idx="25712">
                  <c:v>470.38092090000004</c:v>
                </c:pt>
                <c:pt idx="25713">
                  <c:v>470.3970382</c:v>
                </c:pt>
                <c:pt idx="25714">
                  <c:v>470.41315470000001</c:v>
                </c:pt>
                <c:pt idx="25715">
                  <c:v>470.42927029999998</c:v>
                </c:pt>
                <c:pt idx="25716">
                  <c:v>470.44538499999999</c:v>
                </c:pt>
                <c:pt idx="25717">
                  <c:v>470.46149890000004</c:v>
                </c:pt>
                <c:pt idx="25718">
                  <c:v>470.47761180000003</c:v>
                </c:pt>
                <c:pt idx="25719">
                  <c:v>470.49372390000002</c:v>
                </c:pt>
                <c:pt idx="25720">
                  <c:v>470.5098352</c:v>
                </c:pt>
                <c:pt idx="25721">
                  <c:v>470.52594549999998</c:v>
                </c:pt>
                <c:pt idx="25722">
                  <c:v>470.542055</c:v>
                </c:pt>
                <c:pt idx="25723">
                  <c:v>470.5581636</c:v>
                </c:pt>
                <c:pt idx="25724">
                  <c:v>470.57427130000002</c:v>
                </c:pt>
                <c:pt idx="25725">
                  <c:v>470.59037820000003</c:v>
                </c:pt>
                <c:pt idx="25726">
                  <c:v>470.60648420000001</c:v>
                </c:pt>
                <c:pt idx="25727">
                  <c:v>470.62258930000002</c:v>
                </c:pt>
                <c:pt idx="25728">
                  <c:v>470.63869350000004</c:v>
                </c:pt>
                <c:pt idx="25729">
                  <c:v>470.65479690000006</c:v>
                </c:pt>
                <c:pt idx="25730">
                  <c:v>470.67089930000003</c:v>
                </c:pt>
                <c:pt idx="25731">
                  <c:v>470.68700100000007</c:v>
                </c:pt>
                <c:pt idx="25732">
                  <c:v>470.70310170000005</c:v>
                </c:pt>
                <c:pt idx="25733">
                  <c:v>470.71920160000002</c:v>
                </c:pt>
                <c:pt idx="25734">
                  <c:v>470.73530049999999</c:v>
                </c:pt>
                <c:pt idx="25735">
                  <c:v>470.75139870000004</c:v>
                </c:pt>
                <c:pt idx="25736">
                  <c:v>470.76749590000003</c:v>
                </c:pt>
                <c:pt idx="25737">
                  <c:v>470.78359230000001</c:v>
                </c:pt>
                <c:pt idx="25738">
                  <c:v>470.79968780000002</c:v>
                </c:pt>
                <c:pt idx="25739">
                  <c:v>470.81578240000005</c:v>
                </c:pt>
                <c:pt idx="25740">
                  <c:v>470.83187609999999</c:v>
                </c:pt>
                <c:pt idx="25741">
                  <c:v>470.84796900000003</c:v>
                </c:pt>
                <c:pt idx="25742">
                  <c:v>470.86406099999999</c:v>
                </c:pt>
                <c:pt idx="25743">
                  <c:v>470.88015210000003</c:v>
                </c:pt>
                <c:pt idx="25744">
                  <c:v>470.89624240000001</c:v>
                </c:pt>
                <c:pt idx="25745">
                  <c:v>470.91233170000004</c:v>
                </c:pt>
                <c:pt idx="25746">
                  <c:v>470.92842020000001</c:v>
                </c:pt>
                <c:pt idx="25747">
                  <c:v>470.94450790000002</c:v>
                </c:pt>
                <c:pt idx="25748">
                  <c:v>470.96059460000004</c:v>
                </c:pt>
                <c:pt idx="25749">
                  <c:v>470.97668049999999</c:v>
                </c:pt>
                <c:pt idx="25750">
                  <c:v>470.99276550000002</c:v>
                </c:pt>
                <c:pt idx="25751">
                  <c:v>471.00884960000002</c:v>
                </c:pt>
                <c:pt idx="25752">
                  <c:v>471.02493290000001</c:v>
                </c:pt>
                <c:pt idx="25753">
                  <c:v>471.04101530000003</c:v>
                </c:pt>
                <c:pt idx="25754">
                  <c:v>471.05709680000001</c:v>
                </c:pt>
                <c:pt idx="25755">
                  <c:v>471.07317740000002</c:v>
                </c:pt>
                <c:pt idx="25756">
                  <c:v>471.08925720000002</c:v>
                </c:pt>
                <c:pt idx="25757">
                  <c:v>471.10533609999999</c:v>
                </c:pt>
                <c:pt idx="25758">
                  <c:v>471.12141410000004</c:v>
                </c:pt>
                <c:pt idx="25759">
                  <c:v>471.13749120000006</c:v>
                </c:pt>
                <c:pt idx="25760">
                  <c:v>471.15356750000001</c:v>
                </c:pt>
                <c:pt idx="25761">
                  <c:v>471.16964290000004</c:v>
                </c:pt>
                <c:pt idx="25762">
                  <c:v>471.18571739999999</c:v>
                </c:pt>
                <c:pt idx="25763">
                  <c:v>471.20179100000001</c:v>
                </c:pt>
                <c:pt idx="25764">
                  <c:v>471.21786380000003</c:v>
                </c:pt>
                <c:pt idx="25765">
                  <c:v>471.23393570000002</c:v>
                </c:pt>
                <c:pt idx="25766">
                  <c:v>471.25000670000003</c:v>
                </c:pt>
                <c:pt idx="25767">
                  <c:v>471.26607680000001</c:v>
                </c:pt>
                <c:pt idx="25768">
                  <c:v>471.28214610000003</c:v>
                </c:pt>
                <c:pt idx="25769">
                  <c:v>471.29821450000003</c:v>
                </c:pt>
                <c:pt idx="25770">
                  <c:v>471.31428199999999</c:v>
                </c:pt>
                <c:pt idx="25771">
                  <c:v>471.33034870000006</c:v>
                </c:pt>
                <c:pt idx="25772">
                  <c:v>471.34641450000004</c:v>
                </c:pt>
                <c:pt idx="25773">
                  <c:v>471.36247939999998</c:v>
                </c:pt>
                <c:pt idx="25774">
                  <c:v>471.37854340000007</c:v>
                </c:pt>
                <c:pt idx="25775">
                  <c:v>471.39460650000001</c:v>
                </c:pt>
                <c:pt idx="25776">
                  <c:v>471.41066880000005</c:v>
                </c:pt>
                <c:pt idx="25777">
                  <c:v>471.42673020000001</c:v>
                </c:pt>
                <c:pt idx="25778">
                  <c:v>471.44279080000007</c:v>
                </c:pt>
                <c:pt idx="25779">
                  <c:v>471.45885040000002</c:v>
                </c:pt>
                <c:pt idx="25780">
                  <c:v>471.47490920000001</c:v>
                </c:pt>
                <c:pt idx="25781">
                  <c:v>471.49096709999998</c:v>
                </c:pt>
                <c:pt idx="25782">
                  <c:v>471.50702410000002</c:v>
                </c:pt>
                <c:pt idx="25783">
                  <c:v>471.5230803</c:v>
                </c:pt>
                <c:pt idx="25784">
                  <c:v>471.53913560000001</c:v>
                </c:pt>
                <c:pt idx="25785">
                  <c:v>471.55519000000004</c:v>
                </c:pt>
                <c:pt idx="25786">
                  <c:v>471.57124350000004</c:v>
                </c:pt>
                <c:pt idx="25787">
                  <c:v>471.58729620000003</c:v>
                </c:pt>
                <c:pt idx="25788">
                  <c:v>471.60334799999998</c:v>
                </c:pt>
                <c:pt idx="25789">
                  <c:v>471.61939890000002</c:v>
                </c:pt>
                <c:pt idx="25790">
                  <c:v>471.63544900000005</c:v>
                </c:pt>
                <c:pt idx="25791">
                  <c:v>471.65149809999997</c:v>
                </c:pt>
                <c:pt idx="25792">
                  <c:v>471.66754640000005</c:v>
                </c:pt>
                <c:pt idx="25793">
                  <c:v>471.68359379999998</c:v>
                </c:pt>
                <c:pt idx="25794">
                  <c:v>471.69964040000002</c:v>
                </c:pt>
                <c:pt idx="25795">
                  <c:v>471.71568610000003</c:v>
                </c:pt>
                <c:pt idx="25796">
                  <c:v>471.73173080000004</c:v>
                </c:pt>
                <c:pt idx="25797">
                  <c:v>471.74777480000006</c:v>
                </c:pt>
                <c:pt idx="25798">
                  <c:v>471.76381780000003</c:v>
                </c:pt>
                <c:pt idx="25799">
                  <c:v>471.77985999999999</c:v>
                </c:pt>
                <c:pt idx="25800">
                  <c:v>471.79590130000003</c:v>
                </c:pt>
                <c:pt idx="25801">
                  <c:v>471.81194170000003</c:v>
                </c:pt>
                <c:pt idx="25802">
                  <c:v>471.82798130000003</c:v>
                </c:pt>
                <c:pt idx="25803">
                  <c:v>471.84402</c:v>
                </c:pt>
                <c:pt idx="25804">
                  <c:v>471.86005780000005</c:v>
                </c:pt>
                <c:pt idx="25805">
                  <c:v>471.87609470000001</c:v>
                </c:pt>
                <c:pt idx="25806">
                  <c:v>471.89213080000002</c:v>
                </c:pt>
                <c:pt idx="25807">
                  <c:v>471.90816590000003</c:v>
                </c:pt>
                <c:pt idx="25808">
                  <c:v>471.92420030000005</c:v>
                </c:pt>
                <c:pt idx="25809">
                  <c:v>471.94023370000002</c:v>
                </c:pt>
                <c:pt idx="25810">
                  <c:v>471.95626620000002</c:v>
                </c:pt>
                <c:pt idx="25811">
                  <c:v>471.97229790000006</c:v>
                </c:pt>
                <c:pt idx="25812">
                  <c:v>471.98832870000001</c:v>
                </c:pt>
                <c:pt idx="25813">
                  <c:v>472.00435870000007</c:v>
                </c:pt>
                <c:pt idx="25814">
                  <c:v>472.02038780000004</c:v>
                </c:pt>
                <c:pt idx="25815">
                  <c:v>472.03641590000001</c:v>
                </c:pt>
                <c:pt idx="25816">
                  <c:v>472.05244329999999</c:v>
                </c:pt>
                <c:pt idx="25817">
                  <c:v>472.06846970000004</c:v>
                </c:pt>
                <c:pt idx="25818">
                  <c:v>472.08449530000001</c:v>
                </c:pt>
                <c:pt idx="25819">
                  <c:v>472.10052000000002</c:v>
                </c:pt>
                <c:pt idx="25820">
                  <c:v>472.11654380000004</c:v>
                </c:pt>
                <c:pt idx="25821">
                  <c:v>472.13256670000004</c:v>
                </c:pt>
                <c:pt idx="25822">
                  <c:v>472.14858880000003</c:v>
                </c:pt>
                <c:pt idx="25823">
                  <c:v>472.16461000000004</c:v>
                </c:pt>
                <c:pt idx="25824">
                  <c:v>472.18063030000002</c:v>
                </c:pt>
                <c:pt idx="25825">
                  <c:v>472.19664979999999</c:v>
                </c:pt>
                <c:pt idx="25826">
                  <c:v>472.21266840000004</c:v>
                </c:pt>
                <c:pt idx="25827">
                  <c:v>472.22868610000006</c:v>
                </c:pt>
                <c:pt idx="25828">
                  <c:v>472.24470289999999</c:v>
                </c:pt>
                <c:pt idx="25829">
                  <c:v>472.26071880000001</c:v>
                </c:pt>
                <c:pt idx="25830">
                  <c:v>472.27673390000001</c:v>
                </c:pt>
                <c:pt idx="25831">
                  <c:v>472.29274810000004</c:v>
                </c:pt>
                <c:pt idx="25832">
                  <c:v>472.3087615</c:v>
                </c:pt>
                <c:pt idx="25833">
                  <c:v>472.32477389999997</c:v>
                </c:pt>
                <c:pt idx="25834">
                  <c:v>472.34078550000004</c:v>
                </c:pt>
                <c:pt idx="25835">
                  <c:v>472.35679620000002</c:v>
                </c:pt>
                <c:pt idx="25836">
                  <c:v>472.37280609999999</c:v>
                </c:pt>
                <c:pt idx="25837">
                  <c:v>472.38881500000002</c:v>
                </c:pt>
                <c:pt idx="25838">
                  <c:v>472.40482310000004</c:v>
                </c:pt>
                <c:pt idx="25839">
                  <c:v>472.42083030000003</c:v>
                </c:pt>
                <c:pt idx="25840">
                  <c:v>472.43683670000007</c:v>
                </c:pt>
                <c:pt idx="25841">
                  <c:v>472.4528421</c:v>
                </c:pt>
                <c:pt idx="25842">
                  <c:v>472.46884670000003</c:v>
                </c:pt>
                <c:pt idx="25843">
                  <c:v>472.48485040000003</c:v>
                </c:pt>
                <c:pt idx="25844">
                  <c:v>472.50085330000002</c:v>
                </c:pt>
                <c:pt idx="25845">
                  <c:v>472.51685520000007</c:v>
                </c:pt>
                <c:pt idx="25846">
                  <c:v>472.53285630000005</c:v>
                </c:pt>
                <c:pt idx="25847">
                  <c:v>472.54885660000002</c:v>
                </c:pt>
                <c:pt idx="25848">
                  <c:v>472.56485590000005</c:v>
                </c:pt>
                <c:pt idx="25849">
                  <c:v>472.58085440000002</c:v>
                </c:pt>
                <c:pt idx="25850">
                  <c:v>472.59685200000001</c:v>
                </c:pt>
                <c:pt idx="25851">
                  <c:v>472.61284870000003</c:v>
                </c:pt>
                <c:pt idx="25852">
                  <c:v>472.62884459999998</c:v>
                </c:pt>
                <c:pt idx="25853">
                  <c:v>472.64483950000005</c:v>
                </c:pt>
                <c:pt idx="25854">
                  <c:v>472.66083359999999</c:v>
                </c:pt>
                <c:pt idx="25855">
                  <c:v>472.67682689999998</c:v>
                </c:pt>
                <c:pt idx="25856">
                  <c:v>472.69281920000003</c:v>
                </c:pt>
                <c:pt idx="25857">
                  <c:v>472.70881070000007</c:v>
                </c:pt>
                <c:pt idx="25858">
                  <c:v>472.72480130000002</c:v>
                </c:pt>
                <c:pt idx="25859">
                  <c:v>472.74079110000002</c:v>
                </c:pt>
                <c:pt idx="25860">
                  <c:v>472.75677990000003</c:v>
                </c:pt>
                <c:pt idx="25861">
                  <c:v>472.77276790000002</c:v>
                </c:pt>
                <c:pt idx="25862">
                  <c:v>472.78875499999998</c:v>
                </c:pt>
                <c:pt idx="25863">
                  <c:v>472.80474120000002</c:v>
                </c:pt>
                <c:pt idx="25864">
                  <c:v>472.8207266</c:v>
                </c:pt>
                <c:pt idx="25865">
                  <c:v>472.8367111</c:v>
                </c:pt>
                <c:pt idx="25866">
                  <c:v>472.85269470000003</c:v>
                </c:pt>
                <c:pt idx="25867">
                  <c:v>472.86867740000002</c:v>
                </c:pt>
                <c:pt idx="25868">
                  <c:v>472.88465930000001</c:v>
                </c:pt>
                <c:pt idx="25869">
                  <c:v>472.90064030000002</c:v>
                </c:pt>
                <c:pt idx="25870">
                  <c:v>472.9166204</c:v>
                </c:pt>
                <c:pt idx="25871">
                  <c:v>472.93259970000003</c:v>
                </c:pt>
                <c:pt idx="25872">
                  <c:v>472.948578</c:v>
                </c:pt>
                <c:pt idx="25873">
                  <c:v>472.96455550000002</c:v>
                </c:pt>
                <c:pt idx="25874">
                  <c:v>472.98053220000003</c:v>
                </c:pt>
                <c:pt idx="25875">
                  <c:v>472.99650789999998</c:v>
                </c:pt>
                <c:pt idx="25876">
                  <c:v>473.01248280000004</c:v>
                </c:pt>
                <c:pt idx="25877">
                  <c:v>473.02845680000007</c:v>
                </c:pt>
                <c:pt idx="25878">
                  <c:v>473.04442990000007</c:v>
                </c:pt>
                <c:pt idx="25879">
                  <c:v>473.0604022</c:v>
                </c:pt>
                <c:pt idx="25880">
                  <c:v>473.07637349999999</c:v>
                </c:pt>
                <c:pt idx="25881">
                  <c:v>473.09234400000003</c:v>
                </c:pt>
                <c:pt idx="25882">
                  <c:v>473.1083137</c:v>
                </c:pt>
                <c:pt idx="25883">
                  <c:v>473.12428240000003</c:v>
                </c:pt>
                <c:pt idx="25884">
                  <c:v>473.14025029999999</c:v>
                </c:pt>
                <c:pt idx="25885">
                  <c:v>473.15621730000004</c:v>
                </c:pt>
                <c:pt idx="25886">
                  <c:v>473.17218350000002</c:v>
                </c:pt>
                <c:pt idx="25887">
                  <c:v>473.18814870000006</c:v>
                </c:pt>
                <c:pt idx="25888">
                  <c:v>473.20411310000003</c:v>
                </c:pt>
                <c:pt idx="25889">
                  <c:v>473.22007660000003</c:v>
                </c:pt>
                <c:pt idx="25890">
                  <c:v>473.23603919999999</c:v>
                </c:pt>
                <c:pt idx="25891">
                  <c:v>473.25200100000001</c:v>
                </c:pt>
                <c:pt idx="25892">
                  <c:v>473.26796190000005</c:v>
                </c:pt>
                <c:pt idx="25893">
                  <c:v>473.2839219</c:v>
                </c:pt>
                <c:pt idx="25894">
                  <c:v>473.29988110000005</c:v>
                </c:pt>
                <c:pt idx="25895">
                  <c:v>473.31583930000005</c:v>
                </c:pt>
                <c:pt idx="25896">
                  <c:v>473.33179670000004</c:v>
                </c:pt>
                <c:pt idx="25897">
                  <c:v>473.3477532</c:v>
                </c:pt>
                <c:pt idx="25898">
                  <c:v>473.36370890000001</c:v>
                </c:pt>
                <c:pt idx="25899">
                  <c:v>473.37966370000004</c:v>
                </c:pt>
                <c:pt idx="25900">
                  <c:v>473.39561760000004</c:v>
                </c:pt>
                <c:pt idx="25901">
                  <c:v>473.4115706</c:v>
                </c:pt>
                <c:pt idx="25902">
                  <c:v>473.4275227</c:v>
                </c:pt>
                <c:pt idx="25903">
                  <c:v>473.44347400000004</c:v>
                </c:pt>
                <c:pt idx="25904">
                  <c:v>473.45942440000005</c:v>
                </c:pt>
                <c:pt idx="25905">
                  <c:v>473.47537390000002</c:v>
                </c:pt>
                <c:pt idx="25906">
                  <c:v>473.49132259999999</c:v>
                </c:pt>
                <c:pt idx="25907">
                  <c:v>473.50727040000004</c:v>
                </c:pt>
                <c:pt idx="25908">
                  <c:v>473.52321730000006</c:v>
                </c:pt>
                <c:pt idx="25909">
                  <c:v>473.53916329999998</c:v>
                </c:pt>
                <c:pt idx="25910">
                  <c:v>473.55510850000002</c:v>
                </c:pt>
                <c:pt idx="25911">
                  <c:v>473.5710527</c:v>
                </c:pt>
                <c:pt idx="25912">
                  <c:v>473.58699610000002</c:v>
                </c:pt>
                <c:pt idx="25913">
                  <c:v>473.60293870000004</c:v>
                </c:pt>
                <c:pt idx="25914">
                  <c:v>473.6188803</c:v>
                </c:pt>
                <c:pt idx="25915">
                  <c:v>473.63482110000001</c:v>
                </c:pt>
                <c:pt idx="25916">
                  <c:v>473.65076100000005</c:v>
                </c:pt>
                <c:pt idx="25917">
                  <c:v>473.66670010000001</c:v>
                </c:pt>
                <c:pt idx="25918">
                  <c:v>473.68263819999999</c:v>
                </c:pt>
                <c:pt idx="25919">
                  <c:v>473.6985755</c:v>
                </c:pt>
                <c:pt idx="25920">
                  <c:v>473.71451190000005</c:v>
                </c:pt>
                <c:pt idx="25921">
                  <c:v>473.73044750000003</c:v>
                </c:pt>
                <c:pt idx="25922">
                  <c:v>473.74638220000003</c:v>
                </c:pt>
                <c:pt idx="25923">
                  <c:v>473.76231590000003</c:v>
                </c:pt>
                <c:pt idx="25924">
                  <c:v>473.77824889999999</c:v>
                </c:pt>
                <c:pt idx="25925">
                  <c:v>473.79418090000001</c:v>
                </c:pt>
                <c:pt idx="25926">
                  <c:v>473.81011210000003</c:v>
                </c:pt>
                <c:pt idx="25927">
                  <c:v>473.82604240000001</c:v>
                </c:pt>
                <c:pt idx="25928">
                  <c:v>473.84197180000001</c:v>
                </c:pt>
                <c:pt idx="25929">
                  <c:v>473.85790040000001</c:v>
                </c:pt>
                <c:pt idx="25930">
                  <c:v>473.87382800000006</c:v>
                </c:pt>
                <c:pt idx="25931">
                  <c:v>473.88975479999999</c:v>
                </c:pt>
                <c:pt idx="25932">
                  <c:v>473.90568080000003</c:v>
                </c:pt>
                <c:pt idx="25933">
                  <c:v>473.92160580000007</c:v>
                </c:pt>
                <c:pt idx="25934">
                  <c:v>473.93753000000004</c:v>
                </c:pt>
                <c:pt idx="25935">
                  <c:v>473.95345329999998</c:v>
                </c:pt>
                <c:pt idx="25936">
                  <c:v>473.96937570000006</c:v>
                </c:pt>
                <c:pt idx="25937">
                  <c:v>473.98529730000001</c:v>
                </c:pt>
                <c:pt idx="25938">
                  <c:v>474.00121800000005</c:v>
                </c:pt>
                <c:pt idx="25939">
                  <c:v>474.01713780000006</c:v>
                </c:pt>
                <c:pt idx="25940">
                  <c:v>474.03305670000003</c:v>
                </c:pt>
                <c:pt idx="25941">
                  <c:v>474.0489748</c:v>
                </c:pt>
                <c:pt idx="25942">
                  <c:v>474.06489200000004</c:v>
                </c:pt>
                <c:pt idx="25943">
                  <c:v>474.0808083</c:v>
                </c:pt>
                <c:pt idx="25944">
                  <c:v>474.09672370000004</c:v>
                </c:pt>
                <c:pt idx="25945">
                  <c:v>474.11263830000001</c:v>
                </c:pt>
                <c:pt idx="25946">
                  <c:v>474.12855200000001</c:v>
                </c:pt>
                <c:pt idx="25947">
                  <c:v>474.14446480000004</c:v>
                </c:pt>
                <c:pt idx="25948">
                  <c:v>474.16037670000003</c:v>
                </c:pt>
                <c:pt idx="25949">
                  <c:v>474.17628780000001</c:v>
                </c:pt>
                <c:pt idx="25950">
                  <c:v>474.19219800000002</c:v>
                </c:pt>
                <c:pt idx="25951">
                  <c:v>474.20810729999999</c:v>
                </c:pt>
                <c:pt idx="25952">
                  <c:v>474.22401580000002</c:v>
                </c:pt>
                <c:pt idx="25953">
                  <c:v>474.23992330000004</c:v>
                </c:pt>
                <c:pt idx="25954">
                  <c:v>474.25583</c:v>
                </c:pt>
                <c:pt idx="25955">
                  <c:v>474.27173590000001</c:v>
                </c:pt>
                <c:pt idx="25956">
                  <c:v>474.28764080000002</c:v>
                </c:pt>
                <c:pt idx="25957">
                  <c:v>474.30354490000002</c:v>
                </c:pt>
                <c:pt idx="25958">
                  <c:v>474.31944810000005</c:v>
                </c:pt>
                <c:pt idx="25959">
                  <c:v>474.33535040000004</c:v>
                </c:pt>
                <c:pt idx="25960">
                  <c:v>474.35125190000002</c:v>
                </c:pt>
                <c:pt idx="25961">
                  <c:v>474.36715249999997</c:v>
                </c:pt>
                <c:pt idx="25962">
                  <c:v>474.38305220000001</c:v>
                </c:pt>
                <c:pt idx="25963">
                  <c:v>474.39895100000001</c:v>
                </c:pt>
                <c:pt idx="25964">
                  <c:v>474.41484890000004</c:v>
                </c:pt>
                <c:pt idx="25965">
                  <c:v>474.43074600000006</c:v>
                </c:pt>
                <c:pt idx="25966">
                  <c:v>474.44664220000004</c:v>
                </c:pt>
                <c:pt idx="25967">
                  <c:v>474.46253760000002</c:v>
                </c:pt>
                <c:pt idx="25968">
                  <c:v>474.478432</c:v>
                </c:pt>
                <c:pt idx="25969">
                  <c:v>474.49432560000002</c:v>
                </c:pt>
                <c:pt idx="25970">
                  <c:v>474.51021830000002</c:v>
                </c:pt>
                <c:pt idx="25971">
                  <c:v>474.52611020000006</c:v>
                </c:pt>
                <c:pt idx="25972">
                  <c:v>474.54200109999999</c:v>
                </c:pt>
                <c:pt idx="25973">
                  <c:v>474.55789120000003</c:v>
                </c:pt>
                <c:pt idx="25974">
                  <c:v>474.5737805</c:v>
                </c:pt>
                <c:pt idx="25975">
                  <c:v>474.58966880000003</c:v>
                </c:pt>
                <c:pt idx="25976">
                  <c:v>474.60555629999999</c:v>
                </c:pt>
                <c:pt idx="25977">
                  <c:v>474.62144289999998</c:v>
                </c:pt>
                <c:pt idx="25978">
                  <c:v>474.63732859999999</c:v>
                </c:pt>
                <c:pt idx="25979">
                  <c:v>474.65321339999997</c:v>
                </c:pt>
                <c:pt idx="25980">
                  <c:v>474.6690974</c:v>
                </c:pt>
                <c:pt idx="25981">
                  <c:v>474.68498049999999</c:v>
                </c:pt>
                <c:pt idx="25982">
                  <c:v>474.70086270000002</c:v>
                </c:pt>
                <c:pt idx="25983">
                  <c:v>474.71674409999997</c:v>
                </c:pt>
                <c:pt idx="25984">
                  <c:v>474.73262460000001</c:v>
                </c:pt>
                <c:pt idx="25985">
                  <c:v>474.74850420000001</c:v>
                </c:pt>
                <c:pt idx="25986">
                  <c:v>474.76438290000004</c:v>
                </c:pt>
                <c:pt idx="25987">
                  <c:v>474.78026070000004</c:v>
                </c:pt>
                <c:pt idx="25988">
                  <c:v>474.79613770000003</c:v>
                </c:pt>
                <c:pt idx="25989">
                  <c:v>474.81201380000005</c:v>
                </c:pt>
                <c:pt idx="25990">
                  <c:v>474.82788910000005</c:v>
                </c:pt>
                <c:pt idx="25991">
                  <c:v>474.84376340000006</c:v>
                </c:pt>
                <c:pt idx="25992">
                  <c:v>474.8596369</c:v>
                </c:pt>
                <c:pt idx="25993">
                  <c:v>474.87550950000002</c:v>
                </c:pt>
                <c:pt idx="25994">
                  <c:v>474.89138129999998</c:v>
                </c:pt>
                <c:pt idx="25995">
                  <c:v>474.90725210000005</c:v>
                </c:pt>
                <c:pt idx="25996">
                  <c:v>474.9231221</c:v>
                </c:pt>
                <c:pt idx="25997">
                  <c:v>474.93899119999998</c:v>
                </c:pt>
                <c:pt idx="25998">
                  <c:v>474.95485950000005</c:v>
                </c:pt>
                <c:pt idx="25999">
                  <c:v>474.97072680000002</c:v>
                </c:pt>
                <c:pt idx="26000">
                  <c:v>474.98659329999998</c:v>
                </c:pt>
                <c:pt idx="26001">
                  <c:v>475.00245890000002</c:v>
                </c:pt>
                <c:pt idx="26002">
                  <c:v>475.0183237</c:v>
                </c:pt>
                <c:pt idx="26003">
                  <c:v>475.03418760000005</c:v>
                </c:pt>
                <c:pt idx="26004">
                  <c:v>475.05005060000002</c:v>
                </c:pt>
                <c:pt idx="26005">
                  <c:v>475.06591270000007</c:v>
                </c:pt>
                <c:pt idx="26006">
                  <c:v>475.08177390000003</c:v>
                </c:pt>
                <c:pt idx="26007">
                  <c:v>475.09763430000004</c:v>
                </c:pt>
                <c:pt idx="26008">
                  <c:v>475.11349380000001</c:v>
                </c:pt>
                <c:pt idx="26009">
                  <c:v>475.12935240000002</c:v>
                </c:pt>
                <c:pt idx="26010">
                  <c:v>475.14521020000001</c:v>
                </c:pt>
                <c:pt idx="26011">
                  <c:v>475.161067</c:v>
                </c:pt>
                <c:pt idx="26012">
                  <c:v>475.17692310000001</c:v>
                </c:pt>
                <c:pt idx="26013">
                  <c:v>475.19277820000002</c:v>
                </c:pt>
                <c:pt idx="26014">
                  <c:v>475.2086324</c:v>
                </c:pt>
                <c:pt idx="26015">
                  <c:v>475.22448579999997</c:v>
                </c:pt>
                <c:pt idx="26016">
                  <c:v>475.24033830000002</c:v>
                </c:pt>
                <c:pt idx="26017">
                  <c:v>475.25619</c:v>
                </c:pt>
                <c:pt idx="26018">
                  <c:v>475.27204069999999</c:v>
                </c:pt>
                <c:pt idx="26019">
                  <c:v>475.28789060000003</c:v>
                </c:pt>
                <c:pt idx="26020">
                  <c:v>475.30373960000003</c:v>
                </c:pt>
                <c:pt idx="26021">
                  <c:v>475.31958780000002</c:v>
                </c:pt>
                <c:pt idx="26022">
                  <c:v>475.33543500000002</c:v>
                </c:pt>
                <c:pt idx="26023">
                  <c:v>475.3512814</c:v>
                </c:pt>
                <c:pt idx="26024">
                  <c:v>475.36712690000002</c:v>
                </c:pt>
                <c:pt idx="26025">
                  <c:v>475.38297160000002</c:v>
                </c:pt>
                <c:pt idx="26026">
                  <c:v>475.39881530000002</c:v>
                </c:pt>
                <c:pt idx="26027">
                  <c:v>475.41465820000002</c:v>
                </c:pt>
                <c:pt idx="26028">
                  <c:v>475.43050019999998</c:v>
                </c:pt>
                <c:pt idx="26029">
                  <c:v>475.44634139999999</c:v>
                </c:pt>
                <c:pt idx="26030">
                  <c:v>475.46218170000003</c:v>
                </c:pt>
                <c:pt idx="26031">
                  <c:v>475.47802110000003</c:v>
                </c:pt>
                <c:pt idx="26032">
                  <c:v>475.49385960000001</c:v>
                </c:pt>
                <c:pt idx="26033">
                  <c:v>475.50969720000001</c:v>
                </c:pt>
                <c:pt idx="26034">
                  <c:v>475.52553399999999</c:v>
                </c:pt>
                <c:pt idx="26035">
                  <c:v>475.54136990000001</c:v>
                </c:pt>
                <c:pt idx="26036">
                  <c:v>475.55720490000004</c:v>
                </c:pt>
                <c:pt idx="26037">
                  <c:v>475.57303910000002</c:v>
                </c:pt>
                <c:pt idx="26038">
                  <c:v>475.58887240000001</c:v>
                </c:pt>
                <c:pt idx="26039">
                  <c:v>475.60470479999998</c:v>
                </c:pt>
                <c:pt idx="26040">
                  <c:v>475.62053630000003</c:v>
                </c:pt>
                <c:pt idx="26041">
                  <c:v>475.63636700000001</c:v>
                </c:pt>
                <c:pt idx="26042">
                  <c:v>475.65219670000005</c:v>
                </c:pt>
                <c:pt idx="26043">
                  <c:v>475.66802560000002</c:v>
                </c:pt>
                <c:pt idx="26044">
                  <c:v>475.68385369999999</c:v>
                </c:pt>
                <c:pt idx="26045">
                  <c:v>475.69968080000001</c:v>
                </c:pt>
                <c:pt idx="26046">
                  <c:v>475.71550710000002</c:v>
                </c:pt>
                <c:pt idx="26047">
                  <c:v>475.73133250000001</c:v>
                </c:pt>
                <c:pt idx="26048">
                  <c:v>475.74715710000004</c:v>
                </c:pt>
                <c:pt idx="26049">
                  <c:v>475.76298070000001</c:v>
                </c:pt>
                <c:pt idx="26050">
                  <c:v>475.77880350000004</c:v>
                </c:pt>
                <c:pt idx="26051">
                  <c:v>475.79462540000003</c:v>
                </c:pt>
                <c:pt idx="26052">
                  <c:v>475.81044650000001</c:v>
                </c:pt>
                <c:pt idx="26053">
                  <c:v>475.82626670000002</c:v>
                </c:pt>
                <c:pt idx="26054">
                  <c:v>475.84208590000003</c:v>
                </c:pt>
                <c:pt idx="26055">
                  <c:v>475.8579044</c:v>
                </c:pt>
                <c:pt idx="26056">
                  <c:v>475.87372190000002</c:v>
                </c:pt>
                <c:pt idx="26057">
                  <c:v>475.88953860000004</c:v>
                </c:pt>
                <c:pt idx="26058">
                  <c:v>475.90535440000002</c:v>
                </c:pt>
                <c:pt idx="26059">
                  <c:v>475.92116930000003</c:v>
                </c:pt>
                <c:pt idx="26060">
                  <c:v>475.93698340000003</c:v>
                </c:pt>
                <c:pt idx="26061">
                  <c:v>475.95279650000003</c:v>
                </c:pt>
                <c:pt idx="26062">
                  <c:v>475.96860880000003</c:v>
                </c:pt>
                <c:pt idx="26063">
                  <c:v>475.98442030000001</c:v>
                </c:pt>
                <c:pt idx="26064">
                  <c:v>476.0002308</c:v>
                </c:pt>
                <c:pt idx="26065">
                  <c:v>476.01604050000003</c:v>
                </c:pt>
                <c:pt idx="26066">
                  <c:v>476.03184930000003</c:v>
                </c:pt>
                <c:pt idx="26067">
                  <c:v>476.0476572</c:v>
                </c:pt>
                <c:pt idx="26068">
                  <c:v>476.06346430000002</c:v>
                </c:pt>
                <c:pt idx="26069">
                  <c:v>476.07927050000006</c:v>
                </c:pt>
                <c:pt idx="26070">
                  <c:v>476.09507580000002</c:v>
                </c:pt>
                <c:pt idx="26071">
                  <c:v>476.11088020000005</c:v>
                </c:pt>
                <c:pt idx="26072">
                  <c:v>476.12668380000002</c:v>
                </c:pt>
                <c:pt idx="26073">
                  <c:v>476.14248650000002</c:v>
                </c:pt>
                <c:pt idx="26074">
                  <c:v>476.15828830000004</c:v>
                </c:pt>
                <c:pt idx="26075">
                  <c:v>476.17408920000003</c:v>
                </c:pt>
                <c:pt idx="26076">
                  <c:v>476.18988930000006</c:v>
                </c:pt>
                <c:pt idx="26077">
                  <c:v>476.20568850000001</c:v>
                </c:pt>
                <c:pt idx="26078">
                  <c:v>476.22148680000004</c:v>
                </c:pt>
                <c:pt idx="26079">
                  <c:v>476.23728419999998</c:v>
                </c:pt>
                <c:pt idx="26080">
                  <c:v>476.25308080000002</c:v>
                </c:pt>
                <c:pt idx="26081">
                  <c:v>476.26887650000003</c:v>
                </c:pt>
                <c:pt idx="26082">
                  <c:v>476.28467130000001</c:v>
                </c:pt>
                <c:pt idx="26083">
                  <c:v>476.30046530000004</c:v>
                </c:pt>
                <c:pt idx="26084">
                  <c:v>476.31625830000002</c:v>
                </c:pt>
                <c:pt idx="26085">
                  <c:v>476.33205050000004</c:v>
                </c:pt>
                <c:pt idx="26086">
                  <c:v>476.34784180000003</c:v>
                </c:pt>
                <c:pt idx="26087">
                  <c:v>476.36363230000006</c:v>
                </c:pt>
                <c:pt idx="26088">
                  <c:v>476.37942190000001</c:v>
                </c:pt>
                <c:pt idx="26089">
                  <c:v>476.39521060000004</c:v>
                </c:pt>
                <c:pt idx="26090">
                  <c:v>476.41099840000004</c:v>
                </c:pt>
                <c:pt idx="26091">
                  <c:v>476.42678540000003</c:v>
                </c:pt>
                <c:pt idx="26092">
                  <c:v>476.44257140000002</c:v>
                </c:pt>
                <c:pt idx="26093">
                  <c:v>476.45835660000006</c:v>
                </c:pt>
                <c:pt idx="26094">
                  <c:v>476.47414100000003</c:v>
                </c:pt>
                <c:pt idx="26095">
                  <c:v>476.48992440000001</c:v>
                </c:pt>
                <c:pt idx="26096">
                  <c:v>476.50570700000003</c:v>
                </c:pt>
                <c:pt idx="26097">
                  <c:v>476.52148870000002</c:v>
                </c:pt>
                <c:pt idx="26098">
                  <c:v>476.5372696</c:v>
                </c:pt>
                <c:pt idx="26099">
                  <c:v>476.55304950000004</c:v>
                </c:pt>
                <c:pt idx="26100">
                  <c:v>476.56882860000002</c:v>
                </c:pt>
                <c:pt idx="26101">
                  <c:v>476.58460680000002</c:v>
                </c:pt>
                <c:pt idx="26102">
                  <c:v>476.60038420000001</c:v>
                </c:pt>
                <c:pt idx="26103">
                  <c:v>476.61616060000006</c:v>
                </c:pt>
                <c:pt idx="26104">
                  <c:v>476.63193619999998</c:v>
                </c:pt>
                <c:pt idx="26105">
                  <c:v>476.64771090000005</c:v>
                </c:pt>
                <c:pt idx="26106">
                  <c:v>476.66348479999999</c:v>
                </c:pt>
                <c:pt idx="26107">
                  <c:v>476.67925780000002</c:v>
                </c:pt>
                <c:pt idx="26108">
                  <c:v>476.69502980000004</c:v>
                </c:pt>
                <c:pt idx="26109">
                  <c:v>476.71080110000003</c:v>
                </c:pt>
                <c:pt idx="26110">
                  <c:v>476.72657140000001</c:v>
                </c:pt>
                <c:pt idx="26111">
                  <c:v>476.74234089999999</c:v>
                </c:pt>
                <c:pt idx="26112">
                  <c:v>476.75810950000005</c:v>
                </c:pt>
                <c:pt idx="26113">
                  <c:v>476.77387720000002</c:v>
                </c:pt>
                <c:pt idx="26114">
                  <c:v>476.78964409999998</c:v>
                </c:pt>
                <c:pt idx="26115">
                  <c:v>476.80541000000005</c:v>
                </c:pt>
                <c:pt idx="26116">
                  <c:v>476.8211751</c:v>
                </c:pt>
                <c:pt idx="26117">
                  <c:v>476.83693940000001</c:v>
                </c:pt>
                <c:pt idx="26118">
                  <c:v>476.85270270000001</c:v>
                </c:pt>
                <c:pt idx="26119">
                  <c:v>476.8684652</c:v>
                </c:pt>
                <c:pt idx="26120">
                  <c:v>476.88422680000002</c:v>
                </c:pt>
                <c:pt idx="26121">
                  <c:v>476.89998750000001</c:v>
                </c:pt>
                <c:pt idx="26122">
                  <c:v>476.91574740000004</c:v>
                </c:pt>
                <c:pt idx="26123">
                  <c:v>476.93150640000005</c:v>
                </c:pt>
                <c:pt idx="26124">
                  <c:v>476.94726450000002</c:v>
                </c:pt>
                <c:pt idx="26125">
                  <c:v>476.96302170000001</c:v>
                </c:pt>
                <c:pt idx="26126">
                  <c:v>476.94272050000001</c:v>
                </c:pt>
                <c:pt idx="26127">
                  <c:v>476.95923840000006</c:v>
                </c:pt>
                <c:pt idx="26128">
                  <c:v>476.97575530000006</c:v>
                </c:pt>
                <c:pt idx="26129">
                  <c:v>476.99227140000005</c:v>
                </c:pt>
                <c:pt idx="26130">
                  <c:v>477.00878660000006</c:v>
                </c:pt>
                <c:pt idx="26131">
                  <c:v>477.02530080000008</c:v>
                </c:pt>
                <c:pt idx="26132">
                  <c:v>477.04181420000003</c:v>
                </c:pt>
                <c:pt idx="26133">
                  <c:v>477.05832670000007</c:v>
                </c:pt>
                <c:pt idx="26134">
                  <c:v>477.07483830000001</c:v>
                </c:pt>
                <c:pt idx="26135">
                  <c:v>477.09134910000006</c:v>
                </c:pt>
                <c:pt idx="26136">
                  <c:v>477.1078589</c:v>
                </c:pt>
                <c:pt idx="26137">
                  <c:v>477.12436779999996</c:v>
                </c:pt>
                <c:pt idx="26138">
                  <c:v>477.14087590000003</c:v>
                </c:pt>
                <c:pt idx="26139">
                  <c:v>477.15738300000004</c:v>
                </c:pt>
                <c:pt idx="26140">
                  <c:v>477.17388929999998</c:v>
                </c:pt>
                <c:pt idx="26141">
                  <c:v>477.19039470000001</c:v>
                </c:pt>
                <c:pt idx="26142">
                  <c:v>477.20689920000001</c:v>
                </c:pt>
                <c:pt idx="26143">
                  <c:v>477.22340279999997</c:v>
                </c:pt>
                <c:pt idx="26144">
                  <c:v>477.23990550000002</c:v>
                </c:pt>
                <c:pt idx="26145">
                  <c:v>477.25640729999998</c:v>
                </c:pt>
                <c:pt idx="26146">
                  <c:v>477.27290820000007</c:v>
                </c:pt>
                <c:pt idx="26147">
                  <c:v>477.28940819999997</c:v>
                </c:pt>
                <c:pt idx="26148">
                  <c:v>477.30590740000008</c:v>
                </c:pt>
                <c:pt idx="26149">
                  <c:v>477.32240560000002</c:v>
                </c:pt>
                <c:pt idx="26150">
                  <c:v>477.33890300000002</c:v>
                </c:pt>
                <c:pt idx="26151">
                  <c:v>477.35539940000001</c:v>
                </c:pt>
                <c:pt idx="26152">
                  <c:v>477.37189500000005</c:v>
                </c:pt>
                <c:pt idx="26153">
                  <c:v>477.38838970000006</c:v>
                </c:pt>
                <c:pt idx="26154">
                  <c:v>477.40488350000004</c:v>
                </c:pt>
                <c:pt idx="26155">
                  <c:v>477.4213764000001</c:v>
                </c:pt>
                <c:pt idx="26156">
                  <c:v>477.43786839999996</c:v>
                </c:pt>
                <c:pt idx="26157">
                  <c:v>477.45435950000007</c:v>
                </c:pt>
                <c:pt idx="26158">
                  <c:v>477.47084980000005</c:v>
                </c:pt>
                <c:pt idx="26159">
                  <c:v>477.48733910000004</c:v>
                </c:pt>
                <c:pt idx="26160">
                  <c:v>477.50382759999997</c:v>
                </c:pt>
                <c:pt idx="26161">
                  <c:v>477.5203151</c:v>
                </c:pt>
                <c:pt idx="26162">
                  <c:v>477.53680179999998</c:v>
                </c:pt>
                <c:pt idx="26163">
                  <c:v>477.55328760000003</c:v>
                </c:pt>
                <c:pt idx="26164">
                  <c:v>477.56977250000006</c:v>
                </c:pt>
                <c:pt idx="26165">
                  <c:v>477.58625650000005</c:v>
                </c:pt>
                <c:pt idx="26166">
                  <c:v>477.60273959999995</c:v>
                </c:pt>
                <c:pt idx="26167">
                  <c:v>477.61922179999999</c:v>
                </c:pt>
                <c:pt idx="26168">
                  <c:v>477.63570310000006</c:v>
                </c:pt>
                <c:pt idx="26169">
                  <c:v>477.65218359999994</c:v>
                </c:pt>
                <c:pt idx="26170">
                  <c:v>477.6686631</c:v>
                </c:pt>
                <c:pt idx="26171">
                  <c:v>477.68514170000009</c:v>
                </c:pt>
                <c:pt idx="26172">
                  <c:v>477.70161949999999</c:v>
                </c:pt>
                <c:pt idx="26173">
                  <c:v>477.71809640000004</c:v>
                </c:pt>
                <c:pt idx="26174">
                  <c:v>477.73457239999999</c:v>
                </c:pt>
                <c:pt idx="26175">
                  <c:v>477.75104750000003</c:v>
                </c:pt>
                <c:pt idx="26176">
                  <c:v>477.76752169999997</c:v>
                </c:pt>
                <c:pt idx="26177">
                  <c:v>477.78399500000006</c:v>
                </c:pt>
                <c:pt idx="26178">
                  <c:v>477.80046740000006</c:v>
                </c:pt>
                <c:pt idx="26179">
                  <c:v>477.81693890000003</c:v>
                </c:pt>
                <c:pt idx="26180">
                  <c:v>477.8334096000001</c:v>
                </c:pt>
                <c:pt idx="26181">
                  <c:v>477.8498793</c:v>
                </c:pt>
                <c:pt idx="26182">
                  <c:v>477.86634820000006</c:v>
                </c:pt>
                <c:pt idx="26183">
                  <c:v>477.88281609999996</c:v>
                </c:pt>
                <c:pt idx="26184">
                  <c:v>477.89928319999996</c:v>
                </c:pt>
                <c:pt idx="26185">
                  <c:v>477.91574940000004</c:v>
                </c:pt>
                <c:pt idx="26186">
                  <c:v>477.93221470000003</c:v>
                </c:pt>
                <c:pt idx="26187">
                  <c:v>477.94867910000005</c:v>
                </c:pt>
                <c:pt idx="26188">
                  <c:v>477.96514259999998</c:v>
                </c:pt>
                <c:pt idx="26189">
                  <c:v>477.98160519999999</c:v>
                </c:pt>
                <c:pt idx="26190">
                  <c:v>477.99806690000003</c:v>
                </c:pt>
                <c:pt idx="26191">
                  <c:v>478.01452780000005</c:v>
                </c:pt>
                <c:pt idx="26192">
                  <c:v>478.03098770000003</c:v>
                </c:pt>
                <c:pt idx="26193">
                  <c:v>478.04744679999999</c:v>
                </c:pt>
                <c:pt idx="26194">
                  <c:v>478.06390500000003</c:v>
                </c:pt>
                <c:pt idx="26195">
                  <c:v>478.08036220000008</c:v>
                </c:pt>
                <c:pt idx="26196">
                  <c:v>478.09681860000001</c:v>
                </c:pt>
                <c:pt idx="26197">
                  <c:v>478.11327410000007</c:v>
                </c:pt>
                <c:pt idx="26198">
                  <c:v>478.12972870000004</c:v>
                </c:pt>
                <c:pt idx="26199">
                  <c:v>478.14618239999999</c:v>
                </c:pt>
                <c:pt idx="26200">
                  <c:v>478.16263529999998</c:v>
                </c:pt>
                <c:pt idx="26201">
                  <c:v>478.17908720000003</c:v>
                </c:pt>
                <c:pt idx="26202">
                  <c:v>478.19553820000004</c:v>
                </c:pt>
                <c:pt idx="26203">
                  <c:v>478.21198840000005</c:v>
                </c:pt>
                <c:pt idx="26204">
                  <c:v>478.22843760000006</c:v>
                </c:pt>
                <c:pt idx="26205">
                  <c:v>478.24488600000001</c:v>
                </c:pt>
                <c:pt idx="26206">
                  <c:v>478.26133349999998</c:v>
                </c:pt>
                <c:pt idx="26207">
                  <c:v>478.27778010000009</c:v>
                </c:pt>
                <c:pt idx="26208">
                  <c:v>478.29422579999999</c:v>
                </c:pt>
                <c:pt idx="26209">
                  <c:v>478.31067059999998</c:v>
                </c:pt>
                <c:pt idx="26210">
                  <c:v>478.32711450000005</c:v>
                </c:pt>
                <c:pt idx="26211">
                  <c:v>478.34355749999997</c:v>
                </c:pt>
                <c:pt idx="26212">
                  <c:v>478.35999970000006</c:v>
                </c:pt>
                <c:pt idx="26213">
                  <c:v>478.37644090000003</c:v>
                </c:pt>
                <c:pt idx="26214">
                  <c:v>478.39288130000006</c:v>
                </c:pt>
                <c:pt idx="26215">
                  <c:v>478.40932070000002</c:v>
                </c:pt>
                <c:pt idx="26216">
                  <c:v>478.42575929999998</c:v>
                </c:pt>
                <c:pt idx="26217">
                  <c:v>478.44219699999996</c:v>
                </c:pt>
                <c:pt idx="26218">
                  <c:v>478.45863380000009</c:v>
                </c:pt>
                <c:pt idx="26219">
                  <c:v>478.47506970000001</c:v>
                </c:pt>
                <c:pt idx="26220">
                  <c:v>478.49150470000001</c:v>
                </c:pt>
                <c:pt idx="26221">
                  <c:v>478.50793879999998</c:v>
                </c:pt>
                <c:pt idx="26222">
                  <c:v>478.52437200000003</c:v>
                </c:pt>
                <c:pt idx="26223">
                  <c:v>478.54080440000001</c:v>
                </c:pt>
                <c:pt idx="26224">
                  <c:v>478.5572358</c:v>
                </c:pt>
                <c:pt idx="26225">
                  <c:v>478.57366639999998</c:v>
                </c:pt>
                <c:pt idx="26226">
                  <c:v>478.59009600000002</c:v>
                </c:pt>
                <c:pt idx="26227">
                  <c:v>478.60652480000005</c:v>
                </c:pt>
                <c:pt idx="26228">
                  <c:v>478.62295270000004</c:v>
                </c:pt>
                <c:pt idx="26229">
                  <c:v>478.63937970000006</c:v>
                </c:pt>
                <c:pt idx="26230">
                  <c:v>478.6558058</c:v>
                </c:pt>
                <c:pt idx="26231">
                  <c:v>478.67223100000001</c:v>
                </c:pt>
                <c:pt idx="26232">
                  <c:v>478.68865529999999</c:v>
                </c:pt>
                <c:pt idx="26233">
                  <c:v>478.70507880000002</c:v>
                </c:pt>
                <c:pt idx="26234">
                  <c:v>478.7215013</c:v>
                </c:pt>
                <c:pt idx="26235">
                  <c:v>478.7379229</c:v>
                </c:pt>
                <c:pt idx="26236">
                  <c:v>478.75434369999999</c:v>
                </c:pt>
                <c:pt idx="26237">
                  <c:v>478.77076360000001</c:v>
                </c:pt>
                <c:pt idx="26238">
                  <c:v>478.78718260000005</c:v>
                </c:pt>
                <c:pt idx="26239">
                  <c:v>478.80360059999998</c:v>
                </c:pt>
                <c:pt idx="26240">
                  <c:v>478.82001780000002</c:v>
                </c:pt>
                <c:pt idx="26241">
                  <c:v>478.83643410000008</c:v>
                </c:pt>
                <c:pt idx="26242">
                  <c:v>478.85284960000001</c:v>
                </c:pt>
                <c:pt idx="26243">
                  <c:v>478.86926410000001</c:v>
                </c:pt>
                <c:pt idx="26244">
                  <c:v>478.88567769999997</c:v>
                </c:pt>
                <c:pt idx="26245">
                  <c:v>478.90209049999999</c:v>
                </c:pt>
                <c:pt idx="26246">
                  <c:v>478.91850230000006</c:v>
                </c:pt>
                <c:pt idx="26247">
                  <c:v>478.93491330000001</c:v>
                </c:pt>
                <c:pt idx="26248">
                  <c:v>478.95132330000001</c:v>
                </c:pt>
                <c:pt idx="26249">
                  <c:v>478.96773250000007</c:v>
                </c:pt>
                <c:pt idx="26250">
                  <c:v>478.98414079999998</c:v>
                </c:pt>
                <c:pt idx="26251">
                  <c:v>479.00054819999997</c:v>
                </c:pt>
                <c:pt idx="26252">
                  <c:v>479.01695470000004</c:v>
                </c:pt>
                <c:pt idx="26253">
                  <c:v>479.03336029999997</c:v>
                </c:pt>
                <c:pt idx="26254">
                  <c:v>479.04976510000006</c:v>
                </c:pt>
                <c:pt idx="26255">
                  <c:v>479.06616889999998</c:v>
                </c:pt>
                <c:pt idx="26256">
                  <c:v>479.08257180000004</c:v>
                </c:pt>
                <c:pt idx="26257">
                  <c:v>479.09897389999998</c:v>
                </c:pt>
                <c:pt idx="26258">
                  <c:v>479.11537509999999</c:v>
                </c:pt>
                <c:pt idx="26259">
                  <c:v>479.13177530000007</c:v>
                </c:pt>
                <c:pt idx="26260">
                  <c:v>479.14817470000003</c:v>
                </c:pt>
                <c:pt idx="26261">
                  <c:v>479.16457320000006</c:v>
                </c:pt>
                <c:pt idx="26262">
                  <c:v>479.18097080000007</c:v>
                </c:pt>
                <c:pt idx="26263">
                  <c:v>479.19736749999998</c:v>
                </c:pt>
                <c:pt idx="26264">
                  <c:v>479.21376330000004</c:v>
                </c:pt>
                <c:pt idx="26265">
                  <c:v>479.23015830000003</c:v>
                </c:pt>
                <c:pt idx="26266">
                  <c:v>479.24655229999996</c:v>
                </c:pt>
                <c:pt idx="26267">
                  <c:v>479.26294540000004</c:v>
                </c:pt>
                <c:pt idx="26268">
                  <c:v>479.27933769999999</c:v>
                </c:pt>
                <c:pt idx="26269">
                  <c:v>479.29572910000002</c:v>
                </c:pt>
                <c:pt idx="26270">
                  <c:v>479.31211950000005</c:v>
                </c:pt>
                <c:pt idx="26271">
                  <c:v>479.32850910000002</c:v>
                </c:pt>
                <c:pt idx="26272">
                  <c:v>479.34489779999996</c:v>
                </c:pt>
                <c:pt idx="26273">
                  <c:v>479.36128559999997</c:v>
                </c:pt>
                <c:pt idx="26274">
                  <c:v>479.37767250000007</c:v>
                </c:pt>
                <c:pt idx="26275">
                  <c:v>479.39405849999997</c:v>
                </c:pt>
                <c:pt idx="26276">
                  <c:v>479.41044370000009</c:v>
                </c:pt>
                <c:pt idx="26277">
                  <c:v>479.42682790000003</c:v>
                </c:pt>
                <c:pt idx="26278">
                  <c:v>479.44321130000003</c:v>
                </c:pt>
                <c:pt idx="26279">
                  <c:v>479.45959370000008</c:v>
                </c:pt>
                <c:pt idx="26280">
                  <c:v>479.47597530000002</c:v>
                </c:pt>
                <c:pt idx="26281">
                  <c:v>479.49235600000003</c:v>
                </c:pt>
                <c:pt idx="26282">
                  <c:v>479.50873580000001</c:v>
                </c:pt>
                <c:pt idx="26283">
                  <c:v>479.52511470000002</c:v>
                </c:pt>
                <c:pt idx="26284">
                  <c:v>479.54149270000005</c:v>
                </c:pt>
                <c:pt idx="26285">
                  <c:v>479.55786980000005</c:v>
                </c:pt>
                <c:pt idx="26286">
                  <c:v>479.57424599999996</c:v>
                </c:pt>
                <c:pt idx="26287">
                  <c:v>479.59062130000001</c:v>
                </c:pt>
                <c:pt idx="26288">
                  <c:v>479.60699580000005</c:v>
                </c:pt>
                <c:pt idx="26289">
                  <c:v>479.62336929999998</c:v>
                </c:pt>
                <c:pt idx="26290">
                  <c:v>479.63974200000007</c:v>
                </c:pt>
                <c:pt idx="26291">
                  <c:v>479.65611380000001</c:v>
                </c:pt>
                <c:pt idx="26292">
                  <c:v>479.67248460000008</c:v>
                </c:pt>
                <c:pt idx="26293">
                  <c:v>479.68885460000007</c:v>
                </c:pt>
                <c:pt idx="26294">
                  <c:v>479.70522369999998</c:v>
                </c:pt>
                <c:pt idx="26295">
                  <c:v>479.72159190000002</c:v>
                </c:pt>
                <c:pt idx="26296">
                  <c:v>479.73795920000003</c:v>
                </c:pt>
                <c:pt idx="26297">
                  <c:v>479.75432570000004</c:v>
                </c:pt>
                <c:pt idx="26298">
                  <c:v>479.77069120000004</c:v>
                </c:pt>
                <c:pt idx="26299">
                  <c:v>479.78705589999998</c:v>
                </c:pt>
                <c:pt idx="26300">
                  <c:v>479.80341960000004</c:v>
                </c:pt>
                <c:pt idx="26301">
                  <c:v>479.81978250000003</c:v>
                </c:pt>
                <c:pt idx="26302">
                  <c:v>479.83614440000002</c:v>
                </c:pt>
                <c:pt idx="26303">
                  <c:v>479.85250550000006</c:v>
                </c:pt>
                <c:pt idx="26304">
                  <c:v>479.86886570000007</c:v>
                </c:pt>
                <c:pt idx="26305">
                  <c:v>479.88522499999999</c:v>
                </c:pt>
                <c:pt idx="26306">
                  <c:v>479.90158340000005</c:v>
                </c:pt>
                <c:pt idx="26307">
                  <c:v>479.91794090000002</c:v>
                </c:pt>
                <c:pt idx="26308">
                  <c:v>479.93429760000004</c:v>
                </c:pt>
                <c:pt idx="26309">
                  <c:v>479.9506533</c:v>
                </c:pt>
                <c:pt idx="26310">
                  <c:v>479.96700820000007</c:v>
                </c:pt>
                <c:pt idx="26311">
                  <c:v>479.98336210000002</c:v>
                </c:pt>
                <c:pt idx="26312">
                  <c:v>479.99971520000003</c:v>
                </c:pt>
                <c:pt idx="26313">
                  <c:v>480.01606740000005</c:v>
                </c:pt>
                <c:pt idx="26314">
                  <c:v>480.03241860000003</c:v>
                </c:pt>
                <c:pt idx="26315">
                  <c:v>480.04876900000005</c:v>
                </c:pt>
                <c:pt idx="26316">
                  <c:v>480.06511849999998</c:v>
                </c:pt>
                <c:pt idx="26317">
                  <c:v>480.0814671</c:v>
                </c:pt>
                <c:pt idx="26318">
                  <c:v>480.0978149</c:v>
                </c:pt>
                <c:pt idx="26319">
                  <c:v>480.11416170000007</c:v>
                </c:pt>
                <c:pt idx="26320">
                  <c:v>480.13050759999999</c:v>
                </c:pt>
                <c:pt idx="26321">
                  <c:v>480.14685270000007</c:v>
                </c:pt>
                <c:pt idx="26322">
                  <c:v>480.16319680000004</c:v>
                </c:pt>
                <c:pt idx="26323">
                  <c:v>480.1795401</c:v>
                </c:pt>
                <c:pt idx="26324">
                  <c:v>480.19588249999998</c:v>
                </c:pt>
                <c:pt idx="26325">
                  <c:v>480.21222400000005</c:v>
                </c:pt>
                <c:pt idx="26326">
                  <c:v>480.22856460000003</c:v>
                </c:pt>
                <c:pt idx="26327">
                  <c:v>480.24490430000003</c:v>
                </c:pt>
                <c:pt idx="26328">
                  <c:v>480.26124310000006</c:v>
                </c:pt>
                <c:pt idx="26329">
                  <c:v>480.27758100000005</c:v>
                </c:pt>
                <c:pt idx="26330">
                  <c:v>480.29391800000002</c:v>
                </c:pt>
                <c:pt idx="26331">
                  <c:v>480.31025420000003</c:v>
                </c:pt>
                <c:pt idx="26332">
                  <c:v>480.32658940000005</c:v>
                </c:pt>
                <c:pt idx="26333">
                  <c:v>480.34292379999999</c:v>
                </c:pt>
                <c:pt idx="26334">
                  <c:v>480.35925729999997</c:v>
                </c:pt>
                <c:pt idx="26335">
                  <c:v>480.37558990000008</c:v>
                </c:pt>
                <c:pt idx="26336">
                  <c:v>480.39192150000002</c:v>
                </c:pt>
                <c:pt idx="26337">
                  <c:v>480.40825230000007</c:v>
                </c:pt>
                <c:pt idx="26338">
                  <c:v>480.42458220000003</c:v>
                </c:pt>
                <c:pt idx="26339">
                  <c:v>480.44091130000004</c:v>
                </c:pt>
                <c:pt idx="26340">
                  <c:v>480.45723940000005</c:v>
                </c:pt>
                <c:pt idx="26341">
                  <c:v>480.47356660000003</c:v>
                </c:pt>
                <c:pt idx="26342">
                  <c:v>480.48989300000005</c:v>
                </c:pt>
                <c:pt idx="26343">
                  <c:v>480.50621840000008</c:v>
                </c:pt>
                <c:pt idx="26344">
                  <c:v>480.52254299999998</c:v>
                </c:pt>
                <c:pt idx="26345">
                  <c:v>480.53886670000003</c:v>
                </c:pt>
                <c:pt idx="26346">
                  <c:v>480.55518940000002</c:v>
                </c:pt>
                <c:pt idx="26347">
                  <c:v>480.5715113</c:v>
                </c:pt>
                <c:pt idx="26348">
                  <c:v>480.5878323</c:v>
                </c:pt>
                <c:pt idx="26349">
                  <c:v>480.60415239999998</c:v>
                </c:pt>
                <c:pt idx="26350">
                  <c:v>480.6204717</c:v>
                </c:pt>
                <c:pt idx="26351">
                  <c:v>480.63679000000002</c:v>
                </c:pt>
                <c:pt idx="26352">
                  <c:v>480.65310740000001</c:v>
                </c:pt>
                <c:pt idx="26353">
                  <c:v>480.66942400000005</c:v>
                </c:pt>
                <c:pt idx="26354">
                  <c:v>480.68573960000003</c:v>
                </c:pt>
                <c:pt idx="26355">
                  <c:v>480.70205440000001</c:v>
                </c:pt>
                <c:pt idx="26356">
                  <c:v>480.71836830000001</c:v>
                </c:pt>
                <c:pt idx="26357">
                  <c:v>480.73468130000003</c:v>
                </c:pt>
                <c:pt idx="26358">
                  <c:v>480.7509933</c:v>
                </c:pt>
                <c:pt idx="26359">
                  <c:v>480.76730459999999</c:v>
                </c:pt>
                <c:pt idx="26360">
                  <c:v>480.78361489999998</c:v>
                </c:pt>
                <c:pt idx="26361">
                  <c:v>480.79992430000004</c:v>
                </c:pt>
                <c:pt idx="26362">
                  <c:v>480.81623280000008</c:v>
                </c:pt>
                <c:pt idx="26363">
                  <c:v>480.83254050000005</c:v>
                </c:pt>
                <c:pt idx="26364">
                  <c:v>480.84884719999997</c:v>
                </c:pt>
                <c:pt idx="26365">
                  <c:v>480.86515309999999</c:v>
                </c:pt>
                <c:pt idx="26366">
                  <c:v>480.88145799999995</c:v>
                </c:pt>
                <c:pt idx="26367">
                  <c:v>480.89776210000002</c:v>
                </c:pt>
                <c:pt idx="26368">
                  <c:v>480.9140653</c:v>
                </c:pt>
                <c:pt idx="26369">
                  <c:v>480.93036760000007</c:v>
                </c:pt>
                <c:pt idx="26370">
                  <c:v>480.94666899999999</c:v>
                </c:pt>
                <c:pt idx="26371">
                  <c:v>480.96296949999999</c:v>
                </c:pt>
                <c:pt idx="26372">
                  <c:v>480.97926910000007</c:v>
                </c:pt>
                <c:pt idx="26373">
                  <c:v>480.99556790000008</c:v>
                </c:pt>
                <c:pt idx="26374">
                  <c:v>481.01186570000004</c:v>
                </c:pt>
                <c:pt idx="26375">
                  <c:v>481.0281627</c:v>
                </c:pt>
                <c:pt idx="26376">
                  <c:v>481.04445870000001</c:v>
                </c:pt>
                <c:pt idx="26377">
                  <c:v>481.06075390000001</c:v>
                </c:pt>
                <c:pt idx="26378">
                  <c:v>481.07704820000004</c:v>
                </c:pt>
                <c:pt idx="26379">
                  <c:v>481.09334160000003</c:v>
                </c:pt>
                <c:pt idx="26380">
                  <c:v>481.10963409999999</c:v>
                </c:pt>
                <c:pt idx="26381">
                  <c:v>481.12592570000004</c:v>
                </c:pt>
                <c:pt idx="26382">
                  <c:v>481.14221640000005</c:v>
                </c:pt>
                <c:pt idx="26383">
                  <c:v>481.15850619999998</c:v>
                </c:pt>
                <c:pt idx="26384">
                  <c:v>481.17479510000004</c:v>
                </c:pt>
                <c:pt idx="26385">
                  <c:v>481.19108320000004</c:v>
                </c:pt>
                <c:pt idx="26386">
                  <c:v>481.20737029999998</c:v>
                </c:pt>
                <c:pt idx="26387">
                  <c:v>481.22365659999997</c:v>
                </c:pt>
                <c:pt idx="26388">
                  <c:v>481.23994200000004</c:v>
                </c:pt>
                <c:pt idx="26389">
                  <c:v>481.25622650000003</c:v>
                </c:pt>
                <c:pt idx="26390">
                  <c:v>481.27251000000007</c:v>
                </c:pt>
                <c:pt idx="26391">
                  <c:v>481.28879270000004</c:v>
                </c:pt>
                <c:pt idx="26392">
                  <c:v>481.30507460000001</c:v>
                </c:pt>
                <c:pt idx="26393">
                  <c:v>481.32135550000004</c:v>
                </c:pt>
                <c:pt idx="26394">
                  <c:v>481.33763550000003</c:v>
                </c:pt>
                <c:pt idx="26395">
                  <c:v>481.35391460000005</c:v>
                </c:pt>
                <c:pt idx="26396">
                  <c:v>481.37019290000006</c:v>
                </c:pt>
                <c:pt idx="26397">
                  <c:v>481.38647020000002</c:v>
                </c:pt>
                <c:pt idx="26398">
                  <c:v>481.40274670000002</c:v>
                </c:pt>
                <c:pt idx="26399">
                  <c:v>481.41902229999999</c:v>
                </c:pt>
                <c:pt idx="26400">
                  <c:v>481.43529700000005</c:v>
                </c:pt>
                <c:pt idx="26401">
                  <c:v>481.45157079999996</c:v>
                </c:pt>
                <c:pt idx="26402">
                  <c:v>481.46784370000006</c:v>
                </c:pt>
                <c:pt idx="26403">
                  <c:v>481.48411570000002</c:v>
                </c:pt>
                <c:pt idx="26404">
                  <c:v>481.5003868</c:v>
                </c:pt>
                <c:pt idx="26405">
                  <c:v>481.51665700000001</c:v>
                </c:pt>
                <c:pt idx="26406">
                  <c:v>481.53292640000001</c:v>
                </c:pt>
                <c:pt idx="26407">
                  <c:v>481.54919480000007</c:v>
                </c:pt>
                <c:pt idx="26408">
                  <c:v>481.5654624</c:v>
                </c:pt>
                <c:pt idx="26409">
                  <c:v>481.58172900000005</c:v>
                </c:pt>
                <c:pt idx="26410">
                  <c:v>481.59799480000004</c:v>
                </c:pt>
                <c:pt idx="26411">
                  <c:v>481.61425969999999</c:v>
                </c:pt>
                <c:pt idx="26412">
                  <c:v>481.63052370000003</c:v>
                </c:pt>
                <c:pt idx="26413">
                  <c:v>481.64678680000003</c:v>
                </c:pt>
                <c:pt idx="26414">
                  <c:v>481.66304900000006</c:v>
                </c:pt>
                <c:pt idx="26415">
                  <c:v>481.6793103</c:v>
                </c:pt>
                <c:pt idx="26416">
                  <c:v>481.69557080000004</c:v>
                </c:pt>
                <c:pt idx="26417">
                  <c:v>481.71183029999997</c:v>
                </c:pt>
                <c:pt idx="26418">
                  <c:v>481.72808900000001</c:v>
                </c:pt>
                <c:pt idx="26419">
                  <c:v>481.74434669999999</c:v>
                </c:pt>
                <c:pt idx="26420">
                  <c:v>481.76060360000002</c:v>
                </c:pt>
                <c:pt idx="26421">
                  <c:v>481.77685960000002</c:v>
                </c:pt>
                <c:pt idx="26422">
                  <c:v>481.79311470000005</c:v>
                </c:pt>
                <c:pt idx="26423">
                  <c:v>481.80936889999998</c:v>
                </c:pt>
                <c:pt idx="26424">
                  <c:v>481.8256222</c:v>
                </c:pt>
                <c:pt idx="26425">
                  <c:v>481.84187460000004</c:v>
                </c:pt>
                <c:pt idx="26426">
                  <c:v>481.85812609999999</c:v>
                </c:pt>
                <c:pt idx="26427">
                  <c:v>481.87437680000005</c:v>
                </c:pt>
                <c:pt idx="26428">
                  <c:v>481.8906265</c:v>
                </c:pt>
                <c:pt idx="26429">
                  <c:v>481.90687539999999</c:v>
                </c:pt>
                <c:pt idx="26430">
                  <c:v>481.92312329999999</c:v>
                </c:pt>
                <c:pt idx="26431">
                  <c:v>481.93937040000003</c:v>
                </c:pt>
                <c:pt idx="26432">
                  <c:v>481.95561660000004</c:v>
                </c:pt>
                <c:pt idx="26433">
                  <c:v>481.97186190000002</c:v>
                </c:pt>
                <c:pt idx="26434">
                  <c:v>481.98810630000003</c:v>
                </c:pt>
                <c:pt idx="26435">
                  <c:v>482.00434980000006</c:v>
                </c:pt>
                <c:pt idx="26436">
                  <c:v>482.0205924</c:v>
                </c:pt>
                <c:pt idx="26437">
                  <c:v>482.03683410000002</c:v>
                </c:pt>
                <c:pt idx="26438">
                  <c:v>482.05307500000004</c:v>
                </c:pt>
                <c:pt idx="26439">
                  <c:v>482.06931489999999</c:v>
                </c:pt>
                <c:pt idx="26440">
                  <c:v>482.085554</c:v>
                </c:pt>
                <c:pt idx="26441">
                  <c:v>482.10179210000001</c:v>
                </c:pt>
                <c:pt idx="26442">
                  <c:v>482.11802940000001</c:v>
                </c:pt>
                <c:pt idx="26443">
                  <c:v>482.13426580000004</c:v>
                </c:pt>
                <c:pt idx="26444">
                  <c:v>482.15050130000003</c:v>
                </c:pt>
                <c:pt idx="26445">
                  <c:v>482.16673590000005</c:v>
                </c:pt>
                <c:pt idx="26446">
                  <c:v>482.18296960000009</c:v>
                </c:pt>
                <c:pt idx="26447">
                  <c:v>482.19920240000005</c:v>
                </c:pt>
                <c:pt idx="26448">
                  <c:v>482.21543429999997</c:v>
                </c:pt>
                <c:pt idx="26449">
                  <c:v>482.23166540000005</c:v>
                </c:pt>
                <c:pt idx="26450">
                  <c:v>482.24789550000003</c:v>
                </c:pt>
                <c:pt idx="26451">
                  <c:v>482.26412480000005</c:v>
                </c:pt>
                <c:pt idx="26452">
                  <c:v>482.28035320000004</c:v>
                </c:pt>
                <c:pt idx="26453">
                  <c:v>482.29658060000003</c:v>
                </c:pt>
                <c:pt idx="26454">
                  <c:v>482.31280720000001</c:v>
                </c:pt>
                <c:pt idx="26455">
                  <c:v>482.32903290000002</c:v>
                </c:pt>
                <c:pt idx="26456">
                  <c:v>482.34525770000005</c:v>
                </c:pt>
                <c:pt idx="26457">
                  <c:v>482.36148160000005</c:v>
                </c:pt>
                <c:pt idx="26458">
                  <c:v>482.37770470000004</c:v>
                </c:pt>
                <c:pt idx="26459">
                  <c:v>482.39392680000009</c:v>
                </c:pt>
                <c:pt idx="26460">
                  <c:v>482.41014799999999</c:v>
                </c:pt>
                <c:pt idx="26461">
                  <c:v>482.4263684</c:v>
                </c:pt>
                <c:pt idx="26462">
                  <c:v>482.44258790000004</c:v>
                </c:pt>
                <c:pt idx="26463">
                  <c:v>482.45880640000007</c:v>
                </c:pt>
                <c:pt idx="26464">
                  <c:v>482.47502410000004</c:v>
                </c:pt>
                <c:pt idx="26465">
                  <c:v>482.49124090000004</c:v>
                </c:pt>
                <c:pt idx="26466">
                  <c:v>482.5074568</c:v>
                </c:pt>
                <c:pt idx="26467">
                  <c:v>482.52367179999999</c:v>
                </c:pt>
                <c:pt idx="26468">
                  <c:v>482.5398859</c:v>
                </c:pt>
                <c:pt idx="26469">
                  <c:v>482.55609909999998</c:v>
                </c:pt>
                <c:pt idx="26470">
                  <c:v>482.57231150000001</c:v>
                </c:pt>
                <c:pt idx="26471">
                  <c:v>482.58852290000004</c:v>
                </c:pt>
                <c:pt idx="26472">
                  <c:v>482.60473350000001</c:v>
                </c:pt>
                <c:pt idx="26473">
                  <c:v>482.62094310000003</c:v>
                </c:pt>
                <c:pt idx="26474">
                  <c:v>482.63715190000005</c:v>
                </c:pt>
                <c:pt idx="26475">
                  <c:v>482.65335979999998</c:v>
                </c:pt>
                <c:pt idx="26476">
                  <c:v>482.66956680000004</c:v>
                </c:pt>
                <c:pt idx="26477">
                  <c:v>482.68577290000002</c:v>
                </c:pt>
                <c:pt idx="26478">
                  <c:v>482.70197809999996</c:v>
                </c:pt>
                <c:pt idx="26479">
                  <c:v>482.71818239999999</c:v>
                </c:pt>
                <c:pt idx="26480">
                  <c:v>482.73438579999998</c:v>
                </c:pt>
                <c:pt idx="26481">
                  <c:v>482.75058840000003</c:v>
                </c:pt>
                <c:pt idx="26482">
                  <c:v>482.76679000000007</c:v>
                </c:pt>
                <c:pt idx="26483">
                  <c:v>482.78299079999999</c:v>
                </c:pt>
                <c:pt idx="26484">
                  <c:v>482.79919059999997</c:v>
                </c:pt>
                <c:pt idx="26485">
                  <c:v>482.8153896</c:v>
                </c:pt>
                <c:pt idx="26486">
                  <c:v>482.83158770000006</c:v>
                </c:pt>
                <c:pt idx="26487">
                  <c:v>482.84778489999997</c:v>
                </c:pt>
                <c:pt idx="26488">
                  <c:v>482.86398119999996</c:v>
                </c:pt>
                <c:pt idx="26489">
                  <c:v>482.88017660000003</c:v>
                </c:pt>
                <c:pt idx="26490">
                  <c:v>482.89637109999995</c:v>
                </c:pt>
                <c:pt idx="26491">
                  <c:v>482.91256480000004</c:v>
                </c:pt>
                <c:pt idx="26492">
                  <c:v>482.92875750000002</c:v>
                </c:pt>
                <c:pt idx="26493">
                  <c:v>482.94494940000004</c:v>
                </c:pt>
                <c:pt idx="26494">
                  <c:v>482.96114030000001</c:v>
                </c:pt>
                <c:pt idx="26495">
                  <c:v>482.97733040000008</c:v>
                </c:pt>
                <c:pt idx="26496">
                  <c:v>482.99351960000007</c:v>
                </c:pt>
                <c:pt idx="26497">
                  <c:v>483.00970780000006</c:v>
                </c:pt>
                <c:pt idx="26498">
                  <c:v>483.02589520000004</c:v>
                </c:pt>
                <c:pt idx="26499">
                  <c:v>483.04208170000004</c:v>
                </c:pt>
                <c:pt idx="26500">
                  <c:v>483.05826740000003</c:v>
                </c:pt>
                <c:pt idx="26501">
                  <c:v>483.07445209999997</c:v>
                </c:pt>
                <c:pt idx="26502">
                  <c:v>483.0906359</c:v>
                </c:pt>
                <c:pt idx="26503">
                  <c:v>483.10681890000006</c:v>
                </c:pt>
                <c:pt idx="26504">
                  <c:v>483.12300089999997</c:v>
                </c:pt>
                <c:pt idx="26505">
                  <c:v>483.13918210000008</c:v>
                </c:pt>
                <c:pt idx="26506">
                  <c:v>483.15536230000004</c:v>
                </c:pt>
                <c:pt idx="26507">
                  <c:v>483.17154170000003</c:v>
                </c:pt>
                <c:pt idx="26508">
                  <c:v>483.18772020000006</c:v>
                </c:pt>
                <c:pt idx="26509">
                  <c:v>483.20389779999999</c:v>
                </c:pt>
                <c:pt idx="26510">
                  <c:v>483.22007450000001</c:v>
                </c:pt>
                <c:pt idx="26511">
                  <c:v>483.23625030000005</c:v>
                </c:pt>
                <c:pt idx="26512">
                  <c:v>483.25242529999997</c:v>
                </c:pt>
                <c:pt idx="26513">
                  <c:v>483.26859930000001</c:v>
                </c:pt>
                <c:pt idx="26514">
                  <c:v>483.28477239999995</c:v>
                </c:pt>
                <c:pt idx="26515">
                  <c:v>483.3009447</c:v>
                </c:pt>
                <c:pt idx="26516">
                  <c:v>483.31711609999996</c:v>
                </c:pt>
                <c:pt idx="26517">
                  <c:v>483.33328650000004</c:v>
                </c:pt>
                <c:pt idx="26518">
                  <c:v>483.3494561</c:v>
                </c:pt>
                <c:pt idx="26519">
                  <c:v>483.36562480000009</c:v>
                </c:pt>
                <c:pt idx="26520">
                  <c:v>483.38179260000004</c:v>
                </c:pt>
                <c:pt idx="26521">
                  <c:v>483.39795950000001</c:v>
                </c:pt>
                <c:pt idx="26522">
                  <c:v>483.41412550000001</c:v>
                </c:pt>
                <c:pt idx="26523">
                  <c:v>483.43029070000006</c:v>
                </c:pt>
                <c:pt idx="26524">
                  <c:v>483.44645490000005</c:v>
                </c:pt>
                <c:pt idx="26525">
                  <c:v>483.46261820000007</c:v>
                </c:pt>
                <c:pt idx="26526">
                  <c:v>483.47878069999996</c:v>
                </c:pt>
                <c:pt idx="26527">
                  <c:v>483.49494230000005</c:v>
                </c:pt>
                <c:pt idx="26528">
                  <c:v>483.51110290000008</c:v>
                </c:pt>
                <c:pt idx="26529">
                  <c:v>483.52726269999999</c:v>
                </c:pt>
                <c:pt idx="26530">
                  <c:v>483.54342159999999</c:v>
                </c:pt>
                <c:pt idx="26531">
                  <c:v>483.55957960000001</c:v>
                </c:pt>
                <c:pt idx="26532">
                  <c:v>483.57573670000005</c:v>
                </c:pt>
                <c:pt idx="26533">
                  <c:v>483.59189290000006</c:v>
                </c:pt>
                <c:pt idx="26534">
                  <c:v>483.60804829999995</c:v>
                </c:pt>
                <c:pt idx="26535">
                  <c:v>483.62420270000001</c:v>
                </c:pt>
                <c:pt idx="26536">
                  <c:v>483.64035630000006</c:v>
                </c:pt>
                <c:pt idx="26537">
                  <c:v>483.65650890000001</c:v>
                </c:pt>
                <c:pt idx="26538">
                  <c:v>483.67266070000005</c:v>
                </c:pt>
                <c:pt idx="26539">
                  <c:v>483.68881160000001</c:v>
                </c:pt>
                <c:pt idx="26540">
                  <c:v>483.70496159999999</c:v>
                </c:pt>
                <c:pt idx="26541">
                  <c:v>483.7211107</c:v>
                </c:pt>
                <c:pt idx="26542">
                  <c:v>483.73725889999997</c:v>
                </c:pt>
                <c:pt idx="26543">
                  <c:v>483.75340620000003</c:v>
                </c:pt>
                <c:pt idx="26544">
                  <c:v>483.7695526</c:v>
                </c:pt>
                <c:pt idx="26545">
                  <c:v>483.78569809999999</c:v>
                </c:pt>
                <c:pt idx="26546">
                  <c:v>483.80184279999997</c:v>
                </c:pt>
                <c:pt idx="26547">
                  <c:v>483.81798649999996</c:v>
                </c:pt>
                <c:pt idx="26548">
                  <c:v>483.83412939999999</c:v>
                </c:pt>
                <c:pt idx="26549">
                  <c:v>483.8502714</c:v>
                </c:pt>
                <c:pt idx="26550">
                  <c:v>483.8664124</c:v>
                </c:pt>
                <c:pt idx="26551">
                  <c:v>483.88255260000005</c:v>
                </c:pt>
                <c:pt idx="26552">
                  <c:v>483.89869190000007</c:v>
                </c:pt>
                <c:pt idx="26553">
                  <c:v>483.91483030000006</c:v>
                </c:pt>
                <c:pt idx="26554">
                  <c:v>483.93096779999996</c:v>
                </c:pt>
                <c:pt idx="26555">
                  <c:v>483.94710450000002</c:v>
                </c:pt>
                <c:pt idx="26556">
                  <c:v>483.96324020000003</c:v>
                </c:pt>
                <c:pt idx="26557">
                  <c:v>483.97937500000006</c:v>
                </c:pt>
                <c:pt idx="26558">
                  <c:v>483.99550900000003</c:v>
                </c:pt>
                <c:pt idx="26559">
                  <c:v>484.01164209999996</c:v>
                </c:pt>
                <c:pt idx="26560">
                  <c:v>484.02777420000001</c:v>
                </c:pt>
                <c:pt idx="26561">
                  <c:v>484.04390549999999</c:v>
                </c:pt>
                <c:pt idx="26562">
                  <c:v>484.06003590000006</c:v>
                </c:pt>
                <c:pt idx="26563">
                  <c:v>484.07616540000004</c:v>
                </c:pt>
                <c:pt idx="26564">
                  <c:v>484.09229400000004</c:v>
                </c:pt>
                <c:pt idx="26565">
                  <c:v>484.10842169999995</c:v>
                </c:pt>
                <c:pt idx="26566">
                  <c:v>484.12454860000008</c:v>
                </c:pt>
                <c:pt idx="26567">
                  <c:v>484.14067450000005</c:v>
                </c:pt>
                <c:pt idx="26568">
                  <c:v>484.15679960000006</c:v>
                </c:pt>
                <c:pt idx="26569">
                  <c:v>484.17292370000007</c:v>
                </c:pt>
                <c:pt idx="26570">
                  <c:v>484.18904700000002</c:v>
                </c:pt>
                <c:pt idx="26571">
                  <c:v>484.20516930000008</c:v>
                </c:pt>
                <c:pt idx="26572">
                  <c:v>484.22129080000002</c:v>
                </c:pt>
                <c:pt idx="26573">
                  <c:v>484.23741139999998</c:v>
                </c:pt>
                <c:pt idx="26574">
                  <c:v>484.25353110000003</c:v>
                </c:pt>
                <c:pt idx="26575">
                  <c:v>484.26964989999999</c:v>
                </c:pt>
                <c:pt idx="26576">
                  <c:v>484.2857679</c:v>
                </c:pt>
                <c:pt idx="26577">
                  <c:v>484.3018849</c:v>
                </c:pt>
                <c:pt idx="26578">
                  <c:v>484.31800100000004</c:v>
                </c:pt>
                <c:pt idx="26579">
                  <c:v>484.33411630000006</c:v>
                </c:pt>
                <c:pt idx="26580">
                  <c:v>484.35023060000003</c:v>
                </c:pt>
                <c:pt idx="26581">
                  <c:v>484.36634409999999</c:v>
                </c:pt>
                <c:pt idx="26582">
                  <c:v>484.38245670000003</c:v>
                </c:pt>
                <c:pt idx="26583">
                  <c:v>484.39856840000004</c:v>
                </c:pt>
                <c:pt idx="26584">
                  <c:v>484.41467919999997</c:v>
                </c:pt>
                <c:pt idx="26585">
                  <c:v>484.43078910000003</c:v>
                </c:pt>
                <c:pt idx="26586">
                  <c:v>484.4468981</c:v>
                </c:pt>
                <c:pt idx="26587">
                  <c:v>484.46300620000005</c:v>
                </c:pt>
                <c:pt idx="26588">
                  <c:v>484.47911339999996</c:v>
                </c:pt>
                <c:pt idx="26589">
                  <c:v>484.49521980000003</c:v>
                </c:pt>
                <c:pt idx="26590">
                  <c:v>484.51132519999999</c:v>
                </c:pt>
                <c:pt idx="26591">
                  <c:v>484.52742979999999</c:v>
                </c:pt>
                <c:pt idx="26592">
                  <c:v>484.54353350000008</c:v>
                </c:pt>
                <c:pt idx="26593">
                  <c:v>484.5596362</c:v>
                </c:pt>
                <c:pt idx="26594">
                  <c:v>484.57573810000002</c:v>
                </c:pt>
                <c:pt idx="26595">
                  <c:v>484.59183909999996</c:v>
                </c:pt>
                <c:pt idx="26596">
                  <c:v>484.60793919999998</c:v>
                </c:pt>
                <c:pt idx="26597">
                  <c:v>484.62403849999998</c:v>
                </c:pt>
                <c:pt idx="26598">
                  <c:v>484.64013680000005</c:v>
                </c:pt>
                <c:pt idx="26599">
                  <c:v>484.65623420000009</c:v>
                </c:pt>
                <c:pt idx="26600">
                  <c:v>484.67233080000005</c:v>
                </c:pt>
                <c:pt idx="26601">
                  <c:v>484.68842640000003</c:v>
                </c:pt>
                <c:pt idx="26602">
                  <c:v>484.70452119999999</c:v>
                </c:pt>
                <c:pt idx="26603">
                  <c:v>484.72061510000009</c:v>
                </c:pt>
                <c:pt idx="26604">
                  <c:v>484.73670800000002</c:v>
                </c:pt>
                <c:pt idx="26605">
                  <c:v>484.75280010000006</c:v>
                </c:pt>
                <c:pt idx="26606">
                  <c:v>484.76889130000001</c:v>
                </c:pt>
                <c:pt idx="26607">
                  <c:v>484.78498160000004</c:v>
                </c:pt>
                <c:pt idx="26608">
                  <c:v>484.8010711</c:v>
                </c:pt>
                <c:pt idx="26609">
                  <c:v>484.81715959999997</c:v>
                </c:pt>
                <c:pt idx="26610">
                  <c:v>484.83324720000002</c:v>
                </c:pt>
                <c:pt idx="26611">
                  <c:v>484.849334</c:v>
                </c:pt>
                <c:pt idx="26612">
                  <c:v>484.86541979999998</c:v>
                </c:pt>
                <c:pt idx="26613">
                  <c:v>484.88150479999996</c:v>
                </c:pt>
                <c:pt idx="26614">
                  <c:v>484.89758890000007</c:v>
                </c:pt>
                <c:pt idx="26615">
                  <c:v>484.91367200000002</c:v>
                </c:pt>
                <c:pt idx="26616">
                  <c:v>484.92975430000001</c:v>
                </c:pt>
                <c:pt idx="26617">
                  <c:v>484.94583570000003</c:v>
                </c:pt>
                <c:pt idx="26618">
                  <c:v>484.96191630000004</c:v>
                </c:pt>
                <c:pt idx="26619">
                  <c:v>484.97799590000005</c:v>
                </c:pt>
                <c:pt idx="26620">
                  <c:v>484.99407460000003</c:v>
                </c:pt>
                <c:pt idx="26621">
                  <c:v>485.01015240000004</c:v>
                </c:pt>
                <c:pt idx="26622">
                  <c:v>485.02622940000003</c:v>
                </c:pt>
                <c:pt idx="26623">
                  <c:v>485.0423055</c:v>
                </c:pt>
                <c:pt idx="26624">
                  <c:v>485.05838060000002</c:v>
                </c:pt>
                <c:pt idx="26625">
                  <c:v>485.07445490000003</c:v>
                </c:pt>
                <c:pt idx="26626">
                  <c:v>485.09052830000007</c:v>
                </c:pt>
                <c:pt idx="26627">
                  <c:v>485.10660079999997</c:v>
                </c:pt>
                <c:pt idx="26628">
                  <c:v>485.12267240000006</c:v>
                </c:pt>
                <c:pt idx="26629">
                  <c:v>485.1387431</c:v>
                </c:pt>
                <c:pt idx="26630">
                  <c:v>485.15481290000002</c:v>
                </c:pt>
                <c:pt idx="26631">
                  <c:v>485.17088189999998</c:v>
                </c:pt>
                <c:pt idx="26632">
                  <c:v>485.1869499</c:v>
                </c:pt>
                <c:pt idx="26633">
                  <c:v>485.20301710000001</c:v>
                </c:pt>
                <c:pt idx="26634">
                  <c:v>485.21908330000002</c:v>
                </c:pt>
                <c:pt idx="26635">
                  <c:v>485.23514870000002</c:v>
                </c:pt>
                <c:pt idx="26636">
                  <c:v>485.2512132</c:v>
                </c:pt>
                <c:pt idx="26637">
                  <c:v>485.26727669999997</c:v>
                </c:pt>
                <c:pt idx="26638">
                  <c:v>485.28333939999999</c:v>
                </c:pt>
                <c:pt idx="26639">
                  <c:v>485.29940129999994</c:v>
                </c:pt>
                <c:pt idx="26640">
                  <c:v>485.31546220000001</c:v>
                </c:pt>
                <c:pt idx="26641">
                  <c:v>485.33152220000005</c:v>
                </c:pt>
                <c:pt idx="26642">
                  <c:v>485.34758130000006</c:v>
                </c:pt>
                <c:pt idx="26643">
                  <c:v>485.36363960000006</c:v>
                </c:pt>
                <c:pt idx="26644">
                  <c:v>485.3796969</c:v>
                </c:pt>
                <c:pt idx="26645">
                  <c:v>485.39575340000005</c:v>
                </c:pt>
                <c:pt idx="26646">
                  <c:v>485.41180899999995</c:v>
                </c:pt>
                <c:pt idx="26647">
                  <c:v>485.42786360000002</c:v>
                </c:pt>
                <c:pt idx="26648">
                  <c:v>485.44391740000009</c:v>
                </c:pt>
                <c:pt idx="26649">
                  <c:v>485.45997030000001</c:v>
                </c:pt>
                <c:pt idx="26650">
                  <c:v>485.47602230000001</c:v>
                </c:pt>
                <c:pt idx="26651">
                  <c:v>485.4920735</c:v>
                </c:pt>
                <c:pt idx="26652">
                  <c:v>485.50812370000006</c:v>
                </c:pt>
                <c:pt idx="26653">
                  <c:v>485.52417300000002</c:v>
                </c:pt>
                <c:pt idx="26654">
                  <c:v>485.54022149999997</c:v>
                </c:pt>
                <c:pt idx="26655">
                  <c:v>485.55626899999999</c:v>
                </c:pt>
                <c:pt idx="26656">
                  <c:v>485.57231569999999</c:v>
                </c:pt>
                <c:pt idx="26657">
                  <c:v>485.58836150000002</c:v>
                </c:pt>
                <c:pt idx="26658">
                  <c:v>485.60440640000002</c:v>
                </c:pt>
                <c:pt idx="26659">
                  <c:v>485.62045039999998</c:v>
                </c:pt>
                <c:pt idx="26660">
                  <c:v>485.63649350000003</c:v>
                </c:pt>
                <c:pt idx="26661">
                  <c:v>485.65253569999999</c:v>
                </c:pt>
                <c:pt idx="26662">
                  <c:v>485.66857699999997</c:v>
                </c:pt>
                <c:pt idx="26663">
                  <c:v>485.68461740000004</c:v>
                </c:pt>
                <c:pt idx="26664">
                  <c:v>485.70065699999998</c:v>
                </c:pt>
                <c:pt idx="26665">
                  <c:v>485.71669560000004</c:v>
                </c:pt>
                <c:pt idx="26666">
                  <c:v>485.73273340000009</c:v>
                </c:pt>
                <c:pt idx="26667">
                  <c:v>485.74877019999997</c:v>
                </c:pt>
                <c:pt idx="26668">
                  <c:v>485.76480620000001</c:v>
                </c:pt>
                <c:pt idx="26669">
                  <c:v>485.78084130000002</c:v>
                </c:pt>
                <c:pt idx="26670">
                  <c:v>485.7968755</c:v>
                </c:pt>
                <c:pt idx="26671">
                  <c:v>485.81290880000006</c:v>
                </c:pt>
                <c:pt idx="26672">
                  <c:v>485.82894120000003</c:v>
                </c:pt>
                <c:pt idx="26673">
                  <c:v>485.84497270000003</c:v>
                </c:pt>
                <c:pt idx="26674">
                  <c:v>485.86100340000002</c:v>
                </c:pt>
                <c:pt idx="26675">
                  <c:v>485.87703310000006</c:v>
                </c:pt>
                <c:pt idx="26676">
                  <c:v>485.89306199999999</c:v>
                </c:pt>
                <c:pt idx="26677">
                  <c:v>485.90908990000003</c:v>
                </c:pt>
                <c:pt idx="26678">
                  <c:v>485.925117</c:v>
                </c:pt>
                <c:pt idx="26679">
                  <c:v>485.94114320000006</c:v>
                </c:pt>
                <c:pt idx="26680">
                  <c:v>485.95716850000008</c:v>
                </c:pt>
                <c:pt idx="26681">
                  <c:v>485.97319290000007</c:v>
                </c:pt>
                <c:pt idx="26682">
                  <c:v>485.98921639999998</c:v>
                </c:pt>
                <c:pt idx="26683">
                  <c:v>486.00523900000002</c:v>
                </c:pt>
                <c:pt idx="26684">
                  <c:v>486.02126069999997</c:v>
                </c:pt>
                <c:pt idx="26685">
                  <c:v>486.03728150000006</c:v>
                </c:pt>
                <c:pt idx="26686">
                  <c:v>486.05330150000003</c:v>
                </c:pt>
                <c:pt idx="26687">
                  <c:v>486.0693205</c:v>
                </c:pt>
                <c:pt idx="26688">
                  <c:v>486.08533870000002</c:v>
                </c:pt>
                <c:pt idx="26689">
                  <c:v>486.10135600000001</c:v>
                </c:pt>
                <c:pt idx="26690">
                  <c:v>486.11737240000008</c:v>
                </c:pt>
                <c:pt idx="26691">
                  <c:v>486.1333879</c:v>
                </c:pt>
                <c:pt idx="26692">
                  <c:v>486.14940249999995</c:v>
                </c:pt>
                <c:pt idx="26693">
                  <c:v>486.16541620000004</c:v>
                </c:pt>
                <c:pt idx="26694">
                  <c:v>486.18142900000004</c:v>
                </c:pt>
                <c:pt idx="26695">
                  <c:v>486.19744090000006</c:v>
                </c:pt>
                <c:pt idx="26696">
                  <c:v>486.2134519</c:v>
                </c:pt>
                <c:pt idx="26697">
                  <c:v>486.22946209999998</c:v>
                </c:pt>
                <c:pt idx="26698">
                  <c:v>486.24547129999996</c:v>
                </c:pt>
                <c:pt idx="26699">
                  <c:v>486.2614797</c:v>
                </c:pt>
                <c:pt idx="26700">
                  <c:v>486.2774872</c:v>
                </c:pt>
                <c:pt idx="26701">
                  <c:v>486.29349380000008</c:v>
                </c:pt>
                <c:pt idx="26702">
                  <c:v>486.30949949999996</c:v>
                </c:pt>
                <c:pt idx="26703">
                  <c:v>486.32550429999998</c:v>
                </c:pt>
                <c:pt idx="26704">
                  <c:v>486.34150820000002</c:v>
                </c:pt>
                <c:pt idx="26705">
                  <c:v>486.35751120000009</c:v>
                </c:pt>
                <c:pt idx="26706">
                  <c:v>486.37351330000007</c:v>
                </c:pt>
                <c:pt idx="26707">
                  <c:v>486.38951459999998</c:v>
                </c:pt>
                <c:pt idx="26708">
                  <c:v>486.40551490000001</c:v>
                </c:pt>
                <c:pt idx="26709">
                  <c:v>486.42151439999998</c:v>
                </c:pt>
                <c:pt idx="26710">
                  <c:v>486.43751290000006</c:v>
                </c:pt>
                <c:pt idx="26711">
                  <c:v>486.45351060000002</c:v>
                </c:pt>
                <c:pt idx="26712">
                  <c:v>486.4695074</c:v>
                </c:pt>
                <c:pt idx="26713">
                  <c:v>486.44866139999999</c:v>
                </c:pt>
                <c:pt idx="26714">
                  <c:v>486.46544900000004</c:v>
                </c:pt>
                <c:pt idx="26715">
                  <c:v>486.48223570000005</c:v>
                </c:pt>
                <c:pt idx="26716">
                  <c:v>486.4990214</c:v>
                </c:pt>
                <c:pt idx="26717">
                  <c:v>486.51580619999999</c:v>
                </c:pt>
                <c:pt idx="26718">
                  <c:v>486.53259020000002</c:v>
                </c:pt>
                <c:pt idx="26719">
                  <c:v>486.54937319999999</c:v>
                </c:pt>
                <c:pt idx="26720">
                  <c:v>486.56615530000005</c:v>
                </c:pt>
                <c:pt idx="26721">
                  <c:v>486.58293650000002</c:v>
                </c:pt>
                <c:pt idx="26722">
                  <c:v>486.59971680000001</c:v>
                </c:pt>
                <c:pt idx="26723">
                  <c:v>486.61649620000009</c:v>
                </c:pt>
                <c:pt idx="26724">
                  <c:v>486.63327460000005</c:v>
                </c:pt>
                <c:pt idx="26725">
                  <c:v>486.6500522</c:v>
                </c:pt>
                <c:pt idx="26726">
                  <c:v>486.66682889999998</c:v>
                </c:pt>
                <c:pt idx="26727">
                  <c:v>486.68360460000008</c:v>
                </c:pt>
                <c:pt idx="26728">
                  <c:v>486.70037950000005</c:v>
                </c:pt>
                <c:pt idx="26729">
                  <c:v>486.71715340000009</c:v>
                </c:pt>
                <c:pt idx="26730">
                  <c:v>486.7339265</c:v>
                </c:pt>
                <c:pt idx="26731">
                  <c:v>486.75069860000002</c:v>
                </c:pt>
                <c:pt idx="26732">
                  <c:v>486.76746980000001</c:v>
                </c:pt>
                <c:pt idx="26733">
                  <c:v>486.78424009999998</c:v>
                </c:pt>
                <c:pt idx="26734">
                  <c:v>486.80100950000002</c:v>
                </c:pt>
                <c:pt idx="26735">
                  <c:v>486.81777800000003</c:v>
                </c:pt>
                <c:pt idx="26736">
                  <c:v>486.83454560000001</c:v>
                </c:pt>
                <c:pt idx="26737">
                  <c:v>486.85131220000005</c:v>
                </c:pt>
                <c:pt idx="26738">
                  <c:v>486.86807800000008</c:v>
                </c:pt>
                <c:pt idx="26739">
                  <c:v>486.88484290000002</c:v>
                </c:pt>
                <c:pt idx="26740">
                  <c:v>486.90160679999997</c:v>
                </c:pt>
                <c:pt idx="26741">
                  <c:v>486.91836990000002</c:v>
                </c:pt>
                <c:pt idx="26742">
                  <c:v>486.93513200000001</c:v>
                </c:pt>
                <c:pt idx="26743">
                  <c:v>486.95189320000009</c:v>
                </c:pt>
                <c:pt idx="26744">
                  <c:v>486.96865349999996</c:v>
                </c:pt>
                <c:pt idx="26745">
                  <c:v>486.98541300000005</c:v>
                </c:pt>
                <c:pt idx="26746">
                  <c:v>487.00217150000003</c:v>
                </c:pt>
                <c:pt idx="26747">
                  <c:v>487.01892899999996</c:v>
                </c:pt>
                <c:pt idx="26748">
                  <c:v>487.03568569999999</c:v>
                </c:pt>
                <c:pt idx="26749">
                  <c:v>487.05244150000004</c:v>
                </c:pt>
                <c:pt idx="26750">
                  <c:v>487.06919640000001</c:v>
                </c:pt>
                <c:pt idx="26751">
                  <c:v>487.08595030000004</c:v>
                </c:pt>
                <c:pt idx="26752">
                  <c:v>487.1027034</c:v>
                </c:pt>
                <c:pt idx="26753">
                  <c:v>487.11945550000007</c:v>
                </c:pt>
                <c:pt idx="26754">
                  <c:v>487.13620680000002</c:v>
                </c:pt>
                <c:pt idx="26755">
                  <c:v>487.15295710000004</c:v>
                </c:pt>
                <c:pt idx="26756">
                  <c:v>487.16970650000002</c:v>
                </c:pt>
                <c:pt idx="26757">
                  <c:v>487.18645509999999</c:v>
                </c:pt>
                <c:pt idx="26758">
                  <c:v>487.20320270000002</c:v>
                </c:pt>
                <c:pt idx="26759">
                  <c:v>487.21994939999996</c:v>
                </c:pt>
                <c:pt idx="26760">
                  <c:v>487.23669510000002</c:v>
                </c:pt>
                <c:pt idx="26761">
                  <c:v>487.25344000000001</c:v>
                </c:pt>
                <c:pt idx="26762">
                  <c:v>487.27018400000003</c:v>
                </c:pt>
                <c:pt idx="26763">
                  <c:v>487.28692710000001</c:v>
                </c:pt>
                <c:pt idx="26764">
                  <c:v>487.30366920000006</c:v>
                </c:pt>
                <c:pt idx="26765">
                  <c:v>487.32041050000004</c:v>
                </c:pt>
                <c:pt idx="26766">
                  <c:v>487.33715080000002</c:v>
                </c:pt>
                <c:pt idx="26767">
                  <c:v>487.35389029999999</c:v>
                </c:pt>
                <c:pt idx="26768">
                  <c:v>487.37062880000002</c:v>
                </c:pt>
                <c:pt idx="26769">
                  <c:v>487.38736640000008</c:v>
                </c:pt>
                <c:pt idx="26770">
                  <c:v>487.40410309999999</c:v>
                </c:pt>
                <c:pt idx="26771">
                  <c:v>487.42083889999998</c:v>
                </c:pt>
                <c:pt idx="26772">
                  <c:v>487.43757380000005</c:v>
                </c:pt>
                <c:pt idx="26773">
                  <c:v>487.45430779999998</c:v>
                </c:pt>
                <c:pt idx="26774">
                  <c:v>487.47104089999999</c:v>
                </c:pt>
                <c:pt idx="26775">
                  <c:v>487.487773</c:v>
                </c:pt>
                <c:pt idx="26776">
                  <c:v>487.50450430000001</c:v>
                </c:pt>
                <c:pt idx="26777">
                  <c:v>487.52123470000004</c:v>
                </c:pt>
                <c:pt idx="26778">
                  <c:v>487.53796410000001</c:v>
                </c:pt>
                <c:pt idx="26779">
                  <c:v>487.55469260000007</c:v>
                </c:pt>
                <c:pt idx="26780">
                  <c:v>487.57142030000006</c:v>
                </c:pt>
                <c:pt idx="26781">
                  <c:v>487.58814700000005</c:v>
                </c:pt>
                <c:pt idx="26782">
                  <c:v>487.60487280000001</c:v>
                </c:pt>
                <c:pt idx="26783">
                  <c:v>487.62159770000005</c:v>
                </c:pt>
                <c:pt idx="26784">
                  <c:v>487.63832170000006</c:v>
                </c:pt>
                <c:pt idx="26785">
                  <c:v>487.65504480000004</c:v>
                </c:pt>
                <c:pt idx="26786">
                  <c:v>487.67176700000005</c:v>
                </c:pt>
                <c:pt idx="26787">
                  <c:v>487.68848830000007</c:v>
                </c:pt>
                <c:pt idx="26788">
                  <c:v>487.70520860000005</c:v>
                </c:pt>
                <c:pt idx="26789">
                  <c:v>487.72192809999996</c:v>
                </c:pt>
                <c:pt idx="26790">
                  <c:v>487.73864659999998</c:v>
                </c:pt>
                <c:pt idx="26791">
                  <c:v>487.7553643</c:v>
                </c:pt>
                <c:pt idx="26792">
                  <c:v>487.77208100000001</c:v>
                </c:pt>
                <c:pt idx="26793">
                  <c:v>487.78879680000006</c:v>
                </c:pt>
                <c:pt idx="26794">
                  <c:v>487.80551170000007</c:v>
                </c:pt>
                <c:pt idx="26795">
                  <c:v>487.82222580000001</c:v>
                </c:pt>
                <c:pt idx="26796">
                  <c:v>487.83893890000002</c:v>
                </c:pt>
                <c:pt idx="26797">
                  <c:v>487.85565110000005</c:v>
                </c:pt>
                <c:pt idx="26798">
                  <c:v>487.87236230000002</c:v>
                </c:pt>
                <c:pt idx="26799">
                  <c:v>487.88907270000004</c:v>
                </c:pt>
                <c:pt idx="26800">
                  <c:v>487.90578220000003</c:v>
                </c:pt>
                <c:pt idx="26801">
                  <c:v>487.92249070000003</c:v>
                </c:pt>
                <c:pt idx="26802">
                  <c:v>487.93919839999995</c:v>
                </c:pt>
                <c:pt idx="26803">
                  <c:v>487.9559051</c:v>
                </c:pt>
                <c:pt idx="26804">
                  <c:v>487.97261100000009</c:v>
                </c:pt>
                <c:pt idx="26805">
                  <c:v>487.98931590000001</c:v>
                </c:pt>
                <c:pt idx="26806">
                  <c:v>488.00601990000007</c:v>
                </c:pt>
                <c:pt idx="26807">
                  <c:v>488.02272300000004</c:v>
                </c:pt>
                <c:pt idx="26808">
                  <c:v>488.0394253</c:v>
                </c:pt>
                <c:pt idx="26809">
                  <c:v>488.05612660000003</c:v>
                </c:pt>
                <c:pt idx="26810">
                  <c:v>488.07282690000005</c:v>
                </c:pt>
                <c:pt idx="26811">
                  <c:v>488.08952640000001</c:v>
                </c:pt>
                <c:pt idx="26812">
                  <c:v>488.10622500000005</c:v>
                </c:pt>
                <c:pt idx="26813">
                  <c:v>488.12292270000006</c:v>
                </c:pt>
                <c:pt idx="26814">
                  <c:v>488.13961940000002</c:v>
                </c:pt>
                <c:pt idx="26815">
                  <c:v>488.15631530000007</c:v>
                </c:pt>
                <c:pt idx="26816">
                  <c:v>488.17301019999996</c:v>
                </c:pt>
                <c:pt idx="26817">
                  <c:v>488.18970419999999</c:v>
                </c:pt>
                <c:pt idx="26818">
                  <c:v>488.20639740000001</c:v>
                </c:pt>
                <c:pt idx="26819">
                  <c:v>488.22308960000004</c:v>
                </c:pt>
                <c:pt idx="26820">
                  <c:v>488.23978090000003</c:v>
                </c:pt>
                <c:pt idx="26821">
                  <c:v>488.25647129999999</c:v>
                </c:pt>
                <c:pt idx="26822">
                  <c:v>488.27316080000003</c:v>
                </c:pt>
                <c:pt idx="26823">
                  <c:v>488.28984940000004</c:v>
                </c:pt>
                <c:pt idx="26824">
                  <c:v>488.30653710000001</c:v>
                </c:pt>
                <c:pt idx="26825">
                  <c:v>488.32322380000005</c:v>
                </c:pt>
                <c:pt idx="26826">
                  <c:v>488.33990970000008</c:v>
                </c:pt>
                <c:pt idx="26827">
                  <c:v>488.35659460000005</c:v>
                </c:pt>
                <c:pt idx="26828">
                  <c:v>488.37327869999996</c:v>
                </c:pt>
                <c:pt idx="26829">
                  <c:v>488.38996179999998</c:v>
                </c:pt>
                <c:pt idx="26830">
                  <c:v>488.40664399999997</c:v>
                </c:pt>
                <c:pt idx="26831">
                  <c:v>488.42332540000001</c:v>
                </c:pt>
                <c:pt idx="26832">
                  <c:v>488.44000580000005</c:v>
                </c:pt>
                <c:pt idx="26833">
                  <c:v>488.45668530000006</c:v>
                </c:pt>
                <c:pt idx="26834">
                  <c:v>488.47336390000004</c:v>
                </c:pt>
                <c:pt idx="26835">
                  <c:v>488.49004160000004</c:v>
                </c:pt>
                <c:pt idx="26836">
                  <c:v>488.50671840000001</c:v>
                </c:pt>
                <c:pt idx="26837">
                  <c:v>488.52339420000004</c:v>
                </c:pt>
                <c:pt idx="26838">
                  <c:v>488.54006920000006</c:v>
                </c:pt>
                <c:pt idx="26839">
                  <c:v>488.55674319999997</c:v>
                </c:pt>
                <c:pt idx="26840">
                  <c:v>488.57341640000004</c:v>
                </c:pt>
                <c:pt idx="26841">
                  <c:v>488.5900886</c:v>
                </c:pt>
                <c:pt idx="26842">
                  <c:v>488.60676000000001</c:v>
                </c:pt>
                <c:pt idx="26843">
                  <c:v>488.62343040000002</c:v>
                </c:pt>
                <c:pt idx="26844">
                  <c:v>488.64009990000005</c:v>
                </c:pt>
                <c:pt idx="26845">
                  <c:v>488.6567685</c:v>
                </c:pt>
                <c:pt idx="26846">
                  <c:v>488.67343619999997</c:v>
                </c:pt>
                <c:pt idx="26847">
                  <c:v>488.69010300000002</c:v>
                </c:pt>
                <c:pt idx="26848">
                  <c:v>488.70676889999999</c:v>
                </c:pt>
                <c:pt idx="26849">
                  <c:v>488.72343389999997</c:v>
                </c:pt>
                <c:pt idx="26850">
                  <c:v>488.74009790000008</c:v>
                </c:pt>
                <c:pt idx="26851">
                  <c:v>488.75676110000001</c:v>
                </c:pt>
                <c:pt idx="26852">
                  <c:v>488.77342340000001</c:v>
                </c:pt>
                <c:pt idx="26853">
                  <c:v>488.79008469999997</c:v>
                </c:pt>
                <c:pt idx="26854">
                  <c:v>488.80674510000006</c:v>
                </c:pt>
                <c:pt idx="26855">
                  <c:v>488.82340470000003</c:v>
                </c:pt>
                <c:pt idx="26856">
                  <c:v>488.84006330000005</c:v>
                </c:pt>
                <c:pt idx="26857">
                  <c:v>488.85672099999999</c:v>
                </c:pt>
                <c:pt idx="26858">
                  <c:v>488.87337780000001</c:v>
                </c:pt>
                <c:pt idx="26859">
                  <c:v>488.8900337</c:v>
                </c:pt>
                <c:pt idx="26860">
                  <c:v>488.90668869999996</c:v>
                </c:pt>
                <c:pt idx="26861">
                  <c:v>488.9233428</c:v>
                </c:pt>
                <c:pt idx="26862">
                  <c:v>488.93999590000004</c:v>
                </c:pt>
                <c:pt idx="26863">
                  <c:v>488.95664819999996</c:v>
                </c:pt>
                <c:pt idx="26864">
                  <c:v>488.97329960000002</c:v>
                </c:pt>
                <c:pt idx="26865">
                  <c:v>488.98995000000002</c:v>
                </c:pt>
                <c:pt idx="26866">
                  <c:v>489.00659960000002</c:v>
                </c:pt>
                <c:pt idx="26867">
                  <c:v>489.02324820000007</c:v>
                </c:pt>
                <c:pt idx="26868">
                  <c:v>489.03989589999998</c:v>
                </c:pt>
                <c:pt idx="26869">
                  <c:v>489.05654269999997</c:v>
                </c:pt>
                <c:pt idx="26870">
                  <c:v>489.07318860000004</c:v>
                </c:pt>
                <c:pt idx="26871">
                  <c:v>489.08983359999996</c:v>
                </c:pt>
                <c:pt idx="26872">
                  <c:v>489.10647770000008</c:v>
                </c:pt>
                <c:pt idx="26873">
                  <c:v>489.1231209</c:v>
                </c:pt>
                <c:pt idx="26874">
                  <c:v>489.13976320000006</c:v>
                </c:pt>
                <c:pt idx="26875">
                  <c:v>489.15640460000003</c:v>
                </c:pt>
                <c:pt idx="26876">
                  <c:v>489.17304500000006</c:v>
                </c:pt>
                <c:pt idx="26877">
                  <c:v>489.18968460000008</c:v>
                </c:pt>
                <c:pt idx="26878">
                  <c:v>489.20632319999999</c:v>
                </c:pt>
                <c:pt idx="26879">
                  <c:v>489.22296100000005</c:v>
                </c:pt>
                <c:pt idx="26880">
                  <c:v>489.23959780000001</c:v>
                </c:pt>
                <c:pt idx="26881">
                  <c:v>489.25623370000005</c:v>
                </c:pt>
                <c:pt idx="26882">
                  <c:v>489.27286870000006</c:v>
                </c:pt>
                <c:pt idx="26883">
                  <c:v>489.28950279999998</c:v>
                </c:pt>
                <c:pt idx="26884">
                  <c:v>489.30613600000004</c:v>
                </c:pt>
                <c:pt idx="26885">
                  <c:v>489.32276830000001</c:v>
                </c:pt>
                <c:pt idx="26886">
                  <c:v>489.33939969999994</c:v>
                </c:pt>
                <c:pt idx="26887">
                  <c:v>489.35603020000002</c:v>
                </c:pt>
                <c:pt idx="26888">
                  <c:v>489.37265970000004</c:v>
                </c:pt>
                <c:pt idx="26889">
                  <c:v>489.3892884</c:v>
                </c:pt>
                <c:pt idx="26890">
                  <c:v>489.40591610000007</c:v>
                </c:pt>
                <c:pt idx="26891">
                  <c:v>489.42254300000002</c:v>
                </c:pt>
                <c:pt idx="26892">
                  <c:v>489.43916890000003</c:v>
                </c:pt>
                <c:pt idx="26893">
                  <c:v>489.4557939</c:v>
                </c:pt>
                <c:pt idx="26894">
                  <c:v>489.472418</c:v>
                </c:pt>
                <c:pt idx="26895">
                  <c:v>489.48904120000003</c:v>
                </c:pt>
                <c:pt idx="26896">
                  <c:v>489.50566350000008</c:v>
                </c:pt>
                <c:pt idx="26897">
                  <c:v>489.52228489999999</c:v>
                </c:pt>
                <c:pt idx="26898">
                  <c:v>489.53890539999998</c:v>
                </c:pt>
                <c:pt idx="26899">
                  <c:v>489.55552500000005</c:v>
                </c:pt>
                <c:pt idx="26900">
                  <c:v>489.57214369999997</c:v>
                </c:pt>
                <c:pt idx="26901">
                  <c:v>489.58876140000001</c:v>
                </c:pt>
                <c:pt idx="26902">
                  <c:v>489.60537830000004</c:v>
                </c:pt>
                <c:pt idx="26903">
                  <c:v>489.62199420000002</c:v>
                </c:pt>
                <c:pt idx="26904">
                  <c:v>489.63860929999998</c:v>
                </c:pt>
                <c:pt idx="26905">
                  <c:v>489.65522340000001</c:v>
                </c:pt>
                <c:pt idx="26906">
                  <c:v>489.67183660000006</c:v>
                </c:pt>
                <c:pt idx="26907">
                  <c:v>489.68844889999997</c:v>
                </c:pt>
                <c:pt idx="26908">
                  <c:v>489.70506029999996</c:v>
                </c:pt>
                <c:pt idx="26909">
                  <c:v>489.72167080000003</c:v>
                </c:pt>
                <c:pt idx="26910">
                  <c:v>489.73828040000006</c:v>
                </c:pt>
                <c:pt idx="26911">
                  <c:v>489.75488910000007</c:v>
                </c:pt>
                <c:pt idx="26912">
                  <c:v>489.77149689999999</c:v>
                </c:pt>
                <c:pt idx="26913">
                  <c:v>489.78810370000008</c:v>
                </c:pt>
                <c:pt idx="26914">
                  <c:v>489.80470970000005</c:v>
                </c:pt>
                <c:pt idx="26915">
                  <c:v>489.82131470000007</c:v>
                </c:pt>
                <c:pt idx="26916">
                  <c:v>489.83791889999998</c:v>
                </c:pt>
                <c:pt idx="26917">
                  <c:v>489.8545221</c:v>
                </c:pt>
                <c:pt idx="26918">
                  <c:v>489.87112439999999</c:v>
                </c:pt>
                <c:pt idx="26919">
                  <c:v>489.88772580000006</c:v>
                </c:pt>
                <c:pt idx="26920">
                  <c:v>489.90432629999998</c:v>
                </c:pt>
                <c:pt idx="26921">
                  <c:v>489.92092590000004</c:v>
                </c:pt>
                <c:pt idx="26922">
                  <c:v>489.93752460000002</c:v>
                </c:pt>
                <c:pt idx="26923">
                  <c:v>489.95412240000007</c:v>
                </c:pt>
                <c:pt idx="26924">
                  <c:v>489.97071930000004</c:v>
                </c:pt>
                <c:pt idx="26925">
                  <c:v>489.98731529999998</c:v>
                </c:pt>
                <c:pt idx="26926">
                  <c:v>490.00391030000003</c:v>
                </c:pt>
                <c:pt idx="26927">
                  <c:v>490.02050450000007</c:v>
                </c:pt>
                <c:pt idx="26928">
                  <c:v>490.03709770000006</c:v>
                </c:pt>
                <c:pt idx="26929">
                  <c:v>490.05369010000004</c:v>
                </c:pt>
                <c:pt idx="26930">
                  <c:v>490.07028149999996</c:v>
                </c:pt>
                <c:pt idx="26931">
                  <c:v>490.08687199999997</c:v>
                </c:pt>
                <c:pt idx="26932">
                  <c:v>490.10346160000006</c:v>
                </c:pt>
                <c:pt idx="26933">
                  <c:v>490.12005030000006</c:v>
                </c:pt>
                <c:pt idx="26934">
                  <c:v>490.13663810000003</c:v>
                </c:pt>
                <c:pt idx="26935">
                  <c:v>490.15322500000002</c:v>
                </c:pt>
                <c:pt idx="26936">
                  <c:v>490.16981100000004</c:v>
                </c:pt>
                <c:pt idx="26937">
                  <c:v>490.18639600000006</c:v>
                </c:pt>
                <c:pt idx="26938">
                  <c:v>490.20298020000001</c:v>
                </c:pt>
                <c:pt idx="26939">
                  <c:v>490.21956350000005</c:v>
                </c:pt>
                <c:pt idx="26940">
                  <c:v>490.23614580000009</c:v>
                </c:pt>
                <c:pt idx="26941">
                  <c:v>490.2527273</c:v>
                </c:pt>
                <c:pt idx="26942">
                  <c:v>490.26930779999998</c:v>
                </c:pt>
                <c:pt idx="26943">
                  <c:v>490.28588739999998</c:v>
                </c:pt>
                <c:pt idx="26944">
                  <c:v>490.3024661</c:v>
                </c:pt>
                <c:pt idx="26945">
                  <c:v>490.31904390000005</c:v>
                </c:pt>
                <c:pt idx="26946">
                  <c:v>490.33562080000007</c:v>
                </c:pt>
                <c:pt idx="26947">
                  <c:v>490.35219680000006</c:v>
                </c:pt>
                <c:pt idx="26948">
                  <c:v>490.36877190000001</c:v>
                </c:pt>
                <c:pt idx="26949">
                  <c:v>490.38534610000005</c:v>
                </c:pt>
                <c:pt idx="26950">
                  <c:v>490.40191930000009</c:v>
                </c:pt>
                <c:pt idx="26951">
                  <c:v>490.4184917</c:v>
                </c:pt>
                <c:pt idx="26952">
                  <c:v>490.43506320000006</c:v>
                </c:pt>
                <c:pt idx="26953">
                  <c:v>490.45163370000006</c:v>
                </c:pt>
                <c:pt idx="26954">
                  <c:v>490.46820330000008</c:v>
                </c:pt>
                <c:pt idx="26955">
                  <c:v>490.48477209999999</c:v>
                </c:pt>
                <c:pt idx="26956">
                  <c:v>490.5013399</c:v>
                </c:pt>
                <c:pt idx="26957">
                  <c:v>490.51790679999999</c:v>
                </c:pt>
                <c:pt idx="26958">
                  <c:v>490.53447280000006</c:v>
                </c:pt>
                <c:pt idx="26959">
                  <c:v>490.55103789999998</c:v>
                </c:pt>
                <c:pt idx="26960">
                  <c:v>490.56760210000004</c:v>
                </c:pt>
                <c:pt idx="26961">
                  <c:v>490.58416540000002</c:v>
                </c:pt>
                <c:pt idx="26962">
                  <c:v>490.60072769999999</c:v>
                </c:pt>
                <c:pt idx="26963">
                  <c:v>490.61728920000007</c:v>
                </c:pt>
                <c:pt idx="26964">
                  <c:v>490.63384970000004</c:v>
                </c:pt>
                <c:pt idx="26965">
                  <c:v>490.6504094</c:v>
                </c:pt>
                <c:pt idx="26966">
                  <c:v>490.66696810000002</c:v>
                </c:pt>
                <c:pt idx="26967">
                  <c:v>490.68352600000003</c:v>
                </c:pt>
                <c:pt idx="26968">
                  <c:v>490.70008289999998</c:v>
                </c:pt>
                <c:pt idx="26969">
                  <c:v>490.71663890000002</c:v>
                </c:pt>
                <c:pt idx="26970">
                  <c:v>490.73319400000003</c:v>
                </c:pt>
                <c:pt idx="26971">
                  <c:v>490.7497482</c:v>
                </c:pt>
                <c:pt idx="26972">
                  <c:v>490.7663015</c:v>
                </c:pt>
                <c:pt idx="26973">
                  <c:v>490.78285389999996</c:v>
                </c:pt>
                <c:pt idx="26974">
                  <c:v>490.79940540000007</c:v>
                </c:pt>
                <c:pt idx="26975">
                  <c:v>490.81595590000001</c:v>
                </c:pt>
                <c:pt idx="26976">
                  <c:v>490.83250559999999</c:v>
                </c:pt>
                <c:pt idx="26977">
                  <c:v>490.84905429999998</c:v>
                </c:pt>
                <c:pt idx="26978">
                  <c:v>490.86560220000001</c:v>
                </c:pt>
                <c:pt idx="26979">
                  <c:v>490.88214910000005</c:v>
                </c:pt>
                <c:pt idx="26980">
                  <c:v>490.8986951</c:v>
                </c:pt>
                <c:pt idx="26981">
                  <c:v>490.91524030000005</c:v>
                </c:pt>
                <c:pt idx="26982">
                  <c:v>490.93178450000005</c:v>
                </c:pt>
                <c:pt idx="26983">
                  <c:v>490.94832780000007</c:v>
                </c:pt>
                <c:pt idx="26984">
                  <c:v>490.96487020000001</c:v>
                </c:pt>
                <c:pt idx="26985">
                  <c:v>490.98141160000006</c:v>
                </c:pt>
                <c:pt idx="26986">
                  <c:v>490.99795220000004</c:v>
                </c:pt>
                <c:pt idx="26987">
                  <c:v>491.0144919</c:v>
                </c:pt>
                <c:pt idx="26988">
                  <c:v>491.03103070000003</c:v>
                </c:pt>
                <c:pt idx="26989">
                  <c:v>491.04756850000007</c:v>
                </c:pt>
                <c:pt idx="26990">
                  <c:v>491.06410549999998</c:v>
                </c:pt>
                <c:pt idx="26991">
                  <c:v>491.08064150000007</c:v>
                </c:pt>
                <c:pt idx="26992">
                  <c:v>491.09717659999995</c:v>
                </c:pt>
                <c:pt idx="26993">
                  <c:v>491.11371090000006</c:v>
                </c:pt>
                <c:pt idx="26994">
                  <c:v>491.13024419999999</c:v>
                </c:pt>
                <c:pt idx="26995">
                  <c:v>491.14677660000001</c:v>
                </c:pt>
                <c:pt idx="26996">
                  <c:v>491.16330809999999</c:v>
                </c:pt>
                <c:pt idx="26997">
                  <c:v>491.17983870000006</c:v>
                </c:pt>
                <c:pt idx="26998">
                  <c:v>491.19636830000002</c:v>
                </c:pt>
                <c:pt idx="26999">
                  <c:v>491.21289709999996</c:v>
                </c:pt>
                <c:pt idx="27000">
                  <c:v>491.22942500000005</c:v>
                </c:pt>
                <c:pt idx="27001">
                  <c:v>491.24595190000002</c:v>
                </c:pt>
                <c:pt idx="27002">
                  <c:v>491.26247799999999</c:v>
                </c:pt>
                <c:pt idx="27003">
                  <c:v>491.27900309999995</c:v>
                </c:pt>
                <c:pt idx="27004">
                  <c:v>491.29552739999997</c:v>
                </c:pt>
                <c:pt idx="27005">
                  <c:v>491.31205070000004</c:v>
                </c:pt>
                <c:pt idx="27006">
                  <c:v>491.32857310000003</c:v>
                </c:pt>
                <c:pt idx="27007">
                  <c:v>491.34509460000004</c:v>
                </c:pt>
                <c:pt idx="27008">
                  <c:v>491.36161519999996</c:v>
                </c:pt>
                <c:pt idx="27009">
                  <c:v>491.37813490000008</c:v>
                </c:pt>
                <c:pt idx="27010">
                  <c:v>491.39465369999999</c:v>
                </c:pt>
                <c:pt idx="27011">
                  <c:v>491.41117160000005</c:v>
                </c:pt>
                <c:pt idx="27012">
                  <c:v>491.42768860000001</c:v>
                </c:pt>
                <c:pt idx="27013">
                  <c:v>491.44420460000003</c:v>
                </c:pt>
                <c:pt idx="27014">
                  <c:v>491.46071980000005</c:v>
                </c:pt>
                <c:pt idx="27015">
                  <c:v>491.47723400000007</c:v>
                </c:pt>
                <c:pt idx="27016">
                  <c:v>491.49374740000002</c:v>
                </c:pt>
                <c:pt idx="27017">
                  <c:v>491.51025980000009</c:v>
                </c:pt>
                <c:pt idx="27018">
                  <c:v>491.52677130000001</c:v>
                </c:pt>
                <c:pt idx="27019">
                  <c:v>491.54328190000007</c:v>
                </c:pt>
                <c:pt idx="27020">
                  <c:v>491.55979160000004</c:v>
                </c:pt>
                <c:pt idx="27021">
                  <c:v>491.57630040000004</c:v>
                </c:pt>
                <c:pt idx="27022">
                  <c:v>491.59280830000006</c:v>
                </c:pt>
                <c:pt idx="27023">
                  <c:v>491.60931529999999</c:v>
                </c:pt>
                <c:pt idx="27024">
                  <c:v>491.62582140000001</c:v>
                </c:pt>
                <c:pt idx="27025">
                  <c:v>491.64232650000002</c:v>
                </c:pt>
                <c:pt idx="27026">
                  <c:v>491.65883079999998</c:v>
                </c:pt>
                <c:pt idx="27027">
                  <c:v>491.67533420000001</c:v>
                </c:pt>
                <c:pt idx="27028">
                  <c:v>491.69183660000004</c:v>
                </c:pt>
                <c:pt idx="27029">
                  <c:v>491.70833809999999</c:v>
                </c:pt>
                <c:pt idx="27030">
                  <c:v>491.72483880000004</c:v>
                </c:pt>
                <c:pt idx="27031">
                  <c:v>491.74133850000004</c:v>
                </c:pt>
                <c:pt idx="27032">
                  <c:v>491.75783730000001</c:v>
                </c:pt>
                <c:pt idx="27033">
                  <c:v>491.7743352</c:v>
                </c:pt>
                <c:pt idx="27034">
                  <c:v>491.79083220000001</c:v>
                </c:pt>
                <c:pt idx="27035">
                  <c:v>491.80732829999999</c:v>
                </c:pt>
                <c:pt idx="27036">
                  <c:v>491.82382339999998</c:v>
                </c:pt>
                <c:pt idx="27037">
                  <c:v>491.84031770000001</c:v>
                </c:pt>
                <c:pt idx="27038">
                  <c:v>491.85681109999996</c:v>
                </c:pt>
                <c:pt idx="27039">
                  <c:v>491.87330350000008</c:v>
                </c:pt>
                <c:pt idx="27040">
                  <c:v>491.88979510000001</c:v>
                </c:pt>
                <c:pt idx="27041">
                  <c:v>491.90628570000001</c:v>
                </c:pt>
                <c:pt idx="27042">
                  <c:v>491.92277539999998</c:v>
                </c:pt>
                <c:pt idx="27043">
                  <c:v>491.93926429999999</c:v>
                </c:pt>
                <c:pt idx="27044">
                  <c:v>491.95575220000001</c:v>
                </c:pt>
                <c:pt idx="27045">
                  <c:v>491.97223919999999</c:v>
                </c:pt>
                <c:pt idx="27046">
                  <c:v>491.98872529999994</c:v>
                </c:pt>
                <c:pt idx="27047">
                  <c:v>492.00521049999998</c:v>
                </c:pt>
                <c:pt idx="27048">
                  <c:v>492.02169470000001</c:v>
                </c:pt>
                <c:pt idx="27049">
                  <c:v>492.03817810000004</c:v>
                </c:pt>
                <c:pt idx="27050">
                  <c:v>492.05466059999998</c:v>
                </c:pt>
                <c:pt idx="27051">
                  <c:v>492.07114209999997</c:v>
                </c:pt>
                <c:pt idx="27052">
                  <c:v>492.08762280000008</c:v>
                </c:pt>
                <c:pt idx="27053">
                  <c:v>492.10410250000001</c:v>
                </c:pt>
                <c:pt idx="27054">
                  <c:v>492.12058139999999</c:v>
                </c:pt>
                <c:pt idx="27055">
                  <c:v>492.13705929999998</c:v>
                </c:pt>
                <c:pt idx="27056">
                  <c:v>492.15353630000004</c:v>
                </c:pt>
                <c:pt idx="27057">
                  <c:v>492.17001240000002</c:v>
                </c:pt>
                <c:pt idx="27058">
                  <c:v>492.18648760000002</c:v>
                </c:pt>
                <c:pt idx="27059">
                  <c:v>492.20296189999999</c:v>
                </c:pt>
                <c:pt idx="27060">
                  <c:v>492.21943529999999</c:v>
                </c:pt>
                <c:pt idx="27061">
                  <c:v>492.23590780000001</c:v>
                </c:pt>
                <c:pt idx="27062">
                  <c:v>492.25237940000005</c:v>
                </c:pt>
                <c:pt idx="27063">
                  <c:v>492.26884999999999</c:v>
                </c:pt>
                <c:pt idx="27064">
                  <c:v>492.28531979999997</c:v>
                </c:pt>
                <c:pt idx="27065">
                  <c:v>492.30178860000007</c:v>
                </c:pt>
                <c:pt idx="27066">
                  <c:v>492.31825650000002</c:v>
                </c:pt>
                <c:pt idx="27067">
                  <c:v>492.33472360000002</c:v>
                </c:pt>
                <c:pt idx="27068">
                  <c:v>492.35118969999996</c:v>
                </c:pt>
                <c:pt idx="27069">
                  <c:v>492.36765490000005</c:v>
                </c:pt>
                <c:pt idx="27070">
                  <c:v>492.38411920000004</c:v>
                </c:pt>
                <c:pt idx="27071">
                  <c:v>492.40058260000001</c:v>
                </c:pt>
                <c:pt idx="27072">
                  <c:v>492.4170451</c:v>
                </c:pt>
                <c:pt idx="27073">
                  <c:v>492.43350670000001</c:v>
                </c:pt>
                <c:pt idx="27074">
                  <c:v>492.44996739999999</c:v>
                </c:pt>
                <c:pt idx="27075">
                  <c:v>492.46642709999998</c:v>
                </c:pt>
                <c:pt idx="27076">
                  <c:v>492.48288600000001</c:v>
                </c:pt>
                <c:pt idx="27077">
                  <c:v>492.49934389999999</c:v>
                </c:pt>
                <c:pt idx="27078">
                  <c:v>492.51580100000007</c:v>
                </c:pt>
                <c:pt idx="27079">
                  <c:v>492.53225709999998</c:v>
                </c:pt>
                <c:pt idx="27080">
                  <c:v>492.54871230000003</c:v>
                </c:pt>
                <c:pt idx="27081">
                  <c:v>492.5651666</c:v>
                </c:pt>
                <c:pt idx="27082">
                  <c:v>492.58162010000001</c:v>
                </c:pt>
                <c:pt idx="27083">
                  <c:v>492.59807260000002</c:v>
                </c:pt>
                <c:pt idx="27084">
                  <c:v>492.61452410000004</c:v>
                </c:pt>
                <c:pt idx="27085">
                  <c:v>492.63097479999999</c:v>
                </c:pt>
                <c:pt idx="27086">
                  <c:v>492.64742460000002</c:v>
                </c:pt>
                <c:pt idx="27087">
                  <c:v>492.66387350000002</c:v>
                </c:pt>
                <c:pt idx="27088">
                  <c:v>492.68032139999997</c:v>
                </c:pt>
                <c:pt idx="27089">
                  <c:v>492.69676850000002</c:v>
                </c:pt>
                <c:pt idx="27090">
                  <c:v>492.71321460000001</c:v>
                </c:pt>
                <c:pt idx="27091">
                  <c:v>492.7296599</c:v>
                </c:pt>
                <c:pt idx="27092">
                  <c:v>492.74610420000005</c:v>
                </c:pt>
                <c:pt idx="27093">
                  <c:v>492.76254760000006</c:v>
                </c:pt>
                <c:pt idx="27094">
                  <c:v>492.77899010000004</c:v>
                </c:pt>
                <c:pt idx="27095">
                  <c:v>492.79543169999999</c:v>
                </c:pt>
                <c:pt idx="27096">
                  <c:v>492.81187240000003</c:v>
                </c:pt>
                <c:pt idx="27097">
                  <c:v>492.82831219999997</c:v>
                </c:pt>
                <c:pt idx="27098">
                  <c:v>492.84475110000005</c:v>
                </c:pt>
                <c:pt idx="27099">
                  <c:v>492.86118910000005</c:v>
                </c:pt>
                <c:pt idx="27100">
                  <c:v>492.87762610000004</c:v>
                </c:pt>
                <c:pt idx="27101">
                  <c:v>492.89406230000003</c:v>
                </c:pt>
                <c:pt idx="27102">
                  <c:v>492.91049760000004</c:v>
                </c:pt>
                <c:pt idx="27103">
                  <c:v>492.92693190000006</c:v>
                </c:pt>
                <c:pt idx="27104">
                  <c:v>492.94336530000004</c:v>
                </c:pt>
                <c:pt idx="27105">
                  <c:v>492.95979790000007</c:v>
                </c:pt>
                <c:pt idx="27106">
                  <c:v>492.97622950000004</c:v>
                </c:pt>
                <c:pt idx="27107">
                  <c:v>492.99266020000005</c:v>
                </c:pt>
                <c:pt idx="27108">
                  <c:v>493.00909000000001</c:v>
                </c:pt>
                <c:pt idx="27109">
                  <c:v>493.02551890000001</c:v>
                </c:pt>
                <c:pt idx="27110">
                  <c:v>493.04194690000003</c:v>
                </c:pt>
                <c:pt idx="27111">
                  <c:v>493.05837389999999</c:v>
                </c:pt>
                <c:pt idx="27112">
                  <c:v>493.0748001</c:v>
                </c:pt>
                <c:pt idx="27113">
                  <c:v>493.09122539999998</c:v>
                </c:pt>
                <c:pt idx="27114">
                  <c:v>493.10764970000008</c:v>
                </c:pt>
                <c:pt idx="27115">
                  <c:v>493.1240732</c:v>
                </c:pt>
                <c:pt idx="27116">
                  <c:v>493.14049569999997</c:v>
                </c:pt>
                <c:pt idx="27117">
                  <c:v>493.15691729999998</c:v>
                </c:pt>
                <c:pt idx="27118">
                  <c:v>493.173338</c:v>
                </c:pt>
                <c:pt idx="27119">
                  <c:v>493.18975790000002</c:v>
                </c:pt>
                <c:pt idx="27120">
                  <c:v>493.20617679999998</c:v>
                </c:pt>
                <c:pt idx="27121">
                  <c:v>493.22259480000002</c:v>
                </c:pt>
                <c:pt idx="27122">
                  <c:v>493.23901180000001</c:v>
                </c:pt>
                <c:pt idx="27123">
                  <c:v>493.25542799999999</c:v>
                </c:pt>
                <c:pt idx="27124">
                  <c:v>493.2718433</c:v>
                </c:pt>
                <c:pt idx="27125">
                  <c:v>493.28825770000003</c:v>
                </c:pt>
                <c:pt idx="27126">
                  <c:v>493.30467110000006</c:v>
                </c:pt>
                <c:pt idx="27127">
                  <c:v>493.32108370000003</c:v>
                </c:pt>
                <c:pt idx="27128">
                  <c:v>493.33749530000006</c:v>
                </c:pt>
                <c:pt idx="27129">
                  <c:v>493.35390600000005</c:v>
                </c:pt>
                <c:pt idx="27130">
                  <c:v>493.37031590000004</c:v>
                </c:pt>
                <c:pt idx="27131">
                  <c:v>493.38672480000008</c:v>
                </c:pt>
                <c:pt idx="27132">
                  <c:v>493.40313279999998</c:v>
                </c:pt>
                <c:pt idx="27133">
                  <c:v>493.41953990000007</c:v>
                </c:pt>
                <c:pt idx="27134">
                  <c:v>493.43594610000002</c:v>
                </c:pt>
                <c:pt idx="27135">
                  <c:v>493.45235140000005</c:v>
                </c:pt>
                <c:pt idx="27136">
                  <c:v>493.46875570000003</c:v>
                </c:pt>
                <c:pt idx="27137">
                  <c:v>493.4851592</c:v>
                </c:pt>
                <c:pt idx="27138">
                  <c:v>493.50156179999999</c:v>
                </c:pt>
                <c:pt idx="27139">
                  <c:v>493.51796340000004</c:v>
                </c:pt>
                <c:pt idx="27140">
                  <c:v>493.53436420000008</c:v>
                </c:pt>
                <c:pt idx="27141">
                  <c:v>493.55076400000002</c:v>
                </c:pt>
                <c:pt idx="27142">
                  <c:v>493.56716290000003</c:v>
                </c:pt>
                <c:pt idx="27143">
                  <c:v>493.58356099999997</c:v>
                </c:pt>
                <c:pt idx="27144">
                  <c:v>493.59995810000004</c:v>
                </c:pt>
                <c:pt idx="27145">
                  <c:v>493.61635430000007</c:v>
                </c:pt>
                <c:pt idx="27146">
                  <c:v>493.63274960000001</c:v>
                </c:pt>
                <c:pt idx="27147">
                  <c:v>493.64914399999998</c:v>
                </c:pt>
                <c:pt idx="27148">
                  <c:v>493.66553740000001</c:v>
                </c:pt>
                <c:pt idx="27149">
                  <c:v>493.68193000000002</c:v>
                </c:pt>
                <c:pt idx="27150">
                  <c:v>493.69832170000006</c:v>
                </c:pt>
                <c:pt idx="27151">
                  <c:v>493.7147124</c:v>
                </c:pt>
                <c:pt idx="27152">
                  <c:v>493.73110229999998</c:v>
                </c:pt>
                <c:pt idx="27153">
                  <c:v>493.74749120000007</c:v>
                </c:pt>
                <c:pt idx="27154">
                  <c:v>493.76387920000002</c:v>
                </c:pt>
                <c:pt idx="27155">
                  <c:v>493.78026639999996</c:v>
                </c:pt>
                <c:pt idx="27156">
                  <c:v>493.79665260000007</c:v>
                </c:pt>
                <c:pt idx="27157">
                  <c:v>493.81303790000004</c:v>
                </c:pt>
                <c:pt idx="27158">
                  <c:v>493.82942230000003</c:v>
                </c:pt>
                <c:pt idx="27159">
                  <c:v>493.84580579999999</c:v>
                </c:pt>
                <c:pt idx="27160">
                  <c:v>493.86218840000004</c:v>
                </c:pt>
                <c:pt idx="27161">
                  <c:v>493.87857000000002</c:v>
                </c:pt>
                <c:pt idx="27162">
                  <c:v>493.8949508</c:v>
                </c:pt>
                <c:pt idx="27163">
                  <c:v>493.91133070000001</c:v>
                </c:pt>
                <c:pt idx="27164">
                  <c:v>493.92770959999996</c:v>
                </c:pt>
                <c:pt idx="27165">
                  <c:v>493.94408770000007</c:v>
                </c:pt>
                <c:pt idx="27166">
                  <c:v>493.96046480000007</c:v>
                </c:pt>
                <c:pt idx="27167">
                  <c:v>493.97684099999998</c:v>
                </c:pt>
                <c:pt idx="27168">
                  <c:v>493.99321640000005</c:v>
                </c:pt>
                <c:pt idx="27169">
                  <c:v>494.00959080000007</c:v>
                </c:pt>
                <c:pt idx="27170">
                  <c:v>494.0259643</c:v>
                </c:pt>
                <c:pt idx="27171">
                  <c:v>494.04233690000001</c:v>
                </c:pt>
                <c:pt idx="27172">
                  <c:v>494.05870850000002</c:v>
                </c:pt>
                <c:pt idx="27173">
                  <c:v>494.07507930000008</c:v>
                </c:pt>
                <c:pt idx="27174">
                  <c:v>494.0914492</c:v>
                </c:pt>
                <c:pt idx="27175">
                  <c:v>494.10781820000005</c:v>
                </c:pt>
                <c:pt idx="27176">
                  <c:v>494.12418620000005</c:v>
                </c:pt>
                <c:pt idx="27177">
                  <c:v>494.14055340000004</c:v>
                </c:pt>
                <c:pt idx="27178">
                  <c:v>494.15691960000009</c:v>
                </c:pt>
                <c:pt idx="27179">
                  <c:v>494.17328490000006</c:v>
                </c:pt>
                <c:pt idx="27180">
                  <c:v>494.18964940000006</c:v>
                </c:pt>
                <c:pt idx="27181">
                  <c:v>494.20601289999996</c:v>
                </c:pt>
                <c:pt idx="27182">
                  <c:v>494.22237550000006</c:v>
                </c:pt>
                <c:pt idx="27183">
                  <c:v>494.2387372</c:v>
                </c:pt>
                <c:pt idx="27184">
                  <c:v>494.25509800000003</c:v>
                </c:pt>
                <c:pt idx="27185">
                  <c:v>494.27145789999997</c:v>
                </c:pt>
                <c:pt idx="27186">
                  <c:v>494.28781679999997</c:v>
                </c:pt>
                <c:pt idx="27187">
                  <c:v>494.30417489999996</c:v>
                </c:pt>
                <c:pt idx="27188">
                  <c:v>494.32053210000009</c:v>
                </c:pt>
                <c:pt idx="27189">
                  <c:v>494.33688830000006</c:v>
                </c:pt>
                <c:pt idx="27190">
                  <c:v>494.35324370000006</c:v>
                </c:pt>
                <c:pt idx="27191">
                  <c:v>494.36959810000008</c:v>
                </c:pt>
                <c:pt idx="27192">
                  <c:v>494.38595160000006</c:v>
                </c:pt>
                <c:pt idx="27193">
                  <c:v>494.4023042</c:v>
                </c:pt>
                <c:pt idx="27194">
                  <c:v>494.418656</c:v>
                </c:pt>
                <c:pt idx="27195">
                  <c:v>494.43500680000005</c:v>
                </c:pt>
                <c:pt idx="27196">
                  <c:v>494.45135660000005</c:v>
                </c:pt>
                <c:pt idx="27197">
                  <c:v>494.46770560000004</c:v>
                </c:pt>
                <c:pt idx="27198">
                  <c:v>494.4840537</c:v>
                </c:pt>
                <c:pt idx="27199">
                  <c:v>494.50040090000005</c:v>
                </c:pt>
                <c:pt idx="27200">
                  <c:v>494.51674710000003</c:v>
                </c:pt>
                <c:pt idx="27201">
                  <c:v>494.53309250000001</c:v>
                </c:pt>
                <c:pt idx="27202">
                  <c:v>494.54943700000007</c:v>
                </c:pt>
                <c:pt idx="27203">
                  <c:v>494.56578049999996</c:v>
                </c:pt>
                <c:pt idx="27204">
                  <c:v>494.58212309999999</c:v>
                </c:pt>
                <c:pt idx="27205">
                  <c:v>494.59846479999999</c:v>
                </c:pt>
                <c:pt idx="27206">
                  <c:v>494.61480569999998</c:v>
                </c:pt>
                <c:pt idx="27207">
                  <c:v>494.63114560000002</c:v>
                </c:pt>
                <c:pt idx="27208">
                  <c:v>494.64748459999998</c:v>
                </c:pt>
                <c:pt idx="27209">
                  <c:v>494.66382270000003</c:v>
                </c:pt>
                <c:pt idx="27210">
                  <c:v>494.68015980000007</c:v>
                </c:pt>
                <c:pt idx="27211">
                  <c:v>494.69649610000005</c:v>
                </c:pt>
                <c:pt idx="27212">
                  <c:v>494.71283149999999</c:v>
                </c:pt>
                <c:pt idx="27213">
                  <c:v>494.72916590000005</c:v>
                </c:pt>
                <c:pt idx="27214">
                  <c:v>494.74549949999999</c:v>
                </c:pt>
                <c:pt idx="27215">
                  <c:v>494.76183209999999</c:v>
                </c:pt>
                <c:pt idx="27216">
                  <c:v>494.77816389999998</c:v>
                </c:pt>
                <c:pt idx="27217">
                  <c:v>494.79449470000003</c:v>
                </c:pt>
                <c:pt idx="27218">
                  <c:v>494.81082459999999</c:v>
                </c:pt>
                <c:pt idx="27219">
                  <c:v>494.82715360000003</c:v>
                </c:pt>
                <c:pt idx="27220">
                  <c:v>494.84348170000004</c:v>
                </c:pt>
                <c:pt idx="27221">
                  <c:v>494.85980890000002</c:v>
                </c:pt>
                <c:pt idx="27222">
                  <c:v>494.87613519999996</c:v>
                </c:pt>
                <c:pt idx="27223">
                  <c:v>494.89246059999999</c:v>
                </c:pt>
                <c:pt idx="27224">
                  <c:v>494.90878510000005</c:v>
                </c:pt>
                <c:pt idx="27225">
                  <c:v>494.92510860000004</c:v>
                </c:pt>
                <c:pt idx="27226">
                  <c:v>494.94143130000003</c:v>
                </c:pt>
                <c:pt idx="27227">
                  <c:v>494.95775300000008</c:v>
                </c:pt>
                <c:pt idx="27228">
                  <c:v>494.97407390000001</c:v>
                </c:pt>
                <c:pt idx="27229">
                  <c:v>494.99039380000005</c:v>
                </c:pt>
                <c:pt idx="27230">
                  <c:v>495.00671280000006</c:v>
                </c:pt>
                <c:pt idx="27231">
                  <c:v>495.02303090000004</c:v>
                </c:pt>
                <c:pt idx="27232">
                  <c:v>495.03934809999998</c:v>
                </c:pt>
                <c:pt idx="27233">
                  <c:v>495.05566440000001</c:v>
                </c:pt>
                <c:pt idx="27234">
                  <c:v>495.07197980000007</c:v>
                </c:pt>
                <c:pt idx="27235">
                  <c:v>495.08829430000003</c:v>
                </c:pt>
                <c:pt idx="27236">
                  <c:v>495.10460790000002</c:v>
                </c:pt>
                <c:pt idx="27237">
                  <c:v>495.12092059999998</c:v>
                </c:pt>
                <c:pt idx="27238">
                  <c:v>495.13723229999999</c:v>
                </c:pt>
                <c:pt idx="27239">
                  <c:v>495.1535432</c:v>
                </c:pt>
                <c:pt idx="27240">
                  <c:v>495.16985310000001</c:v>
                </c:pt>
                <c:pt idx="27241">
                  <c:v>495.18616209999999</c:v>
                </c:pt>
                <c:pt idx="27242">
                  <c:v>495.20247029999996</c:v>
                </c:pt>
                <c:pt idx="27243">
                  <c:v>495.21877749999999</c:v>
                </c:pt>
                <c:pt idx="27244">
                  <c:v>495.23508379999998</c:v>
                </c:pt>
                <c:pt idx="27245">
                  <c:v>495.25138920000001</c:v>
                </c:pt>
                <c:pt idx="27246">
                  <c:v>495.26769370000005</c:v>
                </c:pt>
                <c:pt idx="27247">
                  <c:v>495.28399730000001</c:v>
                </c:pt>
                <c:pt idx="27248">
                  <c:v>495.30030000000005</c:v>
                </c:pt>
                <c:pt idx="27249">
                  <c:v>495.31660169999998</c:v>
                </c:pt>
                <c:pt idx="27250">
                  <c:v>495.33290260000007</c:v>
                </c:pt>
                <c:pt idx="27251">
                  <c:v>495.34920250000005</c:v>
                </c:pt>
                <c:pt idx="27252">
                  <c:v>495.36550160000007</c:v>
                </c:pt>
                <c:pt idx="27253">
                  <c:v>495.38179970000004</c:v>
                </c:pt>
                <c:pt idx="27254">
                  <c:v>495.39809700000001</c:v>
                </c:pt>
                <c:pt idx="27255">
                  <c:v>495.41439330000003</c:v>
                </c:pt>
                <c:pt idx="27256">
                  <c:v>495.43068870000008</c:v>
                </c:pt>
                <c:pt idx="27257">
                  <c:v>495.44698320000003</c:v>
                </c:pt>
                <c:pt idx="27258">
                  <c:v>495.4230288</c:v>
                </c:pt>
                <c:pt idx="27259">
                  <c:v>495.44014380000004</c:v>
                </c:pt>
                <c:pt idx="27260">
                  <c:v>495.4572579</c:v>
                </c:pt>
                <c:pt idx="27261">
                  <c:v>495.47437109999998</c:v>
                </c:pt>
                <c:pt idx="27262">
                  <c:v>495.49148330000008</c:v>
                </c:pt>
                <c:pt idx="27263">
                  <c:v>495.50859459999998</c:v>
                </c:pt>
                <c:pt idx="27264">
                  <c:v>495.52570500000002</c:v>
                </c:pt>
                <c:pt idx="27265">
                  <c:v>495.5428144</c:v>
                </c:pt>
                <c:pt idx="27266">
                  <c:v>495.55992290000006</c:v>
                </c:pt>
                <c:pt idx="27267">
                  <c:v>495.57703060000006</c:v>
                </c:pt>
                <c:pt idx="27268">
                  <c:v>495.59413719999998</c:v>
                </c:pt>
                <c:pt idx="27269">
                  <c:v>495.61124300000006</c:v>
                </c:pt>
                <c:pt idx="27270">
                  <c:v>495.62834780000003</c:v>
                </c:pt>
                <c:pt idx="27271">
                  <c:v>495.64545170000008</c:v>
                </c:pt>
                <c:pt idx="27272">
                  <c:v>495.66255470000004</c:v>
                </c:pt>
                <c:pt idx="27273">
                  <c:v>495.67965680000003</c:v>
                </c:pt>
                <c:pt idx="27274">
                  <c:v>495.69675789999997</c:v>
                </c:pt>
                <c:pt idx="27275">
                  <c:v>495.71385809999998</c:v>
                </c:pt>
                <c:pt idx="27276">
                  <c:v>495.73095739999997</c:v>
                </c:pt>
                <c:pt idx="27277">
                  <c:v>495.74805570000001</c:v>
                </c:pt>
                <c:pt idx="27278">
                  <c:v>495.76515319999999</c:v>
                </c:pt>
                <c:pt idx="27279">
                  <c:v>495.78224970000002</c:v>
                </c:pt>
                <c:pt idx="27280">
                  <c:v>495.79934530000003</c:v>
                </c:pt>
                <c:pt idx="27281">
                  <c:v>495.81643990000003</c:v>
                </c:pt>
                <c:pt idx="27282">
                  <c:v>495.83353370000003</c:v>
                </c:pt>
                <c:pt idx="27283">
                  <c:v>495.85062650000003</c:v>
                </c:pt>
                <c:pt idx="27284">
                  <c:v>495.86771840000006</c:v>
                </c:pt>
                <c:pt idx="27285">
                  <c:v>495.88480930000003</c:v>
                </c:pt>
                <c:pt idx="27286">
                  <c:v>495.90189940000005</c:v>
                </c:pt>
                <c:pt idx="27287">
                  <c:v>495.91898849999995</c:v>
                </c:pt>
                <c:pt idx="27288">
                  <c:v>495.93607670000006</c:v>
                </c:pt>
                <c:pt idx="27289">
                  <c:v>495.95316390000005</c:v>
                </c:pt>
                <c:pt idx="27290">
                  <c:v>495.97025030000003</c:v>
                </c:pt>
                <c:pt idx="27291">
                  <c:v>495.98733569999996</c:v>
                </c:pt>
                <c:pt idx="27292">
                  <c:v>496.00442020000008</c:v>
                </c:pt>
                <c:pt idx="27293">
                  <c:v>496.0215038</c:v>
                </c:pt>
                <c:pt idx="27294">
                  <c:v>496.03858640000004</c:v>
                </c:pt>
                <c:pt idx="27295">
                  <c:v>496.05566810000005</c:v>
                </c:pt>
                <c:pt idx="27296">
                  <c:v>496.07274890000002</c:v>
                </c:pt>
                <c:pt idx="27297">
                  <c:v>496.08982879999996</c:v>
                </c:pt>
                <c:pt idx="27298">
                  <c:v>496.10690770000002</c:v>
                </c:pt>
                <c:pt idx="27299">
                  <c:v>496.12398570000005</c:v>
                </c:pt>
                <c:pt idx="27300">
                  <c:v>496.14106280000004</c:v>
                </c:pt>
                <c:pt idx="27301">
                  <c:v>496.15813900000006</c:v>
                </c:pt>
                <c:pt idx="27302">
                  <c:v>496.17521420000003</c:v>
                </c:pt>
                <c:pt idx="27303">
                  <c:v>496.19228859999998</c:v>
                </c:pt>
                <c:pt idx="27304">
                  <c:v>496.20936200000006</c:v>
                </c:pt>
                <c:pt idx="27305">
                  <c:v>496.22643440000002</c:v>
                </c:pt>
                <c:pt idx="27306">
                  <c:v>496.24350600000002</c:v>
                </c:pt>
                <c:pt idx="27307">
                  <c:v>496.26057660000004</c:v>
                </c:pt>
                <c:pt idx="27308">
                  <c:v>496.27764630000001</c:v>
                </c:pt>
                <c:pt idx="27309">
                  <c:v>496.29471510000008</c:v>
                </c:pt>
                <c:pt idx="27310">
                  <c:v>496.31178289999997</c:v>
                </c:pt>
                <c:pt idx="27311">
                  <c:v>496.3288498</c:v>
                </c:pt>
                <c:pt idx="27312">
                  <c:v>496.34591580000006</c:v>
                </c:pt>
                <c:pt idx="27313">
                  <c:v>496.36298090000003</c:v>
                </c:pt>
                <c:pt idx="27314">
                  <c:v>496.38004510000002</c:v>
                </c:pt>
                <c:pt idx="27315">
                  <c:v>496.39710830000001</c:v>
                </c:pt>
                <c:pt idx="27316">
                  <c:v>496.41417060000009</c:v>
                </c:pt>
                <c:pt idx="27317">
                  <c:v>496.43123200000002</c:v>
                </c:pt>
                <c:pt idx="27318">
                  <c:v>496.44829240000001</c:v>
                </c:pt>
                <c:pt idx="27319">
                  <c:v>496.46535190000003</c:v>
                </c:pt>
                <c:pt idx="27320">
                  <c:v>496.48241050000001</c:v>
                </c:pt>
                <c:pt idx="27321">
                  <c:v>496.49946820000002</c:v>
                </c:pt>
                <c:pt idx="27322">
                  <c:v>496.516525</c:v>
                </c:pt>
                <c:pt idx="27323">
                  <c:v>496.53358080000004</c:v>
                </c:pt>
                <c:pt idx="27324">
                  <c:v>496.55063569999999</c:v>
                </c:pt>
                <c:pt idx="27325">
                  <c:v>496.56768970000002</c:v>
                </c:pt>
                <c:pt idx="27326">
                  <c:v>496.58474270000005</c:v>
                </c:pt>
                <c:pt idx="27327">
                  <c:v>496.60179490000002</c:v>
                </c:pt>
                <c:pt idx="27328">
                  <c:v>496.61884610000004</c:v>
                </c:pt>
                <c:pt idx="27329">
                  <c:v>496.63589639999998</c:v>
                </c:pt>
                <c:pt idx="27330">
                  <c:v>496.65294569999998</c:v>
                </c:pt>
                <c:pt idx="27331">
                  <c:v>496.6699941</c:v>
                </c:pt>
                <c:pt idx="27332">
                  <c:v>496.68704160000004</c:v>
                </c:pt>
                <c:pt idx="27333">
                  <c:v>496.70408820000006</c:v>
                </c:pt>
                <c:pt idx="27334">
                  <c:v>496.72113390000004</c:v>
                </c:pt>
                <c:pt idx="27335">
                  <c:v>496.73817860000003</c:v>
                </c:pt>
                <c:pt idx="27336">
                  <c:v>496.75522239999998</c:v>
                </c:pt>
                <c:pt idx="27337">
                  <c:v>496.77226530000002</c:v>
                </c:pt>
                <c:pt idx="27338">
                  <c:v>496.78930730000002</c:v>
                </c:pt>
                <c:pt idx="27339">
                  <c:v>496.80634829999997</c:v>
                </c:pt>
                <c:pt idx="27340">
                  <c:v>496.82338840000006</c:v>
                </c:pt>
                <c:pt idx="27341">
                  <c:v>496.84042760000006</c:v>
                </c:pt>
                <c:pt idx="27342">
                  <c:v>496.85746590000002</c:v>
                </c:pt>
                <c:pt idx="27343">
                  <c:v>496.87450320000005</c:v>
                </c:pt>
                <c:pt idx="27344">
                  <c:v>496.8915396000001</c:v>
                </c:pt>
                <c:pt idx="27345">
                  <c:v>496.90857510000001</c:v>
                </c:pt>
                <c:pt idx="27346">
                  <c:v>496.92560970000005</c:v>
                </c:pt>
                <c:pt idx="27347">
                  <c:v>496.94264330000004</c:v>
                </c:pt>
                <c:pt idx="27348">
                  <c:v>496.959676</c:v>
                </c:pt>
                <c:pt idx="27349">
                  <c:v>496.97670779999999</c:v>
                </c:pt>
                <c:pt idx="27350">
                  <c:v>496.99373869999999</c:v>
                </c:pt>
                <c:pt idx="27351">
                  <c:v>497.01076860000006</c:v>
                </c:pt>
                <c:pt idx="27352">
                  <c:v>497.02779759999999</c:v>
                </c:pt>
                <c:pt idx="27353">
                  <c:v>497.04482569999999</c:v>
                </c:pt>
                <c:pt idx="27354">
                  <c:v>497.06185289999996</c:v>
                </c:pt>
                <c:pt idx="27355">
                  <c:v>497.07887910000005</c:v>
                </c:pt>
                <c:pt idx="27356">
                  <c:v>497.09590450000007</c:v>
                </c:pt>
                <c:pt idx="27357">
                  <c:v>497.11292880000002</c:v>
                </c:pt>
                <c:pt idx="27358">
                  <c:v>497.12995229999996</c:v>
                </c:pt>
                <c:pt idx="27359">
                  <c:v>497.14697490000003</c:v>
                </c:pt>
                <c:pt idx="27360">
                  <c:v>497.16399650000005</c:v>
                </c:pt>
                <c:pt idx="27361">
                  <c:v>497.18101720000004</c:v>
                </c:pt>
                <c:pt idx="27362">
                  <c:v>497.19803690000009</c:v>
                </c:pt>
                <c:pt idx="27363">
                  <c:v>497.21505580000002</c:v>
                </c:pt>
                <c:pt idx="27364">
                  <c:v>497.23207370000006</c:v>
                </c:pt>
                <c:pt idx="27365">
                  <c:v>497.24909070000001</c:v>
                </c:pt>
                <c:pt idx="27366">
                  <c:v>497.26610679999999</c:v>
                </c:pt>
                <c:pt idx="27367">
                  <c:v>497.28312190000008</c:v>
                </c:pt>
                <c:pt idx="27368">
                  <c:v>497.30013609999997</c:v>
                </c:pt>
                <c:pt idx="27369">
                  <c:v>497.31714940000001</c:v>
                </c:pt>
                <c:pt idx="27370">
                  <c:v>497.33416180000006</c:v>
                </c:pt>
                <c:pt idx="27371">
                  <c:v>497.35117329999997</c:v>
                </c:pt>
                <c:pt idx="27372">
                  <c:v>497.36818380000005</c:v>
                </c:pt>
                <c:pt idx="27373">
                  <c:v>497.38519340000005</c:v>
                </c:pt>
                <c:pt idx="27374">
                  <c:v>497.40220210000001</c:v>
                </c:pt>
                <c:pt idx="27375">
                  <c:v>497.41920980000003</c:v>
                </c:pt>
                <c:pt idx="27376">
                  <c:v>497.43621659999997</c:v>
                </c:pt>
                <c:pt idx="27377">
                  <c:v>497.45322250000009</c:v>
                </c:pt>
                <c:pt idx="27378">
                  <c:v>497.47022750000002</c:v>
                </c:pt>
                <c:pt idx="27379">
                  <c:v>497.48723160000003</c:v>
                </c:pt>
                <c:pt idx="27380">
                  <c:v>497.50423469999998</c:v>
                </c:pt>
                <c:pt idx="27381">
                  <c:v>497.52123690000008</c:v>
                </c:pt>
                <c:pt idx="27382">
                  <c:v>497.53823820000002</c:v>
                </c:pt>
                <c:pt idx="27383">
                  <c:v>497.55523849999997</c:v>
                </c:pt>
                <c:pt idx="27384">
                  <c:v>497.57223799999997</c:v>
                </c:pt>
                <c:pt idx="27385">
                  <c:v>497.58923650000008</c:v>
                </c:pt>
                <c:pt idx="27386">
                  <c:v>497.60623400000003</c:v>
                </c:pt>
                <c:pt idx="27387">
                  <c:v>497.62323070000008</c:v>
                </c:pt>
                <c:pt idx="27388">
                  <c:v>497.64022639999996</c:v>
                </c:pt>
                <c:pt idx="27389">
                  <c:v>497.65722120000009</c:v>
                </c:pt>
                <c:pt idx="27390">
                  <c:v>497.67421510000003</c:v>
                </c:pt>
                <c:pt idx="27391">
                  <c:v>497.69120810000004</c:v>
                </c:pt>
                <c:pt idx="27392">
                  <c:v>497.70820010000006</c:v>
                </c:pt>
                <c:pt idx="27393">
                  <c:v>497.72519120000004</c:v>
                </c:pt>
                <c:pt idx="27394">
                  <c:v>497.74218139999999</c:v>
                </c:pt>
                <c:pt idx="27395">
                  <c:v>497.75917070000003</c:v>
                </c:pt>
                <c:pt idx="27396">
                  <c:v>497.77615900000001</c:v>
                </c:pt>
                <c:pt idx="27397">
                  <c:v>497.79314640000001</c:v>
                </c:pt>
                <c:pt idx="27398">
                  <c:v>497.81013290000004</c:v>
                </c:pt>
                <c:pt idx="27399">
                  <c:v>497.82711850000004</c:v>
                </c:pt>
                <c:pt idx="27400">
                  <c:v>497.84410309999998</c:v>
                </c:pt>
                <c:pt idx="27401">
                  <c:v>497.86108680000007</c:v>
                </c:pt>
                <c:pt idx="27402">
                  <c:v>497.8780696</c:v>
                </c:pt>
                <c:pt idx="27403">
                  <c:v>497.89505140000006</c:v>
                </c:pt>
                <c:pt idx="27404">
                  <c:v>497.91203239999999</c:v>
                </c:pt>
                <c:pt idx="27405">
                  <c:v>497.92901239999998</c:v>
                </c:pt>
                <c:pt idx="27406">
                  <c:v>497.94599150000005</c:v>
                </c:pt>
                <c:pt idx="27407">
                  <c:v>497.96296970000003</c:v>
                </c:pt>
                <c:pt idx="27408">
                  <c:v>497.97994690000002</c:v>
                </c:pt>
                <c:pt idx="27409">
                  <c:v>497.99692320000003</c:v>
                </c:pt>
                <c:pt idx="27410">
                  <c:v>498.01389860000006</c:v>
                </c:pt>
                <c:pt idx="27411">
                  <c:v>498.03087310000006</c:v>
                </c:pt>
                <c:pt idx="27412">
                  <c:v>498.04784660000007</c:v>
                </c:pt>
                <c:pt idx="27413">
                  <c:v>498.06481920000004</c:v>
                </c:pt>
                <c:pt idx="27414">
                  <c:v>498.08179090000004</c:v>
                </c:pt>
                <c:pt idx="27415">
                  <c:v>498.09876170000007</c:v>
                </c:pt>
                <c:pt idx="27416">
                  <c:v>498.11573150000009</c:v>
                </c:pt>
                <c:pt idx="27417">
                  <c:v>498.13270040000003</c:v>
                </c:pt>
                <c:pt idx="27418">
                  <c:v>498.14966840000005</c:v>
                </c:pt>
                <c:pt idx="27419">
                  <c:v>498.1666355000001</c:v>
                </c:pt>
                <c:pt idx="27420">
                  <c:v>498.18360160000009</c:v>
                </c:pt>
                <c:pt idx="27421">
                  <c:v>498.20056690000001</c:v>
                </c:pt>
                <c:pt idx="27422">
                  <c:v>498.21753120000005</c:v>
                </c:pt>
                <c:pt idx="27423">
                  <c:v>498.23449450000004</c:v>
                </c:pt>
                <c:pt idx="27424">
                  <c:v>498.25145700000002</c:v>
                </c:pt>
                <c:pt idx="27425">
                  <c:v>498.2684185</c:v>
                </c:pt>
                <c:pt idx="27426">
                  <c:v>498.2853791</c:v>
                </c:pt>
                <c:pt idx="27427">
                  <c:v>498.30233880000003</c:v>
                </c:pt>
                <c:pt idx="27428">
                  <c:v>498.3192975</c:v>
                </c:pt>
                <c:pt idx="27429">
                  <c:v>498.33625530000006</c:v>
                </c:pt>
                <c:pt idx="27430">
                  <c:v>498.35321219999997</c:v>
                </c:pt>
                <c:pt idx="27431">
                  <c:v>498.37016819999997</c:v>
                </c:pt>
                <c:pt idx="27432">
                  <c:v>498.38712330000004</c:v>
                </c:pt>
                <c:pt idx="27433">
                  <c:v>498.40407740000001</c:v>
                </c:pt>
                <c:pt idx="27434">
                  <c:v>498.42103059999999</c:v>
                </c:pt>
                <c:pt idx="27435">
                  <c:v>498.43798290000001</c:v>
                </c:pt>
                <c:pt idx="27436">
                  <c:v>498.45493419999997</c:v>
                </c:pt>
                <c:pt idx="27437">
                  <c:v>498.47188460000007</c:v>
                </c:pt>
                <c:pt idx="27438">
                  <c:v>498.48883410000008</c:v>
                </c:pt>
                <c:pt idx="27439">
                  <c:v>498.50578270000005</c:v>
                </c:pt>
                <c:pt idx="27440">
                  <c:v>498.5227304</c:v>
                </c:pt>
                <c:pt idx="27441">
                  <c:v>498.53967710000006</c:v>
                </c:pt>
                <c:pt idx="27442">
                  <c:v>498.55662289999998</c:v>
                </c:pt>
                <c:pt idx="27443">
                  <c:v>498.57356780000003</c:v>
                </c:pt>
                <c:pt idx="27444">
                  <c:v>498.59051170000004</c:v>
                </c:pt>
                <c:pt idx="27445">
                  <c:v>498.60745480000008</c:v>
                </c:pt>
                <c:pt idx="27446">
                  <c:v>498.62439689999997</c:v>
                </c:pt>
                <c:pt idx="27447">
                  <c:v>498.64133810000004</c:v>
                </c:pt>
                <c:pt idx="27448">
                  <c:v>498.65827830000001</c:v>
                </c:pt>
                <c:pt idx="27449">
                  <c:v>498.6752176</c:v>
                </c:pt>
                <c:pt idx="27450">
                  <c:v>498.69215610000009</c:v>
                </c:pt>
                <c:pt idx="27451">
                  <c:v>498.70909350000005</c:v>
                </c:pt>
                <c:pt idx="27452">
                  <c:v>498.7260301</c:v>
                </c:pt>
                <c:pt idx="27453">
                  <c:v>498.74296570000007</c:v>
                </c:pt>
                <c:pt idx="27454">
                  <c:v>498.75990040000005</c:v>
                </c:pt>
                <c:pt idx="27455">
                  <c:v>498.77683420000005</c:v>
                </c:pt>
                <c:pt idx="27456">
                  <c:v>498.79376709999997</c:v>
                </c:pt>
                <c:pt idx="27457">
                  <c:v>498.810699</c:v>
                </c:pt>
                <c:pt idx="27458">
                  <c:v>498.82763000000006</c:v>
                </c:pt>
                <c:pt idx="27459">
                  <c:v>498.84456010000002</c:v>
                </c:pt>
                <c:pt idx="27460">
                  <c:v>498.86148930000007</c:v>
                </c:pt>
                <c:pt idx="27461">
                  <c:v>498.87841749999995</c:v>
                </c:pt>
                <c:pt idx="27462">
                  <c:v>498.89534479999998</c:v>
                </c:pt>
                <c:pt idx="27463">
                  <c:v>498.91227120000008</c:v>
                </c:pt>
                <c:pt idx="27464">
                  <c:v>498.92919669999998</c:v>
                </c:pt>
                <c:pt idx="27465">
                  <c:v>498.94612120000005</c:v>
                </c:pt>
                <c:pt idx="27466">
                  <c:v>498.96304480000003</c:v>
                </c:pt>
                <c:pt idx="27467">
                  <c:v>498.97996749999999</c:v>
                </c:pt>
                <c:pt idx="27468">
                  <c:v>498.99688930000002</c:v>
                </c:pt>
                <c:pt idx="27469">
                  <c:v>499.01381010000006</c:v>
                </c:pt>
                <c:pt idx="27470">
                  <c:v>499.03073000000006</c:v>
                </c:pt>
                <c:pt idx="27471">
                  <c:v>499.04764900000004</c:v>
                </c:pt>
                <c:pt idx="27472">
                  <c:v>499.06456710000009</c:v>
                </c:pt>
                <c:pt idx="27473">
                  <c:v>499.08148419999998</c:v>
                </c:pt>
                <c:pt idx="27474">
                  <c:v>499.0984004</c:v>
                </c:pt>
                <c:pt idx="27475">
                  <c:v>499.11531570000005</c:v>
                </c:pt>
                <c:pt idx="27476">
                  <c:v>499.13223009999996</c:v>
                </c:pt>
                <c:pt idx="27477">
                  <c:v>499.1491436</c:v>
                </c:pt>
                <c:pt idx="27478">
                  <c:v>499.16605609999999</c:v>
                </c:pt>
                <c:pt idx="27479">
                  <c:v>499.18296770000006</c:v>
                </c:pt>
                <c:pt idx="27480">
                  <c:v>499.19987829999997</c:v>
                </c:pt>
                <c:pt idx="27481">
                  <c:v>499.21678809999997</c:v>
                </c:pt>
                <c:pt idx="27482">
                  <c:v>499.23369689999998</c:v>
                </c:pt>
                <c:pt idx="27483">
                  <c:v>499.25060480000002</c:v>
                </c:pt>
                <c:pt idx="27484">
                  <c:v>499.26751180000008</c:v>
                </c:pt>
                <c:pt idx="27485">
                  <c:v>499.28441779999997</c:v>
                </c:pt>
                <c:pt idx="27486">
                  <c:v>499.30132290000006</c:v>
                </c:pt>
                <c:pt idx="27487">
                  <c:v>499.3182271</c:v>
                </c:pt>
                <c:pt idx="27488">
                  <c:v>499.33513040000003</c:v>
                </c:pt>
                <c:pt idx="27489">
                  <c:v>499.35203280000002</c:v>
                </c:pt>
                <c:pt idx="27490">
                  <c:v>499.36893420000001</c:v>
                </c:pt>
                <c:pt idx="27491">
                  <c:v>499.38583469999998</c:v>
                </c:pt>
                <c:pt idx="27492">
                  <c:v>499.40273429999996</c:v>
                </c:pt>
                <c:pt idx="27493">
                  <c:v>499.41963290000001</c:v>
                </c:pt>
                <c:pt idx="27494">
                  <c:v>499.43653059999997</c:v>
                </c:pt>
                <c:pt idx="27495">
                  <c:v>499.45342740000007</c:v>
                </c:pt>
                <c:pt idx="27496">
                  <c:v>499.47032330000008</c:v>
                </c:pt>
                <c:pt idx="27497">
                  <c:v>499.48721830000005</c:v>
                </c:pt>
                <c:pt idx="27498">
                  <c:v>499.50411230000003</c:v>
                </c:pt>
                <c:pt idx="27499">
                  <c:v>499.52100540000009</c:v>
                </c:pt>
                <c:pt idx="27500">
                  <c:v>499.53789759999995</c:v>
                </c:pt>
                <c:pt idx="27501">
                  <c:v>499.55478879999998</c:v>
                </c:pt>
                <c:pt idx="27502">
                  <c:v>499.57167920000006</c:v>
                </c:pt>
                <c:pt idx="27503">
                  <c:v>499.58856859999997</c:v>
                </c:pt>
                <c:pt idx="27504">
                  <c:v>499.605457</c:v>
                </c:pt>
                <c:pt idx="27505">
                  <c:v>499.62234460000002</c:v>
                </c:pt>
                <c:pt idx="27506">
                  <c:v>499.63923119999998</c:v>
                </c:pt>
                <c:pt idx="27507">
                  <c:v>499.65611690000003</c:v>
                </c:pt>
                <c:pt idx="27508">
                  <c:v>499.67300170000004</c:v>
                </c:pt>
                <c:pt idx="27509">
                  <c:v>499.68988560000003</c:v>
                </c:pt>
                <c:pt idx="27510">
                  <c:v>499.70676849999995</c:v>
                </c:pt>
                <c:pt idx="27511">
                  <c:v>499.72365050000002</c:v>
                </c:pt>
                <c:pt idx="27512">
                  <c:v>499.7405316</c:v>
                </c:pt>
                <c:pt idx="27513">
                  <c:v>499.7574118</c:v>
                </c:pt>
                <c:pt idx="27514">
                  <c:v>499.77429100000006</c:v>
                </c:pt>
                <c:pt idx="27515">
                  <c:v>499.79116929999998</c:v>
                </c:pt>
                <c:pt idx="27516">
                  <c:v>499.80804669999998</c:v>
                </c:pt>
                <c:pt idx="27517">
                  <c:v>499.82492309999998</c:v>
                </c:pt>
                <c:pt idx="27518">
                  <c:v>499.84179870000003</c:v>
                </c:pt>
                <c:pt idx="27519">
                  <c:v>499.85867329999996</c:v>
                </c:pt>
                <c:pt idx="27520">
                  <c:v>499.87554699999998</c:v>
                </c:pt>
                <c:pt idx="27521">
                  <c:v>499.89241970000006</c:v>
                </c:pt>
                <c:pt idx="27522">
                  <c:v>499.90929160000002</c:v>
                </c:pt>
                <c:pt idx="27523">
                  <c:v>499.92616250000003</c:v>
                </c:pt>
                <c:pt idx="27524">
                  <c:v>499.94303250000002</c:v>
                </c:pt>
                <c:pt idx="27525">
                  <c:v>499.9599015</c:v>
                </c:pt>
                <c:pt idx="27526">
                  <c:v>499.97676970000003</c:v>
                </c:pt>
                <c:pt idx="27527">
                  <c:v>499.99363689999996</c:v>
                </c:pt>
                <c:pt idx="27528">
                  <c:v>500.01050319999996</c:v>
                </c:pt>
                <c:pt idx="27529">
                  <c:v>500.02736849999997</c:v>
                </c:pt>
                <c:pt idx="27530">
                  <c:v>500.04423300000002</c:v>
                </c:pt>
                <c:pt idx="27531">
                  <c:v>500.06109650000002</c:v>
                </c:pt>
                <c:pt idx="27532">
                  <c:v>500.07795910000004</c:v>
                </c:pt>
                <c:pt idx="27533">
                  <c:v>500.09482079999998</c:v>
                </c:pt>
                <c:pt idx="27534">
                  <c:v>500.11168150000003</c:v>
                </c:pt>
                <c:pt idx="27535">
                  <c:v>500.12854130000005</c:v>
                </c:pt>
                <c:pt idx="27536">
                  <c:v>500.14540020000004</c:v>
                </c:pt>
                <c:pt idx="27537">
                  <c:v>500.1622582</c:v>
                </c:pt>
                <c:pt idx="27538">
                  <c:v>500.17911520000007</c:v>
                </c:pt>
                <c:pt idx="27539">
                  <c:v>500.1959713</c:v>
                </c:pt>
                <c:pt idx="27540">
                  <c:v>500.21282650000006</c:v>
                </c:pt>
                <c:pt idx="27541">
                  <c:v>500.22968080000004</c:v>
                </c:pt>
                <c:pt idx="27542">
                  <c:v>500.24653420000004</c:v>
                </c:pt>
                <c:pt idx="27543">
                  <c:v>500.26338660000005</c:v>
                </c:pt>
                <c:pt idx="27544">
                  <c:v>500.28023810000002</c:v>
                </c:pt>
                <c:pt idx="27545">
                  <c:v>500.29708870000002</c:v>
                </c:pt>
                <c:pt idx="27546">
                  <c:v>500.31393830000002</c:v>
                </c:pt>
                <c:pt idx="27547">
                  <c:v>500.33078700000004</c:v>
                </c:pt>
                <c:pt idx="27548">
                  <c:v>500.34763480000004</c:v>
                </c:pt>
                <c:pt idx="27549">
                  <c:v>500.3644817</c:v>
                </c:pt>
                <c:pt idx="27550">
                  <c:v>500.38132760000002</c:v>
                </c:pt>
                <c:pt idx="27551">
                  <c:v>500.39817270000003</c:v>
                </c:pt>
                <c:pt idx="27552">
                  <c:v>500.41501679999999</c:v>
                </c:pt>
                <c:pt idx="27553">
                  <c:v>500.43185990000006</c:v>
                </c:pt>
                <c:pt idx="27554">
                  <c:v>500.44870219999996</c:v>
                </c:pt>
                <c:pt idx="27555">
                  <c:v>500.46554349999997</c:v>
                </c:pt>
                <c:pt idx="27556">
                  <c:v>500.48238390000006</c:v>
                </c:pt>
                <c:pt idx="27557">
                  <c:v>500.49922340000001</c:v>
                </c:pt>
                <c:pt idx="27558">
                  <c:v>500.51606200000003</c:v>
                </c:pt>
                <c:pt idx="27559">
                  <c:v>500.53289960000001</c:v>
                </c:pt>
                <c:pt idx="27560">
                  <c:v>500.54973630000001</c:v>
                </c:pt>
                <c:pt idx="27561">
                  <c:v>500.56657210000003</c:v>
                </c:pt>
                <c:pt idx="27562">
                  <c:v>500.5834069</c:v>
                </c:pt>
                <c:pt idx="27563">
                  <c:v>500.60024079999999</c:v>
                </c:pt>
                <c:pt idx="27564">
                  <c:v>500.61707390000004</c:v>
                </c:pt>
                <c:pt idx="27565">
                  <c:v>500.6339059</c:v>
                </c:pt>
                <c:pt idx="27566">
                  <c:v>500.65073710000001</c:v>
                </c:pt>
                <c:pt idx="27567">
                  <c:v>500.66756729999997</c:v>
                </c:pt>
                <c:pt idx="27568">
                  <c:v>500.68439660000007</c:v>
                </c:pt>
                <c:pt idx="27569">
                  <c:v>500.70122500000002</c:v>
                </c:pt>
                <c:pt idx="27570">
                  <c:v>500.7180525</c:v>
                </c:pt>
                <c:pt idx="27571">
                  <c:v>500.73487899999998</c:v>
                </c:pt>
                <c:pt idx="27572">
                  <c:v>500.7517046000001</c:v>
                </c:pt>
                <c:pt idx="27573">
                  <c:v>500.76852930000001</c:v>
                </c:pt>
                <c:pt idx="27574">
                  <c:v>500.78535310000001</c:v>
                </c:pt>
                <c:pt idx="27575">
                  <c:v>500.80217590000001</c:v>
                </c:pt>
                <c:pt idx="27576">
                  <c:v>500.81899780000009</c:v>
                </c:pt>
                <c:pt idx="27577">
                  <c:v>500.83581879999997</c:v>
                </c:pt>
                <c:pt idx="27578">
                  <c:v>500.85263880000002</c:v>
                </c:pt>
                <c:pt idx="27579">
                  <c:v>500.86945799999995</c:v>
                </c:pt>
                <c:pt idx="27580">
                  <c:v>500.88627620000005</c:v>
                </c:pt>
                <c:pt idx="27581">
                  <c:v>500.90309350000007</c:v>
                </c:pt>
                <c:pt idx="27582">
                  <c:v>500.91990979999997</c:v>
                </c:pt>
                <c:pt idx="27583">
                  <c:v>500.93672530000003</c:v>
                </c:pt>
                <c:pt idx="27584">
                  <c:v>500.95353979999999</c:v>
                </c:pt>
                <c:pt idx="27585">
                  <c:v>500.97035340000002</c:v>
                </c:pt>
                <c:pt idx="27586">
                  <c:v>500.98716610000002</c:v>
                </c:pt>
                <c:pt idx="27587">
                  <c:v>501.00397780000003</c:v>
                </c:pt>
                <c:pt idx="27588">
                  <c:v>501.02078859999995</c:v>
                </c:pt>
                <c:pt idx="27589">
                  <c:v>501.0375985</c:v>
                </c:pt>
                <c:pt idx="27590">
                  <c:v>501.05440749999997</c:v>
                </c:pt>
                <c:pt idx="27591">
                  <c:v>501.07121550000005</c:v>
                </c:pt>
                <c:pt idx="27592">
                  <c:v>501.08802260000004</c:v>
                </c:pt>
                <c:pt idx="27593">
                  <c:v>501.10482880000006</c:v>
                </c:pt>
                <c:pt idx="27594">
                  <c:v>501.12163410000005</c:v>
                </c:pt>
                <c:pt idx="27595">
                  <c:v>501.13843839999998</c:v>
                </c:pt>
                <c:pt idx="27596">
                  <c:v>501.15524180000006</c:v>
                </c:pt>
                <c:pt idx="27597">
                  <c:v>501.17204429999998</c:v>
                </c:pt>
                <c:pt idx="27598">
                  <c:v>501.18884590000005</c:v>
                </c:pt>
                <c:pt idx="27599">
                  <c:v>501.20564660000002</c:v>
                </c:pt>
                <c:pt idx="27600">
                  <c:v>501.22244630000006</c:v>
                </c:pt>
                <c:pt idx="27601">
                  <c:v>501.23924510000006</c:v>
                </c:pt>
                <c:pt idx="27602">
                  <c:v>501.25604289999995</c:v>
                </c:pt>
                <c:pt idx="27603">
                  <c:v>501.27283990000001</c:v>
                </c:pt>
                <c:pt idx="27604">
                  <c:v>501.28963590000006</c:v>
                </c:pt>
                <c:pt idx="27605">
                  <c:v>501.30643099999998</c:v>
                </c:pt>
                <c:pt idx="27606">
                  <c:v>501.32322520000008</c:v>
                </c:pt>
                <c:pt idx="27607">
                  <c:v>501.34001840000002</c:v>
                </c:pt>
                <c:pt idx="27608">
                  <c:v>501.35681080000006</c:v>
                </c:pt>
                <c:pt idx="27609">
                  <c:v>501.37360220000005</c:v>
                </c:pt>
                <c:pt idx="27610">
                  <c:v>501.39039260000004</c:v>
                </c:pt>
                <c:pt idx="27611">
                  <c:v>501.40718220000002</c:v>
                </c:pt>
                <c:pt idx="27612">
                  <c:v>501.42397080000006</c:v>
                </c:pt>
                <c:pt idx="27613">
                  <c:v>501.44075850000007</c:v>
                </c:pt>
                <c:pt idx="27614">
                  <c:v>501.45754529999999</c:v>
                </c:pt>
                <c:pt idx="27615">
                  <c:v>501.47433109999997</c:v>
                </c:pt>
                <c:pt idx="27616">
                  <c:v>501.4911161</c:v>
                </c:pt>
                <c:pt idx="27617">
                  <c:v>501.50790009999997</c:v>
                </c:pt>
                <c:pt idx="27618">
                  <c:v>501.5246831</c:v>
                </c:pt>
                <c:pt idx="27619">
                  <c:v>501.54146530000003</c:v>
                </c:pt>
                <c:pt idx="27620">
                  <c:v>501.55824650000005</c:v>
                </c:pt>
                <c:pt idx="27621">
                  <c:v>501.57502680000005</c:v>
                </c:pt>
                <c:pt idx="27622">
                  <c:v>501.59180620000006</c:v>
                </c:pt>
                <c:pt idx="27623">
                  <c:v>501.60858469999999</c:v>
                </c:pt>
                <c:pt idx="27624">
                  <c:v>501.62536219999998</c:v>
                </c:pt>
                <c:pt idx="27625">
                  <c:v>501.6421388</c:v>
                </c:pt>
                <c:pt idx="27626">
                  <c:v>501.65891450000009</c:v>
                </c:pt>
                <c:pt idx="27627">
                  <c:v>501.67568920000002</c:v>
                </c:pt>
                <c:pt idx="27628">
                  <c:v>501.6924631</c:v>
                </c:pt>
                <c:pt idx="27629">
                  <c:v>501.70923600000003</c:v>
                </c:pt>
                <c:pt idx="27630">
                  <c:v>501.72600799999998</c:v>
                </c:pt>
                <c:pt idx="27631">
                  <c:v>501.74277900000004</c:v>
                </c:pt>
                <c:pt idx="27632">
                  <c:v>501.75954910000007</c:v>
                </c:pt>
                <c:pt idx="27633">
                  <c:v>501.77631840000004</c:v>
                </c:pt>
                <c:pt idx="27634">
                  <c:v>501.79308660000004</c:v>
                </c:pt>
                <c:pt idx="27635">
                  <c:v>501.80985400000003</c:v>
                </c:pt>
                <c:pt idx="27636">
                  <c:v>501.82662040000008</c:v>
                </c:pt>
                <c:pt idx="27637">
                  <c:v>501.84338590000004</c:v>
                </c:pt>
                <c:pt idx="27638">
                  <c:v>501.86015050000003</c:v>
                </c:pt>
                <c:pt idx="27639">
                  <c:v>501.87691420000004</c:v>
                </c:pt>
                <c:pt idx="27640">
                  <c:v>501.89367690000006</c:v>
                </c:pt>
                <c:pt idx="27641">
                  <c:v>501.91043870000004</c:v>
                </c:pt>
                <c:pt idx="27642">
                  <c:v>501.92719959999999</c:v>
                </c:pt>
                <c:pt idx="27643">
                  <c:v>501.94395960000003</c:v>
                </c:pt>
                <c:pt idx="27644">
                  <c:v>501.96071860000006</c:v>
                </c:pt>
                <c:pt idx="27645">
                  <c:v>501.97747679999998</c:v>
                </c:pt>
                <c:pt idx="27646">
                  <c:v>501.99423389999998</c:v>
                </c:pt>
                <c:pt idx="27647">
                  <c:v>502.01099019999998</c:v>
                </c:pt>
                <c:pt idx="27648">
                  <c:v>502.02774549999998</c:v>
                </c:pt>
                <c:pt idx="27649">
                  <c:v>502.04450000000008</c:v>
                </c:pt>
                <c:pt idx="27650">
                  <c:v>502.06125350000002</c:v>
                </c:pt>
                <c:pt idx="27651">
                  <c:v>502.07800600000007</c:v>
                </c:pt>
                <c:pt idx="27652">
                  <c:v>502.09475770000006</c:v>
                </c:pt>
                <c:pt idx="27653">
                  <c:v>502.11150839999999</c:v>
                </c:pt>
                <c:pt idx="27654">
                  <c:v>502.12825820000006</c:v>
                </c:pt>
                <c:pt idx="27655">
                  <c:v>502.14500700000002</c:v>
                </c:pt>
                <c:pt idx="27656">
                  <c:v>502.16175499999997</c:v>
                </c:pt>
                <c:pt idx="27657">
                  <c:v>502.17850200000004</c:v>
                </c:pt>
                <c:pt idx="27658">
                  <c:v>502.19524810000001</c:v>
                </c:pt>
                <c:pt idx="27659">
                  <c:v>502.21199330000002</c:v>
                </c:pt>
                <c:pt idx="27660">
                  <c:v>502.22873750000002</c:v>
                </c:pt>
                <c:pt idx="27661">
                  <c:v>502.2454808</c:v>
                </c:pt>
                <c:pt idx="27662">
                  <c:v>502.26222320000005</c:v>
                </c:pt>
                <c:pt idx="27663">
                  <c:v>502.27896470000002</c:v>
                </c:pt>
                <c:pt idx="27664">
                  <c:v>502.29570530000001</c:v>
                </c:pt>
                <c:pt idx="27665">
                  <c:v>502.3124449</c:v>
                </c:pt>
                <c:pt idx="27666">
                  <c:v>502.32918360000002</c:v>
                </c:pt>
                <c:pt idx="27667">
                  <c:v>502.34592140000001</c:v>
                </c:pt>
                <c:pt idx="27668">
                  <c:v>502.36265820000006</c:v>
                </c:pt>
                <c:pt idx="27669">
                  <c:v>502.37939410000001</c:v>
                </c:pt>
                <c:pt idx="27670">
                  <c:v>502.39612910000005</c:v>
                </c:pt>
                <c:pt idx="27671">
                  <c:v>502.41286320000006</c:v>
                </c:pt>
                <c:pt idx="27672">
                  <c:v>502.42959639999998</c:v>
                </c:pt>
                <c:pt idx="27673">
                  <c:v>502.44632859999996</c:v>
                </c:pt>
                <c:pt idx="27674">
                  <c:v>502.46305990000002</c:v>
                </c:pt>
                <c:pt idx="27675">
                  <c:v>502.47979029999999</c:v>
                </c:pt>
                <c:pt idx="27676">
                  <c:v>502.49651970000002</c:v>
                </c:pt>
                <c:pt idx="27677">
                  <c:v>502.51324820000008</c:v>
                </c:pt>
                <c:pt idx="27678">
                  <c:v>502.52997579999999</c:v>
                </c:pt>
                <c:pt idx="27679">
                  <c:v>502.54670249999998</c:v>
                </c:pt>
                <c:pt idx="27680">
                  <c:v>502.56342830000006</c:v>
                </c:pt>
                <c:pt idx="27681">
                  <c:v>502.58015310000002</c:v>
                </c:pt>
                <c:pt idx="27682">
                  <c:v>502.59687700000006</c:v>
                </c:pt>
                <c:pt idx="27683">
                  <c:v>502.61360000000002</c:v>
                </c:pt>
                <c:pt idx="27684">
                  <c:v>502.63032200000004</c:v>
                </c:pt>
                <c:pt idx="27685">
                  <c:v>502.64704320000004</c:v>
                </c:pt>
                <c:pt idx="27686">
                  <c:v>502.66376339999999</c:v>
                </c:pt>
                <c:pt idx="27687">
                  <c:v>502.68048270000008</c:v>
                </c:pt>
                <c:pt idx="27688">
                  <c:v>502.69720100000006</c:v>
                </c:pt>
                <c:pt idx="27689">
                  <c:v>502.71391849999998</c:v>
                </c:pt>
                <c:pt idx="27690">
                  <c:v>502.73063500000001</c:v>
                </c:pt>
                <c:pt idx="27691">
                  <c:v>502.74735050000004</c:v>
                </c:pt>
                <c:pt idx="27692">
                  <c:v>502.7640652</c:v>
                </c:pt>
                <c:pt idx="27693">
                  <c:v>502.78077890000003</c:v>
                </c:pt>
                <c:pt idx="27694">
                  <c:v>502.79749180000005</c:v>
                </c:pt>
                <c:pt idx="27695">
                  <c:v>502.81420360000004</c:v>
                </c:pt>
                <c:pt idx="27696">
                  <c:v>502.83091459999997</c:v>
                </c:pt>
                <c:pt idx="27697">
                  <c:v>502.84762460000002</c:v>
                </c:pt>
                <c:pt idx="27698">
                  <c:v>502.86433370000003</c:v>
                </c:pt>
                <c:pt idx="27699">
                  <c:v>502.88104190000001</c:v>
                </c:pt>
                <c:pt idx="27700">
                  <c:v>502.89774919999996</c:v>
                </c:pt>
                <c:pt idx="27701">
                  <c:v>502.91445550000003</c:v>
                </c:pt>
                <c:pt idx="27702">
                  <c:v>502.93116090000007</c:v>
                </c:pt>
                <c:pt idx="27703">
                  <c:v>502.94786540000001</c:v>
                </c:pt>
                <c:pt idx="27704">
                  <c:v>502.96456899999998</c:v>
                </c:pt>
                <c:pt idx="27705">
                  <c:v>502.98127160000001</c:v>
                </c:pt>
                <c:pt idx="27706">
                  <c:v>502.99797339999998</c:v>
                </c:pt>
                <c:pt idx="27707">
                  <c:v>503.01467410000004</c:v>
                </c:pt>
                <c:pt idx="27708">
                  <c:v>503.03137400000008</c:v>
                </c:pt>
                <c:pt idx="27709">
                  <c:v>503.04807299999999</c:v>
                </c:pt>
                <c:pt idx="27710">
                  <c:v>503.06477099999995</c:v>
                </c:pt>
                <c:pt idx="27711">
                  <c:v>503.08146810000005</c:v>
                </c:pt>
                <c:pt idx="27712">
                  <c:v>503.09816420000004</c:v>
                </c:pt>
                <c:pt idx="27713">
                  <c:v>503.11485950000002</c:v>
                </c:pt>
                <c:pt idx="27714">
                  <c:v>503.13155380000006</c:v>
                </c:pt>
                <c:pt idx="27715">
                  <c:v>503.14824720000001</c:v>
                </c:pt>
                <c:pt idx="27716">
                  <c:v>503.16493970000005</c:v>
                </c:pt>
                <c:pt idx="27717">
                  <c:v>503.18163119999997</c:v>
                </c:pt>
                <c:pt idx="27718">
                  <c:v>503.19832179999997</c:v>
                </c:pt>
                <c:pt idx="27719">
                  <c:v>503.21501150000006</c:v>
                </c:pt>
                <c:pt idx="27720">
                  <c:v>503.2317003</c:v>
                </c:pt>
                <c:pt idx="27721">
                  <c:v>503.24838810000006</c:v>
                </c:pt>
                <c:pt idx="27722">
                  <c:v>503.26507509999999</c:v>
                </c:pt>
                <c:pt idx="27723">
                  <c:v>503.28176109999998</c:v>
                </c:pt>
                <c:pt idx="27724">
                  <c:v>503.29844610000004</c:v>
                </c:pt>
                <c:pt idx="27725">
                  <c:v>503.31513030000002</c:v>
                </c:pt>
                <c:pt idx="27726">
                  <c:v>503.33181350000001</c:v>
                </c:pt>
                <c:pt idx="27727">
                  <c:v>503.34849580000002</c:v>
                </c:pt>
                <c:pt idx="27728">
                  <c:v>503.36517720000001</c:v>
                </c:pt>
                <c:pt idx="27729">
                  <c:v>503.38185760000005</c:v>
                </c:pt>
                <c:pt idx="27730">
                  <c:v>503.39853710000006</c:v>
                </c:pt>
                <c:pt idx="27731">
                  <c:v>503.41521570000003</c:v>
                </c:pt>
                <c:pt idx="27732">
                  <c:v>503.43189340000004</c:v>
                </c:pt>
                <c:pt idx="27733">
                  <c:v>503.44857020000006</c:v>
                </c:pt>
                <c:pt idx="27734">
                  <c:v>503.46524600000004</c:v>
                </c:pt>
                <c:pt idx="27735">
                  <c:v>503.48192089999998</c:v>
                </c:pt>
                <c:pt idx="27736">
                  <c:v>503.4985949</c:v>
                </c:pt>
                <c:pt idx="27737">
                  <c:v>503.51526790000003</c:v>
                </c:pt>
                <c:pt idx="27738">
                  <c:v>503.53194009999999</c:v>
                </c:pt>
                <c:pt idx="27739">
                  <c:v>503.54861130000006</c:v>
                </c:pt>
                <c:pt idx="27740">
                  <c:v>503.56528150000003</c:v>
                </c:pt>
                <c:pt idx="27741">
                  <c:v>503.58195089999998</c:v>
                </c:pt>
                <c:pt idx="27742">
                  <c:v>503.5986193</c:v>
                </c:pt>
                <c:pt idx="27743">
                  <c:v>503.61528680000004</c:v>
                </c:pt>
                <c:pt idx="27744">
                  <c:v>503.63195340000004</c:v>
                </c:pt>
                <c:pt idx="27745">
                  <c:v>503.64861910000008</c:v>
                </c:pt>
                <c:pt idx="27746">
                  <c:v>503.66528380000005</c:v>
                </c:pt>
                <c:pt idx="27747">
                  <c:v>503.6819476</c:v>
                </c:pt>
                <c:pt idx="27748">
                  <c:v>503.69861050000003</c:v>
                </c:pt>
                <c:pt idx="27749">
                  <c:v>503.71527249999997</c:v>
                </c:pt>
                <c:pt idx="27750">
                  <c:v>503.73193349999997</c:v>
                </c:pt>
                <c:pt idx="27751">
                  <c:v>503.74859360000005</c:v>
                </c:pt>
                <c:pt idx="27752">
                  <c:v>503.76525280000004</c:v>
                </c:pt>
                <c:pt idx="27753">
                  <c:v>503.78191100000004</c:v>
                </c:pt>
                <c:pt idx="27754">
                  <c:v>503.79856840000002</c:v>
                </c:pt>
                <c:pt idx="27755">
                  <c:v>503.81522480000007</c:v>
                </c:pt>
                <c:pt idx="27756">
                  <c:v>503.83188030000008</c:v>
                </c:pt>
                <c:pt idx="27757">
                  <c:v>503.8485348000001</c:v>
                </c:pt>
                <c:pt idx="27758">
                  <c:v>503.86518849999999</c:v>
                </c:pt>
                <c:pt idx="27759">
                  <c:v>503.88184120000005</c:v>
                </c:pt>
                <c:pt idx="27760">
                  <c:v>503.89849300000009</c:v>
                </c:pt>
                <c:pt idx="27761">
                  <c:v>503.91514379999995</c:v>
                </c:pt>
                <c:pt idx="27762">
                  <c:v>503.93179380000004</c:v>
                </c:pt>
                <c:pt idx="27763">
                  <c:v>503.94844280000007</c:v>
                </c:pt>
                <c:pt idx="27764">
                  <c:v>503.96509090000006</c:v>
                </c:pt>
                <c:pt idx="27765">
                  <c:v>503.98173799999995</c:v>
                </c:pt>
                <c:pt idx="27766">
                  <c:v>503.9983843</c:v>
                </c:pt>
                <c:pt idx="27767">
                  <c:v>504.01502960000005</c:v>
                </c:pt>
                <c:pt idx="27768">
                  <c:v>504.03167400000007</c:v>
                </c:pt>
                <c:pt idx="27769">
                  <c:v>504.04831750000005</c:v>
                </c:pt>
                <c:pt idx="27770">
                  <c:v>504.06495999999999</c:v>
                </c:pt>
                <c:pt idx="27771">
                  <c:v>504.08160160000006</c:v>
                </c:pt>
                <c:pt idx="27772">
                  <c:v>504.09824230000004</c:v>
                </c:pt>
                <c:pt idx="27773">
                  <c:v>504.11488209999999</c:v>
                </c:pt>
                <c:pt idx="27774">
                  <c:v>504.13152090000006</c:v>
                </c:pt>
                <c:pt idx="27775">
                  <c:v>504.14815879999998</c:v>
                </c:pt>
                <c:pt idx="27776">
                  <c:v>504.16479579999998</c:v>
                </c:pt>
                <c:pt idx="27777">
                  <c:v>504.18143190000006</c:v>
                </c:pt>
                <c:pt idx="27778">
                  <c:v>504.1980671</c:v>
                </c:pt>
                <c:pt idx="27779">
                  <c:v>504.21470130000006</c:v>
                </c:pt>
                <c:pt idx="27780">
                  <c:v>504.23133460000003</c:v>
                </c:pt>
                <c:pt idx="27781">
                  <c:v>504.24796689999999</c:v>
                </c:pt>
                <c:pt idx="27782">
                  <c:v>504.26459840000007</c:v>
                </c:pt>
                <c:pt idx="27783">
                  <c:v>504.28122889999997</c:v>
                </c:pt>
                <c:pt idx="27784">
                  <c:v>504.29785849999996</c:v>
                </c:pt>
                <c:pt idx="27785">
                  <c:v>504.31448720000003</c:v>
                </c:pt>
                <c:pt idx="27786">
                  <c:v>504.33111489999999</c:v>
                </c:pt>
                <c:pt idx="27787">
                  <c:v>504.34774179999999</c:v>
                </c:pt>
                <c:pt idx="27788">
                  <c:v>504.3643677</c:v>
                </c:pt>
                <c:pt idx="27789">
                  <c:v>504.38099260000007</c:v>
                </c:pt>
                <c:pt idx="27790">
                  <c:v>504.39761670000001</c:v>
                </c:pt>
                <c:pt idx="27791">
                  <c:v>504.41423980000002</c:v>
                </c:pt>
                <c:pt idx="27792">
                  <c:v>504.43086199999999</c:v>
                </c:pt>
                <c:pt idx="27793">
                  <c:v>504.44748330000004</c:v>
                </c:pt>
                <c:pt idx="27794">
                  <c:v>504.46410359999999</c:v>
                </c:pt>
                <c:pt idx="27795">
                  <c:v>504.48072309999998</c:v>
                </c:pt>
                <c:pt idx="27796">
                  <c:v>504.49734159999997</c:v>
                </c:pt>
                <c:pt idx="27797">
                  <c:v>504.51395910000008</c:v>
                </c:pt>
                <c:pt idx="27798">
                  <c:v>504.53057580000001</c:v>
                </c:pt>
                <c:pt idx="27799">
                  <c:v>504.5471915</c:v>
                </c:pt>
                <c:pt idx="27800">
                  <c:v>504.56380630000001</c:v>
                </c:pt>
                <c:pt idx="27801">
                  <c:v>504.58042020000005</c:v>
                </c:pt>
                <c:pt idx="27802">
                  <c:v>504.59703320000006</c:v>
                </c:pt>
                <c:pt idx="27803">
                  <c:v>504.61364519999995</c:v>
                </c:pt>
                <c:pt idx="27804">
                  <c:v>504.58518190000007</c:v>
                </c:pt>
                <c:pt idx="27805">
                  <c:v>504.60264540000003</c:v>
                </c:pt>
                <c:pt idx="27806">
                  <c:v>504.62010789999999</c:v>
                </c:pt>
                <c:pt idx="27807">
                  <c:v>504.63756950000004</c:v>
                </c:pt>
                <c:pt idx="27808">
                  <c:v>504.65503020000006</c:v>
                </c:pt>
                <c:pt idx="27809">
                  <c:v>504.67248990000007</c:v>
                </c:pt>
                <c:pt idx="27810">
                  <c:v>504.68994859999998</c:v>
                </c:pt>
                <c:pt idx="27811">
                  <c:v>504.70740640000002</c:v>
                </c:pt>
                <c:pt idx="27812">
                  <c:v>504.72486329999998</c:v>
                </c:pt>
                <c:pt idx="27813">
                  <c:v>504.74231929999996</c:v>
                </c:pt>
                <c:pt idx="27814">
                  <c:v>504.7597743</c:v>
                </c:pt>
                <c:pt idx="27815">
                  <c:v>504.77722829999999</c:v>
                </c:pt>
                <c:pt idx="27816">
                  <c:v>504.79468140000006</c:v>
                </c:pt>
                <c:pt idx="27817">
                  <c:v>504.81213359999998</c:v>
                </c:pt>
                <c:pt idx="27818">
                  <c:v>504.82958480000002</c:v>
                </c:pt>
                <c:pt idx="27819">
                  <c:v>504.84703510000003</c:v>
                </c:pt>
                <c:pt idx="27820">
                  <c:v>504.86448439999998</c:v>
                </c:pt>
                <c:pt idx="27821">
                  <c:v>504.88193280000007</c:v>
                </c:pt>
                <c:pt idx="27822">
                  <c:v>504.89938029999996</c:v>
                </c:pt>
                <c:pt idx="27823">
                  <c:v>504.91682680000002</c:v>
                </c:pt>
                <c:pt idx="27824">
                  <c:v>504.9342724</c:v>
                </c:pt>
                <c:pt idx="27825">
                  <c:v>504.95171699999997</c:v>
                </c:pt>
                <c:pt idx="27826">
                  <c:v>504.96916070000003</c:v>
                </c:pt>
                <c:pt idx="27827">
                  <c:v>504.98660350000006</c:v>
                </c:pt>
                <c:pt idx="27828">
                  <c:v>505.00404529999997</c:v>
                </c:pt>
                <c:pt idx="27829">
                  <c:v>505.0214861</c:v>
                </c:pt>
                <c:pt idx="27830">
                  <c:v>505.03892610000003</c:v>
                </c:pt>
                <c:pt idx="27831">
                  <c:v>505.05636500000003</c:v>
                </c:pt>
                <c:pt idx="27832">
                  <c:v>505.07380310000002</c:v>
                </c:pt>
                <c:pt idx="27833">
                  <c:v>505.09124020000007</c:v>
                </c:pt>
                <c:pt idx="27834">
                  <c:v>505.10867630000007</c:v>
                </c:pt>
                <c:pt idx="27835">
                  <c:v>505.12611150000004</c:v>
                </c:pt>
                <c:pt idx="27836">
                  <c:v>505.14354580000008</c:v>
                </c:pt>
                <c:pt idx="27837">
                  <c:v>505.16097910000002</c:v>
                </c:pt>
                <c:pt idx="27838">
                  <c:v>505.17841150000004</c:v>
                </c:pt>
                <c:pt idx="27839">
                  <c:v>505.19584299999997</c:v>
                </c:pt>
                <c:pt idx="27840">
                  <c:v>505.21327350000007</c:v>
                </c:pt>
                <c:pt idx="27841">
                  <c:v>505.23070300000001</c:v>
                </c:pt>
                <c:pt idx="27842">
                  <c:v>505.24813170000004</c:v>
                </c:pt>
                <c:pt idx="27843">
                  <c:v>505.26555930000006</c:v>
                </c:pt>
                <c:pt idx="27844">
                  <c:v>505.28298610000002</c:v>
                </c:pt>
                <c:pt idx="27845">
                  <c:v>505.30041189999997</c:v>
                </c:pt>
                <c:pt idx="27846">
                  <c:v>505.31783670000004</c:v>
                </c:pt>
                <c:pt idx="27847">
                  <c:v>505.33526060000008</c:v>
                </c:pt>
                <c:pt idx="27848">
                  <c:v>505.35268360000003</c:v>
                </c:pt>
                <c:pt idx="27849">
                  <c:v>505.37010560000004</c:v>
                </c:pt>
                <c:pt idx="27850">
                  <c:v>505.38752669999997</c:v>
                </c:pt>
                <c:pt idx="27851">
                  <c:v>505.40494690000003</c:v>
                </c:pt>
                <c:pt idx="27852">
                  <c:v>505.42236610000003</c:v>
                </c:pt>
                <c:pt idx="27853">
                  <c:v>505.43978430000004</c:v>
                </c:pt>
                <c:pt idx="27854">
                  <c:v>505.45720169999998</c:v>
                </c:pt>
                <c:pt idx="27855">
                  <c:v>505.47461799999996</c:v>
                </c:pt>
                <c:pt idx="27856">
                  <c:v>505.49203349999999</c:v>
                </c:pt>
                <c:pt idx="27857">
                  <c:v>505.50944800000002</c:v>
                </c:pt>
                <c:pt idx="27858">
                  <c:v>505.52686150000005</c:v>
                </c:pt>
                <c:pt idx="27859">
                  <c:v>505.5442741</c:v>
                </c:pt>
                <c:pt idx="27860">
                  <c:v>505.56168580000002</c:v>
                </c:pt>
                <c:pt idx="27861">
                  <c:v>505.57909649999999</c:v>
                </c:pt>
                <c:pt idx="27862">
                  <c:v>505.59650629999999</c:v>
                </c:pt>
                <c:pt idx="27863">
                  <c:v>505.61391509999999</c:v>
                </c:pt>
                <c:pt idx="27864">
                  <c:v>505.63132300000007</c:v>
                </c:pt>
                <c:pt idx="27865">
                  <c:v>505.64873</c:v>
                </c:pt>
                <c:pt idx="27866">
                  <c:v>505.66613600000005</c:v>
                </c:pt>
                <c:pt idx="27867">
                  <c:v>505.68354110000007</c:v>
                </c:pt>
                <c:pt idx="27868">
                  <c:v>505.70094520000004</c:v>
                </c:pt>
                <c:pt idx="27869">
                  <c:v>505.71834840000002</c:v>
                </c:pt>
                <c:pt idx="27870">
                  <c:v>505.73575070000004</c:v>
                </c:pt>
                <c:pt idx="27871">
                  <c:v>505.75315200000006</c:v>
                </c:pt>
                <c:pt idx="27872">
                  <c:v>505.77055229999996</c:v>
                </c:pt>
                <c:pt idx="27873">
                  <c:v>505.78795180000003</c:v>
                </c:pt>
                <c:pt idx="27874">
                  <c:v>505.80535020000002</c:v>
                </c:pt>
                <c:pt idx="27875">
                  <c:v>505.82274780000006</c:v>
                </c:pt>
                <c:pt idx="27876">
                  <c:v>505.84014439999999</c:v>
                </c:pt>
                <c:pt idx="27877">
                  <c:v>505.85754000000003</c:v>
                </c:pt>
                <c:pt idx="27878">
                  <c:v>505.87493469999998</c:v>
                </c:pt>
                <c:pt idx="27879">
                  <c:v>505.89232850000002</c:v>
                </c:pt>
                <c:pt idx="27880">
                  <c:v>505.9097213</c:v>
                </c:pt>
                <c:pt idx="27881">
                  <c:v>505.92711320000001</c:v>
                </c:pt>
                <c:pt idx="27882">
                  <c:v>505.94450419999998</c:v>
                </c:pt>
                <c:pt idx="27883">
                  <c:v>505.96189420000007</c:v>
                </c:pt>
                <c:pt idx="27884">
                  <c:v>505.97928330000002</c:v>
                </c:pt>
                <c:pt idx="27885">
                  <c:v>505.99667140000008</c:v>
                </c:pt>
                <c:pt idx="27886">
                  <c:v>506.01405860000006</c:v>
                </c:pt>
                <c:pt idx="27887">
                  <c:v>506.03144479999997</c:v>
                </c:pt>
                <c:pt idx="27888">
                  <c:v>506.04883010000003</c:v>
                </c:pt>
                <c:pt idx="27889">
                  <c:v>506.06621440000004</c:v>
                </c:pt>
                <c:pt idx="27890">
                  <c:v>506.08359780000006</c:v>
                </c:pt>
                <c:pt idx="27891">
                  <c:v>506.10098030000006</c:v>
                </c:pt>
                <c:pt idx="27892">
                  <c:v>506.11836180000006</c:v>
                </c:pt>
                <c:pt idx="27893">
                  <c:v>506.13574240000003</c:v>
                </c:pt>
                <c:pt idx="27894">
                  <c:v>506.15312210000008</c:v>
                </c:pt>
                <c:pt idx="27895">
                  <c:v>506.17050080000001</c:v>
                </c:pt>
                <c:pt idx="27896">
                  <c:v>506.18787850000001</c:v>
                </c:pt>
                <c:pt idx="27897">
                  <c:v>506.2052554</c:v>
                </c:pt>
                <c:pt idx="27898">
                  <c:v>506.22263119999997</c:v>
                </c:pt>
                <c:pt idx="27899">
                  <c:v>506.24000619999998</c:v>
                </c:pt>
                <c:pt idx="27900">
                  <c:v>506.2573802</c:v>
                </c:pt>
                <c:pt idx="27901">
                  <c:v>506.27475320000002</c:v>
                </c:pt>
                <c:pt idx="27902">
                  <c:v>506.29212530000001</c:v>
                </c:pt>
                <c:pt idx="27903">
                  <c:v>506.30949649999997</c:v>
                </c:pt>
                <c:pt idx="27904">
                  <c:v>506.32686670000004</c:v>
                </c:pt>
                <c:pt idx="27905">
                  <c:v>506.34423600000008</c:v>
                </c:pt>
                <c:pt idx="27906">
                  <c:v>506.36160429999995</c:v>
                </c:pt>
                <c:pt idx="27907">
                  <c:v>506.37897170000008</c:v>
                </c:pt>
                <c:pt idx="27908">
                  <c:v>506.3963382</c:v>
                </c:pt>
                <c:pt idx="27909">
                  <c:v>506.41370370000004</c:v>
                </c:pt>
                <c:pt idx="27910">
                  <c:v>506.43106830000005</c:v>
                </c:pt>
                <c:pt idx="27911">
                  <c:v>506.44843189999995</c:v>
                </c:pt>
                <c:pt idx="27912">
                  <c:v>506.46579460000004</c:v>
                </c:pt>
                <c:pt idx="27913">
                  <c:v>506.48315639999998</c:v>
                </c:pt>
                <c:pt idx="27914">
                  <c:v>506.50051720000005</c:v>
                </c:pt>
                <c:pt idx="27915">
                  <c:v>506.51787700000006</c:v>
                </c:pt>
                <c:pt idx="27916">
                  <c:v>506.53523600000005</c:v>
                </c:pt>
                <c:pt idx="27917">
                  <c:v>506.55259390000003</c:v>
                </c:pt>
                <c:pt idx="27918">
                  <c:v>506.56995099999995</c:v>
                </c:pt>
                <c:pt idx="27919">
                  <c:v>506.58730710000003</c:v>
                </c:pt>
                <c:pt idx="27920">
                  <c:v>506.60466220000006</c:v>
                </c:pt>
                <c:pt idx="27921">
                  <c:v>506.62201640000001</c:v>
                </c:pt>
                <c:pt idx="27922">
                  <c:v>506.63936969999997</c:v>
                </c:pt>
                <c:pt idx="27923">
                  <c:v>506.65672200000006</c:v>
                </c:pt>
                <c:pt idx="27924">
                  <c:v>506.6740734</c:v>
                </c:pt>
                <c:pt idx="27925">
                  <c:v>506.69142389999996</c:v>
                </c:pt>
                <c:pt idx="27926">
                  <c:v>506.7087734000001</c:v>
                </c:pt>
                <c:pt idx="27927">
                  <c:v>506.72612190000007</c:v>
                </c:pt>
                <c:pt idx="27928">
                  <c:v>506.74346959999997</c:v>
                </c:pt>
                <c:pt idx="27929">
                  <c:v>506.76081620000002</c:v>
                </c:pt>
                <c:pt idx="27930">
                  <c:v>506.77816200000001</c:v>
                </c:pt>
                <c:pt idx="27931">
                  <c:v>506.7955068</c:v>
                </c:pt>
                <c:pt idx="27932">
                  <c:v>506.81285059999999</c:v>
                </c:pt>
                <c:pt idx="27933">
                  <c:v>506.83019350000001</c:v>
                </c:pt>
                <c:pt idx="27934">
                  <c:v>506.84753550000005</c:v>
                </c:pt>
                <c:pt idx="27935">
                  <c:v>506.86487650000004</c:v>
                </c:pt>
                <c:pt idx="27936">
                  <c:v>506.88221660000005</c:v>
                </c:pt>
                <c:pt idx="27937">
                  <c:v>506.89955579999997</c:v>
                </c:pt>
                <c:pt idx="27938">
                  <c:v>506.91689400000001</c:v>
                </c:pt>
                <c:pt idx="27939">
                  <c:v>506.93423120000006</c:v>
                </c:pt>
                <c:pt idx="27940">
                  <c:v>506.95156750000007</c:v>
                </c:pt>
                <c:pt idx="27941">
                  <c:v>506.96890290000005</c:v>
                </c:pt>
                <c:pt idx="27942">
                  <c:v>506.98623739999999</c:v>
                </c:pt>
                <c:pt idx="27943">
                  <c:v>507.0035709</c:v>
                </c:pt>
                <c:pt idx="27944">
                  <c:v>507.02090340000007</c:v>
                </c:pt>
                <c:pt idx="27945">
                  <c:v>507.03823500000004</c:v>
                </c:pt>
                <c:pt idx="27946">
                  <c:v>507.05556569999999</c:v>
                </c:pt>
                <c:pt idx="27947">
                  <c:v>507.07289539999999</c:v>
                </c:pt>
                <c:pt idx="27948">
                  <c:v>507.09022420000002</c:v>
                </c:pt>
                <c:pt idx="27949">
                  <c:v>507.10755200000006</c:v>
                </c:pt>
                <c:pt idx="27950">
                  <c:v>507.12487890000006</c:v>
                </c:pt>
                <c:pt idx="27951">
                  <c:v>507.14220489999997</c:v>
                </c:pt>
                <c:pt idx="27952">
                  <c:v>507.15952990000005</c:v>
                </c:pt>
                <c:pt idx="27953">
                  <c:v>507.17685400000005</c:v>
                </c:pt>
                <c:pt idx="27954">
                  <c:v>507.19417709999999</c:v>
                </c:pt>
                <c:pt idx="27955">
                  <c:v>507.21149929999996</c:v>
                </c:pt>
                <c:pt idx="27956">
                  <c:v>507.22882050000004</c:v>
                </c:pt>
                <c:pt idx="27957">
                  <c:v>507.2461409</c:v>
                </c:pt>
                <c:pt idx="27958">
                  <c:v>507.26346020000005</c:v>
                </c:pt>
                <c:pt idx="27959">
                  <c:v>507.28077860000002</c:v>
                </c:pt>
                <c:pt idx="27960">
                  <c:v>507.29809610000001</c:v>
                </c:pt>
                <c:pt idx="27961">
                  <c:v>507.31541270000008</c:v>
                </c:pt>
                <c:pt idx="27962">
                  <c:v>507.33272829999999</c:v>
                </c:pt>
                <c:pt idx="27963">
                  <c:v>507.35004290000006</c:v>
                </c:pt>
                <c:pt idx="27964">
                  <c:v>507.36735660000005</c:v>
                </c:pt>
                <c:pt idx="27965">
                  <c:v>507.38466940000006</c:v>
                </c:pt>
                <c:pt idx="27966">
                  <c:v>507.40198120000002</c:v>
                </c:pt>
                <c:pt idx="27967">
                  <c:v>507.41929210000006</c:v>
                </c:pt>
                <c:pt idx="27968">
                  <c:v>507.43660210000007</c:v>
                </c:pt>
                <c:pt idx="27969">
                  <c:v>507.45391110000008</c:v>
                </c:pt>
                <c:pt idx="27970">
                  <c:v>507.47121910000004</c:v>
                </c:pt>
                <c:pt idx="27971">
                  <c:v>507.48852620000002</c:v>
                </c:pt>
                <c:pt idx="27972">
                  <c:v>507.50583240000003</c:v>
                </c:pt>
                <c:pt idx="27973">
                  <c:v>507.52313770000006</c:v>
                </c:pt>
                <c:pt idx="27974">
                  <c:v>507.54044200000004</c:v>
                </c:pt>
                <c:pt idx="27975">
                  <c:v>507.55774530000002</c:v>
                </c:pt>
                <c:pt idx="27976">
                  <c:v>507.57504769999997</c:v>
                </c:pt>
                <c:pt idx="27977">
                  <c:v>507.5923492</c:v>
                </c:pt>
                <c:pt idx="27978">
                  <c:v>507.60964970000003</c:v>
                </c:pt>
                <c:pt idx="27979">
                  <c:v>507.62694930000004</c:v>
                </c:pt>
                <c:pt idx="27980">
                  <c:v>507.64424790000004</c:v>
                </c:pt>
                <c:pt idx="27981">
                  <c:v>507.66154559999995</c:v>
                </c:pt>
                <c:pt idx="27982">
                  <c:v>507.67884240000001</c:v>
                </c:pt>
                <c:pt idx="27983">
                  <c:v>507.69613820000001</c:v>
                </c:pt>
                <c:pt idx="27984">
                  <c:v>507.71343309999997</c:v>
                </c:pt>
                <c:pt idx="27985">
                  <c:v>507.73072699999994</c:v>
                </c:pt>
                <c:pt idx="27986">
                  <c:v>507.74802</c:v>
                </c:pt>
                <c:pt idx="27987">
                  <c:v>507.76531210000002</c:v>
                </c:pt>
                <c:pt idx="27988">
                  <c:v>507.78260320000004</c:v>
                </c:pt>
                <c:pt idx="27989">
                  <c:v>507.79989340000003</c:v>
                </c:pt>
                <c:pt idx="27990">
                  <c:v>507.81718260000002</c:v>
                </c:pt>
                <c:pt idx="27991">
                  <c:v>507.83447090000004</c:v>
                </c:pt>
                <c:pt idx="27992">
                  <c:v>507.85175819999995</c:v>
                </c:pt>
                <c:pt idx="27993">
                  <c:v>507.8690446</c:v>
                </c:pt>
                <c:pt idx="27994">
                  <c:v>507.88633010000007</c:v>
                </c:pt>
                <c:pt idx="27995">
                  <c:v>507.90361460000003</c:v>
                </c:pt>
                <c:pt idx="27996">
                  <c:v>507.92089820000007</c:v>
                </c:pt>
                <c:pt idx="27997">
                  <c:v>507.9381808</c:v>
                </c:pt>
                <c:pt idx="27998">
                  <c:v>507.95546250000001</c:v>
                </c:pt>
                <c:pt idx="27999">
                  <c:v>507.97274319999997</c:v>
                </c:pt>
                <c:pt idx="28000">
                  <c:v>507.99002300000006</c:v>
                </c:pt>
                <c:pt idx="28001">
                  <c:v>508.00730189999996</c:v>
                </c:pt>
                <c:pt idx="28002">
                  <c:v>508.02457979999997</c:v>
                </c:pt>
                <c:pt idx="28003">
                  <c:v>508.04185680000001</c:v>
                </c:pt>
                <c:pt idx="28004">
                  <c:v>508.05913279999999</c:v>
                </c:pt>
                <c:pt idx="28005">
                  <c:v>508.07640790000005</c:v>
                </c:pt>
                <c:pt idx="28006">
                  <c:v>508.09368210000008</c:v>
                </c:pt>
                <c:pt idx="28007">
                  <c:v>508.11095529999994</c:v>
                </c:pt>
                <c:pt idx="28008">
                  <c:v>508.12822760000006</c:v>
                </c:pt>
                <c:pt idx="28009">
                  <c:v>508.14549890000006</c:v>
                </c:pt>
                <c:pt idx="28010">
                  <c:v>508.16276929999998</c:v>
                </c:pt>
                <c:pt idx="28011">
                  <c:v>508.18003870000007</c:v>
                </c:pt>
                <c:pt idx="28012">
                  <c:v>508.19730720000007</c:v>
                </c:pt>
                <c:pt idx="28013">
                  <c:v>508.21457480000004</c:v>
                </c:pt>
                <c:pt idx="28014">
                  <c:v>508.23184140000001</c:v>
                </c:pt>
                <c:pt idx="28015">
                  <c:v>508.24910710000006</c:v>
                </c:pt>
                <c:pt idx="28016">
                  <c:v>508.2663718</c:v>
                </c:pt>
                <c:pt idx="28017">
                  <c:v>508.28363560000003</c:v>
                </c:pt>
                <c:pt idx="28018">
                  <c:v>508.30089849999996</c:v>
                </c:pt>
                <c:pt idx="28019">
                  <c:v>508.31816040000007</c:v>
                </c:pt>
                <c:pt idx="28020">
                  <c:v>508.33542139999997</c:v>
                </c:pt>
                <c:pt idx="28021">
                  <c:v>508.35268139999999</c:v>
                </c:pt>
                <c:pt idx="28022">
                  <c:v>508.36994050000004</c:v>
                </c:pt>
                <c:pt idx="28023">
                  <c:v>508.38719860000003</c:v>
                </c:pt>
                <c:pt idx="28024">
                  <c:v>508.40445579999999</c:v>
                </c:pt>
                <c:pt idx="28025">
                  <c:v>508.42171210000004</c:v>
                </c:pt>
                <c:pt idx="28026">
                  <c:v>508.43896740000002</c:v>
                </c:pt>
                <c:pt idx="28027">
                  <c:v>508.45622180000004</c:v>
                </c:pt>
                <c:pt idx="28028">
                  <c:v>508.4734752</c:v>
                </c:pt>
                <c:pt idx="28029">
                  <c:v>508.49072769999998</c:v>
                </c:pt>
                <c:pt idx="28030">
                  <c:v>508.50797920000002</c:v>
                </c:pt>
                <c:pt idx="28031">
                  <c:v>508.52522990000006</c:v>
                </c:pt>
                <c:pt idx="28032">
                  <c:v>508.54247950000007</c:v>
                </c:pt>
                <c:pt idx="28033">
                  <c:v>508.55972820000005</c:v>
                </c:pt>
                <c:pt idx="28034">
                  <c:v>508.576976</c:v>
                </c:pt>
                <c:pt idx="28035">
                  <c:v>508.59422289999998</c:v>
                </c:pt>
                <c:pt idx="28036">
                  <c:v>508.61146880000001</c:v>
                </c:pt>
                <c:pt idx="28037">
                  <c:v>508.62871370000005</c:v>
                </c:pt>
                <c:pt idx="28038">
                  <c:v>508.6459577</c:v>
                </c:pt>
                <c:pt idx="28039">
                  <c:v>508.66320080000008</c:v>
                </c:pt>
                <c:pt idx="28040">
                  <c:v>508.6804429</c:v>
                </c:pt>
                <c:pt idx="28041">
                  <c:v>508.6976841</c:v>
                </c:pt>
                <c:pt idx="28042">
                  <c:v>508.71492439999997</c:v>
                </c:pt>
                <c:pt idx="28043">
                  <c:v>508.73216370000006</c:v>
                </c:pt>
                <c:pt idx="28044">
                  <c:v>508.7494021</c:v>
                </c:pt>
                <c:pt idx="28045">
                  <c:v>508.76663950000005</c:v>
                </c:pt>
                <c:pt idx="28046">
                  <c:v>508.78387600000002</c:v>
                </c:pt>
                <c:pt idx="28047">
                  <c:v>508.80111150000005</c:v>
                </c:pt>
                <c:pt idx="28048">
                  <c:v>508.81834609999999</c:v>
                </c:pt>
                <c:pt idx="28049">
                  <c:v>508.8355797000001</c:v>
                </c:pt>
                <c:pt idx="28050">
                  <c:v>508.85281250000008</c:v>
                </c:pt>
                <c:pt idx="28051">
                  <c:v>508.8700442</c:v>
                </c:pt>
                <c:pt idx="28052">
                  <c:v>508.88727510000007</c:v>
                </c:pt>
                <c:pt idx="28053">
                  <c:v>508.90450500000003</c:v>
                </c:pt>
                <c:pt idx="28054">
                  <c:v>508.92173389999999</c:v>
                </c:pt>
                <c:pt idx="28055">
                  <c:v>508.93896189999998</c:v>
                </c:pt>
                <c:pt idx="28056">
                  <c:v>508.95618899999999</c:v>
                </c:pt>
                <c:pt idx="28057">
                  <c:v>508.97341509999995</c:v>
                </c:pt>
                <c:pt idx="28058">
                  <c:v>508.99064030000005</c:v>
                </c:pt>
                <c:pt idx="28059">
                  <c:v>509.00786449999998</c:v>
                </c:pt>
                <c:pt idx="28060">
                  <c:v>509.02508779999999</c:v>
                </c:pt>
                <c:pt idx="28061">
                  <c:v>509.04231010000001</c:v>
                </c:pt>
                <c:pt idx="28062">
                  <c:v>509.05953159999996</c:v>
                </c:pt>
                <c:pt idx="28063">
                  <c:v>509.07675200000006</c:v>
                </c:pt>
                <c:pt idx="28064">
                  <c:v>509.09397150000001</c:v>
                </c:pt>
                <c:pt idx="28065">
                  <c:v>509.11119009999999</c:v>
                </c:pt>
                <c:pt idx="28066">
                  <c:v>509.12840779999999</c:v>
                </c:pt>
                <c:pt idx="28067">
                  <c:v>509.14562450000005</c:v>
                </c:pt>
                <c:pt idx="28068">
                  <c:v>509.16284020000006</c:v>
                </c:pt>
                <c:pt idx="28069">
                  <c:v>509.18005510000006</c:v>
                </c:pt>
                <c:pt idx="28070">
                  <c:v>509.19726889999998</c:v>
                </c:pt>
                <c:pt idx="28071">
                  <c:v>509.21448190000007</c:v>
                </c:pt>
                <c:pt idx="28072">
                  <c:v>509.23169390000004</c:v>
                </c:pt>
                <c:pt idx="28073">
                  <c:v>509.24890490000001</c:v>
                </c:pt>
                <c:pt idx="28074">
                  <c:v>509.26611500000001</c:v>
                </c:pt>
                <c:pt idx="28075">
                  <c:v>509.28332420000004</c:v>
                </c:pt>
                <c:pt idx="28076">
                  <c:v>509.30053240000001</c:v>
                </c:pt>
                <c:pt idx="28077">
                  <c:v>509.3177397</c:v>
                </c:pt>
                <c:pt idx="28078">
                  <c:v>509.33494600000006</c:v>
                </c:pt>
                <c:pt idx="28079">
                  <c:v>509.35215139999997</c:v>
                </c:pt>
                <c:pt idx="28080">
                  <c:v>509.36935590000007</c:v>
                </c:pt>
                <c:pt idx="28081">
                  <c:v>509.38655940000007</c:v>
                </c:pt>
                <c:pt idx="28082">
                  <c:v>509.40376200000003</c:v>
                </c:pt>
                <c:pt idx="28083">
                  <c:v>509.42096360000005</c:v>
                </c:pt>
                <c:pt idx="28084">
                  <c:v>509.43816429999998</c:v>
                </c:pt>
                <c:pt idx="28085">
                  <c:v>509.45536400000003</c:v>
                </c:pt>
                <c:pt idx="28086">
                  <c:v>509.47256279999999</c:v>
                </c:pt>
                <c:pt idx="28087">
                  <c:v>509.48976070000003</c:v>
                </c:pt>
                <c:pt idx="28088">
                  <c:v>509.50695759999996</c:v>
                </c:pt>
                <c:pt idx="28089">
                  <c:v>509.52415359999998</c:v>
                </c:pt>
                <c:pt idx="28090">
                  <c:v>509.54134869999996</c:v>
                </c:pt>
                <c:pt idx="28091">
                  <c:v>509.55854269999998</c:v>
                </c:pt>
                <c:pt idx="28092">
                  <c:v>509.57573590000004</c:v>
                </c:pt>
                <c:pt idx="28093">
                  <c:v>509.59292809999999</c:v>
                </c:pt>
                <c:pt idx="28094">
                  <c:v>509.61011939999997</c:v>
                </c:pt>
                <c:pt idx="28095">
                  <c:v>509.62730970000001</c:v>
                </c:pt>
                <c:pt idx="28096">
                  <c:v>509.64449910000008</c:v>
                </c:pt>
                <c:pt idx="28097">
                  <c:v>509.66168750000003</c:v>
                </c:pt>
                <c:pt idx="28098">
                  <c:v>509.67887510000003</c:v>
                </c:pt>
                <c:pt idx="28099">
                  <c:v>509.69606159999995</c:v>
                </c:pt>
                <c:pt idx="28100">
                  <c:v>509.71324720000007</c:v>
                </c:pt>
                <c:pt idx="28101">
                  <c:v>509.73043190000004</c:v>
                </c:pt>
                <c:pt idx="28102">
                  <c:v>509.74761560000002</c:v>
                </c:pt>
                <c:pt idx="28103">
                  <c:v>509.76479840000002</c:v>
                </c:pt>
                <c:pt idx="28104">
                  <c:v>509.78198030000004</c:v>
                </c:pt>
                <c:pt idx="28105">
                  <c:v>509.79916120000001</c:v>
                </c:pt>
                <c:pt idx="28106">
                  <c:v>509.81634119999995</c:v>
                </c:pt>
                <c:pt idx="28107">
                  <c:v>509.83352020000001</c:v>
                </c:pt>
                <c:pt idx="28108">
                  <c:v>509.85069830000003</c:v>
                </c:pt>
                <c:pt idx="28109">
                  <c:v>509.8678754</c:v>
                </c:pt>
                <c:pt idx="28110">
                  <c:v>509.88505160000005</c:v>
                </c:pt>
                <c:pt idx="28111">
                  <c:v>509.90222690000002</c:v>
                </c:pt>
                <c:pt idx="28112">
                  <c:v>509.9194012000001</c:v>
                </c:pt>
                <c:pt idx="28113">
                  <c:v>509.93657459999997</c:v>
                </c:pt>
                <c:pt idx="28114">
                  <c:v>509.95374700000002</c:v>
                </c:pt>
                <c:pt idx="28115">
                  <c:v>509.97091849999998</c:v>
                </c:pt>
                <c:pt idx="28116">
                  <c:v>509.98808910000002</c:v>
                </c:pt>
                <c:pt idx="28117">
                  <c:v>510.00525869999996</c:v>
                </c:pt>
                <c:pt idx="28118">
                  <c:v>510.0224273</c:v>
                </c:pt>
                <c:pt idx="28119">
                  <c:v>510.03959509999999</c:v>
                </c:pt>
                <c:pt idx="28120">
                  <c:v>510.0567618</c:v>
                </c:pt>
                <c:pt idx="28121">
                  <c:v>510.07392770000001</c:v>
                </c:pt>
                <c:pt idx="28122">
                  <c:v>510.09109259999997</c:v>
                </c:pt>
                <c:pt idx="28123">
                  <c:v>510.10825649999998</c:v>
                </c:pt>
                <c:pt idx="28124">
                  <c:v>510.12541950000002</c:v>
                </c:pt>
                <c:pt idx="28125">
                  <c:v>510.14258159999997</c:v>
                </c:pt>
                <c:pt idx="28126">
                  <c:v>510.1597428</c:v>
                </c:pt>
                <c:pt idx="28127">
                  <c:v>510.17690289999996</c:v>
                </c:pt>
                <c:pt idx="28128">
                  <c:v>510.19406219999996</c:v>
                </c:pt>
                <c:pt idx="28129">
                  <c:v>510.21122049999997</c:v>
                </c:pt>
                <c:pt idx="28130">
                  <c:v>510.22837790000005</c:v>
                </c:pt>
                <c:pt idx="28131">
                  <c:v>510.24553429999997</c:v>
                </c:pt>
                <c:pt idx="28132">
                  <c:v>510.26268980000003</c:v>
                </c:pt>
                <c:pt idx="28133">
                  <c:v>510.27984430000004</c:v>
                </c:pt>
                <c:pt idx="28134">
                  <c:v>510.29699790000001</c:v>
                </c:pt>
                <c:pt idx="28135">
                  <c:v>510.31415050000004</c:v>
                </c:pt>
                <c:pt idx="28136">
                  <c:v>510.33130230000006</c:v>
                </c:pt>
                <c:pt idx="28137">
                  <c:v>510.34845300000001</c:v>
                </c:pt>
                <c:pt idx="28138">
                  <c:v>510.3656029</c:v>
                </c:pt>
                <c:pt idx="28139">
                  <c:v>510.38275169999997</c:v>
                </c:pt>
                <c:pt idx="28140">
                  <c:v>510.39989970000005</c:v>
                </c:pt>
                <c:pt idx="28141">
                  <c:v>510.41704669999996</c:v>
                </c:pt>
                <c:pt idx="28142">
                  <c:v>510.43419280000001</c:v>
                </c:pt>
                <c:pt idx="28143">
                  <c:v>510.4513379</c:v>
                </c:pt>
                <c:pt idx="28144">
                  <c:v>510.46848209999996</c:v>
                </c:pt>
                <c:pt idx="28145">
                  <c:v>510.48562530000004</c:v>
                </c:pt>
                <c:pt idx="28146">
                  <c:v>510.50276760000003</c:v>
                </c:pt>
                <c:pt idx="28147">
                  <c:v>510.51990890000002</c:v>
                </c:pt>
                <c:pt idx="28148">
                  <c:v>510.53704930000004</c:v>
                </c:pt>
                <c:pt idx="28149">
                  <c:v>510.55418880000002</c:v>
                </c:pt>
                <c:pt idx="28150">
                  <c:v>510.57132730000001</c:v>
                </c:pt>
                <c:pt idx="28151">
                  <c:v>510.58846490000002</c:v>
                </c:pt>
                <c:pt idx="28152">
                  <c:v>510.6056016</c:v>
                </c:pt>
                <c:pt idx="28153">
                  <c:v>510.62273730000004</c:v>
                </c:pt>
                <c:pt idx="28154">
                  <c:v>510.63987200000003</c:v>
                </c:pt>
                <c:pt idx="28155">
                  <c:v>510.65700579999998</c:v>
                </c:pt>
                <c:pt idx="28156">
                  <c:v>510.67413870000001</c:v>
                </c:pt>
                <c:pt idx="28157">
                  <c:v>510.69127070000002</c:v>
                </c:pt>
                <c:pt idx="28158">
                  <c:v>510.7084016</c:v>
                </c:pt>
                <c:pt idx="28159">
                  <c:v>510.72553169999998</c:v>
                </c:pt>
                <c:pt idx="28160">
                  <c:v>510.74266080000001</c:v>
                </c:pt>
                <c:pt idx="28161">
                  <c:v>510.75978900000007</c:v>
                </c:pt>
                <c:pt idx="28162">
                  <c:v>510.77691619999996</c:v>
                </c:pt>
                <c:pt idx="28163">
                  <c:v>510.79404250000005</c:v>
                </c:pt>
                <c:pt idx="28164">
                  <c:v>510.81116780000002</c:v>
                </c:pt>
                <c:pt idx="28165">
                  <c:v>510.82829219999996</c:v>
                </c:pt>
                <c:pt idx="28166">
                  <c:v>510.84541569999999</c:v>
                </c:pt>
                <c:pt idx="28167">
                  <c:v>510.86253820000002</c:v>
                </c:pt>
                <c:pt idx="28168">
                  <c:v>510.87965980000001</c:v>
                </c:pt>
                <c:pt idx="28169">
                  <c:v>510.89678039999995</c:v>
                </c:pt>
                <c:pt idx="28170">
                  <c:v>510.91390010000003</c:v>
                </c:pt>
                <c:pt idx="28171">
                  <c:v>510.93101880000006</c:v>
                </c:pt>
                <c:pt idx="28172">
                  <c:v>510.94813660000005</c:v>
                </c:pt>
                <c:pt idx="28173">
                  <c:v>510.96525350000002</c:v>
                </c:pt>
                <c:pt idx="28174">
                  <c:v>510.98236940000004</c:v>
                </c:pt>
                <c:pt idx="28175">
                  <c:v>510.99948440000003</c:v>
                </c:pt>
                <c:pt idx="28176">
                  <c:v>511.01659839999996</c:v>
                </c:pt>
                <c:pt idx="28177">
                  <c:v>511.03371149999998</c:v>
                </c:pt>
                <c:pt idx="28178">
                  <c:v>511.05082370000008</c:v>
                </c:pt>
                <c:pt idx="28179">
                  <c:v>511.06793490000001</c:v>
                </c:pt>
                <c:pt idx="28180">
                  <c:v>511.08504520000002</c:v>
                </c:pt>
                <c:pt idx="28181">
                  <c:v>511.10215449999998</c:v>
                </c:pt>
                <c:pt idx="28182">
                  <c:v>511.11926290000008</c:v>
                </c:pt>
                <c:pt idx="28183">
                  <c:v>511.13637030000007</c:v>
                </c:pt>
                <c:pt idx="28184">
                  <c:v>511.15347680000002</c:v>
                </c:pt>
                <c:pt idx="28185">
                  <c:v>511.17058240000006</c:v>
                </c:pt>
                <c:pt idx="28186">
                  <c:v>511.1876870000001</c:v>
                </c:pt>
                <c:pt idx="28187">
                  <c:v>511.20479070000005</c:v>
                </c:pt>
                <c:pt idx="28188">
                  <c:v>511.22189340000006</c:v>
                </c:pt>
                <c:pt idx="28189">
                  <c:v>511.23899519999998</c:v>
                </c:pt>
                <c:pt idx="28190">
                  <c:v>511.25609610000004</c:v>
                </c:pt>
                <c:pt idx="28191">
                  <c:v>511.27319600000004</c:v>
                </c:pt>
                <c:pt idx="28192">
                  <c:v>511.29029490000005</c:v>
                </c:pt>
                <c:pt idx="28193">
                  <c:v>511.30739299999999</c:v>
                </c:pt>
                <c:pt idx="28194">
                  <c:v>511.32449010000005</c:v>
                </c:pt>
                <c:pt idx="28195">
                  <c:v>511.34158619999999</c:v>
                </c:pt>
                <c:pt idx="28196">
                  <c:v>511.35868139999997</c:v>
                </c:pt>
                <c:pt idx="28197">
                  <c:v>511.37577570000008</c:v>
                </c:pt>
                <c:pt idx="28198">
                  <c:v>511.39286900000002</c:v>
                </c:pt>
                <c:pt idx="28199">
                  <c:v>511.40996130000002</c:v>
                </c:pt>
                <c:pt idx="28200">
                  <c:v>511.42705280000001</c:v>
                </c:pt>
                <c:pt idx="28201">
                  <c:v>511.44414330000001</c:v>
                </c:pt>
                <c:pt idx="28202">
                  <c:v>511.4612328</c:v>
                </c:pt>
                <c:pt idx="28203">
                  <c:v>511.47832139999997</c:v>
                </c:pt>
                <c:pt idx="28204">
                  <c:v>511.49540910000002</c:v>
                </c:pt>
                <c:pt idx="28205">
                  <c:v>511.51249580000007</c:v>
                </c:pt>
                <c:pt idx="28206">
                  <c:v>511.52958160000003</c:v>
                </c:pt>
                <c:pt idx="28207">
                  <c:v>511.54666640000005</c:v>
                </c:pt>
                <c:pt idx="28208">
                  <c:v>511.56375029999998</c:v>
                </c:pt>
                <c:pt idx="28209">
                  <c:v>511.58083329999999</c:v>
                </c:pt>
                <c:pt idx="28210">
                  <c:v>511.59791530000007</c:v>
                </c:pt>
                <c:pt idx="28211">
                  <c:v>511.61499640000005</c:v>
                </c:pt>
                <c:pt idx="28212">
                  <c:v>511.63207650000004</c:v>
                </c:pt>
                <c:pt idx="28213">
                  <c:v>511.64915569999999</c:v>
                </c:pt>
                <c:pt idx="28214">
                  <c:v>511.66623390000001</c:v>
                </c:pt>
                <c:pt idx="28215">
                  <c:v>511.68331130000001</c:v>
                </c:pt>
                <c:pt idx="28216">
                  <c:v>511.70038760000006</c:v>
                </c:pt>
                <c:pt idx="28217">
                  <c:v>511.71746300000001</c:v>
                </c:pt>
                <c:pt idx="28218">
                  <c:v>511.73453750000004</c:v>
                </c:pt>
                <c:pt idx="28219">
                  <c:v>511.75161109999999</c:v>
                </c:pt>
                <c:pt idx="28220">
                  <c:v>511.7686837</c:v>
                </c:pt>
                <c:pt idx="28221">
                  <c:v>511.78575530000001</c:v>
                </c:pt>
                <c:pt idx="28222">
                  <c:v>511.80282599999998</c:v>
                </c:pt>
                <c:pt idx="28223">
                  <c:v>511.81989580000004</c:v>
                </c:pt>
                <c:pt idx="28224">
                  <c:v>511.83696460000004</c:v>
                </c:pt>
                <c:pt idx="28225">
                  <c:v>511.85403250000007</c:v>
                </c:pt>
                <c:pt idx="28226">
                  <c:v>511.87109940000005</c:v>
                </c:pt>
                <c:pt idx="28227">
                  <c:v>511.88816540000005</c:v>
                </c:pt>
                <c:pt idx="28228">
                  <c:v>511.90523049999996</c:v>
                </c:pt>
                <c:pt idx="28229">
                  <c:v>511.92229459999999</c:v>
                </c:pt>
                <c:pt idx="28230">
                  <c:v>511.93935779999998</c:v>
                </c:pt>
                <c:pt idx="28231">
                  <c:v>511.95641999999998</c:v>
                </c:pt>
                <c:pt idx="28232">
                  <c:v>511.97348130000006</c:v>
                </c:pt>
                <c:pt idx="28233">
                  <c:v>511.99054169999999</c:v>
                </c:pt>
                <c:pt idx="28234">
                  <c:v>512.00760109999999</c:v>
                </c:pt>
                <c:pt idx="28235">
                  <c:v>512.02465959999995</c:v>
                </c:pt>
                <c:pt idx="28236">
                  <c:v>512.04171709999991</c:v>
                </c:pt>
                <c:pt idx="28237">
                  <c:v>512.05877369999996</c:v>
                </c:pt>
                <c:pt idx="28238">
                  <c:v>512.07582930000001</c:v>
                </c:pt>
                <c:pt idx="28239">
                  <c:v>512.09288400000003</c:v>
                </c:pt>
                <c:pt idx="28240">
                  <c:v>512.10993780000001</c:v>
                </c:pt>
                <c:pt idx="28241">
                  <c:v>512.1269906</c:v>
                </c:pt>
                <c:pt idx="28242">
                  <c:v>512.14404249999995</c:v>
                </c:pt>
                <c:pt idx="28243">
                  <c:v>512.16109339999991</c:v>
                </c:pt>
                <c:pt idx="28244">
                  <c:v>512.17814339999995</c:v>
                </c:pt>
                <c:pt idx="28245">
                  <c:v>512.1951924</c:v>
                </c:pt>
                <c:pt idx="28246">
                  <c:v>512.21224050000001</c:v>
                </c:pt>
                <c:pt idx="28247">
                  <c:v>512.22928769999999</c:v>
                </c:pt>
                <c:pt idx="28248">
                  <c:v>512.24633389999997</c:v>
                </c:pt>
                <c:pt idx="28249">
                  <c:v>512.26337919999992</c:v>
                </c:pt>
                <c:pt idx="28250">
                  <c:v>512.28042359999995</c:v>
                </c:pt>
                <c:pt idx="28251">
                  <c:v>512.29746699999998</c:v>
                </c:pt>
                <c:pt idx="28252">
                  <c:v>512.31450939999991</c:v>
                </c:pt>
                <c:pt idx="28253">
                  <c:v>512.33155090000002</c:v>
                </c:pt>
                <c:pt idx="28254">
                  <c:v>512.3485915</c:v>
                </c:pt>
                <c:pt idx="28255">
                  <c:v>512.36563109999997</c:v>
                </c:pt>
                <c:pt idx="28256">
                  <c:v>512.38266979999992</c:v>
                </c:pt>
                <c:pt idx="28257">
                  <c:v>512.39970760000006</c:v>
                </c:pt>
                <c:pt idx="28258">
                  <c:v>512.41674439999997</c:v>
                </c:pt>
                <c:pt idx="28259">
                  <c:v>512.4337802</c:v>
                </c:pt>
                <c:pt idx="28260">
                  <c:v>512.45081519999997</c:v>
                </c:pt>
                <c:pt idx="28261">
                  <c:v>512.46784909999997</c:v>
                </c:pt>
                <c:pt idx="28262">
                  <c:v>512.4848821999999</c:v>
                </c:pt>
                <c:pt idx="28263">
                  <c:v>512.50191429999995</c:v>
                </c:pt>
                <c:pt idx="28264">
                  <c:v>512.51894540000001</c:v>
                </c:pt>
                <c:pt idx="28265">
                  <c:v>512.53597559999992</c:v>
                </c:pt>
                <c:pt idx="28266">
                  <c:v>512.55300489999991</c:v>
                </c:pt>
                <c:pt idx="28267">
                  <c:v>512.57003320000001</c:v>
                </c:pt>
                <c:pt idx="28268">
                  <c:v>512.58706059999997</c:v>
                </c:pt>
                <c:pt idx="28269">
                  <c:v>512.60408710000002</c:v>
                </c:pt>
                <c:pt idx="28270">
                  <c:v>512.62111259999995</c:v>
                </c:pt>
                <c:pt idx="28271">
                  <c:v>512.63813709999988</c:v>
                </c:pt>
                <c:pt idx="28272">
                  <c:v>512.65516070000001</c:v>
                </c:pt>
                <c:pt idx="28273">
                  <c:v>512.67218339999999</c:v>
                </c:pt>
                <c:pt idx="28274">
                  <c:v>512.68920519999995</c:v>
                </c:pt>
                <c:pt idx="28275">
                  <c:v>512.70622589999994</c:v>
                </c:pt>
                <c:pt idx="28276">
                  <c:v>512.72324579999997</c:v>
                </c:pt>
                <c:pt idx="28277">
                  <c:v>512.7402646999999</c:v>
                </c:pt>
                <c:pt idx="28278">
                  <c:v>512.75728269999991</c:v>
                </c:pt>
                <c:pt idx="28279">
                  <c:v>512.77429969999991</c:v>
                </c:pt>
                <c:pt idx="28280">
                  <c:v>512.79131579999989</c:v>
                </c:pt>
                <c:pt idx="28281">
                  <c:v>512.80833089999999</c:v>
                </c:pt>
                <c:pt idx="28282">
                  <c:v>512.82534510000005</c:v>
                </c:pt>
                <c:pt idx="28283">
                  <c:v>512.84235839999997</c:v>
                </c:pt>
                <c:pt idx="28284">
                  <c:v>512.8593707</c:v>
                </c:pt>
                <c:pt idx="28285">
                  <c:v>512.8763821</c:v>
                </c:pt>
                <c:pt idx="28286">
                  <c:v>512.89339249999989</c:v>
                </c:pt>
                <c:pt idx="28287">
                  <c:v>512.91040199999998</c:v>
                </c:pt>
                <c:pt idx="28288">
                  <c:v>512.92741049999995</c:v>
                </c:pt>
                <c:pt idx="28289">
                  <c:v>512.94441819999997</c:v>
                </c:pt>
                <c:pt idx="28290">
                  <c:v>512.96142479999992</c:v>
                </c:pt>
                <c:pt idx="28291">
                  <c:v>512.97843049999994</c:v>
                </c:pt>
                <c:pt idx="28292">
                  <c:v>512.99543529999994</c:v>
                </c:pt>
                <c:pt idx="28293">
                  <c:v>513.01243920000002</c:v>
                </c:pt>
                <c:pt idx="28294">
                  <c:v>513.02944209999998</c:v>
                </c:pt>
                <c:pt idx="28295">
                  <c:v>513.04644399999995</c:v>
                </c:pt>
                <c:pt idx="28296">
                  <c:v>513.063445</c:v>
                </c:pt>
                <c:pt idx="28297">
                  <c:v>513.08044510000002</c:v>
                </c:pt>
                <c:pt idx="28298">
                  <c:v>513.09744420000004</c:v>
                </c:pt>
                <c:pt idx="28299">
                  <c:v>513.11444240000003</c:v>
                </c:pt>
                <c:pt idx="28300">
                  <c:v>513.13143969999999</c:v>
                </c:pt>
                <c:pt idx="28301">
                  <c:v>513.14843599999995</c:v>
                </c:pt>
                <c:pt idx="28302">
                  <c:v>513.16543130000002</c:v>
                </c:pt>
                <c:pt idx="28303">
                  <c:v>513.18242580000003</c:v>
                </c:pt>
                <c:pt idx="28304">
                  <c:v>513.19941919999997</c:v>
                </c:pt>
                <c:pt idx="28305">
                  <c:v>513.21641179999995</c:v>
                </c:pt>
                <c:pt idx="28306">
                  <c:v>513.23340339999993</c:v>
                </c:pt>
                <c:pt idx="28307">
                  <c:v>513.25039400000003</c:v>
                </c:pt>
                <c:pt idx="28308">
                  <c:v>513.26738369999998</c:v>
                </c:pt>
                <c:pt idx="28309">
                  <c:v>513.2843724999999</c:v>
                </c:pt>
                <c:pt idx="28310">
                  <c:v>513.30136030000006</c:v>
                </c:pt>
                <c:pt idx="28311">
                  <c:v>513.31834719999995</c:v>
                </c:pt>
                <c:pt idx="28312">
                  <c:v>513.33533319999992</c:v>
                </c:pt>
                <c:pt idx="28313">
                  <c:v>513.3523181999999</c:v>
                </c:pt>
                <c:pt idx="28314">
                  <c:v>513.36930219999988</c:v>
                </c:pt>
                <c:pt idx="28315">
                  <c:v>513.38628529999994</c:v>
                </c:pt>
                <c:pt idx="28316">
                  <c:v>513.40326749999997</c:v>
                </c:pt>
                <c:pt idx="28317">
                  <c:v>513.42024879999997</c:v>
                </c:pt>
                <c:pt idx="28318">
                  <c:v>513.437229</c:v>
                </c:pt>
                <c:pt idx="28319">
                  <c:v>513.45420839999997</c:v>
                </c:pt>
                <c:pt idx="28320">
                  <c:v>513.47118680000005</c:v>
                </c:pt>
                <c:pt idx="28321">
                  <c:v>513.48816429999988</c:v>
                </c:pt>
                <c:pt idx="28322">
                  <c:v>513.50514079999994</c:v>
                </c:pt>
                <c:pt idx="28323">
                  <c:v>513.52211639999996</c:v>
                </c:pt>
                <c:pt idx="28324">
                  <c:v>513.53909099999998</c:v>
                </c:pt>
                <c:pt idx="28325">
                  <c:v>513.55606469999998</c:v>
                </c:pt>
                <c:pt idx="28326">
                  <c:v>513.57303749999994</c:v>
                </c:pt>
                <c:pt idx="28327">
                  <c:v>513.59000929999991</c:v>
                </c:pt>
                <c:pt idx="28328">
                  <c:v>513.60698019999995</c:v>
                </c:pt>
                <c:pt idx="28329">
                  <c:v>513.6239501</c:v>
                </c:pt>
                <c:pt idx="28330">
                  <c:v>513.64091909999991</c:v>
                </c:pt>
                <c:pt idx="28331">
                  <c:v>513.65788709999993</c:v>
                </c:pt>
                <c:pt idx="28332">
                  <c:v>513.67485419999991</c:v>
                </c:pt>
                <c:pt idx="28333">
                  <c:v>513.69182039999987</c:v>
                </c:pt>
                <c:pt idx="28334">
                  <c:v>513.70878559999994</c:v>
                </c:pt>
                <c:pt idx="28335">
                  <c:v>513.72574989999987</c:v>
                </c:pt>
                <c:pt idx="28336">
                  <c:v>513.74271329999988</c:v>
                </c:pt>
                <c:pt idx="28337">
                  <c:v>513.75967569999989</c:v>
                </c:pt>
                <c:pt idx="28338">
                  <c:v>513.77663710000002</c:v>
                </c:pt>
                <c:pt idx="28339">
                  <c:v>513.7935976</c:v>
                </c:pt>
                <c:pt idx="28340">
                  <c:v>513.81055719999995</c:v>
                </c:pt>
                <c:pt idx="28341">
                  <c:v>513.82751580000001</c:v>
                </c:pt>
                <c:pt idx="28342">
                  <c:v>513.84447350000005</c:v>
                </c:pt>
                <c:pt idx="28343">
                  <c:v>513.86143029999994</c:v>
                </c:pt>
                <c:pt idx="28344">
                  <c:v>513.87838610000006</c:v>
                </c:pt>
                <c:pt idx="28345">
                  <c:v>513.89534089999995</c:v>
                </c:pt>
                <c:pt idx="28346">
                  <c:v>513.91229479999993</c:v>
                </c:pt>
                <c:pt idx="28347">
                  <c:v>513.92924779999998</c:v>
                </c:pt>
                <c:pt idx="28348">
                  <c:v>513.94619990000001</c:v>
                </c:pt>
                <c:pt idx="28349">
                  <c:v>513.96315099999993</c:v>
                </c:pt>
                <c:pt idx="28350">
                  <c:v>513.98010109999996</c:v>
                </c:pt>
                <c:pt idx="28351">
                  <c:v>513.99705029999996</c:v>
                </c:pt>
                <c:pt idx="28352">
                  <c:v>514.01399859999992</c:v>
                </c:pt>
                <c:pt idx="28353">
                  <c:v>514.03094589999989</c:v>
                </c:pt>
                <c:pt idx="28354">
                  <c:v>514.04789229999994</c:v>
                </c:pt>
                <c:pt idx="28355">
                  <c:v>514.06483779999996</c:v>
                </c:pt>
                <c:pt idx="28356">
                  <c:v>514.08178229999999</c:v>
                </c:pt>
                <c:pt idx="28357">
                  <c:v>514.09872580000001</c:v>
                </c:pt>
                <c:pt idx="28358">
                  <c:v>514.1156684</c:v>
                </c:pt>
                <c:pt idx="28359">
                  <c:v>514.13261009999997</c:v>
                </c:pt>
                <c:pt idx="28360">
                  <c:v>514.14955079999993</c:v>
                </c:pt>
                <c:pt idx="28361">
                  <c:v>514.16649059999997</c:v>
                </c:pt>
                <c:pt idx="28362">
                  <c:v>514.18342949999999</c:v>
                </c:pt>
                <c:pt idx="28363">
                  <c:v>514.20036739999989</c:v>
                </c:pt>
                <c:pt idx="28364">
                  <c:v>514.21730439999999</c:v>
                </c:pt>
                <c:pt idx="28365">
                  <c:v>514.23424039999998</c:v>
                </c:pt>
                <c:pt idx="28366">
                  <c:v>514.25117550000004</c:v>
                </c:pt>
                <c:pt idx="28367">
                  <c:v>514.2681096</c:v>
                </c:pt>
                <c:pt idx="28368">
                  <c:v>514.28504279999993</c:v>
                </c:pt>
                <c:pt idx="28369">
                  <c:v>514.30197509999994</c:v>
                </c:pt>
                <c:pt idx="28370">
                  <c:v>514.31890639999995</c:v>
                </c:pt>
                <c:pt idx="28371">
                  <c:v>514.33583679999992</c:v>
                </c:pt>
                <c:pt idx="28372">
                  <c:v>514.35276619999991</c:v>
                </c:pt>
                <c:pt idx="28373">
                  <c:v>514.31991359999995</c:v>
                </c:pt>
                <c:pt idx="28374">
                  <c:v>514.33772779999993</c:v>
                </c:pt>
                <c:pt idx="28375">
                  <c:v>514.35554100000002</c:v>
                </c:pt>
                <c:pt idx="28376">
                  <c:v>514.37335329999996</c:v>
                </c:pt>
                <c:pt idx="28377">
                  <c:v>514.39116460000002</c:v>
                </c:pt>
                <c:pt idx="28378">
                  <c:v>514.40897489999998</c:v>
                </c:pt>
                <c:pt idx="28379">
                  <c:v>514.42678430000001</c:v>
                </c:pt>
                <c:pt idx="28380">
                  <c:v>514.44459270000004</c:v>
                </c:pt>
                <c:pt idx="28381">
                  <c:v>514.46240009999997</c:v>
                </c:pt>
                <c:pt idx="28382">
                  <c:v>514.48020659999997</c:v>
                </c:pt>
                <c:pt idx="28383">
                  <c:v>514.49801219999995</c:v>
                </c:pt>
                <c:pt idx="28384">
                  <c:v>514.51581679999993</c:v>
                </c:pt>
                <c:pt idx="28385">
                  <c:v>514.53362040000002</c:v>
                </c:pt>
                <c:pt idx="28386">
                  <c:v>514.551423</c:v>
                </c:pt>
                <c:pt idx="28387">
                  <c:v>514.56922469999995</c:v>
                </c:pt>
                <c:pt idx="28388">
                  <c:v>514.58702549999998</c:v>
                </c:pt>
                <c:pt idx="28389">
                  <c:v>514.60482520000005</c:v>
                </c:pt>
                <c:pt idx="28390">
                  <c:v>514.62262409999994</c:v>
                </c:pt>
                <c:pt idx="28391">
                  <c:v>514.64042189999998</c:v>
                </c:pt>
                <c:pt idx="28392">
                  <c:v>514.65821879999999</c:v>
                </c:pt>
                <c:pt idx="28393">
                  <c:v>514.6760147</c:v>
                </c:pt>
                <c:pt idx="28394">
                  <c:v>514.69380969999997</c:v>
                </c:pt>
                <c:pt idx="28395">
                  <c:v>514.71160369999996</c:v>
                </c:pt>
                <c:pt idx="28396">
                  <c:v>514.7293967999999</c:v>
                </c:pt>
                <c:pt idx="28397">
                  <c:v>514.74718889999997</c:v>
                </c:pt>
                <c:pt idx="28398">
                  <c:v>514.76497999999992</c:v>
                </c:pt>
                <c:pt idx="28399">
                  <c:v>514.78277019999996</c:v>
                </c:pt>
                <c:pt idx="28400">
                  <c:v>514.8005594</c:v>
                </c:pt>
                <c:pt idx="28401">
                  <c:v>514.8183477</c:v>
                </c:pt>
                <c:pt idx="28402">
                  <c:v>514.8361349999999</c:v>
                </c:pt>
                <c:pt idx="28403">
                  <c:v>514.85392130000002</c:v>
                </c:pt>
                <c:pt idx="28404">
                  <c:v>514.8717067</c:v>
                </c:pt>
                <c:pt idx="28405">
                  <c:v>514.88949109999987</c:v>
                </c:pt>
                <c:pt idx="28406">
                  <c:v>514.90727460000005</c:v>
                </c:pt>
                <c:pt idx="28407">
                  <c:v>514.9250571</c:v>
                </c:pt>
                <c:pt idx="28408">
                  <c:v>514.94283859999996</c:v>
                </c:pt>
                <c:pt idx="28409">
                  <c:v>514.9606192</c:v>
                </c:pt>
                <c:pt idx="28410">
                  <c:v>514.97839879999992</c:v>
                </c:pt>
                <c:pt idx="28411">
                  <c:v>514.99617749999993</c:v>
                </c:pt>
                <c:pt idx="28412">
                  <c:v>515.01395519999994</c:v>
                </c:pt>
                <c:pt idx="28413">
                  <c:v>515.03173190000007</c:v>
                </c:pt>
                <c:pt idx="28414">
                  <c:v>515.04950769999994</c:v>
                </c:pt>
                <c:pt idx="28415">
                  <c:v>515.06728249999992</c:v>
                </c:pt>
                <c:pt idx="28416">
                  <c:v>515.08505639999998</c:v>
                </c:pt>
                <c:pt idx="28417">
                  <c:v>515.10282929999994</c:v>
                </c:pt>
                <c:pt idx="28418">
                  <c:v>515.12060120000001</c:v>
                </c:pt>
                <c:pt idx="28419">
                  <c:v>515.13837219999994</c:v>
                </c:pt>
                <c:pt idx="28420">
                  <c:v>515.15614219999998</c:v>
                </c:pt>
                <c:pt idx="28421">
                  <c:v>515.17391129999999</c:v>
                </c:pt>
                <c:pt idx="28422">
                  <c:v>515.1916794</c:v>
                </c:pt>
                <c:pt idx="28423">
                  <c:v>515.20944650000001</c:v>
                </c:pt>
                <c:pt idx="28424">
                  <c:v>515.2272127</c:v>
                </c:pt>
                <c:pt idx="28425">
                  <c:v>515.24497789999998</c:v>
                </c:pt>
                <c:pt idx="28426">
                  <c:v>515.26274219999993</c:v>
                </c:pt>
                <c:pt idx="28427">
                  <c:v>515.28050549999989</c:v>
                </c:pt>
                <c:pt idx="28428">
                  <c:v>515.29826779999996</c:v>
                </c:pt>
                <c:pt idx="28429">
                  <c:v>515.31602919999989</c:v>
                </c:pt>
                <c:pt idx="28430">
                  <c:v>515.33378959999993</c:v>
                </c:pt>
                <c:pt idx="28431">
                  <c:v>515.35154909999994</c:v>
                </c:pt>
                <c:pt idx="28432">
                  <c:v>515.36930759999996</c:v>
                </c:pt>
                <c:pt idx="28433">
                  <c:v>515.38706509999997</c:v>
                </c:pt>
                <c:pt idx="28434">
                  <c:v>515.40482169999996</c:v>
                </c:pt>
                <c:pt idx="28435">
                  <c:v>515.42257729999994</c:v>
                </c:pt>
                <c:pt idx="28436">
                  <c:v>515.44033200000001</c:v>
                </c:pt>
                <c:pt idx="28437">
                  <c:v>515.45808569999997</c:v>
                </c:pt>
                <c:pt idx="28438">
                  <c:v>515.47583840000004</c:v>
                </c:pt>
                <c:pt idx="28439">
                  <c:v>515.49359019999997</c:v>
                </c:pt>
                <c:pt idx="28440">
                  <c:v>515.5113409999999</c:v>
                </c:pt>
                <c:pt idx="28441">
                  <c:v>515.52909090000003</c:v>
                </c:pt>
                <c:pt idx="28442">
                  <c:v>515.54683979999993</c:v>
                </c:pt>
                <c:pt idx="28443">
                  <c:v>515.56458769999995</c:v>
                </c:pt>
                <c:pt idx="28444">
                  <c:v>515.58233469999993</c:v>
                </c:pt>
                <c:pt idx="28445">
                  <c:v>515.60008069999992</c:v>
                </c:pt>
                <c:pt idx="28446">
                  <c:v>515.61782579999999</c:v>
                </c:pt>
                <c:pt idx="28447">
                  <c:v>515.63556989999995</c:v>
                </c:pt>
                <c:pt idx="28448">
                  <c:v>515.65331299999991</c:v>
                </c:pt>
                <c:pt idx="28449">
                  <c:v>515.67105519999996</c:v>
                </c:pt>
                <c:pt idx="28450">
                  <c:v>515.68879649999997</c:v>
                </c:pt>
                <c:pt idx="28451">
                  <c:v>515.70653670000002</c:v>
                </c:pt>
                <c:pt idx="28452">
                  <c:v>515.72427600000003</c:v>
                </c:pt>
                <c:pt idx="28453">
                  <c:v>515.7420143999999</c:v>
                </c:pt>
                <c:pt idx="28454">
                  <c:v>515.75975169999992</c:v>
                </c:pt>
                <c:pt idx="28455">
                  <c:v>515.77748819999988</c:v>
                </c:pt>
                <c:pt idx="28456">
                  <c:v>515.79522359999999</c:v>
                </c:pt>
                <c:pt idx="28457">
                  <c:v>515.81295809999995</c:v>
                </c:pt>
                <c:pt idx="28458">
                  <c:v>515.83069169999999</c:v>
                </c:pt>
                <c:pt idx="28459">
                  <c:v>515.84842429999992</c:v>
                </c:pt>
                <c:pt idx="28460">
                  <c:v>515.86615589999997</c:v>
                </c:pt>
                <c:pt idx="28461">
                  <c:v>515.88388659999998</c:v>
                </c:pt>
                <c:pt idx="28462">
                  <c:v>515.9016163</c:v>
                </c:pt>
                <c:pt idx="28463">
                  <c:v>515.91934500000002</c:v>
                </c:pt>
                <c:pt idx="28464">
                  <c:v>515.93707280000001</c:v>
                </c:pt>
                <c:pt idx="28465">
                  <c:v>515.9547996</c:v>
                </c:pt>
                <c:pt idx="28466">
                  <c:v>515.97252549999996</c:v>
                </c:pt>
                <c:pt idx="28467">
                  <c:v>515.99025040000004</c:v>
                </c:pt>
                <c:pt idx="28468">
                  <c:v>516.0079743</c:v>
                </c:pt>
                <c:pt idx="28469">
                  <c:v>516.02569729999993</c:v>
                </c:pt>
                <c:pt idx="28470">
                  <c:v>516.04341929999998</c:v>
                </c:pt>
                <c:pt idx="28471">
                  <c:v>516.0611404</c:v>
                </c:pt>
                <c:pt idx="28472">
                  <c:v>516.07886050000002</c:v>
                </c:pt>
                <c:pt idx="28473">
                  <c:v>516.09657970000001</c:v>
                </c:pt>
                <c:pt idx="28474">
                  <c:v>516.11429780000003</c:v>
                </c:pt>
                <c:pt idx="28475">
                  <c:v>516.13201509999999</c:v>
                </c:pt>
                <c:pt idx="28476">
                  <c:v>516.14973129999998</c:v>
                </c:pt>
                <c:pt idx="28477">
                  <c:v>516.16744659999995</c:v>
                </c:pt>
                <c:pt idx="28478">
                  <c:v>516.18516099999999</c:v>
                </c:pt>
                <c:pt idx="28479">
                  <c:v>516.20287439999993</c:v>
                </c:pt>
                <c:pt idx="28480">
                  <c:v>516.22058679999998</c:v>
                </c:pt>
                <c:pt idx="28481">
                  <c:v>516.2382983</c:v>
                </c:pt>
                <c:pt idx="28482">
                  <c:v>516.25600880000002</c:v>
                </c:pt>
                <c:pt idx="28483">
                  <c:v>516.27371829999993</c:v>
                </c:pt>
                <c:pt idx="28484">
                  <c:v>516.29142689999992</c:v>
                </c:pt>
                <c:pt idx="28485">
                  <c:v>516.30913450000003</c:v>
                </c:pt>
                <c:pt idx="28486">
                  <c:v>516.32684119999999</c:v>
                </c:pt>
                <c:pt idx="28487">
                  <c:v>516.34454689999995</c:v>
                </c:pt>
                <c:pt idx="28488">
                  <c:v>516.36225159999992</c:v>
                </c:pt>
                <c:pt idx="28489">
                  <c:v>516.37995539999997</c:v>
                </c:pt>
                <c:pt idx="28490">
                  <c:v>516.39765829999999</c:v>
                </c:pt>
                <c:pt idx="28491">
                  <c:v>516.41536009999993</c:v>
                </c:pt>
                <c:pt idx="28492">
                  <c:v>516.43306099999995</c:v>
                </c:pt>
                <c:pt idx="28493">
                  <c:v>516.45076099999994</c:v>
                </c:pt>
                <c:pt idx="28494">
                  <c:v>516.46846000000005</c:v>
                </c:pt>
                <c:pt idx="28495">
                  <c:v>516.48615799999993</c:v>
                </c:pt>
                <c:pt idx="28496">
                  <c:v>516.5038550999999</c:v>
                </c:pt>
                <c:pt idx="28497">
                  <c:v>516.52155119999998</c:v>
                </c:pt>
                <c:pt idx="28498">
                  <c:v>516.53924629999995</c:v>
                </c:pt>
                <c:pt idx="28499">
                  <c:v>516.5569405</c:v>
                </c:pt>
                <c:pt idx="28500">
                  <c:v>516.57463369999994</c:v>
                </c:pt>
                <c:pt idx="28501">
                  <c:v>516.59232599999996</c:v>
                </c:pt>
                <c:pt idx="28502">
                  <c:v>516.61001729999998</c:v>
                </c:pt>
                <c:pt idx="28503">
                  <c:v>516.62770769999997</c:v>
                </c:pt>
                <c:pt idx="28504">
                  <c:v>516.645397</c:v>
                </c:pt>
                <c:pt idx="28505">
                  <c:v>516.66308549999997</c:v>
                </c:pt>
                <c:pt idx="28506">
                  <c:v>516.68077289999997</c:v>
                </c:pt>
                <c:pt idx="28507">
                  <c:v>516.69845939999993</c:v>
                </c:pt>
                <c:pt idx="28508">
                  <c:v>516.71614499999998</c:v>
                </c:pt>
                <c:pt idx="28509">
                  <c:v>516.73382960000004</c:v>
                </c:pt>
                <c:pt idx="28510">
                  <c:v>516.75151319999998</c:v>
                </c:pt>
                <c:pt idx="28511">
                  <c:v>516.7691959</c:v>
                </c:pt>
                <c:pt idx="28512">
                  <c:v>516.78687759999991</c:v>
                </c:pt>
                <c:pt idx="28513">
                  <c:v>516.80455829999994</c:v>
                </c:pt>
                <c:pt idx="28514">
                  <c:v>516.82223809999994</c:v>
                </c:pt>
                <c:pt idx="28515">
                  <c:v>516.8399169999999</c:v>
                </c:pt>
                <c:pt idx="28516">
                  <c:v>516.85759480000002</c:v>
                </c:pt>
                <c:pt idx="28517">
                  <c:v>516.87527169999998</c:v>
                </c:pt>
                <c:pt idx="28518">
                  <c:v>516.89294769999992</c:v>
                </c:pt>
                <c:pt idx="28519">
                  <c:v>516.91062269999998</c:v>
                </c:pt>
                <c:pt idx="28520">
                  <c:v>516.92829669999992</c:v>
                </c:pt>
                <c:pt idx="28521">
                  <c:v>516.94596979999994</c:v>
                </c:pt>
                <c:pt idx="28522">
                  <c:v>516.96364189999997</c:v>
                </c:pt>
                <c:pt idx="28523">
                  <c:v>516.981313</c:v>
                </c:pt>
                <c:pt idx="28524">
                  <c:v>516.9989832</c:v>
                </c:pt>
                <c:pt idx="28525">
                  <c:v>517.01665249999996</c:v>
                </c:pt>
                <c:pt idx="28526">
                  <c:v>517.03432069999997</c:v>
                </c:pt>
                <c:pt idx="28527">
                  <c:v>517.05198799999994</c:v>
                </c:pt>
                <c:pt idx="28528">
                  <c:v>517.06965439999988</c:v>
                </c:pt>
                <c:pt idx="28529">
                  <c:v>517.08731979999993</c:v>
                </c:pt>
                <c:pt idx="28530">
                  <c:v>517.10498419999988</c:v>
                </c:pt>
                <c:pt idx="28531">
                  <c:v>517.12264770000002</c:v>
                </c:pt>
                <c:pt idx="28532">
                  <c:v>517.14031019999993</c:v>
                </c:pt>
                <c:pt idx="28533">
                  <c:v>517.15797169999996</c:v>
                </c:pt>
                <c:pt idx="28534">
                  <c:v>517.17563229999996</c:v>
                </c:pt>
                <c:pt idx="28535">
                  <c:v>517.19329199999993</c:v>
                </c:pt>
                <c:pt idx="28536">
                  <c:v>517.21095059999993</c:v>
                </c:pt>
                <c:pt idx="28537">
                  <c:v>517.22860839999987</c:v>
                </c:pt>
                <c:pt idx="28538">
                  <c:v>517.24626509999996</c:v>
                </c:pt>
                <c:pt idx="28539">
                  <c:v>517.2639208999999</c:v>
                </c:pt>
                <c:pt idx="28540">
                  <c:v>517.28157569999996</c:v>
                </c:pt>
                <c:pt idx="28541">
                  <c:v>517.29922959999999</c:v>
                </c:pt>
                <c:pt idx="28542">
                  <c:v>517.31688249999991</c:v>
                </c:pt>
                <c:pt idx="28543">
                  <c:v>517.33453450000002</c:v>
                </c:pt>
                <c:pt idx="28544">
                  <c:v>517.35218550000002</c:v>
                </c:pt>
                <c:pt idx="28545">
                  <c:v>517.36983549999991</c:v>
                </c:pt>
                <c:pt idx="28546">
                  <c:v>517.38748459999999</c:v>
                </c:pt>
                <c:pt idx="28547">
                  <c:v>517.40513269999997</c:v>
                </c:pt>
                <c:pt idx="28548">
                  <c:v>517.42277979999994</c:v>
                </c:pt>
                <c:pt idx="28549">
                  <c:v>517.44042599999989</c:v>
                </c:pt>
                <c:pt idx="28550">
                  <c:v>517.45807130000003</c:v>
                </c:pt>
                <c:pt idx="28551">
                  <c:v>517.47571549999998</c:v>
                </c:pt>
                <c:pt idx="28552">
                  <c:v>517.4933587999999</c:v>
                </c:pt>
                <c:pt idx="28553">
                  <c:v>517.51100120000001</c:v>
                </c:pt>
                <c:pt idx="28554">
                  <c:v>517.52864260000001</c:v>
                </c:pt>
                <c:pt idx="28555">
                  <c:v>517.54628300000002</c:v>
                </c:pt>
                <c:pt idx="28556">
                  <c:v>517.56392249999999</c:v>
                </c:pt>
                <c:pt idx="28557">
                  <c:v>517.58156099999997</c:v>
                </c:pt>
                <c:pt idx="28558">
                  <c:v>517.59919859999991</c:v>
                </c:pt>
                <c:pt idx="28559">
                  <c:v>517.61683519999997</c:v>
                </c:pt>
                <c:pt idx="28560">
                  <c:v>517.63447080000003</c:v>
                </c:pt>
                <c:pt idx="28561">
                  <c:v>517.65210549999995</c:v>
                </c:pt>
                <c:pt idx="28562">
                  <c:v>517.66973919999987</c:v>
                </c:pt>
                <c:pt idx="28563">
                  <c:v>517.6873718999999</c:v>
                </c:pt>
                <c:pt idx="28564">
                  <c:v>517.70500370000002</c:v>
                </c:pt>
                <c:pt idx="28565">
                  <c:v>517.72263459999988</c:v>
                </c:pt>
                <c:pt idx="28566">
                  <c:v>517.7402644</c:v>
                </c:pt>
                <c:pt idx="28567">
                  <c:v>517.75789329999998</c:v>
                </c:pt>
                <c:pt idx="28568">
                  <c:v>517.77552130000004</c:v>
                </c:pt>
                <c:pt idx="28569">
                  <c:v>517.79314829999998</c:v>
                </c:pt>
                <c:pt idx="28570">
                  <c:v>517.81077429999993</c:v>
                </c:pt>
                <c:pt idx="28571">
                  <c:v>517.82839939999997</c:v>
                </c:pt>
                <c:pt idx="28572">
                  <c:v>517.8460235</c:v>
                </c:pt>
                <c:pt idx="28573">
                  <c:v>517.8636467</c:v>
                </c:pt>
                <c:pt idx="28574">
                  <c:v>517.8812688999999</c:v>
                </c:pt>
                <c:pt idx="28575">
                  <c:v>517.8988900999999</c:v>
                </c:pt>
                <c:pt idx="28576">
                  <c:v>517.91651039999988</c:v>
                </c:pt>
                <c:pt idx="28577">
                  <c:v>517.93412969999997</c:v>
                </c:pt>
                <c:pt idx="28578">
                  <c:v>517.95174809999992</c:v>
                </c:pt>
                <c:pt idx="28579">
                  <c:v>517.96936549999998</c:v>
                </c:pt>
                <c:pt idx="28580">
                  <c:v>517.98698190000005</c:v>
                </c:pt>
                <c:pt idx="28581">
                  <c:v>518.00459739999997</c:v>
                </c:pt>
                <c:pt idx="28582">
                  <c:v>518.0222119</c:v>
                </c:pt>
                <c:pt idx="28583">
                  <c:v>518.03982540000004</c:v>
                </c:pt>
                <c:pt idx="28584">
                  <c:v>518.05743799999993</c:v>
                </c:pt>
                <c:pt idx="28585">
                  <c:v>518.07504970000002</c:v>
                </c:pt>
                <c:pt idx="28586">
                  <c:v>518.09266029999992</c:v>
                </c:pt>
                <c:pt idx="28587">
                  <c:v>518.11027009999998</c:v>
                </c:pt>
                <c:pt idx="28588">
                  <c:v>518.12787879999996</c:v>
                </c:pt>
                <c:pt idx="28589">
                  <c:v>518.14548659999991</c:v>
                </c:pt>
                <c:pt idx="28590">
                  <c:v>518.16309349999995</c:v>
                </c:pt>
                <c:pt idx="28591">
                  <c:v>518.18069930000001</c:v>
                </c:pt>
                <c:pt idx="28592">
                  <c:v>518.19830419999994</c:v>
                </c:pt>
                <c:pt idx="28593">
                  <c:v>518.21590819999994</c:v>
                </c:pt>
                <c:pt idx="28594">
                  <c:v>518.23351119999995</c:v>
                </c:pt>
                <c:pt idx="28595">
                  <c:v>518.25111319999996</c:v>
                </c:pt>
                <c:pt idx="28596">
                  <c:v>518.26871429999994</c:v>
                </c:pt>
                <c:pt idx="28597">
                  <c:v>518.28631440000004</c:v>
                </c:pt>
                <c:pt idx="28598">
                  <c:v>518.30391359999987</c:v>
                </c:pt>
                <c:pt idx="28599">
                  <c:v>518.32151179999994</c:v>
                </c:pt>
                <c:pt idx="28600">
                  <c:v>518.33910900000001</c:v>
                </c:pt>
                <c:pt idx="28601">
                  <c:v>518.35670529999993</c:v>
                </c:pt>
                <c:pt idx="28602">
                  <c:v>518.37430059999997</c:v>
                </c:pt>
                <c:pt idx="28603">
                  <c:v>518.39189499999998</c:v>
                </c:pt>
                <c:pt idx="28604">
                  <c:v>518.40948839999999</c:v>
                </c:pt>
                <c:pt idx="28605">
                  <c:v>518.4270808</c:v>
                </c:pt>
                <c:pt idx="28606">
                  <c:v>518.44467229999998</c:v>
                </c:pt>
                <c:pt idx="28607">
                  <c:v>518.46226279999996</c:v>
                </c:pt>
                <c:pt idx="28608">
                  <c:v>518.47985239999991</c:v>
                </c:pt>
                <c:pt idx="28609">
                  <c:v>518.49744099999998</c:v>
                </c:pt>
                <c:pt idx="28610">
                  <c:v>518.51502859999994</c:v>
                </c:pt>
                <c:pt idx="28611">
                  <c:v>518.53261529999997</c:v>
                </c:pt>
                <c:pt idx="28612">
                  <c:v>518.55020100000002</c:v>
                </c:pt>
                <c:pt idx="28613">
                  <c:v>518.56778580000002</c:v>
                </c:pt>
                <c:pt idx="28614">
                  <c:v>518.58536959999992</c:v>
                </c:pt>
                <c:pt idx="28615">
                  <c:v>518.60295239999994</c:v>
                </c:pt>
                <c:pt idx="28616">
                  <c:v>518.62053430000003</c:v>
                </c:pt>
                <c:pt idx="28617">
                  <c:v>518.6381151999999</c:v>
                </c:pt>
                <c:pt idx="28618">
                  <c:v>518.65569519999997</c:v>
                </c:pt>
                <c:pt idx="28619">
                  <c:v>518.67327420000004</c:v>
                </c:pt>
                <c:pt idx="28620">
                  <c:v>518.69085219999988</c:v>
                </c:pt>
                <c:pt idx="28621">
                  <c:v>518.70842929999992</c:v>
                </c:pt>
                <c:pt idx="28622">
                  <c:v>518.72600539999996</c:v>
                </c:pt>
                <c:pt idx="28623">
                  <c:v>518.74358059999997</c:v>
                </c:pt>
                <c:pt idx="28624">
                  <c:v>518.76115479999999</c:v>
                </c:pt>
                <c:pt idx="28625">
                  <c:v>518.778728</c:v>
                </c:pt>
                <c:pt idx="28626">
                  <c:v>518.79630029999998</c:v>
                </c:pt>
                <c:pt idx="28627">
                  <c:v>518.81387159999997</c:v>
                </c:pt>
                <c:pt idx="28628">
                  <c:v>518.83144199999992</c:v>
                </c:pt>
                <c:pt idx="28629">
                  <c:v>518.84901139999988</c:v>
                </c:pt>
                <c:pt idx="28630">
                  <c:v>518.86657979999995</c:v>
                </c:pt>
                <c:pt idx="28631">
                  <c:v>518.88414729999988</c:v>
                </c:pt>
                <c:pt idx="28632">
                  <c:v>518.90171379999992</c:v>
                </c:pt>
                <c:pt idx="28633">
                  <c:v>518.91927939999994</c:v>
                </c:pt>
                <c:pt idx="28634">
                  <c:v>518.93684399999995</c:v>
                </c:pt>
                <c:pt idx="28635">
                  <c:v>518.95440759999997</c:v>
                </c:pt>
                <c:pt idx="28636">
                  <c:v>518.97197029999995</c:v>
                </c:pt>
                <c:pt idx="28637">
                  <c:v>518.98953199999994</c:v>
                </c:pt>
                <c:pt idx="28638">
                  <c:v>519.00709280000001</c:v>
                </c:pt>
                <c:pt idx="28639">
                  <c:v>519.02465259999997</c:v>
                </c:pt>
                <c:pt idx="28640">
                  <c:v>519.04221139999993</c:v>
                </c:pt>
                <c:pt idx="28641">
                  <c:v>519.05976929999997</c:v>
                </c:pt>
                <c:pt idx="28642">
                  <c:v>519.07732620000002</c:v>
                </c:pt>
                <c:pt idx="28643">
                  <c:v>519.09488219999992</c:v>
                </c:pt>
                <c:pt idx="28644">
                  <c:v>519.11243720000004</c:v>
                </c:pt>
                <c:pt idx="28645">
                  <c:v>519.12999119999995</c:v>
                </c:pt>
                <c:pt idx="28646">
                  <c:v>519.14754429999994</c:v>
                </c:pt>
                <c:pt idx="28647">
                  <c:v>519.16509639999992</c:v>
                </c:pt>
                <c:pt idx="28648">
                  <c:v>519.18264759999988</c:v>
                </c:pt>
                <c:pt idx="28649">
                  <c:v>519.20019779999996</c:v>
                </c:pt>
                <c:pt idx="28650">
                  <c:v>519.21774709999988</c:v>
                </c:pt>
                <c:pt idx="28651">
                  <c:v>519.23529529999996</c:v>
                </c:pt>
                <c:pt idx="28652">
                  <c:v>519.25284269999997</c:v>
                </c:pt>
                <c:pt idx="28653">
                  <c:v>519.27038899999991</c:v>
                </c:pt>
                <c:pt idx="28654">
                  <c:v>519.28793440000004</c:v>
                </c:pt>
                <c:pt idx="28655">
                  <c:v>519.30547890000003</c:v>
                </c:pt>
                <c:pt idx="28656">
                  <c:v>519.3230223999999</c:v>
                </c:pt>
                <c:pt idx="28657">
                  <c:v>519.3405649</c:v>
                </c:pt>
                <c:pt idx="28658">
                  <c:v>519.35810639999988</c:v>
                </c:pt>
                <c:pt idx="28659">
                  <c:v>519.37564699999996</c:v>
                </c:pt>
                <c:pt idx="28660">
                  <c:v>519.39318669999989</c:v>
                </c:pt>
                <c:pt idx="28661">
                  <c:v>519.41072540000005</c:v>
                </c:pt>
                <c:pt idx="28662">
                  <c:v>519.42826309999998</c:v>
                </c:pt>
                <c:pt idx="28663">
                  <c:v>519.44579989999988</c:v>
                </c:pt>
                <c:pt idx="28664">
                  <c:v>519.4633356999999</c:v>
                </c:pt>
                <c:pt idx="28665">
                  <c:v>519.48087050000004</c:v>
                </c:pt>
                <c:pt idx="28666">
                  <c:v>519.49840440000003</c:v>
                </c:pt>
                <c:pt idx="28667">
                  <c:v>519.51593730000002</c:v>
                </c:pt>
                <c:pt idx="28668">
                  <c:v>519.53346929999998</c:v>
                </c:pt>
                <c:pt idx="28669">
                  <c:v>519.55100029999994</c:v>
                </c:pt>
                <c:pt idx="28670">
                  <c:v>519.56853030000002</c:v>
                </c:pt>
                <c:pt idx="28671">
                  <c:v>519.58605940000007</c:v>
                </c:pt>
                <c:pt idx="28672">
                  <c:v>519.60358749999989</c:v>
                </c:pt>
                <c:pt idx="28673">
                  <c:v>519.62111469999991</c:v>
                </c:pt>
                <c:pt idx="28674">
                  <c:v>519.63864090000004</c:v>
                </c:pt>
                <c:pt idx="28675">
                  <c:v>519.65616619999992</c:v>
                </c:pt>
                <c:pt idx="28676">
                  <c:v>519.67369039999994</c:v>
                </c:pt>
                <c:pt idx="28677">
                  <c:v>519.6912137999999</c:v>
                </c:pt>
                <c:pt idx="28678">
                  <c:v>519.70873610000001</c:v>
                </c:pt>
                <c:pt idx="28679">
                  <c:v>519.72625749999997</c:v>
                </c:pt>
                <c:pt idx="28680">
                  <c:v>519.74377800000002</c:v>
                </c:pt>
                <c:pt idx="28681">
                  <c:v>519.76129749999996</c:v>
                </c:pt>
                <c:pt idx="28682">
                  <c:v>519.77881599999989</c:v>
                </c:pt>
                <c:pt idx="28683">
                  <c:v>519.79633359999991</c:v>
                </c:pt>
                <c:pt idx="28684">
                  <c:v>519.81385020000005</c:v>
                </c:pt>
                <c:pt idx="28685">
                  <c:v>519.83136579999996</c:v>
                </c:pt>
                <c:pt idx="28686">
                  <c:v>519.84888049999995</c:v>
                </c:pt>
                <c:pt idx="28687">
                  <c:v>519.86639419999995</c:v>
                </c:pt>
                <c:pt idx="28688">
                  <c:v>519.88390700000002</c:v>
                </c:pt>
                <c:pt idx="28689">
                  <c:v>519.90141879999987</c:v>
                </c:pt>
                <c:pt idx="28690">
                  <c:v>519.91892969999992</c:v>
                </c:pt>
                <c:pt idx="28691">
                  <c:v>519.93643950000001</c:v>
                </c:pt>
                <c:pt idx="28692">
                  <c:v>519.95394850000002</c:v>
                </c:pt>
                <c:pt idx="28693">
                  <c:v>519.97145639999997</c:v>
                </c:pt>
                <c:pt idx="28694">
                  <c:v>519.98896339999999</c:v>
                </c:pt>
                <c:pt idx="28695">
                  <c:v>520.00646949999998</c:v>
                </c:pt>
                <c:pt idx="28696">
                  <c:v>520.02397459999997</c:v>
                </c:pt>
                <c:pt idx="28697">
                  <c:v>520.04147869999997</c:v>
                </c:pt>
                <c:pt idx="28698">
                  <c:v>520.05898189999994</c:v>
                </c:pt>
                <c:pt idx="28699">
                  <c:v>520.0764840999999</c:v>
                </c:pt>
                <c:pt idx="28700">
                  <c:v>520.09398529999987</c:v>
                </c:pt>
                <c:pt idx="28701">
                  <c:v>520.11148560000004</c:v>
                </c:pt>
                <c:pt idx="28702">
                  <c:v>520.12898489999998</c:v>
                </c:pt>
                <c:pt idx="28703">
                  <c:v>520.1464833</c:v>
                </c:pt>
                <c:pt idx="28704">
                  <c:v>520.16398069999991</c:v>
                </c:pt>
                <c:pt idx="28705">
                  <c:v>520.18147720000002</c:v>
                </c:pt>
                <c:pt idx="28706">
                  <c:v>520.19897270000001</c:v>
                </c:pt>
                <c:pt idx="28707">
                  <c:v>520.21646720000001</c:v>
                </c:pt>
                <c:pt idx="28708">
                  <c:v>520.23396079999998</c:v>
                </c:pt>
                <c:pt idx="28709">
                  <c:v>520.25145339999995</c:v>
                </c:pt>
                <c:pt idx="28710">
                  <c:v>520.26894499999992</c:v>
                </c:pt>
                <c:pt idx="28711">
                  <c:v>520.28643569999997</c:v>
                </c:pt>
                <c:pt idx="28712">
                  <c:v>520.30392540000003</c:v>
                </c:pt>
                <c:pt idx="28713">
                  <c:v>520.32141419999994</c:v>
                </c:pt>
                <c:pt idx="28714">
                  <c:v>520.33890199999996</c:v>
                </c:pt>
                <c:pt idx="28715">
                  <c:v>520.35638889999996</c:v>
                </c:pt>
                <c:pt idx="28716">
                  <c:v>520.37387469999987</c:v>
                </c:pt>
                <c:pt idx="28717">
                  <c:v>520.39135969999995</c:v>
                </c:pt>
                <c:pt idx="28718">
                  <c:v>520.40884359999995</c:v>
                </c:pt>
                <c:pt idx="28719">
                  <c:v>520.42632669999989</c:v>
                </c:pt>
                <c:pt idx="28720">
                  <c:v>520.44380869999998</c:v>
                </c:pt>
                <c:pt idx="28721">
                  <c:v>520.46128980000003</c:v>
                </c:pt>
                <c:pt idx="28722">
                  <c:v>520.47876989999997</c:v>
                </c:pt>
                <c:pt idx="28723">
                  <c:v>520.4962491</c:v>
                </c:pt>
                <c:pt idx="28724">
                  <c:v>520.51372730000003</c:v>
                </c:pt>
                <c:pt idx="28725">
                  <c:v>520.53120460000002</c:v>
                </c:pt>
                <c:pt idx="28726">
                  <c:v>520.54868080000006</c:v>
                </c:pt>
                <c:pt idx="28727">
                  <c:v>520.56615619999991</c:v>
                </c:pt>
                <c:pt idx="28728">
                  <c:v>520.58363049999991</c:v>
                </c:pt>
                <c:pt idx="28729">
                  <c:v>520.60110399999996</c:v>
                </c:pt>
                <c:pt idx="28730">
                  <c:v>520.61857639999994</c:v>
                </c:pt>
                <c:pt idx="28731">
                  <c:v>520.63604789999999</c:v>
                </c:pt>
                <c:pt idx="28732">
                  <c:v>520.65351840000005</c:v>
                </c:pt>
                <c:pt idx="28733">
                  <c:v>520.67098799999997</c:v>
                </c:pt>
                <c:pt idx="28734">
                  <c:v>520.68845659999999</c:v>
                </c:pt>
                <c:pt idx="28735">
                  <c:v>520.70592429999999</c:v>
                </c:pt>
                <c:pt idx="28736">
                  <c:v>520.72339099999999</c:v>
                </c:pt>
                <c:pt idx="28737">
                  <c:v>520.74085669999988</c:v>
                </c:pt>
                <c:pt idx="28738">
                  <c:v>520.75832149999997</c:v>
                </c:pt>
                <c:pt idx="28739">
                  <c:v>520.77578529999994</c:v>
                </c:pt>
                <c:pt idx="28740">
                  <c:v>520.79324810000003</c:v>
                </c:pt>
                <c:pt idx="28741">
                  <c:v>520.81070999999997</c:v>
                </c:pt>
                <c:pt idx="28742">
                  <c:v>520.82817089999992</c:v>
                </c:pt>
                <c:pt idx="28743">
                  <c:v>520.84563089999995</c:v>
                </c:pt>
                <c:pt idx="28744">
                  <c:v>520.86308989999998</c:v>
                </c:pt>
                <c:pt idx="28745">
                  <c:v>520.88054799999998</c:v>
                </c:pt>
                <c:pt idx="28746">
                  <c:v>520.89800509999986</c:v>
                </c:pt>
                <c:pt idx="28747">
                  <c:v>520.91546119999998</c:v>
                </c:pt>
                <c:pt idx="28748">
                  <c:v>520.93291639999995</c:v>
                </c:pt>
                <c:pt idx="28749">
                  <c:v>520.95037059999993</c:v>
                </c:pt>
                <c:pt idx="28750">
                  <c:v>520.96782380000002</c:v>
                </c:pt>
                <c:pt idx="28751">
                  <c:v>520.98527609999996</c:v>
                </c:pt>
                <c:pt idx="28752">
                  <c:v>521.00272749999999</c:v>
                </c:pt>
                <c:pt idx="28753">
                  <c:v>521.02017779999994</c:v>
                </c:pt>
                <c:pt idx="28754">
                  <c:v>521.03762730000005</c:v>
                </c:pt>
                <c:pt idx="28755">
                  <c:v>521.05507569999997</c:v>
                </c:pt>
                <c:pt idx="28756">
                  <c:v>521.07252319999998</c:v>
                </c:pt>
                <c:pt idx="28757">
                  <c:v>521.08996969999987</c:v>
                </c:pt>
                <c:pt idx="28758">
                  <c:v>521.10741530000007</c:v>
                </c:pt>
                <c:pt idx="28759">
                  <c:v>521.12485990000005</c:v>
                </c:pt>
                <c:pt idx="28760">
                  <c:v>521.14230359999999</c:v>
                </c:pt>
                <c:pt idx="28761">
                  <c:v>521.15974630000005</c:v>
                </c:pt>
                <c:pt idx="28762">
                  <c:v>521.177188</c:v>
                </c:pt>
                <c:pt idx="28763">
                  <c:v>521.19462879999992</c:v>
                </c:pt>
                <c:pt idx="28764">
                  <c:v>521.21206859999995</c:v>
                </c:pt>
                <c:pt idx="28765">
                  <c:v>521.22950749999995</c:v>
                </c:pt>
                <c:pt idx="28766">
                  <c:v>521.24694539999996</c:v>
                </c:pt>
                <c:pt idx="28767">
                  <c:v>521.26438229999997</c:v>
                </c:pt>
                <c:pt idx="28768">
                  <c:v>521.28181829999994</c:v>
                </c:pt>
                <c:pt idx="28769">
                  <c:v>521.29925329999992</c:v>
                </c:pt>
                <c:pt idx="28770">
                  <c:v>521.31668730000001</c:v>
                </c:pt>
                <c:pt idx="28771">
                  <c:v>521.33412039999996</c:v>
                </c:pt>
                <c:pt idx="28772">
                  <c:v>521.35155259999999</c:v>
                </c:pt>
                <c:pt idx="28773">
                  <c:v>521.36898369999994</c:v>
                </c:pt>
                <c:pt idx="28774">
                  <c:v>521.38641389999998</c:v>
                </c:pt>
                <c:pt idx="28775">
                  <c:v>521.40384319999987</c:v>
                </c:pt>
                <c:pt idx="28776">
                  <c:v>521.42127149999999</c:v>
                </c:pt>
                <c:pt idx="28777">
                  <c:v>521.4386988</c:v>
                </c:pt>
                <c:pt idx="28778">
                  <c:v>521.45612519999997</c:v>
                </c:pt>
                <c:pt idx="28779">
                  <c:v>521.47355059999995</c:v>
                </c:pt>
                <c:pt idx="28780">
                  <c:v>521.49097510000001</c:v>
                </c:pt>
                <c:pt idx="28781">
                  <c:v>521.50839859999996</c:v>
                </c:pt>
                <c:pt idx="28782">
                  <c:v>521.52582109999992</c:v>
                </c:pt>
                <c:pt idx="28783">
                  <c:v>521.54324269999995</c:v>
                </c:pt>
                <c:pt idx="28784">
                  <c:v>521.56066329999999</c:v>
                </c:pt>
                <c:pt idx="28785">
                  <c:v>521.57808299999999</c:v>
                </c:pt>
                <c:pt idx="28786">
                  <c:v>521.5955017</c:v>
                </c:pt>
                <c:pt idx="28787">
                  <c:v>521.61291940000001</c:v>
                </c:pt>
                <c:pt idx="28788">
                  <c:v>521.63033619999999</c:v>
                </c:pt>
                <c:pt idx="28789">
                  <c:v>521.64775199999997</c:v>
                </c:pt>
                <c:pt idx="28790">
                  <c:v>521.66516679999995</c:v>
                </c:pt>
                <c:pt idx="28791">
                  <c:v>521.6825806999999</c:v>
                </c:pt>
                <c:pt idx="28792">
                  <c:v>521.69999370000005</c:v>
                </c:pt>
                <c:pt idx="28793">
                  <c:v>521.71740569999997</c:v>
                </c:pt>
                <c:pt idx="28794">
                  <c:v>521.7348166999999</c:v>
                </c:pt>
                <c:pt idx="28795">
                  <c:v>521.75222669999994</c:v>
                </c:pt>
                <c:pt idx="28796">
                  <c:v>521.76963579999995</c:v>
                </c:pt>
                <c:pt idx="28797">
                  <c:v>521.78704399999992</c:v>
                </c:pt>
                <c:pt idx="28798">
                  <c:v>521.80445109999994</c:v>
                </c:pt>
                <c:pt idx="28799">
                  <c:v>521.8218574</c:v>
                </c:pt>
                <c:pt idx="28800">
                  <c:v>521.83926259999998</c:v>
                </c:pt>
                <c:pt idx="28801">
                  <c:v>521.85666689999994</c:v>
                </c:pt>
                <c:pt idx="28802">
                  <c:v>521.87407029999997</c:v>
                </c:pt>
                <c:pt idx="28803">
                  <c:v>521.89147259999993</c:v>
                </c:pt>
                <c:pt idx="28804">
                  <c:v>521.90887409999993</c:v>
                </c:pt>
                <c:pt idx="28805">
                  <c:v>521.92627449999986</c:v>
                </c:pt>
                <c:pt idx="28806">
                  <c:v>521.94367399999999</c:v>
                </c:pt>
                <c:pt idx="28807">
                  <c:v>521.96107259999997</c:v>
                </c:pt>
                <c:pt idx="28808">
                  <c:v>521.97847009999998</c:v>
                </c:pt>
                <c:pt idx="28809">
                  <c:v>521.99586669999997</c:v>
                </c:pt>
                <c:pt idx="28810">
                  <c:v>522.01326240000003</c:v>
                </c:pt>
                <c:pt idx="28811">
                  <c:v>522.03065709999998</c:v>
                </c:pt>
                <c:pt idx="28812">
                  <c:v>522.04805079999994</c:v>
                </c:pt>
                <c:pt idx="28813">
                  <c:v>522.06544359999998</c:v>
                </c:pt>
                <c:pt idx="28814">
                  <c:v>522.08283539999991</c:v>
                </c:pt>
                <c:pt idx="28815">
                  <c:v>522.10022629999992</c:v>
                </c:pt>
                <c:pt idx="28816">
                  <c:v>522.11761619999993</c:v>
                </c:pt>
                <c:pt idx="28817">
                  <c:v>522.13500509999994</c:v>
                </c:pt>
                <c:pt idx="28818">
                  <c:v>522.15239309999993</c:v>
                </c:pt>
                <c:pt idx="28819">
                  <c:v>522.16978010000003</c:v>
                </c:pt>
                <c:pt idx="28820">
                  <c:v>522.18716619999998</c:v>
                </c:pt>
                <c:pt idx="28821">
                  <c:v>522.20455129999993</c:v>
                </c:pt>
                <c:pt idx="28822">
                  <c:v>522.22193540000001</c:v>
                </c:pt>
                <c:pt idx="28823">
                  <c:v>522.23931860000005</c:v>
                </c:pt>
                <c:pt idx="28824">
                  <c:v>522.25670079999998</c:v>
                </c:pt>
                <c:pt idx="28825">
                  <c:v>522.27408209999999</c:v>
                </c:pt>
                <c:pt idx="28826">
                  <c:v>522.2914624</c:v>
                </c:pt>
                <c:pt idx="28827">
                  <c:v>522.30884170000002</c:v>
                </c:pt>
                <c:pt idx="28828">
                  <c:v>522.3262201</c:v>
                </c:pt>
                <c:pt idx="28829">
                  <c:v>522.34359749999999</c:v>
                </c:pt>
                <c:pt idx="28830">
                  <c:v>522.36097399999994</c:v>
                </c:pt>
                <c:pt idx="28831">
                  <c:v>522.37834950000001</c:v>
                </c:pt>
                <c:pt idx="28832">
                  <c:v>522.39572410000005</c:v>
                </c:pt>
                <c:pt idx="28833">
                  <c:v>522.41309760000001</c:v>
                </c:pt>
                <c:pt idx="28834">
                  <c:v>522.43047030000002</c:v>
                </c:pt>
                <c:pt idx="28835">
                  <c:v>522.44784189999996</c:v>
                </c:pt>
                <c:pt idx="28836">
                  <c:v>522.46521259999997</c:v>
                </c:pt>
                <c:pt idx="28837">
                  <c:v>522.48258239999996</c:v>
                </c:pt>
                <c:pt idx="28838">
                  <c:v>522.49995109999998</c:v>
                </c:pt>
                <c:pt idx="28839">
                  <c:v>522.51731899999993</c:v>
                </c:pt>
                <c:pt idx="28840">
                  <c:v>522.53468580000003</c:v>
                </c:pt>
                <c:pt idx="28841">
                  <c:v>522.55205169999988</c:v>
                </c:pt>
                <c:pt idx="28842">
                  <c:v>522.56941670000003</c:v>
                </c:pt>
                <c:pt idx="28843">
                  <c:v>522.58678059999988</c:v>
                </c:pt>
                <c:pt idx="28844">
                  <c:v>522.60414370000001</c:v>
                </c:pt>
                <c:pt idx="28845">
                  <c:v>522.62150569999994</c:v>
                </c:pt>
                <c:pt idx="28846">
                  <c:v>522.63886679999996</c:v>
                </c:pt>
                <c:pt idx="28847">
                  <c:v>522.65622699999994</c:v>
                </c:pt>
                <c:pt idx="28848">
                  <c:v>522.67358619999993</c:v>
                </c:pt>
                <c:pt idx="28849">
                  <c:v>522.69094439999992</c:v>
                </c:pt>
                <c:pt idx="28850">
                  <c:v>522.70830160000003</c:v>
                </c:pt>
                <c:pt idx="28851">
                  <c:v>522.72565799999995</c:v>
                </c:pt>
                <c:pt idx="28852">
                  <c:v>522.74301330000003</c:v>
                </c:pt>
                <c:pt idx="28853">
                  <c:v>522.76036769999996</c:v>
                </c:pt>
                <c:pt idx="28854">
                  <c:v>522.77772110000001</c:v>
                </c:pt>
                <c:pt idx="28855">
                  <c:v>522.79507359999991</c:v>
                </c:pt>
                <c:pt idx="28856">
                  <c:v>522.81242509999993</c:v>
                </c:pt>
                <c:pt idx="28857">
                  <c:v>522.82977559999995</c:v>
                </c:pt>
                <c:pt idx="28858">
                  <c:v>522.84712520000005</c:v>
                </c:pt>
                <c:pt idx="28859">
                  <c:v>522.86447379999993</c:v>
                </c:pt>
                <c:pt idx="28860">
                  <c:v>522.8818215</c:v>
                </c:pt>
                <c:pt idx="28861">
                  <c:v>522.89916819999996</c:v>
                </c:pt>
                <c:pt idx="28862">
                  <c:v>522.91651389999993</c:v>
                </c:pt>
                <c:pt idx="28863">
                  <c:v>522.93385869999986</c:v>
                </c:pt>
                <c:pt idx="28864">
                  <c:v>522.95120250000002</c:v>
                </c:pt>
                <c:pt idx="28865">
                  <c:v>522.96854539999993</c:v>
                </c:pt>
                <c:pt idx="28866">
                  <c:v>522.98588729999994</c:v>
                </c:pt>
                <c:pt idx="28867">
                  <c:v>523.00322830000005</c:v>
                </c:pt>
                <c:pt idx="28868">
                  <c:v>523.02056819999996</c:v>
                </c:pt>
                <c:pt idx="28869">
                  <c:v>523.03790729999992</c:v>
                </c:pt>
                <c:pt idx="28870">
                  <c:v>523.05524529999991</c:v>
                </c:pt>
                <c:pt idx="28871">
                  <c:v>523.07258239999999</c:v>
                </c:pt>
                <c:pt idx="28872">
                  <c:v>523.08991859999992</c:v>
                </c:pt>
                <c:pt idx="28873">
                  <c:v>523.10725379999997</c:v>
                </c:pt>
                <c:pt idx="28874">
                  <c:v>523.12458800000002</c:v>
                </c:pt>
                <c:pt idx="28875">
                  <c:v>523.14192129999992</c:v>
                </c:pt>
                <c:pt idx="28876">
                  <c:v>523.15925359999994</c:v>
                </c:pt>
                <c:pt idx="28877">
                  <c:v>523.17658489999997</c:v>
                </c:pt>
                <c:pt idx="28878">
                  <c:v>523.19391529999996</c:v>
                </c:pt>
                <c:pt idx="28879">
                  <c:v>523.21124469999995</c:v>
                </c:pt>
                <c:pt idx="28880">
                  <c:v>523.22857320000003</c:v>
                </c:pt>
                <c:pt idx="28881">
                  <c:v>523.24590069999999</c:v>
                </c:pt>
                <c:pt idx="28882">
                  <c:v>523.26322719999996</c:v>
                </c:pt>
                <c:pt idx="28883">
                  <c:v>523.28055280000001</c:v>
                </c:pt>
                <c:pt idx="28884">
                  <c:v>523.29787739999995</c:v>
                </c:pt>
                <c:pt idx="28885">
                  <c:v>523.31520109999997</c:v>
                </c:pt>
                <c:pt idx="28886">
                  <c:v>523.33252379999999</c:v>
                </c:pt>
                <c:pt idx="28887">
                  <c:v>523.34984559999998</c:v>
                </c:pt>
                <c:pt idx="28888">
                  <c:v>523.36716639999997</c:v>
                </c:pt>
                <c:pt idx="28889">
                  <c:v>523.38448619999997</c:v>
                </c:pt>
                <c:pt idx="28890">
                  <c:v>523.40180499999997</c:v>
                </c:pt>
                <c:pt idx="28891">
                  <c:v>523.41912300000001</c:v>
                </c:pt>
                <c:pt idx="28892">
                  <c:v>523.43643989999998</c:v>
                </c:pt>
                <c:pt idx="28893">
                  <c:v>523.45375589999992</c:v>
                </c:pt>
                <c:pt idx="28894">
                  <c:v>523.47107089999997</c:v>
                </c:pt>
                <c:pt idx="28895">
                  <c:v>523.48838499999999</c:v>
                </c:pt>
                <c:pt idx="28896">
                  <c:v>523.5056980999999</c:v>
                </c:pt>
                <c:pt idx="28897">
                  <c:v>523.52301019999993</c:v>
                </c:pt>
                <c:pt idx="28898">
                  <c:v>523.54032140000004</c:v>
                </c:pt>
                <c:pt idx="28899">
                  <c:v>523.5576317</c:v>
                </c:pt>
                <c:pt idx="28900">
                  <c:v>523.5749409</c:v>
                </c:pt>
                <c:pt idx="28901">
                  <c:v>523.59224919999997</c:v>
                </c:pt>
                <c:pt idx="28902">
                  <c:v>523.60955659999991</c:v>
                </c:pt>
                <c:pt idx="28903">
                  <c:v>523.62686299999996</c:v>
                </c:pt>
                <c:pt idx="28904">
                  <c:v>523.64416840000001</c:v>
                </c:pt>
                <c:pt idx="28905">
                  <c:v>523.66147289999992</c:v>
                </c:pt>
                <c:pt idx="28906">
                  <c:v>523.67877639999995</c:v>
                </c:pt>
                <c:pt idx="28907">
                  <c:v>523.69607889999997</c:v>
                </c:pt>
                <c:pt idx="28908">
                  <c:v>523.71338049999997</c:v>
                </c:pt>
                <c:pt idx="28909">
                  <c:v>523.73068109999997</c:v>
                </c:pt>
                <c:pt idx="28910">
                  <c:v>523.74798079999994</c:v>
                </c:pt>
                <c:pt idx="28911">
                  <c:v>523.76527950000002</c:v>
                </c:pt>
                <c:pt idx="28912">
                  <c:v>523.78257729999996</c:v>
                </c:pt>
                <c:pt idx="28913">
                  <c:v>523.7998740999999</c:v>
                </c:pt>
                <c:pt idx="28914">
                  <c:v>523.81716989999995</c:v>
                </c:pt>
                <c:pt idx="28915">
                  <c:v>523.83446479999998</c:v>
                </c:pt>
                <c:pt idx="28916">
                  <c:v>523.8517587</c:v>
                </c:pt>
                <c:pt idx="28917">
                  <c:v>523.86905160000003</c:v>
                </c:pt>
                <c:pt idx="28918">
                  <c:v>523.88634359999992</c:v>
                </c:pt>
                <c:pt idx="28919">
                  <c:v>523.90363459999992</c:v>
                </c:pt>
                <c:pt idx="28920">
                  <c:v>523.9209247</c:v>
                </c:pt>
                <c:pt idx="28921">
                  <c:v>523.93821379999997</c:v>
                </c:pt>
                <c:pt idx="28922">
                  <c:v>523.95550199999991</c:v>
                </c:pt>
                <c:pt idx="28923">
                  <c:v>523.97278919999997</c:v>
                </c:pt>
                <c:pt idx="28924">
                  <c:v>523.99007540000002</c:v>
                </c:pt>
                <c:pt idx="28925">
                  <c:v>524.00736070000005</c:v>
                </c:pt>
                <c:pt idx="28926">
                  <c:v>524.02464499999996</c:v>
                </c:pt>
                <c:pt idx="28927">
                  <c:v>524.0419283</c:v>
                </c:pt>
                <c:pt idx="28928">
                  <c:v>524.05921069999999</c:v>
                </c:pt>
                <c:pt idx="28929">
                  <c:v>524.07649209999988</c:v>
                </c:pt>
                <c:pt idx="28930">
                  <c:v>524.09377259999997</c:v>
                </c:pt>
                <c:pt idx="28931">
                  <c:v>524.11105209999994</c:v>
                </c:pt>
                <c:pt idx="28932">
                  <c:v>524.12833069999999</c:v>
                </c:pt>
                <c:pt idx="28933">
                  <c:v>524.14560829999994</c:v>
                </c:pt>
                <c:pt idx="28934">
                  <c:v>524.16288489999999</c:v>
                </c:pt>
                <c:pt idx="28935">
                  <c:v>524.18016060000002</c:v>
                </c:pt>
                <c:pt idx="28936">
                  <c:v>524.19743529999994</c:v>
                </c:pt>
                <c:pt idx="28937">
                  <c:v>524.21470899999997</c:v>
                </c:pt>
                <c:pt idx="28938">
                  <c:v>524.23198179999997</c:v>
                </c:pt>
                <c:pt idx="28939">
                  <c:v>524.24925359999997</c:v>
                </c:pt>
                <c:pt idx="28940">
                  <c:v>524.26652449999995</c:v>
                </c:pt>
                <c:pt idx="28941">
                  <c:v>524.28379440000003</c:v>
                </c:pt>
                <c:pt idx="28942">
                  <c:v>524.30106339999998</c:v>
                </c:pt>
                <c:pt idx="28943">
                  <c:v>524.31833140000003</c:v>
                </c:pt>
                <c:pt idx="28944">
                  <c:v>524.2983837999999</c:v>
                </c:pt>
                <c:pt idx="28945">
                  <c:v>524.31657059999986</c:v>
                </c:pt>
                <c:pt idx="28946">
                  <c:v>524.33475629999998</c:v>
                </c:pt>
                <c:pt idx="28947">
                  <c:v>524.35294109999995</c:v>
                </c:pt>
                <c:pt idx="28948">
                  <c:v>524.37112479999996</c:v>
                </c:pt>
                <c:pt idx="28949">
                  <c:v>524.38930759999994</c:v>
                </c:pt>
                <c:pt idx="28950">
                  <c:v>524.40748949999988</c:v>
                </c:pt>
                <c:pt idx="28951">
                  <c:v>524.42567029999998</c:v>
                </c:pt>
                <c:pt idx="28952">
                  <c:v>524.44385020000004</c:v>
                </c:pt>
                <c:pt idx="28953">
                  <c:v>524.46202909999988</c:v>
                </c:pt>
                <c:pt idx="28954">
                  <c:v>524.48020699999995</c:v>
                </c:pt>
                <c:pt idx="28955">
                  <c:v>524.49838389999991</c:v>
                </c:pt>
                <c:pt idx="28956">
                  <c:v>524.51655979999998</c:v>
                </c:pt>
                <c:pt idx="28957">
                  <c:v>524.53473480000002</c:v>
                </c:pt>
                <c:pt idx="28958">
                  <c:v>524.55290879999995</c:v>
                </c:pt>
                <c:pt idx="28959">
                  <c:v>524.57108179999989</c:v>
                </c:pt>
                <c:pt idx="28960">
                  <c:v>524.5892538999999</c:v>
                </c:pt>
                <c:pt idx="28961">
                  <c:v>524.60742490000007</c:v>
                </c:pt>
                <c:pt idx="28962">
                  <c:v>524.62559499999998</c:v>
                </c:pt>
                <c:pt idx="28963">
                  <c:v>524.6437641</c:v>
                </c:pt>
                <c:pt idx="28964">
                  <c:v>524.66193220000002</c:v>
                </c:pt>
                <c:pt idx="28965">
                  <c:v>524.6800993999999</c:v>
                </c:pt>
                <c:pt idx="28966">
                  <c:v>524.69826549999993</c:v>
                </c:pt>
                <c:pt idx="28967">
                  <c:v>524.71643069999993</c:v>
                </c:pt>
                <c:pt idx="28968">
                  <c:v>524.73459490000005</c:v>
                </c:pt>
                <c:pt idx="28969">
                  <c:v>524.75275809999994</c:v>
                </c:pt>
                <c:pt idx="28970">
                  <c:v>524.77092040000002</c:v>
                </c:pt>
                <c:pt idx="28971">
                  <c:v>524.78908159999992</c:v>
                </c:pt>
                <c:pt idx="28972">
                  <c:v>524.80724190000001</c:v>
                </c:pt>
                <c:pt idx="28973">
                  <c:v>524.82540119999987</c:v>
                </c:pt>
                <c:pt idx="28974">
                  <c:v>524.84355959999994</c:v>
                </c:pt>
                <c:pt idx="28975">
                  <c:v>524.86171689999992</c:v>
                </c:pt>
                <c:pt idx="28976">
                  <c:v>524.87987329999987</c:v>
                </c:pt>
                <c:pt idx="28977">
                  <c:v>524.89802870000005</c:v>
                </c:pt>
                <c:pt idx="28978">
                  <c:v>524.91618310000001</c:v>
                </c:pt>
                <c:pt idx="28979">
                  <c:v>524.93433659999994</c:v>
                </c:pt>
                <c:pt idx="28980">
                  <c:v>524.95248900000001</c:v>
                </c:pt>
                <c:pt idx="28981">
                  <c:v>524.97064049999994</c:v>
                </c:pt>
                <c:pt idx="28982">
                  <c:v>524.98879099999999</c:v>
                </c:pt>
                <c:pt idx="28983">
                  <c:v>525.00694050000004</c:v>
                </c:pt>
                <c:pt idx="28984">
                  <c:v>525.02508910000006</c:v>
                </c:pt>
                <c:pt idx="28985">
                  <c:v>525.04323659999989</c:v>
                </c:pt>
                <c:pt idx="28986">
                  <c:v>525.06138319999991</c:v>
                </c:pt>
                <c:pt idx="28987">
                  <c:v>525.07952880000005</c:v>
                </c:pt>
                <c:pt idx="28988">
                  <c:v>525.09767349999993</c:v>
                </c:pt>
                <c:pt idx="28989">
                  <c:v>525.11581709999996</c:v>
                </c:pt>
                <c:pt idx="28990">
                  <c:v>525.13395979999996</c:v>
                </c:pt>
                <c:pt idx="28991">
                  <c:v>525.15210149999996</c:v>
                </c:pt>
                <c:pt idx="28992">
                  <c:v>525.17024219999996</c:v>
                </c:pt>
                <c:pt idx="28993">
                  <c:v>525.18838189999997</c:v>
                </c:pt>
                <c:pt idx="28994">
                  <c:v>525.20652069999994</c:v>
                </c:pt>
                <c:pt idx="28995">
                  <c:v>525.22465849999992</c:v>
                </c:pt>
                <c:pt idx="28996">
                  <c:v>525.2427952999999</c:v>
                </c:pt>
                <c:pt idx="28997">
                  <c:v>525.26093109999999</c:v>
                </c:pt>
                <c:pt idx="28998">
                  <c:v>525.27906589999998</c:v>
                </c:pt>
                <c:pt idx="28999">
                  <c:v>525.29719979999993</c:v>
                </c:pt>
                <c:pt idx="29000">
                  <c:v>525.31533269999989</c:v>
                </c:pt>
                <c:pt idx="29001">
                  <c:v>525.33346459999996</c:v>
                </c:pt>
                <c:pt idx="29002">
                  <c:v>525.35159549999992</c:v>
                </c:pt>
                <c:pt idx="29003">
                  <c:v>525.36972539999999</c:v>
                </c:pt>
                <c:pt idx="29004">
                  <c:v>525.38785439999992</c:v>
                </c:pt>
                <c:pt idx="29005">
                  <c:v>525.40598239999997</c:v>
                </c:pt>
                <c:pt idx="29006">
                  <c:v>525.42410940000002</c:v>
                </c:pt>
                <c:pt idx="29007">
                  <c:v>525.44223539999996</c:v>
                </c:pt>
                <c:pt idx="29008">
                  <c:v>525.46036049999998</c:v>
                </c:pt>
                <c:pt idx="29009">
                  <c:v>525.47848459999989</c:v>
                </c:pt>
                <c:pt idx="29010">
                  <c:v>525.49660770000003</c:v>
                </c:pt>
                <c:pt idx="29011">
                  <c:v>525.51472979999994</c:v>
                </c:pt>
                <c:pt idx="29012">
                  <c:v>525.53285089999997</c:v>
                </c:pt>
                <c:pt idx="29013">
                  <c:v>525.55097109999997</c:v>
                </c:pt>
                <c:pt idx="29014">
                  <c:v>525.56909029999997</c:v>
                </c:pt>
                <c:pt idx="29015">
                  <c:v>525.58720849999997</c:v>
                </c:pt>
                <c:pt idx="29016">
                  <c:v>525.60532569999998</c:v>
                </c:pt>
                <c:pt idx="29017">
                  <c:v>525.62344189999999</c:v>
                </c:pt>
                <c:pt idx="29018">
                  <c:v>525.64155719999997</c:v>
                </c:pt>
                <c:pt idx="29019">
                  <c:v>525.65967150000006</c:v>
                </c:pt>
                <c:pt idx="29020">
                  <c:v>525.67778479999993</c:v>
                </c:pt>
                <c:pt idx="29021">
                  <c:v>525.69589709999991</c:v>
                </c:pt>
                <c:pt idx="29022">
                  <c:v>525.71400849999998</c:v>
                </c:pt>
                <c:pt idx="29023">
                  <c:v>525.73211879999997</c:v>
                </c:pt>
                <c:pt idx="29024">
                  <c:v>525.75022819999992</c:v>
                </c:pt>
                <c:pt idx="29025">
                  <c:v>525.7683366</c:v>
                </c:pt>
                <c:pt idx="29026">
                  <c:v>525.78644409999993</c:v>
                </c:pt>
                <c:pt idx="29027">
                  <c:v>525.8045505</c:v>
                </c:pt>
                <c:pt idx="29028">
                  <c:v>525.82265599999994</c:v>
                </c:pt>
                <c:pt idx="29029">
                  <c:v>525.84076049999987</c:v>
                </c:pt>
                <c:pt idx="29030">
                  <c:v>525.85886400000004</c:v>
                </c:pt>
                <c:pt idx="29031">
                  <c:v>525.87696659999995</c:v>
                </c:pt>
                <c:pt idx="29032">
                  <c:v>525.8950681</c:v>
                </c:pt>
                <c:pt idx="29033">
                  <c:v>525.91316869999991</c:v>
                </c:pt>
                <c:pt idx="29034">
                  <c:v>525.93126829999994</c:v>
                </c:pt>
                <c:pt idx="29035">
                  <c:v>525.94936689999997</c:v>
                </c:pt>
                <c:pt idx="29036">
                  <c:v>525.96746459999997</c:v>
                </c:pt>
                <c:pt idx="29037">
                  <c:v>525.98556129999997</c:v>
                </c:pt>
                <c:pt idx="29038">
                  <c:v>526.00365690000001</c:v>
                </c:pt>
                <c:pt idx="29039">
                  <c:v>526.02175169999998</c:v>
                </c:pt>
                <c:pt idx="29040">
                  <c:v>526.03984539999999</c:v>
                </c:pt>
                <c:pt idx="29041">
                  <c:v>526.05793809999989</c:v>
                </c:pt>
                <c:pt idx="29042">
                  <c:v>526.07602989999998</c:v>
                </c:pt>
                <c:pt idx="29043">
                  <c:v>526.09412069999996</c:v>
                </c:pt>
                <c:pt idx="29044">
                  <c:v>526.11221049999995</c:v>
                </c:pt>
                <c:pt idx="29045">
                  <c:v>526.1302993999999</c:v>
                </c:pt>
                <c:pt idx="29046">
                  <c:v>526.1483872</c:v>
                </c:pt>
                <c:pt idx="29047">
                  <c:v>526.16647409999996</c:v>
                </c:pt>
                <c:pt idx="29048">
                  <c:v>526.18455999999992</c:v>
                </c:pt>
                <c:pt idx="29049">
                  <c:v>526.2026449</c:v>
                </c:pt>
                <c:pt idx="29050">
                  <c:v>526.22072890000004</c:v>
                </c:pt>
                <c:pt idx="29051">
                  <c:v>526.23881180000001</c:v>
                </c:pt>
                <c:pt idx="29052">
                  <c:v>526.25689379999994</c:v>
                </c:pt>
                <c:pt idx="29053">
                  <c:v>526.2749748</c:v>
                </c:pt>
                <c:pt idx="29054">
                  <c:v>526.29305490000002</c:v>
                </c:pt>
                <c:pt idx="29055">
                  <c:v>526.31113389999996</c:v>
                </c:pt>
                <c:pt idx="29056">
                  <c:v>526.32921199999998</c:v>
                </c:pt>
                <c:pt idx="29057">
                  <c:v>526.3472890999999</c:v>
                </c:pt>
                <c:pt idx="29058">
                  <c:v>526.36536519999993</c:v>
                </c:pt>
                <c:pt idx="29059">
                  <c:v>526.38344029999996</c:v>
                </c:pt>
                <c:pt idx="29060">
                  <c:v>526.40151449999996</c:v>
                </c:pt>
                <c:pt idx="29061">
                  <c:v>526.4195876</c:v>
                </c:pt>
                <c:pt idx="29062">
                  <c:v>526.43765980000001</c:v>
                </c:pt>
                <c:pt idx="29063">
                  <c:v>526.45573109999998</c:v>
                </c:pt>
                <c:pt idx="29064">
                  <c:v>526.47380129999988</c:v>
                </c:pt>
                <c:pt idx="29065">
                  <c:v>526.49187059999997</c:v>
                </c:pt>
                <c:pt idx="29066">
                  <c:v>526.50993879999999</c:v>
                </c:pt>
                <c:pt idx="29067">
                  <c:v>526.52800619999994</c:v>
                </c:pt>
                <c:pt idx="29068">
                  <c:v>526.54607249999992</c:v>
                </c:pt>
                <c:pt idx="29069">
                  <c:v>526.56413780000003</c:v>
                </c:pt>
                <c:pt idx="29070">
                  <c:v>526.58220219999998</c:v>
                </c:pt>
                <c:pt idx="29071">
                  <c:v>526.60026559999994</c:v>
                </c:pt>
                <c:pt idx="29072">
                  <c:v>526.61832800000002</c:v>
                </c:pt>
                <c:pt idx="29073">
                  <c:v>526.63638939999998</c:v>
                </c:pt>
                <c:pt idx="29074">
                  <c:v>526.65444989999992</c:v>
                </c:pt>
                <c:pt idx="29075">
                  <c:v>526.67250929999989</c:v>
                </c:pt>
                <c:pt idx="29076">
                  <c:v>526.69056779999994</c:v>
                </c:pt>
                <c:pt idx="29077">
                  <c:v>526.70862539999996</c:v>
                </c:pt>
                <c:pt idx="29078">
                  <c:v>526.7266818999999</c:v>
                </c:pt>
                <c:pt idx="29079">
                  <c:v>526.74473749999993</c:v>
                </c:pt>
                <c:pt idx="29080">
                  <c:v>526.76279199999988</c:v>
                </c:pt>
                <c:pt idx="29081">
                  <c:v>526.78084560000002</c:v>
                </c:pt>
                <c:pt idx="29082">
                  <c:v>526.79889829999991</c:v>
                </c:pt>
                <c:pt idx="29083">
                  <c:v>526.81694990000005</c:v>
                </c:pt>
                <c:pt idx="29084">
                  <c:v>526.83500059999994</c:v>
                </c:pt>
                <c:pt idx="29085">
                  <c:v>526.85305029999995</c:v>
                </c:pt>
                <c:pt idx="29086">
                  <c:v>526.87109899999996</c:v>
                </c:pt>
                <c:pt idx="29087">
                  <c:v>526.88914669999986</c:v>
                </c:pt>
                <c:pt idx="29088">
                  <c:v>526.90719339999998</c:v>
                </c:pt>
                <c:pt idx="29089">
                  <c:v>526.92523919999996</c:v>
                </c:pt>
                <c:pt idx="29090">
                  <c:v>526.94328399999995</c:v>
                </c:pt>
                <c:pt idx="29091">
                  <c:v>526.96132779999994</c:v>
                </c:pt>
                <c:pt idx="29092">
                  <c:v>526.97937059999992</c:v>
                </c:pt>
                <c:pt idx="29093">
                  <c:v>526.9974125</c:v>
                </c:pt>
                <c:pt idx="29094">
                  <c:v>527.01545339999996</c:v>
                </c:pt>
                <c:pt idx="29095">
                  <c:v>527.03349330000003</c:v>
                </c:pt>
                <c:pt idx="29096">
                  <c:v>527.0515322</c:v>
                </c:pt>
                <c:pt idx="29097">
                  <c:v>527.06957009999996</c:v>
                </c:pt>
                <c:pt idx="29098">
                  <c:v>527.0876070999999</c:v>
                </c:pt>
                <c:pt idx="29099">
                  <c:v>527.10564309999995</c:v>
                </c:pt>
                <c:pt idx="29100">
                  <c:v>527.12367809999989</c:v>
                </c:pt>
                <c:pt idx="29101">
                  <c:v>527.14171209999995</c:v>
                </c:pt>
                <c:pt idx="29102">
                  <c:v>527.15974519999997</c:v>
                </c:pt>
                <c:pt idx="29103">
                  <c:v>527.17777719999992</c:v>
                </c:pt>
                <c:pt idx="29104">
                  <c:v>527.19580829999995</c:v>
                </c:pt>
                <c:pt idx="29105">
                  <c:v>527.21383839999987</c:v>
                </c:pt>
                <c:pt idx="29106">
                  <c:v>527.23186749999991</c:v>
                </c:pt>
                <c:pt idx="29107">
                  <c:v>527.24989569999991</c:v>
                </c:pt>
                <c:pt idx="29108">
                  <c:v>527.26792289999992</c:v>
                </c:pt>
                <c:pt idx="29109">
                  <c:v>527.28594909999993</c:v>
                </c:pt>
                <c:pt idx="29110">
                  <c:v>527.30397429999994</c:v>
                </c:pt>
                <c:pt idx="29111">
                  <c:v>527.32199849999995</c:v>
                </c:pt>
                <c:pt idx="29112">
                  <c:v>527.34002179999993</c:v>
                </c:pt>
                <c:pt idx="29113">
                  <c:v>527.35804409999992</c:v>
                </c:pt>
                <c:pt idx="29114">
                  <c:v>527.3760653999999</c:v>
                </c:pt>
                <c:pt idx="29115">
                  <c:v>527.39408570000001</c:v>
                </c:pt>
                <c:pt idx="29116">
                  <c:v>527.41210499999988</c:v>
                </c:pt>
                <c:pt idx="29117">
                  <c:v>527.43012339999996</c:v>
                </c:pt>
                <c:pt idx="29118">
                  <c:v>527.44814079999992</c:v>
                </c:pt>
                <c:pt idx="29119">
                  <c:v>527.4661572</c:v>
                </c:pt>
                <c:pt idx="29120">
                  <c:v>527.48417259999997</c:v>
                </c:pt>
                <c:pt idx="29121">
                  <c:v>527.5021870999999</c:v>
                </c:pt>
                <c:pt idx="29122">
                  <c:v>527.52020049999999</c:v>
                </c:pt>
                <c:pt idx="29123">
                  <c:v>527.53821299999993</c:v>
                </c:pt>
                <c:pt idx="29124">
                  <c:v>527.55622449999987</c:v>
                </c:pt>
                <c:pt idx="29125">
                  <c:v>527.57423510000001</c:v>
                </c:pt>
                <c:pt idx="29126">
                  <c:v>527.59224459999996</c:v>
                </c:pt>
                <c:pt idx="29127">
                  <c:v>527.61025319999987</c:v>
                </c:pt>
                <c:pt idx="29128">
                  <c:v>527.62826079999991</c:v>
                </c:pt>
                <c:pt idx="29129">
                  <c:v>527.64626739999994</c:v>
                </c:pt>
                <c:pt idx="29130">
                  <c:v>527.66427309999995</c:v>
                </c:pt>
                <c:pt idx="29131">
                  <c:v>527.68227769999999</c:v>
                </c:pt>
                <c:pt idx="29132">
                  <c:v>527.70028139999999</c:v>
                </c:pt>
                <c:pt idx="29133">
                  <c:v>527.71828410000001</c:v>
                </c:pt>
                <c:pt idx="29134">
                  <c:v>527.73628579999991</c:v>
                </c:pt>
                <c:pt idx="29135">
                  <c:v>527.7542866</c:v>
                </c:pt>
                <c:pt idx="29136">
                  <c:v>527.77228629999991</c:v>
                </c:pt>
                <c:pt idx="29137">
                  <c:v>527.79028510000001</c:v>
                </c:pt>
                <c:pt idx="29138">
                  <c:v>527.80828289999999</c:v>
                </c:pt>
                <c:pt idx="29139">
                  <c:v>527.82627979999995</c:v>
                </c:pt>
                <c:pt idx="29140">
                  <c:v>527.84427559999995</c:v>
                </c:pt>
                <c:pt idx="29141">
                  <c:v>527.86227049999991</c:v>
                </c:pt>
                <c:pt idx="29142">
                  <c:v>527.88026439999999</c:v>
                </c:pt>
                <c:pt idx="29143">
                  <c:v>527.89825729999995</c:v>
                </c:pt>
                <c:pt idx="29144">
                  <c:v>527.91624920000004</c:v>
                </c:pt>
                <c:pt idx="29145">
                  <c:v>527.93424019999998</c:v>
                </c:pt>
                <c:pt idx="29146">
                  <c:v>527.95223019999992</c:v>
                </c:pt>
                <c:pt idx="29147">
                  <c:v>527.97021919999997</c:v>
                </c:pt>
                <c:pt idx="29148">
                  <c:v>527.98820719999992</c:v>
                </c:pt>
                <c:pt idx="29149">
                  <c:v>528.00619419999998</c:v>
                </c:pt>
                <c:pt idx="29150">
                  <c:v>528.0241802999999</c:v>
                </c:pt>
                <c:pt idx="29151">
                  <c:v>528.04216539999993</c:v>
                </c:pt>
                <c:pt idx="29152">
                  <c:v>528.06014949999997</c:v>
                </c:pt>
                <c:pt idx="29153">
                  <c:v>528.0781326</c:v>
                </c:pt>
                <c:pt idx="29154">
                  <c:v>528.0961147999999</c:v>
                </c:pt>
                <c:pt idx="29155">
                  <c:v>528.11409589999994</c:v>
                </c:pt>
                <c:pt idx="29156">
                  <c:v>528.13207609999995</c:v>
                </c:pt>
                <c:pt idx="29157">
                  <c:v>528.15005539999993</c:v>
                </c:pt>
                <c:pt idx="29158">
                  <c:v>528.16803360000006</c:v>
                </c:pt>
                <c:pt idx="29159">
                  <c:v>528.18601079999996</c:v>
                </c:pt>
                <c:pt idx="29160">
                  <c:v>528.20398709999995</c:v>
                </c:pt>
                <c:pt idx="29161">
                  <c:v>528.22196239999994</c:v>
                </c:pt>
                <c:pt idx="29162">
                  <c:v>528.23993669999993</c:v>
                </c:pt>
                <c:pt idx="29163">
                  <c:v>528.2579101</c:v>
                </c:pt>
                <c:pt idx="29164">
                  <c:v>528.2758824</c:v>
                </c:pt>
                <c:pt idx="29165">
                  <c:v>528.29385379999997</c:v>
                </c:pt>
                <c:pt idx="29166">
                  <c:v>528.31182419999993</c:v>
                </c:pt>
                <c:pt idx="29167">
                  <c:v>528.32979360000002</c:v>
                </c:pt>
                <c:pt idx="29168">
                  <c:v>528.34776209999995</c:v>
                </c:pt>
                <c:pt idx="29169">
                  <c:v>528.3657295999999</c:v>
                </c:pt>
                <c:pt idx="29170">
                  <c:v>528.38369599999999</c:v>
                </c:pt>
                <c:pt idx="29171">
                  <c:v>528.4016615999999</c:v>
                </c:pt>
                <c:pt idx="29172">
                  <c:v>528.41962609999996</c:v>
                </c:pt>
                <c:pt idx="29173">
                  <c:v>528.43758959999991</c:v>
                </c:pt>
                <c:pt idx="29174">
                  <c:v>528.45555219999994</c:v>
                </c:pt>
                <c:pt idx="29175">
                  <c:v>528.47351379999998</c:v>
                </c:pt>
                <c:pt idx="29176">
                  <c:v>528.49147440000002</c:v>
                </c:pt>
                <c:pt idx="29177">
                  <c:v>528.50943410000002</c:v>
                </c:pt>
                <c:pt idx="29178">
                  <c:v>528.52739269999995</c:v>
                </c:pt>
                <c:pt idx="29179">
                  <c:v>528.54535039999996</c:v>
                </c:pt>
                <c:pt idx="29180">
                  <c:v>528.56330709999997</c:v>
                </c:pt>
                <c:pt idx="29181">
                  <c:v>528.58126279999999</c:v>
                </c:pt>
                <c:pt idx="29182">
                  <c:v>528.59921759999997</c:v>
                </c:pt>
                <c:pt idx="29183">
                  <c:v>528.6171713</c:v>
                </c:pt>
                <c:pt idx="29184">
                  <c:v>528.63512409999998</c:v>
                </c:pt>
                <c:pt idx="29185">
                  <c:v>528.65307589999998</c:v>
                </c:pt>
                <c:pt idx="29186">
                  <c:v>528.67102669999997</c:v>
                </c:pt>
                <c:pt idx="29187">
                  <c:v>528.68897660000005</c:v>
                </c:pt>
                <c:pt idx="29188">
                  <c:v>528.70692550000001</c:v>
                </c:pt>
                <c:pt idx="29189">
                  <c:v>528.72487330000001</c:v>
                </c:pt>
                <c:pt idx="29190">
                  <c:v>528.74282029999995</c:v>
                </c:pt>
                <c:pt idx="29191">
                  <c:v>528.76076619999992</c:v>
                </c:pt>
                <c:pt idx="29192">
                  <c:v>528.77871110000001</c:v>
                </c:pt>
                <c:pt idx="29193">
                  <c:v>528.79665509999995</c:v>
                </c:pt>
                <c:pt idx="29194">
                  <c:v>528.8145980999999</c:v>
                </c:pt>
                <c:pt idx="29195">
                  <c:v>528.83254009999996</c:v>
                </c:pt>
                <c:pt idx="29196">
                  <c:v>528.85048119999999</c:v>
                </c:pt>
                <c:pt idx="29197">
                  <c:v>528.86842120000006</c:v>
                </c:pt>
                <c:pt idx="29198">
                  <c:v>528.88636029999998</c:v>
                </c:pt>
                <c:pt idx="29199">
                  <c:v>528.9042983999999</c:v>
                </c:pt>
                <c:pt idx="29200">
                  <c:v>528.92223549999994</c:v>
                </c:pt>
                <c:pt idx="29201">
                  <c:v>528.94017169999995</c:v>
                </c:pt>
                <c:pt idx="29202">
                  <c:v>528.95810689999996</c:v>
                </c:pt>
                <c:pt idx="29203">
                  <c:v>528.97604100000001</c:v>
                </c:pt>
                <c:pt idx="29204">
                  <c:v>528.99397429999988</c:v>
                </c:pt>
                <c:pt idx="29205">
                  <c:v>529.01190650000001</c:v>
                </c:pt>
                <c:pt idx="29206">
                  <c:v>529.02983770000003</c:v>
                </c:pt>
                <c:pt idx="29207">
                  <c:v>529.04776799999991</c:v>
                </c:pt>
                <c:pt idx="29208">
                  <c:v>529.0656972999999</c:v>
                </c:pt>
                <c:pt idx="29209">
                  <c:v>529.0836256</c:v>
                </c:pt>
                <c:pt idx="29210">
                  <c:v>529.10155299999997</c:v>
                </c:pt>
                <c:pt idx="29211">
                  <c:v>529.11947929999997</c:v>
                </c:pt>
                <c:pt idx="29212">
                  <c:v>529.13740470000005</c:v>
                </c:pt>
                <c:pt idx="29213">
                  <c:v>529.15532910000002</c:v>
                </c:pt>
                <c:pt idx="29214">
                  <c:v>529.17325249999999</c:v>
                </c:pt>
                <c:pt idx="29215">
                  <c:v>529.19117499999993</c:v>
                </c:pt>
                <c:pt idx="29216">
                  <c:v>529.20909639999991</c:v>
                </c:pt>
                <c:pt idx="29217">
                  <c:v>529.22701689999997</c:v>
                </c:pt>
                <c:pt idx="29218">
                  <c:v>529.24493640000003</c:v>
                </c:pt>
                <c:pt idx="29219">
                  <c:v>529.26285489999998</c:v>
                </c:pt>
                <c:pt idx="29220">
                  <c:v>529.2807724999999</c:v>
                </c:pt>
                <c:pt idx="29221">
                  <c:v>529.29868909999993</c:v>
                </c:pt>
                <c:pt idx="29222">
                  <c:v>529.31660460000001</c:v>
                </c:pt>
                <c:pt idx="29223">
                  <c:v>529.3345192999999</c:v>
                </c:pt>
                <c:pt idx="29224">
                  <c:v>529.35243289999994</c:v>
                </c:pt>
                <c:pt idx="29225">
                  <c:v>529.37034549999998</c:v>
                </c:pt>
                <c:pt idx="29226">
                  <c:v>529.3882572</c:v>
                </c:pt>
                <c:pt idx="29227">
                  <c:v>529.4061678999999</c:v>
                </c:pt>
                <c:pt idx="29228">
                  <c:v>529.42407760000003</c:v>
                </c:pt>
                <c:pt idx="29229">
                  <c:v>529.44198639999991</c:v>
                </c:pt>
                <c:pt idx="29230">
                  <c:v>529.45989409999993</c:v>
                </c:pt>
                <c:pt idx="29231">
                  <c:v>529.47780089999992</c:v>
                </c:pt>
                <c:pt idx="29232">
                  <c:v>529.49570670000003</c:v>
                </c:pt>
                <c:pt idx="29233">
                  <c:v>529.51361150000002</c:v>
                </c:pt>
                <c:pt idx="29234">
                  <c:v>529.53151539999999</c:v>
                </c:pt>
                <c:pt idx="29235">
                  <c:v>529.54941830000007</c:v>
                </c:pt>
                <c:pt idx="29236">
                  <c:v>529.56732009999996</c:v>
                </c:pt>
                <c:pt idx="29237">
                  <c:v>529.58522099999993</c:v>
                </c:pt>
                <c:pt idx="29238">
                  <c:v>529.60312099999999</c:v>
                </c:pt>
                <c:pt idx="29239">
                  <c:v>529.62101989999996</c:v>
                </c:pt>
                <c:pt idx="29240">
                  <c:v>529.63891789999991</c:v>
                </c:pt>
                <c:pt idx="29241">
                  <c:v>529.65681489999997</c:v>
                </c:pt>
                <c:pt idx="29242">
                  <c:v>529.67471090000004</c:v>
                </c:pt>
                <c:pt idx="29243">
                  <c:v>529.69260589999999</c:v>
                </c:pt>
                <c:pt idx="29244">
                  <c:v>529.71050000000002</c:v>
                </c:pt>
                <c:pt idx="29245">
                  <c:v>529.72839309999995</c:v>
                </c:pt>
                <c:pt idx="29246">
                  <c:v>529.74628519999987</c:v>
                </c:pt>
                <c:pt idx="29247">
                  <c:v>529.76417630000003</c:v>
                </c:pt>
                <c:pt idx="29248">
                  <c:v>529.78206639999996</c:v>
                </c:pt>
                <c:pt idx="29249">
                  <c:v>529.79995559999998</c:v>
                </c:pt>
                <c:pt idx="29250">
                  <c:v>529.81784379999999</c:v>
                </c:pt>
                <c:pt idx="29251">
                  <c:v>529.8357309999999</c:v>
                </c:pt>
                <c:pt idx="29252">
                  <c:v>529.85361719999992</c:v>
                </c:pt>
                <c:pt idx="29253">
                  <c:v>529.87150249999991</c:v>
                </c:pt>
                <c:pt idx="29254">
                  <c:v>529.88938669999993</c:v>
                </c:pt>
                <c:pt idx="29255">
                  <c:v>529.90726999999993</c:v>
                </c:pt>
                <c:pt idx="29256">
                  <c:v>529.92515230000004</c:v>
                </c:pt>
                <c:pt idx="29257">
                  <c:v>529.9430337</c:v>
                </c:pt>
                <c:pt idx="29258">
                  <c:v>529.96091399999989</c:v>
                </c:pt>
                <c:pt idx="29259">
                  <c:v>529.97879339999997</c:v>
                </c:pt>
                <c:pt idx="29260">
                  <c:v>529.99667179999994</c:v>
                </c:pt>
                <c:pt idx="29261">
                  <c:v>530.01454919999992</c:v>
                </c:pt>
                <c:pt idx="29262">
                  <c:v>530.03242569999998</c:v>
                </c:pt>
                <c:pt idx="29263">
                  <c:v>530.05030109999996</c:v>
                </c:pt>
                <c:pt idx="29264">
                  <c:v>530.0681755999999</c:v>
                </c:pt>
                <c:pt idx="29265">
                  <c:v>530.08604909999997</c:v>
                </c:pt>
                <c:pt idx="29266">
                  <c:v>530.10392160000004</c:v>
                </c:pt>
                <c:pt idx="29267">
                  <c:v>530.12179319999996</c:v>
                </c:pt>
                <c:pt idx="29268">
                  <c:v>530.13966369999991</c:v>
                </c:pt>
                <c:pt idx="29269">
                  <c:v>530.15753329999995</c:v>
                </c:pt>
                <c:pt idx="29270">
                  <c:v>530.1754019</c:v>
                </c:pt>
                <c:pt idx="29271">
                  <c:v>530.19326960000001</c:v>
                </c:pt>
                <c:pt idx="29272">
                  <c:v>530.21113619999994</c:v>
                </c:pt>
                <c:pt idx="29273">
                  <c:v>530.22900189999996</c:v>
                </c:pt>
                <c:pt idx="29274">
                  <c:v>530.24686659999998</c:v>
                </c:pt>
                <c:pt idx="29275">
                  <c:v>530.26473029999988</c:v>
                </c:pt>
                <c:pt idx="29276">
                  <c:v>530.28259300000002</c:v>
                </c:pt>
                <c:pt idx="29277">
                  <c:v>530.30045480000001</c:v>
                </c:pt>
                <c:pt idx="29278">
                  <c:v>530.31831559999989</c:v>
                </c:pt>
                <c:pt idx="29279">
                  <c:v>530.3361754</c:v>
                </c:pt>
                <c:pt idx="29280">
                  <c:v>530.35403419999989</c:v>
                </c:pt>
                <c:pt idx="29281">
                  <c:v>530.371892</c:v>
                </c:pt>
                <c:pt idx="29282">
                  <c:v>530.38974889999997</c:v>
                </c:pt>
                <c:pt idx="29283">
                  <c:v>530.40760479999994</c:v>
                </c:pt>
                <c:pt idx="29284">
                  <c:v>530.42545969999992</c:v>
                </c:pt>
                <c:pt idx="29285">
                  <c:v>530.44331360000001</c:v>
                </c:pt>
                <c:pt idx="29286">
                  <c:v>530.46116659999996</c:v>
                </c:pt>
                <c:pt idx="29287">
                  <c:v>530.47901849999994</c:v>
                </c:pt>
                <c:pt idx="29288">
                  <c:v>530.4968695</c:v>
                </c:pt>
                <c:pt idx="29289">
                  <c:v>530.51471949999996</c:v>
                </c:pt>
                <c:pt idx="29290">
                  <c:v>530.53256859999999</c:v>
                </c:pt>
                <c:pt idx="29291">
                  <c:v>530.55041659999995</c:v>
                </c:pt>
                <c:pt idx="29292">
                  <c:v>530.56826369999987</c:v>
                </c:pt>
                <c:pt idx="29293">
                  <c:v>530.58610979999992</c:v>
                </c:pt>
                <c:pt idx="29294">
                  <c:v>530.60395489999996</c:v>
                </c:pt>
                <c:pt idx="29295">
                  <c:v>530.62179900000001</c:v>
                </c:pt>
                <c:pt idx="29296">
                  <c:v>530.63964219999991</c:v>
                </c:pt>
                <c:pt idx="29297">
                  <c:v>530.65748440000004</c:v>
                </c:pt>
                <c:pt idx="29298">
                  <c:v>530.67532559999995</c:v>
                </c:pt>
                <c:pt idx="29299">
                  <c:v>530.69316579999997</c:v>
                </c:pt>
                <c:pt idx="29300">
                  <c:v>530.71100509999997</c:v>
                </c:pt>
                <c:pt idx="29301">
                  <c:v>530.72884329999999</c:v>
                </c:pt>
                <c:pt idx="29302">
                  <c:v>530.74668059999988</c:v>
                </c:pt>
                <c:pt idx="29303">
                  <c:v>530.76451689999999</c:v>
                </c:pt>
                <c:pt idx="29304">
                  <c:v>530.78235219999999</c:v>
                </c:pt>
                <c:pt idx="29305">
                  <c:v>530.80018659999996</c:v>
                </c:pt>
                <c:pt idx="29306">
                  <c:v>530.81801999999993</c:v>
                </c:pt>
                <c:pt idx="29307">
                  <c:v>530.83585240000002</c:v>
                </c:pt>
                <c:pt idx="29308">
                  <c:v>530.8536838</c:v>
                </c:pt>
                <c:pt idx="29309">
                  <c:v>530.87151419999998</c:v>
                </c:pt>
                <c:pt idx="29310">
                  <c:v>530.88934369999993</c:v>
                </c:pt>
                <c:pt idx="29311">
                  <c:v>530.90717209999991</c:v>
                </c:pt>
                <c:pt idx="29312">
                  <c:v>530.92499959999998</c:v>
                </c:pt>
                <c:pt idx="29313">
                  <c:v>530.94282620000001</c:v>
                </c:pt>
                <c:pt idx="29314">
                  <c:v>530.96065169999997</c:v>
                </c:pt>
                <c:pt idx="29315">
                  <c:v>530.97847630000001</c:v>
                </c:pt>
                <c:pt idx="29316">
                  <c:v>530.99629979999997</c:v>
                </c:pt>
                <c:pt idx="29317">
                  <c:v>531.01412249999998</c:v>
                </c:pt>
                <c:pt idx="29318">
                  <c:v>531.03194410000003</c:v>
                </c:pt>
                <c:pt idx="29319">
                  <c:v>531.04976469999997</c:v>
                </c:pt>
                <c:pt idx="29320">
                  <c:v>531.06758439999987</c:v>
                </c:pt>
                <c:pt idx="29321">
                  <c:v>531.08540310000001</c:v>
                </c:pt>
                <c:pt idx="29322">
                  <c:v>531.10322080000003</c:v>
                </c:pt>
                <c:pt idx="29323">
                  <c:v>531.12103749999994</c:v>
                </c:pt>
                <c:pt idx="29324">
                  <c:v>531.13885329999994</c:v>
                </c:pt>
                <c:pt idx="29325">
                  <c:v>531.15666809999993</c:v>
                </c:pt>
                <c:pt idx="29326">
                  <c:v>531.17448189999993</c:v>
                </c:pt>
                <c:pt idx="29327">
                  <c:v>531.19229470000005</c:v>
                </c:pt>
                <c:pt idx="29328">
                  <c:v>531.21010649999994</c:v>
                </c:pt>
                <c:pt idx="29329">
                  <c:v>531.22791739999991</c:v>
                </c:pt>
                <c:pt idx="29330">
                  <c:v>531.2457273</c:v>
                </c:pt>
                <c:pt idx="29331">
                  <c:v>531.26353619999998</c:v>
                </c:pt>
                <c:pt idx="29332">
                  <c:v>531.28134409999996</c:v>
                </c:pt>
                <c:pt idx="29333">
                  <c:v>531.29915100000005</c:v>
                </c:pt>
                <c:pt idx="29334">
                  <c:v>531.31695699999989</c:v>
                </c:pt>
                <c:pt idx="29335">
                  <c:v>531.33476199999996</c:v>
                </c:pt>
                <c:pt idx="29336">
                  <c:v>531.35256599999991</c:v>
                </c:pt>
                <c:pt idx="29337">
                  <c:v>531.37036899999998</c:v>
                </c:pt>
                <c:pt idx="29338">
                  <c:v>531.38817110000002</c:v>
                </c:pt>
                <c:pt idx="29339">
                  <c:v>531.40597209999999</c:v>
                </c:pt>
                <c:pt idx="29340">
                  <c:v>531.42377220000003</c:v>
                </c:pt>
                <c:pt idx="29341">
                  <c:v>531.44157129999996</c:v>
                </c:pt>
                <c:pt idx="29342">
                  <c:v>531.45936949999998</c:v>
                </c:pt>
                <c:pt idx="29343">
                  <c:v>531.47716659999992</c:v>
                </c:pt>
                <c:pt idx="29344">
                  <c:v>531.49496279999994</c:v>
                </c:pt>
                <c:pt idx="29345">
                  <c:v>531.51275799999996</c:v>
                </c:pt>
                <c:pt idx="29346">
                  <c:v>531.53055219999999</c:v>
                </c:pt>
                <c:pt idx="29347">
                  <c:v>531.54834549999987</c:v>
                </c:pt>
                <c:pt idx="29348">
                  <c:v>531.5661376999999</c:v>
                </c:pt>
                <c:pt idx="29349">
                  <c:v>531.58392900000001</c:v>
                </c:pt>
                <c:pt idx="29350">
                  <c:v>531.6017192999999</c:v>
                </c:pt>
                <c:pt idx="29351">
                  <c:v>531.61950860000002</c:v>
                </c:pt>
                <c:pt idx="29352">
                  <c:v>531.63729699999988</c:v>
                </c:pt>
                <c:pt idx="29353">
                  <c:v>531.65508439999996</c:v>
                </c:pt>
                <c:pt idx="29354">
                  <c:v>531.67287069999998</c:v>
                </c:pt>
                <c:pt idx="29355">
                  <c:v>531.69065619999992</c:v>
                </c:pt>
                <c:pt idx="29356">
                  <c:v>531.70844060000002</c:v>
                </c:pt>
                <c:pt idx="29357">
                  <c:v>531.726224</c:v>
                </c:pt>
                <c:pt idx="29358">
                  <c:v>531.74400649999995</c:v>
                </c:pt>
                <c:pt idx="29359">
                  <c:v>531.76178799999991</c:v>
                </c:pt>
                <c:pt idx="29360">
                  <c:v>531.77956849999998</c:v>
                </c:pt>
                <c:pt idx="29361">
                  <c:v>531.79734809999991</c:v>
                </c:pt>
                <c:pt idx="29362">
                  <c:v>531.81512659999999</c:v>
                </c:pt>
                <c:pt idx="29363">
                  <c:v>531.83290419999992</c:v>
                </c:pt>
                <c:pt idx="29364">
                  <c:v>531.85068079999996</c:v>
                </c:pt>
                <c:pt idx="29365">
                  <c:v>531.86845640000001</c:v>
                </c:pt>
                <c:pt idx="29366">
                  <c:v>531.88623109999992</c:v>
                </c:pt>
                <c:pt idx="29367">
                  <c:v>531.90400469999997</c:v>
                </c:pt>
                <c:pt idx="29368">
                  <c:v>531.9217774</c:v>
                </c:pt>
                <c:pt idx="29369">
                  <c:v>531.93954909999991</c:v>
                </c:pt>
                <c:pt idx="29370">
                  <c:v>531.95731990000002</c:v>
                </c:pt>
                <c:pt idx="29371">
                  <c:v>531.97508959999993</c:v>
                </c:pt>
                <c:pt idx="29372">
                  <c:v>531.99285839999993</c:v>
                </c:pt>
                <c:pt idx="29373">
                  <c:v>532.01062619999993</c:v>
                </c:pt>
                <c:pt idx="29374">
                  <c:v>532.02839299999994</c:v>
                </c:pt>
                <c:pt idx="29375">
                  <c:v>532.04615879999994</c:v>
                </c:pt>
                <c:pt idx="29376">
                  <c:v>532.06392369999992</c:v>
                </c:pt>
                <c:pt idx="29377">
                  <c:v>532.08168760000001</c:v>
                </c:pt>
                <c:pt idx="29378">
                  <c:v>532.09945049999999</c:v>
                </c:pt>
                <c:pt idx="29379">
                  <c:v>532.11721239999997</c:v>
                </c:pt>
                <c:pt idx="29380">
                  <c:v>532.13497329999996</c:v>
                </c:pt>
                <c:pt idx="29381">
                  <c:v>532.15273329999991</c:v>
                </c:pt>
                <c:pt idx="29382">
                  <c:v>532.17049229999998</c:v>
                </c:pt>
                <c:pt idx="29383">
                  <c:v>532.18825029999994</c:v>
                </c:pt>
                <c:pt idx="29384">
                  <c:v>532.20600730000001</c:v>
                </c:pt>
                <c:pt idx="29385">
                  <c:v>532.22376329999997</c:v>
                </c:pt>
                <c:pt idx="29386">
                  <c:v>532.24151840000002</c:v>
                </c:pt>
                <c:pt idx="29387">
                  <c:v>532.25927249999995</c:v>
                </c:pt>
                <c:pt idx="29388">
                  <c:v>532.2770256</c:v>
                </c:pt>
                <c:pt idx="29389">
                  <c:v>532.29477769999994</c:v>
                </c:pt>
                <c:pt idx="29390">
                  <c:v>532.31252889999996</c:v>
                </c:pt>
                <c:pt idx="29391">
                  <c:v>532.33027909999998</c:v>
                </c:pt>
                <c:pt idx="29392">
                  <c:v>532.3480282999999</c:v>
                </c:pt>
                <c:pt idx="29393">
                  <c:v>532.36577650000004</c:v>
                </c:pt>
                <c:pt idx="29394">
                  <c:v>532.38352369999996</c:v>
                </c:pt>
                <c:pt idx="29395">
                  <c:v>532.40126999999995</c:v>
                </c:pt>
                <c:pt idx="29396">
                  <c:v>532.41901529999996</c:v>
                </c:pt>
                <c:pt idx="29397">
                  <c:v>532.43675959999996</c:v>
                </c:pt>
                <c:pt idx="29398">
                  <c:v>532.45450289999997</c:v>
                </c:pt>
                <c:pt idx="29399">
                  <c:v>532.47224519999997</c:v>
                </c:pt>
                <c:pt idx="29400">
                  <c:v>532.48998659999995</c:v>
                </c:pt>
                <c:pt idx="29401">
                  <c:v>532.50772699999993</c:v>
                </c:pt>
                <c:pt idx="29402">
                  <c:v>532.52546639999991</c:v>
                </c:pt>
                <c:pt idx="29403">
                  <c:v>532.54320480000001</c:v>
                </c:pt>
                <c:pt idx="29404">
                  <c:v>532.56094229999997</c:v>
                </c:pt>
                <c:pt idx="29405">
                  <c:v>532.57867869999995</c:v>
                </c:pt>
                <c:pt idx="29406">
                  <c:v>532.59641419999991</c:v>
                </c:pt>
                <c:pt idx="29407">
                  <c:v>532.61414869999999</c:v>
                </c:pt>
                <c:pt idx="29408">
                  <c:v>532.63188229999992</c:v>
                </c:pt>
                <c:pt idx="29409">
                  <c:v>532.64961479999999</c:v>
                </c:pt>
                <c:pt idx="29410">
                  <c:v>532.66734639999993</c:v>
                </c:pt>
                <c:pt idx="29411">
                  <c:v>532.68507699999998</c:v>
                </c:pt>
                <c:pt idx="29412">
                  <c:v>532.70280659999992</c:v>
                </c:pt>
                <c:pt idx="29413">
                  <c:v>532.72053529999994</c:v>
                </c:pt>
                <c:pt idx="29414">
                  <c:v>532.7382629</c:v>
                </c:pt>
                <c:pt idx="29415">
                  <c:v>532.75598960000002</c:v>
                </c:pt>
                <c:pt idx="29416">
                  <c:v>532.77371529999994</c:v>
                </c:pt>
                <c:pt idx="29417">
                  <c:v>532.79143999999997</c:v>
                </c:pt>
                <c:pt idx="29418">
                  <c:v>532.80916379999996</c:v>
                </c:pt>
                <c:pt idx="29419">
                  <c:v>532.82688659999997</c:v>
                </c:pt>
                <c:pt idx="29420">
                  <c:v>532.8446083</c:v>
                </c:pt>
                <c:pt idx="29421">
                  <c:v>532.86232919999998</c:v>
                </c:pt>
                <c:pt idx="29422">
                  <c:v>532.88004899999999</c:v>
                </c:pt>
                <c:pt idx="29423">
                  <c:v>532.8977678</c:v>
                </c:pt>
                <c:pt idx="29424">
                  <c:v>532.91548569999998</c:v>
                </c:pt>
                <c:pt idx="29425">
                  <c:v>532.93320259999996</c:v>
                </c:pt>
                <c:pt idx="29426">
                  <c:v>532.95091849999994</c:v>
                </c:pt>
                <c:pt idx="29427">
                  <c:v>532.9686334999999</c:v>
                </c:pt>
                <c:pt idx="29428">
                  <c:v>532.9863474</c:v>
                </c:pt>
                <c:pt idx="29429">
                  <c:v>533.00406039999996</c:v>
                </c:pt>
                <c:pt idx="29430">
                  <c:v>533.02177239999992</c:v>
                </c:pt>
                <c:pt idx="29431">
                  <c:v>533.03948339999999</c:v>
                </c:pt>
                <c:pt idx="29432">
                  <c:v>533.05719349999993</c:v>
                </c:pt>
                <c:pt idx="29433">
                  <c:v>533.07490250000001</c:v>
                </c:pt>
                <c:pt idx="29434">
                  <c:v>533.09261059999994</c:v>
                </c:pt>
                <c:pt idx="29435">
                  <c:v>533.1103177</c:v>
                </c:pt>
                <c:pt idx="29436">
                  <c:v>533.12802390000002</c:v>
                </c:pt>
                <c:pt idx="29437">
                  <c:v>533.14572899999996</c:v>
                </c:pt>
                <c:pt idx="29438">
                  <c:v>533.16343319999987</c:v>
                </c:pt>
                <c:pt idx="29439">
                  <c:v>533.18113640000001</c:v>
                </c:pt>
                <c:pt idx="29440">
                  <c:v>533.19883860000004</c:v>
                </c:pt>
                <c:pt idx="29441">
                  <c:v>533.21653979999996</c:v>
                </c:pt>
                <c:pt idx="29442">
                  <c:v>533.23424009999997</c:v>
                </c:pt>
                <c:pt idx="29443">
                  <c:v>533.25193939999997</c:v>
                </c:pt>
                <c:pt idx="29444">
                  <c:v>533.26963760000001</c:v>
                </c:pt>
                <c:pt idx="29445">
                  <c:v>533.28733499999998</c:v>
                </c:pt>
                <c:pt idx="29446">
                  <c:v>533.3050313</c:v>
                </c:pt>
                <c:pt idx="29447">
                  <c:v>533.32272669999986</c:v>
                </c:pt>
                <c:pt idx="29448">
                  <c:v>533.34042109999996</c:v>
                </c:pt>
                <c:pt idx="29449">
                  <c:v>533.35811449999994</c:v>
                </c:pt>
                <c:pt idx="29450">
                  <c:v>533.37580690000004</c:v>
                </c:pt>
                <c:pt idx="29451">
                  <c:v>533.39349830000003</c:v>
                </c:pt>
                <c:pt idx="29452">
                  <c:v>533.41118879999999</c:v>
                </c:pt>
                <c:pt idx="29453">
                  <c:v>533.42887829999995</c:v>
                </c:pt>
                <c:pt idx="29454">
                  <c:v>533.44656680000003</c:v>
                </c:pt>
                <c:pt idx="29455">
                  <c:v>533.46425429999988</c:v>
                </c:pt>
                <c:pt idx="29456">
                  <c:v>533.48194089999993</c:v>
                </c:pt>
                <c:pt idx="29457">
                  <c:v>533.49962649999998</c:v>
                </c:pt>
                <c:pt idx="29458">
                  <c:v>533.51731099999995</c:v>
                </c:pt>
                <c:pt idx="29459">
                  <c:v>533.53499469999997</c:v>
                </c:pt>
                <c:pt idx="29460">
                  <c:v>533.55267729999991</c:v>
                </c:pt>
                <c:pt idx="29461">
                  <c:v>533.57035899999994</c:v>
                </c:pt>
                <c:pt idx="29462">
                  <c:v>533.58803959999989</c:v>
                </c:pt>
                <c:pt idx="29463">
                  <c:v>533.60571930000003</c:v>
                </c:pt>
                <c:pt idx="29464">
                  <c:v>533.62339809999992</c:v>
                </c:pt>
                <c:pt idx="29465">
                  <c:v>533.64107579999995</c:v>
                </c:pt>
                <c:pt idx="29466">
                  <c:v>533.65875259999996</c:v>
                </c:pt>
                <c:pt idx="29467">
                  <c:v>533.67642839999996</c:v>
                </c:pt>
                <c:pt idx="29468">
                  <c:v>533.69410319999997</c:v>
                </c:pt>
                <c:pt idx="29469">
                  <c:v>533.71177699999998</c:v>
                </c:pt>
                <c:pt idx="29470">
                  <c:v>533.7294498</c:v>
                </c:pt>
                <c:pt idx="29471">
                  <c:v>533.74712169999987</c:v>
                </c:pt>
                <c:pt idx="29472">
                  <c:v>533.76479259999996</c:v>
                </c:pt>
                <c:pt idx="29473">
                  <c:v>533.78246249999995</c:v>
                </c:pt>
                <c:pt idx="29474">
                  <c:v>533.80013150000002</c:v>
                </c:pt>
                <c:pt idx="29475">
                  <c:v>533.81779940000001</c:v>
                </c:pt>
                <c:pt idx="29476">
                  <c:v>533.83546639999997</c:v>
                </c:pt>
                <c:pt idx="29477">
                  <c:v>533.85313240000005</c:v>
                </c:pt>
                <c:pt idx="29478">
                  <c:v>533.8707973999999</c:v>
                </c:pt>
                <c:pt idx="29479">
                  <c:v>533.88846139999998</c:v>
                </c:pt>
                <c:pt idx="29480">
                  <c:v>533.90612449999992</c:v>
                </c:pt>
                <c:pt idx="29481">
                  <c:v>533.92378659999997</c:v>
                </c:pt>
                <c:pt idx="29482">
                  <c:v>533.94144770000003</c:v>
                </c:pt>
                <c:pt idx="29483">
                  <c:v>533.95910779999997</c:v>
                </c:pt>
                <c:pt idx="29484">
                  <c:v>533.97676699999988</c:v>
                </c:pt>
                <c:pt idx="29485">
                  <c:v>533.99442509999994</c:v>
                </c:pt>
                <c:pt idx="29486">
                  <c:v>534.01208229999986</c:v>
                </c:pt>
                <c:pt idx="29487">
                  <c:v>534.02973849999989</c:v>
                </c:pt>
                <c:pt idx="29488">
                  <c:v>534.0473937999999</c:v>
                </c:pt>
                <c:pt idx="29489">
                  <c:v>534.06504799999993</c:v>
                </c:pt>
                <c:pt idx="29490">
                  <c:v>534.08270129999994</c:v>
                </c:pt>
                <c:pt idx="29491">
                  <c:v>534.10035359999995</c:v>
                </c:pt>
                <c:pt idx="29492">
                  <c:v>534.11800489999996</c:v>
                </c:pt>
                <c:pt idx="29493">
                  <c:v>534.13565519999986</c:v>
                </c:pt>
                <c:pt idx="29494">
                  <c:v>534.15330459999996</c:v>
                </c:pt>
                <c:pt idx="29495">
                  <c:v>534.17095300000005</c:v>
                </c:pt>
                <c:pt idx="29496">
                  <c:v>534.18860039999993</c:v>
                </c:pt>
                <c:pt idx="29497">
                  <c:v>534.20624680000003</c:v>
                </c:pt>
                <c:pt idx="29498">
                  <c:v>534.22389219999991</c:v>
                </c:pt>
                <c:pt idx="29499">
                  <c:v>534.24153669999987</c:v>
                </c:pt>
                <c:pt idx="29500">
                  <c:v>534.25918019999995</c:v>
                </c:pt>
                <c:pt idx="29501">
                  <c:v>534.27682269999991</c:v>
                </c:pt>
                <c:pt idx="29502">
                  <c:v>534.29446419999999</c:v>
                </c:pt>
                <c:pt idx="29503">
                  <c:v>534.31210479999993</c:v>
                </c:pt>
                <c:pt idx="29504">
                  <c:v>534.3297442999999</c:v>
                </c:pt>
                <c:pt idx="29505">
                  <c:v>534.34738289999996</c:v>
                </c:pt>
                <c:pt idx="29506">
                  <c:v>534.3650204999999</c:v>
                </c:pt>
                <c:pt idx="29507">
                  <c:v>534.38265719999993</c:v>
                </c:pt>
                <c:pt idx="29508">
                  <c:v>534.40029279999999</c:v>
                </c:pt>
                <c:pt idx="29509">
                  <c:v>534.41792750000002</c:v>
                </c:pt>
                <c:pt idx="29510">
                  <c:v>534.43556119999994</c:v>
                </c:pt>
                <c:pt idx="29511">
                  <c:v>534.45319389999986</c:v>
                </c:pt>
                <c:pt idx="29512">
                  <c:v>534.47082569999998</c:v>
                </c:pt>
                <c:pt idx="29513">
                  <c:v>534.48845640000002</c:v>
                </c:pt>
                <c:pt idx="29514">
                  <c:v>534.50608619999991</c:v>
                </c:pt>
                <c:pt idx="29515">
                  <c:v>534.52371500000004</c:v>
                </c:pt>
                <c:pt idx="29516">
                  <c:v>534.54134279999994</c:v>
                </c:pt>
                <c:pt idx="29517">
                  <c:v>534.55896969999992</c:v>
                </c:pt>
                <c:pt idx="29518">
                  <c:v>534.57659549999994</c:v>
                </c:pt>
                <c:pt idx="29519">
                  <c:v>534.59422039999993</c:v>
                </c:pt>
                <c:pt idx="29520">
                  <c:v>534.61184429999992</c:v>
                </c:pt>
                <c:pt idx="29521">
                  <c:v>534.62946729999987</c:v>
                </c:pt>
                <c:pt idx="29522">
                  <c:v>534.64708919999987</c:v>
                </c:pt>
                <c:pt idx="29523">
                  <c:v>534.66471019999994</c:v>
                </c:pt>
                <c:pt idx="29524">
                  <c:v>534.68233019999991</c:v>
                </c:pt>
                <c:pt idx="29525">
                  <c:v>534.69994919999988</c:v>
                </c:pt>
                <c:pt idx="29526">
                  <c:v>534.71756719999996</c:v>
                </c:pt>
                <c:pt idx="29527">
                  <c:v>534.7351842999999</c:v>
                </c:pt>
                <c:pt idx="29528">
                  <c:v>534.75280039999996</c:v>
                </c:pt>
                <c:pt idx="29529">
                  <c:v>534.77041550000001</c:v>
                </c:pt>
                <c:pt idx="29530">
                  <c:v>534.78802959999996</c:v>
                </c:pt>
                <c:pt idx="29531">
                  <c:v>534.80564270000002</c:v>
                </c:pt>
                <c:pt idx="29532">
                  <c:v>534.82325489999994</c:v>
                </c:pt>
                <c:pt idx="29533">
                  <c:v>534.84086609999997</c:v>
                </c:pt>
                <c:pt idx="29534">
                  <c:v>534.85847629999989</c:v>
                </c:pt>
                <c:pt idx="29535">
                  <c:v>534.87608550000004</c:v>
                </c:pt>
                <c:pt idx="29536">
                  <c:v>534.89369379999994</c:v>
                </c:pt>
                <c:pt idx="29537">
                  <c:v>534.91130099999998</c:v>
                </c:pt>
                <c:pt idx="29538">
                  <c:v>534.92890729999988</c:v>
                </c:pt>
                <c:pt idx="29539">
                  <c:v>534.90653699999996</c:v>
                </c:pt>
                <c:pt idx="29540">
                  <c:v>534.92509959999995</c:v>
                </c:pt>
                <c:pt idx="29541">
                  <c:v>534.94366119999995</c:v>
                </c:pt>
                <c:pt idx="29542">
                  <c:v>534.96222169999999</c:v>
                </c:pt>
                <c:pt idx="29543">
                  <c:v>534.98078129999999</c:v>
                </c:pt>
                <c:pt idx="29544">
                  <c:v>534.9993399</c:v>
                </c:pt>
                <c:pt idx="29545">
                  <c:v>535.0178975</c:v>
                </c:pt>
                <c:pt idx="29546">
                  <c:v>535.0364540999999</c:v>
                </c:pt>
                <c:pt idx="29547">
                  <c:v>535.05500969999991</c:v>
                </c:pt>
                <c:pt idx="29548">
                  <c:v>535.07356419999996</c:v>
                </c:pt>
                <c:pt idx="29549">
                  <c:v>535.09211779999998</c:v>
                </c:pt>
                <c:pt idx="29550">
                  <c:v>535.11067039999989</c:v>
                </c:pt>
                <c:pt idx="29551">
                  <c:v>535.12922200000003</c:v>
                </c:pt>
                <c:pt idx="29552">
                  <c:v>535.14777259999994</c:v>
                </c:pt>
                <c:pt idx="29553">
                  <c:v>535.16632219999997</c:v>
                </c:pt>
                <c:pt idx="29554">
                  <c:v>535.18487079999989</c:v>
                </c:pt>
                <c:pt idx="29555">
                  <c:v>535.20341840000003</c:v>
                </c:pt>
                <c:pt idx="29556">
                  <c:v>535.22196499999995</c:v>
                </c:pt>
                <c:pt idx="29557">
                  <c:v>535.24051059999999</c:v>
                </c:pt>
                <c:pt idx="29558">
                  <c:v>535.25905519999992</c:v>
                </c:pt>
                <c:pt idx="29559">
                  <c:v>535.27759879999996</c:v>
                </c:pt>
                <c:pt idx="29560">
                  <c:v>535.29614140000001</c:v>
                </c:pt>
                <c:pt idx="29561">
                  <c:v>535.31468300000006</c:v>
                </c:pt>
                <c:pt idx="29562">
                  <c:v>535.3332236</c:v>
                </c:pt>
                <c:pt idx="29563">
                  <c:v>535.35176319999994</c:v>
                </c:pt>
                <c:pt idx="29564">
                  <c:v>535.37030179999988</c:v>
                </c:pt>
                <c:pt idx="29565">
                  <c:v>535.3888394999999</c:v>
                </c:pt>
                <c:pt idx="29566">
                  <c:v>535.40737609999996</c:v>
                </c:pt>
                <c:pt idx="29567">
                  <c:v>535.42591170000003</c:v>
                </c:pt>
                <c:pt idx="29568">
                  <c:v>535.44444629999998</c:v>
                </c:pt>
                <c:pt idx="29569">
                  <c:v>535.46297989999994</c:v>
                </c:pt>
                <c:pt idx="29570">
                  <c:v>535.48151249999989</c:v>
                </c:pt>
                <c:pt idx="29571">
                  <c:v>535.50004420000005</c:v>
                </c:pt>
                <c:pt idx="29572">
                  <c:v>535.5185747999999</c:v>
                </c:pt>
                <c:pt idx="29573">
                  <c:v>535.53710439999986</c:v>
                </c:pt>
                <c:pt idx="29574">
                  <c:v>535.55563299999994</c:v>
                </c:pt>
                <c:pt idx="29575">
                  <c:v>535.57416069999999</c:v>
                </c:pt>
                <c:pt idx="29576">
                  <c:v>535.59268729999997</c:v>
                </c:pt>
                <c:pt idx="29577">
                  <c:v>535.61121289999994</c:v>
                </c:pt>
                <c:pt idx="29578">
                  <c:v>535.62973759999988</c:v>
                </c:pt>
                <c:pt idx="29579">
                  <c:v>535.64826119999998</c:v>
                </c:pt>
                <c:pt idx="29580">
                  <c:v>535.66678389999993</c:v>
                </c:pt>
                <c:pt idx="29581">
                  <c:v>535.68530549999991</c:v>
                </c:pt>
                <c:pt idx="29582">
                  <c:v>535.70382610000001</c:v>
                </c:pt>
                <c:pt idx="29583">
                  <c:v>535.72234579999997</c:v>
                </c:pt>
                <c:pt idx="29584">
                  <c:v>535.74086439999996</c:v>
                </c:pt>
                <c:pt idx="29585">
                  <c:v>535.75938209999993</c:v>
                </c:pt>
                <c:pt idx="29586">
                  <c:v>535.77789870000004</c:v>
                </c:pt>
                <c:pt idx="29587">
                  <c:v>535.79641439999989</c:v>
                </c:pt>
                <c:pt idx="29588">
                  <c:v>535.81492900000001</c:v>
                </c:pt>
                <c:pt idx="29589">
                  <c:v>535.83344269999998</c:v>
                </c:pt>
                <c:pt idx="29590">
                  <c:v>535.85195529999999</c:v>
                </c:pt>
                <c:pt idx="29591">
                  <c:v>535.87046699999996</c:v>
                </c:pt>
                <c:pt idx="29592">
                  <c:v>535.88897759999998</c:v>
                </c:pt>
                <c:pt idx="29593">
                  <c:v>535.90748729999996</c:v>
                </c:pt>
                <c:pt idx="29594">
                  <c:v>535.92599600000005</c:v>
                </c:pt>
                <c:pt idx="29595">
                  <c:v>535.94450359999996</c:v>
                </c:pt>
                <c:pt idx="29596">
                  <c:v>535.96301029999995</c:v>
                </c:pt>
                <c:pt idx="29597">
                  <c:v>535.98151589999998</c:v>
                </c:pt>
                <c:pt idx="29598">
                  <c:v>536.00002059999997</c:v>
                </c:pt>
                <c:pt idx="29599">
                  <c:v>536.01852429999997</c:v>
                </c:pt>
                <c:pt idx="29600">
                  <c:v>536.03702689999989</c:v>
                </c:pt>
                <c:pt idx="29601">
                  <c:v>536.05552859999989</c:v>
                </c:pt>
                <c:pt idx="29602">
                  <c:v>536.07402930000001</c:v>
                </c:pt>
                <c:pt idx="29603">
                  <c:v>536.09252900000001</c:v>
                </c:pt>
                <c:pt idx="29604">
                  <c:v>536.11102759999994</c:v>
                </c:pt>
                <c:pt idx="29605">
                  <c:v>536.12952529999995</c:v>
                </c:pt>
                <c:pt idx="29606">
                  <c:v>536.14802199999997</c:v>
                </c:pt>
                <c:pt idx="29607">
                  <c:v>536.16651769999999</c:v>
                </c:pt>
                <c:pt idx="29608">
                  <c:v>536.18501240000001</c:v>
                </c:pt>
                <c:pt idx="29609">
                  <c:v>536.20350609999991</c:v>
                </c:pt>
                <c:pt idx="29610">
                  <c:v>536.22199869999997</c:v>
                </c:pt>
                <c:pt idx="29611">
                  <c:v>536.2404904</c:v>
                </c:pt>
                <c:pt idx="29612">
                  <c:v>536.25898110000003</c:v>
                </c:pt>
                <c:pt idx="29613">
                  <c:v>536.27747079999995</c:v>
                </c:pt>
                <c:pt idx="29614">
                  <c:v>536.29595949999998</c:v>
                </c:pt>
                <c:pt idx="29615">
                  <c:v>536.31444720000002</c:v>
                </c:pt>
                <c:pt idx="29616">
                  <c:v>536.33293389999994</c:v>
                </c:pt>
                <c:pt idx="29617">
                  <c:v>536.35141959999999</c:v>
                </c:pt>
                <c:pt idx="29618">
                  <c:v>536.36990430000003</c:v>
                </c:pt>
                <c:pt idx="29619">
                  <c:v>536.38838799999996</c:v>
                </c:pt>
                <c:pt idx="29620">
                  <c:v>536.40687070000001</c:v>
                </c:pt>
                <c:pt idx="29621">
                  <c:v>536.42535239999995</c:v>
                </c:pt>
                <c:pt idx="29622">
                  <c:v>536.44383309999989</c:v>
                </c:pt>
                <c:pt idx="29623">
                  <c:v>536.46231279999995</c:v>
                </c:pt>
                <c:pt idx="29624">
                  <c:v>536.4807914999999</c:v>
                </c:pt>
                <c:pt idx="29625">
                  <c:v>536.49926919999996</c:v>
                </c:pt>
                <c:pt idx="29626">
                  <c:v>536.51774589999991</c:v>
                </c:pt>
                <c:pt idx="29627">
                  <c:v>536.53622169999994</c:v>
                </c:pt>
                <c:pt idx="29628">
                  <c:v>536.55469640000001</c:v>
                </c:pt>
                <c:pt idx="29629">
                  <c:v>536.57317009999997</c:v>
                </c:pt>
                <c:pt idx="29630">
                  <c:v>536.59164279999993</c:v>
                </c:pt>
                <c:pt idx="29631">
                  <c:v>536.61011450000001</c:v>
                </c:pt>
                <c:pt idx="29632">
                  <c:v>536.62858519999997</c:v>
                </c:pt>
                <c:pt idx="29633">
                  <c:v>536.64705500000002</c:v>
                </c:pt>
                <c:pt idx="29634">
                  <c:v>536.66552369999999</c:v>
                </c:pt>
                <c:pt idx="29635">
                  <c:v>536.68399139999997</c:v>
                </c:pt>
                <c:pt idx="29636">
                  <c:v>536.70245819999991</c:v>
                </c:pt>
                <c:pt idx="29637">
                  <c:v>536.72092389999989</c:v>
                </c:pt>
                <c:pt idx="29638">
                  <c:v>536.73938859999998</c:v>
                </c:pt>
                <c:pt idx="29639">
                  <c:v>536.75785229999997</c:v>
                </c:pt>
                <c:pt idx="29640">
                  <c:v>536.77631509999992</c:v>
                </c:pt>
                <c:pt idx="29641">
                  <c:v>536.79477680000002</c:v>
                </c:pt>
                <c:pt idx="29642">
                  <c:v>536.81323759999998</c:v>
                </c:pt>
                <c:pt idx="29643">
                  <c:v>536.83169729999986</c:v>
                </c:pt>
                <c:pt idx="29644">
                  <c:v>536.85015599999997</c:v>
                </c:pt>
                <c:pt idx="29645">
                  <c:v>536.86861379999993</c:v>
                </c:pt>
                <c:pt idx="29646">
                  <c:v>536.88707049999994</c:v>
                </c:pt>
                <c:pt idx="29647">
                  <c:v>536.90552629999991</c:v>
                </c:pt>
                <c:pt idx="29648">
                  <c:v>536.92398100000003</c:v>
                </c:pt>
                <c:pt idx="29649">
                  <c:v>536.9424348</c:v>
                </c:pt>
                <c:pt idx="29650">
                  <c:v>536.96088750000001</c:v>
                </c:pt>
                <c:pt idx="29651">
                  <c:v>536.97933929999999</c:v>
                </c:pt>
                <c:pt idx="29652">
                  <c:v>536.99779000000001</c:v>
                </c:pt>
                <c:pt idx="29653">
                  <c:v>537.01623979999988</c:v>
                </c:pt>
                <c:pt idx="29654">
                  <c:v>537.0346884999999</c:v>
                </c:pt>
                <c:pt idx="29655">
                  <c:v>537.05313630000001</c:v>
                </c:pt>
                <c:pt idx="29656">
                  <c:v>537.0715831</c:v>
                </c:pt>
                <c:pt idx="29657">
                  <c:v>537.09002879999991</c:v>
                </c:pt>
                <c:pt idx="29658">
                  <c:v>537.10847360000002</c:v>
                </c:pt>
                <c:pt idx="29659">
                  <c:v>537.12691729999995</c:v>
                </c:pt>
                <c:pt idx="29660">
                  <c:v>537.14536010000006</c:v>
                </c:pt>
                <c:pt idx="29661">
                  <c:v>537.16380189999995</c:v>
                </c:pt>
                <c:pt idx="29662">
                  <c:v>537.18224269999996</c:v>
                </c:pt>
                <c:pt idx="29663">
                  <c:v>537.20068240000001</c:v>
                </c:pt>
                <c:pt idx="29664">
                  <c:v>537.21912120000002</c:v>
                </c:pt>
                <c:pt idx="29665">
                  <c:v>537.23755899999992</c:v>
                </c:pt>
                <c:pt idx="29666">
                  <c:v>537.25599569999997</c:v>
                </c:pt>
                <c:pt idx="29667">
                  <c:v>537.27443149999999</c:v>
                </c:pt>
                <c:pt idx="29668">
                  <c:v>537.2928662999999</c:v>
                </c:pt>
                <c:pt idx="29669">
                  <c:v>537.31130009999993</c:v>
                </c:pt>
                <c:pt idx="29670">
                  <c:v>537.32973289999995</c:v>
                </c:pt>
                <c:pt idx="29671">
                  <c:v>537.34816469999998</c:v>
                </c:pt>
                <c:pt idx="29672">
                  <c:v>537.36659539999994</c:v>
                </c:pt>
                <c:pt idx="29673">
                  <c:v>537.38502519999997</c:v>
                </c:pt>
                <c:pt idx="29674">
                  <c:v>537.40345400000001</c:v>
                </c:pt>
                <c:pt idx="29675">
                  <c:v>537.42188179999994</c:v>
                </c:pt>
                <c:pt idx="29676">
                  <c:v>537.44030859999998</c:v>
                </c:pt>
                <c:pt idx="29677">
                  <c:v>537.45873439999991</c:v>
                </c:pt>
                <c:pt idx="29678">
                  <c:v>537.47715919999996</c:v>
                </c:pt>
                <c:pt idx="29679">
                  <c:v>537.4955829999999</c:v>
                </c:pt>
                <c:pt idx="29680">
                  <c:v>537.51400580000006</c:v>
                </c:pt>
                <c:pt idx="29681">
                  <c:v>537.53242760000001</c:v>
                </c:pt>
                <c:pt idx="29682">
                  <c:v>537.55084839999995</c:v>
                </c:pt>
                <c:pt idx="29683">
                  <c:v>537.5692681999999</c:v>
                </c:pt>
                <c:pt idx="29684">
                  <c:v>537.58768699999996</c:v>
                </c:pt>
                <c:pt idx="29685">
                  <c:v>537.60610479999991</c:v>
                </c:pt>
                <c:pt idx="29686">
                  <c:v>537.62452159999998</c:v>
                </c:pt>
                <c:pt idx="29687">
                  <c:v>537.64293739999994</c:v>
                </c:pt>
                <c:pt idx="29688">
                  <c:v>537.66135220000001</c:v>
                </c:pt>
                <c:pt idx="29689">
                  <c:v>537.67976609999994</c:v>
                </c:pt>
                <c:pt idx="29690">
                  <c:v>537.69817890000002</c:v>
                </c:pt>
                <c:pt idx="29691">
                  <c:v>537.71659069999998</c:v>
                </c:pt>
                <c:pt idx="29692">
                  <c:v>537.73500149999995</c:v>
                </c:pt>
                <c:pt idx="29693">
                  <c:v>537.75341129999993</c:v>
                </c:pt>
                <c:pt idx="29694">
                  <c:v>537.77182019999998</c:v>
                </c:pt>
                <c:pt idx="29695">
                  <c:v>537.79022799999996</c:v>
                </c:pt>
                <c:pt idx="29696">
                  <c:v>537.80863479999994</c:v>
                </c:pt>
                <c:pt idx="29697">
                  <c:v>537.82704059999992</c:v>
                </c:pt>
                <c:pt idx="29698">
                  <c:v>537.84544549999998</c:v>
                </c:pt>
                <c:pt idx="29699">
                  <c:v>537.86384929999997</c:v>
                </c:pt>
                <c:pt idx="29700">
                  <c:v>537.88225209999996</c:v>
                </c:pt>
                <c:pt idx="29701">
                  <c:v>537.90065399999992</c:v>
                </c:pt>
                <c:pt idx="29702">
                  <c:v>537.91905479999991</c:v>
                </c:pt>
                <c:pt idx="29703">
                  <c:v>537.93745459999991</c:v>
                </c:pt>
                <c:pt idx="29704">
                  <c:v>537.95585349999999</c:v>
                </c:pt>
                <c:pt idx="29705">
                  <c:v>537.97425129999999</c:v>
                </c:pt>
                <c:pt idx="29706">
                  <c:v>537.9926481</c:v>
                </c:pt>
                <c:pt idx="29707">
                  <c:v>538.01104399999997</c:v>
                </c:pt>
                <c:pt idx="29708">
                  <c:v>538.02943879999987</c:v>
                </c:pt>
                <c:pt idx="29709">
                  <c:v>538.04783269999996</c:v>
                </c:pt>
                <c:pt idx="29710">
                  <c:v>538.06622549999997</c:v>
                </c:pt>
                <c:pt idx="29711">
                  <c:v>538.08461739999996</c:v>
                </c:pt>
                <c:pt idx="29712">
                  <c:v>538.10300819999998</c:v>
                </c:pt>
                <c:pt idx="29713">
                  <c:v>538.12139809999996</c:v>
                </c:pt>
                <c:pt idx="29714">
                  <c:v>538.13978689999999</c:v>
                </c:pt>
                <c:pt idx="29715">
                  <c:v>538.15817479999998</c:v>
                </c:pt>
                <c:pt idx="29716">
                  <c:v>538.1765615999999</c:v>
                </c:pt>
                <c:pt idx="29717">
                  <c:v>538.1949474999999</c:v>
                </c:pt>
                <c:pt idx="29718">
                  <c:v>538.21333240000001</c:v>
                </c:pt>
                <c:pt idx="29719">
                  <c:v>538.23171620000005</c:v>
                </c:pt>
                <c:pt idx="29720">
                  <c:v>538.25009909999994</c:v>
                </c:pt>
                <c:pt idx="29721">
                  <c:v>538.26848099999995</c:v>
                </c:pt>
                <c:pt idx="29722">
                  <c:v>538.2868618</c:v>
                </c:pt>
                <c:pt idx="29723">
                  <c:v>538.30524170000001</c:v>
                </c:pt>
                <c:pt idx="29724">
                  <c:v>538.32362059999991</c:v>
                </c:pt>
                <c:pt idx="29725">
                  <c:v>538.34199839999997</c:v>
                </c:pt>
                <c:pt idx="29726">
                  <c:v>538.36037529999999</c:v>
                </c:pt>
                <c:pt idx="29727">
                  <c:v>538.37875120000001</c:v>
                </c:pt>
                <c:pt idx="29728">
                  <c:v>538.39712609999992</c:v>
                </c:pt>
                <c:pt idx="29729">
                  <c:v>538.41549989999999</c:v>
                </c:pt>
                <c:pt idx="29730">
                  <c:v>538.4338727999999</c:v>
                </c:pt>
                <c:pt idx="29731">
                  <c:v>538.45224470000005</c:v>
                </c:pt>
                <c:pt idx="29732">
                  <c:v>538.47061559999997</c:v>
                </c:pt>
                <c:pt idx="29733">
                  <c:v>538.4889854999999</c:v>
                </c:pt>
                <c:pt idx="29734">
                  <c:v>538.50735440000005</c:v>
                </c:pt>
                <c:pt idx="29735">
                  <c:v>538.52572220000002</c:v>
                </c:pt>
                <c:pt idx="29736">
                  <c:v>538.54408909999995</c:v>
                </c:pt>
                <c:pt idx="29737">
                  <c:v>538.562455</c:v>
                </c:pt>
                <c:pt idx="29738">
                  <c:v>538.58081989999994</c:v>
                </c:pt>
                <c:pt idx="29739">
                  <c:v>538.59918379999999</c:v>
                </c:pt>
                <c:pt idx="29740">
                  <c:v>538.61754669999993</c:v>
                </c:pt>
                <c:pt idx="29741">
                  <c:v>538.63590859999999</c:v>
                </c:pt>
                <c:pt idx="29742">
                  <c:v>538.65426949999994</c:v>
                </c:pt>
                <c:pt idx="29743">
                  <c:v>538.67262940000001</c:v>
                </c:pt>
                <c:pt idx="29744">
                  <c:v>538.69098829999996</c:v>
                </c:pt>
                <c:pt idx="29745">
                  <c:v>538.70934620000003</c:v>
                </c:pt>
                <c:pt idx="29746">
                  <c:v>538.72770309999987</c:v>
                </c:pt>
                <c:pt idx="29747">
                  <c:v>538.74605899999995</c:v>
                </c:pt>
                <c:pt idx="29748">
                  <c:v>538.76441389999991</c:v>
                </c:pt>
                <c:pt idx="29749">
                  <c:v>538.78276779999999</c:v>
                </c:pt>
                <c:pt idx="29750">
                  <c:v>538.80112079999992</c:v>
                </c:pt>
                <c:pt idx="29751">
                  <c:v>538.81947270000001</c:v>
                </c:pt>
                <c:pt idx="29752">
                  <c:v>538.83782359999998</c:v>
                </c:pt>
                <c:pt idx="29753">
                  <c:v>538.85617349999995</c:v>
                </c:pt>
                <c:pt idx="29754">
                  <c:v>538.87452239999993</c:v>
                </c:pt>
                <c:pt idx="29755">
                  <c:v>538.89287029999991</c:v>
                </c:pt>
                <c:pt idx="29756">
                  <c:v>538.91121729999998</c:v>
                </c:pt>
                <c:pt idx="29757">
                  <c:v>538.92956319999996</c:v>
                </c:pt>
                <c:pt idx="29758">
                  <c:v>538.94790809999995</c:v>
                </c:pt>
                <c:pt idx="29759">
                  <c:v>538.96625199999994</c:v>
                </c:pt>
                <c:pt idx="29760">
                  <c:v>538.98459500000001</c:v>
                </c:pt>
                <c:pt idx="29761">
                  <c:v>539.00293690000001</c:v>
                </c:pt>
                <c:pt idx="29762">
                  <c:v>539.02127779999989</c:v>
                </c:pt>
                <c:pt idx="29763">
                  <c:v>539.03961779999997</c:v>
                </c:pt>
                <c:pt idx="29764">
                  <c:v>539.05795669999986</c:v>
                </c:pt>
                <c:pt idx="29765">
                  <c:v>539.07629459999998</c:v>
                </c:pt>
                <c:pt idx="29766">
                  <c:v>539.09463159999996</c:v>
                </c:pt>
                <c:pt idx="29767">
                  <c:v>539.11296749999997</c:v>
                </c:pt>
                <c:pt idx="29768">
                  <c:v>539.13130249999995</c:v>
                </c:pt>
                <c:pt idx="29769">
                  <c:v>539.14963639999996</c:v>
                </c:pt>
                <c:pt idx="29770">
                  <c:v>539.16796929999998</c:v>
                </c:pt>
                <c:pt idx="29771">
                  <c:v>539.18630129999997</c:v>
                </c:pt>
                <c:pt idx="29772">
                  <c:v>539.20463219999999</c:v>
                </c:pt>
                <c:pt idx="29773">
                  <c:v>539.22296219999998</c:v>
                </c:pt>
                <c:pt idx="29774">
                  <c:v>539.2412910999999</c:v>
                </c:pt>
                <c:pt idx="29775">
                  <c:v>539.25961910000001</c:v>
                </c:pt>
                <c:pt idx="29776">
                  <c:v>539.27794599999993</c:v>
                </c:pt>
                <c:pt idx="29777">
                  <c:v>539.29627199999993</c:v>
                </c:pt>
                <c:pt idx="29778">
                  <c:v>539.31459700000005</c:v>
                </c:pt>
                <c:pt idx="29779">
                  <c:v>539.33292089999998</c:v>
                </c:pt>
                <c:pt idx="29780">
                  <c:v>539.35124389999999</c:v>
                </c:pt>
                <c:pt idx="29781">
                  <c:v>539.36956580000003</c:v>
                </c:pt>
                <c:pt idx="29782">
                  <c:v>539.38788679999993</c:v>
                </c:pt>
                <c:pt idx="29783">
                  <c:v>539.40620679999995</c:v>
                </c:pt>
                <c:pt idx="29784">
                  <c:v>539.4245257</c:v>
                </c:pt>
                <c:pt idx="29785">
                  <c:v>539.44284370000003</c:v>
                </c:pt>
                <c:pt idx="29786">
                  <c:v>539.46116069999994</c:v>
                </c:pt>
                <c:pt idx="29787">
                  <c:v>539.4794766</c:v>
                </c:pt>
                <c:pt idx="29788">
                  <c:v>539.49779159999991</c:v>
                </c:pt>
                <c:pt idx="29789">
                  <c:v>539.51610560000006</c:v>
                </c:pt>
                <c:pt idx="29790">
                  <c:v>539.53441859999998</c:v>
                </c:pt>
                <c:pt idx="29791">
                  <c:v>539.55273050000005</c:v>
                </c:pt>
                <c:pt idx="29792">
                  <c:v>539.57104149999998</c:v>
                </c:pt>
                <c:pt idx="29793">
                  <c:v>539.58935150000002</c:v>
                </c:pt>
                <c:pt idx="29794">
                  <c:v>539.60766049999995</c:v>
                </c:pt>
                <c:pt idx="29795">
                  <c:v>539.62596849999989</c:v>
                </c:pt>
                <c:pt idx="29796">
                  <c:v>539.64427549999994</c:v>
                </c:pt>
                <c:pt idx="29797">
                  <c:v>539.66258149999999</c:v>
                </c:pt>
                <c:pt idx="29798">
                  <c:v>539.68088639999996</c:v>
                </c:pt>
                <c:pt idx="29799">
                  <c:v>539.69919039999991</c:v>
                </c:pt>
                <c:pt idx="29800">
                  <c:v>539.71749339999997</c:v>
                </c:pt>
                <c:pt idx="29801">
                  <c:v>539.73579539999992</c:v>
                </c:pt>
                <c:pt idx="29802">
                  <c:v>539.75409639999998</c:v>
                </c:pt>
                <c:pt idx="29803">
                  <c:v>539.77239639999993</c:v>
                </c:pt>
                <c:pt idx="29804">
                  <c:v>539.79069539999989</c:v>
                </c:pt>
                <c:pt idx="29805">
                  <c:v>539.80899339999996</c:v>
                </c:pt>
                <c:pt idx="29806">
                  <c:v>539.82729040000004</c:v>
                </c:pt>
                <c:pt idx="29807">
                  <c:v>539.8455864</c:v>
                </c:pt>
                <c:pt idx="29808">
                  <c:v>539.86388139999997</c:v>
                </c:pt>
                <c:pt idx="29809">
                  <c:v>539.88217539999994</c:v>
                </c:pt>
                <c:pt idx="29810">
                  <c:v>539.90046839999991</c:v>
                </c:pt>
                <c:pt idx="29811">
                  <c:v>539.91876049999996</c:v>
                </c:pt>
                <c:pt idx="29812">
                  <c:v>539.93705149999994</c:v>
                </c:pt>
                <c:pt idx="29813">
                  <c:v>539.95534150000003</c:v>
                </c:pt>
                <c:pt idx="29814">
                  <c:v>539.9736304999999</c:v>
                </c:pt>
                <c:pt idx="29815">
                  <c:v>539.9919185</c:v>
                </c:pt>
                <c:pt idx="29816">
                  <c:v>540.01020549999998</c:v>
                </c:pt>
                <c:pt idx="29817">
                  <c:v>540.02849159999994</c:v>
                </c:pt>
                <c:pt idx="29818">
                  <c:v>540.04677659999993</c:v>
                </c:pt>
                <c:pt idx="29819">
                  <c:v>540.06506059999992</c:v>
                </c:pt>
                <c:pt idx="29820">
                  <c:v>540.08334360000003</c:v>
                </c:pt>
                <c:pt idx="29821">
                  <c:v>540.1016257</c:v>
                </c:pt>
                <c:pt idx="29822">
                  <c:v>540.11990669999989</c:v>
                </c:pt>
                <c:pt idx="29823">
                  <c:v>540.13818670000001</c:v>
                </c:pt>
                <c:pt idx="29824">
                  <c:v>540.15646570000001</c:v>
                </c:pt>
                <c:pt idx="29825">
                  <c:v>540.17474379999999</c:v>
                </c:pt>
                <c:pt idx="29826">
                  <c:v>540.1930208</c:v>
                </c:pt>
                <c:pt idx="29827">
                  <c:v>540.2112967999999</c:v>
                </c:pt>
                <c:pt idx="29828">
                  <c:v>540.2295719</c:v>
                </c:pt>
                <c:pt idx="29829">
                  <c:v>540.24784590000002</c:v>
                </c:pt>
                <c:pt idx="29830">
                  <c:v>540.266119</c:v>
                </c:pt>
                <c:pt idx="29831">
                  <c:v>540.28439100000003</c:v>
                </c:pt>
                <c:pt idx="29832">
                  <c:v>540.30266209999991</c:v>
                </c:pt>
                <c:pt idx="29833">
                  <c:v>540.32093209999994</c:v>
                </c:pt>
                <c:pt idx="29834">
                  <c:v>540.33920109999997</c:v>
                </c:pt>
                <c:pt idx="29835">
                  <c:v>540.35746919999997</c:v>
                </c:pt>
                <c:pt idx="29836">
                  <c:v>540.37573620000001</c:v>
                </c:pt>
                <c:pt idx="29837">
                  <c:v>540.3940022999999</c:v>
                </c:pt>
                <c:pt idx="29838">
                  <c:v>540.41226740000002</c:v>
                </c:pt>
                <c:pt idx="29839">
                  <c:v>540.43053139999995</c:v>
                </c:pt>
                <c:pt idx="29840">
                  <c:v>540.44879449999996</c:v>
                </c:pt>
                <c:pt idx="29841">
                  <c:v>540.46705650000001</c:v>
                </c:pt>
                <c:pt idx="29842">
                  <c:v>540.48531760000003</c:v>
                </c:pt>
                <c:pt idx="29843">
                  <c:v>540.50357769999994</c:v>
                </c:pt>
                <c:pt idx="29844">
                  <c:v>540.52183669999999</c:v>
                </c:pt>
                <c:pt idx="29845">
                  <c:v>540.54009480000002</c:v>
                </c:pt>
                <c:pt idx="29846">
                  <c:v>540.55835179999997</c:v>
                </c:pt>
                <c:pt idx="29847">
                  <c:v>540.5766079</c:v>
                </c:pt>
                <c:pt idx="29848">
                  <c:v>540.59486300000003</c:v>
                </c:pt>
                <c:pt idx="29849">
                  <c:v>540.61311709999995</c:v>
                </c:pt>
                <c:pt idx="29850">
                  <c:v>540.63137009999991</c:v>
                </c:pt>
                <c:pt idx="29851">
                  <c:v>540.64962219999995</c:v>
                </c:pt>
                <c:pt idx="29852">
                  <c:v>540.66787329999988</c:v>
                </c:pt>
                <c:pt idx="29853">
                  <c:v>540.68612339999993</c:v>
                </c:pt>
                <c:pt idx="29854">
                  <c:v>540.7043723999999</c:v>
                </c:pt>
                <c:pt idx="29855">
                  <c:v>540.72262049999995</c:v>
                </c:pt>
                <c:pt idx="29856">
                  <c:v>540.74086759999989</c:v>
                </c:pt>
                <c:pt idx="29857">
                  <c:v>540.75911370000006</c:v>
                </c:pt>
                <c:pt idx="29858">
                  <c:v>540.7773588</c:v>
                </c:pt>
                <c:pt idx="29859">
                  <c:v>540.79560289999995</c:v>
                </c:pt>
                <c:pt idx="29860">
                  <c:v>540.8138459999999</c:v>
                </c:pt>
                <c:pt idx="29861">
                  <c:v>540.83208799999989</c:v>
                </c:pt>
                <c:pt idx="29862">
                  <c:v>540.85032909999995</c:v>
                </c:pt>
                <c:pt idx="29863">
                  <c:v>540.86856919999991</c:v>
                </c:pt>
                <c:pt idx="29864">
                  <c:v>540.88680829999987</c:v>
                </c:pt>
                <c:pt idx="29865">
                  <c:v>540.90504639999995</c:v>
                </c:pt>
                <c:pt idx="29866">
                  <c:v>540.92328349999991</c:v>
                </c:pt>
                <c:pt idx="29867">
                  <c:v>540.94151959999999</c:v>
                </c:pt>
                <c:pt idx="29868">
                  <c:v>540.95975469999996</c:v>
                </c:pt>
                <c:pt idx="29869">
                  <c:v>540.97798879999993</c:v>
                </c:pt>
                <c:pt idx="29870">
                  <c:v>540.99622190000002</c:v>
                </c:pt>
                <c:pt idx="29871">
                  <c:v>541.01445409999997</c:v>
                </c:pt>
                <c:pt idx="29872">
                  <c:v>541.03268519999995</c:v>
                </c:pt>
                <c:pt idx="29873">
                  <c:v>541.05091529999993</c:v>
                </c:pt>
                <c:pt idx="29874">
                  <c:v>541.06914440000003</c:v>
                </c:pt>
                <c:pt idx="29875">
                  <c:v>541.08737250000001</c:v>
                </c:pt>
                <c:pt idx="29876">
                  <c:v>541.10559959999989</c:v>
                </c:pt>
                <c:pt idx="29877">
                  <c:v>541.12382569999988</c:v>
                </c:pt>
                <c:pt idx="29878">
                  <c:v>541.14205089999996</c:v>
                </c:pt>
                <c:pt idx="29879">
                  <c:v>541.16027499999996</c:v>
                </c:pt>
                <c:pt idx="29880">
                  <c:v>541.17849809999996</c:v>
                </c:pt>
                <c:pt idx="29881">
                  <c:v>541.19672019999996</c:v>
                </c:pt>
                <c:pt idx="29882">
                  <c:v>541.21494129999996</c:v>
                </c:pt>
                <c:pt idx="29883">
                  <c:v>541.23316149999994</c:v>
                </c:pt>
                <c:pt idx="29884">
                  <c:v>541.25138059999995</c:v>
                </c:pt>
                <c:pt idx="29885">
                  <c:v>541.26959869999996</c:v>
                </c:pt>
                <c:pt idx="29886">
                  <c:v>541.28781589999994</c:v>
                </c:pt>
                <c:pt idx="29887">
                  <c:v>541.30603199999996</c:v>
                </c:pt>
                <c:pt idx="29888">
                  <c:v>541.32424709999998</c:v>
                </c:pt>
                <c:pt idx="29889">
                  <c:v>541.34246129999997</c:v>
                </c:pt>
                <c:pt idx="29890">
                  <c:v>541.36067439999999</c:v>
                </c:pt>
                <c:pt idx="29891">
                  <c:v>541.37888649999991</c:v>
                </c:pt>
                <c:pt idx="29892">
                  <c:v>541.39709770000002</c:v>
                </c:pt>
                <c:pt idx="29893">
                  <c:v>541.41530779999994</c:v>
                </c:pt>
                <c:pt idx="29894">
                  <c:v>541.43351699999994</c:v>
                </c:pt>
                <c:pt idx="29895">
                  <c:v>541.45172509999986</c:v>
                </c:pt>
                <c:pt idx="29896">
                  <c:v>541.46993229999998</c:v>
                </c:pt>
                <c:pt idx="29897">
                  <c:v>541.48813840000003</c:v>
                </c:pt>
                <c:pt idx="29898">
                  <c:v>541.50634360000004</c:v>
                </c:pt>
                <c:pt idx="29899">
                  <c:v>541.52454769999997</c:v>
                </c:pt>
                <c:pt idx="29900">
                  <c:v>541.54275089999999</c:v>
                </c:pt>
                <c:pt idx="29901">
                  <c:v>541.56095299999993</c:v>
                </c:pt>
                <c:pt idx="29902">
                  <c:v>541.57915419999995</c:v>
                </c:pt>
                <c:pt idx="29903">
                  <c:v>541.59735430000001</c:v>
                </c:pt>
                <c:pt idx="29904">
                  <c:v>541.61555350000003</c:v>
                </c:pt>
                <c:pt idx="29905">
                  <c:v>541.63375169999995</c:v>
                </c:pt>
                <c:pt idx="29906">
                  <c:v>541.65194880000001</c:v>
                </c:pt>
                <c:pt idx="29907">
                  <c:v>541.67014499999993</c:v>
                </c:pt>
                <c:pt idx="29908">
                  <c:v>541.68834019999997</c:v>
                </c:pt>
                <c:pt idx="29909">
                  <c:v>541.70653429999993</c:v>
                </c:pt>
                <c:pt idx="29910">
                  <c:v>541.72472749999997</c:v>
                </c:pt>
                <c:pt idx="29911">
                  <c:v>541.74291970000002</c:v>
                </c:pt>
                <c:pt idx="29912">
                  <c:v>541.76111089999995</c:v>
                </c:pt>
                <c:pt idx="29913">
                  <c:v>541.77930099999992</c:v>
                </c:pt>
                <c:pt idx="29914">
                  <c:v>541.79749019999997</c:v>
                </c:pt>
                <c:pt idx="29915">
                  <c:v>541.81567839999991</c:v>
                </c:pt>
                <c:pt idx="29916">
                  <c:v>541.83386559999997</c:v>
                </c:pt>
                <c:pt idx="29917">
                  <c:v>541.85205169999995</c:v>
                </c:pt>
                <c:pt idx="29918">
                  <c:v>541.8702368999999</c:v>
                </c:pt>
                <c:pt idx="29919">
                  <c:v>541.88842109999996</c:v>
                </c:pt>
                <c:pt idx="29920">
                  <c:v>541.90660430000003</c:v>
                </c:pt>
                <c:pt idx="29921">
                  <c:v>541.92478649999998</c:v>
                </c:pt>
                <c:pt idx="29922">
                  <c:v>541.94296769999994</c:v>
                </c:pt>
                <c:pt idx="29923">
                  <c:v>541.96114790000001</c:v>
                </c:pt>
                <c:pt idx="29924">
                  <c:v>541.97932709999986</c:v>
                </c:pt>
                <c:pt idx="29925">
                  <c:v>541.99750529999994</c:v>
                </c:pt>
                <c:pt idx="29926">
                  <c:v>542.01568249999991</c:v>
                </c:pt>
                <c:pt idx="29927">
                  <c:v>542.0338587</c:v>
                </c:pt>
                <c:pt idx="29928">
                  <c:v>542.05203389999997</c:v>
                </c:pt>
                <c:pt idx="29929">
                  <c:v>542.07020809999995</c:v>
                </c:pt>
                <c:pt idx="29930">
                  <c:v>542.08838130000004</c:v>
                </c:pt>
                <c:pt idx="29931">
                  <c:v>542.10655350000002</c:v>
                </c:pt>
                <c:pt idx="29932">
                  <c:v>542.1247247</c:v>
                </c:pt>
                <c:pt idx="29933">
                  <c:v>542.14289489999999</c:v>
                </c:pt>
                <c:pt idx="29934">
                  <c:v>542.16106409999998</c:v>
                </c:pt>
                <c:pt idx="29935">
                  <c:v>542.17923229999997</c:v>
                </c:pt>
                <c:pt idx="29936">
                  <c:v>542.19739949999996</c:v>
                </c:pt>
                <c:pt idx="29937">
                  <c:v>542.21556570000007</c:v>
                </c:pt>
                <c:pt idx="29938">
                  <c:v>542.23373089999995</c:v>
                </c:pt>
                <c:pt idx="29939">
                  <c:v>542.25189519999992</c:v>
                </c:pt>
                <c:pt idx="29940">
                  <c:v>542.27005840000004</c:v>
                </c:pt>
                <c:pt idx="29941">
                  <c:v>542.28822059999993</c:v>
                </c:pt>
                <c:pt idx="29942">
                  <c:v>542.30638179999994</c:v>
                </c:pt>
                <c:pt idx="29943">
                  <c:v>542.32454199999995</c:v>
                </c:pt>
                <c:pt idx="29944">
                  <c:v>542.34270130000004</c:v>
                </c:pt>
                <c:pt idx="29945">
                  <c:v>542.36085949999995</c:v>
                </c:pt>
                <c:pt idx="29946">
                  <c:v>542.37901669999997</c:v>
                </c:pt>
                <c:pt idx="29947">
                  <c:v>542.39717299999995</c:v>
                </c:pt>
                <c:pt idx="29948">
                  <c:v>542.41532819999998</c:v>
                </c:pt>
                <c:pt idx="29949">
                  <c:v>542.4334824</c:v>
                </c:pt>
                <c:pt idx="29950">
                  <c:v>542.4516357</c:v>
                </c:pt>
                <c:pt idx="29951">
                  <c:v>542.46978789999991</c:v>
                </c:pt>
                <c:pt idx="29952">
                  <c:v>542.48793909999995</c:v>
                </c:pt>
                <c:pt idx="29953">
                  <c:v>542.50608939999995</c:v>
                </c:pt>
                <c:pt idx="29954">
                  <c:v>542.52423859999999</c:v>
                </c:pt>
                <c:pt idx="29955">
                  <c:v>542.5423869</c:v>
                </c:pt>
                <c:pt idx="29956">
                  <c:v>542.56053409999993</c:v>
                </c:pt>
                <c:pt idx="29957">
                  <c:v>542.57868029999997</c:v>
                </c:pt>
                <c:pt idx="29958">
                  <c:v>542.59682559999999</c:v>
                </c:pt>
                <c:pt idx="29959">
                  <c:v>542.61496979999993</c:v>
                </c:pt>
                <c:pt idx="29960">
                  <c:v>542.63311309999995</c:v>
                </c:pt>
                <c:pt idx="29961">
                  <c:v>542.65125529999989</c:v>
                </c:pt>
                <c:pt idx="29962">
                  <c:v>542.66939660000003</c:v>
                </c:pt>
                <c:pt idx="29963">
                  <c:v>542.68753689999994</c:v>
                </c:pt>
                <c:pt idx="29964">
                  <c:v>542.70567609999989</c:v>
                </c:pt>
                <c:pt idx="29965">
                  <c:v>542.72381440000004</c:v>
                </c:pt>
                <c:pt idx="29966">
                  <c:v>542.74195159999999</c:v>
                </c:pt>
                <c:pt idx="29967">
                  <c:v>542.76008789999992</c:v>
                </c:pt>
                <c:pt idx="29968">
                  <c:v>542.77822319999996</c:v>
                </c:pt>
                <c:pt idx="29969">
                  <c:v>542.79635739999992</c:v>
                </c:pt>
                <c:pt idx="29970">
                  <c:v>542.81449069999996</c:v>
                </c:pt>
                <c:pt idx="29971">
                  <c:v>542.83262300000001</c:v>
                </c:pt>
                <c:pt idx="29972">
                  <c:v>542.85075419999998</c:v>
                </c:pt>
                <c:pt idx="29973">
                  <c:v>542.86888450000004</c:v>
                </c:pt>
                <c:pt idx="29974">
                  <c:v>542.88701379999998</c:v>
                </c:pt>
                <c:pt idx="29975">
                  <c:v>542.90514209999992</c:v>
                </c:pt>
                <c:pt idx="29976">
                  <c:v>542.92326930000002</c:v>
                </c:pt>
                <c:pt idx="29977">
                  <c:v>542.94139559999996</c:v>
                </c:pt>
                <c:pt idx="29978">
                  <c:v>542.95952090000003</c:v>
                </c:pt>
                <c:pt idx="29979">
                  <c:v>542.97764519999998</c:v>
                </c:pt>
                <c:pt idx="29980">
                  <c:v>542.99576850000005</c:v>
                </c:pt>
                <c:pt idx="29981">
                  <c:v>543.01389069999993</c:v>
                </c:pt>
                <c:pt idx="29982">
                  <c:v>543.0320119999999</c:v>
                </c:pt>
                <c:pt idx="29983">
                  <c:v>543.05013229999986</c:v>
                </c:pt>
                <c:pt idx="29984">
                  <c:v>543.06825160000005</c:v>
                </c:pt>
                <c:pt idx="29985">
                  <c:v>543.08636990000002</c:v>
                </c:pt>
                <c:pt idx="29986">
                  <c:v>543.10448719999999</c:v>
                </c:pt>
                <c:pt idx="29987">
                  <c:v>543.12260349999997</c:v>
                </c:pt>
                <c:pt idx="29988">
                  <c:v>543.14071879999995</c:v>
                </c:pt>
                <c:pt idx="29989">
                  <c:v>543.15883310000004</c:v>
                </c:pt>
                <c:pt idx="29990">
                  <c:v>543.17694639999991</c:v>
                </c:pt>
                <c:pt idx="29991">
                  <c:v>543.19505869999989</c:v>
                </c:pt>
                <c:pt idx="29992">
                  <c:v>543.21316999999999</c:v>
                </c:pt>
                <c:pt idx="29993">
                  <c:v>543.23128029999998</c:v>
                </c:pt>
                <c:pt idx="29994">
                  <c:v>543.24938959999997</c:v>
                </c:pt>
                <c:pt idx="29995">
                  <c:v>543.26749789999997</c:v>
                </c:pt>
                <c:pt idx="29996">
                  <c:v>543.28560519999996</c:v>
                </c:pt>
                <c:pt idx="29997">
                  <c:v>543.30371149999996</c:v>
                </c:pt>
                <c:pt idx="29998">
                  <c:v>543.32181679999997</c:v>
                </c:pt>
                <c:pt idx="29999">
                  <c:v>543.33992109999986</c:v>
                </c:pt>
                <c:pt idx="30000">
                  <c:v>543.35802449999994</c:v>
                </c:pt>
                <c:pt idx="30001">
                  <c:v>543.37612679999995</c:v>
                </c:pt>
                <c:pt idx="30002">
                  <c:v>543.39422809999996</c:v>
                </c:pt>
                <c:pt idx="30003">
                  <c:v>543.41232839999998</c:v>
                </c:pt>
                <c:pt idx="30004">
                  <c:v>543.43042769999988</c:v>
                </c:pt>
                <c:pt idx="30005">
                  <c:v>543.44852609999998</c:v>
                </c:pt>
                <c:pt idx="30006">
                  <c:v>543.46662339999989</c:v>
                </c:pt>
                <c:pt idx="30007">
                  <c:v>543.48471969999991</c:v>
                </c:pt>
                <c:pt idx="30008">
                  <c:v>543.50281499999994</c:v>
                </c:pt>
                <c:pt idx="30009">
                  <c:v>543.52090940000005</c:v>
                </c:pt>
                <c:pt idx="30010">
                  <c:v>543.53900269999997</c:v>
                </c:pt>
                <c:pt idx="30011">
                  <c:v>543.557095</c:v>
                </c:pt>
                <c:pt idx="30012">
                  <c:v>543.57518640000001</c:v>
                </c:pt>
                <c:pt idx="30013">
                  <c:v>543.59327669999993</c:v>
                </c:pt>
                <c:pt idx="30014">
                  <c:v>543.61136610000005</c:v>
                </c:pt>
                <c:pt idx="30015">
                  <c:v>543.62945439999999</c:v>
                </c:pt>
                <c:pt idx="30016">
                  <c:v>543.64754169999992</c:v>
                </c:pt>
                <c:pt idx="30017">
                  <c:v>543.66562810000005</c:v>
                </c:pt>
                <c:pt idx="30018">
                  <c:v>543.68371339999999</c:v>
                </c:pt>
                <c:pt idx="30019">
                  <c:v>543.70179779999989</c:v>
                </c:pt>
                <c:pt idx="30020">
                  <c:v>543.71988109999995</c:v>
                </c:pt>
                <c:pt idx="30021">
                  <c:v>543.73796349999986</c:v>
                </c:pt>
                <c:pt idx="30022">
                  <c:v>543.75604479999993</c:v>
                </c:pt>
                <c:pt idx="30023">
                  <c:v>543.77412519999996</c:v>
                </c:pt>
                <c:pt idx="30024">
                  <c:v>543.79220449999991</c:v>
                </c:pt>
                <c:pt idx="30025">
                  <c:v>543.81028289999995</c:v>
                </c:pt>
                <c:pt idx="30026">
                  <c:v>543.82836020000002</c:v>
                </c:pt>
                <c:pt idx="30027">
                  <c:v>543.84643659999995</c:v>
                </c:pt>
                <c:pt idx="30028">
                  <c:v>543.86451199999988</c:v>
                </c:pt>
                <c:pt idx="30029">
                  <c:v>543.88258629999996</c:v>
                </c:pt>
                <c:pt idx="30030">
                  <c:v>543.90065970000001</c:v>
                </c:pt>
                <c:pt idx="30031">
                  <c:v>543.91873209999994</c:v>
                </c:pt>
                <c:pt idx="30032">
                  <c:v>543.93680340000003</c:v>
                </c:pt>
                <c:pt idx="30033">
                  <c:v>543.95487379999997</c:v>
                </c:pt>
                <c:pt idx="30034">
                  <c:v>543.97294319999992</c:v>
                </c:pt>
                <c:pt idx="30035">
                  <c:v>543.99101150000001</c:v>
                </c:pt>
                <c:pt idx="30036">
                  <c:v>544.00907889999996</c:v>
                </c:pt>
                <c:pt idx="30037">
                  <c:v>544.02714529999992</c:v>
                </c:pt>
                <c:pt idx="30038">
                  <c:v>544.04521069999998</c:v>
                </c:pt>
                <c:pt idx="30039">
                  <c:v>544.06327499999998</c:v>
                </c:pt>
                <c:pt idx="30040">
                  <c:v>544.08133839999994</c:v>
                </c:pt>
                <c:pt idx="30041">
                  <c:v>544.0994007999999</c:v>
                </c:pt>
                <c:pt idx="30042">
                  <c:v>544.11746219999998</c:v>
                </c:pt>
                <c:pt idx="30043">
                  <c:v>544.13552259999994</c:v>
                </c:pt>
                <c:pt idx="30044">
                  <c:v>544.15358200000003</c:v>
                </c:pt>
                <c:pt idx="30045">
                  <c:v>544.17164030000004</c:v>
                </c:pt>
                <c:pt idx="30046">
                  <c:v>544.1896976999999</c:v>
                </c:pt>
                <c:pt idx="30047">
                  <c:v>544.20775409999999</c:v>
                </c:pt>
                <c:pt idx="30048">
                  <c:v>544.22580949999997</c:v>
                </c:pt>
                <c:pt idx="30049">
                  <c:v>544.24386389999995</c:v>
                </c:pt>
                <c:pt idx="30050">
                  <c:v>544.26191729999994</c:v>
                </c:pt>
                <c:pt idx="30051">
                  <c:v>544.27996970000004</c:v>
                </c:pt>
                <c:pt idx="30052">
                  <c:v>544.29802109999991</c:v>
                </c:pt>
                <c:pt idx="30053">
                  <c:v>544.31607149999991</c:v>
                </c:pt>
                <c:pt idx="30054">
                  <c:v>544.33412090000002</c:v>
                </c:pt>
                <c:pt idx="30055">
                  <c:v>544.35216930000001</c:v>
                </c:pt>
                <c:pt idx="30056">
                  <c:v>544.37021670000001</c:v>
                </c:pt>
                <c:pt idx="30057">
                  <c:v>544.38826310000002</c:v>
                </c:pt>
                <c:pt idx="30058">
                  <c:v>544.40630850000002</c:v>
                </c:pt>
                <c:pt idx="30059">
                  <c:v>544.424353</c:v>
                </c:pt>
                <c:pt idx="30060">
                  <c:v>544.44239640000001</c:v>
                </c:pt>
                <c:pt idx="30061">
                  <c:v>544.46043880000002</c:v>
                </c:pt>
                <c:pt idx="30062">
                  <c:v>544.47848019999992</c:v>
                </c:pt>
                <c:pt idx="30063">
                  <c:v>544.49652059999994</c:v>
                </c:pt>
                <c:pt idx="30064">
                  <c:v>544.51455999999996</c:v>
                </c:pt>
                <c:pt idx="30065">
                  <c:v>544.53259849999995</c:v>
                </c:pt>
                <c:pt idx="30066">
                  <c:v>544.55063589999997</c:v>
                </c:pt>
                <c:pt idx="30067">
                  <c:v>544.56867229999989</c:v>
                </c:pt>
                <c:pt idx="30068">
                  <c:v>544.58670769999992</c:v>
                </c:pt>
                <c:pt idx="30069">
                  <c:v>544.60474209999995</c:v>
                </c:pt>
                <c:pt idx="30070">
                  <c:v>544.62277559999995</c:v>
                </c:pt>
                <c:pt idx="30071">
                  <c:v>544.64080799999999</c:v>
                </c:pt>
                <c:pt idx="30072">
                  <c:v>544.65883939999992</c:v>
                </c:pt>
                <c:pt idx="30073">
                  <c:v>544.67686989999993</c:v>
                </c:pt>
                <c:pt idx="30074">
                  <c:v>544.69489929999997</c:v>
                </c:pt>
                <c:pt idx="30075">
                  <c:v>544.71292769999991</c:v>
                </c:pt>
                <c:pt idx="30076">
                  <c:v>544.73095519999993</c:v>
                </c:pt>
                <c:pt idx="30077">
                  <c:v>544.74898159999998</c:v>
                </c:pt>
                <c:pt idx="30078">
                  <c:v>544.7670071</c:v>
                </c:pt>
                <c:pt idx="30079">
                  <c:v>544.78503149999995</c:v>
                </c:pt>
                <c:pt idx="30080">
                  <c:v>544.80305499999997</c:v>
                </c:pt>
                <c:pt idx="30081">
                  <c:v>544.82107739999992</c:v>
                </c:pt>
                <c:pt idx="30082">
                  <c:v>544.83909879999999</c:v>
                </c:pt>
                <c:pt idx="30083">
                  <c:v>544.85711930000002</c:v>
                </c:pt>
                <c:pt idx="30084">
                  <c:v>544.87513879999995</c:v>
                </c:pt>
                <c:pt idx="30085">
                  <c:v>544.89315720000002</c:v>
                </c:pt>
                <c:pt idx="30086">
                  <c:v>544.91117469999995</c:v>
                </c:pt>
                <c:pt idx="30087">
                  <c:v>544.92919109999991</c:v>
                </c:pt>
                <c:pt idx="30088">
                  <c:v>544.94720659999996</c:v>
                </c:pt>
                <c:pt idx="30089">
                  <c:v>544.96522099999993</c:v>
                </c:pt>
                <c:pt idx="30090">
                  <c:v>544.98323449999998</c:v>
                </c:pt>
                <c:pt idx="30091">
                  <c:v>545.00124699999992</c:v>
                </c:pt>
                <c:pt idx="30092">
                  <c:v>545.0192583999999</c:v>
                </c:pt>
                <c:pt idx="30093">
                  <c:v>545.03726889999996</c:v>
                </c:pt>
                <c:pt idx="30094">
                  <c:v>545.05527839999991</c:v>
                </c:pt>
                <c:pt idx="30095">
                  <c:v>545.07328679999989</c:v>
                </c:pt>
                <c:pt idx="30096">
                  <c:v>545.09129429999996</c:v>
                </c:pt>
                <c:pt idx="30097">
                  <c:v>545.10930079999991</c:v>
                </c:pt>
                <c:pt idx="30098">
                  <c:v>545.12730620000002</c:v>
                </c:pt>
                <c:pt idx="30099">
                  <c:v>545.14531069999998</c:v>
                </c:pt>
                <c:pt idx="30100">
                  <c:v>545.16331419999995</c:v>
                </c:pt>
                <c:pt idx="30101">
                  <c:v>545.18131670000002</c:v>
                </c:pt>
                <c:pt idx="30102">
                  <c:v>545.19931819999999</c:v>
                </c:pt>
                <c:pt idx="30103">
                  <c:v>545.2173186</c:v>
                </c:pt>
                <c:pt idx="30104">
                  <c:v>545.23531809999997</c:v>
                </c:pt>
                <c:pt idx="30105">
                  <c:v>545.25331659999995</c:v>
                </c:pt>
                <c:pt idx="30106">
                  <c:v>545.27131410000004</c:v>
                </c:pt>
                <c:pt idx="30107">
                  <c:v>545.28931060000002</c:v>
                </c:pt>
                <c:pt idx="30108">
                  <c:v>545.30730609999989</c:v>
                </c:pt>
                <c:pt idx="30109">
                  <c:v>545.32530059999988</c:v>
                </c:pt>
                <c:pt idx="30110">
                  <c:v>545.34329409999998</c:v>
                </c:pt>
                <c:pt idx="30111">
                  <c:v>545.36128649999989</c:v>
                </c:pt>
                <c:pt idx="30112">
                  <c:v>545.37927799999989</c:v>
                </c:pt>
                <c:pt idx="30113">
                  <c:v>545.3972685</c:v>
                </c:pt>
                <c:pt idx="30114">
                  <c:v>545.41525799999999</c:v>
                </c:pt>
                <c:pt idx="30115">
                  <c:v>545.4332465</c:v>
                </c:pt>
                <c:pt idx="30116">
                  <c:v>545.451234</c:v>
                </c:pt>
                <c:pt idx="30117">
                  <c:v>545.46922059999997</c:v>
                </c:pt>
                <c:pt idx="30118">
                  <c:v>545.48720609999998</c:v>
                </c:pt>
                <c:pt idx="30119">
                  <c:v>545.50519059999988</c:v>
                </c:pt>
                <c:pt idx="30120">
                  <c:v>545.52317410000001</c:v>
                </c:pt>
                <c:pt idx="30121">
                  <c:v>545.54115659999991</c:v>
                </c:pt>
                <c:pt idx="30122">
                  <c:v>545.55913810000004</c:v>
                </c:pt>
                <c:pt idx="30123">
                  <c:v>545.57711859999995</c:v>
                </c:pt>
                <c:pt idx="30124">
                  <c:v>545.59509809999997</c:v>
                </c:pt>
                <c:pt idx="30125">
                  <c:v>545.6130766</c:v>
                </c:pt>
                <c:pt idx="30126">
                  <c:v>545.63105419999999</c:v>
                </c:pt>
                <c:pt idx="30127">
                  <c:v>545.64903070000003</c:v>
                </c:pt>
                <c:pt idx="30128">
                  <c:v>545.66700619999995</c:v>
                </c:pt>
                <c:pt idx="30129">
                  <c:v>545.68498069999998</c:v>
                </c:pt>
                <c:pt idx="30130">
                  <c:v>545.70295429999999</c:v>
                </c:pt>
                <c:pt idx="30131">
                  <c:v>545.67216899999994</c:v>
                </c:pt>
                <c:pt idx="30132">
                  <c:v>545.69113819999995</c:v>
                </c:pt>
                <c:pt idx="30133">
                  <c:v>545.71010639999997</c:v>
                </c:pt>
                <c:pt idx="30134">
                  <c:v>545.72907350000003</c:v>
                </c:pt>
                <c:pt idx="30135">
                  <c:v>545.74803959999997</c:v>
                </c:pt>
                <c:pt idx="30136">
                  <c:v>545.76700470000003</c:v>
                </c:pt>
                <c:pt idx="30137">
                  <c:v>545.78596879999998</c:v>
                </c:pt>
                <c:pt idx="30138">
                  <c:v>545.80493189999993</c:v>
                </c:pt>
                <c:pt idx="30139">
                  <c:v>545.82389389999992</c:v>
                </c:pt>
                <c:pt idx="30140">
                  <c:v>545.84285499999999</c:v>
                </c:pt>
                <c:pt idx="30141">
                  <c:v>545.86181499999998</c:v>
                </c:pt>
                <c:pt idx="30142">
                  <c:v>545.88077399999997</c:v>
                </c:pt>
                <c:pt idx="30143">
                  <c:v>545.89973199999997</c:v>
                </c:pt>
                <c:pt idx="30144">
                  <c:v>545.91868889999989</c:v>
                </c:pt>
                <c:pt idx="30145">
                  <c:v>545.93764490000001</c:v>
                </c:pt>
                <c:pt idx="30146">
                  <c:v>545.95659979999994</c:v>
                </c:pt>
                <c:pt idx="30147">
                  <c:v>545.97555369999998</c:v>
                </c:pt>
                <c:pt idx="30148">
                  <c:v>545.99450659999991</c:v>
                </c:pt>
                <c:pt idx="30149">
                  <c:v>546.01345849999996</c:v>
                </c:pt>
                <c:pt idx="30150">
                  <c:v>546.03240930000004</c:v>
                </c:pt>
                <c:pt idx="30151">
                  <c:v>546.05135910000001</c:v>
                </c:pt>
                <c:pt idx="30152">
                  <c:v>546.07030799999995</c:v>
                </c:pt>
                <c:pt idx="30153">
                  <c:v>546.08925569999997</c:v>
                </c:pt>
                <c:pt idx="30154">
                  <c:v>546.10820249999995</c:v>
                </c:pt>
                <c:pt idx="30155">
                  <c:v>546.12714830000004</c:v>
                </c:pt>
                <c:pt idx="30156">
                  <c:v>546.14609299999995</c:v>
                </c:pt>
                <c:pt idx="30157">
                  <c:v>546.16503669999997</c:v>
                </c:pt>
                <c:pt idx="30158">
                  <c:v>546.18397949999996</c:v>
                </c:pt>
                <c:pt idx="30159">
                  <c:v>546.20292109999991</c:v>
                </c:pt>
                <c:pt idx="30160">
                  <c:v>546.22186179999994</c:v>
                </c:pt>
                <c:pt idx="30161">
                  <c:v>546.24080149999986</c:v>
                </c:pt>
                <c:pt idx="30162">
                  <c:v>546.25974009999993</c:v>
                </c:pt>
                <c:pt idx="30163">
                  <c:v>546.27867769999989</c:v>
                </c:pt>
                <c:pt idx="30164">
                  <c:v>546.29761429999996</c:v>
                </c:pt>
                <c:pt idx="30165">
                  <c:v>546.31654989999993</c:v>
                </c:pt>
                <c:pt idx="30166">
                  <c:v>546.33548439999993</c:v>
                </c:pt>
                <c:pt idx="30167">
                  <c:v>546.3544179999999</c:v>
                </c:pt>
                <c:pt idx="30168">
                  <c:v>546.3733504999999</c:v>
                </c:pt>
                <c:pt idx="30169">
                  <c:v>546.39228199999991</c:v>
                </c:pt>
                <c:pt idx="30170">
                  <c:v>546.41121249999992</c:v>
                </c:pt>
                <c:pt idx="30171">
                  <c:v>546.43014199999993</c:v>
                </c:pt>
                <c:pt idx="30172">
                  <c:v>546.44907039999998</c:v>
                </c:pt>
                <c:pt idx="30173">
                  <c:v>546.46799779999992</c:v>
                </c:pt>
                <c:pt idx="30174">
                  <c:v>546.48692430000006</c:v>
                </c:pt>
                <c:pt idx="30175">
                  <c:v>546.50584959999992</c:v>
                </c:pt>
                <c:pt idx="30176">
                  <c:v>546.52477399999998</c:v>
                </c:pt>
                <c:pt idx="30177">
                  <c:v>546.54369740000004</c:v>
                </c:pt>
                <c:pt idx="30178">
                  <c:v>546.56261969999991</c:v>
                </c:pt>
                <c:pt idx="30179">
                  <c:v>546.58154100000002</c:v>
                </c:pt>
                <c:pt idx="30180">
                  <c:v>546.60046130000001</c:v>
                </c:pt>
                <c:pt idx="30181">
                  <c:v>546.61938059999989</c:v>
                </c:pt>
                <c:pt idx="30182">
                  <c:v>546.6382989</c:v>
                </c:pt>
                <c:pt idx="30183">
                  <c:v>546.65721610000003</c:v>
                </c:pt>
                <c:pt idx="30184">
                  <c:v>546.67613239999991</c:v>
                </c:pt>
                <c:pt idx="30185">
                  <c:v>546.69504759999995</c:v>
                </c:pt>
                <c:pt idx="30186">
                  <c:v>546.71396179999999</c:v>
                </c:pt>
                <c:pt idx="30187">
                  <c:v>546.73287499999992</c:v>
                </c:pt>
                <c:pt idx="30188">
                  <c:v>546.7517871</c:v>
                </c:pt>
                <c:pt idx="30189">
                  <c:v>546.77069829999994</c:v>
                </c:pt>
                <c:pt idx="30190">
                  <c:v>546.78960840000002</c:v>
                </c:pt>
                <c:pt idx="30191">
                  <c:v>546.80851749999999</c:v>
                </c:pt>
                <c:pt idx="30192">
                  <c:v>546.82742559999997</c:v>
                </c:pt>
                <c:pt idx="30193">
                  <c:v>546.84633259999998</c:v>
                </c:pt>
                <c:pt idx="30194">
                  <c:v>546.86523869999996</c:v>
                </c:pt>
                <c:pt idx="30195">
                  <c:v>546.88414369999998</c:v>
                </c:pt>
                <c:pt idx="30196">
                  <c:v>546.9030477</c:v>
                </c:pt>
                <c:pt idx="30197">
                  <c:v>546.92195069999991</c:v>
                </c:pt>
                <c:pt idx="30198">
                  <c:v>546.94085269999994</c:v>
                </c:pt>
                <c:pt idx="30199">
                  <c:v>546.95975369999996</c:v>
                </c:pt>
                <c:pt idx="30200">
                  <c:v>546.97865359999992</c:v>
                </c:pt>
                <c:pt idx="30201">
                  <c:v>546.99755249999998</c:v>
                </c:pt>
                <c:pt idx="30202">
                  <c:v>547.01645039999994</c:v>
                </c:pt>
                <c:pt idx="30203">
                  <c:v>547.0353472999999</c:v>
                </c:pt>
                <c:pt idx="30204">
                  <c:v>547.05424319999986</c:v>
                </c:pt>
                <c:pt idx="30205">
                  <c:v>547.07313799999997</c:v>
                </c:pt>
                <c:pt idx="30206">
                  <c:v>547.09203179999997</c:v>
                </c:pt>
                <c:pt idx="30207">
                  <c:v>547.11092469999994</c:v>
                </c:pt>
                <c:pt idx="30208">
                  <c:v>547.12981649999995</c:v>
                </c:pt>
                <c:pt idx="30209">
                  <c:v>547.14870719999999</c:v>
                </c:pt>
                <c:pt idx="30210">
                  <c:v>547.16759699999989</c:v>
                </c:pt>
                <c:pt idx="30211">
                  <c:v>547.18648569999993</c:v>
                </c:pt>
                <c:pt idx="30212">
                  <c:v>547.20537339999998</c:v>
                </c:pt>
                <c:pt idx="30213">
                  <c:v>547.22426009999992</c:v>
                </c:pt>
                <c:pt idx="30214">
                  <c:v>547.24314579999998</c:v>
                </c:pt>
                <c:pt idx="30215">
                  <c:v>547.26203049999992</c:v>
                </c:pt>
                <c:pt idx="30216">
                  <c:v>547.2809140999999</c:v>
                </c:pt>
                <c:pt idx="30217">
                  <c:v>547.29979679999997</c:v>
                </c:pt>
                <c:pt idx="30218">
                  <c:v>547.31867839999995</c:v>
                </c:pt>
                <c:pt idx="30219">
                  <c:v>547.33755899999994</c:v>
                </c:pt>
                <c:pt idx="30220">
                  <c:v>547.35643859999993</c:v>
                </c:pt>
                <c:pt idx="30221">
                  <c:v>547.37531709999996</c:v>
                </c:pt>
                <c:pt idx="30222">
                  <c:v>547.39419459999999</c:v>
                </c:pt>
                <c:pt idx="30223">
                  <c:v>547.41307119999999</c:v>
                </c:pt>
                <c:pt idx="30224">
                  <c:v>547.43194670000003</c:v>
                </c:pt>
                <c:pt idx="30225">
                  <c:v>547.45082119999995</c:v>
                </c:pt>
                <c:pt idx="30226">
                  <c:v>547.46969459999991</c:v>
                </c:pt>
                <c:pt idx="30227">
                  <c:v>547.48856709999995</c:v>
                </c:pt>
                <c:pt idx="30228">
                  <c:v>547.50743850000003</c:v>
                </c:pt>
                <c:pt idx="30229">
                  <c:v>547.52630889999989</c:v>
                </c:pt>
                <c:pt idx="30230">
                  <c:v>547.54517829999998</c:v>
                </c:pt>
                <c:pt idx="30231">
                  <c:v>547.56404669999995</c:v>
                </c:pt>
                <c:pt idx="30232">
                  <c:v>547.58291399999996</c:v>
                </c:pt>
                <c:pt idx="30233">
                  <c:v>547.60178039999994</c:v>
                </c:pt>
                <c:pt idx="30234">
                  <c:v>547.62064569999995</c:v>
                </c:pt>
                <c:pt idx="30235">
                  <c:v>547.63950999999997</c:v>
                </c:pt>
                <c:pt idx="30236">
                  <c:v>547.65837329999999</c:v>
                </c:pt>
                <c:pt idx="30237">
                  <c:v>547.67723549999994</c:v>
                </c:pt>
                <c:pt idx="30238">
                  <c:v>547.69609679999996</c:v>
                </c:pt>
                <c:pt idx="30239">
                  <c:v>547.71495699999991</c:v>
                </c:pt>
                <c:pt idx="30240">
                  <c:v>547.73381619999998</c:v>
                </c:pt>
                <c:pt idx="30241">
                  <c:v>547.75267439999993</c:v>
                </c:pt>
                <c:pt idx="30242">
                  <c:v>547.7715316</c:v>
                </c:pt>
                <c:pt idx="30243">
                  <c:v>547.7903877</c:v>
                </c:pt>
                <c:pt idx="30244">
                  <c:v>547.80924289999996</c:v>
                </c:pt>
                <c:pt idx="30245">
                  <c:v>547.82809699999996</c:v>
                </c:pt>
                <c:pt idx="30246">
                  <c:v>547.84695009999996</c:v>
                </c:pt>
                <c:pt idx="30247">
                  <c:v>547.86580219999996</c:v>
                </c:pt>
                <c:pt idx="30248">
                  <c:v>547.8846532</c:v>
                </c:pt>
                <c:pt idx="30249">
                  <c:v>547.90350330000001</c:v>
                </c:pt>
                <c:pt idx="30250">
                  <c:v>547.92235229999994</c:v>
                </c:pt>
                <c:pt idx="30251">
                  <c:v>547.94120029999999</c:v>
                </c:pt>
                <c:pt idx="30252">
                  <c:v>547.96004729999993</c:v>
                </c:pt>
                <c:pt idx="30253">
                  <c:v>547.97889329999998</c:v>
                </c:pt>
                <c:pt idx="30254">
                  <c:v>547.99773829999992</c:v>
                </c:pt>
                <c:pt idx="30255">
                  <c:v>548.0165821999999</c:v>
                </c:pt>
                <c:pt idx="30256">
                  <c:v>548.0354251</c:v>
                </c:pt>
                <c:pt idx="30257">
                  <c:v>548.05426699999998</c:v>
                </c:pt>
                <c:pt idx="30258">
                  <c:v>548.07310789999997</c:v>
                </c:pt>
                <c:pt idx="30259">
                  <c:v>548.09194779999996</c:v>
                </c:pt>
                <c:pt idx="30260">
                  <c:v>548.11078659999998</c:v>
                </c:pt>
                <c:pt idx="30261">
                  <c:v>548.12962440000001</c:v>
                </c:pt>
                <c:pt idx="30262">
                  <c:v>548.14846119999993</c:v>
                </c:pt>
                <c:pt idx="30263">
                  <c:v>548.16729699999996</c:v>
                </c:pt>
                <c:pt idx="30264">
                  <c:v>548.1861318</c:v>
                </c:pt>
                <c:pt idx="30265">
                  <c:v>548.20496559999992</c:v>
                </c:pt>
                <c:pt idx="30266">
                  <c:v>548.2237983</c:v>
                </c:pt>
                <c:pt idx="30267">
                  <c:v>548.24262999999996</c:v>
                </c:pt>
                <c:pt idx="30268">
                  <c:v>548.26146069999993</c:v>
                </c:pt>
                <c:pt idx="30269">
                  <c:v>548.28029040000001</c:v>
                </c:pt>
                <c:pt idx="30270">
                  <c:v>548.29911909999998</c:v>
                </c:pt>
                <c:pt idx="30271">
                  <c:v>548.31794669999999</c:v>
                </c:pt>
                <c:pt idx="30272">
                  <c:v>548.33677329999989</c:v>
                </c:pt>
                <c:pt idx="30273">
                  <c:v>548.3555988999999</c:v>
                </c:pt>
                <c:pt idx="30274">
                  <c:v>548.37442349999992</c:v>
                </c:pt>
                <c:pt idx="30275">
                  <c:v>548.39324709999994</c:v>
                </c:pt>
                <c:pt idx="30276">
                  <c:v>548.41206969999996</c:v>
                </c:pt>
                <c:pt idx="30277">
                  <c:v>548.43089120000002</c:v>
                </c:pt>
                <c:pt idx="30278">
                  <c:v>548.44971169999997</c:v>
                </c:pt>
                <c:pt idx="30279">
                  <c:v>548.46853119999992</c:v>
                </c:pt>
                <c:pt idx="30280">
                  <c:v>548.48734969999998</c:v>
                </c:pt>
                <c:pt idx="30281">
                  <c:v>548.50616720000005</c:v>
                </c:pt>
                <c:pt idx="30282">
                  <c:v>548.52498359999993</c:v>
                </c:pt>
                <c:pt idx="30283">
                  <c:v>548.54379900000004</c:v>
                </c:pt>
                <c:pt idx="30284">
                  <c:v>548.56261339999992</c:v>
                </c:pt>
                <c:pt idx="30285">
                  <c:v>548.58142680000003</c:v>
                </c:pt>
                <c:pt idx="30286">
                  <c:v>548.60023920000003</c:v>
                </c:pt>
                <c:pt idx="30287">
                  <c:v>548.61905049999996</c:v>
                </c:pt>
                <c:pt idx="30288">
                  <c:v>548.63786089999996</c:v>
                </c:pt>
                <c:pt idx="30289">
                  <c:v>548.65667019999989</c:v>
                </c:pt>
                <c:pt idx="30290">
                  <c:v>548.67547849999994</c:v>
                </c:pt>
                <c:pt idx="30291">
                  <c:v>548.69428579999999</c:v>
                </c:pt>
                <c:pt idx="30292">
                  <c:v>548.71309199999996</c:v>
                </c:pt>
                <c:pt idx="30293">
                  <c:v>548.7318972999999</c:v>
                </c:pt>
                <c:pt idx="30294">
                  <c:v>548.75070149999999</c:v>
                </c:pt>
                <c:pt idx="30295">
                  <c:v>548.76950469999997</c:v>
                </c:pt>
                <c:pt idx="30296">
                  <c:v>548.78830689999995</c:v>
                </c:pt>
                <c:pt idx="30297">
                  <c:v>548.80710809999994</c:v>
                </c:pt>
                <c:pt idx="30298">
                  <c:v>548.82590819999996</c:v>
                </c:pt>
                <c:pt idx="30299">
                  <c:v>548.84470740000006</c:v>
                </c:pt>
                <c:pt idx="30300">
                  <c:v>548.86350549999997</c:v>
                </c:pt>
                <c:pt idx="30301">
                  <c:v>548.8823026</c:v>
                </c:pt>
                <c:pt idx="30302">
                  <c:v>548.90109869999992</c:v>
                </c:pt>
                <c:pt idx="30303">
                  <c:v>548.91989369999988</c:v>
                </c:pt>
                <c:pt idx="30304">
                  <c:v>548.93868780000003</c:v>
                </c:pt>
                <c:pt idx="30305">
                  <c:v>548.95748079999998</c:v>
                </c:pt>
                <c:pt idx="30306">
                  <c:v>548.97627279999995</c:v>
                </c:pt>
                <c:pt idx="30307">
                  <c:v>548.99506379999991</c:v>
                </c:pt>
                <c:pt idx="30308">
                  <c:v>549.01385379999999</c:v>
                </c:pt>
                <c:pt idx="30309">
                  <c:v>549.0326427</c:v>
                </c:pt>
                <c:pt idx="30310">
                  <c:v>549.0514306</c:v>
                </c:pt>
                <c:pt idx="30311">
                  <c:v>549.07021759999998</c:v>
                </c:pt>
                <c:pt idx="30312">
                  <c:v>549.08900349999999</c:v>
                </c:pt>
                <c:pt idx="30313">
                  <c:v>549.10778829999992</c:v>
                </c:pt>
                <c:pt idx="30314">
                  <c:v>549.12657219999994</c:v>
                </c:pt>
                <c:pt idx="30315">
                  <c:v>549.145355</c:v>
                </c:pt>
                <c:pt idx="30316">
                  <c:v>549.1641368999999</c:v>
                </c:pt>
                <c:pt idx="30317">
                  <c:v>549.18291769999996</c:v>
                </c:pt>
                <c:pt idx="30318">
                  <c:v>549.20169749999991</c:v>
                </c:pt>
                <c:pt idx="30319">
                  <c:v>549.22047620000001</c:v>
                </c:pt>
                <c:pt idx="30320">
                  <c:v>549.23925399999996</c:v>
                </c:pt>
                <c:pt idx="30321">
                  <c:v>549.25803069999995</c:v>
                </c:pt>
                <c:pt idx="30322">
                  <c:v>549.27680639999994</c:v>
                </c:pt>
                <c:pt idx="30323">
                  <c:v>549.29558109999994</c:v>
                </c:pt>
                <c:pt idx="30324">
                  <c:v>549.31435479999993</c:v>
                </c:pt>
                <c:pt idx="30325">
                  <c:v>549.33312749999993</c:v>
                </c:pt>
                <c:pt idx="30326">
                  <c:v>549.35189909999997</c:v>
                </c:pt>
                <c:pt idx="30327">
                  <c:v>549.37066970000001</c:v>
                </c:pt>
                <c:pt idx="30328">
                  <c:v>549.38943940000001</c:v>
                </c:pt>
                <c:pt idx="30329">
                  <c:v>549.40820789999998</c:v>
                </c:pt>
                <c:pt idx="30330">
                  <c:v>549.42697550000003</c:v>
                </c:pt>
                <c:pt idx="30331">
                  <c:v>549.44574209999996</c:v>
                </c:pt>
                <c:pt idx="30332">
                  <c:v>549.46450759999993</c:v>
                </c:pt>
                <c:pt idx="30333">
                  <c:v>549.48327210000002</c:v>
                </c:pt>
                <c:pt idx="30334">
                  <c:v>549.5020356</c:v>
                </c:pt>
                <c:pt idx="30335">
                  <c:v>549.52079809999998</c:v>
                </c:pt>
                <c:pt idx="30336">
                  <c:v>549.5395595</c:v>
                </c:pt>
                <c:pt idx="30337">
                  <c:v>549.55831999999987</c:v>
                </c:pt>
                <c:pt idx="30338">
                  <c:v>549.5770794</c:v>
                </c:pt>
                <c:pt idx="30339">
                  <c:v>549.59583779999991</c:v>
                </c:pt>
                <c:pt idx="30340">
                  <c:v>549.61459519999994</c:v>
                </c:pt>
                <c:pt idx="30341">
                  <c:v>549.63335159999997</c:v>
                </c:pt>
                <c:pt idx="30342">
                  <c:v>549.65210689999992</c:v>
                </c:pt>
                <c:pt idx="30343">
                  <c:v>549.67086129999996</c:v>
                </c:pt>
                <c:pt idx="30344">
                  <c:v>549.68961459999991</c:v>
                </c:pt>
                <c:pt idx="30345">
                  <c:v>549.70836689999987</c:v>
                </c:pt>
                <c:pt idx="30346">
                  <c:v>549.72711819999995</c:v>
                </c:pt>
                <c:pt idx="30347">
                  <c:v>549.74586839999995</c:v>
                </c:pt>
                <c:pt idx="30348">
                  <c:v>549.76461770000003</c:v>
                </c:pt>
                <c:pt idx="30349">
                  <c:v>549.78336589999992</c:v>
                </c:pt>
                <c:pt idx="30350">
                  <c:v>549.80211309999993</c:v>
                </c:pt>
                <c:pt idx="30351">
                  <c:v>549.82085930000005</c:v>
                </c:pt>
                <c:pt idx="30352">
                  <c:v>549.83960439999998</c:v>
                </c:pt>
                <c:pt idx="30353">
                  <c:v>549.8583486</c:v>
                </c:pt>
                <c:pt idx="30354">
                  <c:v>549.87709169999994</c:v>
                </c:pt>
                <c:pt idx="30355">
                  <c:v>549.89583379999988</c:v>
                </c:pt>
                <c:pt idx="30356">
                  <c:v>549.91457490000005</c:v>
                </c:pt>
                <c:pt idx="30357">
                  <c:v>549.93331499999999</c:v>
                </c:pt>
                <c:pt idx="30358">
                  <c:v>549.95205409999994</c:v>
                </c:pt>
                <c:pt idx="30359">
                  <c:v>549.97079209999993</c:v>
                </c:pt>
                <c:pt idx="30360">
                  <c:v>549.98952909999991</c:v>
                </c:pt>
                <c:pt idx="30361">
                  <c:v>550.0082650999999</c:v>
                </c:pt>
                <c:pt idx="30362">
                  <c:v>550.0270000999999</c:v>
                </c:pt>
                <c:pt idx="30363">
                  <c:v>550.0457341</c:v>
                </c:pt>
                <c:pt idx="30364">
                  <c:v>550.06446699999992</c:v>
                </c:pt>
                <c:pt idx="30365">
                  <c:v>550.08319900000004</c:v>
                </c:pt>
                <c:pt idx="30366">
                  <c:v>550.10192989999996</c:v>
                </c:pt>
                <c:pt idx="30367">
                  <c:v>550.1206598</c:v>
                </c:pt>
                <c:pt idx="30368">
                  <c:v>550.13938870000004</c:v>
                </c:pt>
                <c:pt idx="30369">
                  <c:v>550.15811649999989</c:v>
                </c:pt>
                <c:pt idx="30370">
                  <c:v>550.17684340000005</c:v>
                </c:pt>
                <c:pt idx="30371">
                  <c:v>550.19556919999991</c:v>
                </c:pt>
                <c:pt idx="30372">
                  <c:v>550.21429399999988</c:v>
                </c:pt>
                <c:pt idx="30373">
                  <c:v>550.23301779999997</c:v>
                </c:pt>
                <c:pt idx="30374">
                  <c:v>550.25174049999998</c:v>
                </c:pt>
                <c:pt idx="30375">
                  <c:v>550.27046229999996</c:v>
                </c:pt>
                <c:pt idx="30376">
                  <c:v>550.28918299999998</c:v>
                </c:pt>
                <c:pt idx="30377">
                  <c:v>550.30790269999989</c:v>
                </c:pt>
                <c:pt idx="30378">
                  <c:v>550.32662139999991</c:v>
                </c:pt>
                <c:pt idx="30379">
                  <c:v>550.34533909999993</c:v>
                </c:pt>
                <c:pt idx="30380">
                  <c:v>550.36405579999996</c:v>
                </c:pt>
                <c:pt idx="30381">
                  <c:v>550.38277139999991</c:v>
                </c:pt>
                <c:pt idx="30382">
                  <c:v>550.40148599999998</c:v>
                </c:pt>
                <c:pt idx="30383">
                  <c:v>550.42019960000005</c:v>
                </c:pt>
                <c:pt idx="30384">
                  <c:v>550.43891219999989</c:v>
                </c:pt>
                <c:pt idx="30385">
                  <c:v>550.45762379999996</c:v>
                </c:pt>
                <c:pt idx="30386">
                  <c:v>550.47633429999996</c:v>
                </c:pt>
                <c:pt idx="30387">
                  <c:v>550.49504389999993</c:v>
                </c:pt>
                <c:pt idx="30388">
                  <c:v>550.51375239999993</c:v>
                </c:pt>
                <c:pt idx="30389">
                  <c:v>550.53245989999994</c:v>
                </c:pt>
                <c:pt idx="30390">
                  <c:v>550.55116639999994</c:v>
                </c:pt>
                <c:pt idx="30391">
                  <c:v>550.56987179999987</c:v>
                </c:pt>
                <c:pt idx="30392">
                  <c:v>550.58857620000003</c:v>
                </c:pt>
                <c:pt idx="30393">
                  <c:v>550.60727969999994</c:v>
                </c:pt>
                <c:pt idx="30394">
                  <c:v>550.62598209999999</c:v>
                </c:pt>
                <c:pt idx="30395">
                  <c:v>550.64468349999993</c:v>
                </c:pt>
                <c:pt idx="30396">
                  <c:v>550.66338380000002</c:v>
                </c:pt>
                <c:pt idx="30397">
                  <c:v>550.68208319999997</c:v>
                </c:pt>
                <c:pt idx="30398">
                  <c:v>550.70078149999995</c:v>
                </c:pt>
                <c:pt idx="30399">
                  <c:v>550.71947880000005</c:v>
                </c:pt>
                <c:pt idx="30400">
                  <c:v>550.73817509999992</c:v>
                </c:pt>
                <c:pt idx="30401">
                  <c:v>550.75687039999991</c:v>
                </c:pt>
                <c:pt idx="30402">
                  <c:v>550.77556460000005</c:v>
                </c:pt>
                <c:pt idx="30403">
                  <c:v>550.79425789999993</c:v>
                </c:pt>
                <c:pt idx="30404">
                  <c:v>550.81295009999997</c:v>
                </c:pt>
                <c:pt idx="30405">
                  <c:v>550.83164129999989</c:v>
                </c:pt>
                <c:pt idx="30406">
                  <c:v>550.85033150000004</c:v>
                </c:pt>
                <c:pt idx="30407">
                  <c:v>550.86902069999996</c:v>
                </c:pt>
                <c:pt idx="30408">
                  <c:v>550.88770879999993</c:v>
                </c:pt>
                <c:pt idx="30409">
                  <c:v>550.90639590000001</c:v>
                </c:pt>
                <c:pt idx="30410">
                  <c:v>550.92508209999994</c:v>
                </c:pt>
                <c:pt idx="30411">
                  <c:v>550.94376709999995</c:v>
                </c:pt>
                <c:pt idx="30412">
                  <c:v>550.96245120000003</c:v>
                </c:pt>
                <c:pt idx="30413">
                  <c:v>550.98113430000001</c:v>
                </c:pt>
                <c:pt idx="30414">
                  <c:v>550.99981630000002</c:v>
                </c:pt>
                <c:pt idx="30415">
                  <c:v>551.01849730000004</c:v>
                </c:pt>
                <c:pt idx="30416">
                  <c:v>551.03717730000005</c:v>
                </c:pt>
                <c:pt idx="30417">
                  <c:v>551.05585629999996</c:v>
                </c:pt>
                <c:pt idx="30418">
                  <c:v>551.07453429999998</c:v>
                </c:pt>
                <c:pt idx="30419">
                  <c:v>551.09321120000004</c:v>
                </c:pt>
                <c:pt idx="30420">
                  <c:v>551.11188719999996</c:v>
                </c:pt>
                <c:pt idx="30421">
                  <c:v>551.13056210000002</c:v>
                </c:pt>
                <c:pt idx="30422">
                  <c:v>551.14923599999997</c:v>
                </c:pt>
                <c:pt idx="30423">
                  <c:v>551.16790879999996</c:v>
                </c:pt>
                <c:pt idx="30424">
                  <c:v>551.18658069999992</c:v>
                </c:pt>
                <c:pt idx="30425">
                  <c:v>551.20525150000003</c:v>
                </c:pt>
                <c:pt idx="30426">
                  <c:v>551.22392139999999</c:v>
                </c:pt>
                <c:pt idx="30427">
                  <c:v>551.2425902</c:v>
                </c:pt>
                <c:pt idx="30428">
                  <c:v>551.26125789999992</c:v>
                </c:pt>
                <c:pt idx="30429">
                  <c:v>551.27992469999992</c:v>
                </c:pt>
                <c:pt idx="30430">
                  <c:v>551.29859049999993</c:v>
                </c:pt>
                <c:pt idx="30431">
                  <c:v>551.31725519999998</c:v>
                </c:pt>
                <c:pt idx="30432">
                  <c:v>551.33591889999991</c:v>
                </c:pt>
                <c:pt idx="30433">
                  <c:v>551.35458159999996</c:v>
                </c:pt>
                <c:pt idx="30434">
                  <c:v>551.37324330000001</c:v>
                </c:pt>
                <c:pt idx="30435">
                  <c:v>551.39190389999999</c:v>
                </c:pt>
                <c:pt idx="30436">
                  <c:v>551.41056359999993</c:v>
                </c:pt>
                <c:pt idx="30437">
                  <c:v>551.42922220000003</c:v>
                </c:pt>
                <c:pt idx="30438">
                  <c:v>551.4478797999999</c:v>
                </c:pt>
                <c:pt idx="30439">
                  <c:v>551.4665364</c:v>
                </c:pt>
                <c:pt idx="30440">
                  <c:v>551.4851918999999</c:v>
                </c:pt>
                <c:pt idx="30441">
                  <c:v>551.50384650000001</c:v>
                </c:pt>
                <c:pt idx="30442">
                  <c:v>551.52249999999992</c:v>
                </c:pt>
                <c:pt idx="30443">
                  <c:v>551.54115249999995</c:v>
                </c:pt>
                <c:pt idx="30444">
                  <c:v>551.55980399999999</c:v>
                </c:pt>
                <c:pt idx="30445">
                  <c:v>551.57845450000002</c:v>
                </c:pt>
                <c:pt idx="30446">
                  <c:v>551.59710389999998</c:v>
                </c:pt>
                <c:pt idx="30447">
                  <c:v>551.61575240000002</c:v>
                </c:pt>
                <c:pt idx="30448">
                  <c:v>551.63439979999998</c:v>
                </c:pt>
                <c:pt idx="30449">
                  <c:v>551.65304619999995</c:v>
                </c:pt>
                <c:pt idx="30450">
                  <c:v>551.67169160000003</c:v>
                </c:pt>
                <c:pt idx="30451">
                  <c:v>551.69033590000004</c:v>
                </c:pt>
                <c:pt idx="30452">
                  <c:v>551.7089792999999</c:v>
                </c:pt>
                <c:pt idx="30453">
                  <c:v>551.72762159999991</c:v>
                </c:pt>
                <c:pt idx="30454">
                  <c:v>551.74626290000003</c:v>
                </c:pt>
                <c:pt idx="30455">
                  <c:v>551.76490319999994</c:v>
                </c:pt>
                <c:pt idx="30456">
                  <c:v>551.78354249999995</c:v>
                </c:pt>
                <c:pt idx="30457">
                  <c:v>551.80218069999989</c:v>
                </c:pt>
                <c:pt idx="30458">
                  <c:v>551.82081800000003</c:v>
                </c:pt>
                <c:pt idx="30459">
                  <c:v>551.83945419999998</c:v>
                </c:pt>
                <c:pt idx="30460">
                  <c:v>551.85808939999993</c:v>
                </c:pt>
                <c:pt idx="30461">
                  <c:v>551.87672359999999</c:v>
                </c:pt>
                <c:pt idx="30462">
                  <c:v>551.89535679999994</c:v>
                </c:pt>
                <c:pt idx="30463">
                  <c:v>551.91398889999994</c:v>
                </c:pt>
                <c:pt idx="30464">
                  <c:v>551.93261999999993</c:v>
                </c:pt>
                <c:pt idx="30465">
                  <c:v>551.95125009999992</c:v>
                </c:pt>
                <c:pt idx="30466">
                  <c:v>551.96987919999992</c:v>
                </c:pt>
                <c:pt idx="30467">
                  <c:v>551.98850729999992</c:v>
                </c:pt>
                <c:pt idx="30468">
                  <c:v>552.00713440000004</c:v>
                </c:pt>
                <c:pt idx="30469">
                  <c:v>552.02576039999997</c:v>
                </c:pt>
                <c:pt idx="30470">
                  <c:v>552.0443853999999</c:v>
                </c:pt>
                <c:pt idx="30471">
                  <c:v>552.06300939999994</c:v>
                </c:pt>
                <c:pt idx="30472">
                  <c:v>552.08163239999999</c:v>
                </c:pt>
                <c:pt idx="30473">
                  <c:v>552.10025439999993</c:v>
                </c:pt>
                <c:pt idx="30474">
                  <c:v>552.11887530000001</c:v>
                </c:pt>
                <c:pt idx="30475">
                  <c:v>552.13749519999999</c:v>
                </c:pt>
                <c:pt idx="30476">
                  <c:v>552.15611409999997</c:v>
                </c:pt>
                <c:pt idx="30477">
                  <c:v>552.17473199999995</c:v>
                </c:pt>
                <c:pt idx="30478">
                  <c:v>552.19334889999993</c:v>
                </c:pt>
                <c:pt idx="30479">
                  <c:v>552.21196479999992</c:v>
                </c:pt>
                <c:pt idx="30480">
                  <c:v>552.23057959999994</c:v>
                </c:pt>
                <c:pt idx="30481">
                  <c:v>552.24919339999997</c:v>
                </c:pt>
                <c:pt idx="30482">
                  <c:v>552.2678062</c:v>
                </c:pt>
                <c:pt idx="30483">
                  <c:v>552.28641800000003</c:v>
                </c:pt>
                <c:pt idx="30484">
                  <c:v>552.30502879999995</c:v>
                </c:pt>
                <c:pt idx="30485">
                  <c:v>552.3236384999999</c:v>
                </c:pt>
                <c:pt idx="30486">
                  <c:v>552.34224719999997</c:v>
                </c:pt>
                <c:pt idx="30487">
                  <c:v>552.36085489999994</c:v>
                </c:pt>
                <c:pt idx="30488">
                  <c:v>552.37946160000001</c:v>
                </c:pt>
                <c:pt idx="30489">
                  <c:v>552.39806729999998</c:v>
                </c:pt>
                <c:pt idx="30490">
                  <c:v>552.41667189999998</c:v>
                </c:pt>
                <c:pt idx="30491">
                  <c:v>552.43527559999995</c:v>
                </c:pt>
                <c:pt idx="30492">
                  <c:v>552.45387819999996</c:v>
                </c:pt>
                <c:pt idx="30493">
                  <c:v>552.47247979999997</c:v>
                </c:pt>
                <c:pt idx="30494">
                  <c:v>552.49108039999999</c:v>
                </c:pt>
                <c:pt idx="30495">
                  <c:v>552.50967989999992</c:v>
                </c:pt>
                <c:pt idx="30496">
                  <c:v>552.52827849999994</c:v>
                </c:pt>
                <c:pt idx="30497">
                  <c:v>552.54687599999988</c:v>
                </c:pt>
                <c:pt idx="30498">
                  <c:v>552.56547249999994</c:v>
                </c:pt>
                <c:pt idx="30499">
                  <c:v>552.584068</c:v>
                </c:pt>
                <c:pt idx="30500">
                  <c:v>552.60266249999995</c:v>
                </c:pt>
                <c:pt idx="30501">
                  <c:v>552.62125589999994</c:v>
                </c:pt>
                <c:pt idx="30502">
                  <c:v>552.63984839999989</c:v>
                </c:pt>
                <c:pt idx="30503">
                  <c:v>552.6584398</c:v>
                </c:pt>
                <c:pt idx="30504">
                  <c:v>552.67703019999999</c:v>
                </c:pt>
                <c:pt idx="30505">
                  <c:v>552.69561959999999</c:v>
                </c:pt>
                <c:pt idx="30506">
                  <c:v>552.71420789999991</c:v>
                </c:pt>
                <c:pt idx="30507">
                  <c:v>552.73279530000002</c:v>
                </c:pt>
                <c:pt idx="30508">
                  <c:v>552.75138159999995</c:v>
                </c:pt>
                <c:pt idx="30509">
                  <c:v>552.76996689999999</c:v>
                </c:pt>
                <c:pt idx="30510">
                  <c:v>552.78855119999992</c:v>
                </c:pt>
                <c:pt idx="30511">
                  <c:v>552.80713449999996</c:v>
                </c:pt>
                <c:pt idx="30512">
                  <c:v>552.82571669999993</c:v>
                </c:pt>
                <c:pt idx="30513">
                  <c:v>552.84429799999987</c:v>
                </c:pt>
                <c:pt idx="30514">
                  <c:v>552.86287820000007</c:v>
                </c:pt>
                <c:pt idx="30515">
                  <c:v>552.88145740000004</c:v>
                </c:pt>
                <c:pt idx="30516">
                  <c:v>552.90003549999994</c:v>
                </c:pt>
                <c:pt idx="30517">
                  <c:v>552.91861270000004</c:v>
                </c:pt>
                <c:pt idx="30518">
                  <c:v>552.93718890000002</c:v>
                </c:pt>
                <c:pt idx="30519">
                  <c:v>552.95576400000004</c:v>
                </c:pt>
                <c:pt idx="30520">
                  <c:v>552.97433810000007</c:v>
                </c:pt>
                <c:pt idx="30521">
                  <c:v>552.99291119999998</c:v>
                </c:pt>
                <c:pt idx="30522">
                  <c:v>553.01148319999993</c:v>
                </c:pt>
                <c:pt idx="30523">
                  <c:v>553.03005429999996</c:v>
                </c:pt>
                <c:pt idx="30524">
                  <c:v>553.04862429999991</c:v>
                </c:pt>
                <c:pt idx="30525">
                  <c:v>553.06719329999999</c:v>
                </c:pt>
                <c:pt idx="30526">
                  <c:v>553.08576129999994</c:v>
                </c:pt>
                <c:pt idx="30527">
                  <c:v>553.10432830000002</c:v>
                </c:pt>
                <c:pt idx="30528">
                  <c:v>553.12289429999987</c:v>
                </c:pt>
                <c:pt idx="30529">
                  <c:v>553.14145919999999</c:v>
                </c:pt>
                <c:pt idx="30530">
                  <c:v>553.16002319999996</c:v>
                </c:pt>
                <c:pt idx="30531">
                  <c:v>553.17858609999996</c:v>
                </c:pt>
                <c:pt idx="30532">
                  <c:v>553.19714789999989</c:v>
                </c:pt>
                <c:pt idx="30533">
                  <c:v>553.2157087999999</c:v>
                </c:pt>
                <c:pt idx="30534">
                  <c:v>553.23426869999992</c:v>
                </c:pt>
                <c:pt idx="30535">
                  <c:v>553.25282749999997</c:v>
                </c:pt>
                <c:pt idx="30536">
                  <c:v>553.27138529999991</c:v>
                </c:pt>
                <c:pt idx="30537">
                  <c:v>553.28994209999996</c:v>
                </c:pt>
                <c:pt idx="30538">
                  <c:v>553.30849789999991</c:v>
                </c:pt>
                <c:pt idx="30539">
                  <c:v>553.32705269999997</c:v>
                </c:pt>
                <c:pt idx="30540">
                  <c:v>553.34560640000007</c:v>
                </c:pt>
                <c:pt idx="30541">
                  <c:v>553.36415909999994</c:v>
                </c:pt>
                <c:pt idx="30542">
                  <c:v>553.38271079999993</c:v>
                </c:pt>
                <c:pt idx="30543">
                  <c:v>553.40126149999992</c:v>
                </c:pt>
                <c:pt idx="30544">
                  <c:v>553.41981120000003</c:v>
                </c:pt>
                <c:pt idx="30545">
                  <c:v>553.43835979999994</c:v>
                </c:pt>
                <c:pt idx="30546">
                  <c:v>553.45690750000006</c:v>
                </c:pt>
                <c:pt idx="30547">
                  <c:v>553.47545409999998</c:v>
                </c:pt>
                <c:pt idx="30548">
                  <c:v>553.4939996999999</c:v>
                </c:pt>
                <c:pt idx="30549">
                  <c:v>553.51254429999994</c:v>
                </c:pt>
                <c:pt idx="30550">
                  <c:v>553.53108779999991</c:v>
                </c:pt>
                <c:pt idx="30551">
                  <c:v>553.54963040000007</c:v>
                </c:pt>
                <c:pt idx="30552">
                  <c:v>553.56817190000004</c:v>
                </c:pt>
                <c:pt idx="30553">
                  <c:v>553.58671240000001</c:v>
                </c:pt>
                <c:pt idx="30554">
                  <c:v>553.60525189999987</c:v>
                </c:pt>
                <c:pt idx="30555">
                  <c:v>553.62379029999988</c:v>
                </c:pt>
                <c:pt idx="30556">
                  <c:v>553.64232779999998</c:v>
                </c:pt>
                <c:pt idx="30557">
                  <c:v>553.66086419999999</c:v>
                </c:pt>
                <c:pt idx="30558">
                  <c:v>553.6793995999999</c:v>
                </c:pt>
                <c:pt idx="30559">
                  <c:v>553.69793399999992</c:v>
                </c:pt>
                <c:pt idx="30560">
                  <c:v>553.71646740000006</c:v>
                </c:pt>
                <c:pt idx="30561">
                  <c:v>553.73499979999997</c:v>
                </c:pt>
                <c:pt idx="30562">
                  <c:v>553.75353110000003</c:v>
                </c:pt>
                <c:pt idx="30563">
                  <c:v>553.77206139999998</c:v>
                </c:pt>
                <c:pt idx="30564">
                  <c:v>553.79059069999994</c:v>
                </c:pt>
                <c:pt idx="30565">
                  <c:v>553.80911900000001</c:v>
                </c:pt>
                <c:pt idx="30566">
                  <c:v>553.82764629999997</c:v>
                </c:pt>
                <c:pt idx="30567">
                  <c:v>553.84617259999993</c:v>
                </c:pt>
                <c:pt idx="30568">
                  <c:v>553.86469779999993</c:v>
                </c:pt>
                <c:pt idx="30569">
                  <c:v>553.88322199999993</c:v>
                </c:pt>
                <c:pt idx="30570">
                  <c:v>553.90174519999994</c:v>
                </c:pt>
                <c:pt idx="30571">
                  <c:v>553.92026739999994</c:v>
                </c:pt>
                <c:pt idx="30572">
                  <c:v>553.93878849999999</c:v>
                </c:pt>
                <c:pt idx="30573">
                  <c:v>553.9573087</c:v>
                </c:pt>
                <c:pt idx="30574">
                  <c:v>553.97582779999993</c:v>
                </c:pt>
                <c:pt idx="30575">
                  <c:v>553.99434589999998</c:v>
                </c:pt>
                <c:pt idx="30576">
                  <c:v>554.01286300000004</c:v>
                </c:pt>
                <c:pt idx="30577">
                  <c:v>554.03137909999998</c:v>
                </c:pt>
                <c:pt idx="30578">
                  <c:v>554.04989409999996</c:v>
                </c:pt>
                <c:pt idx="30579">
                  <c:v>554.06840809999994</c:v>
                </c:pt>
                <c:pt idx="30580">
                  <c:v>554.08692110000004</c:v>
                </c:pt>
                <c:pt idx="30581">
                  <c:v>554.10543309999991</c:v>
                </c:pt>
                <c:pt idx="30582">
                  <c:v>554.1239440999999</c:v>
                </c:pt>
                <c:pt idx="30583">
                  <c:v>554.14245410000001</c:v>
                </c:pt>
                <c:pt idx="30584">
                  <c:v>554.16096300000004</c:v>
                </c:pt>
                <c:pt idx="30585">
                  <c:v>554.17947089999996</c:v>
                </c:pt>
                <c:pt idx="30586">
                  <c:v>554.19797779999999</c:v>
                </c:pt>
                <c:pt idx="30587">
                  <c:v>554.21648370000003</c:v>
                </c:pt>
                <c:pt idx="30588">
                  <c:v>554.23498859999995</c:v>
                </c:pt>
                <c:pt idx="30589">
                  <c:v>554.25349240000003</c:v>
                </c:pt>
                <c:pt idx="30590">
                  <c:v>554.27199529999996</c:v>
                </c:pt>
                <c:pt idx="30591">
                  <c:v>554.29049709999993</c:v>
                </c:pt>
                <c:pt idx="30592">
                  <c:v>554.30899790000001</c:v>
                </c:pt>
                <c:pt idx="30593">
                  <c:v>554.32749769999998</c:v>
                </c:pt>
                <c:pt idx="30594">
                  <c:v>554.34599639999988</c:v>
                </c:pt>
                <c:pt idx="30595">
                  <c:v>554.36449419999997</c:v>
                </c:pt>
                <c:pt idx="30596">
                  <c:v>554.38299089999987</c:v>
                </c:pt>
                <c:pt idx="30597">
                  <c:v>554.4014866</c:v>
                </c:pt>
                <c:pt idx="30598">
                  <c:v>554.4199812999999</c:v>
                </c:pt>
                <c:pt idx="30599">
                  <c:v>554.43847489999996</c:v>
                </c:pt>
                <c:pt idx="30600">
                  <c:v>554.45696759999998</c:v>
                </c:pt>
                <c:pt idx="30601">
                  <c:v>554.47545919999993</c:v>
                </c:pt>
                <c:pt idx="30602">
                  <c:v>554.4939498</c:v>
                </c:pt>
                <c:pt idx="30603">
                  <c:v>554.51243939999995</c:v>
                </c:pt>
                <c:pt idx="30604">
                  <c:v>554.5309279999999</c:v>
                </c:pt>
                <c:pt idx="30605">
                  <c:v>554.54941559999997</c:v>
                </c:pt>
                <c:pt idx="30606">
                  <c:v>554.56790209999997</c:v>
                </c:pt>
                <c:pt idx="30607">
                  <c:v>554.58638759999997</c:v>
                </c:pt>
                <c:pt idx="30608">
                  <c:v>554.60487209999997</c:v>
                </c:pt>
                <c:pt idx="30609">
                  <c:v>554.62335559999997</c:v>
                </c:pt>
                <c:pt idx="30610">
                  <c:v>554.64183809999997</c:v>
                </c:pt>
                <c:pt idx="30611">
                  <c:v>554.66031950000001</c:v>
                </c:pt>
                <c:pt idx="30612">
                  <c:v>554.67879999999991</c:v>
                </c:pt>
                <c:pt idx="30613">
                  <c:v>554.69727939999996</c:v>
                </c:pt>
                <c:pt idx="30614">
                  <c:v>554.71575779999989</c:v>
                </c:pt>
                <c:pt idx="30615">
                  <c:v>554.73423509999998</c:v>
                </c:pt>
                <c:pt idx="30616">
                  <c:v>554.75271149999992</c:v>
                </c:pt>
                <c:pt idx="30617">
                  <c:v>554.7711867999999</c:v>
                </c:pt>
                <c:pt idx="30618">
                  <c:v>554.78966119999995</c:v>
                </c:pt>
                <c:pt idx="30619">
                  <c:v>554.80813450000005</c:v>
                </c:pt>
                <c:pt idx="30620">
                  <c:v>554.82660669999996</c:v>
                </c:pt>
                <c:pt idx="30621">
                  <c:v>554.84507799999994</c:v>
                </c:pt>
                <c:pt idx="30622">
                  <c:v>554.86354829999993</c:v>
                </c:pt>
                <c:pt idx="30623">
                  <c:v>554.88201749999996</c:v>
                </c:pt>
                <c:pt idx="30624">
                  <c:v>554.90048569999999</c:v>
                </c:pt>
                <c:pt idx="30625">
                  <c:v>554.91895289999991</c:v>
                </c:pt>
                <c:pt idx="30626">
                  <c:v>554.93741909999994</c:v>
                </c:pt>
                <c:pt idx="30627">
                  <c:v>554.95588420000001</c:v>
                </c:pt>
                <c:pt idx="30628">
                  <c:v>554.97434840000005</c:v>
                </c:pt>
                <c:pt idx="30629">
                  <c:v>554.9928114999999</c:v>
                </c:pt>
                <c:pt idx="30630">
                  <c:v>555.01127359999998</c:v>
                </c:pt>
                <c:pt idx="30631">
                  <c:v>555.02973469999995</c:v>
                </c:pt>
                <c:pt idx="30632">
                  <c:v>555.04819470000007</c:v>
                </c:pt>
                <c:pt idx="30633">
                  <c:v>555.06665379999993</c:v>
                </c:pt>
                <c:pt idx="30634">
                  <c:v>555.08511179999994</c:v>
                </c:pt>
                <c:pt idx="30635">
                  <c:v>555.10356879999995</c:v>
                </c:pt>
                <c:pt idx="30636">
                  <c:v>555.12202479999996</c:v>
                </c:pt>
                <c:pt idx="30637">
                  <c:v>555.14047979999998</c:v>
                </c:pt>
                <c:pt idx="30638">
                  <c:v>555.15893370000003</c:v>
                </c:pt>
                <c:pt idx="30639">
                  <c:v>555.17738669999994</c:v>
                </c:pt>
                <c:pt idx="30640">
                  <c:v>555.1958386</c:v>
                </c:pt>
                <c:pt idx="30641">
                  <c:v>555.21428949999995</c:v>
                </c:pt>
                <c:pt idx="30642">
                  <c:v>555.23273940000001</c:v>
                </c:pt>
                <c:pt idx="30643">
                  <c:v>555.25118829999997</c:v>
                </c:pt>
                <c:pt idx="30644">
                  <c:v>555.26963609999996</c:v>
                </c:pt>
                <c:pt idx="30645">
                  <c:v>555.28808289999995</c:v>
                </c:pt>
                <c:pt idx="30646">
                  <c:v>555.30652869999994</c:v>
                </c:pt>
                <c:pt idx="30647">
                  <c:v>555.32497349999994</c:v>
                </c:pt>
                <c:pt idx="30648">
                  <c:v>555.34341729999994</c:v>
                </c:pt>
                <c:pt idx="30649">
                  <c:v>555.36186009999994</c:v>
                </c:pt>
                <c:pt idx="30650">
                  <c:v>555.38030179999998</c:v>
                </c:pt>
                <c:pt idx="30651">
                  <c:v>555.39874250000003</c:v>
                </c:pt>
                <c:pt idx="30652">
                  <c:v>555.41718219999996</c:v>
                </c:pt>
                <c:pt idx="30653">
                  <c:v>555.4356209</c:v>
                </c:pt>
                <c:pt idx="30654">
                  <c:v>555.45405859999994</c:v>
                </c:pt>
                <c:pt idx="30655">
                  <c:v>555.47249519999991</c:v>
                </c:pt>
                <c:pt idx="30656">
                  <c:v>555.49093079999989</c:v>
                </c:pt>
                <c:pt idx="30657">
                  <c:v>555.50936539999998</c:v>
                </c:pt>
                <c:pt idx="30658">
                  <c:v>555.52779899999996</c:v>
                </c:pt>
                <c:pt idx="30659">
                  <c:v>555.54623159999994</c:v>
                </c:pt>
                <c:pt idx="30660">
                  <c:v>555.56466319999993</c:v>
                </c:pt>
                <c:pt idx="30661">
                  <c:v>555.58309370000006</c:v>
                </c:pt>
                <c:pt idx="30662">
                  <c:v>555.60152319999997</c:v>
                </c:pt>
                <c:pt idx="30663">
                  <c:v>555.6199517</c:v>
                </c:pt>
                <c:pt idx="30664">
                  <c:v>555.63837920000003</c:v>
                </c:pt>
                <c:pt idx="30665">
                  <c:v>555.65680569999995</c:v>
                </c:pt>
                <c:pt idx="30666">
                  <c:v>555.67523109999991</c:v>
                </c:pt>
                <c:pt idx="30667">
                  <c:v>555.69365549999998</c:v>
                </c:pt>
                <c:pt idx="30668">
                  <c:v>555.7120789999999</c:v>
                </c:pt>
                <c:pt idx="30669">
                  <c:v>555.73050130000001</c:v>
                </c:pt>
                <c:pt idx="30670">
                  <c:v>555.74892269999998</c:v>
                </c:pt>
                <c:pt idx="30671">
                  <c:v>555.76734309999995</c:v>
                </c:pt>
                <c:pt idx="30672">
                  <c:v>555.78576239999995</c:v>
                </c:pt>
                <c:pt idx="30673">
                  <c:v>555.80418069999996</c:v>
                </c:pt>
                <c:pt idx="30674">
                  <c:v>555.82259799999997</c:v>
                </c:pt>
                <c:pt idx="30675">
                  <c:v>555.84101429999998</c:v>
                </c:pt>
                <c:pt idx="30676">
                  <c:v>555.8594296</c:v>
                </c:pt>
                <c:pt idx="30677">
                  <c:v>555.87784379999994</c:v>
                </c:pt>
                <c:pt idx="30678">
                  <c:v>555.89625699999999</c:v>
                </c:pt>
                <c:pt idx="30679">
                  <c:v>555.9146692999999</c:v>
                </c:pt>
                <c:pt idx="30680">
                  <c:v>555.93308039999999</c:v>
                </c:pt>
                <c:pt idx="30681">
                  <c:v>555.95149059999994</c:v>
                </c:pt>
                <c:pt idx="30682">
                  <c:v>555.96989980000001</c:v>
                </c:pt>
                <c:pt idx="30683">
                  <c:v>555.9883079</c:v>
                </c:pt>
                <c:pt idx="30684">
                  <c:v>556.00671499999999</c:v>
                </c:pt>
                <c:pt idx="30685">
                  <c:v>556.02512109999998</c:v>
                </c:pt>
                <c:pt idx="30686">
                  <c:v>556.04352619999997</c:v>
                </c:pt>
                <c:pt idx="30687">
                  <c:v>556.06193029999997</c:v>
                </c:pt>
                <c:pt idx="30688">
                  <c:v>556.08033330000001</c:v>
                </c:pt>
                <c:pt idx="30689">
                  <c:v>556.09873529999993</c:v>
                </c:pt>
                <c:pt idx="30690">
                  <c:v>556.11713639999994</c:v>
                </c:pt>
                <c:pt idx="30691">
                  <c:v>556.1355362999999</c:v>
                </c:pt>
                <c:pt idx="30692">
                  <c:v>556.15393529999994</c:v>
                </c:pt>
                <c:pt idx="30693">
                  <c:v>556.17233329999999</c:v>
                </c:pt>
                <c:pt idx="30694">
                  <c:v>556.19073019999996</c:v>
                </c:pt>
                <c:pt idx="30695">
                  <c:v>556.20912609999993</c:v>
                </c:pt>
                <c:pt idx="30696">
                  <c:v>556.22752100000002</c:v>
                </c:pt>
                <c:pt idx="30697">
                  <c:v>556.24591489999989</c:v>
                </c:pt>
                <c:pt idx="30698">
                  <c:v>556.26430779999998</c:v>
                </c:pt>
                <c:pt idx="30699">
                  <c:v>556.28269959999989</c:v>
                </c:pt>
                <c:pt idx="30700">
                  <c:v>556.30109040000002</c:v>
                </c:pt>
                <c:pt idx="30701">
                  <c:v>556.31948019999993</c:v>
                </c:pt>
                <c:pt idx="30702">
                  <c:v>556.33786899999996</c:v>
                </c:pt>
                <c:pt idx="30703">
                  <c:v>556.35625679999998</c:v>
                </c:pt>
                <c:pt idx="30704">
                  <c:v>556.3746435999999</c:v>
                </c:pt>
                <c:pt idx="30705">
                  <c:v>556.39302929999997</c:v>
                </c:pt>
                <c:pt idx="30706">
                  <c:v>556.41141400000004</c:v>
                </c:pt>
                <c:pt idx="30707">
                  <c:v>556.42979769999999</c:v>
                </c:pt>
                <c:pt idx="30708">
                  <c:v>556.44818039999996</c:v>
                </c:pt>
                <c:pt idx="30709">
                  <c:v>556.46656209999992</c:v>
                </c:pt>
                <c:pt idx="30710">
                  <c:v>556.48494270000003</c:v>
                </c:pt>
                <c:pt idx="30711">
                  <c:v>556.50332230000004</c:v>
                </c:pt>
                <c:pt idx="30712">
                  <c:v>556.52170090000004</c:v>
                </c:pt>
                <c:pt idx="30713">
                  <c:v>556.54007849999994</c:v>
                </c:pt>
                <c:pt idx="30714">
                  <c:v>556.55845509999995</c:v>
                </c:pt>
                <c:pt idx="30715">
                  <c:v>556.57683059999999</c:v>
                </c:pt>
                <c:pt idx="30716">
                  <c:v>556.5952051999999</c:v>
                </c:pt>
                <c:pt idx="30717">
                  <c:v>556.61357869999995</c:v>
                </c:pt>
                <c:pt idx="30718">
                  <c:v>556.63195119999989</c:v>
                </c:pt>
                <c:pt idx="30719">
                  <c:v>556.65032269999995</c:v>
                </c:pt>
                <c:pt idx="30720">
                  <c:v>556.66869309999993</c:v>
                </c:pt>
                <c:pt idx="30721">
                  <c:v>556.68706259999988</c:v>
                </c:pt>
                <c:pt idx="30722">
                  <c:v>556.70543099999998</c:v>
                </c:pt>
                <c:pt idx="30723">
                  <c:v>556.72379839999996</c:v>
                </c:pt>
                <c:pt idx="30724">
                  <c:v>556.74216479999995</c:v>
                </c:pt>
                <c:pt idx="30725">
                  <c:v>556.76053019999995</c:v>
                </c:pt>
                <c:pt idx="30726">
                  <c:v>556.77889449999998</c:v>
                </c:pt>
                <c:pt idx="30727">
                  <c:v>556.79725789999998</c:v>
                </c:pt>
                <c:pt idx="30728">
                  <c:v>556.75965640000004</c:v>
                </c:pt>
                <c:pt idx="30729">
                  <c:v>556.77905679999992</c:v>
                </c:pt>
                <c:pt idx="30730">
                  <c:v>556.79845620000003</c:v>
                </c:pt>
                <c:pt idx="30731">
                  <c:v>556.81785449999995</c:v>
                </c:pt>
                <c:pt idx="30732">
                  <c:v>556.83725179999988</c:v>
                </c:pt>
                <c:pt idx="30733">
                  <c:v>556.85664800000006</c:v>
                </c:pt>
                <c:pt idx="30734">
                  <c:v>556.87604320000003</c:v>
                </c:pt>
                <c:pt idx="30735">
                  <c:v>556.89543729999991</c:v>
                </c:pt>
                <c:pt idx="30736">
                  <c:v>556.91483049999999</c:v>
                </c:pt>
                <c:pt idx="30737">
                  <c:v>556.93422249999992</c:v>
                </c:pt>
                <c:pt idx="30738">
                  <c:v>556.95361359999993</c:v>
                </c:pt>
                <c:pt idx="30739">
                  <c:v>556.97300359999997</c:v>
                </c:pt>
                <c:pt idx="30740">
                  <c:v>556.99239249999994</c:v>
                </c:pt>
                <c:pt idx="30741">
                  <c:v>557.01178040000002</c:v>
                </c:pt>
                <c:pt idx="30742">
                  <c:v>557.03116729999988</c:v>
                </c:pt>
                <c:pt idx="30743">
                  <c:v>557.05055319999997</c:v>
                </c:pt>
                <c:pt idx="30744">
                  <c:v>557.06993799999998</c:v>
                </c:pt>
                <c:pt idx="30745">
                  <c:v>557.08932169999991</c:v>
                </c:pt>
                <c:pt idx="30746">
                  <c:v>557.10870439999997</c:v>
                </c:pt>
                <c:pt idx="30747">
                  <c:v>557.1280860999999</c:v>
                </c:pt>
                <c:pt idx="30748">
                  <c:v>557.14746679999996</c:v>
                </c:pt>
                <c:pt idx="30749">
                  <c:v>557.16684639999994</c:v>
                </c:pt>
                <c:pt idx="30750">
                  <c:v>557.18622489999996</c:v>
                </c:pt>
                <c:pt idx="30751">
                  <c:v>557.20560250000005</c:v>
                </c:pt>
                <c:pt idx="30752">
                  <c:v>557.2249789</c:v>
                </c:pt>
                <c:pt idx="30753">
                  <c:v>557.24435440000002</c:v>
                </c:pt>
                <c:pt idx="30754">
                  <c:v>557.26372879999997</c:v>
                </c:pt>
                <c:pt idx="30755">
                  <c:v>557.28310220000003</c:v>
                </c:pt>
                <c:pt idx="30756">
                  <c:v>557.30247450000002</c:v>
                </c:pt>
                <c:pt idx="30757">
                  <c:v>557.32184580000001</c:v>
                </c:pt>
                <c:pt idx="30758">
                  <c:v>557.34121600000003</c:v>
                </c:pt>
                <c:pt idx="30759">
                  <c:v>557.36058519999995</c:v>
                </c:pt>
                <c:pt idx="30760">
                  <c:v>557.37995339999998</c:v>
                </c:pt>
                <c:pt idx="30761">
                  <c:v>557.39932050000004</c:v>
                </c:pt>
                <c:pt idx="30762">
                  <c:v>557.41868659999989</c:v>
                </c:pt>
                <c:pt idx="30763">
                  <c:v>557.43805169999996</c:v>
                </c:pt>
                <c:pt idx="30764">
                  <c:v>557.45741569999996</c:v>
                </c:pt>
                <c:pt idx="30765">
                  <c:v>557.47677870000007</c:v>
                </c:pt>
                <c:pt idx="30766">
                  <c:v>557.49614059999999</c:v>
                </c:pt>
                <c:pt idx="30767">
                  <c:v>557.51550149999991</c:v>
                </c:pt>
                <c:pt idx="30768">
                  <c:v>557.53486139999995</c:v>
                </c:pt>
                <c:pt idx="30769">
                  <c:v>557.55422020000003</c:v>
                </c:pt>
                <c:pt idx="30770">
                  <c:v>557.57357790000003</c:v>
                </c:pt>
                <c:pt idx="30771">
                  <c:v>557.5929347</c:v>
                </c:pt>
                <c:pt idx="30772">
                  <c:v>557.61229040000001</c:v>
                </c:pt>
                <c:pt idx="30773">
                  <c:v>557.63164500000005</c:v>
                </c:pt>
                <c:pt idx="30774">
                  <c:v>557.65099870000006</c:v>
                </c:pt>
                <c:pt idx="30775">
                  <c:v>557.67035119999991</c:v>
                </c:pt>
                <c:pt idx="30776">
                  <c:v>557.68970279999996</c:v>
                </c:pt>
                <c:pt idx="30777">
                  <c:v>557.70905329999994</c:v>
                </c:pt>
                <c:pt idx="30778">
                  <c:v>557.72840279999991</c:v>
                </c:pt>
                <c:pt idx="30779">
                  <c:v>557.74775119999993</c:v>
                </c:pt>
                <c:pt idx="30780">
                  <c:v>557.76709860000005</c:v>
                </c:pt>
                <c:pt idx="30781">
                  <c:v>557.78644489999999</c:v>
                </c:pt>
                <c:pt idx="30782">
                  <c:v>557.80579019999993</c:v>
                </c:pt>
                <c:pt idx="30783">
                  <c:v>557.82513449999999</c:v>
                </c:pt>
                <c:pt idx="30784">
                  <c:v>557.84447769999997</c:v>
                </c:pt>
                <c:pt idx="30785">
                  <c:v>557.86381989999995</c:v>
                </c:pt>
                <c:pt idx="30786">
                  <c:v>557.88316099999986</c:v>
                </c:pt>
                <c:pt idx="30787">
                  <c:v>557.90250119999996</c:v>
                </c:pt>
                <c:pt idx="30788">
                  <c:v>557.92184020000002</c:v>
                </c:pt>
                <c:pt idx="30789">
                  <c:v>557.94117830000005</c:v>
                </c:pt>
                <c:pt idx="30790">
                  <c:v>557.96051520000003</c:v>
                </c:pt>
                <c:pt idx="30791">
                  <c:v>557.97985119999987</c:v>
                </c:pt>
                <c:pt idx="30792">
                  <c:v>557.99918609999997</c:v>
                </c:pt>
                <c:pt idx="30793">
                  <c:v>558.01851999999997</c:v>
                </c:pt>
                <c:pt idx="30794">
                  <c:v>558.0378528</c:v>
                </c:pt>
                <c:pt idx="30795">
                  <c:v>558.05718459999991</c:v>
                </c:pt>
                <c:pt idx="30796">
                  <c:v>558.07651539999995</c:v>
                </c:pt>
                <c:pt idx="30797">
                  <c:v>558.09584509999991</c:v>
                </c:pt>
                <c:pt idx="30798">
                  <c:v>558.11517379999998</c:v>
                </c:pt>
                <c:pt idx="30799">
                  <c:v>558.13450139999998</c:v>
                </c:pt>
                <c:pt idx="30800">
                  <c:v>558.15382799999998</c:v>
                </c:pt>
                <c:pt idx="30801">
                  <c:v>558.17315359999998</c:v>
                </c:pt>
                <c:pt idx="30802">
                  <c:v>558.1924780999999</c:v>
                </c:pt>
                <c:pt idx="30803">
                  <c:v>558.21180159999994</c:v>
                </c:pt>
                <c:pt idx="30804">
                  <c:v>558.23112399999991</c:v>
                </c:pt>
                <c:pt idx="30805">
                  <c:v>558.25044539999999</c:v>
                </c:pt>
                <c:pt idx="30806">
                  <c:v>558.26976579999996</c:v>
                </c:pt>
                <c:pt idx="30807">
                  <c:v>558.28908509999997</c:v>
                </c:pt>
                <c:pt idx="30808">
                  <c:v>558.30840339999997</c:v>
                </c:pt>
                <c:pt idx="30809">
                  <c:v>558.32772059999991</c:v>
                </c:pt>
                <c:pt idx="30810">
                  <c:v>558.34703679999996</c:v>
                </c:pt>
                <c:pt idx="30811">
                  <c:v>558.36635200000001</c:v>
                </c:pt>
                <c:pt idx="30812">
                  <c:v>558.38566609999998</c:v>
                </c:pt>
                <c:pt idx="30813">
                  <c:v>558.40497919999996</c:v>
                </c:pt>
                <c:pt idx="30814">
                  <c:v>558.42429119999997</c:v>
                </c:pt>
                <c:pt idx="30815">
                  <c:v>558.44360219999999</c:v>
                </c:pt>
                <c:pt idx="30816">
                  <c:v>558.46291219999989</c:v>
                </c:pt>
                <c:pt idx="30817">
                  <c:v>558.48222110000006</c:v>
                </c:pt>
                <c:pt idx="30818">
                  <c:v>558.501529</c:v>
                </c:pt>
                <c:pt idx="30819">
                  <c:v>558.52083589999995</c:v>
                </c:pt>
                <c:pt idx="30820">
                  <c:v>558.54014169999994</c:v>
                </c:pt>
                <c:pt idx="30821">
                  <c:v>558.55944649999992</c:v>
                </c:pt>
                <c:pt idx="30822">
                  <c:v>558.57875019999994</c:v>
                </c:pt>
                <c:pt idx="30823">
                  <c:v>558.59805289999997</c:v>
                </c:pt>
                <c:pt idx="30824">
                  <c:v>558.61735459999989</c:v>
                </c:pt>
                <c:pt idx="30825">
                  <c:v>558.63665519999995</c:v>
                </c:pt>
                <c:pt idx="30826">
                  <c:v>558.65595469999994</c:v>
                </c:pt>
                <c:pt idx="30827">
                  <c:v>558.67525330000001</c:v>
                </c:pt>
                <c:pt idx="30828">
                  <c:v>558.6945508</c:v>
                </c:pt>
                <c:pt idx="30829">
                  <c:v>558.71384719999992</c:v>
                </c:pt>
                <c:pt idx="30830">
                  <c:v>558.73314270000003</c:v>
                </c:pt>
                <c:pt idx="30831">
                  <c:v>558.75243699999987</c:v>
                </c:pt>
                <c:pt idx="30832">
                  <c:v>558.77173040000002</c:v>
                </c:pt>
                <c:pt idx="30833">
                  <c:v>558.79102269999998</c:v>
                </c:pt>
                <c:pt idx="30834">
                  <c:v>558.81031389999998</c:v>
                </c:pt>
                <c:pt idx="30835">
                  <c:v>558.82960419999995</c:v>
                </c:pt>
                <c:pt idx="30836">
                  <c:v>558.84889329999999</c:v>
                </c:pt>
                <c:pt idx="30837">
                  <c:v>558.86818149999988</c:v>
                </c:pt>
                <c:pt idx="30838">
                  <c:v>558.88746859999992</c:v>
                </c:pt>
                <c:pt idx="30839">
                  <c:v>558.90675469999996</c:v>
                </c:pt>
                <c:pt idx="30840">
                  <c:v>558.92603969999993</c:v>
                </c:pt>
                <c:pt idx="30841">
                  <c:v>558.9453236999999</c:v>
                </c:pt>
                <c:pt idx="30842">
                  <c:v>558.96460659999991</c:v>
                </c:pt>
                <c:pt idx="30843">
                  <c:v>558.98388849999992</c:v>
                </c:pt>
                <c:pt idx="30844">
                  <c:v>559.00316939999993</c:v>
                </c:pt>
                <c:pt idx="30845">
                  <c:v>559.02244919999998</c:v>
                </c:pt>
                <c:pt idx="30846">
                  <c:v>559.04172799999992</c:v>
                </c:pt>
                <c:pt idx="30847">
                  <c:v>559.06100579999998</c:v>
                </c:pt>
                <c:pt idx="30848">
                  <c:v>559.08028249999995</c:v>
                </c:pt>
                <c:pt idx="30849">
                  <c:v>559.09955809999997</c:v>
                </c:pt>
                <c:pt idx="30850">
                  <c:v>559.11883279999995</c:v>
                </c:pt>
                <c:pt idx="30851">
                  <c:v>559.13810639999997</c:v>
                </c:pt>
                <c:pt idx="30852">
                  <c:v>559.15737890000003</c:v>
                </c:pt>
                <c:pt idx="30853">
                  <c:v>559.17665039999997</c:v>
                </c:pt>
                <c:pt idx="30854">
                  <c:v>559.19592089999992</c:v>
                </c:pt>
                <c:pt idx="30855">
                  <c:v>559.2151902999999</c:v>
                </c:pt>
                <c:pt idx="30856">
                  <c:v>559.23445869999989</c:v>
                </c:pt>
                <c:pt idx="30857">
                  <c:v>559.25372609999999</c:v>
                </c:pt>
                <c:pt idx="30858">
                  <c:v>559.27299239999991</c:v>
                </c:pt>
                <c:pt idx="30859">
                  <c:v>559.29225769999994</c:v>
                </c:pt>
                <c:pt idx="30860">
                  <c:v>559.3115219</c:v>
                </c:pt>
                <c:pt idx="30861">
                  <c:v>559.33078509999996</c:v>
                </c:pt>
                <c:pt idx="30862">
                  <c:v>559.35004730000003</c:v>
                </c:pt>
                <c:pt idx="30863">
                  <c:v>559.36930839999991</c:v>
                </c:pt>
                <c:pt idx="30864">
                  <c:v>559.38856850000002</c:v>
                </c:pt>
                <c:pt idx="30865">
                  <c:v>559.40782749999994</c:v>
                </c:pt>
                <c:pt idx="30866">
                  <c:v>559.42708549999998</c:v>
                </c:pt>
                <c:pt idx="30867">
                  <c:v>559.4463424999999</c:v>
                </c:pt>
                <c:pt idx="30868">
                  <c:v>559.46559839999998</c:v>
                </c:pt>
                <c:pt idx="30869">
                  <c:v>559.48485329999994</c:v>
                </c:pt>
                <c:pt idx="30870">
                  <c:v>559.50410719999991</c:v>
                </c:pt>
                <c:pt idx="30871">
                  <c:v>559.52335999999991</c:v>
                </c:pt>
                <c:pt idx="30872">
                  <c:v>559.54261169999995</c:v>
                </c:pt>
                <c:pt idx="30873">
                  <c:v>559.56186249999996</c:v>
                </c:pt>
                <c:pt idx="30874">
                  <c:v>559.58111220000001</c:v>
                </c:pt>
                <c:pt idx="30875">
                  <c:v>559.60036079999998</c:v>
                </c:pt>
                <c:pt idx="30876">
                  <c:v>559.61960839999995</c:v>
                </c:pt>
                <c:pt idx="30877">
                  <c:v>559.63885499999992</c:v>
                </c:pt>
                <c:pt idx="30878">
                  <c:v>559.65810049999993</c:v>
                </c:pt>
                <c:pt idx="30879">
                  <c:v>559.67734499999995</c:v>
                </c:pt>
                <c:pt idx="30880">
                  <c:v>559.69658849999996</c:v>
                </c:pt>
                <c:pt idx="30881">
                  <c:v>559.71583090000001</c:v>
                </c:pt>
                <c:pt idx="30882">
                  <c:v>559.73507229999996</c:v>
                </c:pt>
                <c:pt idx="30883">
                  <c:v>559.75431259999993</c:v>
                </c:pt>
                <c:pt idx="30884">
                  <c:v>559.77355189999992</c:v>
                </c:pt>
                <c:pt idx="30885">
                  <c:v>559.79279010000005</c:v>
                </c:pt>
                <c:pt idx="30886">
                  <c:v>559.81202739999992</c:v>
                </c:pt>
                <c:pt idx="30887">
                  <c:v>559.83126349999998</c:v>
                </c:pt>
                <c:pt idx="30888">
                  <c:v>559.85049869999989</c:v>
                </c:pt>
                <c:pt idx="30889">
                  <c:v>559.86973280000007</c:v>
                </c:pt>
                <c:pt idx="30890">
                  <c:v>559.88896580000005</c:v>
                </c:pt>
                <c:pt idx="30891">
                  <c:v>559.9081979</c:v>
                </c:pt>
                <c:pt idx="30892">
                  <c:v>559.92742880000003</c:v>
                </c:pt>
                <c:pt idx="30893">
                  <c:v>559.94665880000002</c:v>
                </c:pt>
                <c:pt idx="30894">
                  <c:v>559.96588769999994</c:v>
                </c:pt>
                <c:pt idx="30895">
                  <c:v>559.98511550000001</c:v>
                </c:pt>
                <c:pt idx="30896">
                  <c:v>560.00434239999993</c:v>
                </c:pt>
                <c:pt idx="30897">
                  <c:v>560.02356819999989</c:v>
                </c:pt>
                <c:pt idx="30898">
                  <c:v>560.04279289999999</c:v>
                </c:pt>
                <c:pt idx="30899">
                  <c:v>560.06201659999999</c:v>
                </c:pt>
                <c:pt idx="30900">
                  <c:v>560.08123929999999</c:v>
                </c:pt>
                <c:pt idx="30901">
                  <c:v>560.10046090000003</c:v>
                </c:pt>
                <c:pt idx="30902">
                  <c:v>560.11968149999996</c:v>
                </c:pt>
                <c:pt idx="30903">
                  <c:v>560.13890099999992</c:v>
                </c:pt>
                <c:pt idx="30904">
                  <c:v>560.15811949999988</c:v>
                </c:pt>
                <c:pt idx="30905">
                  <c:v>560.17733699999997</c:v>
                </c:pt>
                <c:pt idx="30906">
                  <c:v>560.19655339999997</c:v>
                </c:pt>
                <c:pt idx="30907">
                  <c:v>560.21576879999998</c:v>
                </c:pt>
                <c:pt idx="30908">
                  <c:v>560.23498319999999</c:v>
                </c:pt>
                <c:pt idx="30909">
                  <c:v>560.25419650000003</c:v>
                </c:pt>
                <c:pt idx="30910">
                  <c:v>560.27340879999997</c:v>
                </c:pt>
                <c:pt idx="30911">
                  <c:v>560.29261999999994</c:v>
                </c:pt>
                <c:pt idx="30912">
                  <c:v>560.31183019999992</c:v>
                </c:pt>
                <c:pt idx="30913">
                  <c:v>560.33103940000001</c:v>
                </c:pt>
                <c:pt idx="30914">
                  <c:v>560.35024750000002</c:v>
                </c:pt>
                <c:pt idx="30915">
                  <c:v>560.36945459999993</c:v>
                </c:pt>
                <c:pt idx="30916">
                  <c:v>560.38866059999998</c:v>
                </c:pt>
                <c:pt idx="30917">
                  <c:v>560.40786559999992</c:v>
                </c:pt>
                <c:pt idx="30918">
                  <c:v>560.42706950000002</c:v>
                </c:pt>
                <c:pt idx="30919">
                  <c:v>560.44627249999996</c:v>
                </c:pt>
                <c:pt idx="30920">
                  <c:v>560.46547429999987</c:v>
                </c:pt>
                <c:pt idx="30921">
                  <c:v>560.48467519999997</c:v>
                </c:pt>
                <c:pt idx="30922">
                  <c:v>560.50387499999999</c:v>
                </c:pt>
                <c:pt idx="30923">
                  <c:v>560.52307380000002</c:v>
                </c:pt>
                <c:pt idx="30924">
                  <c:v>560.54227149999997</c:v>
                </c:pt>
                <c:pt idx="30925">
                  <c:v>560.56146819999992</c:v>
                </c:pt>
                <c:pt idx="30926">
                  <c:v>560.58066380000002</c:v>
                </c:pt>
                <c:pt idx="30927">
                  <c:v>560.59985840000002</c:v>
                </c:pt>
                <c:pt idx="30928">
                  <c:v>560.61905200000001</c:v>
                </c:pt>
                <c:pt idx="30929">
                  <c:v>560.63824449999993</c:v>
                </c:pt>
                <c:pt idx="30930">
                  <c:v>560.65743599999996</c:v>
                </c:pt>
                <c:pt idx="30931">
                  <c:v>560.67662640000003</c:v>
                </c:pt>
                <c:pt idx="30932">
                  <c:v>560.69581579999988</c:v>
                </c:pt>
                <c:pt idx="30933">
                  <c:v>560.71500419999995</c:v>
                </c:pt>
                <c:pt idx="30934">
                  <c:v>560.73419149999995</c:v>
                </c:pt>
                <c:pt idx="30935">
                  <c:v>560.75337779999995</c:v>
                </c:pt>
                <c:pt idx="30936">
                  <c:v>560.77256309999996</c:v>
                </c:pt>
                <c:pt idx="30937">
                  <c:v>560.7917473</c:v>
                </c:pt>
                <c:pt idx="30938">
                  <c:v>560.81093050000004</c:v>
                </c:pt>
                <c:pt idx="30939">
                  <c:v>560.83011260000001</c:v>
                </c:pt>
                <c:pt idx="30940">
                  <c:v>560.84929369999998</c:v>
                </c:pt>
                <c:pt idx="30941">
                  <c:v>560.86847379999995</c:v>
                </c:pt>
                <c:pt idx="30942">
                  <c:v>560.88765279999996</c:v>
                </c:pt>
                <c:pt idx="30943">
                  <c:v>560.9068307</c:v>
                </c:pt>
                <c:pt idx="30944">
                  <c:v>560.9260076999999</c:v>
                </c:pt>
                <c:pt idx="30945">
                  <c:v>560.94518359999995</c:v>
                </c:pt>
                <c:pt idx="30946">
                  <c:v>560.96435840000004</c:v>
                </c:pt>
                <c:pt idx="30947">
                  <c:v>560.98353229999987</c:v>
                </c:pt>
                <c:pt idx="30948">
                  <c:v>561.00270499999999</c:v>
                </c:pt>
                <c:pt idx="30949">
                  <c:v>561.02187679999997</c:v>
                </c:pt>
                <c:pt idx="30950">
                  <c:v>561.04104749999999</c:v>
                </c:pt>
                <c:pt idx="30951">
                  <c:v>561.06021710000005</c:v>
                </c:pt>
                <c:pt idx="30952">
                  <c:v>561.07938579999995</c:v>
                </c:pt>
                <c:pt idx="30953">
                  <c:v>561.09855329999994</c:v>
                </c:pt>
                <c:pt idx="30954">
                  <c:v>561.1177199</c:v>
                </c:pt>
                <c:pt idx="30955">
                  <c:v>561.13688539999998</c:v>
                </c:pt>
                <c:pt idx="30956">
                  <c:v>561.15604989999997</c:v>
                </c:pt>
                <c:pt idx="30957">
                  <c:v>561.17521329999988</c:v>
                </c:pt>
                <c:pt idx="30958">
                  <c:v>561.19437569999991</c:v>
                </c:pt>
                <c:pt idx="30959">
                  <c:v>561.21353699999997</c:v>
                </c:pt>
                <c:pt idx="30960">
                  <c:v>561.23269729999993</c:v>
                </c:pt>
                <c:pt idx="30961">
                  <c:v>561.25185659999988</c:v>
                </c:pt>
                <c:pt idx="30962">
                  <c:v>561.27101479999999</c:v>
                </c:pt>
                <c:pt idx="30963">
                  <c:v>561.29017199999998</c:v>
                </c:pt>
                <c:pt idx="30964">
                  <c:v>561.30932819999998</c:v>
                </c:pt>
                <c:pt idx="30965">
                  <c:v>561.3284832999999</c:v>
                </c:pt>
                <c:pt idx="30966">
                  <c:v>561.34763739999994</c:v>
                </c:pt>
                <c:pt idx="30967">
                  <c:v>561.36679040000001</c:v>
                </c:pt>
                <c:pt idx="30968">
                  <c:v>561.38594239999998</c:v>
                </c:pt>
                <c:pt idx="30969">
                  <c:v>561.40509329999986</c:v>
                </c:pt>
                <c:pt idx="30970">
                  <c:v>561.42424319999998</c:v>
                </c:pt>
                <c:pt idx="30971">
                  <c:v>561.44339209999998</c:v>
                </c:pt>
                <c:pt idx="30972">
                  <c:v>561.46253999999988</c:v>
                </c:pt>
                <c:pt idx="30973">
                  <c:v>561.48168680000003</c:v>
                </c:pt>
                <c:pt idx="30974">
                  <c:v>561.5008325</c:v>
                </c:pt>
                <c:pt idx="30975">
                  <c:v>561.51997719999997</c:v>
                </c:pt>
                <c:pt idx="30976">
                  <c:v>561.53912089999994</c:v>
                </c:pt>
                <c:pt idx="30977">
                  <c:v>561.55826349999995</c:v>
                </c:pt>
                <c:pt idx="30978">
                  <c:v>561.57740509999996</c:v>
                </c:pt>
                <c:pt idx="30979">
                  <c:v>561.59654569999998</c:v>
                </c:pt>
                <c:pt idx="30980">
                  <c:v>561.61568519999992</c:v>
                </c:pt>
                <c:pt idx="30981">
                  <c:v>561.63482369999997</c:v>
                </c:pt>
                <c:pt idx="30982">
                  <c:v>561.65396120000003</c:v>
                </c:pt>
                <c:pt idx="30983">
                  <c:v>561.67309759999989</c:v>
                </c:pt>
                <c:pt idx="30984">
                  <c:v>561.69223290000002</c:v>
                </c:pt>
                <c:pt idx="30985">
                  <c:v>561.71136719999993</c:v>
                </c:pt>
                <c:pt idx="30986">
                  <c:v>561.73050049999995</c:v>
                </c:pt>
                <c:pt idx="30987">
                  <c:v>561.74963279999997</c:v>
                </c:pt>
                <c:pt idx="30988">
                  <c:v>561.76876399999992</c:v>
                </c:pt>
                <c:pt idx="30989">
                  <c:v>561.78789419999998</c:v>
                </c:pt>
                <c:pt idx="30990">
                  <c:v>561.80702329999997</c:v>
                </c:pt>
                <c:pt idx="30991">
                  <c:v>561.82615139999996</c:v>
                </c:pt>
                <c:pt idx="30992">
                  <c:v>561.84527839999998</c:v>
                </c:pt>
                <c:pt idx="30993">
                  <c:v>561.8644043999999</c:v>
                </c:pt>
                <c:pt idx="30994">
                  <c:v>561.88352939999993</c:v>
                </c:pt>
                <c:pt idx="30995">
                  <c:v>561.9026533</c:v>
                </c:pt>
                <c:pt idx="30996">
                  <c:v>561.92177619999995</c:v>
                </c:pt>
                <c:pt idx="30997">
                  <c:v>561.94089810000003</c:v>
                </c:pt>
                <c:pt idx="30998">
                  <c:v>561.96001889999991</c:v>
                </c:pt>
                <c:pt idx="30999">
                  <c:v>561.97913869999991</c:v>
                </c:pt>
                <c:pt idx="31000">
                  <c:v>561.99825740000006</c:v>
                </c:pt>
                <c:pt idx="31001">
                  <c:v>562.01737509999998</c:v>
                </c:pt>
                <c:pt idx="31002">
                  <c:v>562.03649180000002</c:v>
                </c:pt>
                <c:pt idx="31003">
                  <c:v>562.05560739999999</c:v>
                </c:pt>
                <c:pt idx="31004">
                  <c:v>562.07472199999995</c:v>
                </c:pt>
                <c:pt idx="31005">
                  <c:v>562.09383549999995</c:v>
                </c:pt>
                <c:pt idx="31006">
                  <c:v>562.11294799999996</c:v>
                </c:pt>
                <c:pt idx="31007">
                  <c:v>562.13205949999997</c:v>
                </c:pt>
                <c:pt idx="31008">
                  <c:v>562.1511698999999</c:v>
                </c:pt>
                <c:pt idx="31009">
                  <c:v>562.17027929999995</c:v>
                </c:pt>
                <c:pt idx="31010">
                  <c:v>562.18938759999992</c:v>
                </c:pt>
                <c:pt idx="31011">
                  <c:v>562.20849489999989</c:v>
                </c:pt>
                <c:pt idx="31012">
                  <c:v>562.22760119999987</c:v>
                </c:pt>
                <c:pt idx="31013">
                  <c:v>562.24670639999999</c:v>
                </c:pt>
                <c:pt idx="31014">
                  <c:v>562.26581060000001</c:v>
                </c:pt>
                <c:pt idx="31015">
                  <c:v>562.28491369999995</c:v>
                </c:pt>
                <c:pt idx="31016">
                  <c:v>562.30401579999989</c:v>
                </c:pt>
                <c:pt idx="31017">
                  <c:v>562.32311689999995</c:v>
                </c:pt>
                <c:pt idx="31018">
                  <c:v>562.34221690000004</c:v>
                </c:pt>
                <c:pt idx="31019">
                  <c:v>562.36131589999991</c:v>
                </c:pt>
                <c:pt idx="31020">
                  <c:v>562.38041390000001</c:v>
                </c:pt>
                <c:pt idx="31021">
                  <c:v>562.39951080000003</c:v>
                </c:pt>
                <c:pt idx="31022">
                  <c:v>562.41860659999998</c:v>
                </c:pt>
                <c:pt idx="31023">
                  <c:v>562.43770149999989</c:v>
                </c:pt>
                <c:pt idx="31024">
                  <c:v>562.45679529999995</c:v>
                </c:pt>
                <c:pt idx="31025">
                  <c:v>562.47588799999994</c:v>
                </c:pt>
                <c:pt idx="31026">
                  <c:v>562.49497969999993</c:v>
                </c:pt>
                <c:pt idx="31027">
                  <c:v>562.51407039999992</c:v>
                </c:pt>
                <c:pt idx="31028">
                  <c:v>562.53315999999995</c:v>
                </c:pt>
                <c:pt idx="31029">
                  <c:v>562.55224859999998</c:v>
                </c:pt>
                <c:pt idx="31030">
                  <c:v>562.57133620000002</c:v>
                </c:pt>
                <c:pt idx="31031">
                  <c:v>562.59042269999986</c:v>
                </c:pt>
                <c:pt idx="31032">
                  <c:v>562.60950819999994</c:v>
                </c:pt>
                <c:pt idx="31033">
                  <c:v>562.62859259999993</c:v>
                </c:pt>
                <c:pt idx="31034">
                  <c:v>562.64767599999993</c:v>
                </c:pt>
                <c:pt idx="31035">
                  <c:v>562.66675839999994</c:v>
                </c:pt>
                <c:pt idx="31036">
                  <c:v>562.68583969999997</c:v>
                </c:pt>
                <c:pt idx="31037">
                  <c:v>562.70492000000002</c:v>
                </c:pt>
                <c:pt idx="31038">
                  <c:v>562.72399919999998</c:v>
                </c:pt>
                <c:pt idx="31039">
                  <c:v>562.74307739999995</c:v>
                </c:pt>
                <c:pt idx="31040">
                  <c:v>562.76215459999992</c:v>
                </c:pt>
                <c:pt idx="31041">
                  <c:v>562.78123069999992</c:v>
                </c:pt>
                <c:pt idx="31042">
                  <c:v>562.80030579999993</c:v>
                </c:pt>
                <c:pt idx="31043">
                  <c:v>562.81937979999998</c:v>
                </c:pt>
                <c:pt idx="31044">
                  <c:v>562.83845279999991</c:v>
                </c:pt>
                <c:pt idx="31045">
                  <c:v>562.85752479999996</c:v>
                </c:pt>
                <c:pt idx="31046">
                  <c:v>562.87659569999994</c:v>
                </c:pt>
                <c:pt idx="31047">
                  <c:v>562.89566559999992</c:v>
                </c:pt>
                <c:pt idx="31048">
                  <c:v>562.91473450000001</c:v>
                </c:pt>
                <c:pt idx="31049">
                  <c:v>562.93380230000002</c:v>
                </c:pt>
                <c:pt idx="31050">
                  <c:v>562.95286899999996</c:v>
                </c:pt>
                <c:pt idx="31051">
                  <c:v>562.97193479999999</c:v>
                </c:pt>
                <c:pt idx="31052">
                  <c:v>562.99099949999993</c:v>
                </c:pt>
                <c:pt idx="31053">
                  <c:v>563.01006309999991</c:v>
                </c:pt>
                <c:pt idx="31054">
                  <c:v>563.0291256999999</c:v>
                </c:pt>
                <c:pt idx="31055">
                  <c:v>563.0481873</c:v>
                </c:pt>
                <c:pt idx="31056">
                  <c:v>563.0672477999999</c:v>
                </c:pt>
                <c:pt idx="31057">
                  <c:v>563.08630729999993</c:v>
                </c:pt>
                <c:pt idx="31058">
                  <c:v>563.10536579999996</c:v>
                </c:pt>
                <c:pt idx="31059">
                  <c:v>563.12442320000002</c:v>
                </c:pt>
                <c:pt idx="31060">
                  <c:v>563.14347959999998</c:v>
                </c:pt>
                <c:pt idx="31061">
                  <c:v>563.16253489999997</c:v>
                </c:pt>
                <c:pt idx="31062">
                  <c:v>563.18158919999996</c:v>
                </c:pt>
                <c:pt idx="31063">
                  <c:v>563.20064249999996</c:v>
                </c:pt>
                <c:pt idx="31064">
                  <c:v>563.21969469999999</c:v>
                </c:pt>
                <c:pt idx="31065">
                  <c:v>563.23874589999991</c:v>
                </c:pt>
                <c:pt idx="31066">
                  <c:v>563.25779599999998</c:v>
                </c:pt>
                <c:pt idx="31067">
                  <c:v>563.27684509999995</c:v>
                </c:pt>
                <c:pt idx="31068">
                  <c:v>563.29589319999991</c:v>
                </c:pt>
                <c:pt idx="31069">
                  <c:v>563.31494019999991</c:v>
                </c:pt>
                <c:pt idx="31070">
                  <c:v>563.33398620000003</c:v>
                </c:pt>
                <c:pt idx="31071">
                  <c:v>563.35303109999995</c:v>
                </c:pt>
                <c:pt idx="31072">
                  <c:v>563.37207499999988</c:v>
                </c:pt>
                <c:pt idx="31073">
                  <c:v>563.39111790000004</c:v>
                </c:pt>
                <c:pt idx="31074">
                  <c:v>563.41015970000001</c:v>
                </c:pt>
                <c:pt idx="31075">
                  <c:v>563.42920049999998</c:v>
                </c:pt>
                <c:pt idx="31076">
                  <c:v>563.44824029999995</c:v>
                </c:pt>
                <c:pt idx="31077">
                  <c:v>563.46727899999996</c:v>
                </c:pt>
                <c:pt idx="31078">
                  <c:v>563.4863165999999</c:v>
                </c:pt>
                <c:pt idx="31079">
                  <c:v>563.50535329999991</c:v>
                </c:pt>
                <c:pt idx="31080">
                  <c:v>563.52438889999996</c:v>
                </c:pt>
                <c:pt idx="31081">
                  <c:v>563.54342339999994</c:v>
                </c:pt>
                <c:pt idx="31082">
                  <c:v>563.56245689999992</c:v>
                </c:pt>
                <c:pt idx="31083">
                  <c:v>563.58148940000001</c:v>
                </c:pt>
                <c:pt idx="31084">
                  <c:v>563.60052079999991</c:v>
                </c:pt>
                <c:pt idx="31085">
                  <c:v>563.61955119999993</c:v>
                </c:pt>
                <c:pt idx="31086">
                  <c:v>563.63858060000007</c:v>
                </c:pt>
                <c:pt idx="31087">
                  <c:v>563.6576088999999</c:v>
                </c:pt>
                <c:pt idx="31088">
                  <c:v>563.67663619999996</c:v>
                </c:pt>
                <c:pt idx="31089">
                  <c:v>563.69566239999995</c:v>
                </c:pt>
                <c:pt idx="31090">
                  <c:v>563.71468759999993</c:v>
                </c:pt>
                <c:pt idx="31091">
                  <c:v>563.73371179999992</c:v>
                </c:pt>
                <c:pt idx="31092">
                  <c:v>563.75273489999995</c:v>
                </c:pt>
                <c:pt idx="31093">
                  <c:v>563.77175690000001</c:v>
                </c:pt>
                <c:pt idx="31094">
                  <c:v>563.79077799999993</c:v>
                </c:pt>
                <c:pt idx="31095">
                  <c:v>563.809798</c:v>
                </c:pt>
                <c:pt idx="31096">
                  <c:v>563.82881699999996</c:v>
                </c:pt>
                <c:pt idx="31097">
                  <c:v>563.84783489999995</c:v>
                </c:pt>
                <c:pt idx="31098">
                  <c:v>563.86685179999995</c:v>
                </c:pt>
                <c:pt idx="31099">
                  <c:v>563.88586759999998</c:v>
                </c:pt>
                <c:pt idx="31100">
                  <c:v>563.90488239999991</c:v>
                </c:pt>
                <c:pt idx="31101">
                  <c:v>563.92389619999994</c:v>
                </c:pt>
                <c:pt idx="31102">
                  <c:v>563.94290890000002</c:v>
                </c:pt>
                <c:pt idx="31103">
                  <c:v>563.96192059999998</c:v>
                </c:pt>
                <c:pt idx="31104">
                  <c:v>563.98093119999999</c:v>
                </c:pt>
                <c:pt idx="31105">
                  <c:v>563.99994079999999</c:v>
                </c:pt>
                <c:pt idx="31106">
                  <c:v>564.0189494</c:v>
                </c:pt>
                <c:pt idx="31107">
                  <c:v>564.03795689999993</c:v>
                </c:pt>
                <c:pt idx="31108">
                  <c:v>564.05696339999997</c:v>
                </c:pt>
                <c:pt idx="31109">
                  <c:v>564.07596889999991</c:v>
                </c:pt>
                <c:pt idx="31110">
                  <c:v>564.09497329999988</c:v>
                </c:pt>
                <c:pt idx="31111">
                  <c:v>564.11397669999997</c:v>
                </c:pt>
                <c:pt idx="31112">
                  <c:v>564.13297899999998</c:v>
                </c:pt>
                <c:pt idx="31113">
                  <c:v>564.15198029999999</c:v>
                </c:pt>
                <c:pt idx="31114">
                  <c:v>564.17098049999993</c:v>
                </c:pt>
                <c:pt idx="31115">
                  <c:v>564.18997969999987</c:v>
                </c:pt>
                <c:pt idx="31116">
                  <c:v>564.20897789999992</c:v>
                </c:pt>
                <c:pt idx="31117">
                  <c:v>564.22797509999998</c:v>
                </c:pt>
                <c:pt idx="31118">
                  <c:v>564.2469711</c:v>
                </c:pt>
                <c:pt idx="31119">
                  <c:v>564.26596619999998</c:v>
                </c:pt>
                <c:pt idx="31120">
                  <c:v>564.2849602</c:v>
                </c:pt>
                <c:pt idx="31121">
                  <c:v>564.30395319999991</c:v>
                </c:pt>
                <c:pt idx="31122">
                  <c:v>564.32294509999997</c:v>
                </c:pt>
                <c:pt idx="31123">
                  <c:v>564.34193599999992</c:v>
                </c:pt>
                <c:pt idx="31124">
                  <c:v>564.36092589999987</c:v>
                </c:pt>
                <c:pt idx="31125">
                  <c:v>564.37991469999997</c:v>
                </c:pt>
                <c:pt idx="31126">
                  <c:v>564.39890249999996</c:v>
                </c:pt>
                <c:pt idx="31127">
                  <c:v>564.41788919999999</c:v>
                </c:pt>
                <c:pt idx="31128">
                  <c:v>564.43687499999999</c:v>
                </c:pt>
                <c:pt idx="31129">
                  <c:v>564.45585959999994</c:v>
                </c:pt>
                <c:pt idx="31130">
                  <c:v>564.4748431999999</c:v>
                </c:pt>
                <c:pt idx="31131">
                  <c:v>564.49382579999997</c:v>
                </c:pt>
                <c:pt idx="31132">
                  <c:v>564.51280739999993</c:v>
                </c:pt>
                <c:pt idx="31133">
                  <c:v>564.53178789999993</c:v>
                </c:pt>
                <c:pt idx="31134">
                  <c:v>564.55076729999996</c:v>
                </c:pt>
                <c:pt idx="31135">
                  <c:v>564.56974579999996</c:v>
                </c:pt>
                <c:pt idx="31136">
                  <c:v>564.5887232</c:v>
                </c:pt>
                <c:pt idx="31137">
                  <c:v>564.60769949999997</c:v>
                </c:pt>
                <c:pt idx="31138">
                  <c:v>564.62667479999993</c:v>
                </c:pt>
                <c:pt idx="31139">
                  <c:v>564.6456490999999</c:v>
                </c:pt>
                <c:pt idx="31140">
                  <c:v>564.66462230000002</c:v>
                </c:pt>
                <c:pt idx="31141">
                  <c:v>564.68359449999991</c:v>
                </c:pt>
                <c:pt idx="31142">
                  <c:v>564.70256569999992</c:v>
                </c:pt>
                <c:pt idx="31143">
                  <c:v>564.72153579999997</c:v>
                </c:pt>
                <c:pt idx="31144">
                  <c:v>564.74050490000002</c:v>
                </c:pt>
                <c:pt idx="31145">
                  <c:v>564.75947289999999</c:v>
                </c:pt>
                <c:pt idx="31146">
                  <c:v>564.77843989999997</c:v>
                </c:pt>
                <c:pt idx="31147">
                  <c:v>564.79740579999998</c:v>
                </c:pt>
                <c:pt idx="31148">
                  <c:v>564.81637079999996</c:v>
                </c:pt>
                <c:pt idx="31149">
                  <c:v>564.83533460000001</c:v>
                </c:pt>
                <c:pt idx="31150">
                  <c:v>564.85429750000003</c:v>
                </c:pt>
                <c:pt idx="31151">
                  <c:v>564.87325929999997</c:v>
                </c:pt>
                <c:pt idx="31152">
                  <c:v>564.89221999999995</c:v>
                </c:pt>
                <c:pt idx="31153">
                  <c:v>564.91117980000001</c:v>
                </c:pt>
                <c:pt idx="31154">
                  <c:v>564.93013839999992</c:v>
                </c:pt>
                <c:pt idx="31155">
                  <c:v>564.94909610000002</c:v>
                </c:pt>
                <c:pt idx="31156">
                  <c:v>564.96805269999993</c:v>
                </c:pt>
                <c:pt idx="31157">
                  <c:v>564.98700819999999</c:v>
                </c:pt>
                <c:pt idx="31158">
                  <c:v>565.00596280000002</c:v>
                </c:pt>
                <c:pt idx="31159">
                  <c:v>565.02491619999989</c:v>
                </c:pt>
                <c:pt idx="31160">
                  <c:v>565.04386869999996</c:v>
                </c:pt>
                <c:pt idx="31161">
                  <c:v>565.06282009999995</c:v>
                </c:pt>
                <c:pt idx="31162">
                  <c:v>565.08177050000006</c:v>
                </c:pt>
                <c:pt idx="31163">
                  <c:v>565.10071979999998</c:v>
                </c:pt>
                <c:pt idx="31164">
                  <c:v>565.11966810000001</c:v>
                </c:pt>
                <c:pt idx="31165">
                  <c:v>565.13861529999997</c:v>
                </c:pt>
                <c:pt idx="31166">
                  <c:v>565.15756149999993</c:v>
                </c:pt>
                <c:pt idx="31167">
                  <c:v>565.17650669999989</c:v>
                </c:pt>
                <c:pt idx="31168">
                  <c:v>565.1954508</c:v>
                </c:pt>
                <c:pt idx="31169">
                  <c:v>565.2143939</c:v>
                </c:pt>
                <c:pt idx="31170">
                  <c:v>565.23333599999989</c:v>
                </c:pt>
                <c:pt idx="31171">
                  <c:v>565.25227699999994</c:v>
                </c:pt>
                <c:pt idx="31172">
                  <c:v>565.27121699999987</c:v>
                </c:pt>
                <c:pt idx="31173">
                  <c:v>565.29015589999995</c:v>
                </c:pt>
                <c:pt idx="31174">
                  <c:v>565.30909379999991</c:v>
                </c:pt>
                <c:pt idx="31175">
                  <c:v>565.3280307</c:v>
                </c:pt>
                <c:pt idx="31176">
                  <c:v>565.34696650000001</c:v>
                </c:pt>
                <c:pt idx="31177">
                  <c:v>565.36590119999994</c:v>
                </c:pt>
                <c:pt idx="31178">
                  <c:v>565.38483499999995</c:v>
                </c:pt>
                <c:pt idx="31179">
                  <c:v>565.40376769999989</c:v>
                </c:pt>
                <c:pt idx="31180">
                  <c:v>565.42269929999986</c:v>
                </c:pt>
                <c:pt idx="31181">
                  <c:v>565.44162999999992</c:v>
                </c:pt>
                <c:pt idx="31182">
                  <c:v>565.46055949999993</c:v>
                </c:pt>
                <c:pt idx="31183">
                  <c:v>565.47948809999991</c:v>
                </c:pt>
                <c:pt idx="31184">
                  <c:v>565.49841559999993</c:v>
                </c:pt>
                <c:pt idx="31185">
                  <c:v>565.51734199999999</c:v>
                </c:pt>
                <c:pt idx="31186">
                  <c:v>565.53626750000001</c:v>
                </c:pt>
                <c:pt idx="31187">
                  <c:v>565.55519179999999</c:v>
                </c:pt>
                <c:pt idx="31188">
                  <c:v>565.57411520000005</c:v>
                </c:pt>
                <c:pt idx="31189">
                  <c:v>565.59303749999992</c:v>
                </c:pt>
                <c:pt idx="31190">
                  <c:v>565.61195880000002</c:v>
                </c:pt>
                <c:pt idx="31191">
                  <c:v>565.63087899999994</c:v>
                </c:pt>
                <c:pt idx="31192">
                  <c:v>565.64979819999996</c:v>
                </c:pt>
                <c:pt idx="31193">
                  <c:v>565.66871630000003</c:v>
                </c:pt>
                <c:pt idx="31194">
                  <c:v>565.68763339999998</c:v>
                </c:pt>
                <c:pt idx="31195">
                  <c:v>565.70654949999994</c:v>
                </c:pt>
                <c:pt idx="31196">
                  <c:v>565.72546449999993</c:v>
                </c:pt>
                <c:pt idx="31197">
                  <c:v>565.74437849999993</c:v>
                </c:pt>
                <c:pt idx="31198">
                  <c:v>565.76329149999992</c:v>
                </c:pt>
                <c:pt idx="31199">
                  <c:v>565.78220339999996</c:v>
                </c:pt>
                <c:pt idx="31200">
                  <c:v>565.80111429999999</c:v>
                </c:pt>
                <c:pt idx="31201">
                  <c:v>565.82002409999996</c:v>
                </c:pt>
                <c:pt idx="31202">
                  <c:v>565.83893290000003</c:v>
                </c:pt>
                <c:pt idx="31203">
                  <c:v>565.85784059999992</c:v>
                </c:pt>
                <c:pt idx="31204">
                  <c:v>565.8767474</c:v>
                </c:pt>
                <c:pt idx="31205">
                  <c:v>565.89565300000004</c:v>
                </c:pt>
                <c:pt idx="31206">
                  <c:v>565.91455769999993</c:v>
                </c:pt>
                <c:pt idx="31207">
                  <c:v>565.93346129999998</c:v>
                </c:pt>
                <c:pt idx="31208">
                  <c:v>565.95236379999994</c:v>
                </c:pt>
                <c:pt idx="31209">
                  <c:v>565.97126529999991</c:v>
                </c:pt>
                <c:pt idx="31210">
                  <c:v>565.9901658</c:v>
                </c:pt>
                <c:pt idx="31211">
                  <c:v>566.00906529999997</c:v>
                </c:pt>
                <c:pt idx="31212">
                  <c:v>566.02796369999999</c:v>
                </c:pt>
                <c:pt idx="31213">
                  <c:v>566.04686099999992</c:v>
                </c:pt>
                <c:pt idx="31214">
                  <c:v>566.06575729999997</c:v>
                </c:pt>
                <c:pt idx="31215">
                  <c:v>566.08465259999991</c:v>
                </c:pt>
                <c:pt idx="31216">
                  <c:v>566.10354689999997</c:v>
                </c:pt>
                <c:pt idx="31217">
                  <c:v>566.12244009999995</c:v>
                </c:pt>
                <c:pt idx="31218">
                  <c:v>566.14133219999997</c:v>
                </c:pt>
                <c:pt idx="31219">
                  <c:v>566.16022339999995</c:v>
                </c:pt>
                <c:pt idx="31220">
                  <c:v>566.17911349999997</c:v>
                </c:pt>
                <c:pt idx="31221">
                  <c:v>566.19800250000003</c:v>
                </c:pt>
                <c:pt idx="31222">
                  <c:v>566.21689049999986</c:v>
                </c:pt>
                <c:pt idx="31223">
                  <c:v>566.23577749999993</c:v>
                </c:pt>
                <c:pt idx="31224">
                  <c:v>566.25466339999991</c:v>
                </c:pt>
                <c:pt idx="31225">
                  <c:v>566.27354830000002</c:v>
                </c:pt>
                <c:pt idx="31226">
                  <c:v>566.29243209999993</c:v>
                </c:pt>
                <c:pt idx="31227">
                  <c:v>566.31131499999992</c:v>
                </c:pt>
                <c:pt idx="31228">
                  <c:v>566.33019669999999</c:v>
                </c:pt>
                <c:pt idx="31229">
                  <c:v>566.34907750000002</c:v>
                </c:pt>
                <c:pt idx="31230">
                  <c:v>566.36795719999998</c:v>
                </c:pt>
                <c:pt idx="31231">
                  <c:v>566.38683579999997</c:v>
                </c:pt>
                <c:pt idx="31232">
                  <c:v>566.40571339999997</c:v>
                </c:pt>
                <c:pt idx="31233">
                  <c:v>566.42458999999997</c:v>
                </c:pt>
                <c:pt idx="31234">
                  <c:v>566.4434655</c:v>
                </c:pt>
                <c:pt idx="31235">
                  <c:v>566.46234000000004</c:v>
                </c:pt>
                <c:pt idx="31236">
                  <c:v>566.48121349999997</c:v>
                </c:pt>
                <c:pt idx="31237">
                  <c:v>566.50008589999993</c:v>
                </c:pt>
                <c:pt idx="31238">
                  <c:v>566.51895730000001</c:v>
                </c:pt>
                <c:pt idx="31239">
                  <c:v>566.5378275999999</c:v>
                </c:pt>
                <c:pt idx="31240">
                  <c:v>566.55669690000002</c:v>
                </c:pt>
                <c:pt idx="31241">
                  <c:v>566.57556519999991</c:v>
                </c:pt>
                <c:pt idx="31242">
                  <c:v>566.59443239999996</c:v>
                </c:pt>
                <c:pt idx="31243">
                  <c:v>566.61329860000001</c:v>
                </c:pt>
                <c:pt idx="31244">
                  <c:v>566.63216369999998</c:v>
                </c:pt>
                <c:pt idx="31245">
                  <c:v>566.65102780000007</c:v>
                </c:pt>
                <c:pt idx="31246">
                  <c:v>566.66989090000004</c:v>
                </c:pt>
                <c:pt idx="31247">
                  <c:v>566.68875289999994</c:v>
                </c:pt>
                <c:pt idx="31248">
                  <c:v>566.70761389999996</c:v>
                </c:pt>
                <c:pt idx="31249">
                  <c:v>566.72647389999997</c:v>
                </c:pt>
                <c:pt idx="31250">
                  <c:v>566.74533280000003</c:v>
                </c:pt>
                <c:pt idx="31251">
                  <c:v>566.76419060000001</c:v>
                </c:pt>
                <c:pt idx="31252">
                  <c:v>566.78304750000007</c:v>
                </c:pt>
                <c:pt idx="31253">
                  <c:v>566.80190319999997</c:v>
                </c:pt>
                <c:pt idx="31254">
                  <c:v>566.82075799999996</c:v>
                </c:pt>
                <c:pt idx="31255">
                  <c:v>566.83961169999998</c:v>
                </c:pt>
                <c:pt idx="31256">
                  <c:v>566.85846439999989</c:v>
                </c:pt>
                <c:pt idx="31257">
                  <c:v>566.87731599999995</c:v>
                </c:pt>
                <c:pt idx="31258">
                  <c:v>566.8961665999999</c:v>
                </c:pt>
                <c:pt idx="31259">
                  <c:v>566.91501619999997</c:v>
                </c:pt>
                <c:pt idx="31260">
                  <c:v>566.93386469999996</c:v>
                </c:pt>
                <c:pt idx="31261">
                  <c:v>566.95271209999999</c:v>
                </c:pt>
                <c:pt idx="31262">
                  <c:v>566.97155859999998</c:v>
                </c:pt>
                <c:pt idx="31263">
                  <c:v>566.99040400000001</c:v>
                </c:pt>
                <c:pt idx="31264">
                  <c:v>567.00924829999997</c:v>
                </c:pt>
                <c:pt idx="31265">
                  <c:v>567.02809159999993</c:v>
                </c:pt>
                <c:pt idx="31266">
                  <c:v>567.0469339</c:v>
                </c:pt>
                <c:pt idx="31267">
                  <c:v>567.06577519999996</c:v>
                </c:pt>
                <c:pt idx="31268">
                  <c:v>567.08461539999996</c:v>
                </c:pt>
                <c:pt idx="31269">
                  <c:v>567.1034545</c:v>
                </c:pt>
                <c:pt idx="31270">
                  <c:v>567.12229259999992</c:v>
                </c:pt>
                <c:pt idx="31271">
                  <c:v>567.14112969999996</c:v>
                </c:pt>
                <c:pt idx="31272">
                  <c:v>567.15996580000001</c:v>
                </c:pt>
                <c:pt idx="31273">
                  <c:v>567.17880079999998</c:v>
                </c:pt>
                <c:pt idx="31274">
                  <c:v>567.19763469999998</c:v>
                </c:pt>
                <c:pt idx="31275">
                  <c:v>567.21646769999995</c:v>
                </c:pt>
                <c:pt idx="31276">
                  <c:v>567.2352995</c:v>
                </c:pt>
                <c:pt idx="31277">
                  <c:v>567.25413040000001</c:v>
                </c:pt>
                <c:pt idx="31278">
                  <c:v>567.27296019999994</c:v>
                </c:pt>
                <c:pt idx="31279">
                  <c:v>567.29178899999999</c:v>
                </c:pt>
                <c:pt idx="31280">
                  <c:v>567.31061669999997</c:v>
                </c:pt>
                <c:pt idx="31281">
                  <c:v>567.32944339999995</c:v>
                </c:pt>
                <c:pt idx="31282">
                  <c:v>567.34826899999996</c:v>
                </c:pt>
                <c:pt idx="31283">
                  <c:v>567.36709359999998</c:v>
                </c:pt>
                <c:pt idx="31284">
                  <c:v>567.38591719999999</c:v>
                </c:pt>
                <c:pt idx="31285">
                  <c:v>567.40473970000005</c:v>
                </c:pt>
                <c:pt idx="31286">
                  <c:v>567.42356119999999</c:v>
                </c:pt>
                <c:pt idx="31287">
                  <c:v>567.44238169999994</c:v>
                </c:pt>
                <c:pt idx="31288">
                  <c:v>567.46120109999993</c:v>
                </c:pt>
                <c:pt idx="31289">
                  <c:v>567.48001950000003</c:v>
                </c:pt>
                <c:pt idx="31290">
                  <c:v>567.49883679999994</c:v>
                </c:pt>
                <c:pt idx="31291">
                  <c:v>567.51765309999996</c:v>
                </c:pt>
                <c:pt idx="31292">
                  <c:v>567.53646829999991</c:v>
                </c:pt>
                <c:pt idx="31293">
                  <c:v>567.55528260000006</c:v>
                </c:pt>
                <c:pt idx="31294">
                  <c:v>567.57409569999993</c:v>
                </c:pt>
                <c:pt idx="31295">
                  <c:v>567.59290789999989</c:v>
                </c:pt>
                <c:pt idx="31296">
                  <c:v>567.61171899999999</c:v>
                </c:pt>
                <c:pt idx="31297">
                  <c:v>567.63052900000002</c:v>
                </c:pt>
                <c:pt idx="31298">
                  <c:v>567.64933810000002</c:v>
                </c:pt>
                <c:pt idx="31299">
                  <c:v>567.66814599999998</c:v>
                </c:pt>
                <c:pt idx="31300">
                  <c:v>567.68695300000002</c:v>
                </c:pt>
                <c:pt idx="31301">
                  <c:v>567.70575889999998</c:v>
                </c:pt>
                <c:pt idx="31302">
                  <c:v>567.72456369999998</c:v>
                </c:pt>
                <c:pt idx="31303">
                  <c:v>567.74336760000006</c:v>
                </c:pt>
                <c:pt idx="31304">
                  <c:v>567.76217029999998</c:v>
                </c:pt>
                <c:pt idx="31305">
                  <c:v>567.78097209999999</c:v>
                </c:pt>
                <c:pt idx="31306">
                  <c:v>567.79977280000003</c:v>
                </c:pt>
                <c:pt idx="31307">
                  <c:v>567.81857249999996</c:v>
                </c:pt>
                <c:pt idx="31308">
                  <c:v>567.83737109999993</c:v>
                </c:pt>
                <c:pt idx="31309">
                  <c:v>567.8561686999999</c:v>
                </c:pt>
                <c:pt idx="31310">
                  <c:v>567.87496520000002</c:v>
                </c:pt>
                <c:pt idx="31311">
                  <c:v>567.89376069999992</c:v>
                </c:pt>
                <c:pt idx="31312">
                  <c:v>567.91255519999993</c:v>
                </c:pt>
                <c:pt idx="31313">
                  <c:v>567.93134859999998</c:v>
                </c:pt>
                <c:pt idx="31314">
                  <c:v>567.95014100000003</c:v>
                </c:pt>
                <c:pt idx="31315">
                  <c:v>567.96893239999997</c:v>
                </c:pt>
                <c:pt idx="31316">
                  <c:v>567.98772269999995</c:v>
                </c:pt>
                <c:pt idx="31317">
                  <c:v>568.00651199999993</c:v>
                </c:pt>
                <c:pt idx="31318">
                  <c:v>568.02530019999995</c:v>
                </c:pt>
                <c:pt idx="31319">
                  <c:v>568.04408739999997</c:v>
                </c:pt>
                <c:pt idx="31320">
                  <c:v>568.06287350000002</c:v>
                </c:pt>
                <c:pt idx="31321">
                  <c:v>568.08165869999993</c:v>
                </c:pt>
                <c:pt idx="31322">
                  <c:v>568.10044269999992</c:v>
                </c:pt>
                <c:pt idx="31323">
                  <c:v>568.11922579999998</c:v>
                </c:pt>
                <c:pt idx="31324">
                  <c:v>568.13800779999997</c:v>
                </c:pt>
                <c:pt idx="31325">
                  <c:v>568.15678869999999</c:v>
                </c:pt>
                <c:pt idx="31326">
                  <c:v>568.17556859999991</c:v>
                </c:pt>
                <c:pt idx="31327">
                  <c:v>568.19434749999994</c:v>
                </c:pt>
                <c:pt idx="31328">
                  <c:v>568.21312539999997</c:v>
                </c:pt>
                <c:pt idx="31329">
                  <c:v>568.23190219999992</c:v>
                </c:pt>
                <c:pt idx="31330">
                  <c:v>568.25067790000003</c:v>
                </c:pt>
                <c:pt idx="31331">
                  <c:v>568.26945260000002</c:v>
                </c:pt>
                <c:pt idx="31332">
                  <c:v>568.28822629999991</c:v>
                </c:pt>
                <c:pt idx="31333">
                  <c:v>568.30699899999991</c:v>
                </c:pt>
                <c:pt idx="31334">
                  <c:v>568.32577059999994</c:v>
                </c:pt>
                <c:pt idx="31335">
                  <c:v>568.3445410999999</c:v>
                </c:pt>
                <c:pt idx="31336">
                  <c:v>568.36331069999994</c:v>
                </c:pt>
                <c:pt idx="31337">
                  <c:v>568.38207920000002</c:v>
                </c:pt>
                <c:pt idx="31338">
                  <c:v>568.40084660000002</c:v>
                </c:pt>
                <c:pt idx="31339">
                  <c:v>568.41961299999991</c:v>
                </c:pt>
                <c:pt idx="31340">
                  <c:v>568.43837839999992</c:v>
                </c:pt>
                <c:pt idx="31341">
                  <c:v>568.45714269999996</c:v>
                </c:pt>
                <c:pt idx="31342">
                  <c:v>568.47590600000001</c:v>
                </c:pt>
                <c:pt idx="31343">
                  <c:v>568.49466830000006</c:v>
                </c:pt>
                <c:pt idx="31344">
                  <c:v>568.51342949999992</c:v>
                </c:pt>
                <c:pt idx="31345">
                  <c:v>568.53218959999992</c:v>
                </c:pt>
                <c:pt idx="31346">
                  <c:v>568.55094880000001</c:v>
                </c:pt>
                <c:pt idx="31347">
                  <c:v>568.56970690000003</c:v>
                </c:pt>
                <c:pt idx="31348">
                  <c:v>568.58846389999997</c:v>
                </c:pt>
                <c:pt idx="31349">
                  <c:v>568.6072198999999</c:v>
                </c:pt>
                <c:pt idx="31350">
                  <c:v>568.62597489999996</c:v>
                </c:pt>
                <c:pt idx="31351">
                  <c:v>568.64472879999994</c:v>
                </c:pt>
                <c:pt idx="31352">
                  <c:v>568.66348169999992</c:v>
                </c:pt>
                <c:pt idx="31353">
                  <c:v>568.6822335999999</c:v>
                </c:pt>
                <c:pt idx="31354">
                  <c:v>568.70098439999992</c:v>
                </c:pt>
                <c:pt idx="31355">
                  <c:v>568.71973419999995</c:v>
                </c:pt>
                <c:pt idx="31356">
                  <c:v>568.73848289999989</c:v>
                </c:pt>
                <c:pt idx="31357">
                  <c:v>568.75723059999996</c:v>
                </c:pt>
                <c:pt idx="31358">
                  <c:v>568.77597730000002</c:v>
                </c:pt>
                <c:pt idx="31359">
                  <c:v>568.7947228999999</c:v>
                </c:pt>
                <c:pt idx="31360">
                  <c:v>568.76476839999998</c:v>
                </c:pt>
                <c:pt idx="31361">
                  <c:v>568.78459589999989</c:v>
                </c:pt>
                <c:pt idx="31362">
                  <c:v>568.80442240000002</c:v>
                </c:pt>
                <c:pt idx="31363">
                  <c:v>568.82424789999993</c:v>
                </c:pt>
                <c:pt idx="31364">
                  <c:v>568.84407219999991</c:v>
                </c:pt>
                <c:pt idx="31365">
                  <c:v>568.8638954999999</c:v>
                </c:pt>
                <c:pt idx="31366">
                  <c:v>568.8837178</c:v>
                </c:pt>
                <c:pt idx="31367">
                  <c:v>568.90353900000002</c:v>
                </c:pt>
                <c:pt idx="31368">
                  <c:v>568.92335909999997</c:v>
                </c:pt>
                <c:pt idx="31369">
                  <c:v>568.94317809999995</c:v>
                </c:pt>
                <c:pt idx="31370">
                  <c:v>568.96299609999994</c:v>
                </c:pt>
                <c:pt idx="31371">
                  <c:v>568.98281299999996</c:v>
                </c:pt>
                <c:pt idx="31372">
                  <c:v>569.00262889999988</c:v>
                </c:pt>
                <c:pt idx="31373">
                  <c:v>569.02244369999994</c:v>
                </c:pt>
                <c:pt idx="31374">
                  <c:v>569.04225749999989</c:v>
                </c:pt>
                <c:pt idx="31375">
                  <c:v>569.06207009999991</c:v>
                </c:pt>
                <c:pt idx="31376">
                  <c:v>569.08188169999994</c:v>
                </c:pt>
                <c:pt idx="31377">
                  <c:v>569.10169229999997</c:v>
                </c:pt>
                <c:pt idx="31378">
                  <c:v>569.12150179999992</c:v>
                </c:pt>
                <c:pt idx="31379">
                  <c:v>569.14131020000002</c:v>
                </c:pt>
                <c:pt idx="31380">
                  <c:v>569.1611175999999</c:v>
                </c:pt>
                <c:pt idx="31381">
                  <c:v>569.18092390000004</c:v>
                </c:pt>
                <c:pt idx="31382">
                  <c:v>569.20072909999999</c:v>
                </c:pt>
                <c:pt idx="31383">
                  <c:v>569.22053329999994</c:v>
                </c:pt>
                <c:pt idx="31384">
                  <c:v>569.24033639999993</c:v>
                </c:pt>
                <c:pt idx="31385">
                  <c:v>569.26013839999996</c:v>
                </c:pt>
                <c:pt idx="31386">
                  <c:v>569.27993939999999</c:v>
                </c:pt>
                <c:pt idx="31387">
                  <c:v>569.29973929999994</c:v>
                </c:pt>
                <c:pt idx="31388">
                  <c:v>569.31953820000001</c:v>
                </c:pt>
                <c:pt idx="31389">
                  <c:v>569.339336</c:v>
                </c:pt>
                <c:pt idx="31390">
                  <c:v>569.35913270000003</c:v>
                </c:pt>
                <c:pt idx="31391">
                  <c:v>569.37892829999998</c:v>
                </c:pt>
                <c:pt idx="31392">
                  <c:v>569.3987229999999</c:v>
                </c:pt>
                <c:pt idx="31393">
                  <c:v>569.41851650000001</c:v>
                </c:pt>
                <c:pt idx="31394">
                  <c:v>569.438309</c:v>
                </c:pt>
                <c:pt idx="31395">
                  <c:v>569.45810039999992</c:v>
                </c:pt>
                <c:pt idx="31396">
                  <c:v>569.47789069999999</c:v>
                </c:pt>
                <c:pt idx="31397">
                  <c:v>569.49767999999995</c:v>
                </c:pt>
                <c:pt idx="31398">
                  <c:v>569.51746819999994</c:v>
                </c:pt>
                <c:pt idx="31399">
                  <c:v>569.53725539999994</c:v>
                </c:pt>
                <c:pt idx="31400">
                  <c:v>569.55704149999997</c:v>
                </c:pt>
                <c:pt idx="31401">
                  <c:v>569.57682650000004</c:v>
                </c:pt>
                <c:pt idx="31402">
                  <c:v>569.5966105</c:v>
                </c:pt>
                <c:pt idx="31403">
                  <c:v>569.61639339999999</c:v>
                </c:pt>
                <c:pt idx="31404">
                  <c:v>569.63617529999999</c:v>
                </c:pt>
                <c:pt idx="31405">
                  <c:v>569.65595599999995</c:v>
                </c:pt>
                <c:pt idx="31406">
                  <c:v>569.67573579999998</c:v>
                </c:pt>
                <c:pt idx="31407">
                  <c:v>569.69551439999998</c:v>
                </c:pt>
                <c:pt idx="31408">
                  <c:v>569.71529199999998</c:v>
                </c:pt>
                <c:pt idx="31409">
                  <c:v>569.7350684999999</c:v>
                </c:pt>
                <c:pt idx="31410">
                  <c:v>569.75484399999993</c:v>
                </c:pt>
                <c:pt idx="31411">
                  <c:v>569.77461840000001</c:v>
                </c:pt>
                <c:pt idx="31412">
                  <c:v>569.79439169999989</c:v>
                </c:pt>
                <c:pt idx="31413">
                  <c:v>569.81416400000001</c:v>
                </c:pt>
                <c:pt idx="31414">
                  <c:v>569.83393519999993</c:v>
                </c:pt>
                <c:pt idx="31415">
                  <c:v>569.85370539999997</c:v>
                </c:pt>
                <c:pt idx="31416">
                  <c:v>569.87347449999993</c:v>
                </c:pt>
                <c:pt idx="31417">
                  <c:v>569.89324249999993</c:v>
                </c:pt>
                <c:pt idx="31418">
                  <c:v>569.91300939999996</c:v>
                </c:pt>
                <c:pt idx="31419">
                  <c:v>569.9327753</c:v>
                </c:pt>
                <c:pt idx="31420">
                  <c:v>569.95254020000004</c:v>
                </c:pt>
                <c:pt idx="31421">
                  <c:v>569.97230390000004</c:v>
                </c:pt>
                <c:pt idx="31422">
                  <c:v>569.99206670000001</c:v>
                </c:pt>
                <c:pt idx="31423">
                  <c:v>570.01182830000005</c:v>
                </c:pt>
                <c:pt idx="31424">
                  <c:v>570.03158889999997</c:v>
                </c:pt>
                <c:pt idx="31425">
                  <c:v>570.05134839999994</c:v>
                </c:pt>
                <c:pt idx="31426">
                  <c:v>570.0711068999999</c:v>
                </c:pt>
                <c:pt idx="31427">
                  <c:v>570.09086420000006</c:v>
                </c:pt>
                <c:pt idx="31428">
                  <c:v>570.11062059999995</c:v>
                </c:pt>
                <c:pt idx="31429">
                  <c:v>570.13037580000002</c:v>
                </c:pt>
                <c:pt idx="31430">
                  <c:v>570.15012999999988</c:v>
                </c:pt>
                <c:pt idx="31431">
                  <c:v>570.16988319999996</c:v>
                </c:pt>
                <c:pt idx="31432">
                  <c:v>570.18963529999996</c:v>
                </c:pt>
                <c:pt idx="31433">
                  <c:v>570.20938629999989</c:v>
                </c:pt>
                <c:pt idx="31434">
                  <c:v>570.22913619999997</c:v>
                </c:pt>
                <c:pt idx="31435">
                  <c:v>570.24888509999994</c:v>
                </c:pt>
                <c:pt idx="31436">
                  <c:v>570.26863289999994</c:v>
                </c:pt>
                <c:pt idx="31437">
                  <c:v>570.28837969999995</c:v>
                </c:pt>
                <c:pt idx="31438">
                  <c:v>570.30812539999999</c:v>
                </c:pt>
                <c:pt idx="31439">
                  <c:v>570.32786999999996</c:v>
                </c:pt>
                <c:pt idx="31440">
                  <c:v>570.34761359999993</c:v>
                </c:pt>
                <c:pt idx="31441">
                  <c:v>570.36735609999994</c:v>
                </c:pt>
                <c:pt idx="31442">
                  <c:v>570.38709760000006</c:v>
                </c:pt>
                <c:pt idx="31443">
                  <c:v>570.40683789999991</c:v>
                </c:pt>
                <c:pt idx="31444">
                  <c:v>570.42657729999996</c:v>
                </c:pt>
                <c:pt idx="31445">
                  <c:v>570.44631549999997</c:v>
                </c:pt>
                <c:pt idx="31446">
                  <c:v>570.46605269999998</c:v>
                </c:pt>
                <c:pt idx="31447">
                  <c:v>570.48578880000002</c:v>
                </c:pt>
                <c:pt idx="31448">
                  <c:v>570.50552389999996</c:v>
                </c:pt>
                <c:pt idx="31449">
                  <c:v>570.52525789999993</c:v>
                </c:pt>
                <c:pt idx="31450">
                  <c:v>570.54499080000005</c:v>
                </c:pt>
                <c:pt idx="31451">
                  <c:v>570.56472269999995</c:v>
                </c:pt>
                <c:pt idx="31452">
                  <c:v>570.5844535</c:v>
                </c:pt>
                <c:pt idx="31453">
                  <c:v>570.60418329999993</c:v>
                </c:pt>
                <c:pt idx="31454">
                  <c:v>570.6239119999999</c:v>
                </c:pt>
                <c:pt idx="31455">
                  <c:v>570.64363959999991</c:v>
                </c:pt>
                <c:pt idx="31456">
                  <c:v>570.66336619999993</c:v>
                </c:pt>
                <c:pt idx="31457">
                  <c:v>570.68309169999998</c:v>
                </c:pt>
                <c:pt idx="31458">
                  <c:v>570.70281609999995</c:v>
                </c:pt>
                <c:pt idx="31459">
                  <c:v>570.72253950000004</c:v>
                </c:pt>
                <c:pt idx="31460">
                  <c:v>570.74226179999994</c:v>
                </c:pt>
                <c:pt idx="31461">
                  <c:v>570.76198299999999</c:v>
                </c:pt>
                <c:pt idx="31462">
                  <c:v>570.78170319999992</c:v>
                </c:pt>
                <c:pt idx="31463">
                  <c:v>570.80142230000001</c:v>
                </c:pt>
                <c:pt idx="31464">
                  <c:v>570.82114039999988</c:v>
                </c:pt>
                <c:pt idx="31465">
                  <c:v>570.8408574</c:v>
                </c:pt>
                <c:pt idx="31466">
                  <c:v>570.86057329999994</c:v>
                </c:pt>
                <c:pt idx="31467">
                  <c:v>570.88028819999988</c:v>
                </c:pt>
                <c:pt idx="31468">
                  <c:v>570.90000199999997</c:v>
                </c:pt>
                <c:pt idx="31469">
                  <c:v>570.91971469999999</c:v>
                </c:pt>
                <c:pt idx="31470">
                  <c:v>570.9394264</c:v>
                </c:pt>
                <c:pt idx="31471">
                  <c:v>570.95913699999994</c:v>
                </c:pt>
                <c:pt idx="31472">
                  <c:v>570.97884649999992</c:v>
                </c:pt>
                <c:pt idx="31473">
                  <c:v>570.99855500000001</c:v>
                </c:pt>
                <c:pt idx="31474">
                  <c:v>571.01826249999999</c:v>
                </c:pt>
                <c:pt idx="31475">
                  <c:v>571.03796879999993</c:v>
                </c:pt>
                <c:pt idx="31476">
                  <c:v>571.05767409999999</c:v>
                </c:pt>
                <c:pt idx="31477">
                  <c:v>571.07737839999993</c:v>
                </c:pt>
                <c:pt idx="31478">
                  <c:v>571.09708149999994</c:v>
                </c:pt>
                <c:pt idx="31479">
                  <c:v>571.11678359999996</c:v>
                </c:pt>
                <c:pt idx="31480">
                  <c:v>571.13648469999998</c:v>
                </c:pt>
                <c:pt idx="31481">
                  <c:v>571.15618469999993</c:v>
                </c:pt>
                <c:pt idx="31482">
                  <c:v>571.17588359999991</c:v>
                </c:pt>
                <c:pt idx="31483">
                  <c:v>571.19558140000004</c:v>
                </c:pt>
                <c:pt idx="31484">
                  <c:v>571.21527819999994</c:v>
                </c:pt>
                <c:pt idx="31485">
                  <c:v>571.23497399999997</c:v>
                </c:pt>
                <c:pt idx="31486">
                  <c:v>571.25466859999995</c:v>
                </c:pt>
                <c:pt idx="31487">
                  <c:v>571.27436219999993</c:v>
                </c:pt>
                <c:pt idx="31488">
                  <c:v>571.29405479999991</c:v>
                </c:pt>
                <c:pt idx="31489">
                  <c:v>571.31374619999997</c:v>
                </c:pt>
                <c:pt idx="31490">
                  <c:v>571.33343669999999</c:v>
                </c:pt>
                <c:pt idx="31491">
                  <c:v>571.35312599999997</c:v>
                </c:pt>
                <c:pt idx="31492">
                  <c:v>571.37281429999996</c:v>
                </c:pt>
                <c:pt idx="31493">
                  <c:v>571.39250149999987</c:v>
                </c:pt>
                <c:pt idx="31494">
                  <c:v>571.4121877</c:v>
                </c:pt>
                <c:pt idx="31495">
                  <c:v>571.43187279999995</c:v>
                </c:pt>
                <c:pt idx="31496">
                  <c:v>571.45155679999993</c:v>
                </c:pt>
                <c:pt idx="31497">
                  <c:v>571.47123980000003</c:v>
                </c:pt>
                <c:pt idx="31498">
                  <c:v>571.49092169999994</c:v>
                </c:pt>
                <c:pt idx="31499">
                  <c:v>571.51060249999989</c:v>
                </c:pt>
                <c:pt idx="31500">
                  <c:v>571.53028229999995</c:v>
                </c:pt>
                <c:pt idx="31501">
                  <c:v>571.54996110000002</c:v>
                </c:pt>
                <c:pt idx="31502">
                  <c:v>571.56963869999993</c:v>
                </c:pt>
                <c:pt idx="31503">
                  <c:v>571.58931529999995</c:v>
                </c:pt>
                <c:pt idx="31504">
                  <c:v>571.6089907999999</c:v>
                </c:pt>
                <c:pt idx="31505">
                  <c:v>571.62866529999997</c:v>
                </c:pt>
                <c:pt idx="31506">
                  <c:v>571.64833869999995</c:v>
                </c:pt>
                <c:pt idx="31507">
                  <c:v>571.66801099999998</c:v>
                </c:pt>
                <c:pt idx="31508">
                  <c:v>571.68768230000001</c:v>
                </c:pt>
                <c:pt idx="31509">
                  <c:v>571.70735249999996</c:v>
                </c:pt>
                <c:pt idx="31510">
                  <c:v>571.72702169999991</c:v>
                </c:pt>
                <c:pt idx="31511">
                  <c:v>571.74668980000001</c:v>
                </c:pt>
                <c:pt idx="31512">
                  <c:v>571.76635680000004</c:v>
                </c:pt>
                <c:pt idx="31513">
                  <c:v>571.78602279999996</c:v>
                </c:pt>
                <c:pt idx="31514">
                  <c:v>571.80568770000002</c:v>
                </c:pt>
                <c:pt idx="31515">
                  <c:v>571.82535150000001</c:v>
                </c:pt>
                <c:pt idx="31516">
                  <c:v>571.84501429999989</c:v>
                </c:pt>
                <c:pt idx="31517">
                  <c:v>571.86467600000003</c:v>
                </c:pt>
                <c:pt idx="31518">
                  <c:v>571.88433659999998</c:v>
                </c:pt>
                <c:pt idx="31519">
                  <c:v>571.90399619999994</c:v>
                </c:pt>
                <c:pt idx="31520">
                  <c:v>571.92365469999993</c:v>
                </c:pt>
                <c:pt idx="31521">
                  <c:v>571.94331219999992</c:v>
                </c:pt>
                <c:pt idx="31522">
                  <c:v>571.96296859999995</c:v>
                </c:pt>
                <c:pt idx="31523">
                  <c:v>571.98262390000002</c:v>
                </c:pt>
                <c:pt idx="31524">
                  <c:v>572.00227819999998</c:v>
                </c:pt>
                <c:pt idx="31525">
                  <c:v>572.02193139999997</c:v>
                </c:pt>
                <c:pt idx="31526">
                  <c:v>572.04158349999989</c:v>
                </c:pt>
                <c:pt idx="31527">
                  <c:v>572.06123459999992</c:v>
                </c:pt>
                <c:pt idx="31528">
                  <c:v>572.08088459999999</c:v>
                </c:pt>
                <c:pt idx="31529">
                  <c:v>572.10053359999995</c:v>
                </c:pt>
                <c:pt idx="31530">
                  <c:v>572.12018150000006</c:v>
                </c:pt>
                <c:pt idx="31531">
                  <c:v>572.13982829999998</c:v>
                </c:pt>
                <c:pt idx="31532">
                  <c:v>572.15947399999993</c:v>
                </c:pt>
                <c:pt idx="31533">
                  <c:v>572.1791187</c:v>
                </c:pt>
                <c:pt idx="31534">
                  <c:v>572.19876239999996</c:v>
                </c:pt>
                <c:pt idx="31535">
                  <c:v>572.21840499999996</c:v>
                </c:pt>
                <c:pt idx="31536">
                  <c:v>572.23804649999988</c:v>
                </c:pt>
                <c:pt idx="31537">
                  <c:v>572.25768689999995</c:v>
                </c:pt>
                <c:pt idx="31538">
                  <c:v>572.27732629999991</c:v>
                </c:pt>
                <c:pt idx="31539">
                  <c:v>572.29696459999991</c:v>
                </c:pt>
                <c:pt idx="31540">
                  <c:v>572.31660189999991</c:v>
                </c:pt>
                <c:pt idx="31541">
                  <c:v>572.33623809999995</c:v>
                </c:pt>
                <c:pt idx="31542">
                  <c:v>572.35587320000002</c:v>
                </c:pt>
                <c:pt idx="31543">
                  <c:v>572.37550729999998</c:v>
                </c:pt>
                <c:pt idx="31544">
                  <c:v>572.39514029999998</c:v>
                </c:pt>
                <c:pt idx="31545">
                  <c:v>572.41477220000002</c:v>
                </c:pt>
                <c:pt idx="31546">
                  <c:v>572.43440309999994</c:v>
                </c:pt>
                <c:pt idx="31547">
                  <c:v>572.45403290000002</c:v>
                </c:pt>
                <c:pt idx="31548">
                  <c:v>572.47366169999998</c:v>
                </c:pt>
                <c:pt idx="31549">
                  <c:v>572.49328930000001</c:v>
                </c:pt>
                <c:pt idx="31550">
                  <c:v>572.51291600000002</c:v>
                </c:pt>
                <c:pt idx="31551">
                  <c:v>572.53254149999998</c:v>
                </c:pt>
                <c:pt idx="31552">
                  <c:v>572.55216599999994</c:v>
                </c:pt>
                <c:pt idx="31553">
                  <c:v>572.57178949999991</c:v>
                </c:pt>
                <c:pt idx="31554">
                  <c:v>572.59141179999995</c:v>
                </c:pt>
                <c:pt idx="31555">
                  <c:v>572.61103309999987</c:v>
                </c:pt>
                <c:pt idx="31556">
                  <c:v>572.63065339999991</c:v>
                </c:pt>
                <c:pt idx="31557">
                  <c:v>572.65027259999999</c:v>
                </c:pt>
                <c:pt idx="31558">
                  <c:v>572.6698907</c:v>
                </c:pt>
                <c:pt idx="31559">
                  <c:v>572.6895078</c:v>
                </c:pt>
                <c:pt idx="31560">
                  <c:v>572.70912379999993</c:v>
                </c:pt>
                <c:pt idx="31561">
                  <c:v>572.72873870000001</c:v>
                </c:pt>
                <c:pt idx="31562">
                  <c:v>572.74835259999998</c:v>
                </c:pt>
                <c:pt idx="31563">
                  <c:v>572.76796539999998</c:v>
                </c:pt>
                <c:pt idx="31564">
                  <c:v>572.78757710000002</c:v>
                </c:pt>
                <c:pt idx="31565">
                  <c:v>572.80718779999995</c:v>
                </c:pt>
                <c:pt idx="31566">
                  <c:v>572.82679739999992</c:v>
                </c:pt>
                <c:pt idx="31567">
                  <c:v>572.84640590000004</c:v>
                </c:pt>
                <c:pt idx="31568">
                  <c:v>572.86601340000004</c:v>
                </c:pt>
                <c:pt idx="31569">
                  <c:v>572.88561989999994</c:v>
                </c:pt>
                <c:pt idx="31570">
                  <c:v>572.9052251999999</c:v>
                </c:pt>
                <c:pt idx="31571">
                  <c:v>572.92482949999999</c:v>
                </c:pt>
                <c:pt idx="31572">
                  <c:v>572.94443279999996</c:v>
                </c:pt>
                <c:pt idx="31573">
                  <c:v>572.9640349</c:v>
                </c:pt>
                <c:pt idx="31574">
                  <c:v>572.98363599999993</c:v>
                </c:pt>
                <c:pt idx="31575">
                  <c:v>573.00323609999998</c:v>
                </c:pt>
                <c:pt idx="31576">
                  <c:v>573.02283509999995</c:v>
                </c:pt>
                <c:pt idx="31577">
                  <c:v>573.04243299999996</c:v>
                </c:pt>
                <c:pt idx="31578">
                  <c:v>573.06202989999997</c:v>
                </c:pt>
                <c:pt idx="31579">
                  <c:v>573.08162559999994</c:v>
                </c:pt>
                <c:pt idx="31580">
                  <c:v>573.10122039999999</c:v>
                </c:pt>
                <c:pt idx="31581">
                  <c:v>573.120814</c:v>
                </c:pt>
                <c:pt idx="31582">
                  <c:v>573.14040669999997</c:v>
                </c:pt>
                <c:pt idx="31583">
                  <c:v>573.15999820000002</c:v>
                </c:pt>
                <c:pt idx="31584">
                  <c:v>573.17958869999995</c:v>
                </c:pt>
                <c:pt idx="31585">
                  <c:v>573.19917809999993</c:v>
                </c:pt>
                <c:pt idx="31586">
                  <c:v>573.21876639999994</c:v>
                </c:pt>
                <c:pt idx="31587">
                  <c:v>573.23835369999995</c:v>
                </c:pt>
                <c:pt idx="31588">
                  <c:v>573.25793999999996</c:v>
                </c:pt>
                <c:pt idx="31589">
                  <c:v>573.27752509999993</c:v>
                </c:pt>
                <c:pt idx="31590">
                  <c:v>573.29710919999991</c:v>
                </c:pt>
                <c:pt idx="31591">
                  <c:v>573.3166923</c:v>
                </c:pt>
                <c:pt idx="31592">
                  <c:v>573.33627419999993</c:v>
                </c:pt>
                <c:pt idx="31593">
                  <c:v>573.35585509999999</c:v>
                </c:pt>
                <c:pt idx="31594">
                  <c:v>573.37543499999992</c:v>
                </c:pt>
                <c:pt idx="31595">
                  <c:v>573.39501380000002</c:v>
                </c:pt>
                <c:pt idx="31596">
                  <c:v>573.41459149999991</c:v>
                </c:pt>
                <c:pt idx="31597">
                  <c:v>573.43416820000004</c:v>
                </c:pt>
                <c:pt idx="31598">
                  <c:v>573.4537436999999</c:v>
                </c:pt>
                <c:pt idx="31599">
                  <c:v>573.47331829999996</c:v>
                </c:pt>
                <c:pt idx="31600">
                  <c:v>573.49289169999997</c:v>
                </c:pt>
                <c:pt idx="31601">
                  <c:v>573.51246419999995</c:v>
                </c:pt>
                <c:pt idx="31602">
                  <c:v>573.53203549999989</c:v>
                </c:pt>
                <c:pt idx="31603">
                  <c:v>573.55160579999995</c:v>
                </c:pt>
                <c:pt idx="31604">
                  <c:v>573.57117499999993</c:v>
                </c:pt>
                <c:pt idx="31605">
                  <c:v>573.59074309999994</c:v>
                </c:pt>
                <c:pt idx="31606">
                  <c:v>573.61031019999996</c:v>
                </c:pt>
                <c:pt idx="31607">
                  <c:v>573.62987629999998</c:v>
                </c:pt>
                <c:pt idx="31608">
                  <c:v>573.64944119999996</c:v>
                </c:pt>
                <c:pt idx="31609">
                  <c:v>573.66900510000005</c:v>
                </c:pt>
                <c:pt idx="31610">
                  <c:v>573.68856799999992</c:v>
                </c:pt>
                <c:pt idx="31611">
                  <c:v>573.70812969999997</c:v>
                </c:pt>
                <c:pt idx="31612">
                  <c:v>573.72769040000003</c:v>
                </c:pt>
                <c:pt idx="31613">
                  <c:v>573.74725009999997</c:v>
                </c:pt>
                <c:pt idx="31614">
                  <c:v>573.76680870000007</c:v>
                </c:pt>
                <c:pt idx="31615">
                  <c:v>573.78636619999997</c:v>
                </c:pt>
                <c:pt idx="31616">
                  <c:v>573.80592269999988</c:v>
                </c:pt>
                <c:pt idx="31617">
                  <c:v>573.82547809999994</c:v>
                </c:pt>
                <c:pt idx="31618">
                  <c:v>573.84503240000004</c:v>
                </c:pt>
                <c:pt idx="31619">
                  <c:v>573.86458570000002</c:v>
                </c:pt>
                <c:pt idx="31620">
                  <c:v>573.88413789999993</c:v>
                </c:pt>
                <c:pt idx="31621">
                  <c:v>573.90368899999999</c:v>
                </c:pt>
                <c:pt idx="31622">
                  <c:v>573.92323909999993</c:v>
                </c:pt>
                <c:pt idx="31623">
                  <c:v>573.94278810000003</c:v>
                </c:pt>
                <c:pt idx="31624">
                  <c:v>573.96233610000002</c:v>
                </c:pt>
                <c:pt idx="31625">
                  <c:v>573.98188289999996</c:v>
                </c:pt>
                <c:pt idx="31626">
                  <c:v>574.00142879999999</c:v>
                </c:pt>
                <c:pt idx="31627">
                  <c:v>574.02097349999997</c:v>
                </c:pt>
                <c:pt idx="31628">
                  <c:v>574.04051719999995</c:v>
                </c:pt>
                <c:pt idx="31629">
                  <c:v>574.06005989999994</c:v>
                </c:pt>
                <c:pt idx="31630">
                  <c:v>574.0796014</c:v>
                </c:pt>
                <c:pt idx="31631">
                  <c:v>574.09914199999992</c:v>
                </c:pt>
                <c:pt idx="31632">
                  <c:v>574.1186813999999</c:v>
                </c:pt>
                <c:pt idx="31633">
                  <c:v>574.1382198</c:v>
                </c:pt>
                <c:pt idx="31634">
                  <c:v>574.15775710000003</c:v>
                </c:pt>
                <c:pt idx="31635">
                  <c:v>574.17729339999994</c:v>
                </c:pt>
                <c:pt idx="31636">
                  <c:v>574.19682859999989</c:v>
                </c:pt>
                <c:pt idx="31637">
                  <c:v>574.21636269999988</c:v>
                </c:pt>
                <c:pt idx="31638">
                  <c:v>574.23589579999998</c:v>
                </c:pt>
                <c:pt idx="31639">
                  <c:v>574.25542779999989</c:v>
                </c:pt>
                <c:pt idx="31640">
                  <c:v>574.27495869999996</c:v>
                </c:pt>
                <c:pt idx="31641">
                  <c:v>574.29448860000002</c:v>
                </c:pt>
                <c:pt idx="31642">
                  <c:v>574.31401740000001</c:v>
                </c:pt>
                <c:pt idx="31643">
                  <c:v>574.33354519999989</c:v>
                </c:pt>
                <c:pt idx="31644">
                  <c:v>574.35307189999992</c:v>
                </c:pt>
                <c:pt idx="31645">
                  <c:v>574.37259749999998</c:v>
                </c:pt>
                <c:pt idx="31646">
                  <c:v>574.39212199999997</c:v>
                </c:pt>
                <c:pt idx="31647">
                  <c:v>574.41164560000004</c:v>
                </c:pt>
                <c:pt idx="31648">
                  <c:v>574.43116799999996</c:v>
                </c:pt>
                <c:pt idx="31649">
                  <c:v>574.45068939999987</c:v>
                </c:pt>
                <c:pt idx="31650">
                  <c:v>574.47020970000005</c:v>
                </c:pt>
                <c:pt idx="31651">
                  <c:v>574.48972889999993</c:v>
                </c:pt>
                <c:pt idx="31652">
                  <c:v>574.50924709999993</c:v>
                </c:pt>
                <c:pt idx="31653">
                  <c:v>574.52876419999996</c:v>
                </c:pt>
                <c:pt idx="31654">
                  <c:v>574.54828029999999</c:v>
                </c:pt>
                <c:pt idx="31655">
                  <c:v>574.56779529999994</c:v>
                </c:pt>
                <c:pt idx="31656">
                  <c:v>574.58730919999994</c:v>
                </c:pt>
                <c:pt idx="31657">
                  <c:v>574.60682209999993</c:v>
                </c:pt>
                <c:pt idx="31658">
                  <c:v>574.62633389999996</c:v>
                </c:pt>
                <c:pt idx="31659">
                  <c:v>574.64584460000003</c:v>
                </c:pt>
                <c:pt idx="31660">
                  <c:v>574.66535429999999</c:v>
                </c:pt>
                <c:pt idx="31661">
                  <c:v>574.68486289999998</c:v>
                </c:pt>
                <c:pt idx="31662">
                  <c:v>574.70437049999987</c:v>
                </c:pt>
                <c:pt idx="31663">
                  <c:v>574.72387700000002</c:v>
                </c:pt>
                <c:pt idx="31664">
                  <c:v>574.74338239999997</c:v>
                </c:pt>
                <c:pt idx="31665">
                  <c:v>574.76288679999993</c:v>
                </c:pt>
                <c:pt idx="31666">
                  <c:v>574.78239009999993</c:v>
                </c:pt>
                <c:pt idx="31667">
                  <c:v>574.80189229999996</c:v>
                </c:pt>
                <c:pt idx="31668">
                  <c:v>574.8213935</c:v>
                </c:pt>
                <c:pt idx="31669">
                  <c:v>574.84089359999996</c:v>
                </c:pt>
                <c:pt idx="31670">
                  <c:v>574.86039259999995</c:v>
                </c:pt>
                <c:pt idx="31671">
                  <c:v>574.87989059999995</c:v>
                </c:pt>
                <c:pt idx="31672">
                  <c:v>574.89938759999995</c:v>
                </c:pt>
                <c:pt idx="31673">
                  <c:v>574.91888340000003</c:v>
                </c:pt>
                <c:pt idx="31674">
                  <c:v>574.93837819999999</c:v>
                </c:pt>
                <c:pt idx="31675">
                  <c:v>574.95787189999987</c:v>
                </c:pt>
                <c:pt idx="31676">
                  <c:v>574.97736459999999</c:v>
                </c:pt>
                <c:pt idx="31677">
                  <c:v>574.99685620000002</c:v>
                </c:pt>
                <c:pt idx="31678">
                  <c:v>575.01634679999995</c:v>
                </c:pt>
                <c:pt idx="31679">
                  <c:v>575.03583619999995</c:v>
                </c:pt>
                <c:pt idx="31680">
                  <c:v>575.05532469999991</c:v>
                </c:pt>
                <c:pt idx="31681">
                  <c:v>575.07481199999995</c:v>
                </c:pt>
                <c:pt idx="31682">
                  <c:v>575.09429829999999</c:v>
                </c:pt>
                <c:pt idx="31683">
                  <c:v>575.11378349999995</c:v>
                </c:pt>
                <c:pt idx="31684">
                  <c:v>575.13326770000003</c:v>
                </c:pt>
                <c:pt idx="31685">
                  <c:v>575.15275079999992</c:v>
                </c:pt>
                <c:pt idx="31686">
                  <c:v>575.17223279999996</c:v>
                </c:pt>
                <c:pt idx="31687">
                  <c:v>575.1917138</c:v>
                </c:pt>
                <c:pt idx="31688">
                  <c:v>575.21119369999997</c:v>
                </c:pt>
                <c:pt idx="31689">
                  <c:v>575.23067259999993</c:v>
                </c:pt>
                <c:pt idx="31690">
                  <c:v>575.25015039999994</c:v>
                </c:pt>
                <c:pt idx="31691">
                  <c:v>575.26962709999998</c:v>
                </c:pt>
                <c:pt idx="31692">
                  <c:v>575.28910269999994</c:v>
                </c:pt>
                <c:pt idx="31693">
                  <c:v>575.30857729999991</c:v>
                </c:pt>
                <c:pt idx="31694">
                  <c:v>575.32805089999999</c:v>
                </c:pt>
                <c:pt idx="31695">
                  <c:v>575.34752329999992</c:v>
                </c:pt>
                <c:pt idx="31696">
                  <c:v>575.36699469999996</c:v>
                </c:pt>
                <c:pt idx="31697">
                  <c:v>575.3864650999999</c:v>
                </c:pt>
                <c:pt idx="31698">
                  <c:v>575.40593439999998</c:v>
                </c:pt>
                <c:pt idx="31699">
                  <c:v>575.42540259999998</c:v>
                </c:pt>
                <c:pt idx="31700">
                  <c:v>575.44486969999991</c:v>
                </c:pt>
                <c:pt idx="31701">
                  <c:v>575.46433579999996</c:v>
                </c:pt>
                <c:pt idx="31702">
                  <c:v>575.48380090000001</c:v>
                </c:pt>
                <c:pt idx="31703">
                  <c:v>575.50326480000001</c:v>
                </c:pt>
                <c:pt idx="31704">
                  <c:v>575.52272770000002</c:v>
                </c:pt>
                <c:pt idx="31705">
                  <c:v>575.54218959999992</c:v>
                </c:pt>
                <c:pt idx="31706">
                  <c:v>575.5616503</c:v>
                </c:pt>
                <c:pt idx="31707">
                  <c:v>575.58111009999993</c:v>
                </c:pt>
                <c:pt idx="31708">
                  <c:v>575.60056870000005</c:v>
                </c:pt>
                <c:pt idx="31709">
                  <c:v>575.62002629999995</c:v>
                </c:pt>
                <c:pt idx="31710">
                  <c:v>575.6394828</c:v>
                </c:pt>
                <c:pt idx="31711">
                  <c:v>575.65893830000005</c:v>
                </c:pt>
                <c:pt idx="31712">
                  <c:v>575.6783926999999</c:v>
                </c:pt>
                <c:pt idx="31713">
                  <c:v>575.69784600000003</c:v>
                </c:pt>
                <c:pt idx="31714">
                  <c:v>575.71729829999992</c:v>
                </c:pt>
                <c:pt idx="31715">
                  <c:v>575.73674949999997</c:v>
                </c:pt>
                <c:pt idx="31716">
                  <c:v>575.75619959999995</c:v>
                </c:pt>
                <c:pt idx="31717">
                  <c:v>575.77564869999992</c:v>
                </c:pt>
                <c:pt idx="31718">
                  <c:v>575.79509669999993</c:v>
                </c:pt>
                <c:pt idx="31719">
                  <c:v>575.81454369999994</c:v>
                </c:pt>
                <c:pt idx="31720">
                  <c:v>575.8339896</c:v>
                </c:pt>
                <c:pt idx="31721">
                  <c:v>575.85343439999997</c:v>
                </c:pt>
                <c:pt idx="31722">
                  <c:v>575.87287820000006</c:v>
                </c:pt>
                <c:pt idx="31723">
                  <c:v>575.89232089999996</c:v>
                </c:pt>
                <c:pt idx="31724">
                  <c:v>575.9117624999999</c:v>
                </c:pt>
                <c:pt idx="31725">
                  <c:v>575.93120309999995</c:v>
                </c:pt>
                <c:pt idx="31726">
                  <c:v>575.95064260000004</c:v>
                </c:pt>
                <c:pt idx="31727">
                  <c:v>575.97008099999994</c:v>
                </c:pt>
                <c:pt idx="31728">
                  <c:v>575.98951839999995</c:v>
                </c:pt>
                <c:pt idx="31729">
                  <c:v>576.00895479999997</c:v>
                </c:pt>
                <c:pt idx="31730">
                  <c:v>576.02838999999994</c:v>
                </c:pt>
                <c:pt idx="31731">
                  <c:v>576.04782420000004</c:v>
                </c:pt>
                <c:pt idx="31732">
                  <c:v>576.06725729999994</c:v>
                </c:pt>
                <c:pt idx="31733">
                  <c:v>576.08668939999995</c:v>
                </c:pt>
                <c:pt idx="31734">
                  <c:v>576.1061203999999</c:v>
                </c:pt>
                <c:pt idx="31735">
                  <c:v>576.12555039999995</c:v>
                </c:pt>
                <c:pt idx="31736">
                  <c:v>576.14497930000005</c:v>
                </c:pt>
                <c:pt idx="31737">
                  <c:v>576.16440709999995</c:v>
                </c:pt>
                <c:pt idx="31738">
                  <c:v>576.1838338</c:v>
                </c:pt>
                <c:pt idx="31739">
                  <c:v>576.20325949999994</c:v>
                </c:pt>
                <c:pt idx="31740">
                  <c:v>576.22268410000004</c:v>
                </c:pt>
                <c:pt idx="31741">
                  <c:v>576.24210769999991</c:v>
                </c:pt>
                <c:pt idx="31742">
                  <c:v>576.26153019999992</c:v>
                </c:pt>
                <c:pt idx="31743">
                  <c:v>576.28095169999995</c:v>
                </c:pt>
                <c:pt idx="31744">
                  <c:v>576.30037200000004</c:v>
                </c:pt>
                <c:pt idx="31745">
                  <c:v>576.31979129999991</c:v>
                </c:pt>
                <c:pt idx="31746">
                  <c:v>576.3392096</c:v>
                </c:pt>
                <c:pt idx="31747">
                  <c:v>576.35862679999991</c:v>
                </c:pt>
                <c:pt idx="31748">
                  <c:v>576.37804289999997</c:v>
                </c:pt>
                <c:pt idx="31749">
                  <c:v>576.39745800000003</c:v>
                </c:pt>
                <c:pt idx="31750">
                  <c:v>576.4168719999999</c:v>
                </c:pt>
                <c:pt idx="31751">
                  <c:v>576.43628489999992</c:v>
                </c:pt>
                <c:pt idx="31752">
                  <c:v>576.45569680000006</c:v>
                </c:pt>
                <c:pt idx="31753">
                  <c:v>576.4751076</c:v>
                </c:pt>
                <c:pt idx="31754">
                  <c:v>576.49451729999998</c:v>
                </c:pt>
                <c:pt idx="31755">
                  <c:v>576.51392599999997</c:v>
                </c:pt>
                <c:pt idx="31756">
                  <c:v>576.53333359999999</c:v>
                </c:pt>
                <c:pt idx="31757">
                  <c:v>576.5527401999999</c:v>
                </c:pt>
                <c:pt idx="31758">
                  <c:v>576.57214569999996</c:v>
                </c:pt>
                <c:pt idx="31759">
                  <c:v>576.59155009999995</c:v>
                </c:pt>
                <c:pt idx="31760">
                  <c:v>576.61095350000005</c:v>
                </c:pt>
                <c:pt idx="31761">
                  <c:v>576.63035579999996</c:v>
                </c:pt>
                <c:pt idx="31762">
                  <c:v>576.64975700000002</c:v>
                </c:pt>
                <c:pt idx="31763">
                  <c:v>576.66915719999997</c:v>
                </c:pt>
                <c:pt idx="31764">
                  <c:v>576.68855629999996</c:v>
                </c:pt>
                <c:pt idx="31765">
                  <c:v>576.70795429999998</c:v>
                </c:pt>
                <c:pt idx="31766">
                  <c:v>576.72735130000001</c:v>
                </c:pt>
                <c:pt idx="31767">
                  <c:v>576.74674730000004</c:v>
                </c:pt>
                <c:pt idx="31768">
                  <c:v>576.76614209999991</c:v>
                </c:pt>
                <c:pt idx="31769">
                  <c:v>576.7855358999999</c:v>
                </c:pt>
                <c:pt idx="31770">
                  <c:v>576.80492859999993</c:v>
                </c:pt>
                <c:pt idx="31771">
                  <c:v>576.82432029999995</c:v>
                </c:pt>
                <c:pt idx="31772">
                  <c:v>576.84371089999991</c:v>
                </c:pt>
                <c:pt idx="31773">
                  <c:v>576.86310049999997</c:v>
                </c:pt>
                <c:pt idx="31774">
                  <c:v>576.88248899999996</c:v>
                </c:pt>
                <c:pt idx="31775">
                  <c:v>576.90187639999999</c:v>
                </c:pt>
                <c:pt idx="31776">
                  <c:v>576.92126269999994</c:v>
                </c:pt>
                <c:pt idx="31777">
                  <c:v>576.9406479999999</c:v>
                </c:pt>
                <c:pt idx="31778">
                  <c:v>576.96003229999997</c:v>
                </c:pt>
                <c:pt idx="31779">
                  <c:v>576.97941539999988</c:v>
                </c:pt>
                <c:pt idx="31780">
                  <c:v>576.99879750000002</c:v>
                </c:pt>
                <c:pt idx="31781">
                  <c:v>577.01817859999994</c:v>
                </c:pt>
                <c:pt idx="31782">
                  <c:v>577.03755850000005</c:v>
                </c:pt>
                <c:pt idx="31783">
                  <c:v>577.0569375</c:v>
                </c:pt>
                <c:pt idx="31784">
                  <c:v>577.07631529999992</c:v>
                </c:pt>
                <c:pt idx="31785">
                  <c:v>577.09569209999995</c:v>
                </c:pt>
                <c:pt idx="31786">
                  <c:v>577.11506779999991</c:v>
                </c:pt>
                <c:pt idx="31787">
                  <c:v>577.13444249999986</c:v>
                </c:pt>
                <c:pt idx="31788">
                  <c:v>577.15381609999997</c:v>
                </c:pt>
                <c:pt idx="31789">
                  <c:v>577.17318859999989</c:v>
                </c:pt>
                <c:pt idx="31790">
                  <c:v>577.19256009999992</c:v>
                </c:pt>
                <c:pt idx="31791">
                  <c:v>577.21193049999999</c:v>
                </c:pt>
                <c:pt idx="31792">
                  <c:v>577.23129979999999</c:v>
                </c:pt>
                <c:pt idx="31793">
                  <c:v>577.25066809999998</c:v>
                </c:pt>
                <c:pt idx="31794">
                  <c:v>577.2700352999999</c:v>
                </c:pt>
                <c:pt idx="31795">
                  <c:v>577.28940149999994</c:v>
                </c:pt>
                <c:pt idx="31796">
                  <c:v>577.3087665999999</c:v>
                </c:pt>
                <c:pt idx="31797">
                  <c:v>577.32813060000001</c:v>
                </c:pt>
                <c:pt idx="31798">
                  <c:v>577.34749359999989</c:v>
                </c:pt>
                <c:pt idx="31799">
                  <c:v>577.36685550000004</c:v>
                </c:pt>
                <c:pt idx="31800">
                  <c:v>577.3862163</c:v>
                </c:pt>
                <c:pt idx="31801">
                  <c:v>577.40557609999996</c:v>
                </c:pt>
                <c:pt idx="31802">
                  <c:v>577.42493479999996</c:v>
                </c:pt>
                <c:pt idx="31803">
                  <c:v>577.44429249999996</c:v>
                </c:pt>
                <c:pt idx="31804">
                  <c:v>577.46364909999988</c:v>
                </c:pt>
                <c:pt idx="31805">
                  <c:v>577.48300459999996</c:v>
                </c:pt>
                <c:pt idx="31806">
                  <c:v>577.50235899999996</c:v>
                </c:pt>
                <c:pt idx="31807">
                  <c:v>577.52171239999996</c:v>
                </c:pt>
                <c:pt idx="31808">
                  <c:v>577.54106479999996</c:v>
                </c:pt>
                <c:pt idx="31809">
                  <c:v>577.56041600000003</c:v>
                </c:pt>
                <c:pt idx="31810">
                  <c:v>577.57976629999996</c:v>
                </c:pt>
                <c:pt idx="31811">
                  <c:v>577.59911539999996</c:v>
                </c:pt>
                <c:pt idx="31812">
                  <c:v>577.61846349999996</c:v>
                </c:pt>
                <c:pt idx="31813">
                  <c:v>577.6378105</c:v>
                </c:pt>
                <c:pt idx="31814">
                  <c:v>577.65715649999993</c:v>
                </c:pt>
                <c:pt idx="31815">
                  <c:v>577.67650129999993</c:v>
                </c:pt>
                <c:pt idx="31816">
                  <c:v>577.69584519999989</c:v>
                </c:pt>
                <c:pt idx="31817">
                  <c:v>577.71518789999993</c:v>
                </c:pt>
                <c:pt idx="31818">
                  <c:v>577.73452959999997</c:v>
                </c:pt>
                <c:pt idx="31819">
                  <c:v>577.75387030000002</c:v>
                </c:pt>
                <c:pt idx="31820">
                  <c:v>577.77320989999998</c:v>
                </c:pt>
                <c:pt idx="31821">
                  <c:v>577.79254839999999</c:v>
                </c:pt>
                <c:pt idx="31822">
                  <c:v>577.81188580000003</c:v>
                </c:pt>
                <c:pt idx="31823">
                  <c:v>577.83122219999996</c:v>
                </c:pt>
                <c:pt idx="31824">
                  <c:v>577.85055750000004</c:v>
                </c:pt>
                <c:pt idx="31825">
                  <c:v>577.86989179999989</c:v>
                </c:pt>
                <c:pt idx="31826">
                  <c:v>577.88922500000001</c:v>
                </c:pt>
                <c:pt idx="31827">
                  <c:v>577.90855709999994</c:v>
                </c:pt>
                <c:pt idx="31828">
                  <c:v>577.92788819999987</c:v>
                </c:pt>
                <c:pt idx="31829">
                  <c:v>577.94721819999995</c:v>
                </c:pt>
                <c:pt idx="31830">
                  <c:v>577.96654719999992</c:v>
                </c:pt>
                <c:pt idx="31831">
                  <c:v>577.98587510000004</c:v>
                </c:pt>
                <c:pt idx="31832">
                  <c:v>578.00520189999997</c:v>
                </c:pt>
                <c:pt idx="31833">
                  <c:v>578.02452759999994</c:v>
                </c:pt>
                <c:pt idx="31834">
                  <c:v>578.04385230000003</c:v>
                </c:pt>
                <c:pt idx="31835">
                  <c:v>578.063176</c:v>
                </c:pt>
                <c:pt idx="31836">
                  <c:v>578.08249849999993</c:v>
                </c:pt>
                <c:pt idx="31837">
                  <c:v>578.10181999999998</c:v>
                </c:pt>
                <c:pt idx="31838">
                  <c:v>578.12114049999991</c:v>
                </c:pt>
                <c:pt idx="31839">
                  <c:v>578.14045979999992</c:v>
                </c:pt>
                <c:pt idx="31840">
                  <c:v>578.15977820000001</c:v>
                </c:pt>
                <c:pt idx="31841">
                  <c:v>578.17909540000005</c:v>
                </c:pt>
                <c:pt idx="31842">
                  <c:v>578.19841159999987</c:v>
                </c:pt>
                <c:pt idx="31843">
                  <c:v>578.21772669999996</c:v>
                </c:pt>
                <c:pt idx="31844">
                  <c:v>578.23704080000005</c:v>
                </c:pt>
                <c:pt idx="31845">
                  <c:v>578.25635379999994</c:v>
                </c:pt>
                <c:pt idx="31846">
                  <c:v>578.27566569999999</c:v>
                </c:pt>
                <c:pt idx="31847">
                  <c:v>578.29497659999993</c:v>
                </c:pt>
                <c:pt idx="31848">
                  <c:v>578.31428640000001</c:v>
                </c:pt>
                <c:pt idx="31849">
                  <c:v>578.33359509999991</c:v>
                </c:pt>
                <c:pt idx="31850">
                  <c:v>578.35290279999992</c:v>
                </c:pt>
                <c:pt idx="31851">
                  <c:v>578.37220939999997</c:v>
                </c:pt>
                <c:pt idx="31852">
                  <c:v>578.39151500000003</c:v>
                </c:pt>
                <c:pt idx="31853">
                  <c:v>578.4108195</c:v>
                </c:pt>
                <c:pt idx="31854">
                  <c:v>578.43012290000001</c:v>
                </c:pt>
                <c:pt idx="31855">
                  <c:v>578.44942530000003</c:v>
                </c:pt>
                <c:pt idx="31856">
                  <c:v>578.46872659999997</c:v>
                </c:pt>
                <c:pt idx="31857">
                  <c:v>578.48802680000006</c:v>
                </c:pt>
                <c:pt idx="31858">
                  <c:v>578.50732599999992</c:v>
                </c:pt>
                <c:pt idx="31859">
                  <c:v>578.52662409999994</c:v>
                </c:pt>
                <c:pt idx="31860">
                  <c:v>578.54592119999995</c:v>
                </c:pt>
                <c:pt idx="31861">
                  <c:v>578.56521719999989</c:v>
                </c:pt>
                <c:pt idx="31862">
                  <c:v>578.58451209999998</c:v>
                </c:pt>
                <c:pt idx="31863">
                  <c:v>578.60380599999996</c:v>
                </c:pt>
                <c:pt idx="31864">
                  <c:v>578.62309879999998</c:v>
                </c:pt>
                <c:pt idx="31865">
                  <c:v>578.64239049999992</c:v>
                </c:pt>
                <c:pt idx="31866">
                  <c:v>578.66168119999998</c:v>
                </c:pt>
                <c:pt idx="31867">
                  <c:v>578.68097079999995</c:v>
                </c:pt>
                <c:pt idx="31868">
                  <c:v>578.70025929999997</c:v>
                </c:pt>
                <c:pt idx="31869">
                  <c:v>578.71954679999999</c:v>
                </c:pt>
                <c:pt idx="31870">
                  <c:v>578.73883319999993</c:v>
                </c:pt>
                <c:pt idx="31871">
                  <c:v>578.75811859999988</c:v>
                </c:pt>
                <c:pt idx="31872">
                  <c:v>578.77740289999997</c:v>
                </c:pt>
                <c:pt idx="31873">
                  <c:v>578.79668609999999</c:v>
                </c:pt>
                <c:pt idx="31874">
                  <c:v>578.81596830000001</c:v>
                </c:pt>
                <c:pt idx="31875">
                  <c:v>578.83524939999995</c:v>
                </c:pt>
                <c:pt idx="31876">
                  <c:v>578.85452940000005</c:v>
                </c:pt>
                <c:pt idx="31877">
                  <c:v>578.87380839999992</c:v>
                </c:pt>
                <c:pt idx="31878">
                  <c:v>578.89308629999994</c:v>
                </c:pt>
                <c:pt idx="31879">
                  <c:v>578.91236319999996</c:v>
                </c:pt>
                <c:pt idx="31880">
                  <c:v>578.93163900000002</c:v>
                </c:pt>
                <c:pt idx="31881">
                  <c:v>578.95091369999989</c:v>
                </c:pt>
                <c:pt idx="31882">
                  <c:v>578.97018739999999</c:v>
                </c:pt>
                <c:pt idx="31883">
                  <c:v>578.98945989999993</c:v>
                </c:pt>
                <c:pt idx="31884">
                  <c:v>579.00873149999995</c:v>
                </c:pt>
                <c:pt idx="31885">
                  <c:v>579.0280019999999</c:v>
                </c:pt>
                <c:pt idx="31886">
                  <c:v>579.04727139999989</c:v>
                </c:pt>
                <c:pt idx="31887">
                  <c:v>579.06653970000002</c:v>
                </c:pt>
                <c:pt idx="31888">
                  <c:v>579.08580699999993</c:v>
                </c:pt>
                <c:pt idx="31889">
                  <c:v>579.10507319999988</c:v>
                </c:pt>
                <c:pt idx="31890">
                  <c:v>579.12433839999994</c:v>
                </c:pt>
                <c:pt idx="31891">
                  <c:v>579.14360249999993</c:v>
                </c:pt>
                <c:pt idx="31892">
                  <c:v>579.16286549999995</c:v>
                </c:pt>
                <c:pt idx="31893">
                  <c:v>579.18212749999998</c:v>
                </c:pt>
                <c:pt idx="31894">
                  <c:v>579.20138839999993</c:v>
                </c:pt>
                <c:pt idx="31895">
                  <c:v>579.22064820000003</c:v>
                </c:pt>
                <c:pt idx="31896">
                  <c:v>579.2399069999999</c:v>
                </c:pt>
                <c:pt idx="31897">
                  <c:v>579.25916470000004</c:v>
                </c:pt>
                <c:pt idx="31898">
                  <c:v>579.27842139999996</c:v>
                </c:pt>
                <c:pt idx="31899">
                  <c:v>579.29767700000002</c:v>
                </c:pt>
                <c:pt idx="31900">
                  <c:v>579.31693150000001</c:v>
                </c:pt>
                <c:pt idx="31901">
                  <c:v>579.33618489999992</c:v>
                </c:pt>
                <c:pt idx="31902">
                  <c:v>579.35543729999995</c:v>
                </c:pt>
                <c:pt idx="31903">
                  <c:v>579.37468869999998</c:v>
                </c:pt>
                <c:pt idx="31904">
                  <c:v>579.39393899999993</c:v>
                </c:pt>
                <c:pt idx="31905">
                  <c:v>579.41318819999992</c:v>
                </c:pt>
                <c:pt idx="31906">
                  <c:v>579.43243629999995</c:v>
                </c:pt>
                <c:pt idx="31907">
                  <c:v>579.45168339999998</c:v>
                </c:pt>
                <c:pt idx="31908">
                  <c:v>579.47092939999993</c:v>
                </c:pt>
                <c:pt idx="31909">
                  <c:v>579.4901744</c:v>
                </c:pt>
                <c:pt idx="31910">
                  <c:v>579.50941829999988</c:v>
                </c:pt>
                <c:pt idx="31911">
                  <c:v>579.52866110000002</c:v>
                </c:pt>
                <c:pt idx="31912">
                  <c:v>579.54790289999994</c:v>
                </c:pt>
                <c:pt idx="31913">
                  <c:v>579.56714360000001</c:v>
                </c:pt>
                <c:pt idx="31914">
                  <c:v>579.58638319999989</c:v>
                </c:pt>
                <c:pt idx="31915">
                  <c:v>579.60562179999999</c:v>
                </c:pt>
                <c:pt idx="31916">
                  <c:v>579.62485929999991</c:v>
                </c:pt>
                <c:pt idx="31917">
                  <c:v>579.64409579999995</c:v>
                </c:pt>
                <c:pt idx="31918">
                  <c:v>579.66333120000002</c:v>
                </c:pt>
                <c:pt idx="31919">
                  <c:v>579.68256550000001</c:v>
                </c:pt>
                <c:pt idx="31920">
                  <c:v>579.70179870000004</c:v>
                </c:pt>
                <c:pt idx="31921">
                  <c:v>579.72103089999996</c:v>
                </c:pt>
                <c:pt idx="31922">
                  <c:v>579.7402621</c:v>
                </c:pt>
                <c:pt idx="31923">
                  <c:v>579.75949219999995</c:v>
                </c:pt>
                <c:pt idx="31924">
                  <c:v>579.77872119999995</c:v>
                </c:pt>
                <c:pt idx="31925">
                  <c:v>579.79794909999998</c:v>
                </c:pt>
                <c:pt idx="31926">
                  <c:v>579.81717600000002</c:v>
                </c:pt>
                <c:pt idx="31927">
                  <c:v>579.83640179999998</c:v>
                </c:pt>
                <c:pt idx="31928">
                  <c:v>579.85562659999994</c:v>
                </c:pt>
                <c:pt idx="31929">
                  <c:v>579.87485029999993</c:v>
                </c:pt>
                <c:pt idx="31930">
                  <c:v>579.89407289999997</c:v>
                </c:pt>
                <c:pt idx="31931">
                  <c:v>579.91329450000001</c:v>
                </c:pt>
                <c:pt idx="31932">
                  <c:v>579.93251499999997</c:v>
                </c:pt>
                <c:pt idx="31933">
                  <c:v>579.95173439999996</c:v>
                </c:pt>
                <c:pt idx="31934">
                  <c:v>579.97095279999996</c:v>
                </c:pt>
                <c:pt idx="31935">
                  <c:v>579.9901701</c:v>
                </c:pt>
                <c:pt idx="31936">
                  <c:v>580.00938639999993</c:v>
                </c:pt>
                <c:pt idx="31937">
                  <c:v>580.0286016</c:v>
                </c:pt>
                <c:pt idx="31938">
                  <c:v>580.0478157</c:v>
                </c:pt>
                <c:pt idx="31939">
                  <c:v>580.06702870000004</c:v>
                </c:pt>
                <c:pt idx="31940">
                  <c:v>580.08624069999996</c:v>
                </c:pt>
                <c:pt idx="31941">
                  <c:v>580.1054517</c:v>
                </c:pt>
                <c:pt idx="31942">
                  <c:v>580.12466159999997</c:v>
                </c:pt>
                <c:pt idx="31943">
                  <c:v>580.14387039999997</c:v>
                </c:pt>
                <c:pt idx="31944">
                  <c:v>580.16307810000001</c:v>
                </c:pt>
                <c:pt idx="31945">
                  <c:v>580.18228479999993</c:v>
                </c:pt>
                <c:pt idx="31946">
                  <c:v>580.20149040000001</c:v>
                </c:pt>
                <c:pt idx="31947">
                  <c:v>580.22069499999998</c:v>
                </c:pt>
                <c:pt idx="31948">
                  <c:v>580.23989849999998</c:v>
                </c:pt>
                <c:pt idx="31949">
                  <c:v>580.25910090000002</c:v>
                </c:pt>
                <c:pt idx="31950">
                  <c:v>580.27830229999995</c:v>
                </c:pt>
                <c:pt idx="31951">
                  <c:v>580.29750259999992</c:v>
                </c:pt>
                <c:pt idx="31952">
                  <c:v>580.31670180000003</c:v>
                </c:pt>
                <c:pt idx="31953">
                  <c:v>580.33590000000004</c:v>
                </c:pt>
                <c:pt idx="31954">
                  <c:v>580.35509709999997</c:v>
                </c:pt>
                <c:pt idx="31955">
                  <c:v>580.37429320000001</c:v>
                </c:pt>
                <c:pt idx="31956">
                  <c:v>580.39348819999998</c:v>
                </c:pt>
                <c:pt idx="31957">
                  <c:v>580.41268209999987</c:v>
                </c:pt>
                <c:pt idx="31958">
                  <c:v>580.43187499999999</c:v>
                </c:pt>
                <c:pt idx="31959">
                  <c:v>580.45106679999992</c:v>
                </c:pt>
                <c:pt idx="31960">
                  <c:v>580.4702575</c:v>
                </c:pt>
                <c:pt idx="31961">
                  <c:v>580.48944719999997</c:v>
                </c:pt>
                <c:pt idx="31962">
                  <c:v>580.50863579999998</c:v>
                </c:pt>
                <c:pt idx="31963">
                  <c:v>580.52782329999991</c:v>
                </c:pt>
                <c:pt idx="31964">
                  <c:v>580.54700979999996</c:v>
                </c:pt>
                <c:pt idx="31965">
                  <c:v>580.56619519999992</c:v>
                </c:pt>
                <c:pt idx="31966">
                  <c:v>580.5853795999999</c:v>
                </c:pt>
                <c:pt idx="31967">
                  <c:v>580.60456290000002</c:v>
                </c:pt>
                <c:pt idx="31968">
                  <c:v>580.62374509999995</c:v>
                </c:pt>
                <c:pt idx="31969">
                  <c:v>580.6429263</c:v>
                </c:pt>
                <c:pt idx="31970">
                  <c:v>580.66210639999997</c:v>
                </c:pt>
                <c:pt idx="31971">
                  <c:v>580.68128539999998</c:v>
                </c:pt>
                <c:pt idx="31972">
                  <c:v>580.70046339999999</c:v>
                </c:pt>
                <c:pt idx="31973">
                  <c:v>580.71964029999992</c:v>
                </c:pt>
                <c:pt idx="31974">
                  <c:v>580.73881619999997</c:v>
                </c:pt>
                <c:pt idx="31975">
                  <c:v>580.75799100000006</c:v>
                </c:pt>
                <c:pt idx="31976">
                  <c:v>580.77716469999996</c:v>
                </c:pt>
                <c:pt idx="31977">
                  <c:v>580.79633739999997</c:v>
                </c:pt>
                <c:pt idx="31978">
                  <c:v>580.81550900000002</c:v>
                </c:pt>
                <c:pt idx="31979">
                  <c:v>580.83467949999999</c:v>
                </c:pt>
                <c:pt idx="31980">
                  <c:v>580.85384899999997</c:v>
                </c:pt>
                <c:pt idx="31981">
                  <c:v>580.87301739999998</c:v>
                </c:pt>
                <c:pt idx="31982">
                  <c:v>580.89218469999992</c:v>
                </c:pt>
                <c:pt idx="31983">
                  <c:v>580.91135099999997</c:v>
                </c:pt>
                <c:pt idx="31984">
                  <c:v>580.93051630000002</c:v>
                </c:pt>
                <c:pt idx="31985">
                  <c:v>580.94968039999992</c:v>
                </c:pt>
                <c:pt idx="31986">
                  <c:v>580.96884349999993</c:v>
                </c:pt>
                <c:pt idx="31987">
                  <c:v>580.98800549999999</c:v>
                </c:pt>
                <c:pt idx="31988">
                  <c:v>581.00716649999993</c:v>
                </c:pt>
                <c:pt idx="31989">
                  <c:v>581.0263263999999</c:v>
                </c:pt>
                <c:pt idx="31990">
                  <c:v>581.0454853</c:v>
                </c:pt>
                <c:pt idx="31991">
                  <c:v>581.06464299999993</c:v>
                </c:pt>
                <c:pt idx="31992">
                  <c:v>581.08379980000007</c:v>
                </c:pt>
                <c:pt idx="31993">
                  <c:v>581.10295539999993</c:v>
                </c:pt>
                <c:pt idx="31994">
                  <c:v>581.12211000000002</c:v>
                </c:pt>
                <c:pt idx="31995">
                  <c:v>581.14126349999992</c:v>
                </c:pt>
                <c:pt idx="31996">
                  <c:v>581.16041599999994</c:v>
                </c:pt>
                <c:pt idx="31997">
                  <c:v>581.17956739999988</c:v>
                </c:pt>
                <c:pt idx="31998">
                  <c:v>581.19871769999997</c:v>
                </c:pt>
                <c:pt idx="31999">
                  <c:v>581.21786699999996</c:v>
                </c:pt>
                <c:pt idx="32000">
                  <c:v>581.23701519999986</c:v>
                </c:pt>
                <c:pt idx="32001">
                  <c:v>581.25616239999999</c:v>
                </c:pt>
                <c:pt idx="32002">
                  <c:v>581.27530849999994</c:v>
                </c:pt>
                <c:pt idx="32003">
                  <c:v>581.29445349999992</c:v>
                </c:pt>
                <c:pt idx="32004">
                  <c:v>581.31359739999994</c:v>
                </c:pt>
                <c:pt idx="32005">
                  <c:v>581.33274029999995</c:v>
                </c:pt>
                <c:pt idx="32006">
                  <c:v>581.35188219999998</c:v>
                </c:pt>
                <c:pt idx="32007">
                  <c:v>581.37102289999996</c:v>
                </c:pt>
                <c:pt idx="32008">
                  <c:v>581.39016259999994</c:v>
                </c:pt>
                <c:pt idx="32009">
                  <c:v>581.40930129999992</c:v>
                </c:pt>
                <c:pt idx="32010">
                  <c:v>581.42843889999995</c:v>
                </c:pt>
                <c:pt idx="32011">
                  <c:v>581.44757540000001</c:v>
                </c:pt>
                <c:pt idx="32012">
                  <c:v>581.46671079999999</c:v>
                </c:pt>
                <c:pt idx="32013">
                  <c:v>581.48584519999997</c:v>
                </c:pt>
                <c:pt idx="32014">
                  <c:v>581.50497859999996</c:v>
                </c:pt>
                <c:pt idx="32015">
                  <c:v>581.5241107999999</c:v>
                </c:pt>
                <c:pt idx="32016">
                  <c:v>581.54324199999996</c:v>
                </c:pt>
                <c:pt idx="32017">
                  <c:v>581.56237219999991</c:v>
                </c:pt>
                <c:pt idx="32018">
                  <c:v>581.58150119999993</c:v>
                </c:pt>
                <c:pt idx="32019">
                  <c:v>581.60062919999996</c:v>
                </c:pt>
                <c:pt idx="32020">
                  <c:v>581.61975619999987</c:v>
                </c:pt>
                <c:pt idx="32021">
                  <c:v>581.63888209999993</c:v>
                </c:pt>
                <c:pt idx="32022">
                  <c:v>581.65800689999992</c:v>
                </c:pt>
                <c:pt idx="32023">
                  <c:v>581.67713069999991</c:v>
                </c:pt>
                <c:pt idx="32024">
                  <c:v>581.69625339999993</c:v>
                </c:pt>
                <c:pt idx="32025">
                  <c:v>581.71537499999999</c:v>
                </c:pt>
                <c:pt idx="32026">
                  <c:v>581.73449560000006</c:v>
                </c:pt>
                <c:pt idx="32027">
                  <c:v>581.75361509999993</c:v>
                </c:pt>
                <c:pt idx="32028">
                  <c:v>581.77273349999996</c:v>
                </c:pt>
                <c:pt idx="32029">
                  <c:v>581.79185089999987</c:v>
                </c:pt>
                <c:pt idx="32030">
                  <c:v>581.81096719999994</c:v>
                </c:pt>
                <c:pt idx="32031">
                  <c:v>581.83008249999989</c:v>
                </c:pt>
                <c:pt idx="32032">
                  <c:v>581.84919669999999</c:v>
                </c:pt>
                <c:pt idx="32033">
                  <c:v>581.86830980000002</c:v>
                </c:pt>
                <c:pt idx="32034">
                  <c:v>581.88742179999997</c:v>
                </c:pt>
                <c:pt idx="32035">
                  <c:v>581.90653289999989</c:v>
                </c:pt>
                <c:pt idx="32036">
                  <c:v>581.92564279999988</c:v>
                </c:pt>
                <c:pt idx="32037">
                  <c:v>581.94475169999987</c:v>
                </c:pt>
                <c:pt idx="32038">
                  <c:v>581.9638594999999</c:v>
                </c:pt>
                <c:pt idx="32039">
                  <c:v>581.98296619999996</c:v>
                </c:pt>
                <c:pt idx="32040">
                  <c:v>582.00207189999992</c:v>
                </c:pt>
                <c:pt idx="32041">
                  <c:v>582.02117649999991</c:v>
                </c:pt>
                <c:pt idx="32042">
                  <c:v>582.04028010000002</c:v>
                </c:pt>
                <c:pt idx="32043">
                  <c:v>582.05938259999994</c:v>
                </c:pt>
                <c:pt idx="32044">
                  <c:v>582.078484</c:v>
                </c:pt>
                <c:pt idx="32045">
                  <c:v>582.09758439999996</c:v>
                </c:pt>
                <c:pt idx="32046">
                  <c:v>582.11668369999995</c:v>
                </c:pt>
                <c:pt idx="32047">
                  <c:v>582.13578189999998</c:v>
                </c:pt>
                <c:pt idx="32048">
                  <c:v>582.1548790999999</c:v>
                </c:pt>
                <c:pt idx="32049">
                  <c:v>582.17397519999997</c:v>
                </c:pt>
                <c:pt idx="32050">
                  <c:v>582.19307030000004</c:v>
                </c:pt>
                <c:pt idx="32051">
                  <c:v>582.21216429999993</c:v>
                </c:pt>
                <c:pt idx="32052">
                  <c:v>582.1740016</c:v>
                </c:pt>
                <c:pt idx="32053">
                  <c:v>582.19422879999991</c:v>
                </c:pt>
                <c:pt idx="32054">
                  <c:v>582.21445489999996</c:v>
                </c:pt>
                <c:pt idx="32055">
                  <c:v>582.23467989999995</c:v>
                </c:pt>
                <c:pt idx="32056">
                  <c:v>582.25490379999997</c:v>
                </c:pt>
                <c:pt idx="32057">
                  <c:v>582.27512669999999</c:v>
                </c:pt>
                <c:pt idx="32058">
                  <c:v>582.29534839999997</c:v>
                </c:pt>
                <c:pt idx="32059">
                  <c:v>582.31556909999995</c:v>
                </c:pt>
                <c:pt idx="32060">
                  <c:v>582.33578869999997</c:v>
                </c:pt>
                <c:pt idx="32061">
                  <c:v>582.35600709999994</c:v>
                </c:pt>
                <c:pt idx="32062">
                  <c:v>582.3762246</c:v>
                </c:pt>
                <c:pt idx="32063">
                  <c:v>582.39644090000002</c:v>
                </c:pt>
                <c:pt idx="32064">
                  <c:v>582.41665609999995</c:v>
                </c:pt>
                <c:pt idx="32065">
                  <c:v>582.43687020000004</c:v>
                </c:pt>
                <c:pt idx="32066">
                  <c:v>582.45708329999991</c:v>
                </c:pt>
                <c:pt idx="32067">
                  <c:v>582.47729529999992</c:v>
                </c:pt>
                <c:pt idx="32068">
                  <c:v>582.49750619999998</c:v>
                </c:pt>
                <c:pt idx="32069">
                  <c:v>582.51771589999998</c:v>
                </c:pt>
                <c:pt idx="32070">
                  <c:v>582.53792469999996</c:v>
                </c:pt>
                <c:pt idx="32071">
                  <c:v>582.5581322999999</c:v>
                </c:pt>
                <c:pt idx="32072">
                  <c:v>582.57833879999998</c:v>
                </c:pt>
                <c:pt idx="32073">
                  <c:v>582.59854429999996</c:v>
                </c:pt>
                <c:pt idx="32074">
                  <c:v>582.61874859999989</c:v>
                </c:pt>
                <c:pt idx="32075">
                  <c:v>582.63895189999994</c:v>
                </c:pt>
                <c:pt idx="32076">
                  <c:v>582.65915410000002</c:v>
                </c:pt>
                <c:pt idx="32077">
                  <c:v>582.67935520000003</c:v>
                </c:pt>
                <c:pt idx="32078">
                  <c:v>582.69955519999996</c:v>
                </c:pt>
                <c:pt idx="32079">
                  <c:v>582.71975409999993</c:v>
                </c:pt>
                <c:pt idx="32080">
                  <c:v>582.7399519999999</c:v>
                </c:pt>
                <c:pt idx="32081">
                  <c:v>582.76014869999995</c:v>
                </c:pt>
                <c:pt idx="32082">
                  <c:v>582.78034439999999</c:v>
                </c:pt>
                <c:pt idx="32083">
                  <c:v>582.80053899999996</c:v>
                </c:pt>
                <c:pt idx="32084">
                  <c:v>582.82073249999996</c:v>
                </c:pt>
                <c:pt idx="32085">
                  <c:v>582.84092489999989</c:v>
                </c:pt>
                <c:pt idx="32086">
                  <c:v>582.86111619999997</c:v>
                </c:pt>
                <c:pt idx="32087">
                  <c:v>582.88130639999986</c:v>
                </c:pt>
                <c:pt idx="32088">
                  <c:v>582.90149559999998</c:v>
                </c:pt>
                <c:pt idx="32089">
                  <c:v>582.92168359999994</c:v>
                </c:pt>
                <c:pt idx="32090">
                  <c:v>582.9418705999999</c:v>
                </c:pt>
                <c:pt idx="32091">
                  <c:v>582.9620564999999</c:v>
                </c:pt>
                <c:pt idx="32092">
                  <c:v>582.98224129999994</c:v>
                </c:pt>
                <c:pt idx="32093">
                  <c:v>583.00242500000002</c:v>
                </c:pt>
                <c:pt idx="32094">
                  <c:v>583.02260760000001</c:v>
                </c:pt>
                <c:pt idx="32095">
                  <c:v>583.0427891999999</c:v>
                </c:pt>
                <c:pt idx="32096">
                  <c:v>583.06296959999997</c:v>
                </c:pt>
                <c:pt idx="32097">
                  <c:v>583.08314899999993</c:v>
                </c:pt>
                <c:pt idx="32098">
                  <c:v>583.10332730000005</c:v>
                </c:pt>
                <c:pt idx="32099">
                  <c:v>583.12350449999997</c:v>
                </c:pt>
                <c:pt idx="32100">
                  <c:v>583.14368059999993</c:v>
                </c:pt>
                <c:pt idx="32101">
                  <c:v>583.16385560000003</c:v>
                </c:pt>
                <c:pt idx="32102">
                  <c:v>583.18402949999995</c:v>
                </c:pt>
                <c:pt idx="32103">
                  <c:v>583.20420239999999</c:v>
                </c:pt>
                <c:pt idx="32104">
                  <c:v>583.22437409999998</c:v>
                </c:pt>
                <c:pt idx="32105">
                  <c:v>583.24454479999997</c:v>
                </c:pt>
                <c:pt idx="32106">
                  <c:v>583.2647144</c:v>
                </c:pt>
                <c:pt idx="32107">
                  <c:v>583.28488289999996</c:v>
                </c:pt>
                <c:pt idx="32108">
                  <c:v>583.30505029999995</c:v>
                </c:pt>
                <c:pt idx="32109">
                  <c:v>583.32521659999998</c:v>
                </c:pt>
                <c:pt idx="32110">
                  <c:v>583.34538179999993</c:v>
                </c:pt>
                <c:pt idx="32111">
                  <c:v>583.36554599999999</c:v>
                </c:pt>
                <c:pt idx="32112">
                  <c:v>583.38570899999991</c:v>
                </c:pt>
                <c:pt idx="32113">
                  <c:v>583.40587099999993</c:v>
                </c:pt>
                <c:pt idx="32114">
                  <c:v>583.42603189999988</c:v>
                </c:pt>
                <c:pt idx="32115">
                  <c:v>583.44619169999999</c:v>
                </c:pt>
                <c:pt idx="32116">
                  <c:v>583.4663503999999</c:v>
                </c:pt>
                <c:pt idx="32117">
                  <c:v>583.48650809999992</c:v>
                </c:pt>
                <c:pt idx="32118">
                  <c:v>583.50666460000002</c:v>
                </c:pt>
                <c:pt idx="32119">
                  <c:v>583.52682010000001</c:v>
                </c:pt>
                <c:pt idx="32120">
                  <c:v>583.54697439999995</c:v>
                </c:pt>
                <c:pt idx="32121">
                  <c:v>583.56712770000001</c:v>
                </c:pt>
                <c:pt idx="32122">
                  <c:v>583.5872799</c:v>
                </c:pt>
                <c:pt idx="32123">
                  <c:v>583.60743100000002</c:v>
                </c:pt>
                <c:pt idx="32124">
                  <c:v>583.62758099999996</c:v>
                </c:pt>
                <c:pt idx="32125">
                  <c:v>583.64772999999991</c:v>
                </c:pt>
                <c:pt idx="32126">
                  <c:v>583.66787779999993</c:v>
                </c:pt>
                <c:pt idx="32127">
                  <c:v>583.68802459999995</c:v>
                </c:pt>
                <c:pt idx="32128">
                  <c:v>583.70817019999993</c:v>
                </c:pt>
                <c:pt idx="32129">
                  <c:v>583.72831480000002</c:v>
                </c:pt>
                <c:pt idx="32130">
                  <c:v>583.74845829999992</c:v>
                </c:pt>
                <c:pt idx="32131">
                  <c:v>583.76860069999998</c:v>
                </c:pt>
                <c:pt idx="32132">
                  <c:v>583.78874209999992</c:v>
                </c:pt>
                <c:pt idx="32133">
                  <c:v>583.80888229999994</c:v>
                </c:pt>
                <c:pt idx="32134">
                  <c:v>583.82902149999995</c:v>
                </c:pt>
                <c:pt idx="32135">
                  <c:v>583.84915949999993</c:v>
                </c:pt>
                <c:pt idx="32136">
                  <c:v>583.86929650000002</c:v>
                </c:pt>
                <c:pt idx="32137">
                  <c:v>583.88943239999992</c:v>
                </c:pt>
                <c:pt idx="32138">
                  <c:v>583.90956719999997</c:v>
                </c:pt>
                <c:pt idx="32139">
                  <c:v>583.92970089999994</c:v>
                </c:pt>
                <c:pt idx="32140">
                  <c:v>583.94983360000003</c:v>
                </c:pt>
                <c:pt idx="32141">
                  <c:v>583.96996509999997</c:v>
                </c:pt>
                <c:pt idx="32142">
                  <c:v>583.9900955999999</c:v>
                </c:pt>
                <c:pt idx="32143">
                  <c:v>584.01022489999991</c:v>
                </c:pt>
                <c:pt idx="32144">
                  <c:v>584.03035320000004</c:v>
                </c:pt>
                <c:pt idx="32145">
                  <c:v>584.05048039999997</c:v>
                </c:pt>
                <c:pt idx="32146">
                  <c:v>584.07060650000005</c:v>
                </c:pt>
                <c:pt idx="32147">
                  <c:v>584.09073159999991</c:v>
                </c:pt>
                <c:pt idx="32148">
                  <c:v>584.11085549999996</c:v>
                </c:pt>
                <c:pt idx="32149">
                  <c:v>584.13097830000004</c:v>
                </c:pt>
                <c:pt idx="32150">
                  <c:v>584.15110010000001</c:v>
                </c:pt>
                <c:pt idx="32151">
                  <c:v>584.1712207999999</c:v>
                </c:pt>
                <c:pt idx="32152">
                  <c:v>584.19134039999994</c:v>
                </c:pt>
                <c:pt idx="32153">
                  <c:v>584.21145889999991</c:v>
                </c:pt>
                <c:pt idx="32154">
                  <c:v>584.23157629999992</c:v>
                </c:pt>
                <c:pt idx="32155">
                  <c:v>584.25169259999996</c:v>
                </c:pt>
                <c:pt idx="32156">
                  <c:v>584.27180789999989</c:v>
                </c:pt>
                <c:pt idx="32157">
                  <c:v>584.291922</c:v>
                </c:pt>
                <c:pt idx="32158">
                  <c:v>584.3120351</c:v>
                </c:pt>
                <c:pt idx="32159">
                  <c:v>584.33214710000004</c:v>
                </c:pt>
                <c:pt idx="32160">
                  <c:v>584.35225799999989</c:v>
                </c:pt>
                <c:pt idx="32161">
                  <c:v>584.37236780000001</c:v>
                </c:pt>
                <c:pt idx="32162">
                  <c:v>584.39247649999993</c:v>
                </c:pt>
                <c:pt idx="32163">
                  <c:v>584.4125841</c:v>
                </c:pt>
                <c:pt idx="32164">
                  <c:v>584.43269069999997</c:v>
                </c:pt>
                <c:pt idx="32165">
                  <c:v>584.45279609999989</c:v>
                </c:pt>
                <c:pt idx="32166">
                  <c:v>584.47290050000004</c:v>
                </c:pt>
                <c:pt idx="32167">
                  <c:v>584.4930038</c:v>
                </c:pt>
                <c:pt idx="32168">
                  <c:v>584.51310599999999</c:v>
                </c:pt>
                <c:pt idx="32169">
                  <c:v>584.53320709999991</c:v>
                </c:pt>
                <c:pt idx="32170">
                  <c:v>584.55330709999998</c:v>
                </c:pt>
                <c:pt idx="32171">
                  <c:v>584.57340609999994</c:v>
                </c:pt>
                <c:pt idx="32172">
                  <c:v>584.59350389999997</c:v>
                </c:pt>
                <c:pt idx="32173">
                  <c:v>584.61360070000001</c:v>
                </c:pt>
                <c:pt idx="32174">
                  <c:v>584.63369639999996</c:v>
                </c:pt>
                <c:pt idx="32175">
                  <c:v>584.65379099999996</c:v>
                </c:pt>
                <c:pt idx="32176">
                  <c:v>584.67388449999999</c:v>
                </c:pt>
                <c:pt idx="32177">
                  <c:v>584.69397690000005</c:v>
                </c:pt>
                <c:pt idx="32178">
                  <c:v>584.71406819999993</c:v>
                </c:pt>
                <c:pt idx="32179">
                  <c:v>584.73415850000004</c:v>
                </c:pt>
                <c:pt idx="32180">
                  <c:v>584.75424759999999</c:v>
                </c:pt>
                <c:pt idx="32181">
                  <c:v>584.77433569999994</c:v>
                </c:pt>
                <c:pt idx="32182">
                  <c:v>584.79442270000004</c:v>
                </c:pt>
                <c:pt idx="32183">
                  <c:v>584.81450859999995</c:v>
                </c:pt>
                <c:pt idx="32184">
                  <c:v>584.8345933999999</c:v>
                </c:pt>
                <c:pt idx="32185">
                  <c:v>584.85467709999989</c:v>
                </c:pt>
                <c:pt idx="32186">
                  <c:v>584.87475979999999</c:v>
                </c:pt>
                <c:pt idx="32187">
                  <c:v>584.89484129999994</c:v>
                </c:pt>
                <c:pt idx="32188">
                  <c:v>584.9149218</c:v>
                </c:pt>
                <c:pt idx="32189">
                  <c:v>584.93500119999999</c:v>
                </c:pt>
                <c:pt idx="32190">
                  <c:v>584.95507950000001</c:v>
                </c:pt>
                <c:pt idx="32191">
                  <c:v>584.97515669999996</c:v>
                </c:pt>
                <c:pt idx="32192">
                  <c:v>584.99523279999994</c:v>
                </c:pt>
                <c:pt idx="32193">
                  <c:v>585.01530779999996</c:v>
                </c:pt>
                <c:pt idx="32194">
                  <c:v>585.03538179999998</c:v>
                </c:pt>
                <c:pt idx="32195">
                  <c:v>585.05545459999996</c:v>
                </c:pt>
                <c:pt idx="32196">
                  <c:v>585.07552639999994</c:v>
                </c:pt>
                <c:pt idx="32197">
                  <c:v>585.09559709999996</c:v>
                </c:pt>
                <c:pt idx="32198">
                  <c:v>585.11566670000002</c:v>
                </c:pt>
                <c:pt idx="32199">
                  <c:v>585.1357352</c:v>
                </c:pt>
                <c:pt idx="32200">
                  <c:v>585.1558025999999</c:v>
                </c:pt>
                <c:pt idx="32201">
                  <c:v>585.17586889999995</c:v>
                </c:pt>
                <c:pt idx="32202">
                  <c:v>585.19593420000001</c:v>
                </c:pt>
                <c:pt idx="32203">
                  <c:v>585.21599839999999</c:v>
                </c:pt>
                <c:pt idx="32204">
                  <c:v>585.23606139999993</c:v>
                </c:pt>
                <c:pt idx="32205">
                  <c:v>585.25612339999998</c:v>
                </c:pt>
                <c:pt idx="32206">
                  <c:v>585.27618429999995</c:v>
                </c:pt>
                <c:pt idx="32207">
                  <c:v>585.29624409999997</c:v>
                </c:pt>
                <c:pt idx="32208">
                  <c:v>585.31630289999998</c:v>
                </c:pt>
                <c:pt idx="32209">
                  <c:v>585.33636049999996</c:v>
                </c:pt>
                <c:pt idx="32210">
                  <c:v>585.35641710000004</c:v>
                </c:pt>
                <c:pt idx="32211">
                  <c:v>585.37647249999998</c:v>
                </c:pt>
                <c:pt idx="32212">
                  <c:v>585.39652690000003</c:v>
                </c:pt>
                <c:pt idx="32213">
                  <c:v>585.4165802</c:v>
                </c:pt>
                <c:pt idx="32214">
                  <c:v>585.43663239999989</c:v>
                </c:pt>
                <c:pt idx="32215">
                  <c:v>585.45668350000005</c:v>
                </c:pt>
                <c:pt idx="32216">
                  <c:v>585.47673359999999</c:v>
                </c:pt>
                <c:pt idx="32217">
                  <c:v>585.49678249999999</c:v>
                </c:pt>
                <c:pt idx="32218">
                  <c:v>585.5168304</c:v>
                </c:pt>
                <c:pt idx="32219">
                  <c:v>585.53687709999997</c:v>
                </c:pt>
                <c:pt idx="32220">
                  <c:v>585.55692279999994</c:v>
                </c:pt>
                <c:pt idx="32221">
                  <c:v>585.57696739999994</c:v>
                </c:pt>
                <c:pt idx="32222">
                  <c:v>585.59701089999999</c:v>
                </c:pt>
                <c:pt idx="32223">
                  <c:v>585.61705340000003</c:v>
                </c:pt>
                <c:pt idx="32224">
                  <c:v>585.63709469999992</c:v>
                </c:pt>
                <c:pt idx="32225">
                  <c:v>585.65713499999993</c:v>
                </c:pt>
                <c:pt idx="32226">
                  <c:v>585.6771741</c:v>
                </c:pt>
                <c:pt idx="32227">
                  <c:v>585.69721219999997</c:v>
                </c:pt>
                <c:pt idx="32228">
                  <c:v>585.71724919999997</c:v>
                </c:pt>
                <c:pt idx="32229">
                  <c:v>585.73728510000001</c:v>
                </c:pt>
                <c:pt idx="32230">
                  <c:v>585.75731989999997</c:v>
                </c:pt>
                <c:pt idx="32231">
                  <c:v>585.77735369999994</c:v>
                </c:pt>
                <c:pt idx="32232">
                  <c:v>585.79738629999997</c:v>
                </c:pt>
                <c:pt idx="32233">
                  <c:v>585.81741790000001</c:v>
                </c:pt>
                <c:pt idx="32234">
                  <c:v>585.83744830000001</c:v>
                </c:pt>
                <c:pt idx="32235">
                  <c:v>585.8574777</c:v>
                </c:pt>
                <c:pt idx="32236">
                  <c:v>585.87750599999993</c:v>
                </c:pt>
                <c:pt idx="32237">
                  <c:v>585.8975332</c:v>
                </c:pt>
                <c:pt idx="32238">
                  <c:v>585.91755929999999</c:v>
                </c:pt>
                <c:pt idx="32239">
                  <c:v>585.93758439999999</c:v>
                </c:pt>
                <c:pt idx="32240">
                  <c:v>585.95760829999995</c:v>
                </c:pt>
                <c:pt idx="32241">
                  <c:v>585.97763120000002</c:v>
                </c:pt>
                <c:pt idx="32242">
                  <c:v>585.99765300000001</c:v>
                </c:pt>
                <c:pt idx="32243">
                  <c:v>586.01767369999993</c:v>
                </c:pt>
                <c:pt idx="32244">
                  <c:v>586.0376933</c:v>
                </c:pt>
                <c:pt idx="32245">
                  <c:v>586.05771179999999</c:v>
                </c:pt>
                <c:pt idx="32246">
                  <c:v>586.07772919999991</c:v>
                </c:pt>
                <c:pt idx="32247">
                  <c:v>586.09774560000005</c:v>
                </c:pt>
                <c:pt idx="32248">
                  <c:v>586.11776079999993</c:v>
                </c:pt>
                <c:pt idx="32249">
                  <c:v>586.13777499999992</c:v>
                </c:pt>
                <c:pt idx="32250">
                  <c:v>586.15778809999995</c:v>
                </c:pt>
                <c:pt idx="32251">
                  <c:v>586.1778000999999</c:v>
                </c:pt>
                <c:pt idx="32252">
                  <c:v>586.19781099999989</c:v>
                </c:pt>
                <c:pt idx="32253">
                  <c:v>586.21782079999991</c:v>
                </c:pt>
                <c:pt idx="32254">
                  <c:v>586.23782949999998</c:v>
                </c:pt>
                <c:pt idx="32255">
                  <c:v>586.25783720000004</c:v>
                </c:pt>
                <c:pt idx="32256">
                  <c:v>586.27784370000006</c:v>
                </c:pt>
                <c:pt idx="32257">
                  <c:v>586.29784919999997</c:v>
                </c:pt>
                <c:pt idx="32258">
                  <c:v>586.31785360000003</c:v>
                </c:pt>
                <c:pt idx="32259">
                  <c:v>586.33785689999991</c:v>
                </c:pt>
                <c:pt idx="32260">
                  <c:v>586.35785909999993</c:v>
                </c:pt>
                <c:pt idx="32261">
                  <c:v>586.37786019999987</c:v>
                </c:pt>
                <c:pt idx="32262">
                  <c:v>586.39786030000005</c:v>
                </c:pt>
                <c:pt idx="32263">
                  <c:v>586.41785919999995</c:v>
                </c:pt>
                <c:pt idx="32264">
                  <c:v>586.43785709999997</c:v>
                </c:pt>
                <c:pt idx="32265">
                  <c:v>586.45785389999992</c:v>
                </c:pt>
                <c:pt idx="32266">
                  <c:v>586.47784960000001</c:v>
                </c:pt>
                <c:pt idx="32267">
                  <c:v>586.49784420000003</c:v>
                </c:pt>
                <c:pt idx="32268">
                  <c:v>586.51783769999997</c:v>
                </c:pt>
                <c:pt idx="32269">
                  <c:v>586.53783009999995</c:v>
                </c:pt>
                <c:pt idx="32270">
                  <c:v>586.55782150000005</c:v>
                </c:pt>
                <c:pt idx="32271">
                  <c:v>586.57781169999987</c:v>
                </c:pt>
                <c:pt idx="32272">
                  <c:v>586.59780089999992</c:v>
                </c:pt>
                <c:pt idx="32273">
                  <c:v>586.61778900000002</c:v>
                </c:pt>
                <c:pt idx="32274">
                  <c:v>586.63777599999992</c:v>
                </c:pt>
                <c:pt idx="32275">
                  <c:v>586.65776189999997</c:v>
                </c:pt>
                <c:pt idx="32276">
                  <c:v>586.67774670000006</c:v>
                </c:pt>
                <c:pt idx="32277">
                  <c:v>586.69773049999992</c:v>
                </c:pt>
                <c:pt idx="32278">
                  <c:v>586.71771309999997</c:v>
                </c:pt>
                <c:pt idx="32279">
                  <c:v>586.73769470000002</c:v>
                </c:pt>
                <c:pt idx="32280">
                  <c:v>586.75767519999999</c:v>
                </c:pt>
                <c:pt idx="32281">
                  <c:v>586.77765459999989</c:v>
                </c:pt>
                <c:pt idx="32282">
                  <c:v>586.79763289999994</c:v>
                </c:pt>
                <c:pt idx="32283">
                  <c:v>586.81761009999991</c:v>
                </c:pt>
                <c:pt idx="32284">
                  <c:v>586.83758619999992</c:v>
                </c:pt>
                <c:pt idx="32285">
                  <c:v>586.85756129999993</c:v>
                </c:pt>
                <c:pt idx="32286">
                  <c:v>586.8775351999999</c:v>
                </c:pt>
                <c:pt idx="32287">
                  <c:v>586.89750809999998</c:v>
                </c:pt>
                <c:pt idx="32288">
                  <c:v>586.91747989999999</c:v>
                </c:pt>
                <c:pt idx="32289">
                  <c:v>586.93745060000003</c:v>
                </c:pt>
                <c:pt idx="32290">
                  <c:v>586.95742019999989</c:v>
                </c:pt>
                <c:pt idx="32291">
                  <c:v>586.97738870000001</c:v>
                </c:pt>
                <c:pt idx="32292">
                  <c:v>586.99735609999993</c:v>
                </c:pt>
                <c:pt idx="32293">
                  <c:v>587.01732249999998</c:v>
                </c:pt>
                <c:pt idx="32294">
                  <c:v>587.03728769999998</c:v>
                </c:pt>
                <c:pt idx="32295">
                  <c:v>587.05725189999998</c:v>
                </c:pt>
                <c:pt idx="32296">
                  <c:v>587.07721499999991</c:v>
                </c:pt>
                <c:pt idx="32297">
                  <c:v>587.09717699999999</c:v>
                </c:pt>
                <c:pt idx="32298">
                  <c:v>587.11713789999988</c:v>
                </c:pt>
                <c:pt idx="32299">
                  <c:v>587.13709769999991</c:v>
                </c:pt>
                <c:pt idx="32300">
                  <c:v>587.15705650000007</c:v>
                </c:pt>
                <c:pt idx="32301">
                  <c:v>587.17701409999995</c:v>
                </c:pt>
                <c:pt idx="32302">
                  <c:v>587.19697069999995</c:v>
                </c:pt>
                <c:pt idx="32303">
                  <c:v>587.21692619999988</c:v>
                </c:pt>
                <c:pt idx="32304">
                  <c:v>587.23688059999995</c:v>
                </c:pt>
                <c:pt idx="32305">
                  <c:v>587.25683389999995</c:v>
                </c:pt>
                <c:pt idx="32306">
                  <c:v>587.27678609999998</c:v>
                </c:pt>
                <c:pt idx="32307">
                  <c:v>587.29673719999994</c:v>
                </c:pt>
                <c:pt idx="32308">
                  <c:v>587.31668730000001</c:v>
                </c:pt>
                <c:pt idx="32309">
                  <c:v>587.3366362999999</c:v>
                </c:pt>
                <c:pt idx="32310">
                  <c:v>587.35658409999996</c:v>
                </c:pt>
                <c:pt idx="32311">
                  <c:v>587.37653089999992</c:v>
                </c:pt>
                <c:pt idx="32312">
                  <c:v>587.39647659999991</c:v>
                </c:pt>
                <c:pt idx="32313">
                  <c:v>587.41642120000006</c:v>
                </c:pt>
                <c:pt idx="32314">
                  <c:v>587.43636479999998</c:v>
                </c:pt>
                <c:pt idx="32315">
                  <c:v>587.45630719999997</c:v>
                </c:pt>
                <c:pt idx="32316">
                  <c:v>587.4762485</c:v>
                </c:pt>
                <c:pt idx="32317">
                  <c:v>587.49618880000003</c:v>
                </c:pt>
                <c:pt idx="32318">
                  <c:v>587.51612799999998</c:v>
                </c:pt>
                <c:pt idx="32319">
                  <c:v>587.53606609999997</c:v>
                </c:pt>
                <c:pt idx="32320">
                  <c:v>587.5560031</c:v>
                </c:pt>
                <c:pt idx="32321">
                  <c:v>587.57593899999995</c:v>
                </c:pt>
                <c:pt idx="32322">
                  <c:v>587.59587379999994</c:v>
                </c:pt>
                <c:pt idx="32323">
                  <c:v>587.61580760000004</c:v>
                </c:pt>
                <c:pt idx="32324">
                  <c:v>587.63574019999999</c:v>
                </c:pt>
                <c:pt idx="32325">
                  <c:v>587.65567180000005</c:v>
                </c:pt>
                <c:pt idx="32326">
                  <c:v>587.67560229999992</c:v>
                </c:pt>
                <c:pt idx="32327">
                  <c:v>587.69553170000006</c:v>
                </c:pt>
                <c:pt idx="32328">
                  <c:v>587.71546000000001</c:v>
                </c:pt>
                <c:pt idx="32329">
                  <c:v>587.73538719999999</c:v>
                </c:pt>
                <c:pt idx="32330">
                  <c:v>587.75531339999998</c:v>
                </c:pt>
                <c:pt idx="32331">
                  <c:v>587.77523839999992</c:v>
                </c:pt>
                <c:pt idx="32332">
                  <c:v>587.79516239999998</c:v>
                </c:pt>
                <c:pt idx="32333">
                  <c:v>587.81508529999996</c:v>
                </c:pt>
                <c:pt idx="32334">
                  <c:v>587.83500700000002</c:v>
                </c:pt>
                <c:pt idx="32335">
                  <c:v>587.85492769999996</c:v>
                </c:pt>
                <c:pt idx="32336">
                  <c:v>587.87484739999991</c:v>
                </c:pt>
                <c:pt idx="32337">
                  <c:v>587.89476589999992</c:v>
                </c:pt>
                <c:pt idx="32338">
                  <c:v>587.91468329999998</c:v>
                </c:pt>
                <c:pt idx="32339">
                  <c:v>587.93459969999992</c:v>
                </c:pt>
                <c:pt idx="32340">
                  <c:v>587.95451500000001</c:v>
                </c:pt>
                <c:pt idx="32341">
                  <c:v>587.97442909999995</c:v>
                </c:pt>
                <c:pt idx="32342">
                  <c:v>587.99434220000001</c:v>
                </c:pt>
                <c:pt idx="32343">
                  <c:v>588.01425419999987</c:v>
                </c:pt>
                <c:pt idx="32344">
                  <c:v>588.03416519999996</c:v>
                </c:pt>
                <c:pt idx="32345">
                  <c:v>588.05407500000001</c:v>
                </c:pt>
                <c:pt idx="32346">
                  <c:v>588.07398369999999</c:v>
                </c:pt>
                <c:pt idx="32347">
                  <c:v>588.09389139999996</c:v>
                </c:pt>
                <c:pt idx="32348">
                  <c:v>588.11379799999997</c:v>
                </c:pt>
                <c:pt idx="32349">
                  <c:v>588.13370350000002</c:v>
                </c:pt>
                <c:pt idx="32350">
                  <c:v>588.1536079</c:v>
                </c:pt>
                <c:pt idx="32351">
                  <c:v>588.17351119999989</c:v>
                </c:pt>
                <c:pt idx="32352">
                  <c:v>588.19341339999994</c:v>
                </c:pt>
                <c:pt idx="32353">
                  <c:v>588.21331459999999</c:v>
                </c:pt>
                <c:pt idx="32354">
                  <c:v>588.2332146</c:v>
                </c:pt>
                <c:pt idx="32355">
                  <c:v>588.25311359999989</c:v>
                </c:pt>
                <c:pt idx="32356">
                  <c:v>588.27301149999994</c:v>
                </c:pt>
                <c:pt idx="32357">
                  <c:v>588.29290820000006</c:v>
                </c:pt>
                <c:pt idx="32358">
                  <c:v>588.31280399999991</c:v>
                </c:pt>
                <c:pt idx="32359">
                  <c:v>588.33269860000007</c:v>
                </c:pt>
                <c:pt idx="32360">
                  <c:v>588.35259209999992</c:v>
                </c:pt>
                <c:pt idx="32361">
                  <c:v>588.37248449999993</c:v>
                </c:pt>
                <c:pt idx="32362">
                  <c:v>588.39237589999993</c:v>
                </c:pt>
                <c:pt idx="32363">
                  <c:v>588.41226619999998</c:v>
                </c:pt>
                <c:pt idx="32364">
                  <c:v>588.43215539999994</c:v>
                </c:pt>
                <c:pt idx="32365">
                  <c:v>588.45204349999995</c:v>
                </c:pt>
                <c:pt idx="32366">
                  <c:v>588.47193049999998</c:v>
                </c:pt>
                <c:pt idx="32367">
                  <c:v>588.49181639999995</c:v>
                </c:pt>
                <c:pt idx="32368">
                  <c:v>588.51170120000006</c:v>
                </c:pt>
                <c:pt idx="32369">
                  <c:v>588.53158499999995</c:v>
                </c:pt>
                <c:pt idx="32370">
                  <c:v>588.55146769999999</c:v>
                </c:pt>
                <c:pt idx="32371">
                  <c:v>588.57134919999999</c:v>
                </c:pt>
                <c:pt idx="32372">
                  <c:v>588.59122969999987</c:v>
                </c:pt>
                <c:pt idx="32373">
                  <c:v>588.61110909999991</c:v>
                </c:pt>
                <c:pt idx="32374">
                  <c:v>588.63098739999998</c:v>
                </c:pt>
                <c:pt idx="32375">
                  <c:v>588.65086469999994</c:v>
                </c:pt>
                <c:pt idx="32376">
                  <c:v>588.67074079999998</c:v>
                </c:pt>
                <c:pt idx="32377">
                  <c:v>588.69061590000001</c:v>
                </c:pt>
                <c:pt idx="32378">
                  <c:v>588.7104898</c:v>
                </c:pt>
                <c:pt idx="32379">
                  <c:v>588.7303627</c:v>
                </c:pt>
                <c:pt idx="32380">
                  <c:v>588.75023449999992</c:v>
                </c:pt>
                <c:pt idx="32381">
                  <c:v>588.77010519999988</c:v>
                </c:pt>
                <c:pt idx="32382">
                  <c:v>588.78997489999995</c:v>
                </c:pt>
                <c:pt idx="32383">
                  <c:v>588.80984339999998</c:v>
                </c:pt>
                <c:pt idx="32384">
                  <c:v>588.82971079999993</c:v>
                </c:pt>
                <c:pt idx="32385">
                  <c:v>588.8495772</c:v>
                </c:pt>
                <c:pt idx="32386">
                  <c:v>588.86944249999999</c:v>
                </c:pt>
                <c:pt idx="32387">
                  <c:v>588.88930669999991</c:v>
                </c:pt>
                <c:pt idx="32388">
                  <c:v>588.90916979999997</c:v>
                </c:pt>
                <c:pt idx="32389">
                  <c:v>588.92903179999996</c:v>
                </c:pt>
                <c:pt idx="32390">
                  <c:v>588.94889269999999</c:v>
                </c:pt>
                <c:pt idx="32391">
                  <c:v>588.96875250000005</c:v>
                </c:pt>
                <c:pt idx="32392">
                  <c:v>588.9886113</c:v>
                </c:pt>
                <c:pt idx="32393">
                  <c:v>589.00846899999988</c:v>
                </c:pt>
                <c:pt idx="32394">
                  <c:v>589.02832560000002</c:v>
                </c:pt>
                <c:pt idx="32395">
                  <c:v>589.048181</c:v>
                </c:pt>
                <c:pt idx="32396">
                  <c:v>589.06803549999995</c:v>
                </c:pt>
                <c:pt idx="32397">
                  <c:v>589.08788879999997</c:v>
                </c:pt>
                <c:pt idx="32398">
                  <c:v>589.10774099999992</c:v>
                </c:pt>
                <c:pt idx="32399">
                  <c:v>589.12759219999998</c:v>
                </c:pt>
                <c:pt idx="32400">
                  <c:v>589.1474422</c:v>
                </c:pt>
                <c:pt idx="32401">
                  <c:v>589.16729120000002</c:v>
                </c:pt>
                <c:pt idx="32402">
                  <c:v>589.18713909999997</c:v>
                </c:pt>
                <c:pt idx="32403">
                  <c:v>589.20698589999995</c:v>
                </c:pt>
                <c:pt idx="32404">
                  <c:v>589.22683159999997</c:v>
                </c:pt>
                <c:pt idx="32405">
                  <c:v>589.24667620000002</c:v>
                </c:pt>
                <c:pt idx="32406">
                  <c:v>589.26651969999989</c:v>
                </c:pt>
                <c:pt idx="32407">
                  <c:v>589.28636219999999</c:v>
                </c:pt>
                <c:pt idx="32408">
                  <c:v>589.3062036</c:v>
                </c:pt>
                <c:pt idx="32409">
                  <c:v>589.32604379999987</c:v>
                </c:pt>
                <c:pt idx="32410">
                  <c:v>589.34588299999996</c:v>
                </c:pt>
                <c:pt idx="32411">
                  <c:v>589.36572109999997</c:v>
                </c:pt>
                <c:pt idx="32412">
                  <c:v>589.38555819999999</c:v>
                </c:pt>
                <c:pt idx="32413">
                  <c:v>589.40539409999997</c:v>
                </c:pt>
                <c:pt idx="32414">
                  <c:v>589.42522889999998</c:v>
                </c:pt>
                <c:pt idx="32415">
                  <c:v>589.44506269999988</c:v>
                </c:pt>
                <c:pt idx="32416">
                  <c:v>589.46489539999993</c:v>
                </c:pt>
                <c:pt idx="32417">
                  <c:v>589.48472689999994</c:v>
                </c:pt>
                <c:pt idx="32418">
                  <c:v>589.50455739999995</c:v>
                </c:pt>
                <c:pt idx="32419">
                  <c:v>589.52438689999997</c:v>
                </c:pt>
                <c:pt idx="32420">
                  <c:v>589.54421519999994</c:v>
                </c:pt>
                <c:pt idx="32421">
                  <c:v>589.56404239999995</c:v>
                </c:pt>
                <c:pt idx="32422">
                  <c:v>589.58386859999996</c:v>
                </c:pt>
                <c:pt idx="32423">
                  <c:v>589.60369359999993</c:v>
                </c:pt>
                <c:pt idx="32424">
                  <c:v>589.6235175999999</c:v>
                </c:pt>
                <c:pt idx="32425">
                  <c:v>589.64334050000002</c:v>
                </c:pt>
                <c:pt idx="32426">
                  <c:v>589.66316229999995</c:v>
                </c:pt>
                <c:pt idx="32427">
                  <c:v>589.68298299999992</c:v>
                </c:pt>
                <c:pt idx="32428">
                  <c:v>589.70280260000004</c:v>
                </c:pt>
                <c:pt idx="32429">
                  <c:v>589.72262120000005</c:v>
                </c:pt>
                <c:pt idx="32430">
                  <c:v>589.74243860000001</c:v>
                </c:pt>
                <c:pt idx="32431">
                  <c:v>589.76225499999998</c:v>
                </c:pt>
                <c:pt idx="32432">
                  <c:v>589.78207029999999</c:v>
                </c:pt>
                <c:pt idx="32433">
                  <c:v>589.80188450000003</c:v>
                </c:pt>
                <c:pt idx="32434">
                  <c:v>589.82169759999988</c:v>
                </c:pt>
                <c:pt idx="32435">
                  <c:v>589.84150959999999</c:v>
                </c:pt>
                <c:pt idx="32436">
                  <c:v>589.86132050000003</c:v>
                </c:pt>
                <c:pt idx="32437">
                  <c:v>589.88113039999996</c:v>
                </c:pt>
                <c:pt idx="32438">
                  <c:v>589.90093919999993</c:v>
                </c:pt>
                <c:pt idx="32439">
                  <c:v>589.92074679999996</c:v>
                </c:pt>
                <c:pt idx="32440">
                  <c:v>589.9405534</c:v>
                </c:pt>
                <c:pt idx="32441">
                  <c:v>589.96035889999996</c:v>
                </c:pt>
                <c:pt idx="32442">
                  <c:v>589.98016329999996</c:v>
                </c:pt>
                <c:pt idx="32443">
                  <c:v>589.99996669999996</c:v>
                </c:pt>
                <c:pt idx="32444">
                  <c:v>590.01976889999992</c:v>
                </c:pt>
                <c:pt idx="32445">
                  <c:v>590.03957009999988</c:v>
                </c:pt>
                <c:pt idx="32446">
                  <c:v>590.05937009999991</c:v>
                </c:pt>
                <c:pt idx="32447">
                  <c:v>590.07916909999994</c:v>
                </c:pt>
                <c:pt idx="32448">
                  <c:v>590.0989669999999</c:v>
                </c:pt>
                <c:pt idx="32449">
                  <c:v>590.1187637999999</c:v>
                </c:pt>
                <c:pt idx="32450">
                  <c:v>590.13855949999993</c:v>
                </c:pt>
                <c:pt idx="32451">
                  <c:v>590.1583541</c:v>
                </c:pt>
                <c:pt idx="32452">
                  <c:v>590.17814769999995</c:v>
                </c:pt>
                <c:pt idx="32453">
                  <c:v>590.19794019999995</c:v>
                </c:pt>
                <c:pt idx="32454">
                  <c:v>590.21773150000001</c:v>
                </c:pt>
                <c:pt idx="32455">
                  <c:v>590.23752179999997</c:v>
                </c:pt>
                <c:pt idx="32456">
                  <c:v>590.25731099999996</c:v>
                </c:pt>
                <c:pt idx="32457">
                  <c:v>590.27709909999987</c:v>
                </c:pt>
                <c:pt idx="32458">
                  <c:v>590.29688610000005</c:v>
                </c:pt>
                <c:pt idx="32459">
                  <c:v>590.31667210000001</c:v>
                </c:pt>
                <c:pt idx="32460">
                  <c:v>590.33645689999992</c:v>
                </c:pt>
                <c:pt idx="32461">
                  <c:v>590.35624069999994</c:v>
                </c:pt>
                <c:pt idx="32462">
                  <c:v>590.37602339999989</c:v>
                </c:pt>
                <c:pt idx="32463">
                  <c:v>590.395805</c:v>
                </c:pt>
                <c:pt idx="32464">
                  <c:v>590.41558549999991</c:v>
                </c:pt>
                <c:pt idx="32465">
                  <c:v>590.43536489999997</c:v>
                </c:pt>
                <c:pt idx="32466">
                  <c:v>590.45514319999995</c:v>
                </c:pt>
                <c:pt idx="32467">
                  <c:v>590.47492049999994</c:v>
                </c:pt>
                <c:pt idx="32468">
                  <c:v>590.4946966</c:v>
                </c:pt>
                <c:pt idx="32469">
                  <c:v>590.51447169999994</c:v>
                </c:pt>
                <c:pt idx="32470">
                  <c:v>590.53424569999993</c:v>
                </c:pt>
                <c:pt idx="32471">
                  <c:v>590.55401860000006</c:v>
                </c:pt>
                <c:pt idx="32472">
                  <c:v>590.57379040000001</c:v>
                </c:pt>
                <c:pt idx="32473">
                  <c:v>590.59356109999999</c:v>
                </c:pt>
                <c:pt idx="32474">
                  <c:v>590.61333070000001</c:v>
                </c:pt>
                <c:pt idx="32475">
                  <c:v>590.63309929999991</c:v>
                </c:pt>
                <c:pt idx="32476">
                  <c:v>590.65286669999989</c:v>
                </c:pt>
                <c:pt idx="32477">
                  <c:v>590.67263309999998</c:v>
                </c:pt>
                <c:pt idx="32478">
                  <c:v>590.6923984</c:v>
                </c:pt>
                <c:pt idx="32479">
                  <c:v>590.71216259999994</c:v>
                </c:pt>
                <c:pt idx="32480">
                  <c:v>590.73192570000003</c:v>
                </c:pt>
                <c:pt idx="32481">
                  <c:v>590.75168770000005</c:v>
                </c:pt>
                <c:pt idx="32482">
                  <c:v>590.77144870000006</c:v>
                </c:pt>
                <c:pt idx="32483">
                  <c:v>590.79120849999993</c:v>
                </c:pt>
                <c:pt idx="32484">
                  <c:v>590.8109672999999</c:v>
                </c:pt>
                <c:pt idx="32485">
                  <c:v>590.83072500000003</c:v>
                </c:pt>
                <c:pt idx="32486">
                  <c:v>590.85048159999997</c:v>
                </c:pt>
                <c:pt idx="32487">
                  <c:v>590.87023709999994</c:v>
                </c:pt>
                <c:pt idx="32488">
                  <c:v>590.88999150000006</c:v>
                </c:pt>
                <c:pt idx="32489">
                  <c:v>590.9097448</c:v>
                </c:pt>
                <c:pt idx="32490">
                  <c:v>590.92949709999994</c:v>
                </c:pt>
                <c:pt idx="32491">
                  <c:v>590.94924819999994</c:v>
                </c:pt>
                <c:pt idx="32492">
                  <c:v>590.96899829999995</c:v>
                </c:pt>
                <c:pt idx="32493">
                  <c:v>590.98874729999989</c:v>
                </c:pt>
                <c:pt idx="32494">
                  <c:v>591.00849519999997</c:v>
                </c:pt>
                <c:pt idx="32495">
                  <c:v>591.02824199999986</c:v>
                </c:pt>
                <c:pt idx="32496">
                  <c:v>591.04798769999991</c:v>
                </c:pt>
                <c:pt idx="32497">
                  <c:v>591.06773239999995</c:v>
                </c:pt>
                <c:pt idx="32498">
                  <c:v>591.08747589999996</c:v>
                </c:pt>
                <c:pt idx="32499">
                  <c:v>591.10721839999997</c:v>
                </c:pt>
                <c:pt idx="32500">
                  <c:v>591.12695980000001</c:v>
                </c:pt>
                <c:pt idx="32501">
                  <c:v>591.14670009999998</c:v>
                </c:pt>
                <c:pt idx="32502">
                  <c:v>591.16643929999998</c:v>
                </c:pt>
                <c:pt idx="32503">
                  <c:v>591.18617740000002</c:v>
                </c:pt>
                <c:pt idx="32504">
                  <c:v>591.20591439999987</c:v>
                </c:pt>
                <c:pt idx="32505">
                  <c:v>591.22565039999995</c:v>
                </c:pt>
                <c:pt idx="32506">
                  <c:v>591.24538519999999</c:v>
                </c:pt>
                <c:pt idx="32507">
                  <c:v>591.26511900000003</c:v>
                </c:pt>
                <c:pt idx="32508">
                  <c:v>591.28485169999999</c:v>
                </c:pt>
                <c:pt idx="32509">
                  <c:v>591.30458329999999</c:v>
                </c:pt>
                <c:pt idx="32510">
                  <c:v>591.32431379999991</c:v>
                </c:pt>
                <c:pt idx="32511">
                  <c:v>591.34404319999999</c:v>
                </c:pt>
                <c:pt idx="32512">
                  <c:v>591.36377149999998</c:v>
                </c:pt>
                <c:pt idx="32513">
                  <c:v>591.38349879999998</c:v>
                </c:pt>
                <c:pt idx="32514">
                  <c:v>591.40322499999991</c:v>
                </c:pt>
                <c:pt idx="32515">
                  <c:v>591.42295000000001</c:v>
                </c:pt>
                <c:pt idx="32516">
                  <c:v>591.44267400000001</c:v>
                </c:pt>
                <c:pt idx="32517">
                  <c:v>591.46239690000004</c:v>
                </c:pt>
                <c:pt idx="32518">
                  <c:v>591.48211869999989</c:v>
                </c:pt>
                <c:pt idx="32519">
                  <c:v>591.50183949999996</c:v>
                </c:pt>
                <c:pt idx="32520">
                  <c:v>591.52155909999988</c:v>
                </c:pt>
                <c:pt idx="32521">
                  <c:v>591.54127770000002</c:v>
                </c:pt>
                <c:pt idx="32522">
                  <c:v>591.5609950999999</c:v>
                </c:pt>
                <c:pt idx="32523">
                  <c:v>591.58071150000001</c:v>
                </c:pt>
                <c:pt idx="32524">
                  <c:v>591.60042679999992</c:v>
                </c:pt>
                <c:pt idx="32525">
                  <c:v>591.62014099999999</c:v>
                </c:pt>
                <c:pt idx="32526">
                  <c:v>591.63985409999998</c:v>
                </c:pt>
                <c:pt idx="32527">
                  <c:v>591.65956619999986</c:v>
                </c:pt>
                <c:pt idx="32528">
                  <c:v>591.67927710000004</c:v>
                </c:pt>
                <c:pt idx="32529">
                  <c:v>591.69898699999999</c:v>
                </c:pt>
                <c:pt idx="32530">
                  <c:v>591.71869579999986</c:v>
                </c:pt>
                <c:pt idx="32531">
                  <c:v>591.73840339999992</c:v>
                </c:pt>
                <c:pt idx="32532">
                  <c:v>591.75810999999999</c:v>
                </c:pt>
                <c:pt idx="32533">
                  <c:v>591.77781559999994</c:v>
                </c:pt>
                <c:pt idx="32534">
                  <c:v>591.79751999999996</c:v>
                </c:pt>
                <c:pt idx="32535">
                  <c:v>591.81722329999991</c:v>
                </c:pt>
                <c:pt idx="32536">
                  <c:v>591.83692559999997</c:v>
                </c:pt>
                <c:pt idx="32537">
                  <c:v>591.85662669999999</c:v>
                </c:pt>
                <c:pt idx="32538">
                  <c:v>591.87632680000002</c:v>
                </c:pt>
                <c:pt idx="32539">
                  <c:v>591.89602579999996</c:v>
                </c:pt>
                <c:pt idx="32540">
                  <c:v>591.91572369999994</c:v>
                </c:pt>
                <c:pt idx="32541">
                  <c:v>591.93542049999996</c:v>
                </c:pt>
                <c:pt idx="32542">
                  <c:v>591.95511629999999</c:v>
                </c:pt>
                <c:pt idx="32543">
                  <c:v>591.97481089999997</c:v>
                </c:pt>
                <c:pt idx="32544">
                  <c:v>591.99450449999995</c:v>
                </c:pt>
                <c:pt idx="32545">
                  <c:v>592.0141969</c:v>
                </c:pt>
                <c:pt idx="32546">
                  <c:v>592.03388829999994</c:v>
                </c:pt>
                <c:pt idx="32547">
                  <c:v>592.05357860000004</c:v>
                </c:pt>
                <c:pt idx="32548">
                  <c:v>592.07326780000005</c:v>
                </c:pt>
                <c:pt idx="32549">
                  <c:v>592.09295599999996</c:v>
                </c:pt>
                <c:pt idx="32550">
                  <c:v>592.11264299999993</c:v>
                </c:pt>
                <c:pt idx="32551">
                  <c:v>592.13232900000003</c:v>
                </c:pt>
                <c:pt idx="32552">
                  <c:v>592.15201379999996</c:v>
                </c:pt>
                <c:pt idx="32553">
                  <c:v>592.17169760000002</c:v>
                </c:pt>
                <c:pt idx="32554">
                  <c:v>592.19138029999988</c:v>
                </c:pt>
                <c:pt idx="32555">
                  <c:v>592.2110619</c:v>
                </c:pt>
                <c:pt idx="32556">
                  <c:v>592.23074239999994</c:v>
                </c:pt>
                <c:pt idx="32557">
                  <c:v>592.25042179999991</c:v>
                </c:pt>
                <c:pt idx="32558">
                  <c:v>592.2701002</c:v>
                </c:pt>
                <c:pt idx="32559">
                  <c:v>592.28977740000005</c:v>
                </c:pt>
                <c:pt idx="32560">
                  <c:v>592.30945359999998</c:v>
                </c:pt>
                <c:pt idx="32561">
                  <c:v>592.32912869999996</c:v>
                </c:pt>
                <c:pt idx="32562">
                  <c:v>592.34880269999996</c:v>
                </c:pt>
                <c:pt idx="32563">
                  <c:v>592.36847560000001</c:v>
                </c:pt>
                <c:pt idx="32564">
                  <c:v>592.38814739999998</c:v>
                </c:pt>
                <c:pt idx="32565">
                  <c:v>592.40781809999999</c:v>
                </c:pt>
                <c:pt idx="32566">
                  <c:v>592.42748779999999</c:v>
                </c:pt>
                <c:pt idx="32567">
                  <c:v>592.44715640000004</c:v>
                </c:pt>
                <c:pt idx="32568">
                  <c:v>592.46682379999993</c:v>
                </c:pt>
                <c:pt idx="32569">
                  <c:v>592.48649019999993</c:v>
                </c:pt>
                <c:pt idx="32570">
                  <c:v>592.50615549999998</c:v>
                </c:pt>
                <c:pt idx="32571">
                  <c:v>592.52581970000006</c:v>
                </c:pt>
                <c:pt idx="32572">
                  <c:v>592.54548289999991</c:v>
                </c:pt>
                <c:pt idx="32573">
                  <c:v>592.56514489999995</c:v>
                </c:pt>
                <c:pt idx="32574">
                  <c:v>592.58480589999999</c:v>
                </c:pt>
                <c:pt idx="32575">
                  <c:v>592.60446569999999</c:v>
                </c:pt>
                <c:pt idx="32576">
                  <c:v>592.62412449999999</c:v>
                </c:pt>
                <c:pt idx="32577">
                  <c:v>592.64378220000003</c:v>
                </c:pt>
                <c:pt idx="32578">
                  <c:v>592.66343879999999</c:v>
                </c:pt>
                <c:pt idx="32579">
                  <c:v>592.68309429999999</c:v>
                </c:pt>
                <c:pt idx="32580">
                  <c:v>592.70274879999999</c:v>
                </c:pt>
                <c:pt idx="32581">
                  <c:v>592.72240209999995</c:v>
                </c:pt>
                <c:pt idx="32582">
                  <c:v>592.74205439999992</c:v>
                </c:pt>
                <c:pt idx="32583">
                  <c:v>592.76170549999995</c:v>
                </c:pt>
                <c:pt idx="32584">
                  <c:v>592.78135559999987</c:v>
                </c:pt>
                <c:pt idx="32585">
                  <c:v>592.80100459999994</c:v>
                </c:pt>
                <c:pt idx="32586">
                  <c:v>592.82065249999994</c:v>
                </c:pt>
                <c:pt idx="32587">
                  <c:v>592.84029939999994</c:v>
                </c:pt>
                <c:pt idx="32588">
                  <c:v>592.85994509999989</c:v>
                </c:pt>
                <c:pt idx="32589">
                  <c:v>592.8795897</c:v>
                </c:pt>
                <c:pt idx="32590">
                  <c:v>592.89923329999999</c:v>
                </c:pt>
                <c:pt idx="32591">
                  <c:v>592.91887579999991</c:v>
                </c:pt>
                <c:pt idx="32592">
                  <c:v>592.93851719999998</c:v>
                </c:pt>
                <c:pt idx="32593">
                  <c:v>592.95815749999997</c:v>
                </c:pt>
                <c:pt idx="32594">
                  <c:v>592.97779669999989</c:v>
                </c:pt>
                <c:pt idx="32595">
                  <c:v>592.99743479999995</c:v>
                </c:pt>
                <c:pt idx="32596">
                  <c:v>593.01707189999991</c:v>
                </c:pt>
                <c:pt idx="32597">
                  <c:v>593.03670779999993</c:v>
                </c:pt>
                <c:pt idx="32598">
                  <c:v>593.05634269999996</c:v>
                </c:pt>
                <c:pt idx="32599">
                  <c:v>593.07597649999991</c:v>
                </c:pt>
                <c:pt idx="32600">
                  <c:v>593.09560920000001</c:v>
                </c:pt>
                <c:pt idx="32601">
                  <c:v>593.11524080000004</c:v>
                </c:pt>
                <c:pt idx="32602">
                  <c:v>593.13487129999999</c:v>
                </c:pt>
                <c:pt idx="32603">
                  <c:v>593.15450079999994</c:v>
                </c:pt>
                <c:pt idx="32604">
                  <c:v>593.17412909999996</c:v>
                </c:pt>
                <c:pt idx="32605">
                  <c:v>593.19375639999998</c:v>
                </c:pt>
                <c:pt idx="32606">
                  <c:v>593.21338249999997</c:v>
                </c:pt>
                <c:pt idx="32607">
                  <c:v>593.23300759999995</c:v>
                </c:pt>
                <c:pt idx="32608">
                  <c:v>593.25263159999997</c:v>
                </c:pt>
                <c:pt idx="32609">
                  <c:v>593.27225450000003</c:v>
                </c:pt>
                <c:pt idx="32610">
                  <c:v>593.29187639999998</c:v>
                </c:pt>
                <c:pt idx="32611">
                  <c:v>593.3114971</c:v>
                </c:pt>
                <c:pt idx="32612">
                  <c:v>593.33111680000002</c:v>
                </c:pt>
                <c:pt idx="32613">
                  <c:v>593.3507353</c:v>
                </c:pt>
                <c:pt idx="32614">
                  <c:v>593.37035279999998</c:v>
                </c:pt>
                <c:pt idx="32615">
                  <c:v>593.3899692</c:v>
                </c:pt>
                <c:pt idx="32616">
                  <c:v>593.40958449999994</c:v>
                </c:pt>
                <c:pt idx="32617">
                  <c:v>593.42919869999992</c:v>
                </c:pt>
                <c:pt idx="32618">
                  <c:v>593.44881190000001</c:v>
                </c:pt>
                <c:pt idx="32619">
                  <c:v>593.46842389999995</c:v>
                </c:pt>
                <c:pt idx="32620">
                  <c:v>593.4880349</c:v>
                </c:pt>
                <c:pt idx="32621">
                  <c:v>593.50764479999998</c:v>
                </c:pt>
                <c:pt idx="32622">
                  <c:v>593.52725349999992</c:v>
                </c:pt>
                <c:pt idx="32623">
                  <c:v>593.54686119999997</c:v>
                </c:pt>
                <c:pt idx="32624">
                  <c:v>593.56646790000002</c:v>
                </c:pt>
                <c:pt idx="32625">
                  <c:v>593.58607340000003</c:v>
                </c:pt>
                <c:pt idx="32626">
                  <c:v>593.60567779999997</c:v>
                </c:pt>
                <c:pt idx="32627">
                  <c:v>593.62528120000002</c:v>
                </c:pt>
                <c:pt idx="32628">
                  <c:v>593.64488340000003</c:v>
                </c:pt>
                <c:pt idx="32629">
                  <c:v>593.66448460000004</c:v>
                </c:pt>
                <c:pt idx="32630">
                  <c:v>593.68408469999997</c:v>
                </c:pt>
                <c:pt idx="32631">
                  <c:v>593.70368369999994</c:v>
                </c:pt>
                <c:pt idx="32632">
                  <c:v>593.72328159999995</c:v>
                </c:pt>
                <c:pt idx="32633">
                  <c:v>593.74287849999996</c:v>
                </c:pt>
                <c:pt idx="32634">
                  <c:v>593.76247419999993</c:v>
                </c:pt>
                <c:pt idx="32635">
                  <c:v>593.7820688999999</c:v>
                </c:pt>
                <c:pt idx="32636">
                  <c:v>593.80166239999994</c:v>
                </c:pt>
                <c:pt idx="32637">
                  <c:v>593.82125489999999</c:v>
                </c:pt>
                <c:pt idx="32638">
                  <c:v>593.84084630000007</c:v>
                </c:pt>
                <c:pt idx="32639">
                  <c:v>593.86043659999996</c:v>
                </c:pt>
                <c:pt idx="32640">
                  <c:v>593.88002589999996</c:v>
                </c:pt>
                <c:pt idx="32641">
                  <c:v>593.89961399999993</c:v>
                </c:pt>
                <c:pt idx="32642">
                  <c:v>593.91920099999993</c:v>
                </c:pt>
                <c:pt idx="32643">
                  <c:v>593.93878699999993</c:v>
                </c:pt>
                <c:pt idx="32644">
                  <c:v>593.95837189999997</c:v>
                </c:pt>
                <c:pt idx="32645">
                  <c:v>593.97795569999994</c:v>
                </c:pt>
                <c:pt idx="32646">
                  <c:v>593.99753839999994</c:v>
                </c:pt>
                <c:pt idx="32647">
                  <c:v>594.01711999999998</c:v>
                </c:pt>
                <c:pt idx="32648">
                  <c:v>594.03670049999994</c:v>
                </c:pt>
                <c:pt idx="32649">
                  <c:v>594.05628000000002</c:v>
                </c:pt>
                <c:pt idx="32650">
                  <c:v>594.07585829999994</c:v>
                </c:pt>
                <c:pt idx="32651">
                  <c:v>594.09543559999997</c:v>
                </c:pt>
                <c:pt idx="32652">
                  <c:v>594.11501179999993</c:v>
                </c:pt>
                <c:pt idx="32653">
                  <c:v>594.13458690000004</c:v>
                </c:pt>
                <c:pt idx="32654">
                  <c:v>594.15416089999997</c:v>
                </c:pt>
                <c:pt idx="32655">
                  <c:v>594.17373379999992</c:v>
                </c:pt>
                <c:pt idx="32656">
                  <c:v>594.19330559999992</c:v>
                </c:pt>
                <c:pt idx="32657">
                  <c:v>594.21287640000003</c:v>
                </c:pt>
                <c:pt idx="32658">
                  <c:v>594.23244599999998</c:v>
                </c:pt>
                <c:pt idx="32659">
                  <c:v>594.25201460000005</c:v>
                </c:pt>
                <c:pt idx="32660">
                  <c:v>594.27158210000005</c:v>
                </c:pt>
                <c:pt idx="32661">
                  <c:v>594.29114849999996</c:v>
                </c:pt>
                <c:pt idx="32662">
                  <c:v>594.31071379999992</c:v>
                </c:pt>
                <c:pt idx="32663">
                  <c:v>594.33027799999991</c:v>
                </c:pt>
                <c:pt idx="32664">
                  <c:v>594.34984120000001</c:v>
                </c:pt>
                <c:pt idx="32665">
                  <c:v>594.36940319999997</c:v>
                </c:pt>
                <c:pt idx="32666">
                  <c:v>594.38896419999992</c:v>
                </c:pt>
                <c:pt idx="32667">
                  <c:v>594.40852410000002</c:v>
                </c:pt>
                <c:pt idx="32668">
                  <c:v>594.42808289999994</c:v>
                </c:pt>
                <c:pt idx="32669">
                  <c:v>594.44764059999989</c:v>
                </c:pt>
                <c:pt idx="32670">
                  <c:v>594.46719719999999</c:v>
                </c:pt>
                <c:pt idx="32671">
                  <c:v>594.48675270000001</c:v>
                </c:pt>
                <c:pt idx="32672">
                  <c:v>594.50630719999992</c:v>
                </c:pt>
                <c:pt idx="32673">
                  <c:v>594.47405219999996</c:v>
                </c:pt>
                <c:pt idx="32674">
                  <c:v>594.49478850000003</c:v>
                </c:pt>
                <c:pt idx="32675">
                  <c:v>594.51552370000002</c:v>
                </c:pt>
                <c:pt idx="32676">
                  <c:v>594.53625780000004</c:v>
                </c:pt>
                <c:pt idx="32677">
                  <c:v>594.55699079999988</c:v>
                </c:pt>
                <c:pt idx="32678">
                  <c:v>594.57772269999998</c:v>
                </c:pt>
                <c:pt idx="32679">
                  <c:v>594.59845350000001</c:v>
                </c:pt>
                <c:pt idx="32680">
                  <c:v>594.61918309999999</c:v>
                </c:pt>
                <c:pt idx="32681">
                  <c:v>594.63991169999997</c:v>
                </c:pt>
                <c:pt idx="32682">
                  <c:v>594.66063909999991</c:v>
                </c:pt>
                <c:pt idx="32683">
                  <c:v>594.68136549999997</c:v>
                </c:pt>
                <c:pt idx="32684">
                  <c:v>594.70209069999999</c:v>
                </c:pt>
                <c:pt idx="32685">
                  <c:v>594.72281479999992</c:v>
                </c:pt>
                <c:pt idx="32686">
                  <c:v>594.7435377999999</c:v>
                </c:pt>
                <c:pt idx="32687">
                  <c:v>594.76425969999991</c:v>
                </c:pt>
                <c:pt idx="32688">
                  <c:v>594.78498049999996</c:v>
                </c:pt>
                <c:pt idx="32689">
                  <c:v>594.80570020000005</c:v>
                </c:pt>
                <c:pt idx="32690">
                  <c:v>594.82641869999998</c:v>
                </c:pt>
                <c:pt idx="32691">
                  <c:v>594.84713619999991</c:v>
                </c:pt>
                <c:pt idx="32692">
                  <c:v>594.86785249999991</c:v>
                </c:pt>
                <c:pt idx="32693">
                  <c:v>594.88856769999995</c:v>
                </c:pt>
                <c:pt idx="32694">
                  <c:v>594.9092819</c:v>
                </c:pt>
                <c:pt idx="32695">
                  <c:v>594.92999489999988</c:v>
                </c:pt>
                <c:pt idx="32696">
                  <c:v>594.95070679999992</c:v>
                </c:pt>
                <c:pt idx="32697">
                  <c:v>594.97141759999988</c:v>
                </c:pt>
                <c:pt idx="32698">
                  <c:v>594.99212720000003</c:v>
                </c:pt>
                <c:pt idx="32699">
                  <c:v>595.01283579999995</c:v>
                </c:pt>
                <c:pt idx="32700">
                  <c:v>595.03354330000002</c:v>
                </c:pt>
                <c:pt idx="32701">
                  <c:v>595.05424959999993</c:v>
                </c:pt>
                <c:pt idx="32702">
                  <c:v>595.0749548</c:v>
                </c:pt>
                <c:pt idx="32703">
                  <c:v>595.09565899999996</c:v>
                </c:pt>
                <c:pt idx="32704">
                  <c:v>595.11636199999998</c:v>
                </c:pt>
                <c:pt idx="32705">
                  <c:v>595.13706389999993</c:v>
                </c:pt>
                <c:pt idx="32706">
                  <c:v>595.15776469999992</c:v>
                </c:pt>
                <c:pt idx="32707">
                  <c:v>595.17846429999997</c:v>
                </c:pt>
                <c:pt idx="32708">
                  <c:v>595.19916289999992</c:v>
                </c:pt>
                <c:pt idx="32709">
                  <c:v>595.21986040000002</c:v>
                </c:pt>
                <c:pt idx="32710">
                  <c:v>595.24055669999996</c:v>
                </c:pt>
                <c:pt idx="32711">
                  <c:v>595.26125200000001</c:v>
                </c:pt>
                <c:pt idx="32712">
                  <c:v>595.28194610000003</c:v>
                </c:pt>
                <c:pt idx="32713">
                  <c:v>595.30263909999996</c:v>
                </c:pt>
                <c:pt idx="32714">
                  <c:v>595.32333100000005</c:v>
                </c:pt>
                <c:pt idx="32715">
                  <c:v>595.34402179999995</c:v>
                </c:pt>
                <c:pt idx="32716">
                  <c:v>595.36471149999988</c:v>
                </c:pt>
                <c:pt idx="32717">
                  <c:v>595.38540009999997</c:v>
                </c:pt>
                <c:pt idx="32718">
                  <c:v>595.40608750000001</c:v>
                </c:pt>
                <c:pt idx="32719">
                  <c:v>595.42677389999994</c:v>
                </c:pt>
                <c:pt idx="32720">
                  <c:v>595.44745909999995</c:v>
                </c:pt>
                <c:pt idx="32721">
                  <c:v>595.46814329999995</c:v>
                </c:pt>
                <c:pt idx="32722">
                  <c:v>595.48882630000003</c:v>
                </c:pt>
                <c:pt idx="32723">
                  <c:v>595.50950820000003</c:v>
                </c:pt>
                <c:pt idx="32724">
                  <c:v>595.53018900000006</c:v>
                </c:pt>
                <c:pt idx="32725">
                  <c:v>595.55086869999991</c:v>
                </c:pt>
                <c:pt idx="32726">
                  <c:v>595.57154730000002</c:v>
                </c:pt>
                <c:pt idx="32727">
                  <c:v>595.59222469999997</c:v>
                </c:pt>
                <c:pt idx="32728">
                  <c:v>595.61290109999993</c:v>
                </c:pt>
                <c:pt idx="32729">
                  <c:v>595.63357640000004</c:v>
                </c:pt>
                <c:pt idx="32730">
                  <c:v>595.65425049999999</c:v>
                </c:pt>
                <c:pt idx="32731">
                  <c:v>595.67492349999998</c:v>
                </c:pt>
                <c:pt idx="32732">
                  <c:v>595.6955954</c:v>
                </c:pt>
                <c:pt idx="32733">
                  <c:v>595.71626619999995</c:v>
                </c:pt>
                <c:pt idx="32734">
                  <c:v>595.73693589999993</c:v>
                </c:pt>
                <c:pt idx="32735">
                  <c:v>595.75760449999996</c:v>
                </c:pt>
                <c:pt idx="32736">
                  <c:v>595.7782719999999</c:v>
                </c:pt>
                <c:pt idx="32737">
                  <c:v>595.79893839999988</c:v>
                </c:pt>
                <c:pt idx="32738">
                  <c:v>595.81960359999994</c:v>
                </c:pt>
                <c:pt idx="32739">
                  <c:v>595.84026779999988</c:v>
                </c:pt>
                <c:pt idx="32740">
                  <c:v>595.86093080000001</c:v>
                </c:pt>
                <c:pt idx="32741">
                  <c:v>595.88159269999994</c:v>
                </c:pt>
                <c:pt idx="32742">
                  <c:v>595.90225350000003</c:v>
                </c:pt>
                <c:pt idx="32743">
                  <c:v>595.92291319999993</c:v>
                </c:pt>
                <c:pt idx="32744">
                  <c:v>595.94357179999997</c:v>
                </c:pt>
                <c:pt idx="32745">
                  <c:v>595.96422929999994</c:v>
                </c:pt>
                <c:pt idx="32746">
                  <c:v>595.98488569999995</c:v>
                </c:pt>
                <c:pt idx="32747">
                  <c:v>596.00554089999991</c:v>
                </c:pt>
                <c:pt idx="32748">
                  <c:v>596.02619509999988</c:v>
                </c:pt>
                <c:pt idx="32749">
                  <c:v>596.04684810000003</c:v>
                </c:pt>
                <c:pt idx="32750">
                  <c:v>596.0675</c:v>
                </c:pt>
                <c:pt idx="32751">
                  <c:v>596.08815089999996</c:v>
                </c:pt>
                <c:pt idx="32752">
                  <c:v>596.1088006</c:v>
                </c:pt>
                <c:pt idx="32753">
                  <c:v>596.12944919999995</c:v>
                </c:pt>
                <c:pt idx="32754">
                  <c:v>596.15009659999998</c:v>
                </c:pt>
                <c:pt idx="32755">
                  <c:v>596.17074300000002</c:v>
                </c:pt>
                <c:pt idx="32756">
                  <c:v>596.19138829999997</c:v>
                </c:pt>
                <c:pt idx="32757">
                  <c:v>596.21203239999988</c:v>
                </c:pt>
                <c:pt idx="32758">
                  <c:v>596.23267549999991</c:v>
                </c:pt>
                <c:pt idx="32759">
                  <c:v>596.25331740000001</c:v>
                </c:pt>
                <c:pt idx="32760">
                  <c:v>596.27395819999992</c:v>
                </c:pt>
                <c:pt idx="32761">
                  <c:v>596.29459789999999</c:v>
                </c:pt>
                <c:pt idx="32762">
                  <c:v>596.31523649999997</c:v>
                </c:pt>
                <c:pt idx="32763">
                  <c:v>596.33587399999999</c:v>
                </c:pt>
                <c:pt idx="32764">
                  <c:v>596.35651039999993</c:v>
                </c:pt>
                <c:pt idx="32765">
                  <c:v>596.37714569999991</c:v>
                </c:pt>
                <c:pt idx="32766">
                  <c:v>596.39777979999997</c:v>
                </c:pt>
                <c:pt idx="32767">
                  <c:v>596.41841289999991</c:v>
                </c:pt>
                <c:pt idx="32768">
                  <c:v>596.43904479999992</c:v>
                </c:pt>
                <c:pt idx="32769">
                  <c:v>596.45967559999997</c:v>
                </c:pt>
                <c:pt idx="32770">
                  <c:v>596.48030539999991</c:v>
                </c:pt>
                <c:pt idx="32771">
                  <c:v>596.50093399999992</c:v>
                </c:pt>
                <c:pt idx="32772">
                  <c:v>596.52156149999996</c:v>
                </c:pt>
                <c:pt idx="32773">
                  <c:v>596.54218779999997</c:v>
                </c:pt>
                <c:pt idx="32774">
                  <c:v>596.56281309999997</c:v>
                </c:pt>
                <c:pt idx="32775">
                  <c:v>596.5834372999999</c:v>
                </c:pt>
                <c:pt idx="32776">
                  <c:v>596.60406030000001</c:v>
                </c:pt>
                <c:pt idx="32777">
                  <c:v>596.6246822999999</c:v>
                </c:pt>
                <c:pt idx="32778">
                  <c:v>596.64530309999998</c:v>
                </c:pt>
                <c:pt idx="32779">
                  <c:v>596.66592279999998</c:v>
                </c:pt>
                <c:pt idx="32780">
                  <c:v>596.6865413999999</c:v>
                </c:pt>
                <c:pt idx="32781">
                  <c:v>596.70715889999997</c:v>
                </c:pt>
                <c:pt idx="32782">
                  <c:v>596.72777529999996</c:v>
                </c:pt>
                <c:pt idx="32783">
                  <c:v>596.74839059999999</c:v>
                </c:pt>
                <c:pt idx="32784">
                  <c:v>596.76900479999995</c:v>
                </c:pt>
                <c:pt idx="32785">
                  <c:v>596.78961779999997</c:v>
                </c:pt>
                <c:pt idx="32786">
                  <c:v>596.8102298</c:v>
                </c:pt>
                <c:pt idx="32787">
                  <c:v>596.83084059999999</c:v>
                </c:pt>
                <c:pt idx="32788">
                  <c:v>596.8514502999999</c:v>
                </c:pt>
                <c:pt idx="32789">
                  <c:v>596.87205889999996</c:v>
                </c:pt>
                <c:pt idx="32790">
                  <c:v>596.89266639999994</c:v>
                </c:pt>
                <c:pt idx="32791">
                  <c:v>596.91327279999996</c:v>
                </c:pt>
                <c:pt idx="32792">
                  <c:v>596.9338780999999</c:v>
                </c:pt>
                <c:pt idx="32793">
                  <c:v>596.9544823</c:v>
                </c:pt>
                <c:pt idx="32794">
                  <c:v>596.97508540000001</c:v>
                </c:pt>
                <c:pt idx="32795">
                  <c:v>596.99568729999987</c:v>
                </c:pt>
                <c:pt idx="32796">
                  <c:v>597.0162881</c:v>
                </c:pt>
                <c:pt idx="32797">
                  <c:v>597.03688790000001</c:v>
                </c:pt>
                <c:pt idx="32798">
                  <c:v>597.05748649999998</c:v>
                </c:pt>
                <c:pt idx="32799">
                  <c:v>597.07808399999999</c:v>
                </c:pt>
                <c:pt idx="32800">
                  <c:v>597.09868039999992</c:v>
                </c:pt>
                <c:pt idx="32801">
                  <c:v>597.11927569999989</c:v>
                </c:pt>
                <c:pt idx="32802">
                  <c:v>597.13986989999989</c:v>
                </c:pt>
                <c:pt idx="32803">
                  <c:v>597.16046289999997</c:v>
                </c:pt>
                <c:pt idx="32804">
                  <c:v>597.18105489999994</c:v>
                </c:pt>
                <c:pt idx="32805">
                  <c:v>597.20164569999997</c:v>
                </c:pt>
                <c:pt idx="32806">
                  <c:v>597.2222354999999</c:v>
                </c:pt>
                <c:pt idx="32807">
                  <c:v>597.24282410000001</c:v>
                </c:pt>
                <c:pt idx="32808">
                  <c:v>597.26341159999993</c:v>
                </c:pt>
                <c:pt idx="32809">
                  <c:v>597.283998</c:v>
                </c:pt>
                <c:pt idx="32810">
                  <c:v>597.30458329999988</c:v>
                </c:pt>
                <c:pt idx="32811">
                  <c:v>597.32516750000002</c:v>
                </c:pt>
                <c:pt idx="32812">
                  <c:v>597.34575059999997</c:v>
                </c:pt>
                <c:pt idx="32813">
                  <c:v>597.3663325</c:v>
                </c:pt>
                <c:pt idx="32814">
                  <c:v>597.38691339999991</c:v>
                </c:pt>
                <c:pt idx="32815">
                  <c:v>597.4074930999999</c:v>
                </c:pt>
                <c:pt idx="32816">
                  <c:v>597.42807170000003</c:v>
                </c:pt>
                <c:pt idx="32817">
                  <c:v>597.44864929999994</c:v>
                </c:pt>
                <c:pt idx="32818">
                  <c:v>597.46922569999992</c:v>
                </c:pt>
                <c:pt idx="32819">
                  <c:v>597.48980099999994</c:v>
                </c:pt>
                <c:pt idx="32820">
                  <c:v>597.51037509999992</c:v>
                </c:pt>
                <c:pt idx="32821">
                  <c:v>597.53094820000001</c:v>
                </c:pt>
                <c:pt idx="32822">
                  <c:v>597.55152019999991</c:v>
                </c:pt>
                <c:pt idx="32823">
                  <c:v>597.572091</c:v>
                </c:pt>
                <c:pt idx="32824">
                  <c:v>597.59266079999998</c:v>
                </c:pt>
                <c:pt idx="32825">
                  <c:v>597.61322939999991</c:v>
                </c:pt>
                <c:pt idx="32826">
                  <c:v>597.63379689999999</c:v>
                </c:pt>
                <c:pt idx="32827">
                  <c:v>597.65436339999997</c:v>
                </c:pt>
                <c:pt idx="32828">
                  <c:v>597.6749286999999</c:v>
                </c:pt>
                <c:pt idx="32829">
                  <c:v>597.69549289999986</c:v>
                </c:pt>
                <c:pt idx="32830">
                  <c:v>597.71605590000001</c:v>
                </c:pt>
                <c:pt idx="32831">
                  <c:v>597.73661789999994</c:v>
                </c:pt>
                <c:pt idx="32832">
                  <c:v>597.75717880000002</c:v>
                </c:pt>
                <c:pt idx="32833">
                  <c:v>597.77773849999994</c:v>
                </c:pt>
                <c:pt idx="32834">
                  <c:v>597.79829719999998</c:v>
                </c:pt>
                <c:pt idx="32835">
                  <c:v>597.81885469999997</c:v>
                </c:pt>
                <c:pt idx="32836">
                  <c:v>597.83941109999989</c:v>
                </c:pt>
                <c:pt idx="32837">
                  <c:v>597.85996639999996</c:v>
                </c:pt>
                <c:pt idx="32838">
                  <c:v>597.88052059999995</c:v>
                </c:pt>
                <c:pt idx="32839">
                  <c:v>597.90107369999987</c:v>
                </c:pt>
                <c:pt idx="32840">
                  <c:v>597.92162569999994</c:v>
                </c:pt>
                <c:pt idx="32841">
                  <c:v>597.94217649999996</c:v>
                </c:pt>
                <c:pt idx="32842">
                  <c:v>597.96272629999999</c:v>
                </c:pt>
                <c:pt idx="32843">
                  <c:v>597.98327489999997</c:v>
                </c:pt>
                <c:pt idx="32844">
                  <c:v>598.00382249999996</c:v>
                </c:pt>
                <c:pt idx="32845">
                  <c:v>598.02436890000001</c:v>
                </c:pt>
                <c:pt idx="32846">
                  <c:v>598.04491419999999</c:v>
                </c:pt>
                <c:pt idx="32847">
                  <c:v>598.06545840000001</c:v>
                </c:pt>
                <c:pt idx="32848">
                  <c:v>598.08600149999995</c:v>
                </c:pt>
                <c:pt idx="32849">
                  <c:v>598.10654349999993</c:v>
                </c:pt>
                <c:pt idx="32850">
                  <c:v>598.12708429999998</c:v>
                </c:pt>
                <c:pt idx="32851">
                  <c:v>598.14762410000003</c:v>
                </c:pt>
                <c:pt idx="32852">
                  <c:v>598.16816269999993</c:v>
                </c:pt>
                <c:pt idx="32853">
                  <c:v>598.18870029999994</c:v>
                </c:pt>
                <c:pt idx="32854">
                  <c:v>598.20923670000002</c:v>
                </c:pt>
                <c:pt idx="32855">
                  <c:v>598.22977200000003</c:v>
                </c:pt>
                <c:pt idx="32856">
                  <c:v>598.25030619999995</c:v>
                </c:pt>
                <c:pt idx="32857">
                  <c:v>598.27083930000003</c:v>
                </c:pt>
                <c:pt idx="32858">
                  <c:v>598.29137129999992</c:v>
                </c:pt>
                <c:pt idx="32859">
                  <c:v>598.31190219999996</c:v>
                </c:pt>
                <c:pt idx="32860">
                  <c:v>598.33243200000004</c:v>
                </c:pt>
                <c:pt idx="32861">
                  <c:v>598.35296059999996</c:v>
                </c:pt>
                <c:pt idx="32862">
                  <c:v>598.3734882</c:v>
                </c:pt>
                <c:pt idx="32863">
                  <c:v>598.39401459999999</c:v>
                </c:pt>
                <c:pt idx="32864">
                  <c:v>598.41453989999991</c:v>
                </c:pt>
                <c:pt idx="32865">
                  <c:v>598.43506409999998</c:v>
                </c:pt>
                <c:pt idx="32866">
                  <c:v>598.45558719999997</c:v>
                </c:pt>
                <c:pt idx="32867">
                  <c:v>598.4761092</c:v>
                </c:pt>
                <c:pt idx="32868">
                  <c:v>598.49663010000006</c:v>
                </c:pt>
                <c:pt idx="32869">
                  <c:v>598.51714989999994</c:v>
                </c:pt>
                <c:pt idx="32870">
                  <c:v>598.5376685</c:v>
                </c:pt>
                <c:pt idx="32871">
                  <c:v>598.55818610000006</c:v>
                </c:pt>
                <c:pt idx="32872">
                  <c:v>598.57870249999996</c:v>
                </c:pt>
                <c:pt idx="32873">
                  <c:v>598.59921780000002</c:v>
                </c:pt>
                <c:pt idx="32874">
                  <c:v>598.619732</c:v>
                </c:pt>
                <c:pt idx="32875">
                  <c:v>598.64024519999987</c:v>
                </c:pt>
                <c:pt idx="32876">
                  <c:v>598.66075720000003</c:v>
                </c:pt>
                <c:pt idx="32877">
                  <c:v>598.68126799999993</c:v>
                </c:pt>
                <c:pt idx="32878">
                  <c:v>598.70177779999995</c:v>
                </c:pt>
                <c:pt idx="32879">
                  <c:v>598.7222865</c:v>
                </c:pt>
                <c:pt idx="32880">
                  <c:v>598.74279399999989</c:v>
                </c:pt>
                <c:pt idx="32881">
                  <c:v>598.7633004999999</c:v>
                </c:pt>
                <c:pt idx="32882">
                  <c:v>598.78380579999998</c:v>
                </c:pt>
                <c:pt idx="32883">
                  <c:v>598.80430999999999</c:v>
                </c:pt>
                <c:pt idx="32884">
                  <c:v>598.82481310000003</c:v>
                </c:pt>
                <c:pt idx="32885">
                  <c:v>598.84531509999988</c:v>
                </c:pt>
                <c:pt idx="32886">
                  <c:v>598.865816</c:v>
                </c:pt>
                <c:pt idx="32887">
                  <c:v>598.88631580000003</c:v>
                </c:pt>
                <c:pt idx="32888">
                  <c:v>598.90681449999988</c:v>
                </c:pt>
                <c:pt idx="32889">
                  <c:v>598.92731200000003</c:v>
                </c:pt>
                <c:pt idx="32890">
                  <c:v>598.94780849999995</c:v>
                </c:pt>
                <c:pt idx="32891">
                  <c:v>598.96830379999994</c:v>
                </c:pt>
                <c:pt idx="32892">
                  <c:v>598.98879799999997</c:v>
                </c:pt>
                <c:pt idx="32893">
                  <c:v>599.00929120000001</c:v>
                </c:pt>
                <c:pt idx="32894">
                  <c:v>599.0297832</c:v>
                </c:pt>
                <c:pt idx="32895">
                  <c:v>599.05027409999991</c:v>
                </c:pt>
                <c:pt idx="32896">
                  <c:v>599.0707637999999</c:v>
                </c:pt>
                <c:pt idx="32897">
                  <c:v>599.0912525</c:v>
                </c:pt>
                <c:pt idx="32898">
                  <c:v>599.11174009999991</c:v>
                </c:pt>
                <c:pt idx="32899">
                  <c:v>599.1322265</c:v>
                </c:pt>
                <c:pt idx="32900">
                  <c:v>599.15271189999999</c:v>
                </c:pt>
                <c:pt idx="32901">
                  <c:v>599.17319609999993</c:v>
                </c:pt>
                <c:pt idx="32902">
                  <c:v>599.19367919999991</c:v>
                </c:pt>
                <c:pt idx="32903">
                  <c:v>599.21416120000004</c:v>
                </c:pt>
                <c:pt idx="32904">
                  <c:v>599.23464209999997</c:v>
                </c:pt>
                <c:pt idx="32905">
                  <c:v>599.25512189999995</c:v>
                </c:pt>
                <c:pt idx="32906">
                  <c:v>599.27560059999996</c:v>
                </c:pt>
                <c:pt idx="32907">
                  <c:v>599.2960781999999</c:v>
                </c:pt>
                <c:pt idx="32908">
                  <c:v>599.31655460000002</c:v>
                </c:pt>
                <c:pt idx="32909">
                  <c:v>599.33703000000003</c:v>
                </c:pt>
                <c:pt idx="32910">
                  <c:v>599.35750419999999</c:v>
                </c:pt>
                <c:pt idx="32911">
                  <c:v>599.3779773</c:v>
                </c:pt>
                <c:pt idx="32912">
                  <c:v>599.39844929999992</c:v>
                </c:pt>
                <c:pt idx="32913">
                  <c:v>599.41892019999989</c:v>
                </c:pt>
                <c:pt idx="32914">
                  <c:v>599.43939</c:v>
                </c:pt>
                <c:pt idx="32915">
                  <c:v>599.45985869999993</c:v>
                </c:pt>
                <c:pt idx="32916">
                  <c:v>599.4803263</c:v>
                </c:pt>
                <c:pt idx="32917">
                  <c:v>599.50079279999989</c:v>
                </c:pt>
                <c:pt idx="32918">
                  <c:v>599.52125809999995</c:v>
                </c:pt>
                <c:pt idx="32919">
                  <c:v>599.54172230000006</c:v>
                </c:pt>
                <c:pt idx="32920">
                  <c:v>599.56218549999994</c:v>
                </c:pt>
                <c:pt idx="32921">
                  <c:v>599.58264750000001</c:v>
                </c:pt>
                <c:pt idx="32922">
                  <c:v>599.6031084</c:v>
                </c:pt>
                <c:pt idx="32923">
                  <c:v>599.62356819999991</c:v>
                </c:pt>
                <c:pt idx="32924">
                  <c:v>599.64402689999997</c:v>
                </c:pt>
                <c:pt idx="32925">
                  <c:v>599.66448449999996</c:v>
                </c:pt>
                <c:pt idx="32926">
                  <c:v>599.68494090000002</c:v>
                </c:pt>
                <c:pt idx="32927">
                  <c:v>599.70539629999996</c:v>
                </c:pt>
                <c:pt idx="32928">
                  <c:v>599.72585049999998</c:v>
                </c:pt>
                <c:pt idx="32929">
                  <c:v>599.7463037</c:v>
                </c:pt>
                <c:pt idx="32930">
                  <c:v>599.76675569999998</c:v>
                </c:pt>
                <c:pt idx="32931">
                  <c:v>599.78720659999999</c:v>
                </c:pt>
                <c:pt idx="32932">
                  <c:v>599.80765640000004</c:v>
                </c:pt>
                <c:pt idx="32933">
                  <c:v>599.8281050999999</c:v>
                </c:pt>
                <c:pt idx="32934">
                  <c:v>599.84855269999991</c:v>
                </c:pt>
                <c:pt idx="32935">
                  <c:v>599.86899919999996</c:v>
                </c:pt>
                <c:pt idx="32936">
                  <c:v>599.88944449999997</c:v>
                </c:pt>
                <c:pt idx="32937">
                  <c:v>599.90988879999998</c:v>
                </c:pt>
                <c:pt idx="32938">
                  <c:v>599.93033189999994</c:v>
                </c:pt>
                <c:pt idx="32939">
                  <c:v>599.95077389999994</c:v>
                </c:pt>
                <c:pt idx="32940">
                  <c:v>599.97121490000006</c:v>
                </c:pt>
                <c:pt idx="32941">
                  <c:v>599.99165470000003</c:v>
                </c:pt>
                <c:pt idx="32942">
                  <c:v>600.01209340000003</c:v>
                </c:pt>
                <c:pt idx="32943">
                  <c:v>600.03253099999995</c:v>
                </c:pt>
                <c:pt idx="32944">
                  <c:v>600.05296739999994</c:v>
                </c:pt>
                <c:pt idx="32945">
                  <c:v>600.07340279999994</c:v>
                </c:pt>
                <c:pt idx="32946">
                  <c:v>600.09383700000001</c:v>
                </c:pt>
                <c:pt idx="32947">
                  <c:v>600.11427019999996</c:v>
                </c:pt>
                <c:pt idx="32948">
                  <c:v>600.13470219999988</c:v>
                </c:pt>
                <c:pt idx="32949">
                  <c:v>600.15513319999991</c:v>
                </c:pt>
                <c:pt idx="32950">
                  <c:v>600.17556300000001</c:v>
                </c:pt>
                <c:pt idx="32951">
                  <c:v>600.19599169999992</c:v>
                </c:pt>
                <c:pt idx="32952">
                  <c:v>600.21641929999998</c:v>
                </c:pt>
                <c:pt idx="32953">
                  <c:v>600.23684569999989</c:v>
                </c:pt>
                <c:pt idx="32954">
                  <c:v>600.25727110000003</c:v>
                </c:pt>
                <c:pt idx="32955">
                  <c:v>600.27769539999997</c:v>
                </c:pt>
                <c:pt idx="32956">
                  <c:v>600.29811849999987</c:v>
                </c:pt>
                <c:pt idx="32957">
                  <c:v>600.31854060000001</c:v>
                </c:pt>
                <c:pt idx="32958">
                  <c:v>600.33896149999998</c:v>
                </c:pt>
                <c:pt idx="32959">
                  <c:v>600.3593813</c:v>
                </c:pt>
                <c:pt idx="32960">
                  <c:v>600.37979999999993</c:v>
                </c:pt>
                <c:pt idx="32961">
                  <c:v>600.40021760000002</c:v>
                </c:pt>
                <c:pt idx="32962">
                  <c:v>600.42063410000003</c:v>
                </c:pt>
                <c:pt idx="32963">
                  <c:v>600.44104949999996</c:v>
                </c:pt>
                <c:pt idx="32964">
                  <c:v>600.46146369999997</c:v>
                </c:pt>
                <c:pt idx="32965">
                  <c:v>600.48187689999997</c:v>
                </c:pt>
                <c:pt idx="32966">
                  <c:v>600.50228890000005</c:v>
                </c:pt>
                <c:pt idx="32967">
                  <c:v>600.52269989999991</c:v>
                </c:pt>
                <c:pt idx="32968">
                  <c:v>600.54310969999995</c:v>
                </c:pt>
                <c:pt idx="32969">
                  <c:v>600.56351839999991</c:v>
                </c:pt>
                <c:pt idx="32970">
                  <c:v>600.58392600000002</c:v>
                </c:pt>
                <c:pt idx="32971">
                  <c:v>600.60433249999994</c:v>
                </c:pt>
                <c:pt idx="32972">
                  <c:v>600.6247378999999</c:v>
                </c:pt>
                <c:pt idx="32973">
                  <c:v>600.6451421999999</c:v>
                </c:pt>
                <c:pt idx="32974">
                  <c:v>600.66554529999996</c:v>
                </c:pt>
                <c:pt idx="32975">
                  <c:v>600.68594740000003</c:v>
                </c:pt>
                <c:pt idx="32976">
                  <c:v>600.70634830000006</c:v>
                </c:pt>
                <c:pt idx="32977">
                  <c:v>600.72674810000001</c:v>
                </c:pt>
                <c:pt idx="32978">
                  <c:v>600.74714679999988</c:v>
                </c:pt>
                <c:pt idx="32979">
                  <c:v>600.76754439999991</c:v>
                </c:pt>
                <c:pt idx="32980">
                  <c:v>600.78794089999997</c:v>
                </c:pt>
                <c:pt idx="32981">
                  <c:v>600.80833629999995</c:v>
                </c:pt>
                <c:pt idx="32982">
                  <c:v>600.82873059999997</c:v>
                </c:pt>
                <c:pt idx="32983">
                  <c:v>600.84912380000003</c:v>
                </c:pt>
                <c:pt idx="32984">
                  <c:v>600.86951579999993</c:v>
                </c:pt>
                <c:pt idx="32985">
                  <c:v>600.88990679999995</c:v>
                </c:pt>
                <c:pt idx="32986">
                  <c:v>600.91029659999992</c:v>
                </c:pt>
                <c:pt idx="32987">
                  <c:v>600.93068530000005</c:v>
                </c:pt>
                <c:pt idx="32988">
                  <c:v>600.95107289999999</c:v>
                </c:pt>
                <c:pt idx="32989">
                  <c:v>600.97145939999996</c:v>
                </c:pt>
                <c:pt idx="32990">
                  <c:v>600.99184479999997</c:v>
                </c:pt>
                <c:pt idx="32991">
                  <c:v>601.0122290999999</c:v>
                </c:pt>
                <c:pt idx="32992">
                  <c:v>601.03261229999998</c:v>
                </c:pt>
                <c:pt idx="32993">
                  <c:v>601.05299429999991</c:v>
                </c:pt>
                <c:pt idx="32994">
                  <c:v>601.07337529999995</c:v>
                </c:pt>
                <c:pt idx="32995">
                  <c:v>601.09375509999995</c:v>
                </c:pt>
                <c:pt idx="32996">
                  <c:v>601.11413379999999</c:v>
                </c:pt>
                <c:pt idx="32997">
                  <c:v>601.13451149999992</c:v>
                </c:pt>
                <c:pt idx="32998">
                  <c:v>601.15488799999991</c:v>
                </c:pt>
                <c:pt idx="32999">
                  <c:v>601.17526340000006</c:v>
                </c:pt>
                <c:pt idx="33000">
                  <c:v>601.19563759999994</c:v>
                </c:pt>
                <c:pt idx="33001">
                  <c:v>601.21601080000005</c:v>
                </c:pt>
                <c:pt idx="33002">
                  <c:v>601.23638289999997</c:v>
                </c:pt>
                <c:pt idx="33003">
                  <c:v>601.25675379999996</c:v>
                </c:pt>
                <c:pt idx="33004">
                  <c:v>601.27712369999995</c:v>
                </c:pt>
                <c:pt idx="33005">
                  <c:v>601.29749240000001</c:v>
                </c:pt>
                <c:pt idx="33006">
                  <c:v>601.31786</c:v>
                </c:pt>
                <c:pt idx="33007">
                  <c:v>601.33822650000002</c:v>
                </c:pt>
                <c:pt idx="33008">
                  <c:v>601.35859189999996</c:v>
                </c:pt>
                <c:pt idx="33009">
                  <c:v>601.37895619999995</c:v>
                </c:pt>
                <c:pt idx="33010">
                  <c:v>601.39931939999997</c:v>
                </c:pt>
                <c:pt idx="33011">
                  <c:v>601.41968150000002</c:v>
                </c:pt>
                <c:pt idx="33012">
                  <c:v>601.44004239999992</c:v>
                </c:pt>
                <c:pt idx="33013">
                  <c:v>601.46040229999994</c:v>
                </c:pt>
                <c:pt idx="33014">
                  <c:v>601.48076100000003</c:v>
                </c:pt>
                <c:pt idx="33015">
                  <c:v>601.50111869999989</c:v>
                </c:pt>
                <c:pt idx="33016">
                  <c:v>601.52147519999994</c:v>
                </c:pt>
                <c:pt idx="33017">
                  <c:v>601.54183059999991</c:v>
                </c:pt>
                <c:pt idx="33018">
                  <c:v>601.56218490000003</c:v>
                </c:pt>
                <c:pt idx="33019">
                  <c:v>601.582538</c:v>
                </c:pt>
                <c:pt idx="33020">
                  <c:v>601.60289009999997</c:v>
                </c:pt>
                <c:pt idx="33021">
                  <c:v>601.62324109999997</c:v>
                </c:pt>
                <c:pt idx="33022">
                  <c:v>601.64359089999994</c:v>
                </c:pt>
                <c:pt idx="33023">
                  <c:v>601.66393970000001</c:v>
                </c:pt>
                <c:pt idx="33024">
                  <c:v>601.68428730000005</c:v>
                </c:pt>
                <c:pt idx="33025">
                  <c:v>601.7046337999999</c:v>
                </c:pt>
                <c:pt idx="33026">
                  <c:v>601.72497919999989</c:v>
                </c:pt>
                <c:pt idx="33027">
                  <c:v>601.74532349999993</c:v>
                </c:pt>
                <c:pt idx="33028">
                  <c:v>601.7656667</c:v>
                </c:pt>
                <c:pt idx="33029">
                  <c:v>601.78600879999999</c:v>
                </c:pt>
                <c:pt idx="33030">
                  <c:v>601.80634979999991</c:v>
                </c:pt>
                <c:pt idx="33031">
                  <c:v>601.82668960000001</c:v>
                </c:pt>
                <c:pt idx="33032">
                  <c:v>601.84702839999989</c:v>
                </c:pt>
                <c:pt idx="33033">
                  <c:v>601.86736599999995</c:v>
                </c:pt>
                <c:pt idx="33034">
                  <c:v>601.88770249999993</c:v>
                </c:pt>
                <c:pt idx="33035">
                  <c:v>601.90803799999992</c:v>
                </c:pt>
                <c:pt idx="33036">
                  <c:v>601.92837229999998</c:v>
                </c:pt>
                <c:pt idx="33037">
                  <c:v>601.94870549999996</c:v>
                </c:pt>
                <c:pt idx="33038">
                  <c:v>601.96903750000001</c:v>
                </c:pt>
                <c:pt idx="33039">
                  <c:v>601.98936849999996</c:v>
                </c:pt>
                <c:pt idx="33040">
                  <c:v>602.00969839999993</c:v>
                </c:pt>
                <c:pt idx="33041">
                  <c:v>602.03002709999998</c:v>
                </c:pt>
                <c:pt idx="33042">
                  <c:v>602.05035479999992</c:v>
                </c:pt>
                <c:pt idx="33043">
                  <c:v>602.07068130000005</c:v>
                </c:pt>
                <c:pt idx="33044">
                  <c:v>602.09100669999987</c:v>
                </c:pt>
                <c:pt idx="33045">
                  <c:v>602.11133099999995</c:v>
                </c:pt>
                <c:pt idx="33046">
                  <c:v>602.13165419999996</c:v>
                </c:pt>
                <c:pt idx="33047">
                  <c:v>602.15197629999989</c:v>
                </c:pt>
                <c:pt idx="33048">
                  <c:v>602.17229729999997</c:v>
                </c:pt>
                <c:pt idx="33049">
                  <c:v>602.19261719999997</c:v>
                </c:pt>
                <c:pt idx="33050">
                  <c:v>602.21293590000005</c:v>
                </c:pt>
                <c:pt idx="33051">
                  <c:v>602.23325360000001</c:v>
                </c:pt>
                <c:pt idx="33052">
                  <c:v>602.25357009999993</c:v>
                </c:pt>
                <c:pt idx="33053">
                  <c:v>602.27388549999989</c:v>
                </c:pt>
                <c:pt idx="33054">
                  <c:v>602.2941998</c:v>
                </c:pt>
                <c:pt idx="33055">
                  <c:v>602.31451300000003</c:v>
                </c:pt>
                <c:pt idx="33056">
                  <c:v>602.33482509999999</c:v>
                </c:pt>
                <c:pt idx="33057">
                  <c:v>602.35513609999998</c:v>
                </c:pt>
                <c:pt idx="33058">
                  <c:v>602.3754459999999</c:v>
                </c:pt>
                <c:pt idx="33059">
                  <c:v>602.3957547</c:v>
                </c:pt>
                <c:pt idx="33060">
                  <c:v>602.41606239999999</c:v>
                </c:pt>
                <c:pt idx="33061">
                  <c:v>602.43636890000005</c:v>
                </c:pt>
                <c:pt idx="33062">
                  <c:v>602.45667439999988</c:v>
                </c:pt>
                <c:pt idx="33063">
                  <c:v>602.47697870000002</c:v>
                </c:pt>
                <c:pt idx="33064">
                  <c:v>602.49728189999996</c:v>
                </c:pt>
                <c:pt idx="33065">
                  <c:v>602.51758399999994</c:v>
                </c:pt>
                <c:pt idx="33066">
                  <c:v>602.53788499999996</c:v>
                </c:pt>
                <c:pt idx="33067">
                  <c:v>602.5581848999999</c:v>
                </c:pt>
                <c:pt idx="33068">
                  <c:v>602.57848360000003</c:v>
                </c:pt>
                <c:pt idx="33069">
                  <c:v>602.59878129999993</c:v>
                </c:pt>
                <c:pt idx="33070">
                  <c:v>602.61907780000001</c:v>
                </c:pt>
                <c:pt idx="33071">
                  <c:v>602.63937329999999</c:v>
                </c:pt>
                <c:pt idx="33072">
                  <c:v>602.65966759999992</c:v>
                </c:pt>
                <c:pt idx="33073">
                  <c:v>602.6799608</c:v>
                </c:pt>
                <c:pt idx="33074">
                  <c:v>602.70025290000001</c:v>
                </c:pt>
                <c:pt idx="33075">
                  <c:v>602.72054390000005</c:v>
                </c:pt>
                <c:pt idx="33076">
                  <c:v>602.7408337999999</c:v>
                </c:pt>
                <c:pt idx="33077">
                  <c:v>602.76112249999994</c:v>
                </c:pt>
                <c:pt idx="33078">
                  <c:v>602.78141019999998</c:v>
                </c:pt>
                <c:pt idx="33079">
                  <c:v>602.80169669999998</c:v>
                </c:pt>
                <c:pt idx="33080">
                  <c:v>602.82198219999998</c:v>
                </c:pt>
                <c:pt idx="33081">
                  <c:v>602.84226649999994</c:v>
                </c:pt>
                <c:pt idx="33082">
                  <c:v>602.86254969999993</c:v>
                </c:pt>
                <c:pt idx="33083">
                  <c:v>602.88283179999996</c:v>
                </c:pt>
                <c:pt idx="33084">
                  <c:v>602.90311279999992</c:v>
                </c:pt>
                <c:pt idx="33085">
                  <c:v>602.92339269999991</c:v>
                </c:pt>
                <c:pt idx="33086">
                  <c:v>602.94367149999994</c:v>
                </c:pt>
                <c:pt idx="33087">
                  <c:v>602.96394919999989</c:v>
                </c:pt>
                <c:pt idx="33088">
                  <c:v>602.98422569999991</c:v>
                </c:pt>
                <c:pt idx="33089">
                  <c:v>603.00450119999994</c:v>
                </c:pt>
                <c:pt idx="33090">
                  <c:v>603.02477549999992</c:v>
                </c:pt>
                <c:pt idx="33091">
                  <c:v>603.04504869999994</c:v>
                </c:pt>
                <c:pt idx="33092">
                  <c:v>603.06532079999999</c:v>
                </c:pt>
                <c:pt idx="33093">
                  <c:v>603.08559179999997</c:v>
                </c:pt>
                <c:pt idx="33094">
                  <c:v>603.10586169999999</c:v>
                </c:pt>
                <c:pt idx="33095">
                  <c:v>603.12613050000004</c:v>
                </c:pt>
                <c:pt idx="33096">
                  <c:v>603.14639819999991</c:v>
                </c:pt>
                <c:pt idx="33097">
                  <c:v>603.16666469999996</c:v>
                </c:pt>
                <c:pt idx="33098">
                  <c:v>603.18693020000001</c:v>
                </c:pt>
                <c:pt idx="33099">
                  <c:v>603.2071944999999</c:v>
                </c:pt>
                <c:pt idx="33100">
                  <c:v>603.22745779999991</c:v>
                </c:pt>
                <c:pt idx="33101">
                  <c:v>603.24771989999999</c:v>
                </c:pt>
                <c:pt idx="33102">
                  <c:v>603.2679809</c:v>
                </c:pt>
                <c:pt idx="33103">
                  <c:v>603.28824080000004</c:v>
                </c:pt>
                <c:pt idx="33104">
                  <c:v>603.3084996</c:v>
                </c:pt>
                <c:pt idx="33105">
                  <c:v>603.32875720000004</c:v>
                </c:pt>
                <c:pt idx="33106">
                  <c:v>603.34901379999997</c:v>
                </c:pt>
                <c:pt idx="33107">
                  <c:v>603.36926929999993</c:v>
                </c:pt>
                <c:pt idx="33108">
                  <c:v>603.38952359999996</c:v>
                </c:pt>
                <c:pt idx="33109">
                  <c:v>603.40977680000003</c:v>
                </c:pt>
                <c:pt idx="33110">
                  <c:v>603.43002889999991</c:v>
                </c:pt>
                <c:pt idx="33111">
                  <c:v>603.45028000000002</c:v>
                </c:pt>
                <c:pt idx="33112">
                  <c:v>603.47052989999997</c:v>
                </c:pt>
                <c:pt idx="33113">
                  <c:v>603.49077869999996</c:v>
                </c:pt>
                <c:pt idx="33114">
                  <c:v>603.51102629999991</c:v>
                </c:pt>
                <c:pt idx="33115">
                  <c:v>603.53127289999986</c:v>
                </c:pt>
                <c:pt idx="33116">
                  <c:v>603.55151839999996</c:v>
                </c:pt>
                <c:pt idx="33117">
                  <c:v>603.57176270000002</c:v>
                </c:pt>
                <c:pt idx="33118">
                  <c:v>603.5920059</c:v>
                </c:pt>
                <c:pt idx="33119">
                  <c:v>603.61224809999999</c:v>
                </c:pt>
                <c:pt idx="33120">
                  <c:v>603.63248909999993</c:v>
                </c:pt>
                <c:pt idx="33121">
                  <c:v>603.65272900000002</c:v>
                </c:pt>
                <c:pt idx="33122">
                  <c:v>603.67296780000004</c:v>
                </c:pt>
                <c:pt idx="33123">
                  <c:v>603.69320549999998</c:v>
                </c:pt>
                <c:pt idx="33124">
                  <c:v>603.71344209999995</c:v>
                </c:pt>
                <c:pt idx="33125">
                  <c:v>603.7336775</c:v>
                </c:pt>
                <c:pt idx="33126">
                  <c:v>603.75391190000005</c:v>
                </c:pt>
                <c:pt idx="33127">
                  <c:v>603.77414509999994</c:v>
                </c:pt>
                <c:pt idx="33128">
                  <c:v>603.79437719999999</c:v>
                </c:pt>
                <c:pt idx="33129">
                  <c:v>603.81460829999992</c:v>
                </c:pt>
                <c:pt idx="33130">
                  <c:v>603.83483819999992</c:v>
                </c:pt>
                <c:pt idx="33131">
                  <c:v>603.85506699999996</c:v>
                </c:pt>
                <c:pt idx="33132">
                  <c:v>603.87529469999993</c:v>
                </c:pt>
                <c:pt idx="33133">
                  <c:v>603.89552119999996</c:v>
                </c:pt>
                <c:pt idx="33134">
                  <c:v>603.9157467</c:v>
                </c:pt>
                <c:pt idx="33135">
                  <c:v>603.93597109999996</c:v>
                </c:pt>
                <c:pt idx="33136">
                  <c:v>603.95619429999999</c:v>
                </c:pt>
                <c:pt idx="33137">
                  <c:v>603.97641649999991</c:v>
                </c:pt>
                <c:pt idx="33138">
                  <c:v>603.99663750000002</c:v>
                </c:pt>
                <c:pt idx="33139">
                  <c:v>604.01685739999994</c:v>
                </c:pt>
                <c:pt idx="33140">
                  <c:v>604.03707619999989</c:v>
                </c:pt>
                <c:pt idx="33141">
                  <c:v>604.05729389999999</c:v>
                </c:pt>
                <c:pt idx="33142">
                  <c:v>604.07751050000002</c:v>
                </c:pt>
                <c:pt idx="33143">
                  <c:v>604.09772599999997</c:v>
                </c:pt>
                <c:pt idx="33144">
                  <c:v>604.11794029999999</c:v>
                </c:pt>
                <c:pt idx="33145">
                  <c:v>604.1381535999999</c:v>
                </c:pt>
                <c:pt idx="33146">
                  <c:v>604.15836569999999</c:v>
                </c:pt>
                <c:pt idx="33147">
                  <c:v>604.17857670000001</c:v>
                </c:pt>
                <c:pt idx="33148">
                  <c:v>604.19878669999991</c:v>
                </c:pt>
                <c:pt idx="33149">
                  <c:v>604.21899549999989</c:v>
                </c:pt>
                <c:pt idx="33150">
                  <c:v>604.23920319999991</c:v>
                </c:pt>
                <c:pt idx="33151">
                  <c:v>604.25940979999996</c:v>
                </c:pt>
                <c:pt idx="33152">
                  <c:v>604.27961519999997</c:v>
                </c:pt>
                <c:pt idx="33153">
                  <c:v>604.29981959999998</c:v>
                </c:pt>
                <c:pt idx="33154">
                  <c:v>604.32002289999991</c:v>
                </c:pt>
                <c:pt idx="33155">
                  <c:v>604.34022499999992</c:v>
                </c:pt>
                <c:pt idx="33156">
                  <c:v>604.36042599999996</c:v>
                </c:pt>
                <c:pt idx="33157">
                  <c:v>604.38062599999989</c:v>
                </c:pt>
                <c:pt idx="33158">
                  <c:v>604.40082480000001</c:v>
                </c:pt>
                <c:pt idx="33159">
                  <c:v>604.42102249999994</c:v>
                </c:pt>
                <c:pt idx="33160">
                  <c:v>604.44121910000001</c:v>
                </c:pt>
                <c:pt idx="33161">
                  <c:v>604.4614145999999</c:v>
                </c:pt>
                <c:pt idx="33162">
                  <c:v>604.48160889999997</c:v>
                </c:pt>
                <c:pt idx="33163">
                  <c:v>604.50180219999993</c:v>
                </c:pt>
                <c:pt idx="33164">
                  <c:v>604.52199439999993</c:v>
                </c:pt>
                <c:pt idx="33165">
                  <c:v>604.54218539999988</c:v>
                </c:pt>
                <c:pt idx="33166">
                  <c:v>604.56237529999987</c:v>
                </c:pt>
                <c:pt idx="33167">
                  <c:v>604.5825640999999</c:v>
                </c:pt>
                <c:pt idx="33168">
                  <c:v>604.60275189999993</c:v>
                </c:pt>
                <c:pt idx="33169">
                  <c:v>604.62293849999992</c:v>
                </c:pt>
                <c:pt idx="33170">
                  <c:v>604.64312389999998</c:v>
                </c:pt>
                <c:pt idx="33171">
                  <c:v>604.66330829999993</c:v>
                </c:pt>
                <c:pt idx="33172">
                  <c:v>604.68349160000002</c:v>
                </c:pt>
                <c:pt idx="33173">
                  <c:v>604.70367369999997</c:v>
                </c:pt>
                <c:pt idx="33174">
                  <c:v>604.72385479999991</c:v>
                </c:pt>
                <c:pt idx="33175">
                  <c:v>604.74403469999993</c:v>
                </c:pt>
                <c:pt idx="33176">
                  <c:v>604.76421359999995</c:v>
                </c:pt>
                <c:pt idx="33177">
                  <c:v>604.78439129999992</c:v>
                </c:pt>
                <c:pt idx="33178">
                  <c:v>604.80456789999994</c:v>
                </c:pt>
                <c:pt idx="33179">
                  <c:v>604.82474339999999</c:v>
                </c:pt>
                <c:pt idx="33180">
                  <c:v>604.84491769999988</c:v>
                </c:pt>
                <c:pt idx="33181">
                  <c:v>604.86509099999989</c:v>
                </c:pt>
                <c:pt idx="33182">
                  <c:v>604.88526319999994</c:v>
                </c:pt>
                <c:pt idx="33183">
                  <c:v>604.90543420000006</c:v>
                </c:pt>
                <c:pt idx="33184">
                  <c:v>604.92560419999995</c:v>
                </c:pt>
                <c:pt idx="33185">
                  <c:v>604.94577299999992</c:v>
                </c:pt>
                <c:pt idx="33186">
                  <c:v>604.96594069999992</c:v>
                </c:pt>
                <c:pt idx="33187">
                  <c:v>604.98610729999996</c:v>
                </c:pt>
                <c:pt idx="33188">
                  <c:v>605.00627280000003</c:v>
                </c:pt>
                <c:pt idx="33189">
                  <c:v>605.02643719999992</c:v>
                </c:pt>
                <c:pt idx="33190">
                  <c:v>605.04660049999995</c:v>
                </c:pt>
                <c:pt idx="33191">
                  <c:v>605.06676270000003</c:v>
                </c:pt>
                <c:pt idx="33192">
                  <c:v>605.08692369999994</c:v>
                </c:pt>
                <c:pt idx="33193">
                  <c:v>605.10708369999986</c:v>
                </c:pt>
                <c:pt idx="33194">
                  <c:v>605.12724249999997</c:v>
                </c:pt>
                <c:pt idx="33195">
                  <c:v>605.14740019999999</c:v>
                </c:pt>
                <c:pt idx="33196">
                  <c:v>605.16755679999994</c:v>
                </c:pt>
                <c:pt idx="33197">
                  <c:v>605.18771229999993</c:v>
                </c:pt>
                <c:pt idx="33198">
                  <c:v>605.20786669999995</c:v>
                </c:pt>
                <c:pt idx="33199">
                  <c:v>605.22802000000001</c:v>
                </c:pt>
                <c:pt idx="33200">
                  <c:v>605.2481722</c:v>
                </c:pt>
                <c:pt idx="33201">
                  <c:v>605.26832319999994</c:v>
                </c:pt>
                <c:pt idx="33202">
                  <c:v>605.28847319999988</c:v>
                </c:pt>
                <c:pt idx="33203">
                  <c:v>605.30862200000001</c:v>
                </c:pt>
                <c:pt idx="33204">
                  <c:v>605.32876980000003</c:v>
                </c:pt>
                <c:pt idx="33205">
                  <c:v>605.34891639999989</c:v>
                </c:pt>
                <c:pt idx="33206">
                  <c:v>605.36906190000002</c:v>
                </c:pt>
                <c:pt idx="33207">
                  <c:v>605.38920629999996</c:v>
                </c:pt>
                <c:pt idx="33208">
                  <c:v>605.40934959999993</c:v>
                </c:pt>
                <c:pt idx="33209">
                  <c:v>605.42949169999997</c:v>
                </c:pt>
                <c:pt idx="33210">
                  <c:v>605.44963280000002</c:v>
                </c:pt>
                <c:pt idx="33211">
                  <c:v>605.46977279999999</c:v>
                </c:pt>
                <c:pt idx="33212">
                  <c:v>605.48991159999991</c:v>
                </c:pt>
                <c:pt idx="33213">
                  <c:v>605.51004929999988</c:v>
                </c:pt>
                <c:pt idx="33214">
                  <c:v>605.53018599999996</c:v>
                </c:pt>
                <c:pt idx="33215">
                  <c:v>605.5503215</c:v>
                </c:pt>
                <c:pt idx="33216">
                  <c:v>605.57045589999996</c:v>
                </c:pt>
                <c:pt idx="33217">
                  <c:v>605.59058919999995</c:v>
                </c:pt>
                <c:pt idx="33218">
                  <c:v>605.61072129999991</c:v>
                </c:pt>
                <c:pt idx="33219">
                  <c:v>605.63085239999998</c:v>
                </c:pt>
                <c:pt idx="33220">
                  <c:v>605.65098239999998</c:v>
                </c:pt>
                <c:pt idx="33221">
                  <c:v>605.67111119999993</c:v>
                </c:pt>
                <c:pt idx="33222">
                  <c:v>605.691239</c:v>
                </c:pt>
                <c:pt idx="33223">
                  <c:v>605.71136559999991</c:v>
                </c:pt>
                <c:pt idx="33224">
                  <c:v>605.73149109999997</c:v>
                </c:pt>
                <c:pt idx="33225">
                  <c:v>605.75161549999996</c:v>
                </c:pt>
                <c:pt idx="33226">
                  <c:v>605.77173879999998</c:v>
                </c:pt>
                <c:pt idx="33227">
                  <c:v>605.79186099999993</c:v>
                </c:pt>
                <c:pt idx="33228">
                  <c:v>605.81198209999991</c:v>
                </c:pt>
                <c:pt idx="33229">
                  <c:v>605.83210199999996</c:v>
                </c:pt>
                <c:pt idx="33230">
                  <c:v>605.85222089999991</c:v>
                </c:pt>
                <c:pt idx="33231">
                  <c:v>605.87233859999992</c:v>
                </c:pt>
                <c:pt idx="33232">
                  <c:v>605.89245529999994</c:v>
                </c:pt>
                <c:pt idx="33233">
                  <c:v>605.91257079999991</c:v>
                </c:pt>
                <c:pt idx="33234">
                  <c:v>605.93268519999992</c:v>
                </c:pt>
                <c:pt idx="33235">
                  <c:v>605.95279849999997</c:v>
                </c:pt>
                <c:pt idx="33236">
                  <c:v>605.97291070000006</c:v>
                </c:pt>
                <c:pt idx="33237">
                  <c:v>605.99302179999995</c:v>
                </c:pt>
                <c:pt idx="33238">
                  <c:v>606.01313170000003</c:v>
                </c:pt>
                <c:pt idx="33239">
                  <c:v>606.03324059999989</c:v>
                </c:pt>
                <c:pt idx="33240">
                  <c:v>606.0533484</c:v>
                </c:pt>
                <c:pt idx="33241">
                  <c:v>606.07345499999997</c:v>
                </c:pt>
                <c:pt idx="33242">
                  <c:v>606.09356049999997</c:v>
                </c:pt>
                <c:pt idx="33243">
                  <c:v>606.1136649</c:v>
                </c:pt>
                <c:pt idx="33244">
                  <c:v>606.13376819999996</c:v>
                </c:pt>
                <c:pt idx="33245">
                  <c:v>606.15387039999996</c:v>
                </c:pt>
                <c:pt idx="33246">
                  <c:v>606.17397149999999</c:v>
                </c:pt>
                <c:pt idx="33247">
                  <c:v>606.19407149999995</c:v>
                </c:pt>
                <c:pt idx="33248">
                  <c:v>606.21417039999994</c:v>
                </c:pt>
                <c:pt idx="33249">
                  <c:v>606.23426810000001</c:v>
                </c:pt>
                <c:pt idx="33250">
                  <c:v>606.25436479999996</c:v>
                </c:pt>
                <c:pt idx="33251">
                  <c:v>606.27446029999999</c:v>
                </c:pt>
                <c:pt idx="33252">
                  <c:v>606.29455469999994</c:v>
                </c:pt>
                <c:pt idx="33253">
                  <c:v>606.31464799999992</c:v>
                </c:pt>
                <c:pt idx="33254">
                  <c:v>606.33474020000006</c:v>
                </c:pt>
                <c:pt idx="33255">
                  <c:v>606.3548313</c:v>
                </c:pt>
                <c:pt idx="33256">
                  <c:v>606.37492129999998</c:v>
                </c:pt>
                <c:pt idx="33257">
                  <c:v>606.3950102</c:v>
                </c:pt>
                <c:pt idx="33258">
                  <c:v>606.41509789999998</c:v>
                </c:pt>
                <c:pt idx="33259">
                  <c:v>606.43518459999996</c:v>
                </c:pt>
                <c:pt idx="33260">
                  <c:v>606.45527010000001</c:v>
                </c:pt>
                <c:pt idx="33261">
                  <c:v>606.47535449999998</c:v>
                </c:pt>
                <c:pt idx="33262">
                  <c:v>606.49543779999999</c:v>
                </c:pt>
                <c:pt idx="33263">
                  <c:v>606.5155201</c:v>
                </c:pt>
                <c:pt idx="33264">
                  <c:v>606.53560110000001</c:v>
                </c:pt>
                <c:pt idx="33265">
                  <c:v>606.55568110000002</c:v>
                </c:pt>
                <c:pt idx="33266">
                  <c:v>606.57575999999995</c:v>
                </c:pt>
                <c:pt idx="33267">
                  <c:v>606.59583779999991</c:v>
                </c:pt>
                <c:pt idx="33268">
                  <c:v>606.61591439999995</c:v>
                </c:pt>
                <c:pt idx="33269">
                  <c:v>606.63598999999999</c:v>
                </c:pt>
                <c:pt idx="33270">
                  <c:v>606.65606439999988</c:v>
                </c:pt>
                <c:pt idx="33271">
                  <c:v>606.67613770000003</c:v>
                </c:pt>
                <c:pt idx="33272">
                  <c:v>606.69620989999987</c:v>
                </c:pt>
                <c:pt idx="33273">
                  <c:v>606.71628099999998</c:v>
                </c:pt>
                <c:pt idx="33274">
                  <c:v>606.73635100000001</c:v>
                </c:pt>
                <c:pt idx="33275">
                  <c:v>606.75641989999997</c:v>
                </c:pt>
                <c:pt idx="33276">
                  <c:v>606.77648769999996</c:v>
                </c:pt>
                <c:pt idx="33277">
                  <c:v>606.79655430000003</c:v>
                </c:pt>
                <c:pt idx="33278">
                  <c:v>606.81661989999998</c:v>
                </c:pt>
                <c:pt idx="33279">
                  <c:v>606.8366843</c:v>
                </c:pt>
                <c:pt idx="33280">
                  <c:v>606.85674759999995</c:v>
                </c:pt>
                <c:pt idx="33281">
                  <c:v>606.87680980000005</c:v>
                </c:pt>
                <c:pt idx="33282">
                  <c:v>606.89687089999995</c:v>
                </c:pt>
                <c:pt idx="33283">
                  <c:v>606.9169308999999</c:v>
                </c:pt>
                <c:pt idx="33284">
                  <c:v>606.93698979999999</c:v>
                </c:pt>
                <c:pt idx="33285">
                  <c:v>606.95704760000001</c:v>
                </c:pt>
                <c:pt idx="33286">
                  <c:v>606.97710429999995</c:v>
                </c:pt>
                <c:pt idx="33287">
                  <c:v>606.99715979999996</c:v>
                </c:pt>
                <c:pt idx="33288">
                  <c:v>607.01721429999998</c:v>
                </c:pt>
                <c:pt idx="33289">
                  <c:v>607.03726759999995</c:v>
                </c:pt>
                <c:pt idx="33290">
                  <c:v>607.05731979999996</c:v>
                </c:pt>
                <c:pt idx="33291">
                  <c:v>607.07737090000001</c:v>
                </c:pt>
                <c:pt idx="33292">
                  <c:v>607.09742089999997</c:v>
                </c:pt>
                <c:pt idx="33293">
                  <c:v>607.11746979999998</c:v>
                </c:pt>
                <c:pt idx="33294">
                  <c:v>607.13751759999991</c:v>
                </c:pt>
                <c:pt idx="33295">
                  <c:v>607.15756419999991</c:v>
                </c:pt>
                <c:pt idx="33296">
                  <c:v>607.17760979999991</c:v>
                </c:pt>
                <c:pt idx="33297">
                  <c:v>607.19765419999999</c:v>
                </c:pt>
                <c:pt idx="33298">
                  <c:v>607.21769759999995</c:v>
                </c:pt>
                <c:pt idx="33299">
                  <c:v>607.23773979999999</c:v>
                </c:pt>
                <c:pt idx="33300">
                  <c:v>607.25778089999994</c:v>
                </c:pt>
                <c:pt idx="33301">
                  <c:v>607.27782089999994</c:v>
                </c:pt>
                <c:pt idx="33302">
                  <c:v>607.29785979999997</c:v>
                </c:pt>
                <c:pt idx="33303">
                  <c:v>607.31789759999992</c:v>
                </c:pt>
                <c:pt idx="33304">
                  <c:v>607.33793430000003</c:v>
                </c:pt>
                <c:pt idx="33305">
                  <c:v>607.35796979999998</c:v>
                </c:pt>
                <c:pt idx="33306">
                  <c:v>607.37800429999993</c:v>
                </c:pt>
                <c:pt idx="33307">
                  <c:v>607.39803759999995</c:v>
                </c:pt>
                <c:pt idx="33308">
                  <c:v>607.41806989999998</c:v>
                </c:pt>
                <c:pt idx="33309">
                  <c:v>607.43810099999996</c:v>
                </c:pt>
                <c:pt idx="33310">
                  <c:v>607.45813099999998</c:v>
                </c:pt>
                <c:pt idx="33311">
                  <c:v>607.47815989999992</c:v>
                </c:pt>
                <c:pt idx="33312">
                  <c:v>607.49818770000002</c:v>
                </c:pt>
                <c:pt idx="33313">
                  <c:v>607.51821429999995</c:v>
                </c:pt>
                <c:pt idx="33314">
                  <c:v>607.53823990000001</c:v>
                </c:pt>
                <c:pt idx="33315">
                  <c:v>607.55826439999987</c:v>
                </c:pt>
                <c:pt idx="33316">
                  <c:v>607.57828769999992</c:v>
                </c:pt>
                <c:pt idx="33317">
                  <c:v>607.5983099</c:v>
                </c:pt>
                <c:pt idx="33318">
                  <c:v>607.61833109999998</c:v>
                </c:pt>
                <c:pt idx="33319">
                  <c:v>607.63835110000002</c:v>
                </c:pt>
                <c:pt idx="33320">
                  <c:v>607.65836999999988</c:v>
                </c:pt>
                <c:pt idx="33321">
                  <c:v>607.6783878</c:v>
                </c:pt>
                <c:pt idx="33322">
                  <c:v>607.69840449999992</c:v>
                </c:pt>
                <c:pt idx="33323">
                  <c:v>607.71841999999992</c:v>
                </c:pt>
                <c:pt idx="33324">
                  <c:v>607.73843449999993</c:v>
                </c:pt>
                <c:pt idx="33325">
                  <c:v>607.7584478</c:v>
                </c:pt>
                <c:pt idx="33326">
                  <c:v>607.77846009999996</c:v>
                </c:pt>
                <c:pt idx="33327">
                  <c:v>607.79847119999999</c:v>
                </c:pt>
                <c:pt idx="33328">
                  <c:v>607.81848120000006</c:v>
                </c:pt>
                <c:pt idx="33329">
                  <c:v>607.83849009999994</c:v>
                </c:pt>
                <c:pt idx="33330">
                  <c:v>607.85849789999997</c:v>
                </c:pt>
                <c:pt idx="33331">
                  <c:v>607.87850459999993</c:v>
                </c:pt>
                <c:pt idx="33332">
                  <c:v>607.89851020000003</c:v>
                </c:pt>
                <c:pt idx="33333">
                  <c:v>607.91851469999995</c:v>
                </c:pt>
                <c:pt idx="33334">
                  <c:v>607.93851799999993</c:v>
                </c:pt>
                <c:pt idx="33335">
                  <c:v>607.95852029999992</c:v>
                </c:pt>
                <c:pt idx="33336">
                  <c:v>607.97852139999998</c:v>
                </c:pt>
                <c:pt idx="33337">
                  <c:v>607.99852139999996</c:v>
                </c:pt>
                <c:pt idx="33338">
                  <c:v>608.01852029999998</c:v>
                </c:pt>
                <c:pt idx="33339">
                  <c:v>608.03851810000003</c:v>
                </c:pt>
                <c:pt idx="33340">
                  <c:v>608.05851480000001</c:v>
                </c:pt>
                <c:pt idx="33341">
                  <c:v>608.07851039999991</c:v>
                </c:pt>
                <c:pt idx="33342">
                  <c:v>608.09850489999997</c:v>
                </c:pt>
                <c:pt idx="33343">
                  <c:v>608.11849819999998</c:v>
                </c:pt>
                <c:pt idx="33344">
                  <c:v>608.13849049999999</c:v>
                </c:pt>
                <c:pt idx="33345">
                  <c:v>608.15848159999996</c:v>
                </c:pt>
                <c:pt idx="33346">
                  <c:v>608.17847170000005</c:v>
                </c:pt>
                <c:pt idx="33347">
                  <c:v>608.19846059999998</c:v>
                </c:pt>
                <c:pt idx="33348">
                  <c:v>608.21844839999994</c:v>
                </c:pt>
                <c:pt idx="33349">
                  <c:v>608.23843509999995</c:v>
                </c:pt>
                <c:pt idx="33350">
                  <c:v>608.25842069999987</c:v>
                </c:pt>
                <c:pt idx="33351">
                  <c:v>608.27840509999999</c:v>
                </c:pt>
                <c:pt idx="33352">
                  <c:v>608.29838849999999</c:v>
                </c:pt>
                <c:pt idx="33353">
                  <c:v>608.31837080000003</c:v>
                </c:pt>
                <c:pt idx="33354">
                  <c:v>608.27857349999988</c:v>
                </c:pt>
                <c:pt idx="33355">
                  <c:v>608.29979319999995</c:v>
                </c:pt>
                <c:pt idx="33356">
                  <c:v>608.32101169999999</c:v>
                </c:pt>
                <c:pt idx="33357">
                  <c:v>608.34222920000002</c:v>
                </c:pt>
                <c:pt idx="33358">
                  <c:v>608.36344539999993</c:v>
                </c:pt>
                <c:pt idx="33359">
                  <c:v>608.38466059999996</c:v>
                </c:pt>
                <c:pt idx="33360">
                  <c:v>608.40587459999995</c:v>
                </c:pt>
                <c:pt idx="33361">
                  <c:v>608.4270874</c:v>
                </c:pt>
                <c:pt idx="33362">
                  <c:v>608.44829920000006</c:v>
                </c:pt>
                <c:pt idx="33363">
                  <c:v>608.46950979999997</c:v>
                </c:pt>
                <c:pt idx="33364">
                  <c:v>608.49071919999994</c:v>
                </c:pt>
                <c:pt idx="33365">
                  <c:v>608.51192760000004</c:v>
                </c:pt>
                <c:pt idx="33366">
                  <c:v>608.53313470000001</c:v>
                </c:pt>
                <c:pt idx="33367">
                  <c:v>608.55434079999998</c:v>
                </c:pt>
                <c:pt idx="33368">
                  <c:v>608.57554570000002</c:v>
                </c:pt>
                <c:pt idx="33369">
                  <c:v>608.59674949999987</c:v>
                </c:pt>
                <c:pt idx="33370">
                  <c:v>608.61795210000002</c:v>
                </c:pt>
                <c:pt idx="33371">
                  <c:v>608.63915369999995</c:v>
                </c:pt>
                <c:pt idx="33372">
                  <c:v>608.66035399999998</c:v>
                </c:pt>
                <c:pt idx="33373">
                  <c:v>608.6815532999999</c:v>
                </c:pt>
                <c:pt idx="33374">
                  <c:v>608.7027513999999</c:v>
                </c:pt>
                <c:pt idx="33375">
                  <c:v>608.72394829999996</c:v>
                </c:pt>
                <c:pt idx="33376">
                  <c:v>608.74514419999991</c:v>
                </c:pt>
                <c:pt idx="33377">
                  <c:v>608.76633889999994</c:v>
                </c:pt>
                <c:pt idx="33378">
                  <c:v>608.78753240000003</c:v>
                </c:pt>
                <c:pt idx="33379">
                  <c:v>608.8087248999999</c:v>
                </c:pt>
                <c:pt idx="33380">
                  <c:v>608.82991609999999</c:v>
                </c:pt>
                <c:pt idx="33381">
                  <c:v>608.85110629999997</c:v>
                </c:pt>
                <c:pt idx="33382">
                  <c:v>608.87229529999991</c:v>
                </c:pt>
                <c:pt idx="33383">
                  <c:v>608.89348319999999</c:v>
                </c:pt>
                <c:pt idx="33384">
                  <c:v>608.91466989999992</c:v>
                </c:pt>
                <c:pt idx="33385">
                  <c:v>608.93585549999989</c:v>
                </c:pt>
                <c:pt idx="33386">
                  <c:v>608.95703999999989</c:v>
                </c:pt>
                <c:pt idx="33387">
                  <c:v>608.97822340000005</c:v>
                </c:pt>
                <c:pt idx="33388">
                  <c:v>608.99940559999993</c:v>
                </c:pt>
                <c:pt idx="33389">
                  <c:v>609.0205866</c:v>
                </c:pt>
                <c:pt idx="33390">
                  <c:v>609.04176659999996</c:v>
                </c:pt>
                <c:pt idx="33391">
                  <c:v>609.06294539999999</c:v>
                </c:pt>
                <c:pt idx="33392">
                  <c:v>609.08412299999998</c:v>
                </c:pt>
                <c:pt idx="33393">
                  <c:v>609.1052995</c:v>
                </c:pt>
                <c:pt idx="33394">
                  <c:v>609.12647489999995</c:v>
                </c:pt>
                <c:pt idx="33395">
                  <c:v>609.14764919999993</c:v>
                </c:pt>
                <c:pt idx="33396">
                  <c:v>609.16882229999999</c:v>
                </c:pt>
                <c:pt idx="33397">
                  <c:v>609.18999429999997</c:v>
                </c:pt>
                <c:pt idx="33398">
                  <c:v>609.21116510000002</c:v>
                </c:pt>
                <c:pt idx="33399">
                  <c:v>609.23233479999999</c:v>
                </c:pt>
                <c:pt idx="33400">
                  <c:v>609.25350339999989</c:v>
                </c:pt>
                <c:pt idx="33401">
                  <c:v>609.27467079999997</c:v>
                </c:pt>
                <c:pt idx="33402">
                  <c:v>609.29583709999997</c:v>
                </c:pt>
                <c:pt idx="33403">
                  <c:v>609.3170022999999</c:v>
                </c:pt>
                <c:pt idx="33404">
                  <c:v>609.3381662999999</c:v>
                </c:pt>
                <c:pt idx="33405">
                  <c:v>609.35932919999993</c:v>
                </c:pt>
                <c:pt idx="33406">
                  <c:v>609.38049099999989</c:v>
                </c:pt>
                <c:pt idx="33407">
                  <c:v>609.40165159999992</c:v>
                </c:pt>
                <c:pt idx="33408">
                  <c:v>609.42281109999999</c:v>
                </c:pt>
                <c:pt idx="33409">
                  <c:v>609.44396940000001</c:v>
                </c:pt>
                <c:pt idx="33410">
                  <c:v>609.46512669999993</c:v>
                </c:pt>
                <c:pt idx="33411">
                  <c:v>609.48628269999995</c:v>
                </c:pt>
                <c:pt idx="33412">
                  <c:v>609.50743769999997</c:v>
                </c:pt>
                <c:pt idx="33413">
                  <c:v>609.52859149999995</c:v>
                </c:pt>
                <c:pt idx="33414">
                  <c:v>609.54974419999996</c:v>
                </c:pt>
                <c:pt idx="33415">
                  <c:v>609.57089569999994</c:v>
                </c:pt>
                <c:pt idx="33416">
                  <c:v>609.59204609999995</c:v>
                </c:pt>
                <c:pt idx="33417">
                  <c:v>609.6131954</c:v>
                </c:pt>
                <c:pt idx="33418">
                  <c:v>609.6343435</c:v>
                </c:pt>
                <c:pt idx="33419">
                  <c:v>609.65549049999993</c:v>
                </c:pt>
                <c:pt idx="33420">
                  <c:v>609.67663629999993</c:v>
                </c:pt>
                <c:pt idx="33421">
                  <c:v>609.69778109999993</c:v>
                </c:pt>
                <c:pt idx="33422">
                  <c:v>609.71892459999992</c:v>
                </c:pt>
                <c:pt idx="33423">
                  <c:v>609.74006709999992</c:v>
                </c:pt>
                <c:pt idx="33424">
                  <c:v>609.76120839999999</c:v>
                </c:pt>
                <c:pt idx="33425">
                  <c:v>609.78234859999998</c:v>
                </c:pt>
                <c:pt idx="33426">
                  <c:v>609.80348759999993</c:v>
                </c:pt>
                <c:pt idx="33427">
                  <c:v>609.82462550000002</c:v>
                </c:pt>
                <c:pt idx="33428">
                  <c:v>609.84576229999993</c:v>
                </c:pt>
                <c:pt idx="33429">
                  <c:v>609.86689789999991</c:v>
                </c:pt>
                <c:pt idx="33430">
                  <c:v>609.88803239999993</c:v>
                </c:pt>
                <c:pt idx="33431">
                  <c:v>609.90916579999998</c:v>
                </c:pt>
                <c:pt idx="33432">
                  <c:v>609.93029799999999</c:v>
                </c:pt>
                <c:pt idx="33433">
                  <c:v>609.95142909999993</c:v>
                </c:pt>
                <c:pt idx="33434">
                  <c:v>609.97255910000001</c:v>
                </c:pt>
                <c:pt idx="33435">
                  <c:v>609.99368790000005</c:v>
                </c:pt>
                <c:pt idx="33436">
                  <c:v>610.01481560000002</c:v>
                </c:pt>
                <c:pt idx="33437">
                  <c:v>610.03594209999994</c:v>
                </c:pt>
                <c:pt idx="33438">
                  <c:v>610.05706750000002</c:v>
                </c:pt>
                <c:pt idx="33439">
                  <c:v>610.0781917999999</c:v>
                </c:pt>
                <c:pt idx="33440">
                  <c:v>610.09931499999993</c:v>
                </c:pt>
                <c:pt idx="33441">
                  <c:v>610.12043699999992</c:v>
                </c:pt>
                <c:pt idx="33442">
                  <c:v>610.14155779999999</c:v>
                </c:pt>
                <c:pt idx="33443">
                  <c:v>610.16267759999994</c:v>
                </c:pt>
                <c:pt idx="33444">
                  <c:v>610.18379619999996</c:v>
                </c:pt>
                <c:pt idx="33445">
                  <c:v>610.20491359999994</c:v>
                </c:pt>
                <c:pt idx="33446">
                  <c:v>610.22602989999996</c:v>
                </c:pt>
                <c:pt idx="33447">
                  <c:v>610.24714510000001</c:v>
                </c:pt>
                <c:pt idx="33448">
                  <c:v>610.26825919999987</c:v>
                </c:pt>
                <c:pt idx="33449">
                  <c:v>610.28937210000004</c:v>
                </c:pt>
                <c:pt idx="33450">
                  <c:v>610.31048390000001</c:v>
                </c:pt>
                <c:pt idx="33451">
                  <c:v>610.33159449999994</c:v>
                </c:pt>
                <c:pt idx="33452">
                  <c:v>610.35270409999998</c:v>
                </c:pt>
                <c:pt idx="33453">
                  <c:v>610.37381240000002</c:v>
                </c:pt>
                <c:pt idx="33454">
                  <c:v>610.39491969999995</c:v>
                </c:pt>
                <c:pt idx="33455">
                  <c:v>610.41602580000006</c:v>
                </c:pt>
                <c:pt idx="33456">
                  <c:v>610.4371306999999</c:v>
                </c:pt>
                <c:pt idx="33457">
                  <c:v>610.45823459999997</c:v>
                </c:pt>
                <c:pt idx="33458">
                  <c:v>610.4793373</c:v>
                </c:pt>
                <c:pt idx="33459">
                  <c:v>610.50043879999998</c:v>
                </c:pt>
                <c:pt idx="33460">
                  <c:v>610.52153929999997</c:v>
                </c:pt>
                <c:pt idx="33461">
                  <c:v>610.54263849999995</c:v>
                </c:pt>
                <c:pt idx="33462">
                  <c:v>610.56373670000005</c:v>
                </c:pt>
                <c:pt idx="33463">
                  <c:v>610.58483369999999</c:v>
                </c:pt>
                <c:pt idx="33464">
                  <c:v>610.60592959999997</c:v>
                </c:pt>
                <c:pt idx="33465">
                  <c:v>610.6270242999999</c:v>
                </c:pt>
                <c:pt idx="33466">
                  <c:v>610.64811799999995</c:v>
                </c:pt>
                <c:pt idx="33467">
                  <c:v>610.6692104</c:v>
                </c:pt>
                <c:pt idx="33468">
                  <c:v>610.69030180000004</c:v>
                </c:pt>
                <c:pt idx="33469">
                  <c:v>610.71139199999993</c:v>
                </c:pt>
                <c:pt idx="33470">
                  <c:v>610.73248099999989</c:v>
                </c:pt>
                <c:pt idx="33471">
                  <c:v>610.75356899999997</c:v>
                </c:pt>
                <c:pt idx="33472">
                  <c:v>610.77465580000001</c:v>
                </c:pt>
                <c:pt idx="33473">
                  <c:v>610.7957414</c:v>
                </c:pt>
                <c:pt idx="33474">
                  <c:v>610.81682589999991</c:v>
                </c:pt>
                <c:pt idx="33475">
                  <c:v>610.83790929999998</c:v>
                </c:pt>
                <c:pt idx="33476">
                  <c:v>610.85899159999997</c:v>
                </c:pt>
                <c:pt idx="33477">
                  <c:v>610.88007270000003</c:v>
                </c:pt>
                <c:pt idx="33478">
                  <c:v>610.90115270000001</c:v>
                </c:pt>
                <c:pt idx="33479">
                  <c:v>610.92223149999995</c:v>
                </c:pt>
                <c:pt idx="33480">
                  <c:v>610.94330920000004</c:v>
                </c:pt>
                <c:pt idx="33481">
                  <c:v>610.96438579999995</c:v>
                </c:pt>
                <c:pt idx="33482">
                  <c:v>610.9854613</c:v>
                </c:pt>
                <c:pt idx="33483">
                  <c:v>611.00653560000001</c:v>
                </c:pt>
                <c:pt idx="33484">
                  <c:v>611.02760869999997</c:v>
                </c:pt>
                <c:pt idx="33485">
                  <c:v>611.04868069999998</c:v>
                </c:pt>
                <c:pt idx="33486">
                  <c:v>611.06975160000002</c:v>
                </c:pt>
                <c:pt idx="33487">
                  <c:v>611.09082139999987</c:v>
                </c:pt>
                <c:pt idx="33488">
                  <c:v>611.1118899999999</c:v>
                </c:pt>
                <c:pt idx="33489">
                  <c:v>611.13295749999997</c:v>
                </c:pt>
                <c:pt idx="33490">
                  <c:v>611.15402389999997</c:v>
                </c:pt>
                <c:pt idx="33491">
                  <c:v>611.17508910000004</c:v>
                </c:pt>
                <c:pt idx="33492">
                  <c:v>611.19615319999991</c:v>
                </c:pt>
                <c:pt idx="33493">
                  <c:v>611.21721609999997</c:v>
                </c:pt>
                <c:pt idx="33494">
                  <c:v>611.23827789999996</c:v>
                </c:pt>
                <c:pt idx="33495">
                  <c:v>611.25933859999998</c:v>
                </c:pt>
                <c:pt idx="33496">
                  <c:v>611.28039809999996</c:v>
                </c:pt>
                <c:pt idx="33497">
                  <c:v>611.30145649999997</c:v>
                </c:pt>
                <c:pt idx="33498">
                  <c:v>611.32251380000002</c:v>
                </c:pt>
                <c:pt idx="33499">
                  <c:v>611.34356990000003</c:v>
                </c:pt>
                <c:pt idx="33500">
                  <c:v>611.36462489999997</c:v>
                </c:pt>
                <c:pt idx="33501">
                  <c:v>611.38567880000005</c:v>
                </c:pt>
                <c:pt idx="33502">
                  <c:v>611.40673149999986</c:v>
                </c:pt>
                <c:pt idx="33503">
                  <c:v>611.42778309999994</c:v>
                </c:pt>
                <c:pt idx="33504">
                  <c:v>611.44883349999998</c:v>
                </c:pt>
                <c:pt idx="33505">
                  <c:v>611.46988279999994</c:v>
                </c:pt>
                <c:pt idx="33506">
                  <c:v>611.49093099999993</c:v>
                </c:pt>
                <c:pt idx="33507">
                  <c:v>611.51197809999996</c:v>
                </c:pt>
                <c:pt idx="33508">
                  <c:v>611.53302399999995</c:v>
                </c:pt>
                <c:pt idx="33509">
                  <c:v>611.5540686999999</c:v>
                </c:pt>
                <c:pt idx="33510">
                  <c:v>611.57511239999997</c:v>
                </c:pt>
                <c:pt idx="33511">
                  <c:v>611.59615489999999</c:v>
                </c:pt>
                <c:pt idx="33512">
                  <c:v>611.61719619999997</c:v>
                </c:pt>
                <c:pt idx="33513">
                  <c:v>611.63823649999995</c:v>
                </c:pt>
                <c:pt idx="33514">
                  <c:v>611.65927559999989</c:v>
                </c:pt>
                <c:pt idx="33515">
                  <c:v>611.6803134999999</c:v>
                </c:pt>
                <c:pt idx="33516">
                  <c:v>611.70135029999994</c:v>
                </c:pt>
                <c:pt idx="33517">
                  <c:v>611.72238599999991</c:v>
                </c:pt>
                <c:pt idx="33518">
                  <c:v>611.74342060000004</c:v>
                </c:pt>
                <c:pt idx="33519">
                  <c:v>611.764454</c:v>
                </c:pt>
                <c:pt idx="33520">
                  <c:v>611.78548629999989</c:v>
                </c:pt>
                <c:pt idx="33521">
                  <c:v>611.80651739999996</c:v>
                </c:pt>
                <c:pt idx="33522">
                  <c:v>611.82754739999996</c:v>
                </c:pt>
                <c:pt idx="33523">
                  <c:v>611.84857629999999</c:v>
                </c:pt>
                <c:pt idx="33524">
                  <c:v>611.86960399999998</c:v>
                </c:pt>
                <c:pt idx="33525">
                  <c:v>611.89063060000001</c:v>
                </c:pt>
                <c:pt idx="33526">
                  <c:v>611.91165609999996</c:v>
                </c:pt>
                <c:pt idx="33527">
                  <c:v>611.93268039999998</c:v>
                </c:pt>
                <c:pt idx="33528">
                  <c:v>611.95370359999993</c:v>
                </c:pt>
                <c:pt idx="33529">
                  <c:v>611.97472559999994</c:v>
                </c:pt>
                <c:pt idx="33530">
                  <c:v>611.99574659999996</c:v>
                </c:pt>
                <c:pt idx="33531">
                  <c:v>612.01676639999994</c:v>
                </c:pt>
                <c:pt idx="33532">
                  <c:v>612.03778499999999</c:v>
                </c:pt>
                <c:pt idx="33533">
                  <c:v>612.05880249999996</c:v>
                </c:pt>
                <c:pt idx="33534">
                  <c:v>612.07981889999996</c:v>
                </c:pt>
                <c:pt idx="33535">
                  <c:v>612.10083409999993</c:v>
                </c:pt>
                <c:pt idx="33536">
                  <c:v>612.12184819999993</c:v>
                </c:pt>
                <c:pt idx="33537">
                  <c:v>612.14286119999997</c:v>
                </c:pt>
                <c:pt idx="33538">
                  <c:v>612.16387299999997</c:v>
                </c:pt>
                <c:pt idx="33539">
                  <c:v>612.1848837</c:v>
                </c:pt>
                <c:pt idx="33540">
                  <c:v>612.20589329999996</c:v>
                </c:pt>
                <c:pt idx="33541">
                  <c:v>612.22690169999987</c:v>
                </c:pt>
                <c:pt idx="33542">
                  <c:v>612.24790900000005</c:v>
                </c:pt>
                <c:pt idx="33543">
                  <c:v>612.26891520000004</c:v>
                </c:pt>
                <c:pt idx="33544">
                  <c:v>612.28992019999998</c:v>
                </c:pt>
                <c:pt idx="33545">
                  <c:v>612.31092409999997</c:v>
                </c:pt>
                <c:pt idx="33546">
                  <c:v>612.33192680000002</c:v>
                </c:pt>
                <c:pt idx="33547">
                  <c:v>612.3529284</c:v>
                </c:pt>
                <c:pt idx="33548">
                  <c:v>612.37392890000001</c:v>
                </c:pt>
                <c:pt idx="33549">
                  <c:v>612.39492819999998</c:v>
                </c:pt>
                <c:pt idx="33550">
                  <c:v>612.41592639999988</c:v>
                </c:pt>
                <c:pt idx="33551">
                  <c:v>612.43692349999992</c:v>
                </c:pt>
                <c:pt idx="33552">
                  <c:v>612.45791940000004</c:v>
                </c:pt>
                <c:pt idx="33553">
                  <c:v>612.47891419999996</c:v>
                </c:pt>
                <c:pt idx="33554">
                  <c:v>612.49990790000004</c:v>
                </c:pt>
                <c:pt idx="33555">
                  <c:v>612.52090039999996</c:v>
                </c:pt>
                <c:pt idx="33556">
                  <c:v>612.54189179999992</c:v>
                </c:pt>
                <c:pt idx="33557">
                  <c:v>612.56288210000002</c:v>
                </c:pt>
                <c:pt idx="33558">
                  <c:v>612.58387119999998</c:v>
                </c:pt>
                <c:pt idx="33559">
                  <c:v>612.60485919999996</c:v>
                </c:pt>
                <c:pt idx="33560">
                  <c:v>612.62584599999991</c:v>
                </c:pt>
                <c:pt idx="33561">
                  <c:v>612.64683169999989</c:v>
                </c:pt>
                <c:pt idx="33562">
                  <c:v>612.66781629999991</c:v>
                </c:pt>
                <c:pt idx="33563">
                  <c:v>612.6887997</c:v>
                </c:pt>
                <c:pt idx="33564">
                  <c:v>612.70978200000002</c:v>
                </c:pt>
                <c:pt idx="33565">
                  <c:v>612.73076319999996</c:v>
                </c:pt>
                <c:pt idx="33566">
                  <c:v>612.75174319999996</c:v>
                </c:pt>
                <c:pt idx="33567">
                  <c:v>612.7727220999999</c:v>
                </c:pt>
                <c:pt idx="33568">
                  <c:v>612.79369989999998</c:v>
                </c:pt>
                <c:pt idx="33569">
                  <c:v>612.8146764999999</c:v>
                </c:pt>
                <c:pt idx="33570">
                  <c:v>612.83565199999998</c:v>
                </c:pt>
                <c:pt idx="33571">
                  <c:v>612.85662639999998</c:v>
                </c:pt>
                <c:pt idx="33572">
                  <c:v>612.87759959999994</c:v>
                </c:pt>
                <c:pt idx="33573">
                  <c:v>612.89857170000005</c:v>
                </c:pt>
                <c:pt idx="33574">
                  <c:v>612.9195426</c:v>
                </c:pt>
                <c:pt idx="33575">
                  <c:v>612.94051239999999</c:v>
                </c:pt>
                <c:pt idx="33576">
                  <c:v>612.9614810999999</c:v>
                </c:pt>
                <c:pt idx="33577">
                  <c:v>612.9824486</c:v>
                </c:pt>
                <c:pt idx="33578">
                  <c:v>613.0034149999999</c:v>
                </c:pt>
                <c:pt idx="33579">
                  <c:v>613.02438029999996</c:v>
                </c:pt>
                <c:pt idx="33580">
                  <c:v>613.04534439999998</c:v>
                </c:pt>
                <c:pt idx="33581">
                  <c:v>613.06630740000003</c:v>
                </c:pt>
                <c:pt idx="33582">
                  <c:v>613.08726929999989</c:v>
                </c:pt>
                <c:pt idx="33583">
                  <c:v>613.10822999999993</c:v>
                </c:pt>
                <c:pt idx="33584">
                  <c:v>613.1291895999999</c:v>
                </c:pt>
                <c:pt idx="33585">
                  <c:v>613.15014799999994</c:v>
                </c:pt>
                <c:pt idx="33586">
                  <c:v>613.17110529999991</c:v>
                </c:pt>
                <c:pt idx="33587">
                  <c:v>613.19206150000002</c:v>
                </c:pt>
                <c:pt idx="33588">
                  <c:v>613.21301659999995</c:v>
                </c:pt>
                <c:pt idx="33589">
                  <c:v>613.23397049999994</c:v>
                </c:pt>
                <c:pt idx="33590">
                  <c:v>613.25492319999989</c:v>
                </c:pt>
                <c:pt idx="33591">
                  <c:v>613.27587489999996</c:v>
                </c:pt>
                <c:pt idx="33592">
                  <c:v>613.29682539999999</c:v>
                </c:pt>
                <c:pt idx="33593">
                  <c:v>613.31777480000005</c:v>
                </c:pt>
                <c:pt idx="33594">
                  <c:v>613.33872299999996</c:v>
                </c:pt>
                <c:pt idx="33595">
                  <c:v>613.3596700999999</c:v>
                </c:pt>
                <c:pt idx="33596">
                  <c:v>613.38061599999992</c:v>
                </c:pt>
                <c:pt idx="33597">
                  <c:v>613.40156089999994</c:v>
                </c:pt>
                <c:pt idx="33598">
                  <c:v>613.42250449999995</c:v>
                </c:pt>
                <c:pt idx="33599">
                  <c:v>613.44344709999996</c:v>
                </c:pt>
                <c:pt idx="33600">
                  <c:v>613.46438850000004</c:v>
                </c:pt>
                <c:pt idx="33601">
                  <c:v>613.48532879999993</c:v>
                </c:pt>
                <c:pt idx="33602">
                  <c:v>613.50626790000001</c:v>
                </c:pt>
                <c:pt idx="33603">
                  <c:v>613.52720590000001</c:v>
                </c:pt>
                <c:pt idx="33604">
                  <c:v>613.54814279999994</c:v>
                </c:pt>
                <c:pt idx="33605">
                  <c:v>613.56907849999993</c:v>
                </c:pt>
                <c:pt idx="33606">
                  <c:v>613.59001309999996</c:v>
                </c:pt>
                <c:pt idx="33607">
                  <c:v>613.61094660000003</c:v>
                </c:pt>
                <c:pt idx="33608">
                  <c:v>613.63187890000006</c:v>
                </c:pt>
                <c:pt idx="33609">
                  <c:v>613.65281010000001</c:v>
                </c:pt>
                <c:pt idx="33610">
                  <c:v>613.67374019999988</c:v>
                </c:pt>
                <c:pt idx="33611">
                  <c:v>613.69466909999994</c:v>
                </c:pt>
                <c:pt idx="33612">
                  <c:v>613.71559689999992</c:v>
                </c:pt>
                <c:pt idx="33613">
                  <c:v>613.73652349999998</c:v>
                </c:pt>
                <c:pt idx="33614">
                  <c:v>613.75744899999995</c:v>
                </c:pt>
                <c:pt idx="33615">
                  <c:v>613.77837339999996</c:v>
                </c:pt>
                <c:pt idx="33616">
                  <c:v>613.7992966999999</c:v>
                </c:pt>
                <c:pt idx="33617">
                  <c:v>613.82021880000002</c:v>
                </c:pt>
                <c:pt idx="33618">
                  <c:v>613.84113969999999</c:v>
                </c:pt>
                <c:pt idx="33619">
                  <c:v>613.86205959999995</c:v>
                </c:pt>
                <c:pt idx="33620">
                  <c:v>613.88297829999999</c:v>
                </c:pt>
                <c:pt idx="33621">
                  <c:v>613.90389579999999</c:v>
                </c:pt>
                <c:pt idx="33622">
                  <c:v>613.92481229999999</c:v>
                </c:pt>
                <c:pt idx="33623">
                  <c:v>613.94572759999994</c:v>
                </c:pt>
                <c:pt idx="33624">
                  <c:v>613.96664169999997</c:v>
                </c:pt>
                <c:pt idx="33625">
                  <c:v>613.98755469999992</c:v>
                </c:pt>
                <c:pt idx="33626">
                  <c:v>614.00846659999991</c:v>
                </c:pt>
                <c:pt idx="33627">
                  <c:v>614.02937739999993</c:v>
                </c:pt>
                <c:pt idx="33628">
                  <c:v>614.05028700000003</c:v>
                </c:pt>
                <c:pt idx="33629">
                  <c:v>614.07119539999997</c:v>
                </c:pt>
                <c:pt idx="33630">
                  <c:v>614.09210280000002</c:v>
                </c:pt>
                <c:pt idx="33631">
                  <c:v>614.11300899999992</c:v>
                </c:pt>
                <c:pt idx="33632">
                  <c:v>614.13391409999997</c:v>
                </c:pt>
                <c:pt idx="33633">
                  <c:v>614.15481799999998</c:v>
                </c:pt>
                <c:pt idx="33634">
                  <c:v>614.17572080000002</c:v>
                </c:pt>
                <c:pt idx="33635">
                  <c:v>614.19662249999999</c:v>
                </c:pt>
                <c:pt idx="33636">
                  <c:v>614.21752299999991</c:v>
                </c:pt>
                <c:pt idx="33637">
                  <c:v>614.23842239999988</c:v>
                </c:pt>
                <c:pt idx="33638">
                  <c:v>614.25932059999991</c:v>
                </c:pt>
                <c:pt idx="33639">
                  <c:v>614.28021769999987</c:v>
                </c:pt>
                <c:pt idx="33640">
                  <c:v>614.30111369999986</c:v>
                </c:pt>
                <c:pt idx="33641">
                  <c:v>614.32200859999989</c:v>
                </c:pt>
                <c:pt idx="33642">
                  <c:v>614.34290229999999</c:v>
                </c:pt>
                <c:pt idx="33643">
                  <c:v>614.36379490000002</c:v>
                </c:pt>
                <c:pt idx="33644">
                  <c:v>614.3846863</c:v>
                </c:pt>
                <c:pt idx="33645">
                  <c:v>614.4055765999999</c:v>
                </c:pt>
                <c:pt idx="33646">
                  <c:v>614.42646579999996</c:v>
                </c:pt>
                <c:pt idx="33647">
                  <c:v>614.44735379999986</c:v>
                </c:pt>
                <c:pt idx="33648">
                  <c:v>614.46824070000002</c:v>
                </c:pt>
                <c:pt idx="33649">
                  <c:v>614.48912649999988</c:v>
                </c:pt>
                <c:pt idx="33650">
                  <c:v>614.51001110000004</c:v>
                </c:pt>
                <c:pt idx="33651">
                  <c:v>614.53089460000001</c:v>
                </c:pt>
                <c:pt idx="33652">
                  <c:v>614.55177689999994</c:v>
                </c:pt>
                <c:pt idx="33653">
                  <c:v>614.5726580999999</c:v>
                </c:pt>
                <c:pt idx="33654">
                  <c:v>614.5935381999999</c:v>
                </c:pt>
                <c:pt idx="33655">
                  <c:v>614.61441719999993</c:v>
                </c:pt>
                <c:pt idx="33656">
                  <c:v>614.63529499999993</c:v>
                </c:pt>
                <c:pt idx="33657">
                  <c:v>614.65617159999999</c:v>
                </c:pt>
                <c:pt idx="33658">
                  <c:v>614.67704719999995</c:v>
                </c:pt>
                <c:pt idx="33659">
                  <c:v>614.69792159999997</c:v>
                </c:pt>
                <c:pt idx="33660">
                  <c:v>614.71879489999992</c:v>
                </c:pt>
                <c:pt idx="33661">
                  <c:v>614.73966699999994</c:v>
                </c:pt>
                <c:pt idx="33662">
                  <c:v>614.760538</c:v>
                </c:pt>
                <c:pt idx="33663">
                  <c:v>614.78140780000001</c:v>
                </c:pt>
                <c:pt idx="33664">
                  <c:v>614.80227659999991</c:v>
                </c:pt>
                <c:pt idx="33665">
                  <c:v>614.8231442</c:v>
                </c:pt>
                <c:pt idx="33666">
                  <c:v>614.84401059999993</c:v>
                </c:pt>
                <c:pt idx="33667">
                  <c:v>614.8648758999999</c:v>
                </c:pt>
                <c:pt idx="33668">
                  <c:v>614.88574010000002</c:v>
                </c:pt>
                <c:pt idx="33669">
                  <c:v>614.90660309999998</c:v>
                </c:pt>
                <c:pt idx="33670">
                  <c:v>614.92746509999995</c:v>
                </c:pt>
                <c:pt idx="33671">
                  <c:v>614.94832580000002</c:v>
                </c:pt>
                <c:pt idx="33672">
                  <c:v>614.96918549999998</c:v>
                </c:pt>
                <c:pt idx="33673">
                  <c:v>614.9900439999999</c:v>
                </c:pt>
                <c:pt idx="33674">
                  <c:v>615.01090129999989</c:v>
                </c:pt>
                <c:pt idx="33675">
                  <c:v>615.03175759999999</c:v>
                </c:pt>
                <c:pt idx="33676">
                  <c:v>615.05261270000005</c:v>
                </c:pt>
                <c:pt idx="33677">
                  <c:v>615.07346659999996</c:v>
                </c:pt>
                <c:pt idx="33678">
                  <c:v>615.09431940000002</c:v>
                </c:pt>
                <c:pt idx="33679">
                  <c:v>615.11517109999988</c:v>
                </c:pt>
                <c:pt idx="33680">
                  <c:v>615.13602170000001</c:v>
                </c:pt>
                <c:pt idx="33681">
                  <c:v>615.15687109999999</c:v>
                </c:pt>
                <c:pt idx="33682">
                  <c:v>615.17771939999989</c:v>
                </c:pt>
                <c:pt idx="33683">
                  <c:v>615.19856649999997</c:v>
                </c:pt>
                <c:pt idx="33684">
                  <c:v>615.21941249999998</c:v>
                </c:pt>
                <c:pt idx="33685">
                  <c:v>615.24025740000002</c:v>
                </c:pt>
                <c:pt idx="33686">
                  <c:v>615.26110110000002</c:v>
                </c:pt>
                <c:pt idx="33687">
                  <c:v>615.28194370000006</c:v>
                </c:pt>
                <c:pt idx="33688">
                  <c:v>615.30278520000002</c:v>
                </c:pt>
                <c:pt idx="33689">
                  <c:v>615.32362549999993</c:v>
                </c:pt>
                <c:pt idx="33690">
                  <c:v>615.3444647</c:v>
                </c:pt>
                <c:pt idx="33691">
                  <c:v>615.36530279999999</c:v>
                </c:pt>
                <c:pt idx="33692">
                  <c:v>615.38613969999994</c:v>
                </c:pt>
                <c:pt idx="33693">
                  <c:v>615.40697549999993</c:v>
                </c:pt>
                <c:pt idx="33694">
                  <c:v>615.42781009999999</c:v>
                </c:pt>
                <c:pt idx="33695">
                  <c:v>615.44864359999997</c:v>
                </c:pt>
                <c:pt idx="33696">
                  <c:v>615.46947599999987</c:v>
                </c:pt>
                <c:pt idx="33697">
                  <c:v>615.49030730000004</c:v>
                </c:pt>
                <c:pt idx="33698">
                  <c:v>615.51113739999994</c:v>
                </c:pt>
                <c:pt idx="33699">
                  <c:v>615.53196629999991</c:v>
                </c:pt>
                <c:pt idx="33700">
                  <c:v>615.55279419999999</c:v>
                </c:pt>
                <c:pt idx="33701">
                  <c:v>615.57362089999992</c:v>
                </c:pt>
                <c:pt idx="33702">
                  <c:v>615.59444639999992</c:v>
                </c:pt>
                <c:pt idx="33703">
                  <c:v>615.61527089999993</c:v>
                </c:pt>
                <c:pt idx="33704">
                  <c:v>615.6360942</c:v>
                </c:pt>
                <c:pt idx="33705">
                  <c:v>615.65691630000003</c:v>
                </c:pt>
                <c:pt idx="33706">
                  <c:v>615.67773729999999</c:v>
                </c:pt>
                <c:pt idx="33707">
                  <c:v>615.69855719999998</c:v>
                </c:pt>
                <c:pt idx="33708">
                  <c:v>615.71937600000001</c:v>
                </c:pt>
                <c:pt idx="33709">
                  <c:v>615.74019359999988</c:v>
                </c:pt>
                <c:pt idx="33710">
                  <c:v>615.76101010000002</c:v>
                </c:pt>
                <c:pt idx="33711">
                  <c:v>615.78182539999989</c:v>
                </c:pt>
                <c:pt idx="33712">
                  <c:v>615.80263960000002</c:v>
                </c:pt>
                <c:pt idx="33713">
                  <c:v>615.82345269999996</c:v>
                </c:pt>
                <c:pt idx="33714">
                  <c:v>615.84426459999997</c:v>
                </c:pt>
                <c:pt idx="33715">
                  <c:v>615.86507539999991</c:v>
                </c:pt>
                <c:pt idx="33716">
                  <c:v>615.88588509999988</c:v>
                </c:pt>
                <c:pt idx="33717">
                  <c:v>615.90669359999993</c:v>
                </c:pt>
                <c:pt idx="33718">
                  <c:v>615.92750099999989</c:v>
                </c:pt>
                <c:pt idx="33719">
                  <c:v>615.94830719999993</c:v>
                </c:pt>
                <c:pt idx="33720">
                  <c:v>615.96911239999997</c:v>
                </c:pt>
                <c:pt idx="33721">
                  <c:v>615.9899163</c:v>
                </c:pt>
                <c:pt idx="33722">
                  <c:v>616.01071920000004</c:v>
                </c:pt>
                <c:pt idx="33723">
                  <c:v>616.03152089999992</c:v>
                </c:pt>
                <c:pt idx="33724">
                  <c:v>616.05232149999995</c:v>
                </c:pt>
                <c:pt idx="33725">
                  <c:v>616.07312089999994</c:v>
                </c:pt>
                <c:pt idx="33726">
                  <c:v>616.09391919999996</c:v>
                </c:pt>
                <c:pt idx="33727">
                  <c:v>616.11471639999991</c:v>
                </c:pt>
                <c:pt idx="33728">
                  <c:v>616.13551240000004</c:v>
                </c:pt>
                <c:pt idx="33729">
                  <c:v>616.15630729999998</c:v>
                </c:pt>
                <c:pt idx="33730">
                  <c:v>616.17710109999996</c:v>
                </c:pt>
                <c:pt idx="33731">
                  <c:v>616.1978936999999</c:v>
                </c:pt>
                <c:pt idx="33732">
                  <c:v>616.21868519999998</c:v>
                </c:pt>
                <c:pt idx="33733">
                  <c:v>616.23947559999999</c:v>
                </c:pt>
                <c:pt idx="33734">
                  <c:v>616.26026479999996</c:v>
                </c:pt>
                <c:pt idx="33735">
                  <c:v>616.28105289999996</c:v>
                </c:pt>
                <c:pt idx="33736">
                  <c:v>616.30183979999993</c:v>
                </c:pt>
                <c:pt idx="33737">
                  <c:v>616.32262560000004</c:v>
                </c:pt>
                <c:pt idx="33738">
                  <c:v>616.34341029999996</c:v>
                </c:pt>
                <c:pt idx="33739">
                  <c:v>616.36419379999995</c:v>
                </c:pt>
                <c:pt idx="33740">
                  <c:v>616.38497619999987</c:v>
                </c:pt>
                <c:pt idx="33741">
                  <c:v>616.40575749999994</c:v>
                </c:pt>
                <c:pt idx="33742">
                  <c:v>616.42653759999996</c:v>
                </c:pt>
                <c:pt idx="33743">
                  <c:v>616.44731660000002</c:v>
                </c:pt>
                <c:pt idx="33744">
                  <c:v>616.46809450000001</c:v>
                </c:pt>
                <c:pt idx="33745">
                  <c:v>616.48887119999995</c:v>
                </c:pt>
                <c:pt idx="33746">
                  <c:v>616.50964679999993</c:v>
                </c:pt>
                <c:pt idx="33747">
                  <c:v>616.53042119999998</c:v>
                </c:pt>
                <c:pt idx="33748">
                  <c:v>616.55119460000003</c:v>
                </c:pt>
                <c:pt idx="33749">
                  <c:v>616.57196669999996</c:v>
                </c:pt>
                <c:pt idx="33750">
                  <c:v>616.5927377999999</c:v>
                </c:pt>
                <c:pt idx="33751">
                  <c:v>616.6135076999999</c:v>
                </c:pt>
                <c:pt idx="33752">
                  <c:v>616.63427649999994</c:v>
                </c:pt>
                <c:pt idx="33753">
                  <c:v>616.65504409999994</c:v>
                </c:pt>
                <c:pt idx="33754">
                  <c:v>616.67581059999998</c:v>
                </c:pt>
                <c:pt idx="33755">
                  <c:v>616.69657599999994</c:v>
                </c:pt>
                <c:pt idx="33756">
                  <c:v>616.71734019999997</c:v>
                </c:pt>
                <c:pt idx="33757">
                  <c:v>616.73810329999992</c:v>
                </c:pt>
                <c:pt idx="33758">
                  <c:v>616.75886529999991</c:v>
                </c:pt>
                <c:pt idx="33759">
                  <c:v>616.77962609999997</c:v>
                </c:pt>
                <c:pt idx="33760">
                  <c:v>616.80038579999996</c:v>
                </c:pt>
                <c:pt idx="33761">
                  <c:v>616.8211442999999</c:v>
                </c:pt>
                <c:pt idx="33762">
                  <c:v>616.84190169999988</c:v>
                </c:pt>
                <c:pt idx="33763">
                  <c:v>616.86265800000001</c:v>
                </c:pt>
                <c:pt idx="33764">
                  <c:v>616.88341320000006</c:v>
                </c:pt>
                <c:pt idx="33765">
                  <c:v>616.90416719999996</c:v>
                </c:pt>
                <c:pt idx="33766">
                  <c:v>616.92492009999989</c:v>
                </c:pt>
                <c:pt idx="33767">
                  <c:v>616.9456717999999</c:v>
                </c:pt>
                <c:pt idx="33768">
                  <c:v>616.96642239999994</c:v>
                </c:pt>
                <c:pt idx="33769">
                  <c:v>616.98717190000002</c:v>
                </c:pt>
                <c:pt idx="33770">
                  <c:v>617.00792019999994</c:v>
                </c:pt>
                <c:pt idx="33771">
                  <c:v>617.02866740000002</c:v>
                </c:pt>
                <c:pt idx="33772">
                  <c:v>617.04941339999993</c:v>
                </c:pt>
                <c:pt idx="33773">
                  <c:v>617.07015839999997</c:v>
                </c:pt>
                <c:pt idx="33774">
                  <c:v>617.09090209999999</c:v>
                </c:pt>
                <c:pt idx="33775">
                  <c:v>617.11164479999991</c:v>
                </c:pt>
                <c:pt idx="33776">
                  <c:v>617.13238630000001</c:v>
                </c:pt>
                <c:pt idx="33777">
                  <c:v>617.15312669999992</c:v>
                </c:pt>
                <c:pt idx="33778">
                  <c:v>617.17386590000001</c:v>
                </c:pt>
                <c:pt idx="33779">
                  <c:v>617.19460399999991</c:v>
                </c:pt>
                <c:pt idx="33780">
                  <c:v>617.21534099999997</c:v>
                </c:pt>
                <c:pt idx="33781">
                  <c:v>617.23607679999998</c:v>
                </c:pt>
                <c:pt idx="33782">
                  <c:v>617.25681150000003</c:v>
                </c:pt>
                <c:pt idx="33783">
                  <c:v>617.2775451</c:v>
                </c:pt>
                <c:pt idx="33784">
                  <c:v>617.29827749999993</c:v>
                </c:pt>
                <c:pt idx="33785">
                  <c:v>617.31900880000001</c:v>
                </c:pt>
                <c:pt idx="33786">
                  <c:v>617.33973900000001</c:v>
                </c:pt>
                <c:pt idx="33787">
                  <c:v>617.36046799999997</c:v>
                </c:pt>
                <c:pt idx="33788">
                  <c:v>617.38119589999997</c:v>
                </c:pt>
                <c:pt idx="33789">
                  <c:v>617.40192259999992</c:v>
                </c:pt>
                <c:pt idx="33790">
                  <c:v>617.42264829999988</c:v>
                </c:pt>
                <c:pt idx="33791">
                  <c:v>617.44337269999994</c:v>
                </c:pt>
                <c:pt idx="33792">
                  <c:v>617.46409610000001</c:v>
                </c:pt>
                <c:pt idx="33793">
                  <c:v>617.48481829999992</c:v>
                </c:pt>
                <c:pt idx="33794">
                  <c:v>617.50553939999998</c:v>
                </c:pt>
                <c:pt idx="33795">
                  <c:v>617.52625929999999</c:v>
                </c:pt>
                <c:pt idx="33796">
                  <c:v>617.54697809999993</c:v>
                </c:pt>
                <c:pt idx="33797">
                  <c:v>617.56769579999991</c:v>
                </c:pt>
                <c:pt idx="33798">
                  <c:v>617.58841229999996</c:v>
                </c:pt>
                <c:pt idx="33799">
                  <c:v>617.60912770000004</c:v>
                </c:pt>
                <c:pt idx="33800">
                  <c:v>617.62984189999986</c:v>
                </c:pt>
                <c:pt idx="33801">
                  <c:v>617.65055499999994</c:v>
                </c:pt>
                <c:pt idx="33802">
                  <c:v>617.67126700000006</c:v>
                </c:pt>
                <c:pt idx="33803">
                  <c:v>617.69197789999998</c:v>
                </c:pt>
                <c:pt idx="33804">
                  <c:v>617.71268759999998</c:v>
                </c:pt>
                <c:pt idx="33805">
                  <c:v>617.73339620000002</c:v>
                </c:pt>
                <c:pt idx="33806">
                  <c:v>617.75410359999989</c:v>
                </c:pt>
                <c:pt idx="33807">
                  <c:v>617.77480990000004</c:v>
                </c:pt>
                <c:pt idx="33808">
                  <c:v>617.79551509999999</c:v>
                </c:pt>
                <c:pt idx="33809">
                  <c:v>617.81621910000001</c:v>
                </c:pt>
                <c:pt idx="33810">
                  <c:v>617.83692199999996</c:v>
                </c:pt>
                <c:pt idx="33811">
                  <c:v>617.85762379999994</c:v>
                </c:pt>
                <c:pt idx="33812">
                  <c:v>617.8783244</c:v>
                </c:pt>
                <c:pt idx="33813">
                  <c:v>617.89902389999997</c:v>
                </c:pt>
                <c:pt idx="33814">
                  <c:v>617.91972229999999</c:v>
                </c:pt>
                <c:pt idx="33815">
                  <c:v>617.94041949999996</c:v>
                </c:pt>
                <c:pt idx="33816">
                  <c:v>617.96111559999997</c:v>
                </c:pt>
                <c:pt idx="33817">
                  <c:v>617.98181050000005</c:v>
                </c:pt>
                <c:pt idx="33818">
                  <c:v>618.00250429999994</c:v>
                </c:pt>
                <c:pt idx="33819">
                  <c:v>618.02319699999998</c:v>
                </c:pt>
                <c:pt idx="33820">
                  <c:v>618.04388849999998</c:v>
                </c:pt>
                <c:pt idx="33821">
                  <c:v>618.0645788999999</c:v>
                </c:pt>
                <c:pt idx="33822">
                  <c:v>618.08526819999997</c:v>
                </c:pt>
                <c:pt idx="33823">
                  <c:v>618.1059563</c:v>
                </c:pt>
                <c:pt idx="33824">
                  <c:v>618.12664329999996</c:v>
                </c:pt>
                <c:pt idx="33825">
                  <c:v>618.14732919999994</c:v>
                </c:pt>
                <c:pt idx="33826">
                  <c:v>618.16801389999989</c:v>
                </c:pt>
                <c:pt idx="33827">
                  <c:v>618.18869749999999</c:v>
                </c:pt>
                <c:pt idx="33828">
                  <c:v>618.2093799999999</c:v>
                </c:pt>
                <c:pt idx="33829">
                  <c:v>618.23006129999999</c:v>
                </c:pt>
                <c:pt idx="33830">
                  <c:v>618.2507415</c:v>
                </c:pt>
                <c:pt idx="33831">
                  <c:v>618.27142049999998</c:v>
                </c:pt>
                <c:pt idx="33832">
                  <c:v>618.29209839999999</c:v>
                </c:pt>
                <c:pt idx="33833">
                  <c:v>618.31277520000003</c:v>
                </c:pt>
                <c:pt idx="33834">
                  <c:v>618.33345079999992</c:v>
                </c:pt>
                <c:pt idx="33835">
                  <c:v>618.35412529999996</c:v>
                </c:pt>
                <c:pt idx="33836">
                  <c:v>618.37479869999993</c:v>
                </c:pt>
                <c:pt idx="33837">
                  <c:v>618.39547089999996</c:v>
                </c:pt>
                <c:pt idx="33838">
                  <c:v>618.41614200000004</c:v>
                </c:pt>
                <c:pt idx="33839">
                  <c:v>618.43681199999992</c:v>
                </c:pt>
                <c:pt idx="33840">
                  <c:v>618.45748079999998</c:v>
                </c:pt>
                <c:pt idx="33841">
                  <c:v>618.47814849999997</c:v>
                </c:pt>
                <c:pt idx="33842">
                  <c:v>618.49881509999989</c:v>
                </c:pt>
                <c:pt idx="33843">
                  <c:v>618.51948049999999</c:v>
                </c:pt>
                <c:pt idx="33844">
                  <c:v>618.54014480000001</c:v>
                </c:pt>
                <c:pt idx="33845">
                  <c:v>618.56080789999999</c:v>
                </c:pt>
                <c:pt idx="33846">
                  <c:v>618.5814699</c:v>
                </c:pt>
                <c:pt idx="33847">
                  <c:v>618.60213079999994</c:v>
                </c:pt>
                <c:pt idx="33848">
                  <c:v>618.62279049999995</c:v>
                </c:pt>
                <c:pt idx="33849">
                  <c:v>618.6434491</c:v>
                </c:pt>
                <c:pt idx="33850">
                  <c:v>618.66410659999997</c:v>
                </c:pt>
                <c:pt idx="33851">
                  <c:v>618.6847628999999</c:v>
                </c:pt>
                <c:pt idx="33852">
                  <c:v>618.70541809999997</c:v>
                </c:pt>
                <c:pt idx="33853">
                  <c:v>618.72607219999998</c:v>
                </c:pt>
                <c:pt idx="33854">
                  <c:v>618.74672509999994</c:v>
                </c:pt>
                <c:pt idx="33855">
                  <c:v>618.76737690000004</c:v>
                </c:pt>
                <c:pt idx="33856">
                  <c:v>618.7880275</c:v>
                </c:pt>
                <c:pt idx="33857">
                  <c:v>618.80867699999999</c:v>
                </c:pt>
                <c:pt idx="33858">
                  <c:v>618.82932540000002</c:v>
                </c:pt>
                <c:pt idx="33859">
                  <c:v>618.84997269999997</c:v>
                </c:pt>
                <c:pt idx="33860">
                  <c:v>618.87061879999999</c:v>
                </c:pt>
                <c:pt idx="33861">
                  <c:v>618.89126379999993</c:v>
                </c:pt>
                <c:pt idx="33862">
                  <c:v>618.91190759999995</c:v>
                </c:pt>
                <c:pt idx="33863">
                  <c:v>618.9325503</c:v>
                </c:pt>
                <c:pt idx="33864">
                  <c:v>618.95319189999998</c:v>
                </c:pt>
                <c:pt idx="33865">
                  <c:v>618.97383230000003</c:v>
                </c:pt>
                <c:pt idx="33866">
                  <c:v>618.99447159999988</c:v>
                </c:pt>
                <c:pt idx="33867">
                  <c:v>619.01510970000004</c:v>
                </c:pt>
                <c:pt idx="33868">
                  <c:v>619.03574679999997</c:v>
                </c:pt>
                <c:pt idx="33869">
                  <c:v>619.05638259999989</c:v>
                </c:pt>
                <c:pt idx="33870">
                  <c:v>619.07701740000005</c:v>
                </c:pt>
                <c:pt idx="33871">
                  <c:v>619.09765100000004</c:v>
                </c:pt>
                <c:pt idx="33872">
                  <c:v>619.11828349999996</c:v>
                </c:pt>
                <c:pt idx="33873">
                  <c:v>619.13891479999995</c:v>
                </c:pt>
                <c:pt idx="33874">
                  <c:v>619.15954499999998</c:v>
                </c:pt>
                <c:pt idx="33875">
                  <c:v>619.18017410000004</c:v>
                </c:pt>
                <c:pt idx="33876">
                  <c:v>619.20080199999995</c:v>
                </c:pt>
                <c:pt idx="33877">
                  <c:v>619.2214287999999</c:v>
                </c:pt>
                <c:pt idx="33878">
                  <c:v>619.24205449999999</c:v>
                </c:pt>
                <c:pt idx="33879">
                  <c:v>619.26267900000005</c:v>
                </c:pt>
                <c:pt idx="33880">
                  <c:v>619.28330239999991</c:v>
                </c:pt>
                <c:pt idx="33881">
                  <c:v>619.30392470000004</c:v>
                </c:pt>
                <c:pt idx="33882">
                  <c:v>619.3245457999999</c:v>
                </c:pt>
                <c:pt idx="33883">
                  <c:v>619.34516580000002</c:v>
                </c:pt>
                <c:pt idx="33884">
                  <c:v>619.36578459999998</c:v>
                </c:pt>
                <c:pt idx="33885">
                  <c:v>619.38640239999995</c:v>
                </c:pt>
                <c:pt idx="33886">
                  <c:v>619.40701889999991</c:v>
                </c:pt>
                <c:pt idx="33887">
                  <c:v>619.42763439999987</c:v>
                </c:pt>
                <c:pt idx="33888">
                  <c:v>619.44824870000002</c:v>
                </c:pt>
                <c:pt idx="33889">
                  <c:v>619.46886189999998</c:v>
                </c:pt>
                <c:pt idx="33890">
                  <c:v>619.48947389999989</c:v>
                </c:pt>
                <c:pt idx="33891">
                  <c:v>619.51008479999996</c:v>
                </c:pt>
                <c:pt idx="33892">
                  <c:v>619.53069449999998</c:v>
                </c:pt>
                <c:pt idx="33893">
                  <c:v>619.55130320000001</c:v>
                </c:pt>
                <c:pt idx="33894">
                  <c:v>619.57191069999999</c:v>
                </c:pt>
                <c:pt idx="33895">
                  <c:v>619.59251699999993</c:v>
                </c:pt>
                <c:pt idx="33896">
                  <c:v>619.61312220000002</c:v>
                </c:pt>
                <c:pt idx="33897">
                  <c:v>619.63372629999992</c:v>
                </c:pt>
                <c:pt idx="33898">
                  <c:v>619.65432929999997</c:v>
                </c:pt>
                <c:pt idx="33899">
                  <c:v>619.67493109999998</c:v>
                </c:pt>
                <c:pt idx="33900">
                  <c:v>619.69553179999991</c:v>
                </c:pt>
                <c:pt idx="33901">
                  <c:v>619.71613129999992</c:v>
                </c:pt>
                <c:pt idx="33902">
                  <c:v>619.73672969999996</c:v>
                </c:pt>
                <c:pt idx="33903">
                  <c:v>619.75732700000003</c:v>
                </c:pt>
                <c:pt idx="33904">
                  <c:v>619.77792309999995</c:v>
                </c:pt>
                <c:pt idx="33905">
                  <c:v>619.79851810000002</c:v>
                </c:pt>
                <c:pt idx="33906">
                  <c:v>619.81911200000002</c:v>
                </c:pt>
                <c:pt idx="33907">
                  <c:v>619.83970469999997</c:v>
                </c:pt>
                <c:pt idx="33908">
                  <c:v>619.86029629999996</c:v>
                </c:pt>
                <c:pt idx="33909">
                  <c:v>619.88088669999991</c:v>
                </c:pt>
                <c:pt idx="33910">
                  <c:v>619.90147609999997</c:v>
                </c:pt>
                <c:pt idx="33911">
                  <c:v>619.92206419999991</c:v>
                </c:pt>
                <c:pt idx="33912">
                  <c:v>619.94265129999997</c:v>
                </c:pt>
                <c:pt idx="33913">
                  <c:v>619.96323719999998</c:v>
                </c:pt>
                <c:pt idx="33914">
                  <c:v>619.98382200000003</c:v>
                </c:pt>
                <c:pt idx="33915">
                  <c:v>620.00440559999993</c:v>
                </c:pt>
                <c:pt idx="33916">
                  <c:v>620.02498809999997</c:v>
                </c:pt>
                <c:pt idx="33917">
                  <c:v>620.04556949999994</c:v>
                </c:pt>
                <c:pt idx="33918">
                  <c:v>620.06614969999998</c:v>
                </c:pt>
                <c:pt idx="33919">
                  <c:v>620.08672880000006</c:v>
                </c:pt>
                <c:pt idx="33920">
                  <c:v>620.10730679999995</c:v>
                </c:pt>
                <c:pt idx="33921">
                  <c:v>620.12788360000002</c:v>
                </c:pt>
                <c:pt idx="33922">
                  <c:v>620.1484592999999</c:v>
                </c:pt>
                <c:pt idx="33923">
                  <c:v>620.16903379999997</c:v>
                </c:pt>
                <c:pt idx="33924">
                  <c:v>620.18960729999992</c:v>
                </c:pt>
                <c:pt idx="33925">
                  <c:v>620.21017949999998</c:v>
                </c:pt>
                <c:pt idx="33926">
                  <c:v>620.23075069999993</c:v>
                </c:pt>
                <c:pt idx="33927">
                  <c:v>620.25132069999995</c:v>
                </c:pt>
                <c:pt idx="33928">
                  <c:v>620.27188959999989</c:v>
                </c:pt>
                <c:pt idx="33929">
                  <c:v>620.29245730000002</c:v>
                </c:pt>
                <c:pt idx="33930">
                  <c:v>620.31302389999996</c:v>
                </c:pt>
                <c:pt idx="33931">
                  <c:v>620.33358940000005</c:v>
                </c:pt>
                <c:pt idx="33932">
                  <c:v>620.35415369999998</c:v>
                </c:pt>
                <c:pt idx="33933">
                  <c:v>620.37471689999995</c:v>
                </c:pt>
                <c:pt idx="33934">
                  <c:v>620.39527899999996</c:v>
                </c:pt>
                <c:pt idx="33935">
                  <c:v>620.41583989999992</c:v>
                </c:pt>
                <c:pt idx="33936">
                  <c:v>620.43639969999992</c:v>
                </c:pt>
                <c:pt idx="33937">
                  <c:v>620.4569583</c:v>
                </c:pt>
                <c:pt idx="33938">
                  <c:v>620.47751589999996</c:v>
                </c:pt>
                <c:pt idx="33939">
                  <c:v>620.49807220000002</c:v>
                </c:pt>
                <c:pt idx="33940">
                  <c:v>620.51862749999987</c:v>
                </c:pt>
                <c:pt idx="33941">
                  <c:v>620.53918160000001</c:v>
                </c:pt>
                <c:pt idx="33942">
                  <c:v>620.55973459999996</c:v>
                </c:pt>
                <c:pt idx="33943">
                  <c:v>620.58028639999998</c:v>
                </c:pt>
                <c:pt idx="33944">
                  <c:v>620.60083710000004</c:v>
                </c:pt>
                <c:pt idx="33945">
                  <c:v>620.6213866999999</c:v>
                </c:pt>
                <c:pt idx="33946">
                  <c:v>620.64193509999996</c:v>
                </c:pt>
                <c:pt idx="33947">
                  <c:v>620.66248240000004</c:v>
                </c:pt>
                <c:pt idx="33948">
                  <c:v>620.68302849999998</c:v>
                </c:pt>
                <c:pt idx="33949">
                  <c:v>620.70357359999991</c:v>
                </c:pt>
                <c:pt idx="33950">
                  <c:v>620.72411749999992</c:v>
                </c:pt>
                <c:pt idx="33951">
                  <c:v>620.7446602</c:v>
                </c:pt>
                <c:pt idx="33952">
                  <c:v>620.7652018</c:v>
                </c:pt>
                <c:pt idx="33953">
                  <c:v>620.78574229999992</c:v>
                </c:pt>
                <c:pt idx="33954">
                  <c:v>620.80628160000003</c:v>
                </c:pt>
                <c:pt idx="33955">
                  <c:v>620.82681990000003</c:v>
                </c:pt>
                <c:pt idx="33956">
                  <c:v>620.84735689999991</c:v>
                </c:pt>
                <c:pt idx="33957">
                  <c:v>620.86789290000002</c:v>
                </c:pt>
                <c:pt idx="33958">
                  <c:v>620.88842769999997</c:v>
                </c:pt>
                <c:pt idx="33959">
                  <c:v>620.90896129999999</c:v>
                </c:pt>
                <c:pt idx="33960">
                  <c:v>620.92949390000001</c:v>
                </c:pt>
                <c:pt idx="33961">
                  <c:v>620.95002529999999</c:v>
                </c:pt>
                <c:pt idx="33962">
                  <c:v>620.97055549999993</c:v>
                </c:pt>
                <c:pt idx="33963">
                  <c:v>620.99108459999991</c:v>
                </c:pt>
                <c:pt idx="33964">
                  <c:v>621.01161260000003</c:v>
                </c:pt>
                <c:pt idx="33965">
                  <c:v>621.03213949999997</c:v>
                </c:pt>
                <c:pt idx="33966">
                  <c:v>621.05266519999998</c:v>
                </c:pt>
                <c:pt idx="33967">
                  <c:v>621.07318980000002</c:v>
                </c:pt>
                <c:pt idx="33968">
                  <c:v>621.09371320000002</c:v>
                </c:pt>
                <c:pt idx="33969">
                  <c:v>621.11423549999995</c:v>
                </c:pt>
                <c:pt idx="33970">
                  <c:v>621.13475669999991</c:v>
                </c:pt>
                <c:pt idx="33971">
                  <c:v>621.15527669999994</c:v>
                </c:pt>
                <c:pt idx="33972">
                  <c:v>621.17579560000001</c:v>
                </c:pt>
                <c:pt idx="33973">
                  <c:v>621.19631339999989</c:v>
                </c:pt>
                <c:pt idx="33974">
                  <c:v>621.21682999999996</c:v>
                </c:pt>
                <c:pt idx="33975">
                  <c:v>621.23734549999995</c:v>
                </c:pt>
                <c:pt idx="33976">
                  <c:v>621.25785989999997</c:v>
                </c:pt>
                <c:pt idx="33977">
                  <c:v>621.27837309999995</c:v>
                </c:pt>
                <c:pt idx="33978">
                  <c:v>621.29888519999997</c:v>
                </c:pt>
                <c:pt idx="33979">
                  <c:v>621.31939609999995</c:v>
                </c:pt>
                <c:pt idx="33980">
                  <c:v>621.33990589999996</c:v>
                </c:pt>
                <c:pt idx="33981">
                  <c:v>621.36041460000001</c:v>
                </c:pt>
                <c:pt idx="33982">
                  <c:v>621.38092209999991</c:v>
                </c:pt>
                <c:pt idx="33983">
                  <c:v>621.40142859999992</c:v>
                </c:pt>
                <c:pt idx="33984">
                  <c:v>621.42193379999992</c:v>
                </c:pt>
                <c:pt idx="33985">
                  <c:v>621.44243800000004</c:v>
                </c:pt>
                <c:pt idx="33986">
                  <c:v>621.462941</c:v>
                </c:pt>
                <c:pt idx="33987">
                  <c:v>621.48344279999992</c:v>
                </c:pt>
                <c:pt idx="33988">
                  <c:v>621.50394349999999</c:v>
                </c:pt>
                <c:pt idx="33989">
                  <c:v>621.52444309999998</c:v>
                </c:pt>
                <c:pt idx="33990">
                  <c:v>621.5449415999999</c:v>
                </c:pt>
                <c:pt idx="33991">
                  <c:v>621.5654389</c:v>
                </c:pt>
                <c:pt idx="33992">
                  <c:v>621.58593510000003</c:v>
                </c:pt>
                <c:pt idx="33993">
                  <c:v>621.6064300999999</c:v>
                </c:pt>
                <c:pt idx="33994">
                  <c:v>621.6269241</c:v>
                </c:pt>
                <c:pt idx="33995">
                  <c:v>621.64741679999997</c:v>
                </c:pt>
                <c:pt idx="33996">
                  <c:v>621.66790849999995</c:v>
                </c:pt>
                <c:pt idx="33997">
                  <c:v>621.688399</c:v>
                </c:pt>
                <c:pt idx="33998">
                  <c:v>621.70888830000001</c:v>
                </c:pt>
                <c:pt idx="33999">
                  <c:v>621.72937660000002</c:v>
                </c:pt>
                <c:pt idx="34000">
                  <c:v>621.74986369999999</c:v>
                </c:pt>
                <c:pt idx="34001">
                  <c:v>621.77034960000003</c:v>
                </c:pt>
                <c:pt idx="34002">
                  <c:v>621.79083449999996</c:v>
                </c:pt>
                <c:pt idx="34003">
                  <c:v>621.81131819999996</c:v>
                </c:pt>
                <c:pt idx="34004">
                  <c:v>621.83180070000003</c:v>
                </c:pt>
                <c:pt idx="34005">
                  <c:v>621.85228209999991</c:v>
                </c:pt>
                <c:pt idx="34006">
                  <c:v>621.87276240000006</c:v>
                </c:pt>
                <c:pt idx="34007">
                  <c:v>621.8932415999999</c:v>
                </c:pt>
                <c:pt idx="34008">
                  <c:v>621.91371959999992</c:v>
                </c:pt>
                <c:pt idx="34009">
                  <c:v>621.93419640000002</c:v>
                </c:pt>
                <c:pt idx="34010">
                  <c:v>621.9546722</c:v>
                </c:pt>
                <c:pt idx="34011">
                  <c:v>621.97514679999995</c:v>
                </c:pt>
                <c:pt idx="34012">
                  <c:v>621.99562029999993</c:v>
                </c:pt>
                <c:pt idx="34013">
                  <c:v>622.01609259999998</c:v>
                </c:pt>
                <c:pt idx="34014">
                  <c:v>622.03656379999995</c:v>
                </c:pt>
                <c:pt idx="34015">
                  <c:v>622.05703379999989</c:v>
                </c:pt>
                <c:pt idx="34016">
                  <c:v>622.07750279999993</c:v>
                </c:pt>
                <c:pt idx="34017">
                  <c:v>622.09797059999994</c:v>
                </c:pt>
                <c:pt idx="34018">
                  <c:v>622.11843720000002</c:v>
                </c:pt>
                <c:pt idx="34019">
                  <c:v>622.1389026999999</c:v>
                </c:pt>
                <c:pt idx="34020">
                  <c:v>622.08834749999994</c:v>
                </c:pt>
                <c:pt idx="34021">
                  <c:v>622.1101081999999</c:v>
                </c:pt>
                <c:pt idx="34022">
                  <c:v>622.13186769999993</c:v>
                </c:pt>
                <c:pt idx="34023">
                  <c:v>622.15362600000003</c:v>
                </c:pt>
                <c:pt idx="34024">
                  <c:v>622.17538319999994</c:v>
                </c:pt>
                <c:pt idx="34025">
                  <c:v>622.19713920000004</c:v>
                </c:pt>
                <c:pt idx="34026">
                  <c:v>622.21889409999994</c:v>
                </c:pt>
                <c:pt idx="34027">
                  <c:v>622.24064780000003</c:v>
                </c:pt>
                <c:pt idx="34028">
                  <c:v>622.26240029999997</c:v>
                </c:pt>
                <c:pt idx="34029">
                  <c:v>622.28415169999994</c:v>
                </c:pt>
                <c:pt idx="34030">
                  <c:v>622.30590189999998</c:v>
                </c:pt>
                <c:pt idx="34031">
                  <c:v>622.32765089999998</c:v>
                </c:pt>
                <c:pt idx="34032">
                  <c:v>622.34939880000002</c:v>
                </c:pt>
                <c:pt idx="34033">
                  <c:v>622.37114550000001</c:v>
                </c:pt>
                <c:pt idx="34034">
                  <c:v>622.39289110000004</c:v>
                </c:pt>
                <c:pt idx="34035">
                  <c:v>622.41463550000003</c:v>
                </c:pt>
                <c:pt idx="34036">
                  <c:v>622.43637869999998</c:v>
                </c:pt>
                <c:pt idx="34037">
                  <c:v>622.45812079999996</c:v>
                </c:pt>
                <c:pt idx="34038">
                  <c:v>622.47986170000001</c:v>
                </c:pt>
                <c:pt idx="34039">
                  <c:v>622.50160149999988</c:v>
                </c:pt>
                <c:pt idx="34040">
                  <c:v>622.52334009999993</c:v>
                </c:pt>
                <c:pt idx="34041">
                  <c:v>622.54507749999993</c:v>
                </c:pt>
                <c:pt idx="34042">
                  <c:v>622.56681370000001</c:v>
                </c:pt>
                <c:pt idx="34043">
                  <c:v>622.5885487999999</c:v>
                </c:pt>
                <c:pt idx="34044">
                  <c:v>622.61028279999994</c:v>
                </c:pt>
                <c:pt idx="34045">
                  <c:v>622.63201560000005</c:v>
                </c:pt>
                <c:pt idx="34046">
                  <c:v>622.6537472</c:v>
                </c:pt>
                <c:pt idx="34047">
                  <c:v>622.67547760000002</c:v>
                </c:pt>
                <c:pt idx="34048">
                  <c:v>622.69720689999997</c:v>
                </c:pt>
                <c:pt idx="34049">
                  <c:v>622.71893509999995</c:v>
                </c:pt>
                <c:pt idx="34050">
                  <c:v>622.74066199999993</c:v>
                </c:pt>
                <c:pt idx="34051">
                  <c:v>622.76238780000006</c:v>
                </c:pt>
                <c:pt idx="34052">
                  <c:v>622.78411249999988</c:v>
                </c:pt>
                <c:pt idx="34053">
                  <c:v>622.805836</c:v>
                </c:pt>
                <c:pt idx="34054">
                  <c:v>622.82755829999996</c:v>
                </c:pt>
                <c:pt idx="34055">
                  <c:v>622.84927939999989</c:v>
                </c:pt>
                <c:pt idx="34056">
                  <c:v>622.87099939999996</c:v>
                </c:pt>
                <c:pt idx="34057">
                  <c:v>622.89271829999996</c:v>
                </c:pt>
                <c:pt idx="34058">
                  <c:v>622.91443600000002</c:v>
                </c:pt>
                <c:pt idx="34059">
                  <c:v>622.93615249999993</c:v>
                </c:pt>
                <c:pt idx="34060">
                  <c:v>622.95786779999992</c:v>
                </c:pt>
                <c:pt idx="34061">
                  <c:v>622.97958199999994</c:v>
                </c:pt>
                <c:pt idx="34062">
                  <c:v>623.00129499999991</c:v>
                </c:pt>
                <c:pt idx="34063">
                  <c:v>623.02300689999993</c:v>
                </c:pt>
                <c:pt idx="34064">
                  <c:v>623.0447175999999</c:v>
                </c:pt>
                <c:pt idx="34065">
                  <c:v>623.06642709999994</c:v>
                </c:pt>
                <c:pt idx="34066">
                  <c:v>623.08813549999991</c:v>
                </c:pt>
                <c:pt idx="34067">
                  <c:v>623.10984269999994</c:v>
                </c:pt>
                <c:pt idx="34068">
                  <c:v>623.13154880000002</c:v>
                </c:pt>
                <c:pt idx="34069">
                  <c:v>623.15325369999994</c:v>
                </c:pt>
                <c:pt idx="34070">
                  <c:v>623.17495739999993</c:v>
                </c:pt>
                <c:pt idx="34071">
                  <c:v>623.19665999999995</c:v>
                </c:pt>
                <c:pt idx="34072">
                  <c:v>623.21836139999994</c:v>
                </c:pt>
                <c:pt idx="34073">
                  <c:v>623.24006159999988</c:v>
                </c:pt>
                <c:pt idx="34074">
                  <c:v>623.26176069999997</c:v>
                </c:pt>
                <c:pt idx="34075">
                  <c:v>623.28345860000002</c:v>
                </c:pt>
                <c:pt idx="34076">
                  <c:v>623.30515539999999</c:v>
                </c:pt>
                <c:pt idx="34077">
                  <c:v>623.32685099999992</c:v>
                </c:pt>
                <c:pt idx="34078">
                  <c:v>623.34854539999992</c:v>
                </c:pt>
                <c:pt idx="34079">
                  <c:v>623.37023869999996</c:v>
                </c:pt>
                <c:pt idx="34080">
                  <c:v>623.39193079999995</c:v>
                </c:pt>
                <c:pt idx="34081">
                  <c:v>623.41362169999991</c:v>
                </c:pt>
                <c:pt idx="34082">
                  <c:v>623.43531150000001</c:v>
                </c:pt>
                <c:pt idx="34083">
                  <c:v>623.45700009999996</c:v>
                </c:pt>
                <c:pt idx="34084">
                  <c:v>623.47868759999994</c:v>
                </c:pt>
                <c:pt idx="34085">
                  <c:v>623.5003739</c:v>
                </c:pt>
                <c:pt idx="34086">
                  <c:v>623.5220589999999</c:v>
                </c:pt>
                <c:pt idx="34087">
                  <c:v>623.54374299999995</c:v>
                </c:pt>
                <c:pt idx="34088">
                  <c:v>623.56542579999996</c:v>
                </c:pt>
                <c:pt idx="34089">
                  <c:v>623.5871075</c:v>
                </c:pt>
                <c:pt idx="34090">
                  <c:v>623.608788</c:v>
                </c:pt>
                <c:pt idx="34091">
                  <c:v>623.63046729999996</c:v>
                </c:pt>
                <c:pt idx="34092">
                  <c:v>623.65214549999996</c:v>
                </c:pt>
                <c:pt idx="34093">
                  <c:v>623.67382249999991</c:v>
                </c:pt>
                <c:pt idx="34094">
                  <c:v>623.69549829999994</c:v>
                </c:pt>
                <c:pt idx="34095">
                  <c:v>623.717173</c:v>
                </c:pt>
                <c:pt idx="34096">
                  <c:v>623.73884649999991</c:v>
                </c:pt>
                <c:pt idx="34097">
                  <c:v>623.76051889999997</c:v>
                </c:pt>
                <c:pt idx="34098">
                  <c:v>623.78219009999998</c:v>
                </c:pt>
                <c:pt idx="34099">
                  <c:v>623.80386009999995</c:v>
                </c:pt>
                <c:pt idx="34100">
                  <c:v>623.82552899999996</c:v>
                </c:pt>
                <c:pt idx="34101">
                  <c:v>623.84719669999993</c:v>
                </c:pt>
                <c:pt idx="34102">
                  <c:v>623.86886319999996</c:v>
                </c:pt>
                <c:pt idx="34103">
                  <c:v>623.89052859999993</c:v>
                </c:pt>
                <c:pt idx="34104">
                  <c:v>623.91219279999996</c:v>
                </c:pt>
                <c:pt idx="34105">
                  <c:v>623.93385589999991</c:v>
                </c:pt>
                <c:pt idx="34106">
                  <c:v>623.95551779999994</c:v>
                </c:pt>
                <c:pt idx="34107">
                  <c:v>623.97717849999992</c:v>
                </c:pt>
                <c:pt idx="34108">
                  <c:v>623.99883809999994</c:v>
                </c:pt>
                <c:pt idx="34109">
                  <c:v>624.02049649999992</c:v>
                </c:pt>
                <c:pt idx="34110">
                  <c:v>624.04215379999994</c:v>
                </c:pt>
                <c:pt idx="34111">
                  <c:v>624.06380989999991</c:v>
                </c:pt>
                <c:pt idx="34112">
                  <c:v>624.08546479999995</c:v>
                </c:pt>
                <c:pt idx="34113">
                  <c:v>624.10711859999992</c:v>
                </c:pt>
                <c:pt idx="34114">
                  <c:v>624.12877119999996</c:v>
                </c:pt>
                <c:pt idx="34115">
                  <c:v>624.15042259999996</c:v>
                </c:pt>
                <c:pt idx="34116">
                  <c:v>624.17207289999999</c:v>
                </c:pt>
                <c:pt idx="34117">
                  <c:v>624.19372199999998</c:v>
                </c:pt>
                <c:pt idx="34118">
                  <c:v>624.21537000000001</c:v>
                </c:pt>
                <c:pt idx="34119">
                  <c:v>624.23701669999991</c:v>
                </c:pt>
                <c:pt idx="34120">
                  <c:v>624.25866239999993</c:v>
                </c:pt>
                <c:pt idx="34121">
                  <c:v>624.28030680000006</c:v>
                </c:pt>
                <c:pt idx="34122">
                  <c:v>624.30195019999996</c:v>
                </c:pt>
                <c:pt idx="34123">
                  <c:v>624.32359229999997</c:v>
                </c:pt>
                <c:pt idx="34124">
                  <c:v>624.34523330000002</c:v>
                </c:pt>
                <c:pt idx="34125">
                  <c:v>624.36687310000002</c:v>
                </c:pt>
                <c:pt idx="34126">
                  <c:v>624.38851179999995</c:v>
                </c:pt>
                <c:pt idx="34127">
                  <c:v>624.41014930000006</c:v>
                </c:pt>
                <c:pt idx="34128">
                  <c:v>624.4317855999999</c:v>
                </c:pt>
                <c:pt idx="34129">
                  <c:v>624.4534208</c:v>
                </c:pt>
                <c:pt idx="34130">
                  <c:v>624.47505479999995</c:v>
                </c:pt>
                <c:pt idx="34131">
                  <c:v>624.49668759999997</c:v>
                </c:pt>
                <c:pt idx="34132">
                  <c:v>624.51831930000003</c:v>
                </c:pt>
                <c:pt idx="34133">
                  <c:v>624.53994979999993</c:v>
                </c:pt>
                <c:pt idx="34134">
                  <c:v>624.56157919999998</c:v>
                </c:pt>
                <c:pt idx="34135">
                  <c:v>624.58320739999999</c:v>
                </c:pt>
                <c:pt idx="34136">
                  <c:v>624.60483449999992</c:v>
                </c:pt>
                <c:pt idx="34137">
                  <c:v>624.62646029999996</c:v>
                </c:pt>
                <c:pt idx="34138">
                  <c:v>624.64808500000004</c:v>
                </c:pt>
                <c:pt idx="34139">
                  <c:v>624.66970860000004</c:v>
                </c:pt>
                <c:pt idx="34140">
                  <c:v>624.69133099999999</c:v>
                </c:pt>
                <c:pt idx="34141">
                  <c:v>624.71295220000002</c:v>
                </c:pt>
                <c:pt idx="34142">
                  <c:v>624.73457229999997</c:v>
                </c:pt>
                <c:pt idx="34143">
                  <c:v>624.75619119999999</c:v>
                </c:pt>
                <c:pt idx="34144">
                  <c:v>624.77780889999997</c:v>
                </c:pt>
                <c:pt idx="34145">
                  <c:v>624.79942549999998</c:v>
                </c:pt>
                <c:pt idx="34146">
                  <c:v>624.82104089999996</c:v>
                </c:pt>
                <c:pt idx="34147">
                  <c:v>624.84265519999997</c:v>
                </c:pt>
                <c:pt idx="34148">
                  <c:v>624.86426829999994</c:v>
                </c:pt>
                <c:pt idx="34149">
                  <c:v>624.88588019999997</c:v>
                </c:pt>
                <c:pt idx="34150">
                  <c:v>624.90749099999994</c:v>
                </c:pt>
                <c:pt idx="34151">
                  <c:v>624.92910059999997</c:v>
                </c:pt>
                <c:pt idx="34152">
                  <c:v>624.95070909999993</c:v>
                </c:pt>
                <c:pt idx="34153">
                  <c:v>624.97231639999995</c:v>
                </c:pt>
                <c:pt idx="34154">
                  <c:v>624.99392250000005</c:v>
                </c:pt>
                <c:pt idx="34155">
                  <c:v>625.0155274</c:v>
                </c:pt>
                <c:pt idx="34156">
                  <c:v>625.03713119999998</c:v>
                </c:pt>
                <c:pt idx="34157">
                  <c:v>625.05873389999988</c:v>
                </c:pt>
                <c:pt idx="34158">
                  <c:v>625.08033539999997</c:v>
                </c:pt>
                <c:pt idx="34159">
                  <c:v>625.10193570000001</c:v>
                </c:pt>
                <c:pt idx="34160">
                  <c:v>625.12353480000002</c:v>
                </c:pt>
                <c:pt idx="34161">
                  <c:v>625.14513279999994</c:v>
                </c:pt>
                <c:pt idx="34162">
                  <c:v>625.16672959999994</c:v>
                </c:pt>
                <c:pt idx="34163">
                  <c:v>625.18832529999997</c:v>
                </c:pt>
                <c:pt idx="34164">
                  <c:v>625.20991979999997</c:v>
                </c:pt>
                <c:pt idx="34165">
                  <c:v>625.23151319999999</c:v>
                </c:pt>
                <c:pt idx="34166">
                  <c:v>625.2531052999999</c:v>
                </c:pt>
                <c:pt idx="34167">
                  <c:v>625.27469639999993</c:v>
                </c:pt>
                <c:pt idx="34168">
                  <c:v>625.29628620000005</c:v>
                </c:pt>
                <c:pt idx="34169">
                  <c:v>625.31787489999999</c:v>
                </c:pt>
                <c:pt idx="34170">
                  <c:v>625.3394624</c:v>
                </c:pt>
                <c:pt idx="34171">
                  <c:v>625.36104880000005</c:v>
                </c:pt>
                <c:pt idx="34172">
                  <c:v>625.38263400000005</c:v>
                </c:pt>
                <c:pt idx="34173">
                  <c:v>625.40421809999987</c:v>
                </c:pt>
                <c:pt idx="34174">
                  <c:v>625.42580099999998</c:v>
                </c:pt>
                <c:pt idx="34175">
                  <c:v>625.44738269999993</c:v>
                </c:pt>
                <c:pt idx="34176">
                  <c:v>625.46896319999996</c:v>
                </c:pt>
                <c:pt idx="34177">
                  <c:v>625.49054259999991</c:v>
                </c:pt>
                <c:pt idx="34178">
                  <c:v>625.51212090000001</c:v>
                </c:pt>
                <c:pt idx="34179">
                  <c:v>625.53369799999996</c:v>
                </c:pt>
                <c:pt idx="34180">
                  <c:v>625.55527389999997</c:v>
                </c:pt>
                <c:pt idx="34181">
                  <c:v>625.57684860000006</c:v>
                </c:pt>
                <c:pt idx="34182">
                  <c:v>625.59842219999996</c:v>
                </c:pt>
                <c:pt idx="34183">
                  <c:v>625.61999459999993</c:v>
                </c:pt>
                <c:pt idx="34184">
                  <c:v>625.64156589999993</c:v>
                </c:pt>
                <c:pt idx="34185">
                  <c:v>625.66313599999989</c:v>
                </c:pt>
                <c:pt idx="34186">
                  <c:v>625.68470499999989</c:v>
                </c:pt>
                <c:pt idx="34187">
                  <c:v>625.7062727</c:v>
                </c:pt>
                <c:pt idx="34188">
                  <c:v>625.72783939999999</c:v>
                </c:pt>
                <c:pt idx="34189">
                  <c:v>625.74940479999998</c:v>
                </c:pt>
                <c:pt idx="34190">
                  <c:v>625.77096909999989</c:v>
                </c:pt>
                <c:pt idx="34191">
                  <c:v>625.79253219999998</c:v>
                </c:pt>
                <c:pt idx="34192">
                  <c:v>625.8140942</c:v>
                </c:pt>
                <c:pt idx="34193">
                  <c:v>625.83565499999997</c:v>
                </c:pt>
                <c:pt idx="34194">
                  <c:v>625.85721469999999</c:v>
                </c:pt>
                <c:pt idx="34195">
                  <c:v>625.87877309999999</c:v>
                </c:pt>
                <c:pt idx="34196">
                  <c:v>625.90033049999988</c:v>
                </c:pt>
                <c:pt idx="34197">
                  <c:v>625.92188659999988</c:v>
                </c:pt>
                <c:pt idx="34198">
                  <c:v>625.94344160000003</c:v>
                </c:pt>
                <c:pt idx="34199">
                  <c:v>625.96499549999999</c:v>
                </c:pt>
                <c:pt idx="34200">
                  <c:v>625.98654809999994</c:v>
                </c:pt>
                <c:pt idx="34201">
                  <c:v>626.00809960000004</c:v>
                </c:pt>
                <c:pt idx="34202">
                  <c:v>626.02964999999995</c:v>
                </c:pt>
                <c:pt idx="34203">
                  <c:v>626.05119920000004</c:v>
                </c:pt>
                <c:pt idx="34204">
                  <c:v>626.07274719999987</c:v>
                </c:pt>
                <c:pt idx="34205">
                  <c:v>626.09429409999996</c:v>
                </c:pt>
                <c:pt idx="34206">
                  <c:v>626.1158398</c:v>
                </c:pt>
                <c:pt idx="34207">
                  <c:v>626.13738429999989</c:v>
                </c:pt>
                <c:pt idx="34208">
                  <c:v>626.15892769999994</c:v>
                </c:pt>
                <c:pt idx="34209">
                  <c:v>626.18046989999993</c:v>
                </c:pt>
                <c:pt idx="34210">
                  <c:v>626.20201099999997</c:v>
                </c:pt>
                <c:pt idx="34211">
                  <c:v>626.22355089999996</c:v>
                </c:pt>
                <c:pt idx="34212">
                  <c:v>626.24508959999991</c:v>
                </c:pt>
                <c:pt idx="34213">
                  <c:v>626.26662720000002</c:v>
                </c:pt>
                <c:pt idx="34214">
                  <c:v>626.28816359999996</c:v>
                </c:pt>
                <c:pt idx="34215">
                  <c:v>626.30969879999998</c:v>
                </c:pt>
                <c:pt idx="34216">
                  <c:v>626.33123290000003</c:v>
                </c:pt>
                <c:pt idx="34217">
                  <c:v>626.35276580000004</c:v>
                </c:pt>
                <c:pt idx="34218">
                  <c:v>626.37429759999998</c:v>
                </c:pt>
                <c:pt idx="34219">
                  <c:v>626.39582819999987</c:v>
                </c:pt>
                <c:pt idx="34220">
                  <c:v>626.41735759999995</c:v>
                </c:pt>
                <c:pt idx="34221">
                  <c:v>626.43888589999995</c:v>
                </c:pt>
                <c:pt idx="34222">
                  <c:v>626.4604129999999</c:v>
                </c:pt>
                <c:pt idx="34223">
                  <c:v>626.48193889999993</c:v>
                </c:pt>
                <c:pt idx="34224">
                  <c:v>626.50346369999988</c:v>
                </c:pt>
                <c:pt idx="34225">
                  <c:v>626.52498739999999</c:v>
                </c:pt>
                <c:pt idx="34226">
                  <c:v>626.54650979999997</c:v>
                </c:pt>
                <c:pt idx="34227">
                  <c:v>626.56803109999987</c:v>
                </c:pt>
                <c:pt idx="34228">
                  <c:v>626.58955130000004</c:v>
                </c:pt>
                <c:pt idx="34229">
                  <c:v>626.61107019999997</c:v>
                </c:pt>
                <c:pt idx="34230">
                  <c:v>626.63258810000002</c:v>
                </c:pt>
                <c:pt idx="34231">
                  <c:v>626.65410469999995</c:v>
                </c:pt>
                <c:pt idx="34232">
                  <c:v>626.67562020000003</c:v>
                </c:pt>
                <c:pt idx="34233">
                  <c:v>626.69713449999995</c:v>
                </c:pt>
                <c:pt idx="34234">
                  <c:v>626.71864770000002</c:v>
                </c:pt>
                <c:pt idx="34235">
                  <c:v>626.74015969999994</c:v>
                </c:pt>
                <c:pt idx="34236">
                  <c:v>626.76167049999992</c:v>
                </c:pt>
                <c:pt idx="34237">
                  <c:v>626.78318020000006</c:v>
                </c:pt>
                <c:pt idx="34238">
                  <c:v>626.80468869999993</c:v>
                </c:pt>
                <c:pt idx="34239">
                  <c:v>626.82619609999995</c:v>
                </c:pt>
                <c:pt idx="34240">
                  <c:v>626.84770229999992</c:v>
                </c:pt>
                <c:pt idx="34241">
                  <c:v>626.86920729999986</c:v>
                </c:pt>
                <c:pt idx="34242">
                  <c:v>626.89071119999994</c:v>
                </c:pt>
                <c:pt idx="34243">
                  <c:v>626.91221389999998</c:v>
                </c:pt>
                <c:pt idx="34244">
                  <c:v>626.93371549999995</c:v>
                </c:pt>
                <c:pt idx="34245">
                  <c:v>626.95521579999991</c:v>
                </c:pt>
                <c:pt idx="34246">
                  <c:v>626.97671509999998</c:v>
                </c:pt>
                <c:pt idx="34247">
                  <c:v>626.99821309999993</c:v>
                </c:pt>
                <c:pt idx="34248">
                  <c:v>627.01970999999992</c:v>
                </c:pt>
                <c:pt idx="34249">
                  <c:v>627.04120579999994</c:v>
                </c:pt>
                <c:pt idx="34250">
                  <c:v>627.06270029999996</c:v>
                </c:pt>
                <c:pt idx="34251">
                  <c:v>627.08419379999987</c:v>
                </c:pt>
                <c:pt idx="34252">
                  <c:v>627.10568599999999</c:v>
                </c:pt>
                <c:pt idx="34253">
                  <c:v>627.12717710000004</c:v>
                </c:pt>
                <c:pt idx="34254">
                  <c:v>627.14866699999993</c:v>
                </c:pt>
                <c:pt idx="34255">
                  <c:v>627.17015579999997</c:v>
                </c:pt>
                <c:pt idx="34256">
                  <c:v>627.19164339999998</c:v>
                </c:pt>
                <c:pt idx="34257">
                  <c:v>627.21312979999993</c:v>
                </c:pt>
                <c:pt idx="34258">
                  <c:v>627.23461510000004</c:v>
                </c:pt>
                <c:pt idx="34259">
                  <c:v>627.25609919999999</c:v>
                </c:pt>
                <c:pt idx="34260">
                  <c:v>627.27758219999998</c:v>
                </c:pt>
                <c:pt idx="34261">
                  <c:v>627.29906399999993</c:v>
                </c:pt>
                <c:pt idx="34262">
                  <c:v>627.32054459999995</c:v>
                </c:pt>
                <c:pt idx="34263">
                  <c:v>627.3420241</c:v>
                </c:pt>
                <c:pt idx="34264">
                  <c:v>627.36350240000002</c:v>
                </c:pt>
                <c:pt idx="34265">
                  <c:v>627.38497959999995</c:v>
                </c:pt>
                <c:pt idx="34266">
                  <c:v>627.40645549999999</c:v>
                </c:pt>
                <c:pt idx="34267">
                  <c:v>627.42793040000004</c:v>
                </c:pt>
                <c:pt idx="34268">
                  <c:v>627.44940399999996</c:v>
                </c:pt>
                <c:pt idx="34269">
                  <c:v>627.47087649999992</c:v>
                </c:pt>
                <c:pt idx="34270">
                  <c:v>627.49234789999991</c:v>
                </c:pt>
                <c:pt idx="34271">
                  <c:v>627.51381800000001</c:v>
                </c:pt>
                <c:pt idx="34272">
                  <c:v>627.53528699999993</c:v>
                </c:pt>
                <c:pt idx="34273">
                  <c:v>627.55675489999987</c:v>
                </c:pt>
                <c:pt idx="34274">
                  <c:v>627.57822160000001</c:v>
                </c:pt>
                <c:pt idx="34275">
                  <c:v>627.59968709999998</c:v>
                </c:pt>
                <c:pt idx="34276">
                  <c:v>627.6211515</c:v>
                </c:pt>
                <c:pt idx="34277">
                  <c:v>627.64261469999997</c:v>
                </c:pt>
                <c:pt idx="34278">
                  <c:v>627.66407670000001</c:v>
                </c:pt>
                <c:pt idx="34279">
                  <c:v>627.68553759999998</c:v>
                </c:pt>
                <c:pt idx="34280">
                  <c:v>627.7069972999999</c:v>
                </c:pt>
                <c:pt idx="34281">
                  <c:v>627.72845589999997</c:v>
                </c:pt>
                <c:pt idx="34282">
                  <c:v>627.7499133</c:v>
                </c:pt>
                <c:pt idx="34283">
                  <c:v>627.77136949999988</c:v>
                </c:pt>
                <c:pt idx="34284">
                  <c:v>627.79282460000002</c:v>
                </c:pt>
                <c:pt idx="34285">
                  <c:v>627.81427849999989</c:v>
                </c:pt>
                <c:pt idx="34286">
                  <c:v>627.83573119999994</c:v>
                </c:pt>
                <c:pt idx="34287">
                  <c:v>627.85718279999992</c:v>
                </c:pt>
                <c:pt idx="34288">
                  <c:v>627.87863319999997</c:v>
                </c:pt>
                <c:pt idx="34289">
                  <c:v>627.90008250000005</c:v>
                </c:pt>
                <c:pt idx="34290">
                  <c:v>627.92153059999998</c:v>
                </c:pt>
                <c:pt idx="34291">
                  <c:v>627.94297749999998</c:v>
                </c:pt>
                <c:pt idx="34292">
                  <c:v>627.96442330000002</c:v>
                </c:pt>
                <c:pt idx="34293">
                  <c:v>627.98586790000002</c:v>
                </c:pt>
                <c:pt idx="34294">
                  <c:v>628.00731140000005</c:v>
                </c:pt>
                <c:pt idx="34295">
                  <c:v>628.02875359999996</c:v>
                </c:pt>
                <c:pt idx="34296">
                  <c:v>628.05019479999999</c:v>
                </c:pt>
                <c:pt idx="34297">
                  <c:v>628.0716347</c:v>
                </c:pt>
                <c:pt idx="34298">
                  <c:v>628.09307350000006</c:v>
                </c:pt>
                <c:pt idx="34299">
                  <c:v>628.11451119999992</c:v>
                </c:pt>
                <c:pt idx="34300">
                  <c:v>628.13594769999997</c:v>
                </c:pt>
                <c:pt idx="34301">
                  <c:v>628.15738299999998</c:v>
                </c:pt>
                <c:pt idx="34302">
                  <c:v>628.17881709999995</c:v>
                </c:pt>
                <c:pt idx="34303">
                  <c:v>628.20025009999995</c:v>
                </c:pt>
                <c:pt idx="34304">
                  <c:v>628.22168190000002</c:v>
                </c:pt>
                <c:pt idx="34305">
                  <c:v>628.2431125999999</c:v>
                </c:pt>
                <c:pt idx="34306">
                  <c:v>628.26454209999997</c:v>
                </c:pt>
                <c:pt idx="34307">
                  <c:v>628.28597049999996</c:v>
                </c:pt>
                <c:pt idx="34308">
                  <c:v>628.30739759999994</c:v>
                </c:pt>
                <c:pt idx="34309">
                  <c:v>628.32882369999993</c:v>
                </c:pt>
                <c:pt idx="34310">
                  <c:v>628.35024850000002</c:v>
                </c:pt>
                <c:pt idx="34311">
                  <c:v>628.37167220000003</c:v>
                </c:pt>
                <c:pt idx="34312">
                  <c:v>628.39309479999997</c:v>
                </c:pt>
                <c:pt idx="34313">
                  <c:v>628.41451610000001</c:v>
                </c:pt>
                <c:pt idx="34314">
                  <c:v>628.43593629999998</c:v>
                </c:pt>
                <c:pt idx="34315">
                  <c:v>628.45735539999998</c:v>
                </c:pt>
                <c:pt idx="34316">
                  <c:v>628.47877330000006</c:v>
                </c:pt>
                <c:pt idx="34317">
                  <c:v>628.50018999999998</c:v>
                </c:pt>
                <c:pt idx="34318">
                  <c:v>628.52160559999993</c:v>
                </c:pt>
                <c:pt idx="34319">
                  <c:v>628.54301999999996</c:v>
                </c:pt>
                <c:pt idx="34320">
                  <c:v>628.56443320000005</c:v>
                </c:pt>
                <c:pt idx="34321">
                  <c:v>628.58584529999996</c:v>
                </c:pt>
                <c:pt idx="34322">
                  <c:v>628.60725619999994</c:v>
                </c:pt>
                <c:pt idx="34323">
                  <c:v>628.62866589999999</c:v>
                </c:pt>
                <c:pt idx="34324">
                  <c:v>628.65007449999996</c:v>
                </c:pt>
                <c:pt idx="34325">
                  <c:v>628.67148199999997</c:v>
                </c:pt>
                <c:pt idx="34326">
                  <c:v>628.69288819999997</c:v>
                </c:pt>
                <c:pt idx="34327">
                  <c:v>628.71429330000001</c:v>
                </c:pt>
                <c:pt idx="34328">
                  <c:v>628.73569729999997</c:v>
                </c:pt>
                <c:pt idx="34329">
                  <c:v>628.75710009999989</c:v>
                </c:pt>
                <c:pt idx="34330">
                  <c:v>628.77850169999999</c:v>
                </c:pt>
                <c:pt idx="34331">
                  <c:v>628.79990209999994</c:v>
                </c:pt>
                <c:pt idx="34332">
                  <c:v>628.82130140000004</c:v>
                </c:pt>
                <c:pt idx="34333">
                  <c:v>628.84269959999995</c:v>
                </c:pt>
                <c:pt idx="34334">
                  <c:v>628.86409649999996</c:v>
                </c:pt>
                <c:pt idx="34335">
                  <c:v>628.8854922999999</c:v>
                </c:pt>
                <c:pt idx="34336">
                  <c:v>628.90688699999998</c:v>
                </c:pt>
                <c:pt idx="34337">
                  <c:v>628.92828050000003</c:v>
                </c:pt>
                <c:pt idx="34338">
                  <c:v>628.94967280000003</c:v>
                </c:pt>
                <c:pt idx="34339">
                  <c:v>628.97106399999996</c:v>
                </c:pt>
                <c:pt idx="34340">
                  <c:v>628.99245399999995</c:v>
                </c:pt>
                <c:pt idx="34341">
                  <c:v>629.01384279999991</c:v>
                </c:pt>
                <c:pt idx="34342">
                  <c:v>629.03523050000001</c:v>
                </c:pt>
                <c:pt idx="34343">
                  <c:v>629.05661699999996</c:v>
                </c:pt>
                <c:pt idx="34344">
                  <c:v>629.07800229999998</c:v>
                </c:pt>
                <c:pt idx="34345">
                  <c:v>629.09938650000004</c:v>
                </c:pt>
                <c:pt idx="34346">
                  <c:v>629.1207695999999</c:v>
                </c:pt>
                <c:pt idx="34347">
                  <c:v>629.14215139999999</c:v>
                </c:pt>
                <c:pt idx="34348">
                  <c:v>629.1635321</c:v>
                </c:pt>
                <c:pt idx="34349">
                  <c:v>629.18491169999993</c:v>
                </c:pt>
                <c:pt idx="34350">
                  <c:v>629.20628999999997</c:v>
                </c:pt>
                <c:pt idx="34351">
                  <c:v>629.22766730000001</c:v>
                </c:pt>
                <c:pt idx="34352">
                  <c:v>629.24904330000004</c:v>
                </c:pt>
                <c:pt idx="34353">
                  <c:v>629.27041819999999</c:v>
                </c:pt>
                <c:pt idx="34354">
                  <c:v>629.29179190000002</c:v>
                </c:pt>
                <c:pt idx="34355">
                  <c:v>629.31316449999997</c:v>
                </c:pt>
                <c:pt idx="34356">
                  <c:v>629.33453589999988</c:v>
                </c:pt>
                <c:pt idx="34357">
                  <c:v>629.35590619999994</c:v>
                </c:pt>
                <c:pt idx="34358">
                  <c:v>629.37727529999995</c:v>
                </c:pt>
                <c:pt idx="34359">
                  <c:v>629.39864319999992</c:v>
                </c:pt>
                <c:pt idx="34360">
                  <c:v>629.42000989999997</c:v>
                </c:pt>
                <c:pt idx="34361">
                  <c:v>629.44137549999994</c:v>
                </c:pt>
                <c:pt idx="34362">
                  <c:v>629.46273999999994</c:v>
                </c:pt>
                <c:pt idx="34363">
                  <c:v>629.48410319999994</c:v>
                </c:pt>
                <c:pt idx="34364">
                  <c:v>629.50546540000005</c:v>
                </c:pt>
                <c:pt idx="34365">
                  <c:v>629.52682630000004</c:v>
                </c:pt>
                <c:pt idx="34366">
                  <c:v>629.54818609999995</c:v>
                </c:pt>
                <c:pt idx="34367">
                  <c:v>629.56954469999994</c:v>
                </c:pt>
                <c:pt idx="34368">
                  <c:v>629.59090219999996</c:v>
                </c:pt>
                <c:pt idx="34369">
                  <c:v>629.61225849999994</c:v>
                </c:pt>
                <c:pt idx="34370">
                  <c:v>629.63361359999999</c:v>
                </c:pt>
                <c:pt idx="34371">
                  <c:v>629.65496759999996</c:v>
                </c:pt>
                <c:pt idx="34372">
                  <c:v>629.67632040000001</c:v>
                </c:pt>
                <c:pt idx="34373">
                  <c:v>629.69767209999998</c:v>
                </c:pt>
                <c:pt idx="34374">
                  <c:v>629.71902260000002</c:v>
                </c:pt>
                <c:pt idx="34375">
                  <c:v>629.7403718999999</c:v>
                </c:pt>
                <c:pt idx="34376">
                  <c:v>629.76172009999993</c:v>
                </c:pt>
                <c:pt idx="34377">
                  <c:v>629.78306709999993</c:v>
                </c:pt>
                <c:pt idx="34378">
                  <c:v>629.80441289999999</c:v>
                </c:pt>
                <c:pt idx="34379">
                  <c:v>629.82575759999997</c:v>
                </c:pt>
                <c:pt idx="34380">
                  <c:v>629.84710109999992</c:v>
                </c:pt>
                <c:pt idx="34381">
                  <c:v>629.8684434999999</c:v>
                </c:pt>
                <c:pt idx="34382">
                  <c:v>629.88978470000006</c:v>
                </c:pt>
                <c:pt idx="34383">
                  <c:v>629.91112469999996</c:v>
                </c:pt>
                <c:pt idx="34384">
                  <c:v>629.93246360000001</c:v>
                </c:pt>
                <c:pt idx="34385">
                  <c:v>629.95380130000001</c:v>
                </c:pt>
                <c:pt idx="34386">
                  <c:v>629.97513789999994</c:v>
                </c:pt>
                <c:pt idx="34387">
                  <c:v>629.99647319999997</c:v>
                </c:pt>
                <c:pt idx="34388">
                  <c:v>630.0178075</c:v>
                </c:pt>
                <c:pt idx="34389">
                  <c:v>630.03914049999992</c:v>
                </c:pt>
                <c:pt idx="34390">
                  <c:v>630.06047239999998</c:v>
                </c:pt>
                <c:pt idx="34391">
                  <c:v>630.08180319999997</c:v>
                </c:pt>
                <c:pt idx="34392">
                  <c:v>630.10313269999995</c:v>
                </c:pt>
                <c:pt idx="34393">
                  <c:v>630.12446119999993</c:v>
                </c:pt>
                <c:pt idx="34394">
                  <c:v>630.14578840000001</c:v>
                </c:pt>
                <c:pt idx="34395">
                  <c:v>630.16711449999991</c:v>
                </c:pt>
                <c:pt idx="34396">
                  <c:v>630.18843939999999</c:v>
                </c:pt>
                <c:pt idx="34397">
                  <c:v>630.20976319999988</c:v>
                </c:pt>
                <c:pt idx="34398">
                  <c:v>630.23108579999996</c:v>
                </c:pt>
                <c:pt idx="34399">
                  <c:v>630.25240729999996</c:v>
                </c:pt>
                <c:pt idx="34400">
                  <c:v>630.27372749999995</c:v>
                </c:pt>
                <c:pt idx="34401">
                  <c:v>630.29504669999994</c:v>
                </c:pt>
                <c:pt idx="34402">
                  <c:v>630.31636459999993</c:v>
                </c:pt>
                <c:pt idx="34403">
                  <c:v>630.33768139999995</c:v>
                </c:pt>
                <c:pt idx="34404">
                  <c:v>630.35899699999993</c:v>
                </c:pt>
                <c:pt idx="34405">
                  <c:v>630.38031149999995</c:v>
                </c:pt>
                <c:pt idx="34406">
                  <c:v>630.40162480000004</c:v>
                </c:pt>
                <c:pt idx="34407">
                  <c:v>630.42293699999993</c:v>
                </c:pt>
                <c:pt idx="34408">
                  <c:v>630.4442479999999</c:v>
                </c:pt>
                <c:pt idx="34409">
                  <c:v>630.46555779999994</c:v>
                </c:pt>
                <c:pt idx="34410">
                  <c:v>630.48686639999994</c:v>
                </c:pt>
                <c:pt idx="34411">
                  <c:v>630.50817389999997</c:v>
                </c:pt>
                <c:pt idx="34412">
                  <c:v>630.52948029999993</c:v>
                </c:pt>
                <c:pt idx="34413">
                  <c:v>630.55078549999996</c:v>
                </c:pt>
                <c:pt idx="34414">
                  <c:v>630.57208949999995</c:v>
                </c:pt>
                <c:pt idx="34415">
                  <c:v>630.59339229999989</c:v>
                </c:pt>
                <c:pt idx="34416">
                  <c:v>630.61469399999999</c:v>
                </c:pt>
                <c:pt idx="34417">
                  <c:v>630.63599449999992</c:v>
                </c:pt>
                <c:pt idx="34418">
                  <c:v>630.65729390000001</c:v>
                </c:pt>
                <c:pt idx="34419">
                  <c:v>630.67859209999995</c:v>
                </c:pt>
                <c:pt idx="34420">
                  <c:v>630.69988919999992</c:v>
                </c:pt>
                <c:pt idx="34421">
                  <c:v>630.72118499999999</c:v>
                </c:pt>
                <c:pt idx="34422">
                  <c:v>630.74247979999996</c:v>
                </c:pt>
                <c:pt idx="34423">
                  <c:v>630.76377330000003</c:v>
                </c:pt>
                <c:pt idx="34424">
                  <c:v>630.78506570000002</c:v>
                </c:pt>
                <c:pt idx="34425">
                  <c:v>630.80635689999997</c:v>
                </c:pt>
                <c:pt idx="34426">
                  <c:v>630.82764699999996</c:v>
                </c:pt>
                <c:pt idx="34427">
                  <c:v>630.84893590000001</c:v>
                </c:pt>
                <c:pt idx="34428">
                  <c:v>630.8702237</c:v>
                </c:pt>
                <c:pt idx="34429">
                  <c:v>630.89151019999997</c:v>
                </c:pt>
                <c:pt idx="34430">
                  <c:v>630.91279569999995</c:v>
                </c:pt>
                <c:pt idx="34431">
                  <c:v>630.93407990000003</c:v>
                </c:pt>
                <c:pt idx="34432">
                  <c:v>630.95536299999992</c:v>
                </c:pt>
                <c:pt idx="34433">
                  <c:v>630.97664499999996</c:v>
                </c:pt>
                <c:pt idx="34434">
                  <c:v>630.9979257</c:v>
                </c:pt>
                <c:pt idx="34435">
                  <c:v>631.01920539999992</c:v>
                </c:pt>
                <c:pt idx="34436">
                  <c:v>631.04048379999995</c:v>
                </c:pt>
                <c:pt idx="34437">
                  <c:v>631.06176110000001</c:v>
                </c:pt>
                <c:pt idx="34438">
                  <c:v>631.08303719999992</c:v>
                </c:pt>
                <c:pt idx="34439">
                  <c:v>631.10431219999987</c:v>
                </c:pt>
                <c:pt idx="34440">
                  <c:v>631.125586</c:v>
                </c:pt>
                <c:pt idx="34441">
                  <c:v>631.14685859999997</c:v>
                </c:pt>
                <c:pt idx="34442">
                  <c:v>631.16813009999998</c:v>
                </c:pt>
                <c:pt idx="34443">
                  <c:v>631.18940039999995</c:v>
                </c:pt>
                <c:pt idx="34444">
                  <c:v>631.21066959999996</c:v>
                </c:pt>
                <c:pt idx="34445">
                  <c:v>631.23193759999992</c:v>
                </c:pt>
                <c:pt idx="34446">
                  <c:v>631.25320439999996</c:v>
                </c:pt>
                <c:pt idx="34447">
                  <c:v>631.27447009999992</c:v>
                </c:pt>
                <c:pt idx="34448">
                  <c:v>631.29573459999995</c:v>
                </c:pt>
                <c:pt idx="34449">
                  <c:v>631.31699789999993</c:v>
                </c:pt>
                <c:pt idx="34450">
                  <c:v>631.33826009999996</c:v>
                </c:pt>
                <c:pt idx="34451">
                  <c:v>631.35952110000005</c:v>
                </c:pt>
                <c:pt idx="34452">
                  <c:v>631.38078099999996</c:v>
                </c:pt>
                <c:pt idx="34453">
                  <c:v>631.40203970000005</c:v>
                </c:pt>
                <c:pt idx="34454">
                  <c:v>631.42329719999998</c:v>
                </c:pt>
                <c:pt idx="34455">
                  <c:v>631.44455359999995</c:v>
                </c:pt>
                <c:pt idx="34456">
                  <c:v>631.46580879999999</c:v>
                </c:pt>
                <c:pt idx="34457">
                  <c:v>631.48706289999996</c:v>
                </c:pt>
                <c:pt idx="34458">
                  <c:v>631.50831570000003</c:v>
                </c:pt>
                <c:pt idx="34459">
                  <c:v>631.52956749999998</c:v>
                </c:pt>
                <c:pt idx="34460">
                  <c:v>631.55081799999994</c:v>
                </c:pt>
                <c:pt idx="34461">
                  <c:v>631.57206739999992</c:v>
                </c:pt>
                <c:pt idx="34462">
                  <c:v>631.59331569999995</c:v>
                </c:pt>
                <c:pt idx="34463">
                  <c:v>631.61456280000004</c:v>
                </c:pt>
                <c:pt idx="34464">
                  <c:v>631.63580869999998</c:v>
                </c:pt>
                <c:pt idx="34465">
                  <c:v>631.6570534</c:v>
                </c:pt>
                <c:pt idx="34466">
                  <c:v>631.67829700000004</c:v>
                </c:pt>
                <c:pt idx="34467">
                  <c:v>631.69953939999994</c:v>
                </c:pt>
                <c:pt idx="34468">
                  <c:v>631.72078069999998</c:v>
                </c:pt>
                <c:pt idx="34469">
                  <c:v>631.74202079999998</c:v>
                </c:pt>
                <c:pt idx="34470">
                  <c:v>631.7632597999999</c:v>
                </c:pt>
                <c:pt idx="34471">
                  <c:v>631.78449750000004</c:v>
                </c:pt>
                <c:pt idx="34472">
                  <c:v>631.80573419999996</c:v>
                </c:pt>
                <c:pt idx="34473">
                  <c:v>631.82696959999998</c:v>
                </c:pt>
                <c:pt idx="34474">
                  <c:v>631.84820389999993</c:v>
                </c:pt>
                <c:pt idx="34475">
                  <c:v>631.86943709999991</c:v>
                </c:pt>
                <c:pt idx="34476">
                  <c:v>631.890669</c:v>
                </c:pt>
                <c:pt idx="34477">
                  <c:v>631.91189980000001</c:v>
                </c:pt>
                <c:pt idx="34478">
                  <c:v>631.93312950000006</c:v>
                </c:pt>
                <c:pt idx="34479">
                  <c:v>631.95435799999996</c:v>
                </c:pt>
                <c:pt idx="34480">
                  <c:v>631.97558529999992</c:v>
                </c:pt>
                <c:pt idx="34481">
                  <c:v>631.99681150000004</c:v>
                </c:pt>
                <c:pt idx="34482">
                  <c:v>632.01803649999999</c:v>
                </c:pt>
                <c:pt idx="34483">
                  <c:v>632.03926030000002</c:v>
                </c:pt>
                <c:pt idx="34484">
                  <c:v>632.06048299999998</c:v>
                </c:pt>
                <c:pt idx="34485">
                  <c:v>632.08170449999989</c:v>
                </c:pt>
                <c:pt idx="34486">
                  <c:v>632.10292479999998</c:v>
                </c:pt>
                <c:pt idx="34487">
                  <c:v>632.124144</c:v>
                </c:pt>
                <c:pt idx="34488">
                  <c:v>632.14536209999994</c:v>
                </c:pt>
                <c:pt idx="34489">
                  <c:v>632.16657889999999</c:v>
                </c:pt>
                <c:pt idx="34490">
                  <c:v>632.18779459999996</c:v>
                </c:pt>
                <c:pt idx="34491">
                  <c:v>632.20900919999997</c:v>
                </c:pt>
                <c:pt idx="34492">
                  <c:v>632.23022259999993</c:v>
                </c:pt>
                <c:pt idx="34493">
                  <c:v>632.25143479999997</c:v>
                </c:pt>
                <c:pt idx="34494">
                  <c:v>632.27264579999996</c:v>
                </c:pt>
                <c:pt idx="34495">
                  <c:v>632.29385569999988</c:v>
                </c:pt>
                <c:pt idx="34496">
                  <c:v>632.31506449999995</c:v>
                </c:pt>
                <c:pt idx="34497">
                  <c:v>632.33627200000001</c:v>
                </c:pt>
                <c:pt idx="34498">
                  <c:v>632.35747839999999</c:v>
                </c:pt>
                <c:pt idx="34499">
                  <c:v>632.3786836999999</c:v>
                </c:pt>
                <c:pt idx="34500">
                  <c:v>632.39988779999999</c:v>
                </c:pt>
                <c:pt idx="34501">
                  <c:v>632.42109069999992</c:v>
                </c:pt>
                <c:pt idx="34502">
                  <c:v>632.44229249999989</c:v>
                </c:pt>
                <c:pt idx="34503">
                  <c:v>632.46349310000005</c:v>
                </c:pt>
                <c:pt idx="34504">
                  <c:v>632.48469250000005</c:v>
                </c:pt>
                <c:pt idx="34505">
                  <c:v>632.50589079999997</c:v>
                </c:pt>
                <c:pt idx="34506">
                  <c:v>632.52708789999997</c:v>
                </c:pt>
                <c:pt idx="34507">
                  <c:v>632.54828380000004</c:v>
                </c:pt>
                <c:pt idx="34508">
                  <c:v>632.56947859999991</c:v>
                </c:pt>
                <c:pt idx="34509">
                  <c:v>632.59067229999994</c:v>
                </c:pt>
                <c:pt idx="34510">
                  <c:v>632.61186469999996</c:v>
                </c:pt>
                <c:pt idx="34511">
                  <c:v>632.63305600000001</c:v>
                </c:pt>
                <c:pt idx="34512">
                  <c:v>632.65424619999999</c:v>
                </c:pt>
                <c:pt idx="34513">
                  <c:v>632.67543509999996</c:v>
                </c:pt>
                <c:pt idx="34514">
                  <c:v>632.69662299999993</c:v>
                </c:pt>
                <c:pt idx="34515">
                  <c:v>632.7178095999999</c:v>
                </c:pt>
                <c:pt idx="34516">
                  <c:v>632.73899510000001</c:v>
                </c:pt>
                <c:pt idx="34517">
                  <c:v>632.76017939999997</c:v>
                </c:pt>
                <c:pt idx="34518">
                  <c:v>632.78136259999997</c:v>
                </c:pt>
                <c:pt idx="34519">
                  <c:v>632.80254459999992</c:v>
                </c:pt>
                <c:pt idx="34520">
                  <c:v>632.82372549999991</c:v>
                </c:pt>
                <c:pt idx="34521">
                  <c:v>632.84490509999989</c:v>
                </c:pt>
                <c:pt idx="34522">
                  <c:v>632.86608369999988</c:v>
                </c:pt>
                <c:pt idx="34523">
                  <c:v>632.88726099999997</c:v>
                </c:pt>
                <c:pt idx="34524">
                  <c:v>632.90843719999998</c:v>
                </c:pt>
                <c:pt idx="34525">
                  <c:v>632.92961230000003</c:v>
                </c:pt>
                <c:pt idx="34526">
                  <c:v>632.95078609999996</c:v>
                </c:pt>
                <c:pt idx="34527">
                  <c:v>632.97195879999992</c:v>
                </c:pt>
                <c:pt idx="34528">
                  <c:v>632.99313039999993</c:v>
                </c:pt>
                <c:pt idx="34529">
                  <c:v>633.0143008</c:v>
                </c:pt>
                <c:pt idx="34530">
                  <c:v>633.03546999999992</c:v>
                </c:pt>
                <c:pt idx="34531">
                  <c:v>633.05663809999999</c:v>
                </c:pt>
                <c:pt idx="34532">
                  <c:v>633.07780500000001</c:v>
                </c:pt>
                <c:pt idx="34533">
                  <c:v>633.0989707</c:v>
                </c:pt>
                <c:pt idx="34534">
                  <c:v>633.1201352999999</c:v>
                </c:pt>
                <c:pt idx="34535">
                  <c:v>633.14129869999988</c:v>
                </c:pt>
                <c:pt idx="34536">
                  <c:v>633.16246099999989</c:v>
                </c:pt>
                <c:pt idx="34537">
                  <c:v>633.18362209999998</c:v>
                </c:pt>
                <c:pt idx="34538">
                  <c:v>633.20478199999991</c:v>
                </c:pt>
                <c:pt idx="34539">
                  <c:v>633.22594079999999</c:v>
                </c:pt>
                <c:pt idx="34540">
                  <c:v>633.24709840000003</c:v>
                </c:pt>
                <c:pt idx="34541">
                  <c:v>633.26825479999991</c:v>
                </c:pt>
                <c:pt idx="34542">
                  <c:v>633.28941009999994</c:v>
                </c:pt>
                <c:pt idx="34543">
                  <c:v>633.31056420000004</c:v>
                </c:pt>
                <c:pt idx="34544">
                  <c:v>633.33171719999996</c:v>
                </c:pt>
                <c:pt idx="34545">
                  <c:v>633.35286899999994</c:v>
                </c:pt>
                <c:pt idx="34546">
                  <c:v>633.3740196</c:v>
                </c:pt>
                <c:pt idx="34547">
                  <c:v>633.39516909999998</c:v>
                </c:pt>
                <c:pt idx="34548">
                  <c:v>633.41631739999991</c:v>
                </c:pt>
                <c:pt idx="34549">
                  <c:v>633.43746449999992</c:v>
                </c:pt>
                <c:pt idx="34550">
                  <c:v>633.45861049999996</c:v>
                </c:pt>
                <c:pt idx="34551">
                  <c:v>633.47975540000004</c:v>
                </c:pt>
                <c:pt idx="34552">
                  <c:v>633.500899</c:v>
                </c:pt>
                <c:pt idx="34553">
                  <c:v>633.52204149999989</c:v>
                </c:pt>
                <c:pt idx="34554">
                  <c:v>633.54318289999992</c:v>
                </c:pt>
                <c:pt idx="34555">
                  <c:v>633.56432299999994</c:v>
                </c:pt>
                <c:pt idx="34556">
                  <c:v>633.58546200000001</c:v>
                </c:pt>
                <c:pt idx="34557">
                  <c:v>633.60659989999988</c:v>
                </c:pt>
                <c:pt idx="34558">
                  <c:v>633.62773659999993</c:v>
                </c:pt>
                <c:pt idx="34559">
                  <c:v>633.64887209999995</c:v>
                </c:pt>
                <c:pt idx="34560">
                  <c:v>633.6700065</c:v>
                </c:pt>
                <c:pt idx="34561">
                  <c:v>633.69113969999989</c:v>
                </c:pt>
                <c:pt idx="34562">
                  <c:v>633.71227169999997</c:v>
                </c:pt>
                <c:pt idx="34563">
                  <c:v>633.73340259999998</c:v>
                </c:pt>
                <c:pt idx="34564">
                  <c:v>633.75453229999994</c:v>
                </c:pt>
                <c:pt idx="34565">
                  <c:v>633.77566089999993</c:v>
                </c:pt>
                <c:pt idx="34566">
                  <c:v>633.7967883</c:v>
                </c:pt>
                <c:pt idx="34567">
                  <c:v>633.81791449999992</c:v>
                </c:pt>
                <c:pt idx="34568">
                  <c:v>633.83903959999998</c:v>
                </c:pt>
                <c:pt idx="34569">
                  <c:v>633.8601635</c:v>
                </c:pt>
                <c:pt idx="34570">
                  <c:v>633.88128629999994</c:v>
                </c:pt>
                <c:pt idx="34571">
                  <c:v>633.90240779999999</c:v>
                </c:pt>
                <c:pt idx="34572">
                  <c:v>633.92352829999993</c:v>
                </c:pt>
                <c:pt idx="34573">
                  <c:v>633.94464749999986</c:v>
                </c:pt>
                <c:pt idx="34574">
                  <c:v>633.96576559999994</c:v>
                </c:pt>
                <c:pt idx="34575">
                  <c:v>633.98688259999994</c:v>
                </c:pt>
                <c:pt idx="34576">
                  <c:v>634.00799829999994</c:v>
                </c:pt>
                <c:pt idx="34577">
                  <c:v>634.02911299999994</c:v>
                </c:pt>
                <c:pt idx="34578">
                  <c:v>634.05022639999993</c:v>
                </c:pt>
                <c:pt idx="34579">
                  <c:v>634.07133869999996</c:v>
                </c:pt>
                <c:pt idx="34580">
                  <c:v>634.09244980000005</c:v>
                </c:pt>
                <c:pt idx="34581">
                  <c:v>634.11355979999996</c:v>
                </c:pt>
                <c:pt idx="34582">
                  <c:v>634.13466860000005</c:v>
                </c:pt>
                <c:pt idx="34583">
                  <c:v>634.15577619999999</c:v>
                </c:pt>
                <c:pt idx="34584">
                  <c:v>634.17688269999996</c:v>
                </c:pt>
                <c:pt idx="34585">
                  <c:v>634.1979879999999</c:v>
                </c:pt>
                <c:pt idx="34586">
                  <c:v>634.21909219999998</c:v>
                </c:pt>
                <c:pt idx="34587">
                  <c:v>634.24019520000002</c:v>
                </c:pt>
                <c:pt idx="34588">
                  <c:v>634.2612969999999</c:v>
                </c:pt>
                <c:pt idx="34589">
                  <c:v>634.28239770000005</c:v>
                </c:pt>
                <c:pt idx="34590">
                  <c:v>634.30349719999992</c:v>
                </c:pt>
                <c:pt idx="34591">
                  <c:v>634.32459549999999</c:v>
                </c:pt>
                <c:pt idx="34592">
                  <c:v>634.34569269999997</c:v>
                </c:pt>
                <c:pt idx="34593">
                  <c:v>634.36678869999992</c:v>
                </c:pt>
                <c:pt idx="34594">
                  <c:v>634.3878835999999</c:v>
                </c:pt>
                <c:pt idx="34595">
                  <c:v>634.40897730000006</c:v>
                </c:pt>
                <c:pt idx="34596">
                  <c:v>634.43006979999996</c:v>
                </c:pt>
                <c:pt idx="34597">
                  <c:v>634.4511612</c:v>
                </c:pt>
                <c:pt idx="34598">
                  <c:v>634.4722514</c:v>
                </c:pt>
                <c:pt idx="34599">
                  <c:v>634.49334049999993</c:v>
                </c:pt>
                <c:pt idx="34600">
                  <c:v>634.51442839999993</c:v>
                </c:pt>
                <c:pt idx="34601">
                  <c:v>634.5355151</c:v>
                </c:pt>
                <c:pt idx="34602">
                  <c:v>634.55660069999999</c:v>
                </c:pt>
                <c:pt idx="34603">
                  <c:v>634.57768509999994</c:v>
                </c:pt>
                <c:pt idx="34604">
                  <c:v>634.59876829999996</c:v>
                </c:pt>
                <c:pt idx="34605">
                  <c:v>634.6198503999999</c:v>
                </c:pt>
                <c:pt idx="34606">
                  <c:v>634.64093130000003</c:v>
                </c:pt>
                <c:pt idx="34607">
                  <c:v>634.66201109999997</c:v>
                </c:pt>
                <c:pt idx="34608">
                  <c:v>634.68308969999998</c:v>
                </c:pt>
                <c:pt idx="34609">
                  <c:v>634.70416710000006</c:v>
                </c:pt>
                <c:pt idx="34610">
                  <c:v>634.72524339999995</c:v>
                </c:pt>
                <c:pt idx="34611">
                  <c:v>634.74631850000003</c:v>
                </c:pt>
                <c:pt idx="34612">
                  <c:v>634.76739239999995</c:v>
                </c:pt>
                <c:pt idx="34613">
                  <c:v>634.78846520000002</c:v>
                </c:pt>
                <c:pt idx="34614">
                  <c:v>634.80953680000005</c:v>
                </c:pt>
                <c:pt idx="34615">
                  <c:v>634.83060729999988</c:v>
                </c:pt>
                <c:pt idx="34616">
                  <c:v>634.85167659999991</c:v>
                </c:pt>
                <c:pt idx="34617">
                  <c:v>634.8727447</c:v>
                </c:pt>
                <c:pt idx="34618">
                  <c:v>634.89381170000001</c:v>
                </c:pt>
                <c:pt idx="34619">
                  <c:v>634.91487749999999</c:v>
                </c:pt>
                <c:pt idx="34620">
                  <c:v>634.93594210000003</c:v>
                </c:pt>
                <c:pt idx="34621">
                  <c:v>634.9570056</c:v>
                </c:pt>
                <c:pt idx="34622">
                  <c:v>634.97806789999993</c:v>
                </c:pt>
                <c:pt idx="34623">
                  <c:v>634.9991291</c:v>
                </c:pt>
                <c:pt idx="34624">
                  <c:v>635.02018909999993</c:v>
                </c:pt>
                <c:pt idx="34625">
                  <c:v>635.041248</c:v>
                </c:pt>
                <c:pt idx="34626">
                  <c:v>635.06230559999995</c:v>
                </c:pt>
                <c:pt idx="34627">
                  <c:v>635.08336209999993</c:v>
                </c:pt>
                <c:pt idx="34628">
                  <c:v>635.10441749999995</c:v>
                </c:pt>
                <c:pt idx="34629">
                  <c:v>635.12547169999993</c:v>
                </c:pt>
                <c:pt idx="34630">
                  <c:v>635.14652469999999</c:v>
                </c:pt>
                <c:pt idx="34631">
                  <c:v>635.16757659999996</c:v>
                </c:pt>
                <c:pt idx="34632">
                  <c:v>635.18862729999989</c:v>
                </c:pt>
                <c:pt idx="34633">
                  <c:v>635.20967680000001</c:v>
                </c:pt>
                <c:pt idx="34634">
                  <c:v>635.23072520000005</c:v>
                </c:pt>
                <c:pt idx="34635">
                  <c:v>635.25177239999994</c:v>
                </c:pt>
                <c:pt idx="34636">
                  <c:v>635.27281849999997</c:v>
                </c:pt>
                <c:pt idx="34637">
                  <c:v>635.29386339999996</c:v>
                </c:pt>
                <c:pt idx="34638">
                  <c:v>635.31490709999991</c:v>
                </c:pt>
                <c:pt idx="34639">
                  <c:v>635.3359496999999</c:v>
                </c:pt>
                <c:pt idx="34640">
                  <c:v>635.35699109999996</c:v>
                </c:pt>
                <c:pt idx="34641">
                  <c:v>635.37803139999994</c:v>
                </c:pt>
                <c:pt idx="34642">
                  <c:v>635.39907040000003</c:v>
                </c:pt>
                <c:pt idx="34643">
                  <c:v>635.4201084</c:v>
                </c:pt>
                <c:pt idx="34644">
                  <c:v>635.44114509999997</c:v>
                </c:pt>
                <c:pt idx="34645">
                  <c:v>635.46218069999998</c:v>
                </c:pt>
                <c:pt idx="34646">
                  <c:v>635.4832151999999</c:v>
                </c:pt>
                <c:pt idx="34647">
                  <c:v>635.50424839999994</c:v>
                </c:pt>
                <c:pt idx="34648">
                  <c:v>635.52528059999997</c:v>
                </c:pt>
                <c:pt idx="34649">
                  <c:v>635.54631149999989</c:v>
                </c:pt>
                <c:pt idx="34650">
                  <c:v>635.56734129999995</c:v>
                </c:pt>
                <c:pt idx="34651">
                  <c:v>635.58836989999998</c:v>
                </c:pt>
                <c:pt idx="34652">
                  <c:v>635.60939740000003</c:v>
                </c:pt>
                <c:pt idx="34653">
                  <c:v>635.63042369999994</c:v>
                </c:pt>
                <c:pt idx="34654">
                  <c:v>635.65144879999991</c:v>
                </c:pt>
                <c:pt idx="34655">
                  <c:v>635.67247279999992</c:v>
                </c:pt>
                <c:pt idx="34656">
                  <c:v>635.69349560000001</c:v>
                </c:pt>
                <c:pt idx="34657">
                  <c:v>635.71451730000001</c:v>
                </c:pt>
                <c:pt idx="34658">
                  <c:v>635.73553779999997</c:v>
                </c:pt>
                <c:pt idx="34659">
                  <c:v>635.75655710000001</c:v>
                </c:pt>
                <c:pt idx="34660">
                  <c:v>635.77757529999997</c:v>
                </c:pt>
                <c:pt idx="34661">
                  <c:v>635.79859229999988</c:v>
                </c:pt>
                <c:pt idx="34662">
                  <c:v>635.81960819999995</c:v>
                </c:pt>
                <c:pt idx="34663">
                  <c:v>635.84062280000001</c:v>
                </c:pt>
                <c:pt idx="34664">
                  <c:v>635.86163639999995</c:v>
                </c:pt>
                <c:pt idx="34665">
                  <c:v>635.8826487</c:v>
                </c:pt>
                <c:pt idx="34666">
                  <c:v>635.90365989999998</c:v>
                </c:pt>
                <c:pt idx="34667">
                  <c:v>635.92466999999999</c:v>
                </c:pt>
                <c:pt idx="34668">
                  <c:v>635.9456788</c:v>
                </c:pt>
                <c:pt idx="34669">
                  <c:v>635.96668659999989</c:v>
                </c:pt>
                <c:pt idx="34670">
                  <c:v>635.9876931</c:v>
                </c:pt>
                <c:pt idx="34671">
                  <c:v>636.00869850000004</c:v>
                </c:pt>
                <c:pt idx="34672">
                  <c:v>636.02970270000003</c:v>
                </c:pt>
                <c:pt idx="34673">
                  <c:v>636.05070579999995</c:v>
                </c:pt>
                <c:pt idx="34674">
                  <c:v>636.07170769999993</c:v>
                </c:pt>
                <c:pt idx="34675">
                  <c:v>636.09270839999999</c:v>
                </c:pt>
                <c:pt idx="34676">
                  <c:v>636.11370799999997</c:v>
                </c:pt>
                <c:pt idx="34677">
                  <c:v>636.13470639999991</c:v>
                </c:pt>
                <c:pt idx="34678">
                  <c:v>636.1557037</c:v>
                </c:pt>
                <c:pt idx="34679">
                  <c:v>636.17669980000005</c:v>
                </c:pt>
                <c:pt idx="34680">
                  <c:v>636.19769469999994</c:v>
                </c:pt>
                <c:pt idx="34681">
                  <c:v>636.21868849999998</c:v>
                </c:pt>
                <c:pt idx="34682">
                  <c:v>636.23968109999998</c:v>
                </c:pt>
                <c:pt idx="34683">
                  <c:v>636.26067249999994</c:v>
                </c:pt>
                <c:pt idx="34684">
                  <c:v>636.28166280000005</c:v>
                </c:pt>
                <c:pt idx="34685">
                  <c:v>636.3026519</c:v>
                </c:pt>
                <c:pt idx="34686">
                  <c:v>636.32363989999999</c:v>
                </c:pt>
                <c:pt idx="34687">
                  <c:v>636.34462669999994</c:v>
                </c:pt>
                <c:pt idx="34688">
                  <c:v>636.36561229999995</c:v>
                </c:pt>
                <c:pt idx="34689">
                  <c:v>636.38659679999989</c:v>
                </c:pt>
                <c:pt idx="34690">
                  <c:v>636.4075800999999</c:v>
                </c:pt>
                <c:pt idx="34691">
                  <c:v>636.42856229999995</c:v>
                </c:pt>
                <c:pt idx="34692">
                  <c:v>636.44954329999996</c:v>
                </c:pt>
                <c:pt idx="34693">
                  <c:v>636.47052309999992</c:v>
                </c:pt>
                <c:pt idx="34694">
                  <c:v>636.49150169999996</c:v>
                </c:pt>
                <c:pt idx="34695">
                  <c:v>636.51247920000003</c:v>
                </c:pt>
                <c:pt idx="34696">
                  <c:v>636.53345559999991</c:v>
                </c:pt>
                <c:pt idx="34697">
                  <c:v>636.55443079999998</c:v>
                </c:pt>
                <c:pt idx="34698">
                  <c:v>636.5754048</c:v>
                </c:pt>
                <c:pt idx="34699">
                  <c:v>636.59637759999998</c:v>
                </c:pt>
                <c:pt idx="34700">
                  <c:v>636.61734929999989</c:v>
                </c:pt>
                <c:pt idx="34701">
                  <c:v>636.63831990000006</c:v>
                </c:pt>
                <c:pt idx="34702">
                  <c:v>636.65928919999999</c:v>
                </c:pt>
                <c:pt idx="34703">
                  <c:v>636.68025739999996</c:v>
                </c:pt>
                <c:pt idx="34704">
                  <c:v>636.70122449999997</c:v>
                </c:pt>
                <c:pt idx="34705">
                  <c:v>636.72219040000004</c:v>
                </c:pt>
                <c:pt idx="34706">
                  <c:v>636.74315509999997</c:v>
                </c:pt>
                <c:pt idx="34707">
                  <c:v>636.76411859999996</c:v>
                </c:pt>
                <c:pt idx="34708">
                  <c:v>636.78508099999999</c:v>
                </c:pt>
                <c:pt idx="34709">
                  <c:v>636.80604229999994</c:v>
                </c:pt>
                <c:pt idx="34710">
                  <c:v>636.82700229999989</c:v>
                </c:pt>
                <c:pt idx="34711">
                  <c:v>636.84796129999995</c:v>
                </c:pt>
                <c:pt idx="34712">
                  <c:v>636.86891899999989</c:v>
                </c:pt>
                <c:pt idx="34713">
                  <c:v>636.88987559999998</c:v>
                </c:pt>
                <c:pt idx="34714">
                  <c:v>636.91083099999992</c:v>
                </c:pt>
                <c:pt idx="34715">
                  <c:v>636.93178529999989</c:v>
                </c:pt>
                <c:pt idx="34716">
                  <c:v>636.95273839999993</c:v>
                </c:pt>
                <c:pt idx="34717">
                  <c:v>636.97369030000004</c:v>
                </c:pt>
                <c:pt idx="34718">
                  <c:v>636.99464109999997</c:v>
                </c:pt>
                <c:pt idx="34719">
                  <c:v>637.01559069999996</c:v>
                </c:pt>
                <c:pt idx="34720">
                  <c:v>637.03653919999999</c:v>
                </c:pt>
                <c:pt idx="34721">
                  <c:v>637.05748649999987</c:v>
                </c:pt>
                <c:pt idx="34722">
                  <c:v>637.07843259999993</c:v>
                </c:pt>
                <c:pt idx="34723">
                  <c:v>637.0393454</c:v>
                </c:pt>
                <c:pt idx="34724">
                  <c:v>637.06165010000007</c:v>
                </c:pt>
                <c:pt idx="34725">
                  <c:v>637.08395350000001</c:v>
                </c:pt>
                <c:pt idx="34726">
                  <c:v>637.10625579999987</c:v>
                </c:pt>
                <c:pt idx="34727">
                  <c:v>637.12855679999996</c:v>
                </c:pt>
                <c:pt idx="34728">
                  <c:v>637.15085669999996</c:v>
                </c:pt>
                <c:pt idx="34729">
                  <c:v>637.17315539999993</c:v>
                </c:pt>
                <c:pt idx="34730">
                  <c:v>637.19545289999996</c:v>
                </c:pt>
                <c:pt idx="34731">
                  <c:v>637.21774919999996</c:v>
                </c:pt>
                <c:pt idx="34732">
                  <c:v>637.24004429999991</c:v>
                </c:pt>
                <c:pt idx="34733">
                  <c:v>637.26233819999993</c:v>
                </c:pt>
                <c:pt idx="34734">
                  <c:v>637.28463089999991</c:v>
                </c:pt>
                <c:pt idx="34735">
                  <c:v>637.30692239999996</c:v>
                </c:pt>
                <c:pt idx="34736">
                  <c:v>637.32921269999986</c:v>
                </c:pt>
                <c:pt idx="34737">
                  <c:v>637.35150179999994</c:v>
                </c:pt>
                <c:pt idx="34738">
                  <c:v>637.37378969999997</c:v>
                </c:pt>
                <c:pt idx="34739">
                  <c:v>637.39607639999997</c:v>
                </c:pt>
                <c:pt idx="34740">
                  <c:v>637.418362</c:v>
                </c:pt>
                <c:pt idx="34741">
                  <c:v>637.44064629999991</c:v>
                </c:pt>
                <c:pt idx="34742">
                  <c:v>637.46292939999989</c:v>
                </c:pt>
                <c:pt idx="34743">
                  <c:v>637.48521140000003</c:v>
                </c:pt>
                <c:pt idx="34744">
                  <c:v>637.50749210000004</c:v>
                </c:pt>
                <c:pt idx="34745">
                  <c:v>637.52977169999997</c:v>
                </c:pt>
                <c:pt idx="34746">
                  <c:v>637.55205000000001</c:v>
                </c:pt>
                <c:pt idx="34747">
                  <c:v>637.57432719999997</c:v>
                </c:pt>
                <c:pt idx="34748">
                  <c:v>637.5966032</c:v>
                </c:pt>
                <c:pt idx="34749">
                  <c:v>637.61887789999992</c:v>
                </c:pt>
                <c:pt idx="34750">
                  <c:v>637.64115149999998</c:v>
                </c:pt>
                <c:pt idx="34751">
                  <c:v>637.6634239</c:v>
                </c:pt>
                <c:pt idx="34752">
                  <c:v>637.68569509999998</c:v>
                </c:pt>
                <c:pt idx="34753">
                  <c:v>637.70796509999991</c:v>
                </c:pt>
                <c:pt idx="34754">
                  <c:v>637.73023390000003</c:v>
                </c:pt>
                <c:pt idx="34755">
                  <c:v>637.75250149999999</c:v>
                </c:pt>
                <c:pt idx="34756">
                  <c:v>637.77476789999992</c:v>
                </c:pt>
                <c:pt idx="34757">
                  <c:v>637.79703310000002</c:v>
                </c:pt>
                <c:pt idx="34758">
                  <c:v>637.81929709999997</c:v>
                </c:pt>
                <c:pt idx="34759">
                  <c:v>637.84155989999999</c:v>
                </c:pt>
                <c:pt idx="34760">
                  <c:v>637.86382149999997</c:v>
                </c:pt>
                <c:pt idx="34761">
                  <c:v>637.88608199999999</c:v>
                </c:pt>
                <c:pt idx="34762">
                  <c:v>637.9083412</c:v>
                </c:pt>
                <c:pt idx="34763">
                  <c:v>637.93059919999996</c:v>
                </c:pt>
                <c:pt idx="34764">
                  <c:v>637.95285609999996</c:v>
                </c:pt>
                <c:pt idx="34765">
                  <c:v>637.97511170000007</c:v>
                </c:pt>
                <c:pt idx="34766">
                  <c:v>637.99736619999999</c:v>
                </c:pt>
                <c:pt idx="34767">
                  <c:v>638.01961940000001</c:v>
                </c:pt>
                <c:pt idx="34768">
                  <c:v>638.04187149999996</c:v>
                </c:pt>
                <c:pt idx="34769">
                  <c:v>638.06412239999997</c:v>
                </c:pt>
                <c:pt idx="34770">
                  <c:v>638.08637199999998</c:v>
                </c:pt>
                <c:pt idx="34771">
                  <c:v>638.10862050000003</c:v>
                </c:pt>
                <c:pt idx="34772">
                  <c:v>638.13086779999992</c:v>
                </c:pt>
                <c:pt idx="34773">
                  <c:v>638.15311389999999</c:v>
                </c:pt>
                <c:pt idx="34774">
                  <c:v>638.17535879999991</c:v>
                </c:pt>
                <c:pt idx="34775">
                  <c:v>638.1976024999999</c:v>
                </c:pt>
                <c:pt idx="34776">
                  <c:v>638.21984499999996</c:v>
                </c:pt>
                <c:pt idx="34777">
                  <c:v>638.24208629999998</c:v>
                </c:pt>
                <c:pt idx="34778">
                  <c:v>638.26432639999996</c:v>
                </c:pt>
                <c:pt idx="34779">
                  <c:v>638.28656530000001</c:v>
                </c:pt>
                <c:pt idx="34780">
                  <c:v>638.30880300000001</c:v>
                </c:pt>
                <c:pt idx="34781">
                  <c:v>638.33103959999994</c:v>
                </c:pt>
                <c:pt idx="34782">
                  <c:v>638.35327489999997</c:v>
                </c:pt>
                <c:pt idx="34783">
                  <c:v>638.37550899999997</c:v>
                </c:pt>
                <c:pt idx="34784">
                  <c:v>638.39774199999999</c:v>
                </c:pt>
                <c:pt idx="34785">
                  <c:v>638.4199736999999</c:v>
                </c:pt>
                <c:pt idx="34786">
                  <c:v>638.44220419999999</c:v>
                </c:pt>
                <c:pt idx="34787">
                  <c:v>638.46443360000001</c:v>
                </c:pt>
                <c:pt idx="34788">
                  <c:v>638.48666179999998</c:v>
                </c:pt>
                <c:pt idx="34789">
                  <c:v>638.50888869999994</c:v>
                </c:pt>
                <c:pt idx="34790">
                  <c:v>638.53111449999994</c:v>
                </c:pt>
                <c:pt idx="34791">
                  <c:v>638.5533390999999</c:v>
                </c:pt>
                <c:pt idx="34792">
                  <c:v>638.57556239999997</c:v>
                </c:pt>
                <c:pt idx="34793">
                  <c:v>638.59778459999995</c:v>
                </c:pt>
                <c:pt idx="34794">
                  <c:v>638.62000560000001</c:v>
                </c:pt>
                <c:pt idx="34795">
                  <c:v>638.64222540000003</c:v>
                </c:pt>
                <c:pt idx="34796">
                  <c:v>638.66444399999989</c:v>
                </c:pt>
                <c:pt idx="34797">
                  <c:v>638.68666139999993</c:v>
                </c:pt>
                <c:pt idx="34798">
                  <c:v>638.70887759999994</c:v>
                </c:pt>
                <c:pt idx="34799">
                  <c:v>638.73109260000001</c:v>
                </c:pt>
                <c:pt idx="34800">
                  <c:v>638.75330639999993</c:v>
                </c:pt>
                <c:pt idx="34801">
                  <c:v>638.77551900000003</c:v>
                </c:pt>
                <c:pt idx="34802">
                  <c:v>638.79773049999994</c:v>
                </c:pt>
                <c:pt idx="34803">
                  <c:v>638.81994069999996</c:v>
                </c:pt>
                <c:pt idx="34804">
                  <c:v>638.84214969999994</c:v>
                </c:pt>
                <c:pt idx="34805">
                  <c:v>638.86435759999995</c:v>
                </c:pt>
                <c:pt idx="34806">
                  <c:v>638.88656419999995</c:v>
                </c:pt>
                <c:pt idx="34807">
                  <c:v>638.90876969999999</c:v>
                </c:pt>
                <c:pt idx="34808">
                  <c:v>638.93097390000003</c:v>
                </c:pt>
                <c:pt idx="34809">
                  <c:v>638.95317699999998</c:v>
                </c:pt>
                <c:pt idx="34810">
                  <c:v>638.97537879999993</c:v>
                </c:pt>
                <c:pt idx="34811">
                  <c:v>638.99757949999992</c:v>
                </c:pt>
                <c:pt idx="34812">
                  <c:v>639.01977899999997</c:v>
                </c:pt>
                <c:pt idx="34813">
                  <c:v>639.04197719999991</c:v>
                </c:pt>
                <c:pt idx="34814">
                  <c:v>639.06417429999999</c:v>
                </c:pt>
                <c:pt idx="34815">
                  <c:v>639.08637020000003</c:v>
                </c:pt>
                <c:pt idx="34816">
                  <c:v>639.10856489999992</c:v>
                </c:pt>
                <c:pt idx="34817">
                  <c:v>639.13075839999988</c:v>
                </c:pt>
                <c:pt idx="34818">
                  <c:v>639.15295070000002</c:v>
                </c:pt>
                <c:pt idx="34819">
                  <c:v>639.17514180000001</c:v>
                </c:pt>
                <c:pt idx="34820">
                  <c:v>639.19733169999995</c:v>
                </c:pt>
                <c:pt idx="34821">
                  <c:v>639.21952039999996</c:v>
                </c:pt>
                <c:pt idx="34822">
                  <c:v>639.24170790000005</c:v>
                </c:pt>
                <c:pt idx="34823">
                  <c:v>639.26389429999995</c:v>
                </c:pt>
                <c:pt idx="34824">
                  <c:v>639.28607939999995</c:v>
                </c:pt>
                <c:pt idx="34825">
                  <c:v>639.30826330000002</c:v>
                </c:pt>
                <c:pt idx="34826">
                  <c:v>639.33044610000002</c:v>
                </c:pt>
                <c:pt idx="34827">
                  <c:v>639.35262760000001</c:v>
                </c:pt>
                <c:pt idx="34828">
                  <c:v>639.37480800000003</c:v>
                </c:pt>
                <c:pt idx="34829">
                  <c:v>639.39698709999993</c:v>
                </c:pt>
                <c:pt idx="34830">
                  <c:v>639.41916509999987</c:v>
                </c:pt>
                <c:pt idx="34831">
                  <c:v>639.44134180000003</c:v>
                </c:pt>
                <c:pt idx="34832">
                  <c:v>639.4635174</c:v>
                </c:pt>
                <c:pt idx="34833">
                  <c:v>639.48569179999993</c:v>
                </c:pt>
                <c:pt idx="34834">
                  <c:v>639.50786499999992</c:v>
                </c:pt>
                <c:pt idx="34835">
                  <c:v>639.53003689999991</c:v>
                </c:pt>
                <c:pt idx="34836">
                  <c:v>639.55220769999994</c:v>
                </c:pt>
                <c:pt idx="34837">
                  <c:v>639.57437729999992</c:v>
                </c:pt>
                <c:pt idx="34838">
                  <c:v>639.59654569999998</c:v>
                </c:pt>
                <c:pt idx="34839">
                  <c:v>639.61871289999999</c:v>
                </c:pt>
                <c:pt idx="34840">
                  <c:v>639.64087889999996</c:v>
                </c:pt>
                <c:pt idx="34841">
                  <c:v>639.6630437</c:v>
                </c:pt>
                <c:pt idx="34842">
                  <c:v>639.68520729999989</c:v>
                </c:pt>
                <c:pt idx="34843">
                  <c:v>639.70736979999992</c:v>
                </c:pt>
                <c:pt idx="34844">
                  <c:v>639.72953099999995</c:v>
                </c:pt>
                <c:pt idx="34845">
                  <c:v>639.75169100000005</c:v>
                </c:pt>
                <c:pt idx="34846">
                  <c:v>639.77384979999999</c:v>
                </c:pt>
                <c:pt idx="34847">
                  <c:v>639.79600749999997</c:v>
                </c:pt>
                <c:pt idx="34848">
                  <c:v>639.81816389999994</c:v>
                </c:pt>
                <c:pt idx="34849">
                  <c:v>639.84031919999995</c:v>
                </c:pt>
                <c:pt idx="34850">
                  <c:v>639.86247319999995</c:v>
                </c:pt>
                <c:pt idx="34851">
                  <c:v>639.88462609999988</c:v>
                </c:pt>
                <c:pt idx="34852">
                  <c:v>639.90677769999991</c:v>
                </c:pt>
                <c:pt idx="34853">
                  <c:v>639.92892819999997</c:v>
                </c:pt>
                <c:pt idx="34854">
                  <c:v>639.9510775</c:v>
                </c:pt>
                <c:pt idx="34855">
                  <c:v>639.97322559999986</c:v>
                </c:pt>
                <c:pt idx="34856">
                  <c:v>639.99537239999995</c:v>
                </c:pt>
                <c:pt idx="34857">
                  <c:v>640.01751809999996</c:v>
                </c:pt>
                <c:pt idx="34858">
                  <c:v>640.03966259999993</c:v>
                </c:pt>
                <c:pt idx="34859">
                  <c:v>640.06180589999997</c:v>
                </c:pt>
                <c:pt idx="34860">
                  <c:v>640.08394799999996</c:v>
                </c:pt>
                <c:pt idx="34861">
                  <c:v>640.10608889999992</c:v>
                </c:pt>
                <c:pt idx="34862">
                  <c:v>640.12822859999994</c:v>
                </c:pt>
                <c:pt idx="34863">
                  <c:v>640.15036709999993</c:v>
                </c:pt>
                <c:pt idx="34864">
                  <c:v>640.17250449999995</c:v>
                </c:pt>
                <c:pt idx="34865">
                  <c:v>640.19464059999996</c:v>
                </c:pt>
                <c:pt idx="34866">
                  <c:v>640.21677549999993</c:v>
                </c:pt>
                <c:pt idx="34867">
                  <c:v>640.23890929999993</c:v>
                </c:pt>
                <c:pt idx="34868">
                  <c:v>640.26104179999993</c:v>
                </c:pt>
                <c:pt idx="34869">
                  <c:v>640.2831731</c:v>
                </c:pt>
                <c:pt idx="34870">
                  <c:v>640.30530329999988</c:v>
                </c:pt>
                <c:pt idx="34871">
                  <c:v>640.32743219999998</c:v>
                </c:pt>
                <c:pt idx="34872">
                  <c:v>640.34956</c:v>
                </c:pt>
                <c:pt idx="34873">
                  <c:v>640.37168659999998</c:v>
                </c:pt>
                <c:pt idx="34874">
                  <c:v>640.39381189999995</c:v>
                </c:pt>
                <c:pt idx="34875">
                  <c:v>640.41593609999995</c:v>
                </c:pt>
                <c:pt idx="34876">
                  <c:v>640.43805909999992</c:v>
                </c:pt>
                <c:pt idx="34877">
                  <c:v>640.46018089999995</c:v>
                </c:pt>
                <c:pt idx="34878">
                  <c:v>640.48230139999998</c:v>
                </c:pt>
                <c:pt idx="34879">
                  <c:v>640.50442079999993</c:v>
                </c:pt>
                <c:pt idx="34880">
                  <c:v>640.52653899999996</c:v>
                </c:pt>
                <c:pt idx="34881">
                  <c:v>640.54865599999994</c:v>
                </c:pt>
                <c:pt idx="34882">
                  <c:v>640.57077179999999</c:v>
                </c:pt>
                <c:pt idx="34883">
                  <c:v>640.5928864</c:v>
                </c:pt>
                <c:pt idx="34884">
                  <c:v>640.61499990000004</c:v>
                </c:pt>
                <c:pt idx="34885">
                  <c:v>640.63711209999997</c:v>
                </c:pt>
                <c:pt idx="34886">
                  <c:v>640.65922309999996</c:v>
                </c:pt>
                <c:pt idx="34887">
                  <c:v>640.68133289999992</c:v>
                </c:pt>
                <c:pt idx="34888">
                  <c:v>640.70344160000002</c:v>
                </c:pt>
                <c:pt idx="34889">
                  <c:v>640.72554899999989</c:v>
                </c:pt>
                <c:pt idx="34890">
                  <c:v>640.74765519999994</c:v>
                </c:pt>
                <c:pt idx="34891">
                  <c:v>640.76976030000003</c:v>
                </c:pt>
                <c:pt idx="34892">
                  <c:v>640.7918641</c:v>
                </c:pt>
                <c:pt idx="34893">
                  <c:v>640.8139668</c:v>
                </c:pt>
                <c:pt idx="34894">
                  <c:v>640.83606829999997</c:v>
                </c:pt>
                <c:pt idx="34895">
                  <c:v>640.85816849999992</c:v>
                </c:pt>
                <c:pt idx="34896">
                  <c:v>640.88026760000002</c:v>
                </c:pt>
                <c:pt idx="34897">
                  <c:v>640.90236549999997</c:v>
                </c:pt>
                <c:pt idx="34898">
                  <c:v>640.92446219999999</c:v>
                </c:pt>
                <c:pt idx="34899">
                  <c:v>640.94655759999989</c:v>
                </c:pt>
                <c:pt idx="34900">
                  <c:v>640.96865189999994</c:v>
                </c:pt>
                <c:pt idx="34901">
                  <c:v>640.99074499999995</c:v>
                </c:pt>
                <c:pt idx="34902">
                  <c:v>641.01283689999991</c:v>
                </c:pt>
                <c:pt idx="34903">
                  <c:v>641.03492759999995</c:v>
                </c:pt>
                <c:pt idx="34904">
                  <c:v>641.05701709999994</c:v>
                </c:pt>
                <c:pt idx="34905">
                  <c:v>641.07910549999997</c:v>
                </c:pt>
                <c:pt idx="34906">
                  <c:v>641.10119259999988</c:v>
                </c:pt>
                <c:pt idx="34907">
                  <c:v>641.12327849999986</c:v>
                </c:pt>
                <c:pt idx="34908">
                  <c:v>641.14536320000002</c:v>
                </c:pt>
                <c:pt idx="34909">
                  <c:v>641.16744679999999</c:v>
                </c:pt>
                <c:pt idx="34910">
                  <c:v>641.18952909999996</c:v>
                </c:pt>
                <c:pt idx="34911">
                  <c:v>641.21161019999988</c:v>
                </c:pt>
                <c:pt idx="34912">
                  <c:v>641.23369019999996</c:v>
                </c:pt>
                <c:pt idx="34913">
                  <c:v>641.25576889999991</c:v>
                </c:pt>
                <c:pt idx="34914">
                  <c:v>641.27784650000001</c:v>
                </c:pt>
                <c:pt idx="34915">
                  <c:v>641.29992289999996</c:v>
                </c:pt>
                <c:pt idx="34916">
                  <c:v>641.32199800000001</c:v>
                </c:pt>
                <c:pt idx="34917">
                  <c:v>641.34407199999987</c:v>
                </c:pt>
                <c:pt idx="34918">
                  <c:v>641.36614480000003</c:v>
                </c:pt>
                <c:pt idx="34919">
                  <c:v>641.38821639999992</c:v>
                </c:pt>
                <c:pt idx="34920">
                  <c:v>641.41028669999992</c:v>
                </c:pt>
                <c:pt idx="34921">
                  <c:v>641.43235589999995</c:v>
                </c:pt>
                <c:pt idx="34922">
                  <c:v>641.45442389999994</c:v>
                </c:pt>
                <c:pt idx="34923">
                  <c:v>641.4764907</c:v>
                </c:pt>
                <c:pt idx="34924">
                  <c:v>641.49855630000002</c:v>
                </c:pt>
                <c:pt idx="34925">
                  <c:v>641.52062079999996</c:v>
                </c:pt>
                <c:pt idx="34926">
                  <c:v>641.54268400000001</c:v>
                </c:pt>
                <c:pt idx="34927">
                  <c:v>641.56474600000001</c:v>
                </c:pt>
                <c:pt idx="34928">
                  <c:v>641.58680679999998</c:v>
                </c:pt>
                <c:pt idx="34929">
                  <c:v>641.60886640000001</c:v>
                </c:pt>
                <c:pt idx="34930">
                  <c:v>641.63092489999997</c:v>
                </c:pt>
                <c:pt idx="34931">
                  <c:v>641.65298209999992</c:v>
                </c:pt>
                <c:pt idx="34932">
                  <c:v>641.67503820000002</c:v>
                </c:pt>
                <c:pt idx="34933">
                  <c:v>641.697093</c:v>
                </c:pt>
                <c:pt idx="34934">
                  <c:v>641.7191466999999</c:v>
                </c:pt>
                <c:pt idx="34935">
                  <c:v>641.74119910000002</c:v>
                </c:pt>
                <c:pt idx="34936">
                  <c:v>641.76325039999995</c:v>
                </c:pt>
                <c:pt idx="34937">
                  <c:v>641.78530039999998</c:v>
                </c:pt>
                <c:pt idx="34938">
                  <c:v>641.80734929999994</c:v>
                </c:pt>
                <c:pt idx="34939">
                  <c:v>641.82939699999997</c:v>
                </c:pt>
                <c:pt idx="34940">
                  <c:v>641.85144349999996</c:v>
                </c:pt>
                <c:pt idx="34941">
                  <c:v>641.87348880000002</c:v>
                </c:pt>
                <c:pt idx="34942">
                  <c:v>641.89553279999996</c:v>
                </c:pt>
                <c:pt idx="34943">
                  <c:v>641.91757569999993</c:v>
                </c:pt>
                <c:pt idx="34944">
                  <c:v>641.93961739999997</c:v>
                </c:pt>
                <c:pt idx="34945">
                  <c:v>641.96165789999998</c:v>
                </c:pt>
                <c:pt idx="34946">
                  <c:v>641.9836972999999</c:v>
                </c:pt>
                <c:pt idx="34947">
                  <c:v>642.00573540000005</c:v>
                </c:pt>
                <c:pt idx="34948">
                  <c:v>642.02777229999992</c:v>
                </c:pt>
                <c:pt idx="34949">
                  <c:v>642.04980799999987</c:v>
                </c:pt>
                <c:pt idx="34950">
                  <c:v>642.0718425</c:v>
                </c:pt>
                <c:pt idx="34951">
                  <c:v>642.09387589999994</c:v>
                </c:pt>
                <c:pt idx="34952">
                  <c:v>642.11590799999999</c:v>
                </c:pt>
                <c:pt idx="34953">
                  <c:v>642.13793899999996</c:v>
                </c:pt>
                <c:pt idx="34954">
                  <c:v>642.15996869999992</c:v>
                </c:pt>
                <c:pt idx="34955">
                  <c:v>642.18199729999992</c:v>
                </c:pt>
                <c:pt idx="34956">
                  <c:v>642.20402460000003</c:v>
                </c:pt>
                <c:pt idx="34957">
                  <c:v>642.22605080000005</c:v>
                </c:pt>
                <c:pt idx="34958">
                  <c:v>642.24807569999996</c:v>
                </c:pt>
                <c:pt idx="34959">
                  <c:v>642.27009950000001</c:v>
                </c:pt>
                <c:pt idx="34960">
                  <c:v>642.29212210000003</c:v>
                </c:pt>
                <c:pt idx="34961">
                  <c:v>642.3141435</c:v>
                </c:pt>
                <c:pt idx="34962">
                  <c:v>642.33616370000004</c:v>
                </c:pt>
                <c:pt idx="34963">
                  <c:v>642.35818269999993</c:v>
                </c:pt>
                <c:pt idx="34964">
                  <c:v>642.38020039999992</c:v>
                </c:pt>
                <c:pt idx="34965">
                  <c:v>642.40221699999995</c:v>
                </c:pt>
                <c:pt idx="34966">
                  <c:v>642.42423250000002</c:v>
                </c:pt>
                <c:pt idx="34967">
                  <c:v>642.44624669999996</c:v>
                </c:pt>
                <c:pt idx="34968">
                  <c:v>642.46825969999998</c:v>
                </c:pt>
                <c:pt idx="34969">
                  <c:v>642.49027149999995</c:v>
                </c:pt>
                <c:pt idx="34970">
                  <c:v>642.51228209999999</c:v>
                </c:pt>
                <c:pt idx="34971">
                  <c:v>642.53429149999999</c:v>
                </c:pt>
                <c:pt idx="34972">
                  <c:v>642.55629979999992</c:v>
                </c:pt>
                <c:pt idx="34973">
                  <c:v>642.57830679999995</c:v>
                </c:pt>
                <c:pt idx="34974">
                  <c:v>642.60031270000002</c:v>
                </c:pt>
                <c:pt idx="34975">
                  <c:v>642.62231729999996</c:v>
                </c:pt>
                <c:pt idx="34976">
                  <c:v>642.64432079999995</c:v>
                </c:pt>
                <c:pt idx="34977">
                  <c:v>642.66632299999992</c:v>
                </c:pt>
                <c:pt idx="34978">
                  <c:v>642.68832410000005</c:v>
                </c:pt>
                <c:pt idx="34979">
                  <c:v>642.71032389999993</c:v>
                </c:pt>
                <c:pt idx="34980">
                  <c:v>642.73232259999997</c:v>
                </c:pt>
                <c:pt idx="34981">
                  <c:v>642.75432009999997</c:v>
                </c:pt>
                <c:pt idx="34982">
                  <c:v>642.77631639999993</c:v>
                </c:pt>
                <c:pt idx="34983">
                  <c:v>642.79831149999995</c:v>
                </c:pt>
                <c:pt idx="34984">
                  <c:v>642.82030539999994</c:v>
                </c:pt>
                <c:pt idx="34985">
                  <c:v>642.84229799999991</c:v>
                </c:pt>
                <c:pt idx="34986">
                  <c:v>642.86428949999993</c:v>
                </c:pt>
                <c:pt idx="34987">
                  <c:v>642.88627989999998</c:v>
                </c:pt>
                <c:pt idx="34988">
                  <c:v>642.90826900000002</c:v>
                </c:pt>
                <c:pt idx="34989">
                  <c:v>642.9302568999999</c:v>
                </c:pt>
                <c:pt idx="34990">
                  <c:v>642.95224359999997</c:v>
                </c:pt>
                <c:pt idx="34991">
                  <c:v>642.97422909999989</c:v>
                </c:pt>
                <c:pt idx="34992">
                  <c:v>642.99621349999995</c:v>
                </c:pt>
                <c:pt idx="34993">
                  <c:v>643.01819660000001</c:v>
                </c:pt>
                <c:pt idx="34994">
                  <c:v>643.04017849999991</c:v>
                </c:pt>
                <c:pt idx="34995">
                  <c:v>643.06215929999996</c:v>
                </c:pt>
                <c:pt idx="34996">
                  <c:v>643.08413880000001</c:v>
                </c:pt>
                <c:pt idx="34997">
                  <c:v>643.10611719999997</c:v>
                </c:pt>
                <c:pt idx="34998">
                  <c:v>643.12809429999993</c:v>
                </c:pt>
                <c:pt idx="34999">
                  <c:v>643.15007030000004</c:v>
                </c:pt>
                <c:pt idx="35000">
                  <c:v>643.17204509999999</c:v>
                </c:pt>
                <c:pt idx="35001">
                  <c:v>643.19401859999994</c:v>
                </c:pt>
                <c:pt idx="35002">
                  <c:v>643.21599099999992</c:v>
                </c:pt>
                <c:pt idx="35003">
                  <c:v>643.23796219999997</c:v>
                </c:pt>
                <c:pt idx="35004">
                  <c:v>643.25993219999998</c:v>
                </c:pt>
                <c:pt idx="35005">
                  <c:v>643.28190099999995</c:v>
                </c:pt>
                <c:pt idx="35006">
                  <c:v>643.30386859999999</c:v>
                </c:pt>
                <c:pt idx="35007">
                  <c:v>643.32583499999998</c:v>
                </c:pt>
                <c:pt idx="35008">
                  <c:v>643.34780019999994</c:v>
                </c:pt>
                <c:pt idx="35009">
                  <c:v>643.36976419999996</c:v>
                </c:pt>
                <c:pt idx="35010">
                  <c:v>643.39172699999995</c:v>
                </c:pt>
                <c:pt idx="35011">
                  <c:v>643.4136886</c:v>
                </c:pt>
                <c:pt idx="35012">
                  <c:v>643.43564900000001</c:v>
                </c:pt>
                <c:pt idx="35013">
                  <c:v>643.45760829999995</c:v>
                </c:pt>
                <c:pt idx="35014">
                  <c:v>643.47956629999999</c:v>
                </c:pt>
                <c:pt idx="35015">
                  <c:v>643.50152309999999</c:v>
                </c:pt>
                <c:pt idx="35016">
                  <c:v>643.52347880000002</c:v>
                </c:pt>
                <c:pt idx="35017">
                  <c:v>643.54543319999993</c:v>
                </c:pt>
                <c:pt idx="35018">
                  <c:v>643.5673865</c:v>
                </c:pt>
                <c:pt idx="35019">
                  <c:v>643.58933850000005</c:v>
                </c:pt>
                <c:pt idx="35020">
                  <c:v>643.61128939999992</c:v>
                </c:pt>
                <c:pt idx="35021">
                  <c:v>643.63323909999997</c:v>
                </c:pt>
                <c:pt idx="35022">
                  <c:v>643.6551874999999</c:v>
                </c:pt>
                <c:pt idx="35023">
                  <c:v>643.67713479999986</c:v>
                </c:pt>
                <c:pt idx="35024">
                  <c:v>643.69908090000001</c:v>
                </c:pt>
                <c:pt idx="35025">
                  <c:v>643.72102580000001</c:v>
                </c:pt>
                <c:pt idx="35026">
                  <c:v>643.74296949999996</c:v>
                </c:pt>
                <c:pt idx="35027">
                  <c:v>643.76491199999998</c:v>
                </c:pt>
                <c:pt idx="35028">
                  <c:v>643.78685329999996</c:v>
                </c:pt>
                <c:pt idx="35029">
                  <c:v>643.80879340000001</c:v>
                </c:pt>
                <c:pt idx="35030">
                  <c:v>643.83073230000002</c:v>
                </c:pt>
                <c:pt idx="35031">
                  <c:v>643.85266999999999</c:v>
                </c:pt>
                <c:pt idx="35032">
                  <c:v>643.87460649999991</c:v>
                </c:pt>
                <c:pt idx="35033">
                  <c:v>643.89654179999991</c:v>
                </c:pt>
                <c:pt idx="35034">
                  <c:v>643.91847600000006</c:v>
                </c:pt>
                <c:pt idx="35035">
                  <c:v>643.94040889999997</c:v>
                </c:pt>
                <c:pt idx="35036">
                  <c:v>643.96234060000006</c:v>
                </c:pt>
                <c:pt idx="35037">
                  <c:v>643.98427119999997</c:v>
                </c:pt>
                <c:pt idx="35038">
                  <c:v>644.00620049999998</c:v>
                </c:pt>
                <c:pt idx="35039">
                  <c:v>644.02812870000002</c:v>
                </c:pt>
                <c:pt idx="35040">
                  <c:v>644.05005559999995</c:v>
                </c:pt>
                <c:pt idx="35041">
                  <c:v>644.07198140000003</c:v>
                </c:pt>
                <c:pt idx="35042">
                  <c:v>644.09390599999995</c:v>
                </c:pt>
                <c:pt idx="35043">
                  <c:v>644.11582929999997</c:v>
                </c:pt>
                <c:pt idx="35044">
                  <c:v>644.13775149999992</c:v>
                </c:pt>
                <c:pt idx="35045">
                  <c:v>644.15967249999994</c:v>
                </c:pt>
                <c:pt idx="35046">
                  <c:v>644.18159229999992</c:v>
                </c:pt>
                <c:pt idx="35047">
                  <c:v>644.20351089999997</c:v>
                </c:pt>
                <c:pt idx="35048">
                  <c:v>644.22542829999998</c:v>
                </c:pt>
                <c:pt idx="35049">
                  <c:v>644.24734449999994</c:v>
                </c:pt>
                <c:pt idx="35050">
                  <c:v>644.26925949999998</c:v>
                </c:pt>
                <c:pt idx="35051">
                  <c:v>644.29117329999997</c:v>
                </c:pt>
                <c:pt idx="35052">
                  <c:v>644.31308590000003</c:v>
                </c:pt>
                <c:pt idx="35053">
                  <c:v>644.33499729999994</c:v>
                </c:pt>
                <c:pt idx="35054">
                  <c:v>644.35690749999992</c:v>
                </c:pt>
                <c:pt idx="35055">
                  <c:v>644.37881659999994</c:v>
                </c:pt>
                <c:pt idx="35056">
                  <c:v>644.40072440000006</c:v>
                </c:pt>
                <c:pt idx="35057">
                  <c:v>644.42263100000002</c:v>
                </c:pt>
                <c:pt idx="35058">
                  <c:v>644.44453650000003</c:v>
                </c:pt>
                <c:pt idx="35059">
                  <c:v>644.46644070000002</c:v>
                </c:pt>
                <c:pt idx="35060">
                  <c:v>644.48834379999994</c:v>
                </c:pt>
                <c:pt idx="35061">
                  <c:v>644.51024559999996</c:v>
                </c:pt>
                <c:pt idx="35062">
                  <c:v>644.53214630000002</c:v>
                </c:pt>
                <c:pt idx="35063">
                  <c:v>644.55404579999993</c:v>
                </c:pt>
                <c:pt idx="35064">
                  <c:v>644.57594399999994</c:v>
                </c:pt>
                <c:pt idx="35065">
                  <c:v>644.59784109999998</c:v>
                </c:pt>
                <c:pt idx="35066">
                  <c:v>644.61973699999999</c:v>
                </c:pt>
                <c:pt idx="35067">
                  <c:v>644.64163169999995</c:v>
                </c:pt>
                <c:pt idx="35068">
                  <c:v>644.66352519999998</c:v>
                </c:pt>
                <c:pt idx="35069">
                  <c:v>644.68541749999997</c:v>
                </c:pt>
                <c:pt idx="35070">
                  <c:v>644.70730859999992</c:v>
                </c:pt>
                <c:pt idx="35071">
                  <c:v>644.72919849999994</c:v>
                </c:pt>
                <c:pt idx="35072">
                  <c:v>644.75108719999992</c:v>
                </c:pt>
                <c:pt idx="35073">
                  <c:v>644.77297469999996</c:v>
                </c:pt>
                <c:pt idx="35074">
                  <c:v>644.79486099999997</c:v>
                </c:pt>
                <c:pt idx="35075">
                  <c:v>644.81674609999993</c:v>
                </c:pt>
                <c:pt idx="35076">
                  <c:v>644.83863010000005</c:v>
                </c:pt>
                <c:pt idx="35077">
                  <c:v>644.86051279999992</c:v>
                </c:pt>
                <c:pt idx="35078">
                  <c:v>644.88239429999999</c:v>
                </c:pt>
                <c:pt idx="35079">
                  <c:v>644.90427469999986</c:v>
                </c:pt>
                <c:pt idx="35080">
                  <c:v>644.92615379999995</c:v>
                </c:pt>
                <c:pt idx="35081">
                  <c:v>644.94803179999997</c:v>
                </c:pt>
                <c:pt idx="35082">
                  <c:v>644.96990849999997</c:v>
                </c:pt>
                <c:pt idx="35083">
                  <c:v>644.99178410000002</c:v>
                </c:pt>
                <c:pt idx="35084">
                  <c:v>645.01365849999991</c:v>
                </c:pt>
                <c:pt idx="35085">
                  <c:v>645.0355315999999</c:v>
                </c:pt>
                <c:pt idx="35086">
                  <c:v>645.05740359999993</c:v>
                </c:pt>
                <c:pt idx="35087">
                  <c:v>645.07927439999992</c:v>
                </c:pt>
                <c:pt idx="35088">
                  <c:v>645.10114399999986</c:v>
                </c:pt>
                <c:pt idx="35089">
                  <c:v>645.12301239999988</c:v>
                </c:pt>
                <c:pt idx="35090">
                  <c:v>645.14487959999997</c:v>
                </c:pt>
                <c:pt idx="35091">
                  <c:v>645.16674560000001</c:v>
                </c:pt>
                <c:pt idx="35092">
                  <c:v>645.18861040000002</c:v>
                </c:pt>
                <c:pt idx="35093">
                  <c:v>645.21047399999998</c:v>
                </c:pt>
                <c:pt idx="35094">
                  <c:v>645.23233640000001</c:v>
                </c:pt>
                <c:pt idx="35095">
                  <c:v>645.2541976</c:v>
                </c:pt>
                <c:pt idx="35096">
                  <c:v>645.27605760000006</c:v>
                </c:pt>
                <c:pt idx="35097">
                  <c:v>645.29791649999993</c:v>
                </c:pt>
                <c:pt idx="35098">
                  <c:v>645.3197740999999</c:v>
                </c:pt>
                <c:pt idx="35099">
                  <c:v>645.34163049999995</c:v>
                </c:pt>
                <c:pt idx="35100">
                  <c:v>645.36348579999992</c:v>
                </c:pt>
                <c:pt idx="35101">
                  <c:v>645.3853398</c:v>
                </c:pt>
                <c:pt idx="35102">
                  <c:v>645.4071927</c:v>
                </c:pt>
                <c:pt idx="35103">
                  <c:v>645.42904429999999</c:v>
                </c:pt>
                <c:pt idx="35104">
                  <c:v>645.4508947999999</c:v>
                </c:pt>
                <c:pt idx="35105">
                  <c:v>645.4727441</c:v>
                </c:pt>
                <c:pt idx="35106">
                  <c:v>645.49459209999998</c:v>
                </c:pt>
                <c:pt idx="35107">
                  <c:v>645.51643899999999</c:v>
                </c:pt>
                <c:pt idx="35108">
                  <c:v>645.53828469999996</c:v>
                </c:pt>
                <c:pt idx="35109">
                  <c:v>645.56012920000001</c:v>
                </c:pt>
                <c:pt idx="35110">
                  <c:v>645.58197249999989</c:v>
                </c:pt>
                <c:pt idx="35111">
                  <c:v>645.60381459999996</c:v>
                </c:pt>
                <c:pt idx="35112">
                  <c:v>645.62565549999999</c:v>
                </c:pt>
                <c:pt idx="35113">
                  <c:v>645.64749519999998</c:v>
                </c:pt>
                <c:pt idx="35114">
                  <c:v>645.66933369999992</c:v>
                </c:pt>
                <c:pt idx="35115">
                  <c:v>645.69117099999994</c:v>
                </c:pt>
                <c:pt idx="35116">
                  <c:v>645.71300710000003</c:v>
                </c:pt>
                <c:pt idx="35117">
                  <c:v>645.73484199999996</c:v>
                </c:pt>
                <c:pt idx="35118">
                  <c:v>645.75667579999993</c:v>
                </c:pt>
                <c:pt idx="35119">
                  <c:v>645.77850829999988</c:v>
                </c:pt>
                <c:pt idx="35120">
                  <c:v>645.80033959999992</c:v>
                </c:pt>
                <c:pt idx="35121">
                  <c:v>645.82216979999998</c:v>
                </c:pt>
                <c:pt idx="35122">
                  <c:v>645.84399869999993</c:v>
                </c:pt>
                <c:pt idx="35123">
                  <c:v>645.86582649999991</c:v>
                </c:pt>
                <c:pt idx="35124">
                  <c:v>645.887653</c:v>
                </c:pt>
                <c:pt idx="35125">
                  <c:v>645.90947840000001</c:v>
                </c:pt>
                <c:pt idx="35126">
                  <c:v>645.93130259999987</c:v>
                </c:pt>
                <c:pt idx="35127">
                  <c:v>645.95312549999994</c:v>
                </c:pt>
                <c:pt idx="35128">
                  <c:v>645.97494729999994</c:v>
                </c:pt>
                <c:pt idx="35129">
                  <c:v>645.9967678999999</c:v>
                </c:pt>
                <c:pt idx="35130">
                  <c:v>646.01858729999992</c:v>
                </c:pt>
                <c:pt idx="35131">
                  <c:v>646.04040549999991</c:v>
                </c:pt>
                <c:pt idx="35132">
                  <c:v>646.06222249999996</c:v>
                </c:pt>
                <c:pt idx="35133">
                  <c:v>646.08403829999997</c:v>
                </c:pt>
                <c:pt idx="35134">
                  <c:v>646.10585289999995</c:v>
                </c:pt>
                <c:pt idx="35135">
                  <c:v>646.12766629999999</c:v>
                </c:pt>
                <c:pt idx="35136">
                  <c:v>646.14947849999999</c:v>
                </c:pt>
                <c:pt idx="35137">
                  <c:v>646.17128949999994</c:v>
                </c:pt>
                <c:pt idx="35138">
                  <c:v>646.19309929999997</c:v>
                </c:pt>
                <c:pt idx="35139">
                  <c:v>646.21490789999996</c:v>
                </c:pt>
                <c:pt idx="35140">
                  <c:v>646.23671539999998</c:v>
                </c:pt>
                <c:pt idx="35141">
                  <c:v>646.25852159999999</c:v>
                </c:pt>
                <c:pt idx="35142">
                  <c:v>646.28032669999993</c:v>
                </c:pt>
                <c:pt idx="35143">
                  <c:v>646.30213049999998</c:v>
                </c:pt>
                <c:pt idx="35144">
                  <c:v>646.32393319999994</c:v>
                </c:pt>
                <c:pt idx="35145">
                  <c:v>646.34573460000001</c:v>
                </c:pt>
                <c:pt idx="35146">
                  <c:v>646.36753490000001</c:v>
                </c:pt>
                <c:pt idx="35147">
                  <c:v>646.3893339</c:v>
                </c:pt>
                <c:pt idx="35148">
                  <c:v>646.41113180000002</c:v>
                </c:pt>
                <c:pt idx="35149">
                  <c:v>646.4329285</c:v>
                </c:pt>
                <c:pt idx="35150">
                  <c:v>646.45472399999994</c:v>
                </c:pt>
                <c:pt idx="35151">
                  <c:v>646.47651829999995</c:v>
                </c:pt>
                <c:pt idx="35152">
                  <c:v>646.49831140000003</c:v>
                </c:pt>
                <c:pt idx="35153">
                  <c:v>646.52010319999999</c:v>
                </c:pt>
                <c:pt idx="35154">
                  <c:v>646.54189389999999</c:v>
                </c:pt>
                <c:pt idx="35155">
                  <c:v>646.56368349999991</c:v>
                </c:pt>
                <c:pt idx="35156">
                  <c:v>646.58547179999994</c:v>
                </c:pt>
                <c:pt idx="35157">
                  <c:v>646.60725890000003</c:v>
                </c:pt>
                <c:pt idx="35158">
                  <c:v>646.62904479999997</c:v>
                </c:pt>
                <c:pt idx="35159">
                  <c:v>646.65082949999999</c:v>
                </c:pt>
                <c:pt idx="35160">
                  <c:v>646.67261299999996</c:v>
                </c:pt>
                <c:pt idx="35161">
                  <c:v>646.69439539999996</c:v>
                </c:pt>
                <c:pt idx="35162">
                  <c:v>646.71617649999996</c:v>
                </c:pt>
                <c:pt idx="35163">
                  <c:v>646.7379565</c:v>
                </c:pt>
                <c:pt idx="35164">
                  <c:v>646.75973520000002</c:v>
                </c:pt>
                <c:pt idx="35165">
                  <c:v>646.78151279999997</c:v>
                </c:pt>
                <c:pt idx="35166">
                  <c:v>646.80328909999992</c:v>
                </c:pt>
                <c:pt idx="35167">
                  <c:v>646.82506430000001</c:v>
                </c:pt>
                <c:pt idx="35168">
                  <c:v>646.84683819999998</c:v>
                </c:pt>
                <c:pt idx="35169">
                  <c:v>646.86861099999999</c:v>
                </c:pt>
                <c:pt idx="35170">
                  <c:v>646.89038259999995</c:v>
                </c:pt>
                <c:pt idx="35171">
                  <c:v>646.91215299999999</c:v>
                </c:pt>
                <c:pt idx="35172">
                  <c:v>646.93392219999998</c:v>
                </c:pt>
                <c:pt idx="35173">
                  <c:v>646.95569009999997</c:v>
                </c:pt>
                <c:pt idx="35174">
                  <c:v>646.97745689999988</c:v>
                </c:pt>
                <c:pt idx="35175">
                  <c:v>646.99922249999986</c:v>
                </c:pt>
                <c:pt idx="35176">
                  <c:v>647.02098689999991</c:v>
                </c:pt>
                <c:pt idx="35177">
                  <c:v>647.04275019999989</c:v>
                </c:pt>
                <c:pt idx="35178">
                  <c:v>647.06451219999997</c:v>
                </c:pt>
                <c:pt idx="35179">
                  <c:v>647.08627300000001</c:v>
                </c:pt>
                <c:pt idx="35180">
                  <c:v>647.1080326</c:v>
                </c:pt>
                <c:pt idx="35181">
                  <c:v>647.12979099999995</c:v>
                </c:pt>
                <c:pt idx="35182">
                  <c:v>647.15154829999994</c:v>
                </c:pt>
                <c:pt idx="35183">
                  <c:v>647.17330430000004</c:v>
                </c:pt>
                <c:pt idx="35184">
                  <c:v>647.19505919999995</c:v>
                </c:pt>
                <c:pt idx="35185">
                  <c:v>647.21681279999996</c:v>
                </c:pt>
                <c:pt idx="35186">
                  <c:v>647.2385653</c:v>
                </c:pt>
                <c:pt idx="35187">
                  <c:v>647.26031649999993</c:v>
                </c:pt>
                <c:pt idx="35188">
                  <c:v>647.28206659999989</c:v>
                </c:pt>
                <c:pt idx="35189">
                  <c:v>647.30381539999996</c:v>
                </c:pt>
                <c:pt idx="35190">
                  <c:v>647.32556309999995</c:v>
                </c:pt>
                <c:pt idx="35191">
                  <c:v>647.3473095999999</c:v>
                </c:pt>
                <c:pt idx="35192">
                  <c:v>647.36905489999992</c:v>
                </c:pt>
                <c:pt idx="35193">
                  <c:v>647.3907989999999</c:v>
                </c:pt>
                <c:pt idx="35194">
                  <c:v>647.41254179999999</c:v>
                </c:pt>
                <c:pt idx="35195">
                  <c:v>647.43428349999999</c:v>
                </c:pt>
                <c:pt idx="35196">
                  <c:v>647.45602399999996</c:v>
                </c:pt>
                <c:pt idx="35197">
                  <c:v>647.47776329999999</c:v>
                </c:pt>
                <c:pt idx="35198">
                  <c:v>647.49950150000006</c:v>
                </c:pt>
                <c:pt idx="35199">
                  <c:v>647.52123840000002</c:v>
                </c:pt>
                <c:pt idx="35200">
                  <c:v>647.54297409999992</c:v>
                </c:pt>
                <c:pt idx="35201">
                  <c:v>647.56470860000002</c:v>
                </c:pt>
                <c:pt idx="35202">
                  <c:v>647.58644189999995</c:v>
                </c:pt>
                <c:pt idx="35203">
                  <c:v>647.60817409999993</c:v>
                </c:pt>
                <c:pt idx="35204">
                  <c:v>647.62990499999989</c:v>
                </c:pt>
                <c:pt idx="35205">
                  <c:v>647.6516347999999</c:v>
                </c:pt>
                <c:pt idx="35206">
                  <c:v>647.67336329999989</c:v>
                </c:pt>
                <c:pt idx="35207">
                  <c:v>647.69509059999996</c:v>
                </c:pt>
                <c:pt idx="35208">
                  <c:v>647.71681679999995</c:v>
                </c:pt>
                <c:pt idx="35209">
                  <c:v>647.73854180000001</c:v>
                </c:pt>
                <c:pt idx="35210">
                  <c:v>647.76026550000006</c:v>
                </c:pt>
                <c:pt idx="35211">
                  <c:v>647.78198809999992</c:v>
                </c:pt>
                <c:pt idx="35212">
                  <c:v>647.80370949999997</c:v>
                </c:pt>
                <c:pt idx="35213">
                  <c:v>647.82542969999997</c:v>
                </c:pt>
                <c:pt idx="35214">
                  <c:v>647.84714859999997</c:v>
                </c:pt>
                <c:pt idx="35215">
                  <c:v>647.8688664</c:v>
                </c:pt>
                <c:pt idx="35216">
                  <c:v>647.89058299999988</c:v>
                </c:pt>
                <c:pt idx="35217">
                  <c:v>647.91229840000005</c:v>
                </c:pt>
                <c:pt idx="35218">
                  <c:v>647.93401259999996</c:v>
                </c:pt>
                <c:pt idx="35219">
                  <c:v>647.95572559999994</c:v>
                </c:pt>
                <c:pt idx="35220">
                  <c:v>647.97743749999995</c:v>
                </c:pt>
                <c:pt idx="35221">
                  <c:v>647.99914809999996</c:v>
                </c:pt>
                <c:pt idx="35222">
                  <c:v>648.02085750000003</c:v>
                </c:pt>
                <c:pt idx="35223">
                  <c:v>648.04256569999995</c:v>
                </c:pt>
                <c:pt idx="35224">
                  <c:v>648.06427279999991</c:v>
                </c:pt>
                <c:pt idx="35225">
                  <c:v>648.08597859999998</c:v>
                </c:pt>
                <c:pt idx="35226">
                  <c:v>648.1076832</c:v>
                </c:pt>
                <c:pt idx="35227">
                  <c:v>648.12938669999994</c:v>
                </c:pt>
                <c:pt idx="35228">
                  <c:v>648.15108889999999</c:v>
                </c:pt>
                <c:pt idx="35229">
                  <c:v>648.17278999999996</c:v>
                </c:pt>
                <c:pt idx="35230">
                  <c:v>648.19448990000001</c:v>
                </c:pt>
                <c:pt idx="35231">
                  <c:v>648.21618849999993</c:v>
                </c:pt>
                <c:pt idx="35232">
                  <c:v>648.23788599999989</c:v>
                </c:pt>
                <c:pt idx="35233">
                  <c:v>648.25958229999992</c:v>
                </c:pt>
                <c:pt idx="35234">
                  <c:v>648.28127739999991</c:v>
                </c:pt>
                <c:pt idx="35235">
                  <c:v>648.30297119999989</c:v>
                </c:pt>
                <c:pt idx="35236">
                  <c:v>648.3246638999999</c:v>
                </c:pt>
                <c:pt idx="35237">
                  <c:v>648.34635539999988</c:v>
                </c:pt>
                <c:pt idx="35238">
                  <c:v>648.36804569999993</c:v>
                </c:pt>
                <c:pt idx="35239">
                  <c:v>648.38973479999993</c:v>
                </c:pt>
                <c:pt idx="35240">
                  <c:v>648.4114227</c:v>
                </c:pt>
                <c:pt idx="35241">
                  <c:v>648.43310949999989</c:v>
                </c:pt>
                <c:pt idx="35242">
                  <c:v>648.45479499999999</c:v>
                </c:pt>
                <c:pt idx="35243">
                  <c:v>648.47647929999994</c:v>
                </c:pt>
                <c:pt idx="35244">
                  <c:v>648.49816239999996</c:v>
                </c:pt>
                <c:pt idx="35245">
                  <c:v>648.51984440000001</c:v>
                </c:pt>
                <c:pt idx="35246">
                  <c:v>648.54152509999994</c:v>
                </c:pt>
                <c:pt idx="35247">
                  <c:v>648.56320459999995</c:v>
                </c:pt>
                <c:pt idx="35248">
                  <c:v>648.58488299999999</c:v>
                </c:pt>
                <c:pt idx="35249">
                  <c:v>648.60656010000002</c:v>
                </c:pt>
                <c:pt idx="35250">
                  <c:v>648.62823609999998</c:v>
                </c:pt>
                <c:pt idx="35251">
                  <c:v>648.64991090000001</c:v>
                </c:pt>
                <c:pt idx="35252">
                  <c:v>648.67158440000003</c:v>
                </c:pt>
                <c:pt idx="35253">
                  <c:v>648.69325679999997</c:v>
                </c:pt>
                <c:pt idx="35254">
                  <c:v>648.71492799999999</c:v>
                </c:pt>
                <c:pt idx="35255">
                  <c:v>648.73659789999999</c:v>
                </c:pt>
                <c:pt idx="35256">
                  <c:v>648.75826669999992</c:v>
                </c:pt>
                <c:pt idx="35257">
                  <c:v>648.77993429999992</c:v>
                </c:pt>
                <c:pt idx="35258">
                  <c:v>648.80160069999988</c:v>
                </c:pt>
                <c:pt idx="35259">
                  <c:v>648.82326590000002</c:v>
                </c:pt>
                <c:pt idx="35260">
                  <c:v>648.8449298999999</c:v>
                </c:pt>
                <c:pt idx="35261">
                  <c:v>648.86659269999996</c:v>
                </c:pt>
                <c:pt idx="35262">
                  <c:v>648.88825429999997</c:v>
                </c:pt>
                <c:pt idx="35263">
                  <c:v>648.90991480000002</c:v>
                </c:pt>
                <c:pt idx="35264">
                  <c:v>648.93157399999996</c:v>
                </c:pt>
                <c:pt idx="35265">
                  <c:v>648.95323199999996</c:v>
                </c:pt>
                <c:pt idx="35266">
                  <c:v>648.97488880000003</c:v>
                </c:pt>
                <c:pt idx="35267">
                  <c:v>648.99654450000003</c:v>
                </c:pt>
                <c:pt idx="35268">
                  <c:v>649.0181988999999</c:v>
                </c:pt>
                <c:pt idx="35269">
                  <c:v>649.03985219999993</c:v>
                </c:pt>
                <c:pt idx="35270">
                  <c:v>649.06150419999994</c:v>
                </c:pt>
                <c:pt idx="35271">
                  <c:v>649.08315509999989</c:v>
                </c:pt>
                <c:pt idx="35272">
                  <c:v>649.10480469999993</c:v>
                </c:pt>
                <c:pt idx="35273">
                  <c:v>649.1264531999999</c:v>
                </c:pt>
                <c:pt idx="35274">
                  <c:v>649.14810049999994</c:v>
                </c:pt>
                <c:pt idx="35275">
                  <c:v>649.16974659999994</c:v>
                </c:pt>
                <c:pt idx="35276">
                  <c:v>649.19139139999993</c:v>
                </c:pt>
                <c:pt idx="35277">
                  <c:v>649.21303509999996</c:v>
                </c:pt>
                <c:pt idx="35278">
                  <c:v>649.23467759999994</c:v>
                </c:pt>
                <c:pt idx="35279">
                  <c:v>649.2563189</c:v>
                </c:pt>
                <c:pt idx="35280">
                  <c:v>649.27795900000001</c:v>
                </c:pt>
                <c:pt idx="35281">
                  <c:v>649.29959789999998</c:v>
                </c:pt>
                <c:pt idx="35282">
                  <c:v>649.32123560000002</c:v>
                </c:pt>
                <c:pt idx="35283">
                  <c:v>649.34287209999991</c:v>
                </c:pt>
                <c:pt idx="35284">
                  <c:v>649.36450749999995</c:v>
                </c:pt>
                <c:pt idx="35285">
                  <c:v>649.38614159999997</c:v>
                </c:pt>
                <c:pt idx="35286">
                  <c:v>649.40777449999996</c:v>
                </c:pt>
                <c:pt idx="35287">
                  <c:v>649.42940620000002</c:v>
                </c:pt>
                <c:pt idx="35288">
                  <c:v>649.45103679999988</c:v>
                </c:pt>
                <c:pt idx="35289">
                  <c:v>649.47266609999997</c:v>
                </c:pt>
                <c:pt idx="35290">
                  <c:v>649.49429429999998</c:v>
                </c:pt>
                <c:pt idx="35291">
                  <c:v>649.51592119999998</c:v>
                </c:pt>
                <c:pt idx="35292">
                  <c:v>649.5375469999999</c:v>
                </c:pt>
                <c:pt idx="35293">
                  <c:v>649.55917149999993</c:v>
                </c:pt>
                <c:pt idx="35294">
                  <c:v>649.5807949</c:v>
                </c:pt>
                <c:pt idx="35295">
                  <c:v>649.60241709999991</c:v>
                </c:pt>
                <c:pt idx="35296">
                  <c:v>649.62403809999989</c:v>
                </c:pt>
                <c:pt idx="35297">
                  <c:v>649.64565779999998</c:v>
                </c:pt>
                <c:pt idx="35298">
                  <c:v>649.66727639999999</c:v>
                </c:pt>
                <c:pt idx="35299">
                  <c:v>649.68889379999996</c:v>
                </c:pt>
                <c:pt idx="35300">
                  <c:v>649.71050999999989</c:v>
                </c:pt>
                <c:pt idx="35301">
                  <c:v>649.732125</c:v>
                </c:pt>
                <c:pt idx="35302">
                  <c:v>649.75373879999995</c:v>
                </c:pt>
                <c:pt idx="35303">
                  <c:v>649.77535139999998</c:v>
                </c:pt>
                <c:pt idx="35304">
                  <c:v>649.79696279999996</c:v>
                </c:pt>
                <c:pt idx="35305">
                  <c:v>649.81857300000001</c:v>
                </c:pt>
                <c:pt idx="35306">
                  <c:v>649.84018209999999</c:v>
                </c:pt>
                <c:pt idx="35307">
                  <c:v>649.86178989999996</c:v>
                </c:pt>
                <c:pt idx="35308">
                  <c:v>649.8833965</c:v>
                </c:pt>
                <c:pt idx="35309">
                  <c:v>649.90500199999997</c:v>
                </c:pt>
                <c:pt idx="35310">
                  <c:v>649.92660619999992</c:v>
                </c:pt>
                <c:pt idx="35311">
                  <c:v>649.94820929999992</c:v>
                </c:pt>
                <c:pt idx="35312">
                  <c:v>649.96981110000002</c:v>
                </c:pt>
                <c:pt idx="35313">
                  <c:v>649.99141179999992</c:v>
                </c:pt>
                <c:pt idx="35314">
                  <c:v>650.01301119999994</c:v>
                </c:pt>
                <c:pt idx="35315">
                  <c:v>650.03460949999999</c:v>
                </c:pt>
                <c:pt idx="35316">
                  <c:v>650.05620659999988</c:v>
                </c:pt>
                <c:pt idx="35317">
                  <c:v>650.0778024</c:v>
                </c:pt>
                <c:pt idx="35318">
                  <c:v>650.09939709999992</c:v>
                </c:pt>
                <c:pt idx="35319">
                  <c:v>650.12099060000003</c:v>
                </c:pt>
                <c:pt idx="35320">
                  <c:v>650.14258289999998</c:v>
                </c:pt>
                <c:pt idx="35321">
                  <c:v>650.16417399999989</c:v>
                </c:pt>
                <c:pt idx="35322">
                  <c:v>650.18576389999998</c:v>
                </c:pt>
                <c:pt idx="35323">
                  <c:v>650.20735259999992</c:v>
                </c:pt>
                <c:pt idx="35324">
                  <c:v>650.22894009999993</c:v>
                </c:pt>
                <c:pt idx="35325">
                  <c:v>650.2505263999999</c:v>
                </c:pt>
                <c:pt idx="35326">
                  <c:v>650.27211149999994</c:v>
                </c:pt>
                <c:pt idx="35327">
                  <c:v>650.2936954999999</c:v>
                </c:pt>
                <c:pt idx="35328">
                  <c:v>650.31527819999997</c:v>
                </c:pt>
                <c:pt idx="35329">
                  <c:v>650.33685969999999</c:v>
                </c:pt>
                <c:pt idx="35330">
                  <c:v>650.35844009999994</c:v>
                </c:pt>
                <c:pt idx="35331">
                  <c:v>650.38001919999999</c:v>
                </c:pt>
                <c:pt idx="35332">
                  <c:v>650.4015971</c:v>
                </c:pt>
                <c:pt idx="35333">
                  <c:v>650.42317390000005</c:v>
                </c:pt>
                <c:pt idx="35334">
                  <c:v>650.44474949999994</c:v>
                </c:pt>
                <c:pt idx="35335">
                  <c:v>650.46632379999994</c:v>
                </c:pt>
                <c:pt idx="35336">
                  <c:v>650.48789699999998</c:v>
                </c:pt>
                <c:pt idx="35337">
                  <c:v>650.50946899999997</c:v>
                </c:pt>
                <c:pt idx="35338">
                  <c:v>650.53103970000006</c:v>
                </c:pt>
                <c:pt idx="35339">
                  <c:v>650.55260929999997</c:v>
                </c:pt>
                <c:pt idx="35340">
                  <c:v>650.57417770000006</c:v>
                </c:pt>
                <c:pt idx="35341">
                  <c:v>650.59574489999989</c:v>
                </c:pt>
                <c:pt idx="35342">
                  <c:v>650.61731089999989</c:v>
                </c:pt>
                <c:pt idx="35343">
                  <c:v>650.63887569999997</c:v>
                </c:pt>
                <c:pt idx="35344">
                  <c:v>650.66043930000001</c:v>
                </c:pt>
                <c:pt idx="35345">
                  <c:v>650.68200169999989</c:v>
                </c:pt>
                <c:pt idx="35346">
                  <c:v>650.70356289999995</c:v>
                </c:pt>
                <c:pt idx="35347">
                  <c:v>650.72512289999997</c:v>
                </c:pt>
                <c:pt idx="35348">
                  <c:v>650.74668169999995</c:v>
                </c:pt>
                <c:pt idx="35349">
                  <c:v>650.76823939999997</c:v>
                </c:pt>
                <c:pt idx="35350">
                  <c:v>650.78979579999998</c:v>
                </c:pt>
                <c:pt idx="35351">
                  <c:v>650.81135099999995</c:v>
                </c:pt>
                <c:pt idx="35352">
                  <c:v>650.83290510000006</c:v>
                </c:pt>
                <c:pt idx="35353">
                  <c:v>650.85445790000006</c:v>
                </c:pt>
                <c:pt idx="35354">
                  <c:v>650.87600959999997</c:v>
                </c:pt>
                <c:pt idx="35355">
                  <c:v>650.89756</c:v>
                </c:pt>
                <c:pt idx="35356">
                  <c:v>650.91910929999995</c:v>
                </c:pt>
                <c:pt idx="35357">
                  <c:v>650.94065739999996</c:v>
                </c:pt>
                <c:pt idx="35358">
                  <c:v>650.96220419999997</c:v>
                </c:pt>
                <c:pt idx="35359">
                  <c:v>650.98374990000002</c:v>
                </c:pt>
                <c:pt idx="35360">
                  <c:v>651.00529439999991</c:v>
                </c:pt>
                <c:pt idx="35361">
                  <c:v>651.02683769999999</c:v>
                </c:pt>
                <c:pt idx="35362">
                  <c:v>651.04837979999991</c:v>
                </c:pt>
                <c:pt idx="35363">
                  <c:v>651.06992070000001</c:v>
                </c:pt>
                <c:pt idx="35364">
                  <c:v>651.09146039999996</c:v>
                </c:pt>
                <c:pt idx="35365">
                  <c:v>651.11299889999998</c:v>
                </c:pt>
                <c:pt idx="35366">
                  <c:v>651.13453619999996</c:v>
                </c:pt>
                <c:pt idx="35367">
                  <c:v>651.15607229999989</c:v>
                </c:pt>
                <c:pt idx="35368">
                  <c:v>651.1776071999999</c:v>
                </c:pt>
                <c:pt idx="35369">
                  <c:v>651.19914089999986</c:v>
                </c:pt>
                <c:pt idx="35370">
                  <c:v>651.22067349999998</c:v>
                </c:pt>
                <c:pt idx="35371">
                  <c:v>651.24220479999997</c:v>
                </c:pt>
                <c:pt idx="35372">
                  <c:v>651.26373489999992</c:v>
                </c:pt>
                <c:pt idx="35373">
                  <c:v>651.28526390000002</c:v>
                </c:pt>
                <c:pt idx="35374">
                  <c:v>651.30679159999988</c:v>
                </c:pt>
                <c:pt idx="35375">
                  <c:v>651.32831820000001</c:v>
                </c:pt>
                <c:pt idx="35376">
                  <c:v>651.34984349999991</c:v>
                </c:pt>
                <c:pt idx="35377">
                  <c:v>651.37136769999995</c:v>
                </c:pt>
                <c:pt idx="35378">
                  <c:v>651.39289069999995</c:v>
                </c:pt>
                <c:pt idx="35379">
                  <c:v>651.41441239999995</c:v>
                </c:pt>
                <c:pt idx="35380">
                  <c:v>651.43593299999998</c:v>
                </c:pt>
                <c:pt idx="35381">
                  <c:v>651.45745239999997</c:v>
                </c:pt>
                <c:pt idx="35382">
                  <c:v>651.47897059999991</c:v>
                </c:pt>
                <c:pt idx="35383">
                  <c:v>651.50048759999993</c:v>
                </c:pt>
                <c:pt idx="35384">
                  <c:v>651.5220033999999</c:v>
                </c:pt>
                <c:pt idx="35385">
                  <c:v>651.54351799999995</c:v>
                </c:pt>
                <c:pt idx="35386">
                  <c:v>651.56503139999995</c:v>
                </c:pt>
                <c:pt idx="35387">
                  <c:v>651.58654360000003</c:v>
                </c:pt>
                <c:pt idx="35388">
                  <c:v>651.60805459999995</c:v>
                </c:pt>
                <c:pt idx="35389">
                  <c:v>651.62956439999994</c:v>
                </c:pt>
                <c:pt idx="35390">
                  <c:v>651.65107299999988</c:v>
                </c:pt>
                <c:pt idx="35391">
                  <c:v>651.67258049999998</c:v>
                </c:pt>
                <c:pt idx="35392">
                  <c:v>651.69408669999996</c:v>
                </c:pt>
                <c:pt idx="35393">
                  <c:v>651.7155917</c:v>
                </c:pt>
                <c:pt idx="35394">
                  <c:v>651.73709559999998</c:v>
                </c:pt>
                <c:pt idx="35395">
                  <c:v>651.75859819999994</c:v>
                </c:pt>
                <c:pt idx="35396">
                  <c:v>651.78009969999994</c:v>
                </c:pt>
                <c:pt idx="35397">
                  <c:v>651.80159989999993</c:v>
                </c:pt>
                <c:pt idx="35398">
                  <c:v>651.82309899999996</c:v>
                </c:pt>
                <c:pt idx="35399">
                  <c:v>651.84459679999998</c:v>
                </c:pt>
                <c:pt idx="35400">
                  <c:v>651.86609349999992</c:v>
                </c:pt>
                <c:pt idx="35401">
                  <c:v>651.88758899999993</c:v>
                </c:pt>
                <c:pt idx="35402">
                  <c:v>651.90908330000002</c:v>
                </c:pt>
                <c:pt idx="35403">
                  <c:v>651.93057639999995</c:v>
                </c:pt>
                <c:pt idx="35404">
                  <c:v>651.95206819999999</c:v>
                </c:pt>
                <c:pt idx="35405">
                  <c:v>651.97355889999994</c:v>
                </c:pt>
                <c:pt idx="35406">
                  <c:v>651.99504839999997</c:v>
                </c:pt>
                <c:pt idx="35407">
                  <c:v>652.01653669999996</c:v>
                </c:pt>
                <c:pt idx="35408">
                  <c:v>652.03802389999998</c:v>
                </c:pt>
                <c:pt idx="35409">
                  <c:v>652.05950979999989</c:v>
                </c:pt>
                <c:pt idx="35410">
                  <c:v>652.08099449999997</c:v>
                </c:pt>
                <c:pt idx="35411">
                  <c:v>652.10247800000002</c:v>
                </c:pt>
                <c:pt idx="35412">
                  <c:v>652.12396030000002</c:v>
                </c:pt>
                <c:pt idx="35413">
                  <c:v>652.14544149999995</c:v>
                </c:pt>
                <c:pt idx="35414">
                  <c:v>652.16692139999998</c:v>
                </c:pt>
                <c:pt idx="35415">
                  <c:v>652.18840020000005</c:v>
                </c:pt>
                <c:pt idx="35416">
                  <c:v>652.20987769999988</c:v>
                </c:pt>
                <c:pt idx="35417">
                  <c:v>652.23135409999998</c:v>
                </c:pt>
                <c:pt idx="35418">
                  <c:v>652.25282919999995</c:v>
                </c:pt>
                <c:pt idx="35419">
                  <c:v>652.27430319999996</c:v>
                </c:pt>
                <c:pt idx="35420">
                  <c:v>652.29577589999997</c:v>
                </c:pt>
                <c:pt idx="35421">
                  <c:v>652.31724749999989</c:v>
                </c:pt>
                <c:pt idx="35422">
                  <c:v>652.33871790000001</c:v>
                </c:pt>
                <c:pt idx="35423">
                  <c:v>652.36018709999996</c:v>
                </c:pt>
                <c:pt idx="35424">
                  <c:v>652.38165499999991</c:v>
                </c:pt>
                <c:pt idx="35425">
                  <c:v>652.40312180000001</c:v>
                </c:pt>
                <c:pt idx="35426">
                  <c:v>652.42458739999995</c:v>
                </c:pt>
                <c:pt idx="35427">
                  <c:v>652.44605179999996</c:v>
                </c:pt>
                <c:pt idx="35428">
                  <c:v>652.46751499999993</c:v>
                </c:pt>
                <c:pt idx="35429">
                  <c:v>652.48897699999998</c:v>
                </c:pt>
                <c:pt idx="35430">
                  <c:v>652.51043790000006</c:v>
                </c:pt>
                <c:pt idx="35431">
                  <c:v>652.5318974999999</c:v>
                </c:pt>
                <c:pt idx="35432">
                  <c:v>652.55335589999993</c:v>
                </c:pt>
                <c:pt idx="35433">
                  <c:v>652.57481310000003</c:v>
                </c:pt>
                <c:pt idx="35434">
                  <c:v>652.59626919999994</c:v>
                </c:pt>
                <c:pt idx="35435">
                  <c:v>652.61772399999995</c:v>
                </c:pt>
                <c:pt idx="35436">
                  <c:v>652.63917759999993</c:v>
                </c:pt>
                <c:pt idx="35437">
                  <c:v>652.66063009999993</c:v>
                </c:pt>
                <c:pt idx="35438">
                  <c:v>652.68208129999994</c:v>
                </c:pt>
                <c:pt idx="35439">
                  <c:v>652.70353139999997</c:v>
                </c:pt>
                <c:pt idx="35440">
                  <c:v>652.72498029999997</c:v>
                </c:pt>
                <c:pt idx="35441">
                  <c:v>652.74642789999996</c:v>
                </c:pt>
                <c:pt idx="35442">
                  <c:v>652.76787439999998</c:v>
                </c:pt>
                <c:pt idx="35443">
                  <c:v>652.78931969999996</c:v>
                </c:pt>
                <c:pt idx="35444">
                  <c:v>652.81076370000005</c:v>
                </c:pt>
                <c:pt idx="35445">
                  <c:v>652.83220659999995</c:v>
                </c:pt>
                <c:pt idx="35446">
                  <c:v>652.85364829999992</c:v>
                </c:pt>
                <c:pt idx="35447">
                  <c:v>652.87508879999996</c:v>
                </c:pt>
                <c:pt idx="35448">
                  <c:v>652.89652809999995</c:v>
                </c:pt>
                <c:pt idx="35449">
                  <c:v>652.91796619999991</c:v>
                </c:pt>
                <c:pt idx="35450">
                  <c:v>652.93940309999994</c:v>
                </c:pt>
                <c:pt idx="35451">
                  <c:v>652.96083879999992</c:v>
                </c:pt>
                <c:pt idx="35452">
                  <c:v>652.98227340000005</c:v>
                </c:pt>
                <c:pt idx="35453">
                  <c:v>653.00370669999995</c:v>
                </c:pt>
                <c:pt idx="35454">
                  <c:v>653.02513879999992</c:v>
                </c:pt>
                <c:pt idx="35455">
                  <c:v>653.04656969999996</c:v>
                </c:pt>
                <c:pt idx="35456">
                  <c:v>653.06799949999993</c:v>
                </c:pt>
                <c:pt idx="35457">
                  <c:v>653.089428</c:v>
                </c:pt>
                <c:pt idx="35458">
                  <c:v>653.11085539999988</c:v>
                </c:pt>
                <c:pt idx="35459">
                  <c:v>653.13228149999998</c:v>
                </c:pt>
                <c:pt idx="35460">
                  <c:v>653.15370649999988</c:v>
                </c:pt>
                <c:pt idx="35461">
                  <c:v>653.17513020000001</c:v>
                </c:pt>
                <c:pt idx="35462">
                  <c:v>653.19655279999995</c:v>
                </c:pt>
                <c:pt idx="35463">
                  <c:v>653.21797419999996</c:v>
                </c:pt>
                <c:pt idx="35464">
                  <c:v>653.23939429999996</c:v>
                </c:pt>
                <c:pt idx="35465">
                  <c:v>653.26081329999988</c:v>
                </c:pt>
                <c:pt idx="35466">
                  <c:v>653.28223109999999</c:v>
                </c:pt>
                <c:pt idx="35467">
                  <c:v>653.30364769999994</c:v>
                </c:pt>
                <c:pt idx="35468">
                  <c:v>653.32506309999997</c:v>
                </c:pt>
                <c:pt idx="35469">
                  <c:v>653.34647729999995</c:v>
                </c:pt>
                <c:pt idx="35470">
                  <c:v>653.3678903</c:v>
                </c:pt>
                <c:pt idx="35471">
                  <c:v>653.38930210000001</c:v>
                </c:pt>
                <c:pt idx="35472">
                  <c:v>653.41071269999998</c:v>
                </c:pt>
                <c:pt idx="35473">
                  <c:v>653.43212210000002</c:v>
                </c:pt>
                <c:pt idx="35474">
                  <c:v>653.45353039999998</c:v>
                </c:pt>
                <c:pt idx="35475">
                  <c:v>653.47493740000004</c:v>
                </c:pt>
                <c:pt idx="35476">
                  <c:v>653.49634319999996</c:v>
                </c:pt>
                <c:pt idx="35477">
                  <c:v>653.5177478999999</c:v>
                </c:pt>
                <c:pt idx="35478">
                  <c:v>653.53915129999996</c:v>
                </c:pt>
                <c:pt idx="35479">
                  <c:v>653.56055359999993</c:v>
                </c:pt>
                <c:pt idx="35480">
                  <c:v>653.58195460000002</c:v>
                </c:pt>
                <c:pt idx="35481">
                  <c:v>653.60335449999991</c:v>
                </c:pt>
                <c:pt idx="35482">
                  <c:v>653.62475310000002</c:v>
                </c:pt>
                <c:pt idx="35483">
                  <c:v>653.64615059999994</c:v>
                </c:pt>
                <c:pt idx="35484">
                  <c:v>653.66754689999993</c:v>
                </c:pt>
                <c:pt idx="35485">
                  <c:v>653.68894189999992</c:v>
                </c:pt>
                <c:pt idx="35486">
                  <c:v>653.71033579999994</c:v>
                </c:pt>
                <c:pt idx="35487">
                  <c:v>653.73172849999992</c:v>
                </c:pt>
                <c:pt idx="35488">
                  <c:v>653.75311999999997</c:v>
                </c:pt>
                <c:pt idx="35489">
                  <c:v>653.77451029999997</c:v>
                </c:pt>
                <c:pt idx="35490">
                  <c:v>653.79589939999994</c:v>
                </c:pt>
                <c:pt idx="35491">
                  <c:v>653.81728729999998</c:v>
                </c:pt>
                <c:pt idx="35492">
                  <c:v>653.83867399999997</c:v>
                </c:pt>
                <c:pt idx="35493">
                  <c:v>653.86005949999992</c:v>
                </c:pt>
                <c:pt idx="35494">
                  <c:v>653.88144380000006</c:v>
                </c:pt>
                <c:pt idx="35495">
                  <c:v>653.90282689999992</c:v>
                </c:pt>
                <c:pt idx="35496">
                  <c:v>653.92420889999994</c:v>
                </c:pt>
                <c:pt idx="35497">
                  <c:v>653.94558959999995</c:v>
                </c:pt>
                <c:pt idx="35498">
                  <c:v>653.96696909999991</c:v>
                </c:pt>
                <c:pt idx="35499">
                  <c:v>653.98834749999992</c:v>
                </c:pt>
                <c:pt idx="35500">
                  <c:v>654.00972459999991</c:v>
                </c:pt>
                <c:pt idx="35501">
                  <c:v>654.03110059999995</c:v>
                </c:pt>
                <c:pt idx="35502">
                  <c:v>654.05247529999997</c:v>
                </c:pt>
                <c:pt idx="35503">
                  <c:v>654.07384889999992</c:v>
                </c:pt>
                <c:pt idx="35504">
                  <c:v>654.09522129999993</c:v>
                </c:pt>
                <c:pt idx="35505">
                  <c:v>654.11659239999994</c:v>
                </c:pt>
                <c:pt idx="35506">
                  <c:v>654.13796239999999</c:v>
                </c:pt>
                <c:pt idx="35507">
                  <c:v>654.1593312</c:v>
                </c:pt>
                <c:pt idx="35508">
                  <c:v>654.18069879999996</c:v>
                </c:pt>
                <c:pt idx="35509">
                  <c:v>654.20206519999999</c:v>
                </c:pt>
                <c:pt idx="35510">
                  <c:v>654.22343039999998</c:v>
                </c:pt>
                <c:pt idx="35511">
                  <c:v>654.24479440000005</c:v>
                </c:pt>
                <c:pt idx="35512">
                  <c:v>654.26615719999995</c:v>
                </c:pt>
                <c:pt idx="35513">
                  <c:v>654.28751879999993</c:v>
                </c:pt>
                <c:pt idx="35514">
                  <c:v>654.30887919999998</c:v>
                </c:pt>
                <c:pt idx="35515">
                  <c:v>654.33023839999987</c:v>
                </c:pt>
                <c:pt idx="35516">
                  <c:v>654.35159639999995</c:v>
                </c:pt>
                <c:pt idx="35517">
                  <c:v>654.37295329999995</c:v>
                </c:pt>
                <c:pt idx="35518">
                  <c:v>654.39430889999994</c:v>
                </c:pt>
                <c:pt idx="35519">
                  <c:v>654.41566329999989</c:v>
                </c:pt>
                <c:pt idx="35520">
                  <c:v>654.43701659999999</c:v>
                </c:pt>
                <c:pt idx="35521">
                  <c:v>654.45836859999997</c:v>
                </c:pt>
                <c:pt idx="35522">
                  <c:v>654.47971949999987</c:v>
                </c:pt>
                <c:pt idx="35523">
                  <c:v>654.5010691</c:v>
                </c:pt>
                <c:pt idx="35524">
                  <c:v>654.52241760000004</c:v>
                </c:pt>
                <c:pt idx="35525">
                  <c:v>654.54376489999993</c:v>
                </c:pt>
                <c:pt idx="35526">
                  <c:v>654.56511089999992</c:v>
                </c:pt>
                <c:pt idx="35527">
                  <c:v>654.58645579999995</c:v>
                </c:pt>
                <c:pt idx="35528">
                  <c:v>654.60779949999994</c:v>
                </c:pt>
                <c:pt idx="35529">
                  <c:v>654.629142</c:v>
                </c:pt>
                <c:pt idx="35530">
                  <c:v>654.65048329999991</c:v>
                </c:pt>
                <c:pt idx="35531">
                  <c:v>654.67182329999991</c:v>
                </c:pt>
                <c:pt idx="35532">
                  <c:v>654.69316219999996</c:v>
                </c:pt>
                <c:pt idx="35533">
                  <c:v>654.71449989999996</c:v>
                </c:pt>
                <c:pt idx="35534">
                  <c:v>654.7358365</c:v>
                </c:pt>
                <c:pt idx="35535">
                  <c:v>654.75717180000004</c:v>
                </c:pt>
                <c:pt idx="35536">
                  <c:v>654.77850590000003</c:v>
                </c:pt>
                <c:pt idx="35537">
                  <c:v>654.79983879999997</c:v>
                </c:pt>
                <c:pt idx="35538">
                  <c:v>654.82117049999999</c:v>
                </c:pt>
                <c:pt idx="35539">
                  <c:v>654.84250109999994</c:v>
                </c:pt>
                <c:pt idx="35540">
                  <c:v>654.86383039999998</c:v>
                </c:pt>
                <c:pt idx="35541">
                  <c:v>654.88515859999995</c:v>
                </c:pt>
                <c:pt idx="35542">
                  <c:v>654.90648549999992</c:v>
                </c:pt>
                <c:pt idx="35543">
                  <c:v>654.92781130000003</c:v>
                </c:pt>
                <c:pt idx="35544">
                  <c:v>654.94913580000002</c:v>
                </c:pt>
                <c:pt idx="35545">
                  <c:v>654.97045919999994</c:v>
                </c:pt>
                <c:pt idx="35546">
                  <c:v>654.99178129999996</c:v>
                </c:pt>
                <c:pt idx="35547">
                  <c:v>655.01310230000001</c:v>
                </c:pt>
                <c:pt idx="35548">
                  <c:v>655.03442210000003</c:v>
                </c:pt>
                <c:pt idx="35549">
                  <c:v>655.0557407</c:v>
                </c:pt>
                <c:pt idx="35550">
                  <c:v>655.07705799999997</c:v>
                </c:pt>
                <c:pt idx="35551">
                  <c:v>655.09837419999997</c:v>
                </c:pt>
                <c:pt idx="35552">
                  <c:v>655.11968920000004</c:v>
                </c:pt>
                <c:pt idx="35553">
                  <c:v>655.14100299999996</c:v>
                </c:pt>
                <c:pt idx="35554">
                  <c:v>655.16231559999994</c:v>
                </c:pt>
                <c:pt idx="35555">
                  <c:v>655.18362699999989</c:v>
                </c:pt>
                <c:pt idx="35556">
                  <c:v>655.20493729999998</c:v>
                </c:pt>
                <c:pt idx="35557">
                  <c:v>655.22624629999996</c:v>
                </c:pt>
                <c:pt idx="35558">
                  <c:v>655.2475541</c:v>
                </c:pt>
                <c:pt idx="35559">
                  <c:v>655.26886069999989</c:v>
                </c:pt>
                <c:pt idx="35560">
                  <c:v>655.29016619999993</c:v>
                </c:pt>
                <c:pt idx="35561">
                  <c:v>655.31147039999996</c:v>
                </c:pt>
                <c:pt idx="35562">
                  <c:v>655.33277339999995</c:v>
                </c:pt>
                <c:pt idx="35563">
                  <c:v>655.35407529999998</c:v>
                </c:pt>
                <c:pt idx="35564">
                  <c:v>655.37537589999999</c:v>
                </c:pt>
                <c:pt idx="35565">
                  <c:v>655.39667539999994</c:v>
                </c:pt>
                <c:pt idx="35566">
                  <c:v>655.41797359999987</c:v>
                </c:pt>
                <c:pt idx="35567">
                  <c:v>655.43927069999995</c:v>
                </c:pt>
                <c:pt idx="35568">
                  <c:v>655.46056659999999</c:v>
                </c:pt>
                <c:pt idx="35569">
                  <c:v>655.48186129999999</c:v>
                </c:pt>
                <c:pt idx="35570">
                  <c:v>655.50315469999998</c:v>
                </c:pt>
                <c:pt idx="35571">
                  <c:v>655.52444700000001</c:v>
                </c:pt>
                <c:pt idx="35572">
                  <c:v>655.54573809999999</c:v>
                </c:pt>
                <c:pt idx="35573">
                  <c:v>655.56702799999994</c:v>
                </c:pt>
                <c:pt idx="35574">
                  <c:v>655.58831669999995</c:v>
                </c:pt>
                <c:pt idx="35575">
                  <c:v>655.60960420000004</c:v>
                </c:pt>
                <c:pt idx="35576">
                  <c:v>655.63089049999996</c:v>
                </c:pt>
                <c:pt idx="35577">
                  <c:v>655.65217559999996</c:v>
                </c:pt>
                <c:pt idx="35578">
                  <c:v>655.67345959999989</c:v>
                </c:pt>
                <c:pt idx="35579">
                  <c:v>655.69474229999992</c:v>
                </c:pt>
                <c:pt idx="35580">
                  <c:v>655.71602380000002</c:v>
                </c:pt>
                <c:pt idx="35581">
                  <c:v>655.73730409999996</c:v>
                </c:pt>
                <c:pt idx="35582">
                  <c:v>655.75858329999994</c:v>
                </c:pt>
                <c:pt idx="35583">
                  <c:v>655.77986120000003</c:v>
                </c:pt>
                <c:pt idx="35584">
                  <c:v>655.80113799999992</c:v>
                </c:pt>
                <c:pt idx="35585">
                  <c:v>655.82241350000004</c:v>
                </c:pt>
                <c:pt idx="35586">
                  <c:v>655.84368789999996</c:v>
                </c:pt>
                <c:pt idx="35587">
                  <c:v>655.86496099999988</c:v>
                </c:pt>
                <c:pt idx="35588">
                  <c:v>655.88623299999995</c:v>
                </c:pt>
                <c:pt idx="35589">
                  <c:v>655.90750379999997</c:v>
                </c:pt>
                <c:pt idx="35590">
                  <c:v>655.92877329999999</c:v>
                </c:pt>
                <c:pt idx="35591">
                  <c:v>655.95004170000004</c:v>
                </c:pt>
                <c:pt idx="35592">
                  <c:v>655.97130890000005</c:v>
                </c:pt>
                <c:pt idx="35593">
                  <c:v>655.99257489999991</c:v>
                </c:pt>
                <c:pt idx="35594">
                  <c:v>656.01383969999995</c:v>
                </c:pt>
                <c:pt idx="35595">
                  <c:v>656.03510329999995</c:v>
                </c:pt>
                <c:pt idx="35596">
                  <c:v>656.05636570000001</c:v>
                </c:pt>
                <c:pt idx="35597">
                  <c:v>656.07762689999993</c:v>
                </c:pt>
                <c:pt idx="35598">
                  <c:v>656.09888690000002</c:v>
                </c:pt>
                <c:pt idx="35599">
                  <c:v>656.12014569999997</c:v>
                </c:pt>
                <c:pt idx="35600">
                  <c:v>656.14140340000006</c:v>
                </c:pt>
                <c:pt idx="35601">
                  <c:v>656.16265980000003</c:v>
                </c:pt>
                <c:pt idx="35602">
                  <c:v>656.18391499999996</c:v>
                </c:pt>
                <c:pt idx="35603">
                  <c:v>656.20516899999996</c:v>
                </c:pt>
                <c:pt idx="35604">
                  <c:v>656.22642189999999</c:v>
                </c:pt>
                <c:pt idx="35605">
                  <c:v>656.24767350000002</c:v>
                </c:pt>
                <c:pt idx="35606">
                  <c:v>656.26892399999997</c:v>
                </c:pt>
                <c:pt idx="35607">
                  <c:v>656.29017319999991</c:v>
                </c:pt>
                <c:pt idx="35608">
                  <c:v>656.31142129999989</c:v>
                </c:pt>
                <c:pt idx="35609">
                  <c:v>656.33266819999994</c:v>
                </c:pt>
                <c:pt idx="35610">
                  <c:v>656.35391379999999</c:v>
                </c:pt>
                <c:pt idx="35611">
                  <c:v>656.37515829999995</c:v>
                </c:pt>
                <c:pt idx="35612">
                  <c:v>656.39640159999999</c:v>
                </c:pt>
                <c:pt idx="35613">
                  <c:v>656.41764369999999</c:v>
                </c:pt>
                <c:pt idx="35614">
                  <c:v>656.43888459999994</c:v>
                </c:pt>
                <c:pt idx="35615">
                  <c:v>656.46012429999996</c:v>
                </c:pt>
                <c:pt idx="35616">
                  <c:v>656.48136280000006</c:v>
                </c:pt>
                <c:pt idx="35617">
                  <c:v>656.5026001</c:v>
                </c:pt>
                <c:pt idx="35618">
                  <c:v>656.44989820000001</c:v>
                </c:pt>
                <c:pt idx="35619">
                  <c:v>656.47257509999986</c:v>
                </c:pt>
                <c:pt idx="35620">
                  <c:v>656.49525069999993</c:v>
                </c:pt>
                <c:pt idx="35621">
                  <c:v>656.51792519999992</c:v>
                </c:pt>
                <c:pt idx="35622">
                  <c:v>656.54059840000002</c:v>
                </c:pt>
                <c:pt idx="35623">
                  <c:v>656.56327039999996</c:v>
                </c:pt>
                <c:pt idx="35624">
                  <c:v>656.58594119999998</c:v>
                </c:pt>
                <c:pt idx="35625">
                  <c:v>656.60861069999999</c:v>
                </c:pt>
                <c:pt idx="35626">
                  <c:v>656.63127909999992</c:v>
                </c:pt>
                <c:pt idx="35627">
                  <c:v>656.65394619999995</c:v>
                </c:pt>
                <c:pt idx="35628">
                  <c:v>656.67661209999994</c:v>
                </c:pt>
                <c:pt idx="35629">
                  <c:v>656.69927669999993</c:v>
                </c:pt>
                <c:pt idx="35630">
                  <c:v>656.72194009999998</c:v>
                </c:pt>
                <c:pt idx="35631">
                  <c:v>656.74460239999996</c:v>
                </c:pt>
                <c:pt idx="35632">
                  <c:v>656.76726329999997</c:v>
                </c:pt>
                <c:pt idx="35633">
                  <c:v>656.78992310000001</c:v>
                </c:pt>
                <c:pt idx="35634">
                  <c:v>656.81258159999993</c:v>
                </c:pt>
                <c:pt idx="35635">
                  <c:v>656.83523890000004</c:v>
                </c:pt>
                <c:pt idx="35636">
                  <c:v>656.85789499999998</c:v>
                </c:pt>
                <c:pt idx="35637">
                  <c:v>656.88054989999989</c:v>
                </c:pt>
                <c:pt idx="35638">
                  <c:v>656.9032034999999</c:v>
                </c:pt>
                <c:pt idx="35639">
                  <c:v>656.92585599999995</c:v>
                </c:pt>
                <c:pt idx="35640">
                  <c:v>656.94850710000003</c:v>
                </c:pt>
                <c:pt idx="35641">
                  <c:v>656.97115710000003</c:v>
                </c:pt>
                <c:pt idx="35642">
                  <c:v>656.99380589999998</c:v>
                </c:pt>
                <c:pt idx="35643">
                  <c:v>657.01645340000005</c:v>
                </c:pt>
                <c:pt idx="35644">
                  <c:v>657.03909969999995</c:v>
                </c:pt>
                <c:pt idx="35645">
                  <c:v>657.06174469999996</c:v>
                </c:pt>
                <c:pt idx="35646">
                  <c:v>657.08438860000001</c:v>
                </c:pt>
                <c:pt idx="35647">
                  <c:v>657.10703119999994</c:v>
                </c:pt>
                <c:pt idx="35648">
                  <c:v>657.12967259999994</c:v>
                </c:pt>
                <c:pt idx="35649">
                  <c:v>657.15231279999989</c:v>
                </c:pt>
                <c:pt idx="35650">
                  <c:v>657.17495169999995</c:v>
                </c:pt>
                <c:pt idx="35651">
                  <c:v>657.19758949999994</c:v>
                </c:pt>
                <c:pt idx="35652">
                  <c:v>657.22022599999991</c:v>
                </c:pt>
                <c:pt idx="35653">
                  <c:v>657.24286129999996</c:v>
                </c:pt>
                <c:pt idx="35654">
                  <c:v>657.2654953</c:v>
                </c:pt>
                <c:pt idx="35655">
                  <c:v>657.28812809999999</c:v>
                </c:pt>
                <c:pt idx="35656">
                  <c:v>657.31075980000003</c:v>
                </c:pt>
                <c:pt idx="35657">
                  <c:v>657.33339009999997</c:v>
                </c:pt>
                <c:pt idx="35658">
                  <c:v>657.35601929999996</c:v>
                </c:pt>
                <c:pt idx="35659">
                  <c:v>657.37864719999993</c:v>
                </c:pt>
                <c:pt idx="35660">
                  <c:v>657.40127389999998</c:v>
                </c:pt>
                <c:pt idx="35661">
                  <c:v>657.42389939999998</c:v>
                </c:pt>
                <c:pt idx="35662">
                  <c:v>657.44652369999994</c:v>
                </c:pt>
                <c:pt idx="35663">
                  <c:v>657.46914670000001</c:v>
                </c:pt>
                <c:pt idx="35664">
                  <c:v>657.4917686</c:v>
                </c:pt>
                <c:pt idx="35665">
                  <c:v>657.51438919999987</c:v>
                </c:pt>
                <c:pt idx="35666">
                  <c:v>657.53700849999996</c:v>
                </c:pt>
                <c:pt idx="35667">
                  <c:v>657.55962669999997</c:v>
                </c:pt>
                <c:pt idx="35668">
                  <c:v>657.58224359999997</c:v>
                </c:pt>
                <c:pt idx="35669">
                  <c:v>657.60485929999993</c:v>
                </c:pt>
                <c:pt idx="35670">
                  <c:v>657.62747379999996</c:v>
                </c:pt>
                <c:pt idx="35671">
                  <c:v>657.65008699999998</c:v>
                </c:pt>
                <c:pt idx="35672">
                  <c:v>657.67269899999997</c:v>
                </c:pt>
                <c:pt idx="35673">
                  <c:v>657.69530980000002</c:v>
                </c:pt>
                <c:pt idx="35674">
                  <c:v>657.71791939999991</c:v>
                </c:pt>
                <c:pt idx="35675">
                  <c:v>657.7405278</c:v>
                </c:pt>
                <c:pt idx="35676">
                  <c:v>657.76313489999995</c:v>
                </c:pt>
                <c:pt idx="35677">
                  <c:v>657.78574079999999</c:v>
                </c:pt>
                <c:pt idx="35678">
                  <c:v>657.80834549999997</c:v>
                </c:pt>
                <c:pt idx="35679">
                  <c:v>657.83094889999995</c:v>
                </c:pt>
                <c:pt idx="35680">
                  <c:v>657.85355119999997</c:v>
                </c:pt>
                <c:pt idx="35681">
                  <c:v>657.87615219999998</c:v>
                </c:pt>
                <c:pt idx="35682">
                  <c:v>657.89875199999994</c:v>
                </c:pt>
                <c:pt idx="35683">
                  <c:v>657.92135050000002</c:v>
                </c:pt>
                <c:pt idx="35684">
                  <c:v>657.94394779999993</c:v>
                </c:pt>
                <c:pt idx="35685">
                  <c:v>657.966544</c:v>
                </c:pt>
                <c:pt idx="35686">
                  <c:v>657.98913879999998</c:v>
                </c:pt>
                <c:pt idx="35687">
                  <c:v>658.01173249999999</c:v>
                </c:pt>
                <c:pt idx="35688">
                  <c:v>658.03432499999997</c:v>
                </c:pt>
                <c:pt idx="35689">
                  <c:v>658.05691619999993</c:v>
                </c:pt>
                <c:pt idx="35690">
                  <c:v>658.07950619999997</c:v>
                </c:pt>
                <c:pt idx="35691">
                  <c:v>658.10209489999988</c:v>
                </c:pt>
                <c:pt idx="35692">
                  <c:v>658.12468249999995</c:v>
                </c:pt>
                <c:pt idx="35693">
                  <c:v>658.14726879999989</c:v>
                </c:pt>
                <c:pt idx="35694">
                  <c:v>658.16985390000002</c:v>
                </c:pt>
                <c:pt idx="35695">
                  <c:v>658.19243779999999</c:v>
                </c:pt>
                <c:pt idx="35696">
                  <c:v>658.21502039999996</c:v>
                </c:pt>
                <c:pt idx="35697">
                  <c:v>658.23760179999999</c:v>
                </c:pt>
                <c:pt idx="35698">
                  <c:v>658.26018199999999</c:v>
                </c:pt>
                <c:pt idx="35699">
                  <c:v>658.28276099999994</c:v>
                </c:pt>
                <c:pt idx="35700">
                  <c:v>658.30533879999996</c:v>
                </c:pt>
                <c:pt idx="35701">
                  <c:v>658.32791529999997</c:v>
                </c:pt>
                <c:pt idx="35702">
                  <c:v>658.35049059999994</c:v>
                </c:pt>
                <c:pt idx="35703">
                  <c:v>658.37306469999999</c:v>
                </c:pt>
                <c:pt idx="35704">
                  <c:v>658.39563749999991</c:v>
                </c:pt>
                <c:pt idx="35705">
                  <c:v>658.41820919999998</c:v>
                </c:pt>
                <c:pt idx="35706">
                  <c:v>658.44077959999993</c:v>
                </c:pt>
                <c:pt idx="35707">
                  <c:v>658.46334879999995</c:v>
                </c:pt>
                <c:pt idx="35708">
                  <c:v>658.48591669999996</c:v>
                </c:pt>
                <c:pt idx="35709">
                  <c:v>658.50848350000001</c:v>
                </c:pt>
                <c:pt idx="35710">
                  <c:v>658.53104899999994</c:v>
                </c:pt>
                <c:pt idx="35711">
                  <c:v>658.55361329999994</c:v>
                </c:pt>
                <c:pt idx="35712">
                  <c:v>658.57617629999993</c:v>
                </c:pt>
                <c:pt idx="35713">
                  <c:v>658.59873819999996</c:v>
                </c:pt>
                <c:pt idx="35714">
                  <c:v>658.62129879999998</c:v>
                </c:pt>
                <c:pt idx="35715">
                  <c:v>658.64385819999995</c:v>
                </c:pt>
                <c:pt idx="35716">
                  <c:v>658.6664164</c:v>
                </c:pt>
                <c:pt idx="35717">
                  <c:v>658.68897330000004</c:v>
                </c:pt>
                <c:pt idx="35718">
                  <c:v>658.71152899999993</c:v>
                </c:pt>
                <c:pt idx="35719">
                  <c:v>658.7340835</c:v>
                </c:pt>
                <c:pt idx="35720">
                  <c:v>658.75663679999991</c:v>
                </c:pt>
                <c:pt idx="35721">
                  <c:v>658.77918879999993</c:v>
                </c:pt>
                <c:pt idx="35722">
                  <c:v>658.80173969999987</c:v>
                </c:pt>
                <c:pt idx="35723">
                  <c:v>658.82428930000003</c:v>
                </c:pt>
                <c:pt idx="35724">
                  <c:v>658.84683759999996</c:v>
                </c:pt>
                <c:pt idx="35725">
                  <c:v>658.86938479999992</c:v>
                </c:pt>
                <c:pt idx="35726">
                  <c:v>658.89193069999988</c:v>
                </c:pt>
                <c:pt idx="35727">
                  <c:v>658.9144753999999</c:v>
                </c:pt>
                <c:pt idx="35728">
                  <c:v>658.93701889999988</c:v>
                </c:pt>
                <c:pt idx="35729">
                  <c:v>658.95956119999994</c:v>
                </c:pt>
                <c:pt idx="35730">
                  <c:v>658.98210219999999</c:v>
                </c:pt>
                <c:pt idx="35731">
                  <c:v>659.00464199999999</c:v>
                </c:pt>
                <c:pt idx="35732">
                  <c:v>659.02718059999995</c:v>
                </c:pt>
                <c:pt idx="35733">
                  <c:v>659.04971799999987</c:v>
                </c:pt>
                <c:pt idx="35734">
                  <c:v>659.07225410000001</c:v>
                </c:pt>
                <c:pt idx="35735">
                  <c:v>659.09478899999988</c:v>
                </c:pt>
                <c:pt idx="35736">
                  <c:v>659.11732269999993</c:v>
                </c:pt>
                <c:pt idx="35737">
                  <c:v>659.13985519999994</c:v>
                </c:pt>
                <c:pt idx="35738">
                  <c:v>659.16238640000006</c:v>
                </c:pt>
                <c:pt idx="35739">
                  <c:v>659.18491640000002</c:v>
                </c:pt>
                <c:pt idx="35740">
                  <c:v>659.20744519999994</c:v>
                </c:pt>
                <c:pt idx="35741">
                  <c:v>659.22997279999993</c:v>
                </c:pt>
                <c:pt idx="35742">
                  <c:v>659.25249909999991</c:v>
                </c:pt>
                <c:pt idx="35743">
                  <c:v>659.27502419999996</c:v>
                </c:pt>
                <c:pt idx="35744">
                  <c:v>659.29754809999997</c:v>
                </c:pt>
                <c:pt idx="35745">
                  <c:v>659.32007079999994</c:v>
                </c:pt>
                <c:pt idx="35746">
                  <c:v>659.34259229999998</c:v>
                </c:pt>
                <c:pt idx="35747">
                  <c:v>659.3651124999999</c:v>
                </c:pt>
                <c:pt idx="35748">
                  <c:v>659.3876315</c:v>
                </c:pt>
                <c:pt idx="35749">
                  <c:v>659.41014929999994</c:v>
                </c:pt>
                <c:pt idx="35750">
                  <c:v>659.4326658</c:v>
                </c:pt>
                <c:pt idx="35751">
                  <c:v>659.45518119999997</c:v>
                </c:pt>
                <c:pt idx="35752">
                  <c:v>659.47769530000005</c:v>
                </c:pt>
                <c:pt idx="35753">
                  <c:v>659.50020810000001</c:v>
                </c:pt>
                <c:pt idx="35754">
                  <c:v>659.52271979999989</c:v>
                </c:pt>
                <c:pt idx="35755">
                  <c:v>659.54523019999988</c:v>
                </c:pt>
                <c:pt idx="35756">
                  <c:v>659.56773939999994</c:v>
                </c:pt>
                <c:pt idx="35757">
                  <c:v>659.59024739999995</c:v>
                </c:pt>
                <c:pt idx="35758">
                  <c:v>659.61275419999993</c:v>
                </c:pt>
                <c:pt idx="35759">
                  <c:v>659.63525969999989</c:v>
                </c:pt>
                <c:pt idx="35760">
                  <c:v>659.65776399999993</c:v>
                </c:pt>
                <c:pt idx="35761">
                  <c:v>659.68026710000004</c:v>
                </c:pt>
                <c:pt idx="35762">
                  <c:v>659.70276899999988</c:v>
                </c:pt>
                <c:pt idx="35763">
                  <c:v>659.72526959999993</c:v>
                </c:pt>
                <c:pt idx="35764">
                  <c:v>659.74776899999995</c:v>
                </c:pt>
                <c:pt idx="35765">
                  <c:v>659.77026720000003</c:v>
                </c:pt>
                <c:pt idx="35766">
                  <c:v>659.79276419999997</c:v>
                </c:pt>
                <c:pt idx="35767">
                  <c:v>659.81525999999997</c:v>
                </c:pt>
                <c:pt idx="35768">
                  <c:v>659.83775449999996</c:v>
                </c:pt>
                <c:pt idx="35769">
                  <c:v>659.86024780000002</c:v>
                </c:pt>
                <c:pt idx="35770">
                  <c:v>659.88273979999997</c:v>
                </c:pt>
                <c:pt idx="35771">
                  <c:v>659.90523069999995</c:v>
                </c:pt>
                <c:pt idx="35772">
                  <c:v>659.92772029999992</c:v>
                </c:pt>
                <c:pt idx="35773">
                  <c:v>659.95020869999996</c:v>
                </c:pt>
                <c:pt idx="35774">
                  <c:v>659.97269589999996</c:v>
                </c:pt>
                <c:pt idx="35775">
                  <c:v>659.99518189999992</c:v>
                </c:pt>
                <c:pt idx="35776">
                  <c:v>660.01766659999998</c:v>
                </c:pt>
                <c:pt idx="35777">
                  <c:v>660.04015010000001</c:v>
                </c:pt>
                <c:pt idx="35778">
                  <c:v>660.06263239999987</c:v>
                </c:pt>
                <c:pt idx="35779">
                  <c:v>660.08511339999995</c:v>
                </c:pt>
                <c:pt idx="35780">
                  <c:v>660.10759329999996</c:v>
                </c:pt>
                <c:pt idx="35781">
                  <c:v>660.13007189999996</c:v>
                </c:pt>
                <c:pt idx="35782">
                  <c:v>660.15254930000003</c:v>
                </c:pt>
                <c:pt idx="35783">
                  <c:v>660.17502539999998</c:v>
                </c:pt>
                <c:pt idx="35784">
                  <c:v>660.19750039999997</c:v>
                </c:pt>
                <c:pt idx="35785">
                  <c:v>660.21997409999994</c:v>
                </c:pt>
                <c:pt idx="35786">
                  <c:v>660.24244659999999</c:v>
                </c:pt>
                <c:pt idx="35787">
                  <c:v>660.26491779999992</c:v>
                </c:pt>
                <c:pt idx="35788">
                  <c:v>660.2873879</c:v>
                </c:pt>
                <c:pt idx="35789">
                  <c:v>660.30985669999995</c:v>
                </c:pt>
                <c:pt idx="35790">
                  <c:v>660.33232429999998</c:v>
                </c:pt>
                <c:pt idx="35791">
                  <c:v>660.3547906</c:v>
                </c:pt>
                <c:pt idx="35792">
                  <c:v>660.37725579999994</c:v>
                </c:pt>
                <c:pt idx="35793">
                  <c:v>660.39971969999999</c:v>
                </c:pt>
                <c:pt idx="35794">
                  <c:v>660.4221824</c:v>
                </c:pt>
                <c:pt idx="35795">
                  <c:v>660.44464389999996</c:v>
                </c:pt>
                <c:pt idx="35796">
                  <c:v>660.46710409999991</c:v>
                </c:pt>
                <c:pt idx="35797">
                  <c:v>660.48956320000002</c:v>
                </c:pt>
                <c:pt idx="35798">
                  <c:v>660.512021</c:v>
                </c:pt>
                <c:pt idx="35799">
                  <c:v>660.53447749999998</c:v>
                </c:pt>
                <c:pt idx="35800">
                  <c:v>660.55693289999999</c:v>
                </c:pt>
                <c:pt idx="35801">
                  <c:v>660.579387</c:v>
                </c:pt>
                <c:pt idx="35802">
                  <c:v>660.60183989999996</c:v>
                </c:pt>
                <c:pt idx="35803">
                  <c:v>660.62429159999999</c:v>
                </c:pt>
                <c:pt idx="35804">
                  <c:v>660.64674209999998</c:v>
                </c:pt>
                <c:pt idx="35805">
                  <c:v>660.66919129999997</c:v>
                </c:pt>
                <c:pt idx="35806">
                  <c:v>660.69163930000002</c:v>
                </c:pt>
                <c:pt idx="35807">
                  <c:v>660.71408609999992</c:v>
                </c:pt>
                <c:pt idx="35808">
                  <c:v>660.7365317</c:v>
                </c:pt>
                <c:pt idx="35809">
                  <c:v>660.75897599999996</c:v>
                </c:pt>
                <c:pt idx="35810">
                  <c:v>660.78141909999988</c:v>
                </c:pt>
                <c:pt idx="35811">
                  <c:v>660.80386099999998</c:v>
                </c:pt>
                <c:pt idx="35812">
                  <c:v>660.82630170000004</c:v>
                </c:pt>
                <c:pt idx="35813">
                  <c:v>660.84874109999998</c:v>
                </c:pt>
                <c:pt idx="35814">
                  <c:v>660.87117929999999</c:v>
                </c:pt>
                <c:pt idx="35815">
                  <c:v>660.89361629999996</c:v>
                </c:pt>
                <c:pt idx="35816">
                  <c:v>660.9160521</c:v>
                </c:pt>
                <c:pt idx="35817">
                  <c:v>660.93848660000003</c:v>
                </c:pt>
                <c:pt idx="35818">
                  <c:v>660.96091999999999</c:v>
                </c:pt>
                <c:pt idx="35819">
                  <c:v>660.98335209999993</c:v>
                </c:pt>
                <c:pt idx="35820">
                  <c:v>661.00578289999999</c:v>
                </c:pt>
                <c:pt idx="35821">
                  <c:v>661.02821259999996</c:v>
                </c:pt>
                <c:pt idx="35822">
                  <c:v>661.05064099999993</c:v>
                </c:pt>
                <c:pt idx="35823">
                  <c:v>661.07306819999997</c:v>
                </c:pt>
                <c:pt idx="35824">
                  <c:v>661.09549419999996</c:v>
                </c:pt>
                <c:pt idx="35825">
                  <c:v>661.11791889999995</c:v>
                </c:pt>
                <c:pt idx="35826">
                  <c:v>661.14034249999997</c:v>
                </c:pt>
                <c:pt idx="35827">
                  <c:v>661.16276479999988</c:v>
                </c:pt>
                <c:pt idx="35828">
                  <c:v>661.18518589999996</c:v>
                </c:pt>
                <c:pt idx="35829">
                  <c:v>661.20760569999993</c:v>
                </c:pt>
                <c:pt idx="35830">
                  <c:v>661.23002439999993</c:v>
                </c:pt>
                <c:pt idx="35831">
                  <c:v>661.25244179999993</c:v>
                </c:pt>
                <c:pt idx="35832">
                  <c:v>661.27485789999992</c:v>
                </c:pt>
                <c:pt idx="35833">
                  <c:v>661.29727289999994</c:v>
                </c:pt>
                <c:pt idx="35834">
                  <c:v>661.31968660000007</c:v>
                </c:pt>
                <c:pt idx="35835">
                  <c:v>661.34209919999989</c:v>
                </c:pt>
                <c:pt idx="35836">
                  <c:v>661.36451050000005</c:v>
                </c:pt>
                <c:pt idx="35837">
                  <c:v>661.38692049999997</c:v>
                </c:pt>
                <c:pt idx="35838">
                  <c:v>661.40932940000005</c:v>
                </c:pt>
                <c:pt idx="35839">
                  <c:v>661.431737</c:v>
                </c:pt>
                <c:pt idx="35840">
                  <c:v>661.45414339999991</c:v>
                </c:pt>
                <c:pt idx="35841">
                  <c:v>661.47654849999992</c:v>
                </c:pt>
                <c:pt idx="35842">
                  <c:v>661.49895249999997</c:v>
                </c:pt>
                <c:pt idx="35843">
                  <c:v>661.52135520000002</c:v>
                </c:pt>
                <c:pt idx="35844">
                  <c:v>661.54375670000002</c:v>
                </c:pt>
                <c:pt idx="35845">
                  <c:v>661.56615699999986</c:v>
                </c:pt>
                <c:pt idx="35846">
                  <c:v>661.58855599999993</c:v>
                </c:pt>
                <c:pt idx="35847">
                  <c:v>661.61095389999991</c:v>
                </c:pt>
                <c:pt idx="35848">
                  <c:v>661.63335050000001</c:v>
                </c:pt>
                <c:pt idx="35849">
                  <c:v>661.65574579999986</c:v>
                </c:pt>
                <c:pt idx="35850">
                  <c:v>661.67813999999998</c:v>
                </c:pt>
                <c:pt idx="35851">
                  <c:v>661.70053289999987</c:v>
                </c:pt>
                <c:pt idx="35852">
                  <c:v>661.72292459999994</c:v>
                </c:pt>
                <c:pt idx="35853">
                  <c:v>661.74531509999997</c:v>
                </c:pt>
                <c:pt idx="35854">
                  <c:v>661.76770440000007</c:v>
                </c:pt>
                <c:pt idx="35855">
                  <c:v>661.79009239999993</c:v>
                </c:pt>
                <c:pt idx="35856">
                  <c:v>661.81247919999998</c:v>
                </c:pt>
                <c:pt idx="35857">
                  <c:v>661.83486479999999</c:v>
                </c:pt>
                <c:pt idx="35858">
                  <c:v>661.85724919999996</c:v>
                </c:pt>
                <c:pt idx="35859">
                  <c:v>661.87963229999991</c:v>
                </c:pt>
                <c:pt idx="35860">
                  <c:v>661.90201419999994</c:v>
                </c:pt>
                <c:pt idx="35861">
                  <c:v>661.92439490000004</c:v>
                </c:pt>
                <c:pt idx="35862">
                  <c:v>661.94677439999987</c:v>
                </c:pt>
                <c:pt idx="35863">
                  <c:v>661.96915259999992</c:v>
                </c:pt>
                <c:pt idx="35864">
                  <c:v>661.99152960000004</c:v>
                </c:pt>
                <c:pt idx="35865">
                  <c:v>662.01390539999989</c:v>
                </c:pt>
                <c:pt idx="35866">
                  <c:v>662.03628000000003</c:v>
                </c:pt>
                <c:pt idx="35867">
                  <c:v>662.05865329999995</c:v>
                </c:pt>
                <c:pt idx="35868">
                  <c:v>662.0810254999999</c:v>
                </c:pt>
                <c:pt idx="35869">
                  <c:v>662.10339639999995</c:v>
                </c:pt>
                <c:pt idx="35870">
                  <c:v>662.125766</c:v>
                </c:pt>
                <c:pt idx="35871">
                  <c:v>662.14813449999997</c:v>
                </c:pt>
                <c:pt idx="35872">
                  <c:v>662.17050169999993</c:v>
                </c:pt>
                <c:pt idx="35873">
                  <c:v>662.19286769999997</c:v>
                </c:pt>
                <c:pt idx="35874">
                  <c:v>662.21523249999996</c:v>
                </c:pt>
                <c:pt idx="35875">
                  <c:v>662.23759610000002</c:v>
                </c:pt>
                <c:pt idx="35876">
                  <c:v>662.25995839999996</c:v>
                </c:pt>
                <c:pt idx="35877">
                  <c:v>662.28231949999997</c:v>
                </c:pt>
                <c:pt idx="35878">
                  <c:v>662.30467939999994</c:v>
                </c:pt>
                <c:pt idx="35879">
                  <c:v>662.3270379999999</c:v>
                </c:pt>
                <c:pt idx="35880">
                  <c:v>662.34939550000001</c:v>
                </c:pt>
                <c:pt idx="35881">
                  <c:v>662.37175169999989</c:v>
                </c:pt>
                <c:pt idx="35882">
                  <c:v>662.39410669999995</c:v>
                </c:pt>
                <c:pt idx="35883">
                  <c:v>662.41646040000001</c:v>
                </c:pt>
                <c:pt idx="35884">
                  <c:v>662.43881299999998</c:v>
                </c:pt>
                <c:pt idx="35885">
                  <c:v>662.46116429999995</c:v>
                </c:pt>
                <c:pt idx="35886">
                  <c:v>662.48351439999988</c:v>
                </c:pt>
                <c:pt idx="35887">
                  <c:v>662.50586319999991</c:v>
                </c:pt>
                <c:pt idx="35888">
                  <c:v>662.52821089999998</c:v>
                </c:pt>
                <c:pt idx="35889">
                  <c:v>662.55055729999992</c:v>
                </c:pt>
                <c:pt idx="35890">
                  <c:v>662.57290249999994</c:v>
                </c:pt>
                <c:pt idx="35891">
                  <c:v>662.59524650000003</c:v>
                </c:pt>
                <c:pt idx="35892">
                  <c:v>662.61758919999988</c:v>
                </c:pt>
                <c:pt idx="35893">
                  <c:v>662.63993069999992</c:v>
                </c:pt>
                <c:pt idx="35894">
                  <c:v>662.66227100000003</c:v>
                </c:pt>
                <c:pt idx="35895">
                  <c:v>662.68461009999999</c:v>
                </c:pt>
                <c:pt idx="35896">
                  <c:v>662.7069479999999</c:v>
                </c:pt>
                <c:pt idx="35897">
                  <c:v>662.72928460000003</c:v>
                </c:pt>
                <c:pt idx="35898">
                  <c:v>662.75162</c:v>
                </c:pt>
                <c:pt idx="35899">
                  <c:v>662.77395419999993</c:v>
                </c:pt>
                <c:pt idx="35900">
                  <c:v>662.79628709999997</c:v>
                </c:pt>
                <c:pt idx="35901">
                  <c:v>662.81861889999993</c:v>
                </c:pt>
                <c:pt idx="35902">
                  <c:v>662.84094939999989</c:v>
                </c:pt>
                <c:pt idx="35903">
                  <c:v>662.86327859999994</c:v>
                </c:pt>
                <c:pt idx="35904">
                  <c:v>662.88560669999993</c:v>
                </c:pt>
                <c:pt idx="35905">
                  <c:v>662.90793350000001</c:v>
                </c:pt>
                <c:pt idx="35906">
                  <c:v>662.93025909999994</c:v>
                </c:pt>
                <c:pt idx="35907">
                  <c:v>662.95258349999995</c:v>
                </c:pt>
                <c:pt idx="35908">
                  <c:v>662.97490670000002</c:v>
                </c:pt>
                <c:pt idx="35909">
                  <c:v>662.99722859999997</c:v>
                </c:pt>
                <c:pt idx="35910">
                  <c:v>663.01954929999999</c:v>
                </c:pt>
                <c:pt idx="35911">
                  <c:v>663.04186879999997</c:v>
                </c:pt>
                <c:pt idx="35912">
                  <c:v>663.06418709999991</c:v>
                </c:pt>
                <c:pt idx="35913">
                  <c:v>663.08650409999996</c:v>
                </c:pt>
                <c:pt idx="35914">
                  <c:v>663.10882000000004</c:v>
                </c:pt>
                <c:pt idx="35915">
                  <c:v>663.1311346</c:v>
                </c:pt>
                <c:pt idx="35916">
                  <c:v>663.15344789999995</c:v>
                </c:pt>
                <c:pt idx="35917">
                  <c:v>663.17576010000005</c:v>
                </c:pt>
                <c:pt idx="35918">
                  <c:v>663.19807100000003</c:v>
                </c:pt>
                <c:pt idx="35919">
                  <c:v>663.22038069999996</c:v>
                </c:pt>
                <c:pt idx="35920">
                  <c:v>663.24268919999997</c:v>
                </c:pt>
                <c:pt idx="35921">
                  <c:v>663.26499639999997</c:v>
                </c:pt>
                <c:pt idx="35922">
                  <c:v>663.2873024999999</c:v>
                </c:pt>
                <c:pt idx="35923">
                  <c:v>663.30960730000004</c:v>
                </c:pt>
                <c:pt idx="35924">
                  <c:v>663.33191079999995</c:v>
                </c:pt>
                <c:pt idx="35925">
                  <c:v>663.3542132</c:v>
                </c:pt>
                <c:pt idx="35926">
                  <c:v>663.37651429999994</c:v>
                </c:pt>
                <c:pt idx="35927">
                  <c:v>663.39881419999995</c:v>
                </c:pt>
                <c:pt idx="35928">
                  <c:v>663.42111289999991</c:v>
                </c:pt>
                <c:pt idx="35929">
                  <c:v>663.44341039999995</c:v>
                </c:pt>
                <c:pt idx="35930">
                  <c:v>663.46570659999998</c:v>
                </c:pt>
                <c:pt idx="35931">
                  <c:v>663.48800159999996</c:v>
                </c:pt>
                <c:pt idx="35932">
                  <c:v>663.5102953999999</c:v>
                </c:pt>
                <c:pt idx="35933">
                  <c:v>663.53258799999992</c:v>
                </c:pt>
                <c:pt idx="35934">
                  <c:v>663.55487929999993</c:v>
                </c:pt>
                <c:pt idx="35935">
                  <c:v>663.5771694</c:v>
                </c:pt>
                <c:pt idx="35936">
                  <c:v>663.59945829999992</c:v>
                </c:pt>
                <c:pt idx="35937">
                  <c:v>663.62174600000003</c:v>
                </c:pt>
                <c:pt idx="35938">
                  <c:v>663.6440323999999</c:v>
                </c:pt>
                <c:pt idx="35939">
                  <c:v>663.66631759999996</c:v>
                </c:pt>
                <c:pt idx="35940">
                  <c:v>663.68860159999997</c:v>
                </c:pt>
                <c:pt idx="35941">
                  <c:v>663.71088439999994</c:v>
                </c:pt>
                <c:pt idx="35942">
                  <c:v>663.73316599999998</c:v>
                </c:pt>
                <c:pt idx="35943">
                  <c:v>663.75544630000002</c:v>
                </c:pt>
                <c:pt idx="35944">
                  <c:v>663.77772540000001</c:v>
                </c:pt>
                <c:pt idx="35945">
                  <c:v>663.80000329999996</c:v>
                </c:pt>
                <c:pt idx="35946">
                  <c:v>663.82227990000001</c:v>
                </c:pt>
                <c:pt idx="35947">
                  <c:v>663.84455530000002</c:v>
                </c:pt>
                <c:pt idx="35948">
                  <c:v>663.86682949999988</c:v>
                </c:pt>
                <c:pt idx="35949">
                  <c:v>663.88910249999992</c:v>
                </c:pt>
                <c:pt idx="35950">
                  <c:v>663.91137430000003</c:v>
                </c:pt>
                <c:pt idx="35951">
                  <c:v>663.93364479999991</c:v>
                </c:pt>
                <c:pt idx="35952">
                  <c:v>663.95591409999997</c:v>
                </c:pt>
                <c:pt idx="35953">
                  <c:v>663.97818219999988</c:v>
                </c:pt>
                <c:pt idx="35954">
                  <c:v>664.00044909999997</c:v>
                </c:pt>
                <c:pt idx="35955">
                  <c:v>664.02271469999994</c:v>
                </c:pt>
                <c:pt idx="35956">
                  <c:v>664.04497909999998</c:v>
                </c:pt>
                <c:pt idx="35957">
                  <c:v>664.06724229999998</c:v>
                </c:pt>
                <c:pt idx="35958">
                  <c:v>664.08950419999996</c:v>
                </c:pt>
                <c:pt idx="35959">
                  <c:v>664.11176499999999</c:v>
                </c:pt>
                <c:pt idx="35960">
                  <c:v>664.13402450000001</c:v>
                </c:pt>
                <c:pt idx="35961">
                  <c:v>664.15628279999999</c:v>
                </c:pt>
                <c:pt idx="35962">
                  <c:v>664.17853989999992</c:v>
                </c:pt>
                <c:pt idx="35963">
                  <c:v>664.20079569999996</c:v>
                </c:pt>
                <c:pt idx="35964">
                  <c:v>664.22305029999995</c:v>
                </c:pt>
                <c:pt idx="35965">
                  <c:v>664.24530369999991</c:v>
                </c:pt>
                <c:pt idx="35966">
                  <c:v>664.26755589999993</c:v>
                </c:pt>
                <c:pt idx="35967">
                  <c:v>664.28980679999995</c:v>
                </c:pt>
                <c:pt idx="35968">
                  <c:v>664.31205660000001</c:v>
                </c:pt>
                <c:pt idx="35969">
                  <c:v>664.33430509999994</c:v>
                </c:pt>
                <c:pt idx="35970">
                  <c:v>664.35655229999986</c:v>
                </c:pt>
                <c:pt idx="35971">
                  <c:v>664.37879840000005</c:v>
                </c:pt>
                <c:pt idx="35972">
                  <c:v>664.4010432</c:v>
                </c:pt>
                <c:pt idx="35973">
                  <c:v>664.42328680000003</c:v>
                </c:pt>
                <c:pt idx="35974">
                  <c:v>664.44552920000001</c:v>
                </c:pt>
                <c:pt idx="35975">
                  <c:v>664.46777039999995</c:v>
                </c:pt>
                <c:pt idx="35976">
                  <c:v>664.49001029999999</c:v>
                </c:pt>
                <c:pt idx="35977">
                  <c:v>664.51224899999988</c:v>
                </c:pt>
                <c:pt idx="35978">
                  <c:v>664.53448649999996</c:v>
                </c:pt>
                <c:pt idx="35979">
                  <c:v>664.55672270000002</c:v>
                </c:pt>
                <c:pt idx="35980">
                  <c:v>664.5789577999999</c:v>
                </c:pt>
                <c:pt idx="35981">
                  <c:v>664.60119159999999</c:v>
                </c:pt>
                <c:pt idx="35982">
                  <c:v>664.62342419999993</c:v>
                </c:pt>
                <c:pt idx="35983">
                  <c:v>664.64565549999998</c:v>
                </c:pt>
                <c:pt idx="35984">
                  <c:v>664.66788569999994</c:v>
                </c:pt>
                <c:pt idx="35985">
                  <c:v>664.6901145999999</c:v>
                </c:pt>
                <c:pt idx="35986">
                  <c:v>664.71234229999993</c:v>
                </c:pt>
                <c:pt idx="35987">
                  <c:v>664.73456870000007</c:v>
                </c:pt>
                <c:pt idx="35988">
                  <c:v>664.75679400000001</c:v>
                </c:pt>
                <c:pt idx="35989">
                  <c:v>664.77901800000006</c:v>
                </c:pt>
                <c:pt idx="35990">
                  <c:v>664.80124079999996</c:v>
                </c:pt>
                <c:pt idx="35991">
                  <c:v>664.82346239999993</c:v>
                </c:pt>
                <c:pt idx="35992">
                  <c:v>664.8456827</c:v>
                </c:pt>
                <c:pt idx="35993">
                  <c:v>664.86790189999999</c:v>
                </c:pt>
                <c:pt idx="35994">
                  <c:v>664.89011979999998</c:v>
                </c:pt>
                <c:pt idx="35995">
                  <c:v>664.91233639999996</c:v>
                </c:pt>
                <c:pt idx="35996">
                  <c:v>664.93455189999997</c:v>
                </c:pt>
                <c:pt idx="35997">
                  <c:v>664.95676609999998</c:v>
                </c:pt>
                <c:pt idx="35998">
                  <c:v>664.97897909999995</c:v>
                </c:pt>
                <c:pt idx="35999">
                  <c:v>665.00119089999987</c:v>
                </c:pt>
                <c:pt idx="36000">
                  <c:v>665.02340140000001</c:v>
                </c:pt>
                <c:pt idx="36001">
                  <c:v>665.04561079999996</c:v>
                </c:pt>
                <c:pt idx="36002">
                  <c:v>665.06781890000002</c:v>
                </c:pt>
                <c:pt idx="36003">
                  <c:v>665.09002580000003</c:v>
                </c:pt>
                <c:pt idx="36004">
                  <c:v>665.11223140000004</c:v>
                </c:pt>
                <c:pt idx="36005">
                  <c:v>665.13443589999997</c:v>
                </c:pt>
                <c:pt idx="36006">
                  <c:v>665.15663909999989</c:v>
                </c:pt>
                <c:pt idx="36007">
                  <c:v>665.1788411</c:v>
                </c:pt>
                <c:pt idx="36008">
                  <c:v>665.20104179999998</c:v>
                </c:pt>
                <c:pt idx="36009">
                  <c:v>665.22324139999989</c:v>
                </c:pt>
                <c:pt idx="36010">
                  <c:v>665.24543970000002</c:v>
                </c:pt>
                <c:pt idx="36011">
                  <c:v>665.26763679999999</c:v>
                </c:pt>
                <c:pt idx="36012">
                  <c:v>665.28983259999995</c:v>
                </c:pt>
                <c:pt idx="36013">
                  <c:v>665.31202729999995</c:v>
                </c:pt>
                <c:pt idx="36014">
                  <c:v>665.33422069999995</c:v>
                </c:pt>
                <c:pt idx="36015">
                  <c:v>665.3564128999999</c:v>
                </c:pt>
                <c:pt idx="36016">
                  <c:v>665.37860389999992</c:v>
                </c:pt>
                <c:pt idx="36017">
                  <c:v>665.40079359999993</c:v>
                </c:pt>
                <c:pt idx="36018">
                  <c:v>665.4229820999999</c:v>
                </c:pt>
                <c:pt idx="36019">
                  <c:v>665.44516939999994</c:v>
                </c:pt>
                <c:pt idx="36020">
                  <c:v>665.46735549999994</c:v>
                </c:pt>
                <c:pt idx="36021">
                  <c:v>665.48954040000001</c:v>
                </c:pt>
                <c:pt idx="36022">
                  <c:v>665.51172399999996</c:v>
                </c:pt>
                <c:pt idx="36023">
                  <c:v>665.53390639999998</c:v>
                </c:pt>
                <c:pt idx="36024">
                  <c:v>665.55608759999996</c:v>
                </c:pt>
                <c:pt idx="36025">
                  <c:v>665.57826749999992</c:v>
                </c:pt>
                <c:pt idx="36026">
                  <c:v>665.60044630000004</c:v>
                </c:pt>
                <c:pt idx="36027">
                  <c:v>665.62262379999993</c:v>
                </c:pt>
                <c:pt idx="36028">
                  <c:v>665.6448001</c:v>
                </c:pt>
                <c:pt idx="36029">
                  <c:v>665.66697509999995</c:v>
                </c:pt>
                <c:pt idx="36030">
                  <c:v>665.68914899999993</c:v>
                </c:pt>
                <c:pt idx="36031">
                  <c:v>665.71132160000002</c:v>
                </c:pt>
                <c:pt idx="36032">
                  <c:v>665.73349299999995</c:v>
                </c:pt>
                <c:pt idx="36033">
                  <c:v>665.75566309999988</c:v>
                </c:pt>
                <c:pt idx="36034">
                  <c:v>665.77783209999996</c:v>
                </c:pt>
                <c:pt idx="36035">
                  <c:v>665.79999979999991</c:v>
                </c:pt>
                <c:pt idx="36036">
                  <c:v>665.82216629999994</c:v>
                </c:pt>
                <c:pt idx="36037">
                  <c:v>665.84433149999995</c:v>
                </c:pt>
                <c:pt idx="36038">
                  <c:v>665.86649560000001</c:v>
                </c:pt>
                <c:pt idx="36039">
                  <c:v>665.88865839999994</c:v>
                </c:pt>
                <c:pt idx="36040">
                  <c:v>665.91081999999994</c:v>
                </c:pt>
                <c:pt idx="36041">
                  <c:v>665.93298039999991</c:v>
                </c:pt>
                <c:pt idx="36042">
                  <c:v>665.95513949999997</c:v>
                </c:pt>
                <c:pt idx="36043">
                  <c:v>665.9772974</c:v>
                </c:pt>
                <c:pt idx="36044">
                  <c:v>665.99945409999998</c:v>
                </c:pt>
                <c:pt idx="36045">
                  <c:v>666.02160959999992</c:v>
                </c:pt>
                <c:pt idx="36046">
                  <c:v>666.04376389999993</c:v>
                </c:pt>
                <c:pt idx="36047">
                  <c:v>666.06591689999993</c:v>
                </c:pt>
                <c:pt idx="36048">
                  <c:v>666.08806870000001</c:v>
                </c:pt>
                <c:pt idx="36049">
                  <c:v>666.11021930000004</c:v>
                </c:pt>
                <c:pt idx="36050">
                  <c:v>666.13236859999995</c:v>
                </c:pt>
                <c:pt idx="36051">
                  <c:v>666.1545167999999</c:v>
                </c:pt>
                <c:pt idx="36052">
                  <c:v>666.17666369999995</c:v>
                </c:pt>
                <c:pt idx="36053">
                  <c:v>666.19880939999996</c:v>
                </c:pt>
                <c:pt idx="36054">
                  <c:v>666.22095379999996</c:v>
                </c:pt>
                <c:pt idx="36055">
                  <c:v>666.24309709999989</c:v>
                </c:pt>
                <c:pt idx="36056">
                  <c:v>666.26523910000003</c:v>
                </c:pt>
                <c:pt idx="36057">
                  <c:v>666.28737990000002</c:v>
                </c:pt>
                <c:pt idx="36058">
                  <c:v>666.3095194</c:v>
                </c:pt>
                <c:pt idx="36059">
                  <c:v>666.3316577999999</c:v>
                </c:pt>
                <c:pt idx="36060">
                  <c:v>666.35379489999991</c:v>
                </c:pt>
                <c:pt idx="36061">
                  <c:v>666.37593079999999</c:v>
                </c:pt>
                <c:pt idx="36062">
                  <c:v>666.39806539999995</c:v>
                </c:pt>
                <c:pt idx="36063">
                  <c:v>666.42019889999995</c:v>
                </c:pt>
                <c:pt idx="36064">
                  <c:v>666.44233110000005</c:v>
                </c:pt>
                <c:pt idx="36065">
                  <c:v>666.46446209999988</c:v>
                </c:pt>
                <c:pt idx="36066">
                  <c:v>666.48659190000001</c:v>
                </c:pt>
                <c:pt idx="36067">
                  <c:v>666.50872040000002</c:v>
                </c:pt>
                <c:pt idx="36068">
                  <c:v>666.53084779999995</c:v>
                </c:pt>
                <c:pt idx="36069">
                  <c:v>666.55297389999998</c:v>
                </c:pt>
                <c:pt idx="36070">
                  <c:v>666.57509870000001</c:v>
                </c:pt>
                <c:pt idx="36071">
                  <c:v>666.59722239999996</c:v>
                </c:pt>
                <c:pt idx="36072">
                  <c:v>666.61934479999991</c:v>
                </c:pt>
                <c:pt idx="36073">
                  <c:v>666.64146600000004</c:v>
                </c:pt>
                <c:pt idx="36074">
                  <c:v>666.66358600000001</c:v>
                </c:pt>
                <c:pt idx="36075">
                  <c:v>666.68570480000005</c:v>
                </c:pt>
                <c:pt idx="36076">
                  <c:v>666.70782229999998</c:v>
                </c:pt>
                <c:pt idx="36077">
                  <c:v>666.72993859999997</c:v>
                </c:pt>
                <c:pt idx="36078">
                  <c:v>666.75205369999992</c:v>
                </c:pt>
                <c:pt idx="36079">
                  <c:v>666.77416749999998</c:v>
                </c:pt>
                <c:pt idx="36080">
                  <c:v>666.79628019999996</c:v>
                </c:pt>
                <c:pt idx="36081">
                  <c:v>666.81839159999993</c:v>
                </c:pt>
                <c:pt idx="36082">
                  <c:v>666.84050179999997</c:v>
                </c:pt>
                <c:pt idx="36083">
                  <c:v>666.86261069999989</c:v>
                </c:pt>
                <c:pt idx="36084">
                  <c:v>666.88471849999996</c:v>
                </c:pt>
                <c:pt idx="36085">
                  <c:v>666.90682499999991</c:v>
                </c:pt>
                <c:pt idx="36086">
                  <c:v>666.92893029999993</c:v>
                </c:pt>
                <c:pt idx="36087">
                  <c:v>666.95103440000003</c:v>
                </c:pt>
                <c:pt idx="36088">
                  <c:v>666.9731372</c:v>
                </c:pt>
                <c:pt idx="36089">
                  <c:v>666.99523880000004</c:v>
                </c:pt>
                <c:pt idx="36090">
                  <c:v>667.01733920000004</c:v>
                </c:pt>
                <c:pt idx="36091">
                  <c:v>667.03943839999999</c:v>
                </c:pt>
                <c:pt idx="36092">
                  <c:v>667.06153629999994</c:v>
                </c:pt>
                <c:pt idx="36093">
                  <c:v>667.08363309999993</c:v>
                </c:pt>
                <c:pt idx="36094">
                  <c:v>667.10572860000002</c:v>
                </c:pt>
                <c:pt idx="36095">
                  <c:v>667.12782279999999</c:v>
                </c:pt>
                <c:pt idx="36096">
                  <c:v>667.1499159</c:v>
                </c:pt>
                <c:pt idx="36097">
                  <c:v>667.17200769999999</c:v>
                </c:pt>
                <c:pt idx="36098">
                  <c:v>667.19409829999995</c:v>
                </c:pt>
                <c:pt idx="36099">
                  <c:v>667.21618769999986</c:v>
                </c:pt>
                <c:pt idx="36100">
                  <c:v>667.23827589999996</c:v>
                </c:pt>
                <c:pt idx="36101">
                  <c:v>667.26036279999994</c:v>
                </c:pt>
                <c:pt idx="36102">
                  <c:v>667.28244849999999</c:v>
                </c:pt>
                <c:pt idx="36103">
                  <c:v>667.30453299999999</c:v>
                </c:pt>
                <c:pt idx="36104">
                  <c:v>667.32661629999996</c:v>
                </c:pt>
                <c:pt idx="36105">
                  <c:v>667.34869829999991</c:v>
                </c:pt>
                <c:pt idx="36106">
                  <c:v>667.37077909999994</c:v>
                </c:pt>
                <c:pt idx="36107">
                  <c:v>667.39285870000003</c:v>
                </c:pt>
                <c:pt idx="36108">
                  <c:v>667.41493709999997</c:v>
                </c:pt>
                <c:pt idx="36109">
                  <c:v>667.43701419999991</c:v>
                </c:pt>
                <c:pt idx="36110">
                  <c:v>667.45909010000003</c:v>
                </c:pt>
                <c:pt idx="36111">
                  <c:v>667.48116479999987</c:v>
                </c:pt>
                <c:pt idx="36112">
                  <c:v>667.50323830000002</c:v>
                </c:pt>
                <c:pt idx="36113">
                  <c:v>667.52531049999993</c:v>
                </c:pt>
                <c:pt idx="36114">
                  <c:v>667.54738149999991</c:v>
                </c:pt>
                <c:pt idx="36115">
                  <c:v>667.56945129999997</c:v>
                </c:pt>
                <c:pt idx="36116">
                  <c:v>667.59151989999998</c:v>
                </c:pt>
                <c:pt idx="36117">
                  <c:v>667.61358729999995</c:v>
                </c:pt>
                <c:pt idx="36118">
                  <c:v>667.63565339999991</c:v>
                </c:pt>
                <c:pt idx="36119">
                  <c:v>667.65771829999994</c:v>
                </c:pt>
                <c:pt idx="36120">
                  <c:v>667.67978199999993</c:v>
                </c:pt>
                <c:pt idx="36121">
                  <c:v>667.70184440000003</c:v>
                </c:pt>
                <c:pt idx="36122">
                  <c:v>667.72390559999997</c:v>
                </c:pt>
                <c:pt idx="36123">
                  <c:v>667.74596569999994</c:v>
                </c:pt>
                <c:pt idx="36124">
                  <c:v>667.76802439999994</c:v>
                </c:pt>
                <c:pt idx="36125">
                  <c:v>667.79008199999987</c:v>
                </c:pt>
                <c:pt idx="36126">
                  <c:v>667.81213830000002</c:v>
                </c:pt>
                <c:pt idx="36127">
                  <c:v>667.83419339999989</c:v>
                </c:pt>
                <c:pt idx="36128">
                  <c:v>667.85624729999995</c:v>
                </c:pt>
                <c:pt idx="36129">
                  <c:v>667.87829999999997</c:v>
                </c:pt>
                <c:pt idx="36130">
                  <c:v>667.90035139999998</c:v>
                </c:pt>
                <c:pt idx="36131">
                  <c:v>667.92240159999994</c:v>
                </c:pt>
                <c:pt idx="36132">
                  <c:v>667.94445059999987</c:v>
                </c:pt>
                <c:pt idx="36133">
                  <c:v>667.96649839999986</c:v>
                </c:pt>
                <c:pt idx="36134">
                  <c:v>667.98854489999997</c:v>
                </c:pt>
                <c:pt idx="36135">
                  <c:v>668.01059019999991</c:v>
                </c:pt>
                <c:pt idx="36136">
                  <c:v>668.03263429999993</c:v>
                </c:pt>
                <c:pt idx="36137">
                  <c:v>668.05467720000001</c:v>
                </c:pt>
                <c:pt idx="36138">
                  <c:v>668.07671889999995</c:v>
                </c:pt>
                <c:pt idx="36139">
                  <c:v>668.09875929999998</c:v>
                </c:pt>
                <c:pt idx="36140">
                  <c:v>668.12079849999998</c:v>
                </c:pt>
                <c:pt idx="36141">
                  <c:v>668.14283639999996</c:v>
                </c:pt>
                <c:pt idx="36142">
                  <c:v>668.16487319999987</c:v>
                </c:pt>
                <c:pt idx="36143">
                  <c:v>668.1869087</c:v>
                </c:pt>
                <c:pt idx="36144">
                  <c:v>668.20894299999998</c:v>
                </c:pt>
                <c:pt idx="36145">
                  <c:v>668.23097609999991</c:v>
                </c:pt>
                <c:pt idx="36146">
                  <c:v>668.25300789999994</c:v>
                </c:pt>
                <c:pt idx="36147">
                  <c:v>668.2750385999999</c:v>
                </c:pt>
                <c:pt idx="36148">
                  <c:v>668.29706799999997</c:v>
                </c:pt>
                <c:pt idx="36149">
                  <c:v>668.31909619999999</c:v>
                </c:pt>
                <c:pt idx="36150">
                  <c:v>668.3411231</c:v>
                </c:pt>
                <c:pt idx="36151">
                  <c:v>668.36314889999994</c:v>
                </c:pt>
                <c:pt idx="36152">
                  <c:v>668.38517339999999</c:v>
                </c:pt>
                <c:pt idx="36153">
                  <c:v>668.40719659999991</c:v>
                </c:pt>
                <c:pt idx="36154">
                  <c:v>668.42921869999998</c:v>
                </c:pt>
                <c:pt idx="36155">
                  <c:v>668.45123949999993</c:v>
                </c:pt>
                <c:pt idx="36156">
                  <c:v>668.47325920000003</c:v>
                </c:pt>
                <c:pt idx="36157">
                  <c:v>668.49527749999993</c:v>
                </c:pt>
                <c:pt idx="36158">
                  <c:v>668.51729469999998</c:v>
                </c:pt>
                <c:pt idx="36159">
                  <c:v>668.53931069999987</c:v>
                </c:pt>
                <c:pt idx="36160">
                  <c:v>668.56132539999999</c:v>
                </c:pt>
                <c:pt idx="36161">
                  <c:v>668.58333890000006</c:v>
                </c:pt>
                <c:pt idx="36162">
                  <c:v>668.60535110000001</c:v>
                </c:pt>
                <c:pt idx="36163">
                  <c:v>668.62736219999999</c:v>
                </c:pt>
                <c:pt idx="36164">
                  <c:v>668.64937199999986</c:v>
                </c:pt>
                <c:pt idx="36165">
                  <c:v>668.67138059999991</c:v>
                </c:pt>
                <c:pt idx="36166">
                  <c:v>668.69338799999991</c:v>
                </c:pt>
                <c:pt idx="36167">
                  <c:v>668.71539410000003</c:v>
                </c:pt>
                <c:pt idx="36168">
                  <c:v>668.73739899999998</c:v>
                </c:pt>
                <c:pt idx="36169">
                  <c:v>668.75940279999998</c:v>
                </c:pt>
                <c:pt idx="36170">
                  <c:v>668.78140519999999</c:v>
                </c:pt>
                <c:pt idx="36171">
                  <c:v>668.80340650000005</c:v>
                </c:pt>
                <c:pt idx="36172">
                  <c:v>668.82540649999999</c:v>
                </c:pt>
                <c:pt idx="36173">
                  <c:v>668.84740529999999</c:v>
                </c:pt>
                <c:pt idx="36174">
                  <c:v>668.79591849999997</c:v>
                </c:pt>
                <c:pt idx="36175">
                  <c:v>668.81941489999997</c:v>
                </c:pt>
                <c:pt idx="36176">
                  <c:v>668.84290999999996</c:v>
                </c:pt>
                <c:pt idx="36177">
                  <c:v>668.86640390000002</c:v>
                </c:pt>
                <c:pt idx="36178">
                  <c:v>668.88989649999996</c:v>
                </c:pt>
                <c:pt idx="36179">
                  <c:v>668.91338780000001</c:v>
                </c:pt>
                <c:pt idx="36180">
                  <c:v>668.93687799999998</c:v>
                </c:pt>
                <c:pt idx="36181">
                  <c:v>668.96036679999997</c:v>
                </c:pt>
                <c:pt idx="36182">
                  <c:v>668.98385439999993</c:v>
                </c:pt>
                <c:pt idx="36183">
                  <c:v>669.00734079999995</c:v>
                </c:pt>
                <c:pt idx="36184">
                  <c:v>669.03082589999997</c:v>
                </c:pt>
                <c:pt idx="36185">
                  <c:v>669.05430979999994</c:v>
                </c:pt>
                <c:pt idx="36186">
                  <c:v>669.07779240000002</c:v>
                </c:pt>
                <c:pt idx="36187">
                  <c:v>669.10127379999994</c:v>
                </c:pt>
                <c:pt idx="36188">
                  <c:v>669.12475389999997</c:v>
                </c:pt>
                <c:pt idx="36189">
                  <c:v>669.14823279999996</c:v>
                </c:pt>
                <c:pt idx="36190">
                  <c:v>669.17171039999994</c:v>
                </c:pt>
                <c:pt idx="36191">
                  <c:v>669.19518679999999</c:v>
                </c:pt>
                <c:pt idx="36192">
                  <c:v>669.21866190000003</c:v>
                </c:pt>
                <c:pt idx="36193">
                  <c:v>669.24213579999991</c:v>
                </c:pt>
                <c:pt idx="36194">
                  <c:v>669.26560840000002</c:v>
                </c:pt>
                <c:pt idx="36195">
                  <c:v>669.28907979999997</c:v>
                </c:pt>
                <c:pt idx="36196">
                  <c:v>669.31254989999991</c:v>
                </c:pt>
                <c:pt idx="36197">
                  <c:v>669.33601879999992</c:v>
                </c:pt>
                <c:pt idx="36198">
                  <c:v>669.35948640000004</c:v>
                </c:pt>
                <c:pt idx="36199">
                  <c:v>669.3829528</c:v>
                </c:pt>
                <c:pt idx="36200">
                  <c:v>669.40641789999995</c:v>
                </c:pt>
                <c:pt idx="36201">
                  <c:v>669.42988179999998</c:v>
                </c:pt>
                <c:pt idx="36202">
                  <c:v>669.45334449999996</c:v>
                </c:pt>
                <c:pt idx="36203">
                  <c:v>669.47680579999997</c:v>
                </c:pt>
                <c:pt idx="36204">
                  <c:v>669.5002659999999</c:v>
                </c:pt>
                <c:pt idx="36205">
                  <c:v>669.52372479999997</c:v>
                </c:pt>
                <c:pt idx="36206">
                  <c:v>669.54718249999996</c:v>
                </c:pt>
                <c:pt idx="36207">
                  <c:v>669.57063889999995</c:v>
                </c:pt>
                <c:pt idx="36208">
                  <c:v>669.59409400000004</c:v>
                </c:pt>
                <c:pt idx="36209">
                  <c:v>669.61754789999998</c:v>
                </c:pt>
                <c:pt idx="36210">
                  <c:v>669.6410004999999</c:v>
                </c:pt>
                <c:pt idx="36211">
                  <c:v>669.66445190000002</c:v>
                </c:pt>
                <c:pt idx="36212">
                  <c:v>669.68790200000001</c:v>
                </c:pt>
                <c:pt idx="36213">
                  <c:v>669.71135089999996</c:v>
                </c:pt>
                <c:pt idx="36214">
                  <c:v>669.73479859999998</c:v>
                </c:pt>
                <c:pt idx="36215">
                  <c:v>669.75824489999991</c:v>
                </c:pt>
                <c:pt idx="36216">
                  <c:v>669.78169009999999</c:v>
                </c:pt>
                <c:pt idx="36217">
                  <c:v>669.80513399999995</c:v>
                </c:pt>
                <c:pt idx="36218">
                  <c:v>669.82857660000002</c:v>
                </c:pt>
                <c:pt idx="36219">
                  <c:v>669.85201799999993</c:v>
                </c:pt>
                <c:pt idx="36220">
                  <c:v>669.87545809999995</c:v>
                </c:pt>
                <c:pt idx="36221">
                  <c:v>669.89889700000003</c:v>
                </c:pt>
                <c:pt idx="36222">
                  <c:v>669.92233469999996</c:v>
                </c:pt>
                <c:pt idx="36223">
                  <c:v>669.94577109999989</c:v>
                </c:pt>
                <c:pt idx="36224">
                  <c:v>669.96920620000003</c:v>
                </c:pt>
                <c:pt idx="36225">
                  <c:v>669.9926400999999</c:v>
                </c:pt>
                <c:pt idx="36226">
                  <c:v>670.01607269999988</c:v>
                </c:pt>
                <c:pt idx="36227">
                  <c:v>670.03950409999993</c:v>
                </c:pt>
                <c:pt idx="36228">
                  <c:v>670.06293429999994</c:v>
                </c:pt>
                <c:pt idx="36229">
                  <c:v>670.08636319999994</c:v>
                </c:pt>
                <c:pt idx="36230">
                  <c:v>670.10979079999993</c:v>
                </c:pt>
                <c:pt idx="36231">
                  <c:v>670.13321719999988</c:v>
                </c:pt>
                <c:pt idx="36232">
                  <c:v>670.15664240000001</c:v>
                </c:pt>
                <c:pt idx="36233">
                  <c:v>670.18006630000002</c:v>
                </c:pt>
                <c:pt idx="36234">
                  <c:v>670.20348889999991</c:v>
                </c:pt>
                <c:pt idx="36235">
                  <c:v>670.22691029999999</c:v>
                </c:pt>
                <c:pt idx="36236">
                  <c:v>670.25033050000002</c:v>
                </c:pt>
                <c:pt idx="36237">
                  <c:v>670.27374939999993</c:v>
                </c:pt>
                <c:pt idx="36238">
                  <c:v>670.29716699999994</c:v>
                </c:pt>
                <c:pt idx="36239">
                  <c:v>670.32058340000003</c:v>
                </c:pt>
                <c:pt idx="36240">
                  <c:v>670.34399859999996</c:v>
                </c:pt>
                <c:pt idx="36241">
                  <c:v>670.3674125</c:v>
                </c:pt>
                <c:pt idx="36242">
                  <c:v>670.39082509999992</c:v>
                </c:pt>
                <c:pt idx="36243">
                  <c:v>670.4142364999999</c:v>
                </c:pt>
                <c:pt idx="36244">
                  <c:v>670.43764669999996</c:v>
                </c:pt>
                <c:pt idx="36245">
                  <c:v>670.46105560000001</c:v>
                </c:pt>
                <c:pt idx="36246">
                  <c:v>670.48446320000005</c:v>
                </c:pt>
                <c:pt idx="36247">
                  <c:v>670.50786959999994</c:v>
                </c:pt>
                <c:pt idx="36248">
                  <c:v>670.53127480000001</c:v>
                </c:pt>
                <c:pt idx="36249">
                  <c:v>670.55467869999995</c:v>
                </c:pt>
                <c:pt idx="36250">
                  <c:v>670.57808129999989</c:v>
                </c:pt>
                <c:pt idx="36251">
                  <c:v>670.60148270000002</c:v>
                </c:pt>
                <c:pt idx="36252">
                  <c:v>670.62488289999999</c:v>
                </c:pt>
                <c:pt idx="36253">
                  <c:v>670.64828179999995</c:v>
                </c:pt>
                <c:pt idx="36254">
                  <c:v>670.67167949999998</c:v>
                </c:pt>
                <c:pt idx="36255">
                  <c:v>670.69507590000001</c:v>
                </c:pt>
                <c:pt idx="36256">
                  <c:v>670.71847100000002</c:v>
                </c:pt>
                <c:pt idx="36257">
                  <c:v>670.7418649</c:v>
                </c:pt>
                <c:pt idx="36258">
                  <c:v>670.76525760000004</c:v>
                </c:pt>
                <c:pt idx="36259">
                  <c:v>670.78864899999996</c:v>
                </c:pt>
                <c:pt idx="36260">
                  <c:v>670.81203919999996</c:v>
                </c:pt>
                <c:pt idx="36261">
                  <c:v>670.83542809999994</c:v>
                </c:pt>
                <c:pt idx="36262">
                  <c:v>670.85881569999992</c:v>
                </c:pt>
                <c:pt idx="36263">
                  <c:v>670.88220219999994</c:v>
                </c:pt>
                <c:pt idx="36264">
                  <c:v>670.90558729999998</c:v>
                </c:pt>
                <c:pt idx="36265">
                  <c:v>670.92897119999986</c:v>
                </c:pt>
                <c:pt idx="36266">
                  <c:v>670.95235389999993</c:v>
                </c:pt>
                <c:pt idx="36267">
                  <c:v>670.9757353</c:v>
                </c:pt>
                <c:pt idx="36268">
                  <c:v>670.9991154999999</c:v>
                </c:pt>
                <c:pt idx="36269">
                  <c:v>671.02249440000003</c:v>
                </c:pt>
                <c:pt idx="36270">
                  <c:v>671.0458721</c:v>
                </c:pt>
                <c:pt idx="36271">
                  <c:v>671.06924849999996</c:v>
                </c:pt>
                <c:pt idx="36272">
                  <c:v>671.09262360000002</c:v>
                </c:pt>
                <c:pt idx="36273">
                  <c:v>671.11599760000001</c:v>
                </c:pt>
                <c:pt idx="36274">
                  <c:v>671.13937019999992</c:v>
                </c:pt>
                <c:pt idx="36275">
                  <c:v>671.16274159999989</c:v>
                </c:pt>
                <c:pt idx="36276">
                  <c:v>671.18611179999994</c:v>
                </c:pt>
                <c:pt idx="36277">
                  <c:v>671.20948069999997</c:v>
                </c:pt>
                <c:pt idx="36278">
                  <c:v>671.23284839999997</c:v>
                </c:pt>
                <c:pt idx="36279">
                  <c:v>671.25621479999995</c:v>
                </c:pt>
                <c:pt idx="36280">
                  <c:v>671.27958000000001</c:v>
                </c:pt>
                <c:pt idx="36281">
                  <c:v>671.30294389999995</c:v>
                </c:pt>
                <c:pt idx="36282">
                  <c:v>671.32630659999995</c:v>
                </c:pt>
                <c:pt idx="36283">
                  <c:v>671.34966799999995</c:v>
                </c:pt>
                <c:pt idx="36284">
                  <c:v>671.37302820000002</c:v>
                </c:pt>
                <c:pt idx="36285">
                  <c:v>671.39638709999997</c:v>
                </c:pt>
                <c:pt idx="36286">
                  <c:v>671.41974479999999</c:v>
                </c:pt>
                <c:pt idx="36287">
                  <c:v>671.4431012</c:v>
                </c:pt>
                <c:pt idx="36288">
                  <c:v>671.46645639999997</c:v>
                </c:pt>
                <c:pt idx="36289">
                  <c:v>671.48981029999993</c:v>
                </c:pt>
                <c:pt idx="36290">
                  <c:v>671.51316299999996</c:v>
                </c:pt>
                <c:pt idx="36291">
                  <c:v>671.53651439999999</c:v>
                </c:pt>
                <c:pt idx="36292">
                  <c:v>671.55986459999997</c:v>
                </c:pt>
                <c:pt idx="36293">
                  <c:v>671.58321349999994</c:v>
                </c:pt>
                <c:pt idx="36294">
                  <c:v>671.60656119999999</c:v>
                </c:pt>
                <c:pt idx="36295">
                  <c:v>671.62990759999991</c:v>
                </c:pt>
                <c:pt idx="36296">
                  <c:v>671.65325280000002</c:v>
                </c:pt>
                <c:pt idx="36297">
                  <c:v>671.6765967</c:v>
                </c:pt>
                <c:pt idx="36298">
                  <c:v>671.69993939999995</c:v>
                </c:pt>
                <c:pt idx="36299">
                  <c:v>671.72328089999996</c:v>
                </c:pt>
                <c:pt idx="36300">
                  <c:v>671.746621</c:v>
                </c:pt>
                <c:pt idx="36301">
                  <c:v>671.76995999999997</c:v>
                </c:pt>
                <c:pt idx="36302">
                  <c:v>671.79329769999993</c:v>
                </c:pt>
                <c:pt idx="36303">
                  <c:v>671.81663409999999</c:v>
                </c:pt>
                <c:pt idx="36304">
                  <c:v>671.83996929999989</c:v>
                </c:pt>
                <c:pt idx="36305">
                  <c:v>671.86330320000002</c:v>
                </c:pt>
                <c:pt idx="36306">
                  <c:v>671.88663589999999</c:v>
                </c:pt>
                <c:pt idx="36307">
                  <c:v>671.90996729999995</c:v>
                </c:pt>
                <c:pt idx="36308">
                  <c:v>671.93329749999998</c:v>
                </c:pt>
                <c:pt idx="36309">
                  <c:v>671.9566264</c:v>
                </c:pt>
                <c:pt idx="36310">
                  <c:v>671.97995409999999</c:v>
                </c:pt>
                <c:pt idx="36311">
                  <c:v>672.00328059999993</c:v>
                </c:pt>
                <c:pt idx="36312">
                  <c:v>672.02660579999997</c:v>
                </c:pt>
                <c:pt idx="36313">
                  <c:v>672.04992970000001</c:v>
                </c:pt>
                <c:pt idx="36314">
                  <c:v>672.0732524</c:v>
                </c:pt>
                <c:pt idx="36315">
                  <c:v>672.09657379999999</c:v>
                </c:pt>
                <c:pt idx="36316">
                  <c:v>672.11989399999993</c:v>
                </c:pt>
                <c:pt idx="36317">
                  <c:v>672.14321299999995</c:v>
                </c:pt>
                <c:pt idx="36318">
                  <c:v>672.16653069999995</c:v>
                </c:pt>
                <c:pt idx="36319">
                  <c:v>672.18984709999995</c:v>
                </c:pt>
                <c:pt idx="36320">
                  <c:v>672.21316229999991</c:v>
                </c:pt>
                <c:pt idx="36321">
                  <c:v>672.23647619999997</c:v>
                </c:pt>
                <c:pt idx="36322">
                  <c:v>672.25978889999999</c:v>
                </c:pt>
                <c:pt idx="36323">
                  <c:v>672.28310039999997</c:v>
                </c:pt>
                <c:pt idx="36324">
                  <c:v>672.30641060000005</c:v>
                </c:pt>
                <c:pt idx="36325">
                  <c:v>672.32971950000001</c:v>
                </c:pt>
                <c:pt idx="36326">
                  <c:v>672.35302719999993</c:v>
                </c:pt>
                <c:pt idx="36327">
                  <c:v>672.37633359999995</c:v>
                </c:pt>
                <c:pt idx="36328">
                  <c:v>672.39963879999993</c:v>
                </c:pt>
                <c:pt idx="36329">
                  <c:v>672.42294279999999</c:v>
                </c:pt>
                <c:pt idx="36330">
                  <c:v>672.44624549999992</c:v>
                </c:pt>
                <c:pt idx="36331">
                  <c:v>672.46954689999995</c:v>
                </c:pt>
                <c:pt idx="36332">
                  <c:v>672.49284709999995</c:v>
                </c:pt>
                <c:pt idx="36333">
                  <c:v>672.5161460999999</c:v>
                </c:pt>
                <c:pt idx="36334">
                  <c:v>672.53944379999996</c:v>
                </c:pt>
                <c:pt idx="36335">
                  <c:v>672.56274019999989</c:v>
                </c:pt>
                <c:pt idx="36336">
                  <c:v>672.58603540000001</c:v>
                </c:pt>
                <c:pt idx="36337">
                  <c:v>672.60932939999998</c:v>
                </c:pt>
                <c:pt idx="36338">
                  <c:v>672.63262209999994</c:v>
                </c:pt>
                <c:pt idx="36339">
                  <c:v>672.6559135</c:v>
                </c:pt>
                <c:pt idx="36340">
                  <c:v>672.67920370000002</c:v>
                </c:pt>
                <c:pt idx="36341">
                  <c:v>672.70249269999999</c:v>
                </c:pt>
                <c:pt idx="36342">
                  <c:v>672.72578039999996</c:v>
                </c:pt>
                <c:pt idx="36343">
                  <c:v>672.7490669</c:v>
                </c:pt>
                <c:pt idx="36344">
                  <c:v>672.77235210000003</c:v>
                </c:pt>
                <c:pt idx="36345">
                  <c:v>672.79563600000006</c:v>
                </c:pt>
                <c:pt idx="36346">
                  <c:v>672.81891869999993</c:v>
                </c:pt>
                <c:pt idx="36347">
                  <c:v>672.84220019999998</c:v>
                </c:pt>
                <c:pt idx="36348">
                  <c:v>672.86548040000002</c:v>
                </c:pt>
                <c:pt idx="36349">
                  <c:v>672.88875929999995</c:v>
                </c:pt>
                <c:pt idx="36350">
                  <c:v>672.91203710000002</c:v>
                </c:pt>
                <c:pt idx="36351">
                  <c:v>672.93531350000001</c:v>
                </c:pt>
                <c:pt idx="36352">
                  <c:v>672.95858869999995</c:v>
                </c:pt>
                <c:pt idx="36353">
                  <c:v>672.98186269999997</c:v>
                </c:pt>
                <c:pt idx="36354">
                  <c:v>673.00513539999997</c:v>
                </c:pt>
                <c:pt idx="36355">
                  <c:v>673.02840689999994</c:v>
                </c:pt>
                <c:pt idx="36356">
                  <c:v>673.05167710000001</c:v>
                </c:pt>
                <c:pt idx="36357">
                  <c:v>673.07494599999995</c:v>
                </c:pt>
                <c:pt idx="36358">
                  <c:v>673.09821369999997</c:v>
                </c:pt>
                <c:pt idx="36359">
                  <c:v>673.12148019999995</c:v>
                </c:pt>
                <c:pt idx="36360">
                  <c:v>673.14474539999992</c:v>
                </c:pt>
                <c:pt idx="36361">
                  <c:v>673.16800939999996</c:v>
                </c:pt>
                <c:pt idx="36362">
                  <c:v>673.19127209999999</c:v>
                </c:pt>
                <c:pt idx="36363">
                  <c:v>673.21453359999998</c:v>
                </c:pt>
                <c:pt idx="36364">
                  <c:v>673.23779379999996</c:v>
                </c:pt>
                <c:pt idx="36365">
                  <c:v>673.26105269999994</c:v>
                </c:pt>
                <c:pt idx="36366">
                  <c:v>673.28431049999995</c:v>
                </c:pt>
                <c:pt idx="36367">
                  <c:v>673.30756689999998</c:v>
                </c:pt>
                <c:pt idx="36368">
                  <c:v>673.33082209999998</c:v>
                </c:pt>
                <c:pt idx="36369">
                  <c:v>673.35407609999993</c:v>
                </c:pt>
                <c:pt idx="36370">
                  <c:v>673.37732879999999</c:v>
                </c:pt>
                <c:pt idx="36371">
                  <c:v>673.4005803</c:v>
                </c:pt>
                <c:pt idx="36372">
                  <c:v>673.42383050000001</c:v>
                </c:pt>
                <c:pt idx="36373">
                  <c:v>673.44707949999997</c:v>
                </c:pt>
                <c:pt idx="36374">
                  <c:v>673.47032720000004</c:v>
                </c:pt>
                <c:pt idx="36375">
                  <c:v>673.49357369999996</c:v>
                </c:pt>
                <c:pt idx="36376">
                  <c:v>673.51681889999998</c:v>
                </c:pt>
                <c:pt idx="36377">
                  <c:v>673.54006289999995</c:v>
                </c:pt>
                <c:pt idx="36378">
                  <c:v>673.56330559999992</c:v>
                </c:pt>
                <c:pt idx="36379">
                  <c:v>673.58654709999996</c:v>
                </c:pt>
                <c:pt idx="36380">
                  <c:v>673.60978729999999</c:v>
                </c:pt>
                <c:pt idx="36381">
                  <c:v>673.63302629999998</c:v>
                </c:pt>
                <c:pt idx="36382">
                  <c:v>673.65626399999996</c:v>
                </c:pt>
                <c:pt idx="36383">
                  <c:v>673.6795004999999</c:v>
                </c:pt>
                <c:pt idx="36384">
                  <c:v>673.70273569999995</c:v>
                </c:pt>
                <c:pt idx="36385">
                  <c:v>673.72596969999995</c:v>
                </c:pt>
                <c:pt idx="36386">
                  <c:v>673.74920239999994</c:v>
                </c:pt>
                <c:pt idx="36387">
                  <c:v>673.7724338999999</c:v>
                </c:pt>
                <c:pt idx="36388">
                  <c:v>673.79566409999995</c:v>
                </c:pt>
                <c:pt idx="36389">
                  <c:v>673.81889309999997</c:v>
                </c:pt>
                <c:pt idx="36390">
                  <c:v>673.84212079999998</c:v>
                </c:pt>
                <c:pt idx="36391">
                  <c:v>673.86534729999994</c:v>
                </c:pt>
                <c:pt idx="36392">
                  <c:v>673.8885724999999</c:v>
                </c:pt>
                <c:pt idx="36393">
                  <c:v>673.91179650000004</c:v>
                </c:pt>
                <c:pt idx="36394">
                  <c:v>673.93501919999994</c:v>
                </c:pt>
                <c:pt idx="36395">
                  <c:v>673.95824069999992</c:v>
                </c:pt>
                <c:pt idx="36396">
                  <c:v>673.98146099999997</c:v>
                </c:pt>
                <c:pt idx="36397">
                  <c:v>674.00467990000004</c:v>
                </c:pt>
                <c:pt idx="36398">
                  <c:v>674.02789769999993</c:v>
                </c:pt>
                <c:pt idx="36399">
                  <c:v>674.05111420000003</c:v>
                </c:pt>
                <c:pt idx="36400">
                  <c:v>674.07432940000001</c:v>
                </c:pt>
                <c:pt idx="36401">
                  <c:v>674.09754339999995</c:v>
                </c:pt>
                <c:pt idx="36402">
                  <c:v>674.12075609999988</c:v>
                </c:pt>
                <c:pt idx="36403">
                  <c:v>674.1439676</c:v>
                </c:pt>
                <c:pt idx="36404">
                  <c:v>674.16717779999999</c:v>
                </c:pt>
                <c:pt idx="36405">
                  <c:v>674.19038679999994</c:v>
                </c:pt>
                <c:pt idx="36406">
                  <c:v>674.21359459999996</c:v>
                </c:pt>
                <c:pt idx="36407">
                  <c:v>674.2368009999999</c:v>
                </c:pt>
                <c:pt idx="36408">
                  <c:v>674.26000629999999</c:v>
                </c:pt>
                <c:pt idx="36409">
                  <c:v>674.28321029999995</c:v>
                </c:pt>
                <c:pt idx="36410">
                  <c:v>674.30641299999991</c:v>
                </c:pt>
                <c:pt idx="36411">
                  <c:v>674.32961449999993</c:v>
                </c:pt>
                <c:pt idx="36412">
                  <c:v>674.35281469999995</c:v>
                </c:pt>
                <c:pt idx="36413">
                  <c:v>674.37601369999993</c:v>
                </c:pt>
                <c:pt idx="36414">
                  <c:v>674.39921149999986</c:v>
                </c:pt>
                <c:pt idx="36415">
                  <c:v>674.4224079999999</c:v>
                </c:pt>
                <c:pt idx="36416">
                  <c:v>674.44560319999994</c:v>
                </c:pt>
                <c:pt idx="36417">
                  <c:v>674.46879719999993</c:v>
                </c:pt>
                <c:pt idx="36418">
                  <c:v>674.49198999999999</c:v>
                </c:pt>
                <c:pt idx="36419">
                  <c:v>674.51518139999996</c:v>
                </c:pt>
                <c:pt idx="36420">
                  <c:v>674.53837169999997</c:v>
                </c:pt>
                <c:pt idx="36421">
                  <c:v>674.56156069999997</c:v>
                </c:pt>
                <c:pt idx="36422">
                  <c:v>674.58474839999997</c:v>
                </c:pt>
                <c:pt idx="36423">
                  <c:v>674.60793490000003</c:v>
                </c:pt>
                <c:pt idx="36424">
                  <c:v>674.63112019999994</c:v>
                </c:pt>
                <c:pt idx="36425">
                  <c:v>674.65430419999996</c:v>
                </c:pt>
                <c:pt idx="36426">
                  <c:v>674.67748689999996</c:v>
                </c:pt>
                <c:pt idx="36427">
                  <c:v>674.70066839999993</c:v>
                </c:pt>
                <c:pt idx="36428">
                  <c:v>674.72384869999996</c:v>
                </c:pt>
                <c:pt idx="36429">
                  <c:v>674.74702769999999</c:v>
                </c:pt>
                <c:pt idx="36430">
                  <c:v>674.77020540000001</c:v>
                </c:pt>
                <c:pt idx="36431">
                  <c:v>674.79338189999999</c:v>
                </c:pt>
                <c:pt idx="36432">
                  <c:v>674.81655719999992</c:v>
                </c:pt>
                <c:pt idx="36433">
                  <c:v>674.83973119999996</c:v>
                </c:pt>
                <c:pt idx="36434">
                  <c:v>674.86290389999999</c:v>
                </c:pt>
                <c:pt idx="36435">
                  <c:v>674.88607539999998</c:v>
                </c:pt>
                <c:pt idx="36436">
                  <c:v>674.90924569999993</c:v>
                </c:pt>
                <c:pt idx="36437">
                  <c:v>674.93241469999998</c:v>
                </c:pt>
                <c:pt idx="36438">
                  <c:v>674.95558239999991</c:v>
                </c:pt>
                <c:pt idx="36439">
                  <c:v>674.97874889999991</c:v>
                </c:pt>
                <c:pt idx="36440">
                  <c:v>675.00191419999987</c:v>
                </c:pt>
                <c:pt idx="36441">
                  <c:v>675.02507819999994</c:v>
                </c:pt>
                <c:pt idx="36442">
                  <c:v>675.04824099999996</c:v>
                </c:pt>
                <c:pt idx="36443">
                  <c:v>675.07140249999998</c:v>
                </c:pt>
                <c:pt idx="36444">
                  <c:v>675.09456269999998</c:v>
                </c:pt>
                <c:pt idx="36445">
                  <c:v>675.11772169999995</c:v>
                </c:pt>
                <c:pt idx="36446">
                  <c:v>675.14087949999998</c:v>
                </c:pt>
                <c:pt idx="36447">
                  <c:v>675.1640359999999</c:v>
                </c:pt>
                <c:pt idx="36448">
                  <c:v>675.18719129999999</c:v>
                </c:pt>
                <c:pt idx="36449">
                  <c:v>675.21034529999997</c:v>
                </c:pt>
                <c:pt idx="36450">
                  <c:v>675.23349800000005</c:v>
                </c:pt>
                <c:pt idx="36451">
                  <c:v>675.25664949999998</c:v>
                </c:pt>
                <c:pt idx="36452">
                  <c:v>675.27979979999998</c:v>
                </c:pt>
                <c:pt idx="36453">
                  <c:v>675.30294879999997</c:v>
                </c:pt>
                <c:pt idx="36454">
                  <c:v>675.32609659999991</c:v>
                </c:pt>
                <c:pt idx="36455">
                  <c:v>675.34924309999997</c:v>
                </c:pt>
                <c:pt idx="36456">
                  <c:v>675.37238839999998</c:v>
                </c:pt>
                <c:pt idx="36457">
                  <c:v>675.39553239999987</c:v>
                </c:pt>
                <c:pt idx="36458">
                  <c:v>675.41867509999997</c:v>
                </c:pt>
                <c:pt idx="36459">
                  <c:v>675.4418167</c:v>
                </c:pt>
                <c:pt idx="36460">
                  <c:v>675.46495689999995</c:v>
                </c:pt>
                <c:pt idx="36461">
                  <c:v>675.48809589999996</c:v>
                </c:pt>
                <c:pt idx="36462">
                  <c:v>675.51123369999993</c:v>
                </c:pt>
                <c:pt idx="36463">
                  <c:v>675.5343701999999</c:v>
                </c:pt>
                <c:pt idx="36464">
                  <c:v>675.55750549999993</c:v>
                </c:pt>
                <c:pt idx="36465">
                  <c:v>675.58063949999996</c:v>
                </c:pt>
                <c:pt idx="36466">
                  <c:v>675.60377229999995</c:v>
                </c:pt>
                <c:pt idx="36467">
                  <c:v>675.62690380000004</c:v>
                </c:pt>
                <c:pt idx="36468">
                  <c:v>675.65003409999997</c:v>
                </c:pt>
                <c:pt idx="36469">
                  <c:v>675.67316310000001</c:v>
                </c:pt>
                <c:pt idx="36470">
                  <c:v>675.69629090000001</c:v>
                </c:pt>
                <c:pt idx="36471">
                  <c:v>675.7194174</c:v>
                </c:pt>
                <c:pt idx="36472">
                  <c:v>675.74254270000006</c:v>
                </c:pt>
                <c:pt idx="36473">
                  <c:v>675.76566669999988</c:v>
                </c:pt>
                <c:pt idx="36474">
                  <c:v>675.78878949999989</c:v>
                </c:pt>
                <c:pt idx="36475">
                  <c:v>675.81191100000001</c:v>
                </c:pt>
                <c:pt idx="36476">
                  <c:v>675.83503129999997</c:v>
                </c:pt>
                <c:pt idx="36477">
                  <c:v>675.85815030000003</c:v>
                </c:pt>
                <c:pt idx="36478">
                  <c:v>675.88126809999994</c:v>
                </c:pt>
                <c:pt idx="36479">
                  <c:v>675.90438459999996</c:v>
                </c:pt>
                <c:pt idx="36480">
                  <c:v>675.92749989999993</c:v>
                </c:pt>
                <c:pt idx="36481">
                  <c:v>675.95061389999989</c:v>
                </c:pt>
                <c:pt idx="36482">
                  <c:v>675.97372669999993</c:v>
                </c:pt>
                <c:pt idx="36483">
                  <c:v>675.99683819999996</c:v>
                </c:pt>
                <c:pt idx="36484">
                  <c:v>676.01994849999994</c:v>
                </c:pt>
                <c:pt idx="36485">
                  <c:v>676.04305749999992</c:v>
                </c:pt>
                <c:pt idx="36486">
                  <c:v>676.06616529999997</c:v>
                </c:pt>
                <c:pt idx="36487">
                  <c:v>676.08927180000001</c:v>
                </c:pt>
                <c:pt idx="36488">
                  <c:v>676.1123771</c:v>
                </c:pt>
                <c:pt idx="36489">
                  <c:v>676.13548109999988</c:v>
                </c:pt>
                <c:pt idx="36490">
                  <c:v>676.15858389999994</c:v>
                </c:pt>
                <c:pt idx="36491">
                  <c:v>676.18168539999988</c:v>
                </c:pt>
                <c:pt idx="36492">
                  <c:v>676.2047857</c:v>
                </c:pt>
                <c:pt idx="36493">
                  <c:v>676.22788479999997</c:v>
                </c:pt>
                <c:pt idx="36494">
                  <c:v>676.25098249999996</c:v>
                </c:pt>
                <c:pt idx="36495">
                  <c:v>676.27407909999999</c:v>
                </c:pt>
                <c:pt idx="36496">
                  <c:v>676.29717440000002</c:v>
                </c:pt>
                <c:pt idx="36497">
                  <c:v>676.32026839999992</c:v>
                </c:pt>
                <c:pt idx="36498">
                  <c:v>676.3433612</c:v>
                </c:pt>
                <c:pt idx="36499">
                  <c:v>676.36645269999997</c:v>
                </c:pt>
                <c:pt idx="36500">
                  <c:v>676.389543</c:v>
                </c:pt>
                <c:pt idx="36501">
                  <c:v>676.41263200000003</c:v>
                </c:pt>
                <c:pt idx="36502">
                  <c:v>676.4357197999999</c:v>
                </c:pt>
                <c:pt idx="36503">
                  <c:v>676.45880639999996</c:v>
                </c:pt>
                <c:pt idx="36504">
                  <c:v>676.48189170000001</c:v>
                </c:pt>
                <c:pt idx="36505">
                  <c:v>676.50497569999993</c:v>
                </c:pt>
                <c:pt idx="36506">
                  <c:v>676.52805850000004</c:v>
                </c:pt>
                <c:pt idx="36507">
                  <c:v>676.55113999999992</c:v>
                </c:pt>
                <c:pt idx="36508">
                  <c:v>676.57422029999987</c:v>
                </c:pt>
                <c:pt idx="36509">
                  <c:v>676.5972994</c:v>
                </c:pt>
                <c:pt idx="36510">
                  <c:v>676.62037720000001</c:v>
                </c:pt>
                <c:pt idx="36511">
                  <c:v>676.64345370000001</c:v>
                </c:pt>
                <c:pt idx="36512">
                  <c:v>676.66652899999997</c:v>
                </c:pt>
                <c:pt idx="36513">
                  <c:v>676.68960299999992</c:v>
                </c:pt>
                <c:pt idx="36514">
                  <c:v>676.71267579999994</c:v>
                </c:pt>
                <c:pt idx="36515">
                  <c:v>676.73574740000004</c:v>
                </c:pt>
                <c:pt idx="36516">
                  <c:v>676.7588176999999</c:v>
                </c:pt>
                <c:pt idx="36517">
                  <c:v>676.78188669999997</c:v>
                </c:pt>
                <c:pt idx="36518">
                  <c:v>676.80495450000001</c:v>
                </c:pt>
                <c:pt idx="36519">
                  <c:v>676.82802109999989</c:v>
                </c:pt>
                <c:pt idx="36520">
                  <c:v>676.85108639999999</c:v>
                </c:pt>
                <c:pt idx="36521">
                  <c:v>676.87415039999996</c:v>
                </c:pt>
                <c:pt idx="36522">
                  <c:v>676.8972131999999</c:v>
                </c:pt>
                <c:pt idx="36523">
                  <c:v>676.92027470000005</c:v>
                </c:pt>
                <c:pt idx="36524">
                  <c:v>676.94333499999993</c:v>
                </c:pt>
                <c:pt idx="36525">
                  <c:v>676.9663941</c:v>
                </c:pt>
                <c:pt idx="36526">
                  <c:v>676.98945189999995</c:v>
                </c:pt>
                <c:pt idx="36527">
                  <c:v>677.01250849999997</c:v>
                </c:pt>
                <c:pt idx="36528">
                  <c:v>677.03556379999998</c:v>
                </c:pt>
                <c:pt idx="36529">
                  <c:v>677.05861779999998</c:v>
                </c:pt>
                <c:pt idx="36530">
                  <c:v>677.08167059999994</c:v>
                </c:pt>
                <c:pt idx="36531">
                  <c:v>677.10472219999997</c:v>
                </c:pt>
                <c:pt idx="36532">
                  <c:v>677.12777249999999</c:v>
                </c:pt>
                <c:pt idx="36533">
                  <c:v>677.15082149999989</c:v>
                </c:pt>
                <c:pt idx="36534">
                  <c:v>677.17386929999998</c:v>
                </c:pt>
                <c:pt idx="36535">
                  <c:v>677.19691589999991</c:v>
                </c:pt>
                <c:pt idx="36536">
                  <c:v>677.21996120000006</c:v>
                </c:pt>
                <c:pt idx="36537">
                  <c:v>677.24300519999997</c:v>
                </c:pt>
                <c:pt idx="36538">
                  <c:v>677.26604809999992</c:v>
                </c:pt>
                <c:pt idx="36539">
                  <c:v>677.2890895999999</c:v>
                </c:pt>
                <c:pt idx="36540">
                  <c:v>677.31212989999995</c:v>
                </c:pt>
                <c:pt idx="36541">
                  <c:v>677.33516899999995</c:v>
                </c:pt>
                <c:pt idx="36542">
                  <c:v>677.35820679999995</c:v>
                </c:pt>
                <c:pt idx="36543">
                  <c:v>677.38124329999994</c:v>
                </c:pt>
                <c:pt idx="36544">
                  <c:v>677.40427869999996</c:v>
                </c:pt>
                <c:pt idx="36545">
                  <c:v>677.4273126999999</c:v>
                </c:pt>
                <c:pt idx="36546">
                  <c:v>677.45034549999991</c:v>
                </c:pt>
                <c:pt idx="36547">
                  <c:v>677.47337709999999</c:v>
                </c:pt>
                <c:pt idx="36548">
                  <c:v>677.49640739999995</c:v>
                </c:pt>
                <c:pt idx="36549">
                  <c:v>677.51943649999998</c:v>
                </c:pt>
                <c:pt idx="36550">
                  <c:v>677.54246430000001</c:v>
                </c:pt>
                <c:pt idx="36551">
                  <c:v>677.56549079999991</c:v>
                </c:pt>
                <c:pt idx="36552">
                  <c:v>677.58851619999996</c:v>
                </c:pt>
                <c:pt idx="36553">
                  <c:v>677.61154020000004</c:v>
                </c:pt>
                <c:pt idx="36554">
                  <c:v>677.63456299999996</c:v>
                </c:pt>
                <c:pt idx="36555">
                  <c:v>677.65758460000006</c:v>
                </c:pt>
                <c:pt idx="36556">
                  <c:v>677.68060489999993</c:v>
                </c:pt>
                <c:pt idx="36557">
                  <c:v>677.70362399999988</c:v>
                </c:pt>
                <c:pt idx="36558">
                  <c:v>677.72664179999992</c:v>
                </c:pt>
                <c:pt idx="36559">
                  <c:v>677.74965839999993</c:v>
                </c:pt>
                <c:pt idx="36560">
                  <c:v>677.77267370000004</c:v>
                </c:pt>
                <c:pt idx="36561">
                  <c:v>677.7956878</c:v>
                </c:pt>
                <c:pt idx="36562">
                  <c:v>677.81870060000006</c:v>
                </c:pt>
                <c:pt idx="36563">
                  <c:v>677.84171219999996</c:v>
                </c:pt>
                <c:pt idx="36564">
                  <c:v>677.86472249999997</c:v>
                </c:pt>
                <c:pt idx="36565">
                  <c:v>677.88773149999997</c:v>
                </c:pt>
                <c:pt idx="36566">
                  <c:v>677.91073940000001</c:v>
                </c:pt>
                <c:pt idx="36567">
                  <c:v>677.93374589999996</c:v>
                </c:pt>
                <c:pt idx="36568">
                  <c:v>677.95675129999995</c:v>
                </c:pt>
                <c:pt idx="36569">
                  <c:v>677.97975529999997</c:v>
                </c:pt>
                <c:pt idx="36570">
                  <c:v>678.0027581999999</c:v>
                </c:pt>
                <c:pt idx="36571">
                  <c:v>678.02575969999998</c:v>
                </c:pt>
                <c:pt idx="36572">
                  <c:v>678.04876009999998</c:v>
                </c:pt>
                <c:pt idx="36573">
                  <c:v>678.07175909999989</c:v>
                </c:pt>
                <c:pt idx="36574">
                  <c:v>678.09475699999996</c:v>
                </c:pt>
                <c:pt idx="36575">
                  <c:v>678.11775350000005</c:v>
                </c:pt>
                <c:pt idx="36576">
                  <c:v>678.14074889999995</c:v>
                </c:pt>
                <c:pt idx="36577">
                  <c:v>678.16374289999999</c:v>
                </c:pt>
                <c:pt idx="36578">
                  <c:v>678.18673579999995</c:v>
                </c:pt>
                <c:pt idx="36579">
                  <c:v>678.20972729999994</c:v>
                </c:pt>
                <c:pt idx="36580">
                  <c:v>678.23271769999997</c:v>
                </c:pt>
                <c:pt idx="36581">
                  <c:v>678.25570679999998</c:v>
                </c:pt>
                <c:pt idx="36582">
                  <c:v>678.27869459999999</c:v>
                </c:pt>
                <c:pt idx="36583">
                  <c:v>678.30168119999996</c:v>
                </c:pt>
                <c:pt idx="36584">
                  <c:v>678.32466650000003</c:v>
                </c:pt>
                <c:pt idx="36585">
                  <c:v>678.34765059999995</c:v>
                </c:pt>
                <c:pt idx="36586">
                  <c:v>678.37063339999997</c:v>
                </c:pt>
                <c:pt idx="36587">
                  <c:v>678.39361499999995</c:v>
                </c:pt>
                <c:pt idx="36588">
                  <c:v>678.41659529999993</c:v>
                </c:pt>
                <c:pt idx="36589">
                  <c:v>678.43957439999997</c:v>
                </c:pt>
                <c:pt idx="36590">
                  <c:v>678.4625522</c:v>
                </c:pt>
                <c:pt idx="36591">
                  <c:v>678.4855288</c:v>
                </c:pt>
                <c:pt idx="36592">
                  <c:v>678.50850419999995</c:v>
                </c:pt>
                <c:pt idx="36593">
                  <c:v>678.53147829999989</c:v>
                </c:pt>
                <c:pt idx="36594">
                  <c:v>678.55445109999994</c:v>
                </c:pt>
                <c:pt idx="36595">
                  <c:v>678.57742270000006</c:v>
                </c:pt>
                <c:pt idx="36596">
                  <c:v>678.60039299999994</c:v>
                </c:pt>
                <c:pt idx="36597">
                  <c:v>678.62336210000001</c:v>
                </c:pt>
                <c:pt idx="36598">
                  <c:v>678.64632989999996</c:v>
                </c:pt>
                <c:pt idx="36599">
                  <c:v>678.66929649999997</c:v>
                </c:pt>
                <c:pt idx="36600">
                  <c:v>678.69226189999995</c:v>
                </c:pt>
                <c:pt idx="36601">
                  <c:v>678.71522599999992</c:v>
                </c:pt>
                <c:pt idx="36602">
                  <c:v>678.73818879999999</c:v>
                </c:pt>
                <c:pt idx="36603">
                  <c:v>678.76115040000002</c:v>
                </c:pt>
                <c:pt idx="36604">
                  <c:v>678.78411069999993</c:v>
                </c:pt>
                <c:pt idx="36605">
                  <c:v>678.80706980000002</c:v>
                </c:pt>
                <c:pt idx="36606">
                  <c:v>678.83002769999996</c:v>
                </c:pt>
                <c:pt idx="36607">
                  <c:v>678.85298429999989</c:v>
                </c:pt>
                <c:pt idx="36608">
                  <c:v>678.87593960000004</c:v>
                </c:pt>
                <c:pt idx="36609">
                  <c:v>678.89889370000003</c:v>
                </c:pt>
                <c:pt idx="36610">
                  <c:v>678.92184650000002</c:v>
                </c:pt>
                <c:pt idx="36611">
                  <c:v>678.94479809999996</c:v>
                </c:pt>
                <c:pt idx="36612">
                  <c:v>678.96774849999997</c:v>
                </c:pt>
                <c:pt idx="36613">
                  <c:v>678.99069759999998</c:v>
                </c:pt>
                <c:pt idx="36614">
                  <c:v>679.01364539999997</c:v>
                </c:pt>
                <c:pt idx="36615">
                  <c:v>679.03659199999993</c:v>
                </c:pt>
                <c:pt idx="36616">
                  <c:v>679.05953739999995</c:v>
                </c:pt>
                <c:pt idx="36617">
                  <c:v>679.08248149999997</c:v>
                </c:pt>
                <c:pt idx="36618">
                  <c:v>679.10542429999998</c:v>
                </c:pt>
                <c:pt idx="36619">
                  <c:v>679.12836589999995</c:v>
                </c:pt>
                <c:pt idx="36620">
                  <c:v>679.15130629999999</c:v>
                </c:pt>
                <c:pt idx="36621">
                  <c:v>679.1742453999999</c:v>
                </c:pt>
                <c:pt idx="36622">
                  <c:v>679.19718320000004</c:v>
                </c:pt>
                <c:pt idx="36623">
                  <c:v>679.22011980000002</c:v>
                </c:pt>
                <c:pt idx="36624">
                  <c:v>679.24305519999996</c:v>
                </c:pt>
                <c:pt idx="36625">
                  <c:v>679.2659893</c:v>
                </c:pt>
                <c:pt idx="36626">
                  <c:v>679.28892209999992</c:v>
                </c:pt>
                <c:pt idx="36627">
                  <c:v>679.31185369999992</c:v>
                </c:pt>
                <c:pt idx="36628">
                  <c:v>679.33478409999998</c:v>
                </c:pt>
                <c:pt idx="36629">
                  <c:v>679.35771320000003</c:v>
                </c:pt>
                <c:pt idx="36630">
                  <c:v>679.38064109999993</c:v>
                </c:pt>
                <c:pt idx="36631">
                  <c:v>679.40356769999994</c:v>
                </c:pt>
                <c:pt idx="36632">
                  <c:v>679.42649300000005</c:v>
                </c:pt>
                <c:pt idx="36633">
                  <c:v>679.44941710000001</c:v>
                </c:pt>
                <c:pt idx="36634">
                  <c:v>679.47233999999992</c:v>
                </c:pt>
                <c:pt idx="36635">
                  <c:v>679.49526159999994</c:v>
                </c:pt>
                <c:pt idx="36636">
                  <c:v>679.51818199999991</c:v>
                </c:pt>
                <c:pt idx="36637">
                  <c:v>679.54110109999988</c:v>
                </c:pt>
                <c:pt idx="36638">
                  <c:v>679.56401889999995</c:v>
                </c:pt>
                <c:pt idx="36639">
                  <c:v>679.58693549999998</c:v>
                </c:pt>
                <c:pt idx="36640">
                  <c:v>679.60985089999997</c:v>
                </c:pt>
                <c:pt idx="36641">
                  <c:v>679.63276499999995</c:v>
                </c:pt>
                <c:pt idx="36642">
                  <c:v>679.65567789999989</c:v>
                </c:pt>
                <c:pt idx="36643">
                  <c:v>679.67858949999993</c:v>
                </c:pt>
                <c:pt idx="36644">
                  <c:v>679.70149979999997</c:v>
                </c:pt>
                <c:pt idx="36645">
                  <c:v>679.72440899999992</c:v>
                </c:pt>
                <c:pt idx="36646">
                  <c:v>679.74731679999991</c:v>
                </c:pt>
                <c:pt idx="36647">
                  <c:v>679.77022339999996</c:v>
                </c:pt>
                <c:pt idx="36648">
                  <c:v>679.79312879999998</c:v>
                </c:pt>
                <c:pt idx="36649">
                  <c:v>679.81603289999987</c:v>
                </c:pt>
                <c:pt idx="36650">
                  <c:v>679.83893579999994</c:v>
                </c:pt>
                <c:pt idx="36651">
                  <c:v>679.86183740000001</c:v>
                </c:pt>
                <c:pt idx="36652">
                  <c:v>679.88473779999993</c:v>
                </c:pt>
                <c:pt idx="36653">
                  <c:v>679.90763689999994</c:v>
                </c:pt>
                <c:pt idx="36654">
                  <c:v>679.93053469999995</c:v>
                </c:pt>
                <c:pt idx="36655">
                  <c:v>679.9534314</c:v>
                </c:pt>
                <c:pt idx="36656">
                  <c:v>679.97632669999996</c:v>
                </c:pt>
                <c:pt idx="36657">
                  <c:v>679.99922089999995</c:v>
                </c:pt>
                <c:pt idx="36658">
                  <c:v>680.02211369999998</c:v>
                </c:pt>
                <c:pt idx="36659">
                  <c:v>680.04500529999996</c:v>
                </c:pt>
                <c:pt idx="36660">
                  <c:v>680.06789570000001</c:v>
                </c:pt>
                <c:pt idx="36661">
                  <c:v>680.09078479999994</c:v>
                </c:pt>
                <c:pt idx="36662">
                  <c:v>680.11367270000005</c:v>
                </c:pt>
                <c:pt idx="36663">
                  <c:v>680.13655929999993</c:v>
                </c:pt>
                <c:pt idx="36664">
                  <c:v>680.15944469999988</c:v>
                </c:pt>
                <c:pt idx="36665">
                  <c:v>680.18232880000005</c:v>
                </c:pt>
                <c:pt idx="36666">
                  <c:v>680.20521169999995</c:v>
                </c:pt>
                <c:pt idx="36667">
                  <c:v>680.22809329999995</c:v>
                </c:pt>
                <c:pt idx="36668">
                  <c:v>680.25097369999992</c:v>
                </c:pt>
                <c:pt idx="36669">
                  <c:v>680.27385279999999</c:v>
                </c:pt>
                <c:pt idx="36670">
                  <c:v>680.29673070000001</c:v>
                </c:pt>
                <c:pt idx="36671">
                  <c:v>680.31960730000003</c:v>
                </c:pt>
                <c:pt idx="36672">
                  <c:v>680.34248269999989</c:v>
                </c:pt>
                <c:pt idx="36673">
                  <c:v>680.36535679999997</c:v>
                </c:pt>
                <c:pt idx="36674">
                  <c:v>680.38822970000001</c:v>
                </c:pt>
                <c:pt idx="36675">
                  <c:v>680.41110139999989</c:v>
                </c:pt>
                <c:pt idx="36676">
                  <c:v>680.43397170000003</c:v>
                </c:pt>
                <c:pt idx="36677">
                  <c:v>680.45684089999997</c:v>
                </c:pt>
                <c:pt idx="36678">
                  <c:v>680.47970869999995</c:v>
                </c:pt>
                <c:pt idx="36679">
                  <c:v>680.50257540000007</c:v>
                </c:pt>
                <c:pt idx="36680">
                  <c:v>680.52544079999996</c:v>
                </c:pt>
                <c:pt idx="36681">
                  <c:v>680.54830489999995</c:v>
                </c:pt>
                <c:pt idx="36682">
                  <c:v>680.57116780000001</c:v>
                </c:pt>
                <c:pt idx="36683">
                  <c:v>680.59402939999995</c:v>
                </c:pt>
                <c:pt idx="36684">
                  <c:v>680.61688979999997</c:v>
                </c:pt>
                <c:pt idx="36685">
                  <c:v>680.63974889999997</c:v>
                </c:pt>
                <c:pt idx="36686">
                  <c:v>680.66260679999993</c:v>
                </c:pt>
                <c:pt idx="36687">
                  <c:v>680.6854634</c:v>
                </c:pt>
                <c:pt idx="36688">
                  <c:v>680.70831880000003</c:v>
                </c:pt>
                <c:pt idx="36689">
                  <c:v>680.7311729999999</c:v>
                </c:pt>
                <c:pt idx="36690">
                  <c:v>680.75402589999999</c:v>
                </c:pt>
                <c:pt idx="36691">
                  <c:v>680.77687749999996</c:v>
                </c:pt>
                <c:pt idx="36692">
                  <c:v>680.79972789999988</c:v>
                </c:pt>
                <c:pt idx="36693">
                  <c:v>680.82257700000002</c:v>
                </c:pt>
                <c:pt idx="36694">
                  <c:v>680.84542490000001</c:v>
                </c:pt>
                <c:pt idx="36695">
                  <c:v>680.86827149999999</c:v>
                </c:pt>
                <c:pt idx="36696">
                  <c:v>680.89111689999993</c:v>
                </c:pt>
                <c:pt idx="36697">
                  <c:v>680.91396109999994</c:v>
                </c:pt>
                <c:pt idx="36698">
                  <c:v>680.93680399999994</c:v>
                </c:pt>
                <c:pt idx="36699">
                  <c:v>680.95964560000004</c:v>
                </c:pt>
                <c:pt idx="36700">
                  <c:v>680.98248599999988</c:v>
                </c:pt>
                <c:pt idx="36701">
                  <c:v>681.00532509999994</c:v>
                </c:pt>
                <c:pt idx="36702">
                  <c:v>681.02816299999995</c:v>
                </c:pt>
                <c:pt idx="36703">
                  <c:v>681.05099969999992</c:v>
                </c:pt>
                <c:pt idx="36704">
                  <c:v>681.0738351</c:v>
                </c:pt>
                <c:pt idx="36705">
                  <c:v>681.09666919999995</c:v>
                </c:pt>
                <c:pt idx="36706">
                  <c:v>681.11950209999998</c:v>
                </c:pt>
                <c:pt idx="36707">
                  <c:v>681.14233379999996</c:v>
                </c:pt>
                <c:pt idx="36708">
                  <c:v>681.16516419999994</c:v>
                </c:pt>
                <c:pt idx="36709">
                  <c:v>681.1879932999999</c:v>
                </c:pt>
                <c:pt idx="36710">
                  <c:v>681.21082119999994</c:v>
                </c:pt>
                <c:pt idx="36711">
                  <c:v>681.23364789999994</c:v>
                </c:pt>
                <c:pt idx="36712">
                  <c:v>681.25647329999993</c:v>
                </c:pt>
                <c:pt idx="36713">
                  <c:v>681.2792973999999</c:v>
                </c:pt>
                <c:pt idx="36714">
                  <c:v>681.30212029999996</c:v>
                </c:pt>
                <c:pt idx="36715">
                  <c:v>681.32494199999996</c:v>
                </c:pt>
                <c:pt idx="36716">
                  <c:v>681.34776239999997</c:v>
                </c:pt>
                <c:pt idx="36717">
                  <c:v>681.37058149999996</c:v>
                </c:pt>
                <c:pt idx="36718">
                  <c:v>681.39339939999991</c:v>
                </c:pt>
                <c:pt idx="36719">
                  <c:v>681.41621610000004</c:v>
                </c:pt>
                <c:pt idx="36720">
                  <c:v>681.43903149999994</c:v>
                </c:pt>
                <c:pt idx="36721">
                  <c:v>681.46184559999995</c:v>
                </c:pt>
                <c:pt idx="36722">
                  <c:v>681.48465850000002</c:v>
                </c:pt>
                <c:pt idx="36723">
                  <c:v>681.50747020000006</c:v>
                </c:pt>
                <c:pt idx="36724">
                  <c:v>681.53028059999997</c:v>
                </c:pt>
                <c:pt idx="36725">
                  <c:v>681.55308969999999</c:v>
                </c:pt>
                <c:pt idx="36726">
                  <c:v>681.57589759999996</c:v>
                </c:pt>
                <c:pt idx="36727">
                  <c:v>681.59870430000001</c:v>
                </c:pt>
                <c:pt idx="36728">
                  <c:v>681.62150969999993</c:v>
                </c:pt>
                <c:pt idx="36729">
                  <c:v>681.64431389999993</c:v>
                </c:pt>
                <c:pt idx="36730">
                  <c:v>681.66711680000003</c:v>
                </c:pt>
                <c:pt idx="36731">
                  <c:v>681.6899183999999</c:v>
                </c:pt>
                <c:pt idx="36732">
                  <c:v>681.71271879999995</c:v>
                </c:pt>
                <c:pt idx="36733">
                  <c:v>681.73551799999996</c:v>
                </c:pt>
                <c:pt idx="36734">
                  <c:v>681.75831589999996</c:v>
                </c:pt>
                <c:pt idx="36735">
                  <c:v>681.78111260000003</c:v>
                </c:pt>
                <c:pt idx="36736">
                  <c:v>681.80390799999998</c:v>
                </c:pt>
                <c:pt idx="36737">
                  <c:v>681.82670209999992</c:v>
                </c:pt>
                <c:pt idx="36738">
                  <c:v>681.8494950999999</c:v>
                </c:pt>
                <c:pt idx="36739">
                  <c:v>681.8722866999999</c:v>
                </c:pt>
                <c:pt idx="36740">
                  <c:v>681.89507709999998</c:v>
                </c:pt>
                <c:pt idx="36741">
                  <c:v>681.9178662999999</c:v>
                </c:pt>
                <c:pt idx="36742">
                  <c:v>681.94065419999993</c:v>
                </c:pt>
                <c:pt idx="36743">
                  <c:v>681.96344090000002</c:v>
                </c:pt>
                <c:pt idx="36744">
                  <c:v>681.98622629999988</c:v>
                </c:pt>
                <c:pt idx="36745">
                  <c:v>682.00901049999993</c:v>
                </c:pt>
                <c:pt idx="36746">
                  <c:v>682.03179339999997</c:v>
                </c:pt>
                <c:pt idx="36747">
                  <c:v>682.054575</c:v>
                </c:pt>
                <c:pt idx="36748">
                  <c:v>682.07735549999995</c:v>
                </c:pt>
                <c:pt idx="36749">
                  <c:v>682.10013460000005</c:v>
                </c:pt>
                <c:pt idx="36750">
                  <c:v>682.12291249999998</c:v>
                </c:pt>
                <c:pt idx="36751">
                  <c:v>682.14568919999999</c:v>
                </c:pt>
                <c:pt idx="36752">
                  <c:v>682.16846459999999</c:v>
                </c:pt>
                <c:pt idx="36753">
                  <c:v>682.19123879999995</c:v>
                </c:pt>
                <c:pt idx="36754">
                  <c:v>682.2140116999999</c:v>
                </c:pt>
                <c:pt idx="36755">
                  <c:v>682.23678339999992</c:v>
                </c:pt>
                <c:pt idx="36756">
                  <c:v>682.25955379999994</c:v>
                </c:pt>
                <c:pt idx="36757">
                  <c:v>682.28232300000002</c:v>
                </c:pt>
                <c:pt idx="36758">
                  <c:v>682.30509089999998</c:v>
                </c:pt>
                <c:pt idx="36759">
                  <c:v>682.32785760000002</c:v>
                </c:pt>
                <c:pt idx="36760">
                  <c:v>682.35062299999993</c:v>
                </c:pt>
                <c:pt idx="36761">
                  <c:v>682.37338720000002</c:v>
                </c:pt>
                <c:pt idx="36762">
                  <c:v>682.39615009999989</c:v>
                </c:pt>
                <c:pt idx="36763">
                  <c:v>682.41891180000005</c:v>
                </c:pt>
                <c:pt idx="36764">
                  <c:v>682.44167219999997</c:v>
                </c:pt>
                <c:pt idx="36765">
                  <c:v>682.46443139999997</c:v>
                </c:pt>
                <c:pt idx="36766">
                  <c:v>682.48718929999995</c:v>
                </c:pt>
                <c:pt idx="36767">
                  <c:v>682.5099459999999</c:v>
                </c:pt>
                <c:pt idx="36768">
                  <c:v>682.53270139999995</c:v>
                </c:pt>
                <c:pt idx="36769">
                  <c:v>682.55545559999996</c:v>
                </c:pt>
                <c:pt idx="36770">
                  <c:v>682.57820849999996</c:v>
                </c:pt>
                <c:pt idx="36771">
                  <c:v>682.60096020000003</c:v>
                </c:pt>
                <c:pt idx="36772">
                  <c:v>682.62371059999998</c:v>
                </c:pt>
                <c:pt idx="36773">
                  <c:v>682.6464598</c:v>
                </c:pt>
                <c:pt idx="36774">
                  <c:v>682.6692076999999</c:v>
                </c:pt>
                <c:pt idx="36775">
                  <c:v>682.69195439999999</c:v>
                </c:pt>
                <c:pt idx="36776">
                  <c:v>682.71469989999991</c:v>
                </c:pt>
                <c:pt idx="36777">
                  <c:v>682.73744399999998</c:v>
                </c:pt>
                <c:pt idx="36778">
                  <c:v>682.76018699999997</c:v>
                </c:pt>
                <c:pt idx="36779">
                  <c:v>682.78292869999996</c:v>
                </c:pt>
                <c:pt idx="36780">
                  <c:v>682.80566909999993</c:v>
                </c:pt>
                <c:pt idx="36781">
                  <c:v>682.82840829999998</c:v>
                </c:pt>
                <c:pt idx="36782">
                  <c:v>682.8511461999999</c:v>
                </c:pt>
                <c:pt idx="36783">
                  <c:v>682.8738828999999</c:v>
                </c:pt>
                <c:pt idx="36784">
                  <c:v>682.8966183</c:v>
                </c:pt>
                <c:pt idx="36785">
                  <c:v>682.91935249999995</c:v>
                </c:pt>
                <c:pt idx="36786">
                  <c:v>682.94208549999996</c:v>
                </c:pt>
                <c:pt idx="36787">
                  <c:v>682.96481719999997</c:v>
                </c:pt>
                <c:pt idx="36788">
                  <c:v>682.98754759999997</c:v>
                </c:pt>
                <c:pt idx="36789">
                  <c:v>683.01027679999993</c:v>
                </c:pt>
                <c:pt idx="36790">
                  <c:v>683.03300469999999</c:v>
                </c:pt>
                <c:pt idx="36791">
                  <c:v>683.05573140000001</c:v>
                </c:pt>
                <c:pt idx="36792">
                  <c:v>683.07845689999999</c:v>
                </c:pt>
                <c:pt idx="36793">
                  <c:v>683.10118099999988</c:v>
                </c:pt>
                <c:pt idx="36794">
                  <c:v>683.12390400000004</c:v>
                </c:pt>
                <c:pt idx="36795">
                  <c:v>683.14662569999996</c:v>
                </c:pt>
                <c:pt idx="36796">
                  <c:v>683.16934609999998</c:v>
                </c:pt>
                <c:pt idx="36797">
                  <c:v>683.19206529999997</c:v>
                </c:pt>
                <c:pt idx="36798">
                  <c:v>683.21478329999991</c:v>
                </c:pt>
                <c:pt idx="36799">
                  <c:v>683.23749999999995</c:v>
                </c:pt>
                <c:pt idx="36800">
                  <c:v>683.26021539999999</c:v>
                </c:pt>
                <c:pt idx="36801">
                  <c:v>683.28292959999999</c:v>
                </c:pt>
                <c:pt idx="36802">
                  <c:v>683.30564249999998</c:v>
                </c:pt>
                <c:pt idx="36803">
                  <c:v>683.32835420000004</c:v>
                </c:pt>
                <c:pt idx="36804">
                  <c:v>683.35106469999994</c:v>
                </c:pt>
                <c:pt idx="36805">
                  <c:v>683.37377389999995</c:v>
                </c:pt>
                <c:pt idx="36806">
                  <c:v>683.39648179999995</c:v>
                </c:pt>
                <c:pt idx="36807">
                  <c:v>683.41918850000002</c:v>
                </c:pt>
                <c:pt idx="36808">
                  <c:v>683.44189399999993</c:v>
                </c:pt>
                <c:pt idx="36809">
                  <c:v>683.46459819999995</c:v>
                </c:pt>
                <c:pt idx="36810">
                  <c:v>683.48730109999997</c:v>
                </c:pt>
                <c:pt idx="36811">
                  <c:v>683.51000279999994</c:v>
                </c:pt>
                <c:pt idx="36812">
                  <c:v>683.53270329999998</c:v>
                </c:pt>
                <c:pt idx="36813">
                  <c:v>683.55540250000001</c:v>
                </c:pt>
                <c:pt idx="36814">
                  <c:v>683.57810039999993</c:v>
                </c:pt>
                <c:pt idx="36815">
                  <c:v>683.60079709999991</c:v>
                </c:pt>
                <c:pt idx="36816">
                  <c:v>683.62349259999996</c:v>
                </c:pt>
                <c:pt idx="36817">
                  <c:v>683.6461867999999</c:v>
                </c:pt>
                <c:pt idx="36818">
                  <c:v>683.66887970000005</c:v>
                </c:pt>
                <c:pt idx="36819">
                  <c:v>683.69157139999993</c:v>
                </c:pt>
                <c:pt idx="36820">
                  <c:v>683.71426189999988</c:v>
                </c:pt>
                <c:pt idx="36821">
                  <c:v>683.73695110000006</c:v>
                </c:pt>
                <c:pt idx="36822">
                  <c:v>683.75963909999996</c:v>
                </c:pt>
                <c:pt idx="36823">
                  <c:v>683.78232579999997</c:v>
                </c:pt>
                <c:pt idx="36824">
                  <c:v>683.80501119999997</c:v>
                </c:pt>
                <c:pt idx="36825">
                  <c:v>683.82769540000004</c:v>
                </c:pt>
                <c:pt idx="36826">
                  <c:v>683.85037839999995</c:v>
                </c:pt>
                <c:pt idx="36827">
                  <c:v>683.87306009999986</c:v>
                </c:pt>
                <c:pt idx="36828">
                  <c:v>683.89574059999995</c:v>
                </c:pt>
                <c:pt idx="36829">
                  <c:v>683.91841979999992</c:v>
                </c:pt>
                <c:pt idx="36830">
                  <c:v>683.94109769999989</c:v>
                </c:pt>
                <c:pt idx="36831">
                  <c:v>683.96377439999992</c:v>
                </c:pt>
                <c:pt idx="36832">
                  <c:v>683.98644989999991</c:v>
                </c:pt>
                <c:pt idx="36833">
                  <c:v>684.00912410000001</c:v>
                </c:pt>
                <c:pt idx="36834">
                  <c:v>684.03179709999995</c:v>
                </c:pt>
                <c:pt idx="36835">
                  <c:v>684.05446879999988</c:v>
                </c:pt>
                <c:pt idx="36836">
                  <c:v>684.0771393</c:v>
                </c:pt>
                <c:pt idx="36837">
                  <c:v>684.09980849999999</c:v>
                </c:pt>
                <c:pt idx="36838">
                  <c:v>684.12247639999998</c:v>
                </c:pt>
                <c:pt idx="36839">
                  <c:v>684.14514320000001</c:v>
                </c:pt>
                <c:pt idx="36840">
                  <c:v>684.16780860000006</c:v>
                </c:pt>
                <c:pt idx="36841">
                  <c:v>684.19047279999995</c:v>
                </c:pt>
                <c:pt idx="36842">
                  <c:v>684.21313579999992</c:v>
                </c:pt>
                <c:pt idx="36843">
                  <c:v>684.23579749999999</c:v>
                </c:pt>
                <c:pt idx="36844">
                  <c:v>684.25845799999991</c:v>
                </c:pt>
                <c:pt idx="36845">
                  <c:v>684.28111719999993</c:v>
                </c:pt>
                <c:pt idx="36846">
                  <c:v>684.3037751999999</c:v>
                </c:pt>
                <c:pt idx="36847">
                  <c:v>684.32643189999999</c:v>
                </c:pt>
                <c:pt idx="36848">
                  <c:v>684.34908739999992</c:v>
                </c:pt>
                <c:pt idx="36849">
                  <c:v>684.37174159999995</c:v>
                </c:pt>
                <c:pt idx="36850">
                  <c:v>684.39439460000006</c:v>
                </c:pt>
                <c:pt idx="36851">
                  <c:v>684.41704630000004</c:v>
                </c:pt>
                <c:pt idx="36852">
                  <c:v>684.43969679999998</c:v>
                </c:pt>
                <c:pt idx="36853">
                  <c:v>684.46234600000003</c:v>
                </c:pt>
                <c:pt idx="36854">
                  <c:v>684.48499400000003</c:v>
                </c:pt>
                <c:pt idx="36855">
                  <c:v>684.50764069999991</c:v>
                </c:pt>
                <c:pt idx="36856">
                  <c:v>684.53028619999998</c:v>
                </c:pt>
                <c:pt idx="36857">
                  <c:v>684.55293039999992</c:v>
                </c:pt>
                <c:pt idx="36858">
                  <c:v>684.57557339999994</c:v>
                </c:pt>
                <c:pt idx="36859">
                  <c:v>684.59821509999995</c:v>
                </c:pt>
                <c:pt idx="36860">
                  <c:v>684.62085560000003</c:v>
                </c:pt>
                <c:pt idx="36861">
                  <c:v>684.64349479999998</c:v>
                </c:pt>
                <c:pt idx="36862">
                  <c:v>684.6661327999999</c:v>
                </c:pt>
                <c:pt idx="36863">
                  <c:v>684.68876950000003</c:v>
                </c:pt>
                <c:pt idx="36864">
                  <c:v>684.71140500000001</c:v>
                </c:pt>
                <c:pt idx="36865">
                  <c:v>684.73403919999998</c:v>
                </c:pt>
                <c:pt idx="36866">
                  <c:v>684.75667220000003</c:v>
                </c:pt>
                <c:pt idx="36867">
                  <c:v>684.77930389999995</c:v>
                </c:pt>
                <c:pt idx="36868">
                  <c:v>684.80193439999994</c:v>
                </c:pt>
                <c:pt idx="36869">
                  <c:v>684.82456360000003</c:v>
                </c:pt>
                <c:pt idx="36870">
                  <c:v>684.84719159999986</c:v>
                </c:pt>
                <c:pt idx="36871">
                  <c:v>684.86981829999991</c:v>
                </c:pt>
                <c:pt idx="36872">
                  <c:v>684.89244380000002</c:v>
                </c:pt>
                <c:pt idx="36873">
                  <c:v>684.91506799999991</c:v>
                </c:pt>
                <c:pt idx="36874">
                  <c:v>684.93769099999997</c:v>
                </c:pt>
                <c:pt idx="36875">
                  <c:v>684.96031279999988</c:v>
                </c:pt>
                <c:pt idx="36876">
                  <c:v>684.98293330000001</c:v>
                </c:pt>
                <c:pt idx="36877">
                  <c:v>685.00555250000002</c:v>
                </c:pt>
                <c:pt idx="36878">
                  <c:v>685.02817049999999</c:v>
                </c:pt>
                <c:pt idx="36879">
                  <c:v>685.05078719999995</c:v>
                </c:pt>
                <c:pt idx="36880">
                  <c:v>685.07340269999997</c:v>
                </c:pt>
                <c:pt idx="36881">
                  <c:v>685.09601689999988</c:v>
                </c:pt>
                <c:pt idx="36882">
                  <c:v>685.11862989999997</c:v>
                </c:pt>
                <c:pt idx="36883">
                  <c:v>685.14124169999991</c:v>
                </c:pt>
                <c:pt idx="36884">
                  <c:v>685.16385209999999</c:v>
                </c:pt>
                <c:pt idx="36885">
                  <c:v>685.18646139999998</c:v>
                </c:pt>
                <c:pt idx="36886">
                  <c:v>685.20906939999998</c:v>
                </c:pt>
                <c:pt idx="36887">
                  <c:v>685.23167609999996</c:v>
                </c:pt>
                <c:pt idx="36888">
                  <c:v>685.2542815999999</c:v>
                </c:pt>
                <c:pt idx="36889">
                  <c:v>685.27688590000002</c:v>
                </c:pt>
                <c:pt idx="36890">
                  <c:v>685.29948879999995</c:v>
                </c:pt>
                <c:pt idx="36891">
                  <c:v>685.32209059999991</c:v>
                </c:pt>
                <c:pt idx="36892">
                  <c:v>685.34469109999998</c:v>
                </c:pt>
                <c:pt idx="36893">
                  <c:v>685.36729030000004</c:v>
                </c:pt>
                <c:pt idx="36894">
                  <c:v>685.38988829999994</c:v>
                </c:pt>
                <c:pt idx="36895">
                  <c:v>685.41248510000003</c:v>
                </c:pt>
                <c:pt idx="36896">
                  <c:v>685.43508059999999</c:v>
                </c:pt>
                <c:pt idx="36897">
                  <c:v>685.45767480000006</c:v>
                </c:pt>
                <c:pt idx="36898">
                  <c:v>685.48026779999987</c:v>
                </c:pt>
                <c:pt idx="36899">
                  <c:v>685.5028595</c:v>
                </c:pt>
                <c:pt idx="36900">
                  <c:v>685.52544999999998</c:v>
                </c:pt>
                <c:pt idx="36901">
                  <c:v>685.54803929999991</c:v>
                </c:pt>
                <c:pt idx="36902">
                  <c:v>685.57062729999996</c:v>
                </c:pt>
                <c:pt idx="36903">
                  <c:v>685.59321399999988</c:v>
                </c:pt>
                <c:pt idx="36904">
                  <c:v>685.61579949999998</c:v>
                </c:pt>
                <c:pt idx="36905">
                  <c:v>685.63838379999993</c:v>
                </c:pt>
                <c:pt idx="36906">
                  <c:v>685.66096679999998</c:v>
                </c:pt>
                <c:pt idx="36907">
                  <c:v>685.68354849999992</c:v>
                </c:pt>
                <c:pt idx="36908">
                  <c:v>685.70612899999992</c:v>
                </c:pt>
                <c:pt idx="36909">
                  <c:v>685.72870829999999</c:v>
                </c:pt>
                <c:pt idx="36910">
                  <c:v>685.75128629999995</c:v>
                </c:pt>
                <c:pt idx="36911">
                  <c:v>685.77386309999997</c:v>
                </c:pt>
                <c:pt idx="36912">
                  <c:v>685.79643859999999</c:v>
                </c:pt>
                <c:pt idx="36913">
                  <c:v>685.8190128</c:v>
                </c:pt>
                <c:pt idx="36914">
                  <c:v>685.84158579999996</c:v>
                </c:pt>
                <c:pt idx="36915">
                  <c:v>685.8641576</c:v>
                </c:pt>
                <c:pt idx="36916">
                  <c:v>685.88672810000003</c:v>
                </c:pt>
                <c:pt idx="36917">
                  <c:v>685.90929729999993</c:v>
                </c:pt>
                <c:pt idx="36918">
                  <c:v>685.93186530000003</c:v>
                </c:pt>
                <c:pt idx="36919">
                  <c:v>685.95443209999996</c:v>
                </c:pt>
                <c:pt idx="36920">
                  <c:v>685.9769976</c:v>
                </c:pt>
                <c:pt idx="36921">
                  <c:v>685.99956189999989</c:v>
                </c:pt>
                <c:pt idx="36922">
                  <c:v>686.02212489999988</c:v>
                </c:pt>
                <c:pt idx="36923">
                  <c:v>686.04468659999986</c:v>
                </c:pt>
                <c:pt idx="36924">
                  <c:v>686.06724709999992</c:v>
                </c:pt>
                <c:pt idx="36925">
                  <c:v>686.08980639999993</c:v>
                </c:pt>
                <c:pt idx="36926">
                  <c:v>686.11236439999993</c:v>
                </c:pt>
                <c:pt idx="36927">
                  <c:v>686.13492120000001</c:v>
                </c:pt>
                <c:pt idx="36928">
                  <c:v>686.15747669999996</c:v>
                </c:pt>
                <c:pt idx="36929">
                  <c:v>686.18003099999999</c:v>
                </c:pt>
                <c:pt idx="36930">
                  <c:v>686.202584</c:v>
                </c:pt>
                <c:pt idx="36931">
                  <c:v>686.2251356999999</c:v>
                </c:pt>
                <c:pt idx="36932">
                  <c:v>686.24768619999998</c:v>
                </c:pt>
                <c:pt idx="36933">
                  <c:v>686.20521209999993</c:v>
                </c:pt>
                <c:pt idx="36934">
                  <c:v>686.2293378999999</c:v>
                </c:pt>
                <c:pt idx="36935">
                  <c:v>686.25346239999999</c:v>
                </c:pt>
                <c:pt idx="36936">
                  <c:v>686.27758569999992</c:v>
                </c:pt>
                <c:pt idx="36937">
                  <c:v>686.30170759999999</c:v>
                </c:pt>
                <c:pt idx="36938">
                  <c:v>686.3258282999999</c:v>
                </c:pt>
                <c:pt idx="36939">
                  <c:v>686.34994769999992</c:v>
                </c:pt>
                <c:pt idx="36940">
                  <c:v>686.37406579999993</c:v>
                </c:pt>
                <c:pt idx="36941">
                  <c:v>686.39818259999993</c:v>
                </c:pt>
                <c:pt idx="36942">
                  <c:v>686.4222982</c:v>
                </c:pt>
                <c:pt idx="36943">
                  <c:v>686.44641239999987</c:v>
                </c:pt>
                <c:pt idx="36944">
                  <c:v>686.47052539999993</c:v>
                </c:pt>
                <c:pt idx="36945">
                  <c:v>686.49463709999998</c:v>
                </c:pt>
                <c:pt idx="36946">
                  <c:v>686.51874750000002</c:v>
                </c:pt>
                <c:pt idx="36947">
                  <c:v>686.54285659999994</c:v>
                </c:pt>
                <c:pt idx="36948">
                  <c:v>686.56696450000004</c:v>
                </c:pt>
                <c:pt idx="36949">
                  <c:v>686.59107099999994</c:v>
                </c:pt>
                <c:pt idx="36950">
                  <c:v>686.61517629999992</c:v>
                </c:pt>
                <c:pt idx="36951">
                  <c:v>686.63928029999988</c:v>
                </c:pt>
                <c:pt idx="36952">
                  <c:v>686.66338299999995</c:v>
                </c:pt>
                <c:pt idx="36953">
                  <c:v>686.68748449999987</c:v>
                </c:pt>
                <c:pt idx="36954">
                  <c:v>686.71158459999992</c:v>
                </c:pt>
                <c:pt idx="36955">
                  <c:v>686.73568349999994</c:v>
                </c:pt>
                <c:pt idx="36956">
                  <c:v>686.75978109999994</c:v>
                </c:pt>
                <c:pt idx="36957">
                  <c:v>686.78387740000005</c:v>
                </c:pt>
                <c:pt idx="36958">
                  <c:v>686.80797239999993</c:v>
                </c:pt>
                <c:pt idx="36959">
                  <c:v>686.83206610000002</c:v>
                </c:pt>
                <c:pt idx="36960">
                  <c:v>686.85615859999996</c:v>
                </c:pt>
                <c:pt idx="36961">
                  <c:v>686.8802498</c:v>
                </c:pt>
                <c:pt idx="36962">
                  <c:v>686.90433959999996</c:v>
                </c:pt>
                <c:pt idx="36963">
                  <c:v>686.92842829999995</c:v>
                </c:pt>
                <c:pt idx="36964">
                  <c:v>686.95251559999997</c:v>
                </c:pt>
                <c:pt idx="36965">
                  <c:v>686.97660159999987</c:v>
                </c:pt>
                <c:pt idx="36966">
                  <c:v>687.00068639999995</c:v>
                </c:pt>
                <c:pt idx="36967">
                  <c:v>687.02476989999991</c:v>
                </c:pt>
                <c:pt idx="36968">
                  <c:v>687.04885209999998</c:v>
                </c:pt>
                <c:pt idx="36969">
                  <c:v>687.07293299999992</c:v>
                </c:pt>
                <c:pt idx="36970">
                  <c:v>687.09701259999997</c:v>
                </c:pt>
                <c:pt idx="36971">
                  <c:v>687.12109090000001</c:v>
                </c:pt>
                <c:pt idx="36972">
                  <c:v>687.1451679999999</c:v>
                </c:pt>
                <c:pt idx="36973">
                  <c:v>687.1692438</c:v>
                </c:pt>
                <c:pt idx="36974">
                  <c:v>687.19331829999999</c:v>
                </c:pt>
                <c:pt idx="36975">
                  <c:v>687.21739149999996</c:v>
                </c:pt>
                <c:pt idx="36976">
                  <c:v>687.24146339999993</c:v>
                </c:pt>
                <c:pt idx="36977">
                  <c:v>687.26553409999997</c:v>
                </c:pt>
                <c:pt idx="36978">
                  <c:v>687.28960349999988</c:v>
                </c:pt>
                <c:pt idx="36979">
                  <c:v>687.31367159999991</c:v>
                </c:pt>
                <c:pt idx="36980">
                  <c:v>687.33773839999992</c:v>
                </c:pt>
                <c:pt idx="36981">
                  <c:v>687.36180389999993</c:v>
                </c:pt>
                <c:pt idx="36982">
                  <c:v>687.38586809999993</c:v>
                </c:pt>
                <c:pt idx="36983">
                  <c:v>687.40993109999999</c:v>
                </c:pt>
                <c:pt idx="36984">
                  <c:v>687.43399279999994</c:v>
                </c:pt>
                <c:pt idx="36985">
                  <c:v>687.45805319999988</c:v>
                </c:pt>
                <c:pt idx="36986">
                  <c:v>687.48211229999993</c:v>
                </c:pt>
                <c:pt idx="36987">
                  <c:v>687.50617009999996</c:v>
                </c:pt>
                <c:pt idx="36988">
                  <c:v>687.53022659999999</c:v>
                </c:pt>
                <c:pt idx="36989">
                  <c:v>687.55428189999998</c:v>
                </c:pt>
                <c:pt idx="36990">
                  <c:v>687.57833589999996</c:v>
                </c:pt>
                <c:pt idx="36991">
                  <c:v>687.60238859999993</c:v>
                </c:pt>
                <c:pt idx="36992">
                  <c:v>687.62644</c:v>
                </c:pt>
                <c:pt idx="36993">
                  <c:v>687.65049009999996</c:v>
                </c:pt>
                <c:pt idx="36994">
                  <c:v>687.67453899999998</c:v>
                </c:pt>
                <c:pt idx="36995">
                  <c:v>687.69858649999992</c:v>
                </c:pt>
                <c:pt idx="36996">
                  <c:v>687.72263279999993</c:v>
                </c:pt>
                <c:pt idx="36997">
                  <c:v>687.74667780000004</c:v>
                </c:pt>
                <c:pt idx="36998">
                  <c:v>687.77072149999992</c:v>
                </c:pt>
                <c:pt idx="36999">
                  <c:v>687.79476399999999</c:v>
                </c:pt>
                <c:pt idx="37000">
                  <c:v>687.81880509999996</c:v>
                </c:pt>
                <c:pt idx="37001">
                  <c:v>687.8428449999999</c:v>
                </c:pt>
                <c:pt idx="37002">
                  <c:v>687.86688360000005</c:v>
                </c:pt>
                <c:pt idx="37003">
                  <c:v>687.89092089999997</c:v>
                </c:pt>
                <c:pt idx="37004">
                  <c:v>687.91495689999999</c:v>
                </c:pt>
                <c:pt idx="37005">
                  <c:v>687.93899169999997</c:v>
                </c:pt>
                <c:pt idx="37006">
                  <c:v>687.96302509999998</c:v>
                </c:pt>
                <c:pt idx="37007">
                  <c:v>687.98705730000006</c:v>
                </c:pt>
                <c:pt idx="37008">
                  <c:v>688.01108820000002</c:v>
                </c:pt>
                <c:pt idx="37009">
                  <c:v>688.03511779999997</c:v>
                </c:pt>
                <c:pt idx="37010">
                  <c:v>688.05914619999987</c:v>
                </c:pt>
                <c:pt idx="37011">
                  <c:v>688.08317319999992</c:v>
                </c:pt>
                <c:pt idx="37012">
                  <c:v>688.10719900000004</c:v>
                </c:pt>
                <c:pt idx="37013">
                  <c:v>688.13122349999992</c:v>
                </c:pt>
                <c:pt idx="37014">
                  <c:v>688.15524669999991</c:v>
                </c:pt>
                <c:pt idx="37015">
                  <c:v>688.1792686</c:v>
                </c:pt>
                <c:pt idx="37016">
                  <c:v>688.20328919999997</c:v>
                </c:pt>
                <c:pt idx="37017">
                  <c:v>688.2273085999999</c:v>
                </c:pt>
                <c:pt idx="37018">
                  <c:v>688.25132659999997</c:v>
                </c:pt>
                <c:pt idx="37019">
                  <c:v>688.2753434</c:v>
                </c:pt>
                <c:pt idx="37020">
                  <c:v>688.29935890000002</c:v>
                </c:pt>
                <c:pt idx="37021">
                  <c:v>688.32337310000003</c:v>
                </c:pt>
                <c:pt idx="37022">
                  <c:v>688.34738609999999</c:v>
                </c:pt>
                <c:pt idx="37023">
                  <c:v>688.37139769999999</c:v>
                </c:pt>
                <c:pt idx="37024">
                  <c:v>688.39540810000005</c:v>
                </c:pt>
                <c:pt idx="37025">
                  <c:v>688.41941719999988</c:v>
                </c:pt>
                <c:pt idx="37026">
                  <c:v>688.44342499999993</c:v>
                </c:pt>
                <c:pt idx="37027">
                  <c:v>688.46743149999998</c:v>
                </c:pt>
                <c:pt idx="37028">
                  <c:v>688.49143679999997</c:v>
                </c:pt>
                <c:pt idx="37029">
                  <c:v>688.5154407</c:v>
                </c:pt>
                <c:pt idx="37030">
                  <c:v>688.53944339999998</c:v>
                </c:pt>
                <c:pt idx="37031">
                  <c:v>688.56344479999996</c:v>
                </c:pt>
                <c:pt idx="37032">
                  <c:v>688.58744490000004</c:v>
                </c:pt>
                <c:pt idx="37033">
                  <c:v>688.61144379999996</c:v>
                </c:pt>
                <c:pt idx="37034">
                  <c:v>688.63544129999991</c:v>
                </c:pt>
                <c:pt idx="37035">
                  <c:v>688.65943759999993</c:v>
                </c:pt>
                <c:pt idx="37036">
                  <c:v>688.68343259999995</c:v>
                </c:pt>
                <c:pt idx="37037">
                  <c:v>688.70742629999995</c:v>
                </c:pt>
                <c:pt idx="37038">
                  <c:v>688.73141869999995</c:v>
                </c:pt>
                <c:pt idx="37039">
                  <c:v>688.75540979999994</c:v>
                </c:pt>
                <c:pt idx="37040">
                  <c:v>688.7793997</c:v>
                </c:pt>
                <c:pt idx="37041">
                  <c:v>688.80338829999994</c:v>
                </c:pt>
                <c:pt idx="37042">
                  <c:v>688.82737559999998</c:v>
                </c:pt>
                <c:pt idx="37043">
                  <c:v>688.85136160000002</c:v>
                </c:pt>
                <c:pt idx="37044">
                  <c:v>688.87534629999993</c:v>
                </c:pt>
                <c:pt idx="37045">
                  <c:v>688.89932969999995</c:v>
                </c:pt>
                <c:pt idx="37046">
                  <c:v>688.92331190000004</c:v>
                </c:pt>
                <c:pt idx="37047">
                  <c:v>688.94729280000001</c:v>
                </c:pt>
                <c:pt idx="37048">
                  <c:v>688.97127239999998</c:v>
                </c:pt>
                <c:pt idx="37049">
                  <c:v>688.99525069999993</c:v>
                </c:pt>
                <c:pt idx="37050">
                  <c:v>689.01922769999999</c:v>
                </c:pt>
                <c:pt idx="37051">
                  <c:v>689.04320340000004</c:v>
                </c:pt>
                <c:pt idx="37052">
                  <c:v>689.06717790000005</c:v>
                </c:pt>
                <c:pt idx="37053">
                  <c:v>689.09115109999993</c:v>
                </c:pt>
                <c:pt idx="37054">
                  <c:v>689.11512299999993</c:v>
                </c:pt>
                <c:pt idx="37055">
                  <c:v>689.13909360000002</c:v>
                </c:pt>
                <c:pt idx="37056">
                  <c:v>689.1630629</c:v>
                </c:pt>
                <c:pt idx="37057">
                  <c:v>689.18703100000005</c:v>
                </c:pt>
                <c:pt idx="37058">
                  <c:v>689.21099779999997</c:v>
                </c:pt>
                <c:pt idx="37059">
                  <c:v>689.23496329999989</c:v>
                </c:pt>
                <c:pt idx="37060">
                  <c:v>689.25892749999991</c:v>
                </c:pt>
                <c:pt idx="37061">
                  <c:v>689.28289040000004</c:v>
                </c:pt>
                <c:pt idx="37062">
                  <c:v>689.30685200000005</c:v>
                </c:pt>
                <c:pt idx="37063">
                  <c:v>689.33081240000001</c:v>
                </c:pt>
                <c:pt idx="37064">
                  <c:v>689.35477149999997</c:v>
                </c:pt>
                <c:pt idx="37065">
                  <c:v>689.37872919999995</c:v>
                </c:pt>
                <c:pt idx="37066">
                  <c:v>689.40268579999997</c:v>
                </c:pt>
                <c:pt idx="37067">
                  <c:v>689.42664100000002</c:v>
                </c:pt>
                <c:pt idx="37068">
                  <c:v>689.45059490000006</c:v>
                </c:pt>
                <c:pt idx="37069">
                  <c:v>689.47454759999994</c:v>
                </c:pt>
                <c:pt idx="37070">
                  <c:v>689.49849900000004</c:v>
                </c:pt>
                <c:pt idx="37071">
                  <c:v>689.5224490999999</c:v>
                </c:pt>
                <c:pt idx="37072">
                  <c:v>689.54639789999999</c:v>
                </c:pt>
                <c:pt idx="37073">
                  <c:v>689.57034539999995</c:v>
                </c:pt>
                <c:pt idx="37074">
                  <c:v>689.59429169999999</c:v>
                </c:pt>
                <c:pt idx="37075">
                  <c:v>689.61823659999993</c:v>
                </c:pt>
                <c:pt idx="37076">
                  <c:v>689.64218029999995</c:v>
                </c:pt>
                <c:pt idx="37077">
                  <c:v>689.66612269999996</c:v>
                </c:pt>
                <c:pt idx="37078">
                  <c:v>689.69006379999996</c:v>
                </c:pt>
                <c:pt idx="37079">
                  <c:v>689.71400369999992</c:v>
                </c:pt>
                <c:pt idx="37080">
                  <c:v>689.73794220000002</c:v>
                </c:pt>
                <c:pt idx="37081">
                  <c:v>689.76187949999996</c:v>
                </c:pt>
                <c:pt idx="37082">
                  <c:v>689.7858154999999</c:v>
                </c:pt>
                <c:pt idx="37083">
                  <c:v>689.80975020000005</c:v>
                </c:pt>
                <c:pt idx="37084">
                  <c:v>689.83368359999997</c:v>
                </c:pt>
                <c:pt idx="37085">
                  <c:v>689.85761579999996</c:v>
                </c:pt>
                <c:pt idx="37086">
                  <c:v>689.88154659999998</c:v>
                </c:pt>
                <c:pt idx="37087">
                  <c:v>689.90547619999995</c:v>
                </c:pt>
                <c:pt idx="37088">
                  <c:v>689.92940449999992</c:v>
                </c:pt>
                <c:pt idx="37089">
                  <c:v>689.95333149999999</c:v>
                </c:pt>
                <c:pt idx="37090">
                  <c:v>689.97725720000005</c:v>
                </c:pt>
                <c:pt idx="37091">
                  <c:v>690.00118169999996</c:v>
                </c:pt>
                <c:pt idx="37092">
                  <c:v>690.02510480000001</c:v>
                </c:pt>
                <c:pt idx="37093">
                  <c:v>690.0490266999999</c:v>
                </c:pt>
                <c:pt idx="37094">
                  <c:v>690.0729472999999</c:v>
                </c:pt>
                <c:pt idx="37095">
                  <c:v>690.0968666</c:v>
                </c:pt>
                <c:pt idx="37096">
                  <c:v>690.12078469999994</c:v>
                </c:pt>
                <c:pt idx="37097">
                  <c:v>690.14470139999992</c:v>
                </c:pt>
                <c:pt idx="37098">
                  <c:v>690.16861689999996</c:v>
                </c:pt>
                <c:pt idx="37099">
                  <c:v>690.1925311</c:v>
                </c:pt>
                <c:pt idx="37100">
                  <c:v>690.21644399999991</c:v>
                </c:pt>
                <c:pt idx="37101">
                  <c:v>690.24035559999993</c:v>
                </c:pt>
                <c:pt idx="37102">
                  <c:v>690.26426590000005</c:v>
                </c:pt>
                <c:pt idx="37103">
                  <c:v>690.28817500000002</c:v>
                </c:pt>
                <c:pt idx="37104">
                  <c:v>690.31208279999998</c:v>
                </c:pt>
                <c:pt idx="37105">
                  <c:v>690.33598929999994</c:v>
                </c:pt>
                <c:pt idx="37106">
                  <c:v>690.3598945</c:v>
                </c:pt>
                <c:pt idx="37107">
                  <c:v>690.38379839999993</c:v>
                </c:pt>
                <c:pt idx="37108">
                  <c:v>690.40770109999994</c:v>
                </c:pt>
                <c:pt idx="37109">
                  <c:v>690.43160239999997</c:v>
                </c:pt>
                <c:pt idx="37110">
                  <c:v>690.45550249999997</c:v>
                </c:pt>
                <c:pt idx="37111">
                  <c:v>690.47940129999995</c:v>
                </c:pt>
                <c:pt idx="37112">
                  <c:v>690.50329879999992</c:v>
                </c:pt>
                <c:pt idx="37113">
                  <c:v>690.52719500000001</c:v>
                </c:pt>
                <c:pt idx="37114">
                  <c:v>690.55108999999993</c:v>
                </c:pt>
                <c:pt idx="37115">
                  <c:v>690.57498369999996</c:v>
                </c:pt>
                <c:pt idx="37116">
                  <c:v>690.59887600000002</c:v>
                </c:pt>
                <c:pt idx="37117">
                  <c:v>690.62276710000003</c:v>
                </c:pt>
                <c:pt idx="37118">
                  <c:v>690.646657</c:v>
                </c:pt>
                <c:pt idx="37119">
                  <c:v>690.6705455</c:v>
                </c:pt>
                <c:pt idx="37120">
                  <c:v>690.69443269999999</c:v>
                </c:pt>
                <c:pt idx="37121">
                  <c:v>690.71831869999994</c:v>
                </c:pt>
                <c:pt idx="37122">
                  <c:v>690.74220339999999</c:v>
                </c:pt>
                <c:pt idx="37123">
                  <c:v>690.76608680000004</c:v>
                </c:pt>
                <c:pt idx="37124">
                  <c:v>690.78996889999996</c:v>
                </c:pt>
                <c:pt idx="37125">
                  <c:v>690.81384979999996</c:v>
                </c:pt>
                <c:pt idx="37126">
                  <c:v>690.83772929999998</c:v>
                </c:pt>
                <c:pt idx="37127">
                  <c:v>690.86160759999996</c:v>
                </c:pt>
                <c:pt idx="37128">
                  <c:v>690.88548459999993</c:v>
                </c:pt>
                <c:pt idx="37129">
                  <c:v>690.90936029999989</c:v>
                </c:pt>
                <c:pt idx="37130">
                  <c:v>690.93323479999992</c:v>
                </c:pt>
                <c:pt idx="37131">
                  <c:v>690.95710789999998</c:v>
                </c:pt>
                <c:pt idx="37132">
                  <c:v>690.9809798</c:v>
                </c:pt>
                <c:pt idx="37133">
                  <c:v>691.00485029999993</c:v>
                </c:pt>
                <c:pt idx="37134">
                  <c:v>691.02871959999993</c:v>
                </c:pt>
                <c:pt idx="37135">
                  <c:v>691.0525877</c:v>
                </c:pt>
                <c:pt idx="37136">
                  <c:v>691.07645439999999</c:v>
                </c:pt>
                <c:pt idx="37137">
                  <c:v>691.10031979999997</c:v>
                </c:pt>
                <c:pt idx="37138">
                  <c:v>691.1241839999999</c:v>
                </c:pt>
                <c:pt idx="37139">
                  <c:v>691.14804690000005</c:v>
                </c:pt>
                <c:pt idx="37140">
                  <c:v>691.17190849999997</c:v>
                </c:pt>
                <c:pt idx="37141">
                  <c:v>691.19576879999988</c:v>
                </c:pt>
                <c:pt idx="37142">
                  <c:v>691.21962789999998</c:v>
                </c:pt>
                <c:pt idx="37143">
                  <c:v>691.24348559999999</c:v>
                </c:pt>
                <c:pt idx="37144">
                  <c:v>691.26734209999995</c:v>
                </c:pt>
                <c:pt idx="37145">
                  <c:v>691.29119729999991</c:v>
                </c:pt>
                <c:pt idx="37146">
                  <c:v>691.31505119999997</c:v>
                </c:pt>
                <c:pt idx="37147">
                  <c:v>691.33890379999991</c:v>
                </c:pt>
                <c:pt idx="37148">
                  <c:v>691.36275519999992</c:v>
                </c:pt>
                <c:pt idx="37149">
                  <c:v>691.38660519999996</c:v>
                </c:pt>
                <c:pt idx="37150">
                  <c:v>691.41045399999996</c:v>
                </c:pt>
                <c:pt idx="37151">
                  <c:v>691.43430149999995</c:v>
                </c:pt>
                <c:pt idx="37152">
                  <c:v>691.45814770000004</c:v>
                </c:pt>
                <c:pt idx="37153">
                  <c:v>691.48199260000001</c:v>
                </c:pt>
                <c:pt idx="37154">
                  <c:v>691.50583629999994</c:v>
                </c:pt>
                <c:pt idx="37155">
                  <c:v>691.52967869999998</c:v>
                </c:pt>
                <c:pt idx="37156">
                  <c:v>691.55351969999992</c:v>
                </c:pt>
                <c:pt idx="37157">
                  <c:v>691.57735949999994</c:v>
                </c:pt>
                <c:pt idx="37158">
                  <c:v>691.60119809999992</c:v>
                </c:pt>
                <c:pt idx="37159">
                  <c:v>691.62503529999992</c:v>
                </c:pt>
                <c:pt idx="37160">
                  <c:v>691.6488713</c:v>
                </c:pt>
                <c:pt idx="37161">
                  <c:v>691.67270589999987</c:v>
                </c:pt>
                <c:pt idx="37162">
                  <c:v>691.69653929999993</c:v>
                </c:pt>
                <c:pt idx="37163">
                  <c:v>691.72037139999998</c:v>
                </c:pt>
                <c:pt idx="37164">
                  <c:v>691.74420220000002</c:v>
                </c:pt>
                <c:pt idx="37165">
                  <c:v>691.7680317999999</c:v>
                </c:pt>
                <c:pt idx="37166">
                  <c:v>691.79185999999993</c:v>
                </c:pt>
                <c:pt idx="37167">
                  <c:v>691.81568699999991</c:v>
                </c:pt>
                <c:pt idx="37168">
                  <c:v>691.8395127</c:v>
                </c:pt>
                <c:pt idx="37169">
                  <c:v>691.86333709999997</c:v>
                </c:pt>
                <c:pt idx="37170">
                  <c:v>691.88716029999989</c:v>
                </c:pt>
                <c:pt idx="37171">
                  <c:v>691.91098210000007</c:v>
                </c:pt>
                <c:pt idx="37172">
                  <c:v>691.93480269999998</c:v>
                </c:pt>
                <c:pt idx="37173">
                  <c:v>691.95862190000003</c:v>
                </c:pt>
                <c:pt idx="37174">
                  <c:v>691.98243990000003</c:v>
                </c:pt>
                <c:pt idx="37175">
                  <c:v>692.00625669999999</c:v>
                </c:pt>
                <c:pt idx="37176">
                  <c:v>692.03007209999987</c:v>
                </c:pt>
                <c:pt idx="37177">
                  <c:v>692.05388619999997</c:v>
                </c:pt>
                <c:pt idx="37178">
                  <c:v>692.07769910000002</c:v>
                </c:pt>
                <c:pt idx="37179">
                  <c:v>692.10151069999995</c:v>
                </c:pt>
                <c:pt idx="37180">
                  <c:v>692.12532099999999</c:v>
                </c:pt>
                <c:pt idx="37181">
                  <c:v>692.1491299999999</c:v>
                </c:pt>
                <c:pt idx="37182">
                  <c:v>692.1729378</c:v>
                </c:pt>
                <c:pt idx="37183">
                  <c:v>692.1967441999999</c:v>
                </c:pt>
                <c:pt idx="37184">
                  <c:v>692.22054939999987</c:v>
                </c:pt>
                <c:pt idx="37185">
                  <c:v>692.24435330000006</c:v>
                </c:pt>
                <c:pt idx="37186">
                  <c:v>692.26815590000001</c:v>
                </c:pt>
                <c:pt idx="37187">
                  <c:v>692.29195719999996</c:v>
                </c:pt>
                <c:pt idx="37188">
                  <c:v>692.31575729999997</c:v>
                </c:pt>
                <c:pt idx="37189">
                  <c:v>692.33955600000002</c:v>
                </c:pt>
                <c:pt idx="37190">
                  <c:v>692.3633534999999</c:v>
                </c:pt>
                <c:pt idx="37191">
                  <c:v>692.3871496999999</c:v>
                </c:pt>
                <c:pt idx="37192">
                  <c:v>692.41094459999999</c:v>
                </c:pt>
                <c:pt idx="37193">
                  <c:v>692.43473819999997</c:v>
                </c:pt>
                <c:pt idx="37194">
                  <c:v>692.45853060000002</c:v>
                </c:pt>
                <c:pt idx="37195">
                  <c:v>692.48232169999994</c:v>
                </c:pt>
                <c:pt idx="37196">
                  <c:v>692.50611140000001</c:v>
                </c:pt>
                <c:pt idx="37197">
                  <c:v>692.52989989999992</c:v>
                </c:pt>
                <c:pt idx="37198">
                  <c:v>692.5536871999999</c:v>
                </c:pt>
                <c:pt idx="37199">
                  <c:v>692.57747309999991</c:v>
                </c:pt>
                <c:pt idx="37200">
                  <c:v>692.60125779999998</c:v>
                </c:pt>
                <c:pt idx="37201">
                  <c:v>692.62504109999998</c:v>
                </c:pt>
                <c:pt idx="37202">
                  <c:v>692.64882319999992</c:v>
                </c:pt>
                <c:pt idx="37203">
                  <c:v>692.67260399999998</c:v>
                </c:pt>
                <c:pt idx="37204">
                  <c:v>692.69638349999991</c:v>
                </c:pt>
                <c:pt idx="37205">
                  <c:v>692.72016180000003</c:v>
                </c:pt>
                <c:pt idx="37206">
                  <c:v>692.74393870000006</c:v>
                </c:pt>
                <c:pt idx="37207">
                  <c:v>692.76771439999993</c:v>
                </c:pt>
                <c:pt idx="37208">
                  <c:v>692.79148880000002</c:v>
                </c:pt>
                <c:pt idx="37209">
                  <c:v>692.8152619</c:v>
                </c:pt>
                <c:pt idx="37210">
                  <c:v>692.83903379999992</c:v>
                </c:pt>
                <c:pt idx="37211">
                  <c:v>692.86280429999999</c:v>
                </c:pt>
                <c:pt idx="37212">
                  <c:v>692.88657360000002</c:v>
                </c:pt>
                <c:pt idx="37213">
                  <c:v>692.91034149999996</c:v>
                </c:pt>
                <c:pt idx="37214">
                  <c:v>692.93410819999997</c:v>
                </c:pt>
                <c:pt idx="37215">
                  <c:v>692.95787369999994</c:v>
                </c:pt>
                <c:pt idx="37216">
                  <c:v>692.98163779999993</c:v>
                </c:pt>
                <c:pt idx="37217">
                  <c:v>693.00540059999992</c:v>
                </c:pt>
                <c:pt idx="37218">
                  <c:v>693.02916219999997</c:v>
                </c:pt>
                <c:pt idx="37219">
                  <c:v>693.05292249999991</c:v>
                </c:pt>
                <c:pt idx="37220">
                  <c:v>693.07668149999995</c:v>
                </c:pt>
                <c:pt idx="37221">
                  <c:v>693.10043919999998</c:v>
                </c:pt>
                <c:pt idx="37222">
                  <c:v>693.12419569999997</c:v>
                </c:pt>
                <c:pt idx="37223">
                  <c:v>693.14795079999999</c:v>
                </c:pt>
                <c:pt idx="37224">
                  <c:v>693.17170469999996</c:v>
                </c:pt>
                <c:pt idx="37225">
                  <c:v>693.19545729999993</c:v>
                </c:pt>
                <c:pt idx="37226">
                  <c:v>693.21920859999989</c:v>
                </c:pt>
                <c:pt idx="37227">
                  <c:v>693.24295860000007</c:v>
                </c:pt>
                <c:pt idx="37228">
                  <c:v>693.26670739999997</c:v>
                </c:pt>
                <c:pt idx="37229">
                  <c:v>693.29045480000002</c:v>
                </c:pt>
                <c:pt idx="37230">
                  <c:v>693.31420100000003</c:v>
                </c:pt>
                <c:pt idx="37231">
                  <c:v>693.33794589999991</c:v>
                </c:pt>
                <c:pt idx="37232">
                  <c:v>693.3616894999999</c:v>
                </c:pt>
                <c:pt idx="37233">
                  <c:v>693.38543179999999</c:v>
                </c:pt>
                <c:pt idx="37234">
                  <c:v>693.40917289999993</c:v>
                </c:pt>
                <c:pt idx="37235">
                  <c:v>693.43291260000001</c:v>
                </c:pt>
                <c:pt idx="37236">
                  <c:v>693.45665109999993</c:v>
                </c:pt>
                <c:pt idx="37237">
                  <c:v>693.48038829999996</c:v>
                </c:pt>
                <c:pt idx="37238">
                  <c:v>693.50412419999998</c:v>
                </c:pt>
                <c:pt idx="37239">
                  <c:v>693.52785889999996</c:v>
                </c:pt>
                <c:pt idx="37240">
                  <c:v>693.55159219999996</c:v>
                </c:pt>
                <c:pt idx="37241">
                  <c:v>693.57532430000003</c:v>
                </c:pt>
                <c:pt idx="37242">
                  <c:v>693.59905509999999</c:v>
                </c:pt>
                <c:pt idx="37243">
                  <c:v>693.62278459999993</c:v>
                </c:pt>
                <c:pt idx="37244">
                  <c:v>693.64651279999998</c:v>
                </c:pt>
                <c:pt idx="37245">
                  <c:v>693.67023979999999</c:v>
                </c:pt>
                <c:pt idx="37246">
                  <c:v>693.69396539999991</c:v>
                </c:pt>
                <c:pt idx="37247">
                  <c:v>693.71768980000002</c:v>
                </c:pt>
                <c:pt idx="37248">
                  <c:v>693.7414129</c:v>
                </c:pt>
                <c:pt idx="37249">
                  <c:v>693.76513469999998</c:v>
                </c:pt>
                <c:pt idx="37250">
                  <c:v>693.78885520000006</c:v>
                </c:pt>
                <c:pt idx="37251">
                  <c:v>693.81257449999998</c:v>
                </c:pt>
                <c:pt idx="37252">
                  <c:v>693.83629239999993</c:v>
                </c:pt>
                <c:pt idx="37253">
                  <c:v>693.86000909999996</c:v>
                </c:pt>
                <c:pt idx="37254">
                  <c:v>693.88372449999997</c:v>
                </c:pt>
                <c:pt idx="37255">
                  <c:v>693.90743859999998</c:v>
                </c:pt>
                <c:pt idx="37256">
                  <c:v>693.93115149999994</c:v>
                </c:pt>
                <c:pt idx="37257">
                  <c:v>693.95486299999993</c:v>
                </c:pt>
                <c:pt idx="37258">
                  <c:v>693.97857329999999</c:v>
                </c:pt>
                <c:pt idx="37259">
                  <c:v>694.00228230000005</c:v>
                </c:pt>
                <c:pt idx="37260">
                  <c:v>694.02598999999998</c:v>
                </c:pt>
                <c:pt idx="37261">
                  <c:v>694.04969640000002</c:v>
                </c:pt>
                <c:pt idx="37262">
                  <c:v>694.07340150000005</c:v>
                </c:pt>
                <c:pt idx="37263">
                  <c:v>694.09710539999992</c:v>
                </c:pt>
                <c:pt idx="37264">
                  <c:v>694.12080800000001</c:v>
                </c:pt>
                <c:pt idx="37265">
                  <c:v>694.14450929999998</c:v>
                </c:pt>
                <c:pt idx="37266">
                  <c:v>694.16820929999994</c:v>
                </c:pt>
                <c:pt idx="37267">
                  <c:v>694.1919079999999</c:v>
                </c:pt>
                <c:pt idx="37268">
                  <c:v>694.21560539999996</c:v>
                </c:pt>
                <c:pt idx="37269">
                  <c:v>694.23930159999998</c:v>
                </c:pt>
                <c:pt idx="37270">
                  <c:v>694.26299649999999</c:v>
                </c:pt>
                <c:pt idx="37271">
                  <c:v>694.28669009999999</c:v>
                </c:pt>
                <c:pt idx="37272">
                  <c:v>694.31038239999998</c:v>
                </c:pt>
                <c:pt idx="37273">
                  <c:v>694.33407339999997</c:v>
                </c:pt>
                <c:pt idx="37274">
                  <c:v>694.35776319999991</c:v>
                </c:pt>
                <c:pt idx="37275">
                  <c:v>694.38145159999999</c:v>
                </c:pt>
                <c:pt idx="37276">
                  <c:v>694.40513879999992</c:v>
                </c:pt>
                <c:pt idx="37277">
                  <c:v>694.42882469999995</c:v>
                </c:pt>
                <c:pt idx="37278">
                  <c:v>694.45250929999997</c:v>
                </c:pt>
                <c:pt idx="37279">
                  <c:v>694.47619269999996</c:v>
                </c:pt>
                <c:pt idx="37280">
                  <c:v>694.49987469999996</c:v>
                </c:pt>
                <c:pt idx="37281">
                  <c:v>694.52355549999993</c:v>
                </c:pt>
                <c:pt idx="37282">
                  <c:v>694.54723499999989</c:v>
                </c:pt>
                <c:pt idx="37283">
                  <c:v>694.57091319999995</c:v>
                </c:pt>
                <c:pt idx="37284">
                  <c:v>694.59459009999989</c:v>
                </c:pt>
                <c:pt idx="37285">
                  <c:v>694.61826569999994</c:v>
                </c:pt>
                <c:pt idx="37286">
                  <c:v>694.64194009999994</c:v>
                </c:pt>
                <c:pt idx="37287">
                  <c:v>694.66561319999994</c:v>
                </c:pt>
                <c:pt idx="37288">
                  <c:v>694.68928500000004</c:v>
                </c:pt>
                <c:pt idx="37289">
                  <c:v>694.71295549999991</c:v>
                </c:pt>
                <c:pt idx="37290">
                  <c:v>694.73662469999999</c:v>
                </c:pt>
                <c:pt idx="37291">
                  <c:v>694.76029259999996</c:v>
                </c:pt>
                <c:pt idx="37292">
                  <c:v>694.78395929999999</c:v>
                </c:pt>
                <c:pt idx="37293">
                  <c:v>694.80762469999991</c:v>
                </c:pt>
                <c:pt idx="37294">
                  <c:v>694.83128879999992</c:v>
                </c:pt>
                <c:pt idx="37295">
                  <c:v>694.85495160000005</c:v>
                </c:pt>
                <c:pt idx="37296">
                  <c:v>694.87861309999994</c:v>
                </c:pt>
                <c:pt idx="37297">
                  <c:v>694.90227340000001</c:v>
                </c:pt>
                <c:pt idx="37298">
                  <c:v>694.92593239999997</c:v>
                </c:pt>
                <c:pt idx="37299">
                  <c:v>694.94958999999994</c:v>
                </c:pt>
                <c:pt idx="37300">
                  <c:v>694.97324639999999</c:v>
                </c:pt>
                <c:pt idx="37301">
                  <c:v>694.99690159999989</c:v>
                </c:pt>
                <c:pt idx="37302">
                  <c:v>695.02055539999992</c:v>
                </c:pt>
                <c:pt idx="37303">
                  <c:v>695.04420800000003</c:v>
                </c:pt>
                <c:pt idx="37304">
                  <c:v>695.06785919999993</c:v>
                </c:pt>
                <c:pt idx="37305">
                  <c:v>695.09150920000002</c:v>
                </c:pt>
                <c:pt idx="37306">
                  <c:v>695.11515789999999</c:v>
                </c:pt>
                <c:pt idx="37307">
                  <c:v>695.13880530000006</c:v>
                </c:pt>
                <c:pt idx="37308">
                  <c:v>695.16245149999997</c:v>
                </c:pt>
                <c:pt idx="37309">
                  <c:v>695.1860964</c:v>
                </c:pt>
                <c:pt idx="37310">
                  <c:v>695.20973989999993</c:v>
                </c:pt>
                <c:pt idx="37311">
                  <c:v>695.23338219999994</c:v>
                </c:pt>
                <c:pt idx="37312">
                  <c:v>695.25702319999994</c:v>
                </c:pt>
                <c:pt idx="37313">
                  <c:v>695.280663</c:v>
                </c:pt>
                <c:pt idx="37314">
                  <c:v>695.30430139999999</c:v>
                </c:pt>
                <c:pt idx="37315">
                  <c:v>695.32793860000004</c:v>
                </c:pt>
                <c:pt idx="37316">
                  <c:v>695.35157449999997</c:v>
                </c:pt>
                <c:pt idx="37317">
                  <c:v>695.37520910000001</c:v>
                </c:pt>
                <c:pt idx="37318">
                  <c:v>695.39884240000004</c:v>
                </c:pt>
                <c:pt idx="37319">
                  <c:v>695.42247439999994</c:v>
                </c:pt>
                <c:pt idx="37320">
                  <c:v>695.44610519999992</c:v>
                </c:pt>
                <c:pt idx="37321">
                  <c:v>695.46973460000004</c:v>
                </c:pt>
                <c:pt idx="37322">
                  <c:v>695.4933628</c:v>
                </c:pt>
                <c:pt idx="37323">
                  <c:v>695.51698969999995</c:v>
                </c:pt>
                <c:pt idx="37324">
                  <c:v>695.54061539999998</c:v>
                </c:pt>
                <c:pt idx="37325">
                  <c:v>695.56423969999992</c:v>
                </c:pt>
                <c:pt idx="37326">
                  <c:v>695.58786279999993</c:v>
                </c:pt>
                <c:pt idx="37327">
                  <c:v>695.61148449999996</c:v>
                </c:pt>
                <c:pt idx="37328">
                  <c:v>695.63510499999995</c:v>
                </c:pt>
                <c:pt idx="37329">
                  <c:v>695.65872420000005</c:v>
                </c:pt>
                <c:pt idx="37330">
                  <c:v>695.68234219999988</c:v>
                </c:pt>
                <c:pt idx="37331">
                  <c:v>695.70595879999996</c:v>
                </c:pt>
                <c:pt idx="37332">
                  <c:v>695.7295742</c:v>
                </c:pt>
                <c:pt idx="37333">
                  <c:v>695.75318819999995</c:v>
                </c:pt>
                <c:pt idx="37334">
                  <c:v>695.77680099999998</c:v>
                </c:pt>
                <c:pt idx="37335">
                  <c:v>695.80041259999996</c:v>
                </c:pt>
                <c:pt idx="37336">
                  <c:v>695.82402279999997</c:v>
                </c:pt>
                <c:pt idx="37337">
                  <c:v>695.84763169999997</c:v>
                </c:pt>
                <c:pt idx="37338">
                  <c:v>695.87123939999992</c:v>
                </c:pt>
                <c:pt idx="37339">
                  <c:v>695.89484579999998</c:v>
                </c:pt>
                <c:pt idx="37340">
                  <c:v>695.91845089999993</c:v>
                </c:pt>
                <c:pt idx="37341">
                  <c:v>695.94205469999997</c:v>
                </c:pt>
                <c:pt idx="37342">
                  <c:v>695.96565729999998</c:v>
                </c:pt>
                <c:pt idx="37343">
                  <c:v>695.98925850000001</c:v>
                </c:pt>
                <c:pt idx="37344">
                  <c:v>696.01285849999999</c:v>
                </c:pt>
                <c:pt idx="37345">
                  <c:v>696.03645719999997</c:v>
                </c:pt>
                <c:pt idx="37346">
                  <c:v>696.06005459999994</c:v>
                </c:pt>
                <c:pt idx="37347">
                  <c:v>696.08365070000002</c:v>
                </c:pt>
                <c:pt idx="37348">
                  <c:v>696.10724549999998</c:v>
                </c:pt>
                <c:pt idx="37349">
                  <c:v>696.13083909999989</c:v>
                </c:pt>
                <c:pt idx="37350">
                  <c:v>696.15443140000002</c:v>
                </c:pt>
                <c:pt idx="37351">
                  <c:v>696.17802240000003</c:v>
                </c:pt>
                <c:pt idx="37352">
                  <c:v>696.20161209999992</c:v>
                </c:pt>
                <c:pt idx="37353">
                  <c:v>696.22520050000003</c:v>
                </c:pt>
                <c:pt idx="37354">
                  <c:v>696.24878769999998</c:v>
                </c:pt>
                <c:pt idx="37355">
                  <c:v>696.27237349999996</c:v>
                </c:pt>
                <c:pt idx="37356">
                  <c:v>696.29595809999989</c:v>
                </c:pt>
                <c:pt idx="37357">
                  <c:v>696.31954139999993</c:v>
                </c:pt>
                <c:pt idx="37358">
                  <c:v>696.34312339999997</c:v>
                </c:pt>
                <c:pt idx="37359">
                  <c:v>696.36670419999996</c:v>
                </c:pt>
                <c:pt idx="37360">
                  <c:v>696.39028359999998</c:v>
                </c:pt>
                <c:pt idx="37361">
                  <c:v>696.41386179999995</c:v>
                </c:pt>
                <c:pt idx="37362">
                  <c:v>696.43743870000003</c:v>
                </c:pt>
                <c:pt idx="37363">
                  <c:v>696.46101429999999</c:v>
                </c:pt>
                <c:pt idx="37364">
                  <c:v>696.48458859999994</c:v>
                </c:pt>
                <c:pt idx="37365">
                  <c:v>696.50816159999988</c:v>
                </c:pt>
                <c:pt idx="37366">
                  <c:v>696.53173339999989</c:v>
                </c:pt>
                <c:pt idx="37367">
                  <c:v>696.5553038999999</c:v>
                </c:pt>
                <c:pt idx="37368">
                  <c:v>696.5788730999999</c:v>
                </c:pt>
                <c:pt idx="37369">
                  <c:v>696.602441</c:v>
                </c:pt>
                <c:pt idx="37370">
                  <c:v>696.62600759999998</c:v>
                </c:pt>
                <c:pt idx="37371">
                  <c:v>696.64957289999995</c:v>
                </c:pt>
                <c:pt idx="37372">
                  <c:v>696.67313699999988</c:v>
                </c:pt>
                <c:pt idx="37373">
                  <c:v>696.69669980000003</c:v>
                </c:pt>
                <c:pt idx="37374">
                  <c:v>696.72026129999995</c:v>
                </c:pt>
                <c:pt idx="37375">
                  <c:v>696.74382149999997</c:v>
                </c:pt>
                <c:pt idx="37376">
                  <c:v>696.76738039999998</c:v>
                </c:pt>
                <c:pt idx="37377">
                  <c:v>696.79093809999995</c:v>
                </c:pt>
                <c:pt idx="37378">
                  <c:v>696.81449440000006</c:v>
                </c:pt>
                <c:pt idx="37379">
                  <c:v>696.83804950000001</c:v>
                </c:pt>
                <c:pt idx="37380">
                  <c:v>696.86160329999996</c:v>
                </c:pt>
                <c:pt idx="37381">
                  <c:v>696.88515589999997</c:v>
                </c:pt>
                <c:pt idx="37382">
                  <c:v>696.90870710000002</c:v>
                </c:pt>
                <c:pt idx="37383">
                  <c:v>696.93225699999994</c:v>
                </c:pt>
                <c:pt idx="37384">
                  <c:v>696.95580569999993</c:v>
                </c:pt>
                <c:pt idx="37385">
                  <c:v>696.97935310000003</c:v>
                </c:pt>
                <c:pt idx="37386">
                  <c:v>697.0028992</c:v>
                </c:pt>
                <c:pt idx="37387">
                  <c:v>697.02644399999997</c:v>
                </c:pt>
                <c:pt idx="37388">
                  <c:v>697.04998760000001</c:v>
                </c:pt>
                <c:pt idx="37389">
                  <c:v>697.07352979999996</c:v>
                </c:pt>
                <c:pt idx="37390">
                  <c:v>697.09707079999998</c:v>
                </c:pt>
                <c:pt idx="37391">
                  <c:v>697.1206105</c:v>
                </c:pt>
                <c:pt idx="37392">
                  <c:v>697.1441489</c:v>
                </c:pt>
                <c:pt idx="37393">
                  <c:v>697.16768609999997</c:v>
                </c:pt>
                <c:pt idx="37394">
                  <c:v>697.19122189999996</c:v>
                </c:pt>
                <c:pt idx="37395">
                  <c:v>697.21475650000002</c:v>
                </c:pt>
                <c:pt idx="37396">
                  <c:v>697.2382897</c:v>
                </c:pt>
                <c:pt idx="37397">
                  <c:v>697.26182170000004</c:v>
                </c:pt>
                <c:pt idx="37398">
                  <c:v>697.28535249999993</c:v>
                </c:pt>
                <c:pt idx="37399">
                  <c:v>697.30888189999996</c:v>
                </c:pt>
                <c:pt idx="37400">
                  <c:v>697.33240999999998</c:v>
                </c:pt>
                <c:pt idx="37401">
                  <c:v>697.35593689999996</c:v>
                </c:pt>
                <c:pt idx="37402">
                  <c:v>697.37946250000005</c:v>
                </c:pt>
                <c:pt idx="37403">
                  <c:v>697.40298680000001</c:v>
                </c:pt>
                <c:pt idx="37404">
                  <c:v>697.42650979999996</c:v>
                </c:pt>
                <c:pt idx="37405">
                  <c:v>697.45003159999999</c:v>
                </c:pt>
                <c:pt idx="37406">
                  <c:v>697.47355200000004</c:v>
                </c:pt>
                <c:pt idx="37407">
                  <c:v>697.49707119999994</c:v>
                </c:pt>
                <c:pt idx="37408">
                  <c:v>697.52058909999994</c:v>
                </c:pt>
                <c:pt idx="37409">
                  <c:v>697.54410570000005</c:v>
                </c:pt>
                <c:pt idx="37410">
                  <c:v>697.56762100000003</c:v>
                </c:pt>
                <c:pt idx="37411">
                  <c:v>697.59113509999986</c:v>
                </c:pt>
                <c:pt idx="37412">
                  <c:v>697.61464779999994</c:v>
                </c:pt>
                <c:pt idx="37413">
                  <c:v>697.63815929999998</c:v>
                </c:pt>
                <c:pt idx="37414">
                  <c:v>697.6616694999999</c:v>
                </c:pt>
                <c:pt idx="37415">
                  <c:v>697.68517839999993</c:v>
                </c:pt>
                <c:pt idx="37416">
                  <c:v>697.70868609999991</c:v>
                </c:pt>
                <c:pt idx="37417">
                  <c:v>697.73219240000003</c:v>
                </c:pt>
                <c:pt idx="37418">
                  <c:v>697.7556975</c:v>
                </c:pt>
                <c:pt idx="37419">
                  <c:v>697.77920129999995</c:v>
                </c:pt>
                <c:pt idx="37420">
                  <c:v>697.8027037999999</c:v>
                </c:pt>
                <c:pt idx="37421">
                  <c:v>697.82620499999996</c:v>
                </c:pt>
                <c:pt idx="37422">
                  <c:v>697.84970490000001</c:v>
                </c:pt>
                <c:pt idx="37423">
                  <c:v>697.87320360000001</c:v>
                </c:pt>
                <c:pt idx="37424">
                  <c:v>697.89670089999993</c:v>
                </c:pt>
                <c:pt idx="37425">
                  <c:v>697.92019699999992</c:v>
                </c:pt>
                <c:pt idx="37426">
                  <c:v>697.94369180000001</c:v>
                </c:pt>
                <c:pt idx="37427">
                  <c:v>697.96718540000006</c:v>
                </c:pt>
                <c:pt idx="37428">
                  <c:v>697.99067759999991</c:v>
                </c:pt>
                <c:pt idx="37429">
                  <c:v>698.01416860000006</c:v>
                </c:pt>
                <c:pt idx="37430">
                  <c:v>698.03765820000001</c:v>
                </c:pt>
                <c:pt idx="37431">
                  <c:v>698.06114659999992</c:v>
                </c:pt>
                <c:pt idx="37432">
                  <c:v>698.08463370000004</c:v>
                </c:pt>
                <c:pt idx="37433">
                  <c:v>698.10811960000001</c:v>
                </c:pt>
                <c:pt idx="37434">
                  <c:v>698.1316041</c:v>
                </c:pt>
                <c:pt idx="37435">
                  <c:v>698.15508739999996</c:v>
                </c:pt>
                <c:pt idx="37436">
                  <c:v>698.1785693999999</c:v>
                </c:pt>
                <c:pt idx="37437">
                  <c:v>698.20205009999995</c:v>
                </c:pt>
                <c:pt idx="37438">
                  <c:v>698.22552949999999</c:v>
                </c:pt>
                <c:pt idx="37439">
                  <c:v>698.24900760000003</c:v>
                </c:pt>
                <c:pt idx="37440">
                  <c:v>698.2724844999999</c:v>
                </c:pt>
                <c:pt idx="37441">
                  <c:v>698.29595999999992</c:v>
                </c:pt>
                <c:pt idx="37442">
                  <c:v>698.31943430000001</c:v>
                </c:pt>
                <c:pt idx="37443">
                  <c:v>698.34290729999998</c:v>
                </c:pt>
                <c:pt idx="37444">
                  <c:v>698.36637899999994</c:v>
                </c:pt>
                <c:pt idx="37445">
                  <c:v>698.38984949999997</c:v>
                </c:pt>
                <c:pt idx="37446">
                  <c:v>698.41331859999991</c:v>
                </c:pt>
                <c:pt idx="37447">
                  <c:v>698.43678649999993</c:v>
                </c:pt>
                <c:pt idx="37448">
                  <c:v>698.46025309999993</c:v>
                </c:pt>
                <c:pt idx="37449">
                  <c:v>698.48371839999993</c:v>
                </c:pt>
                <c:pt idx="37450">
                  <c:v>698.50718239999992</c:v>
                </c:pt>
                <c:pt idx="37451">
                  <c:v>698.53064519999987</c:v>
                </c:pt>
                <c:pt idx="37452">
                  <c:v>698.55410669999992</c:v>
                </c:pt>
                <c:pt idx="37453">
                  <c:v>698.5775668</c:v>
                </c:pt>
                <c:pt idx="37454">
                  <c:v>698.60102570000004</c:v>
                </c:pt>
                <c:pt idx="37455">
                  <c:v>698.62448329999995</c:v>
                </c:pt>
                <c:pt idx="37456">
                  <c:v>698.64793969999994</c:v>
                </c:pt>
                <c:pt idx="37457">
                  <c:v>698.67139469999995</c:v>
                </c:pt>
                <c:pt idx="37458">
                  <c:v>698.69484850000003</c:v>
                </c:pt>
                <c:pt idx="37459">
                  <c:v>698.718301</c:v>
                </c:pt>
                <c:pt idx="37460">
                  <c:v>698.74175219999995</c:v>
                </c:pt>
                <c:pt idx="37461">
                  <c:v>698.76520210000001</c:v>
                </c:pt>
                <c:pt idx="37462">
                  <c:v>698.78865070000006</c:v>
                </c:pt>
                <c:pt idx="37463">
                  <c:v>698.81209809999996</c:v>
                </c:pt>
                <c:pt idx="37464">
                  <c:v>698.83554419999996</c:v>
                </c:pt>
                <c:pt idx="37465">
                  <c:v>698.85898889999999</c:v>
                </c:pt>
                <c:pt idx="37466">
                  <c:v>698.88243239999997</c:v>
                </c:pt>
                <c:pt idx="37467">
                  <c:v>698.90587469999991</c:v>
                </c:pt>
                <c:pt idx="37468">
                  <c:v>698.9293156</c:v>
                </c:pt>
                <c:pt idx="37469">
                  <c:v>698.95275529999992</c:v>
                </c:pt>
                <c:pt idx="37470">
                  <c:v>698.97619359999999</c:v>
                </c:pt>
                <c:pt idx="37471">
                  <c:v>698.9996306999999</c:v>
                </c:pt>
                <c:pt idx="37472">
                  <c:v>699.02306659999999</c:v>
                </c:pt>
                <c:pt idx="37473">
                  <c:v>699.0465011</c:v>
                </c:pt>
                <c:pt idx="37474">
                  <c:v>699.06993429999989</c:v>
                </c:pt>
                <c:pt idx="37475">
                  <c:v>699.09336629999996</c:v>
                </c:pt>
                <c:pt idx="37476">
                  <c:v>699.11679700000002</c:v>
                </c:pt>
                <c:pt idx="37477">
                  <c:v>699.14022639999996</c:v>
                </c:pt>
                <c:pt idx="37478">
                  <c:v>699.16365450000001</c:v>
                </c:pt>
                <c:pt idx="37479">
                  <c:v>699.18708129999993</c:v>
                </c:pt>
                <c:pt idx="37480">
                  <c:v>699.21050689999993</c:v>
                </c:pt>
                <c:pt idx="37481">
                  <c:v>699.23393109999995</c:v>
                </c:pt>
                <c:pt idx="37482">
                  <c:v>699.25735410000004</c:v>
                </c:pt>
                <c:pt idx="37483">
                  <c:v>699.2807757999999</c:v>
                </c:pt>
                <c:pt idx="37484">
                  <c:v>699.30419629999994</c:v>
                </c:pt>
                <c:pt idx="37485">
                  <c:v>699.3276153999999</c:v>
                </c:pt>
                <c:pt idx="37486">
                  <c:v>699.35103319999996</c:v>
                </c:pt>
                <c:pt idx="37487">
                  <c:v>699.37444979999998</c:v>
                </c:pt>
                <c:pt idx="37488">
                  <c:v>699.39786509999999</c:v>
                </c:pt>
                <c:pt idx="37489">
                  <c:v>699.42127909999988</c:v>
                </c:pt>
                <c:pt idx="37490">
                  <c:v>699.44469179999987</c:v>
                </c:pt>
                <c:pt idx="37491">
                  <c:v>699.46810329999994</c:v>
                </c:pt>
                <c:pt idx="37492">
                  <c:v>699.49151349999988</c:v>
                </c:pt>
                <c:pt idx="37493">
                  <c:v>699.51492229999997</c:v>
                </c:pt>
                <c:pt idx="37494">
                  <c:v>699.53832990000001</c:v>
                </c:pt>
                <c:pt idx="37495">
                  <c:v>699.56173620000004</c:v>
                </c:pt>
                <c:pt idx="37496">
                  <c:v>699.58514129999992</c:v>
                </c:pt>
                <c:pt idx="37497">
                  <c:v>699.60854499999994</c:v>
                </c:pt>
                <c:pt idx="37498">
                  <c:v>699.63194750000002</c:v>
                </c:pt>
                <c:pt idx="37499">
                  <c:v>699.65534869999999</c:v>
                </c:pt>
                <c:pt idx="37500">
                  <c:v>699.67874859999995</c:v>
                </c:pt>
                <c:pt idx="37501">
                  <c:v>699.70214720000001</c:v>
                </c:pt>
                <c:pt idx="37502">
                  <c:v>699.72554449999996</c:v>
                </c:pt>
                <c:pt idx="37503">
                  <c:v>699.74894059999997</c:v>
                </c:pt>
                <c:pt idx="37504">
                  <c:v>699.77233539999997</c:v>
                </c:pt>
                <c:pt idx="37505">
                  <c:v>699.79572880000001</c:v>
                </c:pt>
                <c:pt idx="37506">
                  <c:v>699.819121</c:v>
                </c:pt>
                <c:pt idx="37507">
                  <c:v>699.84251199999994</c:v>
                </c:pt>
                <c:pt idx="37508">
                  <c:v>699.86590160000003</c:v>
                </c:pt>
                <c:pt idx="37509">
                  <c:v>699.88928999999996</c:v>
                </c:pt>
                <c:pt idx="37510">
                  <c:v>699.91267699999992</c:v>
                </c:pt>
                <c:pt idx="37511">
                  <c:v>699.93606279999995</c:v>
                </c:pt>
                <c:pt idx="37512">
                  <c:v>699.95944739999993</c:v>
                </c:pt>
                <c:pt idx="37513">
                  <c:v>699.98283059999994</c:v>
                </c:pt>
                <c:pt idx="37514">
                  <c:v>700.00621249999995</c:v>
                </c:pt>
                <c:pt idx="37515">
                  <c:v>700.02959319999991</c:v>
                </c:pt>
                <c:pt idx="37516">
                  <c:v>700.05297259999998</c:v>
                </c:pt>
                <c:pt idx="37517">
                  <c:v>700.07635069999992</c:v>
                </c:pt>
                <c:pt idx="37518">
                  <c:v>700.09972749999986</c:v>
                </c:pt>
                <c:pt idx="37519">
                  <c:v>700.1231029999999</c:v>
                </c:pt>
                <c:pt idx="37520">
                  <c:v>700.1464772999999</c:v>
                </c:pt>
                <c:pt idx="37521">
                  <c:v>700.16985019999993</c:v>
                </c:pt>
                <c:pt idx="37522">
                  <c:v>700.19322190000003</c:v>
                </c:pt>
                <c:pt idx="37523">
                  <c:v>700.2165923</c:v>
                </c:pt>
                <c:pt idx="37524">
                  <c:v>700.23996139999997</c:v>
                </c:pt>
                <c:pt idx="37525">
                  <c:v>700.26332930000001</c:v>
                </c:pt>
                <c:pt idx="37526">
                  <c:v>700.28669579999996</c:v>
                </c:pt>
                <c:pt idx="37527">
                  <c:v>700.31006109999998</c:v>
                </c:pt>
                <c:pt idx="37528">
                  <c:v>700.3334251</c:v>
                </c:pt>
                <c:pt idx="37529">
                  <c:v>700.35678779999989</c:v>
                </c:pt>
                <c:pt idx="37530">
                  <c:v>700.38014919999989</c:v>
                </c:pt>
                <c:pt idx="37531">
                  <c:v>700.40350939999996</c:v>
                </c:pt>
                <c:pt idx="37532">
                  <c:v>700.42686820000006</c:v>
                </c:pt>
                <c:pt idx="37533">
                  <c:v>700.4502258</c:v>
                </c:pt>
                <c:pt idx="37534">
                  <c:v>700.47358210000004</c:v>
                </c:pt>
                <c:pt idx="37535">
                  <c:v>700.49693709999997</c:v>
                </c:pt>
                <c:pt idx="37536">
                  <c:v>700.52029089999996</c:v>
                </c:pt>
                <c:pt idx="37537">
                  <c:v>700.54364329999999</c:v>
                </c:pt>
                <c:pt idx="37538">
                  <c:v>700.56699449999996</c:v>
                </c:pt>
                <c:pt idx="37539">
                  <c:v>700.59034439999994</c:v>
                </c:pt>
                <c:pt idx="37540">
                  <c:v>700.6136929999999</c:v>
                </c:pt>
                <c:pt idx="37541">
                  <c:v>700.63704029999997</c:v>
                </c:pt>
                <c:pt idx="37542">
                  <c:v>700.66038629999991</c:v>
                </c:pt>
                <c:pt idx="37543">
                  <c:v>700.68373109999993</c:v>
                </c:pt>
                <c:pt idx="37544">
                  <c:v>700.70707449999998</c:v>
                </c:pt>
                <c:pt idx="37545">
                  <c:v>700.73041669999998</c:v>
                </c:pt>
                <c:pt idx="37546">
                  <c:v>700.75375759999997</c:v>
                </c:pt>
                <c:pt idx="37547">
                  <c:v>700.77709730000004</c:v>
                </c:pt>
                <c:pt idx="37548">
                  <c:v>700.80043560000001</c:v>
                </c:pt>
                <c:pt idx="37549">
                  <c:v>700.82377269999995</c:v>
                </c:pt>
                <c:pt idx="37550">
                  <c:v>700.84710839999991</c:v>
                </c:pt>
                <c:pt idx="37551">
                  <c:v>700.87044289999994</c:v>
                </c:pt>
                <c:pt idx="37552">
                  <c:v>700.89377609999997</c:v>
                </c:pt>
                <c:pt idx="37553">
                  <c:v>700.91710809999995</c:v>
                </c:pt>
                <c:pt idx="37554">
                  <c:v>700.94043869999996</c:v>
                </c:pt>
                <c:pt idx="37555">
                  <c:v>700.96376810000004</c:v>
                </c:pt>
                <c:pt idx="37556">
                  <c:v>700.9870962</c:v>
                </c:pt>
                <c:pt idx="37557">
                  <c:v>701.01042299999995</c:v>
                </c:pt>
                <c:pt idx="37558">
                  <c:v>701.03374849999989</c:v>
                </c:pt>
                <c:pt idx="37559">
                  <c:v>701.05707269999994</c:v>
                </c:pt>
                <c:pt idx="37560">
                  <c:v>701.08039569999994</c:v>
                </c:pt>
                <c:pt idx="37561">
                  <c:v>701.10371729999986</c:v>
                </c:pt>
                <c:pt idx="37562">
                  <c:v>701.12703769999996</c:v>
                </c:pt>
                <c:pt idx="37563">
                  <c:v>701.15035679999994</c:v>
                </c:pt>
                <c:pt idx="37564">
                  <c:v>701.17367460000003</c:v>
                </c:pt>
                <c:pt idx="37565">
                  <c:v>701.19699119999996</c:v>
                </c:pt>
                <c:pt idx="37566">
                  <c:v>701.22030639999991</c:v>
                </c:pt>
                <c:pt idx="37567">
                  <c:v>701.24362040000005</c:v>
                </c:pt>
                <c:pt idx="37568">
                  <c:v>701.26693309999996</c:v>
                </c:pt>
                <c:pt idx="37569">
                  <c:v>701.29024449999997</c:v>
                </c:pt>
                <c:pt idx="37570">
                  <c:v>701.31355459999997</c:v>
                </c:pt>
                <c:pt idx="37571">
                  <c:v>701.33686349999994</c:v>
                </c:pt>
                <c:pt idx="37572">
                  <c:v>701.36017099999992</c:v>
                </c:pt>
                <c:pt idx="37573">
                  <c:v>701.38347729999998</c:v>
                </c:pt>
                <c:pt idx="37574">
                  <c:v>701.40678229999992</c:v>
                </c:pt>
                <c:pt idx="37575">
                  <c:v>701.43008599999996</c:v>
                </c:pt>
                <c:pt idx="37576">
                  <c:v>701.45338839999999</c:v>
                </c:pt>
                <c:pt idx="37577">
                  <c:v>701.47668959999999</c:v>
                </c:pt>
                <c:pt idx="37578">
                  <c:v>701.49998949999997</c:v>
                </c:pt>
                <c:pt idx="37579">
                  <c:v>701.52328799999998</c:v>
                </c:pt>
                <c:pt idx="37580">
                  <c:v>701.54658530000006</c:v>
                </c:pt>
                <c:pt idx="37581">
                  <c:v>701.56988139999999</c:v>
                </c:pt>
                <c:pt idx="37582">
                  <c:v>701.59317610000005</c:v>
                </c:pt>
                <c:pt idx="37583">
                  <c:v>701.61646949999999</c:v>
                </c:pt>
                <c:pt idx="37584">
                  <c:v>701.63976169999989</c:v>
                </c:pt>
                <c:pt idx="37585">
                  <c:v>701.6630525999999</c:v>
                </c:pt>
                <c:pt idx="37586">
                  <c:v>701.68634220000001</c:v>
                </c:pt>
                <c:pt idx="37587">
                  <c:v>701.7096305</c:v>
                </c:pt>
                <c:pt idx="37588">
                  <c:v>701.73291760000006</c:v>
                </c:pt>
                <c:pt idx="37589">
                  <c:v>701.75620329999992</c:v>
                </c:pt>
                <c:pt idx="37590">
                  <c:v>701.77948779999997</c:v>
                </c:pt>
                <c:pt idx="37591">
                  <c:v>701.80277100000001</c:v>
                </c:pt>
                <c:pt idx="37592">
                  <c:v>701.82605290000004</c:v>
                </c:pt>
                <c:pt idx="37593">
                  <c:v>701.84933349999994</c:v>
                </c:pt>
                <c:pt idx="37594">
                  <c:v>701.87261289999992</c:v>
                </c:pt>
                <c:pt idx="37595">
                  <c:v>701.89589089999993</c:v>
                </c:pt>
                <c:pt idx="37596">
                  <c:v>701.9191677</c:v>
                </c:pt>
                <c:pt idx="37597">
                  <c:v>701.94244319999996</c:v>
                </c:pt>
                <c:pt idx="37598">
                  <c:v>701.9657173999999</c:v>
                </c:pt>
                <c:pt idx="37599">
                  <c:v>701.98899040000003</c:v>
                </c:pt>
                <c:pt idx="37600">
                  <c:v>702.01226199999996</c:v>
                </c:pt>
                <c:pt idx="37601">
                  <c:v>702.03553239999997</c:v>
                </c:pt>
                <c:pt idx="37602">
                  <c:v>702.05880149999996</c:v>
                </c:pt>
                <c:pt idx="37603">
                  <c:v>702.08206929999994</c:v>
                </c:pt>
                <c:pt idx="37604">
                  <c:v>702.10533580000003</c:v>
                </c:pt>
                <c:pt idx="37605">
                  <c:v>702.12860099999989</c:v>
                </c:pt>
                <c:pt idx="37606">
                  <c:v>702.15186499999993</c:v>
                </c:pt>
                <c:pt idx="37607">
                  <c:v>702.17512769999996</c:v>
                </c:pt>
                <c:pt idx="37608">
                  <c:v>702.19838909999999</c:v>
                </c:pt>
                <c:pt idx="37609">
                  <c:v>702.2216492</c:v>
                </c:pt>
                <c:pt idx="37610">
                  <c:v>702.24490800000001</c:v>
                </c:pt>
                <c:pt idx="37611">
                  <c:v>702.2681654999999</c:v>
                </c:pt>
                <c:pt idx="37612">
                  <c:v>702.29142179999997</c:v>
                </c:pt>
                <c:pt idx="37613">
                  <c:v>702.31467680000003</c:v>
                </c:pt>
                <c:pt idx="37614">
                  <c:v>702.33793049999997</c:v>
                </c:pt>
                <c:pt idx="37615">
                  <c:v>702.36118290000002</c:v>
                </c:pt>
                <c:pt idx="37616">
                  <c:v>702.38443399999994</c:v>
                </c:pt>
                <c:pt idx="37617">
                  <c:v>702.40768389999994</c:v>
                </c:pt>
                <c:pt idx="37618">
                  <c:v>702.43093239999996</c:v>
                </c:pt>
                <c:pt idx="37619">
                  <c:v>702.45417969999994</c:v>
                </c:pt>
                <c:pt idx="37620">
                  <c:v>702.47742569999991</c:v>
                </c:pt>
                <c:pt idx="37621">
                  <c:v>702.50067039999999</c:v>
                </c:pt>
                <c:pt idx="37622">
                  <c:v>702.52391389999991</c:v>
                </c:pt>
                <c:pt idx="37623">
                  <c:v>702.54715599999997</c:v>
                </c:pt>
                <c:pt idx="37624">
                  <c:v>702.57039689999999</c:v>
                </c:pt>
                <c:pt idx="37625">
                  <c:v>702.59363649999989</c:v>
                </c:pt>
                <c:pt idx="37626">
                  <c:v>702.61687480000001</c:v>
                </c:pt>
                <c:pt idx="37627">
                  <c:v>702.6401118</c:v>
                </c:pt>
                <c:pt idx="37628">
                  <c:v>702.66334749999999</c:v>
                </c:pt>
                <c:pt idx="37629">
                  <c:v>702.68658200000004</c:v>
                </c:pt>
                <c:pt idx="37630">
                  <c:v>702.70981519999998</c:v>
                </c:pt>
                <c:pt idx="37631">
                  <c:v>702.73304710000002</c:v>
                </c:pt>
                <c:pt idx="37632">
                  <c:v>702.75627769999994</c:v>
                </c:pt>
                <c:pt idx="37633">
                  <c:v>702.77950699999997</c:v>
                </c:pt>
                <c:pt idx="37634">
                  <c:v>702.80273499999998</c:v>
                </c:pt>
                <c:pt idx="37635">
                  <c:v>702.82596179999996</c:v>
                </c:pt>
                <c:pt idx="37636">
                  <c:v>702.84918729999993</c:v>
                </c:pt>
                <c:pt idx="37637">
                  <c:v>702.87241149999988</c:v>
                </c:pt>
                <c:pt idx="37638">
                  <c:v>702.89563439999995</c:v>
                </c:pt>
                <c:pt idx="37639">
                  <c:v>702.91885600000001</c:v>
                </c:pt>
                <c:pt idx="37640">
                  <c:v>702.94207639999991</c:v>
                </c:pt>
                <c:pt idx="37641">
                  <c:v>702.96529539999995</c:v>
                </c:pt>
                <c:pt idx="37642">
                  <c:v>702.98851319999994</c:v>
                </c:pt>
                <c:pt idx="37643">
                  <c:v>703.01172969999993</c:v>
                </c:pt>
                <c:pt idx="37644">
                  <c:v>703.03494499999988</c:v>
                </c:pt>
                <c:pt idx="37645">
                  <c:v>703.05815889999997</c:v>
                </c:pt>
                <c:pt idx="37646">
                  <c:v>703.08137149999993</c:v>
                </c:pt>
                <c:pt idx="37647">
                  <c:v>703.10458289999997</c:v>
                </c:pt>
                <c:pt idx="37648">
                  <c:v>703.12779299999988</c:v>
                </c:pt>
                <c:pt idx="37649">
                  <c:v>703.15100180000002</c:v>
                </c:pt>
                <c:pt idx="37650">
                  <c:v>703.17420929999992</c:v>
                </c:pt>
                <c:pt idx="37651">
                  <c:v>703.1974156</c:v>
                </c:pt>
                <c:pt idx="37652">
                  <c:v>703.22062049999988</c:v>
                </c:pt>
                <c:pt idx="37653">
                  <c:v>703.24382419999995</c:v>
                </c:pt>
                <c:pt idx="37654">
                  <c:v>703.26702660000001</c:v>
                </c:pt>
                <c:pt idx="37655">
                  <c:v>703.29022769999995</c:v>
                </c:pt>
                <c:pt idx="37656">
                  <c:v>703.31342759999995</c:v>
                </c:pt>
                <c:pt idx="37657">
                  <c:v>703.33662609999999</c:v>
                </c:pt>
                <c:pt idx="37658">
                  <c:v>703.35982339999998</c:v>
                </c:pt>
                <c:pt idx="37659">
                  <c:v>703.3830193</c:v>
                </c:pt>
                <c:pt idx="37660">
                  <c:v>703.40621399999986</c:v>
                </c:pt>
                <c:pt idx="37661">
                  <c:v>703.42940749999991</c:v>
                </c:pt>
                <c:pt idx="37662">
                  <c:v>703.45259959999999</c:v>
                </c:pt>
                <c:pt idx="37663">
                  <c:v>703.4757904999999</c:v>
                </c:pt>
                <c:pt idx="37664">
                  <c:v>703.49897999999996</c:v>
                </c:pt>
                <c:pt idx="37665">
                  <c:v>703.52216829999998</c:v>
                </c:pt>
                <c:pt idx="37666">
                  <c:v>703.54535529999998</c:v>
                </c:pt>
                <c:pt idx="37667">
                  <c:v>703.56854099999998</c:v>
                </c:pt>
                <c:pt idx="37668">
                  <c:v>703.59172549999994</c:v>
                </c:pt>
                <c:pt idx="37669">
                  <c:v>703.61490859999992</c:v>
                </c:pt>
                <c:pt idx="37670">
                  <c:v>703.63809049999998</c:v>
                </c:pt>
                <c:pt idx="37671">
                  <c:v>703.66127109999991</c:v>
                </c:pt>
                <c:pt idx="37672">
                  <c:v>703.68445039999995</c:v>
                </c:pt>
                <c:pt idx="37673">
                  <c:v>703.70762839999998</c:v>
                </c:pt>
                <c:pt idx="37674">
                  <c:v>703.73080519999996</c:v>
                </c:pt>
                <c:pt idx="37675">
                  <c:v>703.75398059999986</c:v>
                </c:pt>
                <c:pt idx="37676">
                  <c:v>703.77715479999995</c:v>
                </c:pt>
                <c:pt idx="37677">
                  <c:v>703.80032770000003</c:v>
                </c:pt>
                <c:pt idx="37678">
                  <c:v>703.82349929999998</c:v>
                </c:pt>
                <c:pt idx="37679">
                  <c:v>703.84666969999989</c:v>
                </c:pt>
                <c:pt idx="37680">
                  <c:v>703.86983869999995</c:v>
                </c:pt>
                <c:pt idx="37681">
                  <c:v>703.89300649999996</c:v>
                </c:pt>
                <c:pt idx="37682">
                  <c:v>703.91617299999996</c:v>
                </c:pt>
                <c:pt idx="37683">
                  <c:v>703.93933819999995</c:v>
                </c:pt>
                <c:pt idx="37684">
                  <c:v>703.96250209999994</c:v>
                </c:pt>
                <c:pt idx="37685">
                  <c:v>703.98566469999992</c:v>
                </c:pt>
                <c:pt idx="37686">
                  <c:v>704.00882609999996</c:v>
                </c:pt>
                <c:pt idx="37687">
                  <c:v>704.03198620000001</c:v>
                </c:pt>
                <c:pt idx="37688">
                  <c:v>704.05514489999996</c:v>
                </c:pt>
                <c:pt idx="37689">
                  <c:v>704.07830249999995</c:v>
                </c:pt>
                <c:pt idx="37690">
                  <c:v>704.10145869999997</c:v>
                </c:pt>
                <c:pt idx="37691">
                  <c:v>704.12461359999998</c:v>
                </c:pt>
                <c:pt idx="37692">
                  <c:v>704.14776729999994</c:v>
                </c:pt>
                <c:pt idx="37693">
                  <c:v>704.1709196999999</c:v>
                </c:pt>
                <c:pt idx="37694">
                  <c:v>704.19407079999996</c:v>
                </c:pt>
                <c:pt idx="37695">
                  <c:v>704.21722060000002</c:v>
                </c:pt>
                <c:pt idx="37696">
                  <c:v>704.24036909999995</c:v>
                </c:pt>
                <c:pt idx="37697">
                  <c:v>704.26351629999999</c:v>
                </c:pt>
                <c:pt idx="37698">
                  <c:v>704.28666229999999</c:v>
                </c:pt>
                <c:pt idx="37699">
                  <c:v>704.30980699999998</c:v>
                </c:pt>
                <c:pt idx="37700">
                  <c:v>704.33295039999996</c:v>
                </c:pt>
                <c:pt idx="37701">
                  <c:v>704.35609249999993</c:v>
                </c:pt>
                <c:pt idx="37702">
                  <c:v>704.37923330000001</c:v>
                </c:pt>
                <c:pt idx="37703">
                  <c:v>704.40237289999993</c:v>
                </c:pt>
                <c:pt idx="37704">
                  <c:v>704.42551119999996</c:v>
                </c:pt>
                <c:pt idx="37705">
                  <c:v>704.4486480999999</c:v>
                </c:pt>
                <c:pt idx="37706">
                  <c:v>704.47178380000003</c:v>
                </c:pt>
                <c:pt idx="37707">
                  <c:v>704.49491829999999</c:v>
                </c:pt>
                <c:pt idx="37708">
                  <c:v>704.51805139999999</c:v>
                </c:pt>
                <c:pt idx="37709">
                  <c:v>704.54118329999994</c:v>
                </c:pt>
                <c:pt idx="37710">
                  <c:v>704.56431379999992</c:v>
                </c:pt>
                <c:pt idx="37711">
                  <c:v>704.58744309999997</c:v>
                </c:pt>
                <c:pt idx="37712">
                  <c:v>704.61057110000002</c:v>
                </c:pt>
                <c:pt idx="37713">
                  <c:v>704.63369790000002</c:v>
                </c:pt>
                <c:pt idx="37714">
                  <c:v>704.65682330000004</c:v>
                </c:pt>
                <c:pt idx="37715">
                  <c:v>704.67994750000003</c:v>
                </c:pt>
                <c:pt idx="37716">
                  <c:v>704.70307039999989</c:v>
                </c:pt>
                <c:pt idx="37717">
                  <c:v>704.72619199999997</c:v>
                </c:pt>
                <c:pt idx="37718">
                  <c:v>704.74931229999993</c:v>
                </c:pt>
                <c:pt idx="37719">
                  <c:v>704.77243129999999</c:v>
                </c:pt>
                <c:pt idx="37720">
                  <c:v>704.70487869999988</c:v>
                </c:pt>
                <c:pt idx="37721">
                  <c:v>704.72966050000002</c:v>
                </c:pt>
                <c:pt idx="37722">
                  <c:v>704.75444099999993</c:v>
                </c:pt>
                <c:pt idx="37723">
                  <c:v>704.77922009999997</c:v>
                </c:pt>
                <c:pt idx="37724">
                  <c:v>704.80399790000001</c:v>
                </c:pt>
                <c:pt idx="37725">
                  <c:v>704.82877440000004</c:v>
                </c:pt>
                <c:pt idx="37726">
                  <c:v>704.85354959999995</c:v>
                </c:pt>
                <c:pt idx="37727">
                  <c:v>704.87832349999996</c:v>
                </c:pt>
                <c:pt idx="37728">
                  <c:v>704.90309609999986</c:v>
                </c:pt>
                <c:pt idx="37729">
                  <c:v>704.92786729999989</c:v>
                </c:pt>
              </c:numCache>
            </c:numRef>
          </c:xVal>
          <c:yVal>
            <c:numRef>
              <c:f>'20av'!$C$3:$C$37732</c:f>
              <c:numCache>
                <c:formatCode>General</c:formatCode>
                <c:ptCount val="37730"/>
                <c:pt idx="0">
                  <c:v>-1.9691367288071455</c:v>
                </c:pt>
                <c:pt idx="1">
                  <c:v>3.8389810210278306</c:v>
                </c:pt>
                <c:pt idx="2">
                  <c:v>4.0102051658051732</c:v>
                </c:pt>
                <c:pt idx="3">
                  <c:v>18.191086827005261</c:v>
                </c:pt>
                <c:pt idx="4">
                  <c:v>5.5958376223085837</c:v>
                </c:pt>
                <c:pt idx="5">
                  <c:v>-6.5100267272113213</c:v>
                </c:pt>
                <c:pt idx="6">
                  <c:v>-26.5188515391755</c:v>
                </c:pt>
                <c:pt idx="7">
                  <c:v>-9.6999356821205787</c:v>
                </c:pt>
                <c:pt idx="8">
                  <c:v>23.966660918308744</c:v>
                </c:pt>
                <c:pt idx="9">
                  <c:v>-15.218931062401689</c:v>
                </c:pt>
                <c:pt idx="10">
                  <c:v>-2.395288194398578</c:v>
                </c:pt>
                <c:pt idx="11">
                  <c:v>3.1868801672819247</c:v>
                </c:pt>
                <c:pt idx="12">
                  <c:v>13.220374362550004</c:v>
                </c:pt>
                <c:pt idx="13">
                  <c:v>-34.404678956582913</c:v>
                </c:pt>
                <c:pt idx="14">
                  <c:v>-35.92715908786154</c:v>
                </c:pt>
                <c:pt idx="15">
                  <c:v>24.432905304481075</c:v>
                </c:pt>
                <c:pt idx="16">
                  <c:v>30.27234699879395</c:v>
                </c:pt>
                <c:pt idx="17">
                  <c:v>-15.640856544090727</c:v>
                </c:pt>
                <c:pt idx="18">
                  <c:v>35.165666753207049</c:v>
                </c:pt>
                <c:pt idx="19">
                  <c:v>0.55666596187476447</c:v>
                </c:pt>
                <c:pt idx="20">
                  <c:v>17.777154684990538</c:v>
                </c:pt>
                <c:pt idx="21">
                  <c:v>4.173176668323241</c:v>
                </c:pt>
                <c:pt idx="22">
                  <c:v>3.0323477356820083</c:v>
                </c:pt>
                <c:pt idx="23">
                  <c:v>-5.941486439730431</c:v>
                </c:pt>
                <c:pt idx="24">
                  <c:v>-2.3347098688147776</c:v>
                </c:pt>
                <c:pt idx="25">
                  <c:v>-17.907940865691614</c:v>
                </c:pt>
                <c:pt idx="26">
                  <c:v>20.597393650888954</c:v>
                </c:pt>
                <c:pt idx="27">
                  <c:v>13.865649671958199</c:v>
                </c:pt>
                <c:pt idx="28">
                  <c:v>-14.696063278549909</c:v>
                </c:pt>
                <c:pt idx="29">
                  <c:v>-2.3886986881727146</c:v>
                </c:pt>
                <c:pt idx="30">
                  <c:v>-15.970839034744284</c:v>
                </c:pt>
                <c:pt idx="31">
                  <c:v>9.8017128680173862</c:v>
                </c:pt>
                <c:pt idx="32">
                  <c:v>-26.104578009033055</c:v>
                </c:pt>
                <c:pt idx="33">
                  <c:v>4.1670168806883705</c:v>
                </c:pt>
                <c:pt idx="34">
                  <c:v>-10.372239000686386</c:v>
                </c:pt>
                <c:pt idx="35">
                  <c:v>-22.119274214397812</c:v>
                </c:pt>
                <c:pt idx="36">
                  <c:v>-7.6846857676681157</c:v>
                </c:pt>
                <c:pt idx="37">
                  <c:v>0.74717673227972492</c:v>
                </c:pt>
                <c:pt idx="38">
                  <c:v>-6.0397608832121508</c:v>
                </c:pt>
                <c:pt idx="39">
                  <c:v>23.229452931000502</c:v>
                </c:pt>
                <c:pt idx="40">
                  <c:v>-14.787629552485949</c:v>
                </c:pt>
                <c:pt idx="41">
                  <c:v>-9.7047606317056605</c:v>
                </c:pt>
                <c:pt idx="42">
                  <c:v>18.955613090456666</c:v>
                </c:pt>
                <c:pt idx="43">
                  <c:v>-19.962302866061457</c:v>
                </c:pt>
                <c:pt idx="44">
                  <c:v>-21.419520366792195</c:v>
                </c:pt>
                <c:pt idx="45">
                  <c:v>-28.067751801794294</c:v>
                </c:pt>
                <c:pt idx="46">
                  <c:v>35.755907786246595</c:v>
                </c:pt>
                <c:pt idx="47">
                  <c:v>-1.2177472085467078</c:v>
                </c:pt>
                <c:pt idx="48">
                  <c:v>43.541035261291732</c:v>
                </c:pt>
                <c:pt idx="49">
                  <c:v>25.052719347516078</c:v>
                </c:pt>
                <c:pt idx="50">
                  <c:v>7.8299416099840657</c:v>
                </c:pt>
                <c:pt idx="51">
                  <c:v>31.806057693666371</c:v>
                </c:pt>
                <c:pt idx="52">
                  <c:v>16.066916314852183</c:v>
                </c:pt>
                <c:pt idx="53">
                  <c:v>5.7284172450886306</c:v>
                </c:pt>
                <c:pt idx="54">
                  <c:v>-22.883852532248042</c:v>
                </c:pt>
                <c:pt idx="55">
                  <c:v>-32.737451095156111</c:v>
                </c:pt>
                <c:pt idx="56">
                  <c:v>-3.1456988058696713</c:v>
                </c:pt>
                <c:pt idx="57">
                  <c:v>5.3672468164121003</c:v>
                </c:pt>
                <c:pt idx="58">
                  <c:v>3.2096698794379548</c:v>
                </c:pt>
                <c:pt idx="59">
                  <c:v>-1.9136628866709597</c:v>
                </c:pt>
                <c:pt idx="60">
                  <c:v>-21.990897739961213</c:v>
                </c:pt>
                <c:pt idx="61">
                  <c:v>2.8257254343701756</c:v>
                </c:pt>
                <c:pt idx="62">
                  <c:v>-20.459196959020336</c:v>
                </c:pt>
                <c:pt idx="63">
                  <c:v>12.030433274438467</c:v>
                </c:pt>
                <c:pt idx="64">
                  <c:v>-6.43464423147483</c:v>
                </c:pt>
                <c:pt idx="65">
                  <c:v>14.52892140727621</c:v>
                </c:pt>
                <c:pt idx="66">
                  <c:v>19.460109613434021</c:v>
                </c:pt>
                <c:pt idx="67">
                  <c:v>-13.540155202399822</c:v>
                </c:pt>
                <c:pt idx="68">
                  <c:v>10.143194399421315</c:v>
                </c:pt>
                <c:pt idx="69">
                  <c:v>2.540403903130839</c:v>
                </c:pt>
                <c:pt idx="70">
                  <c:v>-10.934429325903222</c:v>
                </c:pt>
                <c:pt idx="71">
                  <c:v>-22.59093454901128</c:v>
                </c:pt>
                <c:pt idx="72">
                  <c:v>-15.897745427115069</c:v>
                </c:pt>
                <c:pt idx="73">
                  <c:v>3.2397020299399699</c:v>
                </c:pt>
                <c:pt idx="74">
                  <c:v>4.8835603722960528</c:v>
                </c:pt>
                <c:pt idx="75">
                  <c:v>8.1301760547695316</c:v>
                </c:pt>
                <c:pt idx="76">
                  <c:v>9.7757644362058045</c:v>
                </c:pt>
                <c:pt idx="77">
                  <c:v>-14.071737907992093</c:v>
                </c:pt>
                <c:pt idx="78">
                  <c:v>15.660339891874113</c:v>
                </c:pt>
                <c:pt idx="79">
                  <c:v>8.7381083306910394</c:v>
                </c:pt>
                <c:pt idx="80">
                  <c:v>-0.15892466331805197</c:v>
                </c:pt>
                <c:pt idx="81">
                  <c:v>4.3809268420192513</c:v>
                </c:pt>
                <c:pt idx="82">
                  <c:v>10.45639174543315</c:v>
                </c:pt>
                <c:pt idx="83">
                  <c:v>-24.975397826985652</c:v>
                </c:pt>
                <c:pt idx="84">
                  <c:v>-11.05114567615249</c:v>
                </c:pt>
                <c:pt idx="85">
                  <c:v>-24.023068757754011</c:v>
                </c:pt>
                <c:pt idx="86">
                  <c:v>-36.854245496878761</c:v>
                </c:pt>
                <c:pt idx="87">
                  <c:v>5.6389692441951578</c:v>
                </c:pt>
                <c:pt idx="88">
                  <c:v>-0.34456500940062806</c:v>
                </c:pt>
                <c:pt idx="89">
                  <c:v>31.108893244663211</c:v>
                </c:pt>
                <c:pt idx="90">
                  <c:v>4.299430342685187</c:v>
                </c:pt>
                <c:pt idx="91">
                  <c:v>4.7319528342060604</c:v>
                </c:pt>
                <c:pt idx="92">
                  <c:v>16.828974852116037</c:v>
                </c:pt>
                <c:pt idx="93">
                  <c:v>10.837748433020076</c:v>
                </c:pt>
                <c:pt idx="94">
                  <c:v>7.0800746967332291</c:v>
                </c:pt>
                <c:pt idx="95">
                  <c:v>27.381636393238928</c:v>
                </c:pt>
                <c:pt idx="96">
                  <c:v>22.329172975693798</c:v>
                </c:pt>
                <c:pt idx="97">
                  <c:v>16.43669854239452</c:v>
                </c:pt>
                <c:pt idx="98">
                  <c:v>-2.9024636974793552</c:v>
                </c:pt>
                <c:pt idx="99">
                  <c:v>-6.5330221459616045</c:v>
                </c:pt>
                <c:pt idx="100">
                  <c:v>-10.795806835925584</c:v>
                </c:pt>
                <c:pt idx="101">
                  <c:v>10.26036505875425</c:v>
                </c:pt>
                <c:pt idx="102">
                  <c:v>8.4345771986611702</c:v>
                </c:pt>
                <c:pt idx="103">
                  <c:v>9.1391300882666364</c:v>
                </c:pt>
                <c:pt idx="104">
                  <c:v>-2.8676603844085049</c:v>
                </c:pt>
                <c:pt idx="105">
                  <c:v>4.5266954529680667</c:v>
                </c:pt>
                <c:pt idx="106">
                  <c:v>-13.598881961542451</c:v>
                </c:pt>
                <c:pt idx="107">
                  <c:v>-24.056613100175774</c:v>
                </c:pt>
                <c:pt idx="108">
                  <c:v>-14.153437576140295</c:v>
                </c:pt>
                <c:pt idx="109">
                  <c:v>17.520152936353703</c:v>
                </c:pt>
                <c:pt idx="110">
                  <c:v>1.2870322957874152</c:v>
                </c:pt>
                <c:pt idx="111">
                  <c:v>-6.420086058636441</c:v>
                </c:pt>
                <c:pt idx="112">
                  <c:v>2.4134790309685275</c:v>
                </c:pt>
                <c:pt idx="113">
                  <c:v>-12.017275839367361</c:v>
                </c:pt>
                <c:pt idx="114">
                  <c:v>28.969295452502546</c:v>
                </c:pt>
                <c:pt idx="115">
                  <c:v>38.044293131592205</c:v>
                </c:pt>
                <c:pt idx="116">
                  <c:v>-3.2547049766636555</c:v>
                </c:pt>
                <c:pt idx="117">
                  <c:v>-8.6657534317974587</c:v>
                </c:pt>
                <c:pt idx="118">
                  <c:v>32.108215570134597</c:v>
                </c:pt>
                <c:pt idx="119">
                  <c:v>-7.9670572271002964</c:v>
                </c:pt>
                <c:pt idx="120">
                  <c:v>1.7813981735887807</c:v>
                </c:pt>
                <c:pt idx="121">
                  <c:v>-6.9386536492671498</c:v>
                </c:pt>
                <c:pt idx="122">
                  <c:v>-7.861663327192919</c:v>
                </c:pt>
                <c:pt idx="123">
                  <c:v>19.460314739364755</c:v>
                </c:pt>
                <c:pt idx="124">
                  <c:v>11.282422343973296</c:v>
                </c:pt>
                <c:pt idx="125">
                  <c:v>6.1425116939060223</c:v>
                </c:pt>
                <c:pt idx="126">
                  <c:v>-0.8128446386581597</c:v>
                </c:pt>
                <c:pt idx="127">
                  <c:v>-14.344296481704797</c:v>
                </c:pt>
                <c:pt idx="128">
                  <c:v>-22.522564532398594</c:v>
                </c:pt>
                <c:pt idx="129">
                  <c:v>-22.303038544138019</c:v>
                </c:pt>
                <c:pt idx="130">
                  <c:v>17.690178674433753</c:v>
                </c:pt>
                <c:pt idx="131">
                  <c:v>-4.8389300300447449</c:v>
                </c:pt>
                <c:pt idx="132">
                  <c:v>15.156279250732251</c:v>
                </c:pt>
                <c:pt idx="133">
                  <c:v>3.0491614720825826</c:v>
                </c:pt>
                <c:pt idx="134">
                  <c:v>1.5774014023364067</c:v>
                </c:pt>
                <c:pt idx="135">
                  <c:v>28.123879761925121</c:v>
                </c:pt>
                <c:pt idx="136">
                  <c:v>13.792232254100966</c:v>
                </c:pt>
                <c:pt idx="137">
                  <c:v>-4.1825398956221083</c:v>
                </c:pt>
                <c:pt idx="138">
                  <c:v>17.065751198166346</c:v>
                </c:pt>
                <c:pt idx="139">
                  <c:v>-6.6034579978283627</c:v>
                </c:pt>
                <c:pt idx="140">
                  <c:v>27.736704569945704</c:v>
                </c:pt>
                <c:pt idx="141">
                  <c:v>1.3154949153390234</c:v>
                </c:pt>
                <c:pt idx="142">
                  <c:v>18.575641924220587</c:v>
                </c:pt>
                <c:pt idx="143">
                  <c:v>-23.054564295352698</c:v>
                </c:pt>
                <c:pt idx="144">
                  <c:v>-37.259131144513027</c:v>
                </c:pt>
                <c:pt idx="145">
                  <c:v>23.787835200448786</c:v>
                </c:pt>
                <c:pt idx="146">
                  <c:v>15.784545157579041</c:v>
                </c:pt>
                <c:pt idx="147">
                  <c:v>21.438219504769854</c:v>
                </c:pt>
                <c:pt idx="148">
                  <c:v>11.440363758031996</c:v>
                </c:pt>
                <c:pt idx="149">
                  <c:v>13.26374658260807</c:v>
                </c:pt>
                <c:pt idx="150">
                  <c:v>2.9733881617565245</c:v>
                </c:pt>
                <c:pt idx="151">
                  <c:v>-1.0469405286220561</c:v>
                </c:pt>
                <c:pt idx="152">
                  <c:v>-22.685364281287033</c:v>
                </c:pt>
                <c:pt idx="153">
                  <c:v>6.1226658474659796</c:v>
                </c:pt>
                <c:pt idx="154">
                  <c:v>-1.6876256108031911</c:v>
                </c:pt>
                <c:pt idx="155">
                  <c:v>7.1889843296698617</c:v>
                </c:pt>
                <c:pt idx="156">
                  <c:v>-35.80563783497378</c:v>
                </c:pt>
                <c:pt idx="157">
                  <c:v>-28.556020312607593</c:v>
                </c:pt>
                <c:pt idx="158">
                  <c:v>-12.568475495314033</c:v>
                </c:pt>
                <c:pt idx="159">
                  <c:v>26.605813080903449</c:v>
                </c:pt>
                <c:pt idx="160">
                  <c:v>2.1714176950435302</c:v>
                </c:pt>
                <c:pt idx="161">
                  <c:v>-21.219366837011343</c:v>
                </c:pt>
                <c:pt idx="162">
                  <c:v>-8.1844904192041792</c:v>
                </c:pt>
                <c:pt idx="163">
                  <c:v>-6.5587275444752704</c:v>
                </c:pt>
                <c:pt idx="164">
                  <c:v>4.5904847668401114</c:v>
                </c:pt>
                <c:pt idx="165">
                  <c:v>-13.381723072420735</c:v>
                </c:pt>
                <c:pt idx="166">
                  <c:v>18.419180159237591</c:v>
                </c:pt>
                <c:pt idx="167">
                  <c:v>-17.16918052855365</c:v>
                </c:pt>
                <c:pt idx="168">
                  <c:v>-23.513338787370611</c:v>
                </c:pt>
                <c:pt idx="169">
                  <c:v>18.158749249531002</c:v>
                </c:pt>
                <c:pt idx="170">
                  <c:v>-14.14310651818138</c:v>
                </c:pt>
                <c:pt idx="171">
                  <c:v>-16.780920116840115</c:v>
                </c:pt>
                <c:pt idx="172">
                  <c:v>8.4410247387100075</c:v>
                </c:pt>
                <c:pt idx="173">
                  <c:v>-2.1662149170199281</c:v>
                </c:pt>
                <c:pt idx="174">
                  <c:v>8.7315189668414313</c:v>
                </c:pt>
                <c:pt idx="175">
                  <c:v>21.025333606183182</c:v>
                </c:pt>
                <c:pt idx="176">
                  <c:v>-6.2011431215967061</c:v>
                </c:pt>
                <c:pt idx="177">
                  <c:v>4.6310486460572715</c:v>
                </c:pt>
                <c:pt idx="178">
                  <c:v>4.348352483309041</c:v>
                </c:pt>
                <c:pt idx="179">
                  <c:v>17.024471631888328</c:v>
                </c:pt>
                <c:pt idx="180">
                  <c:v>42.531334419674579</c:v>
                </c:pt>
                <c:pt idx="181">
                  <c:v>-0.37665670158677822</c:v>
                </c:pt>
                <c:pt idx="182">
                  <c:v>15.734553389439574</c:v>
                </c:pt>
                <c:pt idx="183">
                  <c:v>-3.81583728406261</c:v>
                </c:pt>
                <c:pt idx="184">
                  <c:v>6.8390074753019237</c:v>
                </c:pt>
                <c:pt idx="185">
                  <c:v>-14.06790767409505</c:v>
                </c:pt>
                <c:pt idx="186">
                  <c:v>9.791209910035807</c:v>
                </c:pt>
                <c:pt idx="187">
                  <c:v>-0.14237470743959263</c:v>
                </c:pt>
                <c:pt idx="188">
                  <c:v>-3.1336312028385292E-2</c:v>
                </c:pt>
                <c:pt idx="189">
                  <c:v>-42.601976918979958</c:v>
                </c:pt>
                <c:pt idx="190">
                  <c:v>28.390521437585885</c:v>
                </c:pt>
                <c:pt idx="191">
                  <c:v>55.357413494241804</c:v>
                </c:pt>
                <c:pt idx="192">
                  <c:v>-20.298369102884166</c:v>
                </c:pt>
                <c:pt idx="193">
                  <c:v>22.785696680674885</c:v>
                </c:pt>
                <c:pt idx="194">
                  <c:v>-19.48371569058018</c:v>
                </c:pt>
                <c:pt idx="195">
                  <c:v>6.9525196057181109</c:v>
                </c:pt>
                <c:pt idx="196">
                  <c:v>-5.1397356164258845</c:v>
                </c:pt>
                <c:pt idx="197">
                  <c:v>22.311047809432331</c:v>
                </c:pt>
                <c:pt idx="198">
                  <c:v>36.716907395521524</c:v>
                </c:pt>
                <c:pt idx="199">
                  <c:v>-10.844697877360101</c:v>
                </c:pt>
                <c:pt idx="200">
                  <c:v>7.0356782515925689</c:v>
                </c:pt>
                <c:pt idx="201">
                  <c:v>36.448042080735163</c:v>
                </c:pt>
                <c:pt idx="202">
                  <c:v>11.709693009935298</c:v>
                </c:pt>
                <c:pt idx="203">
                  <c:v>-6.9787688220658186</c:v>
                </c:pt>
                <c:pt idx="204">
                  <c:v>27.933962234923541</c:v>
                </c:pt>
                <c:pt idx="205">
                  <c:v>-28.627218401012776</c:v>
                </c:pt>
                <c:pt idx="206">
                  <c:v>10.02732003476342</c:v>
                </c:pt>
                <c:pt idx="207">
                  <c:v>-34.512708630505486</c:v>
                </c:pt>
                <c:pt idx="208">
                  <c:v>17.304756858311851</c:v>
                </c:pt>
                <c:pt idx="209">
                  <c:v>34.000220020676466</c:v>
                </c:pt>
                <c:pt idx="210">
                  <c:v>-15.699312332482744</c:v>
                </c:pt>
                <c:pt idx="211">
                  <c:v>16.362434507474784</c:v>
                </c:pt>
                <c:pt idx="212">
                  <c:v>9.7708661592319963</c:v>
                </c:pt>
                <c:pt idx="213">
                  <c:v>5.8789032182004162</c:v>
                </c:pt>
                <c:pt idx="214">
                  <c:v>-50.094366341461701</c:v>
                </c:pt>
                <c:pt idx="215">
                  <c:v>-30.714200711946649</c:v>
                </c:pt>
                <c:pt idx="216">
                  <c:v>3.463089283446164</c:v>
                </c:pt>
                <c:pt idx="217">
                  <c:v>9.0237312414120829</c:v>
                </c:pt>
                <c:pt idx="218">
                  <c:v>-2.5905252913203691</c:v>
                </c:pt>
                <c:pt idx="219">
                  <c:v>-5.2225790102743499</c:v>
                </c:pt>
                <c:pt idx="220">
                  <c:v>16.656170102275649</c:v>
                </c:pt>
                <c:pt idx="221">
                  <c:v>-21.981236073541989</c:v>
                </c:pt>
                <c:pt idx="222">
                  <c:v>-62.194341104640515</c:v>
                </c:pt>
                <c:pt idx="223">
                  <c:v>-11.11264649780364</c:v>
                </c:pt>
                <c:pt idx="224">
                  <c:v>14.7554347267133</c:v>
                </c:pt>
                <c:pt idx="225">
                  <c:v>-12.338226908341319</c:v>
                </c:pt>
                <c:pt idx="226">
                  <c:v>-24.442608429642355</c:v>
                </c:pt>
                <c:pt idx="227">
                  <c:v>15.716059435860739</c:v>
                </c:pt>
                <c:pt idx="228">
                  <c:v>22.84298799748165</c:v>
                </c:pt>
                <c:pt idx="229">
                  <c:v>-19.554976815108429</c:v>
                </c:pt>
                <c:pt idx="230">
                  <c:v>9.9094238170916267</c:v>
                </c:pt>
                <c:pt idx="231">
                  <c:v>19.612501253766517</c:v>
                </c:pt>
                <c:pt idx="232">
                  <c:v>18.001282295495436</c:v>
                </c:pt>
                <c:pt idx="233">
                  <c:v>19.940049573079197</c:v>
                </c:pt>
                <c:pt idx="234">
                  <c:v>21.895165707317194</c:v>
                </c:pt>
                <c:pt idx="235">
                  <c:v>-17.101297433241697</c:v>
                </c:pt>
                <c:pt idx="236">
                  <c:v>-10.143090829779126</c:v>
                </c:pt>
                <c:pt idx="237">
                  <c:v>-12.474062742868117</c:v>
                </c:pt>
                <c:pt idx="238">
                  <c:v>0.17411807745733077</c:v>
                </c:pt>
                <c:pt idx="239">
                  <c:v>28.343858128039233</c:v>
                </c:pt>
                <c:pt idx="240">
                  <c:v>13.930671445021819</c:v>
                </c:pt>
                <c:pt idx="241">
                  <c:v>-31.102781208894395</c:v>
                </c:pt>
                <c:pt idx="242">
                  <c:v>1.1827900326172258</c:v>
                </c:pt>
                <c:pt idx="243">
                  <c:v>-13.933228265774236</c:v>
                </c:pt>
                <c:pt idx="244">
                  <c:v>-4.5276274739684803</c:v>
                </c:pt>
                <c:pt idx="245">
                  <c:v>-17.15903260094219</c:v>
                </c:pt>
                <c:pt idx="246">
                  <c:v>26.214282983463498</c:v>
                </c:pt>
                <c:pt idx="247">
                  <c:v>27.643429768701207</c:v>
                </c:pt>
                <c:pt idx="248">
                  <c:v>-15.959653191605373</c:v>
                </c:pt>
                <c:pt idx="249">
                  <c:v>9.9399940899277492</c:v>
                </c:pt>
                <c:pt idx="250">
                  <c:v>-0.1122881977378806</c:v>
                </c:pt>
                <c:pt idx="251">
                  <c:v>15.62398214153084</c:v>
                </c:pt>
                <c:pt idx="252">
                  <c:v>-5.6883043498650512</c:v>
                </c:pt>
                <c:pt idx="253">
                  <c:v>-2.0081565017401308</c:v>
                </c:pt>
                <c:pt idx="254">
                  <c:v>-5.4590772341752922</c:v>
                </c:pt>
                <c:pt idx="255">
                  <c:v>-1.8918811575360099</c:v>
                </c:pt>
                <c:pt idx="256">
                  <c:v>-8.2699209358654464</c:v>
                </c:pt>
                <c:pt idx="257">
                  <c:v>-35.850930596340767</c:v>
                </c:pt>
                <c:pt idx="258">
                  <c:v>47.640406879435758</c:v>
                </c:pt>
                <c:pt idx="259">
                  <c:v>-7.8299969149374089</c:v>
                </c:pt>
                <c:pt idx="260">
                  <c:v>46.161725253260542</c:v>
                </c:pt>
                <c:pt idx="261">
                  <c:v>5.2034484201955307</c:v>
                </c:pt>
                <c:pt idx="262">
                  <c:v>34.900124542056112</c:v>
                </c:pt>
                <c:pt idx="263">
                  <c:v>-2.3710193031426554</c:v>
                </c:pt>
                <c:pt idx="264">
                  <c:v>19.221038755187543</c:v>
                </c:pt>
                <c:pt idx="265">
                  <c:v>33.487794114015216</c:v>
                </c:pt>
                <c:pt idx="266">
                  <c:v>31.307471254314542</c:v>
                </c:pt>
                <c:pt idx="267">
                  <c:v>23.38997235757089</c:v>
                </c:pt>
                <c:pt idx="268">
                  <c:v>15.823846761141217</c:v>
                </c:pt>
                <c:pt idx="269">
                  <c:v>57.246290922833587</c:v>
                </c:pt>
                <c:pt idx="270">
                  <c:v>-0.89656847622519609</c:v>
                </c:pt>
                <c:pt idx="271">
                  <c:v>11.771715758276541</c:v>
                </c:pt>
                <c:pt idx="272">
                  <c:v>-30.488121574755503</c:v>
                </c:pt>
                <c:pt idx="273">
                  <c:v>-19.001669008675901</c:v>
                </c:pt>
                <c:pt idx="274">
                  <c:v>-12.040551612317444</c:v>
                </c:pt>
                <c:pt idx="275">
                  <c:v>-20.88469833734063</c:v>
                </c:pt>
                <c:pt idx="276">
                  <c:v>-19.309938514760869</c:v>
                </c:pt>
                <c:pt idx="277">
                  <c:v>28.186059245199829</c:v>
                </c:pt>
                <c:pt idx="278">
                  <c:v>0.10289761320344973</c:v>
                </c:pt>
                <c:pt idx="279">
                  <c:v>3.0895890038556666</c:v>
                </c:pt>
                <c:pt idx="280">
                  <c:v>-49.668075791140495</c:v>
                </c:pt>
                <c:pt idx="281">
                  <c:v>0.29757811858879535</c:v>
                </c:pt>
                <c:pt idx="282">
                  <c:v>15.240488088634944</c:v>
                </c:pt>
                <c:pt idx="283">
                  <c:v>10.725181264230603</c:v>
                </c:pt>
                <c:pt idx="284">
                  <c:v>-40.076251334238997</c:v>
                </c:pt>
                <c:pt idx="285">
                  <c:v>27.326818282993553</c:v>
                </c:pt>
                <c:pt idx="286">
                  <c:v>-22.895680843961628</c:v>
                </c:pt>
                <c:pt idx="287">
                  <c:v>37.584428332229187</c:v>
                </c:pt>
                <c:pt idx="288">
                  <c:v>12.132254338582843</c:v>
                </c:pt>
                <c:pt idx="289">
                  <c:v>-38.631793665896417</c:v>
                </c:pt>
                <c:pt idx="290">
                  <c:v>-41.036405286040981</c:v>
                </c:pt>
                <c:pt idx="291">
                  <c:v>0.85868946854641437</c:v>
                </c:pt>
                <c:pt idx="292">
                  <c:v>7.0861571494645004</c:v>
                </c:pt>
                <c:pt idx="293">
                  <c:v>-3.9517894320301408</c:v>
                </c:pt>
                <c:pt idx="294">
                  <c:v>15.363913656837971</c:v>
                </c:pt>
                <c:pt idx="295">
                  <c:v>13.80705782935485</c:v>
                </c:pt>
                <c:pt idx="296">
                  <c:v>-43.243718404636553</c:v>
                </c:pt>
                <c:pt idx="297">
                  <c:v>-24.074193667095173</c:v>
                </c:pt>
                <c:pt idx="298">
                  <c:v>11.60345718111933</c:v>
                </c:pt>
                <c:pt idx="299">
                  <c:v>26.451454706394667</c:v>
                </c:pt>
                <c:pt idx="300">
                  <c:v>4.033046664567574</c:v>
                </c:pt>
                <c:pt idx="301">
                  <c:v>13.195915459571893</c:v>
                </c:pt>
                <c:pt idx="302">
                  <c:v>27.31781091666765</c:v>
                </c:pt>
                <c:pt idx="303">
                  <c:v>3.2780681686903845</c:v>
                </c:pt>
                <c:pt idx="304">
                  <c:v>-17.538249609493327</c:v>
                </c:pt>
                <c:pt idx="305">
                  <c:v>-40.48078051568875</c:v>
                </c:pt>
                <c:pt idx="306">
                  <c:v>-7.1962583885080802</c:v>
                </c:pt>
                <c:pt idx="307">
                  <c:v>1.1582226299372138</c:v>
                </c:pt>
                <c:pt idx="308">
                  <c:v>-12.323152539126207</c:v>
                </c:pt>
                <c:pt idx="309">
                  <c:v>-9.1934725972468225</c:v>
                </c:pt>
                <c:pt idx="310">
                  <c:v>8.9376538059116477</c:v>
                </c:pt>
                <c:pt idx="311">
                  <c:v>-9.0605759710779648</c:v>
                </c:pt>
                <c:pt idx="312">
                  <c:v>-16.060171878614213</c:v>
                </c:pt>
                <c:pt idx="313">
                  <c:v>4.8677752282273357</c:v>
                </c:pt>
                <c:pt idx="314">
                  <c:v>-3.1531513658154595</c:v>
                </c:pt>
                <c:pt idx="315">
                  <c:v>-17.592754962646424</c:v>
                </c:pt>
                <c:pt idx="316">
                  <c:v>-23.549987690646468</c:v>
                </c:pt>
                <c:pt idx="317">
                  <c:v>9.5115029891037857</c:v>
                </c:pt>
                <c:pt idx="318">
                  <c:v>27.474000540646511</c:v>
                </c:pt>
                <c:pt idx="319">
                  <c:v>-8.0904727142544708</c:v>
                </c:pt>
                <c:pt idx="320">
                  <c:v>-38.317635804423119</c:v>
                </c:pt>
                <c:pt idx="321">
                  <c:v>-13.375526883305039</c:v>
                </c:pt>
                <c:pt idx="322">
                  <c:v>-7.2930442475710295</c:v>
                </c:pt>
                <c:pt idx="323">
                  <c:v>-11.449303859791133</c:v>
                </c:pt>
                <c:pt idx="324">
                  <c:v>-12.42326012760288</c:v>
                </c:pt>
                <c:pt idx="325">
                  <c:v>-6.5223216624467613</c:v>
                </c:pt>
                <c:pt idx="326">
                  <c:v>33.792236539013004</c:v>
                </c:pt>
                <c:pt idx="327">
                  <c:v>-0.32767414563556729</c:v>
                </c:pt>
                <c:pt idx="328">
                  <c:v>-28.510041127651313</c:v>
                </c:pt>
                <c:pt idx="329">
                  <c:v>65.712867416341652</c:v>
                </c:pt>
                <c:pt idx="330">
                  <c:v>17.353421557062209</c:v>
                </c:pt>
                <c:pt idx="331">
                  <c:v>3.2962073119349276</c:v>
                </c:pt>
                <c:pt idx="332">
                  <c:v>10.776717874637091</c:v>
                </c:pt>
                <c:pt idx="333">
                  <c:v>12.270167377494261</c:v>
                </c:pt>
                <c:pt idx="334">
                  <c:v>-10.402245561829584</c:v>
                </c:pt>
                <c:pt idx="335">
                  <c:v>-8.5044144347606814</c:v>
                </c:pt>
                <c:pt idx="336">
                  <c:v>-6.5653521252699276</c:v>
                </c:pt>
                <c:pt idx="337">
                  <c:v>-11.44850060681441</c:v>
                </c:pt>
                <c:pt idx="338">
                  <c:v>-2.7307018673161445</c:v>
                </c:pt>
                <c:pt idx="339">
                  <c:v>13.171995937552811</c:v>
                </c:pt>
                <c:pt idx="340">
                  <c:v>0.34981634400659001</c:v>
                </c:pt>
                <c:pt idx="341">
                  <c:v>24.362883785633528</c:v>
                </c:pt>
                <c:pt idx="342">
                  <c:v>-24.557822831288043</c:v>
                </c:pt>
                <c:pt idx="343">
                  <c:v>1.2073363055761401</c:v>
                </c:pt>
                <c:pt idx="344">
                  <c:v>-7.7317902653591911E-2</c:v>
                </c:pt>
                <c:pt idx="345">
                  <c:v>-13.929741951090037</c:v>
                </c:pt>
                <c:pt idx="346">
                  <c:v>35.390446126471474</c:v>
                </c:pt>
                <c:pt idx="347">
                  <c:v>-1.6867681552854499</c:v>
                </c:pt>
                <c:pt idx="348">
                  <c:v>-1.5037058949111408</c:v>
                </c:pt>
                <c:pt idx="349">
                  <c:v>10.165549325905772</c:v>
                </c:pt>
                <c:pt idx="350">
                  <c:v>-44.258624781201078</c:v>
                </c:pt>
                <c:pt idx="351">
                  <c:v>24.44109507754164</c:v>
                </c:pt>
                <c:pt idx="352">
                  <c:v>-19.524981480719283</c:v>
                </c:pt>
                <c:pt idx="353">
                  <c:v>19.696827581611998</c:v>
                </c:pt>
                <c:pt idx="354">
                  <c:v>-11.214480792682895</c:v>
                </c:pt>
                <c:pt idx="355">
                  <c:v>43.048700635574534</c:v>
                </c:pt>
                <c:pt idx="356">
                  <c:v>58.077279151877235</c:v>
                </c:pt>
                <c:pt idx="357">
                  <c:v>-5.2587111650746792</c:v>
                </c:pt>
                <c:pt idx="358">
                  <c:v>-10.335089202696921</c:v>
                </c:pt>
                <c:pt idx="359">
                  <c:v>-30.541144567880167</c:v>
                </c:pt>
                <c:pt idx="360">
                  <c:v>-6.4978377989761267</c:v>
                </c:pt>
                <c:pt idx="361">
                  <c:v>-34.674395225778156</c:v>
                </c:pt>
                <c:pt idx="362">
                  <c:v>28.654301864194856</c:v>
                </c:pt>
                <c:pt idx="363">
                  <c:v>-5.0898433648889583</c:v>
                </c:pt>
                <c:pt idx="364">
                  <c:v>4.4772281738466191</c:v>
                </c:pt>
                <c:pt idx="365">
                  <c:v>-16.208744900102818</c:v>
                </c:pt>
                <c:pt idx="366">
                  <c:v>5.7905949332609179</c:v>
                </c:pt>
                <c:pt idx="367">
                  <c:v>14.03375385468847</c:v>
                </c:pt>
                <c:pt idx="368">
                  <c:v>54.910120987716127</c:v>
                </c:pt>
                <c:pt idx="369">
                  <c:v>-10.16401139313138</c:v>
                </c:pt>
                <c:pt idx="370">
                  <c:v>12.725086076159842</c:v>
                </c:pt>
                <c:pt idx="371">
                  <c:v>11.021845121817345</c:v>
                </c:pt>
                <c:pt idx="372">
                  <c:v>25.034782534448311</c:v>
                </c:pt>
                <c:pt idx="373">
                  <c:v>-1.3245559240730937</c:v>
                </c:pt>
                <c:pt idx="374">
                  <c:v>-26.067568589657697</c:v>
                </c:pt>
                <c:pt idx="375">
                  <c:v>54.937867504682188</c:v>
                </c:pt>
                <c:pt idx="376">
                  <c:v>16.521189232796168</c:v>
                </c:pt>
                <c:pt idx="377">
                  <c:v>49.614458230378276</c:v>
                </c:pt>
                <c:pt idx="378">
                  <c:v>-11.41210157045491</c:v>
                </c:pt>
                <c:pt idx="379">
                  <c:v>21.349620858670928</c:v>
                </c:pt>
                <c:pt idx="380">
                  <c:v>25.312220603061409</c:v>
                </c:pt>
                <c:pt idx="381">
                  <c:v>10.603663434623382</c:v>
                </c:pt>
                <c:pt idx="382">
                  <c:v>-15.669007838347019</c:v>
                </c:pt>
                <c:pt idx="383">
                  <c:v>-7.0970763699104538</c:v>
                </c:pt>
                <c:pt idx="384">
                  <c:v>10.354349862271125</c:v>
                </c:pt>
                <c:pt idx="385">
                  <c:v>61.455743966946748</c:v>
                </c:pt>
                <c:pt idx="386">
                  <c:v>-15.032957893088241</c:v>
                </c:pt>
                <c:pt idx="387">
                  <c:v>31.352491920202237</c:v>
                </c:pt>
                <c:pt idx="388">
                  <c:v>-6.2385815427719971</c:v>
                </c:pt>
                <c:pt idx="389">
                  <c:v>11.011651611905638</c:v>
                </c:pt>
                <c:pt idx="390">
                  <c:v>-4.7230519805619995</c:v>
                </c:pt>
                <c:pt idx="391">
                  <c:v>73.501770015819091</c:v>
                </c:pt>
                <c:pt idx="392">
                  <c:v>-6.9881672247959117E-2</c:v>
                </c:pt>
                <c:pt idx="393">
                  <c:v>-53.363900635332868</c:v>
                </c:pt>
                <c:pt idx="394">
                  <c:v>5.980199458139781</c:v>
                </c:pt>
                <c:pt idx="395">
                  <c:v>-36.158735186527387</c:v>
                </c:pt>
                <c:pt idx="396">
                  <c:v>14.753285019294614</c:v>
                </c:pt>
                <c:pt idx="397">
                  <c:v>-11.22286123623504</c:v>
                </c:pt>
                <c:pt idx="398">
                  <c:v>32.618219013789577</c:v>
                </c:pt>
                <c:pt idx="399">
                  <c:v>35.400942136576674</c:v>
                </c:pt>
                <c:pt idx="400">
                  <c:v>-9.0050006953911819</c:v>
                </c:pt>
                <c:pt idx="401">
                  <c:v>5.8292975970270096</c:v>
                </c:pt>
                <c:pt idx="402">
                  <c:v>7.1886255876955261</c:v>
                </c:pt>
                <c:pt idx="403">
                  <c:v>11.001532294798569</c:v>
                </c:pt>
                <c:pt idx="404">
                  <c:v>20.625312855633958</c:v>
                </c:pt>
                <c:pt idx="405">
                  <c:v>37.852142764560874</c:v>
                </c:pt>
                <c:pt idx="406">
                  <c:v>16.259419946608524</c:v>
                </c:pt>
                <c:pt idx="407">
                  <c:v>-7.7416825515545042</c:v>
                </c:pt>
                <c:pt idx="408">
                  <c:v>-2.2815825022242997</c:v>
                </c:pt>
                <c:pt idx="409">
                  <c:v>-6.3518608084176593</c:v>
                </c:pt>
                <c:pt idx="410">
                  <c:v>7.6941485642354142</c:v>
                </c:pt>
                <c:pt idx="411">
                  <c:v>0.62875419567456559</c:v>
                </c:pt>
                <c:pt idx="412">
                  <c:v>23.771739345668372</c:v>
                </c:pt>
                <c:pt idx="413">
                  <c:v>-16.543067793467721</c:v>
                </c:pt>
                <c:pt idx="414">
                  <c:v>29.707951829021404</c:v>
                </c:pt>
                <c:pt idx="415">
                  <c:v>22.761789563250822</c:v>
                </c:pt>
                <c:pt idx="416">
                  <c:v>-10.93671590608546</c:v>
                </c:pt>
                <c:pt idx="417">
                  <c:v>30.682096127336973</c:v>
                </c:pt>
                <c:pt idx="418">
                  <c:v>35.612562541657766</c:v>
                </c:pt>
                <c:pt idx="419">
                  <c:v>20.317849217519569</c:v>
                </c:pt>
                <c:pt idx="420">
                  <c:v>20.723017006868652</c:v>
                </c:pt>
                <c:pt idx="421">
                  <c:v>37.045419836568172</c:v>
                </c:pt>
                <c:pt idx="422">
                  <c:v>4.2597588194897034</c:v>
                </c:pt>
                <c:pt idx="423">
                  <c:v>-15.199949404675433</c:v>
                </c:pt>
                <c:pt idx="424">
                  <c:v>47.315523334280698</c:v>
                </c:pt>
                <c:pt idx="425">
                  <c:v>-13.352776648226737</c:v>
                </c:pt>
                <c:pt idx="426">
                  <c:v>-16.414276665553423</c:v>
                </c:pt>
                <c:pt idx="427">
                  <c:v>-16.494417598359316</c:v>
                </c:pt>
                <c:pt idx="428">
                  <c:v>-3.5091934284168884</c:v>
                </c:pt>
                <c:pt idx="429">
                  <c:v>7.302943036661409</c:v>
                </c:pt>
                <c:pt idx="430">
                  <c:v>-44.817210118148346</c:v>
                </c:pt>
                <c:pt idx="431">
                  <c:v>-1.5483213313856743</c:v>
                </c:pt>
                <c:pt idx="432">
                  <c:v>11.393451002895727</c:v>
                </c:pt>
                <c:pt idx="433">
                  <c:v>29.106486005993908</c:v>
                </c:pt>
                <c:pt idx="434">
                  <c:v>15.317227448801045</c:v>
                </c:pt>
                <c:pt idx="435">
                  <c:v>15.978622492046885</c:v>
                </c:pt>
                <c:pt idx="436">
                  <c:v>-13.320257200368962</c:v>
                </c:pt>
                <c:pt idx="437">
                  <c:v>41.53995338706634</c:v>
                </c:pt>
                <c:pt idx="438">
                  <c:v>48.08654090757274</c:v>
                </c:pt>
                <c:pt idx="439">
                  <c:v>123.25868557208435</c:v>
                </c:pt>
                <c:pt idx="440">
                  <c:v>13.540591283740648</c:v>
                </c:pt>
                <c:pt idx="441">
                  <c:v>15.187042552865663</c:v>
                </c:pt>
                <c:pt idx="442">
                  <c:v>-5.9978676427483748</c:v>
                </c:pt>
                <c:pt idx="443">
                  <c:v>5.5098111463819963</c:v>
                </c:pt>
                <c:pt idx="444">
                  <c:v>-5.0785351843168147</c:v>
                </c:pt>
                <c:pt idx="445">
                  <c:v>42.316310156790564</c:v>
                </c:pt>
                <c:pt idx="446">
                  <c:v>5.8377467012372151</c:v>
                </c:pt>
                <c:pt idx="447">
                  <c:v>2.0540949572423259</c:v>
                </c:pt>
                <c:pt idx="448">
                  <c:v>24.133723997441585</c:v>
                </c:pt>
                <c:pt idx="449">
                  <c:v>-11.175409881201336</c:v>
                </c:pt>
                <c:pt idx="450">
                  <c:v>-22.960059982419459</c:v>
                </c:pt>
                <c:pt idx="451">
                  <c:v>8.4933113426284148</c:v>
                </c:pt>
                <c:pt idx="452">
                  <c:v>31.494420804009572</c:v>
                </c:pt>
                <c:pt idx="453">
                  <c:v>-11.660416422728792</c:v>
                </c:pt>
                <c:pt idx="454">
                  <c:v>-34.741699947757887</c:v>
                </c:pt>
                <c:pt idx="455">
                  <c:v>4.8969129665076245</c:v>
                </c:pt>
                <c:pt idx="456">
                  <c:v>3.2006291055515854</c:v>
                </c:pt>
                <c:pt idx="457">
                  <c:v>-5.3598745290534104</c:v>
                </c:pt>
                <c:pt idx="458">
                  <c:v>11.086423298836159</c:v>
                </c:pt>
                <c:pt idx="459">
                  <c:v>1.4474281178198252</c:v>
                </c:pt>
                <c:pt idx="460">
                  <c:v>22.816341789464282</c:v>
                </c:pt>
                <c:pt idx="461">
                  <c:v>21.728946079046899</c:v>
                </c:pt>
                <c:pt idx="462">
                  <c:v>16.960087221488717</c:v>
                </c:pt>
                <c:pt idx="463">
                  <c:v>35.778141342921856</c:v>
                </c:pt>
                <c:pt idx="464">
                  <c:v>-20.632068674838308</c:v>
                </c:pt>
                <c:pt idx="465">
                  <c:v>-5.2814903512000413</c:v>
                </c:pt>
                <c:pt idx="466">
                  <c:v>23.157535763496153</c:v>
                </c:pt>
                <c:pt idx="467">
                  <c:v>72.329326569555292</c:v>
                </c:pt>
                <c:pt idx="468">
                  <c:v>19.763634881254525</c:v>
                </c:pt>
                <c:pt idx="469">
                  <c:v>29.370562329479913</c:v>
                </c:pt>
                <c:pt idx="470">
                  <c:v>-57.470701079420095</c:v>
                </c:pt>
                <c:pt idx="471">
                  <c:v>8.0902048382923457</c:v>
                </c:pt>
                <c:pt idx="472">
                  <c:v>8.4168311640948978</c:v>
                </c:pt>
                <c:pt idx="473">
                  <c:v>21.63345862575661</c:v>
                </c:pt>
                <c:pt idx="474">
                  <c:v>87.838830325968345</c:v>
                </c:pt>
                <c:pt idx="475">
                  <c:v>9.6821092254496559</c:v>
                </c:pt>
                <c:pt idx="476">
                  <c:v>23.481167564382737</c:v>
                </c:pt>
                <c:pt idx="477">
                  <c:v>-10.418249279922311</c:v>
                </c:pt>
                <c:pt idx="478">
                  <c:v>-30.685001762103155</c:v>
                </c:pt>
                <c:pt idx="479">
                  <c:v>-4.513240065712834</c:v>
                </c:pt>
                <c:pt idx="480">
                  <c:v>-6.2400107558082025</c:v>
                </c:pt>
                <c:pt idx="481">
                  <c:v>-14.695851911268695</c:v>
                </c:pt>
                <c:pt idx="482">
                  <c:v>-8.3471012610147248</c:v>
                </c:pt>
                <c:pt idx="483">
                  <c:v>10.953226977600448</c:v>
                </c:pt>
                <c:pt idx="484">
                  <c:v>1.5190439232490869</c:v>
                </c:pt>
                <c:pt idx="485">
                  <c:v>-9.7176238065586666</c:v>
                </c:pt>
                <c:pt idx="486">
                  <c:v>8.4533391192513943</c:v>
                </c:pt>
                <c:pt idx="487">
                  <c:v>19.837439757368092</c:v>
                </c:pt>
                <c:pt idx="488">
                  <c:v>-1.0154527777036442</c:v>
                </c:pt>
                <c:pt idx="489">
                  <c:v>-12.834042689720087</c:v>
                </c:pt>
                <c:pt idx="490">
                  <c:v>-9.1371206733218511</c:v>
                </c:pt>
                <c:pt idx="491">
                  <c:v>21.478411683087259</c:v>
                </c:pt>
                <c:pt idx="492">
                  <c:v>36.63435974412296</c:v>
                </c:pt>
                <c:pt idx="493">
                  <c:v>-29.269831293730061</c:v>
                </c:pt>
                <c:pt idx="494">
                  <c:v>-4.9531744060247762</c:v>
                </c:pt>
                <c:pt idx="495">
                  <c:v>-21.495409373743676</c:v>
                </c:pt>
                <c:pt idx="496">
                  <c:v>25.955208213360976</c:v>
                </c:pt>
                <c:pt idx="497">
                  <c:v>33.035698898963652</c:v>
                </c:pt>
                <c:pt idx="498">
                  <c:v>-7.6111152501605703</c:v>
                </c:pt>
                <c:pt idx="499">
                  <c:v>-10.644237630992929</c:v>
                </c:pt>
                <c:pt idx="500">
                  <c:v>-1.5324968909991534</c:v>
                </c:pt>
                <c:pt idx="501">
                  <c:v>-16.665323956901144</c:v>
                </c:pt>
                <c:pt idx="502">
                  <c:v>-34.225217727844147</c:v>
                </c:pt>
                <c:pt idx="503">
                  <c:v>-34.840315713758216</c:v>
                </c:pt>
                <c:pt idx="504">
                  <c:v>12.848536008570672</c:v>
                </c:pt>
                <c:pt idx="505">
                  <c:v>-2.998839007877399</c:v>
                </c:pt>
                <c:pt idx="506">
                  <c:v>-6.1616977790710417</c:v>
                </c:pt>
                <c:pt idx="507">
                  <c:v>-10.26970464667024</c:v>
                </c:pt>
                <c:pt idx="508">
                  <c:v>-1.26447257766629</c:v>
                </c:pt>
                <c:pt idx="509">
                  <c:v>1.7875252829510462</c:v>
                </c:pt>
                <c:pt idx="510">
                  <c:v>7.0657766923425571</c:v>
                </c:pt>
                <c:pt idx="511">
                  <c:v>5.732331531464153</c:v>
                </c:pt>
                <c:pt idx="512">
                  <c:v>36.429788689176029</c:v>
                </c:pt>
                <c:pt idx="513">
                  <c:v>-46.727479637787425</c:v>
                </c:pt>
                <c:pt idx="514">
                  <c:v>-8.3427064468842378</c:v>
                </c:pt>
                <c:pt idx="515">
                  <c:v>27.923080775451847</c:v>
                </c:pt>
                <c:pt idx="516">
                  <c:v>0.40981362725954523</c:v>
                </c:pt>
                <c:pt idx="517">
                  <c:v>-13.44581147971925</c:v>
                </c:pt>
                <c:pt idx="518">
                  <c:v>-1.8939140980518432</c:v>
                </c:pt>
                <c:pt idx="519">
                  <c:v>-12.799095565828154</c:v>
                </c:pt>
                <c:pt idx="520">
                  <c:v>-48.371692320055544</c:v>
                </c:pt>
                <c:pt idx="521">
                  <c:v>22.578553007449901</c:v>
                </c:pt>
                <c:pt idx="522">
                  <c:v>-6.3364858769342227</c:v>
                </c:pt>
                <c:pt idx="523">
                  <c:v>-19.991859555442595</c:v>
                </c:pt>
                <c:pt idx="524">
                  <c:v>28.582269806120486</c:v>
                </c:pt>
                <c:pt idx="525">
                  <c:v>5.3644965570862242</c:v>
                </c:pt>
                <c:pt idx="526">
                  <c:v>12.185616465915018</c:v>
                </c:pt>
                <c:pt idx="527">
                  <c:v>16.219908887803332</c:v>
                </c:pt>
                <c:pt idx="528">
                  <c:v>13.19832641687367</c:v>
                </c:pt>
                <c:pt idx="529">
                  <c:v>-32.481725141678709</c:v>
                </c:pt>
                <c:pt idx="530">
                  <c:v>41.588985720733362</c:v>
                </c:pt>
                <c:pt idx="531">
                  <c:v>11.20270930296725</c:v>
                </c:pt>
                <c:pt idx="532">
                  <c:v>-4.89806652956538</c:v>
                </c:pt>
                <c:pt idx="533">
                  <c:v>-0.64245895889329785</c:v>
                </c:pt>
                <c:pt idx="534">
                  <c:v>14.34926950001171</c:v>
                </c:pt>
                <c:pt idx="535">
                  <c:v>-16.4145138033997</c:v>
                </c:pt>
                <c:pt idx="536">
                  <c:v>-38.536763450000805</c:v>
                </c:pt>
                <c:pt idx="537">
                  <c:v>-15.690179368796512</c:v>
                </c:pt>
                <c:pt idx="538">
                  <c:v>-15.861465245993713</c:v>
                </c:pt>
                <c:pt idx="539">
                  <c:v>12.123473107848339</c:v>
                </c:pt>
                <c:pt idx="540">
                  <c:v>10.897228334021486</c:v>
                </c:pt>
                <c:pt idx="541">
                  <c:v>-33.612640984217151</c:v>
                </c:pt>
                <c:pt idx="542">
                  <c:v>-31.077900838904849</c:v>
                </c:pt>
                <c:pt idx="543">
                  <c:v>19.99319829567569</c:v>
                </c:pt>
                <c:pt idx="544">
                  <c:v>32.773069576631272</c:v>
                </c:pt>
                <c:pt idx="545">
                  <c:v>16.988979207484306</c:v>
                </c:pt>
                <c:pt idx="546">
                  <c:v>29.297745307763762</c:v>
                </c:pt>
                <c:pt idx="547">
                  <c:v>-6.1953546617372757</c:v>
                </c:pt>
                <c:pt idx="548">
                  <c:v>13.193478354564144</c:v>
                </c:pt>
                <c:pt idx="549">
                  <c:v>-8.754743003619506</c:v>
                </c:pt>
                <c:pt idx="550">
                  <c:v>12.702797044929621</c:v>
                </c:pt>
                <c:pt idx="551">
                  <c:v>17.6151272416386</c:v>
                </c:pt>
                <c:pt idx="552">
                  <c:v>-3.4016851170348597</c:v>
                </c:pt>
                <c:pt idx="553">
                  <c:v>-14.12328948710697</c:v>
                </c:pt>
                <c:pt idx="554">
                  <c:v>-36.427628165618195</c:v>
                </c:pt>
                <c:pt idx="555">
                  <c:v>-12.044590870311728</c:v>
                </c:pt>
                <c:pt idx="556">
                  <c:v>13.144199061760849</c:v>
                </c:pt>
                <c:pt idx="557">
                  <c:v>32.822280517630453</c:v>
                </c:pt>
                <c:pt idx="558">
                  <c:v>-7.6593158993213049</c:v>
                </c:pt>
                <c:pt idx="559">
                  <c:v>-41.158016706002556</c:v>
                </c:pt>
                <c:pt idx="560">
                  <c:v>-7.6851299403593005</c:v>
                </c:pt>
                <c:pt idx="561">
                  <c:v>8.7926856539711249</c:v>
                </c:pt>
                <c:pt idx="562">
                  <c:v>-11.709562370042097</c:v>
                </c:pt>
                <c:pt idx="563">
                  <c:v>37.002465951687938</c:v>
                </c:pt>
                <c:pt idx="564">
                  <c:v>14.930624267850202</c:v>
                </c:pt>
                <c:pt idx="565">
                  <c:v>16.810829783962227</c:v>
                </c:pt>
                <c:pt idx="566">
                  <c:v>-16.530046064923933</c:v>
                </c:pt>
                <c:pt idx="567">
                  <c:v>-18.102462218423604</c:v>
                </c:pt>
                <c:pt idx="568">
                  <c:v>68.450712084448099</c:v>
                </c:pt>
                <c:pt idx="569">
                  <c:v>-3.5783700056899845</c:v>
                </c:pt>
                <c:pt idx="570">
                  <c:v>-56.331537958952573</c:v>
                </c:pt>
                <c:pt idx="571">
                  <c:v>-24.429150151567011</c:v>
                </c:pt>
                <c:pt idx="572">
                  <c:v>-79.0425605818089</c:v>
                </c:pt>
                <c:pt idx="573">
                  <c:v>-14.855968529716211</c:v>
                </c:pt>
                <c:pt idx="574">
                  <c:v>19.990447928340007</c:v>
                </c:pt>
                <c:pt idx="575">
                  <c:v>27.686881134386475</c:v>
                </c:pt>
                <c:pt idx="576">
                  <c:v>-10.020994594704863</c:v>
                </c:pt>
                <c:pt idx="577">
                  <c:v>16.857173318467453</c:v>
                </c:pt>
                <c:pt idx="578">
                  <c:v>0.91183756450824016</c:v>
                </c:pt>
                <c:pt idx="579">
                  <c:v>-10.170313491949006</c:v>
                </c:pt>
                <c:pt idx="580">
                  <c:v>38.662853867342804</c:v>
                </c:pt>
                <c:pt idx="581">
                  <c:v>-10.627688725753908</c:v>
                </c:pt>
                <c:pt idx="582">
                  <c:v>24.851703648176631</c:v>
                </c:pt>
                <c:pt idx="583">
                  <c:v>28.381649551949163</c:v>
                </c:pt>
                <c:pt idx="584">
                  <c:v>23.243273708178815</c:v>
                </c:pt>
                <c:pt idx="585">
                  <c:v>31.840740956252112</c:v>
                </c:pt>
                <c:pt idx="586">
                  <c:v>-13.250389155188335</c:v>
                </c:pt>
                <c:pt idx="587">
                  <c:v>22.311069621131359</c:v>
                </c:pt>
                <c:pt idx="588">
                  <c:v>42.340893133836175</c:v>
                </c:pt>
                <c:pt idx="589">
                  <c:v>21.467679143024846</c:v>
                </c:pt>
                <c:pt idx="590">
                  <c:v>-25.762034662067379</c:v>
                </c:pt>
                <c:pt idx="591">
                  <c:v>-17.698326477268516</c:v>
                </c:pt>
                <c:pt idx="592">
                  <c:v>33.543296016342055</c:v>
                </c:pt>
                <c:pt idx="593">
                  <c:v>6.4207151808790659</c:v>
                </c:pt>
                <c:pt idx="594">
                  <c:v>-1.0651574557691545</c:v>
                </c:pt>
                <c:pt idx="595">
                  <c:v>1.412009222987775</c:v>
                </c:pt>
                <c:pt idx="596">
                  <c:v>-18.840520543324761</c:v>
                </c:pt>
                <c:pt idx="597">
                  <c:v>9.1933707780750247</c:v>
                </c:pt>
                <c:pt idx="598">
                  <c:v>25.761108970342651</c:v>
                </c:pt>
                <c:pt idx="599">
                  <c:v>-1.9096258852748289</c:v>
                </c:pt>
                <c:pt idx="600">
                  <c:v>-22.788160214124524</c:v>
                </c:pt>
                <c:pt idx="601">
                  <c:v>1.350257102623075</c:v>
                </c:pt>
                <c:pt idx="602">
                  <c:v>4.1712957576262593</c:v>
                </c:pt>
                <c:pt idx="603">
                  <c:v>-6.9621842843565123</c:v>
                </c:pt>
                <c:pt idx="604">
                  <c:v>17.869053679949698</c:v>
                </c:pt>
                <c:pt idx="605">
                  <c:v>-41.023759698842753</c:v>
                </c:pt>
                <c:pt idx="606">
                  <c:v>-3.2084739458044558</c:v>
                </c:pt>
                <c:pt idx="607">
                  <c:v>21.607931814937302</c:v>
                </c:pt>
                <c:pt idx="608">
                  <c:v>48.470622186573905</c:v>
                </c:pt>
                <c:pt idx="609">
                  <c:v>28.211367315517471</c:v>
                </c:pt>
                <c:pt idx="610">
                  <c:v>37.026733930218114</c:v>
                </c:pt>
                <c:pt idx="611">
                  <c:v>-5.380261758201331</c:v>
                </c:pt>
                <c:pt idx="612">
                  <c:v>7.9413073906530469</c:v>
                </c:pt>
                <c:pt idx="613">
                  <c:v>-31.592070238095442</c:v>
                </c:pt>
                <c:pt idx="614">
                  <c:v>-5.8508452116928744</c:v>
                </c:pt>
                <c:pt idx="615">
                  <c:v>12.772050223801234</c:v>
                </c:pt>
                <c:pt idx="616">
                  <c:v>1.524629088431765</c:v>
                </c:pt>
                <c:pt idx="617">
                  <c:v>16.597323536339076</c:v>
                </c:pt>
                <c:pt idx="618">
                  <c:v>15.618208745445889</c:v>
                </c:pt>
                <c:pt idx="619">
                  <c:v>-15.40909985241117</c:v>
                </c:pt>
                <c:pt idx="620">
                  <c:v>-17.443328785494955</c:v>
                </c:pt>
                <c:pt idx="621">
                  <c:v>-1.2310402198195944</c:v>
                </c:pt>
                <c:pt idx="622">
                  <c:v>-0.23643520607701887</c:v>
                </c:pt>
                <c:pt idx="623">
                  <c:v>32.118949192078603</c:v>
                </c:pt>
                <c:pt idx="624">
                  <c:v>21.441927013827375</c:v>
                </c:pt>
                <c:pt idx="625">
                  <c:v>-26.369655709991413</c:v>
                </c:pt>
                <c:pt idx="626">
                  <c:v>1.1088368414123988</c:v>
                </c:pt>
                <c:pt idx="627">
                  <c:v>15.782817949958353</c:v>
                </c:pt>
                <c:pt idx="628">
                  <c:v>-56.98995989443366</c:v>
                </c:pt>
                <c:pt idx="629">
                  <c:v>-28.527886335153205</c:v>
                </c:pt>
                <c:pt idx="630">
                  <c:v>3.2878587414924305</c:v>
                </c:pt>
                <c:pt idx="631">
                  <c:v>-13.520256021959108</c:v>
                </c:pt>
                <c:pt idx="632">
                  <c:v>-11.415160602120796</c:v>
                </c:pt>
                <c:pt idx="633">
                  <c:v>-8.0145615510441353</c:v>
                </c:pt>
                <c:pt idx="634">
                  <c:v>10.329571179342139</c:v>
                </c:pt>
                <c:pt idx="635">
                  <c:v>14.937497375706517</c:v>
                </c:pt>
                <c:pt idx="636">
                  <c:v>14.328013073537571</c:v>
                </c:pt>
                <c:pt idx="637">
                  <c:v>-19.458236543701613</c:v>
                </c:pt>
                <c:pt idx="638">
                  <c:v>-23.312159341844019</c:v>
                </c:pt>
                <c:pt idx="639">
                  <c:v>-4.8569513798489012</c:v>
                </c:pt>
                <c:pt idx="640">
                  <c:v>26.987669482685146</c:v>
                </c:pt>
                <c:pt idx="641">
                  <c:v>15.69912135626133</c:v>
                </c:pt>
                <c:pt idx="642">
                  <c:v>19.788002093865572</c:v>
                </c:pt>
                <c:pt idx="643">
                  <c:v>-13.830461239798064</c:v>
                </c:pt>
                <c:pt idx="644">
                  <c:v>-20.65862511211499</c:v>
                </c:pt>
                <c:pt idx="645">
                  <c:v>16.813997312205778</c:v>
                </c:pt>
                <c:pt idx="646">
                  <c:v>-55.42856559597984</c:v>
                </c:pt>
                <c:pt idx="647">
                  <c:v>0.3584838606726547</c:v>
                </c:pt>
                <c:pt idx="648">
                  <c:v>-33.553047567313904</c:v>
                </c:pt>
                <c:pt idx="649">
                  <c:v>36.398461458884228</c:v>
                </c:pt>
                <c:pt idx="650">
                  <c:v>-21.386380055412154</c:v>
                </c:pt>
                <c:pt idx="651">
                  <c:v>-25.580419706790497</c:v>
                </c:pt>
                <c:pt idx="652">
                  <c:v>-0.14862754359530808</c:v>
                </c:pt>
                <c:pt idx="653">
                  <c:v>-6.0857865243649334</c:v>
                </c:pt>
                <c:pt idx="654">
                  <c:v>-64.830035041752694</c:v>
                </c:pt>
                <c:pt idx="655">
                  <c:v>-11.175363075535531</c:v>
                </c:pt>
                <c:pt idx="656">
                  <c:v>-0.70856363037635806</c:v>
                </c:pt>
                <c:pt idx="657">
                  <c:v>4.0022305979388495</c:v>
                </c:pt>
                <c:pt idx="658">
                  <c:v>-11.505434560331793</c:v>
                </c:pt>
                <c:pt idx="659">
                  <c:v>-15.319265286349193</c:v>
                </c:pt>
                <c:pt idx="660">
                  <c:v>-26.78247740889676</c:v>
                </c:pt>
                <c:pt idx="661">
                  <c:v>-38.986523475174906</c:v>
                </c:pt>
                <c:pt idx="662">
                  <c:v>55.356146700034756</c:v>
                </c:pt>
                <c:pt idx="663">
                  <c:v>-15.70396534187635</c:v>
                </c:pt>
                <c:pt idx="664">
                  <c:v>-12.599154242411782</c:v>
                </c:pt>
                <c:pt idx="665">
                  <c:v>-38.69797359198143</c:v>
                </c:pt>
                <c:pt idx="666">
                  <c:v>9.8472447064947737</c:v>
                </c:pt>
                <c:pt idx="667">
                  <c:v>-34.896858805822561</c:v>
                </c:pt>
                <c:pt idx="668">
                  <c:v>16.353586800822868</c:v>
                </c:pt>
                <c:pt idx="669">
                  <c:v>10.432413740656155</c:v>
                </c:pt>
                <c:pt idx="670">
                  <c:v>-6.0921929542483211</c:v>
                </c:pt>
                <c:pt idx="671">
                  <c:v>11.041173807827709</c:v>
                </c:pt>
                <c:pt idx="672">
                  <c:v>-29.015477454125481</c:v>
                </c:pt>
                <c:pt idx="673">
                  <c:v>13.276966432969965</c:v>
                </c:pt>
                <c:pt idx="674">
                  <c:v>12.212477906798426</c:v>
                </c:pt>
                <c:pt idx="675">
                  <c:v>44.196397965601903</c:v>
                </c:pt>
                <c:pt idx="676">
                  <c:v>71.165951844449182</c:v>
                </c:pt>
                <c:pt idx="677">
                  <c:v>-60.581024544230061</c:v>
                </c:pt>
                <c:pt idx="678">
                  <c:v>37.871701771312949</c:v>
                </c:pt>
                <c:pt idx="679">
                  <c:v>26.361344130173308</c:v>
                </c:pt>
                <c:pt idx="680">
                  <c:v>17.553994793565252</c:v>
                </c:pt>
                <c:pt idx="681">
                  <c:v>-17.99850074327713</c:v>
                </c:pt>
                <c:pt idx="682">
                  <c:v>24.078411136088768</c:v>
                </c:pt>
                <c:pt idx="683">
                  <c:v>-43.740334950307258</c:v>
                </c:pt>
                <c:pt idx="684">
                  <c:v>-24.883914310305038</c:v>
                </c:pt>
                <c:pt idx="685">
                  <c:v>5.9148710872111936</c:v>
                </c:pt>
                <c:pt idx="686">
                  <c:v>-2.2518315499149586</c:v>
                </c:pt>
                <c:pt idx="687">
                  <c:v>-31.496779719855795</c:v>
                </c:pt>
                <c:pt idx="688">
                  <c:v>2.2440349310574752</c:v>
                </c:pt>
                <c:pt idx="689">
                  <c:v>-0.69515789363588998</c:v>
                </c:pt>
                <c:pt idx="690">
                  <c:v>27.590996864383936</c:v>
                </c:pt>
                <c:pt idx="691">
                  <c:v>22.39819093277443</c:v>
                </c:pt>
                <c:pt idx="692">
                  <c:v>0.37555115818741436</c:v>
                </c:pt>
                <c:pt idx="693">
                  <c:v>38.199244079130402</c:v>
                </c:pt>
                <c:pt idx="694">
                  <c:v>-47.313211271856723</c:v>
                </c:pt>
                <c:pt idx="695">
                  <c:v>-15.164832427141892</c:v>
                </c:pt>
                <c:pt idx="696">
                  <c:v>6.3032185056004097</c:v>
                </c:pt>
                <c:pt idx="697">
                  <c:v>16.486120474426581</c:v>
                </c:pt>
                <c:pt idx="698">
                  <c:v>-10.74128770752618</c:v>
                </c:pt>
                <c:pt idx="699">
                  <c:v>-3.6417866474684795</c:v>
                </c:pt>
                <c:pt idx="700">
                  <c:v>22.072875208015226</c:v>
                </c:pt>
                <c:pt idx="701">
                  <c:v>-4.4182866419945039</c:v>
                </c:pt>
                <c:pt idx="702">
                  <c:v>7.6887309983274648</c:v>
                </c:pt>
                <c:pt idx="703">
                  <c:v>-46.35168328521668</c:v>
                </c:pt>
                <c:pt idx="704">
                  <c:v>-3.6527434874046349</c:v>
                </c:pt>
                <c:pt idx="705">
                  <c:v>-34.518494590075576</c:v>
                </c:pt>
                <c:pt idx="706">
                  <c:v>-40.195900676935786</c:v>
                </c:pt>
                <c:pt idx="707">
                  <c:v>-13.782495685673226</c:v>
                </c:pt>
                <c:pt idx="708">
                  <c:v>38.241267448003711</c:v>
                </c:pt>
                <c:pt idx="709">
                  <c:v>-7.6308207992156513E-2</c:v>
                </c:pt>
                <c:pt idx="710">
                  <c:v>-39.294082348782418</c:v>
                </c:pt>
                <c:pt idx="711">
                  <c:v>21.365251493608312</c:v>
                </c:pt>
                <c:pt idx="712">
                  <c:v>-17.014856751050665</c:v>
                </c:pt>
                <c:pt idx="713">
                  <c:v>-25.183000090850264</c:v>
                </c:pt>
                <c:pt idx="714">
                  <c:v>-2.3704542962268489</c:v>
                </c:pt>
                <c:pt idx="715">
                  <c:v>-8.5296939030542323</c:v>
                </c:pt>
                <c:pt idx="716">
                  <c:v>-18.020561555490271</c:v>
                </c:pt>
                <c:pt idx="717">
                  <c:v>6.1548916090744292</c:v>
                </c:pt>
                <c:pt idx="718">
                  <c:v>19.164813386873696</c:v>
                </c:pt>
                <c:pt idx="719">
                  <c:v>-0.84201083703277502</c:v>
                </c:pt>
                <c:pt idx="720">
                  <c:v>6.2601477824063938</c:v>
                </c:pt>
                <c:pt idx="721">
                  <c:v>4.6736310411473143</c:v>
                </c:pt>
                <c:pt idx="722">
                  <c:v>11.784358352447237</c:v>
                </c:pt>
                <c:pt idx="723">
                  <c:v>12.900470119452695</c:v>
                </c:pt>
                <c:pt idx="724">
                  <c:v>-17.230104193989664</c:v>
                </c:pt>
                <c:pt idx="725">
                  <c:v>15.637306193078469</c:v>
                </c:pt>
                <c:pt idx="726">
                  <c:v>5.2495771431616101</c:v>
                </c:pt>
                <c:pt idx="727">
                  <c:v>16.443025768182597</c:v>
                </c:pt>
                <c:pt idx="728">
                  <c:v>29.970558992417303</c:v>
                </c:pt>
                <c:pt idx="729">
                  <c:v>-25.192176311951535</c:v>
                </c:pt>
                <c:pt idx="730">
                  <c:v>7.4495938020766062</c:v>
                </c:pt>
                <c:pt idx="731">
                  <c:v>49.532812086363876</c:v>
                </c:pt>
                <c:pt idx="732">
                  <c:v>-18.433914027164747</c:v>
                </c:pt>
                <c:pt idx="733">
                  <c:v>-11.837273668439327</c:v>
                </c:pt>
                <c:pt idx="734">
                  <c:v>46.67371957972675</c:v>
                </c:pt>
                <c:pt idx="735">
                  <c:v>8.1628941689568677</c:v>
                </c:pt>
                <c:pt idx="736">
                  <c:v>21.439874000478344</c:v>
                </c:pt>
                <c:pt idx="737">
                  <c:v>20.564750308830707</c:v>
                </c:pt>
                <c:pt idx="738">
                  <c:v>-15.141273702404348</c:v>
                </c:pt>
                <c:pt idx="739">
                  <c:v>0.86245893496959991</c:v>
                </c:pt>
                <c:pt idx="740">
                  <c:v>-6.8345583988235799</c:v>
                </c:pt>
                <c:pt idx="741">
                  <c:v>31.304048142230773</c:v>
                </c:pt>
                <c:pt idx="742">
                  <c:v>13.80745630995097</c:v>
                </c:pt>
                <c:pt idx="743">
                  <c:v>-25.430717972495451</c:v>
                </c:pt>
                <c:pt idx="744">
                  <c:v>36.30024809931767</c:v>
                </c:pt>
                <c:pt idx="745">
                  <c:v>3.7652453420497749</c:v>
                </c:pt>
                <c:pt idx="746">
                  <c:v>-3.6104469023404397</c:v>
                </c:pt>
                <c:pt idx="747">
                  <c:v>-20.784769654338511</c:v>
                </c:pt>
                <c:pt idx="748">
                  <c:v>35.512222070111449</c:v>
                </c:pt>
                <c:pt idx="749">
                  <c:v>22.467651126852971</c:v>
                </c:pt>
                <c:pt idx="750">
                  <c:v>-16.417022579499584</c:v>
                </c:pt>
                <c:pt idx="751">
                  <c:v>-11.81253773144201</c:v>
                </c:pt>
                <c:pt idx="752">
                  <c:v>-12.126036773377136</c:v>
                </c:pt>
                <c:pt idx="753">
                  <c:v>14.986474604818136</c:v>
                </c:pt>
                <c:pt idx="754">
                  <c:v>-1.2390867113956872</c:v>
                </c:pt>
                <c:pt idx="755">
                  <c:v>33.693063862803136</c:v>
                </c:pt>
                <c:pt idx="756">
                  <c:v>12.948615016892834</c:v>
                </c:pt>
                <c:pt idx="757">
                  <c:v>-5.7643935143038814</c:v>
                </c:pt>
                <c:pt idx="758">
                  <c:v>16.863444472969437</c:v>
                </c:pt>
                <c:pt idx="759">
                  <c:v>-22.065235520472275</c:v>
                </c:pt>
                <c:pt idx="760">
                  <c:v>7.6473129726154525</c:v>
                </c:pt>
                <c:pt idx="761">
                  <c:v>-34.074544820392468</c:v>
                </c:pt>
                <c:pt idx="762">
                  <c:v>22.65122210326679</c:v>
                </c:pt>
                <c:pt idx="763">
                  <c:v>19.679716968214194</c:v>
                </c:pt>
                <c:pt idx="764">
                  <c:v>8.020687635653811</c:v>
                </c:pt>
                <c:pt idx="765">
                  <c:v>38.726470932169534</c:v>
                </c:pt>
                <c:pt idx="766">
                  <c:v>-29.472470133400371</c:v>
                </c:pt>
                <c:pt idx="767">
                  <c:v>-36.581668458426932</c:v>
                </c:pt>
                <c:pt idx="768">
                  <c:v>-20.902114131981072</c:v>
                </c:pt>
                <c:pt idx="769">
                  <c:v>3.2845121479915074</c:v>
                </c:pt>
                <c:pt idx="770">
                  <c:v>4.0382732243502879</c:v>
                </c:pt>
                <c:pt idx="771">
                  <c:v>16.071712992690514</c:v>
                </c:pt>
                <c:pt idx="772">
                  <c:v>13.283714842356028</c:v>
                </c:pt>
                <c:pt idx="773">
                  <c:v>-12.662516097861568</c:v>
                </c:pt>
                <c:pt idx="774">
                  <c:v>-29.64341139557008</c:v>
                </c:pt>
                <c:pt idx="775">
                  <c:v>3.6944945340677577</c:v>
                </c:pt>
                <c:pt idx="776">
                  <c:v>16.062922050014816</c:v>
                </c:pt>
                <c:pt idx="777">
                  <c:v>15.858194289591822</c:v>
                </c:pt>
                <c:pt idx="778">
                  <c:v>21.220709248232779</c:v>
                </c:pt>
                <c:pt idx="779">
                  <c:v>-12.219142295841229</c:v>
                </c:pt>
                <c:pt idx="780">
                  <c:v>-26.591611002910604</c:v>
                </c:pt>
                <c:pt idx="781">
                  <c:v>-13.932872470856319</c:v>
                </c:pt>
                <c:pt idx="782">
                  <c:v>15.564549783070694</c:v>
                </c:pt>
                <c:pt idx="783">
                  <c:v>-20.11667765044816</c:v>
                </c:pt>
                <c:pt idx="784">
                  <c:v>-16.016445805580148</c:v>
                </c:pt>
                <c:pt idx="785">
                  <c:v>13.357190777783945</c:v>
                </c:pt>
                <c:pt idx="786">
                  <c:v>-37.928412277875644</c:v>
                </c:pt>
                <c:pt idx="787">
                  <c:v>-22.425977434284938</c:v>
                </c:pt>
                <c:pt idx="788">
                  <c:v>-49.754077992123186</c:v>
                </c:pt>
                <c:pt idx="789">
                  <c:v>4.071496945506615</c:v>
                </c:pt>
                <c:pt idx="790">
                  <c:v>-43.193528138876886</c:v>
                </c:pt>
                <c:pt idx="791">
                  <c:v>40.733945710079063</c:v>
                </c:pt>
                <c:pt idx="792">
                  <c:v>-33.931665258480983</c:v>
                </c:pt>
                <c:pt idx="793">
                  <c:v>-5.4399891092919637</c:v>
                </c:pt>
                <c:pt idx="794">
                  <c:v>43.063550827207621</c:v>
                </c:pt>
                <c:pt idx="795">
                  <c:v>14.438042367447924</c:v>
                </c:pt>
                <c:pt idx="796">
                  <c:v>10.897646986534088</c:v>
                </c:pt>
                <c:pt idx="797">
                  <c:v>-26.986776950366739</c:v>
                </c:pt>
                <c:pt idx="798">
                  <c:v>5.3227972546289646</c:v>
                </c:pt>
                <c:pt idx="799">
                  <c:v>4.5824725687719106</c:v>
                </c:pt>
                <c:pt idx="800">
                  <c:v>14.409490000810502</c:v>
                </c:pt>
                <c:pt idx="801">
                  <c:v>40.853968079694759</c:v>
                </c:pt>
                <c:pt idx="802">
                  <c:v>5.3154066931100861</c:v>
                </c:pt>
                <c:pt idx="803">
                  <c:v>-2.3671214235210032</c:v>
                </c:pt>
                <c:pt idx="804">
                  <c:v>3.2847285354896143</c:v>
                </c:pt>
                <c:pt idx="805">
                  <c:v>-3.2995285481641838</c:v>
                </c:pt>
                <c:pt idx="806">
                  <c:v>5.2630681981463807</c:v>
                </c:pt>
                <c:pt idx="807">
                  <c:v>-44.047233962663753</c:v>
                </c:pt>
                <c:pt idx="808">
                  <c:v>0.76404670599804958</c:v>
                </c:pt>
                <c:pt idx="809">
                  <c:v>-15.094173746474738</c:v>
                </c:pt>
                <c:pt idx="810">
                  <c:v>-13.055774214333535</c:v>
                </c:pt>
                <c:pt idx="811">
                  <c:v>-39.230802004460166</c:v>
                </c:pt>
                <c:pt idx="812">
                  <c:v>4.4485379708389807</c:v>
                </c:pt>
                <c:pt idx="813">
                  <c:v>-12.411070636557122</c:v>
                </c:pt>
                <c:pt idx="814">
                  <c:v>9.2035099975204329</c:v>
                </c:pt>
                <c:pt idx="815">
                  <c:v>-5.5671521636912953</c:v>
                </c:pt>
                <c:pt idx="816">
                  <c:v>-1.8135329129729343</c:v>
                </c:pt>
                <c:pt idx="817">
                  <c:v>31.536273365007549</c:v>
                </c:pt>
                <c:pt idx="818">
                  <c:v>4.3311296362889848</c:v>
                </c:pt>
                <c:pt idx="819">
                  <c:v>-11.09016006734887</c:v>
                </c:pt>
                <c:pt idx="820">
                  <c:v>11.040444492806474</c:v>
                </c:pt>
                <c:pt idx="821">
                  <c:v>-2.4804098998896862</c:v>
                </c:pt>
                <c:pt idx="822">
                  <c:v>30.231233327738039</c:v>
                </c:pt>
                <c:pt idx="823">
                  <c:v>-30.189254784205026</c:v>
                </c:pt>
                <c:pt idx="824">
                  <c:v>-7.0167077692935376</c:v>
                </c:pt>
                <c:pt idx="825">
                  <c:v>-0.84810749124664875</c:v>
                </c:pt>
                <c:pt idx="826">
                  <c:v>-26.952862188432249</c:v>
                </c:pt>
                <c:pt idx="827">
                  <c:v>-15.886204897272744</c:v>
                </c:pt>
                <c:pt idx="828">
                  <c:v>-27.665251666711107</c:v>
                </c:pt>
                <c:pt idx="829">
                  <c:v>-1.8078290523389363E-2</c:v>
                </c:pt>
                <c:pt idx="830">
                  <c:v>-31.727317599049552</c:v>
                </c:pt>
                <c:pt idx="831">
                  <c:v>1.715004351368755</c:v>
                </c:pt>
                <c:pt idx="832">
                  <c:v>6.4580333815208508</c:v>
                </c:pt>
                <c:pt idx="833">
                  <c:v>-10.11779558761474</c:v>
                </c:pt>
                <c:pt idx="834">
                  <c:v>-8.7599175491725063</c:v>
                </c:pt>
                <c:pt idx="835">
                  <c:v>-7.0310896512048249</c:v>
                </c:pt>
                <c:pt idx="836">
                  <c:v>-18.05922603159954</c:v>
                </c:pt>
                <c:pt idx="837">
                  <c:v>22.359341388838956</c:v>
                </c:pt>
                <c:pt idx="838">
                  <c:v>18.872386290498305</c:v>
                </c:pt>
                <c:pt idx="839">
                  <c:v>-20.917268812166864</c:v>
                </c:pt>
                <c:pt idx="840">
                  <c:v>-0.46556520949457497</c:v>
                </c:pt>
                <c:pt idx="841">
                  <c:v>-2.133281498108734</c:v>
                </c:pt>
                <c:pt idx="842">
                  <c:v>10.109895280840304</c:v>
                </c:pt>
                <c:pt idx="843">
                  <c:v>-0.66884892519390282</c:v>
                </c:pt>
                <c:pt idx="844">
                  <c:v>-30.225422247000047</c:v>
                </c:pt>
                <c:pt idx="845">
                  <c:v>25.282829175126796</c:v>
                </c:pt>
                <c:pt idx="846">
                  <c:v>-21.006312564213683</c:v>
                </c:pt>
                <c:pt idx="847">
                  <c:v>9.3859804449498991</c:v>
                </c:pt>
                <c:pt idx="848">
                  <c:v>41.154310158320044</c:v>
                </c:pt>
                <c:pt idx="849">
                  <c:v>-1.5645697640671039</c:v>
                </c:pt>
                <c:pt idx="850">
                  <c:v>2.4466223228790804</c:v>
                </c:pt>
                <c:pt idx="851">
                  <c:v>25.518632704667088</c:v>
                </c:pt>
                <c:pt idx="852">
                  <c:v>-15.498352968205452</c:v>
                </c:pt>
                <c:pt idx="853">
                  <c:v>13.638524540385816</c:v>
                </c:pt>
                <c:pt idx="854">
                  <c:v>15.252085265963895</c:v>
                </c:pt>
                <c:pt idx="855">
                  <c:v>-42.643789719932521</c:v>
                </c:pt>
                <c:pt idx="856">
                  <c:v>-19.14364709846253</c:v>
                </c:pt>
                <c:pt idx="857">
                  <c:v>-12.607210952949716</c:v>
                </c:pt>
                <c:pt idx="858">
                  <c:v>23.872836965249629</c:v>
                </c:pt>
                <c:pt idx="859">
                  <c:v>32.01785763219543</c:v>
                </c:pt>
                <c:pt idx="860">
                  <c:v>4.7116204712781498</c:v>
                </c:pt>
                <c:pt idx="861">
                  <c:v>-11.091112465126894</c:v>
                </c:pt>
                <c:pt idx="862">
                  <c:v>13.840103473408092</c:v>
                </c:pt>
                <c:pt idx="863">
                  <c:v>-17.73270018823791</c:v>
                </c:pt>
                <c:pt idx="864">
                  <c:v>3.8677750757526348</c:v>
                </c:pt>
                <c:pt idx="865">
                  <c:v>27.122452274085909</c:v>
                </c:pt>
                <c:pt idx="866">
                  <c:v>2.9913528448823001</c:v>
                </c:pt>
                <c:pt idx="867">
                  <c:v>-8.0224971381415351</c:v>
                </c:pt>
                <c:pt idx="868">
                  <c:v>-17.065181031781641</c:v>
                </c:pt>
                <c:pt idx="869">
                  <c:v>-4.8845708819393892</c:v>
                </c:pt>
                <c:pt idx="870">
                  <c:v>2.7678964272679325</c:v>
                </c:pt>
                <c:pt idx="871">
                  <c:v>38.313333119838951</c:v>
                </c:pt>
                <c:pt idx="872">
                  <c:v>-17.17258043775605</c:v>
                </c:pt>
                <c:pt idx="873">
                  <c:v>12.951757582858459</c:v>
                </c:pt>
                <c:pt idx="874">
                  <c:v>-4.2193227411190888</c:v>
                </c:pt>
                <c:pt idx="875">
                  <c:v>21.136946805252723</c:v>
                </c:pt>
                <c:pt idx="876">
                  <c:v>-21.008071972990191</c:v>
                </c:pt>
                <c:pt idx="877">
                  <c:v>23.838921414220103</c:v>
                </c:pt>
                <c:pt idx="878">
                  <c:v>-36.639839681581904</c:v>
                </c:pt>
                <c:pt idx="879">
                  <c:v>4.5560194257572402</c:v>
                </c:pt>
                <c:pt idx="880">
                  <c:v>3.2695859157853362</c:v>
                </c:pt>
                <c:pt idx="881">
                  <c:v>-8.4911788506967429</c:v>
                </c:pt>
                <c:pt idx="882">
                  <c:v>-11.572573914194283</c:v>
                </c:pt>
                <c:pt idx="883">
                  <c:v>16.92747785337243</c:v>
                </c:pt>
                <c:pt idx="884">
                  <c:v>9.953655189133034</c:v>
                </c:pt>
                <c:pt idx="885">
                  <c:v>14.866907475311297</c:v>
                </c:pt>
                <c:pt idx="886">
                  <c:v>10.954465705368044</c:v>
                </c:pt>
                <c:pt idx="887">
                  <c:v>12.044803798377027</c:v>
                </c:pt>
                <c:pt idx="888">
                  <c:v>-30.380574741868589</c:v>
                </c:pt>
                <c:pt idx="889">
                  <c:v>35.536874371494022</c:v>
                </c:pt>
                <c:pt idx="890">
                  <c:v>6.9413259265242928</c:v>
                </c:pt>
                <c:pt idx="891">
                  <c:v>-5.2061802786059062</c:v>
                </c:pt>
                <c:pt idx="892">
                  <c:v>1.3517105432930641</c:v>
                </c:pt>
                <c:pt idx="893">
                  <c:v>-18.266524292508475</c:v>
                </c:pt>
                <c:pt idx="894">
                  <c:v>-43.763694657014398</c:v>
                </c:pt>
                <c:pt idx="895">
                  <c:v>-11.437502860234753</c:v>
                </c:pt>
                <c:pt idx="896">
                  <c:v>1.6841536181082026</c:v>
                </c:pt>
                <c:pt idx="897">
                  <c:v>-8.7476406060225731</c:v>
                </c:pt>
                <c:pt idx="898">
                  <c:v>-28.955189075069171</c:v>
                </c:pt>
                <c:pt idx="899">
                  <c:v>-22.433244378768833</c:v>
                </c:pt>
                <c:pt idx="900">
                  <c:v>-16.027094801077432</c:v>
                </c:pt>
                <c:pt idx="901">
                  <c:v>21.816749439442159</c:v>
                </c:pt>
                <c:pt idx="902">
                  <c:v>-9.6457935832453092</c:v>
                </c:pt>
                <c:pt idx="903">
                  <c:v>-24.899113910897587</c:v>
                </c:pt>
                <c:pt idx="904">
                  <c:v>-10.33504066485999</c:v>
                </c:pt>
                <c:pt idx="905">
                  <c:v>23.548106934376715</c:v>
                </c:pt>
                <c:pt idx="906">
                  <c:v>-19.671329217050985</c:v>
                </c:pt>
                <c:pt idx="907">
                  <c:v>-2.8220213784967205</c:v>
                </c:pt>
                <c:pt idx="908">
                  <c:v>13.033909207533142</c:v>
                </c:pt>
                <c:pt idx="909">
                  <c:v>9.3484321976069147</c:v>
                </c:pt>
                <c:pt idx="910">
                  <c:v>-46.342381997876537</c:v>
                </c:pt>
                <c:pt idx="911">
                  <c:v>-3.3862967767346488</c:v>
                </c:pt>
                <c:pt idx="912">
                  <c:v>-7.5555880351938267</c:v>
                </c:pt>
                <c:pt idx="913">
                  <c:v>6.8624813357034382</c:v>
                </c:pt>
                <c:pt idx="914">
                  <c:v>-19.53383024158093</c:v>
                </c:pt>
                <c:pt idx="915">
                  <c:v>-31.112501747709274</c:v>
                </c:pt>
                <c:pt idx="916">
                  <c:v>-4.6162268564967679</c:v>
                </c:pt>
                <c:pt idx="917">
                  <c:v>16.316650634746839</c:v>
                </c:pt>
                <c:pt idx="918">
                  <c:v>15.082208099162827</c:v>
                </c:pt>
                <c:pt idx="919">
                  <c:v>-1.7501824150494443</c:v>
                </c:pt>
                <c:pt idx="920">
                  <c:v>-75.897904949125646</c:v>
                </c:pt>
                <c:pt idx="921">
                  <c:v>-38.047856937392048</c:v>
                </c:pt>
                <c:pt idx="922">
                  <c:v>-12.771684216616332</c:v>
                </c:pt>
                <c:pt idx="923">
                  <c:v>2.2441444885399253</c:v>
                </c:pt>
                <c:pt idx="924">
                  <c:v>6.6388283749078427</c:v>
                </c:pt>
                <c:pt idx="925">
                  <c:v>9.4783684526690806</c:v>
                </c:pt>
                <c:pt idx="926">
                  <c:v>37.854411923055856</c:v>
                </c:pt>
                <c:pt idx="927">
                  <c:v>-11.12017995206168</c:v>
                </c:pt>
                <c:pt idx="928">
                  <c:v>12.384757809225368</c:v>
                </c:pt>
                <c:pt idx="929">
                  <c:v>7.8638186939598764</c:v>
                </c:pt>
                <c:pt idx="930">
                  <c:v>24.557055981577331</c:v>
                </c:pt>
                <c:pt idx="931">
                  <c:v>36.718867134511292</c:v>
                </c:pt>
                <c:pt idx="932">
                  <c:v>4.629610486519895</c:v>
                </c:pt>
                <c:pt idx="933">
                  <c:v>-66.042537924715305</c:v>
                </c:pt>
                <c:pt idx="934">
                  <c:v>13.742016544036952</c:v>
                </c:pt>
                <c:pt idx="935">
                  <c:v>-31.724512367725641</c:v>
                </c:pt>
                <c:pt idx="936">
                  <c:v>34.952829296375747</c:v>
                </c:pt>
                <c:pt idx="937">
                  <c:v>5.1471415193308685</c:v>
                </c:pt>
                <c:pt idx="938">
                  <c:v>-46.440556210642555</c:v>
                </c:pt>
                <c:pt idx="939">
                  <c:v>1.0364703488889404</c:v>
                </c:pt>
                <c:pt idx="940">
                  <c:v>35.945570954112661</c:v>
                </c:pt>
                <c:pt idx="941">
                  <c:v>16.334240565923725</c:v>
                </c:pt>
                <c:pt idx="942">
                  <c:v>-0.54826039804733917</c:v>
                </c:pt>
                <c:pt idx="943">
                  <c:v>13.592032954564768</c:v>
                </c:pt>
                <c:pt idx="944">
                  <c:v>-2.8599057705901334</c:v>
                </c:pt>
                <c:pt idx="945">
                  <c:v>-9.8899485883304212</c:v>
                </c:pt>
                <c:pt idx="946">
                  <c:v>-7.2453195772632544</c:v>
                </c:pt>
                <c:pt idx="947">
                  <c:v>10.963855560614546</c:v>
                </c:pt>
                <c:pt idx="948">
                  <c:v>1.9451442507380663</c:v>
                </c:pt>
                <c:pt idx="949">
                  <c:v>10.06488855980038</c:v>
                </c:pt>
                <c:pt idx="950">
                  <c:v>23.277651234745107</c:v>
                </c:pt>
                <c:pt idx="951">
                  <c:v>17.835701064907294</c:v>
                </c:pt>
                <c:pt idx="952">
                  <c:v>8.9946087909592958</c:v>
                </c:pt>
                <c:pt idx="953">
                  <c:v>-11.83572131727035</c:v>
                </c:pt>
                <c:pt idx="954">
                  <c:v>-18.242051084054903</c:v>
                </c:pt>
                <c:pt idx="955">
                  <c:v>-7.4150246753320488</c:v>
                </c:pt>
                <c:pt idx="956">
                  <c:v>-4.853306504332588</c:v>
                </c:pt>
                <c:pt idx="957">
                  <c:v>6.076576964882654</c:v>
                </c:pt>
                <c:pt idx="958">
                  <c:v>17.281738026909689</c:v>
                </c:pt>
                <c:pt idx="959">
                  <c:v>-28.665029272460295</c:v>
                </c:pt>
                <c:pt idx="960">
                  <c:v>-13.061570356713336</c:v>
                </c:pt>
                <c:pt idx="961">
                  <c:v>-10.39606965978119</c:v>
                </c:pt>
                <c:pt idx="962">
                  <c:v>-7.2463967655364671E-3</c:v>
                </c:pt>
                <c:pt idx="963">
                  <c:v>6.9908456108527819</c:v>
                </c:pt>
                <c:pt idx="964">
                  <c:v>-28.090202264145876</c:v>
                </c:pt>
                <c:pt idx="965">
                  <c:v>7.2972885591920207</c:v>
                </c:pt>
                <c:pt idx="966">
                  <c:v>-26.971944683870937</c:v>
                </c:pt>
                <c:pt idx="967">
                  <c:v>38.855533333886527</c:v>
                </c:pt>
                <c:pt idx="968">
                  <c:v>39.930916370397156</c:v>
                </c:pt>
                <c:pt idx="969">
                  <c:v>17.48341297068454</c:v>
                </c:pt>
                <c:pt idx="970">
                  <c:v>-22.137593271802295</c:v>
                </c:pt>
                <c:pt idx="971">
                  <c:v>22.237406740651771</c:v>
                </c:pt>
                <c:pt idx="972">
                  <c:v>4.6713025733082656</c:v>
                </c:pt>
                <c:pt idx="973">
                  <c:v>4.0465622029277544</c:v>
                </c:pt>
                <c:pt idx="974">
                  <c:v>19.898125902014748</c:v>
                </c:pt>
                <c:pt idx="975">
                  <c:v>41.935898023785803</c:v>
                </c:pt>
                <c:pt idx="976">
                  <c:v>59.228523979141187</c:v>
                </c:pt>
                <c:pt idx="977">
                  <c:v>-39.785215559153542</c:v>
                </c:pt>
                <c:pt idx="978">
                  <c:v>-40.282607931832089</c:v>
                </c:pt>
                <c:pt idx="979">
                  <c:v>6.6275027409594811</c:v>
                </c:pt>
                <c:pt idx="980">
                  <c:v>43.016856995118033</c:v>
                </c:pt>
                <c:pt idx="981">
                  <c:v>-17.000234948929112</c:v>
                </c:pt>
                <c:pt idx="982">
                  <c:v>-19.143376491463037</c:v>
                </c:pt>
                <c:pt idx="983">
                  <c:v>-19.828624734790989</c:v>
                </c:pt>
                <c:pt idx="984">
                  <c:v>18.705548992131931</c:v>
                </c:pt>
                <c:pt idx="985">
                  <c:v>-7.3169074528273281</c:v>
                </c:pt>
                <c:pt idx="986">
                  <c:v>29.232961458963757</c:v>
                </c:pt>
                <c:pt idx="987">
                  <c:v>-19.503958204661163</c:v>
                </c:pt>
                <c:pt idx="988">
                  <c:v>-5.6731397359164086</c:v>
                </c:pt>
                <c:pt idx="989">
                  <c:v>39.695233400147615</c:v>
                </c:pt>
                <c:pt idx="990">
                  <c:v>-10.709831945760778</c:v>
                </c:pt>
                <c:pt idx="991">
                  <c:v>-17.21557891945999</c:v>
                </c:pt>
                <c:pt idx="992">
                  <c:v>10.877220443215478</c:v>
                </c:pt>
                <c:pt idx="993">
                  <c:v>1.193899519188008</c:v>
                </c:pt>
                <c:pt idx="994">
                  <c:v>60.960574879015304</c:v>
                </c:pt>
                <c:pt idx="995">
                  <c:v>13.972465758026521</c:v>
                </c:pt>
                <c:pt idx="996">
                  <c:v>1.3456954269857666</c:v>
                </c:pt>
                <c:pt idx="997">
                  <c:v>38.991441719203834</c:v>
                </c:pt>
                <c:pt idx="998">
                  <c:v>10.83383375611383</c:v>
                </c:pt>
                <c:pt idx="999">
                  <c:v>-57.3973475327521</c:v>
                </c:pt>
                <c:pt idx="1000">
                  <c:v>0.84769553265413311</c:v>
                </c:pt>
                <c:pt idx="1001">
                  <c:v>-11.042586938585245</c:v>
                </c:pt>
                <c:pt idx="1002">
                  <c:v>-26.584634163397766</c:v>
                </c:pt>
                <c:pt idx="1003">
                  <c:v>-14.665171995256518</c:v>
                </c:pt>
                <c:pt idx="1004">
                  <c:v>23.154382995082408</c:v>
                </c:pt>
                <c:pt idx="1005">
                  <c:v>-37.196839620873334</c:v>
                </c:pt>
                <c:pt idx="1006">
                  <c:v>25.732390375974084</c:v>
                </c:pt>
                <c:pt idx="1007">
                  <c:v>8.8321127401896895</c:v>
                </c:pt>
                <c:pt idx="1008">
                  <c:v>30.550149397318268</c:v>
                </c:pt>
                <c:pt idx="1009">
                  <c:v>21.877987021958745</c:v>
                </c:pt>
                <c:pt idx="1010">
                  <c:v>-11.697030367925388</c:v>
                </c:pt>
                <c:pt idx="1011">
                  <c:v>-1.4633332302505899</c:v>
                </c:pt>
                <c:pt idx="1012">
                  <c:v>37.725810997442601</c:v>
                </c:pt>
                <c:pt idx="1013">
                  <c:v>0.2811508393471458</c:v>
                </c:pt>
                <c:pt idx="1014">
                  <c:v>-1.8509989368601409</c:v>
                </c:pt>
                <c:pt idx="1015">
                  <c:v>7.2404806756888673</c:v>
                </c:pt>
                <c:pt idx="1016">
                  <c:v>4.492358812514345</c:v>
                </c:pt>
                <c:pt idx="1017">
                  <c:v>-35.929405053294417</c:v>
                </c:pt>
                <c:pt idx="1018">
                  <c:v>-19.983870468759687</c:v>
                </c:pt>
                <c:pt idx="1019">
                  <c:v>-64.484130912746608</c:v>
                </c:pt>
                <c:pt idx="1020">
                  <c:v>-28.797854208345363</c:v>
                </c:pt>
                <c:pt idx="1021">
                  <c:v>-10.654364012912364</c:v>
                </c:pt>
                <c:pt idx="1022">
                  <c:v>-35.517665986354864</c:v>
                </c:pt>
                <c:pt idx="1023">
                  <c:v>12.570889226053415</c:v>
                </c:pt>
                <c:pt idx="1024">
                  <c:v>16.91262585994216</c:v>
                </c:pt>
                <c:pt idx="1025">
                  <c:v>-9.8653001659222745</c:v>
                </c:pt>
                <c:pt idx="1026">
                  <c:v>-24.493571166969801</c:v>
                </c:pt>
                <c:pt idx="1027">
                  <c:v>10.993274233758033</c:v>
                </c:pt>
                <c:pt idx="1028">
                  <c:v>-8.464461725423245</c:v>
                </c:pt>
                <c:pt idx="1029">
                  <c:v>4.9660640177996695</c:v>
                </c:pt>
                <c:pt idx="1030">
                  <c:v>9.661492574449845</c:v>
                </c:pt>
                <c:pt idx="1031">
                  <c:v>12.583393680802081</c:v>
                </c:pt>
                <c:pt idx="1032">
                  <c:v>-14.690261490657871</c:v>
                </c:pt>
                <c:pt idx="1033">
                  <c:v>11.04720490375958</c:v>
                </c:pt>
                <c:pt idx="1034">
                  <c:v>-18.193556039441127</c:v>
                </c:pt>
                <c:pt idx="1035">
                  <c:v>38.011493080040765</c:v>
                </c:pt>
                <c:pt idx="1036">
                  <c:v>-7.8166877370312289</c:v>
                </c:pt>
                <c:pt idx="1037">
                  <c:v>-7.4492318416828338</c:v>
                </c:pt>
                <c:pt idx="1038">
                  <c:v>-33.651965990612204</c:v>
                </c:pt>
                <c:pt idx="1039">
                  <c:v>-31.277735250628847</c:v>
                </c:pt>
                <c:pt idx="1040">
                  <c:v>-14.557116135244485</c:v>
                </c:pt>
                <c:pt idx="1041">
                  <c:v>27.678540178177201</c:v>
                </c:pt>
                <c:pt idx="1042">
                  <c:v>-15.786925902084684</c:v>
                </c:pt>
                <c:pt idx="1043">
                  <c:v>-26.842530363532536</c:v>
                </c:pt>
                <c:pt idx="1044">
                  <c:v>-13.004474704728434</c:v>
                </c:pt>
                <c:pt idx="1045">
                  <c:v>-20.623618806973244</c:v>
                </c:pt>
                <c:pt idx="1046">
                  <c:v>-3.0984219506775599</c:v>
                </c:pt>
                <c:pt idx="1047">
                  <c:v>1.345779189355607</c:v>
                </c:pt>
                <c:pt idx="1048">
                  <c:v>39.878413436109923</c:v>
                </c:pt>
                <c:pt idx="1049">
                  <c:v>23.701196279950029</c:v>
                </c:pt>
                <c:pt idx="1050">
                  <c:v>9.0287379163268433</c:v>
                </c:pt>
                <c:pt idx="1051">
                  <c:v>-21.000052276731772</c:v>
                </c:pt>
                <c:pt idx="1052">
                  <c:v>-17.049846545445853</c:v>
                </c:pt>
                <c:pt idx="1053">
                  <c:v>13.186417291632173</c:v>
                </c:pt>
                <c:pt idx="1054">
                  <c:v>24.415646841058535</c:v>
                </c:pt>
                <c:pt idx="1055">
                  <c:v>-19.017155261055173</c:v>
                </c:pt>
                <c:pt idx="1056">
                  <c:v>0.86020698392798001</c:v>
                </c:pt>
                <c:pt idx="1057">
                  <c:v>-11.328424398855317</c:v>
                </c:pt>
                <c:pt idx="1058">
                  <c:v>19.080651482284271</c:v>
                </c:pt>
                <c:pt idx="1059">
                  <c:v>10.42191995546059</c:v>
                </c:pt>
                <c:pt idx="1060">
                  <c:v>3.8212235053043053</c:v>
                </c:pt>
                <c:pt idx="1061">
                  <c:v>14.264294165884303</c:v>
                </c:pt>
                <c:pt idx="1062">
                  <c:v>23.984775480433512</c:v>
                </c:pt>
                <c:pt idx="1063">
                  <c:v>-6.6668338476680375</c:v>
                </c:pt>
                <c:pt idx="1064">
                  <c:v>31.313006956437238</c:v>
                </c:pt>
                <c:pt idx="1065">
                  <c:v>58.343943484122839</c:v>
                </c:pt>
                <c:pt idx="1066">
                  <c:v>4.3357092125158534</c:v>
                </c:pt>
                <c:pt idx="1067">
                  <c:v>-13.537854492592464</c:v>
                </c:pt>
                <c:pt idx="1068">
                  <c:v>34.198836764281211</c:v>
                </c:pt>
                <c:pt idx="1069">
                  <c:v>-41.550349022293936</c:v>
                </c:pt>
                <c:pt idx="1070">
                  <c:v>-34.070837757655696</c:v>
                </c:pt>
                <c:pt idx="1071">
                  <c:v>-30.653578386716315</c:v>
                </c:pt>
                <c:pt idx="1072">
                  <c:v>-9.3877512099133806</c:v>
                </c:pt>
                <c:pt idx="1073">
                  <c:v>-8.6211001883777811</c:v>
                </c:pt>
                <c:pt idx="1074">
                  <c:v>11.628812571264474</c:v>
                </c:pt>
                <c:pt idx="1075">
                  <c:v>-7.3999871244617594</c:v>
                </c:pt>
                <c:pt idx="1076">
                  <c:v>26.467917412352598</c:v>
                </c:pt>
                <c:pt idx="1077">
                  <c:v>1.9127044644543385</c:v>
                </c:pt>
                <c:pt idx="1078">
                  <c:v>49.474315200302499</c:v>
                </c:pt>
                <c:pt idx="1079">
                  <c:v>35.289538551194049</c:v>
                </c:pt>
                <c:pt idx="1080">
                  <c:v>-16.326841576082238</c:v>
                </c:pt>
                <c:pt idx="1081">
                  <c:v>-38.190986708547896</c:v>
                </c:pt>
                <c:pt idx="1082">
                  <c:v>-20.86657225701396</c:v>
                </c:pt>
                <c:pt idx="1083">
                  <c:v>6.3322385039986129</c:v>
                </c:pt>
                <c:pt idx="1084">
                  <c:v>3.7211524414932349</c:v>
                </c:pt>
                <c:pt idx="1085">
                  <c:v>32.86618897833408</c:v>
                </c:pt>
                <c:pt idx="1086">
                  <c:v>-5.7274771068512011</c:v>
                </c:pt>
                <c:pt idx="1087">
                  <c:v>-42.913074917291794</c:v>
                </c:pt>
                <c:pt idx="1088">
                  <c:v>-0.60455860592090349</c:v>
                </c:pt>
                <c:pt idx="1089">
                  <c:v>-19.177423766945569</c:v>
                </c:pt>
                <c:pt idx="1090">
                  <c:v>8.2049065337902132</c:v>
                </c:pt>
                <c:pt idx="1091">
                  <c:v>45.572202749006451</c:v>
                </c:pt>
                <c:pt idx="1092">
                  <c:v>-24.947338117764211</c:v>
                </c:pt>
                <c:pt idx="1093">
                  <c:v>-32.53036233367591</c:v>
                </c:pt>
                <c:pt idx="1094">
                  <c:v>-5.6672292675624796</c:v>
                </c:pt>
                <c:pt idx="1095">
                  <c:v>28.12371336369937</c:v>
                </c:pt>
                <c:pt idx="1096">
                  <c:v>-11.093903786861926</c:v>
                </c:pt>
                <c:pt idx="1097">
                  <c:v>-35.503504037514375</c:v>
                </c:pt>
                <c:pt idx="1098">
                  <c:v>9.7438338778914613</c:v>
                </c:pt>
                <c:pt idx="1099">
                  <c:v>-21.397687314331829</c:v>
                </c:pt>
                <c:pt idx="1100">
                  <c:v>-0.2157801607739957</c:v>
                </c:pt>
                <c:pt idx="1101">
                  <c:v>-18.952029310906706</c:v>
                </c:pt>
                <c:pt idx="1102">
                  <c:v>29.329543514544504</c:v>
                </c:pt>
                <c:pt idx="1103">
                  <c:v>7.2974413919426011</c:v>
                </c:pt>
                <c:pt idx="1104">
                  <c:v>12.941185418814769</c:v>
                </c:pt>
                <c:pt idx="1105">
                  <c:v>17.956329854210214</c:v>
                </c:pt>
                <c:pt idx="1106">
                  <c:v>-2.3516910214991578</c:v>
                </c:pt>
                <c:pt idx="1107">
                  <c:v>7.7468798224252593</c:v>
                </c:pt>
                <c:pt idx="1108">
                  <c:v>-35.678707139663572</c:v>
                </c:pt>
                <c:pt idx="1109">
                  <c:v>-35.976079358401165</c:v>
                </c:pt>
                <c:pt idx="1110">
                  <c:v>28.423576467319652</c:v>
                </c:pt>
                <c:pt idx="1111">
                  <c:v>2.1652288956618664</c:v>
                </c:pt>
                <c:pt idx="1112">
                  <c:v>5.9241823904370801</c:v>
                </c:pt>
                <c:pt idx="1113">
                  <c:v>-12.753263055733836</c:v>
                </c:pt>
                <c:pt idx="1114">
                  <c:v>23.247631675400147</c:v>
                </c:pt>
                <c:pt idx="1115">
                  <c:v>-32.148912158834506</c:v>
                </c:pt>
                <c:pt idx="1116">
                  <c:v>-21.145184912181548</c:v>
                </c:pt>
                <c:pt idx="1117">
                  <c:v>0.88583815660904863</c:v>
                </c:pt>
                <c:pt idx="1118">
                  <c:v>-20.278709208878183</c:v>
                </c:pt>
                <c:pt idx="1119">
                  <c:v>-26.046201967908654</c:v>
                </c:pt>
                <c:pt idx="1120">
                  <c:v>18.590561986933874</c:v>
                </c:pt>
                <c:pt idx="1121">
                  <c:v>-9.3216895945548437</c:v>
                </c:pt>
                <c:pt idx="1122">
                  <c:v>10.49332853368038</c:v>
                </c:pt>
                <c:pt idx="1123">
                  <c:v>14.335854591378157</c:v>
                </c:pt>
                <c:pt idx="1124">
                  <c:v>-19.273385481199938</c:v>
                </c:pt>
                <c:pt idx="1125">
                  <c:v>33.468118588068059</c:v>
                </c:pt>
                <c:pt idx="1126">
                  <c:v>9.9204050676529896</c:v>
                </c:pt>
                <c:pt idx="1127">
                  <c:v>19.200763371809032</c:v>
                </c:pt>
                <c:pt idx="1128">
                  <c:v>32.752833876976787</c:v>
                </c:pt>
                <c:pt idx="1129">
                  <c:v>11.060569010816973</c:v>
                </c:pt>
                <c:pt idx="1130">
                  <c:v>1.0053431622726952</c:v>
                </c:pt>
                <c:pt idx="1131">
                  <c:v>-25.379618570389844</c:v>
                </c:pt>
                <c:pt idx="1132">
                  <c:v>-14.301740927903264</c:v>
                </c:pt>
                <c:pt idx="1133">
                  <c:v>-3.65328349410535</c:v>
                </c:pt>
                <c:pt idx="1134">
                  <c:v>-10.730897269258453</c:v>
                </c:pt>
                <c:pt idx="1135">
                  <c:v>-19.654913060571079</c:v>
                </c:pt>
                <c:pt idx="1136">
                  <c:v>-26.866402440308129</c:v>
                </c:pt>
                <c:pt idx="1137">
                  <c:v>-1.0792346581021988</c:v>
                </c:pt>
                <c:pt idx="1138">
                  <c:v>-11.577255739399893</c:v>
                </c:pt>
                <c:pt idx="1139">
                  <c:v>-34.922953868310273</c:v>
                </c:pt>
                <c:pt idx="1140">
                  <c:v>-8.2982195869617463</c:v>
                </c:pt>
                <c:pt idx="1141">
                  <c:v>-21.813254587086764</c:v>
                </c:pt>
                <c:pt idx="1142">
                  <c:v>-3.6337302823828601</c:v>
                </c:pt>
                <c:pt idx="1143">
                  <c:v>-3.1290584642201402</c:v>
                </c:pt>
                <c:pt idx="1144">
                  <c:v>-36.283552296949239</c:v>
                </c:pt>
                <c:pt idx="1145">
                  <c:v>-35.125767286820825</c:v>
                </c:pt>
                <c:pt idx="1146">
                  <c:v>-18.490984661974064</c:v>
                </c:pt>
                <c:pt idx="1147">
                  <c:v>12.618916850462783</c:v>
                </c:pt>
                <c:pt idx="1148">
                  <c:v>10.529949442374734</c:v>
                </c:pt>
                <c:pt idx="1149">
                  <c:v>2.8192223005982955</c:v>
                </c:pt>
                <c:pt idx="1150">
                  <c:v>-27.382597937023512</c:v>
                </c:pt>
                <c:pt idx="1151">
                  <c:v>14.811122943886975</c:v>
                </c:pt>
                <c:pt idx="1152">
                  <c:v>-14.989786050107167</c:v>
                </c:pt>
                <c:pt idx="1153">
                  <c:v>-29.031480944148182</c:v>
                </c:pt>
                <c:pt idx="1154">
                  <c:v>32.580798423131483</c:v>
                </c:pt>
                <c:pt idx="1155">
                  <c:v>-9.7529055010275307</c:v>
                </c:pt>
                <c:pt idx="1156">
                  <c:v>-6.9262162118234745</c:v>
                </c:pt>
                <c:pt idx="1157">
                  <c:v>-33.743160206145618</c:v>
                </c:pt>
                <c:pt idx="1158">
                  <c:v>28.485192287104457</c:v>
                </c:pt>
                <c:pt idx="1159">
                  <c:v>16.508892709551539</c:v>
                </c:pt>
                <c:pt idx="1160">
                  <c:v>-27.096003467970981</c:v>
                </c:pt>
                <c:pt idx="1161">
                  <c:v>-1.3916805056086705</c:v>
                </c:pt>
                <c:pt idx="1162">
                  <c:v>-20.030318914993824</c:v>
                </c:pt>
                <c:pt idx="1163">
                  <c:v>-8.8213342866565796</c:v>
                </c:pt>
                <c:pt idx="1164">
                  <c:v>-9.2083249981679529</c:v>
                </c:pt>
                <c:pt idx="1165">
                  <c:v>37.609477760516626</c:v>
                </c:pt>
                <c:pt idx="1166">
                  <c:v>24.211739556240541</c:v>
                </c:pt>
                <c:pt idx="1167">
                  <c:v>21.271226366343154</c:v>
                </c:pt>
                <c:pt idx="1168">
                  <c:v>16.943855844958044</c:v>
                </c:pt>
                <c:pt idx="1169">
                  <c:v>-4.2400163128364952</c:v>
                </c:pt>
                <c:pt idx="1170">
                  <c:v>43.119367829365011</c:v>
                </c:pt>
                <c:pt idx="1171">
                  <c:v>4.8499607771403754</c:v>
                </c:pt>
                <c:pt idx="1172">
                  <c:v>9.8020176332889442</c:v>
                </c:pt>
                <c:pt idx="1173">
                  <c:v>13.527930750150571</c:v>
                </c:pt>
                <c:pt idx="1174">
                  <c:v>19.925449233634037</c:v>
                </c:pt>
                <c:pt idx="1175">
                  <c:v>-27.946279738371885</c:v>
                </c:pt>
                <c:pt idx="1176">
                  <c:v>-25.477522812609955</c:v>
                </c:pt>
                <c:pt idx="1177">
                  <c:v>-9.6726309491367175</c:v>
                </c:pt>
                <c:pt idx="1178">
                  <c:v>6.2361561978718907</c:v>
                </c:pt>
                <c:pt idx="1179">
                  <c:v>38.645670010464777</c:v>
                </c:pt>
                <c:pt idx="1180">
                  <c:v>-6.9293675484397692</c:v>
                </c:pt>
                <c:pt idx="1181">
                  <c:v>9.2121631863950473</c:v>
                </c:pt>
                <c:pt idx="1182">
                  <c:v>12.056507909268017</c:v>
                </c:pt>
                <c:pt idx="1183">
                  <c:v>-17.562637120775875</c:v>
                </c:pt>
                <c:pt idx="1184">
                  <c:v>14.324767827447417</c:v>
                </c:pt>
                <c:pt idx="1185">
                  <c:v>-28.668540071412867</c:v>
                </c:pt>
                <c:pt idx="1186">
                  <c:v>37.34927415308416</c:v>
                </c:pt>
                <c:pt idx="1187">
                  <c:v>-7.0739293681079713</c:v>
                </c:pt>
                <c:pt idx="1188">
                  <c:v>-50.308797161883206</c:v>
                </c:pt>
                <c:pt idx="1189">
                  <c:v>4.1675741872308034</c:v>
                </c:pt>
                <c:pt idx="1190">
                  <c:v>-8.0048873367609925</c:v>
                </c:pt>
                <c:pt idx="1191">
                  <c:v>3.6709590746966363</c:v>
                </c:pt>
                <c:pt idx="1192">
                  <c:v>-15.049304531081566</c:v>
                </c:pt>
                <c:pt idx="1193">
                  <c:v>25.545367141386947</c:v>
                </c:pt>
                <c:pt idx="1194">
                  <c:v>-9.5974556413330241</c:v>
                </c:pt>
                <c:pt idx="1195">
                  <c:v>24.57867963637019</c:v>
                </c:pt>
                <c:pt idx="1196">
                  <c:v>-10.876097563375998</c:v>
                </c:pt>
                <c:pt idx="1197">
                  <c:v>-26.059983813859748</c:v>
                </c:pt>
                <c:pt idx="1198">
                  <c:v>-43.930516454658324</c:v>
                </c:pt>
                <c:pt idx="1199">
                  <c:v>-11.697094598402865</c:v>
                </c:pt>
                <c:pt idx="1200">
                  <c:v>14.063455260029457</c:v>
                </c:pt>
                <c:pt idx="1201">
                  <c:v>4.1565678712911751</c:v>
                </c:pt>
                <c:pt idx="1202">
                  <c:v>12.823516509219271</c:v>
                </c:pt>
                <c:pt idx="1203">
                  <c:v>-52.215175031646901</c:v>
                </c:pt>
                <c:pt idx="1204">
                  <c:v>7.9901580266625674</c:v>
                </c:pt>
                <c:pt idx="1205">
                  <c:v>14.891749978995012</c:v>
                </c:pt>
                <c:pt idx="1206">
                  <c:v>-18.717617411064062</c:v>
                </c:pt>
                <c:pt idx="1207">
                  <c:v>-40.048164462377926</c:v>
                </c:pt>
                <c:pt idx="1208">
                  <c:v>-31.4104524986694</c:v>
                </c:pt>
                <c:pt idx="1209">
                  <c:v>-16.51135007752519</c:v>
                </c:pt>
                <c:pt idx="1210">
                  <c:v>26.877547929348946</c:v>
                </c:pt>
                <c:pt idx="1211">
                  <c:v>23.469754688547518</c:v>
                </c:pt>
                <c:pt idx="1212">
                  <c:v>-28.618482229490837</c:v>
                </c:pt>
                <c:pt idx="1213">
                  <c:v>-81.208542161850247</c:v>
                </c:pt>
                <c:pt idx="1214">
                  <c:v>19.235170588083253</c:v>
                </c:pt>
                <c:pt idx="1215">
                  <c:v>-18.636145974429901</c:v>
                </c:pt>
                <c:pt idx="1216">
                  <c:v>58.958675839992893</c:v>
                </c:pt>
                <c:pt idx="1217">
                  <c:v>22.530031368808878</c:v>
                </c:pt>
                <c:pt idx="1218">
                  <c:v>-5.9270110241473981</c:v>
                </c:pt>
                <c:pt idx="1219">
                  <c:v>-3.3055727029973823</c:v>
                </c:pt>
                <c:pt idx="1220">
                  <c:v>39.62649518089794</c:v>
                </c:pt>
                <c:pt idx="1221">
                  <c:v>45.776082981872392</c:v>
                </c:pt>
                <c:pt idx="1222">
                  <c:v>33.519235593513756</c:v>
                </c:pt>
                <c:pt idx="1223">
                  <c:v>-22.075044956131819</c:v>
                </c:pt>
                <c:pt idx="1224">
                  <c:v>-30.028338081658699</c:v>
                </c:pt>
                <c:pt idx="1225">
                  <c:v>7.2429885350457299</c:v>
                </c:pt>
                <c:pt idx="1226">
                  <c:v>6.2615945880708992</c:v>
                </c:pt>
                <c:pt idx="1227">
                  <c:v>16.2885941613516</c:v>
                </c:pt>
                <c:pt idx="1228">
                  <c:v>-12.201075902892349</c:v>
                </c:pt>
                <c:pt idx="1229">
                  <c:v>28.161601862836836</c:v>
                </c:pt>
                <c:pt idx="1230">
                  <c:v>-47.282671339017995</c:v>
                </c:pt>
                <c:pt idx="1231">
                  <c:v>12.341335143754906</c:v>
                </c:pt>
                <c:pt idx="1232">
                  <c:v>-24.460282060257651</c:v>
                </c:pt>
                <c:pt idx="1233">
                  <c:v>-16.393033647003328</c:v>
                </c:pt>
                <c:pt idx="1234">
                  <c:v>-15.286763723459396</c:v>
                </c:pt>
                <c:pt idx="1235">
                  <c:v>-50.460432056315803</c:v>
                </c:pt>
                <c:pt idx="1236">
                  <c:v>0.73912539990788917</c:v>
                </c:pt>
                <c:pt idx="1237">
                  <c:v>24.690123518275463</c:v>
                </c:pt>
                <c:pt idx="1238">
                  <c:v>4.8454567112577802</c:v>
                </c:pt>
                <c:pt idx="1239">
                  <c:v>-6.6388390339417906</c:v>
                </c:pt>
                <c:pt idx="1240">
                  <c:v>-19.432714614293179</c:v>
                </c:pt>
                <c:pt idx="1241">
                  <c:v>35.405399861859955</c:v>
                </c:pt>
                <c:pt idx="1242">
                  <c:v>19.497862338649959</c:v>
                </c:pt>
                <c:pt idx="1243">
                  <c:v>-10.004706578275021</c:v>
                </c:pt>
                <c:pt idx="1244">
                  <c:v>-16.589243664427705</c:v>
                </c:pt>
                <c:pt idx="1245">
                  <c:v>-7.1265484596240638</c:v>
                </c:pt>
                <c:pt idx="1246">
                  <c:v>5.7032993726086296</c:v>
                </c:pt>
                <c:pt idx="1247">
                  <c:v>24.072751596002092</c:v>
                </c:pt>
                <c:pt idx="1248">
                  <c:v>40.32916265018104</c:v>
                </c:pt>
                <c:pt idx="1249">
                  <c:v>4.2981113445618995</c:v>
                </c:pt>
                <c:pt idx="1250">
                  <c:v>1.5296404474838181</c:v>
                </c:pt>
                <c:pt idx="1251">
                  <c:v>-19.387907314757818</c:v>
                </c:pt>
                <c:pt idx="1252">
                  <c:v>1.1917991842260462</c:v>
                </c:pt>
                <c:pt idx="1253">
                  <c:v>3.8042824585639949</c:v>
                </c:pt>
                <c:pt idx="1254">
                  <c:v>3.890733506556276</c:v>
                </c:pt>
                <c:pt idx="1255">
                  <c:v>-4.5605177425814984</c:v>
                </c:pt>
                <c:pt idx="1256">
                  <c:v>7.7097009015553031</c:v>
                </c:pt>
                <c:pt idx="1257">
                  <c:v>-31.624283115314149</c:v>
                </c:pt>
                <c:pt idx="1258">
                  <c:v>3.2500008639809024</c:v>
                </c:pt>
                <c:pt idx="1259">
                  <c:v>-47.815912650041142</c:v>
                </c:pt>
                <c:pt idx="1260">
                  <c:v>31.996263064131476</c:v>
                </c:pt>
                <c:pt idx="1261">
                  <c:v>13.688842019633526</c:v>
                </c:pt>
                <c:pt idx="1262">
                  <c:v>-21.470170573311798</c:v>
                </c:pt>
                <c:pt idx="1263">
                  <c:v>-24.465210540655058</c:v>
                </c:pt>
                <c:pt idx="1264">
                  <c:v>-16.670135922566821</c:v>
                </c:pt>
                <c:pt idx="1265">
                  <c:v>27.652406950795228</c:v>
                </c:pt>
                <c:pt idx="1266">
                  <c:v>-18.910602627462957</c:v>
                </c:pt>
                <c:pt idx="1267">
                  <c:v>-34.337667511576562</c:v>
                </c:pt>
                <c:pt idx="1268">
                  <c:v>24.150815136522432</c:v>
                </c:pt>
                <c:pt idx="1269">
                  <c:v>7.3629938663637819</c:v>
                </c:pt>
                <c:pt idx="1270">
                  <c:v>-5.617651555277023</c:v>
                </c:pt>
                <c:pt idx="1271">
                  <c:v>-26.975497471794704</c:v>
                </c:pt>
                <c:pt idx="1272">
                  <c:v>39.697249545164404</c:v>
                </c:pt>
                <c:pt idx="1273">
                  <c:v>15.328944464166359</c:v>
                </c:pt>
                <c:pt idx="1274">
                  <c:v>2.9906363053488754</c:v>
                </c:pt>
                <c:pt idx="1275">
                  <c:v>7.0722087896906247</c:v>
                </c:pt>
                <c:pt idx="1276">
                  <c:v>7.3638028808961735</c:v>
                </c:pt>
                <c:pt idx="1277">
                  <c:v>12.347431083855408</c:v>
                </c:pt>
                <c:pt idx="1278">
                  <c:v>-7.1403135091830041</c:v>
                </c:pt>
                <c:pt idx="1279">
                  <c:v>-18.255236630644134</c:v>
                </c:pt>
                <c:pt idx="1280">
                  <c:v>-12.976402498970156</c:v>
                </c:pt>
                <c:pt idx="1281">
                  <c:v>-19.417379013940621</c:v>
                </c:pt>
                <c:pt idx="1282">
                  <c:v>-6.067890464406366</c:v>
                </c:pt>
                <c:pt idx="1283">
                  <c:v>-8.943935036106291</c:v>
                </c:pt>
                <c:pt idx="1284">
                  <c:v>13.586002504459227</c:v>
                </c:pt>
                <c:pt idx="1285">
                  <c:v>-5.8774892220266199</c:v>
                </c:pt>
                <c:pt idx="1286">
                  <c:v>38.580170131383149</c:v>
                </c:pt>
                <c:pt idx="1287">
                  <c:v>-28.282354402624673</c:v>
                </c:pt>
                <c:pt idx="1288">
                  <c:v>22.489864405387028</c:v>
                </c:pt>
                <c:pt idx="1289">
                  <c:v>28.086250718014451</c:v>
                </c:pt>
                <c:pt idx="1290">
                  <c:v>28.06365361739946</c:v>
                </c:pt>
                <c:pt idx="1291">
                  <c:v>-10.191996485542983</c:v>
                </c:pt>
                <c:pt idx="1292">
                  <c:v>-20.495342835507998</c:v>
                </c:pt>
                <c:pt idx="1293">
                  <c:v>20.319540694925863</c:v>
                </c:pt>
                <c:pt idx="1294">
                  <c:v>-9.2464128076758456</c:v>
                </c:pt>
                <c:pt idx="1295">
                  <c:v>-1.7115873784279358</c:v>
                </c:pt>
                <c:pt idx="1296">
                  <c:v>47.006786028172101</c:v>
                </c:pt>
                <c:pt idx="1297">
                  <c:v>-31.371642822788608</c:v>
                </c:pt>
                <c:pt idx="1298">
                  <c:v>34.929346840281426</c:v>
                </c:pt>
                <c:pt idx="1299">
                  <c:v>-33.577025777844597</c:v>
                </c:pt>
                <c:pt idx="1300">
                  <c:v>8.1824200787877057</c:v>
                </c:pt>
                <c:pt idx="1301">
                  <c:v>-6.0523681260949544</c:v>
                </c:pt>
                <c:pt idx="1302">
                  <c:v>20.959777122461777</c:v>
                </c:pt>
                <c:pt idx="1303">
                  <c:v>-30.684308109901831</c:v>
                </c:pt>
                <c:pt idx="1304">
                  <c:v>-23.129972836588074</c:v>
                </c:pt>
                <c:pt idx="1305">
                  <c:v>-54.70612411693385</c:v>
                </c:pt>
                <c:pt idx="1306">
                  <c:v>-1.0767607494785092</c:v>
                </c:pt>
                <c:pt idx="1307">
                  <c:v>-17.740034644103829</c:v>
                </c:pt>
                <c:pt idx="1308">
                  <c:v>4.4037205054535011</c:v>
                </c:pt>
                <c:pt idx="1309">
                  <c:v>34.20441617638847</c:v>
                </c:pt>
                <c:pt idx="1310">
                  <c:v>-25.214213222791489</c:v>
                </c:pt>
                <c:pt idx="1311">
                  <c:v>-25.114075622363014</c:v>
                </c:pt>
                <c:pt idx="1312">
                  <c:v>8.2349529241584811</c:v>
                </c:pt>
                <c:pt idx="1313">
                  <c:v>-20.435603471692126</c:v>
                </c:pt>
                <c:pt idx="1314">
                  <c:v>-44.842713724301305</c:v>
                </c:pt>
                <c:pt idx="1315">
                  <c:v>8.876312025779832</c:v>
                </c:pt>
                <c:pt idx="1316">
                  <c:v>20.292490899063527</c:v>
                </c:pt>
                <c:pt idx="1317">
                  <c:v>6.94733161965992</c:v>
                </c:pt>
                <c:pt idx="1318">
                  <c:v>-15.535356033757418</c:v>
                </c:pt>
                <c:pt idx="1319">
                  <c:v>0.43173337307851495</c:v>
                </c:pt>
                <c:pt idx="1320">
                  <c:v>3.0271885578480004</c:v>
                </c:pt>
                <c:pt idx="1321">
                  <c:v>-2.2810726186093122</c:v>
                </c:pt>
                <c:pt idx="1322">
                  <c:v>-3.4340527939397338</c:v>
                </c:pt>
                <c:pt idx="1323">
                  <c:v>18.485950269642867</c:v>
                </c:pt>
                <c:pt idx="1324">
                  <c:v>-2.5626152147290555</c:v>
                </c:pt>
                <c:pt idx="1325">
                  <c:v>-1.9075882467856939</c:v>
                </c:pt>
                <c:pt idx="1326">
                  <c:v>20.260733061555733</c:v>
                </c:pt>
                <c:pt idx="1327">
                  <c:v>32.704623154801297</c:v>
                </c:pt>
                <c:pt idx="1328">
                  <c:v>-3.5391675639052749</c:v>
                </c:pt>
                <c:pt idx="1329">
                  <c:v>-9.7932600339039855</c:v>
                </c:pt>
                <c:pt idx="1330">
                  <c:v>-46.027022536280406</c:v>
                </c:pt>
                <c:pt idx="1331">
                  <c:v>15.361930484665502</c:v>
                </c:pt>
                <c:pt idx="1332">
                  <c:v>29.422860375725538</c:v>
                </c:pt>
                <c:pt idx="1333">
                  <c:v>55.106237834774049</c:v>
                </c:pt>
                <c:pt idx="1334">
                  <c:v>23.230443024143661</c:v>
                </c:pt>
                <c:pt idx="1335">
                  <c:v>-5.3474110117443958</c:v>
                </c:pt>
                <c:pt idx="1336">
                  <c:v>-39.526804021809667</c:v>
                </c:pt>
                <c:pt idx="1337">
                  <c:v>-20.56817438139678</c:v>
                </c:pt>
                <c:pt idx="1338">
                  <c:v>36.600173054526053</c:v>
                </c:pt>
                <c:pt idx="1339">
                  <c:v>4.4687973183560796</c:v>
                </c:pt>
                <c:pt idx="1340">
                  <c:v>9.1229905364451156</c:v>
                </c:pt>
                <c:pt idx="1341">
                  <c:v>-35.798418738314709</c:v>
                </c:pt>
                <c:pt idx="1342">
                  <c:v>-8.9950376093213862</c:v>
                </c:pt>
                <c:pt idx="1343">
                  <c:v>14.191876791000576</c:v>
                </c:pt>
                <c:pt idx="1344">
                  <c:v>18.802660645318898</c:v>
                </c:pt>
                <c:pt idx="1345">
                  <c:v>34.246155331279326</c:v>
                </c:pt>
                <c:pt idx="1346">
                  <c:v>25.330458670640979</c:v>
                </c:pt>
                <c:pt idx="1347">
                  <c:v>9.1106293877288742</c:v>
                </c:pt>
                <c:pt idx="1348">
                  <c:v>14.455618669325665</c:v>
                </c:pt>
                <c:pt idx="1349">
                  <c:v>-13.978888491117193</c:v>
                </c:pt>
                <c:pt idx="1350">
                  <c:v>13.645710931100293</c:v>
                </c:pt>
                <c:pt idx="1351">
                  <c:v>-22.118297044028061</c:v>
                </c:pt>
                <c:pt idx="1352">
                  <c:v>38.80503353659519</c:v>
                </c:pt>
                <c:pt idx="1353">
                  <c:v>14.188326139614343</c:v>
                </c:pt>
                <c:pt idx="1354">
                  <c:v>-9.0574930773150228</c:v>
                </c:pt>
                <c:pt idx="1355">
                  <c:v>-18.829018088666608</c:v>
                </c:pt>
                <c:pt idx="1356">
                  <c:v>42.832852479606899</c:v>
                </c:pt>
                <c:pt idx="1357">
                  <c:v>2.5713693274558409</c:v>
                </c:pt>
                <c:pt idx="1358">
                  <c:v>-7.4371545311467688</c:v>
                </c:pt>
                <c:pt idx="1359">
                  <c:v>24.037836166245427</c:v>
                </c:pt>
                <c:pt idx="1360">
                  <c:v>12.826733624599942</c:v>
                </c:pt>
                <c:pt idx="1361">
                  <c:v>9.2241241290393674</c:v>
                </c:pt>
                <c:pt idx="1362">
                  <c:v>-53.387068702586021</c:v>
                </c:pt>
                <c:pt idx="1363">
                  <c:v>27.97458886729628</c:v>
                </c:pt>
                <c:pt idx="1364">
                  <c:v>-34.414151769036195</c:v>
                </c:pt>
                <c:pt idx="1365">
                  <c:v>-11.73152142512224</c:v>
                </c:pt>
                <c:pt idx="1366">
                  <c:v>52.260192680405964</c:v>
                </c:pt>
                <c:pt idx="1367">
                  <c:v>-24.019394524146094</c:v>
                </c:pt>
                <c:pt idx="1368">
                  <c:v>-7.0941936925491333</c:v>
                </c:pt>
                <c:pt idx="1369">
                  <c:v>27.281893946084672</c:v>
                </c:pt>
                <c:pt idx="1370">
                  <c:v>-14.533331974300276</c:v>
                </c:pt>
                <c:pt idx="1371">
                  <c:v>6.3858006678650581</c:v>
                </c:pt>
                <c:pt idx="1372">
                  <c:v>15.922701125349709</c:v>
                </c:pt>
                <c:pt idx="1373">
                  <c:v>4.0729719930144803</c:v>
                </c:pt>
                <c:pt idx="1374">
                  <c:v>-34.95576997357572</c:v>
                </c:pt>
                <c:pt idx="1375">
                  <c:v>10.838340482961552</c:v>
                </c:pt>
                <c:pt idx="1376">
                  <c:v>-29.438299885816576</c:v>
                </c:pt>
                <c:pt idx="1377">
                  <c:v>-7.7388738018834555</c:v>
                </c:pt>
                <c:pt idx="1378">
                  <c:v>7.1568611977517591</c:v>
                </c:pt>
                <c:pt idx="1379">
                  <c:v>-13.580416697913359</c:v>
                </c:pt>
                <c:pt idx="1380">
                  <c:v>-50.149623414941743</c:v>
                </c:pt>
                <c:pt idx="1381">
                  <c:v>-7.5960307664227873</c:v>
                </c:pt>
                <c:pt idx="1382">
                  <c:v>23.626499772639601</c:v>
                </c:pt>
                <c:pt idx="1383">
                  <c:v>12.228908749019265</c:v>
                </c:pt>
                <c:pt idx="1384">
                  <c:v>-11.165354507141265</c:v>
                </c:pt>
                <c:pt idx="1385">
                  <c:v>19.965712738037766</c:v>
                </c:pt>
                <c:pt idx="1386">
                  <c:v>51.86606790304743</c:v>
                </c:pt>
                <c:pt idx="1387">
                  <c:v>79.150921215125635</c:v>
                </c:pt>
                <c:pt idx="1388">
                  <c:v>61.314968391794523</c:v>
                </c:pt>
                <c:pt idx="1389">
                  <c:v>13.306455553839976</c:v>
                </c:pt>
                <c:pt idx="1390">
                  <c:v>6.7287886874016518</c:v>
                </c:pt>
                <c:pt idx="1391">
                  <c:v>-17.678390180340802</c:v>
                </c:pt>
                <c:pt idx="1392">
                  <c:v>-6.9607547276533479</c:v>
                </c:pt>
                <c:pt idx="1393">
                  <c:v>-0.33504091780794576</c:v>
                </c:pt>
                <c:pt idx="1394">
                  <c:v>26.965772106019926</c:v>
                </c:pt>
                <c:pt idx="1395">
                  <c:v>13.638495897299856</c:v>
                </c:pt>
                <c:pt idx="1396">
                  <c:v>11.138026378912</c:v>
                </c:pt>
                <c:pt idx="1397">
                  <c:v>7.5164073694025602</c:v>
                </c:pt>
                <c:pt idx="1398">
                  <c:v>3.3571281900972956</c:v>
                </c:pt>
                <c:pt idx="1399">
                  <c:v>-28.067637130814308</c:v>
                </c:pt>
                <c:pt idx="1400">
                  <c:v>-56.740785444302091</c:v>
                </c:pt>
                <c:pt idx="1401">
                  <c:v>-10.096213893675046</c:v>
                </c:pt>
                <c:pt idx="1402">
                  <c:v>32.011367756830211</c:v>
                </c:pt>
                <c:pt idx="1403">
                  <c:v>43.674951356101829</c:v>
                </c:pt>
                <c:pt idx="1404">
                  <c:v>5.8220720492465805</c:v>
                </c:pt>
                <c:pt idx="1405">
                  <c:v>-18.331638088447928</c:v>
                </c:pt>
                <c:pt idx="1406">
                  <c:v>9.6237164896943153</c:v>
                </c:pt>
                <c:pt idx="1407">
                  <c:v>-30.762064268371404</c:v>
                </c:pt>
                <c:pt idx="1408">
                  <c:v>-4.1971158449727195</c:v>
                </c:pt>
                <c:pt idx="1409">
                  <c:v>21.133776110808938</c:v>
                </c:pt>
                <c:pt idx="1410">
                  <c:v>-26.059889650429021</c:v>
                </c:pt>
                <c:pt idx="1411">
                  <c:v>1.8970776585032503</c:v>
                </c:pt>
                <c:pt idx="1412">
                  <c:v>6.5610842733491506</c:v>
                </c:pt>
                <c:pt idx="1413">
                  <c:v>2.2362813602909601</c:v>
                </c:pt>
                <c:pt idx="1414">
                  <c:v>-10.20219351826511</c:v>
                </c:pt>
                <c:pt idx="1415">
                  <c:v>20.283021757152426</c:v>
                </c:pt>
                <c:pt idx="1416">
                  <c:v>-18.654051424978945</c:v>
                </c:pt>
                <c:pt idx="1417">
                  <c:v>-43.650429051017809</c:v>
                </c:pt>
                <c:pt idx="1418">
                  <c:v>-16.923321524530834</c:v>
                </c:pt>
                <c:pt idx="1419">
                  <c:v>10.116996768389093</c:v>
                </c:pt>
                <c:pt idx="1420">
                  <c:v>-11.095656707918636</c:v>
                </c:pt>
                <c:pt idx="1421">
                  <c:v>27.050767845043328</c:v>
                </c:pt>
                <c:pt idx="1422">
                  <c:v>-38.362822542722448</c:v>
                </c:pt>
                <c:pt idx="1423">
                  <c:v>-21.482890513544028</c:v>
                </c:pt>
                <c:pt idx="1424">
                  <c:v>-1.9313542464887714</c:v>
                </c:pt>
                <c:pt idx="1425">
                  <c:v>13.456331040835801</c:v>
                </c:pt>
                <c:pt idx="1426">
                  <c:v>-26.720720128170502</c:v>
                </c:pt>
                <c:pt idx="1427">
                  <c:v>-1.9817710178397305</c:v>
                </c:pt>
                <c:pt idx="1428">
                  <c:v>43.889766005745429</c:v>
                </c:pt>
                <c:pt idx="1429">
                  <c:v>-9.6026596257618113</c:v>
                </c:pt>
                <c:pt idx="1430">
                  <c:v>-6.1223319816297828</c:v>
                </c:pt>
                <c:pt idx="1431">
                  <c:v>8.7720339413458639</c:v>
                </c:pt>
                <c:pt idx="1432">
                  <c:v>28.162231113173458</c:v>
                </c:pt>
                <c:pt idx="1433">
                  <c:v>-0.5307564657540077</c:v>
                </c:pt>
                <c:pt idx="1434">
                  <c:v>-19.886741310423165</c:v>
                </c:pt>
                <c:pt idx="1435">
                  <c:v>0.70758655284137095</c:v>
                </c:pt>
                <c:pt idx="1436">
                  <c:v>11.160144041687623</c:v>
                </c:pt>
                <c:pt idx="1437">
                  <c:v>2.8285865829998245</c:v>
                </c:pt>
                <c:pt idx="1438">
                  <c:v>43.578448489440987</c:v>
                </c:pt>
                <c:pt idx="1439">
                  <c:v>-32.372611819071565</c:v>
                </c:pt>
                <c:pt idx="1440">
                  <c:v>4.6996989026117344</c:v>
                </c:pt>
                <c:pt idx="1441">
                  <c:v>-30.208339906688092</c:v>
                </c:pt>
                <c:pt idx="1442">
                  <c:v>-44.817449098853118</c:v>
                </c:pt>
                <c:pt idx="1443">
                  <c:v>-9.9161725839805648</c:v>
                </c:pt>
                <c:pt idx="1444">
                  <c:v>9.6000955250703299</c:v>
                </c:pt>
                <c:pt idx="1445">
                  <c:v>-2.3635392078792945</c:v>
                </c:pt>
                <c:pt idx="1446">
                  <c:v>8.3226724400608809</c:v>
                </c:pt>
                <c:pt idx="1447">
                  <c:v>6.3528758736576405</c:v>
                </c:pt>
                <c:pt idx="1448">
                  <c:v>-22.58725713358227</c:v>
                </c:pt>
                <c:pt idx="1449">
                  <c:v>18.35706780529409</c:v>
                </c:pt>
                <c:pt idx="1450">
                  <c:v>-12.912473045265832</c:v>
                </c:pt>
                <c:pt idx="1451">
                  <c:v>-15.5948357031186</c:v>
                </c:pt>
                <c:pt idx="1452">
                  <c:v>-26.68182403341827</c:v>
                </c:pt>
                <c:pt idx="1453">
                  <c:v>-35.740708021408196</c:v>
                </c:pt>
                <c:pt idx="1454">
                  <c:v>5.5519424026050954</c:v>
                </c:pt>
                <c:pt idx="1455">
                  <c:v>8.1685182359060707E-2</c:v>
                </c:pt>
                <c:pt idx="1456">
                  <c:v>5.9154220653706862</c:v>
                </c:pt>
                <c:pt idx="1457">
                  <c:v>18.017791422836773</c:v>
                </c:pt>
                <c:pt idx="1458">
                  <c:v>-22.717673857484826</c:v>
                </c:pt>
                <c:pt idx="1459">
                  <c:v>21.676199090725671</c:v>
                </c:pt>
                <c:pt idx="1460">
                  <c:v>49.319675899411052</c:v>
                </c:pt>
                <c:pt idx="1461">
                  <c:v>10.013298394018225</c:v>
                </c:pt>
                <c:pt idx="1462">
                  <c:v>7.1308908020455943</c:v>
                </c:pt>
                <c:pt idx="1463">
                  <c:v>27.210934671460301</c:v>
                </c:pt>
                <c:pt idx="1464">
                  <c:v>28.93280658693422</c:v>
                </c:pt>
                <c:pt idx="1465">
                  <c:v>14.271793189614408</c:v>
                </c:pt>
                <c:pt idx="1466">
                  <c:v>32.902632143773275</c:v>
                </c:pt>
                <c:pt idx="1467">
                  <c:v>-4.5715659501946551</c:v>
                </c:pt>
                <c:pt idx="1468">
                  <c:v>5.779611456450974</c:v>
                </c:pt>
                <c:pt idx="1469">
                  <c:v>-50.405884439704344</c:v>
                </c:pt>
                <c:pt idx="1470">
                  <c:v>-12.144749475491295</c:v>
                </c:pt>
                <c:pt idx="1471">
                  <c:v>6.3876988502855152</c:v>
                </c:pt>
                <c:pt idx="1472">
                  <c:v>18.017962940808808</c:v>
                </c:pt>
                <c:pt idx="1473">
                  <c:v>8.4900221468792392</c:v>
                </c:pt>
                <c:pt idx="1474">
                  <c:v>-19.335622596544887</c:v>
                </c:pt>
                <c:pt idx="1475">
                  <c:v>-5.0151465277475804</c:v>
                </c:pt>
                <c:pt idx="1476">
                  <c:v>55.42388055101592</c:v>
                </c:pt>
                <c:pt idx="1477">
                  <c:v>32.533533868541589</c:v>
                </c:pt>
                <c:pt idx="1478">
                  <c:v>15.726859559162838</c:v>
                </c:pt>
                <c:pt idx="1479">
                  <c:v>9.1350814120100754</c:v>
                </c:pt>
                <c:pt idx="1480">
                  <c:v>-12.036921275256246</c:v>
                </c:pt>
                <c:pt idx="1481">
                  <c:v>-2.5955311057284658</c:v>
                </c:pt>
                <c:pt idx="1482">
                  <c:v>-15.883987084865549</c:v>
                </c:pt>
                <c:pt idx="1483">
                  <c:v>-4.3237318394632078</c:v>
                </c:pt>
                <c:pt idx="1484">
                  <c:v>-28.900591956567297</c:v>
                </c:pt>
                <c:pt idx="1485">
                  <c:v>-30.121385640882274</c:v>
                </c:pt>
                <c:pt idx="1486">
                  <c:v>-5.3284680656556</c:v>
                </c:pt>
                <c:pt idx="1487">
                  <c:v>20.036021504063751</c:v>
                </c:pt>
                <c:pt idx="1488">
                  <c:v>-22.363828402588119</c:v>
                </c:pt>
                <c:pt idx="1489">
                  <c:v>-24.739652268272998</c:v>
                </c:pt>
                <c:pt idx="1490">
                  <c:v>-6.5868671919892652</c:v>
                </c:pt>
                <c:pt idx="1491">
                  <c:v>0.26469780069866805</c:v>
                </c:pt>
                <c:pt idx="1492">
                  <c:v>-11.137731183205446</c:v>
                </c:pt>
                <c:pt idx="1493">
                  <c:v>16.162405335621376</c:v>
                </c:pt>
                <c:pt idx="1494">
                  <c:v>-5.6369034741039323</c:v>
                </c:pt>
                <c:pt idx="1495">
                  <c:v>38.996934183549527</c:v>
                </c:pt>
                <c:pt idx="1496">
                  <c:v>-33.041139592324683</c:v>
                </c:pt>
                <c:pt idx="1497">
                  <c:v>-22.032112888306866</c:v>
                </c:pt>
                <c:pt idx="1498">
                  <c:v>-16.761811442899674</c:v>
                </c:pt>
                <c:pt idx="1499">
                  <c:v>-7.4840569075383954</c:v>
                </c:pt>
                <c:pt idx="1500">
                  <c:v>12.019459510016272</c:v>
                </c:pt>
                <c:pt idx="1501">
                  <c:v>-19.305450450818796</c:v>
                </c:pt>
                <c:pt idx="1502">
                  <c:v>59.733068164273732</c:v>
                </c:pt>
                <c:pt idx="1503">
                  <c:v>-33.142733948694044</c:v>
                </c:pt>
                <c:pt idx="1504">
                  <c:v>-17.031290958976673</c:v>
                </c:pt>
                <c:pt idx="1505">
                  <c:v>-12.809028244952183</c:v>
                </c:pt>
                <c:pt idx="1506">
                  <c:v>13.205357352703089</c:v>
                </c:pt>
                <c:pt idx="1507">
                  <c:v>-8.3926588892488425</c:v>
                </c:pt>
                <c:pt idx="1508">
                  <c:v>17.639106080142867</c:v>
                </c:pt>
                <c:pt idx="1509">
                  <c:v>29.072393131697673</c:v>
                </c:pt>
                <c:pt idx="1510">
                  <c:v>1.6836594583761333</c:v>
                </c:pt>
                <c:pt idx="1511">
                  <c:v>28.638613926572038</c:v>
                </c:pt>
                <c:pt idx="1512">
                  <c:v>5.8531107429385507</c:v>
                </c:pt>
                <c:pt idx="1513">
                  <c:v>21.813510828803871</c:v>
                </c:pt>
                <c:pt idx="1514">
                  <c:v>17.819354776383118</c:v>
                </c:pt>
                <c:pt idx="1515">
                  <c:v>44.465424653041644</c:v>
                </c:pt>
                <c:pt idx="1516">
                  <c:v>10.842293251119315</c:v>
                </c:pt>
                <c:pt idx="1517">
                  <c:v>-4.0426823609163751</c:v>
                </c:pt>
                <c:pt idx="1518">
                  <c:v>4.2156997701367445</c:v>
                </c:pt>
                <c:pt idx="1519">
                  <c:v>3.5678857289133346</c:v>
                </c:pt>
                <c:pt idx="1520">
                  <c:v>-16.479064683882648</c:v>
                </c:pt>
                <c:pt idx="1521">
                  <c:v>-10.603103959854357</c:v>
                </c:pt>
                <c:pt idx="1522">
                  <c:v>-20.427520032784724</c:v>
                </c:pt>
                <c:pt idx="1523">
                  <c:v>36.855578256858514</c:v>
                </c:pt>
                <c:pt idx="1524">
                  <c:v>21.276608546149838</c:v>
                </c:pt>
                <c:pt idx="1525">
                  <c:v>67.850350803276527</c:v>
                </c:pt>
                <c:pt idx="1526">
                  <c:v>22.36977901080639</c:v>
                </c:pt>
                <c:pt idx="1527">
                  <c:v>51.182772317384561</c:v>
                </c:pt>
                <c:pt idx="1528">
                  <c:v>-2.3644716792175635</c:v>
                </c:pt>
                <c:pt idx="1529">
                  <c:v>2.5257910104577341E-2</c:v>
                </c:pt>
                <c:pt idx="1530">
                  <c:v>-19.175820297758975</c:v>
                </c:pt>
                <c:pt idx="1531">
                  <c:v>-23.932089193530725</c:v>
                </c:pt>
                <c:pt idx="1532">
                  <c:v>26.068817038293027</c:v>
                </c:pt>
                <c:pt idx="1533">
                  <c:v>5.9322385305767593</c:v>
                </c:pt>
                <c:pt idx="1534">
                  <c:v>-31.742107522195216</c:v>
                </c:pt>
                <c:pt idx="1535">
                  <c:v>3.5553824997618904</c:v>
                </c:pt>
                <c:pt idx="1536">
                  <c:v>0.55164703366805357</c:v>
                </c:pt>
                <c:pt idx="1537">
                  <c:v>70.934745722099336</c:v>
                </c:pt>
                <c:pt idx="1538">
                  <c:v>27.487394517279235</c:v>
                </c:pt>
                <c:pt idx="1539">
                  <c:v>42.360949427243824</c:v>
                </c:pt>
                <c:pt idx="1540">
                  <c:v>4.7714123291189203</c:v>
                </c:pt>
                <c:pt idx="1541">
                  <c:v>35.792811828827169</c:v>
                </c:pt>
                <c:pt idx="1542">
                  <c:v>28.157685202481144</c:v>
                </c:pt>
                <c:pt idx="1543">
                  <c:v>39.040993237365505</c:v>
                </c:pt>
                <c:pt idx="1544">
                  <c:v>-48.264001322861503</c:v>
                </c:pt>
                <c:pt idx="1545">
                  <c:v>20.041434268005492</c:v>
                </c:pt>
                <c:pt idx="1546">
                  <c:v>22.830087841823246</c:v>
                </c:pt>
                <c:pt idx="1547">
                  <c:v>-1.4306907245978877</c:v>
                </c:pt>
                <c:pt idx="1548">
                  <c:v>-27.625089533819494</c:v>
                </c:pt>
                <c:pt idx="1549">
                  <c:v>-5.9888415845063045</c:v>
                </c:pt>
                <c:pt idx="1550">
                  <c:v>42.655126219561659</c:v>
                </c:pt>
                <c:pt idx="1551">
                  <c:v>-13.942405492436228</c:v>
                </c:pt>
                <c:pt idx="1552">
                  <c:v>5.358134875776102</c:v>
                </c:pt>
                <c:pt idx="1553">
                  <c:v>16.139124348751171</c:v>
                </c:pt>
                <c:pt idx="1554">
                  <c:v>-2.6966926647859983</c:v>
                </c:pt>
                <c:pt idx="1555">
                  <c:v>-0.80028946802706868</c:v>
                </c:pt>
                <c:pt idx="1556">
                  <c:v>36.642534327100194</c:v>
                </c:pt>
                <c:pt idx="1557">
                  <c:v>22.099641268351149</c:v>
                </c:pt>
                <c:pt idx="1558">
                  <c:v>29.732771981404149</c:v>
                </c:pt>
                <c:pt idx="1559">
                  <c:v>3.7236042710714989</c:v>
                </c:pt>
                <c:pt idx="1560">
                  <c:v>-2.4702666073201791</c:v>
                </c:pt>
                <c:pt idx="1561">
                  <c:v>3.3296397130749114</c:v>
                </c:pt>
                <c:pt idx="1562">
                  <c:v>2.8507965087717491</c:v>
                </c:pt>
                <c:pt idx="1563">
                  <c:v>-2.6878481247803849</c:v>
                </c:pt>
                <c:pt idx="1564">
                  <c:v>38.890772262339262</c:v>
                </c:pt>
                <c:pt idx="1565">
                  <c:v>17.668030079392587</c:v>
                </c:pt>
                <c:pt idx="1566">
                  <c:v>13.904977088931892</c:v>
                </c:pt>
                <c:pt idx="1567">
                  <c:v>-2.2888526312074657</c:v>
                </c:pt>
                <c:pt idx="1568">
                  <c:v>8.8751714158452426</c:v>
                </c:pt>
                <c:pt idx="1569">
                  <c:v>3.0659660606914159</c:v>
                </c:pt>
                <c:pt idx="1570">
                  <c:v>10.428253955060033</c:v>
                </c:pt>
                <c:pt idx="1571">
                  <c:v>13.285397463418008</c:v>
                </c:pt>
                <c:pt idx="1572">
                  <c:v>60.667773724719687</c:v>
                </c:pt>
                <c:pt idx="1573">
                  <c:v>-13.161477193649784</c:v>
                </c:pt>
                <c:pt idx="1574">
                  <c:v>-6.5254275511053903</c:v>
                </c:pt>
                <c:pt idx="1575">
                  <c:v>-38.298226457526454</c:v>
                </c:pt>
                <c:pt idx="1576">
                  <c:v>28.590287712185944</c:v>
                </c:pt>
                <c:pt idx="1577">
                  <c:v>-5.0313671863295637</c:v>
                </c:pt>
                <c:pt idx="1578">
                  <c:v>48.084343927636283</c:v>
                </c:pt>
                <c:pt idx="1579">
                  <c:v>63.15760226531826</c:v>
                </c:pt>
                <c:pt idx="1580">
                  <c:v>51.225051990013469</c:v>
                </c:pt>
                <c:pt idx="1581">
                  <c:v>18.167192780532794</c:v>
                </c:pt>
                <c:pt idx="1582">
                  <c:v>-45.034660137440227</c:v>
                </c:pt>
                <c:pt idx="1583">
                  <c:v>-3.7133897180252604</c:v>
                </c:pt>
                <c:pt idx="1584">
                  <c:v>-16.498397180580284</c:v>
                </c:pt>
                <c:pt idx="1585">
                  <c:v>6.4747465172057286</c:v>
                </c:pt>
                <c:pt idx="1586">
                  <c:v>-24.492247891307688</c:v>
                </c:pt>
                <c:pt idx="1587">
                  <c:v>-12.73716468415037</c:v>
                </c:pt>
                <c:pt idx="1588">
                  <c:v>10.463889997474448</c:v>
                </c:pt>
                <c:pt idx="1589">
                  <c:v>35.49121580467903</c:v>
                </c:pt>
                <c:pt idx="1590">
                  <c:v>2.6265032239734674</c:v>
                </c:pt>
                <c:pt idx="1591">
                  <c:v>-5.1711301242275871</c:v>
                </c:pt>
                <c:pt idx="1592">
                  <c:v>1.2800360663122385</c:v>
                </c:pt>
                <c:pt idx="1593">
                  <c:v>36.089809339355178</c:v>
                </c:pt>
                <c:pt idx="1594">
                  <c:v>-0.3551293043616523</c:v>
                </c:pt>
                <c:pt idx="1595">
                  <c:v>-31.057335767864874</c:v>
                </c:pt>
                <c:pt idx="1596">
                  <c:v>9.7725726240920352</c:v>
                </c:pt>
                <c:pt idx="1597">
                  <c:v>34.031451919069681</c:v>
                </c:pt>
                <c:pt idx="1598">
                  <c:v>36.059307766453429</c:v>
                </c:pt>
                <c:pt idx="1599">
                  <c:v>1.5941295477907671</c:v>
                </c:pt>
                <c:pt idx="1600">
                  <c:v>-8.950280887309054</c:v>
                </c:pt>
                <c:pt idx="1601">
                  <c:v>3.8670509282340078</c:v>
                </c:pt>
                <c:pt idx="1602">
                  <c:v>5.3637046777033746</c:v>
                </c:pt>
                <c:pt idx="1603">
                  <c:v>2.7213560768794292</c:v>
                </c:pt>
                <c:pt idx="1604">
                  <c:v>-38.034770727984764</c:v>
                </c:pt>
                <c:pt idx="1605">
                  <c:v>16.460371768956502</c:v>
                </c:pt>
                <c:pt idx="1606">
                  <c:v>-7.0708304915962943</c:v>
                </c:pt>
                <c:pt idx="1607">
                  <c:v>9.019854348688666</c:v>
                </c:pt>
                <c:pt idx="1608">
                  <c:v>9.9576050414769384</c:v>
                </c:pt>
                <c:pt idx="1609">
                  <c:v>-31.458822826067472</c:v>
                </c:pt>
                <c:pt idx="1610">
                  <c:v>45.094418294041205</c:v>
                </c:pt>
                <c:pt idx="1611">
                  <c:v>24.071394465565756</c:v>
                </c:pt>
                <c:pt idx="1612">
                  <c:v>-30.25382493771432</c:v>
                </c:pt>
                <c:pt idx="1613">
                  <c:v>3.3827839983493049</c:v>
                </c:pt>
                <c:pt idx="1614">
                  <c:v>-13.439146485911749</c:v>
                </c:pt>
                <c:pt idx="1615">
                  <c:v>-7.5247755319904597</c:v>
                </c:pt>
                <c:pt idx="1616">
                  <c:v>-5.7386470560588094</c:v>
                </c:pt>
                <c:pt idx="1617">
                  <c:v>-12.102436939813115</c:v>
                </c:pt>
                <c:pt idx="1618">
                  <c:v>-13.153522503574294</c:v>
                </c:pt>
                <c:pt idx="1619">
                  <c:v>-10.071977620438471</c:v>
                </c:pt>
                <c:pt idx="1620">
                  <c:v>-11.024660523453994</c:v>
                </c:pt>
                <c:pt idx="1621">
                  <c:v>7.274931772888749</c:v>
                </c:pt>
                <c:pt idx="1622">
                  <c:v>33.827534586677153</c:v>
                </c:pt>
                <c:pt idx="1623">
                  <c:v>-7.0748658349104288</c:v>
                </c:pt>
                <c:pt idx="1624">
                  <c:v>2.4669495883766612</c:v>
                </c:pt>
                <c:pt idx="1625">
                  <c:v>4.295298743142089</c:v>
                </c:pt>
                <c:pt idx="1626">
                  <c:v>7.5163737681385898</c:v>
                </c:pt>
                <c:pt idx="1627">
                  <c:v>-31.449920450915734</c:v>
                </c:pt>
                <c:pt idx="1628">
                  <c:v>-5.7529550263475917</c:v>
                </c:pt>
                <c:pt idx="1629">
                  <c:v>-21.268966741261082</c:v>
                </c:pt>
                <c:pt idx="1630">
                  <c:v>-36.985804370969312</c:v>
                </c:pt>
                <c:pt idx="1631">
                  <c:v>45.484414276088906</c:v>
                </c:pt>
                <c:pt idx="1632">
                  <c:v>36.801563998552353</c:v>
                </c:pt>
                <c:pt idx="1633">
                  <c:v>-19.388473102288895</c:v>
                </c:pt>
                <c:pt idx="1634">
                  <c:v>-15.289796777913887</c:v>
                </c:pt>
                <c:pt idx="1635">
                  <c:v>-14.858654841978273</c:v>
                </c:pt>
                <c:pt idx="1636">
                  <c:v>22.806227443032352</c:v>
                </c:pt>
                <c:pt idx="1637">
                  <c:v>-14.229097032699462</c:v>
                </c:pt>
                <c:pt idx="1638">
                  <c:v>4.0227347140499017</c:v>
                </c:pt>
                <c:pt idx="1639">
                  <c:v>1.9842573386458089</c:v>
                </c:pt>
                <c:pt idx="1640">
                  <c:v>38.29479451543159</c:v>
                </c:pt>
                <c:pt idx="1641">
                  <c:v>-5.5383227184025365</c:v>
                </c:pt>
                <c:pt idx="1642">
                  <c:v>-6.122806196622653</c:v>
                </c:pt>
                <c:pt idx="1643">
                  <c:v>-22.280907685440557</c:v>
                </c:pt>
                <c:pt idx="1644">
                  <c:v>42.28126672891355</c:v>
                </c:pt>
                <c:pt idx="1645">
                  <c:v>-42.913344431251325</c:v>
                </c:pt>
                <c:pt idx="1646">
                  <c:v>-5.389920172280533</c:v>
                </c:pt>
                <c:pt idx="1647">
                  <c:v>10.188818506250858</c:v>
                </c:pt>
                <c:pt idx="1648">
                  <c:v>15.860233426379802</c:v>
                </c:pt>
                <c:pt idx="1649">
                  <c:v>36.867801002376993</c:v>
                </c:pt>
                <c:pt idx="1650">
                  <c:v>-3.1407186705306858</c:v>
                </c:pt>
                <c:pt idx="1651">
                  <c:v>-37.853003196145835</c:v>
                </c:pt>
                <c:pt idx="1652">
                  <c:v>-5.5258045562486666</c:v>
                </c:pt>
                <c:pt idx="1653">
                  <c:v>-1.9924253781136287</c:v>
                </c:pt>
                <c:pt idx="1654">
                  <c:v>37.252337159967553</c:v>
                </c:pt>
                <c:pt idx="1655">
                  <c:v>40.244964222265239</c:v>
                </c:pt>
                <c:pt idx="1656">
                  <c:v>7.8632603943534862</c:v>
                </c:pt>
                <c:pt idx="1657">
                  <c:v>9.4054384492970851</c:v>
                </c:pt>
                <c:pt idx="1658">
                  <c:v>19.821086396444198</c:v>
                </c:pt>
                <c:pt idx="1659">
                  <c:v>21.460113418431586</c:v>
                </c:pt>
                <c:pt idx="1660">
                  <c:v>5.6379085529152819</c:v>
                </c:pt>
                <c:pt idx="1661">
                  <c:v>-19.964007269811848</c:v>
                </c:pt>
                <c:pt idx="1662">
                  <c:v>-21.69916632743946</c:v>
                </c:pt>
                <c:pt idx="1663">
                  <c:v>6.0102664604967782</c:v>
                </c:pt>
                <c:pt idx="1664">
                  <c:v>5.0969378733189306</c:v>
                </c:pt>
                <c:pt idx="1665">
                  <c:v>59.958887274055442</c:v>
                </c:pt>
                <c:pt idx="1666">
                  <c:v>19.583419335940302</c:v>
                </c:pt>
                <c:pt idx="1667">
                  <c:v>-31.426955059738468</c:v>
                </c:pt>
                <c:pt idx="1668">
                  <c:v>3.4553690372247039</c:v>
                </c:pt>
                <c:pt idx="1669">
                  <c:v>12.137533432113051</c:v>
                </c:pt>
                <c:pt idx="1670">
                  <c:v>-22.469061056151109</c:v>
                </c:pt>
                <c:pt idx="1671">
                  <c:v>-24.351632238711982</c:v>
                </c:pt>
                <c:pt idx="1672">
                  <c:v>4.9536316545775723</c:v>
                </c:pt>
                <c:pt idx="1673">
                  <c:v>29.849651756936062</c:v>
                </c:pt>
                <c:pt idx="1674">
                  <c:v>12.541456379545478</c:v>
                </c:pt>
                <c:pt idx="1675">
                  <c:v>36.252201645525247</c:v>
                </c:pt>
                <c:pt idx="1676">
                  <c:v>42.758333115249783</c:v>
                </c:pt>
                <c:pt idx="1677">
                  <c:v>-38.976315898569382</c:v>
                </c:pt>
                <c:pt idx="1678">
                  <c:v>6.0249913399683646</c:v>
                </c:pt>
                <c:pt idx="1679">
                  <c:v>8.8667606264933401</c:v>
                </c:pt>
                <c:pt idx="1680">
                  <c:v>-2.8056781503945598</c:v>
                </c:pt>
                <c:pt idx="1681">
                  <c:v>-37.432046437312025</c:v>
                </c:pt>
                <c:pt idx="1682">
                  <c:v>-5.5708673490209675</c:v>
                </c:pt>
                <c:pt idx="1683">
                  <c:v>1.3168827004291257</c:v>
                </c:pt>
                <c:pt idx="1684">
                  <c:v>-16.378560479984756</c:v>
                </c:pt>
                <c:pt idx="1685">
                  <c:v>2.2030412288102914</c:v>
                </c:pt>
                <c:pt idx="1686">
                  <c:v>-2.4248798525709425</c:v>
                </c:pt>
                <c:pt idx="1687">
                  <c:v>6.2179355252004056</c:v>
                </c:pt>
                <c:pt idx="1688">
                  <c:v>-8.2999338021829576</c:v>
                </c:pt>
                <c:pt idx="1689">
                  <c:v>-7.4536216034613574</c:v>
                </c:pt>
                <c:pt idx="1690">
                  <c:v>3.4798761316946454</c:v>
                </c:pt>
                <c:pt idx="1691">
                  <c:v>-4.0337752141485499</c:v>
                </c:pt>
                <c:pt idx="1692">
                  <c:v>-16.216816974788969</c:v>
                </c:pt>
                <c:pt idx="1693">
                  <c:v>26.111177322266592</c:v>
                </c:pt>
                <c:pt idx="1694">
                  <c:v>13.619070629246574</c:v>
                </c:pt>
                <c:pt idx="1695">
                  <c:v>27.615105474241354</c:v>
                </c:pt>
                <c:pt idx="1696">
                  <c:v>4.9852377171152558</c:v>
                </c:pt>
                <c:pt idx="1697">
                  <c:v>-34.344188819532818</c:v>
                </c:pt>
                <c:pt idx="1698">
                  <c:v>-10.070784055429622</c:v>
                </c:pt>
                <c:pt idx="1699">
                  <c:v>-46.626249400665607</c:v>
                </c:pt>
                <c:pt idx="1700">
                  <c:v>6.4043535268674487</c:v>
                </c:pt>
                <c:pt idx="1701">
                  <c:v>20.734132397371514</c:v>
                </c:pt>
                <c:pt idx="1702">
                  <c:v>1.3504313047685119</c:v>
                </c:pt>
                <c:pt idx="1703">
                  <c:v>23.884922793818657</c:v>
                </c:pt>
                <c:pt idx="1704">
                  <c:v>-15.967503763510345</c:v>
                </c:pt>
                <c:pt idx="1705">
                  <c:v>1.5427115489309084</c:v>
                </c:pt>
                <c:pt idx="1706">
                  <c:v>24.053694897461597</c:v>
                </c:pt>
                <c:pt idx="1707">
                  <c:v>9.3642489309252905</c:v>
                </c:pt>
                <c:pt idx="1708">
                  <c:v>76.966028967364252</c:v>
                </c:pt>
                <c:pt idx="1709">
                  <c:v>8.3863362918076909</c:v>
                </c:pt>
                <c:pt idx="1710">
                  <c:v>58.34161571254424</c:v>
                </c:pt>
                <c:pt idx="1711">
                  <c:v>22.65087837329369</c:v>
                </c:pt>
                <c:pt idx="1712">
                  <c:v>-41.170768306002948</c:v>
                </c:pt>
                <c:pt idx="1713">
                  <c:v>-23.287927420681683</c:v>
                </c:pt>
                <c:pt idx="1714">
                  <c:v>-8.3269156706928733</c:v>
                </c:pt>
                <c:pt idx="1715">
                  <c:v>37.545888158703875</c:v>
                </c:pt>
                <c:pt idx="1716">
                  <c:v>28.905644371333352</c:v>
                </c:pt>
                <c:pt idx="1717">
                  <c:v>-25.826060477331918</c:v>
                </c:pt>
                <c:pt idx="1718">
                  <c:v>5.6754698779048312</c:v>
                </c:pt>
                <c:pt idx="1719">
                  <c:v>1.7467853658709545</c:v>
                </c:pt>
                <c:pt idx="1720">
                  <c:v>8.0145109681648901</c:v>
                </c:pt>
                <c:pt idx="1721">
                  <c:v>-9.9579259345518523</c:v>
                </c:pt>
                <c:pt idx="1722">
                  <c:v>-11.896124606088515</c:v>
                </c:pt>
                <c:pt idx="1723">
                  <c:v>-5.9180194227662595</c:v>
                </c:pt>
                <c:pt idx="1724">
                  <c:v>50.352316662014303</c:v>
                </c:pt>
                <c:pt idx="1725">
                  <c:v>-4.8780917182740904</c:v>
                </c:pt>
                <c:pt idx="1726">
                  <c:v>-12.834681130249042</c:v>
                </c:pt>
                <c:pt idx="1727">
                  <c:v>-11.383996087907814</c:v>
                </c:pt>
                <c:pt idx="1728">
                  <c:v>38.664428790295332</c:v>
                </c:pt>
                <c:pt idx="1729">
                  <c:v>11.630799062278873</c:v>
                </c:pt>
                <c:pt idx="1730">
                  <c:v>10.001590704973063</c:v>
                </c:pt>
                <c:pt idx="1731">
                  <c:v>13.217469969894818</c:v>
                </c:pt>
                <c:pt idx="1732">
                  <c:v>22.044848487259134</c:v>
                </c:pt>
                <c:pt idx="1733">
                  <c:v>-17.804090419993667</c:v>
                </c:pt>
                <c:pt idx="1734">
                  <c:v>42.001918126397221</c:v>
                </c:pt>
                <c:pt idx="1735">
                  <c:v>-23.8567794047969</c:v>
                </c:pt>
                <c:pt idx="1736">
                  <c:v>-13.423568413286224</c:v>
                </c:pt>
                <c:pt idx="1737">
                  <c:v>-24.56168741225137</c:v>
                </c:pt>
                <c:pt idx="1738">
                  <c:v>47.907708782330559</c:v>
                </c:pt>
                <c:pt idx="1739">
                  <c:v>-1.1699097569815451</c:v>
                </c:pt>
                <c:pt idx="1740">
                  <c:v>45.340325176685049</c:v>
                </c:pt>
                <c:pt idx="1741">
                  <c:v>20.424465754435879</c:v>
                </c:pt>
                <c:pt idx="1742">
                  <c:v>-23.211691033745545</c:v>
                </c:pt>
                <c:pt idx="1743">
                  <c:v>1.8565884483152364</c:v>
                </c:pt>
                <c:pt idx="1744">
                  <c:v>2.6679047233178301</c:v>
                </c:pt>
                <c:pt idx="1745">
                  <c:v>-21.177894793981277</c:v>
                </c:pt>
                <c:pt idx="1746">
                  <c:v>-13.467936546065067</c:v>
                </c:pt>
                <c:pt idx="1747">
                  <c:v>6.1588166861488247</c:v>
                </c:pt>
                <c:pt idx="1748">
                  <c:v>13.104080253678802</c:v>
                </c:pt>
                <c:pt idx="1749">
                  <c:v>-20.587175407661896</c:v>
                </c:pt>
                <c:pt idx="1750">
                  <c:v>-2.1937734191033291</c:v>
                </c:pt>
                <c:pt idx="1751">
                  <c:v>-33.745230450603117</c:v>
                </c:pt>
                <c:pt idx="1752">
                  <c:v>-36.78009946561675</c:v>
                </c:pt>
                <c:pt idx="1753">
                  <c:v>-4.3133805189847898</c:v>
                </c:pt>
                <c:pt idx="1754">
                  <c:v>47.430951704365604</c:v>
                </c:pt>
                <c:pt idx="1755">
                  <c:v>-20.321285733510351</c:v>
                </c:pt>
                <c:pt idx="1756">
                  <c:v>-17.217003842460333</c:v>
                </c:pt>
                <c:pt idx="1757">
                  <c:v>1.5919818256249663E-2</c:v>
                </c:pt>
                <c:pt idx="1758">
                  <c:v>29.301229812617226</c:v>
                </c:pt>
                <c:pt idx="1759">
                  <c:v>18.111728728890462</c:v>
                </c:pt>
                <c:pt idx="1760">
                  <c:v>-20.299153950036064</c:v>
                </c:pt>
                <c:pt idx="1761">
                  <c:v>-0.69284402584405957</c:v>
                </c:pt>
                <c:pt idx="1762">
                  <c:v>11.172180228222077</c:v>
                </c:pt>
                <c:pt idx="1763">
                  <c:v>-36.123617194060309</c:v>
                </c:pt>
                <c:pt idx="1764">
                  <c:v>38.11318690481049</c:v>
                </c:pt>
                <c:pt idx="1765">
                  <c:v>-5.5361905076531208</c:v>
                </c:pt>
                <c:pt idx="1766">
                  <c:v>-6.3843458989442654</c:v>
                </c:pt>
                <c:pt idx="1767">
                  <c:v>34.354274992408321</c:v>
                </c:pt>
                <c:pt idx="1768">
                  <c:v>-3.4225164733493472</c:v>
                </c:pt>
                <c:pt idx="1769">
                  <c:v>15.577416756560302</c:v>
                </c:pt>
                <c:pt idx="1770">
                  <c:v>11.084480626708885</c:v>
                </c:pt>
                <c:pt idx="1771">
                  <c:v>24.06508559963142</c:v>
                </c:pt>
                <c:pt idx="1772">
                  <c:v>7.5289434508915765</c:v>
                </c:pt>
                <c:pt idx="1773">
                  <c:v>-4.8989376072412956</c:v>
                </c:pt>
                <c:pt idx="1774">
                  <c:v>4.16230944113014</c:v>
                </c:pt>
                <c:pt idx="1775">
                  <c:v>-24.200361918774114</c:v>
                </c:pt>
                <c:pt idx="1776">
                  <c:v>-28.61343549594239</c:v>
                </c:pt>
                <c:pt idx="1777">
                  <c:v>-40.382820956018143</c:v>
                </c:pt>
                <c:pt idx="1778">
                  <c:v>25.901814488745391</c:v>
                </c:pt>
                <c:pt idx="1779">
                  <c:v>7.499542558277315</c:v>
                </c:pt>
                <c:pt idx="1780">
                  <c:v>-47.692015580476074</c:v>
                </c:pt>
                <c:pt idx="1781">
                  <c:v>12.793466645136142</c:v>
                </c:pt>
                <c:pt idx="1782">
                  <c:v>8.3283518726669321</c:v>
                </c:pt>
                <c:pt idx="1783">
                  <c:v>-20.175734965511946</c:v>
                </c:pt>
                <c:pt idx="1784">
                  <c:v>-21.721140862265074</c:v>
                </c:pt>
                <c:pt idx="1785">
                  <c:v>-7.784929589330444</c:v>
                </c:pt>
                <c:pt idx="1786">
                  <c:v>40.908152154151807</c:v>
                </c:pt>
                <c:pt idx="1787">
                  <c:v>35.073890087200581</c:v>
                </c:pt>
                <c:pt idx="1788">
                  <c:v>31.967733504488383</c:v>
                </c:pt>
                <c:pt idx="1789">
                  <c:v>15.959084676161305</c:v>
                </c:pt>
                <c:pt idx="1790">
                  <c:v>-36.943987915541619</c:v>
                </c:pt>
                <c:pt idx="1791">
                  <c:v>-43.456318866444271</c:v>
                </c:pt>
                <c:pt idx="1792">
                  <c:v>-9.0312187098956223</c:v>
                </c:pt>
                <c:pt idx="1793">
                  <c:v>-26.006745352657759</c:v>
                </c:pt>
                <c:pt idx="1794">
                  <c:v>-15.983906988736896</c:v>
                </c:pt>
                <c:pt idx="1795">
                  <c:v>70.718654094546352</c:v>
                </c:pt>
                <c:pt idx="1796">
                  <c:v>-1.5297326819156711</c:v>
                </c:pt>
                <c:pt idx="1797">
                  <c:v>-17.229676265591273</c:v>
                </c:pt>
                <c:pt idx="1798">
                  <c:v>29.102631297201377</c:v>
                </c:pt>
                <c:pt idx="1799">
                  <c:v>-26.932587168358857</c:v>
                </c:pt>
                <c:pt idx="1800">
                  <c:v>-7.133973687328381</c:v>
                </c:pt>
                <c:pt idx="1801">
                  <c:v>-32.528471955175306</c:v>
                </c:pt>
                <c:pt idx="1802">
                  <c:v>-1.6479164404453841</c:v>
                </c:pt>
                <c:pt idx="1803">
                  <c:v>27.174238970105939</c:v>
                </c:pt>
                <c:pt idx="1804">
                  <c:v>8.7951887251981891</c:v>
                </c:pt>
                <c:pt idx="1805">
                  <c:v>-48.301656870642475</c:v>
                </c:pt>
                <c:pt idx="1806">
                  <c:v>1.8559569360247665</c:v>
                </c:pt>
                <c:pt idx="1807">
                  <c:v>4.6792691167724225</c:v>
                </c:pt>
                <c:pt idx="1808">
                  <c:v>16.594493406114694</c:v>
                </c:pt>
                <c:pt idx="1809">
                  <c:v>27.769412025545268</c:v>
                </c:pt>
                <c:pt idx="1810">
                  <c:v>-4.5300491746590241</c:v>
                </c:pt>
                <c:pt idx="1811">
                  <c:v>34.449745853721694</c:v>
                </c:pt>
                <c:pt idx="1812">
                  <c:v>2.4878443691132106</c:v>
                </c:pt>
                <c:pt idx="1813">
                  <c:v>6.7430320487325375</c:v>
                </c:pt>
                <c:pt idx="1814">
                  <c:v>10.905481051263115</c:v>
                </c:pt>
                <c:pt idx="1815">
                  <c:v>-40.069998687769342</c:v>
                </c:pt>
                <c:pt idx="1816">
                  <c:v>-25.120885764168779</c:v>
                </c:pt>
                <c:pt idx="1817">
                  <c:v>-4.9355702845233766</c:v>
                </c:pt>
                <c:pt idx="1818">
                  <c:v>-11.216783551995499</c:v>
                </c:pt>
                <c:pt idx="1819">
                  <c:v>-24.794212808997173</c:v>
                </c:pt>
                <c:pt idx="1820">
                  <c:v>-30.686996800607499</c:v>
                </c:pt>
                <c:pt idx="1821">
                  <c:v>11.267111106936039</c:v>
                </c:pt>
                <c:pt idx="1822">
                  <c:v>6.809023477908295</c:v>
                </c:pt>
                <c:pt idx="1823">
                  <c:v>-9.5277252495314517</c:v>
                </c:pt>
                <c:pt idx="1824">
                  <c:v>32.355062216998839</c:v>
                </c:pt>
                <c:pt idx="1825">
                  <c:v>24.586755365531435</c:v>
                </c:pt>
                <c:pt idx="1826">
                  <c:v>6.1924244855740378</c:v>
                </c:pt>
                <c:pt idx="1827">
                  <c:v>-7.1859817709791027</c:v>
                </c:pt>
                <c:pt idx="1828">
                  <c:v>45.573995637201001</c:v>
                </c:pt>
                <c:pt idx="1829">
                  <c:v>2.8270240731223995</c:v>
                </c:pt>
                <c:pt idx="1830">
                  <c:v>-23.721004030228976</c:v>
                </c:pt>
                <c:pt idx="1831">
                  <c:v>-21.653812151879457</c:v>
                </c:pt>
                <c:pt idx="1832">
                  <c:v>29.393462670288226</c:v>
                </c:pt>
                <c:pt idx="1833">
                  <c:v>-12.323190332235484</c:v>
                </c:pt>
                <c:pt idx="1834">
                  <c:v>1.2846654104362503</c:v>
                </c:pt>
                <c:pt idx="1835">
                  <c:v>13.863414402604056</c:v>
                </c:pt>
                <c:pt idx="1836">
                  <c:v>-34.883174698331935</c:v>
                </c:pt>
                <c:pt idx="1837">
                  <c:v>-5.53438194199272</c:v>
                </c:pt>
                <c:pt idx="1838">
                  <c:v>51.015819110390268</c:v>
                </c:pt>
                <c:pt idx="1839">
                  <c:v>42.791415475886424</c:v>
                </c:pt>
                <c:pt idx="1840">
                  <c:v>79.428160500472956</c:v>
                </c:pt>
                <c:pt idx="1841">
                  <c:v>29.31652322984845</c:v>
                </c:pt>
                <c:pt idx="1842">
                  <c:v>-4.0184747745049449</c:v>
                </c:pt>
                <c:pt idx="1843">
                  <c:v>-4.2155542499069742</c:v>
                </c:pt>
                <c:pt idx="1844">
                  <c:v>-10.725220427544686</c:v>
                </c:pt>
                <c:pt idx="1845">
                  <c:v>30.527657422666039</c:v>
                </c:pt>
                <c:pt idx="1846">
                  <c:v>-8.7314702567247036</c:v>
                </c:pt>
                <c:pt idx="1847">
                  <c:v>8.8222721383923943</c:v>
                </c:pt>
                <c:pt idx="1848">
                  <c:v>32.30960855786423</c:v>
                </c:pt>
                <c:pt idx="1849">
                  <c:v>-5.7764852311836252</c:v>
                </c:pt>
                <c:pt idx="1850">
                  <c:v>23.088232885460616</c:v>
                </c:pt>
                <c:pt idx="1851">
                  <c:v>-3.8843065659991387</c:v>
                </c:pt>
                <c:pt idx="1852">
                  <c:v>5.1621878783430661</c:v>
                </c:pt>
                <c:pt idx="1853">
                  <c:v>-26.96053433912099</c:v>
                </c:pt>
                <c:pt idx="1854">
                  <c:v>-20.212485376873865</c:v>
                </c:pt>
                <c:pt idx="1855">
                  <c:v>3.1524051776352202</c:v>
                </c:pt>
                <c:pt idx="1856">
                  <c:v>38.72691901418505</c:v>
                </c:pt>
                <c:pt idx="1857">
                  <c:v>-15.148602449380556</c:v>
                </c:pt>
                <c:pt idx="1858">
                  <c:v>3.5537185322326166</c:v>
                </c:pt>
                <c:pt idx="1859">
                  <c:v>23.333516845258522</c:v>
                </c:pt>
                <c:pt idx="1860">
                  <c:v>2.2348889218597807</c:v>
                </c:pt>
                <c:pt idx="1861">
                  <c:v>-9.084990531188506</c:v>
                </c:pt>
                <c:pt idx="1862">
                  <c:v>7.7521730870882992</c:v>
                </c:pt>
                <c:pt idx="1863">
                  <c:v>9.0057970518183534</c:v>
                </c:pt>
                <c:pt idx="1864">
                  <c:v>-16.524986331834981</c:v>
                </c:pt>
                <c:pt idx="1865">
                  <c:v>6.6359121971512778</c:v>
                </c:pt>
                <c:pt idx="1866">
                  <c:v>-8.4764207953049784</c:v>
                </c:pt>
                <c:pt idx="1867">
                  <c:v>15.694789763030602</c:v>
                </c:pt>
                <c:pt idx="1868">
                  <c:v>-31.805402392475251</c:v>
                </c:pt>
                <c:pt idx="1869">
                  <c:v>-6.6931122484885135</c:v>
                </c:pt>
                <c:pt idx="1870">
                  <c:v>28.072474599698733</c:v>
                </c:pt>
                <c:pt idx="1871">
                  <c:v>25.915772501992485</c:v>
                </c:pt>
                <c:pt idx="1872">
                  <c:v>-24.792807812436731</c:v>
                </c:pt>
                <c:pt idx="1873">
                  <c:v>-4.2083079165190656</c:v>
                </c:pt>
                <c:pt idx="1874">
                  <c:v>31.493729146416161</c:v>
                </c:pt>
                <c:pt idx="1875">
                  <c:v>0.52403511456829455</c:v>
                </c:pt>
                <c:pt idx="1876">
                  <c:v>-28.843491723991711</c:v>
                </c:pt>
                <c:pt idx="1877">
                  <c:v>-40.528546950468794</c:v>
                </c:pt>
                <c:pt idx="1878">
                  <c:v>-11.299701072146977</c:v>
                </c:pt>
                <c:pt idx="1879">
                  <c:v>18.661227663233703</c:v>
                </c:pt>
                <c:pt idx="1880">
                  <c:v>-23.144541769775067</c:v>
                </c:pt>
                <c:pt idx="1881">
                  <c:v>33.761615650716358</c:v>
                </c:pt>
                <c:pt idx="1882">
                  <c:v>8.7867106918102014</c:v>
                </c:pt>
                <c:pt idx="1883">
                  <c:v>33.049629908907605</c:v>
                </c:pt>
                <c:pt idx="1884">
                  <c:v>18.000422000038402</c:v>
                </c:pt>
                <c:pt idx="1885">
                  <c:v>15.010228682845426</c:v>
                </c:pt>
                <c:pt idx="1886">
                  <c:v>-23.832185843252855</c:v>
                </c:pt>
                <c:pt idx="1887">
                  <c:v>16.962450398806375</c:v>
                </c:pt>
                <c:pt idx="1888">
                  <c:v>23.644437117721701</c:v>
                </c:pt>
                <c:pt idx="1889">
                  <c:v>-23.796816067813683</c:v>
                </c:pt>
                <c:pt idx="1890">
                  <c:v>0.92337348876592473</c:v>
                </c:pt>
                <c:pt idx="1891">
                  <c:v>28.709402259424273</c:v>
                </c:pt>
                <c:pt idx="1892">
                  <c:v>-34.328643595674343</c:v>
                </c:pt>
                <c:pt idx="1893">
                  <c:v>-28.129557897076626</c:v>
                </c:pt>
                <c:pt idx="1894">
                  <c:v>30.879109419162013</c:v>
                </c:pt>
                <c:pt idx="1895">
                  <c:v>32.497065122223688</c:v>
                </c:pt>
                <c:pt idx="1896">
                  <c:v>-13.675627002926046</c:v>
                </c:pt>
                <c:pt idx="1897">
                  <c:v>-6.0297886221249808</c:v>
                </c:pt>
                <c:pt idx="1898">
                  <c:v>-0.1341251113196904</c:v>
                </c:pt>
                <c:pt idx="1899">
                  <c:v>15.672108560842085</c:v>
                </c:pt>
                <c:pt idx="1900">
                  <c:v>-47.228038263124702</c:v>
                </c:pt>
                <c:pt idx="1901">
                  <c:v>27.670279689597585</c:v>
                </c:pt>
                <c:pt idx="1902">
                  <c:v>-38.199476969787611</c:v>
                </c:pt>
                <c:pt idx="1903">
                  <c:v>15.637041760481813</c:v>
                </c:pt>
                <c:pt idx="1904">
                  <c:v>-23.981976147685689</c:v>
                </c:pt>
                <c:pt idx="1905">
                  <c:v>-6.7483575002688356</c:v>
                </c:pt>
                <c:pt idx="1906">
                  <c:v>-4.6713821590077753</c:v>
                </c:pt>
                <c:pt idx="1907">
                  <c:v>-33.020507548165668</c:v>
                </c:pt>
                <c:pt idx="1908">
                  <c:v>-6.2288184785080167</c:v>
                </c:pt>
                <c:pt idx="1909">
                  <c:v>0.95314776178498728</c:v>
                </c:pt>
                <c:pt idx="1910">
                  <c:v>21.116845417373277</c:v>
                </c:pt>
                <c:pt idx="1911">
                  <c:v>25.102965148530316</c:v>
                </c:pt>
                <c:pt idx="1912">
                  <c:v>14.869687916190912</c:v>
                </c:pt>
                <c:pt idx="1913">
                  <c:v>21.767702006741278</c:v>
                </c:pt>
                <c:pt idx="1914">
                  <c:v>-11.968340265378924</c:v>
                </c:pt>
                <c:pt idx="1915">
                  <c:v>-4.5590112432908247</c:v>
                </c:pt>
                <c:pt idx="1916">
                  <c:v>-16.818573890049244</c:v>
                </c:pt>
                <c:pt idx="1917">
                  <c:v>-1.4509243787637807</c:v>
                </c:pt>
                <c:pt idx="1918">
                  <c:v>17.255054562707077</c:v>
                </c:pt>
                <c:pt idx="1919">
                  <c:v>2.7287389750696391</c:v>
                </c:pt>
                <c:pt idx="1920">
                  <c:v>19.391075010817939</c:v>
                </c:pt>
                <c:pt idx="1921">
                  <c:v>-34.504646285167368</c:v>
                </c:pt>
                <c:pt idx="1922">
                  <c:v>-26.433049927718315</c:v>
                </c:pt>
                <c:pt idx="1923">
                  <c:v>-8.7133266908867153</c:v>
                </c:pt>
                <c:pt idx="1924">
                  <c:v>-33.959015429603781</c:v>
                </c:pt>
                <c:pt idx="1925">
                  <c:v>-26.999339791914014</c:v>
                </c:pt>
                <c:pt idx="1926">
                  <c:v>-1.8472375680358148</c:v>
                </c:pt>
                <c:pt idx="1927">
                  <c:v>17.720716584992594</c:v>
                </c:pt>
                <c:pt idx="1928">
                  <c:v>4.8315112244507352</c:v>
                </c:pt>
                <c:pt idx="1929">
                  <c:v>-12.833084196092035</c:v>
                </c:pt>
                <c:pt idx="1930">
                  <c:v>18.583389770476263</c:v>
                </c:pt>
                <c:pt idx="1931">
                  <c:v>-19.88117994262074</c:v>
                </c:pt>
                <c:pt idx="1932">
                  <c:v>1.3654414568958568</c:v>
                </c:pt>
                <c:pt idx="1933">
                  <c:v>7.6912484642941576</c:v>
                </c:pt>
                <c:pt idx="1934">
                  <c:v>3.6857912389847698</c:v>
                </c:pt>
                <c:pt idx="1935">
                  <c:v>-47.515783479397058</c:v>
                </c:pt>
                <c:pt idx="1936">
                  <c:v>49.534186856292116</c:v>
                </c:pt>
                <c:pt idx="1937">
                  <c:v>16.640197894433843</c:v>
                </c:pt>
                <c:pt idx="1938">
                  <c:v>-5.5567554907677952</c:v>
                </c:pt>
                <c:pt idx="1939">
                  <c:v>28.007788669672681</c:v>
                </c:pt>
                <c:pt idx="1940">
                  <c:v>19.048773686679944</c:v>
                </c:pt>
                <c:pt idx="1941">
                  <c:v>-7.9141513137492137</c:v>
                </c:pt>
                <c:pt idx="1942">
                  <c:v>-16.487309499459933</c:v>
                </c:pt>
                <c:pt idx="1943">
                  <c:v>-6.32181793595025</c:v>
                </c:pt>
                <c:pt idx="1944">
                  <c:v>20.098864830663899</c:v>
                </c:pt>
                <c:pt idx="1945">
                  <c:v>-14.467905772076573</c:v>
                </c:pt>
                <c:pt idx="1946">
                  <c:v>16.153831544545017</c:v>
                </c:pt>
                <c:pt idx="1947">
                  <c:v>43.171300495060486</c:v>
                </c:pt>
                <c:pt idx="1948">
                  <c:v>2.1862024962114801</c:v>
                </c:pt>
                <c:pt idx="1949">
                  <c:v>-25.918564524451654</c:v>
                </c:pt>
                <c:pt idx="1950">
                  <c:v>5.3497315390894569</c:v>
                </c:pt>
                <c:pt idx="1951">
                  <c:v>28.193234168146983</c:v>
                </c:pt>
                <c:pt idx="1952">
                  <c:v>-2.2413705081543864</c:v>
                </c:pt>
                <c:pt idx="1953">
                  <c:v>13.582710021110824</c:v>
                </c:pt>
                <c:pt idx="1954">
                  <c:v>5.5472981004845927</c:v>
                </c:pt>
                <c:pt idx="1955">
                  <c:v>16.809878359163498</c:v>
                </c:pt>
                <c:pt idx="1956">
                  <c:v>10.713050213541903</c:v>
                </c:pt>
                <c:pt idx="1957">
                  <c:v>9.7712803498750063</c:v>
                </c:pt>
                <c:pt idx="1958">
                  <c:v>13.961030333616325</c:v>
                </c:pt>
                <c:pt idx="1959">
                  <c:v>-43.100852126125872</c:v>
                </c:pt>
                <c:pt idx="1960">
                  <c:v>54.042574627680949</c:v>
                </c:pt>
                <c:pt idx="1961">
                  <c:v>10.076170822521963</c:v>
                </c:pt>
                <c:pt idx="1962">
                  <c:v>27.344470953043487</c:v>
                </c:pt>
                <c:pt idx="1963">
                  <c:v>1.946742321674374</c:v>
                </c:pt>
                <c:pt idx="1964">
                  <c:v>41.417045444805908</c:v>
                </c:pt>
                <c:pt idx="1965">
                  <c:v>-27.640772803372858</c:v>
                </c:pt>
                <c:pt idx="1966">
                  <c:v>-11.864312080889038</c:v>
                </c:pt>
                <c:pt idx="1967">
                  <c:v>-3.7073873383755966</c:v>
                </c:pt>
                <c:pt idx="1968">
                  <c:v>-8.339725697660878</c:v>
                </c:pt>
                <c:pt idx="1969">
                  <c:v>-28.739350560523928</c:v>
                </c:pt>
                <c:pt idx="1970">
                  <c:v>14.325327560636136</c:v>
                </c:pt>
                <c:pt idx="1971">
                  <c:v>18.30033801053052</c:v>
                </c:pt>
                <c:pt idx="1972">
                  <c:v>-37.150284022826014</c:v>
                </c:pt>
                <c:pt idx="1973">
                  <c:v>16.635861377838189</c:v>
                </c:pt>
                <c:pt idx="1974">
                  <c:v>-26.849711256467124</c:v>
                </c:pt>
                <c:pt idx="1975">
                  <c:v>1.5653546085411514</c:v>
                </c:pt>
                <c:pt idx="1976">
                  <c:v>-22.798891362558599</c:v>
                </c:pt>
                <c:pt idx="1977">
                  <c:v>1.4382377577208196</c:v>
                </c:pt>
                <c:pt idx="1978">
                  <c:v>6.5358766372694772</c:v>
                </c:pt>
                <c:pt idx="1979">
                  <c:v>47.556107025110528</c:v>
                </c:pt>
                <c:pt idx="1980">
                  <c:v>42.186074192825672</c:v>
                </c:pt>
                <c:pt idx="1981">
                  <c:v>14.192034058841296</c:v>
                </c:pt>
                <c:pt idx="1982">
                  <c:v>32.613743424068289</c:v>
                </c:pt>
                <c:pt idx="1983">
                  <c:v>-4.7950002182450264</c:v>
                </c:pt>
                <c:pt idx="1984">
                  <c:v>7.3154352805183009</c:v>
                </c:pt>
                <c:pt idx="1985">
                  <c:v>-17.266608081378116</c:v>
                </c:pt>
                <c:pt idx="1986">
                  <c:v>3.2664768796722528</c:v>
                </c:pt>
                <c:pt idx="1987">
                  <c:v>26.398846593032339</c:v>
                </c:pt>
                <c:pt idx="1988">
                  <c:v>27.292518638519841</c:v>
                </c:pt>
                <c:pt idx="1989">
                  <c:v>-21.535976861464594</c:v>
                </c:pt>
                <c:pt idx="1990">
                  <c:v>18.898479606532582</c:v>
                </c:pt>
                <c:pt idx="1991">
                  <c:v>0.58606570164241967</c:v>
                </c:pt>
                <c:pt idx="1992">
                  <c:v>1.1002158510154116</c:v>
                </c:pt>
                <c:pt idx="1993">
                  <c:v>34.705735034283641</c:v>
                </c:pt>
                <c:pt idx="1994">
                  <c:v>-17.149711021179279</c:v>
                </c:pt>
                <c:pt idx="1995">
                  <c:v>-23.365759747818512</c:v>
                </c:pt>
                <c:pt idx="1996">
                  <c:v>2.6710810306921799</c:v>
                </c:pt>
                <c:pt idx="1997">
                  <c:v>16.877122566733082</c:v>
                </c:pt>
                <c:pt idx="1998">
                  <c:v>44.387828729553561</c:v>
                </c:pt>
                <c:pt idx="1999">
                  <c:v>-19.277255797832289</c:v>
                </c:pt>
                <c:pt idx="2000">
                  <c:v>-3.2495194279632216</c:v>
                </c:pt>
                <c:pt idx="2001">
                  <c:v>10.918588489920795</c:v>
                </c:pt>
                <c:pt idx="2002">
                  <c:v>9.7208626979330539</c:v>
                </c:pt>
                <c:pt idx="2003">
                  <c:v>32.374675229018251</c:v>
                </c:pt>
                <c:pt idx="2004">
                  <c:v>35.714418099707771</c:v>
                </c:pt>
                <c:pt idx="2005">
                  <c:v>45.837642753578891</c:v>
                </c:pt>
                <c:pt idx="2006">
                  <c:v>42.18258560235158</c:v>
                </c:pt>
                <c:pt idx="2007">
                  <c:v>73.944218699636906</c:v>
                </c:pt>
                <c:pt idx="2008">
                  <c:v>31.77175351725133</c:v>
                </c:pt>
                <c:pt idx="2009">
                  <c:v>-15.534238090672664</c:v>
                </c:pt>
                <c:pt idx="2010">
                  <c:v>-6.1256105991286898</c:v>
                </c:pt>
                <c:pt idx="2011">
                  <c:v>-30.372877406634171</c:v>
                </c:pt>
                <c:pt idx="2012">
                  <c:v>23.494209947315646</c:v>
                </c:pt>
                <c:pt idx="2013">
                  <c:v>-39.954242033982744</c:v>
                </c:pt>
                <c:pt idx="2014">
                  <c:v>19.273231490247266</c:v>
                </c:pt>
                <c:pt idx="2015">
                  <c:v>-15.720063730420097</c:v>
                </c:pt>
                <c:pt idx="2016">
                  <c:v>3.9116796744420625</c:v>
                </c:pt>
                <c:pt idx="2017">
                  <c:v>-2.4340848015589538</c:v>
                </c:pt>
                <c:pt idx="2018">
                  <c:v>1.1802132439172925</c:v>
                </c:pt>
                <c:pt idx="2019">
                  <c:v>29.410039851291344</c:v>
                </c:pt>
                <c:pt idx="2020">
                  <c:v>22.490658248135301</c:v>
                </c:pt>
                <c:pt idx="2021">
                  <c:v>7.3741036939239013</c:v>
                </c:pt>
                <c:pt idx="2022">
                  <c:v>30.082869088440532</c:v>
                </c:pt>
                <c:pt idx="2023">
                  <c:v>-12.668782422279282</c:v>
                </c:pt>
                <c:pt idx="2024">
                  <c:v>-16.355545015627001</c:v>
                </c:pt>
                <c:pt idx="2025">
                  <c:v>-17.700645790174537</c:v>
                </c:pt>
                <c:pt idx="2026">
                  <c:v>-11.594157418857497</c:v>
                </c:pt>
                <c:pt idx="2027">
                  <c:v>2.4733001951279383</c:v>
                </c:pt>
                <c:pt idx="2028">
                  <c:v>17.087198552659125</c:v>
                </c:pt>
                <c:pt idx="2029">
                  <c:v>-17.641979075019769</c:v>
                </c:pt>
                <c:pt idx="2030">
                  <c:v>-9.8168046973034517</c:v>
                </c:pt>
                <c:pt idx="2031">
                  <c:v>29.221981252346513</c:v>
                </c:pt>
                <c:pt idx="2032">
                  <c:v>39.397869848514368</c:v>
                </c:pt>
                <c:pt idx="2033">
                  <c:v>45.440021267618683</c:v>
                </c:pt>
                <c:pt idx="2034">
                  <c:v>46.16945139850457</c:v>
                </c:pt>
                <c:pt idx="2035">
                  <c:v>-4.0105504985164711</c:v>
                </c:pt>
                <c:pt idx="2036">
                  <c:v>-27.398697847967536</c:v>
                </c:pt>
                <c:pt idx="2037">
                  <c:v>-12.12397756955809</c:v>
                </c:pt>
                <c:pt idx="2038">
                  <c:v>-47.994399444803548</c:v>
                </c:pt>
                <c:pt idx="2039">
                  <c:v>31.928982682704465</c:v>
                </c:pt>
                <c:pt idx="2040">
                  <c:v>-8.4653524496959509</c:v>
                </c:pt>
                <c:pt idx="2041">
                  <c:v>-15.670804867506387</c:v>
                </c:pt>
                <c:pt idx="2042">
                  <c:v>21.786509078932532</c:v>
                </c:pt>
                <c:pt idx="2043">
                  <c:v>-10.66926571666448</c:v>
                </c:pt>
                <c:pt idx="2044">
                  <c:v>2.3915526778159495</c:v>
                </c:pt>
                <c:pt idx="2045">
                  <c:v>-32.358156630302453</c:v>
                </c:pt>
                <c:pt idx="2046">
                  <c:v>33.199940317256576</c:v>
                </c:pt>
                <c:pt idx="2047">
                  <c:v>-3.3223704178190054</c:v>
                </c:pt>
                <c:pt idx="2048">
                  <c:v>16.167772430230293</c:v>
                </c:pt>
                <c:pt idx="2049">
                  <c:v>38.646462740535256</c:v>
                </c:pt>
                <c:pt idx="2050">
                  <c:v>4.3318813182325853</c:v>
                </c:pt>
                <c:pt idx="2051">
                  <c:v>34.823838936197106</c:v>
                </c:pt>
                <c:pt idx="2052">
                  <c:v>-4.26134382215184</c:v>
                </c:pt>
                <c:pt idx="2053">
                  <c:v>2.9951877526512725</c:v>
                </c:pt>
                <c:pt idx="2054">
                  <c:v>9.665144054175375</c:v>
                </c:pt>
                <c:pt idx="2055">
                  <c:v>6.4164568610321719</c:v>
                </c:pt>
                <c:pt idx="2056">
                  <c:v>18.584588098174653</c:v>
                </c:pt>
                <c:pt idx="2057">
                  <c:v>33.964974922284334</c:v>
                </c:pt>
                <c:pt idx="2058">
                  <c:v>-11.115277456463323</c:v>
                </c:pt>
                <c:pt idx="2059">
                  <c:v>-29.567333738175194</c:v>
                </c:pt>
                <c:pt idx="2060">
                  <c:v>-8.6623399464079593</c:v>
                </c:pt>
                <c:pt idx="2061">
                  <c:v>5.248062121374625</c:v>
                </c:pt>
                <c:pt idx="2062">
                  <c:v>-15.768556545661326</c:v>
                </c:pt>
                <c:pt idx="2063">
                  <c:v>-29.536041122741931</c:v>
                </c:pt>
                <c:pt idx="2064">
                  <c:v>50.823328712046511</c:v>
                </c:pt>
                <c:pt idx="2065">
                  <c:v>12.090566663229525</c:v>
                </c:pt>
                <c:pt idx="2066">
                  <c:v>-6.9432491587013887</c:v>
                </c:pt>
                <c:pt idx="2067">
                  <c:v>-57.278052974948807</c:v>
                </c:pt>
                <c:pt idx="2068">
                  <c:v>1.9814782510111044</c:v>
                </c:pt>
                <c:pt idx="2069">
                  <c:v>19.042133723883694</c:v>
                </c:pt>
                <c:pt idx="2070">
                  <c:v>-8.6874409002040522</c:v>
                </c:pt>
                <c:pt idx="2071">
                  <c:v>38.760940474024189</c:v>
                </c:pt>
                <c:pt idx="2072">
                  <c:v>-19.283716998869373</c:v>
                </c:pt>
                <c:pt idx="2073">
                  <c:v>7.9878509192923755</c:v>
                </c:pt>
                <c:pt idx="2074">
                  <c:v>20.221008616759878</c:v>
                </c:pt>
                <c:pt idx="2075">
                  <c:v>-16.127585051647205</c:v>
                </c:pt>
                <c:pt idx="2076">
                  <c:v>6.7016444710276062</c:v>
                </c:pt>
                <c:pt idx="2077">
                  <c:v>-35.915358301200328</c:v>
                </c:pt>
                <c:pt idx="2078">
                  <c:v>-18.417297374886012</c:v>
                </c:pt>
                <c:pt idx="2079">
                  <c:v>7.8987821179349549</c:v>
                </c:pt>
                <c:pt idx="2080">
                  <c:v>2.6100169710211256</c:v>
                </c:pt>
                <c:pt idx="2081">
                  <c:v>18.849301706218341</c:v>
                </c:pt>
                <c:pt idx="2082">
                  <c:v>27.585257576583636</c:v>
                </c:pt>
                <c:pt idx="2083">
                  <c:v>-13.830244237269905</c:v>
                </c:pt>
                <c:pt idx="2084">
                  <c:v>29.829594410211069</c:v>
                </c:pt>
                <c:pt idx="2085">
                  <c:v>-27.964592920855136</c:v>
                </c:pt>
                <c:pt idx="2086">
                  <c:v>-28.578929665526083</c:v>
                </c:pt>
                <c:pt idx="2087">
                  <c:v>10.869760577890274</c:v>
                </c:pt>
                <c:pt idx="2088">
                  <c:v>-3.4157375351721257</c:v>
                </c:pt>
                <c:pt idx="2089">
                  <c:v>-25.083450301207879</c:v>
                </c:pt>
                <c:pt idx="2090">
                  <c:v>-15.467633740700634</c:v>
                </c:pt>
                <c:pt idx="2091">
                  <c:v>15.250356507378138</c:v>
                </c:pt>
                <c:pt idx="2092">
                  <c:v>-5.5496055434881324</c:v>
                </c:pt>
                <c:pt idx="2093">
                  <c:v>-8.9727807047109813</c:v>
                </c:pt>
                <c:pt idx="2094">
                  <c:v>11.376980830883342</c:v>
                </c:pt>
                <c:pt idx="2095">
                  <c:v>34.071830870159118</c:v>
                </c:pt>
                <c:pt idx="2096">
                  <c:v>11.376514044900199</c:v>
                </c:pt>
                <c:pt idx="2097">
                  <c:v>-32.070686791752756</c:v>
                </c:pt>
                <c:pt idx="2098">
                  <c:v>-15.198078715171988</c:v>
                </c:pt>
                <c:pt idx="2099">
                  <c:v>-16.806895446623166</c:v>
                </c:pt>
                <c:pt idx="2100">
                  <c:v>2.3672466602542199</c:v>
                </c:pt>
                <c:pt idx="2101">
                  <c:v>23.026889889104741</c:v>
                </c:pt>
                <c:pt idx="2102">
                  <c:v>0.25345508244943998</c:v>
                </c:pt>
                <c:pt idx="2103">
                  <c:v>12.850082684323775</c:v>
                </c:pt>
                <c:pt idx="2104">
                  <c:v>-18.337325984189725</c:v>
                </c:pt>
                <c:pt idx="2105">
                  <c:v>-39.168250565436793</c:v>
                </c:pt>
                <c:pt idx="2106">
                  <c:v>0.9354091638163522</c:v>
                </c:pt>
                <c:pt idx="2107">
                  <c:v>-23.204622535108392</c:v>
                </c:pt>
                <c:pt idx="2108">
                  <c:v>-26.884835450562253</c:v>
                </c:pt>
                <c:pt idx="2109">
                  <c:v>7.8457914165688241</c:v>
                </c:pt>
                <c:pt idx="2110">
                  <c:v>24.758313032477979</c:v>
                </c:pt>
                <c:pt idx="2111">
                  <c:v>12.844120669484118</c:v>
                </c:pt>
                <c:pt idx="2112">
                  <c:v>-8.9006595752805033</c:v>
                </c:pt>
                <c:pt idx="2113">
                  <c:v>32.29036819026647</c:v>
                </c:pt>
                <c:pt idx="2114">
                  <c:v>2.4179717924374806</c:v>
                </c:pt>
                <c:pt idx="2115">
                  <c:v>3.0571194796606851</c:v>
                </c:pt>
                <c:pt idx="2116">
                  <c:v>-24.168489211673446</c:v>
                </c:pt>
                <c:pt idx="2117">
                  <c:v>17.918697190191242</c:v>
                </c:pt>
                <c:pt idx="2118">
                  <c:v>-30.226964522029739</c:v>
                </c:pt>
                <c:pt idx="2119">
                  <c:v>22.182653550449313</c:v>
                </c:pt>
                <c:pt idx="2120">
                  <c:v>-10.167968976198317</c:v>
                </c:pt>
                <c:pt idx="2121">
                  <c:v>40.277322584454467</c:v>
                </c:pt>
                <c:pt idx="2122">
                  <c:v>-19.73066028165892</c:v>
                </c:pt>
                <c:pt idx="2123">
                  <c:v>15.057143152299972</c:v>
                </c:pt>
                <c:pt idx="2124">
                  <c:v>35.808559377506846</c:v>
                </c:pt>
                <c:pt idx="2125">
                  <c:v>-33.429678458696408</c:v>
                </c:pt>
                <c:pt idx="2126">
                  <c:v>16.645172621703281</c:v>
                </c:pt>
                <c:pt idx="2127">
                  <c:v>68.812738505602823</c:v>
                </c:pt>
                <c:pt idx="2128">
                  <c:v>2.9914306394962025</c:v>
                </c:pt>
                <c:pt idx="2129">
                  <c:v>-7.8703893676782446</c:v>
                </c:pt>
                <c:pt idx="2130">
                  <c:v>25.861002120404113</c:v>
                </c:pt>
                <c:pt idx="2131">
                  <c:v>28.134494428209109</c:v>
                </c:pt>
                <c:pt idx="2132">
                  <c:v>0.48671624846201433</c:v>
                </c:pt>
                <c:pt idx="2133">
                  <c:v>-14.957126562839047</c:v>
                </c:pt>
                <c:pt idx="2134">
                  <c:v>-20.37525651704324</c:v>
                </c:pt>
                <c:pt idx="2135">
                  <c:v>-33.532770786504663</c:v>
                </c:pt>
                <c:pt idx="2136">
                  <c:v>8.74538887144654</c:v>
                </c:pt>
                <c:pt idx="2137">
                  <c:v>15.51764348887472</c:v>
                </c:pt>
                <c:pt idx="2138">
                  <c:v>18.394007513818696</c:v>
                </c:pt>
                <c:pt idx="2139">
                  <c:v>10.178865822134471</c:v>
                </c:pt>
                <c:pt idx="2140">
                  <c:v>18.088111720454471</c:v>
                </c:pt>
                <c:pt idx="2141">
                  <c:v>-7.3749121840291085</c:v>
                </c:pt>
                <c:pt idx="2142">
                  <c:v>7.4454850697814603</c:v>
                </c:pt>
                <c:pt idx="2143">
                  <c:v>14.964059659785864</c:v>
                </c:pt>
                <c:pt idx="2144">
                  <c:v>-40.077050637276308</c:v>
                </c:pt>
                <c:pt idx="2145">
                  <c:v>-22.190426374157774</c:v>
                </c:pt>
                <c:pt idx="2146">
                  <c:v>1.7451626790018413</c:v>
                </c:pt>
                <c:pt idx="2147">
                  <c:v>-22.727874707589045</c:v>
                </c:pt>
                <c:pt idx="2148">
                  <c:v>28.195666550187617</c:v>
                </c:pt>
                <c:pt idx="2149">
                  <c:v>-8.4986021886787579</c:v>
                </c:pt>
                <c:pt idx="2150">
                  <c:v>-26.174055962217459</c:v>
                </c:pt>
                <c:pt idx="2151">
                  <c:v>-11.308110803718545</c:v>
                </c:pt>
                <c:pt idx="2152">
                  <c:v>26.47021182680469</c:v>
                </c:pt>
                <c:pt idx="2153">
                  <c:v>32.908790856667409</c:v>
                </c:pt>
                <c:pt idx="2154">
                  <c:v>12.788754083600008</c:v>
                </c:pt>
                <c:pt idx="2155">
                  <c:v>-19.536929906741811</c:v>
                </c:pt>
                <c:pt idx="2156">
                  <c:v>5.8786524747097904</c:v>
                </c:pt>
                <c:pt idx="2157">
                  <c:v>-26.147971473070346</c:v>
                </c:pt>
                <c:pt idx="2158">
                  <c:v>2.7310726313882556</c:v>
                </c:pt>
                <c:pt idx="2159">
                  <c:v>-1.1146944966221348</c:v>
                </c:pt>
                <c:pt idx="2160">
                  <c:v>24.009833276790186</c:v>
                </c:pt>
                <c:pt idx="2161">
                  <c:v>3.7542756056729467</c:v>
                </c:pt>
                <c:pt idx="2162">
                  <c:v>9.6641723262420882</c:v>
                </c:pt>
                <c:pt idx="2163">
                  <c:v>8.0526401618797454</c:v>
                </c:pt>
                <c:pt idx="2164">
                  <c:v>-17.255854936914343</c:v>
                </c:pt>
                <c:pt idx="2165">
                  <c:v>-23.578391153942224</c:v>
                </c:pt>
                <c:pt idx="2166">
                  <c:v>-5.7206177733484633</c:v>
                </c:pt>
                <c:pt idx="2167">
                  <c:v>2.5733021278590469</c:v>
                </c:pt>
                <c:pt idx="2168">
                  <c:v>20.871732712218133</c:v>
                </c:pt>
                <c:pt idx="2169">
                  <c:v>-19.471550199544673</c:v>
                </c:pt>
                <c:pt idx="2170">
                  <c:v>51.661498823964543</c:v>
                </c:pt>
                <c:pt idx="2171">
                  <c:v>-9.4550206886147947</c:v>
                </c:pt>
                <c:pt idx="2172">
                  <c:v>4.242801528009867</c:v>
                </c:pt>
                <c:pt idx="2173">
                  <c:v>-8.6165826029904693</c:v>
                </c:pt>
                <c:pt idx="2174">
                  <c:v>6.3160373487441079</c:v>
                </c:pt>
                <c:pt idx="2175">
                  <c:v>7.3290708260705646</c:v>
                </c:pt>
                <c:pt idx="2176">
                  <c:v>24.881002868012391</c:v>
                </c:pt>
                <c:pt idx="2177">
                  <c:v>31.69011257912252</c:v>
                </c:pt>
                <c:pt idx="2178">
                  <c:v>11.23770484106527</c:v>
                </c:pt>
                <c:pt idx="2179">
                  <c:v>3.1624802487263302</c:v>
                </c:pt>
                <c:pt idx="2180">
                  <c:v>-27.602509546037869</c:v>
                </c:pt>
                <c:pt idx="2181">
                  <c:v>3.9801978258320405</c:v>
                </c:pt>
                <c:pt idx="2182">
                  <c:v>10.104574143887561</c:v>
                </c:pt>
                <c:pt idx="2183">
                  <c:v>-22.183436506093454</c:v>
                </c:pt>
                <c:pt idx="2184">
                  <c:v>17.025154982111893</c:v>
                </c:pt>
                <c:pt idx="2185">
                  <c:v>74.246170637870293</c:v>
                </c:pt>
                <c:pt idx="2186">
                  <c:v>-24.841949840160542</c:v>
                </c:pt>
                <c:pt idx="2187">
                  <c:v>19.08271669492084</c:v>
                </c:pt>
                <c:pt idx="2188">
                  <c:v>16.550364231278714</c:v>
                </c:pt>
                <c:pt idx="2189">
                  <c:v>53.971262288283398</c:v>
                </c:pt>
                <c:pt idx="2190">
                  <c:v>13.991737861266765</c:v>
                </c:pt>
                <c:pt idx="2191">
                  <c:v>-17.965067174115582</c:v>
                </c:pt>
                <c:pt idx="2192">
                  <c:v>-22.603194839484672</c:v>
                </c:pt>
                <c:pt idx="2193">
                  <c:v>-13.180961765244891</c:v>
                </c:pt>
                <c:pt idx="2194">
                  <c:v>26.787434602898536</c:v>
                </c:pt>
                <c:pt idx="2195">
                  <c:v>4.7883536347254791</c:v>
                </c:pt>
                <c:pt idx="2196">
                  <c:v>19.917688624387818</c:v>
                </c:pt>
                <c:pt idx="2197">
                  <c:v>13.759235929392517</c:v>
                </c:pt>
                <c:pt idx="2198">
                  <c:v>36.93348878520753</c:v>
                </c:pt>
                <c:pt idx="2199">
                  <c:v>0.19789430147813897</c:v>
                </c:pt>
                <c:pt idx="2200">
                  <c:v>14.382927943461985</c:v>
                </c:pt>
                <c:pt idx="2201">
                  <c:v>11.378686599482585</c:v>
                </c:pt>
                <c:pt idx="2202">
                  <c:v>-12.649358503900171</c:v>
                </c:pt>
                <c:pt idx="2203">
                  <c:v>5.6438155538028187</c:v>
                </c:pt>
                <c:pt idx="2204">
                  <c:v>-1.9271950678888281</c:v>
                </c:pt>
                <c:pt idx="2205">
                  <c:v>-29.436200350661665</c:v>
                </c:pt>
                <c:pt idx="2206">
                  <c:v>5.465502804081078</c:v>
                </c:pt>
                <c:pt idx="2207">
                  <c:v>4.029209423433219</c:v>
                </c:pt>
                <c:pt idx="2208">
                  <c:v>-14.150181409025446</c:v>
                </c:pt>
                <c:pt idx="2209">
                  <c:v>12.457865611195922</c:v>
                </c:pt>
                <c:pt idx="2210">
                  <c:v>29.83535840901073</c:v>
                </c:pt>
                <c:pt idx="2211">
                  <c:v>8.0636394406787861</c:v>
                </c:pt>
                <c:pt idx="2212">
                  <c:v>3.7023944021087849</c:v>
                </c:pt>
                <c:pt idx="2213">
                  <c:v>-19.894870429375114</c:v>
                </c:pt>
                <c:pt idx="2214">
                  <c:v>-14.859943951780608</c:v>
                </c:pt>
                <c:pt idx="2215">
                  <c:v>8.130265000709473</c:v>
                </c:pt>
                <c:pt idx="2216">
                  <c:v>-17.564090586886223</c:v>
                </c:pt>
                <c:pt idx="2217">
                  <c:v>-1.4451939352570649</c:v>
                </c:pt>
                <c:pt idx="2218">
                  <c:v>17.888667496239201</c:v>
                </c:pt>
                <c:pt idx="2219">
                  <c:v>23.36039991261768</c:v>
                </c:pt>
                <c:pt idx="2220">
                  <c:v>-27.089567310888622</c:v>
                </c:pt>
                <c:pt idx="2221">
                  <c:v>-37.604330044201703</c:v>
                </c:pt>
                <c:pt idx="2222">
                  <c:v>16.769272364219919</c:v>
                </c:pt>
                <c:pt idx="2223">
                  <c:v>-3.1253687584542633</c:v>
                </c:pt>
                <c:pt idx="2224">
                  <c:v>-14.903315874589143</c:v>
                </c:pt>
                <c:pt idx="2225">
                  <c:v>47.203320082555607</c:v>
                </c:pt>
                <c:pt idx="2226">
                  <c:v>2.5066069252644727</c:v>
                </c:pt>
                <c:pt idx="2227">
                  <c:v>-4.3854985875471302</c:v>
                </c:pt>
                <c:pt idx="2228">
                  <c:v>5.6415180637537956</c:v>
                </c:pt>
                <c:pt idx="2229">
                  <c:v>-26.911133440850779</c:v>
                </c:pt>
                <c:pt idx="2230">
                  <c:v>-3.7760724646378505</c:v>
                </c:pt>
                <c:pt idx="2231">
                  <c:v>-15.064292679591755</c:v>
                </c:pt>
                <c:pt idx="2232">
                  <c:v>23.531131713742614</c:v>
                </c:pt>
                <c:pt idx="2233">
                  <c:v>7.449330550890946</c:v>
                </c:pt>
                <c:pt idx="2234">
                  <c:v>-14.794173602273901</c:v>
                </c:pt>
                <c:pt idx="2235">
                  <c:v>-36.216692374741513</c:v>
                </c:pt>
                <c:pt idx="2236">
                  <c:v>-11.582338345092582</c:v>
                </c:pt>
                <c:pt idx="2237">
                  <c:v>-14.703543562160803</c:v>
                </c:pt>
                <c:pt idx="2238">
                  <c:v>26.507420924764869</c:v>
                </c:pt>
                <c:pt idx="2239">
                  <c:v>14.689807898365313</c:v>
                </c:pt>
                <c:pt idx="2240">
                  <c:v>-17.955452005847306</c:v>
                </c:pt>
                <c:pt idx="2241">
                  <c:v>-32.1402372448471</c:v>
                </c:pt>
                <c:pt idx="2242">
                  <c:v>4.6821322836647408</c:v>
                </c:pt>
                <c:pt idx="2243">
                  <c:v>7.6711586660274929</c:v>
                </c:pt>
                <c:pt idx="2244">
                  <c:v>-31.799437158769734</c:v>
                </c:pt>
                <c:pt idx="2245">
                  <c:v>26.506643360676399</c:v>
                </c:pt>
                <c:pt idx="2246">
                  <c:v>4.0203341033577544</c:v>
                </c:pt>
                <c:pt idx="2247">
                  <c:v>-7.2014195069449185</c:v>
                </c:pt>
                <c:pt idx="2248">
                  <c:v>3.4667008509313577</c:v>
                </c:pt>
                <c:pt idx="2249">
                  <c:v>13.755782328686516</c:v>
                </c:pt>
                <c:pt idx="2250">
                  <c:v>-35.230376212821206</c:v>
                </c:pt>
                <c:pt idx="2251">
                  <c:v>21.256346162758227</c:v>
                </c:pt>
                <c:pt idx="2252">
                  <c:v>29.344493390150468</c:v>
                </c:pt>
                <c:pt idx="2253">
                  <c:v>-29.222262612999934</c:v>
                </c:pt>
                <c:pt idx="2254">
                  <c:v>38.625597183994174</c:v>
                </c:pt>
                <c:pt idx="2255">
                  <c:v>-5.8100000740299524</c:v>
                </c:pt>
                <c:pt idx="2256">
                  <c:v>-22.118210158305395</c:v>
                </c:pt>
                <c:pt idx="2257">
                  <c:v>-55.438670870940697</c:v>
                </c:pt>
                <c:pt idx="2258">
                  <c:v>9.6248736041267069</c:v>
                </c:pt>
                <c:pt idx="2259">
                  <c:v>4.8186431668476892</c:v>
                </c:pt>
                <c:pt idx="2260">
                  <c:v>18.493710216549186</c:v>
                </c:pt>
                <c:pt idx="2261">
                  <c:v>-0.23907352144307409</c:v>
                </c:pt>
                <c:pt idx="2262">
                  <c:v>18.092829101363048</c:v>
                </c:pt>
                <c:pt idx="2263">
                  <c:v>-20.52872441364828</c:v>
                </c:pt>
                <c:pt idx="2264">
                  <c:v>19.778705777647101</c:v>
                </c:pt>
                <c:pt idx="2265">
                  <c:v>-11.044538800905025</c:v>
                </c:pt>
                <c:pt idx="2266">
                  <c:v>-25.167147033264371</c:v>
                </c:pt>
                <c:pt idx="2267">
                  <c:v>-8.1915738383468515</c:v>
                </c:pt>
                <c:pt idx="2268">
                  <c:v>-49.93748361648754</c:v>
                </c:pt>
                <c:pt idx="2269">
                  <c:v>-15.182759875952055</c:v>
                </c:pt>
                <c:pt idx="2270">
                  <c:v>31.222102531665211</c:v>
                </c:pt>
                <c:pt idx="2271">
                  <c:v>14.36078217497095</c:v>
                </c:pt>
                <c:pt idx="2272">
                  <c:v>-19.567600708882569</c:v>
                </c:pt>
                <c:pt idx="2273">
                  <c:v>-13.929303258325737</c:v>
                </c:pt>
                <c:pt idx="2274">
                  <c:v>11.341978633678099</c:v>
                </c:pt>
                <c:pt idx="2275">
                  <c:v>-45.790865183221364</c:v>
                </c:pt>
                <c:pt idx="2276">
                  <c:v>3.3376931717190521</c:v>
                </c:pt>
                <c:pt idx="2277">
                  <c:v>4.3465360240186044</c:v>
                </c:pt>
                <c:pt idx="2278">
                  <c:v>3.0648569315504948</c:v>
                </c:pt>
                <c:pt idx="2279">
                  <c:v>29.517997457342283</c:v>
                </c:pt>
                <c:pt idx="2280">
                  <c:v>18.892909714002091</c:v>
                </c:pt>
                <c:pt idx="2281">
                  <c:v>0.29718288943980548</c:v>
                </c:pt>
                <c:pt idx="2282">
                  <c:v>26.478992014040813</c:v>
                </c:pt>
                <c:pt idx="2283">
                  <c:v>21.823188206162691</c:v>
                </c:pt>
                <c:pt idx="2284">
                  <c:v>41.5923628961378</c:v>
                </c:pt>
                <c:pt idx="2285">
                  <c:v>-12.179173597506338</c:v>
                </c:pt>
                <c:pt idx="2286">
                  <c:v>-32.543552219395927</c:v>
                </c:pt>
                <c:pt idx="2287">
                  <c:v>32.044973795519724</c:v>
                </c:pt>
                <c:pt idx="2288">
                  <c:v>-35.118882630859261</c:v>
                </c:pt>
                <c:pt idx="2289">
                  <c:v>-4.2875963814426665</c:v>
                </c:pt>
                <c:pt idx="2290">
                  <c:v>-32.569632022620681</c:v>
                </c:pt>
                <c:pt idx="2291">
                  <c:v>-19.235467845345745</c:v>
                </c:pt>
                <c:pt idx="2292">
                  <c:v>41.761089792836145</c:v>
                </c:pt>
                <c:pt idx="2293">
                  <c:v>26.529054042005697</c:v>
                </c:pt>
                <c:pt idx="2294">
                  <c:v>-17.528377824598511</c:v>
                </c:pt>
                <c:pt idx="2295">
                  <c:v>-27.962185399331076</c:v>
                </c:pt>
                <c:pt idx="2296">
                  <c:v>-31.340053179055406</c:v>
                </c:pt>
                <c:pt idx="2297">
                  <c:v>16.977061382557157</c:v>
                </c:pt>
                <c:pt idx="2298">
                  <c:v>22.06408050954958</c:v>
                </c:pt>
                <c:pt idx="2299">
                  <c:v>-0.91357626667584513</c:v>
                </c:pt>
                <c:pt idx="2300">
                  <c:v>45.912986198921104</c:v>
                </c:pt>
                <c:pt idx="2301">
                  <c:v>-14.604723952509431</c:v>
                </c:pt>
                <c:pt idx="2302">
                  <c:v>-50.506074379284158</c:v>
                </c:pt>
                <c:pt idx="2303">
                  <c:v>-4.6148706869891152</c:v>
                </c:pt>
                <c:pt idx="2304">
                  <c:v>15.197789992456501</c:v>
                </c:pt>
                <c:pt idx="2305">
                  <c:v>34.810289593050506</c:v>
                </c:pt>
                <c:pt idx="2306">
                  <c:v>18.788154253731083</c:v>
                </c:pt>
                <c:pt idx="2307">
                  <c:v>29.601471940815589</c:v>
                </c:pt>
                <c:pt idx="2308">
                  <c:v>18.803456391625652</c:v>
                </c:pt>
                <c:pt idx="2309">
                  <c:v>7.1715420249109432</c:v>
                </c:pt>
                <c:pt idx="2310">
                  <c:v>-3.3989039852508149</c:v>
                </c:pt>
                <c:pt idx="2311">
                  <c:v>-1.7899222788908804</c:v>
                </c:pt>
                <c:pt idx="2312">
                  <c:v>36.545505605233728</c:v>
                </c:pt>
                <c:pt idx="2313">
                  <c:v>17.501382363387709</c:v>
                </c:pt>
                <c:pt idx="2314">
                  <c:v>1.7227652208198463</c:v>
                </c:pt>
                <c:pt idx="2315">
                  <c:v>12.730565988624862</c:v>
                </c:pt>
                <c:pt idx="2316">
                  <c:v>35.351498576729512</c:v>
                </c:pt>
                <c:pt idx="2317">
                  <c:v>-10.167657601807822</c:v>
                </c:pt>
                <c:pt idx="2318">
                  <c:v>-6.2523728181432725</c:v>
                </c:pt>
                <c:pt idx="2319">
                  <c:v>0.4092828402084</c:v>
                </c:pt>
                <c:pt idx="2320">
                  <c:v>-1.0295224001699546</c:v>
                </c:pt>
                <c:pt idx="2321">
                  <c:v>3.4320900235389757</c:v>
                </c:pt>
                <c:pt idx="2322">
                  <c:v>24.81786190165284</c:v>
                </c:pt>
                <c:pt idx="2323">
                  <c:v>-24.662056620164751</c:v>
                </c:pt>
                <c:pt idx="2324">
                  <c:v>18.318340838912434</c:v>
                </c:pt>
                <c:pt idx="2325">
                  <c:v>21.707549278422238</c:v>
                </c:pt>
                <c:pt idx="2326">
                  <c:v>-32.19558613857361</c:v>
                </c:pt>
                <c:pt idx="2327">
                  <c:v>17.874578324920115</c:v>
                </c:pt>
                <c:pt idx="2328">
                  <c:v>37.995273169492421</c:v>
                </c:pt>
                <c:pt idx="2329">
                  <c:v>7.1569833566563528</c:v>
                </c:pt>
                <c:pt idx="2330">
                  <c:v>18.718731764390352</c:v>
                </c:pt>
                <c:pt idx="2331">
                  <c:v>-0.13180384709903556</c:v>
                </c:pt>
                <c:pt idx="2332">
                  <c:v>-1.4783227387004594</c:v>
                </c:pt>
                <c:pt idx="2333">
                  <c:v>19.614949826095476</c:v>
                </c:pt>
                <c:pt idx="2334">
                  <c:v>-2.6870838824760948</c:v>
                </c:pt>
                <c:pt idx="2335">
                  <c:v>3.5369909777069966</c:v>
                </c:pt>
                <c:pt idx="2336">
                  <c:v>7.3745054830959784</c:v>
                </c:pt>
                <c:pt idx="2337">
                  <c:v>18.88394958582726</c:v>
                </c:pt>
                <c:pt idx="2338">
                  <c:v>24.887541357089113</c:v>
                </c:pt>
                <c:pt idx="2339">
                  <c:v>-5.6995462517933948</c:v>
                </c:pt>
                <c:pt idx="2340">
                  <c:v>9.559448274014235</c:v>
                </c:pt>
                <c:pt idx="2341">
                  <c:v>3.6343164640980303</c:v>
                </c:pt>
                <c:pt idx="2342">
                  <c:v>9.5201671864817232</c:v>
                </c:pt>
                <c:pt idx="2343">
                  <c:v>-16.070683844689189</c:v>
                </c:pt>
                <c:pt idx="2344">
                  <c:v>-47.39286769751125</c:v>
                </c:pt>
                <c:pt idx="2345">
                  <c:v>34.002102751469678</c:v>
                </c:pt>
                <c:pt idx="2346">
                  <c:v>-19.405986771963757</c:v>
                </c:pt>
                <c:pt idx="2347">
                  <c:v>-7.015109899648226</c:v>
                </c:pt>
                <c:pt idx="2348">
                  <c:v>-30.908220529048588</c:v>
                </c:pt>
                <c:pt idx="2349">
                  <c:v>19.629915791567463</c:v>
                </c:pt>
                <c:pt idx="2350">
                  <c:v>-1.8246752059102846</c:v>
                </c:pt>
                <c:pt idx="2351">
                  <c:v>-1.385859112627605</c:v>
                </c:pt>
                <c:pt idx="2352">
                  <c:v>39.978601538633207</c:v>
                </c:pt>
                <c:pt idx="2353">
                  <c:v>26.097785675874938</c:v>
                </c:pt>
                <c:pt idx="2354">
                  <c:v>7.1105462273333604</c:v>
                </c:pt>
                <c:pt idx="2355">
                  <c:v>13.327157154869457</c:v>
                </c:pt>
                <c:pt idx="2356">
                  <c:v>-5.8248400074250188</c:v>
                </c:pt>
                <c:pt idx="2357">
                  <c:v>6.566784363914981</c:v>
                </c:pt>
                <c:pt idx="2358">
                  <c:v>-32.723067406984669</c:v>
                </c:pt>
                <c:pt idx="2359">
                  <c:v>35.418454642246829</c:v>
                </c:pt>
                <c:pt idx="2360">
                  <c:v>28.406158128204318</c:v>
                </c:pt>
                <c:pt idx="2361">
                  <c:v>-14.288809365540635</c:v>
                </c:pt>
                <c:pt idx="2362">
                  <c:v>29.949929598511581</c:v>
                </c:pt>
                <c:pt idx="2363">
                  <c:v>2.2612631919492721</c:v>
                </c:pt>
                <c:pt idx="2364">
                  <c:v>-3.7503335380571792</c:v>
                </c:pt>
                <c:pt idx="2365">
                  <c:v>9.4358181926790916</c:v>
                </c:pt>
                <c:pt idx="2366">
                  <c:v>-29.669792642100532</c:v>
                </c:pt>
                <c:pt idx="2367">
                  <c:v>23.743315184690648</c:v>
                </c:pt>
                <c:pt idx="2368">
                  <c:v>14.891438193543234</c:v>
                </c:pt>
                <c:pt idx="2369">
                  <c:v>-14.438727457430208</c:v>
                </c:pt>
                <c:pt idx="2370">
                  <c:v>41.624778258407424</c:v>
                </c:pt>
                <c:pt idx="2371">
                  <c:v>41.322948110417251</c:v>
                </c:pt>
                <c:pt idx="2372">
                  <c:v>11.210405932122239</c:v>
                </c:pt>
                <c:pt idx="2373">
                  <c:v>2.8243134153977785</c:v>
                </c:pt>
                <c:pt idx="2374">
                  <c:v>8.9554836492650889</c:v>
                </c:pt>
                <c:pt idx="2375">
                  <c:v>-19.858547531779351</c:v>
                </c:pt>
                <c:pt idx="2376">
                  <c:v>-9.4316567141878558</c:v>
                </c:pt>
                <c:pt idx="2377">
                  <c:v>-25.76384998056157</c:v>
                </c:pt>
                <c:pt idx="2378">
                  <c:v>1.4641769605103001</c:v>
                </c:pt>
                <c:pt idx="2379">
                  <c:v>20.28823502639354</c:v>
                </c:pt>
                <c:pt idx="2380">
                  <c:v>-11.529826661577991</c:v>
                </c:pt>
                <c:pt idx="2381">
                  <c:v>-3.8521361280895752</c:v>
                </c:pt>
                <c:pt idx="2382">
                  <c:v>12.954999806017687</c:v>
                </c:pt>
                <c:pt idx="2383">
                  <c:v>8.4717599806526565</c:v>
                </c:pt>
                <c:pt idx="2384">
                  <c:v>27.525247750376355</c:v>
                </c:pt>
                <c:pt idx="2385">
                  <c:v>35.225943266377911</c:v>
                </c:pt>
                <c:pt idx="2386">
                  <c:v>26.580538591318639</c:v>
                </c:pt>
                <c:pt idx="2387">
                  <c:v>3.9770584309758639</c:v>
                </c:pt>
                <c:pt idx="2388">
                  <c:v>-4.6174215511435053</c:v>
                </c:pt>
                <c:pt idx="2389">
                  <c:v>16.113863808031475</c:v>
                </c:pt>
                <c:pt idx="2390">
                  <c:v>-33.838452350778255</c:v>
                </c:pt>
                <c:pt idx="2391">
                  <c:v>-17.855801296369656</c:v>
                </c:pt>
                <c:pt idx="2392">
                  <c:v>-16.130029810610839</c:v>
                </c:pt>
                <c:pt idx="2393">
                  <c:v>2.0000699814338398</c:v>
                </c:pt>
                <c:pt idx="2394">
                  <c:v>-23.742692086886564</c:v>
                </c:pt>
                <c:pt idx="2395">
                  <c:v>21.648441524641093</c:v>
                </c:pt>
                <c:pt idx="2396">
                  <c:v>-29.756930796106509</c:v>
                </c:pt>
                <c:pt idx="2397">
                  <c:v>9.69020865915647</c:v>
                </c:pt>
                <c:pt idx="2398">
                  <c:v>-39.298870995523643</c:v>
                </c:pt>
                <c:pt idx="2399">
                  <c:v>17.415851374104879</c:v>
                </c:pt>
                <c:pt idx="2400">
                  <c:v>5.0104469037134196</c:v>
                </c:pt>
                <c:pt idx="2401">
                  <c:v>31.371465580751796</c:v>
                </c:pt>
                <c:pt idx="2402">
                  <c:v>1.7083629514193401</c:v>
                </c:pt>
                <c:pt idx="2403">
                  <c:v>4.0713832707145192</c:v>
                </c:pt>
                <c:pt idx="2404">
                  <c:v>-7.6499128628818225</c:v>
                </c:pt>
                <c:pt idx="2405">
                  <c:v>4.3029818411881688</c:v>
                </c:pt>
                <c:pt idx="2406">
                  <c:v>2.2611757759971645</c:v>
                </c:pt>
                <c:pt idx="2407">
                  <c:v>-11.46152854948301</c:v>
                </c:pt>
                <c:pt idx="2408">
                  <c:v>-7.7012635373682752</c:v>
                </c:pt>
                <c:pt idx="2409">
                  <c:v>23.137973640085598</c:v>
                </c:pt>
                <c:pt idx="2410">
                  <c:v>-1.8715846372952658</c:v>
                </c:pt>
                <c:pt idx="2411">
                  <c:v>-9.5505237894673094</c:v>
                </c:pt>
                <c:pt idx="2412">
                  <c:v>28.807500728866746</c:v>
                </c:pt>
                <c:pt idx="2413">
                  <c:v>-2.583318035999425</c:v>
                </c:pt>
                <c:pt idx="2414">
                  <c:v>32.142901048703351</c:v>
                </c:pt>
                <c:pt idx="2415">
                  <c:v>-7.0918302228913017</c:v>
                </c:pt>
                <c:pt idx="2416">
                  <c:v>19.243683569731179</c:v>
                </c:pt>
                <c:pt idx="2417">
                  <c:v>-34.454155616029439</c:v>
                </c:pt>
                <c:pt idx="2418">
                  <c:v>9.2701608117230343</c:v>
                </c:pt>
                <c:pt idx="2419">
                  <c:v>-46.413474256917361</c:v>
                </c:pt>
                <c:pt idx="2420">
                  <c:v>22.452327374979482</c:v>
                </c:pt>
                <c:pt idx="2421">
                  <c:v>25.817416190326565</c:v>
                </c:pt>
                <c:pt idx="2422">
                  <c:v>-30.855468773128131</c:v>
                </c:pt>
                <c:pt idx="2423">
                  <c:v>14.05756630300063</c:v>
                </c:pt>
                <c:pt idx="2424">
                  <c:v>48.18526685545794</c:v>
                </c:pt>
                <c:pt idx="2425">
                  <c:v>8.9699821476689117</c:v>
                </c:pt>
                <c:pt idx="2426">
                  <c:v>-10.049862256661303</c:v>
                </c:pt>
                <c:pt idx="2427">
                  <c:v>-3.3377361269749399</c:v>
                </c:pt>
                <c:pt idx="2428">
                  <c:v>-12.128629631858896</c:v>
                </c:pt>
                <c:pt idx="2429">
                  <c:v>4.7218368176417007</c:v>
                </c:pt>
                <c:pt idx="2430">
                  <c:v>-7.2824588023582093</c:v>
                </c:pt>
                <c:pt idx="2431">
                  <c:v>24.743038155413831</c:v>
                </c:pt>
                <c:pt idx="2432">
                  <c:v>9.8254685438732388</c:v>
                </c:pt>
                <c:pt idx="2433">
                  <c:v>12.526759082701245</c:v>
                </c:pt>
                <c:pt idx="2434">
                  <c:v>16.373328363507504</c:v>
                </c:pt>
                <c:pt idx="2435">
                  <c:v>24.192975753069042</c:v>
                </c:pt>
                <c:pt idx="2436">
                  <c:v>20.537360304466599</c:v>
                </c:pt>
                <c:pt idx="2437">
                  <c:v>10.036458380632252</c:v>
                </c:pt>
                <c:pt idx="2438">
                  <c:v>2.7098886896487975</c:v>
                </c:pt>
                <c:pt idx="2439">
                  <c:v>5.4686333644623693</c:v>
                </c:pt>
                <c:pt idx="2440">
                  <c:v>49.431158709419904</c:v>
                </c:pt>
                <c:pt idx="2441">
                  <c:v>31.94391349639411</c:v>
                </c:pt>
                <c:pt idx="2442">
                  <c:v>35.569087676287829</c:v>
                </c:pt>
                <c:pt idx="2443">
                  <c:v>-14.998043858530272</c:v>
                </c:pt>
                <c:pt idx="2444">
                  <c:v>15.496901307462807</c:v>
                </c:pt>
                <c:pt idx="2445">
                  <c:v>15.097403861842489</c:v>
                </c:pt>
                <c:pt idx="2446">
                  <c:v>-27.673076356917345</c:v>
                </c:pt>
                <c:pt idx="2447">
                  <c:v>-13.987408107324248</c:v>
                </c:pt>
                <c:pt idx="2448">
                  <c:v>8.8108836285502061</c:v>
                </c:pt>
                <c:pt idx="2449">
                  <c:v>-15.85852355073593</c:v>
                </c:pt>
                <c:pt idx="2450">
                  <c:v>-7.9185079161214258</c:v>
                </c:pt>
                <c:pt idx="2451">
                  <c:v>37.534631317077945</c:v>
                </c:pt>
                <c:pt idx="2452">
                  <c:v>3.8242612523760497</c:v>
                </c:pt>
                <c:pt idx="2453">
                  <c:v>18.53103814073658</c:v>
                </c:pt>
                <c:pt idx="2454">
                  <c:v>36.008022917594914</c:v>
                </c:pt>
                <c:pt idx="2455">
                  <c:v>24.049157436960993</c:v>
                </c:pt>
                <c:pt idx="2456">
                  <c:v>-36.511787467710732</c:v>
                </c:pt>
                <c:pt idx="2457">
                  <c:v>-42.286732666180555</c:v>
                </c:pt>
                <c:pt idx="2458">
                  <c:v>2.1129306601763078</c:v>
                </c:pt>
                <c:pt idx="2459">
                  <c:v>13.888831776894046</c:v>
                </c:pt>
                <c:pt idx="2460">
                  <c:v>-10.360475962501999</c:v>
                </c:pt>
                <c:pt idx="2461">
                  <c:v>3.0328768280530056</c:v>
                </c:pt>
                <c:pt idx="2462">
                  <c:v>-0.18386800694550445</c:v>
                </c:pt>
                <c:pt idx="2463">
                  <c:v>-19.459952071552536</c:v>
                </c:pt>
                <c:pt idx="2464">
                  <c:v>33.476997002039447</c:v>
                </c:pt>
                <c:pt idx="2465">
                  <c:v>2.1336275226171924</c:v>
                </c:pt>
                <c:pt idx="2466">
                  <c:v>15.959630324357367</c:v>
                </c:pt>
                <c:pt idx="2467">
                  <c:v>-63.106678015575085</c:v>
                </c:pt>
                <c:pt idx="2468">
                  <c:v>28.222221216016749</c:v>
                </c:pt>
                <c:pt idx="2469">
                  <c:v>-29.954829161335727</c:v>
                </c:pt>
                <c:pt idx="2470">
                  <c:v>23.126945169226126</c:v>
                </c:pt>
                <c:pt idx="2471">
                  <c:v>-36.69965532475257</c:v>
                </c:pt>
                <c:pt idx="2472">
                  <c:v>-3.824104246079588</c:v>
                </c:pt>
                <c:pt idx="2473">
                  <c:v>-11.256771888893461</c:v>
                </c:pt>
                <c:pt idx="2474">
                  <c:v>30.956668124848381</c:v>
                </c:pt>
                <c:pt idx="2475">
                  <c:v>14.409250293048874</c:v>
                </c:pt>
                <c:pt idx="2476">
                  <c:v>-18.667595418523995</c:v>
                </c:pt>
                <c:pt idx="2477">
                  <c:v>26.267732734286874</c:v>
                </c:pt>
                <c:pt idx="2478">
                  <c:v>-34.3492653856121</c:v>
                </c:pt>
                <c:pt idx="2479">
                  <c:v>-13.60538587146643</c:v>
                </c:pt>
                <c:pt idx="2480">
                  <c:v>-21.220532069127319</c:v>
                </c:pt>
                <c:pt idx="2481">
                  <c:v>3.1407428669219239</c:v>
                </c:pt>
                <c:pt idx="2482">
                  <c:v>30.963719269638876</c:v>
                </c:pt>
                <c:pt idx="2483">
                  <c:v>-15.602686082213125</c:v>
                </c:pt>
                <c:pt idx="2484">
                  <c:v>-14.901926430970951</c:v>
                </c:pt>
                <c:pt idx="2485">
                  <c:v>-1.7300402562081405</c:v>
                </c:pt>
                <c:pt idx="2486">
                  <c:v>40.668715153931473</c:v>
                </c:pt>
                <c:pt idx="2487">
                  <c:v>7.2550313164165985</c:v>
                </c:pt>
                <c:pt idx="2488">
                  <c:v>12.031906688412132</c:v>
                </c:pt>
                <c:pt idx="2489">
                  <c:v>-1.7205349154461527</c:v>
                </c:pt>
                <c:pt idx="2490">
                  <c:v>11.187473757480237</c:v>
                </c:pt>
                <c:pt idx="2491">
                  <c:v>-10.597357494768518</c:v>
                </c:pt>
                <c:pt idx="2492">
                  <c:v>35.246463318820723</c:v>
                </c:pt>
                <c:pt idx="2493">
                  <c:v>-0.4678168253490721</c:v>
                </c:pt>
                <c:pt idx="2494">
                  <c:v>-32.773044212664416</c:v>
                </c:pt>
                <c:pt idx="2495">
                  <c:v>26.855675643948494</c:v>
                </c:pt>
                <c:pt idx="2496">
                  <c:v>-49.530224241404007</c:v>
                </c:pt>
                <c:pt idx="2497">
                  <c:v>-11.240409067306519</c:v>
                </c:pt>
                <c:pt idx="2498">
                  <c:v>-16.146158127644203</c:v>
                </c:pt>
                <c:pt idx="2499">
                  <c:v>-13.272597329150841</c:v>
                </c:pt>
                <c:pt idx="2500">
                  <c:v>22.562202205729172</c:v>
                </c:pt>
                <c:pt idx="2501">
                  <c:v>-19.459852350535023</c:v>
                </c:pt>
                <c:pt idx="2502">
                  <c:v>-6.4442810275579205</c:v>
                </c:pt>
                <c:pt idx="2503">
                  <c:v>-2.5410430626826441</c:v>
                </c:pt>
                <c:pt idx="2504">
                  <c:v>19.249232781092964</c:v>
                </c:pt>
                <c:pt idx="2505">
                  <c:v>-38.52846833540459</c:v>
                </c:pt>
                <c:pt idx="2506">
                  <c:v>-13.52717192439583</c:v>
                </c:pt>
                <c:pt idx="2507">
                  <c:v>-17.252179654898832</c:v>
                </c:pt>
                <c:pt idx="2508">
                  <c:v>-3.7554328531094008</c:v>
                </c:pt>
                <c:pt idx="2509">
                  <c:v>1.7481293700115237</c:v>
                </c:pt>
                <c:pt idx="2510">
                  <c:v>-10.984839561778173</c:v>
                </c:pt>
                <c:pt idx="2511">
                  <c:v>-15.694414754000897</c:v>
                </c:pt>
                <c:pt idx="2512">
                  <c:v>-8.1571695820721271</c:v>
                </c:pt>
                <c:pt idx="2513">
                  <c:v>-9.5972768420829055</c:v>
                </c:pt>
                <c:pt idx="2514">
                  <c:v>8.971196554521768</c:v>
                </c:pt>
                <c:pt idx="2515">
                  <c:v>13.797705036590537</c:v>
                </c:pt>
                <c:pt idx="2516">
                  <c:v>-6.5198067458648499</c:v>
                </c:pt>
                <c:pt idx="2517">
                  <c:v>18.865976278444258</c:v>
                </c:pt>
                <c:pt idx="2518">
                  <c:v>21.928843085036249</c:v>
                </c:pt>
                <c:pt idx="2519">
                  <c:v>-0.11539644921898144</c:v>
                </c:pt>
                <c:pt idx="2520">
                  <c:v>-32.921218377308641</c:v>
                </c:pt>
                <c:pt idx="2521">
                  <c:v>16.347559959667329</c:v>
                </c:pt>
                <c:pt idx="2522">
                  <c:v>-12.073587136492096</c:v>
                </c:pt>
                <c:pt idx="2523">
                  <c:v>24.667804150171975</c:v>
                </c:pt>
                <c:pt idx="2524">
                  <c:v>22.354647740148131</c:v>
                </c:pt>
                <c:pt idx="2525">
                  <c:v>15.737884298333899</c:v>
                </c:pt>
                <c:pt idx="2526">
                  <c:v>-10.11003364253026</c:v>
                </c:pt>
                <c:pt idx="2527">
                  <c:v>-21.549054307808678</c:v>
                </c:pt>
                <c:pt idx="2528">
                  <c:v>-31.939351193229861</c:v>
                </c:pt>
                <c:pt idx="2529">
                  <c:v>-3.6060212661858868</c:v>
                </c:pt>
                <c:pt idx="2530">
                  <c:v>30.588561622711364</c:v>
                </c:pt>
                <c:pt idx="2531">
                  <c:v>2.2981493227817884</c:v>
                </c:pt>
                <c:pt idx="2532">
                  <c:v>34.500309333408758</c:v>
                </c:pt>
                <c:pt idx="2533">
                  <c:v>41.170789847678243</c:v>
                </c:pt>
                <c:pt idx="2534">
                  <c:v>14.068567213102437</c:v>
                </c:pt>
                <c:pt idx="2535">
                  <c:v>-33.583448095856959</c:v>
                </c:pt>
                <c:pt idx="2536">
                  <c:v>30.494995342273786</c:v>
                </c:pt>
                <c:pt idx="2537">
                  <c:v>-42.127230898420393</c:v>
                </c:pt>
                <c:pt idx="2538">
                  <c:v>-1.4680685617367613</c:v>
                </c:pt>
                <c:pt idx="2539">
                  <c:v>10.953948594033502</c:v>
                </c:pt>
                <c:pt idx="2540">
                  <c:v>32.592176065061295</c:v>
                </c:pt>
                <c:pt idx="2541">
                  <c:v>-34.718224640384257</c:v>
                </c:pt>
                <c:pt idx="2542">
                  <c:v>4.5187376082969806</c:v>
                </c:pt>
                <c:pt idx="2543">
                  <c:v>23.465253180529142</c:v>
                </c:pt>
                <c:pt idx="2544">
                  <c:v>39.551446132794965</c:v>
                </c:pt>
                <c:pt idx="2545">
                  <c:v>-21.545156325533121</c:v>
                </c:pt>
                <c:pt idx="2546">
                  <c:v>-3.7627795368271206</c:v>
                </c:pt>
                <c:pt idx="2547">
                  <c:v>-13.779387763577015</c:v>
                </c:pt>
                <c:pt idx="2548">
                  <c:v>-2.1422280411701551</c:v>
                </c:pt>
                <c:pt idx="2549">
                  <c:v>-0.42258930359109897</c:v>
                </c:pt>
                <c:pt idx="2550">
                  <c:v>31.794085987102847</c:v>
                </c:pt>
                <c:pt idx="2551">
                  <c:v>-5.6007634368316586</c:v>
                </c:pt>
                <c:pt idx="2552">
                  <c:v>-5.9870403563605743</c:v>
                </c:pt>
                <c:pt idx="2553">
                  <c:v>-6.4580588093114049</c:v>
                </c:pt>
                <c:pt idx="2554">
                  <c:v>19.089444374935695</c:v>
                </c:pt>
                <c:pt idx="2555">
                  <c:v>31.040857880303975</c:v>
                </c:pt>
                <c:pt idx="2556">
                  <c:v>-53.675315339337466</c:v>
                </c:pt>
                <c:pt idx="2557">
                  <c:v>-12.616118096593384</c:v>
                </c:pt>
                <c:pt idx="2558">
                  <c:v>-8.9784951779659501</c:v>
                </c:pt>
                <c:pt idx="2559">
                  <c:v>-16.362679828613416</c:v>
                </c:pt>
                <c:pt idx="2560">
                  <c:v>23.747662793251443</c:v>
                </c:pt>
                <c:pt idx="2561">
                  <c:v>51.196029745729007</c:v>
                </c:pt>
                <c:pt idx="2562">
                  <c:v>18.684384307351369</c:v>
                </c:pt>
                <c:pt idx="2563">
                  <c:v>39.201001360128309</c:v>
                </c:pt>
                <c:pt idx="2564">
                  <c:v>6.9754087831498284</c:v>
                </c:pt>
                <c:pt idx="2565">
                  <c:v>7.9372531032510425</c:v>
                </c:pt>
                <c:pt idx="2566">
                  <c:v>7.1199221305905152</c:v>
                </c:pt>
                <c:pt idx="2567">
                  <c:v>47.0141295416731</c:v>
                </c:pt>
                <c:pt idx="2568">
                  <c:v>25.849157902262654</c:v>
                </c:pt>
                <c:pt idx="2569">
                  <c:v>42.947698061353819</c:v>
                </c:pt>
                <c:pt idx="2570">
                  <c:v>41.639155958738165</c:v>
                </c:pt>
                <c:pt idx="2571">
                  <c:v>-7.0846593440573757</c:v>
                </c:pt>
                <c:pt idx="2572">
                  <c:v>-19.858671023844359</c:v>
                </c:pt>
                <c:pt idx="2573">
                  <c:v>11.427084573778519</c:v>
                </c:pt>
                <c:pt idx="2574">
                  <c:v>36.789697488470424</c:v>
                </c:pt>
                <c:pt idx="2575">
                  <c:v>17.631933555277424</c:v>
                </c:pt>
                <c:pt idx="2576">
                  <c:v>87.583560794457668</c:v>
                </c:pt>
                <c:pt idx="2577">
                  <c:v>69.486420500297044</c:v>
                </c:pt>
                <c:pt idx="2578">
                  <c:v>7.4740005221153734</c:v>
                </c:pt>
                <c:pt idx="2579">
                  <c:v>28.029930677464485</c:v>
                </c:pt>
                <c:pt idx="2580">
                  <c:v>-31.194284022702561</c:v>
                </c:pt>
                <c:pt idx="2581">
                  <c:v>39.132316741779285</c:v>
                </c:pt>
                <c:pt idx="2582">
                  <c:v>6.3091733020934111</c:v>
                </c:pt>
                <c:pt idx="2583">
                  <c:v>22.858856794571533</c:v>
                </c:pt>
                <c:pt idx="2584">
                  <c:v>19.92075250041994</c:v>
                </c:pt>
                <c:pt idx="2585">
                  <c:v>6.8861541565596323</c:v>
                </c:pt>
                <c:pt idx="2586">
                  <c:v>-42.868031161888318</c:v>
                </c:pt>
                <c:pt idx="2587">
                  <c:v>-16.994060027447567</c:v>
                </c:pt>
                <c:pt idx="2588">
                  <c:v>-12.860310368129252</c:v>
                </c:pt>
                <c:pt idx="2589">
                  <c:v>28.328787856049342</c:v>
                </c:pt>
                <c:pt idx="2590">
                  <c:v>13.499244360507983</c:v>
                </c:pt>
                <c:pt idx="2591">
                  <c:v>-21.522120852612353</c:v>
                </c:pt>
                <c:pt idx="2592">
                  <c:v>-27.667881579641062</c:v>
                </c:pt>
                <c:pt idx="2593">
                  <c:v>-22.731793580357525</c:v>
                </c:pt>
                <c:pt idx="2594">
                  <c:v>-19.665412959915642</c:v>
                </c:pt>
                <c:pt idx="2595">
                  <c:v>2.0348583744456246</c:v>
                </c:pt>
                <c:pt idx="2596">
                  <c:v>-32.753281249341882</c:v>
                </c:pt>
                <c:pt idx="2597">
                  <c:v>-2.6574942470299008</c:v>
                </c:pt>
                <c:pt idx="2598">
                  <c:v>-9.8970481384005708</c:v>
                </c:pt>
                <c:pt idx="2599">
                  <c:v>13.293241234286182</c:v>
                </c:pt>
                <c:pt idx="2600">
                  <c:v>6.8512613293824627</c:v>
                </c:pt>
                <c:pt idx="2601">
                  <c:v>8.9899761337958246</c:v>
                </c:pt>
                <c:pt idx="2602">
                  <c:v>14.151669268172933</c:v>
                </c:pt>
                <c:pt idx="2603">
                  <c:v>31.608137378824715</c:v>
                </c:pt>
                <c:pt idx="2604">
                  <c:v>-2.7031647511417334</c:v>
                </c:pt>
                <c:pt idx="2605">
                  <c:v>24.076835081713043</c:v>
                </c:pt>
                <c:pt idx="2606">
                  <c:v>20.858824842350682</c:v>
                </c:pt>
                <c:pt idx="2607">
                  <c:v>-16.179678312058325</c:v>
                </c:pt>
                <c:pt idx="2608">
                  <c:v>10.831932411063994</c:v>
                </c:pt>
                <c:pt idx="2609">
                  <c:v>-20.934129063678405</c:v>
                </c:pt>
                <c:pt idx="2610">
                  <c:v>1.5223999689327303</c:v>
                </c:pt>
                <c:pt idx="2611">
                  <c:v>-19.720226632393231</c:v>
                </c:pt>
                <c:pt idx="2612">
                  <c:v>-1.3732969628776508</c:v>
                </c:pt>
                <c:pt idx="2613">
                  <c:v>27.34168792261055</c:v>
                </c:pt>
                <c:pt idx="2614">
                  <c:v>10.504087608409097</c:v>
                </c:pt>
                <c:pt idx="2615">
                  <c:v>-26.360406023588411</c:v>
                </c:pt>
                <c:pt idx="2616">
                  <c:v>-10.327066166173527</c:v>
                </c:pt>
                <c:pt idx="2617">
                  <c:v>49.131467513855604</c:v>
                </c:pt>
                <c:pt idx="2618">
                  <c:v>10.989439359909454</c:v>
                </c:pt>
                <c:pt idx="2619">
                  <c:v>-37.64069408811509</c:v>
                </c:pt>
                <c:pt idx="2620">
                  <c:v>28.011038431190816</c:v>
                </c:pt>
                <c:pt idx="2621">
                  <c:v>-18.448524000891396</c:v>
                </c:pt>
                <c:pt idx="2622">
                  <c:v>7.7605979926755664</c:v>
                </c:pt>
                <c:pt idx="2623">
                  <c:v>-37.241994745375436</c:v>
                </c:pt>
                <c:pt idx="2624">
                  <c:v>-5.2153586228555557</c:v>
                </c:pt>
                <c:pt idx="2625">
                  <c:v>-7.7504192109050667</c:v>
                </c:pt>
                <c:pt idx="2626">
                  <c:v>-4.5316576654012657</c:v>
                </c:pt>
                <c:pt idx="2627">
                  <c:v>4.9289344167208302</c:v>
                </c:pt>
                <c:pt idx="2628">
                  <c:v>28.625009691765047</c:v>
                </c:pt>
                <c:pt idx="2629">
                  <c:v>4.6930725619739082</c:v>
                </c:pt>
                <c:pt idx="2630">
                  <c:v>16.609903618813757</c:v>
                </c:pt>
                <c:pt idx="2631">
                  <c:v>-12.964455012006587</c:v>
                </c:pt>
                <c:pt idx="2632">
                  <c:v>-39.777868782600997</c:v>
                </c:pt>
                <c:pt idx="2633">
                  <c:v>1.4436468002396357</c:v>
                </c:pt>
                <c:pt idx="2634">
                  <c:v>26.838347577684466</c:v>
                </c:pt>
                <c:pt idx="2635">
                  <c:v>61.220846387914378</c:v>
                </c:pt>
                <c:pt idx="2636">
                  <c:v>3.3227283653422055</c:v>
                </c:pt>
                <c:pt idx="2637">
                  <c:v>-9.1532225212981686</c:v>
                </c:pt>
                <c:pt idx="2638">
                  <c:v>5.9533442728891597</c:v>
                </c:pt>
                <c:pt idx="2639">
                  <c:v>-30.188285640469367</c:v>
                </c:pt>
                <c:pt idx="2640">
                  <c:v>-24.703434984022319</c:v>
                </c:pt>
                <c:pt idx="2641">
                  <c:v>-27.70568627891792</c:v>
                </c:pt>
                <c:pt idx="2642">
                  <c:v>-15.891974954878004</c:v>
                </c:pt>
                <c:pt idx="2643">
                  <c:v>31.921267674950649</c:v>
                </c:pt>
                <c:pt idx="2644">
                  <c:v>4.7043145290650159</c:v>
                </c:pt>
                <c:pt idx="2645">
                  <c:v>2.7636637655133693</c:v>
                </c:pt>
                <c:pt idx="2646">
                  <c:v>-4.6893891091628195</c:v>
                </c:pt>
                <c:pt idx="2647">
                  <c:v>18.234408834184435</c:v>
                </c:pt>
                <c:pt idx="2648">
                  <c:v>21.151445581268</c:v>
                </c:pt>
                <c:pt idx="2649">
                  <c:v>-22.971511872944035</c:v>
                </c:pt>
                <c:pt idx="2650">
                  <c:v>41.262443252813327</c:v>
                </c:pt>
                <c:pt idx="2651">
                  <c:v>11.881406025542736</c:v>
                </c:pt>
                <c:pt idx="2652">
                  <c:v>47.018976296262501</c:v>
                </c:pt>
                <c:pt idx="2653">
                  <c:v>9.0997188250143495</c:v>
                </c:pt>
                <c:pt idx="2654">
                  <c:v>13.34251239244632</c:v>
                </c:pt>
                <c:pt idx="2655">
                  <c:v>25.439890922511427</c:v>
                </c:pt>
                <c:pt idx="2656">
                  <c:v>-1.3252193469642148</c:v>
                </c:pt>
                <c:pt idx="2657">
                  <c:v>-30.554217294827559</c:v>
                </c:pt>
                <c:pt idx="2658">
                  <c:v>-10.873938576500777</c:v>
                </c:pt>
                <c:pt idx="2659">
                  <c:v>-3.2833868972957361</c:v>
                </c:pt>
                <c:pt idx="2660">
                  <c:v>-43.211806366851505</c:v>
                </c:pt>
                <c:pt idx="2661">
                  <c:v>11.833812925260863</c:v>
                </c:pt>
                <c:pt idx="2662">
                  <c:v>-2.7904862225100517E-2</c:v>
                </c:pt>
                <c:pt idx="2663">
                  <c:v>12.424473246820204</c:v>
                </c:pt>
                <c:pt idx="2664">
                  <c:v>16.893874181075869</c:v>
                </c:pt>
                <c:pt idx="2665">
                  <c:v>-6.9628308925566698</c:v>
                </c:pt>
                <c:pt idx="2666">
                  <c:v>-6.4436199853419822</c:v>
                </c:pt>
                <c:pt idx="2667">
                  <c:v>40.97702350108716</c:v>
                </c:pt>
                <c:pt idx="2668">
                  <c:v>5.6304764701691994</c:v>
                </c:pt>
                <c:pt idx="2669">
                  <c:v>19.017390701543249</c:v>
                </c:pt>
                <c:pt idx="2670">
                  <c:v>-12.608631749267584</c:v>
                </c:pt>
                <c:pt idx="2671">
                  <c:v>-24.59344260486187</c:v>
                </c:pt>
                <c:pt idx="2672">
                  <c:v>-5.8209102386260811</c:v>
                </c:pt>
                <c:pt idx="2673">
                  <c:v>27.947598424516894</c:v>
                </c:pt>
                <c:pt idx="2674">
                  <c:v>-16.137211046319898</c:v>
                </c:pt>
                <c:pt idx="2675">
                  <c:v>31.473307934846339</c:v>
                </c:pt>
                <c:pt idx="2676">
                  <c:v>-42.580073725415431</c:v>
                </c:pt>
                <c:pt idx="2677">
                  <c:v>59.854301720538004</c:v>
                </c:pt>
                <c:pt idx="2678">
                  <c:v>4.3549350197886794</c:v>
                </c:pt>
                <c:pt idx="2679">
                  <c:v>63.321205394384926</c:v>
                </c:pt>
                <c:pt idx="2680">
                  <c:v>22.54039970660812</c:v>
                </c:pt>
                <c:pt idx="2681">
                  <c:v>38.518843522142888</c:v>
                </c:pt>
                <c:pt idx="2682">
                  <c:v>-11.51269925892929</c:v>
                </c:pt>
                <c:pt idx="2683">
                  <c:v>37.887673802858288</c:v>
                </c:pt>
                <c:pt idx="2684">
                  <c:v>-34.613957201148423</c:v>
                </c:pt>
                <c:pt idx="2685">
                  <c:v>-2.2353696919667998</c:v>
                </c:pt>
                <c:pt idx="2686">
                  <c:v>-42.212224922679198</c:v>
                </c:pt>
                <c:pt idx="2687">
                  <c:v>26.691856501846882</c:v>
                </c:pt>
                <c:pt idx="2688">
                  <c:v>33.833559822863123</c:v>
                </c:pt>
                <c:pt idx="2689">
                  <c:v>46.807592969667169</c:v>
                </c:pt>
                <c:pt idx="2690">
                  <c:v>27.199211644599945</c:v>
                </c:pt>
                <c:pt idx="2691">
                  <c:v>3.4775952166624351</c:v>
                </c:pt>
                <c:pt idx="2692">
                  <c:v>17.193196637079065</c:v>
                </c:pt>
                <c:pt idx="2693">
                  <c:v>8.0866051027727686</c:v>
                </c:pt>
                <c:pt idx="2694">
                  <c:v>6.3990403455836429</c:v>
                </c:pt>
                <c:pt idx="2695">
                  <c:v>-33.465219693192907</c:v>
                </c:pt>
                <c:pt idx="2696">
                  <c:v>-3.6188436821277348</c:v>
                </c:pt>
                <c:pt idx="2697">
                  <c:v>-29.130617941916974</c:v>
                </c:pt>
                <c:pt idx="2698">
                  <c:v>-35.051783209321819</c:v>
                </c:pt>
                <c:pt idx="2699">
                  <c:v>41.072163927432655</c:v>
                </c:pt>
                <c:pt idx="2700">
                  <c:v>24.785750601253607</c:v>
                </c:pt>
                <c:pt idx="2701">
                  <c:v>7.0871673082995601</c:v>
                </c:pt>
                <c:pt idx="2702">
                  <c:v>-6.4835917838214341</c:v>
                </c:pt>
                <c:pt idx="2703">
                  <c:v>0.26811715029755678</c:v>
                </c:pt>
                <c:pt idx="2704">
                  <c:v>-14.666036054090915</c:v>
                </c:pt>
                <c:pt idx="2705">
                  <c:v>13.072721058335381</c:v>
                </c:pt>
                <c:pt idx="2706">
                  <c:v>-21.540325667058255</c:v>
                </c:pt>
                <c:pt idx="2707">
                  <c:v>-7.4141401830373796</c:v>
                </c:pt>
                <c:pt idx="2708">
                  <c:v>27.016023989494848</c:v>
                </c:pt>
                <c:pt idx="2709">
                  <c:v>48.189710969295106</c:v>
                </c:pt>
                <c:pt idx="2710">
                  <c:v>-4.6996048257676408</c:v>
                </c:pt>
                <c:pt idx="2711">
                  <c:v>21.77906571185698</c:v>
                </c:pt>
                <c:pt idx="2712">
                  <c:v>51.884371443663191</c:v>
                </c:pt>
                <c:pt idx="2713">
                  <c:v>17.381857918666253</c:v>
                </c:pt>
                <c:pt idx="2714">
                  <c:v>32.51001401790257</c:v>
                </c:pt>
                <c:pt idx="2715">
                  <c:v>32.068064602851003</c:v>
                </c:pt>
                <c:pt idx="2716">
                  <c:v>-23.249342321840331</c:v>
                </c:pt>
                <c:pt idx="2717">
                  <c:v>-6.4722014699506332</c:v>
                </c:pt>
                <c:pt idx="2718">
                  <c:v>17.462225475338848</c:v>
                </c:pt>
                <c:pt idx="2719">
                  <c:v>-8.2635679247837306</c:v>
                </c:pt>
                <c:pt idx="2720">
                  <c:v>0.17974157311966993</c:v>
                </c:pt>
                <c:pt idx="2721">
                  <c:v>2.274745162519566</c:v>
                </c:pt>
                <c:pt idx="2722">
                  <c:v>16.926338582400156</c:v>
                </c:pt>
                <c:pt idx="2723">
                  <c:v>21.120935657257082</c:v>
                </c:pt>
                <c:pt idx="2724">
                  <c:v>-0.8746915098117819</c:v>
                </c:pt>
                <c:pt idx="2725">
                  <c:v>-16.704409405052111</c:v>
                </c:pt>
                <c:pt idx="2726">
                  <c:v>20.694740656192533</c:v>
                </c:pt>
                <c:pt idx="2727">
                  <c:v>-17.838570841364874</c:v>
                </c:pt>
                <c:pt idx="2728">
                  <c:v>-0.91624816813065313</c:v>
                </c:pt>
                <c:pt idx="2729">
                  <c:v>1.1679449491259402</c:v>
                </c:pt>
                <c:pt idx="2730">
                  <c:v>18.634615666154506</c:v>
                </c:pt>
                <c:pt idx="2731">
                  <c:v>11.257919023146073</c:v>
                </c:pt>
                <c:pt idx="2732">
                  <c:v>-6.2343642058894853</c:v>
                </c:pt>
                <c:pt idx="2733">
                  <c:v>-10.21586180189697</c:v>
                </c:pt>
                <c:pt idx="2734">
                  <c:v>-13.888987173757508</c:v>
                </c:pt>
                <c:pt idx="2735">
                  <c:v>-23.050265487065225</c:v>
                </c:pt>
                <c:pt idx="2736">
                  <c:v>-17.521587780619861</c:v>
                </c:pt>
                <c:pt idx="2737">
                  <c:v>-27.280920005738881</c:v>
                </c:pt>
                <c:pt idx="2738">
                  <c:v>37.531016438785144</c:v>
                </c:pt>
                <c:pt idx="2739">
                  <c:v>33.570879292802097</c:v>
                </c:pt>
                <c:pt idx="2740">
                  <c:v>10.529142241689993</c:v>
                </c:pt>
                <c:pt idx="2741">
                  <c:v>9.375889353618625</c:v>
                </c:pt>
                <c:pt idx="2742">
                  <c:v>24.289892276572985</c:v>
                </c:pt>
                <c:pt idx="2743">
                  <c:v>-14.404974292202315</c:v>
                </c:pt>
                <c:pt idx="2744">
                  <c:v>-15.480337925361088</c:v>
                </c:pt>
                <c:pt idx="2745">
                  <c:v>-19.495296286197338</c:v>
                </c:pt>
                <c:pt idx="2746">
                  <c:v>2.6152773704032848</c:v>
                </c:pt>
                <c:pt idx="2747">
                  <c:v>-10.504674978230257</c:v>
                </c:pt>
                <c:pt idx="2748">
                  <c:v>-36.219594043946572</c:v>
                </c:pt>
                <c:pt idx="2749">
                  <c:v>2.5375119610417989</c:v>
                </c:pt>
                <c:pt idx="2750">
                  <c:v>31.976651194247189</c:v>
                </c:pt>
                <c:pt idx="2751">
                  <c:v>-34.900322802679781</c:v>
                </c:pt>
                <c:pt idx="2752">
                  <c:v>17.365276073610783</c:v>
                </c:pt>
                <c:pt idx="2753">
                  <c:v>-11.590023576552353</c:v>
                </c:pt>
                <c:pt idx="2754">
                  <c:v>-8.0550932009875087</c:v>
                </c:pt>
                <c:pt idx="2755">
                  <c:v>-3.0307548451918125</c:v>
                </c:pt>
                <c:pt idx="2756">
                  <c:v>-22.73191403833351</c:v>
                </c:pt>
                <c:pt idx="2757">
                  <c:v>15.148173697520395</c:v>
                </c:pt>
                <c:pt idx="2758">
                  <c:v>-13.78783642280527</c:v>
                </c:pt>
                <c:pt idx="2759">
                  <c:v>2.6376143306889643</c:v>
                </c:pt>
                <c:pt idx="2760">
                  <c:v>-3.5261247980289383</c:v>
                </c:pt>
                <c:pt idx="2761">
                  <c:v>-5.2656136747619628</c:v>
                </c:pt>
                <c:pt idx="2762">
                  <c:v>-0.45309918609414845</c:v>
                </c:pt>
                <c:pt idx="2763">
                  <c:v>18.102036466285661</c:v>
                </c:pt>
                <c:pt idx="2764">
                  <c:v>-45.863709132812225</c:v>
                </c:pt>
                <c:pt idx="2765">
                  <c:v>43.494041023146011</c:v>
                </c:pt>
                <c:pt idx="2766">
                  <c:v>17.791123824569574</c:v>
                </c:pt>
                <c:pt idx="2767">
                  <c:v>15.901767379911785</c:v>
                </c:pt>
                <c:pt idx="2768">
                  <c:v>15.096300175584179</c:v>
                </c:pt>
                <c:pt idx="2769">
                  <c:v>-18.7141030049468</c:v>
                </c:pt>
                <c:pt idx="2770">
                  <c:v>3.6929875969363541</c:v>
                </c:pt>
                <c:pt idx="2771">
                  <c:v>-1.5990449072480968</c:v>
                </c:pt>
                <c:pt idx="2772">
                  <c:v>37.803593669155006</c:v>
                </c:pt>
                <c:pt idx="2773">
                  <c:v>-9.7869452725177073</c:v>
                </c:pt>
                <c:pt idx="2774">
                  <c:v>23.255312612360786</c:v>
                </c:pt>
                <c:pt idx="2775">
                  <c:v>11.42903933629113</c:v>
                </c:pt>
                <c:pt idx="2776">
                  <c:v>-0.62288884500115105</c:v>
                </c:pt>
                <c:pt idx="2777">
                  <c:v>-30.56428889309629</c:v>
                </c:pt>
                <c:pt idx="2778">
                  <c:v>-13.482896970910215</c:v>
                </c:pt>
                <c:pt idx="2779">
                  <c:v>17.172941975930296</c:v>
                </c:pt>
                <c:pt idx="2780">
                  <c:v>-20.062645216618765</c:v>
                </c:pt>
                <c:pt idx="2781">
                  <c:v>-13.086146751865494</c:v>
                </c:pt>
                <c:pt idx="2782">
                  <c:v>20.917583658040776</c:v>
                </c:pt>
                <c:pt idx="2783">
                  <c:v>5.0205227335498259</c:v>
                </c:pt>
                <c:pt idx="2784">
                  <c:v>17.778295328399054</c:v>
                </c:pt>
                <c:pt idx="2785">
                  <c:v>-1.9473602185016428</c:v>
                </c:pt>
                <c:pt idx="2786">
                  <c:v>37.414645200764468</c:v>
                </c:pt>
                <c:pt idx="2787">
                  <c:v>-11.868403141557041</c:v>
                </c:pt>
                <c:pt idx="2788">
                  <c:v>-45.361110718612252</c:v>
                </c:pt>
                <c:pt idx="2789">
                  <c:v>41.308210157315656</c:v>
                </c:pt>
                <c:pt idx="2790">
                  <c:v>-7.9408834519167595</c:v>
                </c:pt>
                <c:pt idx="2791">
                  <c:v>-4.0201125849552808</c:v>
                </c:pt>
                <c:pt idx="2792">
                  <c:v>-35.530129758959433</c:v>
                </c:pt>
                <c:pt idx="2793">
                  <c:v>-28.810349952249993</c:v>
                </c:pt>
                <c:pt idx="2794">
                  <c:v>53.164457460864526</c:v>
                </c:pt>
                <c:pt idx="2795">
                  <c:v>-0.33923905084377709</c:v>
                </c:pt>
                <c:pt idx="2796">
                  <c:v>0.32534852443111006</c:v>
                </c:pt>
                <c:pt idx="2797">
                  <c:v>-4.9098391707887519</c:v>
                </c:pt>
                <c:pt idx="2798">
                  <c:v>9.8325523727383199</c:v>
                </c:pt>
                <c:pt idx="2799">
                  <c:v>-4.1560087254606417</c:v>
                </c:pt>
                <c:pt idx="2800">
                  <c:v>-12.669129567499379</c:v>
                </c:pt>
                <c:pt idx="2801">
                  <c:v>8.1047562190201923</c:v>
                </c:pt>
                <c:pt idx="2802">
                  <c:v>-33.844236454992526</c:v>
                </c:pt>
                <c:pt idx="2803">
                  <c:v>28.094977922058199</c:v>
                </c:pt>
                <c:pt idx="2804">
                  <c:v>33.805491258635996</c:v>
                </c:pt>
                <c:pt idx="2805">
                  <c:v>4.4783075396364431</c:v>
                </c:pt>
                <c:pt idx="2806">
                  <c:v>21.212091351732052</c:v>
                </c:pt>
                <c:pt idx="2807">
                  <c:v>4.6570853596834736</c:v>
                </c:pt>
                <c:pt idx="2808">
                  <c:v>-2.55766273744588</c:v>
                </c:pt>
                <c:pt idx="2809">
                  <c:v>-5.396682374319143</c:v>
                </c:pt>
                <c:pt idx="2810">
                  <c:v>-24.871986707827347</c:v>
                </c:pt>
                <c:pt idx="2811">
                  <c:v>-25.870394598678008</c:v>
                </c:pt>
                <c:pt idx="2812">
                  <c:v>11.371060832240371</c:v>
                </c:pt>
                <c:pt idx="2813">
                  <c:v>-3.6089724761110893</c:v>
                </c:pt>
                <c:pt idx="2814">
                  <c:v>22.640044899560174</c:v>
                </c:pt>
                <c:pt idx="2815">
                  <c:v>1.7580805259253496</c:v>
                </c:pt>
                <c:pt idx="2816">
                  <c:v>20.613101894324434</c:v>
                </c:pt>
                <c:pt idx="2817">
                  <c:v>-2.0278651777203223</c:v>
                </c:pt>
                <c:pt idx="2818">
                  <c:v>20.536158202232908</c:v>
                </c:pt>
                <c:pt idx="2819">
                  <c:v>-5.7196271437277497</c:v>
                </c:pt>
                <c:pt idx="2820">
                  <c:v>11.969343652188035</c:v>
                </c:pt>
                <c:pt idx="2821">
                  <c:v>-34.250848225241683</c:v>
                </c:pt>
                <c:pt idx="2822">
                  <c:v>7.0594104331195897</c:v>
                </c:pt>
                <c:pt idx="2823">
                  <c:v>-5.1353855062365819</c:v>
                </c:pt>
                <c:pt idx="2824">
                  <c:v>-17.514525292585471</c:v>
                </c:pt>
                <c:pt idx="2825">
                  <c:v>-8.0342150224933313</c:v>
                </c:pt>
                <c:pt idx="2826">
                  <c:v>-23.344560093800698</c:v>
                </c:pt>
                <c:pt idx="2827">
                  <c:v>14.941976094136521</c:v>
                </c:pt>
                <c:pt idx="2828">
                  <c:v>-10.425161711768261</c:v>
                </c:pt>
                <c:pt idx="2829">
                  <c:v>18.175671525356144</c:v>
                </c:pt>
                <c:pt idx="2830">
                  <c:v>-21.084218735132556</c:v>
                </c:pt>
                <c:pt idx="2831">
                  <c:v>-12.61433664179939</c:v>
                </c:pt>
                <c:pt idx="2832">
                  <c:v>-18.136933213052519</c:v>
                </c:pt>
                <c:pt idx="2833">
                  <c:v>1.9139119274475038</c:v>
                </c:pt>
                <c:pt idx="2834">
                  <c:v>2.9043757426249615</c:v>
                </c:pt>
                <c:pt idx="2835">
                  <c:v>-27.739828117734287</c:v>
                </c:pt>
                <c:pt idx="2836">
                  <c:v>12.965941309923821</c:v>
                </c:pt>
                <c:pt idx="2837">
                  <c:v>-20.573687583593728</c:v>
                </c:pt>
                <c:pt idx="2838">
                  <c:v>47.264626335549067</c:v>
                </c:pt>
                <c:pt idx="2839">
                  <c:v>57.101843356389097</c:v>
                </c:pt>
                <c:pt idx="2840">
                  <c:v>34.706634568929658</c:v>
                </c:pt>
                <c:pt idx="2841">
                  <c:v>-11.481657747614005</c:v>
                </c:pt>
                <c:pt idx="2842">
                  <c:v>-8.0249795955945089</c:v>
                </c:pt>
                <c:pt idx="2843">
                  <c:v>7.4482109037532238</c:v>
                </c:pt>
                <c:pt idx="2844">
                  <c:v>-3.5982708674213852</c:v>
                </c:pt>
                <c:pt idx="2845">
                  <c:v>17.226946784731702</c:v>
                </c:pt>
                <c:pt idx="2846">
                  <c:v>43.123449130782113</c:v>
                </c:pt>
                <c:pt idx="2847">
                  <c:v>-6.9991851901620095</c:v>
                </c:pt>
                <c:pt idx="2848">
                  <c:v>48.38805354916979</c:v>
                </c:pt>
                <c:pt idx="2849">
                  <c:v>8.6381007412896551</c:v>
                </c:pt>
                <c:pt idx="2850">
                  <c:v>-14.248752842423656</c:v>
                </c:pt>
                <c:pt idx="2851">
                  <c:v>-56.332776594331492</c:v>
                </c:pt>
                <c:pt idx="2852">
                  <c:v>17.607903043086004</c:v>
                </c:pt>
                <c:pt idx="2853">
                  <c:v>6.5284741513968898</c:v>
                </c:pt>
                <c:pt idx="2854">
                  <c:v>15.65874653051541</c:v>
                </c:pt>
                <c:pt idx="2855">
                  <c:v>5.2474795727110353</c:v>
                </c:pt>
                <c:pt idx="2856">
                  <c:v>6.6889075813154921</c:v>
                </c:pt>
                <c:pt idx="2857">
                  <c:v>-22.327549172130112</c:v>
                </c:pt>
                <c:pt idx="2858">
                  <c:v>-11.981160162732341</c:v>
                </c:pt>
                <c:pt idx="2859">
                  <c:v>-54.161663493172398</c:v>
                </c:pt>
                <c:pt idx="2860">
                  <c:v>5.6595125928000796</c:v>
                </c:pt>
                <c:pt idx="2861">
                  <c:v>-7.1053885455668864</c:v>
                </c:pt>
                <c:pt idx="2862">
                  <c:v>51.702389485459889</c:v>
                </c:pt>
                <c:pt idx="2863">
                  <c:v>8.0886624110672791</c:v>
                </c:pt>
                <c:pt idx="2864">
                  <c:v>-5.0021593872831032</c:v>
                </c:pt>
                <c:pt idx="2865">
                  <c:v>17.586988405535898</c:v>
                </c:pt>
                <c:pt idx="2866">
                  <c:v>72.245817922453853</c:v>
                </c:pt>
                <c:pt idx="2867">
                  <c:v>60.540518989327211</c:v>
                </c:pt>
                <c:pt idx="2868">
                  <c:v>-10.752604731945677</c:v>
                </c:pt>
                <c:pt idx="2869">
                  <c:v>5.8557962366483549</c:v>
                </c:pt>
                <c:pt idx="2870">
                  <c:v>-11.038626359366489</c:v>
                </c:pt>
                <c:pt idx="2871">
                  <c:v>1.3919325510170195</c:v>
                </c:pt>
                <c:pt idx="2872">
                  <c:v>3.8972312603768899</c:v>
                </c:pt>
                <c:pt idx="2873">
                  <c:v>-5.4447868377695494</c:v>
                </c:pt>
                <c:pt idx="2874">
                  <c:v>27.80424378532058</c:v>
                </c:pt>
                <c:pt idx="2875">
                  <c:v>22.589076106551808</c:v>
                </c:pt>
                <c:pt idx="2876">
                  <c:v>-8.3596899070471284</c:v>
                </c:pt>
                <c:pt idx="2877">
                  <c:v>11.212044131317986</c:v>
                </c:pt>
                <c:pt idx="2878">
                  <c:v>36.357638824717455</c:v>
                </c:pt>
                <c:pt idx="2879">
                  <c:v>-5.2532728416775667</c:v>
                </c:pt>
                <c:pt idx="2880">
                  <c:v>2.8662346830243948</c:v>
                </c:pt>
                <c:pt idx="2881">
                  <c:v>11.676239126481178</c:v>
                </c:pt>
                <c:pt idx="2882">
                  <c:v>21.046579229015482</c:v>
                </c:pt>
                <c:pt idx="2883">
                  <c:v>22.25848077543947</c:v>
                </c:pt>
                <c:pt idx="2884">
                  <c:v>-1.7797904500719757</c:v>
                </c:pt>
                <c:pt idx="2885">
                  <c:v>52.664612024976648</c:v>
                </c:pt>
                <c:pt idx="2886">
                  <c:v>19.574378264358025</c:v>
                </c:pt>
                <c:pt idx="2887">
                  <c:v>-3.9476158319112442</c:v>
                </c:pt>
                <c:pt idx="2888">
                  <c:v>-34.974698457976771</c:v>
                </c:pt>
                <c:pt idx="2889">
                  <c:v>22.866347965286501</c:v>
                </c:pt>
                <c:pt idx="2890">
                  <c:v>2.1618334693059444</c:v>
                </c:pt>
                <c:pt idx="2891">
                  <c:v>21.276294290312073</c:v>
                </c:pt>
                <c:pt idx="2892">
                  <c:v>-3.232304042981375</c:v>
                </c:pt>
                <c:pt idx="2893">
                  <c:v>-19.572099260471589</c:v>
                </c:pt>
                <c:pt idx="2894">
                  <c:v>-8.4189117993476508</c:v>
                </c:pt>
                <c:pt idx="2895">
                  <c:v>11.852287438443222</c:v>
                </c:pt>
                <c:pt idx="2896">
                  <c:v>-40.171407049304356</c:v>
                </c:pt>
                <c:pt idx="2897">
                  <c:v>11.519474686346991</c:v>
                </c:pt>
                <c:pt idx="2898">
                  <c:v>20.731438289223398</c:v>
                </c:pt>
                <c:pt idx="2899">
                  <c:v>29.812177422554942</c:v>
                </c:pt>
                <c:pt idx="2900">
                  <c:v>14.191903578730722</c:v>
                </c:pt>
                <c:pt idx="2901">
                  <c:v>-3.9627950200204851</c:v>
                </c:pt>
                <c:pt idx="2902">
                  <c:v>-29.102638792713424</c:v>
                </c:pt>
                <c:pt idx="2903">
                  <c:v>-9.6765161581562662</c:v>
                </c:pt>
                <c:pt idx="2904">
                  <c:v>18.726005019850948</c:v>
                </c:pt>
                <c:pt idx="2905">
                  <c:v>-6.2095695406578795</c:v>
                </c:pt>
                <c:pt idx="2906">
                  <c:v>-28.251202783513321</c:v>
                </c:pt>
                <c:pt idx="2907">
                  <c:v>-27.758108204635079</c:v>
                </c:pt>
                <c:pt idx="2908">
                  <c:v>28.479621818373847</c:v>
                </c:pt>
                <c:pt idx="2909">
                  <c:v>49.216965000957792</c:v>
                </c:pt>
                <c:pt idx="2910">
                  <c:v>8.858937412269956</c:v>
                </c:pt>
                <c:pt idx="2911">
                  <c:v>6.7687191650519507</c:v>
                </c:pt>
                <c:pt idx="2912">
                  <c:v>-18.936354010411797</c:v>
                </c:pt>
                <c:pt idx="2913">
                  <c:v>38.360621519119391</c:v>
                </c:pt>
                <c:pt idx="2914">
                  <c:v>14.159041323444825</c:v>
                </c:pt>
                <c:pt idx="2915">
                  <c:v>-0.85387538865914936</c:v>
                </c:pt>
                <c:pt idx="2916">
                  <c:v>25.080286717547587</c:v>
                </c:pt>
                <c:pt idx="2917">
                  <c:v>-15.860844271337879</c:v>
                </c:pt>
                <c:pt idx="2918">
                  <c:v>-43.610855933978755</c:v>
                </c:pt>
                <c:pt idx="2919">
                  <c:v>21.011148667803134</c:v>
                </c:pt>
                <c:pt idx="2920">
                  <c:v>6.1781483098428733</c:v>
                </c:pt>
                <c:pt idx="2921">
                  <c:v>61.243668606955815</c:v>
                </c:pt>
                <c:pt idx="2922">
                  <c:v>22.026974053330171</c:v>
                </c:pt>
                <c:pt idx="2923">
                  <c:v>17.536944964601812</c:v>
                </c:pt>
                <c:pt idx="2924">
                  <c:v>-25.382875560073828</c:v>
                </c:pt>
                <c:pt idx="2925">
                  <c:v>-22.916767922029116</c:v>
                </c:pt>
                <c:pt idx="2926">
                  <c:v>-2.9589688745889711</c:v>
                </c:pt>
                <c:pt idx="2927">
                  <c:v>-3.8965084647640467</c:v>
                </c:pt>
                <c:pt idx="2928">
                  <c:v>-13.450578271021973</c:v>
                </c:pt>
                <c:pt idx="2929">
                  <c:v>2.5794870960226586</c:v>
                </c:pt>
                <c:pt idx="2930">
                  <c:v>44.256954459848103</c:v>
                </c:pt>
                <c:pt idx="2931">
                  <c:v>25.033271703167511</c:v>
                </c:pt>
                <c:pt idx="2932">
                  <c:v>38.798408548755539</c:v>
                </c:pt>
                <c:pt idx="2933">
                  <c:v>-1.4952026403794405</c:v>
                </c:pt>
                <c:pt idx="2934">
                  <c:v>-19.308550868030171</c:v>
                </c:pt>
                <c:pt idx="2935">
                  <c:v>49.477971925637348</c:v>
                </c:pt>
                <c:pt idx="2936">
                  <c:v>5.0163843820654099</c:v>
                </c:pt>
                <c:pt idx="2937">
                  <c:v>3.1614139297870638</c:v>
                </c:pt>
                <c:pt idx="2938">
                  <c:v>49.013793854960355</c:v>
                </c:pt>
                <c:pt idx="2939">
                  <c:v>30.104557854748265</c:v>
                </c:pt>
                <c:pt idx="2940">
                  <c:v>16.936474233510562</c:v>
                </c:pt>
                <c:pt idx="2941">
                  <c:v>43.760294857160353</c:v>
                </c:pt>
                <c:pt idx="2942">
                  <c:v>16.585538283874268</c:v>
                </c:pt>
                <c:pt idx="2943">
                  <c:v>-22.522449608354567</c:v>
                </c:pt>
                <c:pt idx="2944">
                  <c:v>11.522650908027725</c:v>
                </c:pt>
                <c:pt idx="2945">
                  <c:v>-47.539174844979684</c:v>
                </c:pt>
                <c:pt idx="2946">
                  <c:v>-8.1458976601582016</c:v>
                </c:pt>
                <c:pt idx="2947">
                  <c:v>-23.485790847023441</c:v>
                </c:pt>
                <c:pt idx="2948">
                  <c:v>-33.765924986373562</c:v>
                </c:pt>
                <c:pt idx="2949">
                  <c:v>8.6932974971871708</c:v>
                </c:pt>
                <c:pt idx="2950">
                  <c:v>3.3418277022510949</c:v>
                </c:pt>
                <c:pt idx="2951">
                  <c:v>-19.521539848552742</c:v>
                </c:pt>
                <c:pt idx="2952">
                  <c:v>-22.650925893519251</c:v>
                </c:pt>
                <c:pt idx="2953">
                  <c:v>29.759031156508591</c:v>
                </c:pt>
                <c:pt idx="2954">
                  <c:v>43.010581197987094</c:v>
                </c:pt>
                <c:pt idx="2955">
                  <c:v>-19.945263522513255</c:v>
                </c:pt>
                <c:pt idx="2956">
                  <c:v>-3.4250880753550761</c:v>
                </c:pt>
                <c:pt idx="2957">
                  <c:v>-0.60798518770260446</c:v>
                </c:pt>
                <c:pt idx="2958">
                  <c:v>-32.361968283417106</c:v>
                </c:pt>
                <c:pt idx="2959">
                  <c:v>27.573060257070512</c:v>
                </c:pt>
                <c:pt idx="2960">
                  <c:v>13.688425243454073</c:v>
                </c:pt>
                <c:pt idx="2961">
                  <c:v>6.2208374447917452</c:v>
                </c:pt>
                <c:pt idx="2962">
                  <c:v>13.085961723315481</c:v>
                </c:pt>
                <c:pt idx="2963">
                  <c:v>24.020246417613627</c:v>
                </c:pt>
                <c:pt idx="2964">
                  <c:v>27.407951958749152</c:v>
                </c:pt>
                <c:pt idx="2965">
                  <c:v>-17.308055745471457</c:v>
                </c:pt>
                <c:pt idx="2966">
                  <c:v>-14.533654098328375</c:v>
                </c:pt>
                <c:pt idx="2967">
                  <c:v>42.084345980820736</c:v>
                </c:pt>
                <c:pt idx="2968">
                  <c:v>18.067337372253938</c:v>
                </c:pt>
                <c:pt idx="2969">
                  <c:v>-1.0693747806011991</c:v>
                </c:pt>
                <c:pt idx="2970">
                  <c:v>26.484031514067169</c:v>
                </c:pt>
                <c:pt idx="2971">
                  <c:v>62.245861012828961</c:v>
                </c:pt>
                <c:pt idx="2972">
                  <c:v>7.9597386084830957</c:v>
                </c:pt>
                <c:pt idx="2973">
                  <c:v>-23.84798938823705</c:v>
                </c:pt>
                <c:pt idx="2974">
                  <c:v>5.9474521992018019</c:v>
                </c:pt>
                <c:pt idx="2975">
                  <c:v>39.166264277498598</c:v>
                </c:pt>
                <c:pt idx="2976">
                  <c:v>-17.967323582117075</c:v>
                </c:pt>
                <c:pt idx="2977">
                  <c:v>-30.635861217949913</c:v>
                </c:pt>
                <c:pt idx="2978">
                  <c:v>-7.1960697474370718</c:v>
                </c:pt>
                <c:pt idx="2979">
                  <c:v>-5.89874471301236</c:v>
                </c:pt>
                <c:pt idx="2980">
                  <c:v>9.948742300061447</c:v>
                </c:pt>
                <c:pt idx="2981">
                  <c:v>23.266443684345997</c:v>
                </c:pt>
                <c:pt idx="2982">
                  <c:v>-12.419324963231329</c:v>
                </c:pt>
                <c:pt idx="2983">
                  <c:v>19.844879003117324</c:v>
                </c:pt>
                <c:pt idx="2984">
                  <c:v>-6.8745485509083508</c:v>
                </c:pt>
                <c:pt idx="2985">
                  <c:v>2.1420656062734746</c:v>
                </c:pt>
                <c:pt idx="2986">
                  <c:v>27.077763550391495</c:v>
                </c:pt>
                <c:pt idx="2987">
                  <c:v>-22.103794541233952</c:v>
                </c:pt>
                <c:pt idx="2988">
                  <c:v>-22.426257507302779</c:v>
                </c:pt>
                <c:pt idx="2989">
                  <c:v>16.010165975940346</c:v>
                </c:pt>
                <c:pt idx="2990">
                  <c:v>-77.819238198970638</c:v>
                </c:pt>
                <c:pt idx="2991">
                  <c:v>-26.276009714421445</c:v>
                </c:pt>
                <c:pt idx="2992">
                  <c:v>15.071244744727611</c:v>
                </c:pt>
                <c:pt idx="2993">
                  <c:v>15.641027838009785</c:v>
                </c:pt>
                <c:pt idx="2994">
                  <c:v>12.267322102265274</c:v>
                </c:pt>
                <c:pt idx="2995">
                  <c:v>-9.1076856956317815</c:v>
                </c:pt>
                <c:pt idx="2996">
                  <c:v>17.40026612374778</c:v>
                </c:pt>
                <c:pt idx="2997">
                  <c:v>7.5193126274739779</c:v>
                </c:pt>
                <c:pt idx="2998">
                  <c:v>39.19091394246405</c:v>
                </c:pt>
                <c:pt idx="2999">
                  <c:v>17.52650173059622</c:v>
                </c:pt>
                <c:pt idx="3000">
                  <c:v>-21.480063838735649</c:v>
                </c:pt>
                <c:pt idx="3001">
                  <c:v>21.629622972185537</c:v>
                </c:pt>
                <c:pt idx="3002">
                  <c:v>-11.352956622973462</c:v>
                </c:pt>
                <c:pt idx="3003">
                  <c:v>-7.9287583297078772</c:v>
                </c:pt>
                <c:pt idx="3004">
                  <c:v>-24.532589313063333</c:v>
                </c:pt>
                <c:pt idx="3005">
                  <c:v>-9.8331100898960493</c:v>
                </c:pt>
                <c:pt idx="3006">
                  <c:v>15.371000068561713</c:v>
                </c:pt>
                <c:pt idx="3007">
                  <c:v>19.774148571020291</c:v>
                </c:pt>
                <c:pt idx="3008">
                  <c:v>-15.459945109168819</c:v>
                </c:pt>
                <c:pt idx="3009">
                  <c:v>17.351186996911853</c:v>
                </c:pt>
                <c:pt idx="3010">
                  <c:v>18.172921572652985</c:v>
                </c:pt>
                <c:pt idx="3011">
                  <c:v>-3.3190878075337951</c:v>
                </c:pt>
                <c:pt idx="3012">
                  <c:v>-10.022482003960913</c:v>
                </c:pt>
                <c:pt idx="3013">
                  <c:v>3.3358354277515909</c:v>
                </c:pt>
                <c:pt idx="3014">
                  <c:v>4.5687047984409856</c:v>
                </c:pt>
                <c:pt idx="3015">
                  <c:v>26.313084249328739</c:v>
                </c:pt>
                <c:pt idx="3016">
                  <c:v>-35.189438895177233</c:v>
                </c:pt>
                <c:pt idx="3017">
                  <c:v>-62.52192023883633</c:v>
                </c:pt>
                <c:pt idx="3018">
                  <c:v>17.278002222450095</c:v>
                </c:pt>
                <c:pt idx="3019">
                  <c:v>19.223387574363691</c:v>
                </c:pt>
                <c:pt idx="3020">
                  <c:v>-56.133101897625195</c:v>
                </c:pt>
                <c:pt idx="3021">
                  <c:v>11.495004940004394</c:v>
                </c:pt>
                <c:pt idx="3022">
                  <c:v>-16.364370803908933</c:v>
                </c:pt>
                <c:pt idx="3023">
                  <c:v>6.7044419051264637</c:v>
                </c:pt>
                <c:pt idx="3024">
                  <c:v>-17.546475988003149</c:v>
                </c:pt>
                <c:pt idx="3025">
                  <c:v>-12.007286380199451</c:v>
                </c:pt>
                <c:pt idx="3026">
                  <c:v>17.898427810720484</c:v>
                </c:pt>
                <c:pt idx="3027">
                  <c:v>7.797686298365579</c:v>
                </c:pt>
                <c:pt idx="3028">
                  <c:v>36.483411318357454</c:v>
                </c:pt>
                <c:pt idx="3029">
                  <c:v>37.744040922344801</c:v>
                </c:pt>
                <c:pt idx="3030">
                  <c:v>5.2099123933311562</c:v>
                </c:pt>
                <c:pt idx="3031">
                  <c:v>-8.3332330519825923</c:v>
                </c:pt>
                <c:pt idx="3032">
                  <c:v>81.09525783894324</c:v>
                </c:pt>
                <c:pt idx="3033">
                  <c:v>12.963938687981795</c:v>
                </c:pt>
                <c:pt idx="3034">
                  <c:v>-41.542182745347262</c:v>
                </c:pt>
                <c:pt idx="3035">
                  <c:v>-10.390232887030518</c:v>
                </c:pt>
                <c:pt idx="3036">
                  <c:v>14.990582543108554</c:v>
                </c:pt>
                <c:pt idx="3037">
                  <c:v>42.002048570355619</c:v>
                </c:pt>
                <c:pt idx="3038">
                  <c:v>-8.2001446404124092</c:v>
                </c:pt>
                <c:pt idx="3039">
                  <c:v>5.3004465855990999</c:v>
                </c:pt>
                <c:pt idx="3040">
                  <c:v>39.812110434376805</c:v>
                </c:pt>
                <c:pt idx="3041">
                  <c:v>61.646347209228225</c:v>
                </c:pt>
                <c:pt idx="3042">
                  <c:v>23.133532014040831</c:v>
                </c:pt>
                <c:pt idx="3043">
                  <c:v>-10.910152593682946</c:v>
                </c:pt>
                <c:pt idx="3044">
                  <c:v>-31.575756362282807</c:v>
                </c:pt>
                <c:pt idx="3045">
                  <c:v>8.9877933740878504</c:v>
                </c:pt>
                <c:pt idx="3046">
                  <c:v>18.70036981287577</c:v>
                </c:pt>
                <c:pt idx="3047">
                  <c:v>30.281013263529836</c:v>
                </c:pt>
                <c:pt idx="3048">
                  <c:v>56.449097595818309</c:v>
                </c:pt>
                <c:pt idx="3049">
                  <c:v>-2.4133493439703293</c:v>
                </c:pt>
                <c:pt idx="3050">
                  <c:v>-11.193971337235594</c:v>
                </c:pt>
                <c:pt idx="3051">
                  <c:v>33.477397163033501</c:v>
                </c:pt>
                <c:pt idx="3052">
                  <c:v>7.0932573408978641</c:v>
                </c:pt>
                <c:pt idx="3053">
                  <c:v>47.967959121016136</c:v>
                </c:pt>
                <c:pt idx="3054">
                  <c:v>7.0638220525684519</c:v>
                </c:pt>
                <c:pt idx="3055">
                  <c:v>-4.2357488367177991</c:v>
                </c:pt>
                <c:pt idx="3056">
                  <c:v>-0.44692530364748462</c:v>
                </c:pt>
                <c:pt idx="3057">
                  <c:v>2.8788629333362592</c:v>
                </c:pt>
                <c:pt idx="3058">
                  <c:v>3.9501568618326468</c:v>
                </c:pt>
                <c:pt idx="3059">
                  <c:v>-13.657904086886452</c:v>
                </c:pt>
                <c:pt idx="3060">
                  <c:v>-8.6866273198095421</c:v>
                </c:pt>
                <c:pt idx="3061">
                  <c:v>-7.0769134642911897</c:v>
                </c:pt>
                <c:pt idx="3062">
                  <c:v>25.965269642209325</c:v>
                </c:pt>
                <c:pt idx="3063">
                  <c:v>66.234236433857276</c:v>
                </c:pt>
                <c:pt idx="3064">
                  <c:v>104.14783599587358</c:v>
                </c:pt>
                <c:pt idx="3065">
                  <c:v>49.030671972694876</c:v>
                </c:pt>
                <c:pt idx="3066">
                  <c:v>18.751310141773722</c:v>
                </c:pt>
                <c:pt idx="3067">
                  <c:v>48.292203748078798</c:v>
                </c:pt>
                <c:pt idx="3068">
                  <c:v>4.3549831604001845</c:v>
                </c:pt>
                <c:pt idx="3069">
                  <c:v>35.442649220637819</c:v>
                </c:pt>
                <c:pt idx="3070">
                  <c:v>-23.280434680702747</c:v>
                </c:pt>
                <c:pt idx="3071">
                  <c:v>4.6744757559907226</c:v>
                </c:pt>
                <c:pt idx="3072">
                  <c:v>-21.002732699790453</c:v>
                </c:pt>
                <c:pt idx="3073">
                  <c:v>6.5333117220425505</c:v>
                </c:pt>
                <c:pt idx="3074">
                  <c:v>39.042950509986596</c:v>
                </c:pt>
                <c:pt idx="3075">
                  <c:v>-8.2927809832750992</c:v>
                </c:pt>
                <c:pt idx="3076">
                  <c:v>49.637082490955301</c:v>
                </c:pt>
                <c:pt idx="3077">
                  <c:v>-2.60709574671474</c:v>
                </c:pt>
                <c:pt idx="3078">
                  <c:v>23.684076525008663</c:v>
                </c:pt>
                <c:pt idx="3079">
                  <c:v>35.598415942237303</c:v>
                </c:pt>
                <c:pt idx="3080">
                  <c:v>11.43058575764115</c:v>
                </c:pt>
                <c:pt idx="3081">
                  <c:v>213.71464594713029</c:v>
                </c:pt>
                <c:pt idx="3082">
                  <c:v>236.79922308469722</c:v>
                </c:pt>
                <c:pt idx="3083">
                  <c:v>171.43365681504673</c:v>
                </c:pt>
                <c:pt idx="3084">
                  <c:v>57.563796857361375</c:v>
                </c:pt>
                <c:pt idx="3085">
                  <c:v>21.431819183679981</c:v>
                </c:pt>
                <c:pt idx="3086">
                  <c:v>21.328472804251032</c:v>
                </c:pt>
                <c:pt idx="3087">
                  <c:v>18.480740063948293</c:v>
                </c:pt>
                <c:pt idx="3088">
                  <c:v>4.3902459946895238</c:v>
                </c:pt>
                <c:pt idx="3089">
                  <c:v>-32.654688608563234</c:v>
                </c:pt>
                <c:pt idx="3090">
                  <c:v>-17.448232283976232</c:v>
                </c:pt>
                <c:pt idx="3091">
                  <c:v>5.4410456846012192</c:v>
                </c:pt>
                <c:pt idx="3092">
                  <c:v>7.2788633666936038</c:v>
                </c:pt>
                <c:pt idx="3093">
                  <c:v>24.615367212453691</c:v>
                </c:pt>
                <c:pt idx="3094">
                  <c:v>60.082876168329804</c:v>
                </c:pt>
                <c:pt idx="3095">
                  <c:v>14.786191467930539</c:v>
                </c:pt>
                <c:pt idx="3096">
                  <c:v>-1.2960130038160249</c:v>
                </c:pt>
                <c:pt idx="3097">
                  <c:v>-23.402679151869368</c:v>
                </c:pt>
                <c:pt idx="3098">
                  <c:v>6.2440985333402352</c:v>
                </c:pt>
                <c:pt idx="3099">
                  <c:v>13.362740309157678</c:v>
                </c:pt>
                <c:pt idx="3100">
                  <c:v>6.02781296688803</c:v>
                </c:pt>
                <c:pt idx="3101">
                  <c:v>-5.7760004263363172</c:v>
                </c:pt>
                <c:pt idx="3102">
                  <c:v>14.332914353804236</c:v>
                </c:pt>
                <c:pt idx="3103">
                  <c:v>1.3674534957609201</c:v>
                </c:pt>
                <c:pt idx="3104">
                  <c:v>24.570130851757586</c:v>
                </c:pt>
                <c:pt idx="3105">
                  <c:v>19.61850760611782</c:v>
                </c:pt>
                <c:pt idx="3106">
                  <c:v>0.48293554144870027</c:v>
                </c:pt>
                <c:pt idx="3107">
                  <c:v>-13.871755157076052</c:v>
                </c:pt>
                <c:pt idx="3108">
                  <c:v>-12.454898100741278</c:v>
                </c:pt>
                <c:pt idx="3109">
                  <c:v>0.80776704247042463</c:v>
                </c:pt>
                <c:pt idx="3110">
                  <c:v>15.219913842577821</c:v>
                </c:pt>
                <c:pt idx="3111">
                  <c:v>14.865495126061422</c:v>
                </c:pt>
                <c:pt idx="3112">
                  <c:v>6.7234320371464662</c:v>
                </c:pt>
                <c:pt idx="3113">
                  <c:v>22.940127858591673</c:v>
                </c:pt>
                <c:pt idx="3114">
                  <c:v>2.8690993209903581</c:v>
                </c:pt>
                <c:pt idx="3115">
                  <c:v>26.477726739110029</c:v>
                </c:pt>
                <c:pt idx="3116">
                  <c:v>53.856140903023892</c:v>
                </c:pt>
                <c:pt idx="3117">
                  <c:v>23.598618624333106</c:v>
                </c:pt>
                <c:pt idx="3118">
                  <c:v>-5.2479565272212456</c:v>
                </c:pt>
                <c:pt idx="3119">
                  <c:v>-3.2016967487246695</c:v>
                </c:pt>
                <c:pt idx="3120">
                  <c:v>-49.301142957922181</c:v>
                </c:pt>
                <c:pt idx="3121">
                  <c:v>20.370448701268511</c:v>
                </c:pt>
                <c:pt idx="3122">
                  <c:v>-39.305538325374357</c:v>
                </c:pt>
                <c:pt idx="3123">
                  <c:v>28.851249747255139</c:v>
                </c:pt>
                <c:pt idx="3124">
                  <c:v>30.778552739538288</c:v>
                </c:pt>
                <c:pt idx="3125">
                  <c:v>-17.144598348637068</c:v>
                </c:pt>
                <c:pt idx="3126">
                  <c:v>44.381569631069866</c:v>
                </c:pt>
                <c:pt idx="3127">
                  <c:v>47.574966571688535</c:v>
                </c:pt>
                <c:pt idx="3128">
                  <c:v>-15.794796391503175</c:v>
                </c:pt>
                <c:pt idx="3129">
                  <c:v>47.778252395807257</c:v>
                </c:pt>
                <c:pt idx="3130">
                  <c:v>7.868176653147346</c:v>
                </c:pt>
                <c:pt idx="3131">
                  <c:v>-5.0741831170107359</c:v>
                </c:pt>
                <c:pt idx="3132">
                  <c:v>31.503089680168877</c:v>
                </c:pt>
                <c:pt idx="3133">
                  <c:v>-6.0849856431371343</c:v>
                </c:pt>
                <c:pt idx="3134">
                  <c:v>-3.908305574634487</c:v>
                </c:pt>
                <c:pt idx="3135">
                  <c:v>-20.68071490795673</c:v>
                </c:pt>
                <c:pt idx="3136">
                  <c:v>-2.1879937959500806</c:v>
                </c:pt>
                <c:pt idx="3137">
                  <c:v>33.281710679500392</c:v>
                </c:pt>
                <c:pt idx="3138">
                  <c:v>-31.215827273689712</c:v>
                </c:pt>
                <c:pt idx="3139">
                  <c:v>19.135530064986028</c:v>
                </c:pt>
                <c:pt idx="3140">
                  <c:v>-20.577137247303774</c:v>
                </c:pt>
                <c:pt idx="3141">
                  <c:v>-15.258372796869676</c:v>
                </c:pt>
                <c:pt idx="3142">
                  <c:v>-14.397223427032454</c:v>
                </c:pt>
                <c:pt idx="3143">
                  <c:v>7.8890849627610846</c:v>
                </c:pt>
                <c:pt idx="3144">
                  <c:v>4.9208179023155445</c:v>
                </c:pt>
                <c:pt idx="3145">
                  <c:v>4.2573030426498359</c:v>
                </c:pt>
                <c:pt idx="3146">
                  <c:v>42.256616842572853</c:v>
                </c:pt>
                <c:pt idx="3147">
                  <c:v>-7.0512503729759732</c:v>
                </c:pt>
                <c:pt idx="3148">
                  <c:v>37.924166812961602</c:v>
                </c:pt>
                <c:pt idx="3149">
                  <c:v>32.487744930518708</c:v>
                </c:pt>
                <c:pt idx="3150">
                  <c:v>-34.515992308836516</c:v>
                </c:pt>
                <c:pt idx="3151">
                  <c:v>20.611054356439247</c:v>
                </c:pt>
                <c:pt idx="3152">
                  <c:v>0.90678179876502862</c:v>
                </c:pt>
                <c:pt idx="3153">
                  <c:v>-23.435792081912279</c:v>
                </c:pt>
                <c:pt idx="3154">
                  <c:v>33.815195463447829</c:v>
                </c:pt>
                <c:pt idx="3155">
                  <c:v>-5.1828390509201423</c:v>
                </c:pt>
                <c:pt idx="3156">
                  <c:v>-30.581311747321376</c:v>
                </c:pt>
                <c:pt idx="3157">
                  <c:v>-15.212801250566622</c:v>
                </c:pt>
                <c:pt idx="3158">
                  <c:v>-7.6988937714625409</c:v>
                </c:pt>
                <c:pt idx="3159">
                  <c:v>-0.28874509767757084</c:v>
                </c:pt>
                <c:pt idx="3160">
                  <c:v>-5.9687057799346261</c:v>
                </c:pt>
                <c:pt idx="3161">
                  <c:v>20.575469978339218</c:v>
                </c:pt>
                <c:pt idx="3162">
                  <c:v>25.881527824161083</c:v>
                </c:pt>
                <c:pt idx="3163">
                  <c:v>16.256959699419127</c:v>
                </c:pt>
                <c:pt idx="3164">
                  <c:v>-38.65010441057516</c:v>
                </c:pt>
                <c:pt idx="3165">
                  <c:v>34.513890637589974</c:v>
                </c:pt>
                <c:pt idx="3166">
                  <c:v>-13.749363516970636</c:v>
                </c:pt>
                <c:pt idx="3167">
                  <c:v>27.704366181952775</c:v>
                </c:pt>
                <c:pt idx="3168">
                  <c:v>-17.208899185460687</c:v>
                </c:pt>
                <c:pt idx="3169">
                  <c:v>10.685231771973774</c:v>
                </c:pt>
                <c:pt idx="3170">
                  <c:v>12.141205668435337</c:v>
                </c:pt>
                <c:pt idx="3171">
                  <c:v>16.682467331140781</c:v>
                </c:pt>
                <c:pt idx="3172">
                  <c:v>-12.748322073443649</c:v>
                </c:pt>
                <c:pt idx="3173">
                  <c:v>5.6918504099486364</c:v>
                </c:pt>
                <c:pt idx="3174">
                  <c:v>-8.5097453581903046</c:v>
                </c:pt>
                <c:pt idx="3175">
                  <c:v>-12.12637338631826</c:v>
                </c:pt>
                <c:pt idx="3176">
                  <c:v>9.208727029692616</c:v>
                </c:pt>
                <c:pt idx="3177">
                  <c:v>-22.904890142346087</c:v>
                </c:pt>
                <c:pt idx="3178">
                  <c:v>-2.061068700627497</c:v>
                </c:pt>
                <c:pt idx="3179">
                  <c:v>41.404217679262672</c:v>
                </c:pt>
                <c:pt idx="3180">
                  <c:v>5.9882547145643805</c:v>
                </c:pt>
                <c:pt idx="3181">
                  <c:v>18.030265804487431</c:v>
                </c:pt>
                <c:pt idx="3182">
                  <c:v>31.491868284004898</c:v>
                </c:pt>
                <c:pt idx="3183">
                  <c:v>0.10842594121346423</c:v>
                </c:pt>
                <c:pt idx="3184">
                  <c:v>24.16695887795731</c:v>
                </c:pt>
                <c:pt idx="3185">
                  <c:v>39.252616605124494</c:v>
                </c:pt>
                <c:pt idx="3186">
                  <c:v>43.955524643347339</c:v>
                </c:pt>
                <c:pt idx="3187">
                  <c:v>38.304210683075958</c:v>
                </c:pt>
                <c:pt idx="3188">
                  <c:v>19.320303708229524</c:v>
                </c:pt>
                <c:pt idx="3189">
                  <c:v>20.8121751995943</c:v>
                </c:pt>
                <c:pt idx="3190">
                  <c:v>51.284629377750278</c:v>
                </c:pt>
                <c:pt idx="3191">
                  <c:v>9.6542525846198881</c:v>
                </c:pt>
                <c:pt idx="3192">
                  <c:v>73.000998168291147</c:v>
                </c:pt>
                <c:pt idx="3193">
                  <c:v>43.797877874681625</c:v>
                </c:pt>
                <c:pt idx="3194">
                  <c:v>25.59756651680776</c:v>
                </c:pt>
                <c:pt idx="3195">
                  <c:v>-32.219712796305942</c:v>
                </c:pt>
                <c:pt idx="3196">
                  <c:v>-9.3494110867580975</c:v>
                </c:pt>
                <c:pt idx="3197">
                  <c:v>7.3264594858894752</c:v>
                </c:pt>
                <c:pt idx="3198">
                  <c:v>11.892387347069322</c:v>
                </c:pt>
                <c:pt idx="3199">
                  <c:v>-17.372298782408151</c:v>
                </c:pt>
                <c:pt idx="3200">
                  <c:v>-10.094187003930712</c:v>
                </c:pt>
                <c:pt idx="3201">
                  <c:v>12.655770452094103</c:v>
                </c:pt>
                <c:pt idx="3202">
                  <c:v>0.20817683900640419</c:v>
                </c:pt>
                <c:pt idx="3203">
                  <c:v>31.978902528473533</c:v>
                </c:pt>
                <c:pt idx="3204">
                  <c:v>52.575307276556622</c:v>
                </c:pt>
                <c:pt idx="3205">
                  <c:v>-2.3136138638842838</c:v>
                </c:pt>
                <c:pt idx="3206">
                  <c:v>18.251994163793498</c:v>
                </c:pt>
                <c:pt idx="3207">
                  <c:v>8.7832775589315091</c:v>
                </c:pt>
                <c:pt idx="3208">
                  <c:v>-3.7830900969821015</c:v>
                </c:pt>
                <c:pt idx="3209">
                  <c:v>58.457312380810642</c:v>
                </c:pt>
                <c:pt idx="3210">
                  <c:v>21.26526776362639</c:v>
                </c:pt>
                <c:pt idx="3211">
                  <c:v>34.319756305720617</c:v>
                </c:pt>
                <c:pt idx="3212">
                  <c:v>38.152506339782761</c:v>
                </c:pt>
                <c:pt idx="3213">
                  <c:v>5.4277400348612002</c:v>
                </c:pt>
                <c:pt idx="3214">
                  <c:v>-8.2739524551025969</c:v>
                </c:pt>
                <c:pt idx="3215">
                  <c:v>2.7598488413132514</c:v>
                </c:pt>
                <c:pt idx="3216">
                  <c:v>-13.044966458052622</c:v>
                </c:pt>
                <c:pt idx="3217">
                  <c:v>32.600191065131952</c:v>
                </c:pt>
                <c:pt idx="3218">
                  <c:v>23.422605468170378</c:v>
                </c:pt>
                <c:pt idx="3219">
                  <c:v>-13.946842836478874</c:v>
                </c:pt>
                <c:pt idx="3220">
                  <c:v>-25.89616169167396</c:v>
                </c:pt>
                <c:pt idx="3221">
                  <c:v>30.393508013640094</c:v>
                </c:pt>
                <c:pt idx="3222">
                  <c:v>20.765393614580411</c:v>
                </c:pt>
                <c:pt idx="3223">
                  <c:v>49.096029561123991</c:v>
                </c:pt>
                <c:pt idx="3224">
                  <c:v>-23.325469332500436</c:v>
                </c:pt>
                <c:pt idx="3225">
                  <c:v>-29.726849918527581</c:v>
                </c:pt>
                <c:pt idx="3226">
                  <c:v>-1.7260584405973654</c:v>
                </c:pt>
                <c:pt idx="3227">
                  <c:v>-28.637083312120335</c:v>
                </c:pt>
                <c:pt idx="3228">
                  <c:v>9.7678893773546225</c:v>
                </c:pt>
                <c:pt idx="3229">
                  <c:v>-4.4707727861384097</c:v>
                </c:pt>
                <c:pt idx="3230">
                  <c:v>47.281657035647918</c:v>
                </c:pt>
                <c:pt idx="3231">
                  <c:v>63.440026424082831</c:v>
                </c:pt>
                <c:pt idx="3232">
                  <c:v>-11.091748088478635</c:v>
                </c:pt>
                <c:pt idx="3233">
                  <c:v>2.3734910895105834</c:v>
                </c:pt>
                <c:pt idx="3234">
                  <c:v>-32.253439871850091</c:v>
                </c:pt>
                <c:pt idx="3235">
                  <c:v>17.660095228724597</c:v>
                </c:pt>
                <c:pt idx="3236">
                  <c:v>-36.524526723816159</c:v>
                </c:pt>
                <c:pt idx="3237">
                  <c:v>36.7634088816312</c:v>
                </c:pt>
                <c:pt idx="3238">
                  <c:v>0.55437513361071022</c:v>
                </c:pt>
                <c:pt idx="3239">
                  <c:v>5.2918529167318082</c:v>
                </c:pt>
                <c:pt idx="3240">
                  <c:v>-30.63919743315261</c:v>
                </c:pt>
                <c:pt idx="3241">
                  <c:v>-18.677725281745985</c:v>
                </c:pt>
                <c:pt idx="3242">
                  <c:v>-10.696399947948787</c:v>
                </c:pt>
                <c:pt idx="3243">
                  <c:v>10.188182865046164</c:v>
                </c:pt>
                <c:pt idx="3244">
                  <c:v>-13.277546547846082</c:v>
                </c:pt>
                <c:pt idx="3245">
                  <c:v>-24.384040652212093</c:v>
                </c:pt>
                <c:pt idx="3246">
                  <c:v>18.782776069834789</c:v>
                </c:pt>
                <c:pt idx="3247">
                  <c:v>1.9483486352635997</c:v>
                </c:pt>
                <c:pt idx="3248">
                  <c:v>-2.3228021302923056</c:v>
                </c:pt>
                <c:pt idx="3249">
                  <c:v>-16.30158648136938</c:v>
                </c:pt>
                <c:pt idx="3250">
                  <c:v>-5.0203323853019635</c:v>
                </c:pt>
                <c:pt idx="3251">
                  <c:v>17.52063624200931</c:v>
                </c:pt>
                <c:pt idx="3252">
                  <c:v>20.151900994716723</c:v>
                </c:pt>
                <c:pt idx="3253">
                  <c:v>-18.349097387318693</c:v>
                </c:pt>
                <c:pt idx="3254">
                  <c:v>-15.965874723264154</c:v>
                </c:pt>
                <c:pt idx="3255">
                  <c:v>53.829946532811753</c:v>
                </c:pt>
                <c:pt idx="3256">
                  <c:v>10.611790520583927</c:v>
                </c:pt>
                <c:pt idx="3257">
                  <c:v>-15.658362911956905</c:v>
                </c:pt>
                <c:pt idx="3258">
                  <c:v>-26.942072766565019</c:v>
                </c:pt>
                <c:pt idx="3259">
                  <c:v>-8.0561771531701929</c:v>
                </c:pt>
                <c:pt idx="3260">
                  <c:v>20.570411087457529</c:v>
                </c:pt>
                <c:pt idx="3261">
                  <c:v>30.221581509388226</c:v>
                </c:pt>
                <c:pt idx="3262">
                  <c:v>-11.013253369005543</c:v>
                </c:pt>
                <c:pt idx="3263">
                  <c:v>26.665769606137808</c:v>
                </c:pt>
                <c:pt idx="3264">
                  <c:v>-17.110265303744157</c:v>
                </c:pt>
                <c:pt idx="3265">
                  <c:v>-39.814737639924843</c:v>
                </c:pt>
                <c:pt idx="3266">
                  <c:v>-13.403438788919157</c:v>
                </c:pt>
                <c:pt idx="3267">
                  <c:v>-8.5741753325911247</c:v>
                </c:pt>
                <c:pt idx="3268">
                  <c:v>-8.3036869292468634</c:v>
                </c:pt>
                <c:pt idx="3269">
                  <c:v>-43.448802846370711</c:v>
                </c:pt>
                <c:pt idx="3270">
                  <c:v>5.0478681866149921</c:v>
                </c:pt>
                <c:pt idx="3271">
                  <c:v>-1.6017140865924724</c:v>
                </c:pt>
                <c:pt idx="3272">
                  <c:v>0.57552785029828724</c:v>
                </c:pt>
                <c:pt idx="3273">
                  <c:v>41.21751642498787</c:v>
                </c:pt>
                <c:pt idx="3274">
                  <c:v>20.928202912949352</c:v>
                </c:pt>
                <c:pt idx="3275">
                  <c:v>6.7299427530167195</c:v>
                </c:pt>
                <c:pt idx="3276">
                  <c:v>6.5314015942915207</c:v>
                </c:pt>
                <c:pt idx="3277">
                  <c:v>-12.875921687639714</c:v>
                </c:pt>
                <c:pt idx="3278">
                  <c:v>29.081941508945683</c:v>
                </c:pt>
                <c:pt idx="3279">
                  <c:v>-11.331852276752729</c:v>
                </c:pt>
                <c:pt idx="3280">
                  <c:v>-0.86916164020961406</c:v>
                </c:pt>
                <c:pt idx="3281">
                  <c:v>-19.128298669510112</c:v>
                </c:pt>
                <c:pt idx="3282">
                  <c:v>8.9736261845481753</c:v>
                </c:pt>
                <c:pt idx="3283">
                  <c:v>-1.5393584770829778</c:v>
                </c:pt>
                <c:pt idx="3284">
                  <c:v>3.3286618022589791</c:v>
                </c:pt>
                <c:pt idx="3285">
                  <c:v>24.655888748766905</c:v>
                </c:pt>
                <c:pt idx="3286">
                  <c:v>-16.021492938139453</c:v>
                </c:pt>
                <c:pt idx="3287">
                  <c:v>21.647900281631649</c:v>
                </c:pt>
                <c:pt idx="3288">
                  <c:v>7.239984988200538</c:v>
                </c:pt>
                <c:pt idx="3289">
                  <c:v>-1.8335458940682259</c:v>
                </c:pt>
                <c:pt idx="3290">
                  <c:v>50.39893288560571</c:v>
                </c:pt>
                <c:pt idx="3291">
                  <c:v>39.086163004315594</c:v>
                </c:pt>
                <c:pt idx="3292">
                  <c:v>-16.788844814601521</c:v>
                </c:pt>
                <c:pt idx="3293">
                  <c:v>-3.7191043876611909</c:v>
                </c:pt>
                <c:pt idx="3294">
                  <c:v>22.876954165756871</c:v>
                </c:pt>
                <c:pt idx="3295">
                  <c:v>-1.2027920627842268</c:v>
                </c:pt>
                <c:pt idx="3296">
                  <c:v>53.746190972098631</c:v>
                </c:pt>
                <c:pt idx="3297">
                  <c:v>55.882679203272815</c:v>
                </c:pt>
                <c:pt idx="3298">
                  <c:v>27.38639871419209</c:v>
                </c:pt>
                <c:pt idx="3299">
                  <c:v>20.021239459373597</c:v>
                </c:pt>
                <c:pt idx="3300">
                  <c:v>54.305278374905186</c:v>
                </c:pt>
                <c:pt idx="3301">
                  <c:v>62.068050413767594</c:v>
                </c:pt>
                <c:pt idx="3302">
                  <c:v>41.722282211985394</c:v>
                </c:pt>
                <c:pt idx="3303">
                  <c:v>-7.5136497881833835</c:v>
                </c:pt>
                <c:pt idx="3304">
                  <c:v>-9.8383104662671048</c:v>
                </c:pt>
                <c:pt idx="3305">
                  <c:v>43.775089855420347</c:v>
                </c:pt>
                <c:pt idx="3306">
                  <c:v>12.124098820646333</c:v>
                </c:pt>
                <c:pt idx="3307">
                  <c:v>6.3511597825498711</c:v>
                </c:pt>
                <c:pt idx="3308">
                  <c:v>-17.309355013089728</c:v>
                </c:pt>
                <c:pt idx="3309">
                  <c:v>-45.45516946633326</c:v>
                </c:pt>
                <c:pt idx="3310">
                  <c:v>53.898896864698507</c:v>
                </c:pt>
                <c:pt idx="3311">
                  <c:v>1.5243997232630049</c:v>
                </c:pt>
                <c:pt idx="3312">
                  <c:v>-17.068003390667585</c:v>
                </c:pt>
                <c:pt idx="3313">
                  <c:v>-6.3723197831931886</c:v>
                </c:pt>
                <c:pt idx="3314">
                  <c:v>3.9578687681030784</c:v>
                </c:pt>
                <c:pt idx="3315">
                  <c:v>31.74679324021119</c:v>
                </c:pt>
                <c:pt idx="3316">
                  <c:v>42.306448506949309</c:v>
                </c:pt>
                <c:pt idx="3317">
                  <c:v>10.522383910145624</c:v>
                </c:pt>
                <c:pt idx="3318">
                  <c:v>-10.343909169616552</c:v>
                </c:pt>
                <c:pt idx="3319">
                  <c:v>20.906870742259077</c:v>
                </c:pt>
                <c:pt idx="3320">
                  <c:v>-11.445171376086696</c:v>
                </c:pt>
                <c:pt idx="3321">
                  <c:v>28.507290770581267</c:v>
                </c:pt>
                <c:pt idx="3322">
                  <c:v>59.046385606911009</c:v>
                </c:pt>
                <c:pt idx="3323">
                  <c:v>-8.1922664470499065</c:v>
                </c:pt>
                <c:pt idx="3324">
                  <c:v>-19.348832702830197</c:v>
                </c:pt>
                <c:pt idx="3325">
                  <c:v>12.086193552342431</c:v>
                </c:pt>
                <c:pt idx="3326">
                  <c:v>-17.910018758749366</c:v>
                </c:pt>
                <c:pt idx="3327">
                  <c:v>-1.6903932360262275</c:v>
                </c:pt>
                <c:pt idx="3328">
                  <c:v>-8.8805833549863102</c:v>
                </c:pt>
                <c:pt idx="3329">
                  <c:v>-26.794281827270719</c:v>
                </c:pt>
                <c:pt idx="3330">
                  <c:v>41.039122560918301</c:v>
                </c:pt>
                <c:pt idx="3331">
                  <c:v>-13.722949333748158</c:v>
                </c:pt>
                <c:pt idx="3332">
                  <c:v>42.263393612969978</c:v>
                </c:pt>
                <c:pt idx="3333">
                  <c:v>11.2357498977929</c:v>
                </c:pt>
                <c:pt idx="3334">
                  <c:v>70.872817139420093</c:v>
                </c:pt>
                <c:pt idx="3335">
                  <c:v>36.009901463237746</c:v>
                </c:pt>
                <c:pt idx="3336">
                  <c:v>39.153514612745369</c:v>
                </c:pt>
                <c:pt idx="3337">
                  <c:v>23.097825889436471</c:v>
                </c:pt>
                <c:pt idx="3338">
                  <c:v>24.231827585737648</c:v>
                </c:pt>
                <c:pt idx="3339">
                  <c:v>-30.830344460238631</c:v>
                </c:pt>
                <c:pt idx="3340">
                  <c:v>25.056435886982992</c:v>
                </c:pt>
                <c:pt idx="3341">
                  <c:v>25.366194019887224</c:v>
                </c:pt>
                <c:pt idx="3342">
                  <c:v>-25.41542675071593</c:v>
                </c:pt>
                <c:pt idx="3343">
                  <c:v>-7.4114269915496322</c:v>
                </c:pt>
                <c:pt idx="3344">
                  <c:v>21.065244343509519</c:v>
                </c:pt>
                <c:pt idx="3345">
                  <c:v>20.325233471186245</c:v>
                </c:pt>
                <c:pt idx="3346">
                  <c:v>9.1919200706737847</c:v>
                </c:pt>
                <c:pt idx="3347">
                  <c:v>53.511425073779549</c:v>
                </c:pt>
                <c:pt idx="3348">
                  <c:v>1.6757061527878157</c:v>
                </c:pt>
                <c:pt idx="3349">
                  <c:v>7.2933183809511508</c:v>
                </c:pt>
                <c:pt idx="3350">
                  <c:v>-28.559241413633252</c:v>
                </c:pt>
                <c:pt idx="3351">
                  <c:v>-32.26036879391151</c:v>
                </c:pt>
                <c:pt idx="3352">
                  <c:v>-25.408638835687775</c:v>
                </c:pt>
                <c:pt idx="3353">
                  <c:v>-8.3976777406883922</c:v>
                </c:pt>
                <c:pt idx="3354">
                  <c:v>-24.589646143169368</c:v>
                </c:pt>
                <c:pt idx="3355">
                  <c:v>38.859959157049353</c:v>
                </c:pt>
                <c:pt idx="3356">
                  <c:v>35.948189833545413</c:v>
                </c:pt>
                <c:pt idx="3357">
                  <c:v>63.178790602870947</c:v>
                </c:pt>
                <c:pt idx="3358">
                  <c:v>-5.3044999406364139</c:v>
                </c:pt>
                <c:pt idx="3359">
                  <c:v>32.56438358151253</c:v>
                </c:pt>
                <c:pt idx="3360">
                  <c:v>58.382126595181226</c:v>
                </c:pt>
                <c:pt idx="3361">
                  <c:v>24.187537365848069</c:v>
                </c:pt>
                <c:pt idx="3362">
                  <c:v>37.401888924660611</c:v>
                </c:pt>
                <c:pt idx="3363">
                  <c:v>13.130381410613575</c:v>
                </c:pt>
                <c:pt idx="3364">
                  <c:v>2.5873799612897104</c:v>
                </c:pt>
                <c:pt idx="3365">
                  <c:v>4.6651235246979876</c:v>
                </c:pt>
                <c:pt idx="3366">
                  <c:v>26.912844476036156</c:v>
                </c:pt>
                <c:pt idx="3367">
                  <c:v>26.989909108130583</c:v>
                </c:pt>
                <c:pt idx="3368">
                  <c:v>10.812968347304793</c:v>
                </c:pt>
                <c:pt idx="3369">
                  <c:v>-4.6343549591028408</c:v>
                </c:pt>
                <c:pt idx="3370">
                  <c:v>3.4750833305991287</c:v>
                </c:pt>
                <c:pt idx="3371">
                  <c:v>13.456886001516121</c:v>
                </c:pt>
                <c:pt idx="3372">
                  <c:v>58.025848233367981</c:v>
                </c:pt>
                <c:pt idx="3373">
                  <c:v>2.2718404172709969</c:v>
                </c:pt>
                <c:pt idx="3374">
                  <c:v>-16.285884526148088</c:v>
                </c:pt>
                <c:pt idx="3375">
                  <c:v>-13.018945103219007</c:v>
                </c:pt>
                <c:pt idx="3376">
                  <c:v>-2.9851799818323985</c:v>
                </c:pt>
                <c:pt idx="3377">
                  <c:v>-3.4328396434801101</c:v>
                </c:pt>
                <c:pt idx="3378">
                  <c:v>28.610171258008034</c:v>
                </c:pt>
                <c:pt idx="3379">
                  <c:v>12.199836745317656</c:v>
                </c:pt>
                <c:pt idx="3380">
                  <c:v>16.787126428066021</c:v>
                </c:pt>
                <c:pt idx="3381">
                  <c:v>10.572260517691102</c:v>
                </c:pt>
                <c:pt idx="3382">
                  <c:v>-3.6514507449970366</c:v>
                </c:pt>
                <c:pt idx="3383">
                  <c:v>-7.8038361723221952</c:v>
                </c:pt>
                <c:pt idx="3384">
                  <c:v>-1.2033408660224008</c:v>
                </c:pt>
                <c:pt idx="3385">
                  <c:v>21.014446503430793</c:v>
                </c:pt>
                <c:pt idx="3386">
                  <c:v>-32.221242494460945</c:v>
                </c:pt>
                <c:pt idx="3387">
                  <c:v>11.163805529711651</c:v>
                </c:pt>
                <c:pt idx="3388">
                  <c:v>12.569030514462357</c:v>
                </c:pt>
                <c:pt idx="3389">
                  <c:v>-20.263741597374938</c:v>
                </c:pt>
                <c:pt idx="3390">
                  <c:v>32.894256129062647</c:v>
                </c:pt>
                <c:pt idx="3391">
                  <c:v>19.171529519675904</c:v>
                </c:pt>
                <c:pt idx="3392">
                  <c:v>27.400908272426147</c:v>
                </c:pt>
                <c:pt idx="3393">
                  <c:v>3.0546935612381398</c:v>
                </c:pt>
                <c:pt idx="3394">
                  <c:v>1.8726351886120773</c:v>
                </c:pt>
                <c:pt idx="3395">
                  <c:v>-21.690180929025242</c:v>
                </c:pt>
                <c:pt idx="3396">
                  <c:v>9.6202293377121872</c:v>
                </c:pt>
                <c:pt idx="3397">
                  <c:v>-37.085217950187861</c:v>
                </c:pt>
                <c:pt idx="3398">
                  <c:v>0.2798216423465078</c:v>
                </c:pt>
                <c:pt idx="3399">
                  <c:v>-22.95030669168893</c:v>
                </c:pt>
                <c:pt idx="3400">
                  <c:v>-36.426948381051567</c:v>
                </c:pt>
                <c:pt idx="3401">
                  <c:v>29.806069712973759</c:v>
                </c:pt>
                <c:pt idx="3402">
                  <c:v>-12.541156850956131</c:v>
                </c:pt>
                <c:pt idx="3403">
                  <c:v>17.64438395610977</c:v>
                </c:pt>
                <c:pt idx="3404">
                  <c:v>57.194237704542516</c:v>
                </c:pt>
                <c:pt idx="3405">
                  <c:v>54.193268747422977</c:v>
                </c:pt>
                <c:pt idx="3406">
                  <c:v>-5.8858314828316383</c:v>
                </c:pt>
                <c:pt idx="3407">
                  <c:v>28.973209347008332</c:v>
                </c:pt>
                <c:pt idx="3408">
                  <c:v>43.002378973914247</c:v>
                </c:pt>
                <c:pt idx="3409">
                  <c:v>-12.556530800087485</c:v>
                </c:pt>
                <c:pt idx="3410">
                  <c:v>5.2732359214256936</c:v>
                </c:pt>
                <c:pt idx="3411">
                  <c:v>7.6390710616939703</c:v>
                </c:pt>
                <c:pt idx="3412">
                  <c:v>-21.44066122652028</c:v>
                </c:pt>
                <c:pt idx="3413">
                  <c:v>16.033841263165666</c:v>
                </c:pt>
                <c:pt idx="3414">
                  <c:v>8.767993276548582</c:v>
                </c:pt>
                <c:pt idx="3415">
                  <c:v>8.3924623563329455</c:v>
                </c:pt>
                <c:pt idx="3416">
                  <c:v>-12.648483212062903</c:v>
                </c:pt>
                <c:pt idx="3417">
                  <c:v>-13.069480931098559</c:v>
                </c:pt>
                <c:pt idx="3418">
                  <c:v>-10.369405067362312</c:v>
                </c:pt>
                <c:pt idx="3419">
                  <c:v>13.237611529327413</c:v>
                </c:pt>
                <c:pt idx="3420">
                  <c:v>-0.26273734223975254</c:v>
                </c:pt>
                <c:pt idx="3421">
                  <c:v>-22.900546712240839</c:v>
                </c:pt>
                <c:pt idx="3422">
                  <c:v>-4.8314083300920663</c:v>
                </c:pt>
                <c:pt idx="3423">
                  <c:v>7.0501033070103833</c:v>
                </c:pt>
                <c:pt idx="3424">
                  <c:v>55.370440189442682</c:v>
                </c:pt>
                <c:pt idx="3425">
                  <c:v>15.208425454166797</c:v>
                </c:pt>
                <c:pt idx="3426">
                  <c:v>-5.892291267246212</c:v>
                </c:pt>
                <c:pt idx="3427">
                  <c:v>14.805898948663639</c:v>
                </c:pt>
                <c:pt idx="3428">
                  <c:v>23.141422382589365</c:v>
                </c:pt>
                <c:pt idx="3429">
                  <c:v>-17.618415793346706</c:v>
                </c:pt>
                <c:pt idx="3430">
                  <c:v>11.872564854366946</c:v>
                </c:pt>
                <c:pt idx="3431">
                  <c:v>39.047314944396803</c:v>
                </c:pt>
                <c:pt idx="3432">
                  <c:v>-31.579324260398359</c:v>
                </c:pt>
                <c:pt idx="3433">
                  <c:v>37.448221626959423</c:v>
                </c:pt>
                <c:pt idx="3434">
                  <c:v>25.119745356417329</c:v>
                </c:pt>
                <c:pt idx="3435">
                  <c:v>-0.14954387463305147</c:v>
                </c:pt>
                <c:pt idx="3436">
                  <c:v>10.786176320468932</c:v>
                </c:pt>
                <c:pt idx="3437">
                  <c:v>-9.6588719940886367</c:v>
                </c:pt>
                <c:pt idx="3438">
                  <c:v>-13.280698981072765</c:v>
                </c:pt>
                <c:pt idx="3439">
                  <c:v>2.2634569873861992</c:v>
                </c:pt>
                <c:pt idx="3440">
                  <c:v>-12.400277231722537</c:v>
                </c:pt>
                <c:pt idx="3441">
                  <c:v>14.695387426516149</c:v>
                </c:pt>
                <c:pt idx="3442">
                  <c:v>26.489757255584134</c:v>
                </c:pt>
                <c:pt idx="3443">
                  <c:v>-5.2582411222887675</c:v>
                </c:pt>
                <c:pt idx="3444">
                  <c:v>-16.894960813415175</c:v>
                </c:pt>
                <c:pt idx="3445">
                  <c:v>34.728648302775063</c:v>
                </c:pt>
                <c:pt idx="3446">
                  <c:v>9.809108583202768</c:v>
                </c:pt>
                <c:pt idx="3447">
                  <c:v>-3.4653100656725924</c:v>
                </c:pt>
                <c:pt idx="3448">
                  <c:v>19.520207825894907</c:v>
                </c:pt>
                <c:pt idx="3449">
                  <c:v>-13.623622636235348</c:v>
                </c:pt>
                <c:pt idx="3450">
                  <c:v>-27.485722731994436</c:v>
                </c:pt>
                <c:pt idx="3451">
                  <c:v>-7.3144600181702613</c:v>
                </c:pt>
                <c:pt idx="3452">
                  <c:v>-1.9411408474819498</c:v>
                </c:pt>
                <c:pt idx="3453">
                  <c:v>9.4848296278193782</c:v>
                </c:pt>
                <c:pt idx="3454">
                  <c:v>43.221855928921705</c:v>
                </c:pt>
                <c:pt idx="3455">
                  <c:v>-62.202769842338114</c:v>
                </c:pt>
                <c:pt idx="3456">
                  <c:v>-48.792530880189403</c:v>
                </c:pt>
                <c:pt idx="3457">
                  <c:v>-1.5851174598369251</c:v>
                </c:pt>
                <c:pt idx="3458">
                  <c:v>-8.0947425558735766</c:v>
                </c:pt>
                <c:pt idx="3459">
                  <c:v>8.9841416720944629</c:v>
                </c:pt>
                <c:pt idx="3460">
                  <c:v>-12.832730703297168</c:v>
                </c:pt>
                <c:pt idx="3461">
                  <c:v>40.99998651158873</c:v>
                </c:pt>
                <c:pt idx="3462">
                  <c:v>5.2886029740072917</c:v>
                </c:pt>
                <c:pt idx="3463">
                  <c:v>0.96155199200598762</c:v>
                </c:pt>
                <c:pt idx="3464">
                  <c:v>20.844464816770614</c:v>
                </c:pt>
                <c:pt idx="3465">
                  <c:v>6.8633633370817124</c:v>
                </c:pt>
                <c:pt idx="3466">
                  <c:v>-26.858358509720745</c:v>
                </c:pt>
                <c:pt idx="3467">
                  <c:v>-24.66666321844016</c:v>
                </c:pt>
                <c:pt idx="3468">
                  <c:v>-2.6377410800033649</c:v>
                </c:pt>
                <c:pt idx="3469">
                  <c:v>38.969434534224142</c:v>
                </c:pt>
                <c:pt idx="3470">
                  <c:v>-4.3791074883382679</c:v>
                </c:pt>
                <c:pt idx="3471">
                  <c:v>7.5667629760539885</c:v>
                </c:pt>
                <c:pt idx="3472">
                  <c:v>11.144612659577092</c:v>
                </c:pt>
                <c:pt idx="3473">
                  <c:v>15.519740040821214</c:v>
                </c:pt>
                <c:pt idx="3474">
                  <c:v>13.492443209835296</c:v>
                </c:pt>
                <c:pt idx="3475">
                  <c:v>-49.711189867708711</c:v>
                </c:pt>
                <c:pt idx="3476">
                  <c:v>-1.0804828344819128</c:v>
                </c:pt>
                <c:pt idx="3477">
                  <c:v>23.105847577178594</c:v>
                </c:pt>
                <c:pt idx="3478">
                  <c:v>2.7302972337411617</c:v>
                </c:pt>
                <c:pt idx="3479">
                  <c:v>-28.285019992656551</c:v>
                </c:pt>
                <c:pt idx="3480">
                  <c:v>6.4400532369488186</c:v>
                </c:pt>
                <c:pt idx="3481">
                  <c:v>5.3919698400086498</c:v>
                </c:pt>
                <c:pt idx="3482">
                  <c:v>-43.752533576647998</c:v>
                </c:pt>
                <c:pt idx="3483">
                  <c:v>26.809479025318133</c:v>
                </c:pt>
                <c:pt idx="3484">
                  <c:v>-8.7949790914268604</c:v>
                </c:pt>
                <c:pt idx="3485">
                  <c:v>31.018875510762758</c:v>
                </c:pt>
                <c:pt idx="3486">
                  <c:v>48.950494048818022</c:v>
                </c:pt>
                <c:pt idx="3487">
                  <c:v>55.219677043060358</c:v>
                </c:pt>
                <c:pt idx="3488">
                  <c:v>18.070174407953928</c:v>
                </c:pt>
                <c:pt idx="3489">
                  <c:v>1.0423004982383852</c:v>
                </c:pt>
                <c:pt idx="3490">
                  <c:v>30.133745562662718</c:v>
                </c:pt>
                <c:pt idx="3491">
                  <c:v>28.405939561321539</c:v>
                </c:pt>
                <c:pt idx="3492">
                  <c:v>-18.593230232128501</c:v>
                </c:pt>
                <c:pt idx="3493">
                  <c:v>7.4366680838388337</c:v>
                </c:pt>
                <c:pt idx="3494">
                  <c:v>-6.6690526692065557</c:v>
                </c:pt>
                <c:pt idx="3495">
                  <c:v>-27.58060910671923</c:v>
                </c:pt>
                <c:pt idx="3496">
                  <c:v>-2.0963701510416746</c:v>
                </c:pt>
                <c:pt idx="3497">
                  <c:v>-1.1761642574675444</c:v>
                </c:pt>
                <c:pt idx="3498">
                  <c:v>-2.1469921902535587</c:v>
                </c:pt>
                <c:pt idx="3499">
                  <c:v>50.277455388673303</c:v>
                </c:pt>
                <c:pt idx="3500">
                  <c:v>11.663059474451305</c:v>
                </c:pt>
                <c:pt idx="3501">
                  <c:v>27.129476022810955</c:v>
                </c:pt>
                <c:pt idx="3502">
                  <c:v>17.358869633462106</c:v>
                </c:pt>
                <c:pt idx="3503">
                  <c:v>15.316631776965909</c:v>
                </c:pt>
                <c:pt idx="3504">
                  <c:v>-8.3669762102509857</c:v>
                </c:pt>
                <c:pt idx="3505">
                  <c:v>-24.769021034267276</c:v>
                </c:pt>
                <c:pt idx="3506">
                  <c:v>-8.3719578501375391</c:v>
                </c:pt>
                <c:pt idx="3507">
                  <c:v>-1.6522715909359698</c:v>
                </c:pt>
                <c:pt idx="3508">
                  <c:v>-0.95635741557415521</c:v>
                </c:pt>
                <c:pt idx="3509">
                  <c:v>-18.074039439701217</c:v>
                </c:pt>
                <c:pt idx="3510">
                  <c:v>-16.165005376297856</c:v>
                </c:pt>
                <c:pt idx="3511">
                  <c:v>39.130219757347561</c:v>
                </c:pt>
                <c:pt idx="3512">
                  <c:v>-14.571681818769571</c:v>
                </c:pt>
                <c:pt idx="3513">
                  <c:v>-16.08906055157027</c:v>
                </c:pt>
                <c:pt idx="3514">
                  <c:v>-25.70676211285841</c:v>
                </c:pt>
                <c:pt idx="3515">
                  <c:v>2.9857762084440602</c:v>
                </c:pt>
                <c:pt idx="3516">
                  <c:v>29.97750513353683</c:v>
                </c:pt>
                <c:pt idx="3517">
                  <c:v>25.36152593288319</c:v>
                </c:pt>
                <c:pt idx="3518">
                  <c:v>50.457648291685402</c:v>
                </c:pt>
                <c:pt idx="3519">
                  <c:v>6.2464930638035794</c:v>
                </c:pt>
                <c:pt idx="3520">
                  <c:v>-6.7976278059559103</c:v>
                </c:pt>
                <c:pt idx="3521">
                  <c:v>9.2598281050550142</c:v>
                </c:pt>
                <c:pt idx="3522">
                  <c:v>-10.030101490130072</c:v>
                </c:pt>
                <c:pt idx="3523">
                  <c:v>-5.6300301439799325</c:v>
                </c:pt>
                <c:pt idx="3524">
                  <c:v>31.024837003853197</c:v>
                </c:pt>
                <c:pt idx="3525">
                  <c:v>33.483648923110032</c:v>
                </c:pt>
                <c:pt idx="3526">
                  <c:v>39.911398573340236</c:v>
                </c:pt>
                <c:pt idx="3527">
                  <c:v>-6.3053344475092103</c:v>
                </c:pt>
                <c:pt idx="3528">
                  <c:v>-10.527320626947636</c:v>
                </c:pt>
                <c:pt idx="3529">
                  <c:v>-20.598416910133025</c:v>
                </c:pt>
                <c:pt idx="3530">
                  <c:v>16.976222897906698</c:v>
                </c:pt>
                <c:pt idx="3531">
                  <c:v>-2.2501499134365339</c:v>
                </c:pt>
                <c:pt idx="3532">
                  <c:v>0.71698936790578494</c:v>
                </c:pt>
                <c:pt idx="3533">
                  <c:v>42.853276656085981</c:v>
                </c:pt>
                <c:pt idx="3534">
                  <c:v>1.7568707438489302</c:v>
                </c:pt>
                <c:pt idx="3535">
                  <c:v>4.9171554386343228</c:v>
                </c:pt>
                <c:pt idx="3536">
                  <c:v>-4.9135212181354309</c:v>
                </c:pt>
                <c:pt idx="3537">
                  <c:v>10.858678378928783</c:v>
                </c:pt>
                <c:pt idx="3538">
                  <c:v>46.920233916182944</c:v>
                </c:pt>
                <c:pt idx="3539">
                  <c:v>-17.906896812359829</c:v>
                </c:pt>
                <c:pt idx="3540">
                  <c:v>-34.214454656312363</c:v>
                </c:pt>
                <c:pt idx="3541">
                  <c:v>31.615175973073498</c:v>
                </c:pt>
                <c:pt idx="3542">
                  <c:v>39.86737589020904</c:v>
                </c:pt>
                <c:pt idx="3543">
                  <c:v>-10.123906010826403</c:v>
                </c:pt>
                <c:pt idx="3544">
                  <c:v>27.984445023374331</c:v>
                </c:pt>
                <c:pt idx="3545">
                  <c:v>9.7180344708208075</c:v>
                </c:pt>
                <c:pt idx="3546">
                  <c:v>7.9095535682476044</c:v>
                </c:pt>
                <c:pt idx="3547">
                  <c:v>15.584226000368673</c:v>
                </c:pt>
                <c:pt idx="3548">
                  <c:v>83.954857884671796</c:v>
                </c:pt>
                <c:pt idx="3549">
                  <c:v>35.241461849791875</c:v>
                </c:pt>
                <c:pt idx="3550">
                  <c:v>-9.6999551751827617</c:v>
                </c:pt>
                <c:pt idx="3551">
                  <c:v>-15.950523904710105</c:v>
                </c:pt>
                <c:pt idx="3552">
                  <c:v>-32.144841572242186</c:v>
                </c:pt>
                <c:pt idx="3553">
                  <c:v>7.9691414467557689</c:v>
                </c:pt>
                <c:pt idx="3554">
                  <c:v>51.841653739271216</c:v>
                </c:pt>
                <c:pt idx="3555">
                  <c:v>38.927044343630541</c:v>
                </c:pt>
                <c:pt idx="3556">
                  <c:v>75.341327124011258</c:v>
                </c:pt>
                <c:pt idx="3557">
                  <c:v>50.799640137403813</c:v>
                </c:pt>
                <c:pt idx="3558">
                  <c:v>-4.2140730869108536</c:v>
                </c:pt>
                <c:pt idx="3559">
                  <c:v>-2.8749517270209735</c:v>
                </c:pt>
                <c:pt idx="3560">
                  <c:v>-2.6542048517753676</c:v>
                </c:pt>
                <c:pt idx="3561">
                  <c:v>-14.423648076032389</c:v>
                </c:pt>
                <c:pt idx="3562">
                  <c:v>-23.021992153517992</c:v>
                </c:pt>
                <c:pt idx="3563">
                  <c:v>8.9305423488942086</c:v>
                </c:pt>
                <c:pt idx="3564">
                  <c:v>44.480256397342075</c:v>
                </c:pt>
                <c:pt idx="3565">
                  <c:v>35.344538874597511</c:v>
                </c:pt>
                <c:pt idx="3566">
                  <c:v>31.711095567584152</c:v>
                </c:pt>
                <c:pt idx="3567">
                  <c:v>25.503805061608887</c:v>
                </c:pt>
                <c:pt idx="3568">
                  <c:v>-19.420929001647572</c:v>
                </c:pt>
                <c:pt idx="3569">
                  <c:v>-11.08499576262748</c:v>
                </c:pt>
                <c:pt idx="3570">
                  <c:v>-2.9582098038042295</c:v>
                </c:pt>
                <c:pt idx="3571">
                  <c:v>-18.916270353520058</c:v>
                </c:pt>
                <c:pt idx="3572">
                  <c:v>-0.80597052702625871</c:v>
                </c:pt>
                <c:pt idx="3573">
                  <c:v>28.965944542186328</c:v>
                </c:pt>
                <c:pt idx="3574">
                  <c:v>13.826956139023897</c:v>
                </c:pt>
                <c:pt idx="3575">
                  <c:v>14.485897270604491</c:v>
                </c:pt>
                <c:pt idx="3576">
                  <c:v>16.885829665362056</c:v>
                </c:pt>
                <c:pt idx="3577">
                  <c:v>10.60619706677668</c:v>
                </c:pt>
                <c:pt idx="3578">
                  <c:v>5.4998798548695005</c:v>
                </c:pt>
                <c:pt idx="3579">
                  <c:v>40.803197404487335</c:v>
                </c:pt>
                <c:pt idx="3580">
                  <c:v>51.587943906262879</c:v>
                </c:pt>
                <c:pt idx="3581">
                  <c:v>40.625905018279965</c:v>
                </c:pt>
                <c:pt idx="3582">
                  <c:v>42.883183211459411</c:v>
                </c:pt>
                <c:pt idx="3583">
                  <c:v>27.60588909497627</c:v>
                </c:pt>
                <c:pt idx="3584">
                  <c:v>-38.514094953673649</c:v>
                </c:pt>
                <c:pt idx="3585">
                  <c:v>-9.0352927144131563</c:v>
                </c:pt>
                <c:pt idx="3586">
                  <c:v>-14.090325052468401</c:v>
                </c:pt>
                <c:pt idx="3587">
                  <c:v>18.779050949849669</c:v>
                </c:pt>
                <c:pt idx="3588">
                  <c:v>-3.085054638143979</c:v>
                </c:pt>
                <c:pt idx="3589">
                  <c:v>46.346559585425695</c:v>
                </c:pt>
                <c:pt idx="3590">
                  <c:v>6.7300730532597779</c:v>
                </c:pt>
                <c:pt idx="3591">
                  <c:v>20.136309340548003</c:v>
                </c:pt>
                <c:pt idx="3592">
                  <c:v>28.626412744598223</c:v>
                </c:pt>
                <c:pt idx="3593">
                  <c:v>-18.294286868990724</c:v>
                </c:pt>
                <c:pt idx="3594">
                  <c:v>-4.3678795598224429</c:v>
                </c:pt>
                <c:pt idx="3595">
                  <c:v>21.832318728473901</c:v>
                </c:pt>
                <c:pt idx="3596">
                  <c:v>-37.432546227827757</c:v>
                </c:pt>
                <c:pt idx="3597">
                  <c:v>8.1671029802189317</c:v>
                </c:pt>
                <c:pt idx="3598">
                  <c:v>-0.3167263517302274</c:v>
                </c:pt>
                <c:pt idx="3599">
                  <c:v>36.009509864016451</c:v>
                </c:pt>
                <c:pt idx="3600">
                  <c:v>4.1405719834512293</c:v>
                </c:pt>
                <c:pt idx="3601">
                  <c:v>-11.321308486217129</c:v>
                </c:pt>
                <c:pt idx="3602">
                  <c:v>9.5533810609077996</c:v>
                </c:pt>
                <c:pt idx="3603">
                  <c:v>-3.3027265351265056</c:v>
                </c:pt>
                <c:pt idx="3604">
                  <c:v>-6.9680687031950281</c:v>
                </c:pt>
                <c:pt idx="3605">
                  <c:v>-2.3657868550491004</c:v>
                </c:pt>
                <c:pt idx="3606">
                  <c:v>35.761063917494852</c:v>
                </c:pt>
                <c:pt idx="3607">
                  <c:v>15.33221397047193</c:v>
                </c:pt>
                <c:pt idx="3608">
                  <c:v>22.692452330115589</c:v>
                </c:pt>
                <c:pt idx="3609">
                  <c:v>-8.7319451072784666</c:v>
                </c:pt>
                <c:pt idx="3610">
                  <c:v>6.7275462591879158</c:v>
                </c:pt>
                <c:pt idx="3611">
                  <c:v>-26.618915501129617</c:v>
                </c:pt>
                <c:pt idx="3612">
                  <c:v>-34.330324374770484</c:v>
                </c:pt>
                <c:pt idx="3613">
                  <c:v>-11.376651615263498</c:v>
                </c:pt>
                <c:pt idx="3614">
                  <c:v>-25.7810347122285</c:v>
                </c:pt>
                <c:pt idx="3615">
                  <c:v>0.90602168716002074</c:v>
                </c:pt>
                <c:pt idx="3616">
                  <c:v>10.297143769981272</c:v>
                </c:pt>
                <c:pt idx="3617">
                  <c:v>10.22361479110754</c:v>
                </c:pt>
                <c:pt idx="3618">
                  <c:v>9.3399781544103586</c:v>
                </c:pt>
                <c:pt idx="3619">
                  <c:v>-17.852953965833173</c:v>
                </c:pt>
                <c:pt idx="3620">
                  <c:v>-8.3814430109492815</c:v>
                </c:pt>
                <c:pt idx="3621">
                  <c:v>-0.36412993749127126</c:v>
                </c:pt>
                <c:pt idx="3622">
                  <c:v>-3.3670107589959897</c:v>
                </c:pt>
                <c:pt idx="3623">
                  <c:v>30.537031562063056</c:v>
                </c:pt>
                <c:pt idx="3624">
                  <c:v>20.281331304498512</c:v>
                </c:pt>
                <c:pt idx="3625">
                  <c:v>-4.8850594568587749</c:v>
                </c:pt>
                <c:pt idx="3626">
                  <c:v>14.766694828712598</c:v>
                </c:pt>
                <c:pt idx="3627">
                  <c:v>-21.08340107893622</c:v>
                </c:pt>
                <c:pt idx="3628">
                  <c:v>7.5161539430774429</c:v>
                </c:pt>
                <c:pt idx="3629">
                  <c:v>25.426490780402421</c:v>
                </c:pt>
                <c:pt idx="3630">
                  <c:v>19.770324411549666</c:v>
                </c:pt>
                <c:pt idx="3631">
                  <c:v>3.4455269933648305</c:v>
                </c:pt>
                <c:pt idx="3632">
                  <c:v>54.477354801895856</c:v>
                </c:pt>
                <c:pt idx="3633">
                  <c:v>67.543599286565964</c:v>
                </c:pt>
                <c:pt idx="3634">
                  <c:v>62.625331466896775</c:v>
                </c:pt>
                <c:pt idx="3635">
                  <c:v>3.8757048633570883</c:v>
                </c:pt>
                <c:pt idx="3636">
                  <c:v>11.031356197802033</c:v>
                </c:pt>
                <c:pt idx="3637">
                  <c:v>26.549775216881052</c:v>
                </c:pt>
                <c:pt idx="3638">
                  <c:v>117.17202083650045</c:v>
                </c:pt>
                <c:pt idx="3639">
                  <c:v>50.760584154907576</c:v>
                </c:pt>
                <c:pt idx="3640">
                  <c:v>25.405631521894968</c:v>
                </c:pt>
                <c:pt idx="3641">
                  <c:v>44.075089300236314</c:v>
                </c:pt>
                <c:pt idx="3642">
                  <c:v>74.800921481681499</c:v>
                </c:pt>
                <c:pt idx="3643">
                  <c:v>65.091992248649348</c:v>
                </c:pt>
                <c:pt idx="3644">
                  <c:v>69.171557076104165</c:v>
                </c:pt>
                <c:pt idx="3645">
                  <c:v>2.099611228941479</c:v>
                </c:pt>
                <c:pt idx="3646">
                  <c:v>35.918329680363726</c:v>
                </c:pt>
                <c:pt idx="3647">
                  <c:v>7.2717039029611401</c:v>
                </c:pt>
                <c:pt idx="3648">
                  <c:v>-4.8082694562386106</c:v>
                </c:pt>
                <c:pt idx="3649">
                  <c:v>-23.919740247226148</c:v>
                </c:pt>
                <c:pt idx="3650">
                  <c:v>24.30455792703858</c:v>
                </c:pt>
                <c:pt idx="3651">
                  <c:v>26.105525744990047</c:v>
                </c:pt>
                <c:pt idx="3652">
                  <c:v>58.744325129251443</c:v>
                </c:pt>
                <c:pt idx="3653">
                  <c:v>48.670151807139774</c:v>
                </c:pt>
                <c:pt idx="3654">
                  <c:v>-2.9620291568457704</c:v>
                </c:pt>
                <c:pt idx="3655">
                  <c:v>26.146183965273433</c:v>
                </c:pt>
                <c:pt idx="3656">
                  <c:v>9.9362841060210929</c:v>
                </c:pt>
                <c:pt idx="3657">
                  <c:v>31.673228273595811</c:v>
                </c:pt>
                <c:pt idx="3658">
                  <c:v>13.792212389253212</c:v>
                </c:pt>
                <c:pt idx="3659">
                  <c:v>28.937940594950657</c:v>
                </c:pt>
                <c:pt idx="3660">
                  <c:v>17.484938349792507</c:v>
                </c:pt>
                <c:pt idx="3661">
                  <c:v>20.450410208190057</c:v>
                </c:pt>
                <c:pt idx="3662">
                  <c:v>-12.044074831932479</c:v>
                </c:pt>
                <c:pt idx="3663">
                  <c:v>32.005248309903948</c:v>
                </c:pt>
                <c:pt idx="3664">
                  <c:v>-4.2325532969325916</c:v>
                </c:pt>
                <c:pt idx="3665">
                  <c:v>50.611412807314117</c:v>
                </c:pt>
                <c:pt idx="3666">
                  <c:v>8.4612317002122186</c:v>
                </c:pt>
                <c:pt idx="3667">
                  <c:v>-9.8028611863590793</c:v>
                </c:pt>
                <c:pt idx="3668">
                  <c:v>-10.81868614832786</c:v>
                </c:pt>
                <c:pt idx="3669">
                  <c:v>-26.11847059298497</c:v>
                </c:pt>
                <c:pt idx="3670">
                  <c:v>-35.515529476196903</c:v>
                </c:pt>
                <c:pt idx="3671">
                  <c:v>-10.67054630352418</c:v>
                </c:pt>
                <c:pt idx="3672">
                  <c:v>15.926649640962495</c:v>
                </c:pt>
                <c:pt idx="3673">
                  <c:v>23.286306474463924</c:v>
                </c:pt>
                <c:pt idx="3674">
                  <c:v>14.97212211358023</c:v>
                </c:pt>
                <c:pt idx="3675">
                  <c:v>-11.543026679673591</c:v>
                </c:pt>
                <c:pt idx="3676">
                  <c:v>25.602633869932625</c:v>
                </c:pt>
                <c:pt idx="3677">
                  <c:v>-17.323057326453544</c:v>
                </c:pt>
                <c:pt idx="3678">
                  <c:v>-13.93079366239461</c:v>
                </c:pt>
                <c:pt idx="3679">
                  <c:v>-9.6310062648279509</c:v>
                </c:pt>
                <c:pt idx="3680">
                  <c:v>-27.515193875954214</c:v>
                </c:pt>
                <c:pt idx="3681">
                  <c:v>28.476501642985568</c:v>
                </c:pt>
                <c:pt idx="3682">
                  <c:v>35.955980501607044</c:v>
                </c:pt>
                <c:pt idx="3683">
                  <c:v>26.409014827348891</c:v>
                </c:pt>
                <c:pt idx="3684">
                  <c:v>35.153594164745599</c:v>
                </c:pt>
                <c:pt idx="3685">
                  <c:v>59.434791580360219</c:v>
                </c:pt>
                <c:pt idx="3686">
                  <c:v>15.376149187663017</c:v>
                </c:pt>
                <c:pt idx="3687">
                  <c:v>17.998449272665916</c:v>
                </c:pt>
                <c:pt idx="3688">
                  <c:v>-13.787699139872904</c:v>
                </c:pt>
                <c:pt idx="3689">
                  <c:v>-25.175384702798841</c:v>
                </c:pt>
                <c:pt idx="3690">
                  <c:v>-1.1274250195676061</c:v>
                </c:pt>
                <c:pt idx="3691">
                  <c:v>-13.81903328456676</c:v>
                </c:pt>
                <c:pt idx="3692">
                  <c:v>18.763602437467448</c:v>
                </c:pt>
                <c:pt idx="3693">
                  <c:v>2.1190344564162387</c:v>
                </c:pt>
                <c:pt idx="3694">
                  <c:v>20.670564772842642</c:v>
                </c:pt>
                <c:pt idx="3695">
                  <c:v>0.19659478525909527</c:v>
                </c:pt>
                <c:pt idx="3696">
                  <c:v>-8.8374930597310133</c:v>
                </c:pt>
                <c:pt idx="3697">
                  <c:v>-4.2337000129823394</c:v>
                </c:pt>
                <c:pt idx="3698">
                  <c:v>-16.130245764731459</c:v>
                </c:pt>
                <c:pt idx="3699">
                  <c:v>14.264038767713689</c:v>
                </c:pt>
                <c:pt idx="3700">
                  <c:v>77.914043740528797</c:v>
                </c:pt>
                <c:pt idx="3701">
                  <c:v>-11.098581126989405</c:v>
                </c:pt>
                <c:pt idx="3702">
                  <c:v>22.32116025900056</c:v>
                </c:pt>
                <c:pt idx="3703">
                  <c:v>-45.257908510185501</c:v>
                </c:pt>
                <c:pt idx="3704">
                  <c:v>-21.891345749064605</c:v>
                </c:pt>
                <c:pt idx="3705">
                  <c:v>-11.057222951115792</c:v>
                </c:pt>
                <c:pt idx="3706">
                  <c:v>5.987349830316921</c:v>
                </c:pt>
                <c:pt idx="3707">
                  <c:v>1.2603589447685197</c:v>
                </c:pt>
                <c:pt idx="3708">
                  <c:v>15.88131588949013</c:v>
                </c:pt>
                <c:pt idx="3709">
                  <c:v>-36.258062098274031</c:v>
                </c:pt>
                <c:pt idx="3710">
                  <c:v>22.429665991667399</c:v>
                </c:pt>
                <c:pt idx="3711">
                  <c:v>20.909651527698447</c:v>
                </c:pt>
                <c:pt idx="3712">
                  <c:v>16.222438069245349</c:v>
                </c:pt>
                <c:pt idx="3713">
                  <c:v>-15.140729415933304</c:v>
                </c:pt>
                <c:pt idx="3714">
                  <c:v>18.75670906753788</c:v>
                </c:pt>
                <c:pt idx="3715">
                  <c:v>17.445303115158996</c:v>
                </c:pt>
                <c:pt idx="3716">
                  <c:v>13.68809578235784</c:v>
                </c:pt>
                <c:pt idx="3717">
                  <c:v>36.157433136545201</c:v>
                </c:pt>
                <c:pt idx="3718">
                  <c:v>-11.585421235731271</c:v>
                </c:pt>
                <c:pt idx="3719">
                  <c:v>18.277383458254636</c:v>
                </c:pt>
                <c:pt idx="3720">
                  <c:v>54.022971966734687</c:v>
                </c:pt>
                <c:pt idx="3721">
                  <c:v>12.393683879996365</c:v>
                </c:pt>
                <c:pt idx="3722">
                  <c:v>13.627860675709883</c:v>
                </c:pt>
                <c:pt idx="3723">
                  <c:v>-29.136810215906252</c:v>
                </c:pt>
                <c:pt idx="3724">
                  <c:v>2.6066068446422199</c:v>
                </c:pt>
                <c:pt idx="3725">
                  <c:v>20.455352887838131</c:v>
                </c:pt>
                <c:pt idx="3726">
                  <c:v>-14.96029700868184</c:v>
                </c:pt>
                <c:pt idx="3727">
                  <c:v>39.188666355547447</c:v>
                </c:pt>
                <c:pt idx="3728">
                  <c:v>44.917256862829916</c:v>
                </c:pt>
                <c:pt idx="3729">
                  <c:v>-1.4919590537099108</c:v>
                </c:pt>
                <c:pt idx="3730">
                  <c:v>39.668700143882312</c:v>
                </c:pt>
                <c:pt idx="3731">
                  <c:v>23.812119364803571</c:v>
                </c:pt>
                <c:pt idx="3732">
                  <c:v>16.334005339223388</c:v>
                </c:pt>
                <c:pt idx="3733">
                  <c:v>62.62094586348951</c:v>
                </c:pt>
                <c:pt idx="3734">
                  <c:v>4.5572827395541218</c:v>
                </c:pt>
                <c:pt idx="3735">
                  <c:v>-29.979738930478597</c:v>
                </c:pt>
                <c:pt idx="3736">
                  <c:v>8.5465307847605487</c:v>
                </c:pt>
                <c:pt idx="3737">
                  <c:v>32.11299934037428</c:v>
                </c:pt>
                <c:pt idx="3738">
                  <c:v>-26.865725300192292</c:v>
                </c:pt>
                <c:pt idx="3739">
                  <c:v>28.422250335650755</c:v>
                </c:pt>
                <c:pt idx="3740">
                  <c:v>-6.2147583332182288</c:v>
                </c:pt>
                <c:pt idx="3741">
                  <c:v>-0.85465280858579062</c:v>
                </c:pt>
                <c:pt idx="3742">
                  <c:v>25.570781631552023</c:v>
                </c:pt>
                <c:pt idx="3743">
                  <c:v>18.502831882962312</c:v>
                </c:pt>
                <c:pt idx="3744">
                  <c:v>-20.903653611257095</c:v>
                </c:pt>
                <c:pt idx="3745">
                  <c:v>-3.6968687073915705</c:v>
                </c:pt>
                <c:pt idx="3746">
                  <c:v>24.711263860271615</c:v>
                </c:pt>
                <c:pt idx="3747">
                  <c:v>25.651470799875419</c:v>
                </c:pt>
                <c:pt idx="3748">
                  <c:v>-0.1646180412186074</c:v>
                </c:pt>
                <c:pt idx="3749">
                  <c:v>2.0390291297154297</c:v>
                </c:pt>
                <c:pt idx="3750">
                  <c:v>24.376453885376947</c:v>
                </c:pt>
                <c:pt idx="3751">
                  <c:v>-14.202318431194399</c:v>
                </c:pt>
                <c:pt idx="3752">
                  <c:v>-10.515810180914917</c:v>
                </c:pt>
                <c:pt idx="3753">
                  <c:v>-17.529060033579917</c:v>
                </c:pt>
                <c:pt idx="3754">
                  <c:v>25.263636781216896</c:v>
                </c:pt>
                <c:pt idx="3755">
                  <c:v>34.570311106576192</c:v>
                </c:pt>
                <c:pt idx="3756">
                  <c:v>-30.792210136958555</c:v>
                </c:pt>
                <c:pt idx="3757">
                  <c:v>-2.180974866151165</c:v>
                </c:pt>
                <c:pt idx="3758">
                  <c:v>9.0523415610244538</c:v>
                </c:pt>
                <c:pt idx="3759">
                  <c:v>-6.3345688191594434</c:v>
                </c:pt>
                <c:pt idx="3760">
                  <c:v>-27.989846746677763</c:v>
                </c:pt>
                <c:pt idx="3761">
                  <c:v>-8.4691973920961612</c:v>
                </c:pt>
                <c:pt idx="3762">
                  <c:v>12.698575381412887</c:v>
                </c:pt>
                <c:pt idx="3763">
                  <c:v>-5.9640466273808812</c:v>
                </c:pt>
                <c:pt idx="3764">
                  <c:v>-17.44124144248628</c:v>
                </c:pt>
                <c:pt idx="3765">
                  <c:v>-1.5038444913658648</c:v>
                </c:pt>
                <c:pt idx="3766">
                  <c:v>9.9659836890342959</c:v>
                </c:pt>
                <c:pt idx="3767">
                  <c:v>-17.311180960714943</c:v>
                </c:pt>
                <c:pt idx="3768">
                  <c:v>-3.2931434555408572</c:v>
                </c:pt>
                <c:pt idx="3769">
                  <c:v>-16.512904700020705</c:v>
                </c:pt>
                <c:pt idx="3770">
                  <c:v>22.675813701891954</c:v>
                </c:pt>
                <c:pt idx="3771">
                  <c:v>-6.5564058196512489</c:v>
                </c:pt>
                <c:pt idx="3772">
                  <c:v>8.3328677066913048</c:v>
                </c:pt>
                <c:pt idx="3773">
                  <c:v>-0.11545047724843611</c:v>
                </c:pt>
                <c:pt idx="3774">
                  <c:v>21.413889198874664</c:v>
                </c:pt>
                <c:pt idx="3775">
                  <c:v>49.302007103342838</c:v>
                </c:pt>
                <c:pt idx="3776">
                  <c:v>23.826759108575967</c:v>
                </c:pt>
                <c:pt idx="3777">
                  <c:v>6.6810768572980352</c:v>
                </c:pt>
                <c:pt idx="3778">
                  <c:v>25.915256361405756</c:v>
                </c:pt>
                <c:pt idx="3779">
                  <c:v>4.1599526761040222</c:v>
                </c:pt>
                <c:pt idx="3780">
                  <c:v>18.009273000537906</c:v>
                </c:pt>
                <c:pt idx="3781">
                  <c:v>22.267733279019758</c:v>
                </c:pt>
                <c:pt idx="3782">
                  <c:v>-14.736723212705314</c:v>
                </c:pt>
                <c:pt idx="3783">
                  <c:v>-19.48587322244952</c:v>
                </c:pt>
                <c:pt idx="3784">
                  <c:v>25.639036219331548</c:v>
                </c:pt>
                <c:pt idx="3785">
                  <c:v>5.2449989389251108</c:v>
                </c:pt>
                <c:pt idx="3786">
                  <c:v>35.405330225991079</c:v>
                </c:pt>
                <c:pt idx="3787">
                  <c:v>-5.9133647097661006</c:v>
                </c:pt>
                <c:pt idx="3788">
                  <c:v>-7.8243282899902358</c:v>
                </c:pt>
                <c:pt idx="3789">
                  <c:v>-23.629876055402359</c:v>
                </c:pt>
                <c:pt idx="3790">
                  <c:v>9.0033608796209315</c:v>
                </c:pt>
                <c:pt idx="3791">
                  <c:v>24.782666535898692</c:v>
                </c:pt>
                <c:pt idx="3792">
                  <c:v>16.019280045972941</c:v>
                </c:pt>
                <c:pt idx="3793">
                  <c:v>-9.9150467865417049</c:v>
                </c:pt>
                <c:pt idx="3794">
                  <c:v>-18.451973978811242</c:v>
                </c:pt>
                <c:pt idx="3795">
                  <c:v>13.742391626709544</c:v>
                </c:pt>
                <c:pt idx="3796">
                  <c:v>26.430473962480402</c:v>
                </c:pt>
                <c:pt idx="3797">
                  <c:v>15.175921118286126</c:v>
                </c:pt>
                <c:pt idx="3798">
                  <c:v>11.33316655458712</c:v>
                </c:pt>
                <c:pt idx="3799">
                  <c:v>35.684423298225582</c:v>
                </c:pt>
                <c:pt idx="3800">
                  <c:v>27.588904803317906</c:v>
                </c:pt>
                <c:pt idx="3801">
                  <c:v>-11.137423066064283</c:v>
                </c:pt>
                <c:pt idx="3802">
                  <c:v>54.948466604187615</c:v>
                </c:pt>
                <c:pt idx="3803">
                  <c:v>13.874554161331805</c:v>
                </c:pt>
                <c:pt idx="3804">
                  <c:v>53.968002406440647</c:v>
                </c:pt>
                <c:pt idx="3805">
                  <c:v>34.996895602905347</c:v>
                </c:pt>
                <c:pt idx="3806">
                  <c:v>6.2884927241144295</c:v>
                </c:pt>
                <c:pt idx="3807">
                  <c:v>27.650996692558401</c:v>
                </c:pt>
                <c:pt idx="3808">
                  <c:v>-10.915970411187656</c:v>
                </c:pt>
                <c:pt idx="3809">
                  <c:v>48.501400843483289</c:v>
                </c:pt>
                <c:pt idx="3810">
                  <c:v>33.771071580637795</c:v>
                </c:pt>
                <c:pt idx="3811">
                  <c:v>41.21331688291734</c:v>
                </c:pt>
                <c:pt idx="3812">
                  <c:v>0.36872726211231144</c:v>
                </c:pt>
                <c:pt idx="3813">
                  <c:v>36.977586409623868</c:v>
                </c:pt>
                <c:pt idx="3814">
                  <c:v>72.532862603810955</c:v>
                </c:pt>
                <c:pt idx="3815">
                  <c:v>61.291939548522045</c:v>
                </c:pt>
                <c:pt idx="3816">
                  <c:v>12.923258003925145</c:v>
                </c:pt>
                <c:pt idx="3817">
                  <c:v>26.680978723182896</c:v>
                </c:pt>
                <c:pt idx="3818">
                  <c:v>-30.300779948721761</c:v>
                </c:pt>
                <c:pt idx="3819">
                  <c:v>32.708356921359851</c:v>
                </c:pt>
                <c:pt idx="3820">
                  <c:v>-18.551314039169704</c:v>
                </c:pt>
                <c:pt idx="3821">
                  <c:v>-10.762015067069655</c:v>
                </c:pt>
                <c:pt idx="3822">
                  <c:v>13.372701405975494</c:v>
                </c:pt>
                <c:pt idx="3823">
                  <c:v>-12.521834851724606</c:v>
                </c:pt>
                <c:pt idx="3824">
                  <c:v>-38.984227819950952</c:v>
                </c:pt>
                <c:pt idx="3825">
                  <c:v>41.950633452496582</c:v>
                </c:pt>
                <c:pt idx="3826">
                  <c:v>7.2110311769505433</c:v>
                </c:pt>
                <c:pt idx="3827">
                  <c:v>8.0477486109609231</c:v>
                </c:pt>
                <c:pt idx="3828">
                  <c:v>-0.97982412189903023</c:v>
                </c:pt>
                <c:pt idx="3829">
                  <c:v>4.5254096303185207</c:v>
                </c:pt>
                <c:pt idx="3830">
                  <c:v>10.731893446200571</c:v>
                </c:pt>
                <c:pt idx="3831">
                  <c:v>9.8550464437597007</c:v>
                </c:pt>
                <c:pt idx="3832">
                  <c:v>19.43951021675155</c:v>
                </c:pt>
                <c:pt idx="3833">
                  <c:v>34.496304199766428</c:v>
                </c:pt>
                <c:pt idx="3834">
                  <c:v>-8.2824198499870683</c:v>
                </c:pt>
                <c:pt idx="3835">
                  <c:v>17.408804332341813</c:v>
                </c:pt>
                <c:pt idx="3836">
                  <c:v>-3.836754524109633</c:v>
                </c:pt>
                <c:pt idx="3837">
                  <c:v>3.9275944729276757</c:v>
                </c:pt>
                <c:pt idx="3838">
                  <c:v>-5.2681546703166209</c:v>
                </c:pt>
                <c:pt idx="3839">
                  <c:v>21.789578429982253</c:v>
                </c:pt>
                <c:pt idx="3840">
                  <c:v>-3.2872533929754093</c:v>
                </c:pt>
                <c:pt idx="3841">
                  <c:v>23.227577033379458</c:v>
                </c:pt>
                <c:pt idx="3842">
                  <c:v>17.772989201662366</c:v>
                </c:pt>
                <c:pt idx="3843">
                  <c:v>11.063253328917627</c:v>
                </c:pt>
                <c:pt idx="3844">
                  <c:v>20.754733898456809</c:v>
                </c:pt>
                <c:pt idx="3845">
                  <c:v>12.584698998745342</c:v>
                </c:pt>
                <c:pt idx="3846">
                  <c:v>-47.206827202485485</c:v>
                </c:pt>
                <c:pt idx="3847">
                  <c:v>-8.6710129992375435</c:v>
                </c:pt>
                <c:pt idx="3848">
                  <c:v>37.856192086643489</c:v>
                </c:pt>
                <c:pt idx="3849">
                  <c:v>-16.838594978562412</c:v>
                </c:pt>
                <c:pt idx="3850">
                  <c:v>9.0857174994547147</c:v>
                </c:pt>
                <c:pt idx="3851">
                  <c:v>8.541375894284581</c:v>
                </c:pt>
                <c:pt idx="3852">
                  <c:v>11.739033177475926</c:v>
                </c:pt>
                <c:pt idx="3853">
                  <c:v>33.770419045743388</c:v>
                </c:pt>
                <c:pt idx="3854">
                  <c:v>-32.575163483356611</c:v>
                </c:pt>
                <c:pt idx="3855">
                  <c:v>24.869969111821675</c:v>
                </c:pt>
                <c:pt idx="3856">
                  <c:v>20.078386571257749</c:v>
                </c:pt>
                <c:pt idx="3857">
                  <c:v>12.59474022755894</c:v>
                </c:pt>
                <c:pt idx="3858">
                  <c:v>30.941358277654455</c:v>
                </c:pt>
                <c:pt idx="3859">
                  <c:v>58.714502475053834</c:v>
                </c:pt>
                <c:pt idx="3860">
                  <c:v>2.9847935318144612</c:v>
                </c:pt>
                <c:pt idx="3861">
                  <c:v>18.961399432077268</c:v>
                </c:pt>
                <c:pt idx="3862">
                  <c:v>60.655785369943146</c:v>
                </c:pt>
                <c:pt idx="3863">
                  <c:v>9.8889349196283653</c:v>
                </c:pt>
                <c:pt idx="3864">
                  <c:v>-21.384522148983898</c:v>
                </c:pt>
                <c:pt idx="3865">
                  <c:v>28.064907422331306</c:v>
                </c:pt>
                <c:pt idx="3866">
                  <c:v>-18.108389525569972</c:v>
                </c:pt>
                <c:pt idx="3867">
                  <c:v>7.4167976576177548</c:v>
                </c:pt>
                <c:pt idx="3868">
                  <c:v>7.5200752233002124</c:v>
                </c:pt>
                <c:pt idx="3869">
                  <c:v>17.430572628558799</c:v>
                </c:pt>
                <c:pt idx="3870">
                  <c:v>6.6783371034719297</c:v>
                </c:pt>
                <c:pt idx="3871">
                  <c:v>43.821466609585535</c:v>
                </c:pt>
                <c:pt idx="3872">
                  <c:v>8.8857727697177644</c:v>
                </c:pt>
                <c:pt idx="3873">
                  <c:v>43.510868732513082</c:v>
                </c:pt>
                <c:pt idx="3874">
                  <c:v>31.780756279777489</c:v>
                </c:pt>
                <c:pt idx="3875">
                  <c:v>11.705430209027547</c:v>
                </c:pt>
                <c:pt idx="3876">
                  <c:v>35.844184389101805</c:v>
                </c:pt>
                <c:pt idx="3877">
                  <c:v>34.854147970308318</c:v>
                </c:pt>
                <c:pt idx="3878">
                  <c:v>50.182697082587552</c:v>
                </c:pt>
                <c:pt idx="3879">
                  <c:v>13.189135078885608</c:v>
                </c:pt>
                <c:pt idx="3880">
                  <c:v>-15.498793158822195</c:v>
                </c:pt>
                <c:pt idx="3881">
                  <c:v>-3.257314061139243</c:v>
                </c:pt>
                <c:pt idx="3882">
                  <c:v>7.1404522881830816</c:v>
                </c:pt>
                <c:pt idx="3883">
                  <c:v>-12.405135107734726</c:v>
                </c:pt>
                <c:pt idx="3884">
                  <c:v>-2.823248065867427</c:v>
                </c:pt>
                <c:pt idx="3885">
                  <c:v>33.563860430843818</c:v>
                </c:pt>
                <c:pt idx="3886">
                  <c:v>-9.5039103076247837</c:v>
                </c:pt>
                <c:pt idx="3887">
                  <c:v>-14.420755842049369</c:v>
                </c:pt>
                <c:pt idx="3888">
                  <c:v>15.533608819358975</c:v>
                </c:pt>
                <c:pt idx="3889">
                  <c:v>38.597404710392354</c:v>
                </c:pt>
                <c:pt idx="3890">
                  <c:v>-46.054564740958597</c:v>
                </c:pt>
                <c:pt idx="3891">
                  <c:v>6.5917521208457917</c:v>
                </c:pt>
                <c:pt idx="3892">
                  <c:v>-21.54892603787912</c:v>
                </c:pt>
                <c:pt idx="3893">
                  <c:v>-14.313398715601295</c:v>
                </c:pt>
                <c:pt idx="3894">
                  <c:v>28.296905603485165</c:v>
                </c:pt>
                <c:pt idx="3895">
                  <c:v>1.7503322114791342</c:v>
                </c:pt>
                <c:pt idx="3896">
                  <c:v>34.511979322179045</c:v>
                </c:pt>
                <c:pt idx="3897">
                  <c:v>17.74437112856441</c:v>
                </c:pt>
                <c:pt idx="3898">
                  <c:v>-6.1450888325216804</c:v>
                </c:pt>
                <c:pt idx="3899">
                  <c:v>-5.9127085244134454</c:v>
                </c:pt>
                <c:pt idx="3900">
                  <c:v>15.894207555679614</c:v>
                </c:pt>
                <c:pt idx="3901">
                  <c:v>32.173298224037701</c:v>
                </c:pt>
                <c:pt idx="3902">
                  <c:v>21.435031924670234</c:v>
                </c:pt>
                <c:pt idx="3903">
                  <c:v>-50.590321122322898</c:v>
                </c:pt>
                <c:pt idx="3904">
                  <c:v>34.970337598150238</c:v>
                </c:pt>
                <c:pt idx="3905">
                  <c:v>50.385343865875825</c:v>
                </c:pt>
                <c:pt idx="3906">
                  <c:v>58.856904157231781</c:v>
                </c:pt>
                <c:pt idx="3907">
                  <c:v>51.079910883393964</c:v>
                </c:pt>
                <c:pt idx="3908">
                  <c:v>-18.628353944197347</c:v>
                </c:pt>
                <c:pt idx="3909">
                  <c:v>0.55975766288678064</c:v>
                </c:pt>
                <c:pt idx="3910">
                  <c:v>24.198662938268065</c:v>
                </c:pt>
                <c:pt idx="3911">
                  <c:v>81.661495874577881</c:v>
                </c:pt>
                <c:pt idx="3912">
                  <c:v>98.199002855913562</c:v>
                </c:pt>
                <c:pt idx="3913">
                  <c:v>5.7052846456132587</c:v>
                </c:pt>
                <c:pt idx="3914">
                  <c:v>10.985280113914909</c:v>
                </c:pt>
                <c:pt idx="3915">
                  <c:v>38.055207758950516</c:v>
                </c:pt>
                <c:pt idx="3916">
                  <c:v>44.267211479875847</c:v>
                </c:pt>
                <c:pt idx="3917">
                  <c:v>-4.8121333271054052</c:v>
                </c:pt>
                <c:pt idx="3918">
                  <c:v>42.548744112216966</c:v>
                </c:pt>
                <c:pt idx="3919">
                  <c:v>5.2157650046692625</c:v>
                </c:pt>
                <c:pt idx="3920">
                  <c:v>60.637679411545108</c:v>
                </c:pt>
                <c:pt idx="3921">
                  <c:v>27.451656675777503</c:v>
                </c:pt>
                <c:pt idx="3922">
                  <c:v>33.409731081407614</c:v>
                </c:pt>
                <c:pt idx="3923">
                  <c:v>9.9947205080213433</c:v>
                </c:pt>
                <c:pt idx="3924">
                  <c:v>4.3041197053570013</c:v>
                </c:pt>
                <c:pt idx="3925">
                  <c:v>57.762761291590188</c:v>
                </c:pt>
                <c:pt idx="3926">
                  <c:v>34.193108288603092</c:v>
                </c:pt>
                <c:pt idx="3927">
                  <c:v>7.3819180562658442</c:v>
                </c:pt>
                <c:pt idx="3928">
                  <c:v>31.508614604982238</c:v>
                </c:pt>
                <c:pt idx="3929">
                  <c:v>15.068990548245901</c:v>
                </c:pt>
                <c:pt idx="3930">
                  <c:v>15.739203386167494</c:v>
                </c:pt>
                <c:pt idx="3931">
                  <c:v>-18.972657614004444</c:v>
                </c:pt>
                <c:pt idx="3932">
                  <c:v>-2.8649983091529956</c:v>
                </c:pt>
                <c:pt idx="3933">
                  <c:v>22.238481913703843</c:v>
                </c:pt>
                <c:pt idx="3934">
                  <c:v>16.171207839345559</c:v>
                </c:pt>
                <c:pt idx="3935">
                  <c:v>-5.8628759035716405</c:v>
                </c:pt>
                <c:pt idx="3936">
                  <c:v>4.2090141161379799</c:v>
                </c:pt>
                <c:pt idx="3937">
                  <c:v>-3.4624817492961943</c:v>
                </c:pt>
                <c:pt idx="3938">
                  <c:v>-0.6884350401344852</c:v>
                </c:pt>
                <c:pt idx="3939">
                  <c:v>-17.477207782401898</c:v>
                </c:pt>
                <c:pt idx="3940">
                  <c:v>-1.0795772227315357</c:v>
                </c:pt>
                <c:pt idx="3941">
                  <c:v>22.267473780053407</c:v>
                </c:pt>
                <c:pt idx="3942">
                  <c:v>-4.0706024819580255</c:v>
                </c:pt>
                <c:pt idx="3943">
                  <c:v>-6.7147150900016097</c:v>
                </c:pt>
                <c:pt idx="3944">
                  <c:v>-11.290230050332777</c:v>
                </c:pt>
                <c:pt idx="3945">
                  <c:v>3.5376693269058292</c:v>
                </c:pt>
                <c:pt idx="3946">
                  <c:v>6.2277184078947743</c:v>
                </c:pt>
                <c:pt idx="3947">
                  <c:v>36.885072443916698</c:v>
                </c:pt>
                <c:pt idx="3948">
                  <c:v>-34.150925118125606</c:v>
                </c:pt>
                <c:pt idx="3949">
                  <c:v>4.9471187963672696</c:v>
                </c:pt>
                <c:pt idx="3950">
                  <c:v>16.442223199862045</c:v>
                </c:pt>
                <c:pt idx="3951">
                  <c:v>-9.2608681232002201</c:v>
                </c:pt>
                <c:pt idx="3952">
                  <c:v>-11.918126098246281</c:v>
                </c:pt>
                <c:pt idx="3953">
                  <c:v>8.6225517268283092</c:v>
                </c:pt>
                <c:pt idx="3954">
                  <c:v>15.626849141426755</c:v>
                </c:pt>
                <c:pt idx="3955">
                  <c:v>22.37970147677072</c:v>
                </c:pt>
                <c:pt idx="3956">
                  <c:v>-26.9049924036003</c:v>
                </c:pt>
                <c:pt idx="3957">
                  <c:v>37.884404495611619</c:v>
                </c:pt>
                <c:pt idx="3958">
                  <c:v>26.30819429846985</c:v>
                </c:pt>
                <c:pt idx="3959">
                  <c:v>-9.7866422773545594</c:v>
                </c:pt>
                <c:pt idx="3960">
                  <c:v>-19.04236741836479</c:v>
                </c:pt>
                <c:pt idx="3961">
                  <c:v>26.031947754286772</c:v>
                </c:pt>
                <c:pt idx="3962">
                  <c:v>8.6863812323378973</c:v>
                </c:pt>
                <c:pt idx="3963">
                  <c:v>41.83378802894039</c:v>
                </c:pt>
                <c:pt idx="3964">
                  <c:v>-0.97227354454215076</c:v>
                </c:pt>
                <c:pt idx="3965">
                  <c:v>22.083805999328547</c:v>
                </c:pt>
                <c:pt idx="3966">
                  <c:v>-6.1057048501841198</c:v>
                </c:pt>
                <c:pt idx="3967">
                  <c:v>36.05794261920218</c:v>
                </c:pt>
                <c:pt idx="3968">
                  <c:v>-9.7073687677495109</c:v>
                </c:pt>
                <c:pt idx="3969">
                  <c:v>-27.026922964381367</c:v>
                </c:pt>
                <c:pt idx="3970">
                  <c:v>23.053180832433647</c:v>
                </c:pt>
                <c:pt idx="3971">
                  <c:v>31.595888226734466</c:v>
                </c:pt>
                <c:pt idx="3972">
                  <c:v>4.3359641853429185</c:v>
                </c:pt>
                <c:pt idx="3973">
                  <c:v>43.791120178251802</c:v>
                </c:pt>
                <c:pt idx="3974">
                  <c:v>23.294752773101212</c:v>
                </c:pt>
                <c:pt idx="3975">
                  <c:v>16.290435652545987</c:v>
                </c:pt>
                <c:pt idx="3976">
                  <c:v>27.883688035407111</c:v>
                </c:pt>
                <c:pt idx="3977">
                  <c:v>-29.799730853833335</c:v>
                </c:pt>
                <c:pt idx="3978">
                  <c:v>35.868744617174499</c:v>
                </c:pt>
                <c:pt idx="3979">
                  <c:v>-9.8101989418749369</c:v>
                </c:pt>
                <c:pt idx="3980">
                  <c:v>29.745431631279114</c:v>
                </c:pt>
                <c:pt idx="3981">
                  <c:v>-3.9085565319127844</c:v>
                </c:pt>
                <c:pt idx="3982">
                  <c:v>35.620302645585738</c:v>
                </c:pt>
                <c:pt idx="3983">
                  <c:v>-11.438564723106792</c:v>
                </c:pt>
                <c:pt idx="3984">
                  <c:v>-15.947794609073981</c:v>
                </c:pt>
                <c:pt idx="3985">
                  <c:v>-21.367167671684772</c:v>
                </c:pt>
                <c:pt idx="3986">
                  <c:v>2.4322793601445887</c:v>
                </c:pt>
                <c:pt idx="3987">
                  <c:v>-14.379108745293653</c:v>
                </c:pt>
                <c:pt idx="3988">
                  <c:v>-17.799219046793279</c:v>
                </c:pt>
                <c:pt idx="3989">
                  <c:v>5.8132504952102799</c:v>
                </c:pt>
                <c:pt idx="3990">
                  <c:v>10.57701936046595</c:v>
                </c:pt>
                <c:pt idx="3991">
                  <c:v>-29.516984040365191</c:v>
                </c:pt>
                <c:pt idx="3992">
                  <c:v>-7.9864144789828426</c:v>
                </c:pt>
                <c:pt idx="3993">
                  <c:v>-3.3121534840972489</c:v>
                </c:pt>
                <c:pt idx="3994">
                  <c:v>16.632008888152438</c:v>
                </c:pt>
                <c:pt idx="3995">
                  <c:v>20.837438611942197</c:v>
                </c:pt>
                <c:pt idx="3996">
                  <c:v>-21.58487001176524</c:v>
                </c:pt>
                <c:pt idx="3997">
                  <c:v>21.21222954783687</c:v>
                </c:pt>
                <c:pt idx="3998">
                  <c:v>4.7809676551363243</c:v>
                </c:pt>
                <c:pt idx="3999">
                  <c:v>13.405374140045947</c:v>
                </c:pt>
                <c:pt idx="4000">
                  <c:v>16.812989654106303</c:v>
                </c:pt>
                <c:pt idx="4001">
                  <c:v>12.493895028742307</c:v>
                </c:pt>
                <c:pt idx="4002">
                  <c:v>22.714996907695017</c:v>
                </c:pt>
                <c:pt idx="4003">
                  <c:v>78.044075922435411</c:v>
                </c:pt>
                <c:pt idx="4004">
                  <c:v>-21.696931744526772</c:v>
                </c:pt>
                <c:pt idx="4005">
                  <c:v>34.282045232503748</c:v>
                </c:pt>
                <c:pt idx="4006">
                  <c:v>15.564466197890294</c:v>
                </c:pt>
                <c:pt idx="4007">
                  <c:v>25.65836138699466</c:v>
                </c:pt>
                <c:pt idx="4008">
                  <c:v>23.126871622247705</c:v>
                </c:pt>
                <c:pt idx="4009">
                  <c:v>32.867673927916051</c:v>
                </c:pt>
                <c:pt idx="4010">
                  <c:v>7.8039209924723449</c:v>
                </c:pt>
                <c:pt idx="4011">
                  <c:v>28.324697471557375</c:v>
                </c:pt>
                <c:pt idx="4012">
                  <c:v>8.7079135471258056</c:v>
                </c:pt>
                <c:pt idx="4013">
                  <c:v>10.27695840237374</c:v>
                </c:pt>
                <c:pt idx="4014">
                  <c:v>12.521155660764974</c:v>
                </c:pt>
                <c:pt idx="4015">
                  <c:v>16.494636499089857</c:v>
                </c:pt>
                <c:pt idx="4016">
                  <c:v>-21.017460040721712</c:v>
                </c:pt>
                <c:pt idx="4017">
                  <c:v>13.955873347663996</c:v>
                </c:pt>
                <c:pt idx="4018">
                  <c:v>-12.895963728238248</c:v>
                </c:pt>
                <c:pt idx="4019">
                  <c:v>-17.789356198580602</c:v>
                </c:pt>
                <c:pt idx="4020">
                  <c:v>-13.667683931921113</c:v>
                </c:pt>
                <c:pt idx="4021">
                  <c:v>-0.93647400409476023</c:v>
                </c:pt>
                <c:pt idx="4022">
                  <c:v>25.184271673187158</c:v>
                </c:pt>
                <c:pt idx="4023">
                  <c:v>16.071068905310316</c:v>
                </c:pt>
                <c:pt idx="4024">
                  <c:v>20.102710289011238</c:v>
                </c:pt>
                <c:pt idx="4025">
                  <c:v>30.708734187767782</c:v>
                </c:pt>
                <c:pt idx="4026">
                  <c:v>28.986307841842955</c:v>
                </c:pt>
                <c:pt idx="4027">
                  <c:v>-3.6218671884404805</c:v>
                </c:pt>
                <c:pt idx="4028">
                  <c:v>18.656495384135901</c:v>
                </c:pt>
                <c:pt idx="4029">
                  <c:v>50.469831050427693</c:v>
                </c:pt>
                <c:pt idx="4030">
                  <c:v>22.599608798873319</c:v>
                </c:pt>
                <c:pt idx="4031">
                  <c:v>18.282164944670686</c:v>
                </c:pt>
                <c:pt idx="4032">
                  <c:v>-7.7967025648482053</c:v>
                </c:pt>
                <c:pt idx="4033">
                  <c:v>24.301798759148664</c:v>
                </c:pt>
                <c:pt idx="4034">
                  <c:v>40.547298088393475</c:v>
                </c:pt>
                <c:pt idx="4035">
                  <c:v>29.71595777904464</c:v>
                </c:pt>
                <c:pt idx="4036">
                  <c:v>46.389454047596097</c:v>
                </c:pt>
                <c:pt idx="4037">
                  <c:v>-8.0404689682027897</c:v>
                </c:pt>
                <c:pt idx="4038">
                  <c:v>10.250877116917446</c:v>
                </c:pt>
                <c:pt idx="4039">
                  <c:v>44.686009541942823</c:v>
                </c:pt>
                <c:pt idx="4040">
                  <c:v>-19.61214664427688</c:v>
                </c:pt>
                <c:pt idx="4041">
                  <c:v>2.8991655994150358</c:v>
                </c:pt>
                <c:pt idx="4042">
                  <c:v>-10.008043128664724</c:v>
                </c:pt>
                <c:pt idx="4043">
                  <c:v>23.284266462886919</c:v>
                </c:pt>
                <c:pt idx="4044">
                  <c:v>6.4246000747961123</c:v>
                </c:pt>
                <c:pt idx="4045">
                  <c:v>-15.870973225404294</c:v>
                </c:pt>
                <c:pt idx="4046">
                  <c:v>0.69549667480356947</c:v>
                </c:pt>
                <c:pt idx="4047">
                  <c:v>57.833222880548057</c:v>
                </c:pt>
                <c:pt idx="4048">
                  <c:v>31.34989981466375</c:v>
                </c:pt>
                <c:pt idx="4049">
                  <c:v>60.906448461176431</c:v>
                </c:pt>
                <c:pt idx="4050">
                  <c:v>14.801018938262459</c:v>
                </c:pt>
                <c:pt idx="4051">
                  <c:v>42.694223534044589</c:v>
                </c:pt>
                <c:pt idx="4052">
                  <c:v>-12.722674283345594</c:v>
                </c:pt>
                <c:pt idx="4053">
                  <c:v>-13.121610094450421</c:v>
                </c:pt>
                <c:pt idx="4054">
                  <c:v>20.467246740873438</c:v>
                </c:pt>
                <c:pt idx="4055">
                  <c:v>-19.801723738277389</c:v>
                </c:pt>
                <c:pt idx="4056">
                  <c:v>6.8528830950453541</c:v>
                </c:pt>
                <c:pt idx="4057">
                  <c:v>15.852863779455031</c:v>
                </c:pt>
                <c:pt idx="4058">
                  <c:v>-12.489161445941376</c:v>
                </c:pt>
                <c:pt idx="4059">
                  <c:v>3.8173998068831976</c:v>
                </c:pt>
                <c:pt idx="4060">
                  <c:v>11.613091012293227</c:v>
                </c:pt>
                <c:pt idx="4061">
                  <c:v>1.3189010328642099</c:v>
                </c:pt>
                <c:pt idx="4062">
                  <c:v>-9.6019242439015144</c:v>
                </c:pt>
                <c:pt idx="4063">
                  <c:v>16.331198845703906</c:v>
                </c:pt>
                <c:pt idx="4064">
                  <c:v>60.677439328581443</c:v>
                </c:pt>
                <c:pt idx="4065">
                  <c:v>28.819822967779317</c:v>
                </c:pt>
                <c:pt idx="4066">
                  <c:v>0.93337415147917402</c:v>
                </c:pt>
                <c:pt idx="4067">
                  <c:v>14.249054681615849</c:v>
                </c:pt>
                <c:pt idx="4068">
                  <c:v>-26.162279734360062</c:v>
                </c:pt>
                <c:pt idx="4069">
                  <c:v>19.447535981634218</c:v>
                </c:pt>
                <c:pt idx="4070">
                  <c:v>-12.175040926793148</c:v>
                </c:pt>
                <c:pt idx="4071">
                  <c:v>8.2281411979137289</c:v>
                </c:pt>
                <c:pt idx="4072">
                  <c:v>18.053202033954005</c:v>
                </c:pt>
                <c:pt idx="4073">
                  <c:v>38.256645366266177</c:v>
                </c:pt>
                <c:pt idx="4074">
                  <c:v>-26.353335344227624</c:v>
                </c:pt>
                <c:pt idx="4075">
                  <c:v>11.4837302593813</c:v>
                </c:pt>
                <c:pt idx="4076">
                  <c:v>35.183457081991847</c:v>
                </c:pt>
                <c:pt idx="4077">
                  <c:v>-7.4679003410741505</c:v>
                </c:pt>
                <c:pt idx="4078">
                  <c:v>-29.126178539442641</c:v>
                </c:pt>
                <c:pt idx="4079">
                  <c:v>-22.462325501251556</c:v>
                </c:pt>
                <c:pt idx="4080">
                  <c:v>-15.180543934967949</c:v>
                </c:pt>
                <c:pt idx="4081">
                  <c:v>4.8023900674358941</c:v>
                </c:pt>
                <c:pt idx="4082">
                  <c:v>-55.407406460306255</c:v>
                </c:pt>
                <c:pt idx="4083">
                  <c:v>1.6704648586154547</c:v>
                </c:pt>
                <c:pt idx="4084">
                  <c:v>13.999586279227529</c:v>
                </c:pt>
                <c:pt idx="4085">
                  <c:v>17.676996343586772</c:v>
                </c:pt>
                <c:pt idx="4086">
                  <c:v>24.342154618490945</c:v>
                </c:pt>
                <c:pt idx="4087">
                  <c:v>8.078437559167762</c:v>
                </c:pt>
                <c:pt idx="4088">
                  <c:v>25.866207675882315</c:v>
                </c:pt>
                <c:pt idx="4089">
                  <c:v>3.7884293411712102</c:v>
                </c:pt>
                <c:pt idx="4090">
                  <c:v>56.885962687287666</c:v>
                </c:pt>
                <c:pt idx="4091">
                  <c:v>78.253720715572399</c:v>
                </c:pt>
                <c:pt idx="4092">
                  <c:v>85.011797343834075</c:v>
                </c:pt>
                <c:pt idx="4093">
                  <c:v>112.32700238284345</c:v>
                </c:pt>
                <c:pt idx="4094">
                  <c:v>185.98439755889885</c:v>
                </c:pt>
                <c:pt idx="4095">
                  <c:v>245.1511901836422</c:v>
                </c:pt>
                <c:pt idx="4096">
                  <c:v>161.07355077083793</c:v>
                </c:pt>
                <c:pt idx="4097">
                  <c:v>82.543494409825584</c:v>
                </c:pt>
                <c:pt idx="4098">
                  <c:v>63.930860547722055</c:v>
                </c:pt>
                <c:pt idx="4099">
                  <c:v>78.186997213558897</c:v>
                </c:pt>
                <c:pt idx="4100">
                  <c:v>78.454785333460705</c:v>
                </c:pt>
                <c:pt idx="4101">
                  <c:v>11.812616634716928</c:v>
                </c:pt>
                <c:pt idx="4102">
                  <c:v>25.311157107994127</c:v>
                </c:pt>
                <c:pt idx="4103">
                  <c:v>12.331576595811391</c:v>
                </c:pt>
                <c:pt idx="4104">
                  <c:v>33.654068171110765</c:v>
                </c:pt>
                <c:pt idx="4105">
                  <c:v>19.956346783271925</c:v>
                </c:pt>
                <c:pt idx="4106">
                  <c:v>3.5366605034627634</c:v>
                </c:pt>
                <c:pt idx="4107">
                  <c:v>52.834341057892971</c:v>
                </c:pt>
                <c:pt idx="4108">
                  <c:v>12.930348883766323</c:v>
                </c:pt>
                <c:pt idx="4109">
                  <c:v>48.318173476981812</c:v>
                </c:pt>
                <c:pt idx="4110">
                  <c:v>54.678625279466118</c:v>
                </c:pt>
                <c:pt idx="4111">
                  <c:v>33.769835337984794</c:v>
                </c:pt>
                <c:pt idx="4112">
                  <c:v>-12.124992714689549</c:v>
                </c:pt>
                <c:pt idx="4113">
                  <c:v>9.1172276561253138</c:v>
                </c:pt>
                <c:pt idx="4114">
                  <c:v>56.092669966021198</c:v>
                </c:pt>
                <c:pt idx="4115">
                  <c:v>17.988714259666384</c:v>
                </c:pt>
                <c:pt idx="4116">
                  <c:v>24.521057497189236</c:v>
                </c:pt>
                <c:pt idx="4117">
                  <c:v>23.538104485933523</c:v>
                </c:pt>
                <c:pt idx="4118">
                  <c:v>19.322752014997679</c:v>
                </c:pt>
                <c:pt idx="4119">
                  <c:v>-14.731447778559598</c:v>
                </c:pt>
                <c:pt idx="4120">
                  <c:v>33.879846980352184</c:v>
                </c:pt>
                <c:pt idx="4121">
                  <c:v>1.7994637832447193</c:v>
                </c:pt>
                <c:pt idx="4122">
                  <c:v>69.053843359468146</c:v>
                </c:pt>
                <c:pt idx="4123">
                  <c:v>50.037907124687216</c:v>
                </c:pt>
                <c:pt idx="4124">
                  <c:v>50.389634522113205</c:v>
                </c:pt>
                <c:pt idx="4125">
                  <c:v>-14.092848483066584</c:v>
                </c:pt>
                <c:pt idx="4126">
                  <c:v>23.276411080982392</c:v>
                </c:pt>
                <c:pt idx="4127">
                  <c:v>5.3002435292578554</c:v>
                </c:pt>
                <c:pt idx="4128">
                  <c:v>9.4651009566656619</c:v>
                </c:pt>
                <c:pt idx="4129">
                  <c:v>13.979186695026197</c:v>
                </c:pt>
                <c:pt idx="4130">
                  <c:v>1.3042175358138515</c:v>
                </c:pt>
                <c:pt idx="4131">
                  <c:v>20.171095295755663</c:v>
                </c:pt>
                <c:pt idx="4132">
                  <c:v>0.61353177826840177</c:v>
                </c:pt>
                <c:pt idx="4133">
                  <c:v>-14.898198454086018</c:v>
                </c:pt>
                <c:pt idx="4134">
                  <c:v>69.536460314873835</c:v>
                </c:pt>
                <c:pt idx="4135">
                  <c:v>4.4504850477066036</c:v>
                </c:pt>
                <c:pt idx="4136">
                  <c:v>56.716602782231384</c:v>
                </c:pt>
                <c:pt idx="4137">
                  <c:v>53.920492183920693</c:v>
                </c:pt>
                <c:pt idx="4138">
                  <c:v>-6.0723625348876746</c:v>
                </c:pt>
                <c:pt idx="4139">
                  <c:v>-19.858966273109814</c:v>
                </c:pt>
                <c:pt idx="4140">
                  <c:v>25.90714432359864</c:v>
                </c:pt>
                <c:pt idx="4141">
                  <c:v>23.293923367063037</c:v>
                </c:pt>
                <c:pt idx="4142">
                  <c:v>39.213251637393753</c:v>
                </c:pt>
                <c:pt idx="4143">
                  <c:v>-13.43221825654002</c:v>
                </c:pt>
                <c:pt idx="4144">
                  <c:v>-13.911731188908757</c:v>
                </c:pt>
                <c:pt idx="4145">
                  <c:v>-27.538780162342153</c:v>
                </c:pt>
                <c:pt idx="4146">
                  <c:v>17.002740286573275</c:v>
                </c:pt>
                <c:pt idx="4147">
                  <c:v>25.8351068980697</c:v>
                </c:pt>
                <c:pt idx="4148">
                  <c:v>-7.0417552708136899</c:v>
                </c:pt>
                <c:pt idx="4149">
                  <c:v>40.627630298687798</c:v>
                </c:pt>
                <c:pt idx="4150">
                  <c:v>0.69590856466269457</c:v>
                </c:pt>
                <c:pt idx="4151">
                  <c:v>0.58874647863347174</c:v>
                </c:pt>
                <c:pt idx="4152">
                  <c:v>20.087544179441391</c:v>
                </c:pt>
                <c:pt idx="4153">
                  <c:v>-5.4048697260892258</c:v>
                </c:pt>
                <c:pt idx="4154">
                  <c:v>37.412318378510463</c:v>
                </c:pt>
                <c:pt idx="4155">
                  <c:v>2.4760814956214157</c:v>
                </c:pt>
                <c:pt idx="4156">
                  <c:v>10.510039383309675</c:v>
                </c:pt>
                <c:pt idx="4157">
                  <c:v>13.169525979760991</c:v>
                </c:pt>
                <c:pt idx="4158">
                  <c:v>16.233813655421482</c:v>
                </c:pt>
                <c:pt idx="4159">
                  <c:v>25.500944751616043</c:v>
                </c:pt>
                <c:pt idx="4160">
                  <c:v>14.780404189035995</c:v>
                </c:pt>
                <c:pt idx="4161">
                  <c:v>-25.207478457879699</c:v>
                </c:pt>
                <c:pt idx="4162">
                  <c:v>-3.0263894708299843</c:v>
                </c:pt>
                <c:pt idx="4163">
                  <c:v>-48.693521530178955</c:v>
                </c:pt>
                <c:pt idx="4164">
                  <c:v>1.8395249293527507</c:v>
                </c:pt>
                <c:pt idx="4165">
                  <c:v>9.2084794983729417</c:v>
                </c:pt>
                <c:pt idx="4166">
                  <c:v>3.5628315507333297</c:v>
                </c:pt>
                <c:pt idx="4167">
                  <c:v>-0.40235456754344712</c:v>
                </c:pt>
                <c:pt idx="4168">
                  <c:v>-15.178014197856436</c:v>
                </c:pt>
                <c:pt idx="4169">
                  <c:v>4.4778147974193026</c:v>
                </c:pt>
                <c:pt idx="4170">
                  <c:v>25.577693548789693</c:v>
                </c:pt>
                <c:pt idx="4171">
                  <c:v>-2.2328311681369195</c:v>
                </c:pt>
                <c:pt idx="4172">
                  <c:v>30.552371817541818</c:v>
                </c:pt>
                <c:pt idx="4173">
                  <c:v>23.926875120465859</c:v>
                </c:pt>
                <c:pt idx="4174">
                  <c:v>-17.209261389099286</c:v>
                </c:pt>
                <c:pt idx="4175">
                  <c:v>-33.470505737277584</c:v>
                </c:pt>
                <c:pt idx="4176">
                  <c:v>-30.652320006103373</c:v>
                </c:pt>
                <c:pt idx="4177">
                  <c:v>-23.840798267414108</c:v>
                </c:pt>
                <c:pt idx="4178">
                  <c:v>8.1075720192213314</c:v>
                </c:pt>
                <c:pt idx="4179">
                  <c:v>-17.216250857260111</c:v>
                </c:pt>
                <c:pt idx="4180">
                  <c:v>3.5491787620219513</c:v>
                </c:pt>
                <c:pt idx="4181">
                  <c:v>11.359025678492445</c:v>
                </c:pt>
                <c:pt idx="4182">
                  <c:v>70.230364700381429</c:v>
                </c:pt>
                <c:pt idx="4183">
                  <c:v>-11.606392092746312</c:v>
                </c:pt>
                <c:pt idx="4184">
                  <c:v>28.981696017597141</c:v>
                </c:pt>
                <c:pt idx="4185">
                  <c:v>-8.1658615062391231</c:v>
                </c:pt>
                <c:pt idx="4186">
                  <c:v>7.3884230712800782</c:v>
                </c:pt>
                <c:pt idx="4187">
                  <c:v>10.110129592583053</c:v>
                </c:pt>
                <c:pt idx="4188">
                  <c:v>-1.5690106255643141</c:v>
                </c:pt>
                <c:pt idx="4189">
                  <c:v>78.722417025050547</c:v>
                </c:pt>
                <c:pt idx="4190">
                  <c:v>-10.028629069666556</c:v>
                </c:pt>
                <c:pt idx="4191">
                  <c:v>3.8223794802800635</c:v>
                </c:pt>
                <c:pt idx="4192">
                  <c:v>-9.6036527712929711</c:v>
                </c:pt>
                <c:pt idx="4193">
                  <c:v>27.26422411365952</c:v>
                </c:pt>
                <c:pt idx="4194">
                  <c:v>33.581749795097636</c:v>
                </c:pt>
                <c:pt idx="4195">
                  <c:v>29.668488622504253</c:v>
                </c:pt>
                <c:pt idx="4196">
                  <c:v>28.132550367577643</c:v>
                </c:pt>
                <c:pt idx="4197">
                  <c:v>43.503727785739216</c:v>
                </c:pt>
                <c:pt idx="4198">
                  <c:v>32.763109449668725</c:v>
                </c:pt>
                <c:pt idx="4199">
                  <c:v>17.213108633622479</c:v>
                </c:pt>
                <c:pt idx="4200">
                  <c:v>4.1943081432628393</c:v>
                </c:pt>
                <c:pt idx="4201">
                  <c:v>-21.118911587367712</c:v>
                </c:pt>
                <c:pt idx="4202">
                  <c:v>-25.070183304637531</c:v>
                </c:pt>
                <c:pt idx="4203">
                  <c:v>1.1067466218659203</c:v>
                </c:pt>
                <c:pt idx="4204">
                  <c:v>13.104578067885873</c:v>
                </c:pt>
                <c:pt idx="4205">
                  <c:v>0.56886307786576051</c:v>
                </c:pt>
                <c:pt idx="4206">
                  <c:v>-7.309324915328351</c:v>
                </c:pt>
                <c:pt idx="4207">
                  <c:v>45.159700472548906</c:v>
                </c:pt>
                <c:pt idx="4208">
                  <c:v>-27.987054459550734</c:v>
                </c:pt>
                <c:pt idx="4209">
                  <c:v>11.601869119820559</c:v>
                </c:pt>
                <c:pt idx="4210">
                  <c:v>16.382686220228223</c:v>
                </c:pt>
                <c:pt idx="4211">
                  <c:v>37.922256594160949</c:v>
                </c:pt>
                <c:pt idx="4212">
                  <c:v>-4.8813415021084534</c:v>
                </c:pt>
                <c:pt idx="4213">
                  <c:v>7.969101873272801</c:v>
                </c:pt>
                <c:pt idx="4214">
                  <c:v>-10.726412600478838</c:v>
                </c:pt>
                <c:pt idx="4215">
                  <c:v>11.217676173578115</c:v>
                </c:pt>
                <c:pt idx="4216">
                  <c:v>-15.549421638443723</c:v>
                </c:pt>
                <c:pt idx="4217">
                  <c:v>10.706447800163911</c:v>
                </c:pt>
                <c:pt idx="4218">
                  <c:v>16.814630577198301</c:v>
                </c:pt>
                <c:pt idx="4219">
                  <c:v>-34.797297724263203</c:v>
                </c:pt>
                <c:pt idx="4220">
                  <c:v>-3.9205713731531331</c:v>
                </c:pt>
                <c:pt idx="4221">
                  <c:v>15.898874185446322</c:v>
                </c:pt>
                <c:pt idx="4222">
                  <c:v>37.393514547947781</c:v>
                </c:pt>
                <c:pt idx="4223">
                  <c:v>17.009659741723922</c:v>
                </c:pt>
                <c:pt idx="4224">
                  <c:v>-22.580546295037699</c:v>
                </c:pt>
                <c:pt idx="4225">
                  <c:v>13.75185829466389</c:v>
                </c:pt>
                <c:pt idx="4226">
                  <c:v>17.456132424719321</c:v>
                </c:pt>
                <c:pt idx="4227">
                  <c:v>-19.030969787063832</c:v>
                </c:pt>
                <c:pt idx="4228">
                  <c:v>-10.017351207668618</c:v>
                </c:pt>
                <c:pt idx="4229">
                  <c:v>-30.981504912947599</c:v>
                </c:pt>
                <c:pt idx="4230">
                  <c:v>41.868901043144845</c:v>
                </c:pt>
                <c:pt idx="4231">
                  <c:v>-14.946937710285127</c:v>
                </c:pt>
                <c:pt idx="4232">
                  <c:v>71.963099532927814</c:v>
                </c:pt>
                <c:pt idx="4233">
                  <c:v>-18.765541083780906</c:v>
                </c:pt>
                <c:pt idx="4234">
                  <c:v>0.25207083355917914</c:v>
                </c:pt>
                <c:pt idx="4235">
                  <c:v>14.269784478517433</c:v>
                </c:pt>
                <c:pt idx="4236">
                  <c:v>19.8705388304884</c:v>
                </c:pt>
                <c:pt idx="4237">
                  <c:v>22.984633762131541</c:v>
                </c:pt>
                <c:pt idx="4238">
                  <c:v>37.165503962704868</c:v>
                </c:pt>
                <c:pt idx="4239">
                  <c:v>-25.308348814462967</c:v>
                </c:pt>
                <c:pt idx="4240">
                  <c:v>-23.695645951447155</c:v>
                </c:pt>
                <c:pt idx="4241">
                  <c:v>-11.336853041487027</c:v>
                </c:pt>
                <c:pt idx="4242">
                  <c:v>22.492949299113498</c:v>
                </c:pt>
                <c:pt idx="4243">
                  <c:v>-1.0601364602041206</c:v>
                </c:pt>
                <c:pt idx="4244">
                  <c:v>-18.320371645568482</c:v>
                </c:pt>
                <c:pt idx="4245">
                  <c:v>38.321391608072574</c:v>
                </c:pt>
                <c:pt idx="4246">
                  <c:v>50.398906603110447</c:v>
                </c:pt>
                <c:pt idx="4247">
                  <c:v>34.853414361680606</c:v>
                </c:pt>
                <c:pt idx="4248">
                  <c:v>-32.854825658840099</c:v>
                </c:pt>
                <c:pt idx="4249">
                  <c:v>-29.93262957815648</c:v>
                </c:pt>
                <c:pt idx="4250">
                  <c:v>17.450522338766184</c:v>
                </c:pt>
                <c:pt idx="4251">
                  <c:v>-38.080886774992976</c:v>
                </c:pt>
                <c:pt idx="4252">
                  <c:v>18.696929961529477</c:v>
                </c:pt>
                <c:pt idx="4253">
                  <c:v>-39.144988538275619</c:v>
                </c:pt>
                <c:pt idx="4254">
                  <c:v>10.126551002705593</c:v>
                </c:pt>
                <c:pt idx="4255">
                  <c:v>9.1861045570771118</c:v>
                </c:pt>
                <c:pt idx="4256">
                  <c:v>24.805321788547595</c:v>
                </c:pt>
                <c:pt idx="4257">
                  <c:v>0.3091236552580906</c:v>
                </c:pt>
                <c:pt idx="4258">
                  <c:v>11.705641318335358</c:v>
                </c:pt>
                <c:pt idx="4259">
                  <c:v>-19.919052679491749</c:v>
                </c:pt>
                <c:pt idx="4260">
                  <c:v>-5.7190665629756809</c:v>
                </c:pt>
                <c:pt idx="4261">
                  <c:v>-3.2252366695191355</c:v>
                </c:pt>
                <c:pt idx="4262">
                  <c:v>22.687778954656061</c:v>
                </c:pt>
                <c:pt idx="4263">
                  <c:v>26.37650590105822</c:v>
                </c:pt>
                <c:pt idx="4264">
                  <c:v>-43.263926332423544</c:v>
                </c:pt>
                <c:pt idx="4265">
                  <c:v>0.13793653591811844</c:v>
                </c:pt>
                <c:pt idx="4266">
                  <c:v>4.2787050005119509</c:v>
                </c:pt>
                <c:pt idx="4267">
                  <c:v>6.5096189127077819</c:v>
                </c:pt>
                <c:pt idx="4268">
                  <c:v>11.425185046593501</c:v>
                </c:pt>
                <c:pt idx="4269">
                  <c:v>-5.4536105082592243</c:v>
                </c:pt>
                <c:pt idx="4270">
                  <c:v>-14.187202746506221</c:v>
                </c:pt>
                <c:pt idx="4271">
                  <c:v>31.776071272304581</c:v>
                </c:pt>
                <c:pt idx="4272">
                  <c:v>27.742493069081128</c:v>
                </c:pt>
                <c:pt idx="4273">
                  <c:v>15.768758783451954</c:v>
                </c:pt>
                <c:pt idx="4274">
                  <c:v>33.681978453456097</c:v>
                </c:pt>
                <c:pt idx="4275">
                  <c:v>16.743698558940881</c:v>
                </c:pt>
                <c:pt idx="4276">
                  <c:v>15.465328858239795</c:v>
                </c:pt>
                <c:pt idx="4277">
                  <c:v>1.1780823640963249</c:v>
                </c:pt>
                <c:pt idx="4278">
                  <c:v>31.748930214542831</c:v>
                </c:pt>
                <c:pt idx="4279">
                  <c:v>9.361558887867405</c:v>
                </c:pt>
                <c:pt idx="4280">
                  <c:v>5.6513991048960479</c:v>
                </c:pt>
                <c:pt idx="4281">
                  <c:v>52.316676458663188</c:v>
                </c:pt>
                <c:pt idx="4282">
                  <c:v>29.578646539953308</c:v>
                </c:pt>
                <c:pt idx="4283">
                  <c:v>-3.059562744788666</c:v>
                </c:pt>
                <c:pt idx="4284">
                  <c:v>-11.439350857447982</c:v>
                </c:pt>
                <c:pt idx="4285">
                  <c:v>-21.992396353209013</c:v>
                </c:pt>
                <c:pt idx="4286">
                  <c:v>15.270766940746276</c:v>
                </c:pt>
                <c:pt idx="4287">
                  <c:v>51.48555875730127</c:v>
                </c:pt>
                <c:pt idx="4288">
                  <c:v>-9.644829408399378</c:v>
                </c:pt>
                <c:pt idx="4289">
                  <c:v>-15.551819824274762</c:v>
                </c:pt>
                <c:pt idx="4290">
                  <c:v>11.087031958607598</c:v>
                </c:pt>
                <c:pt idx="4291">
                  <c:v>3.3956337612533007E-2</c:v>
                </c:pt>
                <c:pt idx="4292">
                  <c:v>25.078701920639695</c:v>
                </c:pt>
                <c:pt idx="4293">
                  <c:v>42.629491866844852</c:v>
                </c:pt>
                <c:pt idx="4294">
                  <c:v>-1.4155647160623102</c:v>
                </c:pt>
                <c:pt idx="4295">
                  <c:v>57.963181484233395</c:v>
                </c:pt>
                <c:pt idx="4296">
                  <c:v>27.842804120943708</c:v>
                </c:pt>
                <c:pt idx="4297">
                  <c:v>-65.15219314659069</c:v>
                </c:pt>
                <c:pt idx="4298">
                  <c:v>-36.068159947025293</c:v>
                </c:pt>
                <c:pt idx="4299">
                  <c:v>-41.668969624034254</c:v>
                </c:pt>
                <c:pt idx="4300">
                  <c:v>-17.473840865681726</c:v>
                </c:pt>
                <c:pt idx="4301">
                  <c:v>-7.9429782757090397</c:v>
                </c:pt>
                <c:pt idx="4302">
                  <c:v>30.226668812161357</c:v>
                </c:pt>
                <c:pt idx="4303">
                  <c:v>6.6203785972725182</c:v>
                </c:pt>
                <c:pt idx="4304">
                  <c:v>-22.093713757236124</c:v>
                </c:pt>
                <c:pt idx="4305">
                  <c:v>13.239812720747176</c:v>
                </c:pt>
                <c:pt idx="4306">
                  <c:v>-42.450889476325671</c:v>
                </c:pt>
                <c:pt idx="4307">
                  <c:v>-8.3954806331046008</c:v>
                </c:pt>
                <c:pt idx="4308">
                  <c:v>24.610529124522323</c:v>
                </c:pt>
                <c:pt idx="4309">
                  <c:v>-2.0800519606455397</c:v>
                </c:pt>
                <c:pt idx="4310">
                  <c:v>-4.1241521885638663</c:v>
                </c:pt>
                <c:pt idx="4311">
                  <c:v>6.2352242322153826</c:v>
                </c:pt>
                <c:pt idx="4312">
                  <c:v>-12.195365094377932</c:v>
                </c:pt>
                <c:pt idx="4313">
                  <c:v>0.58686231782837994</c:v>
                </c:pt>
                <c:pt idx="4314">
                  <c:v>46.171516649970577</c:v>
                </c:pt>
                <c:pt idx="4315">
                  <c:v>62.956251670034099</c:v>
                </c:pt>
                <c:pt idx="4316">
                  <c:v>22.01781301427841</c:v>
                </c:pt>
                <c:pt idx="4317">
                  <c:v>-18.086936885299401</c:v>
                </c:pt>
                <c:pt idx="4318">
                  <c:v>-28.637862655690064</c:v>
                </c:pt>
                <c:pt idx="4319">
                  <c:v>4.2393215519742187</c:v>
                </c:pt>
                <c:pt idx="4320">
                  <c:v>-3.974838494527654</c:v>
                </c:pt>
                <c:pt idx="4321">
                  <c:v>72.405071113164439</c:v>
                </c:pt>
                <c:pt idx="4322">
                  <c:v>1.3446223525343752</c:v>
                </c:pt>
                <c:pt idx="4323">
                  <c:v>-19.440442754591523</c:v>
                </c:pt>
                <c:pt idx="4324">
                  <c:v>10.504244917757333</c:v>
                </c:pt>
                <c:pt idx="4325">
                  <c:v>-6.5549420341569515</c:v>
                </c:pt>
                <c:pt idx="4326">
                  <c:v>-16.577734780518256</c:v>
                </c:pt>
                <c:pt idx="4327">
                  <c:v>74.278084001674543</c:v>
                </c:pt>
                <c:pt idx="4328">
                  <c:v>75.102025459871953</c:v>
                </c:pt>
                <c:pt idx="4329">
                  <c:v>-8.3264516219959344</c:v>
                </c:pt>
                <c:pt idx="4330">
                  <c:v>11.772509319842737</c:v>
                </c:pt>
                <c:pt idx="4331">
                  <c:v>43.925283341546695</c:v>
                </c:pt>
                <c:pt idx="4332">
                  <c:v>44.035114026702736</c:v>
                </c:pt>
                <c:pt idx="4333">
                  <c:v>54.285679763874057</c:v>
                </c:pt>
                <c:pt idx="4334">
                  <c:v>11.145818288638022</c:v>
                </c:pt>
                <c:pt idx="4335">
                  <c:v>-5.6256320641200563</c:v>
                </c:pt>
                <c:pt idx="4336">
                  <c:v>-7.6787571452139236</c:v>
                </c:pt>
                <c:pt idx="4337">
                  <c:v>28.714324591305722</c:v>
                </c:pt>
                <c:pt idx="4338">
                  <c:v>51.345606387006114</c:v>
                </c:pt>
                <c:pt idx="4339">
                  <c:v>-6.9189439137209687</c:v>
                </c:pt>
                <c:pt idx="4340">
                  <c:v>50.456992449553397</c:v>
                </c:pt>
                <c:pt idx="4341">
                  <c:v>60.703831719297</c:v>
                </c:pt>
                <c:pt idx="4342">
                  <c:v>29.993914901826674</c:v>
                </c:pt>
                <c:pt idx="4343">
                  <c:v>18.845209270881917</c:v>
                </c:pt>
                <c:pt idx="4344">
                  <c:v>-14.649454641073913</c:v>
                </c:pt>
                <c:pt idx="4345">
                  <c:v>-24.642356527380187</c:v>
                </c:pt>
                <c:pt idx="4346">
                  <c:v>9.4926278516466134</c:v>
                </c:pt>
                <c:pt idx="4347">
                  <c:v>-28.715460673315697</c:v>
                </c:pt>
                <c:pt idx="4348">
                  <c:v>-25.558204693853536</c:v>
                </c:pt>
                <c:pt idx="4349">
                  <c:v>-34.762454132076151</c:v>
                </c:pt>
                <c:pt idx="4350">
                  <c:v>-5.1443329017708246</c:v>
                </c:pt>
                <c:pt idx="4351">
                  <c:v>5.7558739422824488</c:v>
                </c:pt>
                <c:pt idx="4352">
                  <c:v>20.980224556273164</c:v>
                </c:pt>
                <c:pt idx="4353">
                  <c:v>24.1933053074459</c:v>
                </c:pt>
                <c:pt idx="4354">
                  <c:v>45.13349857424312</c:v>
                </c:pt>
                <c:pt idx="4355">
                  <c:v>-21.902045023942648</c:v>
                </c:pt>
                <c:pt idx="4356">
                  <c:v>41.512379115129015</c:v>
                </c:pt>
                <c:pt idx="4357">
                  <c:v>-25.052447693001401</c:v>
                </c:pt>
                <c:pt idx="4358">
                  <c:v>-29.697048244533296</c:v>
                </c:pt>
                <c:pt idx="4359">
                  <c:v>-4.8721890810655744</c:v>
                </c:pt>
                <c:pt idx="4360">
                  <c:v>4.464489966595302</c:v>
                </c:pt>
                <c:pt idx="4361">
                  <c:v>18.700121852195956</c:v>
                </c:pt>
                <c:pt idx="4362">
                  <c:v>25.456528748696691</c:v>
                </c:pt>
                <c:pt idx="4363">
                  <c:v>71.429340238459361</c:v>
                </c:pt>
                <c:pt idx="4364">
                  <c:v>6.6620280090941977</c:v>
                </c:pt>
                <c:pt idx="4365">
                  <c:v>1.1762316630715657</c:v>
                </c:pt>
                <c:pt idx="4366">
                  <c:v>8.7337927282431789</c:v>
                </c:pt>
                <c:pt idx="4367">
                  <c:v>-9.7407539396650478</c:v>
                </c:pt>
                <c:pt idx="4368">
                  <c:v>-20.108497607628198</c:v>
                </c:pt>
                <c:pt idx="4369">
                  <c:v>5.0789845111211473</c:v>
                </c:pt>
                <c:pt idx="4370">
                  <c:v>-17.623011253685615</c:v>
                </c:pt>
                <c:pt idx="4371">
                  <c:v>20.708460125682933</c:v>
                </c:pt>
                <c:pt idx="4372">
                  <c:v>5.5359785391775747</c:v>
                </c:pt>
                <c:pt idx="4373">
                  <c:v>-15.328799119340349</c:v>
                </c:pt>
                <c:pt idx="4374">
                  <c:v>-5.5611061164577098</c:v>
                </c:pt>
                <c:pt idx="4375">
                  <c:v>4.2936089644326447</c:v>
                </c:pt>
                <c:pt idx="4376">
                  <c:v>42.311985185175821</c:v>
                </c:pt>
                <c:pt idx="4377">
                  <c:v>24.887248872781605</c:v>
                </c:pt>
                <c:pt idx="4378">
                  <c:v>14.727573961879292</c:v>
                </c:pt>
                <c:pt idx="4379">
                  <c:v>54.893036023483674</c:v>
                </c:pt>
                <c:pt idx="4380">
                  <c:v>37.545056761181606</c:v>
                </c:pt>
                <c:pt idx="4381">
                  <c:v>12.403324082846421</c:v>
                </c:pt>
                <c:pt idx="4382">
                  <c:v>7.0212329680216516</c:v>
                </c:pt>
                <c:pt idx="4383">
                  <c:v>15.623780229110002</c:v>
                </c:pt>
                <c:pt idx="4384">
                  <c:v>-10.804486797801541</c:v>
                </c:pt>
                <c:pt idx="4385">
                  <c:v>-16.72154172660257</c:v>
                </c:pt>
                <c:pt idx="4386">
                  <c:v>48.217636504654749</c:v>
                </c:pt>
                <c:pt idx="4387">
                  <c:v>-24.970618170931338</c:v>
                </c:pt>
                <c:pt idx="4388">
                  <c:v>-11.729737699447835</c:v>
                </c:pt>
                <c:pt idx="4389">
                  <c:v>-35.629860695499346</c:v>
                </c:pt>
                <c:pt idx="4390">
                  <c:v>34.339914286188971</c:v>
                </c:pt>
                <c:pt idx="4391">
                  <c:v>36.855692487319871</c:v>
                </c:pt>
                <c:pt idx="4392">
                  <c:v>17.048046873620827</c:v>
                </c:pt>
                <c:pt idx="4393">
                  <c:v>-17.410275302708893</c:v>
                </c:pt>
                <c:pt idx="4394">
                  <c:v>-0.9700102480248729</c:v>
                </c:pt>
                <c:pt idx="4395">
                  <c:v>38.822856633363195</c:v>
                </c:pt>
                <c:pt idx="4396">
                  <c:v>12.070430369936414</c:v>
                </c:pt>
                <c:pt idx="4397">
                  <c:v>-8.0554097919763041</c:v>
                </c:pt>
                <c:pt idx="4398">
                  <c:v>-0.1521967610352192</c:v>
                </c:pt>
                <c:pt idx="4399">
                  <c:v>52.298533691292924</c:v>
                </c:pt>
                <c:pt idx="4400">
                  <c:v>55.587499405750734</c:v>
                </c:pt>
                <c:pt idx="4401">
                  <c:v>-25.708527141706679</c:v>
                </c:pt>
                <c:pt idx="4402">
                  <c:v>-18.661959019726389</c:v>
                </c:pt>
                <c:pt idx="4403">
                  <c:v>16.51244806069586</c:v>
                </c:pt>
                <c:pt idx="4404">
                  <c:v>-13.182122896565129</c:v>
                </c:pt>
                <c:pt idx="4405">
                  <c:v>-2.9133862336427496</c:v>
                </c:pt>
                <c:pt idx="4406">
                  <c:v>10.483568840924132</c:v>
                </c:pt>
                <c:pt idx="4407">
                  <c:v>-22.773943403081088</c:v>
                </c:pt>
                <c:pt idx="4408">
                  <c:v>2.2510478788183437</c:v>
                </c:pt>
                <c:pt idx="4409">
                  <c:v>35.565262520182998</c:v>
                </c:pt>
                <c:pt idx="4410">
                  <c:v>11.996035228271795</c:v>
                </c:pt>
                <c:pt idx="4411">
                  <c:v>4.8344900424439317</c:v>
                </c:pt>
                <c:pt idx="4412">
                  <c:v>-20.072066659775452</c:v>
                </c:pt>
                <c:pt idx="4413">
                  <c:v>83.078283182125347</c:v>
                </c:pt>
                <c:pt idx="4414">
                  <c:v>-27.0285187082006</c:v>
                </c:pt>
                <c:pt idx="4415">
                  <c:v>-15.014909894359743</c:v>
                </c:pt>
                <c:pt idx="4416">
                  <c:v>-15.899252674439476</c:v>
                </c:pt>
                <c:pt idx="4417">
                  <c:v>-46.659375128065903</c:v>
                </c:pt>
                <c:pt idx="4418">
                  <c:v>14.500281897835009</c:v>
                </c:pt>
                <c:pt idx="4419">
                  <c:v>-14.53696206409983</c:v>
                </c:pt>
                <c:pt idx="4420">
                  <c:v>21.108649263709928</c:v>
                </c:pt>
                <c:pt idx="4421">
                  <c:v>21.542096405242532</c:v>
                </c:pt>
                <c:pt idx="4422">
                  <c:v>-9.4706819192915574</c:v>
                </c:pt>
                <c:pt idx="4423">
                  <c:v>-19.869427368428564</c:v>
                </c:pt>
                <c:pt idx="4424">
                  <c:v>25.892124927720676</c:v>
                </c:pt>
                <c:pt idx="4425">
                  <c:v>31.03184372767014</c:v>
                </c:pt>
                <c:pt idx="4426">
                  <c:v>23.155225194461522</c:v>
                </c:pt>
                <c:pt idx="4427">
                  <c:v>1.4508111168185205</c:v>
                </c:pt>
                <c:pt idx="4428">
                  <c:v>-1.0310251927662144</c:v>
                </c:pt>
                <c:pt idx="4429">
                  <c:v>12.215565569053217</c:v>
                </c:pt>
                <c:pt idx="4430">
                  <c:v>-5.3978589112956712</c:v>
                </c:pt>
                <c:pt idx="4431">
                  <c:v>15.253921583407095</c:v>
                </c:pt>
                <c:pt idx="4432">
                  <c:v>-17.621833666962374</c:v>
                </c:pt>
                <c:pt idx="4433">
                  <c:v>11.727973602071289</c:v>
                </c:pt>
                <c:pt idx="4434">
                  <c:v>17.42975903923778</c:v>
                </c:pt>
                <c:pt idx="4435">
                  <c:v>8.2593669134245804</c:v>
                </c:pt>
                <c:pt idx="4436">
                  <c:v>-4.2777852430690197</c:v>
                </c:pt>
                <c:pt idx="4437">
                  <c:v>28.293726338788964</c:v>
                </c:pt>
                <c:pt idx="4438">
                  <c:v>7.5849030168496654</c:v>
                </c:pt>
                <c:pt idx="4439">
                  <c:v>28.186510703632376</c:v>
                </c:pt>
                <c:pt idx="4440">
                  <c:v>22.11590755699018</c:v>
                </c:pt>
                <c:pt idx="4441">
                  <c:v>36.924552081735058</c:v>
                </c:pt>
                <c:pt idx="4442">
                  <c:v>55.350547568133685</c:v>
                </c:pt>
                <c:pt idx="4443">
                  <c:v>64.120188584432071</c:v>
                </c:pt>
                <c:pt idx="4444">
                  <c:v>4.3298362806366963</c:v>
                </c:pt>
                <c:pt idx="4445">
                  <c:v>33.156773136989287</c:v>
                </c:pt>
                <c:pt idx="4446">
                  <c:v>47.622068448583022</c:v>
                </c:pt>
                <c:pt idx="4447">
                  <c:v>22.994440760432791</c:v>
                </c:pt>
                <c:pt idx="4448">
                  <c:v>35.777270506259057</c:v>
                </c:pt>
                <c:pt idx="4449">
                  <c:v>-4.2932562299369161</c:v>
                </c:pt>
                <c:pt idx="4450">
                  <c:v>7.0551317802347722</c:v>
                </c:pt>
                <c:pt idx="4451">
                  <c:v>26.620225323342616</c:v>
                </c:pt>
                <c:pt idx="4452">
                  <c:v>45.294384188758606</c:v>
                </c:pt>
                <c:pt idx="4453">
                  <c:v>57.421970692508374</c:v>
                </c:pt>
                <c:pt idx="4454">
                  <c:v>-12.924110783339273</c:v>
                </c:pt>
                <c:pt idx="4455">
                  <c:v>-35.595706340507903</c:v>
                </c:pt>
                <c:pt idx="4456">
                  <c:v>-4.2435489922213456</c:v>
                </c:pt>
                <c:pt idx="4457">
                  <c:v>2.069721068718184</c:v>
                </c:pt>
                <c:pt idx="4458">
                  <c:v>5.2454801535676499</c:v>
                </c:pt>
                <c:pt idx="4459">
                  <c:v>16.876891252034721</c:v>
                </c:pt>
                <c:pt idx="4460">
                  <c:v>-13.536775807441884</c:v>
                </c:pt>
                <c:pt idx="4461">
                  <c:v>40.538336365068147</c:v>
                </c:pt>
                <c:pt idx="4462">
                  <c:v>9.4650287102659885</c:v>
                </c:pt>
                <c:pt idx="4463">
                  <c:v>-12.249975816292459</c:v>
                </c:pt>
                <c:pt idx="4464">
                  <c:v>-4.0781786781306506</c:v>
                </c:pt>
                <c:pt idx="4465">
                  <c:v>29.079249298107555</c:v>
                </c:pt>
                <c:pt idx="4466">
                  <c:v>-13.612792962031088</c:v>
                </c:pt>
                <c:pt idx="4467">
                  <c:v>11.533938205694405</c:v>
                </c:pt>
                <c:pt idx="4468">
                  <c:v>5.7589730321357999</c:v>
                </c:pt>
                <c:pt idx="4469">
                  <c:v>6.1080478756697847</c:v>
                </c:pt>
                <c:pt idx="4470">
                  <c:v>-34.360666840990035</c:v>
                </c:pt>
                <c:pt idx="4471">
                  <c:v>20.405054022847231</c:v>
                </c:pt>
                <c:pt idx="4472">
                  <c:v>33.582189796028111</c:v>
                </c:pt>
                <c:pt idx="4473">
                  <c:v>5.6509802765333346</c:v>
                </c:pt>
                <c:pt idx="4474">
                  <c:v>-21.263559049309194</c:v>
                </c:pt>
                <c:pt idx="4475">
                  <c:v>20.281635024040561</c:v>
                </c:pt>
                <c:pt idx="4476">
                  <c:v>13.123398044997568</c:v>
                </c:pt>
                <c:pt idx="4477">
                  <c:v>8.7268863038757338</c:v>
                </c:pt>
                <c:pt idx="4478">
                  <c:v>36.745281463681025</c:v>
                </c:pt>
                <c:pt idx="4479">
                  <c:v>-16.204225715101593</c:v>
                </c:pt>
                <c:pt idx="4480">
                  <c:v>49.53018416313175</c:v>
                </c:pt>
                <c:pt idx="4481">
                  <c:v>31.787559670087877</c:v>
                </c:pt>
                <c:pt idx="4482">
                  <c:v>-54.759927828742853</c:v>
                </c:pt>
                <c:pt idx="4483">
                  <c:v>14.072289573932073</c:v>
                </c:pt>
                <c:pt idx="4484">
                  <c:v>4.1898883708716959</c:v>
                </c:pt>
                <c:pt idx="4485">
                  <c:v>-14.970109924751378</c:v>
                </c:pt>
                <c:pt idx="4486">
                  <c:v>31.726049311899278</c:v>
                </c:pt>
                <c:pt idx="4487">
                  <c:v>-42.169803805175945</c:v>
                </c:pt>
                <c:pt idx="4488">
                  <c:v>40.384036827696022</c:v>
                </c:pt>
                <c:pt idx="4489">
                  <c:v>24.401163737599209</c:v>
                </c:pt>
                <c:pt idx="4490">
                  <c:v>-20.408499317522548</c:v>
                </c:pt>
                <c:pt idx="4491">
                  <c:v>-3.5012304251696249</c:v>
                </c:pt>
                <c:pt idx="4492">
                  <c:v>8.2962233233065703</c:v>
                </c:pt>
                <c:pt idx="4493">
                  <c:v>-32.089192089914476</c:v>
                </c:pt>
                <c:pt idx="4494">
                  <c:v>10.881919840518627</c:v>
                </c:pt>
                <c:pt idx="4495">
                  <c:v>3.7622213108636706</c:v>
                </c:pt>
                <c:pt idx="4496">
                  <c:v>2.2908619426057495</c:v>
                </c:pt>
                <c:pt idx="4497">
                  <c:v>38.433784083764102</c:v>
                </c:pt>
                <c:pt idx="4498">
                  <c:v>12.780182737022979</c:v>
                </c:pt>
                <c:pt idx="4499">
                  <c:v>9.313947448708884</c:v>
                </c:pt>
                <c:pt idx="4500">
                  <c:v>33.348553005062946</c:v>
                </c:pt>
                <c:pt idx="4501">
                  <c:v>-5.9534310979124978</c:v>
                </c:pt>
                <c:pt idx="4502">
                  <c:v>-9.5637654309974813</c:v>
                </c:pt>
                <c:pt idx="4503">
                  <c:v>34.035597952182385</c:v>
                </c:pt>
                <c:pt idx="4504">
                  <c:v>-29.889636332242201</c:v>
                </c:pt>
                <c:pt idx="4505">
                  <c:v>9.0249089888107044</c:v>
                </c:pt>
                <c:pt idx="4506">
                  <c:v>-48.080866461708936</c:v>
                </c:pt>
                <c:pt idx="4507">
                  <c:v>5.3517489445161806</c:v>
                </c:pt>
                <c:pt idx="4508">
                  <c:v>-16.096458123896845</c:v>
                </c:pt>
                <c:pt idx="4509">
                  <c:v>-23.233885222244815</c:v>
                </c:pt>
                <c:pt idx="4510">
                  <c:v>36.147524498046387</c:v>
                </c:pt>
                <c:pt idx="4511">
                  <c:v>2.3830092044211648</c:v>
                </c:pt>
                <c:pt idx="4512">
                  <c:v>35.895481179720306</c:v>
                </c:pt>
                <c:pt idx="4513">
                  <c:v>-26.444060590376694</c:v>
                </c:pt>
                <c:pt idx="4514">
                  <c:v>-25.487808353431188</c:v>
                </c:pt>
                <c:pt idx="4515">
                  <c:v>13.596471313987447</c:v>
                </c:pt>
                <c:pt idx="4516">
                  <c:v>57.500787522620001</c:v>
                </c:pt>
                <c:pt idx="4517">
                  <c:v>-25.07339017472346</c:v>
                </c:pt>
                <c:pt idx="4518">
                  <c:v>14.603183106152722</c:v>
                </c:pt>
                <c:pt idx="4519">
                  <c:v>8.329070411271676</c:v>
                </c:pt>
                <c:pt idx="4520">
                  <c:v>24.482420879980207</c:v>
                </c:pt>
                <c:pt idx="4521">
                  <c:v>55.64751515999135</c:v>
                </c:pt>
                <c:pt idx="4522">
                  <c:v>24.685282261466263</c:v>
                </c:pt>
                <c:pt idx="4523">
                  <c:v>-10.170909845316007</c:v>
                </c:pt>
                <c:pt idx="4524">
                  <c:v>-2.1260737464790402</c:v>
                </c:pt>
                <c:pt idx="4525">
                  <c:v>-20.749360703980891</c:v>
                </c:pt>
                <c:pt idx="4526">
                  <c:v>5.4915688070655646</c:v>
                </c:pt>
                <c:pt idx="4527">
                  <c:v>-28.788607746163954</c:v>
                </c:pt>
                <c:pt idx="4528">
                  <c:v>26.098044001463808</c:v>
                </c:pt>
                <c:pt idx="4529">
                  <c:v>70.903284034085772</c:v>
                </c:pt>
                <c:pt idx="4530">
                  <c:v>21.397934473419934</c:v>
                </c:pt>
                <c:pt idx="4531">
                  <c:v>35.0873972208936</c:v>
                </c:pt>
                <c:pt idx="4532">
                  <c:v>-9.2470550173842465</c:v>
                </c:pt>
                <c:pt idx="4533">
                  <c:v>5.683191658577436</c:v>
                </c:pt>
                <c:pt idx="4534">
                  <c:v>-27.503514367160307</c:v>
                </c:pt>
                <c:pt idx="4535">
                  <c:v>8.188842851154547</c:v>
                </c:pt>
                <c:pt idx="4536">
                  <c:v>6.422600643155695</c:v>
                </c:pt>
                <c:pt idx="4537">
                  <c:v>-18.469006073216356</c:v>
                </c:pt>
                <c:pt idx="4538">
                  <c:v>44.05553937789859</c:v>
                </c:pt>
                <c:pt idx="4539">
                  <c:v>9.0133449182224403</c:v>
                </c:pt>
                <c:pt idx="4540">
                  <c:v>-5.5551596603621949</c:v>
                </c:pt>
                <c:pt idx="4541">
                  <c:v>9.0034707428332101</c:v>
                </c:pt>
                <c:pt idx="4542">
                  <c:v>-20.007583226850393</c:v>
                </c:pt>
                <c:pt idx="4543">
                  <c:v>16.267716905848861</c:v>
                </c:pt>
                <c:pt idx="4544">
                  <c:v>14.359925114446943</c:v>
                </c:pt>
                <c:pt idx="4545">
                  <c:v>-25.175449132781839</c:v>
                </c:pt>
                <c:pt idx="4546">
                  <c:v>34.34766753828282</c:v>
                </c:pt>
                <c:pt idx="4547">
                  <c:v>67.538182999813458</c:v>
                </c:pt>
                <c:pt idx="4548">
                  <c:v>15.830568352893726</c:v>
                </c:pt>
                <c:pt idx="4549">
                  <c:v>6.1944079737416349</c:v>
                </c:pt>
                <c:pt idx="4550">
                  <c:v>35.17297213439506</c:v>
                </c:pt>
                <c:pt idx="4551">
                  <c:v>25.577457390171354</c:v>
                </c:pt>
                <c:pt idx="4552">
                  <c:v>-14.111591223019294</c:v>
                </c:pt>
                <c:pt idx="4553">
                  <c:v>4.2013917534314249</c:v>
                </c:pt>
                <c:pt idx="4554">
                  <c:v>2.5361486481693603</c:v>
                </c:pt>
                <c:pt idx="4555">
                  <c:v>17.672641414917432</c:v>
                </c:pt>
                <c:pt idx="4556">
                  <c:v>-32.971621438576221</c:v>
                </c:pt>
                <c:pt idx="4557">
                  <c:v>0.12803181968690147</c:v>
                </c:pt>
                <c:pt idx="4558">
                  <c:v>7.787328943629876</c:v>
                </c:pt>
                <c:pt idx="4559">
                  <c:v>12.659271332012448</c:v>
                </c:pt>
                <c:pt idx="4560">
                  <c:v>-12.425650118983388</c:v>
                </c:pt>
                <c:pt idx="4561">
                  <c:v>22.844341196277828</c:v>
                </c:pt>
                <c:pt idx="4562">
                  <c:v>20.56436868666518</c:v>
                </c:pt>
                <c:pt idx="4563">
                  <c:v>-6.3920862113041643</c:v>
                </c:pt>
                <c:pt idx="4564">
                  <c:v>-34.528916546628025</c:v>
                </c:pt>
                <c:pt idx="4565">
                  <c:v>-12.996137648917133</c:v>
                </c:pt>
                <c:pt idx="4566">
                  <c:v>3.9569576831202702</c:v>
                </c:pt>
                <c:pt idx="4567">
                  <c:v>-29.277729484051218</c:v>
                </c:pt>
                <c:pt idx="4568">
                  <c:v>21.010314699919132</c:v>
                </c:pt>
                <c:pt idx="4569">
                  <c:v>66.47709669657128</c:v>
                </c:pt>
                <c:pt idx="4570">
                  <c:v>42.394267077065876</c:v>
                </c:pt>
                <c:pt idx="4571">
                  <c:v>34.994679816348132</c:v>
                </c:pt>
                <c:pt idx="4572">
                  <c:v>4.1693111009907371</c:v>
                </c:pt>
                <c:pt idx="4573">
                  <c:v>14.64573851311447</c:v>
                </c:pt>
                <c:pt idx="4574">
                  <c:v>13.082250184426977</c:v>
                </c:pt>
                <c:pt idx="4575">
                  <c:v>25.949093423346131</c:v>
                </c:pt>
                <c:pt idx="4576">
                  <c:v>-7.6497179809068552</c:v>
                </c:pt>
                <c:pt idx="4577">
                  <c:v>-14.514380420467978</c:v>
                </c:pt>
                <c:pt idx="4578">
                  <c:v>6.1209571170814758</c:v>
                </c:pt>
                <c:pt idx="4579">
                  <c:v>53.524879290781847</c:v>
                </c:pt>
                <c:pt idx="4580">
                  <c:v>26.15575628763445</c:v>
                </c:pt>
                <c:pt idx="4581">
                  <c:v>-29.753755712097565</c:v>
                </c:pt>
                <c:pt idx="4582">
                  <c:v>30.749395951838544</c:v>
                </c:pt>
                <c:pt idx="4583">
                  <c:v>3.803242374809674</c:v>
                </c:pt>
                <c:pt idx="4584">
                  <c:v>1.0007923920386883</c:v>
                </c:pt>
                <c:pt idx="4585">
                  <c:v>-19.39588845335938</c:v>
                </c:pt>
                <c:pt idx="4586">
                  <c:v>28.051564337431437</c:v>
                </c:pt>
                <c:pt idx="4587">
                  <c:v>-40.569188042743498</c:v>
                </c:pt>
                <c:pt idx="4588">
                  <c:v>-1.4113993519019297</c:v>
                </c:pt>
                <c:pt idx="4589">
                  <c:v>32.307972071647271</c:v>
                </c:pt>
                <c:pt idx="4590">
                  <c:v>52.793282068726782</c:v>
                </c:pt>
                <c:pt idx="4591">
                  <c:v>13.066043413117592</c:v>
                </c:pt>
                <c:pt idx="4592">
                  <c:v>28.458270185863654</c:v>
                </c:pt>
                <c:pt idx="4593">
                  <c:v>-29.562838856236009</c:v>
                </c:pt>
                <c:pt idx="4594">
                  <c:v>-9.4981640822131546</c:v>
                </c:pt>
                <c:pt idx="4595">
                  <c:v>2.0370622344174731</c:v>
                </c:pt>
                <c:pt idx="4596">
                  <c:v>23.925980851959508</c:v>
                </c:pt>
                <c:pt idx="4597">
                  <c:v>20.956809848110716</c:v>
                </c:pt>
                <c:pt idx="4598">
                  <c:v>25.450580713071538</c:v>
                </c:pt>
                <c:pt idx="4599">
                  <c:v>-6.8982182573381481</c:v>
                </c:pt>
                <c:pt idx="4600">
                  <c:v>21.960883046852352</c:v>
                </c:pt>
                <c:pt idx="4601">
                  <c:v>-16.290374487400022</c:v>
                </c:pt>
                <c:pt idx="4602">
                  <c:v>16.371811499754408</c:v>
                </c:pt>
                <c:pt idx="4603">
                  <c:v>-8.837676314602195</c:v>
                </c:pt>
                <c:pt idx="4604">
                  <c:v>46.128453195111618</c:v>
                </c:pt>
                <c:pt idx="4605">
                  <c:v>-21.359339984880684</c:v>
                </c:pt>
                <c:pt idx="4606">
                  <c:v>-0.41779962986575503</c:v>
                </c:pt>
                <c:pt idx="4607">
                  <c:v>-21.821079872684976</c:v>
                </c:pt>
                <c:pt idx="4608">
                  <c:v>-37.785248827796124</c:v>
                </c:pt>
                <c:pt idx="4609">
                  <c:v>9.236375129790888</c:v>
                </c:pt>
                <c:pt idx="4610">
                  <c:v>30.008809206472268</c:v>
                </c:pt>
                <c:pt idx="4611">
                  <c:v>35.472272622040229</c:v>
                </c:pt>
                <c:pt idx="4612">
                  <c:v>17.47663979183125</c:v>
                </c:pt>
                <c:pt idx="4613">
                  <c:v>19.844221329284871</c:v>
                </c:pt>
                <c:pt idx="4614">
                  <c:v>17.705327936284682</c:v>
                </c:pt>
                <c:pt idx="4615">
                  <c:v>-16.768771413716191</c:v>
                </c:pt>
                <c:pt idx="4616">
                  <c:v>22.488034409631911</c:v>
                </c:pt>
                <c:pt idx="4617">
                  <c:v>37.056835871462276</c:v>
                </c:pt>
                <c:pt idx="4618">
                  <c:v>-5.215031062193904</c:v>
                </c:pt>
                <c:pt idx="4619">
                  <c:v>19.11608725250715</c:v>
                </c:pt>
                <c:pt idx="4620">
                  <c:v>3.2223018877711249</c:v>
                </c:pt>
                <c:pt idx="4621">
                  <c:v>-4.5859317199236873</c:v>
                </c:pt>
                <c:pt idx="4622">
                  <c:v>40.328681185598789</c:v>
                </c:pt>
                <c:pt idx="4623">
                  <c:v>-10.490542587879712</c:v>
                </c:pt>
                <c:pt idx="4624">
                  <c:v>-36.964667890987471</c:v>
                </c:pt>
                <c:pt idx="4625">
                  <c:v>27.870878360585998</c:v>
                </c:pt>
                <c:pt idx="4626">
                  <c:v>-14.15909934693839</c:v>
                </c:pt>
                <c:pt idx="4627">
                  <c:v>3.3991783337574359</c:v>
                </c:pt>
                <c:pt idx="4628">
                  <c:v>7.3093500115024055</c:v>
                </c:pt>
                <c:pt idx="4629">
                  <c:v>18.102039383438886</c:v>
                </c:pt>
                <c:pt idx="4630">
                  <c:v>14.29994458786339</c:v>
                </c:pt>
                <c:pt idx="4631">
                  <c:v>0.67461029203962097</c:v>
                </c:pt>
                <c:pt idx="4632">
                  <c:v>15.348572532818551</c:v>
                </c:pt>
                <c:pt idx="4633">
                  <c:v>29.401153674907913</c:v>
                </c:pt>
                <c:pt idx="4634">
                  <c:v>-9.4016236741683947</c:v>
                </c:pt>
                <c:pt idx="4635">
                  <c:v>-19.552710085045216</c:v>
                </c:pt>
                <c:pt idx="4636">
                  <c:v>-21.434955157486733</c:v>
                </c:pt>
                <c:pt idx="4637">
                  <c:v>-15.101195336792093</c:v>
                </c:pt>
                <c:pt idx="4638">
                  <c:v>-6.5104383407978643</c:v>
                </c:pt>
                <c:pt idx="4639">
                  <c:v>-7.3631900823918217</c:v>
                </c:pt>
                <c:pt idx="4640">
                  <c:v>12.817098400012398</c:v>
                </c:pt>
                <c:pt idx="4641">
                  <c:v>51.06081810249178</c:v>
                </c:pt>
                <c:pt idx="4642">
                  <c:v>63.063594792273435</c:v>
                </c:pt>
                <c:pt idx="4643">
                  <c:v>51.077414921165513</c:v>
                </c:pt>
                <c:pt idx="4644">
                  <c:v>-5.1237954611150238</c:v>
                </c:pt>
                <c:pt idx="4645">
                  <c:v>39.43831337910386</c:v>
                </c:pt>
                <c:pt idx="4646">
                  <c:v>53.886630087398828</c:v>
                </c:pt>
                <c:pt idx="4647">
                  <c:v>60.333609161885725</c:v>
                </c:pt>
                <c:pt idx="4648">
                  <c:v>32.100588799562949</c:v>
                </c:pt>
                <c:pt idx="4649">
                  <c:v>17.699432121536624</c:v>
                </c:pt>
                <c:pt idx="4650">
                  <c:v>24.664936916404223</c:v>
                </c:pt>
                <c:pt idx="4651">
                  <c:v>0.45692515807371831</c:v>
                </c:pt>
                <c:pt idx="4652">
                  <c:v>16.042016626758006</c:v>
                </c:pt>
                <c:pt idx="4653">
                  <c:v>-43.08612829684705</c:v>
                </c:pt>
                <c:pt idx="4654">
                  <c:v>7.7416966423494245</c:v>
                </c:pt>
                <c:pt idx="4655">
                  <c:v>-30.701535414774174</c:v>
                </c:pt>
                <c:pt idx="4656">
                  <c:v>16.823202817309472</c:v>
                </c:pt>
                <c:pt idx="4657">
                  <c:v>26.787941465367783</c:v>
                </c:pt>
                <c:pt idx="4658">
                  <c:v>-36.115981164116704</c:v>
                </c:pt>
                <c:pt idx="4659">
                  <c:v>13.043574439163095</c:v>
                </c:pt>
                <c:pt idx="4660">
                  <c:v>-6.5347719575009666</c:v>
                </c:pt>
                <c:pt idx="4661">
                  <c:v>18.553293077964845</c:v>
                </c:pt>
                <c:pt idx="4662">
                  <c:v>-6.4158277597666453</c:v>
                </c:pt>
                <c:pt idx="4663">
                  <c:v>13.50816876293157</c:v>
                </c:pt>
                <c:pt idx="4664">
                  <c:v>14.806011218437799</c:v>
                </c:pt>
                <c:pt idx="4665">
                  <c:v>8.8210686900551742</c:v>
                </c:pt>
                <c:pt idx="4666">
                  <c:v>28.276363662576092</c:v>
                </c:pt>
                <c:pt idx="4667">
                  <c:v>21.340666129639281</c:v>
                </c:pt>
                <c:pt idx="4668">
                  <c:v>25.878607009131162</c:v>
                </c:pt>
                <c:pt idx="4669">
                  <c:v>-16.106856578086813</c:v>
                </c:pt>
                <c:pt idx="4670">
                  <c:v>7.4495426693303033</c:v>
                </c:pt>
                <c:pt idx="4671">
                  <c:v>19.557318601161153</c:v>
                </c:pt>
                <c:pt idx="4672">
                  <c:v>-22.34323699147799</c:v>
                </c:pt>
                <c:pt idx="4673">
                  <c:v>-19.121581020109637</c:v>
                </c:pt>
                <c:pt idx="4674">
                  <c:v>27.00683293447441</c:v>
                </c:pt>
                <c:pt idx="4675">
                  <c:v>-11.209528076617934</c:v>
                </c:pt>
                <c:pt idx="4676">
                  <c:v>-4.5433549029514335</c:v>
                </c:pt>
                <c:pt idx="4677">
                  <c:v>-25.201476581680073</c:v>
                </c:pt>
                <c:pt idx="4678">
                  <c:v>3.93484172662914</c:v>
                </c:pt>
                <c:pt idx="4679">
                  <c:v>-24.647977119279318</c:v>
                </c:pt>
                <c:pt idx="4680">
                  <c:v>31.279459816030105</c:v>
                </c:pt>
                <c:pt idx="4681">
                  <c:v>19.444184064418394</c:v>
                </c:pt>
                <c:pt idx="4682">
                  <c:v>-35.884218726056574</c:v>
                </c:pt>
                <c:pt idx="4683">
                  <c:v>-11.110532036787436</c:v>
                </c:pt>
                <c:pt idx="4684">
                  <c:v>-24.745735043248011</c:v>
                </c:pt>
                <c:pt idx="4685">
                  <c:v>50.75033668703891</c:v>
                </c:pt>
                <c:pt idx="4686">
                  <c:v>74.870269504175511</c:v>
                </c:pt>
                <c:pt idx="4687">
                  <c:v>59.513763280676208</c:v>
                </c:pt>
                <c:pt idx="4688">
                  <c:v>71.136734308467595</c:v>
                </c:pt>
                <c:pt idx="4689">
                  <c:v>82.081175172583556</c:v>
                </c:pt>
                <c:pt idx="4690">
                  <c:v>30.248032203886915</c:v>
                </c:pt>
                <c:pt idx="4691">
                  <c:v>24.969752770456118</c:v>
                </c:pt>
                <c:pt idx="4692">
                  <c:v>4.0363536546819363</c:v>
                </c:pt>
                <c:pt idx="4693">
                  <c:v>-0.83656607233333491</c:v>
                </c:pt>
                <c:pt idx="4694">
                  <c:v>21.990380671473204</c:v>
                </c:pt>
                <c:pt idx="4695">
                  <c:v>16.781102137187823</c:v>
                </c:pt>
                <c:pt idx="4696">
                  <c:v>33.464661661379367</c:v>
                </c:pt>
                <c:pt idx="4697">
                  <c:v>23.061742399228553</c:v>
                </c:pt>
                <c:pt idx="4698">
                  <c:v>37.006466991229424</c:v>
                </c:pt>
                <c:pt idx="4699">
                  <c:v>51.1962713316086</c:v>
                </c:pt>
                <c:pt idx="4700">
                  <c:v>44.601100528413433</c:v>
                </c:pt>
                <c:pt idx="4701">
                  <c:v>-1.4546077249044054</c:v>
                </c:pt>
                <c:pt idx="4702">
                  <c:v>-11.859444437591897</c:v>
                </c:pt>
                <c:pt idx="4703">
                  <c:v>21.571719736572845</c:v>
                </c:pt>
                <c:pt idx="4704">
                  <c:v>31.315578433919448</c:v>
                </c:pt>
                <c:pt idx="4705">
                  <c:v>-6.9262859641821759</c:v>
                </c:pt>
                <c:pt idx="4706">
                  <c:v>-2.2216355818139952</c:v>
                </c:pt>
                <c:pt idx="4707">
                  <c:v>-6.2583178611869652</c:v>
                </c:pt>
                <c:pt idx="4708">
                  <c:v>-16.396717405990636</c:v>
                </c:pt>
                <c:pt idx="4709">
                  <c:v>12.135433621578221</c:v>
                </c:pt>
                <c:pt idx="4710">
                  <c:v>14.912788075582824</c:v>
                </c:pt>
                <c:pt idx="4711">
                  <c:v>-1.0906984038008354</c:v>
                </c:pt>
                <c:pt idx="4712">
                  <c:v>-6.9072947029705123</c:v>
                </c:pt>
                <c:pt idx="4713">
                  <c:v>15.237776502117033</c:v>
                </c:pt>
                <c:pt idx="4714">
                  <c:v>9.0372809103730507</c:v>
                </c:pt>
                <c:pt idx="4715">
                  <c:v>0.48109326785394052</c:v>
                </c:pt>
                <c:pt idx="4716">
                  <c:v>14.650268558886983</c:v>
                </c:pt>
                <c:pt idx="4717">
                  <c:v>25.254926083456532</c:v>
                </c:pt>
                <c:pt idx="4718">
                  <c:v>18.895600777349646</c:v>
                </c:pt>
                <c:pt idx="4719">
                  <c:v>-12.512845094541047</c:v>
                </c:pt>
                <c:pt idx="4720">
                  <c:v>20.738606901193755</c:v>
                </c:pt>
                <c:pt idx="4721">
                  <c:v>14.395014710643917</c:v>
                </c:pt>
                <c:pt idx="4722">
                  <c:v>2.7092195087725299</c:v>
                </c:pt>
                <c:pt idx="4723">
                  <c:v>30.345057011966087</c:v>
                </c:pt>
                <c:pt idx="4724">
                  <c:v>91.27401799730022</c:v>
                </c:pt>
                <c:pt idx="4725">
                  <c:v>109.80613340477926</c:v>
                </c:pt>
                <c:pt idx="4726">
                  <c:v>53.650014612335426</c:v>
                </c:pt>
                <c:pt idx="4727">
                  <c:v>21.032104205748102</c:v>
                </c:pt>
                <c:pt idx="4728">
                  <c:v>-5.4096520190070772</c:v>
                </c:pt>
                <c:pt idx="4729">
                  <c:v>24.215479997081182</c:v>
                </c:pt>
                <c:pt idx="4730">
                  <c:v>8.742040402059164</c:v>
                </c:pt>
                <c:pt idx="4731">
                  <c:v>-10.410070263640169</c:v>
                </c:pt>
                <c:pt idx="4732">
                  <c:v>6.1438936063067526</c:v>
                </c:pt>
                <c:pt idx="4733">
                  <c:v>30.536155170491334</c:v>
                </c:pt>
                <c:pt idx="4734">
                  <c:v>1.9020297515043361</c:v>
                </c:pt>
                <c:pt idx="4735">
                  <c:v>12.31203057297868</c:v>
                </c:pt>
                <c:pt idx="4736">
                  <c:v>53.64271636692628</c:v>
                </c:pt>
                <c:pt idx="4737">
                  <c:v>-19.745993242470025</c:v>
                </c:pt>
                <c:pt idx="4738">
                  <c:v>20.844941857867006</c:v>
                </c:pt>
                <c:pt idx="4739">
                  <c:v>-13.766482573419655</c:v>
                </c:pt>
                <c:pt idx="4740">
                  <c:v>-26.872166717611965</c:v>
                </c:pt>
                <c:pt idx="4741">
                  <c:v>55.794436632828102</c:v>
                </c:pt>
                <c:pt idx="4742">
                  <c:v>-24.817790222526895</c:v>
                </c:pt>
                <c:pt idx="4743">
                  <c:v>28.781660366057686</c:v>
                </c:pt>
                <c:pt idx="4744">
                  <c:v>0.83540655267771502</c:v>
                </c:pt>
                <c:pt idx="4745">
                  <c:v>-5.6837513828399899</c:v>
                </c:pt>
                <c:pt idx="4746">
                  <c:v>-3.7664737147277663</c:v>
                </c:pt>
                <c:pt idx="4747">
                  <c:v>-7.0191204775117937</c:v>
                </c:pt>
                <c:pt idx="4748">
                  <c:v>13.65957122552542</c:v>
                </c:pt>
                <c:pt idx="4749">
                  <c:v>2.41245547804531</c:v>
                </c:pt>
                <c:pt idx="4750">
                  <c:v>-1.9162894879001804</c:v>
                </c:pt>
                <c:pt idx="4751">
                  <c:v>11.510107251135199</c:v>
                </c:pt>
                <c:pt idx="4752">
                  <c:v>-4.1631802519065149</c:v>
                </c:pt>
                <c:pt idx="4753">
                  <c:v>32.771046117754928</c:v>
                </c:pt>
                <c:pt idx="4754">
                  <c:v>-35.434619051907262</c:v>
                </c:pt>
                <c:pt idx="4755">
                  <c:v>6.6840337051478711</c:v>
                </c:pt>
                <c:pt idx="4756">
                  <c:v>-12.392663845866519</c:v>
                </c:pt>
                <c:pt idx="4757">
                  <c:v>-2.1987877693971645</c:v>
                </c:pt>
                <c:pt idx="4758">
                  <c:v>-2.1374760257653147</c:v>
                </c:pt>
                <c:pt idx="4759">
                  <c:v>2.2966915465512057</c:v>
                </c:pt>
                <c:pt idx="4760">
                  <c:v>22.428435604296997</c:v>
                </c:pt>
                <c:pt idx="4761">
                  <c:v>-31.141196964239061</c:v>
                </c:pt>
                <c:pt idx="4762">
                  <c:v>39.14187025260982</c:v>
                </c:pt>
                <c:pt idx="4763">
                  <c:v>29.17811000230331</c:v>
                </c:pt>
                <c:pt idx="4764">
                  <c:v>34.398516214750487</c:v>
                </c:pt>
                <c:pt idx="4765">
                  <c:v>15.436680414794486</c:v>
                </c:pt>
                <c:pt idx="4766">
                  <c:v>-7.7628702830039584</c:v>
                </c:pt>
                <c:pt idx="4767">
                  <c:v>5.949596320022815</c:v>
                </c:pt>
                <c:pt idx="4768">
                  <c:v>-30.653076131170643</c:v>
                </c:pt>
                <c:pt idx="4769">
                  <c:v>1.5629811029178244E-2</c:v>
                </c:pt>
                <c:pt idx="4770">
                  <c:v>20.42670841977251</c:v>
                </c:pt>
                <c:pt idx="4771">
                  <c:v>7.7712940785912608</c:v>
                </c:pt>
                <c:pt idx="4772">
                  <c:v>21.097379735860876</c:v>
                </c:pt>
                <c:pt idx="4773">
                  <c:v>-8.6224919296558795</c:v>
                </c:pt>
                <c:pt idx="4774">
                  <c:v>-29.852307397583949</c:v>
                </c:pt>
                <c:pt idx="4775">
                  <c:v>28.906175743958062</c:v>
                </c:pt>
                <c:pt idx="4776">
                  <c:v>-40.467659942255317</c:v>
                </c:pt>
                <c:pt idx="4777">
                  <c:v>15.073008907713501</c:v>
                </c:pt>
                <c:pt idx="4778">
                  <c:v>2.2918633700664803</c:v>
                </c:pt>
                <c:pt idx="4779">
                  <c:v>11.155003894081444</c:v>
                </c:pt>
                <c:pt idx="4780">
                  <c:v>9.3645808271477886</c:v>
                </c:pt>
                <c:pt idx="4781">
                  <c:v>19.155303247716475</c:v>
                </c:pt>
                <c:pt idx="4782">
                  <c:v>-32.626916057702957</c:v>
                </c:pt>
                <c:pt idx="4783">
                  <c:v>36.449694090882971</c:v>
                </c:pt>
                <c:pt idx="4784">
                  <c:v>-34.481400038125429</c:v>
                </c:pt>
                <c:pt idx="4785">
                  <c:v>50.104229997068849</c:v>
                </c:pt>
                <c:pt idx="4786">
                  <c:v>45.537558784969875</c:v>
                </c:pt>
                <c:pt idx="4787">
                  <c:v>19.442195508277816</c:v>
                </c:pt>
                <c:pt idx="4788">
                  <c:v>6.2502223448378498</c:v>
                </c:pt>
                <c:pt idx="4789">
                  <c:v>22.126842998520274</c:v>
                </c:pt>
                <c:pt idx="4790">
                  <c:v>12.356191930670882</c:v>
                </c:pt>
                <c:pt idx="4791">
                  <c:v>5.8348130232404793</c:v>
                </c:pt>
                <c:pt idx="4792">
                  <c:v>51.279566521754262</c:v>
                </c:pt>
                <c:pt idx="4793">
                  <c:v>55.205811693159468</c:v>
                </c:pt>
                <c:pt idx="4794">
                  <c:v>22.75742899442519</c:v>
                </c:pt>
                <c:pt idx="4795">
                  <c:v>19.873697027055986</c:v>
                </c:pt>
                <c:pt idx="4796">
                  <c:v>38.113036256800591</c:v>
                </c:pt>
                <c:pt idx="4797">
                  <c:v>8.190303341015774</c:v>
                </c:pt>
                <c:pt idx="4798">
                  <c:v>7.0989613470361075</c:v>
                </c:pt>
                <c:pt idx="4799">
                  <c:v>31.216528209400735</c:v>
                </c:pt>
                <c:pt idx="4800">
                  <c:v>2.4274026703704927</c:v>
                </c:pt>
                <c:pt idx="4801">
                  <c:v>38.997063353261979</c:v>
                </c:pt>
                <c:pt idx="4802">
                  <c:v>34.288418981883126</c:v>
                </c:pt>
                <c:pt idx="4803">
                  <c:v>0.62482270229199133</c:v>
                </c:pt>
                <c:pt idx="4804">
                  <c:v>-10.676175511646921</c:v>
                </c:pt>
                <c:pt idx="4805">
                  <c:v>-1.4089839005957008</c:v>
                </c:pt>
                <c:pt idx="4806">
                  <c:v>17.501565603530189</c:v>
                </c:pt>
                <c:pt idx="4807">
                  <c:v>21.163136316370032</c:v>
                </c:pt>
                <c:pt idx="4808">
                  <c:v>11.275911360756876</c:v>
                </c:pt>
                <c:pt idx="4809">
                  <c:v>50.253793870446046</c:v>
                </c:pt>
                <c:pt idx="4810">
                  <c:v>30.606215512556162</c:v>
                </c:pt>
                <c:pt idx="4811">
                  <c:v>32.770088512751848</c:v>
                </c:pt>
                <c:pt idx="4812">
                  <c:v>-4.5398499945417639</c:v>
                </c:pt>
                <c:pt idx="4813">
                  <c:v>-4.8555390073902691</c:v>
                </c:pt>
                <c:pt idx="4814">
                  <c:v>9.7481502002546847</c:v>
                </c:pt>
                <c:pt idx="4815">
                  <c:v>53.232766075781193</c:v>
                </c:pt>
                <c:pt idx="4816">
                  <c:v>-1.1345418761743136</c:v>
                </c:pt>
                <c:pt idx="4817">
                  <c:v>-5.394780347737445</c:v>
                </c:pt>
                <c:pt idx="4818">
                  <c:v>14.282922251370616</c:v>
                </c:pt>
                <c:pt idx="4819">
                  <c:v>-3.1208824101694215</c:v>
                </c:pt>
                <c:pt idx="4820">
                  <c:v>5.6141857240412012</c:v>
                </c:pt>
                <c:pt idx="4821">
                  <c:v>-38.179622108112923</c:v>
                </c:pt>
                <c:pt idx="4822">
                  <c:v>11.123780158896018</c:v>
                </c:pt>
                <c:pt idx="4823">
                  <c:v>-10.804613115077695</c:v>
                </c:pt>
                <c:pt idx="4824">
                  <c:v>18.337297707533271</c:v>
                </c:pt>
                <c:pt idx="4825">
                  <c:v>-4.7581011284868504</c:v>
                </c:pt>
                <c:pt idx="4826">
                  <c:v>-14.663948022855564</c:v>
                </c:pt>
                <c:pt idx="4827">
                  <c:v>-38.22052208343154</c:v>
                </c:pt>
                <c:pt idx="4828">
                  <c:v>-12.749662897994508</c:v>
                </c:pt>
                <c:pt idx="4829">
                  <c:v>-29.065481282746497</c:v>
                </c:pt>
                <c:pt idx="4830">
                  <c:v>-37.735427163684257</c:v>
                </c:pt>
                <c:pt idx="4831">
                  <c:v>-31.962256815352625</c:v>
                </c:pt>
                <c:pt idx="4832">
                  <c:v>-22.027835696229918</c:v>
                </c:pt>
                <c:pt idx="4833">
                  <c:v>8.4040770410427221</c:v>
                </c:pt>
                <c:pt idx="4834">
                  <c:v>-11.404539369118272</c:v>
                </c:pt>
                <c:pt idx="4835">
                  <c:v>11.673401520829076</c:v>
                </c:pt>
                <c:pt idx="4836">
                  <c:v>9.1388794304696681</c:v>
                </c:pt>
                <c:pt idx="4837">
                  <c:v>16.704801172090221</c:v>
                </c:pt>
                <c:pt idx="4838">
                  <c:v>16.197452421097672</c:v>
                </c:pt>
                <c:pt idx="4839">
                  <c:v>10.143403697112731</c:v>
                </c:pt>
                <c:pt idx="4840">
                  <c:v>45.562235683540173</c:v>
                </c:pt>
                <c:pt idx="4841">
                  <c:v>3.3087882767859158</c:v>
                </c:pt>
                <c:pt idx="4842">
                  <c:v>8.3829839318414905</c:v>
                </c:pt>
                <c:pt idx="4843">
                  <c:v>-8.0247910165622471</c:v>
                </c:pt>
                <c:pt idx="4844">
                  <c:v>11.006751286765525</c:v>
                </c:pt>
                <c:pt idx="4845">
                  <c:v>-13.470530441796194</c:v>
                </c:pt>
                <c:pt idx="4846">
                  <c:v>14.010121624034062</c:v>
                </c:pt>
                <c:pt idx="4847">
                  <c:v>9.3713144691163706</c:v>
                </c:pt>
                <c:pt idx="4848">
                  <c:v>-14.619594776662201</c:v>
                </c:pt>
                <c:pt idx="4849">
                  <c:v>9.2837542308370082</c:v>
                </c:pt>
                <c:pt idx="4850">
                  <c:v>12.459396718832153</c:v>
                </c:pt>
                <c:pt idx="4851">
                  <c:v>13.118454084854758</c:v>
                </c:pt>
                <c:pt idx="4852">
                  <c:v>-27.61738790631777</c:v>
                </c:pt>
                <c:pt idx="4853">
                  <c:v>25.65535237896783</c:v>
                </c:pt>
                <c:pt idx="4854">
                  <c:v>57.116145187534087</c:v>
                </c:pt>
                <c:pt idx="4855">
                  <c:v>-5.239026420370827</c:v>
                </c:pt>
                <c:pt idx="4856">
                  <c:v>22.112367038872616</c:v>
                </c:pt>
                <c:pt idx="4857">
                  <c:v>65.117956681509241</c:v>
                </c:pt>
                <c:pt idx="4858">
                  <c:v>22.020017622730279</c:v>
                </c:pt>
                <c:pt idx="4859">
                  <c:v>-0.33867756406050964</c:v>
                </c:pt>
                <c:pt idx="4860">
                  <c:v>20.227297196073398</c:v>
                </c:pt>
                <c:pt idx="4861">
                  <c:v>31.062431015595372</c:v>
                </c:pt>
                <c:pt idx="4862">
                  <c:v>42.515191294162193</c:v>
                </c:pt>
                <c:pt idx="4863">
                  <c:v>5.1303314382977421</c:v>
                </c:pt>
                <c:pt idx="4864">
                  <c:v>2.5092027736493092</c:v>
                </c:pt>
                <c:pt idx="4865">
                  <c:v>-16.990898903461652</c:v>
                </c:pt>
                <c:pt idx="4866">
                  <c:v>41.66979454811915</c:v>
                </c:pt>
                <c:pt idx="4867">
                  <c:v>-8.7421105262032466</c:v>
                </c:pt>
                <c:pt idx="4868">
                  <c:v>20.018034531229453</c:v>
                </c:pt>
                <c:pt idx="4869">
                  <c:v>9.8754109163469312</c:v>
                </c:pt>
                <c:pt idx="4870">
                  <c:v>-15.065792060065087</c:v>
                </c:pt>
                <c:pt idx="4871">
                  <c:v>5.2202773506963442</c:v>
                </c:pt>
                <c:pt idx="4872">
                  <c:v>6.4932949366546655</c:v>
                </c:pt>
                <c:pt idx="4873">
                  <c:v>4.2267179015279499</c:v>
                </c:pt>
                <c:pt idx="4874">
                  <c:v>25.185460305457962</c:v>
                </c:pt>
                <c:pt idx="4875">
                  <c:v>38.969019972242528</c:v>
                </c:pt>
                <c:pt idx="4876">
                  <c:v>14.588283257756419</c:v>
                </c:pt>
                <c:pt idx="4877">
                  <c:v>27.589759067641744</c:v>
                </c:pt>
                <c:pt idx="4878">
                  <c:v>-2.5279140225428298</c:v>
                </c:pt>
                <c:pt idx="4879">
                  <c:v>2.2708383970964747</c:v>
                </c:pt>
                <c:pt idx="4880">
                  <c:v>14.913689273666435</c:v>
                </c:pt>
                <c:pt idx="4881">
                  <c:v>17.5928823136014</c:v>
                </c:pt>
                <c:pt idx="4882">
                  <c:v>-53.825872353782792</c:v>
                </c:pt>
                <c:pt idx="4883">
                  <c:v>20.655887173475815</c:v>
                </c:pt>
                <c:pt idx="4884">
                  <c:v>-1.9010971641226504</c:v>
                </c:pt>
                <c:pt idx="4885">
                  <c:v>-6.9850910169255398</c:v>
                </c:pt>
                <c:pt idx="4886">
                  <c:v>-5.9775299382527187</c:v>
                </c:pt>
                <c:pt idx="4887">
                  <c:v>16.635902396954275</c:v>
                </c:pt>
                <c:pt idx="4888">
                  <c:v>-8.8690454008616122</c:v>
                </c:pt>
                <c:pt idx="4889">
                  <c:v>36.248024892149644</c:v>
                </c:pt>
                <c:pt idx="4890">
                  <c:v>27.014441425530038</c:v>
                </c:pt>
                <c:pt idx="4891">
                  <c:v>35.496337606713887</c:v>
                </c:pt>
                <c:pt idx="4892">
                  <c:v>84.693528414024172</c:v>
                </c:pt>
                <c:pt idx="4893">
                  <c:v>24.513108548138469</c:v>
                </c:pt>
                <c:pt idx="4894">
                  <c:v>-3.4346565995256455</c:v>
                </c:pt>
                <c:pt idx="4895">
                  <c:v>27.214816974484922</c:v>
                </c:pt>
                <c:pt idx="4896">
                  <c:v>33.801484896719145</c:v>
                </c:pt>
                <c:pt idx="4897">
                  <c:v>38.270629061260408</c:v>
                </c:pt>
                <c:pt idx="4898">
                  <c:v>-9.8182023447450675</c:v>
                </c:pt>
                <c:pt idx="4899">
                  <c:v>-13.226974595650759</c:v>
                </c:pt>
                <c:pt idx="4900">
                  <c:v>58.51338877035424</c:v>
                </c:pt>
                <c:pt idx="4901">
                  <c:v>34.341798787983194</c:v>
                </c:pt>
                <c:pt idx="4902">
                  <c:v>21.558828802795347</c:v>
                </c:pt>
                <c:pt idx="4903">
                  <c:v>40.905541520050534</c:v>
                </c:pt>
                <c:pt idx="4904">
                  <c:v>62.681195967857036</c:v>
                </c:pt>
                <c:pt idx="4905">
                  <c:v>29.805482831427923</c:v>
                </c:pt>
                <c:pt idx="4906">
                  <c:v>11.314329621746747</c:v>
                </c:pt>
                <c:pt idx="4907">
                  <c:v>7.8975463323142208</c:v>
                </c:pt>
                <c:pt idx="4908">
                  <c:v>10.178708621242299</c:v>
                </c:pt>
                <c:pt idx="4909">
                  <c:v>67.890302077245963</c:v>
                </c:pt>
                <c:pt idx="4910">
                  <c:v>45.646646465106137</c:v>
                </c:pt>
                <c:pt idx="4911">
                  <c:v>4.6363804402588311</c:v>
                </c:pt>
                <c:pt idx="4912">
                  <c:v>38.295702799304529</c:v>
                </c:pt>
                <c:pt idx="4913">
                  <c:v>17.250358587792014</c:v>
                </c:pt>
                <c:pt idx="4914">
                  <c:v>11.0416067832219</c:v>
                </c:pt>
                <c:pt idx="4915">
                  <c:v>-14.687445385173216</c:v>
                </c:pt>
                <c:pt idx="4916">
                  <c:v>-19.326709311972998</c:v>
                </c:pt>
                <c:pt idx="4917">
                  <c:v>36.620121630632362</c:v>
                </c:pt>
                <c:pt idx="4918">
                  <c:v>7.02795315073912</c:v>
                </c:pt>
                <c:pt idx="4919">
                  <c:v>18.383903181933693</c:v>
                </c:pt>
                <c:pt idx="4920">
                  <c:v>45.385639486868158</c:v>
                </c:pt>
                <c:pt idx="4921">
                  <c:v>43.179073491941651</c:v>
                </c:pt>
                <c:pt idx="4922">
                  <c:v>23.446377927474821</c:v>
                </c:pt>
                <c:pt idx="4923">
                  <c:v>5.9521403737675982</c:v>
                </c:pt>
                <c:pt idx="4924">
                  <c:v>-14.092288820842484</c:v>
                </c:pt>
                <c:pt idx="4925">
                  <c:v>39.619798151520129</c:v>
                </c:pt>
                <c:pt idx="4926">
                  <c:v>-23.1986604435012</c:v>
                </c:pt>
                <c:pt idx="4927">
                  <c:v>-21.888028723872434</c:v>
                </c:pt>
                <c:pt idx="4928">
                  <c:v>-22.558835993303592</c:v>
                </c:pt>
                <c:pt idx="4929">
                  <c:v>-27.454343439716375</c:v>
                </c:pt>
                <c:pt idx="4930">
                  <c:v>27.715453025328667</c:v>
                </c:pt>
                <c:pt idx="4931">
                  <c:v>0.97341670698574545</c:v>
                </c:pt>
                <c:pt idx="4932">
                  <c:v>-36.052039926203591</c:v>
                </c:pt>
                <c:pt idx="4933">
                  <c:v>-29.975556064292977</c:v>
                </c:pt>
                <c:pt idx="4934">
                  <c:v>21.200941569084666</c:v>
                </c:pt>
                <c:pt idx="4935">
                  <c:v>-38.438257647188507</c:v>
                </c:pt>
                <c:pt idx="4936">
                  <c:v>5.6807611671518137</c:v>
                </c:pt>
                <c:pt idx="4937">
                  <c:v>-22.546994540119421</c:v>
                </c:pt>
                <c:pt idx="4938">
                  <c:v>-13.872170197960264</c:v>
                </c:pt>
                <c:pt idx="4939">
                  <c:v>-24.636512197525235</c:v>
                </c:pt>
                <c:pt idx="4940">
                  <c:v>28.762590274767859</c:v>
                </c:pt>
                <c:pt idx="4941">
                  <c:v>9.3104861877983094</c:v>
                </c:pt>
                <c:pt idx="4942">
                  <c:v>14.64682308612959</c:v>
                </c:pt>
                <c:pt idx="4943">
                  <c:v>18.653702113763948</c:v>
                </c:pt>
                <c:pt idx="4944">
                  <c:v>-30.398854119565492</c:v>
                </c:pt>
                <c:pt idx="4945">
                  <c:v>-5.1037296026050694</c:v>
                </c:pt>
                <c:pt idx="4946">
                  <c:v>28.733701299206153</c:v>
                </c:pt>
                <c:pt idx="4947">
                  <c:v>4.215621365848615</c:v>
                </c:pt>
                <c:pt idx="4948">
                  <c:v>-13.777778933184612</c:v>
                </c:pt>
                <c:pt idx="4949">
                  <c:v>-14.719959474057024</c:v>
                </c:pt>
                <c:pt idx="4950">
                  <c:v>46.389010326581548</c:v>
                </c:pt>
                <c:pt idx="4951">
                  <c:v>-51.749939843827221</c:v>
                </c:pt>
                <c:pt idx="4952">
                  <c:v>10.462955997487622</c:v>
                </c:pt>
                <c:pt idx="4953">
                  <c:v>37.577047081409447</c:v>
                </c:pt>
                <c:pt idx="4954">
                  <c:v>26.06381352332998</c:v>
                </c:pt>
                <c:pt idx="4955">
                  <c:v>29.612589958362783</c:v>
                </c:pt>
                <c:pt idx="4956">
                  <c:v>43.275869753850401</c:v>
                </c:pt>
                <c:pt idx="4957">
                  <c:v>35.635578087246579</c:v>
                </c:pt>
                <c:pt idx="4958">
                  <c:v>-16.380816891556638</c:v>
                </c:pt>
                <c:pt idx="4959">
                  <c:v>18.279568486165154</c:v>
                </c:pt>
                <c:pt idx="4960">
                  <c:v>73.151930281476481</c:v>
                </c:pt>
                <c:pt idx="4961">
                  <c:v>-3.4161741132680645</c:v>
                </c:pt>
                <c:pt idx="4962">
                  <c:v>-0.17227801225801481</c:v>
                </c:pt>
                <c:pt idx="4963">
                  <c:v>-0.36707108734493693</c:v>
                </c:pt>
                <c:pt idx="4964">
                  <c:v>35.214633858423369</c:v>
                </c:pt>
                <c:pt idx="4965">
                  <c:v>-5.8476698246321011</c:v>
                </c:pt>
                <c:pt idx="4966">
                  <c:v>44.851757782216353</c:v>
                </c:pt>
                <c:pt idx="4967">
                  <c:v>21.105962601086006</c:v>
                </c:pt>
                <c:pt idx="4968">
                  <c:v>-14.966458810562674</c:v>
                </c:pt>
                <c:pt idx="4969">
                  <c:v>-10.794544457616901</c:v>
                </c:pt>
                <c:pt idx="4970">
                  <c:v>-10.011191464665973</c:v>
                </c:pt>
                <c:pt idx="4971">
                  <c:v>25.277811046726786</c:v>
                </c:pt>
                <c:pt idx="4972">
                  <c:v>1.8076487784406949</c:v>
                </c:pt>
                <c:pt idx="4973">
                  <c:v>12.860708497470634</c:v>
                </c:pt>
                <c:pt idx="4974">
                  <c:v>38.430319934265022</c:v>
                </c:pt>
                <c:pt idx="4975">
                  <c:v>30.216852188951187</c:v>
                </c:pt>
                <c:pt idx="4976">
                  <c:v>26.474262445002818</c:v>
                </c:pt>
                <c:pt idx="4977">
                  <c:v>14.157778443917602</c:v>
                </c:pt>
                <c:pt idx="4978">
                  <c:v>-0.76911314505756256</c:v>
                </c:pt>
                <c:pt idx="4979">
                  <c:v>15.443504207322883</c:v>
                </c:pt>
                <c:pt idx="4980">
                  <c:v>6.942985597322779</c:v>
                </c:pt>
                <c:pt idx="4981">
                  <c:v>-24.521821058407706</c:v>
                </c:pt>
                <c:pt idx="4982">
                  <c:v>-10.822755174582745</c:v>
                </c:pt>
                <c:pt idx="4983">
                  <c:v>0.3371090194791303</c:v>
                </c:pt>
                <c:pt idx="4984">
                  <c:v>-20.310219340554916</c:v>
                </c:pt>
                <c:pt idx="4985">
                  <c:v>-0.6772930011536602</c:v>
                </c:pt>
                <c:pt idx="4986">
                  <c:v>13.367720161529224</c:v>
                </c:pt>
                <c:pt idx="4987">
                  <c:v>40.100368769197772</c:v>
                </c:pt>
                <c:pt idx="4988">
                  <c:v>-30.273120716489565</c:v>
                </c:pt>
                <c:pt idx="4989">
                  <c:v>15.718707595725414</c:v>
                </c:pt>
                <c:pt idx="4990">
                  <c:v>-28.894529415993652</c:v>
                </c:pt>
                <c:pt idx="4991">
                  <c:v>2.0621159357805454</c:v>
                </c:pt>
                <c:pt idx="4992">
                  <c:v>3.3700915702259104</c:v>
                </c:pt>
                <c:pt idx="4993">
                  <c:v>20.913342844236329</c:v>
                </c:pt>
                <c:pt idx="4994">
                  <c:v>38.144371388310063</c:v>
                </c:pt>
                <c:pt idx="4995">
                  <c:v>-22.410124977000656</c:v>
                </c:pt>
                <c:pt idx="4996">
                  <c:v>24.561869028678512</c:v>
                </c:pt>
                <c:pt idx="4997">
                  <c:v>22.580117084805988</c:v>
                </c:pt>
                <c:pt idx="4998">
                  <c:v>37.864411642693348</c:v>
                </c:pt>
                <c:pt idx="4999">
                  <c:v>-15.631448179919534</c:v>
                </c:pt>
                <c:pt idx="5000">
                  <c:v>-0.18905257374013393</c:v>
                </c:pt>
                <c:pt idx="5001">
                  <c:v>17.074884110971869</c:v>
                </c:pt>
                <c:pt idx="5002">
                  <c:v>6.8850282024622</c:v>
                </c:pt>
                <c:pt idx="5003">
                  <c:v>37.338137497178785</c:v>
                </c:pt>
                <c:pt idx="5004">
                  <c:v>-7.1320335891331634</c:v>
                </c:pt>
                <c:pt idx="5005">
                  <c:v>-47.353216295351658</c:v>
                </c:pt>
                <c:pt idx="5006">
                  <c:v>-4.5155984522225552</c:v>
                </c:pt>
                <c:pt idx="5007">
                  <c:v>14.717248728407281</c:v>
                </c:pt>
                <c:pt idx="5008">
                  <c:v>31.877115439609792</c:v>
                </c:pt>
                <c:pt idx="5009">
                  <c:v>9.601853009311256</c:v>
                </c:pt>
                <c:pt idx="5010">
                  <c:v>-33.599850271783041</c:v>
                </c:pt>
                <c:pt idx="5011">
                  <c:v>8.0693705750904172</c:v>
                </c:pt>
                <c:pt idx="5012">
                  <c:v>-22.437187223875696</c:v>
                </c:pt>
                <c:pt idx="5013">
                  <c:v>0.90676205844099056</c:v>
                </c:pt>
                <c:pt idx="5014">
                  <c:v>-4.9389223909792213</c:v>
                </c:pt>
                <c:pt idx="5015">
                  <c:v>-9.4667648273432583</c:v>
                </c:pt>
                <c:pt idx="5016">
                  <c:v>40.163942335595792</c:v>
                </c:pt>
                <c:pt idx="5017">
                  <c:v>-20.910047345544289</c:v>
                </c:pt>
                <c:pt idx="5018">
                  <c:v>47.997341402497803</c:v>
                </c:pt>
                <c:pt idx="5019">
                  <c:v>33.919826382353328</c:v>
                </c:pt>
                <c:pt idx="5020">
                  <c:v>35.939764003181139</c:v>
                </c:pt>
                <c:pt idx="5021">
                  <c:v>32.544431087602185</c:v>
                </c:pt>
                <c:pt idx="5022">
                  <c:v>-9.934127984525432</c:v>
                </c:pt>
                <c:pt idx="5023">
                  <c:v>4.4159068338700438</c:v>
                </c:pt>
                <c:pt idx="5024">
                  <c:v>19.372392022513417</c:v>
                </c:pt>
                <c:pt idx="5025">
                  <c:v>18.147994064934704</c:v>
                </c:pt>
                <c:pt idx="5026">
                  <c:v>-6.2312775099193036</c:v>
                </c:pt>
                <c:pt idx="5027">
                  <c:v>12.233250314396253</c:v>
                </c:pt>
                <c:pt idx="5028">
                  <c:v>53.798272377336261</c:v>
                </c:pt>
                <c:pt idx="5029">
                  <c:v>45.626251623510484</c:v>
                </c:pt>
                <c:pt idx="5030">
                  <c:v>38.883255721409107</c:v>
                </c:pt>
                <c:pt idx="5031">
                  <c:v>-7.7855393890039787E-2</c:v>
                </c:pt>
                <c:pt idx="5032">
                  <c:v>15.458498632889228</c:v>
                </c:pt>
                <c:pt idx="5033">
                  <c:v>16.763024589342415</c:v>
                </c:pt>
                <c:pt idx="5034">
                  <c:v>21.899467395266676</c:v>
                </c:pt>
                <c:pt idx="5035">
                  <c:v>63.185922361238113</c:v>
                </c:pt>
                <c:pt idx="5036">
                  <c:v>14.354811023497438</c:v>
                </c:pt>
                <c:pt idx="5037">
                  <c:v>-4.8168196253382174</c:v>
                </c:pt>
                <c:pt idx="5038">
                  <c:v>8.2992249157126086</c:v>
                </c:pt>
                <c:pt idx="5039">
                  <c:v>46.722068733218293</c:v>
                </c:pt>
                <c:pt idx="5040">
                  <c:v>19.62760684490922</c:v>
                </c:pt>
                <c:pt idx="5041">
                  <c:v>14.700259204083171</c:v>
                </c:pt>
                <c:pt idx="5042">
                  <c:v>-25.3322929434886</c:v>
                </c:pt>
                <c:pt idx="5043">
                  <c:v>-30.101870972088186</c:v>
                </c:pt>
                <c:pt idx="5044">
                  <c:v>-27.511279507901953</c:v>
                </c:pt>
                <c:pt idx="5045">
                  <c:v>30.690167793193439</c:v>
                </c:pt>
                <c:pt idx="5046">
                  <c:v>10.649559381636864</c:v>
                </c:pt>
                <c:pt idx="5047">
                  <c:v>22.879475874895352</c:v>
                </c:pt>
                <c:pt idx="5048">
                  <c:v>5.8742827103360842</c:v>
                </c:pt>
                <c:pt idx="5049">
                  <c:v>28.978752898575909</c:v>
                </c:pt>
                <c:pt idx="5050">
                  <c:v>32.899984906899945</c:v>
                </c:pt>
                <c:pt idx="5051">
                  <c:v>35.074089784084919</c:v>
                </c:pt>
                <c:pt idx="5052">
                  <c:v>-2.7100404864887353</c:v>
                </c:pt>
                <c:pt idx="5053">
                  <c:v>4.0445629359798492</c:v>
                </c:pt>
                <c:pt idx="5054">
                  <c:v>-1.3757878977484472</c:v>
                </c:pt>
                <c:pt idx="5055">
                  <c:v>1.2163315940138386</c:v>
                </c:pt>
                <c:pt idx="5056">
                  <c:v>1.8348072195058802</c:v>
                </c:pt>
                <c:pt idx="5057">
                  <c:v>36.794535617463453</c:v>
                </c:pt>
                <c:pt idx="5058">
                  <c:v>47.169504591747405</c:v>
                </c:pt>
                <c:pt idx="5059">
                  <c:v>49.101227517097193</c:v>
                </c:pt>
                <c:pt idx="5060">
                  <c:v>-17.766754273237389</c:v>
                </c:pt>
                <c:pt idx="5061">
                  <c:v>13.847754986667733</c:v>
                </c:pt>
                <c:pt idx="5062">
                  <c:v>-2.7954929331241773</c:v>
                </c:pt>
                <c:pt idx="5063">
                  <c:v>21.4806476321879</c:v>
                </c:pt>
                <c:pt idx="5064">
                  <c:v>73.149726072035406</c:v>
                </c:pt>
                <c:pt idx="5065">
                  <c:v>62.185960530762316</c:v>
                </c:pt>
                <c:pt idx="5066">
                  <c:v>50.753407349379422</c:v>
                </c:pt>
                <c:pt idx="5067">
                  <c:v>-27.498491855443564</c:v>
                </c:pt>
                <c:pt idx="5068">
                  <c:v>-25.661424374402145</c:v>
                </c:pt>
                <c:pt idx="5069">
                  <c:v>-11.05527113253552</c:v>
                </c:pt>
                <c:pt idx="5070">
                  <c:v>7.541844986573774</c:v>
                </c:pt>
                <c:pt idx="5071">
                  <c:v>50.805804045025781</c:v>
                </c:pt>
                <c:pt idx="5072">
                  <c:v>34.221539405937186</c:v>
                </c:pt>
                <c:pt idx="5073">
                  <c:v>50.401402497498189</c:v>
                </c:pt>
                <c:pt idx="5074">
                  <c:v>37.866427810026096</c:v>
                </c:pt>
                <c:pt idx="5075">
                  <c:v>14.308810325431017</c:v>
                </c:pt>
                <c:pt idx="5076">
                  <c:v>41.800766589758567</c:v>
                </c:pt>
                <c:pt idx="5077">
                  <c:v>28.577905359659553</c:v>
                </c:pt>
                <c:pt idx="5078">
                  <c:v>4.5744963231851328</c:v>
                </c:pt>
                <c:pt idx="5079">
                  <c:v>66.77497954695805</c:v>
                </c:pt>
                <c:pt idx="5080">
                  <c:v>12.870874481883799</c:v>
                </c:pt>
                <c:pt idx="5081">
                  <c:v>14.747868239357704</c:v>
                </c:pt>
                <c:pt idx="5082">
                  <c:v>3.0761572430401865</c:v>
                </c:pt>
                <c:pt idx="5083">
                  <c:v>57.616704690784879</c:v>
                </c:pt>
                <c:pt idx="5084">
                  <c:v>-7.0690508064644799</c:v>
                </c:pt>
                <c:pt idx="5085">
                  <c:v>63.436160404627593</c:v>
                </c:pt>
                <c:pt idx="5086">
                  <c:v>0.52972259612435479</c:v>
                </c:pt>
                <c:pt idx="5087">
                  <c:v>-21.323467228178213</c:v>
                </c:pt>
                <c:pt idx="5088">
                  <c:v>-0.25558922085860974</c:v>
                </c:pt>
                <c:pt idx="5089">
                  <c:v>5.5166827813794814</c:v>
                </c:pt>
                <c:pt idx="5090">
                  <c:v>7.0467651471879407</c:v>
                </c:pt>
                <c:pt idx="5091">
                  <c:v>9.1508727340516067</c:v>
                </c:pt>
                <c:pt idx="5092">
                  <c:v>88.688259158522769</c:v>
                </c:pt>
                <c:pt idx="5093">
                  <c:v>101.28758148803718</c:v>
                </c:pt>
                <c:pt idx="5094">
                  <c:v>51.447187276090801</c:v>
                </c:pt>
                <c:pt idx="5095">
                  <c:v>-19.33976659443454</c:v>
                </c:pt>
                <c:pt idx="5096">
                  <c:v>29.724103408296713</c:v>
                </c:pt>
                <c:pt idx="5097">
                  <c:v>14.35106597662589</c:v>
                </c:pt>
                <c:pt idx="5098">
                  <c:v>-6.5030030298131694</c:v>
                </c:pt>
                <c:pt idx="5099">
                  <c:v>-3.8483553496649088</c:v>
                </c:pt>
                <c:pt idx="5100">
                  <c:v>15.140347570161131</c:v>
                </c:pt>
                <c:pt idx="5101">
                  <c:v>52.296864019783769</c:v>
                </c:pt>
                <c:pt idx="5102">
                  <c:v>-26.639219987750927</c:v>
                </c:pt>
                <c:pt idx="5103">
                  <c:v>9.8426006784154048</c:v>
                </c:pt>
                <c:pt idx="5104">
                  <c:v>0.46739863388633457</c:v>
                </c:pt>
                <c:pt idx="5105">
                  <c:v>2.1093647789844749</c:v>
                </c:pt>
                <c:pt idx="5106">
                  <c:v>-29.040974409205411</c:v>
                </c:pt>
                <c:pt idx="5107">
                  <c:v>46.993413534746523</c:v>
                </c:pt>
                <c:pt idx="5108">
                  <c:v>0.99255619714816068</c:v>
                </c:pt>
                <c:pt idx="5109">
                  <c:v>-30.988654152808643</c:v>
                </c:pt>
                <c:pt idx="5110">
                  <c:v>-2.3987460155143854</c:v>
                </c:pt>
                <c:pt idx="5111">
                  <c:v>31.94537618840253</c:v>
                </c:pt>
                <c:pt idx="5112">
                  <c:v>21.997530230453986</c:v>
                </c:pt>
                <c:pt idx="5113">
                  <c:v>-9.8910659717289136</c:v>
                </c:pt>
                <c:pt idx="5114">
                  <c:v>10.351349362011979</c:v>
                </c:pt>
                <c:pt idx="5115">
                  <c:v>-22.386797007275046</c:v>
                </c:pt>
                <c:pt idx="5116">
                  <c:v>45.119681774229846</c:v>
                </c:pt>
                <c:pt idx="5117">
                  <c:v>1.6272236145298635</c:v>
                </c:pt>
                <c:pt idx="5118">
                  <c:v>18.934526188239158</c:v>
                </c:pt>
                <c:pt idx="5119">
                  <c:v>21.308528337866754</c:v>
                </c:pt>
                <c:pt idx="5120">
                  <c:v>21.078580624694162</c:v>
                </c:pt>
                <c:pt idx="5121">
                  <c:v>3.3195910159745394</c:v>
                </c:pt>
                <c:pt idx="5122">
                  <c:v>20.130624048641955</c:v>
                </c:pt>
                <c:pt idx="5123">
                  <c:v>-27.169940115401307</c:v>
                </c:pt>
                <c:pt idx="5124">
                  <c:v>20.389389968298282</c:v>
                </c:pt>
                <c:pt idx="5125">
                  <c:v>-2.5833551243680639</c:v>
                </c:pt>
                <c:pt idx="5126">
                  <c:v>6.6620033396028449</c:v>
                </c:pt>
                <c:pt idx="5127">
                  <c:v>-29.272970628779216</c:v>
                </c:pt>
                <c:pt idx="5128">
                  <c:v>0.15317292629056695</c:v>
                </c:pt>
                <c:pt idx="5129">
                  <c:v>11.500037440827743</c:v>
                </c:pt>
                <c:pt idx="5130">
                  <c:v>-26.366641313979652</c:v>
                </c:pt>
                <c:pt idx="5131">
                  <c:v>44.413573621658458</c:v>
                </c:pt>
                <c:pt idx="5132">
                  <c:v>9.0754342638806005</c:v>
                </c:pt>
                <c:pt idx="5133">
                  <c:v>24.434477720895604</c:v>
                </c:pt>
                <c:pt idx="5134">
                  <c:v>9.4000759745551843</c:v>
                </c:pt>
                <c:pt idx="5135">
                  <c:v>27.274642022528553</c:v>
                </c:pt>
                <c:pt idx="5136">
                  <c:v>64.906401310729635</c:v>
                </c:pt>
                <c:pt idx="5137">
                  <c:v>-32.79543227579294</c:v>
                </c:pt>
                <c:pt idx="5138">
                  <c:v>-3.6291108746995397</c:v>
                </c:pt>
                <c:pt idx="5139">
                  <c:v>49.750183879449494</c:v>
                </c:pt>
                <c:pt idx="5140">
                  <c:v>46.607512774415774</c:v>
                </c:pt>
                <c:pt idx="5141">
                  <c:v>-19.576608414858605</c:v>
                </c:pt>
                <c:pt idx="5142">
                  <c:v>16.986833122851699</c:v>
                </c:pt>
                <c:pt idx="5143">
                  <c:v>-14.712926940399004</c:v>
                </c:pt>
                <c:pt idx="5144">
                  <c:v>7.1558236691841852</c:v>
                </c:pt>
                <c:pt idx="5145">
                  <c:v>-16.969905319343109</c:v>
                </c:pt>
                <c:pt idx="5146">
                  <c:v>-4.764074859248483</c:v>
                </c:pt>
                <c:pt idx="5147">
                  <c:v>24.40194460133775</c:v>
                </c:pt>
                <c:pt idx="5148">
                  <c:v>11.954613508808452</c:v>
                </c:pt>
                <c:pt idx="5149">
                  <c:v>20.535820209267591</c:v>
                </c:pt>
                <c:pt idx="5150">
                  <c:v>-26.339100105489489</c:v>
                </c:pt>
                <c:pt idx="5151">
                  <c:v>-17.838234950124647</c:v>
                </c:pt>
                <c:pt idx="5152">
                  <c:v>-7.4251731586131156</c:v>
                </c:pt>
                <c:pt idx="5153">
                  <c:v>3.8941932914839406</c:v>
                </c:pt>
                <c:pt idx="5154">
                  <c:v>2.0100484383468205</c:v>
                </c:pt>
                <c:pt idx="5155">
                  <c:v>-3.3792714185767152</c:v>
                </c:pt>
                <c:pt idx="5156">
                  <c:v>18.369029784741553</c:v>
                </c:pt>
                <c:pt idx="5157">
                  <c:v>17.752848780794242</c:v>
                </c:pt>
                <c:pt idx="5158">
                  <c:v>26.085893667037425</c:v>
                </c:pt>
                <c:pt idx="5159">
                  <c:v>-46.542547399345239</c:v>
                </c:pt>
                <c:pt idx="5160">
                  <c:v>-12.560232490014036</c:v>
                </c:pt>
                <c:pt idx="5161">
                  <c:v>-20.480895425664691</c:v>
                </c:pt>
                <c:pt idx="5162">
                  <c:v>47.329994720479405</c:v>
                </c:pt>
                <c:pt idx="5163">
                  <c:v>17.747265090255336</c:v>
                </c:pt>
                <c:pt idx="5164">
                  <c:v>30.452562140633916</c:v>
                </c:pt>
                <c:pt idx="5165">
                  <c:v>6.5827393750153531</c:v>
                </c:pt>
                <c:pt idx="5166">
                  <c:v>33.195970773683619</c:v>
                </c:pt>
                <c:pt idx="5167">
                  <c:v>-28.074120469810754</c:v>
                </c:pt>
                <c:pt idx="5168">
                  <c:v>6.3659926587200761</c:v>
                </c:pt>
                <c:pt idx="5169">
                  <c:v>78.542196521112288</c:v>
                </c:pt>
                <c:pt idx="5170">
                  <c:v>59.529366361104508</c:v>
                </c:pt>
                <c:pt idx="5171">
                  <c:v>-11.92202991527399</c:v>
                </c:pt>
                <c:pt idx="5172">
                  <c:v>-5.7912220475063059</c:v>
                </c:pt>
                <c:pt idx="5173">
                  <c:v>26.861791855048523</c:v>
                </c:pt>
                <c:pt idx="5174">
                  <c:v>79.247963984940824</c:v>
                </c:pt>
                <c:pt idx="5175">
                  <c:v>95.244811395509004</c:v>
                </c:pt>
                <c:pt idx="5176">
                  <c:v>36.841862166463294</c:v>
                </c:pt>
                <c:pt idx="5177">
                  <c:v>36.989729293170036</c:v>
                </c:pt>
                <c:pt idx="5178">
                  <c:v>31.711169962572626</c:v>
                </c:pt>
                <c:pt idx="5179">
                  <c:v>11.531236147233519</c:v>
                </c:pt>
                <c:pt idx="5180">
                  <c:v>7.4446596529582623</c:v>
                </c:pt>
                <c:pt idx="5181">
                  <c:v>22.523166582158446</c:v>
                </c:pt>
                <c:pt idx="5182">
                  <c:v>-10.828825208436985</c:v>
                </c:pt>
                <c:pt idx="5183">
                  <c:v>34.236641825970416</c:v>
                </c:pt>
                <c:pt idx="5184">
                  <c:v>0.35917847335643061</c:v>
                </c:pt>
                <c:pt idx="5185">
                  <c:v>-8.4532338294890046</c:v>
                </c:pt>
                <c:pt idx="5186">
                  <c:v>-5.6348007049083026</c:v>
                </c:pt>
                <c:pt idx="5187">
                  <c:v>-3.3417023521524483</c:v>
                </c:pt>
                <c:pt idx="5188">
                  <c:v>13.616101273701474</c:v>
                </c:pt>
                <c:pt idx="5189">
                  <c:v>36.476943705029072</c:v>
                </c:pt>
                <c:pt idx="5190">
                  <c:v>15.971518074847847</c:v>
                </c:pt>
                <c:pt idx="5191">
                  <c:v>12.540221248230967</c:v>
                </c:pt>
                <c:pt idx="5192">
                  <c:v>24.20938371063539</c:v>
                </c:pt>
                <c:pt idx="5193">
                  <c:v>8.8234597668879005</c:v>
                </c:pt>
                <c:pt idx="5194">
                  <c:v>-32.470692481205354</c:v>
                </c:pt>
                <c:pt idx="5195">
                  <c:v>67.35709963005597</c:v>
                </c:pt>
                <c:pt idx="5196">
                  <c:v>25.274702127550036</c:v>
                </c:pt>
                <c:pt idx="5197">
                  <c:v>34.505964748151513</c:v>
                </c:pt>
                <c:pt idx="5198">
                  <c:v>-38.184427259798504</c:v>
                </c:pt>
                <c:pt idx="5199">
                  <c:v>-7.0343049438112759</c:v>
                </c:pt>
                <c:pt idx="5200">
                  <c:v>24.537275521139403</c:v>
                </c:pt>
                <c:pt idx="5201">
                  <c:v>2.7208407048570398</c:v>
                </c:pt>
                <c:pt idx="5202">
                  <c:v>43.445855898809583</c:v>
                </c:pt>
                <c:pt idx="5203">
                  <c:v>4.3230429249574964</c:v>
                </c:pt>
                <c:pt idx="5204">
                  <c:v>7.7130002555665396</c:v>
                </c:pt>
                <c:pt idx="5205">
                  <c:v>23.438029234740259</c:v>
                </c:pt>
                <c:pt idx="5206">
                  <c:v>18.052163302105427</c:v>
                </c:pt>
                <c:pt idx="5207">
                  <c:v>28.981697447608827</c:v>
                </c:pt>
                <c:pt idx="5208">
                  <c:v>12.159461435760118</c:v>
                </c:pt>
                <c:pt idx="5209">
                  <c:v>16.474034565966356</c:v>
                </c:pt>
                <c:pt idx="5210">
                  <c:v>25.77716912481198</c:v>
                </c:pt>
                <c:pt idx="5211">
                  <c:v>-6.8837671738278754</c:v>
                </c:pt>
                <c:pt idx="5212">
                  <c:v>31.976982403581566</c:v>
                </c:pt>
                <c:pt idx="5213">
                  <c:v>33.243229744800374</c:v>
                </c:pt>
                <c:pt idx="5214">
                  <c:v>38.310887434313308</c:v>
                </c:pt>
                <c:pt idx="5215">
                  <c:v>11.573420971329412</c:v>
                </c:pt>
                <c:pt idx="5216">
                  <c:v>35.290487497573274</c:v>
                </c:pt>
                <c:pt idx="5217">
                  <c:v>20.27662696553131</c:v>
                </c:pt>
                <c:pt idx="5218">
                  <c:v>11.102813523629445</c:v>
                </c:pt>
                <c:pt idx="5219">
                  <c:v>-13.519062671184205</c:v>
                </c:pt>
                <c:pt idx="5220">
                  <c:v>-13.946768339283278</c:v>
                </c:pt>
                <c:pt idx="5221">
                  <c:v>-26.691930751780802</c:v>
                </c:pt>
                <c:pt idx="5222">
                  <c:v>45.469761862160198</c:v>
                </c:pt>
                <c:pt idx="5223">
                  <c:v>48.708741192000012</c:v>
                </c:pt>
                <c:pt idx="5224">
                  <c:v>18.290149754707492</c:v>
                </c:pt>
                <c:pt idx="5225">
                  <c:v>-23.722119379297148</c:v>
                </c:pt>
                <c:pt idx="5226">
                  <c:v>3.4070984428946161</c:v>
                </c:pt>
                <c:pt idx="5227">
                  <c:v>25.238826299267579</c:v>
                </c:pt>
                <c:pt idx="5228">
                  <c:v>-2.2179728588205405</c:v>
                </c:pt>
                <c:pt idx="5229">
                  <c:v>3.3760661449801246</c:v>
                </c:pt>
                <c:pt idx="5230">
                  <c:v>23.259824636144145</c:v>
                </c:pt>
                <c:pt idx="5231">
                  <c:v>7.1137791112292375</c:v>
                </c:pt>
                <c:pt idx="5232">
                  <c:v>36.673880696521927</c:v>
                </c:pt>
                <c:pt idx="5233">
                  <c:v>16.921164413542016</c:v>
                </c:pt>
                <c:pt idx="5234">
                  <c:v>60.428204664860075</c:v>
                </c:pt>
                <c:pt idx="5235">
                  <c:v>36.501986604981482</c:v>
                </c:pt>
                <c:pt idx="5236">
                  <c:v>7.8278526267460906</c:v>
                </c:pt>
                <c:pt idx="5237">
                  <c:v>18.945766451277478</c:v>
                </c:pt>
                <c:pt idx="5238">
                  <c:v>-26.491092295817129</c:v>
                </c:pt>
                <c:pt idx="5239">
                  <c:v>28.056199273062997</c:v>
                </c:pt>
                <c:pt idx="5240">
                  <c:v>18.922992923161331</c:v>
                </c:pt>
                <c:pt idx="5241">
                  <c:v>13.661573093631125</c:v>
                </c:pt>
                <c:pt idx="5242">
                  <c:v>27.233734856534745</c:v>
                </c:pt>
                <c:pt idx="5243">
                  <c:v>39.900125690051247</c:v>
                </c:pt>
                <c:pt idx="5244">
                  <c:v>-18.707705928162781</c:v>
                </c:pt>
                <c:pt idx="5245">
                  <c:v>22.501119908942876</c:v>
                </c:pt>
                <c:pt idx="5246">
                  <c:v>17.306593416768614</c:v>
                </c:pt>
                <c:pt idx="5247">
                  <c:v>17.220908875266332</c:v>
                </c:pt>
                <c:pt idx="5248">
                  <c:v>34.417149877015518</c:v>
                </c:pt>
                <c:pt idx="5249">
                  <c:v>-1.4520251331406506</c:v>
                </c:pt>
                <c:pt idx="5250">
                  <c:v>2.3227505043613292</c:v>
                </c:pt>
                <c:pt idx="5251">
                  <c:v>68.432034992042645</c:v>
                </c:pt>
                <c:pt idx="5252">
                  <c:v>29.63814312174954</c:v>
                </c:pt>
                <c:pt idx="5253">
                  <c:v>15.00397742264864</c:v>
                </c:pt>
                <c:pt idx="5254">
                  <c:v>16.029221063262515</c:v>
                </c:pt>
                <c:pt idx="5255">
                  <c:v>-21.737440172397264</c:v>
                </c:pt>
                <c:pt idx="5256">
                  <c:v>-19.791622576162943</c:v>
                </c:pt>
                <c:pt idx="5257">
                  <c:v>10.933055486107472</c:v>
                </c:pt>
                <c:pt idx="5258">
                  <c:v>-0.53257977205197948</c:v>
                </c:pt>
                <c:pt idx="5259">
                  <c:v>49.797933607547677</c:v>
                </c:pt>
                <c:pt idx="5260">
                  <c:v>54.918290247424729</c:v>
                </c:pt>
                <c:pt idx="5261">
                  <c:v>68.91270473177417</c:v>
                </c:pt>
                <c:pt idx="5262">
                  <c:v>28.825280009872024</c:v>
                </c:pt>
                <c:pt idx="5263">
                  <c:v>23.334394699423367</c:v>
                </c:pt>
                <c:pt idx="5264">
                  <c:v>15.350612039606844</c:v>
                </c:pt>
                <c:pt idx="5265">
                  <c:v>49.868591232666219</c:v>
                </c:pt>
                <c:pt idx="5266">
                  <c:v>4.6994097188464341</c:v>
                </c:pt>
                <c:pt idx="5267">
                  <c:v>18.443291097996784</c:v>
                </c:pt>
                <c:pt idx="5268">
                  <c:v>-20.77455943774514</c:v>
                </c:pt>
                <c:pt idx="5269">
                  <c:v>4.4112176443706606</c:v>
                </c:pt>
                <c:pt idx="5270">
                  <c:v>59.854664314707271</c:v>
                </c:pt>
                <c:pt idx="5271">
                  <c:v>50.383523640083958</c:v>
                </c:pt>
                <c:pt idx="5272">
                  <c:v>15.5951549747098</c:v>
                </c:pt>
                <c:pt idx="5273">
                  <c:v>28.577448531987471</c:v>
                </c:pt>
                <c:pt idx="5274">
                  <c:v>18.928634607290444</c:v>
                </c:pt>
                <c:pt idx="5275">
                  <c:v>-11.623968890040377</c:v>
                </c:pt>
                <c:pt idx="5276">
                  <c:v>46.634161024350988</c:v>
                </c:pt>
                <c:pt idx="5277">
                  <c:v>5.676226372079519</c:v>
                </c:pt>
                <c:pt idx="5278">
                  <c:v>23.671415084048395</c:v>
                </c:pt>
                <c:pt idx="5279">
                  <c:v>-27.572247864781911</c:v>
                </c:pt>
                <c:pt idx="5280">
                  <c:v>-1.9886048749029199</c:v>
                </c:pt>
                <c:pt idx="5281">
                  <c:v>7.4979157665956988</c:v>
                </c:pt>
                <c:pt idx="5282">
                  <c:v>-3.3885320527835967</c:v>
                </c:pt>
                <c:pt idx="5283">
                  <c:v>18.680457794462765</c:v>
                </c:pt>
                <c:pt idx="5284">
                  <c:v>38.587682991505154</c:v>
                </c:pt>
                <c:pt idx="5285">
                  <c:v>-30.750113265292509</c:v>
                </c:pt>
                <c:pt idx="5286">
                  <c:v>-21.72423445790896</c:v>
                </c:pt>
                <c:pt idx="5287">
                  <c:v>57.278126166209844</c:v>
                </c:pt>
                <c:pt idx="5288">
                  <c:v>17.240043253269814</c:v>
                </c:pt>
                <c:pt idx="5289">
                  <c:v>29.121960278229789</c:v>
                </c:pt>
                <c:pt idx="5290">
                  <c:v>3.3261229936765191</c:v>
                </c:pt>
                <c:pt idx="5291">
                  <c:v>11.980062010405948</c:v>
                </c:pt>
                <c:pt idx="5292">
                  <c:v>32.256423967140435</c:v>
                </c:pt>
                <c:pt idx="5293">
                  <c:v>29.43828250519049</c:v>
                </c:pt>
                <c:pt idx="5294">
                  <c:v>15.255695512785447</c:v>
                </c:pt>
                <c:pt idx="5295">
                  <c:v>-26.702524731094115</c:v>
                </c:pt>
                <c:pt idx="5296">
                  <c:v>41.557541359787258</c:v>
                </c:pt>
                <c:pt idx="5297">
                  <c:v>11.060836836791271</c:v>
                </c:pt>
                <c:pt idx="5298">
                  <c:v>36.432515412218933</c:v>
                </c:pt>
                <c:pt idx="5299">
                  <c:v>56.427766813632203</c:v>
                </c:pt>
                <c:pt idx="5300">
                  <c:v>58.21392840344631</c:v>
                </c:pt>
                <c:pt idx="5301">
                  <c:v>10.800555455721923</c:v>
                </c:pt>
                <c:pt idx="5302">
                  <c:v>31.999412104873393</c:v>
                </c:pt>
                <c:pt idx="5303">
                  <c:v>18.631239253958693</c:v>
                </c:pt>
                <c:pt idx="5304">
                  <c:v>-25.280944919255411</c:v>
                </c:pt>
                <c:pt idx="5305">
                  <c:v>6.4110304222662151</c:v>
                </c:pt>
                <c:pt idx="5306">
                  <c:v>4.73941446249846</c:v>
                </c:pt>
                <c:pt idx="5307">
                  <c:v>51.833222686953704</c:v>
                </c:pt>
                <c:pt idx="5308">
                  <c:v>39.435580795422375</c:v>
                </c:pt>
                <c:pt idx="5309">
                  <c:v>48.259088585987264</c:v>
                </c:pt>
                <c:pt idx="5310">
                  <c:v>30.881696242939398</c:v>
                </c:pt>
                <c:pt idx="5311">
                  <c:v>58.429773925227053</c:v>
                </c:pt>
                <c:pt idx="5312">
                  <c:v>56.569524016114386</c:v>
                </c:pt>
                <c:pt idx="5313">
                  <c:v>-13.686873424745722</c:v>
                </c:pt>
                <c:pt idx="5314">
                  <c:v>15.425473428098609</c:v>
                </c:pt>
                <c:pt idx="5315">
                  <c:v>-2.0862913482620753</c:v>
                </c:pt>
                <c:pt idx="5316">
                  <c:v>41.972913867949643</c:v>
                </c:pt>
                <c:pt idx="5317">
                  <c:v>-5.7116952378845891</c:v>
                </c:pt>
                <c:pt idx="5318">
                  <c:v>26.874589868845113</c:v>
                </c:pt>
                <c:pt idx="5319">
                  <c:v>22.054086656799569</c:v>
                </c:pt>
                <c:pt idx="5320">
                  <c:v>1.609466566550853</c:v>
                </c:pt>
                <c:pt idx="5321">
                  <c:v>-37.8173099724455</c:v>
                </c:pt>
                <c:pt idx="5322">
                  <c:v>59.543793851203283</c:v>
                </c:pt>
                <c:pt idx="5323">
                  <c:v>25.066836655792606</c:v>
                </c:pt>
                <c:pt idx="5324">
                  <c:v>-3.8987000067274535</c:v>
                </c:pt>
                <c:pt idx="5325">
                  <c:v>19.785396864709348</c:v>
                </c:pt>
                <c:pt idx="5326">
                  <c:v>53.064040068154114</c:v>
                </c:pt>
                <c:pt idx="5327">
                  <c:v>-3.7455448382037901</c:v>
                </c:pt>
                <c:pt idx="5328">
                  <c:v>46.484155154989288</c:v>
                </c:pt>
                <c:pt idx="5329">
                  <c:v>-7.5563497075828163</c:v>
                </c:pt>
                <c:pt idx="5330">
                  <c:v>2.5362078932429393</c:v>
                </c:pt>
                <c:pt idx="5331">
                  <c:v>3.6212612057015798</c:v>
                </c:pt>
                <c:pt idx="5332">
                  <c:v>17.854410862811683</c:v>
                </c:pt>
                <c:pt idx="5333">
                  <c:v>4.0721132360252117</c:v>
                </c:pt>
                <c:pt idx="5334">
                  <c:v>-6.2580895939668908</c:v>
                </c:pt>
                <c:pt idx="5335">
                  <c:v>66.153823961241201</c:v>
                </c:pt>
                <c:pt idx="5336">
                  <c:v>18.462672388719245</c:v>
                </c:pt>
                <c:pt idx="5337">
                  <c:v>11.707157476009021</c:v>
                </c:pt>
                <c:pt idx="5338">
                  <c:v>3.8023836419216757</c:v>
                </c:pt>
                <c:pt idx="5339">
                  <c:v>47.592025150325497</c:v>
                </c:pt>
                <c:pt idx="5340">
                  <c:v>41.250382661009802</c:v>
                </c:pt>
                <c:pt idx="5341">
                  <c:v>32.675758276101604</c:v>
                </c:pt>
                <c:pt idx="5342">
                  <c:v>27.069539436959719</c:v>
                </c:pt>
                <c:pt idx="5343">
                  <c:v>24.862051573492447</c:v>
                </c:pt>
                <c:pt idx="5344">
                  <c:v>50.524521561117695</c:v>
                </c:pt>
                <c:pt idx="5345">
                  <c:v>14.345993317192802</c:v>
                </c:pt>
                <c:pt idx="5346">
                  <c:v>17.487955146564619</c:v>
                </c:pt>
                <c:pt idx="5347">
                  <c:v>8.1826823315537887</c:v>
                </c:pt>
                <c:pt idx="5348">
                  <c:v>30.548759985834959</c:v>
                </c:pt>
                <c:pt idx="5349">
                  <c:v>-9.0940257586457065</c:v>
                </c:pt>
                <c:pt idx="5350">
                  <c:v>20.081536711287914</c:v>
                </c:pt>
                <c:pt idx="5351">
                  <c:v>15.54459670983567</c:v>
                </c:pt>
                <c:pt idx="5352">
                  <c:v>-12.131178859354865</c:v>
                </c:pt>
                <c:pt idx="5353">
                  <c:v>-34.95474387394578</c:v>
                </c:pt>
                <c:pt idx="5354">
                  <c:v>-9.2962338580965334</c:v>
                </c:pt>
                <c:pt idx="5355">
                  <c:v>-16.326664375553491</c:v>
                </c:pt>
                <c:pt idx="5356">
                  <c:v>9.6282467407740437</c:v>
                </c:pt>
                <c:pt idx="5357">
                  <c:v>26.542336480830567</c:v>
                </c:pt>
                <c:pt idx="5358">
                  <c:v>20.244232200076041</c:v>
                </c:pt>
                <c:pt idx="5359">
                  <c:v>-22.191620165004959</c:v>
                </c:pt>
                <c:pt idx="5360">
                  <c:v>2.8217653282514492</c:v>
                </c:pt>
                <c:pt idx="5361">
                  <c:v>14.408487551721738</c:v>
                </c:pt>
                <c:pt idx="5362">
                  <c:v>7.6813535336471759</c:v>
                </c:pt>
                <c:pt idx="5363">
                  <c:v>-0.56134734566909805</c:v>
                </c:pt>
                <c:pt idx="5364">
                  <c:v>-11.39712465137705</c:v>
                </c:pt>
                <c:pt idx="5365">
                  <c:v>2.4318721454961199</c:v>
                </c:pt>
                <c:pt idx="5366">
                  <c:v>23.788533847426258</c:v>
                </c:pt>
                <c:pt idx="5367">
                  <c:v>36.063592550447325</c:v>
                </c:pt>
                <c:pt idx="5368">
                  <c:v>-1.8466422648617851</c:v>
                </c:pt>
                <c:pt idx="5369">
                  <c:v>-9.6933493175468843</c:v>
                </c:pt>
                <c:pt idx="5370">
                  <c:v>-27.576683889946498</c:v>
                </c:pt>
                <c:pt idx="5371">
                  <c:v>3.4040794078240508</c:v>
                </c:pt>
                <c:pt idx="5372">
                  <c:v>55.369672540818883</c:v>
                </c:pt>
                <c:pt idx="5373">
                  <c:v>20.57469655119861</c:v>
                </c:pt>
                <c:pt idx="5374">
                  <c:v>18.52866707826897</c:v>
                </c:pt>
                <c:pt idx="5375">
                  <c:v>76.467773062509892</c:v>
                </c:pt>
                <c:pt idx="5376">
                  <c:v>28.599740836534426</c:v>
                </c:pt>
                <c:pt idx="5377">
                  <c:v>-1.2524057458509972</c:v>
                </c:pt>
                <c:pt idx="5378">
                  <c:v>17.283552653606755</c:v>
                </c:pt>
                <c:pt idx="5379">
                  <c:v>-49.6741051709689</c:v>
                </c:pt>
                <c:pt idx="5380">
                  <c:v>-9.4988474627867525</c:v>
                </c:pt>
                <c:pt idx="5381">
                  <c:v>14.385844019011206</c:v>
                </c:pt>
                <c:pt idx="5382">
                  <c:v>-7.004606088301176</c:v>
                </c:pt>
                <c:pt idx="5383">
                  <c:v>-25.800052862485337</c:v>
                </c:pt>
                <c:pt idx="5384">
                  <c:v>-4.8799139368886673</c:v>
                </c:pt>
                <c:pt idx="5385">
                  <c:v>-0.48016357620184047</c:v>
                </c:pt>
                <c:pt idx="5386">
                  <c:v>-0.72298772575818582</c:v>
                </c:pt>
                <c:pt idx="5387">
                  <c:v>-9.4215111034279104</c:v>
                </c:pt>
                <c:pt idx="5388">
                  <c:v>18.537313698639771</c:v>
                </c:pt>
                <c:pt idx="5389">
                  <c:v>32.683434940432804</c:v>
                </c:pt>
                <c:pt idx="5390">
                  <c:v>43.569457111666352</c:v>
                </c:pt>
                <c:pt idx="5391">
                  <c:v>-6.4529109702581477</c:v>
                </c:pt>
                <c:pt idx="5392">
                  <c:v>28.207161515582364</c:v>
                </c:pt>
                <c:pt idx="5393">
                  <c:v>-29.529820037850158</c:v>
                </c:pt>
                <c:pt idx="5394">
                  <c:v>-16.586419372972816</c:v>
                </c:pt>
                <c:pt idx="5395">
                  <c:v>-14.01863810751529</c:v>
                </c:pt>
                <c:pt idx="5396">
                  <c:v>8.2598879363149056</c:v>
                </c:pt>
                <c:pt idx="5397">
                  <c:v>45.280977357639429</c:v>
                </c:pt>
                <c:pt idx="5398">
                  <c:v>36.441487708439162</c:v>
                </c:pt>
                <c:pt idx="5399">
                  <c:v>5.4114093653347499</c:v>
                </c:pt>
                <c:pt idx="5400">
                  <c:v>-13.21923796365237</c:v>
                </c:pt>
                <c:pt idx="5401">
                  <c:v>-22.096592135634999</c:v>
                </c:pt>
                <c:pt idx="5402">
                  <c:v>-6.3560486118043666</c:v>
                </c:pt>
                <c:pt idx="5403">
                  <c:v>15.898127864708655</c:v>
                </c:pt>
                <c:pt idx="5404">
                  <c:v>62.04231436327791</c:v>
                </c:pt>
                <c:pt idx="5405">
                  <c:v>29.618977905654003</c:v>
                </c:pt>
                <c:pt idx="5406">
                  <c:v>-11.740991930989287</c:v>
                </c:pt>
                <c:pt idx="5407">
                  <c:v>-24.427286910711992</c:v>
                </c:pt>
                <c:pt idx="5408">
                  <c:v>22.498504168038245</c:v>
                </c:pt>
                <c:pt idx="5409">
                  <c:v>17.769977815191719</c:v>
                </c:pt>
                <c:pt idx="5410">
                  <c:v>25.203688038478681</c:v>
                </c:pt>
                <c:pt idx="5411">
                  <c:v>0.94642958438704949</c:v>
                </c:pt>
                <c:pt idx="5412">
                  <c:v>7.2740230293049608</c:v>
                </c:pt>
                <c:pt idx="5413">
                  <c:v>13.457872306734282</c:v>
                </c:pt>
                <c:pt idx="5414">
                  <c:v>-0.60643849632832525</c:v>
                </c:pt>
                <c:pt idx="5415">
                  <c:v>27.934702362513171</c:v>
                </c:pt>
                <c:pt idx="5416">
                  <c:v>36.951594713702377</c:v>
                </c:pt>
                <c:pt idx="5417">
                  <c:v>-10.418435403743592</c:v>
                </c:pt>
                <c:pt idx="5418">
                  <c:v>4.6312576710468703</c:v>
                </c:pt>
                <c:pt idx="5419">
                  <c:v>4.7685893766264105</c:v>
                </c:pt>
                <c:pt idx="5420">
                  <c:v>-12.609777536523961</c:v>
                </c:pt>
                <c:pt idx="5421">
                  <c:v>45.574756622702196</c:v>
                </c:pt>
                <c:pt idx="5422">
                  <c:v>53.943566892013635</c:v>
                </c:pt>
                <c:pt idx="5423">
                  <c:v>51.578315536270509</c:v>
                </c:pt>
                <c:pt idx="5424">
                  <c:v>-18.953775891975557</c:v>
                </c:pt>
                <c:pt idx="5425">
                  <c:v>40.41247154371527</c:v>
                </c:pt>
                <c:pt idx="5426">
                  <c:v>44.294539083231861</c:v>
                </c:pt>
                <c:pt idx="5427">
                  <c:v>4.210205851677971</c:v>
                </c:pt>
                <c:pt idx="5428">
                  <c:v>-1.4080058710583543</c:v>
                </c:pt>
                <c:pt idx="5429">
                  <c:v>20.860105548377824</c:v>
                </c:pt>
                <c:pt idx="5430">
                  <c:v>-1.5858915167363716</c:v>
                </c:pt>
                <c:pt idx="5431">
                  <c:v>-5.0111447490989454</c:v>
                </c:pt>
                <c:pt idx="5432">
                  <c:v>22.608036740335145</c:v>
                </c:pt>
                <c:pt idx="5433">
                  <c:v>26.871826821981255</c:v>
                </c:pt>
                <c:pt idx="5434">
                  <c:v>29.77732595191252</c:v>
                </c:pt>
                <c:pt idx="5435">
                  <c:v>12.990781188348439</c:v>
                </c:pt>
                <c:pt idx="5436">
                  <c:v>9.6705351969971627</c:v>
                </c:pt>
                <c:pt idx="5437">
                  <c:v>37.346547042634612</c:v>
                </c:pt>
                <c:pt idx="5438">
                  <c:v>21.16050456727594</c:v>
                </c:pt>
                <c:pt idx="5439">
                  <c:v>39.419918069124407</c:v>
                </c:pt>
                <c:pt idx="5440">
                  <c:v>35.619034314696478</c:v>
                </c:pt>
                <c:pt idx="5441">
                  <c:v>-17.760811925971389</c:v>
                </c:pt>
                <c:pt idx="5442">
                  <c:v>12.376106494898169</c:v>
                </c:pt>
                <c:pt idx="5443">
                  <c:v>-5.0880849063298541</c:v>
                </c:pt>
                <c:pt idx="5444">
                  <c:v>1.2065724274696747</c:v>
                </c:pt>
                <c:pt idx="5445">
                  <c:v>1.2768553756213352</c:v>
                </c:pt>
                <c:pt idx="5446">
                  <c:v>7.9204929623949267</c:v>
                </c:pt>
                <c:pt idx="5447">
                  <c:v>-9.6341706041093342</c:v>
                </c:pt>
                <c:pt idx="5448">
                  <c:v>12.270810381653652</c:v>
                </c:pt>
                <c:pt idx="5449">
                  <c:v>-10.166156298584303</c:v>
                </c:pt>
                <c:pt idx="5450">
                  <c:v>20.06404565044112</c:v>
                </c:pt>
                <c:pt idx="5451">
                  <c:v>-22.139487029397781</c:v>
                </c:pt>
                <c:pt idx="5452">
                  <c:v>55.143806071934065</c:v>
                </c:pt>
                <c:pt idx="5453">
                  <c:v>28.412852091357944</c:v>
                </c:pt>
                <c:pt idx="5454">
                  <c:v>22.670613973132202</c:v>
                </c:pt>
                <c:pt idx="5455">
                  <c:v>29.817600787063064</c:v>
                </c:pt>
                <c:pt idx="5456">
                  <c:v>36.105821047036905</c:v>
                </c:pt>
                <c:pt idx="5457">
                  <c:v>-24.856627247609154</c:v>
                </c:pt>
                <c:pt idx="5458">
                  <c:v>35.756255885254362</c:v>
                </c:pt>
                <c:pt idx="5459">
                  <c:v>50.514133474067719</c:v>
                </c:pt>
                <c:pt idx="5460">
                  <c:v>9.5795681485026911</c:v>
                </c:pt>
                <c:pt idx="5461">
                  <c:v>14.804466980935265</c:v>
                </c:pt>
                <c:pt idx="5462">
                  <c:v>-9.145058550045011</c:v>
                </c:pt>
                <c:pt idx="5463">
                  <c:v>32.313088079545054</c:v>
                </c:pt>
                <c:pt idx="5464">
                  <c:v>15.718547295134812</c:v>
                </c:pt>
                <c:pt idx="5465">
                  <c:v>23.952855229006072</c:v>
                </c:pt>
                <c:pt idx="5466">
                  <c:v>24.342226256555094</c:v>
                </c:pt>
                <c:pt idx="5467">
                  <c:v>23.578945391582728</c:v>
                </c:pt>
                <c:pt idx="5468">
                  <c:v>-4.7111057424041007</c:v>
                </c:pt>
                <c:pt idx="5469">
                  <c:v>38.275883247409901</c:v>
                </c:pt>
                <c:pt idx="5470">
                  <c:v>43.031506159384669</c:v>
                </c:pt>
                <c:pt idx="5471">
                  <c:v>53.060015233910121</c:v>
                </c:pt>
                <c:pt idx="5472">
                  <c:v>31.797255570654119</c:v>
                </c:pt>
                <c:pt idx="5473">
                  <c:v>8.5264683254304607</c:v>
                </c:pt>
                <c:pt idx="5474">
                  <c:v>18.181048275223738</c:v>
                </c:pt>
                <c:pt idx="5475">
                  <c:v>-2.2777261496319321</c:v>
                </c:pt>
                <c:pt idx="5476">
                  <c:v>-21.259047381243668</c:v>
                </c:pt>
                <c:pt idx="5477">
                  <c:v>19.625947039767901</c:v>
                </c:pt>
                <c:pt idx="5478">
                  <c:v>-0.43332283448569697</c:v>
                </c:pt>
                <c:pt idx="5479">
                  <c:v>18.926721542301703</c:v>
                </c:pt>
                <c:pt idx="5480">
                  <c:v>-4.2826365179959325</c:v>
                </c:pt>
                <c:pt idx="5481">
                  <c:v>-19.950457567823346</c:v>
                </c:pt>
                <c:pt idx="5482">
                  <c:v>1.8274796235915474</c:v>
                </c:pt>
                <c:pt idx="5483">
                  <c:v>32.32010229307194</c:v>
                </c:pt>
                <c:pt idx="5484">
                  <c:v>-3.0032935174192987</c:v>
                </c:pt>
                <c:pt idx="5485">
                  <c:v>36.048011724915263</c:v>
                </c:pt>
                <c:pt idx="5486">
                  <c:v>14.300194932789529</c:v>
                </c:pt>
                <c:pt idx="5487">
                  <c:v>-4.7106614617033165</c:v>
                </c:pt>
                <c:pt idx="5488">
                  <c:v>-6.0329410486569248</c:v>
                </c:pt>
                <c:pt idx="5489">
                  <c:v>12.09436028096564</c:v>
                </c:pt>
                <c:pt idx="5490">
                  <c:v>21.736810490022098</c:v>
                </c:pt>
                <c:pt idx="5491">
                  <c:v>11.26042013993407</c:v>
                </c:pt>
                <c:pt idx="5492">
                  <c:v>31.456379688140949</c:v>
                </c:pt>
                <c:pt idx="5493">
                  <c:v>11.852367137954374</c:v>
                </c:pt>
                <c:pt idx="5494">
                  <c:v>-33.461895326469616</c:v>
                </c:pt>
                <c:pt idx="5495">
                  <c:v>39.751835706935864</c:v>
                </c:pt>
                <c:pt idx="5496">
                  <c:v>5.7618852876249012</c:v>
                </c:pt>
                <c:pt idx="5497">
                  <c:v>20.28185687227414</c:v>
                </c:pt>
                <c:pt idx="5498">
                  <c:v>28.073141837740629</c:v>
                </c:pt>
                <c:pt idx="5499">
                  <c:v>33.580077610801609</c:v>
                </c:pt>
                <c:pt idx="5500">
                  <c:v>25.798018807506178</c:v>
                </c:pt>
                <c:pt idx="5501">
                  <c:v>32.614728425137052</c:v>
                </c:pt>
                <c:pt idx="5502">
                  <c:v>35.367671973059949</c:v>
                </c:pt>
                <c:pt idx="5503">
                  <c:v>-26.428716193040469</c:v>
                </c:pt>
                <c:pt idx="5504">
                  <c:v>8.9711779157174725</c:v>
                </c:pt>
                <c:pt idx="5505">
                  <c:v>106.20993720440974</c:v>
                </c:pt>
                <c:pt idx="5506">
                  <c:v>25.560107161846538</c:v>
                </c:pt>
                <c:pt idx="5507">
                  <c:v>-1.2755852527534581</c:v>
                </c:pt>
                <c:pt idx="5508">
                  <c:v>28.155720444166974</c:v>
                </c:pt>
                <c:pt idx="5509">
                  <c:v>11.347160565394713</c:v>
                </c:pt>
                <c:pt idx="5510">
                  <c:v>43.809431510288555</c:v>
                </c:pt>
                <c:pt idx="5511">
                  <c:v>53.906217981819736</c:v>
                </c:pt>
                <c:pt idx="5512">
                  <c:v>-14.21074350102784</c:v>
                </c:pt>
                <c:pt idx="5513">
                  <c:v>-2.7009164094966946</c:v>
                </c:pt>
                <c:pt idx="5514">
                  <c:v>-19.53940549710267</c:v>
                </c:pt>
                <c:pt idx="5515">
                  <c:v>13.694911178698593</c:v>
                </c:pt>
                <c:pt idx="5516">
                  <c:v>32.980729811770004</c:v>
                </c:pt>
                <c:pt idx="5517">
                  <c:v>18.960808674680884</c:v>
                </c:pt>
                <c:pt idx="5518">
                  <c:v>9.6686400392930842</c:v>
                </c:pt>
                <c:pt idx="5519">
                  <c:v>49.433321625703499</c:v>
                </c:pt>
                <c:pt idx="5520">
                  <c:v>34.92352075646847</c:v>
                </c:pt>
                <c:pt idx="5521">
                  <c:v>29.808517976449064</c:v>
                </c:pt>
                <c:pt idx="5522">
                  <c:v>21.029082440086757</c:v>
                </c:pt>
                <c:pt idx="5523">
                  <c:v>21.180828396549515</c:v>
                </c:pt>
                <c:pt idx="5524">
                  <c:v>31.195454356265902</c:v>
                </c:pt>
                <c:pt idx="5525">
                  <c:v>21.585310533998374</c:v>
                </c:pt>
                <c:pt idx="5526">
                  <c:v>-2.3901198928741465</c:v>
                </c:pt>
                <c:pt idx="5527">
                  <c:v>20.074790305882484</c:v>
                </c:pt>
                <c:pt idx="5528">
                  <c:v>20.3399922174826</c:v>
                </c:pt>
                <c:pt idx="5529">
                  <c:v>-7.5989769949612809</c:v>
                </c:pt>
                <c:pt idx="5530">
                  <c:v>-0.31493698456058111</c:v>
                </c:pt>
                <c:pt idx="5531">
                  <c:v>-22.913119668310607</c:v>
                </c:pt>
                <c:pt idx="5532">
                  <c:v>10.791553709468042</c:v>
                </c:pt>
                <c:pt idx="5533">
                  <c:v>4.6785066012833045</c:v>
                </c:pt>
                <c:pt idx="5534">
                  <c:v>27.306797309630632</c:v>
                </c:pt>
                <c:pt idx="5535">
                  <c:v>30.760956707155618</c:v>
                </c:pt>
                <c:pt idx="5536">
                  <c:v>-0.85653388040437117</c:v>
                </c:pt>
                <c:pt idx="5537">
                  <c:v>26.992174620184308</c:v>
                </c:pt>
                <c:pt idx="5538">
                  <c:v>28.187598392859762</c:v>
                </c:pt>
                <c:pt idx="5539">
                  <c:v>7.127901672256125</c:v>
                </c:pt>
                <c:pt idx="5540">
                  <c:v>21.934208135495755</c:v>
                </c:pt>
                <c:pt idx="5541">
                  <c:v>39.209920710200116</c:v>
                </c:pt>
                <c:pt idx="5542">
                  <c:v>-10.479418442347335</c:v>
                </c:pt>
                <c:pt idx="5543">
                  <c:v>-26.986256092168709</c:v>
                </c:pt>
                <c:pt idx="5544">
                  <c:v>-2.1149911561059654E-2</c:v>
                </c:pt>
                <c:pt idx="5545">
                  <c:v>30.793918646860835</c:v>
                </c:pt>
                <c:pt idx="5546">
                  <c:v>2.9383189820599442</c:v>
                </c:pt>
                <c:pt idx="5547">
                  <c:v>-10.44266850363927</c:v>
                </c:pt>
                <c:pt idx="5548">
                  <c:v>-6.9182959232653021</c:v>
                </c:pt>
                <c:pt idx="5549">
                  <c:v>22.9968395336222</c:v>
                </c:pt>
                <c:pt idx="5550">
                  <c:v>10.156746457091213</c:v>
                </c:pt>
                <c:pt idx="5551">
                  <c:v>17.792196936958153</c:v>
                </c:pt>
                <c:pt idx="5552">
                  <c:v>12.39100101333101</c:v>
                </c:pt>
                <c:pt idx="5553">
                  <c:v>35.854262535789445</c:v>
                </c:pt>
                <c:pt idx="5554">
                  <c:v>10.014475344287666</c:v>
                </c:pt>
                <c:pt idx="5555">
                  <c:v>-2.1992625547880991</c:v>
                </c:pt>
                <c:pt idx="5556">
                  <c:v>31.726006896245128</c:v>
                </c:pt>
                <c:pt idx="5557">
                  <c:v>23.29772134981658</c:v>
                </c:pt>
                <c:pt idx="5558">
                  <c:v>-1.7804342178864001</c:v>
                </c:pt>
                <c:pt idx="5559">
                  <c:v>-17.670875732209264</c:v>
                </c:pt>
                <c:pt idx="5560">
                  <c:v>-19.982873264832783</c:v>
                </c:pt>
                <c:pt idx="5561">
                  <c:v>4.6054725676662898</c:v>
                </c:pt>
                <c:pt idx="5562">
                  <c:v>44.442445461624487</c:v>
                </c:pt>
                <c:pt idx="5563">
                  <c:v>22.242076605351702</c:v>
                </c:pt>
                <c:pt idx="5564">
                  <c:v>-1.4762139932689027</c:v>
                </c:pt>
                <c:pt idx="5565">
                  <c:v>-22.59876714802277</c:v>
                </c:pt>
                <c:pt idx="5566">
                  <c:v>6.9149220046639215</c:v>
                </c:pt>
                <c:pt idx="5567">
                  <c:v>-21.041600919574826</c:v>
                </c:pt>
                <c:pt idx="5568">
                  <c:v>2.2159258333118097</c:v>
                </c:pt>
                <c:pt idx="5569">
                  <c:v>12.553592330390277</c:v>
                </c:pt>
                <c:pt idx="5570">
                  <c:v>-6.6559697781947351</c:v>
                </c:pt>
                <c:pt idx="5571">
                  <c:v>21.909723120071046</c:v>
                </c:pt>
                <c:pt idx="5572">
                  <c:v>25.980909101802393</c:v>
                </c:pt>
                <c:pt idx="5573">
                  <c:v>-36.007832737163547</c:v>
                </c:pt>
                <c:pt idx="5574">
                  <c:v>-42.637024724371805</c:v>
                </c:pt>
                <c:pt idx="5575">
                  <c:v>-1.9000058735327994</c:v>
                </c:pt>
                <c:pt idx="5576">
                  <c:v>22.376195615465612</c:v>
                </c:pt>
                <c:pt idx="5577">
                  <c:v>-0.36124182349606482</c:v>
                </c:pt>
                <c:pt idx="5578">
                  <c:v>2.6090730979708847</c:v>
                </c:pt>
                <c:pt idx="5579">
                  <c:v>8.0045436112513642</c:v>
                </c:pt>
                <c:pt idx="5580">
                  <c:v>19.78238828693565</c:v>
                </c:pt>
                <c:pt idx="5581">
                  <c:v>40.917667552753805</c:v>
                </c:pt>
                <c:pt idx="5582">
                  <c:v>0.25330393634555437</c:v>
                </c:pt>
                <c:pt idx="5583">
                  <c:v>-11.517210515933485</c:v>
                </c:pt>
                <c:pt idx="5584">
                  <c:v>43.523737155206582</c:v>
                </c:pt>
                <c:pt idx="5585">
                  <c:v>7.0867104315320306</c:v>
                </c:pt>
                <c:pt idx="5586">
                  <c:v>8.2947250863071424</c:v>
                </c:pt>
                <c:pt idx="5587">
                  <c:v>-23.089347610572421</c:v>
                </c:pt>
                <c:pt idx="5588">
                  <c:v>42.49901494274166</c:v>
                </c:pt>
                <c:pt idx="5589">
                  <c:v>-11.704097049590409</c:v>
                </c:pt>
                <c:pt idx="5590">
                  <c:v>18.547324496852948</c:v>
                </c:pt>
                <c:pt idx="5591">
                  <c:v>25.925641059987925</c:v>
                </c:pt>
                <c:pt idx="5592">
                  <c:v>29.484148120240036</c:v>
                </c:pt>
                <c:pt idx="5593">
                  <c:v>15.946229815819454</c:v>
                </c:pt>
                <c:pt idx="5594">
                  <c:v>-5.5934776656422294</c:v>
                </c:pt>
                <c:pt idx="5595">
                  <c:v>33.02218374443968</c:v>
                </c:pt>
                <c:pt idx="5596">
                  <c:v>74.608149874432456</c:v>
                </c:pt>
                <c:pt idx="5597">
                  <c:v>50.167714572448219</c:v>
                </c:pt>
                <c:pt idx="5598">
                  <c:v>15.973753008122646</c:v>
                </c:pt>
                <c:pt idx="5599">
                  <c:v>11.076573219862492</c:v>
                </c:pt>
                <c:pt idx="5600">
                  <c:v>27.50051227398216</c:v>
                </c:pt>
                <c:pt idx="5601">
                  <c:v>-28.165240489861382</c:v>
                </c:pt>
                <c:pt idx="5602">
                  <c:v>-34.515783016054399</c:v>
                </c:pt>
                <c:pt idx="5603">
                  <c:v>30.969156449561769</c:v>
                </c:pt>
                <c:pt idx="5604">
                  <c:v>16.534332525299408</c:v>
                </c:pt>
                <c:pt idx="5605">
                  <c:v>27.701782528391846</c:v>
                </c:pt>
                <c:pt idx="5606">
                  <c:v>-22.911923225871266</c:v>
                </c:pt>
                <c:pt idx="5607">
                  <c:v>-2.9045590398963093</c:v>
                </c:pt>
                <c:pt idx="5608">
                  <c:v>20.150052532436753</c:v>
                </c:pt>
                <c:pt idx="5609">
                  <c:v>26.989507134181714</c:v>
                </c:pt>
                <c:pt idx="5610">
                  <c:v>48.446014439614807</c:v>
                </c:pt>
                <c:pt idx="5611">
                  <c:v>7.3277068066721398</c:v>
                </c:pt>
                <c:pt idx="5612">
                  <c:v>49.882517718256054</c:v>
                </c:pt>
                <c:pt idx="5613">
                  <c:v>33.243803159954048</c:v>
                </c:pt>
                <c:pt idx="5614">
                  <c:v>2.9518266531230397</c:v>
                </c:pt>
                <c:pt idx="5615">
                  <c:v>3.1936622225638791</c:v>
                </c:pt>
                <c:pt idx="5616">
                  <c:v>43.725885536483588</c:v>
                </c:pt>
                <c:pt idx="5617">
                  <c:v>61.220943465819481</c:v>
                </c:pt>
                <c:pt idx="5618">
                  <c:v>7.9249113547626324</c:v>
                </c:pt>
                <c:pt idx="5619">
                  <c:v>-7.450338223272718</c:v>
                </c:pt>
                <c:pt idx="5620">
                  <c:v>23.694239378927957</c:v>
                </c:pt>
                <c:pt idx="5621">
                  <c:v>31.807161600407049</c:v>
                </c:pt>
                <c:pt idx="5622">
                  <c:v>-15.387793787472864</c:v>
                </c:pt>
                <c:pt idx="5623">
                  <c:v>27.126371690919303</c:v>
                </c:pt>
                <c:pt idx="5624">
                  <c:v>13.446952406988121</c:v>
                </c:pt>
                <c:pt idx="5625">
                  <c:v>32.244177397015903</c:v>
                </c:pt>
                <c:pt idx="5626">
                  <c:v>12.416636456856185</c:v>
                </c:pt>
                <c:pt idx="5627">
                  <c:v>14.45556941023419</c:v>
                </c:pt>
                <c:pt idx="5628">
                  <c:v>9.7832921061457991</c:v>
                </c:pt>
                <c:pt idx="5629">
                  <c:v>21.496015617133928</c:v>
                </c:pt>
                <c:pt idx="5630">
                  <c:v>7.6133259910607762</c:v>
                </c:pt>
                <c:pt idx="5631">
                  <c:v>24.494588438373462</c:v>
                </c:pt>
                <c:pt idx="5632">
                  <c:v>53.315092002577046</c:v>
                </c:pt>
                <c:pt idx="5633">
                  <c:v>46.36268627963635</c:v>
                </c:pt>
                <c:pt idx="5634">
                  <c:v>40.492424645522867</c:v>
                </c:pt>
                <c:pt idx="5635">
                  <c:v>28.851826497318115</c:v>
                </c:pt>
                <c:pt idx="5636">
                  <c:v>10.213643022312395</c:v>
                </c:pt>
                <c:pt idx="5637">
                  <c:v>40.771229918480088</c:v>
                </c:pt>
                <c:pt idx="5638">
                  <c:v>-1.1763269195417352</c:v>
                </c:pt>
                <c:pt idx="5639">
                  <c:v>13.50151138023331</c:v>
                </c:pt>
                <c:pt idx="5640">
                  <c:v>79.794373116920966</c:v>
                </c:pt>
                <c:pt idx="5641">
                  <c:v>12.231622549288719</c:v>
                </c:pt>
                <c:pt idx="5642">
                  <c:v>-4.8703898408326918</c:v>
                </c:pt>
                <c:pt idx="5643">
                  <c:v>37.493730506246742</c:v>
                </c:pt>
                <c:pt idx="5644">
                  <c:v>33.13619567028092</c:v>
                </c:pt>
                <c:pt idx="5645">
                  <c:v>40.38579950487965</c:v>
                </c:pt>
                <c:pt idx="5646">
                  <c:v>32.294797902669423</c:v>
                </c:pt>
                <c:pt idx="5647">
                  <c:v>18.877348383763824</c:v>
                </c:pt>
                <c:pt idx="5648">
                  <c:v>-19.349722511252697</c:v>
                </c:pt>
                <c:pt idx="5649">
                  <c:v>-2.7488580332373993</c:v>
                </c:pt>
                <c:pt idx="5650">
                  <c:v>1.4821210405737677</c:v>
                </c:pt>
                <c:pt idx="5651">
                  <c:v>-16.87312894325887</c:v>
                </c:pt>
                <c:pt idx="5652">
                  <c:v>-21.897973894623938</c:v>
                </c:pt>
                <c:pt idx="5653">
                  <c:v>20.14368530960736</c:v>
                </c:pt>
                <c:pt idx="5654">
                  <c:v>-6.4115496652291899</c:v>
                </c:pt>
                <c:pt idx="5655">
                  <c:v>-26.564797096981106</c:v>
                </c:pt>
                <c:pt idx="5656">
                  <c:v>8.4458095386120942</c:v>
                </c:pt>
                <c:pt idx="5657">
                  <c:v>16.673571841380689</c:v>
                </c:pt>
                <c:pt idx="5658">
                  <c:v>7.0468449774712552</c:v>
                </c:pt>
                <c:pt idx="5659">
                  <c:v>0.7604017751382085</c:v>
                </c:pt>
                <c:pt idx="5660">
                  <c:v>1.0156019939162508</c:v>
                </c:pt>
                <c:pt idx="5661">
                  <c:v>-30.058696885898581</c:v>
                </c:pt>
                <c:pt idx="5662">
                  <c:v>3.9675182030998961</c:v>
                </c:pt>
                <c:pt idx="5663">
                  <c:v>2.0580932586052398</c:v>
                </c:pt>
                <c:pt idx="5664">
                  <c:v>-3.9283406655712247</c:v>
                </c:pt>
                <c:pt idx="5665">
                  <c:v>1.9338294333753443</c:v>
                </c:pt>
                <c:pt idx="5666">
                  <c:v>17.697770661437513</c:v>
                </c:pt>
                <c:pt idx="5667">
                  <c:v>22.596663969550917</c:v>
                </c:pt>
                <c:pt idx="5668">
                  <c:v>-24.504556117084906</c:v>
                </c:pt>
                <c:pt idx="5669">
                  <c:v>43.517047143330863</c:v>
                </c:pt>
                <c:pt idx="5670">
                  <c:v>-6.2055811645775218</c:v>
                </c:pt>
                <c:pt idx="5671">
                  <c:v>35.581331323011355</c:v>
                </c:pt>
                <c:pt idx="5672">
                  <c:v>75.547388969092594</c:v>
                </c:pt>
                <c:pt idx="5673">
                  <c:v>56.628286249282404</c:v>
                </c:pt>
                <c:pt idx="5674">
                  <c:v>77.072818778525004</c:v>
                </c:pt>
                <c:pt idx="5675">
                  <c:v>18.896597614846737</c:v>
                </c:pt>
                <c:pt idx="5676">
                  <c:v>77.813137755046213</c:v>
                </c:pt>
                <c:pt idx="5677">
                  <c:v>77.736963405366581</c:v>
                </c:pt>
                <c:pt idx="5678">
                  <c:v>68.348698470800798</c:v>
                </c:pt>
                <c:pt idx="5679">
                  <c:v>28.636773433350861</c:v>
                </c:pt>
                <c:pt idx="5680">
                  <c:v>30.51776129454036</c:v>
                </c:pt>
                <c:pt idx="5681">
                  <c:v>16.483755121295104</c:v>
                </c:pt>
                <c:pt idx="5682">
                  <c:v>53.470029571648141</c:v>
                </c:pt>
                <c:pt idx="5683">
                  <c:v>56.085162222521149</c:v>
                </c:pt>
                <c:pt idx="5684">
                  <c:v>26.61223648704577</c:v>
                </c:pt>
                <c:pt idx="5685">
                  <c:v>7.5277236846181399</c:v>
                </c:pt>
                <c:pt idx="5686">
                  <c:v>-11.362356317362554</c:v>
                </c:pt>
                <c:pt idx="5687">
                  <c:v>0.70192252678419575</c:v>
                </c:pt>
                <c:pt idx="5688">
                  <c:v>15.914537084470391</c:v>
                </c:pt>
                <c:pt idx="5689">
                  <c:v>10.474240149038696</c:v>
                </c:pt>
                <c:pt idx="5690">
                  <c:v>75.215421351829562</c:v>
                </c:pt>
                <c:pt idx="5691">
                  <c:v>69.070188203251575</c:v>
                </c:pt>
                <c:pt idx="5692">
                  <c:v>-13.480895622321782</c:v>
                </c:pt>
                <c:pt idx="5693">
                  <c:v>44.561981927104441</c:v>
                </c:pt>
                <c:pt idx="5694">
                  <c:v>24.757553565360311</c:v>
                </c:pt>
                <c:pt idx="5695">
                  <c:v>45.973375044797059</c:v>
                </c:pt>
                <c:pt idx="5696">
                  <c:v>-4.8544249852339298</c:v>
                </c:pt>
                <c:pt idx="5697">
                  <c:v>-10.566008537132188</c:v>
                </c:pt>
                <c:pt idx="5698">
                  <c:v>-22.045385831209785</c:v>
                </c:pt>
                <c:pt idx="5699">
                  <c:v>48.026245082099479</c:v>
                </c:pt>
                <c:pt idx="5700">
                  <c:v>3.4214620702837912</c:v>
                </c:pt>
                <c:pt idx="5701">
                  <c:v>19.176772945923201</c:v>
                </c:pt>
                <c:pt idx="5702">
                  <c:v>2.7987574883927921</c:v>
                </c:pt>
                <c:pt idx="5703">
                  <c:v>24.571886180714976</c:v>
                </c:pt>
                <c:pt idx="5704">
                  <c:v>21.929530989518</c:v>
                </c:pt>
                <c:pt idx="5705">
                  <c:v>64.608008024629186</c:v>
                </c:pt>
                <c:pt idx="5706">
                  <c:v>12.277779306559303</c:v>
                </c:pt>
                <c:pt idx="5707">
                  <c:v>9.2632649754246099</c:v>
                </c:pt>
                <c:pt idx="5708">
                  <c:v>16.412392016919675</c:v>
                </c:pt>
                <c:pt idx="5709">
                  <c:v>-5.9787763048015776</c:v>
                </c:pt>
                <c:pt idx="5710">
                  <c:v>18.2154787158026</c:v>
                </c:pt>
                <c:pt idx="5711">
                  <c:v>-11.370693140194376</c:v>
                </c:pt>
                <c:pt idx="5712">
                  <c:v>-16.174770865422911</c:v>
                </c:pt>
                <c:pt idx="5713">
                  <c:v>1.8879910313997654</c:v>
                </c:pt>
                <c:pt idx="5714">
                  <c:v>-4.5786196604371741</c:v>
                </c:pt>
                <c:pt idx="5715">
                  <c:v>33.427248716643405</c:v>
                </c:pt>
                <c:pt idx="5716">
                  <c:v>33.292093847648133</c:v>
                </c:pt>
                <c:pt idx="5717">
                  <c:v>45.843157275993129</c:v>
                </c:pt>
                <c:pt idx="5718">
                  <c:v>7.8870545430651688</c:v>
                </c:pt>
                <c:pt idx="5719">
                  <c:v>1.891304660982889</c:v>
                </c:pt>
                <c:pt idx="5720">
                  <c:v>10.599783764891754</c:v>
                </c:pt>
                <c:pt idx="5721">
                  <c:v>33.394841256038134</c:v>
                </c:pt>
                <c:pt idx="5722">
                  <c:v>-16.3247720372581</c:v>
                </c:pt>
                <c:pt idx="5723">
                  <c:v>36.992893672620333</c:v>
                </c:pt>
                <c:pt idx="5724">
                  <c:v>65.609937047652522</c:v>
                </c:pt>
                <c:pt idx="5725">
                  <c:v>32.005807404853627</c:v>
                </c:pt>
                <c:pt idx="5726">
                  <c:v>0.58403734618022951</c:v>
                </c:pt>
                <c:pt idx="5727">
                  <c:v>-5.3519728904574677</c:v>
                </c:pt>
                <c:pt idx="5728">
                  <c:v>40.660237717274882</c:v>
                </c:pt>
                <c:pt idx="5729">
                  <c:v>50.638457395952138</c:v>
                </c:pt>
                <c:pt idx="5730">
                  <c:v>46.102035530140292</c:v>
                </c:pt>
                <c:pt idx="5731">
                  <c:v>31.798274571997233</c:v>
                </c:pt>
                <c:pt idx="5732">
                  <c:v>4.3832557967943462</c:v>
                </c:pt>
                <c:pt idx="5733">
                  <c:v>28.29159862561453</c:v>
                </c:pt>
                <c:pt idx="5734">
                  <c:v>10.455432826461344</c:v>
                </c:pt>
                <c:pt idx="5735">
                  <c:v>-30.055288377432504</c:v>
                </c:pt>
                <c:pt idx="5736">
                  <c:v>-37.09422900357</c:v>
                </c:pt>
                <c:pt idx="5737">
                  <c:v>70.215744589815785</c:v>
                </c:pt>
                <c:pt idx="5738">
                  <c:v>13.001721235016987</c:v>
                </c:pt>
                <c:pt idx="5739">
                  <c:v>-9.9470956363910652</c:v>
                </c:pt>
                <c:pt idx="5740">
                  <c:v>2.524488183439014</c:v>
                </c:pt>
                <c:pt idx="5741">
                  <c:v>24.636870206640832</c:v>
                </c:pt>
                <c:pt idx="5742">
                  <c:v>40.497881886228541</c:v>
                </c:pt>
                <c:pt idx="5743">
                  <c:v>63.298037246793925</c:v>
                </c:pt>
                <c:pt idx="5744">
                  <c:v>12.344679080754224</c:v>
                </c:pt>
                <c:pt idx="5745">
                  <c:v>54.543453944355974</c:v>
                </c:pt>
                <c:pt idx="5746">
                  <c:v>25.173522350568607</c:v>
                </c:pt>
                <c:pt idx="5747">
                  <c:v>35.344863222642452</c:v>
                </c:pt>
                <c:pt idx="5748">
                  <c:v>46.257548433545068</c:v>
                </c:pt>
                <c:pt idx="5749">
                  <c:v>-9.2483176438473951</c:v>
                </c:pt>
                <c:pt idx="5750">
                  <c:v>37.88790645607245</c:v>
                </c:pt>
                <c:pt idx="5751">
                  <c:v>39.663260227566191</c:v>
                </c:pt>
                <c:pt idx="5752">
                  <c:v>22.34686676171156</c:v>
                </c:pt>
                <c:pt idx="5753">
                  <c:v>11.911645723712274</c:v>
                </c:pt>
                <c:pt idx="5754">
                  <c:v>19.74533688349873</c:v>
                </c:pt>
                <c:pt idx="5755">
                  <c:v>3.4560379654833495</c:v>
                </c:pt>
                <c:pt idx="5756">
                  <c:v>37.484693181081404</c:v>
                </c:pt>
                <c:pt idx="5757">
                  <c:v>12.139372613597235</c:v>
                </c:pt>
                <c:pt idx="5758">
                  <c:v>42.985576237983416</c:v>
                </c:pt>
                <c:pt idx="5759">
                  <c:v>20.353743024051422</c:v>
                </c:pt>
                <c:pt idx="5760">
                  <c:v>69.760555979965375</c:v>
                </c:pt>
                <c:pt idx="5761">
                  <c:v>-1.3550884997590562</c:v>
                </c:pt>
                <c:pt idx="5762">
                  <c:v>26.721964010497437</c:v>
                </c:pt>
                <c:pt idx="5763">
                  <c:v>8.8779259433369937</c:v>
                </c:pt>
                <c:pt idx="5764">
                  <c:v>14.006689407451599</c:v>
                </c:pt>
                <c:pt idx="5765">
                  <c:v>-0.64701541213054736</c:v>
                </c:pt>
                <c:pt idx="5766">
                  <c:v>-17.74623233598178</c:v>
                </c:pt>
                <c:pt idx="5767">
                  <c:v>3.6443570444077253</c:v>
                </c:pt>
                <c:pt idx="5768">
                  <c:v>-6.5068655139614107</c:v>
                </c:pt>
                <c:pt idx="5769">
                  <c:v>54.468979898970225</c:v>
                </c:pt>
                <c:pt idx="5770">
                  <c:v>55.181528298708407</c:v>
                </c:pt>
                <c:pt idx="5771">
                  <c:v>93.321895887428951</c:v>
                </c:pt>
                <c:pt idx="5772">
                  <c:v>34.149172919216007</c:v>
                </c:pt>
                <c:pt idx="5773">
                  <c:v>17.206005727666302</c:v>
                </c:pt>
                <c:pt idx="5774">
                  <c:v>14.285559920909924</c:v>
                </c:pt>
                <c:pt idx="5775">
                  <c:v>-2.6838586270957037</c:v>
                </c:pt>
                <c:pt idx="5776">
                  <c:v>40.938402568930712</c:v>
                </c:pt>
                <c:pt idx="5777">
                  <c:v>64.049525301751274</c:v>
                </c:pt>
                <c:pt idx="5778">
                  <c:v>87.109955562361279</c:v>
                </c:pt>
                <c:pt idx="5779">
                  <c:v>35.934548163132163</c:v>
                </c:pt>
                <c:pt idx="5780">
                  <c:v>26.735019002440374</c:v>
                </c:pt>
                <c:pt idx="5781">
                  <c:v>-1.5060689927808823E-2</c:v>
                </c:pt>
                <c:pt idx="5782">
                  <c:v>4.9378826437507781</c:v>
                </c:pt>
                <c:pt idx="5783">
                  <c:v>56.448702364884106</c:v>
                </c:pt>
                <c:pt idx="5784">
                  <c:v>19.217728303408649</c:v>
                </c:pt>
                <c:pt idx="5785">
                  <c:v>-4.3113815979354211</c:v>
                </c:pt>
                <c:pt idx="5786">
                  <c:v>7.3157962237467817</c:v>
                </c:pt>
                <c:pt idx="5787">
                  <c:v>32.802490347036183</c:v>
                </c:pt>
                <c:pt idx="5788">
                  <c:v>5.3996624808405489</c:v>
                </c:pt>
                <c:pt idx="5789">
                  <c:v>-23.49315384555301</c:v>
                </c:pt>
                <c:pt idx="5790">
                  <c:v>15.314529581738881</c:v>
                </c:pt>
                <c:pt idx="5791">
                  <c:v>-13.51047400468075</c:v>
                </c:pt>
                <c:pt idx="5792">
                  <c:v>45.897604712323435</c:v>
                </c:pt>
                <c:pt idx="5793">
                  <c:v>21.049483636845132</c:v>
                </c:pt>
                <c:pt idx="5794">
                  <c:v>-5.3058280361174255</c:v>
                </c:pt>
                <c:pt idx="5795">
                  <c:v>24.8985796746788</c:v>
                </c:pt>
                <c:pt idx="5796">
                  <c:v>12.801011988934693</c:v>
                </c:pt>
                <c:pt idx="5797">
                  <c:v>12.403397754348697</c:v>
                </c:pt>
                <c:pt idx="5798">
                  <c:v>-11.952857962046602</c:v>
                </c:pt>
                <c:pt idx="5799">
                  <c:v>19.906087743934982</c:v>
                </c:pt>
                <c:pt idx="5800">
                  <c:v>35.094477758588681</c:v>
                </c:pt>
                <c:pt idx="5801">
                  <c:v>26.599946105621733</c:v>
                </c:pt>
                <c:pt idx="5802">
                  <c:v>-9.2780668970130655</c:v>
                </c:pt>
                <c:pt idx="5803">
                  <c:v>-19.01985016767107</c:v>
                </c:pt>
                <c:pt idx="5804">
                  <c:v>-11.280379238054044</c:v>
                </c:pt>
                <c:pt idx="5805">
                  <c:v>7.240787388258271</c:v>
                </c:pt>
                <c:pt idx="5806">
                  <c:v>-35.015396711007348</c:v>
                </c:pt>
                <c:pt idx="5807">
                  <c:v>-6.6490545693405538</c:v>
                </c:pt>
                <c:pt idx="5808">
                  <c:v>31.851161452889052</c:v>
                </c:pt>
                <c:pt idx="5809">
                  <c:v>-8.2478338500836195</c:v>
                </c:pt>
                <c:pt idx="5810">
                  <c:v>18.32630648304011</c:v>
                </c:pt>
                <c:pt idx="5811">
                  <c:v>16.987389276994048</c:v>
                </c:pt>
                <c:pt idx="5812">
                  <c:v>-17.082475642281885</c:v>
                </c:pt>
                <c:pt idx="5813">
                  <c:v>36.119293462325075</c:v>
                </c:pt>
                <c:pt idx="5814">
                  <c:v>-12.680834820525195</c:v>
                </c:pt>
                <c:pt idx="5815">
                  <c:v>42.625620488415578</c:v>
                </c:pt>
                <c:pt idx="5816">
                  <c:v>70.268187348004346</c:v>
                </c:pt>
                <c:pt idx="5817">
                  <c:v>102.93683270226356</c:v>
                </c:pt>
                <c:pt idx="5818">
                  <c:v>46.089233145969715</c:v>
                </c:pt>
                <c:pt idx="5819">
                  <c:v>12.862764618998259</c:v>
                </c:pt>
                <c:pt idx="5820">
                  <c:v>26.682896929787763</c:v>
                </c:pt>
                <c:pt idx="5821">
                  <c:v>32.432552551689469</c:v>
                </c:pt>
                <c:pt idx="5822">
                  <c:v>49.729159616575892</c:v>
                </c:pt>
                <c:pt idx="5823">
                  <c:v>7.7554699595557093</c:v>
                </c:pt>
                <c:pt idx="5824">
                  <c:v>-16.791739457378288</c:v>
                </c:pt>
                <c:pt idx="5825">
                  <c:v>-11.266508697887986</c:v>
                </c:pt>
                <c:pt idx="5826">
                  <c:v>47.696985925767635</c:v>
                </c:pt>
                <c:pt idx="5827">
                  <c:v>-6.1527351207032384</c:v>
                </c:pt>
                <c:pt idx="5828">
                  <c:v>-15.025598317839467</c:v>
                </c:pt>
                <c:pt idx="5829">
                  <c:v>13.340653916958582</c:v>
                </c:pt>
                <c:pt idx="5830">
                  <c:v>9.8619106966104706</c:v>
                </c:pt>
                <c:pt idx="5831">
                  <c:v>-0.66446615413860455</c:v>
                </c:pt>
                <c:pt idx="5832">
                  <c:v>26.593438407773355</c:v>
                </c:pt>
                <c:pt idx="5833">
                  <c:v>54.864282010432547</c:v>
                </c:pt>
                <c:pt idx="5834">
                  <c:v>-1.1174044674589356</c:v>
                </c:pt>
                <c:pt idx="5835">
                  <c:v>19.137789880200717</c:v>
                </c:pt>
                <c:pt idx="5836">
                  <c:v>43.554789352781526</c:v>
                </c:pt>
                <c:pt idx="5837">
                  <c:v>21.517614952350826</c:v>
                </c:pt>
                <c:pt idx="5838">
                  <c:v>-3.9380131039435491</c:v>
                </c:pt>
                <c:pt idx="5839">
                  <c:v>8.8790986401691132</c:v>
                </c:pt>
                <c:pt idx="5840">
                  <c:v>-5.5208037558087444</c:v>
                </c:pt>
                <c:pt idx="5841">
                  <c:v>54.359353509141989</c:v>
                </c:pt>
                <c:pt idx="5842">
                  <c:v>6.644670603930825</c:v>
                </c:pt>
                <c:pt idx="5843">
                  <c:v>1.0168572543002603</c:v>
                </c:pt>
                <c:pt idx="5844">
                  <c:v>1.3070190988268187</c:v>
                </c:pt>
                <c:pt idx="5845">
                  <c:v>0.2377554561303597</c:v>
                </c:pt>
                <c:pt idx="5846">
                  <c:v>-14.640888280793188</c:v>
                </c:pt>
                <c:pt idx="5847">
                  <c:v>-9.739308707727762</c:v>
                </c:pt>
                <c:pt idx="5848">
                  <c:v>5.1948539600013905</c:v>
                </c:pt>
                <c:pt idx="5849">
                  <c:v>38.727165242694227</c:v>
                </c:pt>
                <c:pt idx="5850">
                  <c:v>33.569155596833866</c:v>
                </c:pt>
                <c:pt idx="5851">
                  <c:v>63.005381602463196</c:v>
                </c:pt>
                <c:pt idx="5852">
                  <c:v>96.73933808878833</c:v>
                </c:pt>
                <c:pt idx="5853">
                  <c:v>45.311578146323185</c:v>
                </c:pt>
                <c:pt idx="5854">
                  <c:v>20.279215795074961</c:v>
                </c:pt>
                <c:pt idx="5855">
                  <c:v>29.480733422197183</c:v>
                </c:pt>
                <c:pt idx="5856">
                  <c:v>12.173666317540214</c:v>
                </c:pt>
                <c:pt idx="5857">
                  <c:v>4.0762396787773847</c:v>
                </c:pt>
                <c:pt idx="5858">
                  <c:v>1.7866206553382959</c:v>
                </c:pt>
                <c:pt idx="5859">
                  <c:v>38.853346407327088</c:v>
                </c:pt>
                <c:pt idx="5860">
                  <c:v>30.272479357022291</c:v>
                </c:pt>
                <c:pt idx="5861">
                  <c:v>3.0183157184235894</c:v>
                </c:pt>
                <c:pt idx="5862">
                  <c:v>-17.245359116049066</c:v>
                </c:pt>
                <c:pt idx="5863">
                  <c:v>17.862985517072577</c:v>
                </c:pt>
                <c:pt idx="5864">
                  <c:v>1.0860338547820978</c:v>
                </c:pt>
                <c:pt idx="5865">
                  <c:v>46.443226556669025</c:v>
                </c:pt>
                <c:pt idx="5866">
                  <c:v>-1.8407107149894792</c:v>
                </c:pt>
                <c:pt idx="5867">
                  <c:v>3.9180710347485195</c:v>
                </c:pt>
                <c:pt idx="5868">
                  <c:v>25.031380689998578</c:v>
                </c:pt>
                <c:pt idx="5869">
                  <c:v>-18.448526199467754</c:v>
                </c:pt>
                <c:pt idx="5870">
                  <c:v>23.987111986957011</c:v>
                </c:pt>
                <c:pt idx="5871">
                  <c:v>-6.9798754736798472</c:v>
                </c:pt>
                <c:pt idx="5872">
                  <c:v>2.0058081391500044</c:v>
                </c:pt>
                <c:pt idx="5873">
                  <c:v>1.3061497064583536</c:v>
                </c:pt>
                <c:pt idx="5874">
                  <c:v>31.395239778029499</c:v>
                </c:pt>
                <c:pt idx="5875">
                  <c:v>-13.92973790653051</c:v>
                </c:pt>
                <c:pt idx="5876">
                  <c:v>-16.228449537772512</c:v>
                </c:pt>
                <c:pt idx="5877">
                  <c:v>0.90021795821864481</c:v>
                </c:pt>
                <c:pt idx="5878">
                  <c:v>-4.5914082791803104</c:v>
                </c:pt>
                <c:pt idx="5879">
                  <c:v>-21.022252300429752</c:v>
                </c:pt>
                <c:pt idx="5880">
                  <c:v>12.348878411715406</c:v>
                </c:pt>
                <c:pt idx="5881">
                  <c:v>28.320387465080405</c:v>
                </c:pt>
                <c:pt idx="5882">
                  <c:v>-12.76963370757338</c:v>
                </c:pt>
                <c:pt idx="5883">
                  <c:v>16.264366429802941</c:v>
                </c:pt>
                <c:pt idx="5884">
                  <c:v>-20.992226608190293</c:v>
                </c:pt>
                <c:pt idx="5885">
                  <c:v>0.17164730870079592</c:v>
                </c:pt>
                <c:pt idx="5886">
                  <c:v>1.5465748685911249</c:v>
                </c:pt>
                <c:pt idx="5887">
                  <c:v>3.6842189805675103</c:v>
                </c:pt>
                <c:pt idx="5888">
                  <c:v>-2.2420201718671255</c:v>
                </c:pt>
                <c:pt idx="5889">
                  <c:v>-17.743814913722822</c:v>
                </c:pt>
                <c:pt idx="5890">
                  <c:v>-21.168776872199956</c:v>
                </c:pt>
                <c:pt idx="5891">
                  <c:v>2.7863920447308037</c:v>
                </c:pt>
                <c:pt idx="5892">
                  <c:v>-25.278650695828663</c:v>
                </c:pt>
                <c:pt idx="5893">
                  <c:v>5.4113152465363497</c:v>
                </c:pt>
                <c:pt idx="5894">
                  <c:v>7.445043746848631</c:v>
                </c:pt>
                <c:pt idx="5895">
                  <c:v>6.0554820922679751</c:v>
                </c:pt>
                <c:pt idx="5896">
                  <c:v>-57.210354734121857</c:v>
                </c:pt>
                <c:pt idx="5897">
                  <c:v>-3.4119210863401022</c:v>
                </c:pt>
                <c:pt idx="5898">
                  <c:v>14.875882822580342</c:v>
                </c:pt>
                <c:pt idx="5899">
                  <c:v>32.755268772696461</c:v>
                </c:pt>
                <c:pt idx="5900">
                  <c:v>12.558001630309693</c:v>
                </c:pt>
                <c:pt idx="5901">
                  <c:v>23.003801603039484</c:v>
                </c:pt>
                <c:pt idx="5902">
                  <c:v>16.547278322618752</c:v>
                </c:pt>
                <c:pt idx="5903">
                  <c:v>9.9036337361950366</c:v>
                </c:pt>
                <c:pt idx="5904">
                  <c:v>5.8369483774277011</c:v>
                </c:pt>
                <c:pt idx="5905">
                  <c:v>-39.510942560895153</c:v>
                </c:pt>
                <c:pt idx="5906">
                  <c:v>-1.8166859531958715</c:v>
                </c:pt>
                <c:pt idx="5907">
                  <c:v>-20.700734816844037</c:v>
                </c:pt>
                <c:pt idx="5908">
                  <c:v>-5.1524200866489105</c:v>
                </c:pt>
                <c:pt idx="5909">
                  <c:v>36.022065184164951</c:v>
                </c:pt>
                <c:pt idx="5910">
                  <c:v>46.041129099383205</c:v>
                </c:pt>
                <c:pt idx="5911">
                  <c:v>-8.947899675505596</c:v>
                </c:pt>
                <c:pt idx="5912">
                  <c:v>-4.452775128829531</c:v>
                </c:pt>
                <c:pt idx="5913">
                  <c:v>12.759832780574332</c:v>
                </c:pt>
                <c:pt idx="5914">
                  <c:v>27.135988690442161</c:v>
                </c:pt>
                <c:pt idx="5915">
                  <c:v>5.8425927028834099</c:v>
                </c:pt>
                <c:pt idx="5916">
                  <c:v>-1.4682538973555856</c:v>
                </c:pt>
                <c:pt idx="5917">
                  <c:v>-33.689964942998252</c:v>
                </c:pt>
                <c:pt idx="5918">
                  <c:v>-18.944314224600323</c:v>
                </c:pt>
                <c:pt idx="5919">
                  <c:v>-2.2652814893781166</c:v>
                </c:pt>
                <c:pt idx="5920">
                  <c:v>-0.36271344102830461</c:v>
                </c:pt>
                <c:pt idx="5921">
                  <c:v>-25.983282088805549</c:v>
                </c:pt>
                <c:pt idx="5922">
                  <c:v>11.819660246950567</c:v>
                </c:pt>
                <c:pt idx="5923">
                  <c:v>-27.472863229915589</c:v>
                </c:pt>
                <c:pt idx="5924">
                  <c:v>63.517635694795764</c:v>
                </c:pt>
                <c:pt idx="5925">
                  <c:v>9.4962791238328599</c:v>
                </c:pt>
                <c:pt idx="5926">
                  <c:v>14.307855357737278</c:v>
                </c:pt>
                <c:pt idx="5927">
                  <c:v>36.574538971387234</c:v>
                </c:pt>
                <c:pt idx="5928">
                  <c:v>27.168962153705053</c:v>
                </c:pt>
                <c:pt idx="5929">
                  <c:v>55.019569822190782</c:v>
                </c:pt>
                <c:pt idx="5930">
                  <c:v>21.959399812034967</c:v>
                </c:pt>
                <c:pt idx="5931">
                  <c:v>45.579059528661439</c:v>
                </c:pt>
                <c:pt idx="5932">
                  <c:v>-2.5108217716766448</c:v>
                </c:pt>
                <c:pt idx="5933">
                  <c:v>-11.688708551292571</c:v>
                </c:pt>
                <c:pt idx="5934">
                  <c:v>-14.10478699764224</c:v>
                </c:pt>
                <c:pt idx="5935">
                  <c:v>-2.1819667735883903</c:v>
                </c:pt>
                <c:pt idx="5936">
                  <c:v>4.1546463895846291</c:v>
                </c:pt>
                <c:pt idx="5937">
                  <c:v>-2.5138825480107463</c:v>
                </c:pt>
                <c:pt idx="5938">
                  <c:v>-11.052075043775528</c:v>
                </c:pt>
                <c:pt idx="5939">
                  <c:v>23.32735018963864</c:v>
                </c:pt>
                <c:pt idx="5940">
                  <c:v>0.63801709183545507</c:v>
                </c:pt>
                <c:pt idx="5941">
                  <c:v>22.670792528244846</c:v>
                </c:pt>
                <c:pt idx="5942">
                  <c:v>29.346500905107614</c:v>
                </c:pt>
                <c:pt idx="5943">
                  <c:v>14.858849763229179</c:v>
                </c:pt>
                <c:pt idx="5944">
                  <c:v>92.914994302317595</c:v>
                </c:pt>
                <c:pt idx="5945">
                  <c:v>52.522902161514004</c:v>
                </c:pt>
                <c:pt idx="5946">
                  <c:v>29.037896151823293</c:v>
                </c:pt>
                <c:pt idx="5947">
                  <c:v>11.281079979169215</c:v>
                </c:pt>
                <c:pt idx="5948">
                  <c:v>33.912549747351697</c:v>
                </c:pt>
                <c:pt idx="5949">
                  <c:v>15.884222701650419</c:v>
                </c:pt>
                <c:pt idx="5950">
                  <c:v>40.259792477675802</c:v>
                </c:pt>
                <c:pt idx="5951">
                  <c:v>48.271213036035149</c:v>
                </c:pt>
                <c:pt idx="5952">
                  <c:v>12.613141507972887</c:v>
                </c:pt>
                <c:pt idx="5953">
                  <c:v>31.200613990239464</c:v>
                </c:pt>
                <c:pt idx="5954">
                  <c:v>20.214251916071884</c:v>
                </c:pt>
                <c:pt idx="5955">
                  <c:v>33.542387740502562</c:v>
                </c:pt>
                <c:pt idx="5956">
                  <c:v>6.8727093845990215</c:v>
                </c:pt>
                <c:pt idx="5957">
                  <c:v>4.3944472167121047</c:v>
                </c:pt>
                <c:pt idx="5958">
                  <c:v>42.746147487110854</c:v>
                </c:pt>
                <c:pt idx="5959">
                  <c:v>-3.3683542637039294</c:v>
                </c:pt>
                <c:pt idx="5960">
                  <c:v>37.078497609472727</c:v>
                </c:pt>
                <c:pt idx="5961">
                  <c:v>37.817319397402237</c:v>
                </c:pt>
                <c:pt idx="5962">
                  <c:v>19.757759145141176</c:v>
                </c:pt>
                <c:pt idx="5963">
                  <c:v>9.730206691928565</c:v>
                </c:pt>
                <c:pt idx="5964">
                  <c:v>3.6538030735940445</c:v>
                </c:pt>
                <c:pt idx="5965">
                  <c:v>-0.24942445362232518</c:v>
                </c:pt>
                <c:pt idx="5966">
                  <c:v>50.697930073250603</c:v>
                </c:pt>
                <c:pt idx="5967">
                  <c:v>28.394695355931407</c:v>
                </c:pt>
                <c:pt idx="5968">
                  <c:v>32.972633924527955</c:v>
                </c:pt>
                <c:pt idx="5969">
                  <c:v>29.972316000880067</c:v>
                </c:pt>
                <c:pt idx="5970">
                  <c:v>6.6957061433271221</c:v>
                </c:pt>
                <c:pt idx="5971">
                  <c:v>60.257530446710049</c:v>
                </c:pt>
                <c:pt idx="5972">
                  <c:v>26.963288783597545</c:v>
                </c:pt>
                <c:pt idx="5973">
                  <c:v>19.443704135626199</c:v>
                </c:pt>
                <c:pt idx="5974">
                  <c:v>-26.370669911600764</c:v>
                </c:pt>
                <c:pt idx="5975">
                  <c:v>3.871136330000462</c:v>
                </c:pt>
                <c:pt idx="5976">
                  <c:v>39.100457555075138</c:v>
                </c:pt>
                <c:pt idx="5977">
                  <c:v>64.710419206592377</c:v>
                </c:pt>
                <c:pt idx="5978">
                  <c:v>16.649976493787271</c:v>
                </c:pt>
                <c:pt idx="5979">
                  <c:v>65.539476398646372</c:v>
                </c:pt>
                <c:pt idx="5980">
                  <c:v>19.268884831903215</c:v>
                </c:pt>
                <c:pt idx="5981">
                  <c:v>33.790140253520178</c:v>
                </c:pt>
                <c:pt idx="5982">
                  <c:v>0.21108783096146483</c:v>
                </c:pt>
                <c:pt idx="5983">
                  <c:v>29.701900771836513</c:v>
                </c:pt>
                <c:pt idx="5984">
                  <c:v>39.38276866568259</c:v>
                </c:pt>
                <c:pt idx="5985">
                  <c:v>35.414441800197444</c:v>
                </c:pt>
                <c:pt idx="5986">
                  <c:v>50.746714315465397</c:v>
                </c:pt>
                <c:pt idx="5987">
                  <c:v>26.556319405475438</c:v>
                </c:pt>
                <c:pt idx="5988">
                  <c:v>82.436864921123075</c:v>
                </c:pt>
                <c:pt idx="5989">
                  <c:v>71.501045541481048</c:v>
                </c:pt>
                <c:pt idx="5990">
                  <c:v>29.283049108869022</c:v>
                </c:pt>
                <c:pt idx="5991">
                  <c:v>2.9942041387477873</c:v>
                </c:pt>
                <c:pt idx="5992">
                  <c:v>3.0670873203862792</c:v>
                </c:pt>
                <c:pt idx="5993">
                  <c:v>15.665656849032294</c:v>
                </c:pt>
                <c:pt idx="5994">
                  <c:v>-4.5322784043996647</c:v>
                </c:pt>
                <c:pt idx="5995">
                  <c:v>-13.836440866457952</c:v>
                </c:pt>
                <c:pt idx="5996">
                  <c:v>-11.092642984958491</c:v>
                </c:pt>
                <c:pt idx="5997">
                  <c:v>-9.6047562393004693</c:v>
                </c:pt>
                <c:pt idx="5998">
                  <c:v>-0.11212536873980224</c:v>
                </c:pt>
                <c:pt idx="5999">
                  <c:v>4.0973104929138753</c:v>
                </c:pt>
                <c:pt idx="6000">
                  <c:v>8.1933422949390682</c:v>
                </c:pt>
                <c:pt idx="6001">
                  <c:v>6.2110765326867847</c:v>
                </c:pt>
                <c:pt idx="6002">
                  <c:v>54.358668650353501</c:v>
                </c:pt>
                <c:pt idx="6003">
                  <c:v>28.352669929965174</c:v>
                </c:pt>
                <c:pt idx="6004">
                  <c:v>34.552228186812684</c:v>
                </c:pt>
                <c:pt idx="6005">
                  <c:v>21.251507416057105</c:v>
                </c:pt>
                <c:pt idx="6006">
                  <c:v>36.331718230829068</c:v>
                </c:pt>
                <c:pt idx="6007">
                  <c:v>46.150765772443705</c:v>
                </c:pt>
                <c:pt idx="6008">
                  <c:v>-7.6178431421777733</c:v>
                </c:pt>
                <c:pt idx="6009">
                  <c:v>8.9990408081629187</c:v>
                </c:pt>
                <c:pt idx="6010">
                  <c:v>8.0357408880916203</c:v>
                </c:pt>
                <c:pt idx="6011">
                  <c:v>62.420812452512891</c:v>
                </c:pt>
                <c:pt idx="6012">
                  <c:v>-7.4665406661629046</c:v>
                </c:pt>
                <c:pt idx="6013">
                  <c:v>2.4298789565452825</c:v>
                </c:pt>
                <c:pt idx="6014">
                  <c:v>9.4085363211409803</c:v>
                </c:pt>
                <c:pt idx="6015">
                  <c:v>27.296528657143568</c:v>
                </c:pt>
                <c:pt idx="6016">
                  <c:v>-7.139130675512372</c:v>
                </c:pt>
                <c:pt idx="6017">
                  <c:v>-16.413799643648712</c:v>
                </c:pt>
                <c:pt idx="6018">
                  <c:v>-17.676824206567478</c:v>
                </c:pt>
                <c:pt idx="6019">
                  <c:v>5.9723487277908731</c:v>
                </c:pt>
                <c:pt idx="6020">
                  <c:v>-11.671088992892441</c:v>
                </c:pt>
                <c:pt idx="6021">
                  <c:v>35.621812751595314</c:v>
                </c:pt>
                <c:pt idx="6022">
                  <c:v>45.637527283807401</c:v>
                </c:pt>
                <c:pt idx="6023">
                  <c:v>16.186110849478709</c:v>
                </c:pt>
                <c:pt idx="6024">
                  <c:v>14.337802110103528</c:v>
                </c:pt>
                <c:pt idx="6025">
                  <c:v>6.5457575346968424</c:v>
                </c:pt>
                <c:pt idx="6026">
                  <c:v>4.9999580990118488</c:v>
                </c:pt>
                <c:pt idx="6027">
                  <c:v>36.872269845066441</c:v>
                </c:pt>
                <c:pt idx="6028">
                  <c:v>51.613018300398934</c:v>
                </c:pt>
                <c:pt idx="6029">
                  <c:v>16.049422926441871</c:v>
                </c:pt>
                <c:pt idx="6030">
                  <c:v>33.284169291816468</c:v>
                </c:pt>
                <c:pt idx="6031">
                  <c:v>-25.485375495612395</c:v>
                </c:pt>
                <c:pt idx="6032">
                  <c:v>-19.778928865313578</c:v>
                </c:pt>
                <c:pt idx="6033">
                  <c:v>6.0276968475967827</c:v>
                </c:pt>
                <c:pt idx="6034">
                  <c:v>53.779411569455782</c:v>
                </c:pt>
                <c:pt idx="6035">
                  <c:v>56.276955196806071</c:v>
                </c:pt>
                <c:pt idx="6036">
                  <c:v>15.028008472656557</c:v>
                </c:pt>
                <c:pt idx="6037">
                  <c:v>59.301018530038235</c:v>
                </c:pt>
                <c:pt idx="6038">
                  <c:v>34.910807210229066</c:v>
                </c:pt>
                <c:pt idx="6039">
                  <c:v>23.25342884654949</c:v>
                </c:pt>
                <c:pt idx="6040">
                  <c:v>25.920176612093496</c:v>
                </c:pt>
                <c:pt idx="6041">
                  <c:v>7.837427303895983</c:v>
                </c:pt>
                <c:pt idx="6042">
                  <c:v>-39.600646472335384</c:v>
                </c:pt>
                <c:pt idx="6043">
                  <c:v>41.735112209579249</c:v>
                </c:pt>
                <c:pt idx="6044">
                  <c:v>28.220184766526625</c:v>
                </c:pt>
                <c:pt idx="6045">
                  <c:v>6.9689237316201798</c:v>
                </c:pt>
                <c:pt idx="6046">
                  <c:v>35.14581778028969</c:v>
                </c:pt>
                <c:pt idx="6047">
                  <c:v>88.284677848711652</c:v>
                </c:pt>
                <c:pt idx="6048">
                  <c:v>17.027072034977714</c:v>
                </c:pt>
                <c:pt idx="6049">
                  <c:v>5.2998920484771386</c:v>
                </c:pt>
                <c:pt idx="6050">
                  <c:v>12.003755590983246</c:v>
                </c:pt>
                <c:pt idx="6051">
                  <c:v>35.270403652780118</c:v>
                </c:pt>
                <c:pt idx="6052">
                  <c:v>-2.7001543470232701</c:v>
                </c:pt>
                <c:pt idx="6053">
                  <c:v>-25.847366607433266</c:v>
                </c:pt>
                <c:pt idx="6054">
                  <c:v>-12.390956347327556</c:v>
                </c:pt>
                <c:pt idx="6055">
                  <c:v>9.7407086867496666</c:v>
                </c:pt>
                <c:pt idx="6056">
                  <c:v>20.361333355204671</c:v>
                </c:pt>
                <c:pt idx="6057">
                  <c:v>28.145707708028802</c:v>
                </c:pt>
                <c:pt idx="6058">
                  <c:v>-11.487498974646561</c:v>
                </c:pt>
                <c:pt idx="6059">
                  <c:v>-23.566986551109906</c:v>
                </c:pt>
                <c:pt idx="6060">
                  <c:v>-22.183262091053081</c:v>
                </c:pt>
                <c:pt idx="6061">
                  <c:v>9.2806771169290379</c:v>
                </c:pt>
                <c:pt idx="6062">
                  <c:v>-13.496765954309179</c:v>
                </c:pt>
                <c:pt idx="6063">
                  <c:v>21.8800102036693</c:v>
                </c:pt>
                <c:pt idx="6064">
                  <c:v>20.020890669014992</c:v>
                </c:pt>
                <c:pt idx="6065">
                  <c:v>50.176335157140038</c:v>
                </c:pt>
                <c:pt idx="6066">
                  <c:v>74.115977978630511</c:v>
                </c:pt>
                <c:pt idx="6067">
                  <c:v>83.696995213050883</c:v>
                </c:pt>
                <c:pt idx="6068">
                  <c:v>66.084811646103091</c:v>
                </c:pt>
                <c:pt idx="6069">
                  <c:v>44.960301021900591</c:v>
                </c:pt>
                <c:pt idx="6070">
                  <c:v>29.641850300083547</c:v>
                </c:pt>
                <c:pt idx="6071">
                  <c:v>8.0675058975284877</c:v>
                </c:pt>
                <c:pt idx="6072">
                  <c:v>9.8621094138204946</c:v>
                </c:pt>
                <c:pt idx="6073">
                  <c:v>64.742193049611373</c:v>
                </c:pt>
                <c:pt idx="6074">
                  <c:v>93.130791038554761</c:v>
                </c:pt>
                <c:pt idx="6075">
                  <c:v>76.162931807000092</c:v>
                </c:pt>
                <c:pt idx="6076">
                  <c:v>67.514979988763642</c:v>
                </c:pt>
                <c:pt idx="6077">
                  <c:v>84.811249073182253</c:v>
                </c:pt>
                <c:pt idx="6078">
                  <c:v>12.497911421273859</c:v>
                </c:pt>
                <c:pt idx="6079">
                  <c:v>62.934035720269627</c:v>
                </c:pt>
                <c:pt idx="6080">
                  <c:v>-4.57046864453857</c:v>
                </c:pt>
                <c:pt idx="6081">
                  <c:v>29.259463203639008</c:v>
                </c:pt>
                <c:pt idx="6082">
                  <c:v>15.07354777361815</c:v>
                </c:pt>
                <c:pt idx="6083">
                  <c:v>-52.174862316354698</c:v>
                </c:pt>
                <c:pt idx="6084">
                  <c:v>3.4243333289727063</c:v>
                </c:pt>
                <c:pt idx="6085">
                  <c:v>7.1290266435549565</c:v>
                </c:pt>
                <c:pt idx="6086">
                  <c:v>2.8996355060729004</c:v>
                </c:pt>
                <c:pt idx="6087">
                  <c:v>49.679950173429361</c:v>
                </c:pt>
                <c:pt idx="6088">
                  <c:v>32.716630157755091</c:v>
                </c:pt>
                <c:pt idx="6089">
                  <c:v>-25.046040250862934</c:v>
                </c:pt>
                <c:pt idx="6090">
                  <c:v>7.1118879695199748</c:v>
                </c:pt>
                <c:pt idx="6091">
                  <c:v>2.6293893255079448</c:v>
                </c:pt>
                <c:pt idx="6092">
                  <c:v>9.9082614106328339</c:v>
                </c:pt>
                <c:pt idx="6093">
                  <c:v>-2.460448640237928</c:v>
                </c:pt>
                <c:pt idx="6094">
                  <c:v>15.764395901343638</c:v>
                </c:pt>
                <c:pt idx="6095">
                  <c:v>38.346417295662683</c:v>
                </c:pt>
                <c:pt idx="6096">
                  <c:v>87.991755103677804</c:v>
                </c:pt>
                <c:pt idx="6097">
                  <c:v>18.340607831265821</c:v>
                </c:pt>
                <c:pt idx="6098">
                  <c:v>2.2004164445530674</c:v>
                </c:pt>
                <c:pt idx="6099">
                  <c:v>32.970095145403022</c:v>
                </c:pt>
                <c:pt idx="6100">
                  <c:v>-27.623737033962023</c:v>
                </c:pt>
                <c:pt idx="6101">
                  <c:v>-23.63805380056284</c:v>
                </c:pt>
                <c:pt idx="6102">
                  <c:v>16.67706335079259</c:v>
                </c:pt>
                <c:pt idx="6103">
                  <c:v>8.7170933441497098</c:v>
                </c:pt>
                <c:pt idx="6104">
                  <c:v>23.877556056013166</c:v>
                </c:pt>
                <c:pt idx="6105">
                  <c:v>33.856382889913817</c:v>
                </c:pt>
                <c:pt idx="6106">
                  <c:v>27.52230330131913</c:v>
                </c:pt>
                <c:pt idx="6107">
                  <c:v>54.697030171507571</c:v>
                </c:pt>
                <c:pt idx="6108">
                  <c:v>40.186076058780458</c:v>
                </c:pt>
                <c:pt idx="6109">
                  <c:v>44.92544833771214</c:v>
                </c:pt>
                <c:pt idx="6110">
                  <c:v>32.057531186150541</c:v>
                </c:pt>
                <c:pt idx="6111">
                  <c:v>14.953153128241269</c:v>
                </c:pt>
                <c:pt idx="6112">
                  <c:v>22.277686676803093</c:v>
                </c:pt>
                <c:pt idx="6113">
                  <c:v>17.21866393949534</c:v>
                </c:pt>
                <c:pt idx="6114">
                  <c:v>8.6085417216677094</c:v>
                </c:pt>
                <c:pt idx="6115">
                  <c:v>63.939429285554056</c:v>
                </c:pt>
                <c:pt idx="6116">
                  <c:v>68.685021620161379</c:v>
                </c:pt>
                <c:pt idx="6117">
                  <c:v>-16.835535088175533</c:v>
                </c:pt>
                <c:pt idx="6118">
                  <c:v>22.558074935944973</c:v>
                </c:pt>
                <c:pt idx="6119">
                  <c:v>-18.941401454057001</c:v>
                </c:pt>
                <c:pt idx="6120">
                  <c:v>35.087837658326173</c:v>
                </c:pt>
                <c:pt idx="6121">
                  <c:v>91.081857733994511</c:v>
                </c:pt>
                <c:pt idx="6122">
                  <c:v>39.460170263757853</c:v>
                </c:pt>
                <c:pt idx="6123">
                  <c:v>-25.70766815173792</c:v>
                </c:pt>
                <c:pt idx="6124">
                  <c:v>55.148712641994791</c:v>
                </c:pt>
                <c:pt idx="6125">
                  <c:v>53.469080028091966</c:v>
                </c:pt>
                <c:pt idx="6126">
                  <c:v>9.8696479244470048</c:v>
                </c:pt>
                <c:pt idx="6127">
                  <c:v>49.740377864838912</c:v>
                </c:pt>
                <c:pt idx="6128">
                  <c:v>65.194474409907414</c:v>
                </c:pt>
                <c:pt idx="6129">
                  <c:v>26.086587835185174</c:v>
                </c:pt>
                <c:pt idx="6130">
                  <c:v>58.990275755353728</c:v>
                </c:pt>
                <c:pt idx="6131">
                  <c:v>-10.305748152333789</c:v>
                </c:pt>
                <c:pt idx="6132">
                  <c:v>12.996749554779928</c:v>
                </c:pt>
                <c:pt idx="6133">
                  <c:v>32.16302226483198</c:v>
                </c:pt>
                <c:pt idx="6134">
                  <c:v>37.253074235615401</c:v>
                </c:pt>
                <c:pt idx="6135">
                  <c:v>13.894462089660815</c:v>
                </c:pt>
                <c:pt idx="6136">
                  <c:v>36.291988980050952</c:v>
                </c:pt>
                <c:pt idx="6137">
                  <c:v>12.347580326847254</c:v>
                </c:pt>
                <c:pt idx="6138">
                  <c:v>-27.261094245521583</c:v>
                </c:pt>
                <c:pt idx="6139">
                  <c:v>-11.900144212576501</c:v>
                </c:pt>
                <c:pt idx="6140">
                  <c:v>14.824343184779554</c:v>
                </c:pt>
                <c:pt idx="6141">
                  <c:v>2.153658126244447</c:v>
                </c:pt>
                <c:pt idx="6142">
                  <c:v>24.990641538804962</c:v>
                </c:pt>
                <c:pt idx="6143">
                  <c:v>10.409667422489429</c:v>
                </c:pt>
                <c:pt idx="6144">
                  <c:v>-6.1381400947077696</c:v>
                </c:pt>
                <c:pt idx="6145">
                  <c:v>23.440776892015645</c:v>
                </c:pt>
                <c:pt idx="6146">
                  <c:v>32.176503505221561</c:v>
                </c:pt>
                <c:pt idx="6147">
                  <c:v>-6.4981589241376749</c:v>
                </c:pt>
                <c:pt idx="6148">
                  <c:v>-1.5855390710102273</c:v>
                </c:pt>
                <c:pt idx="6149">
                  <c:v>42.056414777186646</c:v>
                </c:pt>
                <c:pt idx="6150">
                  <c:v>3.2662484450824878</c:v>
                </c:pt>
                <c:pt idx="6151">
                  <c:v>31.737401904072605</c:v>
                </c:pt>
                <c:pt idx="6152">
                  <c:v>21.446819808642644</c:v>
                </c:pt>
                <c:pt idx="6153">
                  <c:v>43.513625599172016</c:v>
                </c:pt>
                <c:pt idx="6154">
                  <c:v>52.887760881119071</c:v>
                </c:pt>
                <c:pt idx="6155">
                  <c:v>19.44572540619135</c:v>
                </c:pt>
                <c:pt idx="6156">
                  <c:v>33.538536970490746</c:v>
                </c:pt>
                <c:pt idx="6157">
                  <c:v>28.330012125253695</c:v>
                </c:pt>
                <c:pt idx="6158">
                  <c:v>-9.6691936744001623</c:v>
                </c:pt>
                <c:pt idx="6159">
                  <c:v>68.342504107584631</c:v>
                </c:pt>
                <c:pt idx="6160">
                  <c:v>38.863860512617556</c:v>
                </c:pt>
                <c:pt idx="6161">
                  <c:v>62.316145896673355</c:v>
                </c:pt>
                <c:pt idx="6162">
                  <c:v>75.275392639125585</c:v>
                </c:pt>
                <c:pt idx="6163">
                  <c:v>80.697461642031072</c:v>
                </c:pt>
                <c:pt idx="6164">
                  <c:v>-23.794629998636978</c:v>
                </c:pt>
                <c:pt idx="6165">
                  <c:v>-31.463003236149621</c:v>
                </c:pt>
                <c:pt idx="6166">
                  <c:v>54.016931070935811</c:v>
                </c:pt>
                <c:pt idx="6167">
                  <c:v>35.0396214165008</c:v>
                </c:pt>
                <c:pt idx="6168">
                  <c:v>1.6613790201609953</c:v>
                </c:pt>
                <c:pt idx="6169">
                  <c:v>5.4310424430460191</c:v>
                </c:pt>
                <c:pt idx="6170">
                  <c:v>2.2548938575757496</c:v>
                </c:pt>
                <c:pt idx="6171">
                  <c:v>-11.527503069794301</c:v>
                </c:pt>
                <c:pt idx="6172">
                  <c:v>15.903187076048642</c:v>
                </c:pt>
                <c:pt idx="6173">
                  <c:v>25.714321775075852</c:v>
                </c:pt>
                <c:pt idx="6174">
                  <c:v>15.338993156803332</c:v>
                </c:pt>
                <c:pt idx="6175">
                  <c:v>29.732957685237835</c:v>
                </c:pt>
                <c:pt idx="6176">
                  <c:v>48.446493978322479</c:v>
                </c:pt>
                <c:pt idx="6177">
                  <c:v>50.282798533260504</c:v>
                </c:pt>
                <c:pt idx="6178">
                  <c:v>3.8681143835786189</c:v>
                </c:pt>
                <c:pt idx="6179">
                  <c:v>-9.4066524589244711</c:v>
                </c:pt>
                <c:pt idx="6180">
                  <c:v>42.533832134158878</c:v>
                </c:pt>
                <c:pt idx="6181">
                  <c:v>27.716230204242358</c:v>
                </c:pt>
                <c:pt idx="6182">
                  <c:v>37.669354235877833</c:v>
                </c:pt>
                <c:pt idx="6183">
                  <c:v>9.4487610438347165</c:v>
                </c:pt>
                <c:pt idx="6184">
                  <c:v>7.9572546125621129</c:v>
                </c:pt>
                <c:pt idx="6185">
                  <c:v>0.50029913976029883</c:v>
                </c:pt>
                <c:pt idx="6186">
                  <c:v>10.813365941061445</c:v>
                </c:pt>
                <c:pt idx="6187">
                  <c:v>-26.868445342258688</c:v>
                </c:pt>
                <c:pt idx="6188">
                  <c:v>1.9998744567567794</c:v>
                </c:pt>
                <c:pt idx="6189">
                  <c:v>5.2430090290933506</c:v>
                </c:pt>
                <c:pt idx="6190">
                  <c:v>48.427990471692816</c:v>
                </c:pt>
                <c:pt idx="6191">
                  <c:v>72.94962557007878</c:v>
                </c:pt>
                <c:pt idx="6192">
                  <c:v>58.670726215026846</c:v>
                </c:pt>
                <c:pt idx="6193">
                  <c:v>51.358311048783648</c:v>
                </c:pt>
                <c:pt idx="6194">
                  <c:v>12.135099659782858</c:v>
                </c:pt>
                <c:pt idx="6195">
                  <c:v>18.675708638635406</c:v>
                </c:pt>
                <c:pt idx="6196">
                  <c:v>15.119261738667451</c:v>
                </c:pt>
                <c:pt idx="6197">
                  <c:v>-16.00534703070938</c:v>
                </c:pt>
                <c:pt idx="6198">
                  <c:v>40.0908341221174</c:v>
                </c:pt>
                <c:pt idx="6199">
                  <c:v>-53.612022925607548</c:v>
                </c:pt>
                <c:pt idx="6200">
                  <c:v>25.059331459445694</c:v>
                </c:pt>
                <c:pt idx="6201">
                  <c:v>-2.636600563796196</c:v>
                </c:pt>
                <c:pt idx="6202">
                  <c:v>17.203403001923498</c:v>
                </c:pt>
                <c:pt idx="6203">
                  <c:v>49.1487622622695</c:v>
                </c:pt>
                <c:pt idx="6204">
                  <c:v>42.700085065997328</c:v>
                </c:pt>
                <c:pt idx="6205">
                  <c:v>9.1654194815231893</c:v>
                </c:pt>
                <c:pt idx="6206">
                  <c:v>2.3223846770438898</c:v>
                </c:pt>
                <c:pt idx="6207">
                  <c:v>0.1427234107655404</c:v>
                </c:pt>
                <c:pt idx="6208">
                  <c:v>2.0974760626557059</c:v>
                </c:pt>
                <c:pt idx="6209">
                  <c:v>38.625132679603801</c:v>
                </c:pt>
                <c:pt idx="6210">
                  <c:v>48.639749749055298</c:v>
                </c:pt>
                <c:pt idx="6211">
                  <c:v>35.87904014397796</c:v>
                </c:pt>
                <c:pt idx="6212">
                  <c:v>38.321839411137745</c:v>
                </c:pt>
                <c:pt idx="6213">
                  <c:v>39.171160208163421</c:v>
                </c:pt>
                <c:pt idx="6214">
                  <c:v>7.3440586554615122</c:v>
                </c:pt>
                <c:pt idx="6215">
                  <c:v>-11.039370345846276</c:v>
                </c:pt>
                <c:pt idx="6216">
                  <c:v>44.584332848751941</c:v>
                </c:pt>
                <c:pt idx="6217">
                  <c:v>31.61436881255754</c:v>
                </c:pt>
                <c:pt idx="6218">
                  <c:v>36.479665320822861</c:v>
                </c:pt>
                <c:pt idx="6219">
                  <c:v>23.873974524581516</c:v>
                </c:pt>
                <c:pt idx="6220">
                  <c:v>47.735286176404557</c:v>
                </c:pt>
                <c:pt idx="6221">
                  <c:v>13.990020709254612</c:v>
                </c:pt>
                <c:pt idx="6222">
                  <c:v>-9.2500715316349318</c:v>
                </c:pt>
                <c:pt idx="6223">
                  <c:v>20.584159051855142</c:v>
                </c:pt>
                <c:pt idx="6224">
                  <c:v>-14.981409268617387</c:v>
                </c:pt>
                <c:pt idx="6225">
                  <c:v>39.983043923869673</c:v>
                </c:pt>
                <c:pt idx="6226">
                  <c:v>79.863742489618943</c:v>
                </c:pt>
                <c:pt idx="6227">
                  <c:v>26.078020658584176</c:v>
                </c:pt>
                <c:pt idx="6228">
                  <c:v>1.0029474334378026</c:v>
                </c:pt>
                <c:pt idx="6229">
                  <c:v>18.961745863630341</c:v>
                </c:pt>
                <c:pt idx="6230">
                  <c:v>20.055722142698979</c:v>
                </c:pt>
                <c:pt idx="6231">
                  <c:v>23.119770557810661</c:v>
                </c:pt>
                <c:pt idx="6232">
                  <c:v>-12.595649338465005</c:v>
                </c:pt>
                <c:pt idx="6233">
                  <c:v>7.3293040867278192</c:v>
                </c:pt>
                <c:pt idx="6234">
                  <c:v>37.734274342411894</c:v>
                </c:pt>
                <c:pt idx="6235">
                  <c:v>41.263867298793294</c:v>
                </c:pt>
                <c:pt idx="6236">
                  <c:v>42.191907490075792</c:v>
                </c:pt>
                <c:pt idx="6237">
                  <c:v>14.682785188675009</c:v>
                </c:pt>
                <c:pt idx="6238">
                  <c:v>-40.0535468756106</c:v>
                </c:pt>
                <c:pt idx="6239">
                  <c:v>1.3064310354230351</c:v>
                </c:pt>
                <c:pt idx="6240">
                  <c:v>24.476473333522666</c:v>
                </c:pt>
                <c:pt idx="6241">
                  <c:v>21.714123477182433</c:v>
                </c:pt>
                <c:pt idx="6242">
                  <c:v>18.229736947205012</c:v>
                </c:pt>
                <c:pt idx="6243">
                  <c:v>37.693572578175051</c:v>
                </c:pt>
                <c:pt idx="6244">
                  <c:v>-2.0185021588534924</c:v>
                </c:pt>
                <c:pt idx="6245">
                  <c:v>73.927405441245881</c:v>
                </c:pt>
                <c:pt idx="6246">
                  <c:v>-1.7177315912512103</c:v>
                </c:pt>
                <c:pt idx="6247">
                  <c:v>-19.548461626210788</c:v>
                </c:pt>
                <c:pt idx="6248">
                  <c:v>2.6620104229359738</c:v>
                </c:pt>
                <c:pt idx="6249">
                  <c:v>-7.1186949620859483</c:v>
                </c:pt>
                <c:pt idx="6250">
                  <c:v>-11.530801510632919</c:v>
                </c:pt>
                <c:pt idx="6251">
                  <c:v>30.886084193548118</c:v>
                </c:pt>
                <c:pt idx="6252">
                  <c:v>1.6072417143252455</c:v>
                </c:pt>
                <c:pt idx="6253">
                  <c:v>48.82420783097254</c:v>
                </c:pt>
                <c:pt idx="6254">
                  <c:v>38.891941252476755</c:v>
                </c:pt>
                <c:pt idx="6255">
                  <c:v>38.251040526814627</c:v>
                </c:pt>
                <c:pt idx="6256">
                  <c:v>79.160037626557212</c:v>
                </c:pt>
                <c:pt idx="6257">
                  <c:v>25.622495388482481</c:v>
                </c:pt>
                <c:pt idx="6258">
                  <c:v>12.754745533144444</c:v>
                </c:pt>
                <c:pt idx="6259">
                  <c:v>-0.24219453279024208</c:v>
                </c:pt>
                <c:pt idx="6260">
                  <c:v>2.5975732841931647</c:v>
                </c:pt>
                <c:pt idx="6261">
                  <c:v>34.900046978636297</c:v>
                </c:pt>
                <c:pt idx="6262">
                  <c:v>12.937939579117716</c:v>
                </c:pt>
                <c:pt idx="6263">
                  <c:v>1.9079856530874975</c:v>
                </c:pt>
                <c:pt idx="6264">
                  <c:v>18.22295996837634</c:v>
                </c:pt>
                <c:pt idx="6265">
                  <c:v>14.473700144348271</c:v>
                </c:pt>
                <c:pt idx="6266">
                  <c:v>4.8566552522244244</c:v>
                </c:pt>
                <c:pt idx="6267">
                  <c:v>50.020441834404139</c:v>
                </c:pt>
                <c:pt idx="6268">
                  <c:v>3.7673676212678715</c:v>
                </c:pt>
                <c:pt idx="6269">
                  <c:v>39.426781504761699</c:v>
                </c:pt>
                <c:pt idx="6270">
                  <c:v>6.5278294074788423</c:v>
                </c:pt>
                <c:pt idx="6271">
                  <c:v>2.0705898697114242</c:v>
                </c:pt>
                <c:pt idx="6272">
                  <c:v>-7.2350275308695728</c:v>
                </c:pt>
                <c:pt idx="6273">
                  <c:v>17.65436574168314</c:v>
                </c:pt>
                <c:pt idx="6274">
                  <c:v>37.923785002895094</c:v>
                </c:pt>
                <c:pt idx="6275">
                  <c:v>35.792489532073191</c:v>
                </c:pt>
                <c:pt idx="6276">
                  <c:v>0.70701004334513473</c:v>
                </c:pt>
                <c:pt idx="6277">
                  <c:v>8.4105042792958464</c:v>
                </c:pt>
                <c:pt idx="6278">
                  <c:v>29.345168062112055</c:v>
                </c:pt>
                <c:pt idx="6279">
                  <c:v>2.9492130817840647</c:v>
                </c:pt>
                <c:pt idx="6280">
                  <c:v>-6.0814958011794662</c:v>
                </c:pt>
                <c:pt idx="6281">
                  <c:v>20.698862737943852</c:v>
                </c:pt>
                <c:pt idx="6282">
                  <c:v>-6.5014015177434343</c:v>
                </c:pt>
                <c:pt idx="6283">
                  <c:v>69.29488128618496</c:v>
                </c:pt>
                <c:pt idx="6284">
                  <c:v>3.2673727785886819</c:v>
                </c:pt>
                <c:pt idx="6285">
                  <c:v>-15.337405881921928</c:v>
                </c:pt>
                <c:pt idx="6286">
                  <c:v>34.025436071242559</c:v>
                </c:pt>
                <c:pt idx="6287">
                  <c:v>24.050999648517447</c:v>
                </c:pt>
                <c:pt idx="6288">
                  <c:v>8.3471903988726588</c:v>
                </c:pt>
                <c:pt idx="6289">
                  <c:v>8.5914004754853881</c:v>
                </c:pt>
                <c:pt idx="6290">
                  <c:v>18.043870954251759</c:v>
                </c:pt>
                <c:pt idx="6291">
                  <c:v>40.42223136947554</c:v>
                </c:pt>
                <c:pt idx="6292">
                  <c:v>56.395717746424864</c:v>
                </c:pt>
                <c:pt idx="6293">
                  <c:v>-7.7804456136873794</c:v>
                </c:pt>
                <c:pt idx="6294">
                  <c:v>33.143771632581476</c:v>
                </c:pt>
                <c:pt idx="6295">
                  <c:v>26.788365274224777</c:v>
                </c:pt>
                <c:pt idx="6296">
                  <c:v>-1.9915895013153146</c:v>
                </c:pt>
                <c:pt idx="6297">
                  <c:v>5.177910798592853</c:v>
                </c:pt>
                <c:pt idx="6298">
                  <c:v>0.30495872224350995</c:v>
                </c:pt>
                <c:pt idx="6299">
                  <c:v>2.891069484996025</c:v>
                </c:pt>
                <c:pt idx="6300">
                  <c:v>-38.403407201745125</c:v>
                </c:pt>
                <c:pt idx="6301">
                  <c:v>-1.7961092845091371</c:v>
                </c:pt>
                <c:pt idx="6302">
                  <c:v>7.1780722316248546E-2</c:v>
                </c:pt>
                <c:pt idx="6303">
                  <c:v>25.346459926381424</c:v>
                </c:pt>
                <c:pt idx="6304">
                  <c:v>7.5967918706428605E-2</c:v>
                </c:pt>
                <c:pt idx="6305">
                  <c:v>-43.136469734150943</c:v>
                </c:pt>
                <c:pt idx="6306">
                  <c:v>14.25248816128609</c:v>
                </c:pt>
                <c:pt idx="6307">
                  <c:v>18.289795442913793</c:v>
                </c:pt>
                <c:pt idx="6308">
                  <c:v>-21.363185073674096</c:v>
                </c:pt>
                <c:pt idx="6309">
                  <c:v>31.996492536417396</c:v>
                </c:pt>
                <c:pt idx="6310">
                  <c:v>23.387379810175027</c:v>
                </c:pt>
                <c:pt idx="6311">
                  <c:v>18.420602986315355</c:v>
                </c:pt>
                <c:pt idx="6312">
                  <c:v>10.569567764126683</c:v>
                </c:pt>
                <c:pt idx="6313">
                  <c:v>20.199807953164203</c:v>
                </c:pt>
                <c:pt idx="6314">
                  <c:v>47.125263815279553</c:v>
                </c:pt>
                <c:pt idx="6315">
                  <c:v>34.666134190455161</c:v>
                </c:pt>
                <c:pt idx="6316">
                  <c:v>22.975844067369131</c:v>
                </c:pt>
                <c:pt idx="6317">
                  <c:v>0.88264480602734918</c:v>
                </c:pt>
                <c:pt idx="6318">
                  <c:v>20.933569446086796</c:v>
                </c:pt>
                <c:pt idx="6319">
                  <c:v>15.283481439881012</c:v>
                </c:pt>
                <c:pt idx="6320">
                  <c:v>17.937398724911759</c:v>
                </c:pt>
                <c:pt idx="6321">
                  <c:v>49.189857365485906</c:v>
                </c:pt>
                <c:pt idx="6322">
                  <c:v>45.216611729313122</c:v>
                </c:pt>
                <c:pt idx="6323">
                  <c:v>29.772671025570929</c:v>
                </c:pt>
                <c:pt idx="6324">
                  <c:v>39.20829421799985</c:v>
                </c:pt>
                <c:pt idx="6325">
                  <c:v>56.020368187787518</c:v>
                </c:pt>
                <c:pt idx="6326">
                  <c:v>26.640678009011662</c:v>
                </c:pt>
                <c:pt idx="6327">
                  <c:v>25.420409277441863</c:v>
                </c:pt>
                <c:pt idx="6328">
                  <c:v>-25.033155677157449</c:v>
                </c:pt>
                <c:pt idx="6329">
                  <c:v>53.454070082611203</c:v>
                </c:pt>
                <c:pt idx="6330">
                  <c:v>53.734148592862823</c:v>
                </c:pt>
                <c:pt idx="6331">
                  <c:v>3.4469122955723508</c:v>
                </c:pt>
                <c:pt idx="6332">
                  <c:v>-2.0246784960647859</c:v>
                </c:pt>
                <c:pt idx="6333">
                  <c:v>31.933160379155975</c:v>
                </c:pt>
                <c:pt idx="6334">
                  <c:v>11.566448245555639</c:v>
                </c:pt>
                <c:pt idx="6335">
                  <c:v>-5.7698988152831978</c:v>
                </c:pt>
                <c:pt idx="6336">
                  <c:v>28.576789402702552</c:v>
                </c:pt>
                <c:pt idx="6337">
                  <c:v>30.428164287651377</c:v>
                </c:pt>
                <c:pt idx="6338">
                  <c:v>4.3043017605176237</c:v>
                </c:pt>
                <c:pt idx="6339">
                  <c:v>27.409299013046365</c:v>
                </c:pt>
                <c:pt idx="6340">
                  <c:v>16.899062529100608</c:v>
                </c:pt>
                <c:pt idx="6341">
                  <c:v>3.8234452417646247</c:v>
                </c:pt>
                <c:pt idx="6342">
                  <c:v>18.80790881417121</c:v>
                </c:pt>
                <c:pt idx="6343">
                  <c:v>16.311371919696906</c:v>
                </c:pt>
                <c:pt idx="6344">
                  <c:v>-11.281909798947135</c:v>
                </c:pt>
                <c:pt idx="6345">
                  <c:v>-0.63181682647153203</c:v>
                </c:pt>
                <c:pt idx="6346">
                  <c:v>73.191711446062556</c:v>
                </c:pt>
                <c:pt idx="6347">
                  <c:v>20.132035643609576</c:v>
                </c:pt>
                <c:pt idx="6348">
                  <c:v>-11.333303579545944</c:v>
                </c:pt>
                <c:pt idx="6349">
                  <c:v>-1.2951684987436247</c:v>
                </c:pt>
                <c:pt idx="6350">
                  <c:v>40.10507248733289</c:v>
                </c:pt>
                <c:pt idx="6351">
                  <c:v>23.571796950635687</c:v>
                </c:pt>
                <c:pt idx="6352">
                  <c:v>16.811457062453194</c:v>
                </c:pt>
                <c:pt idx="6353">
                  <c:v>73.027458037806653</c:v>
                </c:pt>
                <c:pt idx="6354">
                  <c:v>54.786790116742871</c:v>
                </c:pt>
                <c:pt idx="6355">
                  <c:v>93.662105612888752</c:v>
                </c:pt>
                <c:pt idx="6356">
                  <c:v>47.770516868006389</c:v>
                </c:pt>
                <c:pt idx="6357">
                  <c:v>10.108392299450365</c:v>
                </c:pt>
                <c:pt idx="6358">
                  <c:v>-3.0602888346956161</c:v>
                </c:pt>
                <c:pt idx="6359">
                  <c:v>-14.519757627814403</c:v>
                </c:pt>
                <c:pt idx="6360">
                  <c:v>5.5032583670048139</c:v>
                </c:pt>
                <c:pt idx="6361">
                  <c:v>7.6674894829862783</c:v>
                </c:pt>
                <c:pt idx="6362">
                  <c:v>19.892286060808299</c:v>
                </c:pt>
                <c:pt idx="6363">
                  <c:v>0.44066639440394317</c:v>
                </c:pt>
                <c:pt idx="6364">
                  <c:v>39.862763328640753</c:v>
                </c:pt>
                <c:pt idx="6365">
                  <c:v>-39.767206219843231</c:v>
                </c:pt>
                <c:pt idx="6366">
                  <c:v>-30.572921286097984</c:v>
                </c:pt>
                <c:pt idx="6367">
                  <c:v>-9.891581678483527E-2</c:v>
                </c:pt>
                <c:pt idx="6368">
                  <c:v>32.164806766658288</c:v>
                </c:pt>
                <c:pt idx="6369">
                  <c:v>21.208421384504501</c:v>
                </c:pt>
                <c:pt idx="6370">
                  <c:v>-30.133425679165452</c:v>
                </c:pt>
                <c:pt idx="6371">
                  <c:v>12.175049659506641</c:v>
                </c:pt>
                <c:pt idx="6372">
                  <c:v>28.158727140698375</c:v>
                </c:pt>
                <c:pt idx="6373">
                  <c:v>17.14570531535345</c:v>
                </c:pt>
                <c:pt idx="6374">
                  <c:v>25.542145073183608</c:v>
                </c:pt>
                <c:pt idx="6375">
                  <c:v>-32.015776289524112</c:v>
                </c:pt>
                <c:pt idx="6376">
                  <c:v>16.169864780958743</c:v>
                </c:pt>
                <c:pt idx="6377">
                  <c:v>2.7237746238668024</c:v>
                </c:pt>
                <c:pt idx="6378">
                  <c:v>19.630808901871376</c:v>
                </c:pt>
                <c:pt idx="6379">
                  <c:v>1.9612775330909735</c:v>
                </c:pt>
                <c:pt idx="6380">
                  <c:v>0.74201657432545676</c:v>
                </c:pt>
                <c:pt idx="6381">
                  <c:v>0.48468765689640969</c:v>
                </c:pt>
                <c:pt idx="6382">
                  <c:v>-0.36270136849605017</c:v>
                </c:pt>
                <c:pt idx="6383">
                  <c:v>42.237777838357758</c:v>
                </c:pt>
                <c:pt idx="6384">
                  <c:v>20.315876997167162</c:v>
                </c:pt>
                <c:pt idx="6385">
                  <c:v>33.446577626260201</c:v>
                </c:pt>
                <c:pt idx="6386">
                  <c:v>10.334356788870306</c:v>
                </c:pt>
                <c:pt idx="6387">
                  <c:v>35.90861254965445</c:v>
                </c:pt>
                <c:pt idx="6388">
                  <c:v>51.402915563340684</c:v>
                </c:pt>
                <c:pt idx="6389">
                  <c:v>40.453684926415761</c:v>
                </c:pt>
                <c:pt idx="6390">
                  <c:v>40.03835922034898</c:v>
                </c:pt>
                <c:pt idx="6391">
                  <c:v>-10.835075951348017</c:v>
                </c:pt>
                <c:pt idx="6392">
                  <c:v>4.7697387536411684</c:v>
                </c:pt>
                <c:pt idx="6393">
                  <c:v>43.467168384072927</c:v>
                </c:pt>
                <c:pt idx="6394">
                  <c:v>15.839119957361271</c:v>
                </c:pt>
                <c:pt idx="6395">
                  <c:v>4.8154558889073185</c:v>
                </c:pt>
                <c:pt idx="6396">
                  <c:v>6.4476370509252039</c:v>
                </c:pt>
                <c:pt idx="6397">
                  <c:v>32.648312593212907</c:v>
                </c:pt>
                <c:pt idx="6398">
                  <c:v>49.068418739080997</c:v>
                </c:pt>
                <c:pt idx="6399">
                  <c:v>-1.3370539723321992</c:v>
                </c:pt>
                <c:pt idx="6400">
                  <c:v>13.418678267831751</c:v>
                </c:pt>
                <c:pt idx="6401">
                  <c:v>-4.7638403453222766</c:v>
                </c:pt>
                <c:pt idx="6402">
                  <c:v>-50.60304823716244</c:v>
                </c:pt>
                <c:pt idx="6403">
                  <c:v>12.541718638113483</c:v>
                </c:pt>
                <c:pt idx="6404">
                  <c:v>-8.4713758631074096</c:v>
                </c:pt>
                <c:pt idx="6405">
                  <c:v>12.462780635912562</c:v>
                </c:pt>
                <c:pt idx="6406">
                  <c:v>43.263289748142945</c:v>
                </c:pt>
                <c:pt idx="6407">
                  <c:v>31.409379094833014</c:v>
                </c:pt>
                <c:pt idx="6408">
                  <c:v>-19.154618873632575</c:v>
                </c:pt>
                <c:pt idx="6409">
                  <c:v>13.091227701261445</c:v>
                </c:pt>
                <c:pt idx="6410">
                  <c:v>31.890764211433815</c:v>
                </c:pt>
                <c:pt idx="6411">
                  <c:v>83.358427900501795</c:v>
                </c:pt>
                <c:pt idx="6412">
                  <c:v>66.626349274556759</c:v>
                </c:pt>
                <c:pt idx="6413">
                  <c:v>17.065310012700277</c:v>
                </c:pt>
                <c:pt idx="6414">
                  <c:v>9.7438859639790394</c:v>
                </c:pt>
                <c:pt idx="6415">
                  <c:v>1.6643333998565837</c:v>
                </c:pt>
                <c:pt idx="6416">
                  <c:v>3.2874977920153299</c:v>
                </c:pt>
                <c:pt idx="6417">
                  <c:v>-14.065082386451763</c:v>
                </c:pt>
                <c:pt idx="6418">
                  <c:v>23.773654877918556</c:v>
                </c:pt>
                <c:pt idx="6419">
                  <c:v>-27.095114732057578</c:v>
                </c:pt>
                <c:pt idx="6420">
                  <c:v>10.847676753820945</c:v>
                </c:pt>
                <c:pt idx="6421">
                  <c:v>28.337210151106312</c:v>
                </c:pt>
                <c:pt idx="6422">
                  <c:v>-5.2266670172153651</c:v>
                </c:pt>
                <c:pt idx="6423">
                  <c:v>17.537700745109284</c:v>
                </c:pt>
                <c:pt idx="6424">
                  <c:v>12.189203668299271</c:v>
                </c:pt>
                <c:pt idx="6425">
                  <c:v>23.886975436275108</c:v>
                </c:pt>
                <c:pt idx="6426">
                  <c:v>30.231792707887571</c:v>
                </c:pt>
                <c:pt idx="6427">
                  <c:v>43.998128965733486</c:v>
                </c:pt>
                <c:pt idx="6428">
                  <c:v>48.920619349148197</c:v>
                </c:pt>
                <c:pt idx="6429">
                  <c:v>-3.6521587066903449</c:v>
                </c:pt>
                <c:pt idx="6430">
                  <c:v>68.99154369404323</c:v>
                </c:pt>
                <c:pt idx="6431">
                  <c:v>29.083066057578577</c:v>
                </c:pt>
                <c:pt idx="6432">
                  <c:v>0.27224640620990509</c:v>
                </c:pt>
                <c:pt idx="6433">
                  <c:v>43.811106781339518</c:v>
                </c:pt>
                <c:pt idx="6434">
                  <c:v>6.4933234395959945</c:v>
                </c:pt>
                <c:pt idx="6435">
                  <c:v>27.365651965579218</c:v>
                </c:pt>
                <c:pt idx="6436">
                  <c:v>43.672879529883204</c:v>
                </c:pt>
                <c:pt idx="6437">
                  <c:v>16.307985963822542</c:v>
                </c:pt>
                <c:pt idx="6438">
                  <c:v>53.67853783154554</c:v>
                </c:pt>
                <c:pt idx="6439">
                  <c:v>-5.1883073157504498</c:v>
                </c:pt>
                <c:pt idx="6440">
                  <c:v>27.548617108771577</c:v>
                </c:pt>
                <c:pt idx="6441">
                  <c:v>-6.7850913098347876</c:v>
                </c:pt>
                <c:pt idx="6442">
                  <c:v>-0.60969275363615427</c:v>
                </c:pt>
                <c:pt idx="6443">
                  <c:v>-12.812684230732804</c:v>
                </c:pt>
                <c:pt idx="6444">
                  <c:v>35.348992017505324</c:v>
                </c:pt>
                <c:pt idx="6445">
                  <c:v>13.532484886089822</c:v>
                </c:pt>
                <c:pt idx="6446">
                  <c:v>-20.68425678690695</c:v>
                </c:pt>
                <c:pt idx="6447">
                  <c:v>7.5516895775865978</c:v>
                </c:pt>
                <c:pt idx="6448">
                  <c:v>49.819426499263045</c:v>
                </c:pt>
                <c:pt idx="6449">
                  <c:v>37.952366593727874</c:v>
                </c:pt>
                <c:pt idx="6450">
                  <c:v>17.356949178293046</c:v>
                </c:pt>
                <c:pt idx="6451">
                  <c:v>36.473718035909442</c:v>
                </c:pt>
                <c:pt idx="6452">
                  <c:v>28.240272369341021</c:v>
                </c:pt>
                <c:pt idx="6453">
                  <c:v>0.63566603926967069</c:v>
                </c:pt>
                <c:pt idx="6454">
                  <c:v>37.140041189552498</c:v>
                </c:pt>
                <c:pt idx="6455">
                  <c:v>58.799000918941509</c:v>
                </c:pt>
                <c:pt idx="6456">
                  <c:v>35.132534727327126</c:v>
                </c:pt>
                <c:pt idx="6457">
                  <c:v>31.075514878694143</c:v>
                </c:pt>
                <c:pt idx="6458">
                  <c:v>9.3439963514172657</c:v>
                </c:pt>
                <c:pt idx="6459">
                  <c:v>-29.607234697058306</c:v>
                </c:pt>
                <c:pt idx="6460">
                  <c:v>-29.631260320697457</c:v>
                </c:pt>
                <c:pt idx="6461">
                  <c:v>14.617116483382423</c:v>
                </c:pt>
                <c:pt idx="6462">
                  <c:v>-6.2804673336947623</c:v>
                </c:pt>
                <c:pt idx="6463">
                  <c:v>23.248765276758611</c:v>
                </c:pt>
                <c:pt idx="6464">
                  <c:v>59.783568020033627</c:v>
                </c:pt>
                <c:pt idx="6465">
                  <c:v>21.037069198760452</c:v>
                </c:pt>
                <c:pt idx="6466">
                  <c:v>46.934540370765475</c:v>
                </c:pt>
                <c:pt idx="6467">
                  <c:v>34.584203920383416</c:v>
                </c:pt>
                <c:pt idx="6468">
                  <c:v>-1.4384943364100589</c:v>
                </c:pt>
                <c:pt idx="6469">
                  <c:v>38.072079027891675</c:v>
                </c:pt>
                <c:pt idx="6470">
                  <c:v>-16.054201141772765</c:v>
                </c:pt>
                <c:pt idx="6471">
                  <c:v>41.543492538995871</c:v>
                </c:pt>
                <c:pt idx="6472">
                  <c:v>-0.92344937401910576</c:v>
                </c:pt>
                <c:pt idx="6473">
                  <c:v>38.514800135234601</c:v>
                </c:pt>
                <c:pt idx="6474">
                  <c:v>2.4957571893848205</c:v>
                </c:pt>
                <c:pt idx="6475">
                  <c:v>-0.59117909499243648</c:v>
                </c:pt>
                <c:pt idx="6476">
                  <c:v>51.481559133489881</c:v>
                </c:pt>
                <c:pt idx="6477">
                  <c:v>117.54258454548926</c:v>
                </c:pt>
                <c:pt idx="6478">
                  <c:v>67.508826516568291</c:v>
                </c:pt>
                <c:pt idx="6479">
                  <c:v>31.585384534109004</c:v>
                </c:pt>
                <c:pt idx="6480">
                  <c:v>25.99642690281599</c:v>
                </c:pt>
                <c:pt idx="6481">
                  <c:v>43.649549992679106</c:v>
                </c:pt>
                <c:pt idx="6482">
                  <c:v>21.16019932533375</c:v>
                </c:pt>
                <c:pt idx="6483">
                  <c:v>2.7807500736174977</c:v>
                </c:pt>
                <c:pt idx="6484">
                  <c:v>-29.777669019099068</c:v>
                </c:pt>
                <c:pt idx="6485">
                  <c:v>-15.205706287335877</c:v>
                </c:pt>
                <c:pt idx="6486">
                  <c:v>2.9646874874694946</c:v>
                </c:pt>
                <c:pt idx="6487">
                  <c:v>55.320553736953443</c:v>
                </c:pt>
                <c:pt idx="6488">
                  <c:v>-13.399849279056307</c:v>
                </c:pt>
                <c:pt idx="6489">
                  <c:v>42.40458073386818</c:v>
                </c:pt>
                <c:pt idx="6490">
                  <c:v>2.9914020553246754</c:v>
                </c:pt>
                <c:pt idx="6491">
                  <c:v>-11.97355727925191</c:v>
                </c:pt>
                <c:pt idx="6492">
                  <c:v>-11.384974753452386</c:v>
                </c:pt>
                <c:pt idx="6493">
                  <c:v>11.413977885832423</c:v>
                </c:pt>
                <c:pt idx="6494">
                  <c:v>23.674315705292461</c:v>
                </c:pt>
                <c:pt idx="6495">
                  <c:v>20.047732494097808</c:v>
                </c:pt>
                <c:pt idx="6496">
                  <c:v>26.493431523112385</c:v>
                </c:pt>
                <c:pt idx="6497">
                  <c:v>21.438930236330172</c:v>
                </c:pt>
                <c:pt idx="6498">
                  <c:v>-10.185406492827417</c:v>
                </c:pt>
                <c:pt idx="6499">
                  <c:v>45.24870792933951</c:v>
                </c:pt>
                <c:pt idx="6500">
                  <c:v>16.925643377448647</c:v>
                </c:pt>
                <c:pt idx="6501">
                  <c:v>33.306722314232324</c:v>
                </c:pt>
                <c:pt idx="6502">
                  <c:v>-6.7873082827125284</c:v>
                </c:pt>
                <c:pt idx="6503">
                  <c:v>-6.1810890218557279</c:v>
                </c:pt>
                <c:pt idx="6504">
                  <c:v>26.789973451203529</c:v>
                </c:pt>
                <c:pt idx="6505">
                  <c:v>26.676556460767756</c:v>
                </c:pt>
                <c:pt idx="6506">
                  <c:v>-1.6289583556001452</c:v>
                </c:pt>
                <c:pt idx="6507">
                  <c:v>4.4395840518792262</c:v>
                </c:pt>
                <c:pt idx="6508">
                  <c:v>11.267425140059888</c:v>
                </c:pt>
                <c:pt idx="6509">
                  <c:v>3.1307674619509553</c:v>
                </c:pt>
                <c:pt idx="6510">
                  <c:v>39.467808389177691</c:v>
                </c:pt>
                <c:pt idx="6511">
                  <c:v>8.9080376612395007</c:v>
                </c:pt>
                <c:pt idx="6512">
                  <c:v>31.619757287273597</c:v>
                </c:pt>
                <c:pt idx="6513">
                  <c:v>3.6828237745011143</c:v>
                </c:pt>
                <c:pt idx="6514">
                  <c:v>24.869711412867204</c:v>
                </c:pt>
                <c:pt idx="6515">
                  <c:v>-8.9978953868895406</c:v>
                </c:pt>
                <c:pt idx="6516">
                  <c:v>22.585003393240299</c:v>
                </c:pt>
                <c:pt idx="6517">
                  <c:v>29.264124324020969</c:v>
                </c:pt>
                <c:pt idx="6518">
                  <c:v>33.258643670888532</c:v>
                </c:pt>
                <c:pt idx="6519">
                  <c:v>52.37789315872017</c:v>
                </c:pt>
                <c:pt idx="6520">
                  <c:v>24.493003532563122</c:v>
                </c:pt>
                <c:pt idx="6521">
                  <c:v>16.27677411416111</c:v>
                </c:pt>
                <c:pt idx="6522">
                  <c:v>31.378018681033854</c:v>
                </c:pt>
                <c:pt idx="6523">
                  <c:v>26.628672780629252</c:v>
                </c:pt>
                <c:pt idx="6524">
                  <c:v>9.2183104922214216</c:v>
                </c:pt>
                <c:pt idx="6525">
                  <c:v>18.063229278643682</c:v>
                </c:pt>
                <c:pt idx="6526">
                  <c:v>67.15754400728494</c:v>
                </c:pt>
                <c:pt idx="6527">
                  <c:v>52.827683201648185</c:v>
                </c:pt>
                <c:pt idx="6528">
                  <c:v>6.5190265949005433</c:v>
                </c:pt>
                <c:pt idx="6529">
                  <c:v>74.643954072683769</c:v>
                </c:pt>
                <c:pt idx="6530">
                  <c:v>41.044067387816206</c:v>
                </c:pt>
                <c:pt idx="6531">
                  <c:v>57.58984447639078</c:v>
                </c:pt>
                <c:pt idx="6532">
                  <c:v>58.193838410582785</c:v>
                </c:pt>
                <c:pt idx="6533">
                  <c:v>39.819788404196551</c:v>
                </c:pt>
                <c:pt idx="6534">
                  <c:v>-3.2160548444133874</c:v>
                </c:pt>
                <c:pt idx="6535">
                  <c:v>66.153327959097098</c:v>
                </c:pt>
                <c:pt idx="6536">
                  <c:v>37.241381745580284</c:v>
                </c:pt>
                <c:pt idx="6537">
                  <c:v>38.405988209961983</c:v>
                </c:pt>
                <c:pt idx="6538">
                  <c:v>29.331566466400233</c:v>
                </c:pt>
                <c:pt idx="6539">
                  <c:v>32.929881952515643</c:v>
                </c:pt>
                <c:pt idx="6540">
                  <c:v>66.593198991476626</c:v>
                </c:pt>
                <c:pt idx="6541">
                  <c:v>-8.15101606435225</c:v>
                </c:pt>
                <c:pt idx="6542">
                  <c:v>17.798283298567554</c:v>
                </c:pt>
                <c:pt idx="6543">
                  <c:v>17.56502104174681</c:v>
                </c:pt>
                <c:pt idx="6544">
                  <c:v>56.483840379750333</c:v>
                </c:pt>
                <c:pt idx="6545">
                  <c:v>42.840537464697171</c:v>
                </c:pt>
                <c:pt idx="6546">
                  <c:v>9.5797758430100934</c:v>
                </c:pt>
                <c:pt idx="6547">
                  <c:v>60.383936563291833</c:v>
                </c:pt>
                <c:pt idx="6548">
                  <c:v>76.899394545633371</c:v>
                </c:pt>
                <c:pt idx="6549">
                  <c:v>51.390774553895142</c:v>
                </c:pt>
                <c:pt idx="6550">
                  <c:v>26.720179808152515</c:v>
                </c:pt>
                <c:pt idx="6551">
                  <c:v>-5.1165969925121511</c:v>
                </c:pt>
                <c:pt idx="6552">
                  <c:v>48.243515216688692</c:v>
                </c:pt>
                <c:pt idx="6553">
                  <c:v>25.608361910001907</c:v>
                </c:pt>
                <c:pt idx="6554">
                  <c:v>8.9760950653676836</c:v>
                </c:pt>
                <c:pt idx="6555">
                  <c:v>5.9339257326761778</c:v>
                </c:pt>
                <c:pt idx="6556">
                  <c:v>26.212088706446316</c:v>
                </c:pt>
                <c:pt idx="6557">
                  <c:v>91.887556522154327</c:v>
                </c:pt>
                <c:pt idx="6558">
                  <c:v>38.765869925169312</c:v>
                </c:pt>
                <c:pt idx="6559">
                  <c:v>-6.6089068851933011</c:v>
                </c:pt>
                <c:pt idx="6560">
                  <c:v>-18.889043015246713</c:v>
                </c:pt>
                <c:pt idx="6561">
                  <c:v>28.474397973560706</c:v>
                </c:pt>
                <c:pt idx="6562">
                  <c:v>41.980856132899348</c:v>
                </c:pt>
                <c:pt idx="6563">
                  <c:v>59.574108567424368</c:v>
                </c:pt>
                <c:pt idx="6564">
                  <c:v>17.154215963189937</c:v>
                </c:pt>
                <c:pt idx="6565">
                  <c:v>11.517191366092074</c:v>
                </c:pt>
                <c:pt idx="6566">
                  <c:v>25.438963119689223</c:v>
                </c:pt>
                <c:pt idx="6567">
                  <c:v>25.080290400587252</c:v>
                </c:pt>
                <c:pt idx="6568">
                  <c:v>2.9918997985667755</c:v>
                </c:pt>
                <c:pt idx="6569">
                  <c:v>-16.076505399684628</c:v>
                </c:pt>
                <c:pt idx="6570">
                  <c:v>6.2831483088522919</c:v>
                </c:pt>
                <c:pt idx="6571">
                  <c:v>-6.873498776636124</c:v>
                </c:pt>
                <c:pt idx="6572">
                  <c:v>-1.297217786652745</c:v>
                </c:pt>
                <c:pt idx="6573">
                  <c:v>-14.36668865678709</c:v>
                </c:pt>
                <c:pt idx="6574">
                  <c:v>-28.513078703782149</c:v>
                </c:pt>
                <c:pt idx="6575">
                  <c:v>10.004880498791909</c:v>
                </c:pt>
                <c:pt idx="6576">
                  <c:v>-15.222457004573755</c:v>
                </c:pt>
                <c:pt idx="6577">
                  <c:v>37.291341018439191</c:v>
                </c:pt>
                <c:pt idx="6578">
                  <c:v>41.883853017351385</c:v>
                </c:pt>
                <c:pt idx="6579">
                  <c:v>27.798073789435854</c:v>
                </c:pt>
                <c:pt idx="6580">
                  <c:v>0.2693573384271099</c:v>
                </c:pt>
                <c:pt idx="6581">
                  <c:v>-8.0263191949947803</c:v>
                </c:pt>
                <c:pt idx="6582">
                  <c:v>-9.8759010538358822</c:v>
                </c:pt>
                <c:pt idx="6583">
                  <c:v>21.812973637048579</c:v>
                </c:pt>
                <c:pt idx="6584">
                  <c:v>37.199116415917587</c:v>
                </c:pt>
                <c:pt idx="6585">
                  <c:v>62.217979319564584</c:v>
                </c:pt>
                <c:pt idx="6586">
                  <c:v>8.6808917141558108</c:v>
                </c:pt>
                <c:pt idx="6587">
                  <c:v>53.115826840941452</c:v>
                </c:pt>
                <c:pt idx="6588">
                  <c:v>16.938998755809873</c:v>
                </c:pt>
                <c:pt idx="6589">
                  <c:v>29.962610131738376</c:v>
                </c:pt>
                <c:pt idx="6590">
                  <c:v>63.820690133859316</c:v>
                </c:pt>
                <c:pt idx="6591">
                  <c:v>39.814375344343993</c:v>
                </c:pt>
                <c:pt idx="6592">
                  <c:v>13.175030164045751</c:v>
                </c:pt>
                <c:pt idx="6593">
                  <c:v>-11.427888074017014</c:v>
                </c:pt>
                <c:pt idx="6594">
                  <c:v>-6.7528310824388837</c:v>
                </c:pt>
                <c:pt idx="6595">
                  <c:v>25.937597854079549</c:v>
                </c:pt>
                <c:pt idx="6596">
                  <c:v>52.578337808852361</c:v>
                </c:pt>
                <c:pt idx="6597">
                  <c:v>-2.0514796599809824</c:v>
                </c:pt>
                <c:pt idx="6598">
                  <c:v>63.656062913160497</c:v>
                </c:pt>
                <c:pt idx="6599">
                  <c:v>47.850243006297454</c:v>
                </c:pt>
                <c:pt idx="6600">
                  <c:v>34.437686371471507</c:v>
                </c:pt>
                <c:pt idx="6601">
                  <c:v>48.394941049087507</c:v>
                </c:pt>
                <c:pt idx="6602">
                  <c:v>26.017785763045914</c:v>
                </c:pt>
                <c:pt idx="6603">
                  <c:v>-10.034593106785906</c:v>
                </c:pt>
                <c:pt idx="6604">
                  <c:v>78.491957095790895</c:v>
                </c:pt>
                <c:pt idx="6605">
                  <c:v>10.425624633058764</c:v>
                </c:pt>
                <c:pt idx="6606">
                  <c:v>-12.050372405057001</c:v>
                </c:pt>
                <c:pt idx="6607">
                  <c:v>-12.13863439224377</c:v>
                </c:pt>
                <c:pt idx="6608">
                  <c:v>4.1458834566651337</c:v>
                </c:pt>
                <c:pt idx="6609">
                  <c:v>41.973976696660209</c:v>
                </c:pt>
                <c:pt idx="6610">
                  <c:v>41.3849048135407</c:v>
                </c:pt>
                <c:pt idx="6611">
                  <c:v>15.545232377819625</c:v>
                </c:pt>
                <c:pt idx="6612">
                  <c:v>27.856639691872431</c:v>
                </c:pt>
                <c:pt idx="6613">
                  <c:v>45.973126256638054</c:v>
                </c:pt>
                <c:pt idx="6614">
                  <c:v>13.242947227497149</c:v>
                </c:pt>
                <c:pt idx="6615">
                  <c:v>27.50668241179709</c:v>
                </c:pt>
                <c:pt idx="6616">
                  <c:v>3.4271980686996386</c:v>
                </c:pt>
                <c:pt idx="6617">
                  <c:v>-12.156331714461651</c:v>
                </c:pt>
                <c:pt idx="6618">
                  <c:v>-21.181454275824915</c:v>
                </c:pt>
                <c:pt idx="6619">
                  <c:v>53.490419002050807</c:v>
                </c:pt>
                <c:pt idx="6620">
                  <c:v>28.363348950357526</c:v>
                </c:pt>
                <c:pt idx="6621">
                  <c:v>34.61921031077236</c:v>
                </c:pt>
                <c:pt idx="6622">
                  <c:v>-3.3054165250722298</c:v>
                </c:pt>
                <c:pt idx="6623">
                  <c:v>45.607602201656576</c:v>
                </c:pt>
                <c:pt idx="6624">
                  <c:v>45.055786603321522</c:v>
                </c:pt>
                <c:pt idx="6625">
                  <c:v>11.27272947749648</c:v>
                </c:pt>
                <c:pt idx="6626">
                  <c:v>2.5060233384586046</c:v>
                </c:pt>
                <c:pt idx="6627">
                  <c:v>11.221931596356166</c:v>
                </c:pt>
                <c:pt idx="6628">
                  <c:v>-13.12001718432191</c:v>
                </c:pt>
                <c:pt idx="6629">
                  <c:v>40.132560035561731</c:v>
                </c:pt>
                <c:pt idx="6630">
                  <c:v>13.142989195329694</c:v>
                </c:pt>
                <c:pt idx="6631">
                  <c:v>-24.549522790202406</c:v>
                </c:pt>
                <c:pt idx="6632">
                  <c:v>44.243311004598134</c:v>
                </c:pt>
                <c:pt idx="6633">
                  <c:v>-11.310512608318819</c:v>
                </c:pt>
                <c:pt idx="6634">
                  <c:v>52.977828233399826</c:v>
                </c:pt>
                <c:pt idx="6635">
                  <c:v>101.7500607393316</c:v>
                </c:pt>
                <c:pt idx="6636">
                  <c:v>42.878558917901493</c:v>
                </c:pt>
                <c:pt idx="6637">
                  <c:v>3.9156990443798101</c:v>
                </c:pt>
                <c:pt idx="6638">
                  <c:v>25.682877409666723</c:v>
                </c:pt>
                <c:pt idx="6639">
                  <c:v>100.89348314760306</c:v>
                </c:pt>
                <c:pt idx="6640">
                  <c:v>43.338507303337629</c:v>
                </c:pt>
                <c:pt idx="6641">
                  <c:v>33.66845256491564</c:v>
                </c:pt>
                <c:pt idx="6642">
                  <c:v>92.84617344676542</c:v>
                </c:pt>
                <c:pt idx="6643">
                  <c:v>-2.9637060699106339</c:v>
                </c:pt>
                <c:pt idx="6644">
                  <c:v>6.9313510468727397</c:v>
                </c:pt>
                <c:pt idx="6645">
                  <c:v>12.775773485752492</c:v>
                </c:pt>
                <c:pt idx="6646">
                  <c:v>-1.9612065805754262</c:v>
                </c:pt>
                <c:pt idx="6647">
                  <c:v>-18.737083344301265</c:v>
                </c:pt>
                <c:pt idx="6648">
                  <c:v>31.657507124793831</c:v>
                </c:pt>
                <c:pt idx="6649">
                  <c:v>22.70728796544072</c:v>
                </c:pt>
                <c:pt idx="6650">
                  <c:v>57.110214200472527</c:v>
                </c:pt>
                <c:pt idx="6651">
                  <c:v>36.701033049324664</c:v>
                </c:pt>
                <c:pt idx="6652">
                  <c:v>14.742901806961049</c:v>
                </c:pt>
                <c:pt idx="6653">
                  <c:v>-20.766296588574694</c:v>
                </c:pt>
                <c:pt idx="6654">
                  <c:v>5.7313879003200352</c:v>
                </c:pt>
                <c:pt idx="6655">
                  <c:v>16.828690906818714</c:v>
                </c:pt>
                <c:pt idx="6656">
                  <c:v>21.522475401848617</c:v>
                </c:pt>
                <c:pt idx="6657">
                  <c:v>101.2988059008851</c:v>
                </c:pt>
                <c:pt idx="6658">
                  <c:v>71.202646764741601</c:v>
                </c:pt>
                <c:pt idx="6659">
                  <c:v>63.269829969623018</c:v>
                </c:pt>
                <c:pt idx="6660">
                  <c:v>20.480862539853238</c:v>
                </c:pt>
                <c:pt idx="6661">
                  <c:v>28.431653888929599</c:v>
                </c:pt>
                <c:pt idx="6662">
                  <c:v>7.6105455925816683</c:v>
                </c:pt>
                <c:pt idx="6663">
                  <c:v>-19.757189230927938</c:v>
                </c:pt>
                <c:pt idx="6664">
                  <c:v>23.054932961717043</c:v>
                </c:pt>
                <c:pt idx="6665">
                  <c:v>5.127206918868815</c:v>
                </c:pt>
                <c:pt idx="6666">
                  <c:v>8.2864362710830441</c:v>
                </c:pt>
                <c:pt idx="6667">
                  <c:v>49.383155832608089</c:v>
                </c:pt>
                <c:pt idx="6668">
                  <c:v>53.528579247644792</c:v>
                </c:pt>
                <c:pt idx="6669">
                  <c:v>-21.552666855414238</c:v>
                </c:pt>
                <c:pt idx="6670">
                  <c:v>8.4603571510529125</c:v>
                </c:pt>
                <c:pt idx="6671">
                  <c:v>-11.352107360120947</c:v>
                </c:pt>
                <c:pt idx="6672">
                  <c:v>32.572932933399009</c:v>
                </c:pt>
                <c:pt idx="6673">
                  <c:v>24.026396944983883</c:v>
                </c:pt>
                <c:pt idx="6674">
                  <c:v>56.286770649763398</c:v>
                </c:pt>
                <c:pt idx="6675">
                  <c:v>-11.525408498619228</c:v>
                </c:pt>
                <c:pt idx="6676">
                  <c:v>-4.3427874391619845</c:v>
                </c:pt>
                <c:pt idx="6677">
                  <c:v>-7.1526967489953561</c:v>
                </c:pt>
                <c:pt idx="6678">
                  <c:v>-1.76828295109581</c:v>
                </c:pt>
                <c:pt idx="6679">
                  <c:v>17.999645947192061</c:v>
                </c:pt>
                <c:pt idx="6680">
                  <c:v>29.502567899313171</c:v>
                </c:pt>
                <c:pt idx="6681">
                  <c:v>13.907096776365274</c:v>
                </c:pt>
                <c:pt idx="6682">
                  <c:v>25.560530887241651</c:v>
                </c:pt>
                <c:pt idx="6683">
                  <c:v>54.451385085935918</c:v>
                </c:pt>
                <c:pt idx="6684">
                  <c:v>37.434200824851004</c:v>
                </c:pt>
                <c:pt idx="6685">
                  <c:v>-16.691739719206844</c:v>
                </c:pt>
                <c:pt idx="6686">
                  <c:v>15.045445168501521</c:v>
                </c:pt>
                <c:pt idx="6687">
                  <c:v>7.5581125217870682</c:v>
                </c:pt>
                <c:pt idx="6688">
                  <c:v>2.4779683914805104</c:v>
                </c:pt>
                <c:pt idx="6689">
                  <c:v>39.527323449549158</c:v>
                </c:pt>
                <c:pt idx="6690">
                  <c:v>67.033354460999348</c:v>
                </c:pt>
                <c:pt idx="6691">
                  <c:v>37.577947021314493</c:v>
                </c:pt>
                <c:pt idx="6692">
                  <c:v>59.023563494538926</c:v>
                </c:pt>
                <c:pt idx="6693">
                  <c:v>48.501112112733793</c:v>
                </c:pt>
                <c:pt idx="6694">
                  <c:v>39.33521229537368</c:v>
                </c:pt>
                <c:pt idx="6695">
                  <c:v>13.656082160612007</c:v>
                </c:pt>
                <c:pt idx="6696">
                  <c:v>50.396298063146602</c:v>
                </c:pt>
                <c:pt idx="6697">
                  <c:v>29.13173589392839</c:v>
                </c:pt>
                <c:pt idx="6698">
                  <c:v>11.706698198927807</c:v>
                </c:pt>
                <c:pt idx="6699">
                  <c:v>-27.264379357435001</c:v>
                </c:pt>
                <c:pt idx="6700">
                  <c:v>0.81674748002848074</c:v>
                </c:pt>
                <c:pt idx="6701">
                  <c:v>9.4783615797748322</c:v>
                </c:pt>
                <c:pt idx="6702">
                  <c:v>2.329927922241704</c:v>
                </c:pt>
                <c:pt idx="6703">
                  <c:v>14.042711852128033</c:v>
                </c:pt>
                <c:pt idx="6704">
                  <c:v>5.5786717481430959</c:v>
                </c:pt>
                <c:pt idx="6705">
                  <c:v>22.523585577891549</c:v>
                </c:pt>
                <c:pt idx="6706">
                  <c:v>36.074961850194896</c:v>
                </c:pt>
                <c:pt idx="6707">
                  <c:v>49.411534231864195</c:v>
                </c:pt>
                <c:pt idx="6708">
                  <c:v>44.317370172899814</c:v>
                </c:pt>
                <c:pt idx="6709">
                  <c:v>24.328910897998149</c:v>
                </c:pt>
                <c:pt idx="6710">
                  <c:v>45.750985437074732</c:v>
                </c:pt>
                <c:pt idx="6711">
                  <c:v>6.9637713829411876</c:v>
                </c:pt>
                <c:pt idx="6712">
                  <c:v>-33.079060971471456</c:v>
                </c:pt>
                <c:pt idx="6713">
                  <c:v>40.34398617102012</c:v>
                </c:pt>
                <c:pt idx="6714">
                  <c:v>19.796847648804892</c:v>
                </c:pt>
                <c:pt idx="6715">
                  <c:v>-14.014167634862755</c:v>
                </c:pt>
                <c:pt idx="6716">
                  <c:v>17.488936647585021</c:v>
                </c:pt>
                <c:pt idx="6717">
                  <c:v>65.44568758219495</c:v>
                </c:pt>
                <c:pt idx="6718">
                  <c:v>36.761703785637081</c:v>
                </c:pt>
                <c:pt idx="6719">
                  <c:v>8.1170859855795516</c:v>
                </c:pt>
                <c:pt idx="6720">
                  <c:v>35.908292350162199</c:v>
                </c:pt>
                <c:pt idx="6721">
                  <c:v>27.850121443891972</c:v>
                </c:pt>
                <c:pt idx="6722">
                  <c:v>8.5234758665335377</c:v>
                </c:pt>
                <c:pt idx="6723">
                  <c:v>-14.858608599123126</c:v>
                </c:pt>
                <c:pt idx="6724">
                  <c:v>14.179895026597174</c:v>
                </c:pt>
                <c:pt idx="6725">
                  <c:v>9.3341419538417014E-2</c:v>
                </c:pt>
                <c:pt idx="6726">
                  <c:v>37.156848549367524</c:v>
                </c:pt>
                <c:pt idx="6727">
                  <c:v>20.176211815136785</c:v>
                </c:pt>
                <c:pt idx="6728">
                  <c:v>50.689916169343959</c:v>
                </c:pt>
                <c:pt idx="6729">
                  <c:v>-6.3551479336843304</c:v>
                </c:pt>
                <c:pt idx="6730">
                  <c:v>-7.9353043071556497</c:v>
                </c:pt>
                <c:pt idx="6731">
                  <c:v>3.7522038709501948</c:v>
                </c:pt>
                <c:pt idx="6732">
                  <c:v>-2.8025737810119127</c:v>
                </c:pt>
                <c:pt idx="6733">
                  <c:v>-32.686796114342499</c:v>
                </c:pt>
                <c:pt idx="6734">
                  <c:v>24.665159079740341</c:v>
                </c:pt>
                <c:pt idx="6735">
                  <c:v>-21.112651296315114</c:v>
                </c:pt>
                <c:pt idx="6736">
                  <c:v>-14.63660972833028</c:v>
                </c:pt>
                <c:pt idx="6737">
                  <c:v>4.7767067555550922</c:v>
                </c:pt>
                <c:pt idx="6738">
                  <c:v>-14.38169948866096</c:v>
                </c:pt>
                <c:pt idx="6739">
                  <c:v>31.750263114667284</c:v>
                </c:pt>
                <c:pt idx="6740">
                  <c:v>9.1614991202749945</c:v>
                </c:pt>
                <c:pt idx="6741">
                  <c:v>22.232520148803651</c:v>
                </c:pt>
                <c:pt idx="6742">
                  <c:v>36.273390358434256</c:v>
                </c:pt>
                <c:pt idx="6743">
                  <c:v>18.400685039868922</c:v>
                </c:pt>
                <c:pt idx="6744">
                  <c:v>43.378270519131284</c:v>
                </c:pt>
                <c:pt idx="6745">
                  <c:v>98.188248822378043</c:v>
                </c:pt>
                <c:pt idx="6746">
                  <c:v>18.633559904042222</c:v>
                </c:pt>
                <c:pt idx="6747">
                  <c:v>-3.3891181760307667</c:v>
                </c:pt>
                <c:pt idx="6748">
                  <c:v>19.06532931886683</c:v>
                </c:pt>
                <c:pt idx="6749">
                  <c:v>19.137582245500472</c:v>
                </c:pt>
                <c:pt idx="6750">
                  <c:v>24.62454443866946</c:v>
                </c:pt>
                <c:pt idx="6751">
                  <c:v>43.31401788897459</c:v>
                </c:pt>
                <c:pt idx="6752">
                  <c:v>76.385700005923553</c:v>
                </c:pt>
                <c:pt idx="6753">
                  <c:v>63.973807560153922</c:v>
                </c:pt>
                <c:pt idx="6754">
                  <c:v>43.797374816651292</c:v>
                </c:pt>
                <c:pt idx="6755">
                  <c:v>61.056916661792613</c:v>
                </c:pt>
                <c:pt idx="6756">
                  <c:v>70.258446393135657</c:v>
                </c:pt>
                <c:pt idx="6757">
                  <c:v>28.288412132305751</c:v>
                </c:pt>
                <c:pt idx="6758">
                  <c:v>5.7629051137692855</c:v>
                </c:pt>
                <c:pt idx="6759">
                  <c:v>30.770345698324689</c:v>
                </c:pt>
                <c:pt idx="6760">
                  <c:v>3.9832544553990616</c:v>
                </c:pt>
                <c:pt idx="6761">
                  <c:v>55.457399786105519</c:v>
                </c:pt>
                <c:pt idx="6762">
                  <c:v>54.201604510689414</c:v>
                </c:pt>
                <c:pt idx="6763">
                  <c:v>16.449762042551189</c:v>
                </c:pt>
                <c:pt idx="6764">
                  <c:v>55.719386205593082</c:v>
                </c:pt>
                <c:pt idx="6765">
                  <c:v>24.28827787431122</c:v>
                </c:pt>
                <c:pt idx="6766">
                  <c:v>17.649984286828278</c:v>
                </c:pt>
                <c:pt idx="6767">
                  <c:v>2.9330190748040232</c:v>
                </c:pt>
                <c:pt idx="6768">
                  <c:v>16.781381091279378</c:v>
                </c:pt>
                <c:pt idx="6769">
                  <c:v>26.091646796139617</c:v>
                </c:pt>
                <c:pt idx="6770">
                  <c:v>50.194895893704505</c:v>
                </c:pt>
                <c:pt idx="6771">
                  <c:v>70.034726703358643</c:v>
                </c:pt>
                <c:pt idx="6772">
                  <c:v>32.734682157749873</c:v>
                </c:pt>
                <c:pt idx="6773">
                  <c:v>21.645870213636748</c:v>
                </c:pt>
                <c:pt idx="6774">
                  <c:v>58.424576246419235</c:v>
                </c:pt>
                <c:pt idx="6775">
                  <c:v>-9.738096496327886E-2</c:v>
                </c:pt>
                <c:pt idx="6776">
                  <c:v>9.4909481763017478</c:v>
                </c:pt>
                <c:pt idx="6777">
                  <c:v>37.574666946577771</c:v>
                </c:pt>
                <c:pt idx="6778">
                  <c:v>36.980544895025098</c:v>
                </c:pt>
                <c:pt idx="6779">
                  <c:v>44.324520502229404</c:v>
                </c:pt>
                <c:pt idx="6780">
                  <c:v>69.527789523551917</c:v>
                </c:pt>
                <c:pt idx="6781">
                  <c:v>25.683652581029616</c:v>
                </c:pt>
                <c:pt idx="6782">
                  <c:v>71.326505920691432</c:v>
                </c:pt>
                <c:pt idx="6783">
                  <c:v>0.52393163731451542</c:v>
                </c:pt>
                <c:pt idx="6784">
                  <c:v>37.762121980057472</c:v>
                </c:pt>
                <c:pt idx="6785">
                  <c:v>-1.7617881211230251</c:v>
                </c:pt>
                <c:pt idx="6786">
                  <c:v>64.028955307792103</c:v>
                </c:pt>
                <c:pt idx="6787">
                  <c:v>67.221750137058876</c:v>
                </c:pt>
                <c:pt idx="6788">
                  <c:v>49.030449355896437</c:v>
                </c:pt>
                <c:pt idx="6789">
                  <c:v>100.89890833934722</c:v>
                </c:pt>
                <c:pt idx="6790">
                  <c:v>50.309890707285859</c:v>
                </c:pt>
                <c:pt idx="6791">
                  <c:v>21.097828926983549</c:v>
                </c:pt>
                <c:pt idx="6792">
                  <c:v>62.683937120451745</c:v>
                </c:pt>
                <c:pt idx="6793">
                  <c:v>-2.8403609064062483</c:v>
                </c:pt>
                <c:pt idx="6794">
                  <c:v>-10.124280821243309</c:v>
                </c:pt>
                <c:pt idx="6795">
                  <c:v>-2.3236264411321046</c:v>
                </c:pt>
                <c:pt idx="6796">
                  <c:v>45.263623416371452</c:v>
                </c:pt>
                <c:pt idx="6797">
                  <c:v>49.665056527553318</c:v>
                </c:pt>
                <c:pt idx="6798">
                  <c:v>40.883757859238884</c:v>
                </c:pt>
                <c:pt idx="6799">
                  <c:v>31.425844006062107</c:v>
                </c:pt>
                <c:pt idx="6800">
                  <c:v>14.352590597881553</c:v>
                </c:pt>
                <c:pt idx="6801">
                  <c:v>79.2621682083971</c:v>
                </c:pt>
                <c:pt idx="6802">
                  <c:v>51.687780450792232</c:v>
                </c:pt>
                <c:pt idx="6803">
                  <c:v>-4.2070049734490116</c:v>
                </c:pt>
                <c:pt idx="6804">
                  <c:v>17.03209384016845</c:v>
                </c:pt>
                <c:pt idx="6805">
                  <c:v>-11.737969677052744</c:v>
                </c:pt>
                <c:pt idx="6806">
                  <c:v>25.04056671052026</c:v>
                </c:pt>
                <c:pt idx="6807">
                  <c:v>-10.45419940277036</c:v>
                </c:pt>
                <c:pt idx="6808">
                  <c:v>22.90813935622888</c:v>
                </c:pt>
                <c:pt idx="6809">
                  <c:v>29.587684315010073</c:v>
                </c:pt>
                <c:pt idx="6810">
                  <c:v>-13.779045408272253</c:v>
                </c:pt>
                <c:pt idx="6811">
                  <c:v>22.211160588742807</c:v>
                </c:pt>
                <c:pt idx="6812">
                  <c:v>24.53797873174771</c:v>
                </c:pt>
                <c:pt idx="6813">
                  <c:v>-5.9603330778171042</c:v>
                </c:pt>
                <c:pt idx="6814">
                  <c:v>-0.13448243131576412</c:v>
                </c:pt>
                <c:pt idx="6815">
                  <c:v>9.8545504893714799</c:v>
                </c:pt>
                <c:pt idx="6816">
                  <c:v>13.003419924521776</c:v>
                </c:pt>
                <c:pt idx="6817">
                  <c:v>15.934567633646267</c:v>
                </c:pt>
                <c:pt idx="6818">
                  <c:v>15.81136253142159</c:v>
                </c:pt>
                <c:pt idx="6819">
                  <c:v>39.545157165628886</c:v>
                </c:pt>
                <c:pt idx="6820">
                  <c:v>68.851237448456246</c:v>
                </c:pt>
                <c:pt idx="6821">
                  <c:v>9.6368358205706048</c:v>
                </c:pt>
                <c:pt idx="6822">
                  <c:v>22.51891747972963</c:v>
                </c:pt>
                <c:pt idx="6823">
                  <c:v>24.467931648535821</c:v>
                </c:pt>
                <c:pt idx="6824">
                  <c:v>42.551058941383864</c:v>
                </c:pt>
                <c:pt idx="6825">
                  <c:v>129.47472431809919</c:v>
                </c:pt>
                <c:pt idx="6826">
                  <c:v>83.70388830447574</c:v>
                </c:pt>
                <c:pt idx="6827">
                  <c:v>36.283290980564423</c:v>
                </c:pt>
                <c:pt idx="6828">
                  <c:v>26.096789230247687</c:v>
                </c:pt>
                <c:pt idx="6829">
                  <c:v>47.602174987743822</c:v>
                </c:pt>
                <c:pt idx="6830">
                  <c:v>37.102146053178089</c:v>
                </c:pt>
                <c:pt idx="6831">
                  <c:v>24.859542089081366</c:v>
                </c:pt>
                <c:pt idx="6832">
                  <c:v>8.1504646153246849</c:v>
                </c:pt>
                <c:pt idx="6833">
                  <c:v>-2.2154089335331983</c:v>
                </c:pt>
                <c:pt idx="6834">
                  <c:v>60.391359881635651</c:v>
                </c:pt>
                <c:pt idx="6835">
                  <c:v>16.100715439968049</c:v>
                </c:pt>
                <c:pt idx="6836">
                  <c:v>18.811147277523943</c:v>
                </c:pt>
                <c:pt idx="6837">
                  <c:v>66.03168284771499</c:v>
                </c:pt>
                <c:pt idx="6838">
                  <c:v>70.251557494894357</c:v>
                </c:pt>
                <c:pt idx="6839">
                  <c:v>-13.546049079669398</c:v>
                </c:pt>
                <c:pt idx="6840">
                  <c:v>20.30143484900076</c:v>
                </c:pt>
                <c:pt idx="6841">
                  <c:v>18.597203512299139</c:v>
                </c:pt>
                <c:pt idx="6842">
                  <c:v>23.563728230050618</c:v>
                </c:pt>
                <c:pt idx="6843">
                  <c:v>43.150906542089174</c:v>
                </c:pt>
                <c:pt idx="6844">
                  <c:v>31.746014239862195</c:v>
                </c:pt>
                <c:pt idx="6845">
                  <c:v>-17.572173891450934</c:v>
                </c:pt>
                <c:pt idx="6846">
                  <c:v>66.454179141614759</c:v>
                </c:pt>
                <c:pt idx="6847">
                  <c:v>22.751039208292092</c:v>
                </c:pt>
                <c:pt idx="6848">
                  <c:v>4.5417254547680459</c:v>
                </c:pt>
                <c:pt idx="6849">
                  <c:v>11.428343987624384</c:v>
                </c:pt>
                <c:pt idx="6850">
                  <c:v>10.796281626672304</c:v>
                </c:pt>
                <c:pt idx="6851">
                  <c:v>-52.808127037960034</c:v>
                </c:pt>
                <c:pt idx="6852">
                  <c:v>-17.15834285851146</c:v>
                </c:pt>
                <c:pt idx="6853">
                  <c:v>10.598554070211378</c:v>
                </c:pt>
                <c:pt idx="6854">
                  <c:v>43.279803164627268</c:v>
                </c:pt>
                <c:pt idx="6855">
                  <c:v>2.4835261436378917</c:v>
                </c:pt>
                <c:pt idx="6856">
                  <c:v>42.598772172488438</c:v>
                </c:pt>
                <c:pt idx="6857">
                  <c:v>38.205084205535876</c:v>
                </c:pt>
                <c:pt idx="6858">
                  <c:v>37.867462737435773</c:v>
                </c:pt>
                <c:pt idx="6859">
                  <c:v>42.256872354555227</c:v>
                </c:pt>
                <c:pt idx="6860">
                  <c:v>59.492605959745404</c:v>
                </c:pt>
                <c:pt idx="6861">
                  <c:v>17.044437536847514</c:v>
                </c:pt>
                <c:pt idx="6862">
                  <c:v>15.915182399679292</c:v>
                </c:pt>
                <c:pt idx="6863">
                  <c:v>20.492445338063767</c:v>
                </c:pt>
                <c:pt idx="6864">
                  <c:v>25.808981650904023</c:v>
                </c:pt>
                <c:pt idx="6865">
                  <c:v>42.95986852083324</c:v>
                </c:pt>
                <c:pt idx="6866">
                  <c:v>52.76689889275157</c:v>
                </c:pt>
                <c:pt idx="6867">
                  <c:v>13.956881441818805</c:v>
                </c:pt>
                <c:pt idx="6868">
                  <c:v>30.642441367952255</c:v>
                </c:pt>
                <c:pt idx="6869">
                  <c:v>44.392200169415261</c:v>
                </c:pt>
                <c:pt idx="6870">
                  <c:v>20.263938984548592</c:v>
                </c:pt>
                <c:pt idx="6871">
                  <c:v>50.635740169277355</c:v>
                </c:pt>
                <c:pt idx="6872">
                  <c:v>51.941515255451279</c:v>
                </c:pt>
                <c:pt idx="6873">
                  <c:v>45.552915018288502</c:v>
                </c:pt>
                <c:pt idx="6874">
                  <c:v>45.546473672726798</c:v>
                </c:pt>
                <c:pt idx="6875">
                  <c:v>9.1134080723358402</c:v>
                </c:pt>
                <c:pt idx="6876">
                  <c:v>51.432217384780735</c:v>
                </c:pt>
                <c:pt idx="6877">
                  <c:v>15.689428186732215</c:v>
                </c:pt>
                <c:pt idx="6878">
                  <c:v>36.729793392544394</c:v>
                </c:pt>
                <c:pt idx="6879">
                  <c:v>69.454578978079297</c:v>
                </c:pt>
                <c:pt idx="6880">
                  <c:v>41.135049755380201</c:v>
                </c:pt>
                <c:pt idx="6881">
                  <c:v>26.823327244533097</c:v>
                </c:pt>
                <c:pt idx="6882">
                  <c:v>34.059444527524377</c:v>
                </c:pt>
                <c:pt idx="6883">
                  <c:v>15.861151585101686</c:v>
                </c:pt>
                <c:pt idx="6884">
                  <c:v>7.1747710771420783</c:v>
                </c:pt>
                <c:pt idx="6885">
                  <c:v>27.22510193910615</c:v>
                </c:pt>
                <c:pt idx="6886">
                  <c:v>2.7671475924051605</c:v>
                </c:pt>
                <c:pt idx="6887">
                  <c:v>19.031395162953384</c:v>
                </c:pt>
                <c:pt idx="6888">
                  <c:v>-24.012151203870147</c:v>
                </c:pt>
                <c:pt idx="6889">
                  <c:v>-20.852579858317164</c:v>
                </c:pt>
                <c:pt idx="6890">
                  <c:v>19.69730837983731</c:v>
                </c:pt>
                <c:pt idx="6891">
                  <c:v>6.7549246368946054</c:v>
                </c:pt>
                <c:pt idx="6892">
                  <c:v>14.179230664646898</c:v>
                </c:pt>
                <c:pt idx="6893">
                  <c:v>30.098477440810495</c:v>
                </c:pt>
                <c:pt idx="6894">
                  <c:v>51.405982659131631</c:v>
                </c:pt>
                <c:pt idx="6895">
                  <c:v>-24.171783278121872</c:v>
                </c:pt>
                <c:pt idx="6896">
                  <c:v>19.554377922175789</c:v>
                </c:pt>
                <c:pt idx="6897">
                  <c:v>47.561574764174729</c:v>
                </c:pt>
                <c:pt idx="6898">
                  <c:v>24.13883518998394</c:v>
                </c:pt>
                <c:pt idx="6899">
                  <c:v>38.504355645282345</c:v>
                </c:pt>
                <c:pt idx="6900">
                  <c:v>15.527121394741304</c:v>
                </c:pt>
                <c:pt idx="6901">
                  <c:v>23.906409610660667</c:v>
                </c:pt>
                <c:pt idx="6902">
                  <c:v>12.925432772704841</c:v>
                </c:pt>
                <c:pt idx="6903">
                  <c:v>13.602299250478136</c:v>
                </c:pt>
                <c:pt idx="6904">
                  <c:v>26.379671605188328</c:v>
                </c:pt>
                <c:pt idx="6905">
                  <c:v>18.471033915855763</c:v>
                </c:pt>
                <c:pt idx="6906">
                  <c:v>55.901613847348059</c:v>
                </c:pt>
                <c:pt idx="6907">
                  <c:v>47.48806057414189</c:v>
                </c:pt>
                <c:pt idx="6908">
                  <c:v>55.62783561492521</c:v>
                </c:pt>
                <c:pt idx="6909">
                  <c:v>21.558757750750438</c:v>
                </c:pt>
                <c:pt idx="6910">
                  <c:v>-0.47521002239279692</c:v>
                </c:pt>
                <c:pt idx="6911">
                  <c:v>-1.2318729259546441</c:v>
                </c:pt>
                <c:pt idx="6912">
                  <c:v>9.2852139601674217</c:v>
                </c:pt>
                <c:pt idx="6913">
                  <c:v>33.584783476632623</c:v>
                </c:pt>
                <c:pt idx="6914">
                  <c:v>2.5900846994610962</c:v>
                </c:pt>
                <c:pt idx="6915">
                  <c:v>6.6532005453239886</c:v>
                </c:pt>
                <c:pt idx="6916">
                  <c:v>26.118947880450833</c:v>
                </c:pt>
                <c:pt idx="6917">
                  <c:v>66.655927318158191</c:v>
                </c:pt>
                <c:pt idx="6918">
                  <c:v>11.816757777938408</c:v>
                </c:pt>
                <c:pt idx="6919">
                  <c:v>-35.972663162505299</c:v>
                </c:pt>
                <c:pt idx="6920">
                  <c:v>44.51708655731052</c:v>
                </c:pt>
                <c:pt idx="6921">
                  <c:v>13.278578895074961</c:v>
                </c:pt>
                <c:pt idx="6922">
                  <c:v>33.732114610848583</c:v>
                </c:pt>
                <c:pt idx="6923">
                  <c:v>6.437428032257384</c:v>
                </c:pt>
                <c:pt idx="6924">
                  <c:v>14.682731305700013</c:v>
                </c:pt>
                <c:pt idx="6925">
                  <c:v>5.6900813401116208</c:v>
                </c:pt>
                <c:pt idx="6926">
                  <c:v>22.802881153029421</c:v>
                </c:pt>
                <c:pt idx="6927">
                  <c:v>42.328170472385814</c:v>
                </c:pt>
                <c:pt idx="6928">
                  <c:v>59.240322568565354</c:v>
                </c:pt>
                <c:pt idx="6929">
                  <c:v>-0.11500850447262287</c:v>
                </c:pt>
                <c:pt idx="6930">
                  <c:v>25.65052649121629</c:v>
                </c:pt>
                <c:pt idx="6931">
                  <c:v>11.112964541120288</c:v>
                </c:pt>
                <c:pt idx="6932">
                  <c:v>17.941473123530383</c:v>
                </c:pt>
                <c:pt idx="6933">
                  <c:v>36.515084754810445</c:v>
                </c:pt>
                <c:pt idx="6934">
                  <c:v>45.905936353817005</c:v>
                </c:pt>
                <c:pt idx="6935">
                  <c:v>28.33638820085708</c:v>
                </c:pt>
                <c:pt idx="6936">
                  <c:v>68.239100655325458</c:v>
                </c:pt>
                <c:pt idx="6937">
                  <c:v>74.824229741877886</c:v>
                </c:pt>
                <c:pt idx="6938">
                  <c:v>24.753400500462728</c:v>
                </c:pt>
                <c:pt idx="6939">
                  <c:v>22.246553896001679</c:v>
                </c:pt>
                <c:pt idx="6940">
                  <c:v>-13.163673493839269</c:v>
                </c:pt>
                <c:pt idx="6941">
                  <c:v>35.781830036878368</c:v>
                </c:pt>
                <c:pt idx="6942">
                  <c:v>65.977312098676904</c:v>
                </c:pt>
                <c:pt idx="6943">
                  <c:v>13.781580304852529</c:v>
                </c:pt>
                <c:pt idx="6944">
                  <c:v>31.61689055740198</c:v>
                </c:pt>
                <c:pt idx="6945">
                  <c:v>70.370366988537839</c:v>
                </c:pt>
                <c:pt idx="6946">
                  <c:v>14.015388519616057</c:v>
                </c:pt>
                <c:pt idx="6947">
                  <c:v>11.477549984281307</c:v>
                </c:pt>
                <c:pt idx="6948">
                  <c:v>21.597839966645925</c:v>
                </c:pt>
                <c:pt idx="6949">
                  <c:v>-6.0227254150680007</c:v>
                </c:pt>
                <c:pt idx="6950">
                  <c:v>12.77758392417511</c:v>
                </c:pt>
                <c:pt idx="6951">
                  <c:v>-5.9298932051999023</c:v>
                </c:pt>
                <c:pt idx="6952">
                  <c:v>31.427917637648573</c:v>
                </c:pt>
                <c:pt idx="6953">
                  <c:v>32.320061627888109</c:v>
                </c:pt>
                <c:pt idx="6954">
                  <c:v>39.258367918593493</c:v>
                </c:pt>
                <c:pt idx="6955">
                  <c:v>-7.1029794445132897</c:v>
                </c:pt>
                <c:pt idx="6956">
                  <c:v>27.609004795106252</c:v>
                </c:pt>
                <c:pt idx="6957">
                  <c:v>18.150468036043431</c:v>
                </c:pt>
                <c:pt idx="6958">
                  <c:v>23.357241873155036</c:v>
                </c:pt>
                <c:pt idx="6959">
                  <c:v>102.2885535291224</c:v>
                </c:pt>
                <c:pt idx="6960">
                  <c:v>73.414237103979346</c:v>
                </c:pt>
                <c:pt idx="6961">
                  <c:v>23.661718946932432</c:v>
                </c:pt>
                <c:pt idx="6962">
                  <c:v>11.128532812986426</c:v>
                </c:pt>
                <c:pt idx="6963">
                  <c:v>19.879482106035113</c:v>
                </c:pt>
                <c:pt idx="6964">
                  <c:v>13.389661023679102</c:v>
                </c:pt>
                <c:pt idx="6965">
                  <c:v>37.332311200024428</c:v>
                </c:pt>
                <c:pt idx="6966">
                  <c:v>55.910091201881677</c:v>
                </c:pt>
                <c:pt idx="6967">
                  <c:v>11.050981862124344</c:v>
                </c:pt>
                <c:pt idx="6968">
                  <c:v>-5.4291632131937062</c:v>
                </c:pt>
                <c:pt idx="6969">
                  <c:v>62.437286165188809</c:v>
                </c:pt>
                <c:pt idx="6970">
                  <c:v>38.640972433258</c:v>
                </c:pt>
                <c:pt idx="6971">
                  <c:v>26.760198598859933</c:v>
                </c:pt>
                <c:pt idx="6972">
                  <c:v>13.217962578662176</c:v>
                </c:pt>
                <c:pt idx="6973">
                  <c:v>36.507550022735515</c:v>
                </c:pt>
                <c:pt idx="6974">
                  <c:v>26.985460241869191</c:v>
                </c:pt>
                <c:pt idx="6975">
                  <c:v>42.632534801056892</c:v>
                </c:pt>
                <c:pt idx="6976">
                  <c:v>33.852959125755383</c:v>
                </c:pt>
                <c:pt idx="6977">
                  <c:v>9.8721117511295127</c:v>
                </c:pt>
                <c:pt idx="6978">
                  <c:v>-2.7524683179964171</c:v>
                </c:pt>
                <c:pt idx="6979">
                  <c:v>32.47460939462524</c:v>
                </c:pt>
                <c:pt idx="6980">
                  <c:v>25.374081522609838</c:v>
                </c:pt>
                <c:pt idx="6981">
                  <c:v>25.408100855729433</c:v>
                </c:pt>
                <c:pt idx="6982">
                  <c:v>48.126869355673996</c:v>
                </c:pt>
                <c:pt idx="6983">
                  <c:v>21.551994511908468</c:v>
                </c:pt>
                <c:pt idx="6984">
                  <c:v>-1.0777478911018772</c:v>
                </c:pt>
                <c:pt idx="6985">
                  <c:v>55.585770701616141</c:v>
                </c:pt>
                <c:pt idx="6986">
                  <c:v>33.910219906630189</c:v>
                </c:pt>
                <c:pt idx="6987">
                  <c:v>45.618791192250455</c:v>
                </c:pt>
                <c:pt idx="6988">
                  <c:v>33.068643170166077</c:v>
                </c:pt>
                <c:pt idx="6989">
                  <c:v>41.015503454774027</c:v>
                </c:pt>
                <c:pt idx="6990">
                  <c:v>52.604191690719418</c:v>
                </c:pt>
                <c:pt idx="6991">
                  <c:v>39.880971392748904</c:v>
                </c:pt>
                <c:pt idx="6992">
                  <c:v>27.760570548193368</c:v>
                </c:pt>
                <c:pt idx="6993">
                  <c:v>-17.042248688430501</c:v>
                </c:pt>
                <c:pt idx="6994">
                  <c:v>26.010548949234853</c:v>
                </c:pt>
                <c:pt idx="6995">
                  <c:v>36.809383981859249</c:v>
                </c:pt>
                <c:pt idx="6996">
                  <c:v>79.651481922995771</c:v>
                </c:pt>
                <c:pt idx="6997">
                  <c:v>71.590185230191381</c:v>
                </c:pt>
                <c:pt idx="6998">
                  <c:v>-19.298806714826352</c:v>
                </c:pt>
                <c:pt idx="6999">
                  <c:v>23.377187686535713</c:v>
                </c:pt>
                <c:pt idx="7000">
                  <c:v>4.5532068542407558</c:v>
                </c:pt>
                <c:pt idx="7001">
                  <c:v>60.366808610775912</c:v>
                </c:pt>
                <c:pt idx="7002">
                  <c:v>3.1729453444191558</c:v>
                </c:pt>
                <c:pt idx="7003">
                  <c:v>18.879259603215861</c:v>
                </c:pt>
                <c:pt idx="7004">
                  <c:v>7.9155705019731899</c:v>
                </c:pt>
                <c:pt idx="7005">
                  <c:v>-3.0199861138656292</c:v>
                </c:pt>
                <c:pt idx="7006">
                  <c:v>34.976401323259367</c:v>
                </c:pt>
                <c:pt idx="7007">
                  <c:v>2.1930973657787645</c:v>
                </c:pt>
                <c:pt idx="7008">
                  <c:v>-7.5666472428299825</c:v>
                </c:pt>
                <c:pt idx="7009">
                  <c:v>18.140303255803776</c:v>
                </c:pt>
                <c:pt idx="7010">
                  <c:v>56.435956775486204</c:v>
                </c:pt>
                <c:pt idx="7011">
                  <c:v>61.526009092614537</c:v>
                </c:pt>
                <c:pt idx="7012">
                  <c:v>52.638541083005677</c:v>
                </c:pt>
                <c:pt idx="7013">
                  <c:v>14.06233958068357</c:v>
                </c:pt>
                <c:pt idx="7014">
                  <c:v>-7.1085125048633859</c:v>
                </c:pt>
                <c:pt idx="7015">
                  <c:v>34.118801715737121</c:v>
                </c:pt>
                <c:pt idx="7016">
                  <c:v>13.422137400684539</c:v>
                </c:pt>
                <c:pt idx="7017">
                  <c:v>7.5193561888333473</c:v>
                </c:pt>
                <c:pt idx="7018">
                  <c:v>9.4421607933274245</c:v>
                </c:pt>
                <c:pt idx="7019">
                  <c:v>19.633670900741954</c:v>
                </c:pt>
                <c:pt idx="7020">
                  <c:v>30.914628779028259</c:v>
                </c:pt>
                <c:pt idx="7021">
                  <c:v>23.02501061238862</c:v>
                </c:pt>
                <c:pt idx="7022">
                  <c:v>13.064186920633585</c:v>
                </c:pt>
                <c:pt idx="7023">
                  <c:v>32.830194971882698</c:v>
                </c:pt>
                <c:pt idx="7024">
                  <c:v>7.8586848689344935</c:v>
                </c:pt>
                <c:pt idx="7025">
                  <c:v>5.0693604807063428</c:v>
                </c:pt>
                <c:pt idx="7026">
                  <c:v>6.6386477234262973</c:v>
                </c:pt>
                <c:pt idx="7027">
                  <c:v>-13.004600643078181</c:v>
                </c:pt>
                <c:pt idx="7028">
                  <c:v>30.029187964450919</c:v>
                </c:pt>
                <c:pt idx="7029">
                  <c:v>24.024506591477056</c:v>
                </c:pt>
                <c:pt idx="7030">
                  <c:v>54.45331235463874</c:v>
                </c:pt>
                <c:pt idx="7031">
                  <c:v>42.668676778485903</c:v>
                </c:pt>
                <c:pt idx="7032">
                  <c:v>0.68821481963316511</c:v>
                </c:pt>
                <c:pt idx="7033">
                  <c:v>12.189282122129189</c:v>
                </c:pt>
                <c:pt idx="7034">
                  <c:v>8.96319027243592</c:v>
                </c:pt>
                <c:pt idx="7035">
                  <c:v>7.8353100140982246</c:v>
                </c:pt>
                <c:pt idx="7036">
                  <c:v>33.038168994668645</c:v>
                </c:pt>
                <c:pt idx="7037">
                  <c:v>13.577694823699812</c:v>
                </c:pt>
                <c:pt idx="7038">
                  <c:v>39.813565338087116</c:v>
                </c:pt>
                <c:pt idx="7039">
                  <c:v>84.937254806501329</c:v>
                </c:pt>
                <c:pt idx="7040">
                  <c:v>9.4799606732319059</c:v>
                </c:pt>
                <c:pt idx="7041">
                  <c:v>2.7774319375328465</c:v>
                </c:pt>
                <c:pt idx="7042">
                  <c:v>7.306284245747845</c:v>
                </c:pt>
                <c:pt idx="7043">
                  <c:v>5.5053101409208658</c:v>
                </c:pt>
                <c:pt idx="7044">
                  <c:v>-11.683766751789047</c:v>
                </c:pt>
                <c:pt idx="7045">
                  <c:v>16.078137765467353</c:v>
                </c:pt>
                <c:pt idx="7046">
                  <c:v>26.068084227240877</c:v>
                </c:pt>
                <c:pt idx="7047">
                  <c:v>27.385146500394164</c:v>
                </c:pt>
                <c:pt idx="7048">
                  <c:v>6.9907587693153959</c:v>
                </c:pt>
                <c:pt idx="7049">
                  <c:v>-12.953307512290488</c:v>
                </c:pt>
                <c:pt idx="7050">
                  <c:v>-9.1915091171957481</c:v>
                </c:pt>
                <c:pt idx="7051">
                  <c:v>-0.15923879284699954</c:v>
                </c:pt>
                <c:pt idx="7052">
                  <c:v>-3.7016853723696501</c:v>
                </c:pt>
                <c:pt idx="7053">
                  <c:v>23.688811986820522</c:v>
                </c:pt>
                <c:pt idx="7054">
                  <c:v>24.552928396690298</c:v>
                </c:pt>
                <c:pt idx="7055">
                  <c:v>-12.913880917025043</c:v>
                </c:pt>
                <c:pt idx="7056">
                  <c:v>-8.639660583061195</c:v>
                </c:pt>
                <c:pt idx="7057">
                  <c:v>35.589933710755886</c:v>
                </c:pt>
                <c:pt idx="7058">
                  <c:v>29.36460273414545</c:v>
                </c:pt>
                <c:pt idx="7059">
                  <c:v>93.068291533423135</c:v>
                </c:pt>
                <c:pt idx="7060">
                  <c:v>66.210726480382888</c:v>
                </c:pt>
                <c:pt idx="7061">
                  <c:v>17.508574580374717</c:v>
                </c:pt>
                <c:pt idx="7062">
                  <c:v>43.727307452620309</c:v>
                </c:pt>
                <c:pt idx="7063">
                  <c:v>15.988745216366942</c:v>
                </c:pt>
                <c:pt idx="7064">
                  <c:v>0.30381554953447781</c:v>
                </c:pt>
                <c:pt idx="7065">
                  <c:v>0.57154445426554401</c:v>
                </c:pt>
                <c:pt idx="7066">
                  <c:v>45.067940725672784</c:v>
                </c:pt>
                <c:pt idx="7067">
                  <c:v>6.7068521509929315</c:v>
                </c:pt>
                <c:pt idx="7068">
                  <c:v>48.407161010010356</c:v>
                </c:pt>
                <c:pt idx="7069">
                  <c:v>26.131879719086037</c:v>
                </c:pt>
                <c:pt idx="7070">
                  <c:v>11.927303821217009</c:v>
                </c:pt>
                <c:pt idx="7071">
                  <c:v>14.074971315868567</c:v>
                </c:pt>
                <c:pt idx="7072">
                  <c:v>56.325472876581635</c:v>
                </c:pt>
                <c:pt idx="7073">
                  <c:v>57.192504426065589</c:v>
                </c:pt>
                <c:pt idx="7074">
                  <c:v>-2.6845434015292957</c:v>
                </c:pt>
                <c:pt idx="7075">
                  <c:v>43.346822127015841</c:v>
                </c:pt>
                <c:pt idx="7076">
                  <c:v>40.932360770671806</c:v>
                </c:pt>
                <c:pt idx="7077">
                  <c:v>59.221252013994253</c:v>
                </c:pt>
                <c:pt idx="7078">
                  <c:v>10.543172206318756</c:v>
                </c:pt>
                <c:pt idx="7079">
                  <c:v>-1.0957492765287573</c:v>
                </c:pt>
                <c:pt idx="7080">
                  <c:v>-12.138845636340553</c:v>
                </c:pt>
                <c:pt idx="7081">
                  <c:v>-10.078162708662308</c:v>
                </c:pt>
                <c:pt idx="7082">
                  <c:v>-19.978857810021559</c:v>
                </c:pt>
                <c:pt idx="7083">
                  <c:v>-1.2744971783513714</c:v>
                </c:pt>
                <c:pt idx="7084">
                  <c:v>9.2126681421819274</c:v>
                </c:pt>
                <c:pt idx="7085">
                  <c:v>21.963090596558398</c:v>
                </c:pt>
                <c:pt idx="7086">
                  <c:v>-23.710517017505722</c:v>
                </c:pt>
                <c:pt idx="7087">
                  <c:v>16.638164658899889</c:v>
                </c:pt>
                <c:pt idx="7088">
                  <c:v>41.953713589781913</c:v>
                </c:pt>
                <c:pt idx="7089">
                  <c:v>7.1137498950675964</c:v>
                </c:pt>
                <c:pt idx="7090">
                  <c:v>54.712349767241506</c:v>
                </c:pt>
                <c:pt idx="7091">
                  <c:v>11.786066324532676</c:v>
                </c:pt>
                <c:pt idx="7092">
                  <c:v>46.831192110540698</c:v>
                </c:pt>
                <c:pt idx="7093">
                  <c:v>56.447787597754413</c:v>
                </c:pt>
                <c:pt idx="7094">
                  <c:v>65.938173056766331</c:v>
                </c:pt>
                <c:pt idx="7095">
                  <c:v>56.645955907196573</c:v>
                </c:pt>
                <c:pt idx="7096">
                  <c:v>14.447038917188246</c:v>
                </c:pt>
                <c:pt idx="7097">
                  <c:v>63.035683483836593</c:v>
                </c:pt>
                <c:pt idx="7098">
                  <c:v>37.639009725508956</c:v>
                </c:pt>
                <c:pt idx="7099">
                  <c:v>58.917398771326909</c:v>
                </c:pt>
                <c:pt idx="7100">
                  <c:v>32.306178092198358</c:v>
                </c:pt>
                <c:pt idx="7101">
                  <c:v>45.810304983481664</c:v>
                </c:pt>
                <c:pt idx="7102">
                  <c:v>13.695444135315418</c:v>
                </c:pt>
                <c:pt idx="7103">
                  <c:v>75.282644617579308</c:v>
                </c:pt>
                <c:pt idx="7104">
                  <c:v>64.063754328149514</c:v>
                </c:pt>
                <c:pt idx="7105">
                  <c:v>78.795679477636483</c:v>
                </c:pt>
                <c:pt idx="7106">
                  <c:v>83.068812805244519</c:v>
                </c:pt>
                <c:pt idx="7107">
                  <c:v>32.846360112169997</c:v>
                </c:pt>
                <c:pt idx="7108">
                  <c:v>64.542640545729597</c:v>
                </c:pt>
                <c:pt idx="7109">
                  <c:v>99.620090524943436</c:v>
                </c:pt>
                <c:pt idx="7110">
                  <c:v>34.068623011025878</c:v>
                </c:pt>
                <c:pt idx="7111">
                  <c:v>26.319704736468974</c:v>
                </c:pt>
                <c:pt idx="7112">
                  <c:v>31.656588226518345</c:v>
                </c:pt>
                <c:pt idx="7113">
                  <c:v>-7.7672121947258859</c:v>
                </c:pt>
                <c:pt idx="7114">
                  <c:v>-9.6987187785489155</c:v>
                </c:pt>
                <c:pt idx="7115">
                  <c:v>24.076805800834766</c:v>
                </c:pt>
                <c:pt idx="7116">
                  <c:v>34.850951335697914</c:v>
                </c:pt>
                <c:pt idx="7117">
                  <c:v>52.282922897102353</c:v>
                </c:pt>
                <c:pt idx="7118">
                  <c:v>37.06529010657696</c:v>
                </c:pt>
                <c:pt idx="7119">
                  <c:v>34.97719509057967</c:v>
                </c:pt>
                <c:pt idx="7120">
                  <c:v>28.701647905364553</c:v>
                </c:pt>
                <c:pt idx="7121">
                  <c:v>-10.473484900098999</c:v>
                </c:pt>
                <c:pt idx="7122">
                  <c:v>-9.8028140205124714</c:v>
                </c:pt>
                <c:pt idx="7123">
                  <c:v>10.26900249696665</c:v>
                </c:pt>
                <c:pt idx="7124">
                  <c:v>62.681730023761041</c:v>
                </c:pt>
                <c:pt idx="7125">
                  <c:v>28.612221106942446</c:v>
                </c:pt>
                <c:pt idx="7126">
                  <c:v>55.72468674171553</c:v>
                </c:pt>
                <c:pt idx="7127">
                  <c:v>25.726036636050434</c:v>
                </c:pt>
                <c:pt idx="7128">
                  <c:v>26.170394548729348</c:v>
                </c:pt>
                <c:pt idx="7129">
                  <c:v>17.523814651554982</c:v>
                </c:pt>
                <c:pt idx="7130">
                  <c:v>-5.3132647284649099</c:v>
                </c:pt>
                <c:pt idx="7131">
                  <c:v>-9.0255208500412802</c:v>
                </c:pt>
                <c:pt idx="7132">
                  <c:v>21.49342471041329</c:v>
                </c:pt>
                <c:pt idx="7133">
                  <c:v>26.753110348294332</c:v>
                </c:pt>
                <c:pt idx="7134">
                  <c:v>17.237421034018361</c:v>
                </c:pt>
                <c:pt idx="7135">
                  <c:v>48.011354208768161</c:v>
                </c:pt>
                <c:pt idx="7136">
                  <c:v>60.78458799776017</c:v>
                </c:pt>
                <c:pt idx="7137">
                  <c:v>57.808737206353712</c:v>
                </c:pt>
                <c:pt idx="7138">
                  <c:v>115.31453997369454</c:v>
                </c:pt>
                <c:pt idx="7139">
                  <c:v>11.004723743160804</c:v>
                </c:pt>
                <c:pt idx="7140">
                  <c:v>6.7384570928189955</c:v>
                </c:pt>
                <c:pt idx="7141">
                  <c:v>1.9826451657566335</c:v>
                </c:pt>
                <c:pt idx="7142">
                  <c:v>24.98522951218504</c:v>
                </c:pt>
                <c:pt idx="7143">
                  <c:v>29.451030984962109</c:v>
                </c:pt>
                <c:pt idx="7144">
                  <c:v>44.713983233088626</c:v>
                </c:pt>
                <c:pt idx="7145">
                  <c:v>48.785435916512625</c:v>
                </c:pt>
                <c:pt idx="7146">
                  <c:v>44.942613736545511</c:v>
                </c:pt>
                <c:pt idx="7147">
                  <c:v>58.571083975826241</c:v>
                </c:pt>
                <c:pt idx="7148">
                  <c:v>28.592696912768996</c:v>
                </c:pt>
                <c:pt idx="7149">
                  <c:v>25.569235389176239</c:v>
                </c:pt>
                <c:pt idx="7150">
                  <c:v>55.455264892521654</c:v>
                </c:pt>
                <c:pt idx="7151">
                  <c:v>33.150958263416697</c:v>
                </c:pt>
                <c:pt idx="7152">
                  <c:v>68.387188709059458</c:v>
                </c:pt>
                <c:pt idx="7153">
                  <c:v>17.061850174660691</c:v>
                </c:pt>
                <c:pt idx="7154">
                  <c:v>0.24704048355602876</c:v>
                </c:pt>
                <c:pt idx="7155">
                  <c:v>-26.16285993180535</c:v>
                </c:pt>
                <c:pt idx="7156">
                  <c:v>5.9435235819108101</c:v>
                </c:pt>
                <c:pt idx="7157">
                  <c:v>1.2769760442603915</c:v>
                </c:pt>
                <c:pt idx="7158">
                  <c:v>45.487605993582378</c:v>
                </c:pt>
                <c:pt idx="7159">
                  <c:v>26.945637678794025</c:v>
                </c:pt>
                <c:pt idx="7160">
                  <c:v>27.551038532743284</c:v>
                </c:pt>
                <c:pt idx="7161">
                  <c:v>51.165416123981871</c:v>
                </c:pt>
                <c:pt idx="7162">
                  <c:v>39.80445577321661</c:v>
                </c:pt>
                <c:pt idx="7163">
                  <c:v>51.97619350942491</c:v>
                </c:pt>
                <c:pt idx="7164">
                  <c:v>-9.6554254528391255</c:v>
                </c:pt>
                <c:pt idx="7165">
                  <c:v>66.328553930725406</c:v>
                </c:pt>
                <c:pt idx="7166">
                  <c:v>22.751309648813837</c:v>
                </c:pt>
                <c:pt idx="7167">
                  <c:v>78.376271193228774</c:v>
                </c:pt>
                <c:pt idx="7168">
                  <c:v>36.157268971262681</c:v>
                </c:pt>
                <c:pt idx="7169">
                  <c:v>0.66329806958613147</c:v>
                </c:pt>
                <c:pt idx="7170">
                  <c:v>8.6919070712166384</c:v>
                </c:pt>
                <c:pt idx="7171">
                  <c:v>43.538949614748311</c:v>
                </c:pt>
                <c:pt idx="7172">
                  <c:v>48.802933933269003</c:v>
                </c:pt>
                <c:pt idx="7173">
                  <c:v>22.375135473160285</c:v>
                </c:pt>
                <c:pt idx="7174">
                  <c:v>65.297048592255649</c:v>
                </c:pt>
                <c:pt idx="7175">
                  <c:v>7.9093358948991561</c:v>
                </c:pt>
                <c:pt idx="7176">
                  <c:v>33.410807910756169</c:v>
                </c:pt>
                <c:pt idx="7177">
                  <c:v>25.518816598669481</c:v>
                </c:pt>
                <c:pt idx="7178">
                  <c:v>31.215114392647969</c:v>
                </c:pt>
                <c:pt idx="7179">
                  <c:v>63.730838664288271</c:v>
                </c:pt>
                <c:pt idx="7180">
                  <c:v>57.012577877507852</c:v>
                </c:pt>
                <c:pt idx="7181">
                  <c:v>53.306936424387196</c:v>
                </c:pt>
                <c:pt idx="7182">
                  <c:v>78.934842803578846</c:v>
                </c:pt>
                <c:pt idx="7183">
                  <c:v>-4.9561861807946181</c:v>
                </c:pt>
                <c:pt idx="7184">
                  <c:v>-6.7801276120457619</c:v>
                </c:pt>
                <c:pt idx="7185">
                  <c:v>-18.308396928571</c:v>
                </c:pt>
                <c:pt idx="7186">
                  <c:v>40.758483897489853</c:v>
                </c:pt>
                <c:pt idx="7187">
                  <c:v>39.750324361493696</c:v>
                </c:pt>
                <c:pt idx="7188">
                  <c:v>67.069225490886382</c:v>
                </c:pt>
                <c:pt idx="7189">
                  <c:v>70.429844405764285</c:v>
                </c:pt>
                <c:pt idx="7190">
                  <c:v>-14.865592058466399</c:v>
                </c:pt>
                <c:pt idx="7191">
                  <c:v>-26.972712667682753</c:v>
                </c:pt>
                <c:pt idx="7192">
                  <c:v>26.599409860513298</c:v>
                </c:pt>
                <c:pt idx="7193">
                  <c:v>33.480158940560905</c:v>
                </c:pt>
                <c:pt idx="7194">
                  <c:v>-2.0495069763478111</c:v>
                </c:pt>
                <c:pt idx="7195">
                  <c:v>40.942972809465068</c:v>
                </c:pt>
                <c:pt idx="7196">
                  <c:v>29.844475890719899</c:v>
                </c:pt>
                <c:pt idx="7197">
                  <c:v>4.3820125219099859</c:v>
                </c:pt>
                <c:pt idx="7198">
                  <c:v>73.358616134411974</c:v>
                </c:pt>
                <c:pt idx="7199">
                  <c:v>50.603325141302506</c:v>
                </c:pt>
                <c:pt idx="7200">
                  <c:v>40.047331610742482</c:v>
                </c:pt>
                <c:pt idx="7201">
                  <c:v>20.331327592083007</c:v>
                </c:pt>
                <c:pt idx="7202">
                  <c:v>40.737731119528448</c:v>
                </c:pt>
                <c:pt idx="7203">
                  <c:v>81.79068306402975</c:v>
                </c:pt>
                <c:pt idx="7204">
                  <c:v>21.725283342663555</c:v>
                </c:pt>
                <c:pt idx="7205">
                  <c:v>104.80252585635405</c:v>
                </c:pt>
                <c:pt idx="7206">
                  <c:v>-5.9447630514634495</c:v>
                </c:pt>
                <c:pt idx="7207">
                  <c:v>24.055259297954208</c:v>
                </c:pt>
                <c:pt idx="7208">
                  <c:v>18.681734522432428</c:v>
                </c:pt>
                <c:pt idx="7209">
                  <c:v>70.306838646044667</c:v>
                </c:pt>
                <c:pt idx="7210">
                  <c:v>29.360350944865139</c:v>
                </c:pt>
                <c:pt idx="7211">
                  <c:v>101.13930101334127</c:v>
                </c:pt>
                <c:pt idx="7212">
                  <c:v>175.38477582721299</c:v>
                </c:pt>
                <c:pt idx="7213">
                  <c:v>287.60775972501398</c:v>
                </c:pt>
                <c:pt idx="7214">
                  <c:v>369.51629803133909</c:v>
                </c:pt>
                <c:pt idx="7215">
                  <c:v>240.49087584849553</c:v>
                </c:pt>
                <c:pt idx="7216">
                  <c:v>101.31405187911963</c:v>
                </c:pt>
                <c:pt idx="7217">
                  <c:v>68.979708104622986</c:v>
                </c:pt>
                <c:pt idx="7218">
                  <c:v>64.562734571994014</c:v>
                </c:pt>
                <c:pt idx="7219">
                  <c:v>115.20893533581855</c:v>
                </c:pt>
                <c:pt idx="7220">
                  <c:v>26.728987577123622</c:v>
                </c:pt>
                <c:pt idx="7221">
                  <c:v>47.467980981447582</c:v>
                </c:pt>
                <c:pt idx="7222">
                  <c:v>-18.614600290547852</c:v>
                </c:pt>
                <c:pt idx="7223">
                  <c:v>3.2235563519187749</c:v>
                </c:pt>
                <c:pt idx="7224">
                  <c:v>10.36068871828723</c:v>
                </c:pt>
                <c:pt idx="7225">
                  <c:v>42.697777810894564</c:v>
                </c:pt>
                <c:pt idx="7226">
                  <c:v>10.92062248910986</c:v>
                </c:pt>
                <c:pt idx="7227">
                  <c:v>22.775860164944842</c:v>
                </c:pt>
                <c:pt idx="7228">
                  <c:v>38.190775277889244</c:v>
                </c:pt>
                <c:pt idx="7229">
                  <c:v>-23.80191858298641</c:v>
                </c:pt>
                <c:pt idx="7230">
                  <c:v>30.520247426106533</c:v>
                </c:pt>
                <c:pt idx="7231">
                  <c:v>23.223742972727386</c:v>
                </c:pt>
                <c:pt idx="7232">
                  <c:v>23.456196317223249</c:v>
                </c:pt>
                <c:pt idx="7233">
                  <c:v>75.683776474470434</c:v>
                </c:pt>
                <c:pt idx="7234">
                  <c:v>59.977842129769215</c:v>
                </c:pt>
                <c:pt idx="7235">
                  <c:v>16.063880699855293</c:v>
                </c:pt>
                <c:pt idx="7236">
                  <c:v>20.990882268862656</c:v>
                </c:pt>
                <c:pt idx="7237">
                  <c:v>16.112725316335577</c:v>
                </c:pt>
                <c:pt idx="7238">
                  <c:v>-27.25430528654913</c:v>
                </c:pt>
                <c:pt idx="7239">
                  <c:v>-8.6968901661090676</c:v>
                </c:pt>
                <c:pt idx="7240">
                  <c:v>34.17207122614051</c:v>
                </c:pt>
                <c:pt idx="7241">
                  <c:v>46.817352527188</c:v>
                </c:pt>
                <c:pt idx="7242">
                  <c:v>15.396689583855689</c:v>
                </c:pt>
                <c:pt idx="7243">
                  <c:v>-15.967252373300875</c:v>
                </c:pt>
                <c:pt idx="7244">
                  <c:v>38.364543376435492</c:v>
                </c:pt>
                <c:pt idx="7245">
                  <c:v>47.178904751648808</c:v>
                </c:pt>
                <c:pt idx="7246">
                  <c:v>6.3720201894412165</c:v>
                </c:pt>
                <c:pt idx="7247">
                  <c:v>-7.5614482942391561</c:v>
                </c:pt>
                <c:pt idx="7248">
                  <c:v>9.5236591413223373</c:v>
                </c:pt>
                <c:pt idx="7249">
                  <c:v>4.6355609474522792</c:v>
                </c:pt>
                <c:pt idx="7250">
                  <c:v>23.456634874305529</c:v>
                </c:pt>
                <c:pt idx="7251">
                  <c:v>27.452876513462275</c:v>
                </c:pt>
                <c:pt idx="7252">
                  <c:v>57.452629549764751</c:v>
                </c:pt>
                <c:pt idx="7253">
                  <c:v>16.969431904603155</c:v>
                </c:pt>
                <c:pt idx="7254">
                  <c:v>36.967744703182504</c:v>
                </c:pt>
                <c:pt idx="7255">
                  <c:v>14.740425906407424</c:v>
                </c:pt>
                <c:pt idx="7256">
                  <c:v>23.381334045908773</c:v>
                </c:pt>
                <c:pt idx="7257">
                  <c:v>54.390992187020949</c:v>
                </c:pt>
                <c:pt idx="7258">
                  <c:v>23.2501669290371</c:v>
                </c:pt>
                <c:pt idx="7259">
                  <c:v>-13.603946305125826</c:v>
                </c:pt>
                <c:pt idx="7260">
                  <c:v>25.019581476618292</c:v>
                </c:pt>
                <c:pt idx="7261">
                  <c:v>18.180549700932279</c:v>
                </c:pt>
                <c:pt idx="7262">
                  <c:v>19.428635341404593</c:v>
                </c:pt>
                <c:pt idx="7263">
                  <c:v>40.578069134193854</c:v>
                </c:pt>
                <c:pt idx="7264">
                  <c:v>41.700274891324248</c:v>
                </c:pt>
                <c:pt idx="7265">
                  <c:v>5.7047962353862145</c:v>
                </c:pt>
                <c:pt idx="7266">
                  <c:v>20.260248660182285</c:v>
                </c:pt>
                <c:pt idx="7267">
                  <c:v>72.142941257318554</c:v>
                </c:pt>
                <c:pt idx="7268">
                  <c:v>83.37915877973083</c:v>
                </c:pt>
                <c:pt idx="7269">
                  <c:v>34.292272632002614</c:v>
                </c:pt>
                <c:pt idx="7270">
                  <c:v>31.016854047387124</c:v>
                </c:pt>
                <c:pt idx="7271">
                  <c:v>-20.358450202958046</c:v>
                </c:pt>
                <c:pt idx="7272">
                  <c:v>5.5575686605472967</c:v>
                </c:pt>
                <c:pt idx="7273">
                  <c:v>60.880882324582174</c:v>
                </c:pt>
                <c:pt idx="7274">
                  <c:v>14.185689994706999</c:v>
                </c:pt>
                <c:pt idx="7275">
                  <c:v>70.338295211633664</c:v>
                </c:pt>
                <c:pt idx="7276">
                  <c:v>-2.2795842921637544</c:v>
                </c:pt>
                <c:pt idx="7277">
                  <c:v>37.90310783391466</c:v>
                </c:pt>
                <c:pt idx="7278">
                  <c:v>32.893648556975506</c:v>
                </c:pt>
                <c:pt idx="7279">
                  <c:v>54.781909278416904</c:v>
                </c:pt>
                <c:pt idx="7280">
                  <c:v>64.180083705292745</c:v>
                </c:pt>
                <c:pt idx="7281">
                  <c:v>9.1044699165353968</c:v>
                </c:pt>
                <c:pt idx="7282">
                  <c:v>23.064412730972737</c:v>
                </c:pt>
                <c:pt idx="7283">
                  <c:v>0.62855495135993</c:v>
                </c:pt>
                <c:pt idx="7284">
                  <c:v>72.520727338068284</c:v>
                </c:pt>
                <c:pt idx="7285">
                  <c:v>29.67890825194031</c:v>
                </c:pt>
                <c:pt idx="7286">
                  <c:v>51.283469822389307</c:v>
                </c:pt>
                <c:pt idx="7287">
                  <c:v>58.26796266049503</c:v>
                </c:pt>
                <c:pt idx="7288">
                  <c:v>17.610635379952118</c:v>
                </c:pt>
                <c:pt idx="7289">
                  <c:v>52.09311689719722</c:v>
                </c:pt>
                <c:pt idx="7290">
                  <c:v>4.5079049906068329</c:v>
                </c:pt>
                <c:pt idx="7291">
                  <c:v>12.168853728364471</c:v>
                </c:pt>
                <c:pt idx="7292">
                  <c:v>76.968373362162282</c:v>
                </c:pt>
                <c:pt idx="7293">
                  <c:v>-1.7142991028592749</c:v>
                </c:pt>
                <c:pt idx="7294">
                  <c:v>24.130496089130371</c:v>
                </c:pt>
                <c:pt idx="7295">
                  <c:v>20.841052549390678</c:v>
                </c:pt>
                <c:pt idx="7296">
                  <c:v>65.589830915828927</c:v>
                </c:pt>
                <c:pt idx="7297">
                  <c:v>49.898162764000666</c:v>
                </c:pt>
                <c:pt idx="7298">
                  <c:v>40.396338181917258</c:v>
                </c:pt>
                <c:pt idx="7299">
                  <c:v>18.098370927007963</c:v>
                </c:pt>
                <c:pt idx="7300">
                  <c:v>-30.442722940284519</c:v>
                </c:pt>
                <c:pt idx="7301">
                  <c:v>19.622012756433854</c:v>
                </c:pt>
                <c:pt idx="7302">
                  <c:v>10.968418646179101</c:v>
                </c:pt>
                <c:pt idx="7303">
                  <c:v>-38.158559172431595</c:v>
                </c:pt>
                <c:pt idx="7304">
                  <c:v>-31.862295328215673</c:v>
                </c:pt>
                <c:pt idx="7305">
                  <c:v>-29.565082791801757</c:v>
                </c:pt>
                <c:pt idx="7306">
                  <c:v>45.720648263773754</c:v>
                </c:pt>
                <c:pt idx="7307">
                  <c:v>5.6402910697607371</c:v>
                </c:pt>
                <c:pt idx="7308">
                  <c:v>-1.2626396455666</c:v>
                </c:pt>
                <c:pt idx="7309">
                  <c:v>13.535045174754941</c:v>
                </c:pt>
                <c:pt idx="7310">
                  <c:v>31.29195834274541</c:v>
                </c:pt>
                <c:pt idx="7311">
                  <c:v>7.7418588772948409</c:v>
                </c:pt>
                <c:pt idx="7312">
                  <c:v>34.655696620707673</c:v>
                </c:pt>
                <c:pt idx="7313">
                  <c:v>33.025595498550388</c:v>
                </c:pt>
                <c:pt idx="7314">
                  <c:v>42.201524531999254</c:v>
                </c:pt>
                <c:pt idx="7315">
                  <c:v>36.925356094349794</c:v>
                </c:pt>
                <c:pt idx="7316">
                  <c:v>11.27010622947539</c:v>
                </c:pt>
                <c:pt idx="7317">
                  <c:v>8.7687188964793688</c:v>
                </c:pt>
                <c:pt idx="7318">
                  <c:v>26.344545903421647</c:v>
                </c:pt>
                <c:pt idx="7319">
                  <c:v>16.555494795037873</c:v>
                </c:pt>
                <c:pt idx="7320">
                  <c:v>15.755111083689034</c:v>
                </c:pt>
                <c:pt idx="7321">
                  <c:v>33.762444519384907</c:v>
                </c:pt>
                <c:pt idx="7322">
                  <c:v>45.179187300742306</c:v>
                </c:pt>
                <c:pt idx="7323">
                  <c:v>19.659776178620739</c:v>
                </c:pt>
                <c:pt idx="7324">
                  <c:v>59.329529885147487</c:v>
                </c:pt>
                <c:pt idx="7325">
                  <c:v>-5.5431099699445996</c:v>
                </c:pt>
                <c:pt idx="7326">
                  <c:v>47.65810615073714</c:v>
                </c:pt>
                <c:pt idx="7327">
                  <c:v>7.4631547375140075</c:v>
                </c:pt>
                <c:pt idx="7328">
                  <c:v>19.217677843267971</c:v>
                </c:pt>
                <c:pt idx="7329">
                  <c:v>8.9100404407321818</c:v>
                </c:pt>
                <c:pt idx="7330">
                  <c:v>37.600964790026595</c:v>
                </c:pt>
                <c:pt idx="7331">
                  <c:v>13.667355045686355</c:v>
                </c:pt>
                <c:pt idx="7332">
                  <c:v>28.330846005212273</c:v>
                </c:pt>
                <c:pt idx="7333">
                  <c:v>-5.0096847885743561</c:v>
                </c:pt>
                <c:pt idx="7334">
                  <c:v>-14.748135451194425</c:v>
                </c:pt>
                <c:pt idx="7335">
                  <c:v>-22.216644369916999</c:v>
                </c:pt>
                <c:pt idx="7336">
                  <c:v>14.568539648690495</c:v>
                </c:pt>
                <c:pt idx="7337">
                  <c:v>-3.5532421177706275</c:v>
                </c:pt>
                <c:pt idx="7338">
                  <c:v>9.0695913336877023</c:v>
                </c:pt>
                <c:pt idx="7339">
                  <c:v>17.193714530367583</c:v>
                </c:pt>
                <c:pt idx="7340">
                  <c:v>5.2102883507924336</c:v>
                </c:pt>
                <c:pt idx="7341">
                  <c:v>33.736037960661257</c:v>
                </c:pt>
                <c:pt idx="7342">
                  <c:v>18.572723760336224</c:v>
                </c:pt>
                <c:pt idx="7343">
                  <c:v>26.658512365114859</c:v>
                </c:pt>
                <c:pt idx="7344">
                  <c:v>40.351755354089505</c:v>
                </c:pt>
                <c:pt idx="7345">
                  <c:v>21.773201605525657</c:v>
                </c:pt>
                <c:pt idx="7346">
                  <c:v>20.614097294668507</c:v>
                </c:pt>
                <c:pt idx="7347">
                  <c:v>-15.984825471933856</c:v>
                </c:pt>
                <c:pt idx="7348">
                  <c:v>25.733285439824055</c:v>
                </c:pt>
                <c:pt idx="7349">
                  <c:v>89.54791988993648</c:v>
                </c:pt>
                <c:pt idx="7350">
                  <c:v>35.816452266875189</c:v>
                </c:pt>
                <c:pt idx="7351">
                  <c:v>55.668681860802927</c:v>
                </c:pt>
                <c:pt idx="7352">
                  <c:v>36.836758836755138</c:v>
                </c:pt>
                <c:pt idx="7353">
                  <c:v>-0.65205240517330532</c:v>
                </c:pt>
                <c:pt idx="7354">
                  <c:v>51.085312867348811</c:v>
                </c:pt>
                <c:pt idx="7355">
                  <c:v>-2.4748704312653484</c:v>
                </c:pt>
                <c:pt idx="7356">
                  <c:v>5.8453379236932781</c:v>
                </c:pt>
                <c:pt idx="7357">
                  <c:v>-19.18829211752815</c:v>
                </c:pt>
                <c:pt idx="7358">
                  <c:v>-6.5233514027157753</c:v>
                </c:pt>
                <c:pt idx="7359">
                  <c:v>20.645529565675997</c:v>
                </c:pt>
                <c:pt idx="7360">
                  <c:v>16.081947205276869</c:v>
                </c:pt>
                <c:pt idx="7361">
                  <c:v>10.608632043726946</c:v>
                </c:pt>
                <c:pt idx="7362">
                  <c:v>1.3300464554032945</c:v>
                </c:pt>
                <c:pt idx="7363">
                  <c:v>25.5349438262338</c:v>
                </c:pt>
                <c:pt idx="7364">
                  <c:v>11.321595906122194</c:v>
                </c:pt>
                <c:pt idx="7365">
                  <c:v>19.330022786682637</c:v>
                </c:pt>
                <c:pt idx="7366">
                  <c:v>27.258899112461279</c:v>
                </c:pt>
                <c:pt idx="7367">
                  <c:v>5.1478793041822808</c:v>
                </c:pt>
                <c:pt idx="7368">
                  <c:v>16.204742570694499</c:v>
                </c:pt>
                <c:pt idx="7369">
                  <c:v>16.128570905188642</c:v>
                </c:pt>
                <c:pt idx="7370">
                  <c:v>10.63055407515483</c:v>
                </c:pt>
                <c:pt idx="7371">
                  <c:v>6.157284629634594</c:v>
                </c:pt>
                <c:pt idx="7372">
                  <c:v>4.5876321201762451</c:v>
                </c:pt>
                <c:pt idx="7373">
                  <c:v>34.052479755634479</c:v>
                </c:pt>
                <c:pt idx="7374">
                  <c:v>33.966543970762082</c:v>
                </c:pt>
                <c:pt idx="7375">
                  <c:v>0.26998493202099388</c:v>
                </c:pt>
                <c:pt idx="7376">
                  <c:v>29.467837762328365</c:v>
                </c:pt>
                <c:pt idx="7377">
                  <c:v>22.1414163967011</c:v>
                </c:pt>
                <c:pt idx="7378">
                  <c:v>15.975989097367705</c:v>
                </c:pt>
                <c:pt idx="7379">
                  <c:v>37.413741715286527</c:v>
                </c:pt>
                <c:pt idx="7380">
                  <c:v>15.195824283033138</c:v>
                </c:pt>
                <c:pt idx="7381">
                  <c:v>40.743442099429934</c:v>
                </c:pt>
                <c:pt idx="7382">
                  <c:v>41.535447414054623</c:v>
                </c:pt>
                <c:pt idx="7383">
                  <c:v>10.927089568638586</c:v>
                </c:pt>
                <c:pt idx="7384">
                  <c:v>37.924517106975486</c:v>
                </c:pt>
                <c:pt idx="7385">
                  <c:v>10.524233739952269</c:v>
                </c:pt>
                <c:pt idx="7386">
                  <c:v>-6.5514401495704844</c:v>
                </c:pt>
                <c:pt idx="7387">
                  <c:v>35.257264842231145</c:v>
                </c:pt>
                <c:pt idx="7388">
                  <c:v>11.245886643728355</c:v>
                </c:pt>
                <c:pt idx="7389">
                  <c:v>42.734641729231882</c:v>
                </c:pt>
                <c:pt idx="7390">
                  <c:v>56.311269290470435</c:v>
                </c:pt>
                <c:pt idx="7391">
                  <c:v>14.006722303528964</c:v>
                </c:pt>
                <c:pt idx="7392">
                  <c:v>1.7808802825316843</c:v>
                </c:pt>
                <c:pt idx="7393">
                  <c:v>-3.5378712062988695</c:v>
                </c:pt>
                <c:pt idx="7394">
                  <c:v>10.820026071310881</c:v>
                </c:pt>
                <c:pt idx="7395">
                  <c:v>57.495934339671599</c:v>
                </c:pt>
                <c:pt idx="7396">
                  <c:v>57.497618774135347</c:v>
                </c:pt>
                <c:pt idx="7397">
                  <c:v>44.454645921004762</c:v>
                </c:pt>
                <c:pt idx="7398">
                  <c:v>40.045666879112453</c:v>
                </c:pt>
                <c:pt idx="7399">
                  <c:v>27.051895329574364</c:v>
                </c:pt>
                <c:pt idx="7400">
                  <c:v>32.679837903368302</c:v>
                </c:pt>
                <c:pt idx="7401">
                  <c:v>60.709099062984912</c:v>
                </c:pt>
                <c:pt idx="7402">
                  <c:v>49.059138703753689</c:v>
                </c:pt>
                <c:pt idx="7403">
                  <c:v>16.717916076802883</c:v>
                </c:pt>
                <c:pt idx="7404">
                  <c:v>-1.6090541852925901</c:v>
                </c:pt>
                <c:pt idx="7405">
                  <c:v>9.8941691744284466</c:v>
                </c:pt>
                <c:pt idx="7406">
                  <c:v>17.872686680653729</c:v>
                </c:pt>
                <c:pt idx="7407">
                  <c:v>27.908863257882523</c:v>
                </c:pt>
                <c:pt idx="7408">
                  <c:v>31.305971527942187</c:v>
                </c:pt>
                <c:pt idx="7409">
                  <c:v>4.3100991164437534</c:v>
                </c:pt>
                <c:pt idx="7410">
                  <c:v>90.738626802113558</c:v>
                </c:pt>
                <c:pt idx="7411">
                  <c:v>80.533656994645042</c:v>
                </c:pt>
                <c:pt idx="7412">
                  <c:v>138.56141073455871</c:v>
                </c:pt>
                <c:pt idx="7413">
                  <c:v>39.554715190101469</c:v>
                </c:pt>
                <c:pt idx="7414">
                  <c:v>29.749549471643537</c:v>
                </c:pt>
                <c:pt idx="7415">
                  <c:v>12.084649793295688</c:v>
                </c:pt>
                <c:pt idx="7416">
                  <c:v>45.979817884195199</c:v>
                </c:pt>
                <c:pt idx="7417">
                  <c:v>10.828257238396944</c:v>
                </c:pt>
                <c:pt idx="7418">
                  <c:v>64.066416382427704</c:v>
                </c:pt>
                <c:pt idx="7419">
                  <c:v>29.642434148879573</c:v>
                </c:pt>
                <c:pt idx="7420">
                  <c:v>50.129626747765613</c:v>
                </c:pt>
                <c:pt idx="7421">
                  <c:v>50.745375578803483</c:v>
                </c:pt>
                <c:pt idx="7422">
                  <c:v>27.163383317351549</c:v>
                </c:pt>
                <c:pt idx="7423">
                  <c:v>41.249912288392906</c:v>
                </c:pt>
                <c:pt idx="7424">
                  <c:v>38.092370904163843</c:v>
                </c:pt>
                <c:pt idx="7425">
                  <c:v>-2.9066473210714356</c:v>
                </c:pt>
                <c:pt idx="7426">
                  <c:v>11.647342700485899</c:v>
                </c:pt>
                <c:pt idx="7427">
                  <c:v>-8.2733255234027379</c:v>
                </c:pt>
                <c:pt idx="7428">
                  <c:v>-6.9563458887832912</c:v>
                </c:pt>
                <c:pt idx="7429">
                  <c:v>0.83574165303729475</c:v>
                </c:pt>
                <c:pt idx="7430">
                  <c:v>49.895485001460244</c:v>
                </c:pt>
                <c:pt idx="7431">
                  <c:v>42.951506419728119</c:v>
                </c:pt>
                <c:pt idx="7432">
                  <c:v>42.305605182841617</c:v>
                </c:pt>
                <c:pt idx="7433">
                  <c:v>57.576288086284571</c:v>
                </c:pt>
                <c:pt idx="7434">
                  <c:v>19.676843851491601</c:v>
                </c:pt>
                <c:pt idx="7435">
                  <c:v>55.675973688566252</c:v>
                </c:pt>
                <c:pt idx="7436">
                  <c:v>33.320229886658417</c:v>
                </c:pt>
                <c:pt idx="7437">
                  <c:v>20.094868504270703</c:v>
                </c:pt>
                <c:pt idx="7438">
                  <c:v>2.6313492622179666</c:v>
                </c:pt>
                <c:pt idx="7439">
                  <c:v>56.914587126259754</c:v>
                </c:pt>
                <c:pt idx="7440">
                  <c:v>93.839091875223758</c:v>
                </c:pt>
                <c:pt idx="7441">
                  <c:v>47.387725935562358</c:v>
                </c:pt>
                <c:pt idx="7442">
                  <c:v>34.568287532548887</c:v>
                </c:pt>
                <c:pt idx="7443">
                  <c:v>8.4294143351097794</c:v>
                </c:pt>
                <c:pt idx="7444">
                  <c:v>51.558622939890846</c:v>
                </c:pt>
                <c:pt idx="7445">
                  <c:v>39.351933918741835</c:v>
                </c:pt>
                <c:pt idx="7446">
                  <c:v>73.620822715040688</c:v>
                </c:pt>
                <c:pt idx="7447">
                  <c:v>-1.4763364137178947</c:v>
                </c:pt>
                <c:pt idx="7448">
                  <c:v>15.883755894690433</c:v>
                </c:pt>
                <c:pt idx="7449">
                  <c:v>37.225846590719911</c:v>
                </c:pt>
                <c:pt idx="7450">
                  <c:v>-5.4845506078939401</c:v>
                </c:pt>
                <c:pt idx="7451">
                  <c:v>-1.8093163571515796</c:v>
                </c:pt>
                <c:pt idx="7452">
                  <c:v>52.60107898361791</c:v>
                </c:pt>
                <c:pt idx="7453">
                  <c:v>55.883809233172066</c:v>
                </c:pt>
                <c:pt idx="7454">
                  <c:v>50.026285050242585</c:v>
                </c:pt>
                <c:pt idx="7455">
                  <c:v>78.700854227442392</c:v>
                </c:pt>
                <c:pt idx="7456">
                  <c:v>62.548524120463753</c:v>
                </c:pt>
                <c:pt idx="7457">
                  <c:v>68.231245785350737</c:v>
                </c:pt>
                <c:pt idx="7458">
                  <c:v>80.826702292236291</c:v>
                </c:pt>
                <c:pt idx="7459">
                  <c:v>42.287845154332032</c:v>
                </c:pt>
                <c:pt idx="7460">
                  <c:v>35.320146137344324</c:v>
                </c:pt>
                <c:pt idx="7461">
                  <c:v>4.0605404992254499</c:v>
                </c:pt>
                <c:pt idx="7462">
                  <c:v>55.932576097439458</c:v>
                </c:pt>
                <c:pt idx="7463">
                  <c:v>70.473146423125939</c:v>
                </c:pt>
                <c:pt idx="7464">
                  <c:v>63.38320281312599</c:v>
                </c:pt>
                <c:pt idx="7465">
                  <c:v>20.911336027771355</c:v>
                </c:pt>
                <c:pt idx="7466">
                  <c:v>-1.5475253025578009</c:v>
                </c:pt>
                <c:pt idx="7467">
                  <c:v>64.932690078690683</c:v>
                </c:pt>
                <c:pt idx="7468">
                  <c:v>80.476467338119662</c:v>
                </c:pt>
                <c:pt idx="7469">
                  <c:v>75.744576810302306</c:v>
                </c:pt>
                <c:pt idx="7470">
                  <c:v>22.804298975958019</c:v>
                </c:pt>
                <c:pt idx="7471">
                  <c:v>27.01598906042658</c:v>
                </c:pt>
                <c:pt idx="7472">
                  <c:v>-9.1881786648878467</c:v>
                </c:pt>
                <c:pt idx="7473">
                  <c:v>1.4283896354176739</c:v>
                </c:pt>
                <c:pt idx="7474">
                  <c:v>9.3860217831850647</c:v>
                </c:pt>
                <c:pt idx="7475">
                  <c:v>5.1100686282233756</c:v>
                </c:pt>
                <c:pt idx="7476">
                  <c:v>21.695105817432559</c:v>
                </c:pt>
                <c:pt idx="7477">
                  <c:v>-2.82621450738365</c:v>
                </c:pt>
                <c:pt idx="7478">
                  <c:v>17.202704572303919</c:v>
                </c:pt>
                <c:pt idx="7479">
                  <c:v>11.275814517169881</c:v>
                </c:pt>
                <c:pt idx="7480">
                  <c:v>22.637891039572349</c:v>
                </c:pt>
                <c:pt idx="7481">
                  <c:v>6.4272736303160887</c:v>
                </c:pt>
                <c:pt idx="7482">
                  <c:v>26.957196283291317</c:v>
                </c:pt>
                <c:pt idx="7483">
                  <c:v>-6.1574462102732612</c:v>
                </c:pt>
                <c:pt idx="7484">
                  <c:v>48.528022616773804</c:v>
                </c:pt>
                <c:pt idx="7485">
                  <c:v>9.5783499300700718</c:v>
                </c:pt>
                <c:pt idx="7486">
                  <c:v>-22.275191899556045</c:v>
                </c:pt>
                <c:pt idx="7487">
                  <c:v>22.021840075663334</c:v>
                </c:pt>
                <c:pt idx="7488">
                  <c:v>32.288936197097783</c:v>
                </c:pt>
                <c:pt idx="7489">
                  <c:v>5.5857512668878986</c:v>
                </c:pt>
                <c:pt idx="7490">
                  <c:v>12.151450433385374</c:v>
                </c:pt>
                <c:pt idx="7491">
                  <c:v>-11.81321474614138</c:v>
                </c:pt>
                <c:pt idx="7492">
                  <c:v>54.673610559171969</c:v>
                </c:pt>
                <c:pt idx="7493">
                  <c:v>21.466389936817329</c:v>
                </c:pt>
                <c:pt idx="7494">
                  <c:v>47.889728532873107</c:v>
                </c:pt>
                <c:pt idx="7495">
                  <c:v>20.327569199772455</c:v>
                </c:pt>
                <c:pt idx="7496">
                  <c:v>32.1168034908357</c:v>
                </c:pt>
                <c:pt idx="7497">
                  <c:v>20.401473561246217</c:v>
                </c:pt>
                <c:pt idx="7498">
                  <c:v>3.0176567190183361</c:v>
                </c:pt>
                <c:pt idx="7499">
                  <c:v>9.5651334177417873</c:v>
                </c:pt>
                <c:pt idx="7500">
                  <c:v>15.420864471463815</c:v>
                </c:pt>
                <c:pt idx="7501">
                  <c:v>18.545766001631389</c:v>
                </c:pt>
                <c:pt idx="7502">
                  <c:v>13.406679553501982</c:v>
                </c:pt>
                <c:pt idx="7503">
                  <c:v>50.706595250749146</c:v>
                </c:pt>
                <c:pt idx="7504">
                  <c:v>19.373492918373834</c:v>
                </c:pt>
                <c:pt idx="7505">
                  <c:v>52.576579062415853</c:v>
                </c:pt>
                <c:pt idx="7506">
                  <c:v>72.227197531538565</c:v>
                </c:pt>
                <c:pt idx="7507">
                  <c:v>96.430548231525705</c:v>
                </c:pt>
                <c:pt idx="7508">
                  <c:v>128.41624131322931</c:v>
                </c:pt>
                <c:pt idx="7509">
                  <c:v>65.544880111201877</c:v>
                </c:pt>
                <c:pt idx="7510">
                  <c:v>34.405121487259898</c:v>
                </c:pt>
                <c:pt idx="7511">
                  <c:v>-3.1140583797519508</c:v>
                </c:pt>
                <c:pt idx="7512">
                  <c:v>-1.9169972701727804</c:v>
                </c:pt>
                <c:pt idx="7513">
                  <c:v>6.5919919491142451</c:v>
                </c:pt>
                <c:pt idx="7514">
                  <c:v>37.269568727204209</c:v>
                </c:pt>
                <c:pt idx="7515">
                  <c:v>12.402754686811701</c:v>
                </c:pt>
                <c:pt idx="7516">
                  <c:v>43.940820530291035</c:v>
                </c:pt>
                <c:pt idx="7517">
                  <c:v>27.363625707378485</c:v>
                </c:pt>
                <c:pt idx="7518">
                  <c:v>96.199209725953352</c:v>
                </c:pt>
                <c:pt idx="7519">
                  <c:v>101.69271033812879</c:v>
                </c:pt>
                <c:pt idx="7520">
                  <c:v>58.721442484617853</c:v>
                </c:pt>
                <c:pt idx="7521">
                  <c:v>110.92351151029636</c:v>
                </c:pt>
                <c:pt idx="7522">
                  <c:v>68.163794428678017</c:v>
                </c:pt>
                <c:pt idx="7523">
                  <c:v>38.503619047197553</c:v>
                </c:pt>
                <c:pt idx="7524">
                  <c:v>27.089918241802337</c:v>
                </c:pt>
                <c:pt idx="7525">
                  <c:v>7.8210885015108982</c:v>
                </c:pt>
                <c:pt idx="7526">
                  <c:v>36.253617298888308</c:v>
                </c:pt>
                <c:pt idx="7527">
                  <c:v>-25.315645622720268</c:v>
                </c:pt>
                <c:pt idx="7528">
                  <c:v>-8.4592652838165066</c:v>
                </c:pt>
                <c:pt idx="7529">
                  <c:v>45.247433131261069</c:v>
                </c:pt>
                <c:pt idx="7530">
                  <c:v>2.9950463430363867</c:v>
                </c:pt>
                <c:pt idx="7531">
                  <c:v>18.204451205425499</c:v>
                </c:pt>
                <c:pt idx="7532">
                  <c:v>46.694057935850495</c:v>
                </c:pt>
                <c:pt idx="7533">
                  <c:v>47.088022311302609</c:v>
                </c:pt>
                <c:pt idx="7534">
                  <c:v>6.2425762445573856</c:v>
                </c:pt>
                <c:pt idx="7535">
                  <c:v>12.202851272547914</c:v>
                </c:pt>
                <c:pt idx="7536">
                  <c:v>22.9838631432414</c:v>
                </c:pt>
                <c:pt idx="7537">
                  <c:v>21.681560704068559</c:v>
                </c:pt>
                <c:pt idx="7538">
                  <c:v>-34.702893397462084</c:v>
                </c:pt>
                <c:pt idx="7539">
                  <c:v>52.231186670149249</c:v>
                </c:pt>
                <c:pt idx="7540">
                  <c:v>43.620505530097191</c:v>
                </c:pt>
                <c:pt idx="7541">
                  <c:v>33.443175397082356</c:v>
                </c:pt>
                <c:pt idx="7542">
                  <c:v>10.495369162965329</c:v>
                </c:pt>
                <c:pt idx="7543">
                  <c:v>18.051163726430019</c:v>
                </c:pt>
                <c:pt idx="7544">
                  <c:v>10.09410581013724</c:v>
                </c:pt>
                <c:pt idx="7545">
                  <c:v>26.699909227185834</c:v>
                </c:pt>
                <c:pt idx="7546">
                  <c:v>65.640563031593757</c:v>
                </c:pt>
                <c:pt idx="7547">
                  <c:v>17.393534646435207</c:v>
                </c:pt>
                <c:pt idx="7548">
                  <c:v>26.25253522738554</c:v>
                </c:pt>
                <c:pt idx="7549">
                  <c:v>-0.92783913088819026</c:v>
                </c:pt>
                <c:pt idx="7550">
                  <c:v>-3.9014251288173476</c:v>
                </c:pt>
                <c:pt idx="7551">
                  <c:v>-3.5825542675209112</c:v>
                </c:pt>
                <c:pt idx="7552">
                  <c:v>-2.5900375581620128</c:v>
                </c:pt>
                <c:pt idx="7553">
                  <c:v>-10.101303632467486</c:v>
                </c:pt>
                <c:pt idx="7554">
                  <c:v>-27.948520012767879</c:v>
                </c:pt>
                <c:pt idx="7555">
                  <c:v>2.4084479409654049</c:v>
                </c:pt>
                <c:pt idx="7556">
                  <c:v>11.452294411112273</c:v>
                </c:pt>
                <c:pt idx="7557">
                  <c:v>40.172798592416015</c:v>
                </c:pt>
                <c:pt idx="7558">
                  <c:v>39.543199247627882</c:v>
                </c:pt>
                <c:pt idx="7559">
                  <c:v>16.904987612230325</c:v>
                </c:pt>
                <c:pt idx="7560">
                  <c:v>15.085718795015193</c:v>
                </c:pt>
                <c:pt idx="7561">
                  <c:v>34.650230462958007</c:v>
                </c:pt>
                <c:pt idx="7562">
                  <c:v>-9.4274442189936103</c:v>
                </c:pt>
                <c:pt idx="7563">
                  <c:v>28.461019020087331</c:v>
                </c:pt>
                <c:pt idx="7564">
                  <c:v>25.98651988044535</c:v>
                </c:pt>
                <c:pt idx="7565">
                  <c:v>12.376906286657235</c:v>
                </c:pt>
                <c:pt idx="7566">
                  <c:v>-1.5608003284400895</c:v>
                </c:pt>
                <c:pt idx="7567">
                  <c:v>9.5225828823716707</c:v>
                </c:pt>
                <c:pt idx="7568">
                  <c:v>-9.7209634758381664</c:v>
                </c:pt>
                <c:pt idx="7569">
                  <c:v>56.432156844988342</c:v>
                </c:pt>
                <c:pt idx="7570">
                  <c:v>36.015669943991576</c:v>
                </c:pt>
                <c:pt idx="7571">
                  <c:v>43.988931482800083</c:v>
                </c:pt>
                <c:pt idx="7572">
                  <c:v>11.199495439926427</c:v>
                </c:pt>
                <c:pt idx="7573">
                  <c:v>11.38807679527163</c:v>
                </c:pt>
                <c:pt idx="7574">
                  <c:v>7.7785375283003528</c:v>
                </c:pt>
                <c:pt idx="7575">
                  <c:v>2.7609493921680164</c:v>
                </c:pt>
                <c:pt idx="7576">
                  <c:v>61.962811576875445</c:v>
                </c:pt>
                <c:pt idx="7577">
                  <c:v>13.677336056447245</c:v>
                </c:pt>
                <c:pt idx="7578">
                  <c:v>22.1426257690553</c:v>
                </c:pt>
                <c:pt idx="7579">
                  <c:v>56.20651439970478</c:v>
                </c:pt>
                <c:pt idx="7580">
                  <c:v>21.048412258859464</c:v>
                </c:pt>
                <c:pt idx="7581">
                  <c:v>20.180770104983928</c:v>
                </c:pt>
                <c:pt idx="7582">
                  <c:v>19.694947393954845</c:v>
                </c:pt>
                <c:pt idx="7583">
                  <c:v>-2.608870734766064</c:v>
                </c:pt>
                <c:pt idx="7584">
                  <c:v>39.930894935393091</c:v>
                </c:pt>
                <c:pt idx="7585">
                  <c:v>19.556390221692247</c:v>
                </c:pt>
                <c:pt idx="7586">
                  <c:v>35.320658057967719</c:v>
                </c:pt>
                <c:pt idx="7587">
                  <c:v>6.6199448323365173</c:v>
                </c:pt>
                <c:pt idx="7588">
                  <c:v>9.9773427144754816</c:v>
                </c:pt>
                <c:pt idx="7589">
                  <c:v>21.12067465195803</c:v>
                </c:pt>
                <c:pt idx="7590">
                  <c:v>-8.064041488717006</c:v>
                </c:pt>
                <c:pt idx="7591">
                  <c:v>-2.1059158543817951</c:v>
                </c:pt>
                <c:pt idx="7592">
                  <c:v>-2.7882466515092643</c:v>
                </c:pt>
                <c:pt idx="7593">
                  <c:v>1.8318315788709334</c:v>
                </c:pt>
                <c:pt idx="7594">
                  <c:v>21.978332196387761</c:v>
                </c:pt>
                <c:pt idx="7595">
                  <c:v>10.882170686216851</c:v>
                </c:pt>
                <c:pt idx="7596">
                  <c:v>42.619902185279543</c:v>
                </c:pt>
                <c:pt idx="7597">
                  <c:v>59.241777093794518</c:v>
                </c:pt>
                <c:pt idx="7598">
                  <c:v>34.063939321538328</c:v>
                </c:pt>
                <c:pt idx="7599">
                  <c:v>23.254655851254221</c:v>
                </c:pt>
                <c:pt idx="7600">
                  <c:v>10.572983039262784</c:v>
                </c:pt>
                <c:pt idx="7601">
                  <c:v>0.8806638984866455</c:v>
                </c:pt>
                <c:pt idx="7602">
                  <c:v>5.0411350815705216</c:v>
                </c:pt>
                <c:pt idx="7603">
                  <c:v>-19.629845930306502</c:v>
                </c:pt>
                <c:pt idx="7604">
                  <c:v>-13.505600325787228</c:v>
                </c:pt>
                <c:pt idx="7605">
                  <c:v>-23.081728259638304</c:v>
                </c:pt>
                <c:pt idx="7606">
                  <c:v>12.481006066810718</c:v>
                </c:pt>
                <c:pt idx="7607">
                  <c:v>33.196709372624511</c:v>
                </c:pt>
                <c:pt idx="7608">
                  <c:v>35.956675044664635</c:v>
                </c:pt>
                <c:pt idx="7609">
                  <c:v>42.337728412950455</c:v>
                </c:pt>
                <c:pt idx="7610">
                  <c:v>24.363981039962134</c:v>
                </c:pt>
                <c:pt idx="7611">
                  <c:v>15.732649856971284</c:v>
                </c:pt>
                <c:pt idx="7612">
                  <c:v>39.399087487622531</c:v>
                </c:pt>
                <c:pt idx="7613">
                  <c:v>43.307738290529379</c:v>
                </c:pt>
                <c:pt idx="7614">
                  <c:v>12.73272671079547</c:v>
                </c:pt>
                <c:pt idx="7615">
                  <c:v>12.375606836939751</c:v>
                </c:pt>
                <c:pt idx="7616">
                  <c:v>48.827189426865985</c:v>
                </c:pt>
                <c:pt idx="7617">
                  <c:v>25.522261623767267</c:v>
                </c:pt>
                <c:pt idx="7618">
                  <c:v>-1.1320641448127451</c:v>
                </c:pt>
                <c:pt idx="7619">
                  <c:v>-17.078094916268871</c:v>
                </c:pt>
                <c:pt idx="7620">
                  <c:v>50.423032668575679</c:v>
                </c:pt>
                <c:pt idx="7621">
                  <c:v>69.165702725007833</c:v>
                </c:pt>
                <c:pt idx="7622">
                  <c:v>47.012441912891333</c:v>
                </c:pt>
                <c:pt idx="7623">
                  <c:v>66.36219181708482</c:v>
                </c:pt>
                <c:pt idx="7624">
                  <c:v>7.9809494772042004</c:v>
                </c:pt>
                <c:pt idx="7625">
                  <c:v>40.305904693465799</c:v>
                </c:pt>
                <c:pt idx="7626">
                  <c:v>17.117208452728729</c:v>
                </c:pt>
                <c:pt idx="7627">
                  <c:v>57.972287385255242</c:v>
                </c:pt>
                <c:pt idx="7628">
                  <c:v>55.449452597790717</c:v>
                </c:pt>
                <c:pt idx="7629">
                  <c:v>93.153858098493089</c:v>
                </c:pt>
                <c:pt idx="7630">
                  <c:v>84.428963016186145</c:v>
                </c:pt>
                <c:pt idx="7631">
                  <c:v>6.0129607453881206</c:v>
                </c:pt>
                <c:pt idx="7632">
                  <c:v>32.116371800398845</c:v>
                </c:pt>
                <c:pt idx="7633">
                  <c:v>56.195433946303993</c:v>
                </c:pt>
                <c:pt idx="7634">
                  <c:v>30.054380898722048</c:v>
                </c:pt>
                <c:pt idx="7635">
                  <c:v>45.392922378395795</c:v>
                </c:pt>
                <c:pt idx="7636">
                  <c:v>30.197848467354696</c:v>
                </c:pt>
                <c:pt idx="7637">
                  <c:v>48.247741077853256</c:v>
                </c:pt>
                <c:pt idx="7638">
                  <c:v>69.335520761885704</c:v>
                </c:pt>
                <c:pt idx="7639">
                  <c:v>62.063363593785219</c:v>
                </c:pt>
                <c:pt idx="7640">
                  <c:v>44.313106405260548</c:v>
                </c:pt>
                <c:pt idx="7641">
                  <c:v>22.80420663173113</c:v>
                </c:pt>
                <c:pt idx="7642">
                  <c:v>33.375192740089503</c:v>
                </c:pt>
                <c:pt idx="7643">
                  <c:v>21.452950789837974</c:v>
                </c:pt>
                <c:pt idx="7644">
                  <c:v>21.072118381052018</c:v>
                </c:pt>
                <c:pt idx="7645">
                  <c:v>26.102445043555196</c:v>
                </c:pt>
                <c:pt idx="7646">
                  <c:v>4.1195824572818056</c:v>
                </c:pt>
                <c:pt idx="7647">
                  <c:v>14.212003911061654</c:v>
                </c:pt>
                <c:pt idx="7648">
                  <c:v>3.4266847412730805</c:v>
                </c:pt>
                <c:pt idx="7649">
                  <c:v>27.365927822203787</c:v>
                </c:pt>
                <c:pt idx="7650">
                  <c:v>64.117183213027687</c:v>
                </c:pt>
                <c:pt idx="7651">
                  <c:v>90.957841522654178</c:v>
                </c:pt>
                <c:pt idx="7652">
                  <c:v>60.461497646529025</c:v>
                </c:pt>
                <c:pt idx="7653">
                  <c:v>37.940133413228445</c:v>
                </c:pt>
                <c:pt idx="7654">
                  <c:v>83.409169419353915</c:v>
                </c:pt>
                <c:pt idx="7655">
                  <c:v>68.00969103592243</c:v>
                </c:pt>
                <c:pt idx="7656">
                  <c:v>58.012560050840079</c:v>
                </c:pt>
                <c:pt idx="7657">
                  <c:v>61.719272275843437</c:v>
                </c:pt>
                <c:pt idx="7658">
                  <c:v>32.408873512691528</c:v>
                </c:pt>
                <c:pt idx="7659">
                  <c:v>50.066900836572337</c:v>
                </c:pt>
                <c:pt idx="7660">
                  <c:v>17.95404184267672</c:v>
                </c:pt>
                <c:pt idx="7661">
                  <c:v>7.8903319590683054</c:v>
                </c:pt>
                <c:pt idx="7662">
                  <c:v>20.383751423143309</c:v>
                </c:pt>
                <c:pt idx="7663">
                  <c:v>32.838447879256776</c:v>
                </c:pt>
                <c:pt idx="7664">
                  <c:v>25.112259867367005</c:v>
                </c:pt>
                <c:pt idx="7665">
                  <c:v>52.435270016038963</c:v>
                </c:pt>
                <c:pt idx="7666">
                  <c:v>29.348113691241689</c:v>
                </c:pt>
                <c:pt idx="7667">
                  <c:v>25.872235665421432</c:v>
                </c:pt>
                <c:pt idx="7668">
                  <c:v>23.160577517189576</c:v>
                </c:pt>
                <c:pt idx="7669">
                  <c:v>33.175851864140881</c:v>
                </c:pt>
                <c:pt idx="7670">
                  <c:v>35.639479894491515</c:v>
                </c:pt>
                <c:pt idx="7671">
                  <c:v>62.409769589145299</c:v>
                </c:pt>
                <c:pt idx="7672">
                  <c:v>16.706460827713663</c:v>
                </c:pt>
                <c:pt idx="7673">
                  <c:v>19.809743356429628</c:v>
                </c:pt>
                <c:pt idx="7674">
                  <c:v>36.330252421716054</c:v>
                </c:pt>
                <c:pt idx="7675">
                  <c:v>50.129295005523772</c:v>
                </c:pt>
                <c:pt idx="7676">
                  <c:v>91.298715826083395</c:v>
                </c:pt>
                <c:pt idx="7677">
                  <c:v>3.7287254442402493</c:v>
                </c:pt>
                <c:pt idx="7678">
                  <c:v>57.405007752392713</c:v>
                </c:pt>
                <c:pt idx="7679">
                  <c:v>113.54774629390526</c:v>
                </c:pt>
                <c:pt idx="7680">
                  <c:v>56.462257650346167</c:v>
                </c:pt>
                <c:pt idx="7681">
                  <c:v>64.741024734310884</c:v>
                </c:pt>
                <c:pt idx="7682">
                  <c:v>52.291484174234995</c:v>
                </c:pt>
                <c:pt idx="7683">
                  <c:v>108.25977511292429</c:v>
                </c:pt>
                <c:pt idx="7684">
                  <c:v>87.417956585487971</c:v>
                </c:pt>
                <c:pt idx="7685">
                  <c:v>47.096282390159004</c:v>
                </c:pt>
                <c:pt idx="7686">
                  <c:v>55.096825142183036</c:v>
                </c:pt>
                <c:pt idx="7687">
                  <c:v>24.017372077079685</c:v>
                </c:pt>
                <c:pt idx="7688">
                  <c:v>96.423835522004708</c:v>
                </c:pt>
                <c:pt idx="7689">
                  <c:v>29.894747133360845</c:v>
                </c:pt>
                <c:pt idx="7690">
                  <c:v>36.690572132980705</c:v>
                </c:pt>
                <c:pt idx="7691">
                  <c:v>46.908966149961984</c:v>
                </c:pt>
                <c:pt idx="7692">
                  <c:v>45.342520771241304</c:v>
                </c:pt>
                <c:pt idx="7693">
                  <c:v>2.8568489142920241</c:v>
                </c:pt>
                <c:pt idx="7694">
                  <c:v>36.540069294743262</c:v>
                </c:pt>
                <c:pt idx="7695">
                  <c:v>28.918286684768582</c:v>
                </c:pt>
                <c:pt idx="7696">
                  <c:v>23.283663231715838</c:v>
                </c:pt>
                <c:pt idx="7697">
                  <c:v>75.555435448619903</c:v>
                </c:pt>
                <c:pt idx="7698">
                  <c:v>34.693462598527667</c:v>
                </c:pt>
                <c:pt idx="7699">
                  <c:v>23.793847505381258</c:v>
                </c:pt>
                <c:pt idx="7700">
                  <c:v>75.256471048595941</c:v>
                </c:pt>
                <c:pt idx="7701">
                  <c:v>44.117717164261094</c:v>
                </c:pt>
                <c:pt idx="7702">
                  <c:v>105.40539524057415</c:v>
                </c:pt>
                <c:pt idx="7703">
                  <c:v>90.5829798047385</c:v>
                </c:pt>
                <c:pt idx="7704">
                  <c:v>76.202737885661492</c:v>
                </c:pt>
                <c:pt idx="7705">
                  <c:v>-7.2705717374165975</c:v>
                </c:pt>
                <c:pt idx="7706">
                  <c:v>64.144448027970753</c:v>
                </c:pt>
                <c:pt idx="7707">
                  <c:v>50.476958903040568</c:v>
                </c:pt>
                <c:pt idx="7708">
                  <c:v>-7.4056115913120737E-2</c:v>
                </c:pt>
                <c:pt idx="7709">
                  <c:v>-3.3582989945290302</c:v>
                </c:pt>
                <c:pt idx="7710">
                  <c:v>19.198097639400221</c:v>
                </c:pt>
                <c:pt idx="7711">
                  <c:v>29.446620535766776</c:v>
                </c:pt>
                <c:pt idx="7712">
                  <c:v>95.011026759428916</c:v>
                </c:pt>
                <c:pt idx="7713">
                  <c:v>29.454673023216827</c:v>
                </c:pt>
                <c:pt idx="7714">
                  <c:v>7.7413607979729138</c:v>
                </c:pt>
                <c:pt idx="7715">
                  <c:v>38.176412832357734</c:v>
                </c:pt>
                <c:pt idx="7716">
                  <c:v>125.63864833510763</c:v>
                </c:pt>
                <c:pt idx="7717">
                  <c:v>93.544091530365861</c:v>
                </c:pt>
                <c:pt idx="7718">
                  <c:v>46.295664427767306</c:v>
                </c:pt>
                <c:pt idx="7719">
                  <c:v>38.622745212613573</c:v>
                </c:pt>
                <c:pt idx="7720">
                  <c:v>26.920605291928819</c:v>
                </c:pt>
                <c:pt idx="7721">
                  <c:v>76.100806812358371</c:v>
                </c:pt>
                <c:pt idx="7722">
                  <c:v>105.68320157029275</c:v>
                </c:pt>
                <c:pt idx="7723">
                  <c:v>37.90796364926338</c:v>
                </c:pt>
                <c:pt idx="7724">
                  <c:v>23.28915807718365</c:v>
                </c:pt>
                <c:pt idx="7725">
                  <c:v>46.494254425596139</c:v>
                </c:pt>
                <c:pt idx="7726">
                  <c:v>62.462061224438216</c:v>
                </c:pt>
                <c:pt idx="7727">
                  <c:v>48.364918351660783</c:v>
                </c:pt>
                <c:pt idx="7728">
                  <c:v>63.210116338434808</c:v>
                </c:pt>
                <c:pt idx="7729">
                  <c:v>52.420403742127448</c:v>
                </c:pt>
                <c:pt idx="7730">
                  <c:v>42.767796446509422</c:v>
                </c:pt>
                <c:pt idx="7731">
                  <c:v>30.923548359848258</c:v>
                </c:pt>
                <c:pt idx="7732">
                  <c:v>52.48585965369724</c:v>
                </c:pt>
                <c:pt idx="7733">
                  <c:v>63.174406387075635</c:v>
                </c:pt>
                <c:pt idx="7734">
                  <c:v>27.323578878350041</c:v>
                </c:pt>
                <c:pt idx="7735">
                  <c:v>60.850892465656912</c:v>
                </c:pt>
                <c:pt idx="7736">
                  <c:v>5.5199727626530928</c:v>
                </c:pt>
                <c:pt idx="7737">
                  <c:v>52.16409826604098</c:v>
                </c:pt>
                <c:pt idx="7738">
                  <c:v>26.115886139617288</c:v>
                </c:pt>
                <c:pt idx="7739">
                  <c:v>41.286027898079325</c:v>
                </c:pt>
                <c:pt idx="7740">
                  <c:v>82.38031560109809</c:v>
                </c:pt>
                <c:pt idx="7741">
                  <c:v>33.335740928143181</c:v>
                </c:pt>
                <c:pt idx="7742">
                  <c:v>49.177873830081154</c:v>
                </c:pt>
                <c:pt idx="7743">
                  <c:v>84.795795226819166</c:v>
                </c:pt>
                <c:pt idx="7744">
                  <c:v>60.099138764110066</c:v>
                </c:pt>
                <c:pt idx="7745">
                  <c:v>68.759347894520914</c:v>
                </c:pt>
                <c:pt idx="7746">
                  <c:v>68.462381731336819</c:v>
                </c:pt>
                <c:pt idx="7747">
                  <c:v>47.80748348521395</c:v>
                </c:pt>
                <c:pt idx="7748">
                  <c:v>83.334596483554122</c:v>
                </c:pt>
                <c:pt idx="7749">
                  <c:v>49.466538119140019</c:v>
                </c:pt>
                <c:pt idx="7750">
                  <c:v>71.541159925631149</c:v>
                </c:pt>
                <c:pt idx="7751">
                  <c:v>67.921378049439326</c:v>
                </c:pt>
                <c:pt idx="7752">
                  <c:v>9.5331921187164816</c:v>
                </c:pt>
                <c:pt idx="7753">
                  <c:v>59.62808213555347</c:v>
                </c:pt>
                <c:pt idx="7754">
                  <c:v>62.344562841982601</c:v>
                </c:pt>
                <c:pt idx="7755">
                  <c:v>70.892459674670022</c:v>
                </c:pt>
                <c:pt idx="7756">
                  <c:v>63.549397259082319</c:v>
                </c:pt>
                <c:pt idx="7757">
                  <c:v>20.873198051801463</c:v>
                </c:pt>
                <c:pt idx="7758">
                  <c:v>2.4361728595737056</c:v>
                </c:pt>
                <c:pt idx="7759">
                  <c:v>-7.006923974765729</c:v>
                </c:pt>
                <c:pt idx="7760">
                  <c:v>44.826920044792729</c:v>
                </c:pt>
                <c:pt idx="7761">
                  <c:v>22.004454587546082</c:v>
                </c:pt>
                <c:pt idx="7762">
                  <c:v>69.845748325547163</c:v>
                </c:pt>
                <c:pt idx="7763">
                  <c:v>110.20032710879957</c:v>
                </c:pt>
                <c:pt idx="7764">
                  <c:v>75.467967944651448</c:v>
                </c:pt>
                <c:pt idx="7765">
                  <c:v>79.47322889055593</c:v>
                </c:pt>
                <c:pt idx="7766">
                  <c:v>46.812353685203917</c:v>
                </c:pt>
                <c:pt idx="7767">
                  <c:v>79.100362130360196</c:v>
                </c:pt>
                <c:pt idx="7768">
                  <c:v>16.910743204577173</c:v>
                </c:pt>
                <c:pt idx="7769">
                  <c:v>18.179352773342448</c:v>
                </c:pt>
                <c:pt idx="7770">
                  <c:v>25.264474720909764</c:v>
                </c:pt>
                <c:pt idx="7771">
                  <c:v>18.308581798230708</c:v>
                </c:pt>
                <c:pt idx="7772">
                  <c:v>84.129289260162594</c:v>
                </c:pt>
                <c:pt idx="7773">
                  <c:v>23.165569372467353</c:v>
                </c:pt>
                <c:pt idx="7774">
                  <c:v>29.349924147070574</c:v>
                </c:pt>
                <c:pt idx="7775">
                  <c:v>27.674044410291163</c:v>
                </c:pt>
                <c:pt idx="7776">
                  <c:v>29.016479814396526</c:v>
                </c:pt>
                <c:pt idx="7777">
                  <c:v>-4.8794844186955881</c:v>
                </c:pt>
                <c:pt idx="7778">
                  <c:v>51.637198790226194</c:v>
                </c:pt>
                <c:pt idx="7779">
                  <c:v>67.730008480090419</c:v>
                </c:pt>
                <c:pt idx="7780">
                  <c:v>39.968481626134157</c:v>
                </c:pt>
                <c:pt idx="7781">
                  <c:v>23.944537473000128</c:v>
                </c:pt>
                <c:pt idx="7782">
                  <c:v>-4.1974525199522841</c:v>
                </c:pt>
                <c:pt idx="7783">
                  <c:v>1.1088704141120549</c:v>
                </c:pt>
                <c:pt idx="7784">
                  <c:v>18.184925476354874</c:v>
                </c:pt>
                <c:pt idx="7785">
                  <c:v>46.887173942553083</c:v>
                </c:pt>
                <c:pt idx="7786">
                  <c:v>69.971621573884278</c:v>
                </c:pt>
                <c:pt idx="7787">
                  <c:v>72.534929993154265</c:v>
                </c:pt>
                <c:pt idx="7788">
                  <c:v>10.488562215477657</c:v>
                </c:pt>
                <c:pt idx="7789">
                  <c:v>48.815641684479409</c:v>
                </c:pt>
                <c:pt idx="7790">
                  <c:v>38.606638189100963</c:v>
                </c:pt>
                <c:pt idx="7791">
                  <c:v>2.2708586042723446</c:v>
                </c:pt>
                <c:pt idx="7792">
                  <c:v>1.6218466615866372</c:v>
                </c:pt>
                <c:pt idx="7793">
                  <c:v>40.588813965485471</c:v>
                </c:pt>
                <c:pt idx="7794">
                  <c:v>26.721536711411431</c:v>
                </c:pt>
                <c:pt idx="7795">
                  <c:v>50.665324507787673</c:v>
                </c:pt>
                <c:pt idx="7796">
                  <c:v>78.607924872721256</c:v>
                </c:pt>
                <c:pt idx="7797">
                  <c:v>12.106463834273825</c:v>
                </c:pt>
                <c:pt idx="7798">
                  <c:v>14.061063575753895</c:v>
                </c:pt>
                <c:pt idx="7799">
                  <c:v>26.10838473789001</c:v>
                </c:pt>
                <c:pt idx="7800">
                  <c:v>24.911322194728303</c:v>
                </c:pt>
                <c:pt idx="7801">
                  <c:v>9.4181636989619495</c:v>
                </c:pt>
                <c:pt idx="7802">
                  <c:v>48.220780841175063</c:v>
                </c:pt>
                <c:pt idx="7803">
                  <c:v>33.229532967600136</c:v>
                </c:pt>
                <c:pt idx="7804">
                  <c:v>-8.8415869353443846</c:v>
                </c:pt>
                <c:pt idx="7805">
                  <c:v>18.882672517761169</c:v>
                </c:pt>
                <c:pt idx="7806">
                  <c:v>-16.669324298842888</c:v>
                </c:pt>
                <c:pt idx="7807">
                  <c:v>41.624263534442655</c:v>
                </c:pt>
                <c:pt idx="7808">
                  <c:v>35.216843542435541</c:v>
                </c:pt>
                <c:pt idx="7809">
                  <c:v>57.179072663910723</c:v>
                </c:pt>
                <c:pt idx="7810">
                  <c:v>54.735823061708423</c:v>
                </c:pt>
                <c:pt idx="7811">
                  <c:v>28.11545369501092</c:v>
                </c:pt>
                <c:pt idx="7812">
                  <c:v>9.99737456869358</c:v>
                </c:pt>
                <c:pt idx="7813">
                  <c:v>8.9135881963888828</c:v>
                </c:pt>
                <c:pt idx="7814">
                  <c:v>71.972039950235711</c:v>
                </c:pt>
                <c:pt idx="7815">
                  <c:v>60.298645134038495</c:v>
                </c:pt>
                <c:pt idx="7816">
                  <c:v>82.525238720605373</c:v>
                </c:pt>
                <c:pt idx="7817">
                  <c:v>70.146481164756594</c:v>
                </c:pt>
                <c:pt idx="7818">
                  <c:v>5.490655095038659</c:v>
                </c:pt>
                <c:pt idx="7819">
                  <c:v>54.670877073475594</c:v>
                </c:pt>
                <c:pt idx="7820">
                  <c:v>89.081221264753054</c:v>
                </c:pt>
                <c:pt idx="7821">
                  <c:v>86.351724073603037</c:v>
                </c:pt>
                <c:pt idx="7822">
                  <c:v>74.327627739571582</c:v>
                </c:pt>
                <c:pt idx="7823">
                  <c:v>35.135036685429526</c:v>
                </c:pt>
                <c:pt idx="7824">
                  <c:v>38.527354502488251</c:v>
                </c:pt>
                <c:pt idx="7825">
                  <c:v>17.717989515604735</c:v>
                </c:pt>
                <c:pt idx="7826">
                  <c:v>-32.895806850714102</c:v>
                </c:pt>
                <c:pt idx="7827">
                  <c:v>18.055161995657908</c:v>
                </c:pt>
                <c:pt idx="7828">
                  <c:v>16.427749091999111</c:v>
                </c:pt>
                <c:pt idx="7829">
                  <c:v>11.374222460568751</c:v>
                </c:pt>
                <c:pt idx="7830">
                  <c:v>-6.3682674667440198</c:v>
                </c:pt>
                <c:pt idx="7831">
                  <c:v>7.3439190347002237</c:v>
                </c:pt>
                <c:pt idx="7832">
                  <c:v>7.9724598894626952</c:v>
                </c:pt>
                <c:pt idx="7833">
                  <c:v>41.596212491432823</c:v>
                </c:pt>
                <c:pt idx="7834">
                  <c:v>-2.0270042145673997</c:v>
                </c:pt>
                <c:pt idx="7835">
                  <c:v>10.651054847876424</c:v>
                </c:pt>
                <c:pt idx="7836">
                  <c:v>78.948291682583871</c:v>
                </c:pt>
                <c:pt idx="7837">
                  <c:v>29.308855635202992</c:v>
                </c:pt>
                <c:pt idx="7838">
                  <c:v>16.094255770257895</c:v>
                </c:pt>
                <c:pt idx="7839">
                  <c:v>25.834976681288822</c:v>
                </c:pt>
                <c:pt idx="7840">
                  <c:v>25.824232107970232</c:v>
                </c:pt>
                <c:pt idx="7841">
                  <c:v>-22.71680270348806</c:v>
                </c:pt>
                <c:pt idx="7842">
                  <c:v>52.029547004465449</c:v>
                </c:pt>
                <c:pt idx="7843">
                  <c:v>2.9562498612920742</c:v>
                </c:pt>
                <c:pt idx="7844">
                  <c:v>48.743595292811698</c:v>
                </c:pt>
                <c:pt idx="7845">
                  <c:v>36.863279118027698</c:v>
                </c:pt>
                <c:pt idx="7846">
                  <c:v>53.674942486483907</c:v>
                </c:pt>
                <c:pt idx="7847">
                  <c:v>57.863911041444695</c:v>
                </c:pt>
                <c:pt idx="7848">
                  <c:v>3.0006967125686508</c:v>
                </c:pt>
                <c:pt idx="7849">
                  <c:v>40.486604778958579</c:v>
                </c:pt>
                <c:pt idx="7850">
                  <c:v>50.284479590414001</c:v>
                </c:pt>
                <c:pt idx="7851">
                  <c:v>54.606433967422802</c:v>
                </c:pt>
                <c:pt idx="7852">
                  <c:v>80.054252957864648</c:v>
                </c:pt>
                <c:pt idx="7853">
                  <c:v>62.140207179238622</c:v>
                </c:pt>
                <c:pt idx="7854">
                  <c:v>8.3421474751186793</c:v>
                </c:pt>
                <c:pt idx="7855">
                  <c:v>-20.389669261147382</c:v>
                </c:pt>
                <c:pt idx="7856">
                  <c:v>50.293936185799787</c:v>
                </c:pt>
                <c:pt idx="7857">
                  <c:v>27.909442030671936</c:v>
                </c:pt>
                <c:pt idx="7858">
                  <c:v>6.9653273827829905</c:v>
                </c:pt>
                <c:pt idx="7859">
                  <c:v>60.776262478896072</c:v>
                </c:pt>
                <c:pt idx="7860">
                  <c:v>65.191916739806317</c:v>
                </c:pt>
                <c:pt idx="7861">
                  <c:v>101.13092004848764</c:v>
                </c:pt>
                <c:pt idx="7862">
                  <c:v>54.706615690236994</c:v>
                </c:pt>
                <c:pt idx="7863">
                  <c:v>-3.2942323819691048</c:v>
                </c:pt>
                <c:pt idx="7864">
                  <c:v>14.508515457200556</c:v>
                </c:pt>
                <c:pt idx="7865">
                  <c:v>37.354479837102261</c:v>
                </c:pt>
                <c:pt idx="7866">
                  <c:v>27.763030839568433</c:v>
                </c:pt>
                <c:pt idx="7867">
                  <c:v>-17.042623443503437</c:v>
                </c:pt>
                <c:pt idx="7868">
                  <c:v>13.004088671574149</c:v>
                </c:pt>
                <c:pt idx="7869">
                  <c:v>29.937819463309985</c:v>
                </c:pt>
                <c:pt idx="7870">
                  <c:v>45.172859700936918</c:v>
                </c:pt>
                <c:pt idx="7871">
                  <c:v>70.052674857884796</c:v>
                </c:pt>
                <c:pt idx="7872">
                  <c:v>99.486584280303845</c:v>
                </c:pt>
                <c:pt idx="7873">
                  <c:v>53.182652199617088</c:v>
                </c:pt>
                <c:pt idx="7874">
                  <c:v>97.699500297079396</c:v>
                </c:pt>
                <c:pt idx="7875">
                  <c:v>81.085777228372351</c:v>
                </c:pt>
                <c:pt idx="7876">
                  <c:v>85.033948416851047</c:v>
                </c:pt>
                <c:pt idx="7877">
                  <c:v>2.7897456093169755</c:v>
                </c:pt>
                <c:pt idx="7878">
                  <c:v>32.688878706265911</c:v>
                </c:pt>
                <c:pt idx="7879">
                  <c:v>13.180851883733578</c:v>
                </c:pt>
                <c:pt idx="7880">
                  <c:v>65.13071509638246</c:v>
                </c:pt>
                <c:pt idx="7881">
                  <c:v>13.196156717852418</c:v>
                </c:pt>
                <c:pt idx="7882">
                  <c:v>31.491309433638577</c:v>
                </c:pt>
                <c:pt idx="7883">
                  <c:v>51.764006090322766</c:v>
                </c:pt>
                <c:pt idx="7884">
                  <c:v>30.374526258169261</c:v>
                </c:pt>
                <c:pt idx="7885">
                  <c:v>20.710841391937695</c:v>
                </c:pt>
                <c:pt idx="7886">
                  <c:v>61.626510602073743</c:v>
                </c:pt>
                <c:pt idx="7887">
                  <c:v>19.253167928504116</c:v>
                </c:pt>
                <c:pt idx="7888">
                  <c:v>12.735875951489103</c:v>
                </c:pt>
                <c:pt idx="7889">
                  <c:v>37.152215530684217</c:v>
                </c:pt>
                <c:pt idx="7890">
                  <c:v>62.908223967518403</c:v>
                </c:pt>
                <c:pt idx="7891">
                  <c:v>80.864387558736851</c:v>
                </c:pt>
                <c:pt idx="7892">
                  <c:v>72.708115426547209</c:v>
                </c:pt>
                <c:pt idx="7893">
                  <c:v>16.514374660810297</c:v>
                </c:pt>
                <c:pt idx="7894">
                  <c:v>45.280082437058198</c:v>
                </c:pt>
                <c:pt idx="7895">
                  <c:v>70.818325641404755</c:v>
                </c:pt>
                <c:pt idx="7896">
                  <c:v>44.527659568470959</c:v>
                </c:pt>
                <c:pt idx="7897">
                  <c:v>43.970137261971267</c:v>
                </c:pt>
                <c:pt idx="7898">
                  <c:v>52.571051078965809</c:v>
                </c:pt>
                <c:pt idx="7899">
                  <c:v>38.476718110937142</c:v>
                </c:pt>
                <c:pt idx="7900">
                  <c:v>56.018832651755986</c:v>
                </c:pt>
                <c:pt idx="7901">
                  <c:v>48.528093612582317</c:v>
                </c:pt>
                <c:pt idx="7902">
                  <c:v>94.703160794325441</c:v>
                </c:pt>
                <c:pt idx="7903">
                  <c:v>118.57424231412749</c:v>
                </c:pt>
                <c:pt idx="7904">
                  <c:v>132.86252898753793</c:v>
                </c:pt>
                <c:pt idx="7905">
                  <c:v>203.38107149798174</c:v>
                </c:pt>
                <c:pt idx="7906">
                  <c:v>224.1811280952239</c:v>
                </c:pt>
                <c:pt idx="7907">
                  <c:v>144.68406853307323</c:v>
                </c:pt>
                <c:pt idx="7908">
                  <c:v>128.4454502111189</c:v>
                </c:pt>
                <c:pt idx="7909">
                  <c:v>68.974599261066274</c:v>
                </c:pt>
                <c:pt idx="7910">
                  <c:v>52.590582641449735</c:v>
                </c:pt>
                <c:pt idx="7911">
                  <c:v>57.278742771830956</c:v>
                </c:pt>
                <c:pt idx="7912">
                  <c:v>15.978072513645944</c:v>
                </c:pt>
                <c:pt idx="7913">
                  <c:v>37.770296407268745</c:v>
                </c:pt>
                <c:pt idx="7914">
                  <c:v>17.394273897450834</c:v>
                </c:pt>
                <c:pt idx="7915">
                  <c:v>29.26149130291277</c:v>
                </c:pt>
                <c:pt idx="7916">
                  <c:v>43.624875846123452</c:v>
                </c:pt>
                <c:pt idx="7917">
                  <c:v>47.797395241409944</c:v>
                </c:pt>
                <c:pt idx="7918">
                  <c:v>0.59134998588380561</c:v>
                </c:pt>
                <c:pt idx="7919">
                  <c:v>62.551896159608589</c:v>
                </c:pt>
                <c:pt idx="7920">
                  <c:v>39.955702916606427</c:v>
                </c:pt>
                <c:pt idx="7921">
                  <c:v>30.154631990058544</c:v>
                </c:pt>
                <c:pt idx="7922">
                  <c:v>18.050521327481668</c:v>
                </c:pt>
                <c:pt idx="7923">
                  <c:v>-4.9102894286181602</c:v>
                </c:pt>
                <c:pt idx="7924">
                  <c:v>66.682081717661944</c:v>
                </c:pt>
                <c:pt idx="7925">
                  <c:v>48.650811879200191</c:v>
                </c:pt>
                <c:pt idx="7926">
                  <c:v>63.209480009003343</c:v>
                </c:pt>
                <c:pt idx="7927">
                  <c:v>6.2113466585523831</c:v>
                </c:pt>
                <c:pt idx="7928">
                  <c:v>2.611282889100361</c:v>
                </c:pt>
                <c:pt idx="7929">
                  <c:v>24.362058285794923</c:v>
                </c:pt>
                <c:pt idx="7930">
                  <c:v>34.590454222329242</c:v>
                </c:pt>
                <c:pt idx="7931">
                  <c:v>23.751250829362981</c:v>
                </c:pt>
                <c:pt idx="7932">
                  <c:v>-9.50324836027022</c:v>
                </c:pt>
                <c:pt idx="7933">
                  <c:v>53.149354366886598</c:v>
                </c:pt>
                <c:pt idx="7934">
                  <c:v>42.17777922774652</c:v>
                </c:pt>
                <c:pt idx="7935">
                  <c:v>50.552822488896076</c:v>
                </c:pt>
                <c:pt idx="7936">
                  <c:v>60.119610125181239</c:v>
                </c:pt>
                <c:pt idx="7937">
                  <c:v>25.649387046625634</c:v>
                </c:pt>
                <c:pt idx="7938">
                  <c:v>40.986824750330086</c:v>
                </c:pt>
                <c:pt idx="7939">
                  <c:v>67.936901889619847</c:v>
                </c:pt>
                <c:pt idx="7940">
                  <c:v>67.834817420756096</c:v>
                </c:pt>
                <c:pt idx="7941">
                  <c:v>70.252676108799079</c:v>
                </c:pt>
                <c:pt idx="7942">
                  <c:v>14.806465868510951</c:v>
                </c:pt>
                <c:pt idx="7943">
                  <c:v>38.174767347420435</c:v>
                </c:pt>
                <c:pt idx="7944">
                  <c:v>36.668395583526689</c:v>
                </c:pt>
                <c:pt idx="7945">
                  <c:v>35.495741261826986</c:v>
                </c:pt>
                <c:pt idx="7946">
                  <c:v>35.37379403140902</c:v>
                </c:pt>
                <c:pt idx="7947">
                  <c:v>1.6817421899378373</c:v>
                </c:pt>
                <c:pt idx="7948">
                  <c:v>38.055029637215149</c:v>
                </c:pt>
                <c:pt idx="7949">
                  <c:v>28.179934370119476</c:v>
                </c:pt>
                <c:pt idx="7950">
                  <c:v>44.537663920472511</c:v>
                </c:pt>
                <c:pt idx="7951">
                  <c:v>49.198947016412703</c:v>
                </c:pt>
                <c:pt idx="7952">
                  <c:v>65.798440462437</c:v>
                </c:pt>
                <c:pt idx="7953">
                  <c:v>75.082867333582698</c:v>
                </c:pt>
                <c:pt idx="7954">
                  <c:v>43.47637335448433</c:v>
                </c:pt>
                <c:pt idx="7955">
                  <c:v>-22.352857984233125</c:v>
                </c:pt>
                <c:pt idx="7956">
                  <c:v>41.598782098384035</c:v>
                </c:pt>
                <c:pt idx="7957">
                  <c:v>41.881068934940387</c:v>
                </c:pt>
                <c:pt idx="7958">
                  <c:v>120.46147262023116</c:v>
                </c:pt>
                <c:pt idx="7959">
                  <c:v>96.950747814814619</c:v>
                </c:pt>
                <c:pt idx="7960">
                  <c:v>52.362433112960922</c:v>
                </c:pt>
                <c:pt idx="7961">
                  <c:v>35.144688834057355</c:v>
                </c:pt>
                <c:pt idx="7962">
                  <c:v>53.792892478228907</c:v>
                </c:pt>
                <c:pt idx="7963">
                  <c:v>64.455146911462734</c:v>
                </c:pt>
                <c:pt idx="7964">
                  <c:v>40.13931093229364</c:v>
                </c:pt>
                <c:pt idx="7965">
                  <c:v>8.5253511424299013</c:v>
                </c:pt>
                <c:pt idx="7966">
                  <c:v>30.135746503313481</c:v>
                </c:pt>
                <c:pt idx="7967">
                  <c:v>35.73213243612215</c:v>
                </c:pt>
                <c:pt idx="7968">
                  <c:v>41.886040393356012</c:v>
                </c:pt>
                <c:pt idx="7969">
                  <c:v>51.167623089900651</c:v>
                </c:pt>
                <c:pt idx="7970">
                  <c:v>56.342898626408306</c:v>
                </c:pt>
                <c:pt idx="7971">
                  <c:v>44.968578485846606</c:v>
                </c:pt>
                <c:pt idx="7972">
                  <c:v>21.478773896991441</c:v>
                </c:pt>
                <c:pt idx="7973">
                  <c:v>89.890229688814543</c:v>
                </c:pt>
                <c:pt idx="7974">
                  <c:v>91.907779236101845</c:v>
                </c:pt>
                <c:pt idx="7975">
                  <c:v>23.602891841476886</c:v>
                </c:pt>
                <c:pt idx="7976">
                  <c:v>64.615879215664123</c:v>
                </c:pt>
                <c:pt idx="7977">
                  <c:v>85.395212542105767</c:v>
                </c:pt>
                <c:pt idx="7978">
                  <c:v>92.232197066891302</c:v>
                </c:pt>
                <c:pt idx="7979">
                  <c:v>42.300106506602546</c:v>
                </c:pt>
                <c:pt idx="7980">
                  <c:v>36.467239464065671</c:v>
                </c:pt>
                <c:pt idx="7981">
                  <c:v>40.022330380641549</c:v>
                </c:pt>
                <c:pt idx="7982">
                  <c:v>33.42790623917292</c:v>
                </c:pt>
                <c:pt idx="7983">
                  <c:v>50.809763299118437</c:v>
                </c:pt>
                <c:pt idx="7984">
                  <c:v>73.14752093915655</c:v>
                </c:pt>
                <c:pt idx="7985">
                  <c:v>61.497662024634408</c:v>
                </c:pt>
                <c:pt idx="7986">
                  <c:v>22.026978727648149</c:v>
                </c:pt>
                <c:pt idx="7987">
                  <c:v>26.11374588348848</c:v>
                </c:pt>
                <c:pt idx="7988">
                  <c:v>0.33502833066771681</c:v>
                </c:pt>
                <c:pt idx="7989">
                  <c:v>16.456415541812071</c:v>
                </c:pt>
                <c:pt idx="7990">
                  <c:v>34.240504327078547</c:v>
                </c:pt>
                <c:pt idx="7991">
                  <c:v>95.120968465999894</c:v>
                </c:pt>
                <c:pt idx="7992">
                  <c:v>76.526552080912523</c:v>
                </c:pt>
                <c:pt idx="7993">
                  <c:v>113.7479790492055</c:v>
                </c:pt>
                <c:pt idx="7994">
                  <c:v>110.59482623552367</c:v>
                </c:pt>
                <c:pt idx="7995">
                  <c:v>62.901157975865431</c:v>
                </c:pt>
                <c:pt idx="7996">
                  <c:v>-12.320612648215766</c:v>
                </c:pt>
                <c:pt idx="7997">
                  <c:v>31.224359892115359</c:v>
                </c:pt>
                <c:pt idx="7998">
                  <c:v>55.065552303672256</c:v>
                </c:pt>
                <c:pt idx="7999">
                  <c:v>63.428758739539013</c:v>
                </c:pt>
                <c:pt idx="8000">
                  <c:v>14.316921991452489</c:v>
                </c:pt>
                <c:pt idx="8001">
                  <c:v>42.54663187030765</c:v>
                </c:pt>
                <c:pt idx="8002">
                  <c:v>34.952893072944917</c:v>
                </c:pt>
                <c:pt idx="8003">
                  <c:v>51.224816343324804</c:v>
                </c:pt>
                <c:pt idx="8004">
                  <c:v>52.735115056608677</c:v>
                </c:pt>
                <c:pt idx="8005">
                  <c:v>51.22205075644947</c:v>
                </c:pt>
                <c:pt idx="8006">
                  <c:v>45.76462986173398</c:v>
                </c:pt>
                <c:pt idx="8007">
                  <c:v>58.946569967601512</c:v>
                </c:pt>
                <c:pt idx="8008">
                  <c:v>132.40028579444129</c:v>
                </c:pt>
                <c:pt idx="8009">
                  <c:v>158.65405837983593</c:v>
                </c:pt>
                <c:pt idx="8010">
                  <c:v>108.70509808461074</c:v>
                </c:pt>
                <c:pt idx="8011">
                  <c:v>67.203871184131202</c:v>
                </c:pt>
                <c:pt idx="8012">
                  <c:v>99.023678544908961</c:v>
                </c:pt>
                <c:pt idx="8013">
                  <c:v>125.44902028197771</c:v>
                </c:pt>
                <c:pt idx="8014">
                  <c:v>150.4563313736848</c:v>
                </c:pt>
                <c:pt idx="8015">
                  <c:v>165.38179443829748</c:v>
                </c:pt>
                <c:pt idx="8016">
                  <c:v>77.969279320537055</c:v>
                </c:pt>
                <c:pt idx="8017">
                  <c:v>42.284797769408144</c:v>
                </c:pt>
                <c:pt idx="8018">
                  <c:v>66.353639793075644</c:v>
                </c:pt>
                <c:pt idx="8019">
                  <c:v>88.64356913871309</c:v>
                </c:pt>
                <c:pt idx="8020">
                  <c:v>77.550939318880282</c:v>
                </c:pt>
                <c:pt idx="8021">
                  <c:v>83.896891164830137</c:v>
                </c:pt>
                <c:pt idx="8022">
                  <c:v>190.14169027485929</c:v>
                </c:pt>
                <c:pt idx="8023">
                  <c:v>224.0336739201714</c:v>
                </c:pt>
                <c:pt idx="8024">
                  <c:v>81.257453074380649</c:v>
                </c:pt>
                <c:pt idx="8025">
                  <c:v>40.378202410180002</c:v>
                </c:pt>
                <c:pt idx="8026">
                  <c:v>98.96551789777314</c:v>
                </c:pt>
                <c:pt idx="8027">
                  <c:v>86.780820944270644</c:v>
                </c:pt>
                <c:pt idx="8028">
                  <c:v>48.416506662533543</c:v>
                </c:pt>
                <c:pt idx="8029">
                  <c:v>41.830950346967782</c:v>
                </c:pt>
                <c:pt idx="8030">
                  <c:v>61.783670150849957</c:v>
                </c:pt>
                <c:pt idx="8031">
                  <c:v>66.374486168978791</c:v>
                </c:pt>
                <c:pt idx="8032">
                  <c:v>47.435071273777247</c:v>
                </c:pt>
                <c:pt idx="8033">
                  <c:v>95.717223955684261</c:v>
                </c:pt>
                <c:pt idx="8034">
                  <c:v>57.882369212143558</c:v>
                </c:pt>
                <c:pt idx="8035">
                  <c:v>44.130437539656498</c:v>
                </c:pt>
                <c:pt idx="8036">
                  <c:v>2.0679290325500128</c:v>
                </c:pt>
                <c:pt idx="8037">
                  <c:v>-3.6405965923264345</c:v>
                </c:pt>
                <c:pt idx="8038">
                  <c:v>54.849124900922234</c:v>
                </c:pt>
                <c:pt idx="8039">
                  <c:v>33.292455220683749</c:v>
                </c:pt>
                <c:pt idx="8040">
                  <c:v>50.296651151859052</c:v>
                </c:pt>
                <c:pt idx="8041">
                  <c:v>41.334315984615479</c:v>
                </c:pt>
                <c:pt idx="8042">
                  <c:v>54.460242096145564</c:v>
                </c:pt>
                <c:pt idx="8043">
                  <c:v>85.765516075952263</c:v>
                </c:pt>
                <c:pt idx="8044">
                  <c:v>85.716691356454888</c:v>
                </c:pt>
                <c:pt idx="8045">
                  <c:v>70.879430754558712</c:v>
                </c:pt>
                <c:pt idx="8046">
                  <c:v>61.334726833886847</c:v>
                </c:pt>
                <c:pt idx="8047">
                  <c:v>51.513118401520003</c:v>
                </c:pt>
                <c:pt idx="8048">
                  <c:v>74.277020231673688</c:v>
                </c:pt>
                <c:pt idx="8049">
                  <c:v>80.550749865897217</c:v>
                </c:pt>
                <c:pt idx="8050">
                  <c:v>150.78473276028853</c:v>
                </c:pt>
                <c:pt idx="8051">
                  <c:v>125.41705033718942</c:v>
                </c:pt>
                <c:pt idx="8052">
                  <c:v>60.870813839401116</c:v>
                </c:pt>
                <c:pt idx="8053">
                  <c:v>19.835402042558727</c:v>
                </c:pt>
                <c:pt idx="8054">
                  <c:v>68.23561454103934</c:v>
                </c:pt>
                <c:pt idx="8055">
                  <c:v>87.72849848366107</c:v>
                </c:pt>
                <c:pt idx="8056">
                  <c:v>49.813711678324161</c:v>
                </c:pt>
                <c:pt idx="8057">
                  <c:v>36.071971017691318</c:v>
                </c:pt>
                <c:pt idx="8058">
                  <c:v>59.538547164582596</c:v>
                </c:pt>
                <c:pt idx="8059">
                  <c:v>20.747961230194228</c:v>
                </c:pt>
                <c:pt idx="8060">
                  <c:v>117.05458352189183</c:v>
                </c:pt>
                <c:pt idx="8061">
                  <c:v>92.697693684907236</c:v>
                </c:pt>
                <c:pt idx="8062">
                  <c:v>29.315003541331112</c:v>
                </c:pt>
                <c:pt idx="8063">
                  <c:v>4.6040218763329435</c:v>
                </c:pt>
                <c:pt idx="8064">
                  <c:v>24.716873698962839</c:v>
                </c:pt>
                <c:pt idx="8065">
                  <c:v>26.878210867535991</c:v>
                </c:pt>
                <c:pt idx="8066">
                  <c:v>42.302112679473197</c:v>
                </c:pt>
                <c:pt idx="8067">
                  <c:v>66.517676320202199</c:v>
                </c:pt>
                <c:pt idx="8068">
                  <c:v>28.111359320410752</c:v>
                </c:pt>
                <c:pt idx="8069">
                  <c:v>66.242280837991217</c:v>
                </c:pt>
                <c:pt idx="8070">
                  <c:v>20.889471124517318</c:v>
                </c:pt>
                <c:pt idx="8071">
                  <c:v>70.680229139189649</c:v>
                </c:pt>
                <c:pt idx="8072">
                  <c:v>86.689243993448059</c:v>
                </c:pt>
                <c:pt idx="8073">
                  <c:v>35.836283244583527</c:v>
                </c:pt>
                <c:pt idx="8074">
                  <c:v>49.356205344023323</c:v>
                </c:pt>
                <c:pt idx="8075">
                  <c:v>41.794397768207773</c:v>
                </c:pt>
                <c:pt idx="8076">
                  <c:v>43.016274270604335</c:v>
                </c:pt>
                <c:pt idx="8077">
                  <c:v>47.196704115752539</c:v>
                </c:pt>
                <c:pt idx="8078">
                  <c:v>38.691774893649963</c:v>
                </c:pt>
                <c:pt idx="8079">
                  <c:v>9.1137330287156519</c:v>
                </c:pt>
                <c:pt idx="8080">
                  <c:v>46.987901406843555</c:v>
                </c:pt>
                <c:pt idx="8081">
                  <c:v>18.644603158832524</c:v>
                </c:pt>
                <c:pt idx="8082">
                  <c:v>78.609003951526773</c:v>
                </c:pt>
                <c:pt idx="8083">
                  <c:v>67.330114572583483</c:v>
                </c:pt>
                <c:pt idx="8084">
                  <c:v>81.194137547033435</c:v>
                </c:pt>
                <c:pt idx="8085">
                  <c:v>20.246832178714108</c:v>
                </c:pt>
                <c:pt idx="8086">
                  <c:v>22.574146214960834</c:v>
                </c:pt>
                <c:pt idx="8087">
                  <c:v>31.302954358046456</c:v>
                </c:pt>
                <c:pt idx="8088">
                  <c:v>28.02535197870467</c:v>
                </c:pt>
                <c:pt idx="8089">
                  <c:v>41.091984343404604</c:v>
                </c:pt>
                <c:pt idx="8090">
                  <c:v>56.835274970180102</c:v>
                </c:pt>
                <c:pt idx="8091">
                  <c:v>47.829720096509007</c:v>
                </c:pt>
                <c:pt idx="8092">
                  <c:v>3.657552228402404</c:v>
                </c:pt>
                <c:pt idx="8093">
                  <c:v>12.741262689570723</c:v>
                </c:pt>
                <c:pt idx="8094">
                  <c:v>69.684700413601988</c:v>
                </c:pt>
                <c:pt idx="8095">
                  <c:v>83.483938938950558</c:v>
                </c:pt>
                <c:pt idx="8096">
                  <c:v>105.82750962934108</c:v>
                </c:pt>
                <c:pt idx="8097">
                  <c:v>84.037053600935138</c:v>
                </c:pt>
                <c:pt idx="8098">
                  <c:v>120.00970432894262</c:v>
                </c:pt>
                <c:pt idx="8099">
                  <c:v>37.385956692883198</c:v>
                </c:pt>
                <c:pt idx="8100">
                  <c:v>13.571785622897034</c:v>
                </c:pt>
                <c:pt idx="8101">
                  <c:v>-24.465309255665467</c:v>
                </c:pt>
                <c:pt idx="8102">
                  <c:v>63.865958527447809</c:v>
                </c:pt>
                <c:pt idx="8103">
                  <c:v>-15.837920847708705</c:v>
                </c:pt>
                <c:pt idx="8104">
                  <c:v>16.598816064448478</c:v>
                </c:pt>
                <c:pt idx="8105">
                  <c:v>7.4654061302082599</c:v>
                </c:pt>
                <c:pt idx="8106">
                  <c:v>58.776394019352168</c:v>
                </c:pt>
                <c:pt idx="8107">
                  <c:v>54.34581497454699</c:v>
                </c:pt>
                <c:pt idx="8108">
                  <c:v>53.808389018303387</c:v>
                </c:pt>
                <c:pt idx="8109">
                  <c:v>47.165371799188371</c:v>
                </c:pt>
                <c:pt idx="8110">
                  <c:v>57.452642484588772</c:v>
                </c:pt>
                <c:pt idx="8111">
                  <c:v>96.147378752674527</c:v>
                </c:pt>
                <c:pt idx="8112">
                  <c:v>88.438621565725882</c:v>
                </c:pt>
                <c:pt idx="8113">
                  <c:v>130.50669346023631</c:v>
                </c:pt>
                <c:pt idx="8114">
                  <c:v>122.85705927204985</c:v>
                </c:pt>
                <c:pt idx="8115">
                  <c:v>8.0558984003696601</c:v>
                </c:pt>
                <c:pt idx="8116">
                  <c:v>13.185152671007634</c:v>
                </c:pt>
                <c:pt idx="8117">
                  <c:v>37.65046609530981</c:v>
                </c:pt>
                <c:pt idx="8118">
                  <c:v>61.44569800400766</c:v>
                </c:pt>
                <c:pt idx="8119">
                  <c:v>18.270444276615954</c:v>
                </c:pt>
                <c:pt idx="8120">
                  <c:v>72.935344020198258</c:v>
                </c:pt>
                <c:pt idx="8121">
                  <c:v>34.892577583022231</c:v>
                </c:pt>
                <c:pt idx="8122">
                  <c:v>38.323058533816791</c:v>
                </c:pt>
                <c:pt idx="8123">
                  <c:v>4.5445498386111742</c:v>
                </c:pt>
                <c:pt idx="8124">
                  <c:v>13.163630224819775</c:v>
                </c:pt>
                <c:pt idx="8125">
                  <c:v>44.164495276006896</c:v>
                </c:pt>
                <c:pt idx="8126">
                  <c:v>48.845670971833215</c:v>
                </c:pt>
                <c:pt idx="8127">
                  <c:v>13.794160705107661</c:v>
                </c:pt>
                <c:pt idx="8128">
                  <c:v>10.709306695765827</c:v>
                </c:pt>
                <c:pt idx="8129">
                  <c:v>16.95080301083015</c:v>
                </c:pt>
                <c:pt idx="8130">
                  <c:v>-11.173247453638854</c:v>
                </c:pt>
                <c:pt idx="8131">
                  <c:v>14.027793913008878</c:v>
                </c:pt>
                <c:pt idx="8132">
                  <c:v>40.499742158157538</c:v>
                </c:pt>
                <c:pt idx="8133">
                  <c:v>8.6449535428871336</c:v>
                </c:pt>
                <c:pt idx="8134">
                  <c:v>42.430068924099302</c:v>
                </c:pt>
                <c:pt idx="8135">
                  <c:v>28.618292456996421</c:v>
                </c:pt>
                <c:pt idx="8136">
                  <c:v>34.541974240150807</c:v>
                </c:pt>
                <c:pt idx="8137">
                  <c:v>86.590874852736263</c:v>
                </c:pt>
                <c:pt idx="8138">
                  <c:v>63.061330483054405</c:v>
                </c:pt>
                <c:pt idx="8139">
                  <c:v>30.371707953661932</c:v>
                </c:pt>
                <c:pt idx="8140">
                  <c:v>53.166429060829856</c:v>
                </c:pt>
                <c:pt idx="8141">
                  <c:v>70.834739429259898</c:v>
                </c:pt>
                <c:pt idx="8142">
                  <c:v>16.858246087635486</c:v>
                </c:pt>
                <c:pt idx="8143">
                  <c:v>21.210279911319024</c:v>
                </c:pt>
                <c:pt idx="8144">
                  <c:v>38.153732065331866</c:v>
                </c:pt>
                <c:pt idx="8145">
                  <c:v>20.111596320340261</c:v>
                </c:pt>
                <c:pt idx="8146">
                  <c:v>25.92341532583195</c:v>
                </c:pt>
                <c:pt idx="8147">
                  <c:v>47.813729784555179</c:v>
                </c:pt>
                <c:pt idx="8148">
                  <c:v>47.527036683954258</c:v>
                </c:pt>
                <c:pt idx="8149">
                  <c:v>22.841058867174674</c:v>
                </c:pt>
                <c:pt idx="8150">
                  <c:v>50.785281892643688</c:v>
                </c:pt>
                <c:pt idx="8151">
                  <c:v>61.720293812288944</c:v>
                </c:pt>
                <c:pt idx="8152">
                  <c:v>59.100582720183397</c:v>
                </c:pt>
                <c:pt idx="8153">
                  <c:v>108.0986270090926</c:v>
                </c:pt>
                <c:pt idx="8154">
                  <c:v>61.620208899588171</c:v>
                </c:pt>
                <c:pt idx="8155">
                  <c:v>49.130199832809282</c:v>
                </c:pt>
                <c:pt idx="8156">
                  <c:v>78.463362856671438</c:v>
                </c:pt>
                <c:pt idx="8157">
                  <c:v>65.699746859868341</c:v>
                </c:pt>
                <c:pt idx="8158">
                  <c:v>13.059306687071995</c:v>
                </c:pt>
                <c:pt idx="8159">
                  <c:v>34.73996926106625</c:v>
                </c:pt>
                <c:pt idx="8160">
                  <c:v>12.573471134499702</c:v>
                </c:pt>
                <c:pt idx="8161">
                  <c:v>68.70752739862435</c:v>
                </c:pt>
                <c:pt idx="8162">
                  <c:v>74.183712127753324</c:v>
                </c:pt>
                <c:pt idx="8163">
                  <c:v>61.707293179545687</c:v>
                </c:pt>
                <c:pt idx="8164">
                  <c:v>67.984103772731231</c:v>
                </c:pt>
                <c:pt idx="8165">
                  <c:v>84.52674403279471</c:v>
                </c:pt>
                <c:pt idx="8166">
                  <c:v>113.70280643472839</c:v>
                </c:pt>
                <c:pt idx="8167">
                  <c:v>73.574674530700761</c:v>
                </c:pt>
                <c:pt idx="8168">
                  <c:v>88.946176294675084</c:v>
                </c:pt>
                <c:pt idx="8169">
                  <c:v>69.611459932498548</c:v>
                </c:pt>
                <c:pt idx="8170">
                  <c:v>17.53845735175647</c:v>
                </c:pt>
                <c:pt idx="8171">
                  <c:v>61.115838233730415</c:v>
                </c:pt>
                <c:pt idx="8172">
                  <c:v>81.66447293495888</c:v>
                </c:pt>
                <c:pt idx="8173">
                  <c:v>53.033344238572795</c:v>
                </c:pt>
                <c:pt idx="8174">
                  <c:v>88.966306365363366</c:v>
                </c:pt>
                <c:pt idx="8175">
                  <c:v>34.375279624752849</c:v>
                </c:pt>
                <c:pt idx="8176">
                  <c:v>78.753855442788208</c:v>
                </c:pt>
                <c:pt idx="8177">
                  <c:v>53.748259164373522</c:v>
                </c:pt>
                <c:pt idx="8178">
                  <c:v>91.869775903523987</c:v>
                </c:pt>
                <c:pt idx="8179">
                  <c:v>153.42951941410598</c:v>
                </c:pt>
                <c:pt idx="8180">
                  <c:v>155.39499574212712</c:v>
                </c:pt>
                <c:pt idx="8181">
                  <c:v>130.76259509719824</c:v>
                </c:pt>
                <c:pt idx="8182">
                  <c:v>73.665038333740029</c:v>
                </c:pt>
                <c:pt idx="8183">
                  <c:v>72.640176493375108</c:v>
                </c:pt>
                <c:pt idx="8184">
                  <c:v>30.477044976227738</c:v>
                </c:pt>
                <c:pt idx="8185">
                  <c:v>54.824557543320964</c:v>
                </c:pt>
                <c:pt idx="8186">
                  <c:v>33.858274343601252</c:v>
                </c:pt>
                <c:pt idx="8187">
                  <c:v>82.34035756581369</c:v>
                </c:pt>
                <c:pt idx="8188">
                  <c:v>30.669361488421124</c:v>
                </c:pt>
                <c:pt idx="8189">
                  <c:v>61.408195098398245</c:v>
                </c:pt>
                <c:pt idx="8190">
                  <c:v>16.334215914730965</c:v>
                </c:pt>
                <c:pt idx="8191">
                  <c:v>64.008536790661566</c:v>
                </c:pt>
                <c:pt idx="8192">
                  <c:v>38.494972873148122</c:v>
                </c:pt>
                <c:pt idx="8193">
                  <c:v>6.4776614421397287</c:v>
                </c:pt>
                <c:pt idx="8194">
                  <c:v>103.96859611816801</c:v>
                </c:pt>
                <c:pt idx="8195">
                  <c:v>5.28164892051179</c:v>
                </c:pt>
                <c:pt idx="8196">
                  <c:v>51.812180869835252</c:v>
                </c:pt>
                <c:pt idx="8197">
                  <c:v>66.307006932875709</c:v>
                </c:pt>
                <c:pt idx="8198">
                  <c:v>76.266595475463234</c:v>
                </c:pt>
                <c:pt idx="8199">
                  <c:v>12.609431457118351</c:v>
                </c:pt>
                <c:pt idx="8200">
                  <c:v>70.494044576262752</c:v>
                </c:pt>
                <c:pt idx="8201">
                  <c:v>31.028592743233084</c:v>
                </c:pt>
                <c:pt idx="8202">
                  <c:v>66.608197499093478</c:v>
                </c:pt>
                <c:pt idx="8203">
                  <c:v>28.57608594438604</c:v>
                </c:pt>
                <c:pt idx="8204">
                  <c:v>61.465546533729004</c:v>
                </c:pt>
                <c:pt idx="8205">
                  <c:v>-5.1656994721926068</c:v>
                </c:pt>
                <c:pt idx="8206">
                  <c:v>67.062632261451881</c:v>
                </c:pt>
                <c:pt idx="8207">
                  <c:v>47.768902852258968</c:v>
                </c:pt>
                <c:pt idx="8208">
                  <c:v>70.040535398065146</c:v>
                </c:pt>
                <c:pt idx="8209">
                  <c:v>49.340021240901997</c:v>
                </c:pt>
                <c:pt idx="8210">
                  <c:v>77.664486847447236</c:v>
                </c:pt>
                <c:pt idx="8211">
                  <c:v>65.51785049484306</c:v>
                </c:pt>
                <c:pt idx="8212">
                  <c:v>31.276738192202554</c:v>
                </c:pt>
                <c:pt idx="8213">
                  <c:v>70.774749132267431</c:v>
                </c:pt>
                <c:pt idx="8214">
                  <c:v>86.9462358377789</c:v>
                </c:pt>
                <c:pt idx="8215">
                  <c:v>127.89602165487558</c:v>
                </c:pt>
                <c:pt idx="8216">
                  <c:v>51.704132521403096</c:v>
                </c:pt>
                <c:pt idx="8217">
                  <c:v>30.998381516315686</c:v>
                </c:pt>
                <c:pt idx="8218">
                  <c:v>53.116500502433027</c:v>
                </c:pt>
                <c:pt idx="8219">
                  <c:v>49.717447786566353</c:v>
                </c:pt>
                <c:pt idx="8220">
                  <c:v>55.86845255040879</c:v>
                </c:pt>
                <c:pt idx="8221">
                  <c:v>-11.634484950216265</c:v>
                </c:pt>
                <c:pt idx="8222">
                  <c:v>9.4360209214207238</c:v>
                </c:pt>
                <c:pt idx="8223">
                  <c:v>78.269029593804106</c:v>
                </c:pt>
                <c:pt idx="8224">
                  <c:v>104.87746522334378</c:v>
                </c:pt>
                <c:pt idx="8225">
                  <c:v>70.786797452033511</c:v>
                </c:pt>
                <c:pt idx="8226">
                  <c:v>24.115282572254458</c:v>
                </c:pt>
                <c:pt idx="8227">
                  <c:v>91.180153316124091</c:v>
                </c:pt>
                <c:pt idx="8228">
                  <c:v>-2.4948161402068139</c:v>
                </c:pt>
                <c:pt idx="8229">
                  <c:v>95.95900928591314</c:v>
                </c:pt>
                <c:pt idx="8230">
                  <c:v>72.836990914455484</c:v>
                </c:pt>
                <c:pt idx="8231">
                  <c:v>127.05024535714901</c:v>
                </c:pt>
                <c:pt idx="8232">
                  <c:v>152.24120906806087</c:v>
                </c:pt>
                <c:pt idx="8233">
                  <c:v>101.10950909279794</c:v>
                </c:pt>
                <c:pt idx="8234">
                  <c:v>63.607533687511328</c:v>
                </c:pt>
                <c:pt idx="8235">
                  <c:v>17.17596996865981</c:v>
                </c:pt>
                <c:pt idx="8236">
                  <c:v>30.339243887078403</c:v>
                </c:pt>
                <c:pt idx="8237">
                  <c:v>17.275301970695864</c:v>
                </c:pt>
                <c:pt idx="8238">
                  <c:v>58.145696025036571</c:v>
                </c:pt>
                <c:pt idx="8239">
                  <c:v>37.212371625601186</c:v>
                </c:pt>
                <c:pt idx="8240">
                  <c:v>26.934240180496964</c:v>
                </c:pt>
                <c:pt idx="8241">
                  <c:v>75.768686621208801</c:v>
                </c:pt>
                <c:pt idx="8242">
                  <c:v>20.783730136965143</c:v>
                </c:pt>
                <c:pt idx="8243">
                  <c:v>41.194778747592785</c:v>
                </c:pt>
                <c:pt idx="8244">
                  <c:v>24.263480109827839</c:v>
                </c:pt>
                <c:pt idx="8245">
                  <c:v>31.302278950994701</c:v>
                </c:pt>
                <c:pt idx="8246">
                  <c:v>81.857308960586806</c:v>
                </c:pt>
                <c:pt idx="8247">
                  <c:v>77.989515025100843</c:v>
                </c:pt>
                <c:pt idx="8248">
                  <c:v>70.696013054984448</c:v>
                </c:pt>
                <c:pt idx="8249">
                  <c:v>61.331333839979081</c:v>
                </c:pt>
                <c:pt idx="8250">
                  <c:v>39.241334898965427</c:v>
                </c:pt>
                <c:pt idx="8251">
                  <c:v>37.554228744466265</c:v>
                </c:pt>
                <c:pt idx="8252">
                  <c:v>29.291526067962188</c:v>
                </c:pt>
                <c:pt idx="8253">
                  <c:v>87.627526758244514</c:v>
                </c:pt>
                <c:pt idx="8254">
                  <c:v>84.353348928585874</c:v>
                </c:pt>
                <c:pt idx="8255">
                  <c:v>66.907003756488166</c:v>
                </c:pt>
                <c:pt idx="8256">
                  <c:v>36.112215895341173</c:v>
                </c:pt>
                <c:pt idx="8257">
                  <c:v>42.537229976449758</c:v>
                </c:pt>
                <c:pt idx="8258">
                  <c:v>20.631648076813136</c:v>
                </c:pt>
                <c:pt idx="8259">
                  <c:v>93.389720890513303</c:v>
                </c:pt>
                <c:pt idx="8260">
                  <c:v>108.1720518153453</c:v>
                </c:pt>
                <c:pt idx="8261">
                  <c:v>62.932638092465893</c:v>
                </c:pt>
                <c:pt idx="8262">
                  <c:v>46.957273552817753</c:v>
                </c:pt>
                <c:pt idx="8263">
                  <c:v>53.703535145627292</c:v>
                </c:pt>
                <c:pt idx="8264">
                  <c:v>57.05125474705418</c:v>
                </c:pt>
                <c:pt idx="8265">
                  <c:v>58.698315382922338</c:v>
                </c:pt>
                <c:pt idx="8266">
                  <c:v>52.367719304778007</c:v>
                </c:pt>
                <c:pt idx="8267">
                  <c:v>88.83182713684613</c:v>
                </c:pt>
                <c:pt idx="8268">
                  <c:v>69.03894233010621</c:v>
                </c:pt>
                <c:pt idx="8269">
                  <c:v>50.405084008367467</c:v>
                </c:pt>
                <c:pt idx="8270">
                  <c:v>79.5826148794864</c:v>
                </c:pt>
                <c:pt idx="8271">
                  <c:v>47.108122507951308</c:v>
                </c:pt>
                <c:pt idx="8272">
                  <c:v>68.855578525558073</c:v>
                </c:pt>
                <c:pt idx="8273">
                  <c:v>64.714708969741508</c:v>
                </c:pt>
                <c:pt idx="8274">
                  <c:v>91.402744951418043</c:v>
                </c:pt>
                <c:pt idx="8275">
                  <c:v>82.530374815617805</c:v>
                </c:pt>
                <c:pt idx="8276">
                  <c:v>80.714682336892139</c:v>
                </c:pt>
                <c:pt idx="8277">
                  <c:v>82.637717364780912</c:v>
                </c:pt>
                <c:pt idx="8278">
                  <c:v>199.20438604004352</c:v>
                </c:pt>
                <c:pt idx="8279">
                  <c:v>135.78277429626411</c:v>
                </c:pt>
                <c:pt idx="8280">
                  <c:v>104.62033800811844</c:v>
                </c:pt>
                <c:pt idx="8281">
                  <c:v>78.595763627089283</c:v>
                </c:pt>
                <c:pt idx="8282">
                  <c:v>61.99249374757369</c:v>
                </c:pt>
                <c:pt idx="8283">
                  <c:v>101.89084972017676</c:v>
                </c:pt>
                <c:pt idx="8284">
                  <c:v>74.344731753223599</c:v>
                </c:pt>
                <c:pt idx="8285">
                  <c:v>51.814728341058675</c:v>
                </c:pt>
                <c:pt idx="8286">
                  <c:v>75.683741515498696</c:v>
                </c:pt>
                <c:pt idx="8287">
                  <c:v>57.942574617478897</c:v>
                </c:pt>
                <c:pt idx="8288">
                  <c:v>37.622550674472471</c:v>
                </c:pt>
                <c:pt idx="8289">
                  <c:v>79.646255565842665</c:v>
                </c:pt>
                <c:pt idx="8290">
                  <c:v>49.184657275652135</c:v>
                </c:pt>
                <c:pt idx="8291">
                  <c:v>148.37621396544554</c:v>
                </c:pt>
                <c:pt idx="8292">
                  <c:v>158.21573508634503</c:v>
                </c:pt>
                <c:pt idx="8293">
                  <c:v>108.25551733446517</c:v>
                </c:pt>
                <c:pt idx="8294">
                  <c:v>107.57645622931241</c:v>
                </c:pt>
                <c:pt idx="8295">
                  <c:v>105.03759051603689</c:v>
                </c:pt>
                <c:pt idx="8296">
                  <c:v>168.23416276318216</c:v>
                </c:pt>
                <c:pt idx="8297">
                  <c:v>145.53459581342037</c:v>
                </c:pt>
                <c:pt idx="8298">
                  <c:v>181.72941215098712</c:v>
                </c:pt>
                <c:pt idx="8299">
                  <c:v>312.8024990205144</c:v>
                </c:pt>
                <c:pt idx="8300">
                  <c:v>352.35903140588943</c:v>
                </c:pt>
                <c:pt idx="8301">
                  <c:v>432.12980161632612</c:v>
                </c:pt>
                <c:pt idx="8302">
                  <c:v>450.59892892277992</c:v>
                </c:pt>
                <c:pt idx="8303">
                  <c:v>452.18635903730535</c:v>
                </c:pt>
                <c:pt idx="8304">
                  <c:v>453.97086286523415</c:v>
                </c:pt>
                <c:pt idx="8305">
                  <c:v>456.54415293886098</c:v>
                </c:pt>
                <c:pt idx="8306">
                  <c:v>394.6546061233895</c:v>
                </c:pt>
                <c:pt idx="8307">
                  <c:v>309.17209541233302</c:v>
                </c:pt>
                <c:pt idx="8308">
                  <c:v>406.97070368249354</c:v>
                </c:pt>
                <c:pt idx="8309">
                  <c:v>506.80573789155449</c:v>
                </c:pt>
                <c:pt idx="8310">
                  <c:v>599.33361824559438</c:v>
                </c:pt>
                <c:pt idx="8311">
                  <c:v>523.85671985354634</c:v>
                </c:pt>
                <c:pt idx="8312">
                  <c:v>465.76855658524909</c:v>
                </c:pt>
                <c:pt idx="8313">
                  <c:v>375.20497467927964</c:v>
                </c:pt>
                <c:pt idx="8314">
                  <c:v>305.62630020765857</c:v>
                </c:pt>
                <c:pt idx="8315">
                  <c:v>285.00266785306206</c:v>
                </c:pt>
                <c:pt idx="8316">
                  <c:v>302.83128050047958</c:v>
                </c:pt>
                <c:pt idx="8317">
                  <c:v>398.98723775603946</c:v>
                </c:pt>
                <c:pt idx="8318">
                  <c:v>312.77212066697786</c:v>
                </c:pt>
                <c:pt idx="8319">
                  <c:v>262.45365263330598</c:v>
                </c:pt>
                <c:pt idx="8320">
                  <c:v>191.46638511986458</c:v>
                </c:pt>
                <c:pt idx="8321">
                  <c:v>237.71970063948294</c:v>
                </c:pt>
                <c:pt idx="8322">
                  <c:v>214.48043591044674</c:v>
                </c:pt>
                <c:pt idx="8323">
                  <c:v>255.5132201562889</c:v>
                </c:pt>
                <c:pt idx="8324">
                  <c:v>184.41034618182462</c:v>
                </c:pt>
                <c:pt idx="8325">
                  <c:v>150.79604082035485</c:v>
                </c:pt>
                <c:pt idx="8326">
                  <c:v>142.95141945214937</c:v>
                </c:pt>
                <c:pt idx="8327">
                  <c:v>137.53119929535964</c:v>
                </c:pt>
                <c:pt idx="8328">
                  <c:v>89.973477252511003</c:v>
                </c:pt>
                <c:pt idx="8329">
                  <c:v>79.091118619698733</c:v>
                </c:pt>
                <c:pt idx="8330">
                  <c:v>56.101072801043401</c:v>
                </c:pt>
                <c:pt idx="8331">
                  <c:v>86.191768968845679</c:v>
                </c:pt>
                <c:pt idx="8332">
                  <c:v>112.84720372463707</c:v>
                </c:pt>
                <c:pt idx="8333">
                  <c:v>171.45949916800146</c:v>
                </c:pt>
                <c:pt idx="8334">
                  <c:v>81.049788024332699</c:v>
                </c:pt>
                <c:pt idx="8335">
                  <c:v>41.586433454685036</c:v>
                </c:pt>
                <c:pt idx="8336">
                  <c:v>56.062425741265862</c:v>
                </c:pt>
                <c:pt idx="8337">
                  <c:v>74.949382415047495</c:v>
                </c:pt>
                <c:pt idx="8338">
                  <c:v>127.8877455129319</c:v>
                </c:pt>
                <c:pt idx="8339">
                  <c:v>85.969124437392253</c:v>
                </c:pt>
                <c:pt idx="8340">
                  <c:v>104.02828683167476</c:v>
                </c:pt>
                <c:pt idx="8341">
                  <c:v>32.156982228647443</c:v>
                </c:pt>
                <c:pt idx="8342">
                  <c:v>79.382956269075194</c:v>
                </c:pt>
                <c:pt idx="8343">
                  <c:v>30.742239890855906</c:v>
                </c:pt>
                <c:pt idx="8344">
                  <c:v>76.706097423275793</c:v>
                </c:pt>
                <c:pt idx="8345">
                  <c:v>60.146472938055204</c:v>
                </c:pt>
                <c:pt idx="8346">
                  <c:v>28.426885559605232</c:v>
                </c:pt>
                <c:pt idx="8347">
                  <c:v>15.872175584718823</c:v>
                </c:pt>
                <c:pt idx="8348">
                  <c:v>55.12035252939571</c:v>
                </c:pt>
                <c:pt idx="8349">
                  <c:v>91.362623801490585</c:v>
                </c:pt>
                <c:pt idx="8350">
                  <c:v>95.454850924610099</c:v>
                </c:pt>
                <c:pt idx="8351">
                  <c:v>117.17943271251681</c:v>
                </c:pt>
                <c:pt idx="8352">
                  <c:v>214.92688289651974</c:v>
                </c:pt>
                <c:pt idx="8353">
                  <c:v>119.99660213232259</c:v>
                </c:pt>
                <c:pt idx="8354">
                  <c:v>39.139204417100927</c:v>
                </c:pt>
                <c:pt idx="8355">
                  <c:v>50.395537610552523</c:v>
                </c:pt>
                <c:pt idx="8356">
                  <c:v>98.646343619540232</c:v>
                </c:pt>
                <c:pt idx="8357">
                  <c:v>119.7241398902645</c:v>
                </c:pt>
                <c:pt idx="8358">
                  <c:v>79.828573878120821</c:v>
                </c:pt>
                <c:pt idx="8359">
                  <c:v>97.850408683402549</c:v>
                </c:pt>
                <c:pt idx="8360">
                  <c:v>55.228690267793844</c:v>
                </c:pt>
                <c:pt idx="8361">
                  <c:v>46.120263355549284</c:v>
                </c:pt>
                <c:pt idx="8362">
                  <c:v>33.448289334497495</c:v>
                </c:pt>
                <c:pt idx="8363">
                  <c:v>21.411610715398549</c:v>
                </c:pt>
                <c:pt idx="8364">
                  <c:v>41.503477513451301</c:v>
                </c:pt>
                <c:pt idx="8365">
                  <c:v>87.932121555389685</c:v>
                </c:pt>
                <c:pt idx="8366">
                  <c:v>59.319399164989264</c:v>
                </c:pt>
                <c:pt idx="8367">
                  <c:v>64.279560903083137</c:v>
                </c:pt>
                <c:pt idx="8368">
                  <c:v>86.222883997682345</c:v>
                </c:pt>
                <c:pt idx="8369">
                  <c:v>77.095361010688435</c:v>
                </c:pt>
                <c:pt idx="8370">
                  <c:v>55.35838383679544</c:v>
                </c:pt>
                <c:pt idx="8371">
                  <c:v>33.222670004169998</c:v>
                </c:pt>
                <c:pt idx="8372">
                  <c:v>139.52895788786731</c:v>
                </c:pt>
                <c:pt idx="8373">
                  <c:v>84.855106398907296</c:v>
                </c:pt>
                <c:pt idx="8374">
                  <c:v>102.12259104726124</c:v>
                </c:pt>
                <c:pt idx="8375">
                  <c:v>63.467514164676423</c:v>
                </c:pt>
                <c:pt idx="8376">
                  <c:v>93.255497536838178</c:v>
                </c:pt>
                <c:pt idx="8377">
                  <c:v>106.09721981696892</c:v>
                </c:pt>
                <c:pt idx="8378">
                  <c:v>158.80039536474504</c:v>
                </c:pt>
                <c:pt idx="8379">
                  <c:v>126.70347878766843</c:v>
                </c:pt>
                <c:pt idx="8380">
                  <c:v>45.138967321992695</c:v>
                </c:pt>
                <c:pt idx="8381">
                  <c:v>85.578219448431554</c:v>
                </c:pt>
                <c:pt idx="8382">
                  <c:v>64.511947372204446</c:v>
                </c:pt>
                <c:pt idx="8383">
                  <c:v>117.93480698160752</c:v>
                </c:pt>
                <c:pt idx="8384">
                  <c:v>90.495387955785631</c:v>
                </c:pt>
                <c:pt idx="8385">
                  <c:v>60.404887371128666</c:v>
                </c:pt>
                <c:pt idx="8386">
                  <c:v>70.643133371015409</c:v>
                </c:pt>
                <c:pt idx="8387">
                  <c:v>68.785626888948826</c:v>
                </c:pt>
                <c:pt idx="8388">
                  <c:v>122.27207336421725</c:v>
                </c:pt>
                <c:pt idx="8389">
                  <c:v>108.73312826881588</c:v>
                </c:pt>
                <c:pt idx="8390">
                  <c:v>155.78784397004233</c:v>
                </c:pt>
                <c:pt idx="8391">
                  <c:v>81.627469761398146</c:v>
                </c:pt>
                <c:pt idx="8392">
                  <c:v>-7.8656426536719621</c:v>
                </c:pt>
                <c:pt idx="8393">
                  <c:v>44.419289094671832</c:v>
                </c:pt>
                <c:pt idx="8394">
                  <c:v>73.2015572376786</c:v>
                </c:pt>
                <c:pt idx="8395">
                  <c:v>82.865433837984583</c:v>
                </c:pt>
                <c:pt idx="8396">
                  <c:v>88.296434837909857</c:v>
                </c:pt>
                <c:pt idx="8397">
                  <c:v>108.37943597694725</c:v>
                </c:pt>
                <c:pt idx="8398">
                  <c:v>55.125274892073456</c:v>
                </c:pt>
                <c:pt idx="8399">
                  <c:v>122.10090265341709</c:v>
                </c:pt>
                <c:pt idx="8400">
                  <c:v>130.25342868006223</c:v>
                </c:pt>
                <c:pt idx="8401">
                  <c:v>113.88881128121614</c:v>
                </c:pt>
                <c:pt idx="8402">
                  <c:v>45.190270215156211</c:v>
                </c:pt>
                <c:pt idx="8403">
                  <c:v>35.275013199897195</c:v>
                </c:pt>
                <c:pt idx="8404">
                  <c:v>88.103101256942253</c:v>
                </c:pt>
                <c:pt idx="8405">
                  <c:v>53.908230791481017</c:v>
                </c:pt>
                <c:pt idx="8406">
                  <c:v>53.337059683700353</c:v>
                </c:pt>
                <c:pt idx="8407">
                  <c:v>36.525818469588785</c:v>
                </c:pt>
                <c:pt idx="8408">
                  <c:v>35.030269035690452</c:v>
                </c:pt>
                <c:pt idx="8409">
                  <c:v>76.871141816041032</c:v>
                </c:pt>
                <c:pt idx="8410">
                  <c:v>39.925248341288537</c:v>
                </c:pt>
                <c:pt idx="8411">
                  <c:v>17.724593245183073</c:v>
                </c:pt>
                <c:pt idx="8412">
                  <c:v>13.041878042854799</c:v>
                </c:pt>
                <c:pt idx="8413">
                  <c:v>40.255402035704336</c:v>
                </c:pt>
                <c:pt idx="8414">
                  <c:v>46.16327342151078</c:v>
                </c:pt>
                <c:pt idx="8415">
                  <c:v>90.017834838727509</c:v>
                </c:pt>
                <c:pt idx="8416">
                  <c:v>99.043324546284964</c:v>
                </c:pt>
                <c:pt idx="8417">
                  <c:v>104.30805211173417</c:v>
                </c:pt>
                <c:pt idx="8418">
                  <c:v>40.95230909549943</c:v>
                </c:pt>
                <c:pt idx="8419">
                  <c:v>32.120658331739101</c:v>
                </c:pt>
                <c:pt idx="8420">
                  <c:v>51.266380285153915</c:v>
                </c:pt>
                <c:pt idx="8421">
                  <c:v>45.779588206277452</c:v>
                </c:pt>
                <c:pt idx="8422">
                  <c:v>106.63273476085305</c:v>
                </c:pt>
                <c:pt idx="8423">
                  <c:v>27.520280785518889</c:v>
                </c:pt>
                <c:pt idx="8424">
                  <c:v>30.815183968509224</c:v>
                </c:pt>
                <c:pt idx="8425">
                  <c:v>44.331757089309662</c:v>
                </c:pt>
                <c:pt idx="8426">
                  <c:v>38.942173117569986</c:v>
                </c:pt>
                <c:pt idx="8427">
                  <c:v>67.740361032414853</c:v>
                </c:pt>
                <c:pt idx="8428">
                  <c:v>111.69527600953742</c:v>
                </c:pt>
                <c:pt idx="8429">
                  <c:v>79.501811791785997</c:v>
                </c:pt>
                <c:pt idx="8430">
                  <c:v>97.176354973080521</c:v>
                </c:pt>
                <c:pt idx="8431">
                  <c:v>46.260085451934529</c:v>
                </c:pt>
                <c:pt idx="8432">
                  <c:v>47.039437423197299</c:v>
                </c:pt>
                <c:pt idx="8433">
                  <c:v>48.878445266655767</c:v>
                </c:pt>
                <c:pt idx="8434">
                  <c:v>45.373805096264974</c:v>
                </c:pt>
                <c:pt idx="8435">
                  <c:v>7.9179444610631577</c:v>
                </c:pt>
                <c:pt idx="8436">
                  <c:v>40.271511163619472</c:v>
                </c:pt>
                <c:pt idx="8437">
                  <c:v>95.546712673203075</c:v>
                </c:pt>
                <c:pt idx="8438">
                  <c:v>100.31819775574259</c:v>
                </c:pt>
                <c:pt idx="8439">
                  <c:v>36.430126704010725</c:v>
                </c:pt>
                <c:pt idx="8440">
                  <c:v>70.866655179095758</c:v>
                </c:pt>
                <c:pt idx="8441">
                  <c:v>58.068436682800744</c:v>
                </c:pt>
                <c:pt idx="8442">
                  <c:v>7.8931200244470405</c:v>
                </c:pt>
                <c:pt idx="8443">
                  <c:v>73.456418141489166</c:v>
                </c:pt>
                <c:pt idx="8444">
                  <c:v>27.763446709716693</c:v>
                </c:pt>
                <c:pt idx="8445">
                  <c:v>18.821014288570712</c:v>
                </c:pt>
                <c:pt idx="8446">
                  <c:v>18.972419973154523</c:v>
                </c:pt>
                <c:pt idx="8447">
                  <c:v>63.410983794094349</c:v>
                </c:pt>
                <c:pt idx="8448">
                  <c:v>51.195946394866851</c:v>
                </c:pt>
                <c:pt idx="8449">
                  <c:v>27.102302144400415</c:v>
                </c:pt>
                <c:pt idx="8450">
                  <c:v>3.8651140596162783</c:v>
                </c:pt>
                <c:pt idx="8451">
                  <c:v>15.828394619578214</c:v>
                </c:pt>
                <c:pt idx="8452">
                  <c:v>4.5502671897429554</c:v>
                </c:pt>
                <c:pt idx="8453">
                  <c:v>23.722803906469032</c:v>
                </c:pt>
                <c:pt idx="8454">
                  <c:v>29.750683247513603</c:v>
                </c:pt>
                <c:pt idx="8455">
                  <c:v>56.989643911334397</c:v>
                </c:pt>
                <c:pt idx="8456">
                  <c:v>68.276790540353119</c:v>
                </c:pt>
                <c:pt idx="8457">
                  <c:v>80.705026344996014</c:v>
                </c:pt>
                <c:pt idx="8458">
                  <c:v>69.894899481870453</c:v>
                </c:pt>
                <c:pt idx="8459">
                  <c:v>78.842230377710706</c:v>
                </c:pt>
                <c:pt idx="8460">
                  <c:v>77.107438519837444</c:v>
                </c:pt>
                <c:pt idx="8461">
                  <c:v>62.988459292273625</c:v>
                </c:pt>
                <c:pt idx="8462">
                  <c:v>67.719466095019669</c:v>
                </c:pt>
                <c:pt idx="8463">
                  <c:v>49.519082683110504</c:v>
                </c:pt>
                <c:pt idx="8464">
                  <c:v>45.301006144740811</c:v>
                </c:pt>
                <c:pt idx="8465">
                  <c:v>46.939291217256638</c:v>
                </c:pt>
                <c:pt idx="8466">
                  <c:v>43.678818242312346</c:v>
                </c:pt>
                <c:pt idx="8467">
                  <c:v>36.256972761676998</c:v>
                </c:pt>
                <c:pt idx="8468">
                  <c:v>93.898328708114548</c:v>
                </c:pt>
                <c:pt idx="8469">
                  <c:v>67.898406674885251</c:v>
                </c:pt>
                <c:pt idx="8470">
                  <c:v>17.397239887736752</c:v>
                </c:pt>
                <c:pt idx="8471">
                  <c:v>25.073029850988309</c:v>
                </c:pt>
                <c:pt idx="8472">
                  <c:v>125.45848855043914</c:v>
                </c:pt>
                <c:pt idx="8473">
                  <c:v>148.84165096704888</c:v>
                </c:pt>
                <c:pt idx="8474">
                  <c:v>110.74719790433821</c:v>
                </c:pt>
                <c:pt idx="8475">
                  <c:v>44.478267434602984</c:v>
                </c:pt>
                <c:pt idx="8476">
                  <c:v>24.862788824544261</c:v>
                </c:pt>
                <c:pt idx="8477">
                  <c:v>37.323367764248594</c:v>
                </c:pt>
                <c:pt idx="8478">
                  <c:v>47.462774308382258</c:v>
                </c:pt>
                <c:pt idx="8479">
                  <c:v>59.83912627661482</c:v>
                </c:pt>
                <c:pt idx="8480">
                  <c:v>97.923701935696357</c:v>
                </c:pt>
                <c:pt idx="8481">
                  <c:v>88.903548145451097</c:v>
                </c:pt>
                <c:pt idx="8482">
                  <c:v>70.911705634667371</c:v>
                </c:pt>
                <c:pt idx="8483">
                  <c:v>63.119235973479782</c:v>
                </c:pt>
                <c:pt idx="8484">
                  <c:v>50.286514667468097</c:v>
                </c:pt>
                <c:pt idx="8485">
                  <c:v>-4.5190130400245252</c:v>
                </c:pt>
                <c:pt idx="8486">
                  <c:v>34.332592972686761</c:v>
                </c:pt>
                <c:pt idx="8487">
                  <c:v>3.700280266013988</c:v>
                </c:pt>
                <c:pt idx="8488">
                  <c:v>16.322994519460146</c:v>
                </c:pt>
                <c:pt idx="8489">
                  <c:v>14.283968668417327</c:v>
                </c:pt>
                <c:pt idx="8490">
                  <c:v>64.747170297700904</c:v>
                </c:pt>
                <c:pt idx="8491">
                  <c:v>80.401649360131628</c:v>
                </c:pt>
                <c:pt idx="8492">
                  <c:v>81.963286568698237</c:v>
                </c:pt>
                <c:pt idx="8493">
                  <c:v>87.803869203223243</c:v>
                </c:pt>
                <c:pt idx="8494">
                  <c:v>28.948764703087999</c:v>
                </c:pt>
                <c:pt idx="8495">
                  <c:v>105.62742443752832</c:v>
                </c:pt>
                <c:pt idx="8496">
                  <c:v>27.720268304034562</c:v>
                </c:pt>
                <c:pt idx="8497">
                  <c:v>61.601340402493157</c:v>
                </c:pt>
                <c:pt idx="8498">
                  <c:v>85.853879312359197</c:v>
                </c:pt>
                <c:pt idx="8499">
                  <c:v>22.983699026607447</c:v>
                </c:pt>
                <c:pt idx="8500">
                  <c:v>35.70144935212484</c:v>
                </c:pt>
                <c:pt idx="8501">
                  <c:v>76.803855014734992</c:v>
                </c:pt>
                <c:pt idx="8502">
                  <c:v>65.120162055401579</c:v>
                </c:pt>
                <c:pt idx="8503">
                  <c:v>52.778945834725064</c:v>
                </c:pt>
                <c:pt idx="8504">
                  <c:v>55.313186364926267</c:v>
                </c:pt>
                <c:pt idx="8505">
                  <c:v>86.627157344014151</c:v>
                </c:pt>
                <c:pt idx="8506">
                  <c:v>91.768737395565722</c:v>
                </c:pt>
                <c:pt idx="8507">
                  <c:v>89.349669976086176</c:v>
                </c:pt>
                <c:pt idx="8508">
                  <c:v>113.83124484778469</c:v>
                </c:pt>
                <c:pt idx="8509">
                  <c:v>7.7934783168141184</c:v>
                </c:pt>
                <c:pt idx="8510">
                  <c:v>30.580468544166798</c:v>
                </c:pt>
                <c:pt idx="8511">
                  <c:v>64.295428663815784</c:v>
                </c:pt>
                <c:pt idx="8512">
                  <c:v>159.65416468347362</c:v>
                </c:pt>
                <c:pt idx="8513">
                  <c:v>135.96243492642185</c:v>
                </c:pt>
                <c:pt idx="8514">
                  <c:v>57.478131899524179</c:v>
                </c:pt>
                <c:pt idx="8515">
                  <c:v>73.871782305683396</c:v>
                </c:pt>
                <c:pt idx="8516">
                  <c:v>47.984906623341338</c:v>
                </c:pt>
                <c:pt idx="8517">
                  <c:v>94.009457899465886</c:v>
                </c:pt>
                <c:pt idx="8518">
                  <c:v>97.233128616188196</c:v>
                </c:pt>
                <c:pt idx="8519">
                  <c:v>85.784399841237871</c:v>
                </c:pt>
                <c:pt idx="8520">
                  <c:v>90.081212821981396</c:v>
                </c:pt>
                <c:pt idx="8521">
                  <c:v>97.994411991462016</c:v>
                </c:pt>
                <c:pt idx="8522">
                  <c:v>82.797485260264978</c:v>
                </c:pt>
                <c:pt idx="8523">
                  <c:v>131.94049615148893</c:v>
                </c:pt>
                <c:pt idx="8524">
                  <c:v>110.09321845005225</c:v>
                </c:pt>
                <c:pt idx="8525">
                  <c:v>65.415181280969961</c:v>
                </c:pt>
                <c:pt idx="8526">
                  <c:v>88.892950331350022</c:v>
                </c:pt>
                <c:pt idx="8527">
                  <c:v>96.637500627262995</c:v>
                </c:pt>
                <c:pt idx="8528">
                  <c:v>189.77478034727446</c:v>
                </c:pt>
                <c:pt idx="8529">
                  <c:v>227.6850224068161</c:v>
                </c:pt>
                <c:pt idx="8530">
                  <c:v>193.36810187549355</c:v>
                </c:pt>
                <c:pt idx="8531">
                  <c:v>148.26878420519148</c:v>
                </c:pt>
                <c:pt idx="8532">
                  <c:v>164.0333833485447</c:v>
                </c:pt>
                <c:pt idx="8533">
                  <c:v>97.646044379440781</c:v>
                </c:pt>
                <c:pt idx="8534">
                  <c:v>133.59588977183108</c:v>
                </c:pt>
                <c:pt idx="8535">
                  <c:v>104.12374949050347</c:v>
                </c:pt>
                <c:pt idx="8536">
                  <c:v>117.82665741698295</c:v>
                </c:pt>
                <c:pt idx="8537">
                  <c:v>129.3306123309163</c:v>
                </c:pt>
                <c:pt idx="8538">
                  <c:v>126.04811555803818</c:v>
                </c:pt>
                <c:pt idx="8539">
                  <c:v>127.66301183310102</c:v>
                </c:pt>
                <c:pt idx="8540">
                  <c:v>130.10740830354951</c:v>
                </c:pt>
                <c:pt idx="8541">
                  <c:v>149.49832793491126</c:v>
                </c:pt>
                <c:pt idx="8542">
                  <c:v>167.79768306037994</c:v>
                </c:pt>
                <c:pt idx="8543">
                  <c:v>107.71568454894081</c:v>
                </c:pt>
                <c:pt idx="8544">
                  <c:v>92.804982771083388</c:v>
                </c:pt>
                <c:pt idx="8545">
                  <c:v>140.91980491297304</c:v>
                </c:pt>
                <c:pt idx="8546">
                  <c:v>194.72593573620674</c:v>
                </c:pt>
                <c:pt idx="8547">
                  <c:v>223.71784798590875</c:v>
                </c:pt>
                <c:pt idx="8548">
                  <c:v>339.45717393338316</c:v>
                </c:pt>
                <c:pt idx="8549">
                  <c:v>371.93515380190848</c:v>
                </c:pt>
                <c:pt idx="8550">
                  <c:v>185.31255518710185</c:v>
                </c:pt>
                <c:pt idx="8551">
                  <c:v>83.415051484743032</c:v>
                </c:pt>
                <c:pt idx="8552">
                  <c:v>65.793731370152756</c:v>
                </c:pt>
                <c:pt idx="8553">
                  <c:v>134.90303359501431</c:v>
                </c:pt>
                <c:pt idx="8554">
                  <c:v>182.36445994440507</c:v>
                </c:pt>
                <c:pt idx="8555">
                  <c:v>209.94372708131627</c:v>
                </c:pt>
                <c:pt idx="8556">
                  <c:v>145.45390983807476</c:v>
                </c:pt>
                <c:pt idx="8557">
                  <c:v>111.75933002067443</c:v>
                </c:pt>
                <c:pt idx="8558">
                  <c:v>137.64643386356573</c:v>
                </c:pt>
                <c:pt idx="8559">
                  <c:v>178.79110103577949</c:v>
                </c:pt>
                <c:pt idx="8560">
                  <c:v>163.03699609537648</c:v>
                </c:pt>
                <c:pt idx="8561">
                  <c:v>114.84388496560071</c:v>
                </c:pt>
                <c:pt idx="8562">
                  <c:v>207.97217375683493</c:v>
                </c:pt>
                <c:pt idx="8563">
                  <c:v>170.64235008045236</c:v>
                </c:pt>
                <c:pt idx="8564">
                  <c:v>149.38755781313355</c:v>
                </c:pt>
                <c:pt idx="8565">
                  <c:v>98.083859833465596</c:v>
                </c:pt>
                <c:pt idx="8566">
                  <c:v>110.85351923840751</c:v>
                </c:pt>
                <c:pt idx="8567">
                  <c:v>72.49094960472371</c:v>
                </c:pt>
                <c:pt idx="8568">
                  <c:v>84.375033058958707</c:v>
                </c:pt>
                <c:pt idx="8569">
                  <c:v>146.18277782563965</c:v>
                </c:pt>
                <c:pt idx="8570">
                  <c:v>241.48542318999824</c:v>
                </c:pt>
                <c:pt idx="8571">
                  <c:v>237.69278985024425</c:v>
                </c:pt>
                <c:pt idx="8572">
                  <c:v>127.12252484165785</c:v>
                </c:pt>
                <c:pt idx="8573">
                  <c:v>162.0118896658378</c:v>
                </c:pt>
                <c:pt idx="8574">
                  <c:v>186.13383048308174</c:v>
                </c:pt>
                <c:pt idx="8575">
                  <c:v>119.43818686682107</c:v>
                </c:pt>
                <c:pt idx="8576">
                  <c:v>163.08302485586577</c:v>
                </c:pt>
                <c:pt idx="8577">
                  <c:v>146.01707670658061</c:v>
                </c:pt>
                <c:pt idx="8578">
                  <c:v>163.60881692176758</c:v>
                </c:pt>
                <c:pt idx="8579">
                  <c:v>182.62811258936182</c:v>
                </c:pt>
                <c:pt idx="8580">
                  <c:v>173.43062202898005</c:v>
                </c:pt>
                <c:pt idx="8581">
                  <c:v>171.71004044131843</c:v>
                </c:pt>
                <c:pt idx="8582">
                  <c:v>257.69220705812188</c:v>
                </c:pt>
                <c:pt idx="8583">
                  <c:v>268.44899060946159</c:v>
                </c:pt>
                <c:pt idx="8584">
                  <c:v>247.60514037379852</c:v>
                </c:pt>
                <c:pt idx="8585">
                  <c:v>203.90044216350677</c:v>
                </c:pt>
                <c:pt idx="8586">
                  <c:v>243.29917899961259</c:v>
                </c:pt>
                <c:pt idx="8587">
                  <c:v>164.43644246833719</c:v>
                </c:pt>
                <c:pt idx="8588">
                  <c:v>194.47900986561072</c:v>
                </c:pt>
                <c:pt idx="8589">
                  <c:v>254.97460261536207</c:v>
                </c:pt>
                <c:pt idx="8590">
                  <c:v>371.29551407408303</c:v>
                </c:pt>
                <c:pt idx="8591">
                  <c:v>433.01379518962921</c:v>
                </c:pt>
                <c:pt idx="8592">
                  <c:v>516.7630135054111</c:v>
                </c:pt>
                <c:pt idx="8593">
                  <c:v>520.02354740404451</c:v>
                </c:pt>
                <c:pt idx="8594">
                  <c:v>622.59230750090057</c:v>
                </c:pt>
                <c:pt idx="8595">
                  <c:v>608.707775802073</c:v>
                </c:pt>
                <c:pt idx="8596">
                  <c:v>754.98939924269507</c:v>
                </c:pt>
                <c:pt idx="8597">
                  <c:v>1076.0823034057098</c:v>
                </c:pt>
                <c:pt idx="8598">
                  <c:v>1410.8822731054211</c:v>
                </c:pt>
                <c:pt idx="8599">
                  <c:v>1954.1741395705722</c:v>
                </c:pt>
                <c:pt idx="8600">
                  <c:v>2911.1706786069399</c:v>
                </c:pt>
                <c:pt idx="8601">
                  <c:v>4477.8359468301151</c:v>
                </c:pt>
                <c:pt idx="8602">
                  <c:v>6354.3437461292151</c:v>
                </c:pt>
                <c:pt idx="8603">
                  <c:v>8644.8370435807847</c:v>
                </c:pt>
                <c:pt idx="8604">
                  <c:v>10769.017707130206</c:v>
                </c:pt>
                <c:pt idx="8605">
                  <c:v>12312.076803939344</c:v>
                </c:pt>
                <c:pt idx="8606">
                  <c:v>12403.195923817424</c:v>
                </c:pt>
                <c:pt idx="8607">
                  <c:v>11219.604949813354</c:v>
                </c:pt>
                <c:pt idx="8608">
                  <c:v>8485.6731420266551</c:v>
                </c:pt>
                <c:pt idx="8609">
                  <c:v>5886.2233636599285</c:v>
                </c:pt>
                <c:pt idx="8610">
                  <c:v>4136.8564183900444</c:v>
                </c:pt>
                <c:pt idx="8611">
                  <c:v>2777.6441054062898</c:v>
                </c:pt>
                <c:pt idx="8612">
                  <c:v>1844.4227135094857</c:v>
                </c:pt>
                <c:pt idx="8613">
                  <c:v>1508.4932107802879</c:v>
                </c:pt>
                <c:pt idx="8614">
                  <c:v>1152.1881595492025</c:v>
                </c:pt>
                <c:pt idx="8615">
                  <c:v>1129.7911669401012</c:v>
                </c:pt>
                <c:pt idx="8616">
                  <c:v>904.55964552428554</c:v>
                </c:pt>
                <c:pt idx="8617">
                  <c:v>611.74486451430653</c:v>
                </c:pt>
                <c:pt idx="8618">
                  <c:v>532.4099319509445</c:v>
                </c:pt>
                <c:pt idx="8619">
                  <c:v>573.45072927053434</c:v>
                </c:pt>
                <c:pt idx="8620">
                  <c:v>525.25848250710862</c:v>
                </c:pt>
                <c:pt idx="8621">
                  <c:v>458.24413520571835</c:v>
                </c:pt>
                <c:pt idx="8622">
                  <c:v>444.91672572871755</c:v>
                </c:pt>
                <c:pt idx="8623">
                  <c:v>472.03375030094946</c:v>
                </c:pt>
                <c:pt idx="8624">
                  <c:v>373.80286946108623</c:v>
                </c:pt>
                <c:pt idx="8625">
                  <c:v>325.46972696669116</c:v>
                </c:pt>
                <c:pt idx="8626">
                  <c:v>311.84279083566088</c:v>
                </c:pt>
                <c:pt idx="8627">
                  <c:v>281.66459103243591</c:v>
                </c:pt>
                <c:pt idx="8628">
                  <c:v>338.95383619140392</c:v>
                </c:pt>
                <c:pt idx="8629">
                  <c:v>354.95429501994164</c:v>
                </c:pt>
                <c:pt idx="8630">
                  <c:v>266.17951321775905</c:v>
                </c:pt>
                <c:pt idx="8631">
                  <c:v>257.35863294873621</c:v>
                </c:pt>
                <c:pt idx="8632">
                  <c:v>308.86048497834156</c:v>
                </c:pt>
                <c:pt idx="8633">
                  <c:v>226.38006567443941</c:v>
                </c:pt>
                <c:pt idx="8634">
                  <c:v>175.25053323130766</c:v>
                </c:pt>
                <c:pt idx="8635">
                  <c:v>198.65054815085415</c:v>
                </c:pt>
                <c:pt idx="8636">
                  <c:v>242.78426863687642</c:v>
                </c:pt>
                <c:pt idx="8637">
                  <c:v>275.41121345906225</c:v>
                </c:pt>
                <c:pt idx="8638">
                  <c:v>310.55262206618767</c:v>
                </c:pt>
                <c:pt idx="8639">
                  <c:v>289.45233348740749</c:v>
                </c:pt>
                <c:pt idx="8640">
                  <c:v>156.76926360144154</c:v>
                </c:pt>
                <c:pt idx="8641">
                  <c:v>174.44034137416565</c:v>
                </c:pt>
                <c:pt idx="8642">
                  <c:v>125.16436283864797</c:v>
                </c:pt>
                <c:pt idx="8643">
                  <c:v>178.78917656952484</c:v>
                </c:pt>
                <c:pt idx="8644">
                  <c:v>177.41041559123772</c:v>
                </c:pt>
                <c:pt idx="8645">
                  <c:v>211.50612373111503</c:v>
                </c:pt>
                <c:pt idx="8646">
                  <c:v>201.8526882613034</c:v>
                </c:pt>
                <c:pt idx="8647">
                  <c:v>151.49011856044461</c:v>
                </c:pt>
                <c:pt idx="8648">
                  <c:v>100.65311317438082</c:v>
                </c:pt>
                <c:pt idx="8649">
                  <c:v>195.36031720297265</c:v>
                </c:pt>
                <c:pt idx="8650">
                  <c:v>191.18658883077234</c:v>
                </c:pt>
                <c:pt idx="8651">
                  <c:v>205.98766188588428</c:v>
                </c:pt>
                <c:pt idx="8652">
                  <c:v>133.90156712105031</c:v>
                </c:pt>
                <c:pt idx="8653">
                  <c:v>124.4480433978666</c:v>
                </c:pt>
                <c:pt idx="8654">
                  <c:v>125.94281696905239</c:v>
                </c:pt>
                <c:pt idx="8655">
                  <c:v>48.751959195713432</c:v>
                </c:pt>
                <c:pt idx="8656">
                  <c:v>67.790953535898879</c:v>
                </c:pt>
                <c:pt idx="8657">
                  <c:v>105.36632516103461</c:v>
                </c:pt>
                <c:pt idx="8658">
                  <c:v>121.12874004593523</c:v>
                </c:pt>
                <c:pt idx="8659">
                  <c:v>56.426061854657938</c:v>
                </c:pt>
                <c:pt idx="8660">
                  <c:v>90.018619277496413</c:v>
                </c:pt>
                <c:pt idx="8661">
                  <c:v>105.09895483224602</c:v>
                </c:pt>
                <c:pt idx="8662">
                  <c:v>88.228318029817117</c:v>
                </c:pt>
                <c:pt idx="8663">
                  <c:v>168.50682467623528</c:v>
                </c:pt>
                <c:pt idx="8664">
                  <c:v>196.80013456555076</c:v>
                </c:pt>
                <c:pt idx="8665">
                  <c:v>106.20503284809779</c:v>
                </c:pt>
                <c:pt idx="8666">
                  <c:v>160.201510832569</c:v>
                </c:pt>
                <c:pt idx="8667">
                  <c:v>115.50447547715969</c:v>
                </c:pt>
                <c:pt idx="8668">
                  <c:v>160.48628550742177</c:v>
                </c:pt>
                <c:pt idx="8669">
                  <c:v>134.34372599000602</c:v>
                </c:pt>
                <c:pt idx="8670">
                  <c:v>229.42787282790613</c:v>
                </c:pt>
                <c:pt idx="8671">
                  <c:v>240.89109244819829</c:v>
                </c:pt>
                <c:pt idx="8672">
                  <c:v>243.14438987952857</c:v>
                </c:pt>
                <c:pt idx="8673">
                  <c:v>164.96800879797195</c:v>
                </c:pt>
                <c:pt idx="8674">
                  <c:v>234.58177492511385</c:v>
                </c:pt>
                <c:pt idx="8675">
                  <c:v>156.22136717089381</c:v>
                </c:pt>
                <c:pt idx="8676">
                  <c:v>180.18337125171573</c:v>
                </c:pt>
                <c:pt idx="8677">
                  <c:v>211.11958490338029</c:v>
                </c:pt>
                <c:pt idx="8678">
                  <c:v>222.57907512882289</c:v>
                </c:pt>
                <c:pt idx="8679">
                  <c:v>134.66300814443051</c:v>
                </c:pt>
                <c:pt idx="8680">
                  <c:v>130.96538362394952</c:v>
                </c:pt>
                <c:pt idx="8681">
                  <c:v>164.99396379203819</c:v>
                </c:pt>
                <c:pt idx="8682">
                  <c:v>126.03643899897904</c:v>
                </c:pt>
                <c:pt idx="8683">
                  <c:v>84.49253268709586</c:v>
                </c:pt>
                <c:pt idx="8684">
                  <c:v>91.859278850812956</c:v>
                </c:pt>
                <c:pt idx="8685">
                  <c:v>143.56823900820694</c:v>
                </c:pt>
                <c:pt idx="8686">
                  <c:v>145.72436242908211</c:v>
                </c:pt>
                <c:pt idx="8687">
                  <c:v>123.96859454735133</c:v>
                </c:pt>
                <c:pt idx="8688">
                  <c:v>165.50955226117671</c:v>
                </c:pt>
                <c:pt idx="8689">
                  <c:v>262.2622126184628</c:v>
                </c:pt>
                <c:pt idx="8690">
                  <c:v>177.76364330194903</c:v>
                </c:pt>
                <c:pt idx="8691">
                  <c:v>160.259206160779</c:v>
                </c:pt>
                <c:pt idx="8692">
                  <c:v>119.08889452623639</c:v>
                </c:pt>
                <c:pt idx="8693">
                  <c:v>157.78279193074422</c:v>
                </c:pt>
                <c:pt idx="8694">
                  <c:v>181.36025523410763</c:v>
                </c:pt>
                <c:pt idx="8695">
                  <c:v>146.62298190173223</c:v>
                </c:pt>
                <c:pt idx="8696">
                  <c:v>129.98079537528275</c:v>
                </c:pt>
                <c:pt idx="8697">
                  <c:v>136.29174915472862</c:v>
                </c:pt>
                <c:pt idx="8698">
                  <c:v>135.13906799828845</c:v>
                </c:pt>
                <c:pt idx="8699">
                  <c:v>68.116256438307701</c:v>
                </c:pt>
                <c:pt idx="8700">
                  <c:v>86.912107728238013</c:v>
                </c:pt>
                <c:pt idx="8701">
                  <c:v>73.339840595233596</c:v>
                </c:pt>
                <c:pt idx="8702">
                  <c:v>50.020541843745214</c:v>
                </c:pt>
                <c:pt idx="8703">
                  <c:v>126.91357186321889</c:v>
                </c:pt>
                <c:pt idx="8704">
                  <c:v>100.30934202156433</c:v>
                </c:pt>
                <c:pt idx="8705">
                  <c:v>96.896296873527291</c:v>
                </c:pt>
                <c:pt idx="8706">
                  <c:v>151.30024382713046</c:v>
                </c:pt>
                <c:pt idx="8707">
                  <c:v>93.132149349955753</c:v>
                </c:pt>
                <c:pt idx="8708">
                  <c:v>58.13378325246093</c:v>
                </c:pt>
                <c:pt idx="8709">
                  <c:v>48.724620857448812</c:v>
                </c:pt>
                <c:pt idx="8710">
                  <c:v>63.104688787275293</c:v>
                </c:pt>
                <c:pt idx="8711">
                  <c:v>58.236705976567215</c:v>
                </c:pt>
                <c:pt idx="8712">
                  <c:v>39.167833790596177</c:v>
                </c:pt>
                <c:pt idx="8713">
                  <c:v>29.581483016413053</c:v>
                </c:pt>
                <c:pt idx="8714">
                  <c:v>61.715681775594021</c:v>
                </c:pt>
                <c:pt idx="8715">
                  <c:v>63.97837756993971</c:v>
                </c:pt>
                <c:pt idx="8716">
                  <c:v>106.22841350956756</c:v>
                </c:pt>
                <c:pt idx="8717">
                  <c:v>50.813759687550473</c:v>
                </c:pt>
                <c:pt idx="8718">
                  <c:v>38.814874054930186</c:v>
                </c:pt>
                <c:pt idx="8719">
                  <c:v>53.080726571428428</c:v>
                </c:pt>
                <c:pt idx="8720">
                  <c:v>60.152422762087539</c:v>
                </c:pt>
                <c:pt idx="8721">
                  <c:v>47.80284993630157</c:v>
                </c:pt>
                <c:pt idx="8722">
                  <c:v>35.391686383780716</c:v>
                </c:pt>
                <c:pt idx="8723">
                  <c:v>46.749711802387608</c:v>
                </c:pt>
                <c:pt idx="8724">
                  <c:v>-1.8506941541818829</c:v>
                </c:pt>
                <c:pt idx="8725">
                  <c:v>30.774190505489734</c:v>
                </c:pt>
                <c:pt idx="8726">
                  <c:v>51.006686748791132</c:v>
                </c:pt>
                <c:pt idx="8727">
                  <c:v>38.452640881005145</c:v>
                </c:pt>
                <c:pt idx="8728">
                  <c:v>40.391967662815418</c:v>
                </c:pt>
                <c:pt idx="8729">
                  <c:v>54.167886092876849</c:v>
                </c:pt>
                <c:pt idx="8730">
                  <c:v>60.868419291084727</c:v>
                </c:pt>
                <c:pt idx="8731">
                  <c:v>113.19262767491057</c:v>
                </c:pt>
                <c:pt idx="8732">
                  <c:v>46.103768593043625</c:v>
                </c:pt>
                <c:pt idx="8733">
                  <c:v>59.499097584240062</c:v>
                </c:pt>
                <c:pt idx="8734">
                  <c:v>126.11423370305485</c:v>
                </c:pt>
                <c:pt idx="8735">
                  <c:v>94.184249325991161</c:v>
                </c:pt>
                <c:pt idx="8736">
                  <c:v>57.170382010865602</c:v>
                </c:pt>
                <c:pt idx="8737">
                  <c:v>64.809910760292254</c:v>
                </c:pt>
                <c:pt idx="8738">
                  <c:v>87.177413736584896</c:v>
                </c:pt>
                <c:pt idx="8739">
                  <c:v>70.052282640508608</c:v>
                </c:pt>
                <c:pt idx="8740">
                  <c:v>59.793259022228185</c:v>
                </c:pt>
                <c:pt idx="8741">
                  <c:v>105.93748410478747</c:v>
                </c:pt>
                <c:pt idx="8742">
                  <c:v>71.89670580934451</c:v>
                </c:pt>
                <c:pt idx="8743">
                  <c:v>107.32175323961431</c:v>
                </c:pt>
                <c:pt idx="8744">
                  <c:v>112.40311932629122</c:v>
                </c:pt>
                <c:pt idx="8745">
                  <c:v>156.29875497095861</c:v>
                </c:pt>
                <c:pt idx="8746">
                  <c:v>107.03693133152028</c:v>
                </c:pt>
                <c:pt idx="8747">
                  <c:v>59.992459439671507</c:v>
                </c:pt>
                <c:pt idx="8748">
                  <c:v>59.925785393577506</c:v>
                </c:pt>
                <c:pt idx="8749">
                  <c:v>87.677890981566037</c:v>
                </c:pt>
                <c:pt idx="8750">
                  <c:v>146.87377406761195</c:v>
                </c:pt>
                <c:pt idx="8751">
                  <c:v>120.43565936516384</c:v>
                </c:pt>
                <c:pt idx="8752">
                  <c:v>135.01968226070943</c:v>
                </c:pt>
                <c:pt idx="8753">
                  <c:v>93.439519846714148</c:v>
                </c:pt>
                <c:pt idx="8754">
                  <c:v>95.034871870392507</c:v>
                </c:pt>
                <c:pt idx="8755">
                  <c:v>73.424800673668983</c:v>
                </c:pt>
                <c:pt idx="8756">
                  <c:v>43.983010985617099</c:v>
                </c:pt>
                <c:pt idx="8757">
                  <c:v>46.005259703923173</c:v>
                </c:pt>
                <c:pt idx="8758">
                  <c:v>61.414197616407648</c:v>
                </c:pt>
                <c:pt idx="8759">
                  <c:v>112.68373556522147</c:v>
                </c:pt>
                <c:pt idx="8760">
                  <c:v>174.51861071099108</c:v>
                </c:pt>
                <c:pt idx="8761">
                  <c:v>241.93768448549446</c:v>
                </c:pt>
                <c:pt idx="8762">
                  <c:v>202.1754806000975</c:v>
                </c:pt>
                <c:pt idx="8763">
                  <c:v>150.75783516116991</c:v>
                </c:pt>
                <c:pt idx="8764">
                  <c:v>104.1145710163745</c:v>
                </c:pt>
                <c:pt idx="8765">
                  <c:v>44.669088168578341</c:v>
                </c:pt>
                <c:pt idx="8766">
                  <c:v>85.811169287810145</c:v>
                </c:pt>
                <c:pt idx="8767">
                  <c:v>145.81965677809342</c:v>
                </c:pt>
                <c:pt idx="8768">
                  <c:v>85.367529204532005</c:v>
                </c:pt>
                <c:pt idx="8769">
                  <c:v>123.47546834262521</c:v>
                </c:pt>
                <c:pt idx="8770">
                  <c:v>161.7982128071653</c:v>
                </c:pt>
                <c:pt idx="8771">
                  <c:v>96.125131884480794</c:v>
                </c:pt>
                <c:pt idx="8772">
                  <c:v>115.54655575015465</c:v>
                </c:pt>
                <c:pt idx="8773">
                  <c:v>32.973373195181928</c:v>
                </c:pt>
                <c:pt idx="8774">
                  <c:v>68.814443994359664</c:v>
                </c:pt>
                <c:pt idx="8775">
                  <c:v>45.300271825570135</c:v>
                </c:pt>
                <c:pt idx="8776">
                  <c:v>97.991198525200758</c:v>
                </c:pt>
                <c:pt idx="8777">
                  <c:v>159.78468864175616</c:v>
                </c:pt>
                <c:pt idx="8778">
                  <c:v>127.81841266757642</c:v>
                </c:pt>
                <c:pt idx="8779">
                  <c:v>134.28622375223941</c:v>
                </c:pt>
                <c:pt idx="8780">
                  <c:v>168.67396530584446</c:v>
                </c:pt>
                <c:pt idx="8781">
                  <c:v>192.00478299194143</c:v>
                </c:pt>
                <c:pt idx="8782">
                  <c:v>185.86996013219667</c:v>
                </c:pt>
                <c:pt idx="8783">
                  <c:v>90.620292842787137</c:v>
                </c:pt>
                <c:pt idx="8784">
                  <c:v>76.793389873964387</c:v>
                </c:pt>
                <c:pt idx="8785">
                  <c:v>85.477644730751123</c:v>
                </c:pt>
                <c:pt idx="8786">
                  <c:v>72.899738424898658</c:v>
                </c:pt>
                <c:pt idx="8787">
                  <c:v>60.518027447159433</c:v>
                </c:pt>
                <c:pt idx="8788">
                  <c:v>76.048994808607162</c:v>
                </c:pt>
                <c:pt idx="8789">
                  <c:v>94.764220982609189</c:v>
                </c:pt>
                <c:pt idx="8790">
                  <c:v>97.478123784983808</c:v>
                </c:pt>
                <c:pt idx="8791">
                  <c:v>172.90258607571528</c:v>
                </c:pt>
                <c:pt idx="8792">
                  <c:v>118.56341462381965</c:v>
                </c:pt>
                <c:pt idx="8793">
                  <c:v>125.95231211316784</c:v>
                </c:pt>
                <c:pt idx="8794">
                  <c:v>106.18467506942963</c:v>
                </c:pt>
                <c:pt idx="8795">
                  <c:v>70.368804461700634</c:v>
                </c:pt>
                <c:pt idx="8796">
                  <c:v>73.090302285612808</c:v>
                </c:pt>
                <c:pt idx="8797">
                  <c:v>71.289787551594699</c:v>
                </c:pt>
                <c:pt idx="8798">
                  <c:v>60.123389233027503</c:v>
                </c:pt>
                <c:pt idx="8799">
                  <c:v>68.49796634420187</c:v>
                </c:pt>
                <c:pt idx="8800">
                  <c:v>56.714257423826496</c:v>
                </c:pt>
                <c:pt idx="8801">
                  <c:v>83.128214164490657</c:v>
                </c:pt>
                <c:pt idx="8802">
                  <c:v>72.721140908203211</c:v>
                </c:pt>
                <c:pt idx="8803">
                  <c:v>109.05752143814782</c:v>
                </c:pt>
                <c:pt idx="8804">
                  <c:v>23.594689715594676</c:v>
                </c:pt>
                <c:pt idx="8805">
                  <c:v>55.362095801919679</c:v>
                </c:pt>
                <c:pt idx="8806">
                  <c:v>47.975986730096466</c:v>
                </c:pt>
                <c:pt idx="8807">
                  <c:v>69.349934253131138</c:v>
                </c:pt>
                <c:pt idx="8808">
                  <c:v>134.41031712664903</c:v>
                </c:pt>
                <c:pt idx="8809">
                  <c:v>157.49566489739101</c:v>
                </c:pt>
                <c:pt idx="8810">
                  <c:v>152.9807431438727</c:v>
                </c:pt>
                <c:pt idx="8811">
                  <c:v>119.11269251866095</c:v>
                </c:pt>
                <c:pt idx="8812">
                  <c:v>106.45873551587063</c:v>
                </c:pt>
                <c:pt idx="8813">
                  <c:v>112.02030698919195</c:v>
                </c:pt>
                <c:pt idx="8814">
                  <c:v>159.83591999995764</c:v>
                </c:pt>
                <c:pt idx="8815">
                  <c:v>146.0445616969451</c:v>
                </c:pt>
                <c:pt idx="8816">
                  <c:v>176.92419262191618</c:v>
                </c:pt>
                <c:pt idx="8817">
                  <c:v>134.92033450265674</c:v>
                </c:pt>
                <c:pt idx="8818">
                  <c:v>124.508793172243</c:v>
                </c:pt>
                <c:pt idx="8819">
                  <c:v>114.45299961788086</c:v>
                </c:pt>
                <c:pt idx="8820">
                  <c:v>140.68812466132476</c:v>
                </c:pt>
                <c:pt idx="8821">
                  <c:v>175.50658292360214</c:v>
                </c:pt>
                <c:pt idx="8822">
                  <c:v>130.65850016498078</c:v>
                </c:pt>
                <c:pt idx="8823">
                  <c:v>57.864569824385285</c:v>
                </c:pt>
                <c:pt idx="8824">
                  <c:v>114.81823279531007</c:v>
                </c:pt>
                <c:pt idx="8825">
                  <c:v>182.26155865798336</c:v>
                </c:pt>
                <c:pt idx="8826">
                  <c:v>178.31557213232549</c:v>
                </c:pt>
                <c:pt idx="8827">
                  <c:v>206.62560974398457</c:v>
                </c:pt>
                <c:pt idx="8828">
                  <c:v>110.59140182910997</c:v>
                </c:pt>
                <c:pt idx="8829">
                  <c:v>74.476957658263387</c:v>
                </c:pt>
                <c:pt idx="8830">
                  <c:v>143.16535999895535</c:v>
                </c:pt>
                <c:pt idx="8831">
                  <c:v>147.37413445196378</c:v>
                </c:pt>
                <c:pt idx="8832">
                  <c:v>136.41319949348363</c:v>
                </c:pt>
                <c:pt idx="8833">
                  <c:v>203.09729159683906</c:v>
                </c:pt>
                <c:pt idx="8834">
                  <c:v>187.07109902261473</c:v>
                </c:pt>
                <c:pt idx="8835">
                  <c:v>140.83850768830516</c:v>
                </c:pt>
                <c:pt idx="8836">
                  <c:v>165.24510872186892</c:v>
                </c:pt>
                <c:pt idx="8837">
                  <c:v>113.78041313865052</c:v>
                </c:pt>
                <c:pt idx="8838">
                  <c:v>164.80324006411084</c:v>
                </c:pt>
                <c:pt idx="8839">
                  <c:v>166.72412536360395</c:v>
                </c:pt>
                <c:pt idx="8840">
                  <c:v>170.58631191561034</c:v>
                </c:pt>
                <c:pt idx="8841">
                  <c:v>154.11714634216875</c:v>
                </c:pt>
                <c:pt idx="8842">
                  <c:v>108.63450915451759</c:v>
                </c:pt>
                <c:pt idx="8843">
                  <c:v>129.99135041310413</c:v>
                </c:pt>
                <c:pt idx="8844">
                  <c:v>139.73887372807627</c:v>
                </c:pt>
                <c:pt idx="8845">
                  <c:v>136.78231763445623</c:v>
                </c:pt>
                <c:pt idx="8846">
                  <c:v>86.873133347025913</c:v>
                </c:pt>
                <c:pt idx="8847">
                  <c:v>126.7792971103429</c:v>
                </c:pt>
                <c:pt idx="8848">
                  <c:v>130.89862449571518</c:v>
                </c:pt>
                <c:pt idx="8849">
                  <c:v>115.61020630600356</c:v>
                </c:pt>
                <c:pt idx="8850">
                  <c:v>135.17832207493061</c:v>
                </c:pt>
                <c:pt idx="8851">
                  <c:v>218.27117923233018</c:v>
                </c:pt>
                <c:pt idx="8852">
                  <c:v>202.79395783993201</c:v>
                </c:pt>
                <c:pt idx="8853">
                  <c:v>246.55050883475701</c:v>
                </c:pt>
                <c:pt idx="8854">
                  <c:v>234.37106338055474</c:v>
                </c:pt>
                <c:pt idx="8855">
                  <c:v>260.6610989610387</c:v>
                </c:pt>
                <c:pt idx="8856">
                  <c:v>312.10666196492775</c:v>
                </c:pt>
                <c:pt idx="8857">
                  <c:v>362.07151225971734</c:v>
                </c:pt>
                <c:pt idx="8858">
                  <c:v>145.52855170678859</c:v>
                </c:pt>
                <c:pt idx="8859">
                  <c:v>128.95587880750335</c:v>
                </c:pt>
                <c:pt idx="8860">
                  <c:v>95.607285172068487</c:v>
                </c:pt>
                <c:pt idx="8861">
                  <c:v>132.58609107347789</c:v>
                </c:pt>
                <c:pt idx="8862">
                  <c:v>128.42585811637042</c:v>
                </c:pt>
                <c:pt idx="8863">
                  <c:v>135.93684479785421</c:v>
                </c:pt>
                <c:pt idx="8864">
                  <c:v>63.335618928923125</c:v>
                </c:pt>
                <c:pt idx="8865">
                  <c:v>122.86871702314826</c:v>
                </c:pt>
                <c:pt idx="8866">
                  <c:v>111.90105445517312</c:v>
                </c:pt>
                <c:pt idx="8867">
                  <c:v>161.12214113931779</c:v>
                </c:pt>
                <c:pt idx="8868">
                  <c:v>99.817167308584658</c:v>
                </c:pt>
                <c:pt idx="8869">
                  <c:v>68.981663417002281</c:v>
                </c:pt>
                <c:pt idx="8870">
                  <c:v>90.321761610520952</c:v>
                </c:pt>
                <c:pt idx="8871">
                  <c:v>106.57362756407977</c:v>
                </c:pt>
                <c:pt idx="8872">
                  <c:v>126.91191434547238</c:v>
                </c:pt>
                <c:pt idx="8873">
                  <c:v>168.46125234708541</c:v>
                </c:pt>
                <c:pt idx="8874">
                  <c:v>81.668099644771729</c:v>
                </c:pt>
                <c:pt idx="8875">
                  <c:v>103.9852178910855</c:v>
                </c:pt>
                <c:pt idx="8876">
                  <c:v>104.25846535832724</c:v>
                </c:pt>
                <c:pt idx="8877">
                  <c:v>187.3533264538674</c:v>
                </c:pt>
                <c:pt idx="8878">
                  <c:v>123.02324261398937</c:v>
                </c:pt>
                <c:pt idx="8879">
                  <c:v>89.285769747469686</c:v>
                </c:pt>
                <c:pt idx="8880">
                  <c:v>84.168149501962176</c:v>
                </c:pt>
                <c:pt idx="8881">
                  <c:v>69.1038316199717</c:v>
                </c:pt>
                <c:pt idx="8882">
                  <c:v>113.767323844719</c:v>
                </c:pt>
                <c:pt idx="8883">
                  <c:v>68.678976763265737</c:v>
                </c:pt>
                <c:pt idx="8884">
                  <c:v>109.99928367463784</c:v>
                </c:pt>
                <c:pt idx="8885">
                  <c:v>124.84012288367191</c:v>
                </c:pt>
                <c:pt idx="8886">
                  <c:v>154.73826903225481</c:v>
                </c:pt>
                <c:pt idx="8887">
                  <c:v>177.52089586021492</c:v>
                </c:pt>
                <c:pt idx="8888">
                  <c:v>167.50238486465403</c:v>
                </c:pt>
                <c:pt idx="8889">
                  <c:v>162.86211388407156</c:v>
                </c:pt>
                <c:pt idx="8890">
                  <c:v>217.15635752891163</c:v>
                </c:pt>
                <c:pt idx="8891">
                  <c:v>147.69406620225934</c:v>
                </c:pt>
                <c:pt idx="8892">
                  <c:v>150.74985878748947</c:v>
                </c:pt>
                <c:pt idx="8893">
                  <c:v>143.43098912707086</c:v>
                </c:pt>
                <c:pt idx="8894">
                  <c:v>203.763998211489</c:v>
                </c:pt>
                <c:pt idx="8895">
                  <c:v>185.44616823809753</c:v>
                </c:pt>
                <c:pt idx="8896">
                  <c:v>230.16432187386266</c:v>
                </c:pt>
                <c:pt idx="8897">
                  <c:v>265.97381964583127</c:v>
                </c:pt>
                <c:pt idx="8898">
                  <c:v>320.15019025758454</c:v>
                </c:pt>
                <c:pt idx="8899">
                  <c:v>311.66689451290301</c:v>
                </c:pt>
                <c:pt idx="8900">
                  <c:v>453.18762146499131</c:v>
                </c:pt>
                <c:pt idx="8901">
                  <c:v>624.86687694958164</c:v>
                </c:pt>
                <c:pt idx="8902">
                  <c:v>763.26902040441632</c:v>
                </c:pt>
                <c:pt idx="8903">
                  <c:v>833.49103672627314</c:v>
                </c:pt>
                <c:pt idx="8904">
                  <c:v>841.49981382274495</c:v>
                </c:pt>
                <c:pt idx="8905">
                  <c:v>750.04231078096939</c:v>
                </c:pt>
                <c:pt idx="8906">
                  <c:v>469.13571926650246</c:v>
                </c:pt>
                <c:pt idx="8907">
                  <c:v>487.35916155862753</c:v>
                </c:pt>
                <c:pt idx="8908">
                  <c:v>494.5574894020545</c:v>
                </c:pt>
                <c:pt idx="8909">
                  <c:v>421.88220442552</c:v>
                </c:pt>
                <c:pt idx="8910">
                  <c:v>326.47171854738087</c:v>
                </c:pt>
                <c:pt idx="8911">
                  <c:v>413.25387689515503</c:v>
                </c:pt>
                <c:pt idx="8912">
                  <c:v>361.373524849099</c:v>
                </c:pt>
                <c:pt idx="8913">
                  <c:v>321.30892720890404</c:v>
                </c:pt>
                <c:pt idx="8914">
                  <c:v>326.80023770644755</c:v>
                </c:pt>
                <c:pt idx="8915">
                  <c:v>290.73252600925605</c:v>
                </c:pt>
                <c:pt idx="8916">
                  <c:v>183.20065928785445</c:v>
                </c:pt>
                <c:pt idx="8917">
                  <c:v>179.29043842867856</c:v>
                </c:pt>
                <c:pt idx="8918">
                  <c:v>188.38992975994719</c:v>
                </c:pt>
                <c:pt idx="8919">
                  <c:v>230.11177795036315</c:v>
                </c:pt>
                <c:pt idx="8920">
                  <c:v>216.04035642849743</c:v>
                </c:pt>
                <c:pt idx="8921">
                  <c:v>338.3094149436871</c:v>
                </c:pt>
                <c:pt idx="8922">
                  <c:v>395.5855236897429</c:v>
                </c:pt>
                <c:pt idx="8923">
                  <c:v>326.86307508493218</c:v>
                </c:pt>
                <c:pt idx="8924">
                  <c:v>241.49957250751396</c:v>
                </c:pt>
                <c:pt idx="8925">
                  <c:v>180.01250639476194</c:v>
                </c:pt>
                <c:pt idx="8926">
                  <c:v>184.93966840316594</c:v>
                </c:pt>
                <c:pt idx="8927">
                  <c:v>155.84117487276876</c:v>
                </c:pt>
                <c:pt idx="8928">
                  <c:v>135.65916784315385</c:v>
                </c:pt>
                <c:pt idx="8929">
                  <c:v>144.96560600052194</c:v>
                </c:pt>
                <c:pt idx="8930">
                  <c:v>193.46370502183953</c:v>
                </c:pt>
                <c:pt idx="8931">
                  <c:v>131.07309792534011</c:v>
                </c:pt>
                <c:pt idx="8932">
                  <c:v>165.7421391957474</c:v>
                </c:pt>
                <c:pt idx="8933">
                  <c:v>172.21239012805864</c:v>
                </c:pt>
                <c:pt idx="8934">
                  <c:v>185.34604319267478</c:v>
                </c:pt>
                <c:pt idx="8935">
                  <c:v>206.10640018688983</c:v>
                </c:pt>
                <c:pt idx="8936">
                  <c:v>177.23737299657898</c:v>
                </c:pt>
                <c:pt idx="8937">
                  <c:v>138.26185647335041</c:v>
                </c:pt>
                <c:pt idx="8938">
                  <c:v>230.97210110937263</c:v>
                </c:pt>
                <c:pt idx="8939">
                  <c:v>122.08369643184801</c:v>
                </c:pt>
                <c:pt idx="8940">
                  <c:v>96.71488239619616</c:v>
                </c:pt>
                <c:pt idx="8941">
                  <c:v>84.490026128318362</c:v>
                </c:pt>
                <c:pt idx="8942">
                  <c:v>36.497593972913933</c:v>
                </c:pt>
                <c:pt idx="8943">
                  <c:v>83.442997992272311</c:v>
                </c:pt>
                <c:pt idx="8944">
                  <c:v>54.280707997497018</c:v>
                </c:pt>
                <c:pt idx="8945">
                  <c:v>93.068992066552326</c:v>
                </c:pt>
                <c:pt idx="8946">
                  <c:v>107.4939062106281</c:v>
                </c:pt>
                <c:pt idx="8947">
                  <c:v>121.51833969642158</c:v>
                </c:pt>
                <c:pt idx="8948">
                  <c:v>164.28656546965212</c:v>
                </c:pt>
                <c:pt idx="8949">
                  <c:v>263.99368052067518</c:v>
                </c:pt>
                <c:pt idx="8950">
                  <c:v>349.68892294042877</c:v>
                </c:pt>
                <c:pt idx="8951">
                  <c:v>407.45996199455391</c:v>
                </c:pt>
                <c:pt idx="8952">
                  <c:v>301.43129661396677</c:v>
                </c:pt>
                <c:pt idx="8953">
                  <c:v>284.36799135617809</c:v>
                </c:pt>
                <c:pt idx="8954">
                  <c:v>175.54913867021412</c:v>
                </c:pt>
                <c:pt idx="8955">
                  <c:v>107.01254045364037</c:v>
                </c:pt>
                <c:pt idx="8956">
                  <c:v>94.096860152667077</c:v>
                </c:pt>
                <c:pt idx="8957">
                  <c:v>45.612267980289189</c:v>
                </c:pt>
                <c:pt idx="8958">
                  <c:v>45.193009403047355</c:v>
                </c:pt>
                <c:pt idx="8959">
                  <c:v>84.064178519288419</c:v>
                </c:pt>
                <c:pt idx="8960">
                  <c:v>115.80974323373364</c:v>
                </c:pt>
                <c:pt idx="8961">
                  <c:v>109.08885720521737</c:v>
                </c:pt>
                <c:pt idx="8962">
                  <c:v>129.36877323528009</c:v>
                </c:pt>
                <c:pt idx="8963">
                  <c:v>73.053429671160345</c:v>
                </c:pt>
                <c:pt idx="8964">
                  <c:v>45.748909654222089</c:v>
                </c:pt>
                <c:pt idx="8965">
                  <c:v>54.789633059053166</c:v>
                </c:pt>
                <c:pt idx="8966">
                  <c:v>87.129816262358901</c:v>
                </c:pt>
                <c:pt idx="8967">
                  <c:v>51.932223256048111</c:v>
                </c:pt>
                <c:pt idx="8968">
                  <c:v>146.99801611015343</c:v>
                </c:pt>
                <c:pt idx="8969">
                  <c:v>139.56608619015253</c:v>
                </c:pt>
                <c:pt idx="8970">
                  <c:v>154.94123183345508</c:v>
                </c:pt>
                <c:pt idx="8971">
                  <c:v>197.28576149036172</c:v>
                </c:pt>
                <c:pt idx="8972">
                  <c:v>171.96054522656826</c:v>
                </c:pt>
                <c:pt idx="8973">
                  <c:v>66.991043967685215</c:v>
                </c:pt>
                <c:pt idx="8974">
                  <c:v>128.9145063980107</c:v>
                </c:pt>
                <c:pt idx="8975">
                  <c:v>74.90998442136015</c:v>
                </c:pt>
                <c:pt idx="8976">
                  <c:v>126.61073340728728</c:v>
                </c:pt>
                <c:pt idx="8977">
                  <c:v>157.60047005727068</c:v>
                </c:pt>
                <c:pt idx="8978">
                  <c:v>263.34859132169657</c:v>
                </c:pt>
                <c:pt idx="8979">
                  <c:v>138.4186255561136</c:v>
                </c:pt>
                <c:pt idx="8980">
                  <c:v>110.21903081978112</c:v>
                </c:pt>
                <c:pt idx="8981">
                  <c:v>80.705070345535731</c:v>
                </c:pt>
                <c:pt idx="8982">
                  <c:v>74.793231708460453</c:v>
                </c:pt>
                <c:pt idx="8983">
                  <c:v>156.36705686205582</c:v>
                </c:pt>
                <c:pt idx="8984">
                  <c:v>64.292943195036429</c:v>
                </c:pt>
                <c:pt idx="8985">
                  <c:v>46.75594486385296</c:v>
                </c:pt>
                <c:pt idx="8986">
                  <c:v>129.91478192329816</c:v>
                </c:pt>
                <c:pt idx="8987">
                  <c:v>63.759708950611596</c:v>
                </c:pt>
                <c:pt idx="8988">
                  <c:v>139.04997795987242</c:v>
                </c:pt>
                <c:pt idx="8989">
                  <c:v>161.06506056538896</c:v>
                </c:pt>
                <c:pt idx="8990">
                  <c:v>141.34387539250415</c:v>
                </c:pt>
                <c:pt idx="8991">
                  <c:v>110.40099119480115</c:v>
                </c:pt>
                <c:pt idx="8992">
                  <c:v>85.714324667037943</c:v>
                </c:pt>
                <c:pt idx="8993">
                  <c:v>76.043635469269518</c:v>
                </c:pt>
                <c:pt idx="8994">
                  <c:v>67.814153100013442</c:v>
                </c:pt>
                <c:pt idx="8995">
                  <c:v>147.40568234059859</c:v>
                </c:pt>
                <c:pt idx="8996">
                  <c:v>225.96782211008221</c:v>
                </c:pt>
                <c:pt idx="8997">
                  <c:v>129.11719137252706</c:v>
                </c:pt>
                <c:pt idx="8998">
                  <c:v>125.44084907363194</c:v>
                </c:pt>
                <c:pt idx="8999">
                  <c:v>69.678042576103081</c:v>
                </c:pt>
                <c:pt idx="9000">
                  <c:v>92.000009314087208</c:v>
                </c:pt>
                <c:pt idx="9001">
                  <c:v>29.805803666034404</c:v>
                </c:pt>
                <c:pt idx="9002">
                  <c:v>107.88215353085846</c:v>
                </c:pt>
                <c:pt idx="9003">
                  <c:v>66.402560880381856</c:v>
                </c:pt>
                <c:pt idx="9004">
                  <c:v>58.209342085542346</c:v>
                </c:pt>
                <c:pt idx="9005">
                  <c:v>131.67378591916435</c:v>
                </c:pt>
                <c:pt idx="9006">
                  <c:v>188.34044385585824</c:v>
                </c:pt>
                <c:pt idx="9007">
                  <c:v>216.7304410079484</c:v>
                </c:pt>
                <c:pt idx="9008">
                  <c:v>143.63450392449104</c:v>
                </c:pt>
                <c:pt idx="9009">
                  <c:v>105.90909346295014</c:v>
                </c:pt>
                <c:pt idx="9010">
                  <c:v>62.178205753590497</c:v>
                </c:pt>
                <c:pt idx="9011">
                  <c:v>111.91093716064636</c:v>
                </c:pt>
                <c:pt idx="9012">
                  <c:v>93.019105118199604</c:v>
                </c:pt>
                <c:pt idx="9013">
                  <c:v>96.220447047217732</c:v>
                </c:pt>
                <c:pt idx="9014">
                  <c:v>105.25169910486693</c:v>
                </c:pt>
                <c:pt idx="9015">
                  <c:v>91.404871391685546</c:v>
                </c:pt>
                <c:pt idx="9016">
                  <c:v>57.094077003886241</c:v>
                </c:pt>
                <c:pt idx="9017">
                  <c:v>55.912192236674663</c:v>
                </c:pt>
                <c:pt idx="9018">
                  <c:v>125.3546030904256</c:v>
                </c:pt>
                <c:pt idx="9019">
                  <c:v>64.189263154632613</c:v>
                </c:pt>
                <c:pt idx="9020">
                  <c:v>60.784640095451905</c:v>
                </c:pt>
                <c:pt idx="9021">
                  <c:v>59.509401391187779</c:v>
                </c:pt>
                <c:pt idx="9022">
                  <c:v>75.727514804813538</c:v>
                </c:pt>
                <c:pt idx="9023">
                  <c:v>98.057270583128002</c:v>
                </c:pt>
                <c:pt idx="9024">
                  <c:v>84.88238562242438</c:v>
                </c:pt>
                <c:pt idx="9025">
                  <c:v>81.228752089600718</c:v>
                </c:pt>
                <c:pt idx="9026">
                  <c:v>112.89435353504942</c:v>
                </c:pt>
                <c:pt idx="9027">
                  <c:v>105.88718826495963</c:v>
                </c:pt>
                <c:pt idx="9028">
                  <c:v>123.08416063792995</c:v>
                </c:pt>
                <c:pt idx="9029">
                  <c:v>113.55574793336193</c:v>
                </c:pt>
                <c:pt idx="9030">
                  <c:v>83.69094084059445</c:v>
                </c:pt>
                <c:pt idx="9031">
                  <c:v>85.323651305201153</c:v>
                </c:pt>
                <c:pt idx="9032">
                  <c:v>43.052687393741849</c:v>
                </c:pt>
                <c:pt idx="9033">
                  <c:v>106.76381713925062</c:v>
                </c:pt>
                <c:pt idx="9034">
                  <c:v>106.64714337693547</c:v>
                </c:pt>
                <c:pt idx="9035">
                  <c:v>95.731455078005922</c:v>
                </c:pt>
                <c:pt idx="9036">
                  <c:v>123.19993710077415</c:v>
                </c:pt>
                <c:pt idx="9037">
                  <c:v>100.92069668652974</c:v>
                </c:pt>
                <c:pt idx="9038">
                  <c:v>81.857558731990309</c:v>
                </c:pt>
                <c:pt idx="9039">
                  <c:v>107.03070451095967</c:v>
                </c:pt>
                <c:pt idx="9040">
                  <c:v>131.53621603179366</c:v>
                </c:pt>
                <c:pt idx="9041">
                  <c:v>84.226040149987398</c:v>
                </c:pt>
                <c:pt idx="9042">
                  <c:v>125.83150103617209</c:v>
                </c:pt>
                <c:pt idx="9043">
                  <c:v>117.97562626256536</c:v>
                </c:pt>
                <c:pt idx="9044">
                  <c:v>34.438246595167342</c:v>
                </c:pt>
                <c:pt idx="9045">
                  <c:v>58.949928086445254</c:v>
                </c:pt>
                <c:pt idx="9046">
                  <c:v>62.44418850705987</c:v>
                </c:pt>
                <c:pt idx="9047">
                  <c:v>54.807379889855881</c:v>
                </c:pt>
                <c:pt idx="9048">
                  <c:v>100.51914051956305</c:v>
                </c:pt>
                <c:pt idx="9049">
                  <c:v>97.439217163307646</c:v>
                </c:pt>
                <c:pt idx="9050">
                  <c:v>93.208165342771466</c:v>
                </c:pt>
                <c:pt idx="9051">
                  <c:v>101.80917801313652</c:v>
                </c:pt>
                <c:pt idx="9052">
                  <c:v>95.203833634056352</c:v>
                </c:pt>
                <c:pt idx="9053">
                  <c:v>21.398402532309131</c:v>
                </c:pt>
                <c:pt idx="9054">
                  <c:v>71.328920203975798</c:v>
                </c:pt>
                <c:pt idx="9055">
                  <c:v>76.476068370362839</c:v>
                </c:pt>
                <c:pt idx="9056">
                  <c:v>48.340678090993954</c:v>
                </c:pt>
                <c:pt idx="9057">
                  <c:v>118.64583214770155</c:v>
                </c:pt>
                <c:pt idx="9058">
                  <c:v>88.404810758161702</c:v>
                </c:pt>
                <c:pt idx="9059">
                  <c:v>159.48227648292087</c:v>
                </c:pt>
                <c:pt idx="9060">
                  <c:v>118.44850748505662</c:v>
                </c:pt>
                <c:pt idx="9061">
                  <c:v>124.13273738140552</c:v>
                </c:pt>
                <c:pt idx="9062">
                  <c:v>167.12243367216541</c:v>
                </c:pt>
                <c:pt idx="9063">
                  <c:v>164.74925858896364</c:v>
                </c:pt>
                <c:pt idx="9064">
                  <c:v>107.88399581918191</c:v>
                </c:pt>
                <c:pt idx="9065">
                  <c:v>76.617498015753853</c:v>
                </c:pt>
                <c:pt idx="9066">
                  <c:v>98.886199125433208</c:v>
                </c:pt>
                <c:pt idx="9067">
                  <c:v>88.733760736001912</c:v>
                </c:pt>
                <c:pt idx="9068">
                  <c:v>39.137140453716945</c:v>
                </c:pt>
                <c:pt idx="9069">
                  <c:v>126.75823910739966</c:v>
                </c:pt>
                <c:pt idx="9070">
                  <c:v>172.70134963100105</c:v>
                </c:pt>
                <c:pt idx="9071">
                  <c:v>133.69978556684993</c:v>
                </c:pt>
                <c:pt idx="9072">
                  <c:v>100.25893087207065</c:v>
                </c:pt>
                <c:pt idx="9073">
                  <c:v>54.550960234635546</c:v>
                </c:pt>
                <c:pt idx="9074">
                  <c:v>66.460765213848433</c:v>
                </c:pt>
                <c:pt idx="9075">
                  <c:v>73.591102049170445</c:v>
                </c:pt>
                <c:pt idx="9076">
                  <c:v>88.019683808361975</c:v>
                </c:pt>
                <c:pt idx="9077">
                  <c:v>75.449486824582252</c:v>
                </c:pt>
                <c:pt idx="9078">
                  <c:v>72.399225662597743</c:v>
                </c:pt>
                <c:pt idx="9079">
                  <c:v>58.268405294719038</c:v>
                </c:pt>
                <c:pt idx="9080">
                  <c:v>57.172706821997942</c:v>
                </c:pt>
                <c:pt idx="9081">
                  <c:v>58.310146517413934</c:v>
                </c:pt>
                <c:pt idx="9082">
                  <c:v>83.705811247436827</c:v>
                </c:pt>
                <c:pt idx="9083">
                  <c:v>64.794988000462581</c:v>
                </c:pt>
                <c:pt idx="9084">
                  <c:v>59.830695704091497</c:v>
                </c:pt>
                <c:pt idx="9085">
                  <c:v>141.70890936801899</c:v>
                </c:pt>
                <c:pt idx="9086">
                  <c:v>66.197982909694261</c:v>
                </c:pt>
                <c:pt idx="9087">
                  <c:v>47.609034558689331</c:v>
                </c:pt>
                <c:pt idx="9088">
                  <c:v>90.625732849706452</c:v>
                </c:pt>
                <c:pt idx="9089">
                  <c:v>118.40765272337759</c:v>
                </c:pt>
                <c:pt idx="9090">
                  <c:v>167.15914338754737</c:v>
                </c:pt>
                <c:pt idx="9091">
                  <c:v>107.23641849180038</c:v>
                </c:pt>
                <c:pt idx="9092">
                  <c:v>56.177525047926693</c:v>
                </c:pt>
                <c:pt idx="9093">
                  <c:v>43.730539468422343</c:v>
                </c:pt>
                <c:pt idx="9094">
                  <c:v>121.70524514337028</c:v>
                </c:pt>
                <c:pt idx="9095">
                  <c:v>81.699625545410143</c:v>
                </c:pt>
                <c:pt idx="9096">
                  <c:v>74.585079461285218</c:v>
                </c:pt>
                <c:pt idx="9097">
                  <c:v>69.035720808646602</c:v>
                </c:pt>
                <c:pt idx="9098">
                  <c:v>99.332926870072612</c:v>
                </c:pt>
                <c:pt idx="9099">
                  <c:v>167.58427464181966</c:v>
                </c:pt>
                <c:pt idx="9100">
                  <c:v>185.3048909831524</c:v>
                </c:pt>
                <c:pt idx="9101">
                  <c:v>187.67092778858094</c:v>
                </c:pt>
                <c:pt idx="9102">
                  <c:v>182.57123244651547</c:v>
                </c:pt>
                <c:pt idx="9103">
                  <c:v>106.836985513207</c:v>
                </c:pt>
                <c:pt idx="9104">
                  <c:v>107.27975745872456</c:v>
                </c:pt>
                <c:pt idx="9105">
                  <c:v>140.19707039975333</c:v>
                </c:pt>
                <c:pt idx="9106">
                  <c:v>106.90165549261914</c:v>
                </c:pt>
                <c:pt idx="9107">
                  <c:v>74.954164033574486</c:v>
                </c:pt>
                <c:pt idx="9108">
                  <c:v>121.25598714656482</c:v>
                </c:pt>
                <c:pt idx="9109">
                  <c:v>172.10718914676204</c:v>
                </c:pt>
                <c:pt idx="9110">
                  <c:v>178.29645439628675</c:v>
                </c:pt>
                <c:pt idx="9111">
                  <c:v>192.83929224157737</c:v>
                </c:pt>
                <c:pt idx="9112">
                  <c:v>208.5964134311163</c:v>
                </c:pt>
                <c:pt idx="9113">
                  <c:v>120.41988912375056</c:v>
                </c:pt>
                <c:pt idx="9114">
                  <c:v>67.905776295031018</c:v>
                </c:pt>
                <c:pt idx="9115">
                  <c:v>57.563827653052456</c:v>
                </c:pt>
                <c:pt idx="9116">
                  <c:v>218.97786463082656</c:v>
                </c:pt>
                <c:pt idx="9117">
                  <c:v>197.20818131441075</c:v>
                </c:pt>
                <c:pt idx="9118">
                  <c:v>105.1304568181217</c:v>
                </c:pt>
                <c:pt idx="9119">
                  <c:v>113.68798755830115</c:v>
                </c:pt>
                <c:pt idx="9120">
                  <c:v>82.664361858035392</c:v>
                </c:pt>
                <c:pt idx="9121">
                  <c:v>109.38385921931589</c:v>
                </c:pt>
                <c:pt idx="9122">
                  <c:v>113.82731509951627</c:v>
                </c:pt>
                <c:pt idx="9123">
                  <c:v>77.356276692661524</c:v>
                </c:pt>
                <c:pt idx="9124">
                  <c:v>153.85574714655502</c:v>
                </c:pt>
                <c:pt idx="9125">
                  <c:v>169.2206524225077</c:v>
                </c:pt>
                <c:pt idx="9126">
                  <c:v>125.79912722414076</c:v>
                </c:pt>
                <c:pt idx="9127">
                  <c:v>118.58580247360615</c:v>
                </c:pt>
                <c:pt idx="9128">
                  <c:v>181.17571729646681</c:v>
                </c:pt>
                <c:pt idx="9129">
                  <c:v>201.72001612960537</c:v>
                </c:pt>
                <c:pt idx="9130">
                  <c:v>294.46600311318338</c:v>
                </c:pt>
                <c:pt idx="9131">
                  <c:v>413.46944154812564</c:v>
                </c:pt>
                <c:pt idx="9132">
                  <c:v>460.51319492056621</c:v>
                </c:pt>
                <c:pt idx="9133">
                  <c:v>359.0774473431635</c:v>
                </c:pt>
                <c:pt idx="9134">
                  <c:v>296.39729029952053</c:v>
                </c:pt>
                <c:pt idx="9135">
                  <c:v>214.30089086622655</c:v>
                </c:pt>
                <c:pt idx="9136">
                  <c:v>171.51704259493221</c:v>
                </c:pt>
                <c:pt idx="9137">
                  <c:v>181.88614524020792</c:v>
                </c:pt>
                <c:pt idx="9138">
                  <c:v>154.52468881275513</c:v>
                </c:pt>
                <c:pt idx="9139">
                  <c:v>148.63193259836734</c:v>
                </c:pt>
                <c:pt idx="9140">
                  <c:v>188.15694635411728</c:v>
                </c:pt>
                <c:pt idx="9141">
                  <c:v>254.71733389991942</c:v>
                </c:pt>
                <c:pt idx="9142">
                  <c:v>204.13120838534752</c:v>
                </c:pt>
                <c:pt idx="9143">
                  <c:v>159.81279023952763</c:v>
                </c:pt>
                <c:pt idx="9144">
                  <c:v>163.81138032696862</c:v>
                </c:pt>
                <c:pt idx="9145">
                  <c:v>145.48263455730427</c:v>
                </c:pt>
                <c:pt idx="9146">
                  <c:v>101.99877490414352</c:v>
                </c:pt>
                <c:pt idx="9147">
                  <c:v>190.98305964084651</c:v>
                </c:pt>
                <c:pt idx="9148">
                  <c:v>227.90557338604594</c:v>
                </c:pt>
                <c:pt idx="9149">
                  <c:v>190.20581862653469</c:v>
                </c:pt>
                <c:pt idx="9150">
                  <c:v>165.56604797226899</c:v>
                </c:pt>
                <c:pt idx="9151">
                  <c:v>166.23608774973275</c:v>
                </c:pt>
                <c:pt idx="9152">
                  <c:v>153.9483655602636</c:v>
                </c:pt>
                <c:pt idx="9153">
                  <c:v>230.26129768484134</c:v>
                </c:pt>
                <c:pt idx="9154">
                  <c:v>313.45257144917196</c:v>
                </c:pt>
                <c:pt idx="9155">
                  <c:v>299.33856705643819</c:v>
                </c:pt>
                <c:pt idx="9156">
                  <c:v>218.52705644973767</c:v>
                </c:pt>
                <c:pt idx="9157">
                  <c:v>178.42613583830499</c:v>
                </c:pt>
                <c:pt idx="9158">
                  <c:v>237.68421583555897</c:v>
                </c:pt>
                <c:pt idx="9159">
                  <c:v>232.44259244877134</c:v>
                </c:pt>
                <c:pt idx="9160">
                  <c:v>269.71988758142209</c:v>
                </c:pt>
                <c:pt idx="9161">
                  <c:v>184.87412701356976</c:v>
                </c:pt>
                <c:pt idx="9162">
                  <c:v>263.4915221132058</c:v>
                </c:pt>
                <c:pt idx="9163">
                  <c:v>163.50178344487239</c:v>
                </c:pt>
                <c:pt idx="9164">
                  <c:v>141.45118587887359</c:v>
                </c:pt>
                <c:pt idx="9165">
                  <c:v>87.450341743440546</c:v>
                </c:pt>
                <c:pt idx="9166">
                  <c:v>55.474932893499258</c:v>
                </c:pt>
                <c:pt idx="9167">
                  <c:v>105.1326372873111</c:v>
                </c:pt>
                <c:pt idx="9168">
                  <c:v>149.3505673780154</c:v>
                </c:pt>
                <c:pt idx="9169">
                  <c:v>176.24140420266616</c:v>
                </c:pt>
                <c:pt idx="9170">
                  <c:v>105.80720639955939</c:v>
                </c:pt>
                <c:pt idx="9171">
                  <c:v>130.12731546019089</c:v>
                </c:pt>
                <c:pt idx="9172">
                  <c:v>137.35409242553084</c:v>
                </c:pt>
                <c:pt idx="9173">
                  <c:v>198.13292635959448</c:v>
                </c:pt>
                <c:pt idx="9174">
                  <c:v>215.29469693889558</c:v>
                </c:pt>
                <c:pt idx="9175">
                  <c:v>219.2874361971586</c:v>
                </c:pt>
                <c:pt idx="9176">
                  <c:v>194.29031768746125</c:v>
                </c:pt>
                <c:pt idx="9177">
                  <c:v>202.93607281765736</c:v>
                </c:pt>
                <c:pt idx="9178">
                  <c:v>197.78260678215256</c:v>
                </c:pt>
                <c:pt idx="9179">
                  <c:v>173.48244076994422</c:v>
                </c:pt>
                <c:pt idx="9180">
                  <c:v>118.76041302281001</c:v>
                </c:pt>
                <c:pt idx="9181">
                  <c:v>134.53292797098419</c:v>
                </c:pt>
                <c:pt idx="9182">
                  <c:v>285.57435730848903</c:v>
                </c:pt>
                <c:pt idx="9183">
                  <c:v>377.19883390502548</c:v>
                </c:pt>
                <c:pt idx="9184">
                  <c:v>222.46079856903526</c:v>
                </c:pt>
                <c:pt idx="9185">
                  <c:v>259.15316901256244</c:v>
                </c:pt>
                <c:pt idx="9186">
                  <c:v>233.28001710358163</c:v>
                </c:pt>
                <c:pt idx="9187">
                  <c:v>144.60217826897011</c:v>
                </c:pt>
                <c:pt idx="9188">
                  <c:v>143.58355366227721</c:v>
                </c:pt>
                <c:pt idx="9189">
                  <c:v>146.14768533639165</c:v>
                </c:pt>
                <c:pt idx="9190">
                  <c:v>150.5760958220809</c:v>
                </c:pt>
                <c:pt idx="9191">
                  <c:v>88.692970575691945</c:v>
                </c:pt>
                <c:pt idx="9192">
                  <c:v>126.27558424239434</c:v>
                </c:pt>
                <c:pt idx="9193">
                  <c:v>251.90659168444782</c:v>
                </c:pt>
                <c:pt idx="9194">
                  <c:v>252.22470055914059</c:v>
                </c:pt>
                <c:pt idx="9195">
                  <c:v>236.0546953393175</c:v>
                </c:pt>
                <c:pt idx="9196">
                  <c:v>317.8928412966676</c:v>
                </c:pt>
                <c:pt idx="9197">
                  <c:v>242.2770037486751</c:v>
                </c:pt>
                <c:pt idx="9198">
                  <c:v>183.15431410910278</c:v>
                </c:pt>
                <c:pt idx="9199">
                  <c:v>92.230064778481506</c:v>
                </c:pt>
                <c:pt idx="9200">
                  <c:v>66.936882878751007</c:v>
                </c:pt>
                <c:pt idx="9201">
                  <c:v>123.53174304590439</c:v>
                </c:pt>
                <c:pt idx="9202">
                  <c:v>94.957660770529046</c:v>
                </c:pt>
                <c:pt idx="9203">
                  <c:v>88.769797208095639</c:v>
                </c:pt>
                <c:pt idx="9204">
                  <c:v>95.827063548511447</c:v>
                </c:pt>
                <c:pt idx="9205">
                  <c:v>129.03101823914466</c:v>
                </c:pt>
                <c:pt idx="9206">
                  <c:v>136.39901468185857</c:v>
                </c:pt>
                <c:pt idx="9207">
                  <c:v>136.05213922169918</c:v>
                </c:pt>
                <c:pt idx="9208">
                  <c:v>106.1650891847906</c:v>
                </c:pt>
                <c:pt idx="9209">
                  <c:v>102.46983844888814</c:v>
                </c:pt>
                <c:pt idx="9210">
                  <c:v>95.832629487978835</c:v>
                </c:pt>
                <c:pt idx="9211">
                  <c:v>69.225388084449506</c:v>
                </c:pt>
                <c:pt idx="9212">
                  <c:v>97.854233831027258</c:v>
                </c:pt>
                <c:pt idx="9213">
                  <c:v>152.40086051933272</c:v>
                </c:pt>
                <c:pt idx="9214">
                  <c:v>143.45183898293703</c:v>
                </c:pt>
                <c:pt idx="9215">
                  <c:v>142.49475295485212</c:v>
                </c:pt>
                <c:pt idx="9216">
                  <c:v>168.80674271391652</c:v>
                </c:pt>
                <c:pt idx="9217">
                  <c:v>120.65186048235901</c:v>
                </c:pt>
                <c:pt idx="9218">
                  <c:v>111.46547912959859</c:v>
                </c:pt>
                <c:pt idx="9219">
                  <c:v>157.45667319446756</c:v>
                </c:pt>
                <c:pt idx="9220">
                  <c:v>128.67354779634167</c:v>
                </c:pt>
                <c:pt idx="9221">
                  <c:v>99.611223949632716</c:v>
                </c:pt>
                <c:pt idx="9222">
                  <c:v>111.42573101997934</c:v>
                </c:pt>
                <c:pt idx="9223">
                  <c:v>117.7548807731459</c:v>
                </c:pt>
                <c:pt idx="9224">
                  <c:v>204.02126219459211</c:v>
                </c:pt>
                <c:pt idx="9225">
                  <c:v>151.35596385091222</c:v>
                </c:pt>
                <c:pt idx="9226">
                  <c:v>151.25977517492601</c:v>
                </c:pt>
                <c:pt idx="9227">
                  <c:v>94.351791916158504</c:v>
                </c:pt>
                <c:pt idx="9228">
                  <c:v>108.30522484175836</c:v>
                </c:pt>
                <c:pt idx="9229">
                  <c:v>273.44769753504676</c:v>
                </c:pt>
                <c:pt idx="9230">
                  <c:v>267.38946831395026</c:v>
                </c:pt>
                <c:pt idx="9231">
                  <c:v>209.06041625481058</c:v>
                </c:pt>
                <c:pt idx="9232">
                  <c:v>227.34507972091333</c:v>
                </c:pt>
                <c:pt idx="9233">
                  <c:v>189.67927872463542</c:v>
                </c:pt>
                <c:pt idx="9234">
                  <c:v>137.28435263956851</c:v>
                </c:pt>
                <c:pt idx="9235">
                  <c:v>107.04440198174215</c:v>
                </c:pt>
                <c:pt idx="9236">
                  <c:v>115.51580012697147</c:v>
                </c:pt>
                <c:pt idx="9237">
                  <c:v>112.48338905434585</c:v>
                </c:pt>
                <c:pt idx="9238">
                  <c:v>186.87745890983538</c:v>
                </c:pt>
                <c:pt idx="9239">
                  <c:v>144.1657062477959</c:v>
                </c:pt>
                <c:pt idx="9240">
                  <c:v>139.48115460394712</c:v>
                </c:pt>
                <c:pt idx="9241">
                  <c:v>107.89660643000215</c:v>
                </c:pt>
                <c:pt idx="9242">
                  <c:v>93.275433451267503</c:v>
                </c:pt>
                <c:pt idx="9243">
                  <c:v>154.03639302504442</c:v>
                </c:pt>
                <c:pt idx="9244">
                  <c:v>170.82627582837137</c:v>
                </c:pt>
                <c:pt idx="9245">
                  <c:v>190.43921632164458</c:v>
                </c:pt>
                <c:pt idx="9246">
                  <c:v>93.426213996576166</c:v>
                </c:pt>
                <c:pt idx="9247">
                  <c:v>148.97548353336052</c:v>
                </c:pt>
                <c:pt idx="9248">
                  <c:v>266.32534778376879</c:v>
                </c:pt>
                <c:pt idx="9249">
                  <c:v>184.72272847859918</c:v>
                </c:pt>
                <c:pt idx="9250">
                  <c:v>182.29310503314261</c:v>
                </c:pt>
                <c:pt idx="9251">
                  <c:v>180.48155888388703</c:v>
                </c:pt>
                <c:pt idx="9252">
                  <c:v>173.78147272866005</c:v>
                </c:pt>
                <c:pt idx="9253">
                  <c:v>211.64005796708116</c:v>
                </c:pt>
                <c:pt idx="9254">
                  <c:v>207.8704233524208</c:v>
                </c:pt>
                <c:pt idx="9255">
                  <c:v>172.87608896652767</c:v>
                </c:pt>
                <c:pt idx="9256">
                  <c:v>171.94267953160153</c:v>
                </c:pt>
                <c:pt idx="9257">
                  <c:v>167.07087528621116</c:v>
                </c:pt>
                <c:pt idx="9258">
                  <c:v>166.6874453803317</c:v>
                </c:pt>
                <c:pt idx="9259">
                  <c:v>153.34713673717025</c:v>
                </c:pt>
                <c:pt idx="9260">
                  <c:v>225.92213128409185</c:v>
                </c:pt>
                <c:pt idx="9261">
                  <c:v>179.44905204475907</c:v>
                </c:pt>
                <c:pt idx="9262">
                  <c:v>141.23701090294136</c:v>
                </c:pt>
                <c:pt idx="9263">
                  <c:v>105.19491121787655</c:v>
                </c:pt>
                <c:pt idx="9264">
                  <c:v>202.77821051351933</c:v>
                </c:pt>
                <c:pt idx="9265">
                  <c:v>160.44705074218786</c:v>
                </c:pt>
                <c:pt idx="9266">
                  <c:v>187.74007990300757</c:v>
                </c:pt>
                <c:pt idx="9267">
                  <c:v>215.59549913904144</c:v>
                </c:pt>
                <c:pt idx="9268">
                  <c:v>222.4616688955544</c:v>
                </c:pt>
                <c:pt idx="9269">
                  <c:v>206.13960313671859</c:v>
                </c:pt>
                <c:pt idx="9270">
                  <c:v>125.18953473558716</c:v>
                </c:pt>
                <c:pt idx="9271">
                  <c:v>93.614869589804641</c:v>
                </c:pt>
                <c:pt idx="9272">
                  <c:v>77.453868456292582</c:v>
                </c:pt>
                <c:pt idx="9273">
                  <c:v>77.423050321413058</c:v>
                </c:pt>
                <c:pt idx="9274">
                  <c:v>95.129908515985605</c:v>
                </c:pt>
                <c:pt idx="9275">
                  <c:v>61.828073238583727</c:v>
                </c:pt>
                <c:pt idx="9276">
                  <c:v>104.53378071836171</c:v>
                </c:pt>
                <c:pt idx="9277">
                  <c:v>139.67053187921704</c:v>
                </c:pt>
                <c:pt idx="9278">
                  <c:v>131.19540927634404</c:v>
                </c:pt>
                <c:pt idx="9279">
                  <c:v>121.84169992313225</c:v>
                </c:pt>
                <c:pt idx="9280">
                  <c:v>140.72810590395321</c:v>
                </c:pt>
                <c:pt idx="9281">
                  <c:v>79.180340365386002</c:v>
                </c:pt>
                <c:pt idx="9282">
                  <c:v>78.135111042891182</c:v>
                </c:pt>
                <c:pt idx="9283">
                  <c:v>76.589686472519901</c:v>
                </c:pt>
                <c:pt idx="9284">
                  <c:v>128.52216980150212</c:v>
                </c:pt>
                <c:pt idx="9285">
                  <c:v>187.08758039772664</c:v>
                </c:pt>
                <c:pt idx="9286">
                  <c:v>134.57297220554969</c:v>
                </c:pt>
                <c:pt idx="9287">
                  <c:v>83.851222589270932</c:v>
                </c:pt>
                <c:pt idx="9288">
                  <c:v>82.271889787978765</c:v>
                </c:pt>
                <c:pt idx="9289">
                  <c:v>107.36832770899824</c:v>
                </c:pt>
                <c:pt idx="9290">
                  <c:v>80.768020402622028</c:v>
                </c:pt>
                <c:pt idx="9291">
                  <c:v>81.875207333825543</c:v>
                </c:pt>
                <c:pt idx="9292">
                  <c:v>41.68060272438796</c:v>
                </c:pt>
                <c:pt idx="9293">
                  <c:v>86.375955252533004</c:v>
                </c:pt>
                <c:pt idx="9294">
                  <c:v>131.05538112032494</c:v>
                </c:pt>
                <c:pt idx="9295">
                  <c:v>209.08946593979257</c:v>
                </c:pt>
                <c:pt idx="9296">
                  <c:v>187.3288226135229</c:v>
                </c:pt>
                <c:pt idx="9297">
                  <c:v>170.76619178302562</c:v>
                </c:pt>
                <c:pt idx="9298">
                  <c:v>169.47256011642901</c:v>
                </c:pt>
                <c:pt idx="9299">
                  <c:v>140.04729278779217</c:v>
                </c:pt>
                <c:pt idx="9300">
                  <c:v>126.19320707707436</c:v>
                </c:pt>
                <c:pt idx="9301">
                  <c:v>108.92083405694427</c:v>
                </c:pt>
                <c:pt idx="9302">
                  <c:v>77.212112967521506</c:v>
                </c:pt>
                <c:pt idx="9303">
                  <c:v>84.422452028952407</c:v>
                </c:pt>
                <c:pt idx="9304">
                  <c:v>79.162116566683835</c:v>
                </c:pt>
                <c:pt idx="9305">
                  <c:v>127.02409618450895</c:v>
                </c:pt>
                <c:pt idx="9306">
                  <c:v>92.274339247709477</c:v>
                </c:pt>
                <c:pt idx="9307">
                  <c:v>128.41390035778039</c:v>
                </c:pt>
                <c:pt idx="9308">
                  <c:v>179.08955030256436</c:v>
                </c:pt>
                <c:pt idx="9309">
                  <c:v>249.18548001330146</c:v>
                </c:pt>
                <c:pt idx="9310">
                  <c:v>354.90291072097961</c:v>
                </c:pt>
                <c:pt idx="9311">
                  <c:v>309.14974600326565</c:v>
                </c:pt>
                <c:pt idx="9312">
                  <c:v>225.5311582066588</c:v>
                </c:pt>
                <c:pt idx="9313">
                  <c:v>96.038739054132151</c:v>
                </c:pt>
                <c:pt idx="9314">
                  <c:v>67.102110541562396</c:v>
                </c:pt>
                <c:pt idx="9315">
                  <c:v>44.634356303439525</c:v>
                </c:pt>
                <c:pt idx="9316">
                  <c:v>69.87826457640935</c:v>
                </c:pt>
                <c:pt idx="9317">
                  <c:v>59.746128847254248</c:v>
                </c:pt>
                <c:pt idx="9318">
                  <c:v>108.7324762882519</c:v>
                </c:pt>
                <c:pt idx="9319">
                  <c:v>72.155996500094119</c:v>
                </c:pt>
                <c:pt idx="9320">
                  <c:v>99.615276491473722</c:v>
                </c:pt>
                <c:pt idx="9321">
                  <c:v>122.62044553317548</c:v>
                </c:pt>
                <c:pt idx="9322">
                  <c:v>139.78857933359612</c:v>
                </c:pt>
                <c:pt idx="9323">
                  <c:v>152.26935131093256</c:v>
                </c:pt>
                <c:pt idx="9324">
                  <c:v>124.61460027910243</c:v>
                </c:pt>
                <c:pt idx="9325">
                  <c:v>162.80153961152504</c:v>
                </c:pt>
                <c:pt idx="9326">
                  <c:v>135.34840237662584</c:v>
                </c:pt>
                <c:pt idx="9327">
                  <c:v>130.71817247667917</c:v>
                </c:pt>
                <c:pt idx="9328">
                  <c:v>144.45081895399758</c:v>
                </c:pt>
                <c:pt idx="9329">
                  <c:v>126.77570486140868</c:v>
                </c:pt>
                <c:pt idx="9330">
                  <c:v>191.29565910127153</c:v>
                </c:pt>
                <c:pt idx="9331">
                  <c:v>109.87409253709222</c:v>
                </c:pt>
                <c:pt idx="9332">
                  <c:v>112.92347297239044</c:v>
                </c:pt>
                <c:pt idx="9333">
                  <c:v>160.08225550770493</c:v>
                </c:pt>
                <c:pt idx="9334">
                  <c:v>217.26569000933159</c:v>
                </c:pt>
                <c:pt idx="9335">
                  <c:v>123.46695041797454</c:v>
                </c:pt>
                <c:pt idx="9336">
                  <c:v>53.217329614061114</c:v>
                </c:pt>
                <c:pt idx="9337">
                  <c:v>83.505378007943705</c:v>
                </c:pt>
                <c:pt idx="9338">
                  <c:v>102.79173533910269</c:v>
                </c:pt>
                <c:pt idx="9339">
                  <c:v>148.14482614409931</c:v>
                </c:pt>
                <c:pt idx="9340">
                  <c:v>132.09724266782558</c:v>
                </c:pt>
                <c:pt idx="9341">
                  <c:v>121.82235905791856</c:v>
                </c:pt>
                <c:pt idx="9342">
                  <c:v>79.028745457283009</c:v>
                </c:pt>
                <c:pt idx="9343">
                  <c:v>80.064750659525757</c:v>
                </c:pt>
                <c:pt idx="9344">
                  <c:v>210.5240382010839</c:v>
                </c:pt>
                <c:pt idx="9345">
                  <c:v>261.30222495107517</c:v>
                </c:pt>
                <c:pt idx="9346">
                  <c:v>138.1806339971549</c:v>
                </c:pt>
                <c:pt idx="9347">
                  <c:v>106.37339218843047</c:v>
                </c:pt>
                <c:pt idx="9348">
                  <c:v>101.4517587320905</c:v>
                </c:pt>
                <c:pt idx="9349">
                  <c:v>86.345943330630433</c:v>
                </c:pt>
                <c:pt idx="9350">
                  <c:v>130.66704223425057</c:v>
                </c:pt>
                <c:pt idx="9351">
                  <c:v>69.788718928997554</c:v>
                </c:pt>
                <c:pt idx="9352">
                  <c:v>90.32844389836886</c:v>
                </c:pt>
                <c:pt idx="9353">
                  <c:v>170.00022605365649</c:v>
                </c:pt>
                <c:pt idx="9354">
                  <c:v>210.74593764587479</c:v>
                </c:pt>
                <c:pt idx="9355">
                  <c:v>191.15197052929216</c:v>
                </c:pt>
                <c:pt idx="9356">
                  <c:v>189.15807901848243</c:v>
                </c:pt>
                <c:pt idx="9357">
                  <c:v>139.89874055101836</c:v>
                </c:pt>
                <c:pt idx="9358">
                  <c:v>96.612856514975007</c:v>
                </c:pt>
                <c:pt idx="9359">
                  <c:v>110.94719167893341</c:v>
                </c:pt>
                <c:pt idx="9360">
                  <c:v>155.46911441392217</c:v>
                </c:pt>
                <c:pt idx="9361">
                  <c:v>90.601875746102777</c:v>
                </c:pt>
                <c:pt idx="9362">
                  <c:v>285.48241975096164</c:v>
                </c:pt>
                <c:pt idx="9363">
                  <c:v>182.07092862351078</c:v>
                </c:pt>
                <c:pt idx="9364">
                  <c:v>137.86910784103628</c:v>
                </c:pt>
                <c:pt idx="9365">
                  <c:v>261.52364256351831</c:v>
                </c:pt>
                <c:pt idx="9366">
                  <c:v>373.70443855715837</c:v>
                </c:pt>
                <c:pt idx="9367">
                  <c:v>449.95444677547965</c:v>
                </c:pt>
                <c:pt idx="9368">
                  <c:v>482.76218141016341</c:v>
                </c:pt>
                <c:pt idx="9369">
                  <c:v>628.00142873865366</c:v>
                </c:pt>
                <c:pt idx="9370">
                  <c:v>452.37901867069257</c:v>
                </c:pt>
                <c:pt idx="9371">
                  <c:v>361.83594132358587</c:v>
                </c:pt>
                <c:pt idx="9372">
                  <c:v>412.49550372809938</c:v>
                </c:pt>
                <c:pt idx="9373">
                  <c:v>252.80707793504325</c:v>
                </c:pt>
                <c:pt idx="9374">
                  <c:v>142.2304146316643</c:v>
                </c:pt>
                <c:pt idx="9375">
                  <c:v>114.54537319247754</c:v>
                </c:pt>
                <c:pt idx="9376">
                  <c:v>97.592379512688026</c:v>
                </c:pt>
                <c:pt idx="9377">
                  <c:v>111.84133626303294</c:v>
                </c:pt>
                <c:pt idx="9378">
                  <c:v>97.044992825609398</c:v>
                </c:pt>
                <c:pt idx="9379">
                  <c:v>120.57777826828092</c:v>
                </c:pt>
                <c:pt idx="9380">
                  <c:v>194.17765362732979</c:v>
                </c:pt>
                <c:pt idx="9381">
                  <c:v>189.35145334140049</c:v>
                </c:pt>
                <c:pt idx="9382">
                  <c:v>115.49728043049933</c:v>
                </c:pt>
                <c:pt idx="9383">
                  <c:v>100.98665356020815</c:v>
                </c:pt>
                <c:pt idx="9384">
                  <c:v>133.65479806126092</c:v>
                </c:pt>
                <c:pt idx="9385">
                  <c:v>124.6840432090449</c:v>
                </c:pt>
                <c:pt idx="9386">
                  <c:v>163.54549107592902</c:v>
                </c:pt>
                <c:pt idx="9387">
                  <c:v>208.19832094411845</c:v>
                </c:pt>
                <c:pt idx="9388">
                  <c:v>415.58244518845311</c:v>
                </c:pt>
                <c:pt idx="9389">
                  <c:v>450.63295785804593</c:v>
                </c:pt>
                <c:pt idx="9390">
                  <c:v>228.94217129343019</c:v>
                </c:pt>
                <c:pt idx="9391">
                  <c:v>181.87883411754811</c:v>
                </c:pt>
                <c:pt idx="9392">
                  <c:v>148.74616669424034</c:v>
                </c:pt>
                <c:pt idx="9393">
                  <c:v>62.416382067504536</c:v>
                </c:pt>
                <c:pt idx="9394">
                  <c:v>138.06530873521669</c:v>
                </c:pt>
                <c:pt idx="9395">
                  <c:v>142.20356837818625</c:v>
                </c:pt>
                <c:pt idx="9396">
                  <c:v>106.33722681798818</c:v>
                </c:pt>
                <c:pt idx="9397">
                  <c:v>129.39720646683585</c:v>
                </c:pt>
                <c:pt idx="9398">
                  <c:v>125.37948542020827</c:v>
                </c:pt>
                <c:pt idx="9399">
                  <c:v>82.493800728211141</c:v>
                </c:pt>
                <c:pt idx="9400">
                  <c:v>55.676169186464435</c:v>
                </c:pt>
                <c:pt idx="9401">
                  <c:v>102.38977187804299</c:v>
                </c:pt>
                <c:pt idx="9402">
                  <c:v>60.706204398784926</c:v>
                </c:pt>
                <c:pt idx="9403">
                  <c:v>102.0873551140681</c:v>
                </c:pt>
                <c:pt idx="9404">
                  <c:v>74.573989476703517</c:v>
                </c:pt>
                <c:pt idx="9405">
                  <c:v>111.27743774569385</c:v>
                </c:pt>
                <c:pt idx="9406">
                  <c:v>122.51136842816534</c:v>
                </c:pt>
                <c:pt idx="9407">
                  <c:v>126.73400272481391</c:v>
                </c:pt>
                <c:pt idx="9408">
                  <c:v>120.62335388056746</c:v>
                </c:pt>
                <c:pt idx="9409">
                  <c:v>223.39902102205232</c:v>
                </c:pt>
                <c:pt idx="9410">
                  <c:v>225.14308515819644</c:v>
                </c:pt>
                <c:pt idx="9411">
                  <c:v>297.87801690884146</c:v>
                </c:pt>
                <c:pt idx="9412">
                  <c:v>248.02814147932563</c:v>
                </c:pt>
                <c:pt idx="9413">
                  <c:v>153.36436858291091</c:v>
                </c:pt>
                <c:pt idx="9414">
                  <c:v>178.72109542648366</c:v>
                </c:pt>
                <c:pt idx="9415">
                  <c:v>154.44284169359406</c:v>
                </c:pt>
                <c:pt idx="9416">
                  <c:v>110.38193782268986</c:v>
                </c:pt>
                <c:pt idx="9417">
                  <c:v>57.139858837374391</c:v>
                </c:pt>
                <c:pt idx="9418">
                  <c:v>100.59972416648365</c:v>
                </c:pt>
                <c:pt idx="9419">
                  <c:v>165.27052498973134</c:v>
                </c:pt>
                <c:pt idx="9420">
                  <c:v>202.31251851498874</c:v>
                </c:pt>
                <c:pt idx="9421">
                  <c:v>196.40729415717675</c:v>
                </c:pt>
                <c:pt idx="9422">
                  <c:v>251.15022358918441</c:v>
                </c:pt>
                <c:pt idx="9423">
                  <c:v>287.62448905187551</c:v>
                </c:pt>
                <c:pt idx="9424">
                  <c:v>387.29633395117884</c:v>
                </c:pt>
                <c:pt idx="9425">
                  <c:v>627.11884043104021</c:v>
                </c:pt>
                <c:pt idx="9426">
                  <c:v>800.414968249411</c:v>
                </c:pt>
                <c:pt idx="9427">
                  <c:v>767.58653087200685</c:v>
                </c:pt>
                <c:pt idx="9428">
                  <c:v>541.74051430377745</c:v>
                </c:pt>
                <c:pt idx="9429">
                  <c:v>323.45393202889318</c:v>
                </c:pt>
                <c:pt idx="9430">
                  <c:v>258.41720482545867</c:v>
                </c:pt>
                <c:pt idx="9431">
                  <c:v>210.83442774942637</c:v>
                </c:pt>
                <c:pt idx="9432">
                  <c:v>166.43819574388505</c:v>
                </c:pt>
                <c:pt idx="9433">
                  <c:v>197.51323490259205</c:v>
                </c:pt>
                <c:pt idx="9434">
                  <c:v>163.87926785647639</c:v>
                </c:pt>
                <c:pt idx="9435">
                  <c:v>147.19653965214826</c:v>
                </c:pt>
                <c:pt idx="9436">
                  <c:v>132.66333220493181</c:v>
                </c:pt>
                <c:pt idx="9437">
                  <c:v>153.78792265763244</c:v>
                </c:pt>
                <c:pt idx="9438">
                  <c:v>188.23419091554629</c:v>
                </c:pt>
                <c:pt idx="9439">
                  <c:v>166.94446123940116</c:v>
                </c:pt>
                <c:pt idx="9440">
                  <c:v>181.68852076913055</c:v>
                </c:pt>
                <c:pt idx="9441">
                  <c:v>91.202189705214749</c:v>
                </c:pt>
                <c:pt idx="9442">
                  <c:v>71.614870732933937</c:v>
                </c:pt>
                <c:pt idx="9443">
                  <c:v>118.14597589969112</c:v>
                </c:pt>
                <c:pt idx="9444">
                  <c:v>115.78974587431435</c:v>
                </c:pt>
                <c:pt idx="9445">
                  <c:v>217.59553373883864</c:v>
                </c:pt>
                <c:pt idx="9446">
                  <c:v>225.05545857298654</c:v>
                </c:pt>
                <c:pt idx="9447">
                  <c:v>157.44260382149645</c:v>
                </c:pt>
                <c:pt idx="9448">
                  <c:v>121.7143061012237</c:v>
                </c:pt>
                <c:pt idx="9449">
                  <c:v>118.10962659239939</c:v>
                </c:pt>
                <c:pt idx="9450">
                  <c:v>111.74241064236439</c:v>
                </c:pt>
                <c:pt idx="9451">
                  <c:v>108.594919513788</c:v>
                </c:pt>
                <c:pt idx="9452">
                  <c:v>90.256999117727545</c:v>
                </c:pt>
                <c:pt idx="9453">
                  <c:v>113.87172007206156</c:v>
                </c:pt>
                <c:pt idx="9454">
                  <c:v>120.23369913891511</c:v>
                </c:pt>
                <c:pt idx="9455">
                  <c:v>139.48329609102802</c:v>
                </c:pt>
                <c:pt idx="9456">
                  <c:v>207.27369278812836</c:v>
                </c:pt>
                <c:pt idx="9457">
                  <c:v>132.23943942090096</c:v>
                </c:pt>
                <c:pt idx="9458">
                  <c:v>146.51906226737975</c:v>
                </c:pt>
                <c:pt idx="9459">
                  <c:v>144.07821228860718</c:v>
                </c:pt>
                <c:pt idx="9460">
                  <c:v>187.36422701230001</c:v>
                </c:pt>
                <c:pt idx="9461">
                  <c:v>294.89219323328371</c:v>
                </c:pt>
                <c:pt idx="9462">
                  <c:v>266.1644933211096</c:v>
                </c:pt>
                <c:pt idx="9463">
                  <c:v>125.43045508086607</c:v>
                </c:pt>
                <c:pt idx="9464">
                  <c:v>110.10930695973089</c:v>
                </c:pt>
                <c:pt idx="9465">
                  <c:v>114.10018793754796</c:v>
                </c:pt>
                <c:pt idx="9466">
                  <c:v>129.99716161122498</c:v>
                </c:pt>
                <c:pt idx="9467">
                  <c:v>155.92867851533512</c:v>
                </c:pt>
                <c:pt idx="9468">
                  <c:v>154.26170719555302</c:v>
                </c:pt>
                <c:pt idx="9469">
                  <c:v>103.46868046708694</c:v>
                </c:pt>
                <c:pt idx="9470">
                  <c:v>94.015605839959818</c:v>
                </c:pt>
                <c:pt idx="9471">
                  <c:v>109.6004932730749</c:v>
                </c:pt>
                <c:pt idx="9472">
                  <c:v>114.55027582331134</c:v>
                </c:pt>
                <c:pt idx="9473">
                  <c:v>67.168803941913367</c:v>
                </c:pt>
                <c:pt idx="9474">
                  <c:v>82.652278095930825</c:v>
                </c:pt>
                <c:pt idx="9475">
                  <c:v>118.04127344091242</c:v>
                </c:pt>
                <c:pt idx="9476">
                  <c:v>120.1639843228181</c:v>
                </c:pt>
                <c:pt idx="9477">
                  <c:v>120.70368569095737</c:v>
                </c:pt>
                <c:pt idx="9478">
                  <c:v>152.95971879753708</c:v>
                </c:pt>
                <c:pt idx="9479">
                  <c:v>98.623167015955445</c:v>
                </c:pt>
                <c:pt idx="9480">
                  <c:v>118.55122505645269</c:v>
                </c:pt>
                <c:pt idx="9481">
                  <c:v>196.84662002918893</c:v>
                </c:pt>
                <c:pt idx="9482">
                  <c:v>195.20066816451029</c:v>
                </c:pt>
                <c:pt idx="9483">
                  <c:v>144.7438065601593</c:v>
                </c:pt>
                <c:pt idx="9484">
                  <c:v>131.91123889027628</c:v>
                </c:pt>
                <c:pt idx="9485">
                  <c:v>190.43133031052616</c:v>
                </c:pt>
                <c:pt idx="9486">
                  <c:v>140.39312630884257</c:v>
                </c:pt>
                <c:pt idx="9487">
                  <c:v>111.7807414713343</c:v>
                </c:pt>
                <c:pt idx="9488">
                  <c:v>134.5370995974728</c:v>
                </c:pt>
                <c:pt idx="9489">
                  <c:v>178.89818546733838</c:v>
                </c:pt>
                <c:pt idx="9490">
                  <c:v>142.94795787033422</c:v>
                </c:pt>
                <c:pt idx="9491">
                  <c:v>117.28705971087284</c:v>
                </c:pt>
                <c:pt idx="9492">
                  <c:v>179.86845816986411</c:v>
                </c:pt>
                <c:pt idx="9493">
                  <c:v>180.55268831966754</c:v>
                </c:pt>
                <c:pt idx="9494">
                  <c:v>164.51707713820946</c:v>
                </c:pt>
                <c:pt idx="9495">
                  <c:v>146.3624757802724</c:v>
                </c:pt>
                <c:pt idx="9496">
                  <c:v>171.78326879945564</c:v>
                </c:pt>
                <c:pt idx="9497">
                  <c:v>193.14028178043225</c:v>
                </c:pt>
                <c:pt idx="9498">
                  <c:v>110.29460113535796</c:v>
                </c:pt>
                <c:pt idx="9499">
                  <c:v>126.4966873495063</c:v>
                </c:pt>
                <c:pt idx="9500">
                  <c:v>136.78842020509873</c:v>
                </c:pt>
                <c:pt idx="9501">
                  <c:v>147.38042544096334</c:v>
                </c:pt>
                <c:pt idx="9502">
                  <c:v>131.89568174384834</c:v>
                </c:pt>
                <c:pt idx="9503">
                  <c:v>132.81754017155131</c:v>
                </c:pt>
                <c:pt idx="9504">
                  <c:v>126.9636175348644</c:v>
                </c:pt>
                <c:pt idx="9505">
                  <c:v>108.33792721688715</c:v>
                </c:pt>
                <c:pt idx="9506">
                  <c:v>99.420914228909965</c:v>
                </c:pt>
                <c:pt idx="9507">
                  <c:v>211.44240846633406</c:v>
                </c:pt>
                <c:pt idx="9508">
                  <c:v>277.16929036175736</c:v>
                </c:pt>
                <c:pt idx="9509">
                  <c:v>205.08851888737269</c:v>
                </c:pt>
                <c:pt idx="9510">
                  <c:v>140.48611527194322</c:v>
                </c:pt>
                <c:pt idx="9511">
                  <c:v>151.55617893056714</c:v>
                </c:pt>
                <c:pt idx="9512">
                  <c:v>94.53281588239814</c:v>
                </c:pt>
                <c:pt idx="9513">
                  <c:v>95.005519692804882</c:v>
                </c:pt>
                <c:pt idx="9514">
                  <c:v>108.04449648510271</c:v>
                </c:pt>
                <c:pt idx="9515">
                  <c:v>144.07096387580981</c:v>
                </c:pt>
                <c:pt idx="9516">
                  <c:v>109.91787963155771</c:v>
                </c:pt>
                <c:pt idx="9517">
                  <c:v>92.623616142469857</c:v>
                </c:pt>
                <c:pt idx="9518">
                  <c:v>106.21089032210099</c:v>
                </c:pt>
                <c:pt idx="9519">
                  <c:v>87.855679478820093</c:v>
                </c:pt>
                <c:pt idx="9520">
                  <c:v>126.49343284091901</c:v>
                </c:pt>
                <c:pt idx="9521">
                  <c:v>158.6677864829561</c:v>
                </c:pt>
                <c:pt idx="9522">
                  <c:v>152.36859085849972</c:v>
                </c:pt>
                <c:pt idx="9523">
                  <c:v>176.56318901368493</c:v>
                </c:pt>
                <c:pt idx="9524">
                  <c:v>161.41059739198846</c:v>
                </c:pt>
                <c:pt idx="9525">
                  <c:v>178.82865603863439</c:v>
                </c:pt>
                <c:pt idx="9526">
                  <c:v>171.88985814516897</c:v>
                </c:pt>
                <c:pt idx="9527">
                  <c:v>190.60193437239667</c:v>
                </c:pt>
                <c:pt idx="9528">
                  <c:v>191.70517363108846</c:v>
                </c:pt>
                <c:pt idx="9529">
                  <c:v>194.56389708663013</c:v>
                </c:pt>
                <c:pt idx="9530">
                  <c:v>206.34973571969675</c:v>
                </c:pt>
                <c:pt idx="9531">
                  <c:v>136.16824445652</c:v>
                </c:pt>
                <c:pt idx="9532">
                  <c:v>133.3498783483515</c:v>
                </c:pt>
                <c:pt idx="9533">
                  <c:v>144.06021173646101</c:v>
                </c:pt>
                <c:pt idx="9534">
                  <c:v>110.89252503837352</c:v>
                </c:pt>
                <c:pt idx="9535">
                  <c:v>106.16828148607215</c:v>
                </c:pt>
                <c:pt idx="9536">
                  <c:v>132.52391939858666</c:v>
                </c:pt>
                <c:pt idx="9537">
                  <c:v>109.8922984316348</c:v>
                </c:pt>
                <c:pt idx="9538">
                  <c:v>141.39404067277852</c:v>
                </c:pt>
                <c:pt idx="9539">
                  <c:v>173.80975507431714</c:v>
                </c:pt>
                <c:pt idx="9540">
                  <c:v>113.46600629129694</c:v>
                </c:pt>
                <c:pt idx="9541">
                  <c:v>145.53067157096555</c:v>
                </c:pt>
                <c:pt idx="9542">
                  <c:v>222.68429680825321</c:v>
                </c:pt>
                <c:pt idx="9543">
                  <c:v>219.17205594670912</c:v>
                </c:pt>
                <c:pt idx="9544">
                  <c:v>169.79503583209834</c:v>
                </c:pt>
                <c:pt idx="9545">
                  <c:v>157.0076498195981</c:v>
                </c:pt>
                <c:pt idx="9546">
                  <c:v>222.47158397892571</c:v>
                </c:pt>
                <c:pt idx="9547">
                  <c:v>179.81185329628701</c:v>
                </c:pt>
                <c:pt idx="9548">
                  <c:v>194.62172418348123</c:v>
                </c:pt>
                <c:pt idx="9549">
                  <c:v>154.11641689548358</c:v>
                </c:pt>
                <c:pt idx="9550">
                  <c:v>98.408286024289794</c:v>
                </c:pt>
                <c:pt idx="9551">
                  <c:v>139.19146868694639</c:v>
                </c:pt>
                <c:pt idx="9552">
                  <c:v>191.71741013489196</c:v>
                </c:pt>
                <c:pt idx="9553">
                  <c:v>112.6080402253599</c:v>
                </c:pt>
                <c:pt idx="9554">
                  <c:v>121.5816177323735</c:v>
                </c:pt>
                <c:pt idx="9555">
                  <c:v>79.447746810455982</c:v>
                </c:pt>
                <c:pt idx="9556">
                  <c:v>136.48635144952777</c:v>
                </c:pt>
                <c:pt idx="9557">
                  <c:v>186.07784072798333</c:v>
                </c:pt>
                <c:pt idx="9558">
                  <c:v>188.20124585748096</c:v>
                </c:pt>
                <c:pt idx="9559">
                  <c:v>161.54452018785895</c:v>
                </c:pt>
                <c:pt idx="9560">
                  <c:v>156.42279374069523</c:v>
                </c:pt>
                <c:pt idx="9561">
                  <c:v>182.19928073106115</c:v>
                </c:pt>
                <c:pt idx="9562">
                  <c:v>219.86090405231113</c:v>
                </c:pt>
                <c:pt idx="9563">
                  <c:v>167.58916411824001</c:v>
                </c:pt>
                <c:pt idx="9564">
                  <c:v>260.31071220115433</c:v>
                </c:pt>
                <c:pt idx="9565">
                  <c:v>200.38189166746659</c:v>
                </c:pt>
                <c:pt idx="9566">
                  <c:v>243.38519952876123</c:v>
                </c:pt>
                <c:pt idx="9567">
                  <c:v>267.86830790260717</c:v>
                </c:pt>
                <c:pt idx="9568">
                  <c:v>237.5531935091843</c:v>
                </c:pt>
                <c:pt idx="9569">
                  <c:v>215.13975409833174</c:v>
                </c:pt>
                <c:pt idx="9570">
                  <c:v>213.13175367543241</c:v>
                </c:pt>
                <c:pt idx="9571">
                  <c:v>206.94163446820613</c:v>
                </c:pt>
                <c:pt idx="9572">
                  <c:v>337.76808089466317</c:v>
                </c:pt>
                <c:pt idx="9573">
                  <c:v>589.32709946012869</c:v>
                </c:pt>
                <c:pt idx="9574">
                  <c:v>953.46677419603452</c:v>
                </c:pt>
                <c:pt idx="9575">
                  <c:v>1145.8595968007553</c:v>
                </c:pt>
                <c:pt idx="9576">
                  <c:v>1190.9649846767545</c:v>
                </c:pt>
                <c:pt idx="9577">
                  <c:v>1082.6060976104645</c:v>
                </c:pt>
                <c:pt idx="9578">
                  <c:v>776.20781477139053</c:v>
                </c:pt>
                <c:pt idx="9579">
                  <c:v>509.26295265974267</c:v>
                </c:pt>
                <c:pt idx="9580">
                  <c:v>346.22336075883055</c:v>
                </c:pt>
                <c:pt idx="9581">
                  <c:v>245.0778816899402</c:v>
                </c:pt>
                <c:pt idx="9582">
                  <c:v>178.80726244348492</c:v>
                </c:pt>
                <c:pt idx="9583">
                  <c:v>181.28360329346617</c:v>
                </c:pt>
                <c:pt idx="9584">
                  <c:v>219.33327951089524</c:v>
                </c:pt>
                <c:pt idx="9585">
                  <c:v>229.00687064119978</c:v>
                </c:pt>
                <c:pt idx="9586">
                  <c:v>209.70373468480813</c:v>
                </c:pt>
                <c:pt idx="9587">
                  <c:v>186.9125396894122</c:v>
                </c:pt>
                <c:pt idx="9588">
                  <c:v>245.39425560487038</c:v>
                </c:pt>
                <c:pt idx="9589">
                  <c:v>218.34609337906801</c:v>
                </c:pt>
                <c:pt idx="9590">
                  <c:v>268.31332385644163</c:v>
                </c:pt>
                <c:pt idx="9591">
                  <c:v>348.6143529411404</c:v>
                </c:pt>
                <c:pt idx="9592">
                  <c:v>358.85932629344092</c:v>
                </c:pt>
                <c:pt idx="9593">
                  <c:v>357.5060514460634</c:v>
                </c:pt>
                <c:pt idx="9594">
                  <c:v>381.84224400463324</c:v>
                </c:pt>
                <c:pt idx="9595">
                  <c:v>341.27598238761891</c:v>
                </c:pt>
                <c:pt idx="9596">
                  <c:v>166.65722895600743</c:v>
                </c:pt>
                <c:pt idx="9597">
                  <c:v>120.04620831095019</c:v>
                </c:pt>
                <c:pt idx="9598">
                  <c:v>154.7934884750855</c:v>
                </c:pt>
                <c:pt idx="9599">
                  <c:v>119.43716947714249</c:v>
                </c:pt>
                <c:pt idx="9600">
                  <c:v>129.11817665433165</c:v>
                </c:pt>
                <c:pt idx="9601">
                  <c:v>88.967177617550988</c:v>
                </c:pt>
                <c:pt idx="9602">
                  <c:v>89.779445124541411</c:v>
                </c:pt>
                <c:pt idx="9603">
                  <c:v>83.863782203025551</c:v>
                </c:pt>
                <c:pt idx="9604">
                  <c:v>80.034476781660544</c:v>
                </c:pt>
                <c:pt idx="9605">
                  <c:v>50.483118545174925</c:v>
                </c:pt>
                <c:pt idx="9606">
                  <c:v>102.27414816671828</c:v>
                </c:pt>
                <c:pt idx="9607">
                  <c:v>113.86463410309015</c:v>
                </c:pt>
                <c:pt idx="9608">
                  <c:v>87.923722107943348</c:v>
                </c:pt>
                <c:pt idx="9609">
                  <c:v>104.44088137246754</c:v>
                </c:pt>
                <c:pt idx="9610">
                  <c:v>77.776923274583154</c:v>
                </c:pt>
                <c:pt idx="9611">
                  <c:v>59.912433928111248</c:v>
                </c:pt>
                <c:pt idx="9612">
                  <c:v>96.644765252217354</c:v>
                </c:pt>
                <c:pt idx="9613">
                  <c:v>94.300500572885511</c:v>
                </c:pt>
                <c:pt idx="9614">
                  <c:v>100.4862709954952</c:v>
                </c:pt>
                <c:pt idx="9615">
                  <c:v>108.90945674172185</c:v>
                </c:pt>
                <c:pt idx="9616">
                  <c:v>102.10922763691077</c:v>
                </c:pt>
                <c:pt idx="9617">
                  <c:v>164.03088622900663</c:v>
                </c:pt>
                <c:pt idx="9618">
                  <c:v>155.83706239450319</c:v>
                </c:pt>
                <c:pt idx="9619">
                  <c:v>166.83474454369249</c:v>
                </c:pt>
                <c:pt idx="9620">
                  <c:v>200.65964648595721</c:v>
                </c:pt>
                <c:pt idx="9621">
                  <c:v>255.67543257240041</c:v>
                </c:pt>
                <c:pt idx="9622">
                  <c:v>222.15870810665396</c:v>
                </c:pt>
                <c:pt idx="9623">
                  <c:v>267.08442447162889</c:v>
                </c:pt>
                <c:pt idx="9624">
                  <c:v>258.28216059805902</c:v>
                </c:pt>
                <c:pt idx="9625">
                  <c:v>150.78051203493857</c:v>
                </c:pt>
                <c:pt idx="9626">
                  <c:v>99.690337400998587</c:v>
                </c:pt>
                <c:pt idx="9627">
                  <c:v>130.51836962742587</c:v>
                </c:pt>
                <c:pt idx="9628">
                  <c:v>167.98795540440921</c:v>
                </c:pt>
                <c:pt idx="9629">
                  <c:v>199.78139657395201</c:v>
                </c:pt>
                <c:pt idx="9630">
                  <c:v>189.14747062122098</c:v>
                </c:pt>
                <c:pt idx="9631">
                  <c:v>241.3587731581888</c:v>
                </c:pt>
                <c:pt idx="9632">
                  <c:v>149.42348324953019</c:v>
                </c:pt>
                <c:pt idx="9633">
                  <c:v>175.32253510961414</c:v>
                </c:pt>
                <c:pt idx="9634">
                  <c:v>197.49297352386913</c:v>
                </c:pt>
                <c:pt idx="9635">
                  <c:v>188.47737180398968</c:v>
                </c:pt>
                <c:pt idx="9636">
                  <c:v>194.49816454987217</c:v>
                </c:pt>
                <c:pt idx="9637">
                  <c:v>208.4338057278338</c:v>
                </c:pt>
                <c:pt idx="9638">
                  <c:v>229.71545157900482</c:v>
                </c:pt>
                <c:pt idx="9639">
                  <c:v>138.33491484484276</c:v>
                </c:pt>
                <c:pt idx="9640">
                  <c:v>81.686376286522744</c:v>
                </c:pt>
                <c:pt idx="9641">
                  <c:v>114.61255323830252</c:v>
                </c:pt>
                <c:pt idx="9642">
                  <c:v>110.33864697227511</c:v>
                </c:pt>
                <c:pt idx="9643">
                  <c:v>172.61219275090428</c:v>
                </c:pt>
                <c:pt idx="9644">
                  <c:v>114.52349919900648</c:v>
                </c:pt>
                <c:pt idx="9645">
                  <c:v>75.361144176955619</c:v>
                </c:pt>
                <c:pt idx="9646">
                  <c:v>49.158615717213522</c:v>
                </c:pt>
                <c:pt idx="9647">
                  <c:v>116.89678784497498</c:v>
                </c:pt>
                <c:pt idx="9648">
                  <c:v>73.606054015342366</c:v>
                </c:pt>
                <c:pt idx="9649">
                  <c:v>115.85537558143119</c:v>
                </c:pt>
                <c:pt idx="9650">
                  <c:v>119.04913469757011</c:v>
                </c:pt>
                <c:pt idx="9651">
                  <c:v>185.58354102215191</c:v>
                </c:pt>
                <c:pt idx="9652">
                  <c:v>140.84093777090044</c:v>
                </c:pt>
                <c:pt idx="9653">
                  <c:v>78.952281644442238</c:v>
                </c:pt>
                <c:pt idx="9654">
                  <c:v>142.05466754252552</c:v>
                </c:pt>
                <c:pt idx="9655">
                  <c:v>93.247355040757526</c:v>
                </c:pt>
                <c:pt idx="9656">
                  <c:v>85.730187709267696</c:v>
                </c:pt>
                <c:pt idx="9657">
                  <c:v>72.211333846161182</c:v>
                </c:pt>
                <c:pt idx="9658">
                  <c:v>58.36674940263417</c:v>
                </c:pt>
                <c:pt idx="9659">
                  <c:v>41.728992240457337</c:v>
                </c:pt>
                <c:pt idx="9660">
                  <c:v>50.352052105786363</c:v>
                </c:pt>
                <c:pt idx="9661">
                  <c:v>25.827847423657527</c:v>
                </c:pt>
                <c:pt idx="9662">
                  <c:v>59.685149122136544</c:v>
                </c:pt>
                <c:pt idx="9663">
                  <c:v>131.43099711643214</c:v>
                </c:pt>
                <c:pt idx="9664">
                  <c:v>168.37961184188978</c:v>
                </c:pt>
                <c:pt idx="9665">
                  <c:v>267.27162766679226</c:v>
                </c:pt>
                <c:pt idx="9666">
                  <c:v>186.58216234764407</c:v>
                </c:pt>
                <c:pt idx="9667">
                  <c:v>234.66966445801276</c:v>
                </c:pt>
                <c:pt idx="9668">
                  <c:v>257.300946022071</c:v>
                </c:pt>
                <c:pt idx="9669">
                  <c:v>245.69397029208412</c:v>
                </c:pt>
                <c:pt idx="9670">
                  <c:v>223.53883338864307</c:v>
                </c:pt>
                <c:pt idx="9671">
                  <c:v>183.64875858980625</c:v>
                </c:pt>
                <c:pt idx="9672">
                  <c:v>227.59162941178334</c:v>
                </c:pt>
                <c:pt idx="9673">
                  <c:v>243.67999724797795</c:v>
                </c:pt>
                <c:pt idx="9674">
                  <c:v>197.78329484329402</c:v>
                </c:pt>
                <c:pt idx="9675">
                  <c:v>176.74549633442064</c:v>
                </c:pt>
                <c:pt idx="9676">
                  <c:v>261.59649996432751</c:v>
                </c:pt>
                <c:pt idx="9677">
                  <c:v>162.29197427372421</c:v>
                </c:pt>
                <c:pt idx="9678">
                  <c:v>155.19560195395115</c:v>
                </c:pt>
                <c:pt idx="9679">
                  <c:v>167.44581698258929</c:v>
                </c:pt>
                <c:pt idx="9680">
                  <c:v>198.59508648434965</c:v>
                </c:pt>
                <c:pt idx="9681">
                  <c:v>271.7689878099751</c:v>
                </c:pt>
                <c:pt idx="9682">
                  <c:v>292.44072834810578</c:v>
                </c:pt>
                <c:pt idx="9683">
                  <c:v>223.62698996332966</c:v>
                </c:pt>
                <c:pt idx="9684">
                  <c:v>119.74063762214507</c:v>
                </c:pt>
                <c:pt idx="9685">
                  <c:v>119.40344389811207</c:v>
                </c:pt>
                <c:pt idx="9686">
                  <c:v>203.03005233093384</c:v>
                </c:pt>
                <c:pt idx="9687">
                  <c:v>120.64043092349689</c:v>
                </c:pt>
                <c:pt idx="9688">
                  <c:v>103.16603796653105</c:v>
                </c:pt>
                <c:pt idx="9689">
                  <c:v>141.0025017230102</c:v>
                </c:pt>
                <c:pt idx="9690">
                  <c:v>255.3033581638023</c:v>
                </c:pt>
                <c:pt idx="9691">
                  <c:v>215.66625593843887</c:v>
                </c:pt>
                <c:pt idx="9692">
                  <c:v>300.70802726065546</c:v>
                </c:pt>
                <c:pt idx="9693">
                  <c:v>330.09124048989111</c:v>
                </c:pt>
                <c:pt idx="9694">
                  <c:v>400.00549164508465</c:v>
                </c:pt>
                <c:pt idx="9695">
                  <c:v>520.6235002668393</c:v>
                </c:pt>
                <c:pt idx="9696">
                  <c:v>621.14287872137959</c:v>
                </c:pt>
                <c:pt idx="9697">
                  <c:v>764.69955200224854</c:v>
                </c:pt>
                <c:pt idx="9698">
                  <c:v>631.5678976292204</c:v>
                </c:pt>
                <c:pt idx="9699">
                  <c:v>565.81706805116937</c:v>
                </c:pt>
                <c:pt idx="9700">
                  <c:v>683.62796892253414</c:v>
                </c:pt>
                <c:pt idx="9701">
                  <c:v>513.05308880408313</c:v>
                </c:pt>
                <c:pt idx="9702">
                  <c:v>336.60361939439372</c:v>
                </c:pt>
                <c:pt idx="9703">
                  <c:v>216.34468061641238</c:v>
                </c:pt>
                <c:pt idx="9704">
                  <c:v>178.19690583715041</c:v>
                </c:pt>
                <c:pt idx="9705">
                  <c:v>135.50846983908085</c:v>
                </c:pt>
                <c:pt idx="9706">
                  <c:v>119.18360644173454</c:v>
                </c:pt>
                <c:pt idx="9707">
                  <c:v>182.34718743303645</c:v>
                </c:pt>
                <c:pt idx="9708">
                  <c:v>150.90532127315385</c:v>
                </c:pt>
                <c:pt idx="9709">
                  <c:v>131.35037960670235</c:v>
                </c:pt>
                <c:pt idx="9710">
                  <c:v>130.36425998305452</c:v>
                </c:pt>
                <c:pt idx="9711">
                  <c:v>152.64519685118262</c:v>
                </c:pt>
                <c:pt idx="9712">
                  <c:v>270.62868734976394</c:v>
                </c:pt>
                <c:pt idx="9713">
                  <c:v>294.05919454624268</c:v>
                </c:pt>
                <c:pt idx="9714">
                  <c:v>299.84631088170653</c:v>
                </c:pt>
                <c:pt idx="9715">
                  <c:v>414.51188298109525</c:v>
                </c:pt>
                <c:pt idx="9716">
                  <c:v>375.51379121671312</c:v>
                </c:pt>
                <c:pt idx="9717">
                  <c:v>240.84746550882215</c:v>
                </c:pt>
                <c:pt idx="9718">
                  <c:v>138.86998409229687</c:v>
                </c:pt>
                <c:pt idx="9719">
                  <c:v>160.66469729573561</c:v>
                </c:pt>
                <c:pt idx="9720">
                  <c:v>178.95514189757318</c:v>
                </c:pt>
                <c:pt idx="9721">
                  <c:v>162.90812909961531</c:v>
                </c:pt>
                <c:pt idx="9722">
                  <c:v>158.0897431938815</c:v>
                </c:pt>
                <c:pt idx="9723">
                  <c:v>255.28878745692995</c:v>
                </c:pt>
                <c:pt idx="9724">
                  <c:v>243.50851340026529</c:v>
                </c:pt>
                <c:pt idx="9725">
                  <c:v>216.45292850506993</c:v>
                </c:pt>
                <c:pt idx="9726">
                  <c:v>251.36445626904168</c:v>
                </c:pt>
                <c:pt idx="9727">
                  <c:v>350.05009496068681</c:v>
                </c:pt>
                <c:pt idx="9728">
                  <c:v>294.58041638276939</c:v>
                </c:pt>
                <c:pt idx="9729">
                  <c:v>259.38822021076476</c:v>
                </c:pt>
                <c:pt idx="9730">
                  <c:v>186.93967906543702</c:v>
                </c:pt>
                <c:pt idx="9731">
                  <c:v>276.96465689196151</c:v>
                </c:pt>
                <c:pt idx="9732">
                  <c:v>235.62621582899905</c:v>
                </c:pt>
                <c:pt idx="9733">
                  <c:v>272.06120483786469</c:v>
                </c:pt>
                <c:pt idx="9734">
                  <c:v>173.34919666381379</c:v>
                </c:pt>
                <c:pt idx="9735">
                  <c:v>82.053279717908808</c:v>
                </c:pt>
                <c:pt idx="9736">
                  <c:v>101.57654654467356</c:v>
                </c:pt>
                <c:pt idx="9737">
                  <c:v>176.41089511716888</c:v>
                </c:pt>
                <c:pt idx="9738">
                  <c:v>159.39061838293617</c:v>
                </c:pt>
                <c:pt idx="9739">
                  <c:v>191.88447459806596</c:v>
                </c:pt>
                <c:pt idx="9740">
                  <c:v>163.76635929956157</c:v>
                </c:pt>
                <c:pt idx="9741">
                  <c:v>178.92227918436203</c:v>
                </c:pt>
                <c:pt idx="9742">
                  <c:v>177.11467577220245</c:v>
                </c:pt>
                <c:pt idx="9743">
                  <c:v>114.0454381666091</c:v>
                </c:pt>
                <c:pt idx="9744">
                  <c:v>168.76766332903532</c:v>
                </c:pt>
                <c:pt idx="9745">
                  <c:v>171.35136793332856</c:v>
                </c:pt>
                <c:pt idx="9746">
                  <c:v>94.138834096417511</c:v>
                </c:pt>
                <c:pt idx="9747">
                  <c:v>134.04749672929682</c:v>
                </c:pt>
                <c:pt idx="9748">
                  <c:v>109.69807860076082</c:v>
                </c:pt>
                <c:pt idx="9749">
                  <c:v>186.10051943612956</c:v>
                </c:pt>
                <c:pt idx="9750">
                  <c:v>192.7807654386304</c:v>
                </c:pt>
                <c:pt idx="9751">
                  <c:v>147.96782967038911</c:v>
                </c:pt>
                <c:pt idx="9752">
                  <c:v>119.3607436274589</c:v>
                </c:pt>
                <c:pt idx="9753">
                  <c:v>107.07411557699815</c:v>
                </c:pt>
                <c:pt idx="9754">
                  <c:v>150.41569783315893</c:v>
                </c:pt>
                <c:pt idx="9755">
                  <c:v>179.42532575288163</c:v>
                </c:pt>
                <c:pt idx="9756">
                  <c:v>120.53599620231992</c:v>
                </c:pt>
                <c:pt idx="9757">
                  <c:v>72.601277798804375</c:v>
                </c:pt>
                <c:pt idx="9758">
                  <c:v>99.154041617031083</c:v>
                </c:pt>
                <c:pt idx="9759">
                  <c:v>162.75606339801431</c:v>
                </c:pt>
                <c:pt idx="9760">
                  <c:v>203.9760336860187</c:v>
                </c:pt>
                <c:pt idx="9761">
                  <c:v>254.14624463711283</c:v>
                </c:pt>
                <c:pt idx="9762">
                  <c:v>156.0340910678828</c:v>
                </c:pt>
                <c:pt idx="9763">
                  <c:v>205.31709644557583</c:v>
                </c:pt>
                <c:pt idx="9764">
                  <c:v>288.14005390484186</c:v>
                </c:pt>
                <c:pt idx="9765">
                  <c:v>286.0097198077566</c:v>
                </c:pt>
                <c:pt idx="9766">
                  <c:v>379.34319749587291</c:v>
                </c:pt>
                <c:pt idx="9767">
                  <c:v>570.42577485686502</c:v>
                </c:pt>
                <c:pt idx="9768">
                  <c:v>635.43765007810202</c:v>
                </c:pt>
                <c:pt idx="9769">
                  <c:v>555.20580447302711</c:v>
                </c:pt>
                <c:pt idx="9770">
                  <c:v>414.88657448206243</c:v>
                </c:pt>
                <c:pt idx="9771">
                  <c:v>327.77439715780349</c:v>
                </c:pt>
                <c:pt idx="9772">
                  <c:v>186.21589527648428</c:v>
                </c:pt>
                <c:pt idx="9773">
                  <c:v>168.40620269987349</c:v>
                </c:pt>
                <c:pt idx="9774">
                  <c:v>230.99968770065547</c:v>
                </c:pt>
                <c:pt idx="9775">
                  <c:v>153.85515347200715</c:v>
                </c:pt>
                <c:pt idx="9776">
                  <c:v>161.6762561214413</c:v>
                </c:pt>
                <c:pt idx="9777">
                  <c:v>90.292649080441748</c:v>
                </c:pt>
                <c:pt idx="9778">
                  <c:v>67.308021045945992</c:v>
                </c:pt>
                <c:pt idx="9779">
                  <c:v>60.437366726432764</c:v>
                </c:pt>
                <c:pt idx="9780">
                  <c:v>103.02064402942582</c:v>
                </c:pt>
                <c:pt idx="9781">
                  <c:v>78.403005035449254</c:v>
                </c:pt>
                <c:pt idx="9782">
                  <c:v>105.06721634319312</c:v>
                </c:pt>
                <c:pt idx="9783">
                  <c:v>201.63574767618292</c:v>
                </c:pt>
                <c:pt idx="9784">
                  <c:v>251.84014432514726</c:v>
                </c:pt>
                <c:pt idx="9785">
                  <c:v>252.8648452869389</c:v>
                </c:pt>
                <c:pt idx="9786">
                  <c:v>183.19815027565227</c:v>
                </c:pt>
                <c:pt idx="9787">
                  <c:v>190.82552535931356</c:v>
                </c:pt>
                <c:pt idx="9788">
                  <c:v>213.33030505713592</c:v>
                </c:pt>
                <c:pt idx="9789">
                  <c:v>314.05956269912429</c:v>
                </c:pt>
                <c:pt idx="9790">
                  <c:v>330.6558484591863</c:v>
                </c:pt>
                <c:pt idx="9791">
                  <c:v>287.02420519532046</c:v>
                </c:pt>
                <c:pt idx="9792">
                  <c:v>308.06398524372241</c:v>
                </c:pt>
                <c:pt idx="9793">
                  <c:v>245.62432581793763</c:v>
                </c:pt>
                <c:pt idx="9794">
                  <c:v>257.77869983845056</c:v>
                </c:pt>
                <c:pt idx="9795">
                  <c:v>186.50299691641399</c:v>
                </c:pt>
                <c:pt idx="9796">
                  <c:v>216.42311506025453</c:v>
                </c:pt>
                <c:pt idx="9797">
                  <c:v>212.65598792781165</c:v>
                </c:pt>
                <c:pt idx="9798">
                  <c:v>261.57209396152223</c:v>
                </c:pt>
                <c:pt idx="9799">
                  <c:v>465.56539595903507</c:v>
                </c:pt>
                <c:pt idx="9800">
                  <c:v>478.05876091439239</c:v>
                </c:pt>
                <c:pt idx="9801">
                  <c:v>268.79895271649946</c:v>
                </c:pt>
                <c:pt idx="9802">
                  <c:v>181.64000986539818</c:v>
                </c:pt>
                <c:pt idx="9803">
                  <c:v>171.00570838278148</c:v>
                </c:pt>
                <c:pt idx="9804">
                  <c:v>150.04213295175109</c:v>
                </c:pt>
                <c:pt idx="9805">
                  <c:v>115.87935557189003</c:v>
                </c:pt>
                <c:pt idx="9806">
                  <c:v>158.35043145128739</c:v>
                </c:pt>
                <c:pt idx="9807">
                  <c:v>156.24033049688532</c:v>
                </c:pt>
                <c:pt idx="9808">
                  <c:v>125.54603900134865</c:v>
                </c:pt>
                <c:pt idx="9809">
                  <c:v>160.92311693424921</c:v>
                </c:pt>
                <c:pt idx="9810">
                  <c:v>164.27293350671783</c:v>
                </c:pt>
                <c:pt idx="9811">
                  <c:v>153.68810377892737</c:v>
                </c:pt>
                <c:pt idx="9812">
                  <c:v>112.00110883551233</c:v>
                </c:pt>
                <c:pt idx="9813">
                  <c:v>130.67926808705516</c:v>
                </c:pt>
                <c:pt idx="9814">
                  <c:v>135.48706249903597</c:v>
                </c:pt>
                <c:pt idx="9815">
                  <c:v>151.92535685621525</c:v>
                </c:pt>
                <c:pt idx="9816">
                  <c:v>128.55100699581402</c:v>
                </c:pt>
                <c:pt idx="9817">
                  <c:v>132.66979366572798</c:v>
                </c:pt>
                <c:pt idx="9818">
                  <c:v>85.348714610050052</c:v>
                </c:pt>
                <c:pt idx="9819">
                  <c:v>162.71414742152177</c:v>
                </c:pt>
                <c:pt idx="9820">
                  <c:v>194.33589505914503</c:v>
                </c:pt>
                <c:pt idx="9821">
                  <c:v>193.67480347568181</c:v>
                </c:pt>
                <c:pt idx="9822">
                  <c:v>158.61082331818665</c:v>
                </c:pt>
                <c:pt idx="9823">
                  <c:v>133.91492053738483</c:v>
                </c:pt>
                <c:pt idx="9824">
                  <c:v>209.31610763940108</c:v>
                </c:pt>
                <c:pt idx="9825">
                  <c:v>256.43437789241995</c:v>
                </c:pt>
                <c:pt idx="9826">
                  <c:v>159.58367016585609</c:v>
                </c:pt>
                <c:pt idx="9827">
                  <c:v>160.76249366131884</c:v>
                </c:pt>
                <c:pt idx="9828">
                  <c:v>114.81318209977151</c:v>
                </c:pt>
                <c:pt idx="9829">
                  <c:v>94.605371251202982</c:v>
                </c:pt>
                <c:pt idx="9830">
                  <c:v>128.9706559605159</c:v>
                </c:pt>
                <c:pt idx="9831">
                  <c:v>150.05388853771714</c:v>
                </c:pt>
                <c:pt idx="9832">
                  <c:v>209.3520735905698</c:v>
                </c:pt>
                <c:pt idx="9833">
                  <c:v>197.57539112764204</c:v>
                </c:pt>
                <c:pt idx="9834">
                  <c:v>193.56234869538892</c:v>
                </c:pt>
                <c:pt idx="9835">
                  <c:v>150.17797813268271</c:v>
                </c:pt>
                <c:pt idx="9836">
                  <c:v>138.01337737858029</c:v>
                </c:pt>
                <c:pt idx="9837">
                  <c:v>180.08717266428235</c:v>
                </c:pt>
                <c:pt idx="9838">
                  <c:v>188.12741841047603</c:v>
                </c:pt>
                <c:pt idx="9839">
                  <c:v>249.23428928652774</c:v>
                </c:pt>
                <c:pt idx="9840">
                  <c:v>422.12206432588994</c:v>
                </c:pt>
                <c:pt idx="9841">
                  <c:v>550.24004436266921</c:v>
                </c:pt>
                <c:pt idx="9842">
                  <c:v>655.82737848390082</c:v>
                </c:pt>
                <c:pt idx="9843">
                  <c:v>574.79231887345497</c:v>
                </c:pt>
                <c:pt idx="9844">
                  <c:v>368.86717145962609</c:v>
                </c:pt>
                <c:pt idx="9845">
                  <c:v>305.59817141912731</c:v>
                </c:pt>
                <c:pt idx="9846">
                  <c:v>253.98532833937998</c:v>
                </c:pt>
                <c:pt idx="9847">
                  <c:v>220.90496819803542</c:v>
                </c:pt>
                <c:pt idx="9848">
                  <c:v>270.87860604256457</c:v>
                </c:pt>
                <c:pt idx="9849">
                  <c:v>181.40084661472306</c:v>
                </c:pt>
                <c:pt idx="9850">
                  <c:v>111.819887147358</c:v>
                </c:pt>
                <c:pt idx="9851">
                  <c:v>142.32408295621912</c:v>
                </c:pt>
                <c:pt idx="9852">
                  <c:v>160.08247933894285</c:v>
                </c:pt>
                <c:pt idx="9853">
                  <c:v>130.51239017215406</c:v>
                </c:pt>
                <c:pt idx="9854">
                  <c:v>119.74893124067289</c:v>
                </c:pt>
                <c:pt idx="9855">
                  <c:v>112.51020062021553</c:v>
                </c:pt>
                <c:pt idx="9856">
                  <c:v>156.07308392811552</c:v>
                </c:pt>
                <c:pt idx="9857">
                  <c:v>202.84060821331542</c:v>
                </c:pt>
                <c:pt idx="9858">
                  <c:v>266.341928504988</c:v>
                </c:pt>
                <c:pt idx="9859">
                  <c:v>510.84044107946556</c:v>
                </c:pt>
                <c:pt idx="9860">
                  <c:v>610.34769540235095</c:v>
                </c:pt>
                <c:pt idx="9861">
                  <c:v>555.09926291265265</c:v>
                </c:pt>
                <c:pt idx="9862">
                  <c:v>480.22693632914678</c:v>
                </c:pt>
                <c:pt idx="9863">
                  <c:v>262.25330544045289</c:v>
                </c:pt>
                <c:pt idx="9864">
                  <c:v>224.29992269781692</c:v>
                </c:pt>
                <c:pt idx="9865">
                  <c:v>132.77168727352131</c:v>
                </c:pt>
                <c:pt idx="9866">
                  <c:v>145.97055430587631</c:v>
                </c:pt>
                <c:pt idx="9867">
                  <c:v>176.51158665352472</c:v>
                </c:pt>
                <c:pt idx="9868">
                  <c:v>197.52766387313767</c:v>
                </c:pt>
                <c:pt idx="9869">
                  <c:v>174.04383669942095</c:v>
                </c:pt>
                <c:pt idx="9870">
                  <c:v>239.51340417748688</c:v>
                </c:pt>
                <c:pt idx="9871">
                  <c:v>215.60378457561927</c:v>
                </c:pt>
                <c:pt idx="9872">
                  <c:v>162.5786195443531</c:v>
                </c:pt>
                <c:pt idx="9873">
                  <c:v>212.49523907805082</c:v>
                </c:pt>
                <c:pt idx="9874">
                  <c:v>195.88848132529904</c:v>
                </c:pt>
                <c:pt idx="9875">
                  <c:v>278.8065716176535</c:v>
                </c:pt>
                <c:pt idx="9876">
                  <c:v>304.15525703450135</c:v>
                </c:pt>
                <c:pt idx="9877">
                  <c:v>234.75555344971593</c:v>
                </c:pt>
                <c:pt idx="9878">
                  <c:v>258.97233112506649</c:v>
                </c:pt>
                <c:pt idx="9879">
                  <c:v>231.77902493529859</c:v>
                </c:pt>
                <c:pt idx="9880">
                  <c:v>198.40387662109168</c:v>
                </c:pt>
                <c:pt idx="9881">
                  <c:v>299.75177405608486</c:v>
                </c:pt>
                <c:pt idx="9882">
                  <c:v>344.185860154338</c:v>
                </c:pt>
                <c:pt idx="9883">
                  <c:v>361.25825311174088</c:v>
                </c:pt>
                <c:pt idx="9884">
                  <c:v>537.32298994562905</c:v>
                </c:pt>
                <c:pt idx="9885">
                  <c:v>700.55286164815402</c:v>
                </c:pt>
                <c:pt idx="9886">
                  <c:v>675.15334508854687</c:v>
                </c:pt>
                <c:pt idx="9887">
                  <c:v>560.43051970692227</c:v>
                </c:pt>
                <c:pt idx="9888">
                  <c:v>478.67465704603336</c:v>
                </c:pt>
                <c:pt idx="9889">
                  <c:v>355.19861352796647</c:v>
                </c:pt>
                <c:pt idx="9890">
                  <c:v>214.67060391582544</c:v>
                </c:pt>
                <c:pt idx="9891">
                  <c:v>150.87971150468081</c:v>
                </c:pt>
                <c:pt idx="9892">
                  <c:v>146.08956727986666</c:v>
                </c:pt>
                <c:pt idx="9893">
                  <c:v>159.8398341261024</c:v>
                </c:pt>
                <c:pt idx="9894">
                  <c:v>169.88861524061809</c:v>
                </c:pt>
                <c:pt idx="9895">
                  <c:v>131.43169067847623</c:v>
                </c:pt>
                <c:pt idx="9896">
                  <c:v>104.98512506823639</c:v>
                </c:pt>
                <c:pt idx="9897">
                  <c:v>128.79516353713547</c:v>
                </c:pt>
                <c:pt idx="9898">
                  <c:v>105.1642517344324</c:v>
                </c:pt>
                <c:pt idx="9899">
                  <c:v>157.30829994305975</c:v>
                </c:pt>
                <c:pt idx="9900">
                  <c:v>120.3346123106094</c:v>
                </c:pt>
                <c:pt idx="9901">
                  <c:v>193.3288245477674</c:v>
                </c:pt>
                <c:pt idx="9902">
                  <c:v>189.74520530071723</c:v>
                </c:pt>
                <c:pt idx="9903">
                  <c:v>201.34674020924928</c:v>
                </c:pt>
                <c:pt idx="9904">
                  <c:v>136.47586304919363</c:v>
                </c:pt>
                <c:pt idx="9905">
                  <c:v>118.84528738845367</c:v>
                </c:pt>
                <c:pt idx="9906">
                  <c:v>144.34830185608351</c:v>
                </c:pt>
                <c:pt idx="9907">
                  <c:v>157.6143015738227</c:v>
                </c:pt>
                <c:pt idx="9908">
                  <c:v>197.27024236020202</c:v>
                </c:pt>
                <c:pt idx="9909">
                  <c:v>226.14170020440042</c:v>
                </c:pt>
                <c:pt idx="9910">
                  <c:v>226.23191923345968</c:v>
                </c:pt>
                <c:pt idx="9911">
                  <c:v>413.59743915419739</c:v>
                </c:pt>
                <c:pt idx="9912">
                  <c:v>413.46168476920519</c:v>
                </c:pt>
                <c:pt idx="9913">
                  <c:v>238.50112102885629</c:v>
                </c:pt>
                <c:pt idx="9914">
                  <c:v>185.98224831565275</c:v>
                </c:pt>
                <c:pt idx="9915">
                  <c:v>83.524179423910795</c:v>
                </c:pt>
                <c:pt idx="9916">
                  <c:v>135.53031365322931</c:v>
                </c:pt>
                <c:pt idx="9917">
                  <c:v>149.83139390847063</c:v>
                </c:pt>
                <c:pt idx="9918">
                  <c:v>186.18102596863011</c:v>
                </c:pt>
                <c:pt idx="9919">
                  <c:v>255.35595132496192</c:v>
                </c:pt>
                <c:pt idx="9920">
                  <c:v>220.04460460905369</c:v>
                </c:pt>
                <c:pt idx="9921">
                  <c:v>184.50898758181501</c:v>
                </c:pt>
                <c:pt idx="9922">
                  <c:v>146.17425631524662</c:v>
                </c:pt>
                <c:pt idx="9923">
                  <c:v>158.62890976834819</c:v>
                </c:pt>
                <c:pt idx="9924">
                  <c:v>107.27559424895499</c:v>
                </c:pt>
                <c:pt idx="9925">
                  <c:v>76.149603936731296</c:v>
                </c:pt>
                <c:pt idx="9926">
                  <c:v>83.238147228951817</c:v>
                </c:pt>
                <c:pt idx="9927">
                  <c:v>105.07408710027671</c:v>
                </c:pt>
                <c:pt idx="9928">
                  <c:v>118.71790320975381</c:v>
                </c:pt>
                <c:pt idx="9929">
                  <c:v>116.54433210148984</c:v>
                </c:pt>
                <c:pt idx="9930">
                  <c:v>111.22065162791887</c:v>
                </c:pt>
                <c:pt idx="9931">
                  <c:v>151.55787031915625</c:v>
                </c:pt>
                <c:pt idx="9932">
                  <c:v>247.83359967795636</c:v>
                </c:pt>
                <c:pt idx="9933">
                  <c:v>242.15129571670528</c:v>
                </c:pt>
                <c:pt idx="9934">
                  <c:v>231.04285518174183</c:v>
                </c:pt>
                <c:pt idx="9935">
                  <c:v>194.14523638024789</c:v>
                </c:pt>
                <c:pt idx="9936">
                  <c:v>300.69559129562396</c:v>
                </c:pt>
                <c:pt idx="9937">
                  <c:v>235.77930184814286</c:v>
                </c:pt>
                <c:pt idx="9938">
                  <c:v>166.05668708807087</c:v>
                </c:pt>
                <c:pt idx="9939">
                  <c:v>164.51536353489442</c:v>
                </c:pt>
                <c:pt idx="9940">
                  <c:v>137.09773345923296</c:v>
                </c:pt>
                <c:pt idx="9941">
                  <c:v>196.1452124812181</c:v>
                </c:pt>
                <c:pt idx="9942">
                  <c:v>212.06472241573297</c:v>
                </c:pt>
                <c:pt idx="9943">
                  <c:v>154.20115878283667</c:v>
                </c:pt>
                <c:pt idx="9944">
                  <c:v>125.35825906951216</c:v>
                </c:pt>
                <c:pt idx="9945">
                  <c:v>82.777584523950082</c:v>
                </c:pt>
                <c:pt idx="9946">
                  <c:v>79.125045915660564</c:v>
                </c:pt>
                <c:pt idx="9947">
                  <c:v>134.06508274490122</c:v>
                </c:pt>
                <c:pt idx="9948">
                  <c:v>126.96592449807233</c:v>
                </c:pt>
                <c:pt idx="9949">
                  <c:v>142.17024196173088</c:v>
                </c:pt>
                <c:pt idx="9950">
                  <c:v>79.335156809231606</c:v>
                </c:pt>
                <c:pt idx="9951">
                  <c:v>95.436250988579275</c:v>
                </c:pt>
                <c:pt idx="9952">
                  <c:v>98.177082064810534</c:v>
                </c:pt>
                <c:pt idx="9953">
                  <c:v>76.23983463440284</c:v>
                </c:pt>
                <c:pt idx="9954">
                  <c:v>127.75883364362701</c:v>
                </c:pt>
                <c:pt idx="9955">
                  <c:v>197.9882902444665</c:v>
                </c:pt>
                <c:pt idx="9956">
                  <c:v>205.52960482291581</c:v>
                </c:pt>
                <c:pt idx="9957">
                  <c:v>91.196230649036565</c:v>
                </c:pt>
                <c:pt idx="9958">
                  <c:v>153.62356948774428</c:v>
                </c:pt>
                <c:pt idx="9959">
                  <c:v>113.78943287475701</c:v>
                </c:pt>
                <c:pt idx="9960">
                  <c:v>161.46287373766853</c:v>
                </c:pt>
                <c:pt idx="9961">
                  <c:v>212.83507314597637</c:v>
                </c:pt>
                <c:pt idx="9962">
                  <c:v>189.78984517281023</c:v>
                </c:pt>
                <c:pt idx="9963">
                  <c:v>236.70040644620653</c:v>
                </c:pt>
                <c:pt idx="9964">
                  <c:v>341.80267479109943</c:v>
                </c:pt>
                <c:pt idx="9965">
                  <c:v>287.85205323505608</c:v>
                </c:pt>
                <c:pt idx="9966">
                  <c:v>274.00001243250051</c:v>
                </c:pt>
                <c:pt idx="9967">
                  <c:v>277.06933125707826</c:v>
                </c:pt>
                <c:pt idx="9968">
                  <c:v>194.45717027945972</c:v>
                </c:pt>
                <c:pt idx="9969">
                  <c:v>307.95602750556009</c:v>
                </c:pt>
                <c:pt idx="9970">
                  <c:v>324.73981362164557</c:v>
                </c:pt>
                <c:pt idx="9971">
                  <c:v>270.58135210911416</c:v>
                </c:pt>
                <c:pt idx="9972">
                  <c:v>189.73882080482582</c:v>
                </c:pt>
                <c:pt idx="9973">
                  <c:v>166.04983771957347</c:v>
                </c:pt>
                <c:pt idx="9974">
                  <c:v>201.39403321946995</c:v>
                </c:pt>
                <c:pt idx="9975">
                  <c:v>172.63792882281831</c:v>
                </c:pt>
                <c:pt idx="9976">
                  <c:v>172.96311675253082</c:v>
                </c:pt>
                <c:pt idx="9977">
                  <c:v>103.24033119931411</c:v>
                </c:pt>
                <c:pt idx="9978">
                  <c:v>116.26602832310103</c:v>
                </c:pt>
                <c:pt idx="9979">
                  <c:v>88.829884728940058</c:v>
                </c:pt>
                <c:pt idx="9980">
                  <c:v>93.610911430983919</c:v>
                </c:pt>
                <c:pt idx="9981">
                  <c:v>153.59004591887975</c:v>
                </c:pt>
                <c:pt idx="9982">
                  <c:v>141.97364041828106</c:v>
                </c:pt>
                <c:pt idx="9983">
                  <c:v>201.18593740331499</c:v>
                </c:pt>
                <c:pt idx="9984">
                  <c:v>192.19538037893784</c:v>
                </c:pt>
                <c:pt idx="9985">
                  <c:v>102.10084809001742</c:v>
                </c:pt>
                <c:pt idx="9986">
                  <c:v>96.648409861725767</c:v>
                </c:pt>
                <c:pt idx="9987">
                  <c:v>154.77357431924275</c:v>
                </c:pt>
                <c:pt idx="9988">
                  <c:v>143.29966245317948</c:v>
                </c:pt>
                <c:pt idx="9989">
                  <c:v>151.76646723666994</c:v>
                </c:pt>
                <c:pt idx="9990">
                  <c:v>101.21239985140542</c:v>
                </c:pt>
                <c:pt idx="9991">
                  <c:v>69.206604834632671</c:v>
                </c:pt>
                <c:pt idx="9992">
                  <c:v>61.122182389806902</c:v>
                </c:pt>
                <c:pt idx="9993">
                  <c:v>97.997430980562498</c:v>
                </c:pt>
                <c:pt idx="9994">
                  <c:v>144.42557407690686</c:v>
                </c:pt>
                <c:pt idx="9995">
                  <c:v>107.6148893380574</c:v>
                </c:pt>
                <c:pt idx="9996">
                  <c:v>116.42548921501358</c:v>
                </c:pt>
                <c:pt idx="9997">
                  <c:v>146.32898709137842</c:v>
                </c:pt>
                <c:pt idx="9998">
                  <c:v>164.64490809343678</c:v>
                </c:pt>
                <c:pt idx="9999">
                  <c:v>130.88526437519494</c:v>
                </c:pt>
                <c:pt idx="10000">
                  <c:v>108.1492842781943</c:v>
                </c:pt>
                <c:pt idx="10001">
                  <c:v>130.72962064711982</c:v>
                </c:pt>
                <c:pt idx="10002">
                  <c:v>208.77676130698759</c:v>
                </c:pt>
                <c:pt idx="10003">
                  <c:v>174.46071224654906</c:v>
                </c:pt>
                <c:pt idx="10004">
                  <c:v>92.812951995596777</c:v>
                </c:pt>
                <c:pt idx="10005">
                  <c:v>97.583541421571852</c:v>
                </c:pt>
                <c:pt idx="10006">
                  <c:v>154.45920252280413</c:v>
                </c:pt>
                <c:pt idx="10007">
                  <c:v>172.20537120540081</c:v>
                </c:pt>
                <c:pt idx="10008">
                  <c:v>295.51798760012844</c:v>
                </c:pt>
                <c:pt idx="10009">
                  <c:v>205.24486617017038</c:v>
                </c:pt>
                <c:pt idx="10010">
                  <c:v>100.09233781296072</c:v>
                </c:pt>
                <c:pt idx="10011">
                  <c:v>156.45942584534765</c:v>
                </c:pt>
                <c:pt idx="10012">
                  <c:v>212.08744211621769</c:v>
                </c:pt>
                <c:pt idx="10013">
                  <c:v>195.96369279312114</c:v>
                </c:pt>
                <c:pt idx="10014">
                  <c:v>145.5872197118112</c:v>
                </c:pt>
                <c:pt idx="10015">
                  <c:v>135.60514463120487</c:v>
                </c:pt>
                <c:pt idx="10016">
                  <c:v>155.1042294310123</c:v>
                </c:pt>
                <c:pt idx="10017">
                  <c:v>167.69514424137029</c:v>
                </c:pt>
                <c:pt idx="10018">
                  <c:v>117.79007984604168</c:v>
                </c:pt>
                <c:pt idx="10019">
                  <c:v>73.224509332957496</c:v>
                </c:pt>
                <c:pt idx="10020">
                  <c:v>105.47358920816535</c:v>
                </c:pt>
                <c:pt idx="10021">
                  <c:v>57.650848732640839</c:v>
                </c:pt>
                <c:pt idx="10022">
                  <c:v>73.276257349029109</c:v>
                </c:pt>
                <c:pt idx="10023">
                  <c:v>75.306431433239823</c:v>
                </c:pt>
                <c:pt idx="10024">
                  <c:v>91.54671946553492</c:v>
                </c:pt>
                <c:pt idx="10025">
                  <c:v>178.54448045398902</c:v>
                </c:pt>
                <c:pt idx="10026">
                  <c:v>214.42711103528433</c:v>
                </c:pt>
                <c:pt idx="10027">
                  <c:v>221.32367245908478</c:v>
                </c:pt>
                <c:pt idx="10028">
                  <c:v>210.454996108757</c:v>
                </c:pt>
                <c:pt idx="10029">
                  <c:v>194.99903146953977</c:v>
                </c:pt>
                <c:pt idx="10030">
                  <c:v>212.99869292593584</c:v>
                </c:pt>
                <c:pt idx="10031">
                  <c:v>248.48901795233581</c:v>
                </c:pt>
                <c:pt idx="10032">
                  <c:v>351.04677865970046</c:v>
                </c:pt>
                <c:pt idx="10033">
                  <c:v>327.68163820302021</c:v>
                </c:pt>
                <c:pt idx="10034">
                  <c:v>238.23432786074812</c:v>
                </c:pt>
                <c:pt idx="10035">
                  <c:v>224.24845463693367</c:v>
                </c:pt>
                <c:pt idx="10036">
                  <c:v>316.4161991103303</c:v>
                </c:pt>
                <c:pt idx="10037">
                  <c:v>212.25079440672835</c:v>
                </c:pt>
                <c:pt idx="10038">
                  <c:v>200.65712579576979</c:v>
                </c:pt>
                <c:pt idx="10039">
                  <c:v>180.61553711102056</c:v>
                </c:pt>
                <c:pt idx="10040">
                  <c:v>186.30387851354823</c:v>
                </c:pt>
                <c:pt idx="10041">
                  <c:v>245.3164281180822</c:v>
                </c:pt>
                <c:pt idx="10042">
                  <c:v>291.28999337187366</c:v>
                </c:pt>
                <c:pt idx="10043">
                  <c:v>245.00377532633411</c:v>
                </c:pt>
                <c:pt idx="10044">
                  <c:v>224.79318789131412</c:v>
                </c:pt>
                <c:pt idx="10045">
                  <c:v>149.97009423010704</c:v>
                </c:pt>
                <c:pt idx="10046">
                  <c:v>179.69659470486243</c:v>
                </c:pt>
                <c:pt idx="10047">
                  <c:v>145.04900365388016</c:v>
                </c:pt>
                <c:pt idx="10048">
                  <c:v>158.03708245304378</c:v>
                </c:pt>
                <c:pt idx="10049">
                  <c:v>144.89333364152543</c:v>
                </c:pt>
                <c:pt idx="10050">
                  <c:v>129.85487220774661</c:v>
                </c:pt>
                <c:pt idx="10051">
                  <c:v>192.9182785910352</c:v>
                </c:pt>
                <c:pt idx="10052">
                  <c:v>191.41759092291142</c:v>
                </c:pt>
                <c:pt idx="10053">
                  <c:v>147.91113686178727</c:v>
                </c:pt>
                <c:pt idx="10054">
                  <c:v>228.16699464508429</c:v>
                </c:pt>
                <c:pt idx="10055">
                  <c:v>310.55385046341291</c:v>
                </c:pt>
                <c:pt idx="10056">
                  <c:v>257.26422064573768</c:v>
                </c:pt>
                <c:pt idx="10057">
                  <c:v>119.5293213958693</c:v>
                </c:pt>
                <c:pt idx="10058">
                  <c:v>99.494730338026415</c:v>
                </c:pt>
                <c:pt idx="10059">
                  <c:v>80.026322024255094</c:v>
                </c:pt>
                <c:pt idx="10060">
                  <c:v>111.8359333685836</c:v>
                </c:pt>
                <c:pt idx="10061">
                  <c:v>126.78053090447975</c:v>
                </c:pt>
                <c:pt idx="10062">
                  <c:v>177.83212030300368</c:v>
                </c:pt>
                <c:pt idx="10063">
                  <c:v>230.18077302412834</c:v>
                </c:pt>
                <c:pt idx="10064">
                  <c:v>240.19492400876635</c:v>
                </c:pt>
                <c:pt idx="10065">
                  <c:v>263.17235555766223</c:v>
                </c:pt>
                <c:pt idx="10066">
                  <c:v>205.65451276007312</c:v>
                </c:pt>
                <c:pt idx="10067">
                  <c:v>154.42217156621666</c:v>
                </c:pt>
                <c:pt idx="10068">
                  <c:v>163.77469597599779</c:v>
                </c:pt>
                <c:pt idx="10069">
                  <c:v>78.882456316628719</c:v>
                </c:pt>
                <c:pt idx="10070">
                  <c:v>60.937570268287871</c:v>
                </c:pt>
                <c:pt idx="10071">
                  <c:v>199.2819965506342</c:v>
                </c:pt>
                <c:pt idx="10072">
                  <c:v>239.47510516851463</c:v>
                </c:pt>
                <c:pt idx="10073">
                  <c:v>214.35335690540145</c:v>
                </c:pt>
                <c:pt idx="10074">
                  <c:v>144.46654434865013</c:v>
                </c:pt>
                <c:pt idx="10075">
                  <c:v>137.02934777140231</c:v>
                </c:pt>
                <c:pt idx="10076">
                  <c:v>143.45067930662427</c:v>
                </c:pt>
                <c:pt idx="10077">
                  <c:v>184.49131781812312</c:v>
                </c:pt>
                <c:pt idx="10078">
                  <c:v>267.48584046975401</c:v>
                </c:pt>
                <c:pt idx="10079">
                  <c:v>201.90410237181632</c:v>
                </c:pt>
                <c:pt idx="10080">
                  <c:v>105.69149546509337</c:v>
                </c:pt>
                <c:pt idx="10081">
                  <c:v>158.37554206346698</c:v>
                </c:pt>
                <c:pt idx="10082">
                  <c:v>193.78494304609791</c:v>
                </c:pt>
                <c:pt idx="10083">
                  <c:v>112.46267820153226</c:v>
                </c:pt>
                <c:pt idx="10084">
                  <c:v>135.5182087167739</c:v>
                </c:pt>
                <c:pt idx="10085">
                  <c:v>190.03451635597315</c:v>
                </c:pt>
                <c:pt idx="10086">
                  <c:v>156.60323091376091</c:v>
                </c:pt>
                <c:pt idx="10087">
                  <c:v>144.71169512675741</c:v>
                </c:pt>
                <c:pt idx="10088">
                  <c:v>138.71420956633045</c:v>
                </c:pt>
                <c:pt idx="10089">
                  <c:v>148.00132117556583</c:v>
                </c:pt>
                <c:pt idx="10090">
                  <c:v>184.78092689608212</c:v>
                </c:pt>
                <c:pt idx="10091">
                  <c:v>184.24928364751531</c:v>
                </c:pt>
                <c:pt idx="10092">
                  <c:v>221.41329332003565</c:v>
                </c:pt>
                <c:pt idx="10093">
                  <c:v>218.26290224281897</c:v>
                </c:pt>
                <c:pt idx="10094">
                  <c:v>216.68896021926133</c:v>
                </c:pt>
                <c:pt idx="10095">
                  <c:v>251.93913945626954</c:v>
                </c:pt>
                <c:pt idx="10096">
                  <c:v>155.32509646207603</c:v>
                </c:pt>
                <c:pt idx="10097">
                  <c:v>64.563251473111876</c:v>
                </c:pt>
                <c:pt idx="10098">
                  <c:v>78.813166784479307</c:v>
                </c:pt>
                <c:pt idx="10099">
                  <c:v>145.9896782832694</c:v>
                </c:pt>
                <c:pt idx="10100">
                  <c:v>172.78726425356905</c:v>
                </c:pt>
                <c:pt idx="10101">
                  <c:v>221.83854202720585</c:v>
                </c:pt>
                <c:pt idx="10102">
                  <c:v>187.62208381569431</c:v>
                </c:pt>
                <c:pt idx="10103">
                  <c:v>178.13237919055018</c:v>
                </c:pt>
                <c:pt idx="10104">
                  <c:v>126.92271008456487</c:v>
                </c:pt>
                <c:pt idx="10105">
                  <c:v>152.28040687480521</c:v>
                </c:pt>
                <c:pt idx="10106">
                  <c:v>155.53157266338667</c:v>
                </c:pt>
                <c:pt idx="10107">
                  <c:v>100.1634737132526</c:v>
                </c:pt>
                <c:pt idx="10108">
                  <c:v>91.712218134356533</c:v>
                </c:pt>
                <c:pt idx="10109">
                  <c:v>230.23915109645935</c:v>
                </c:pt>
                <c:pt idx="10110">
                  <c:v>114.98328955205447</c:v>
                </c:pt>
                <c:pt idx="10111">
                  <c:v>138.38347905311866</c:v>
                </c:pt>
                <c:pt idx="10112">
                  <c:v>96.816420718770033</c:v>
                </c:pt>
                <c:pt idx="10113">
                  <c:v>203.39527820342897</c:v>
                </c:pt>
                <c:pt idx="10114">
                  <c:v>271.85225059722842</c:v>
                </c:pt>
                <c:pt idx="10115">
                  <c:v>421.64132856102049</c:v>
                </c:pt>
                <c:pt idx="10116">
                  <c:v>417.23470500455403</c:v>
                </c:pt>
                <c:pt idx="10117">
                  <c:v>327.4325570678651</c:v>
                </c:pt>
                <c:pt idx="10118">
                  <c:v>326.74154456151274</c:v>
                </c:pt>
                <c:pt idx="10119">
                  <c:v>247.2221665149776</c:v>
                </c:pt>
                <c:pt idx="10120">
                  <c:v>196.26874469064325</c:v>
                </c:pt>
                <c:pt idx="10121">
                  <c:v>232.07759776957559</c:v>
                </c:pt>
                <c:pt idx="10122">
                  <c:v>273.16529885629194</c:v>
                </c:pt>
                <c:pt idx="10123">
                  <c:v>276.45839988903992</c:v>
                </c:pt>
                <c:pt idx="10124">
                  <c:v>195.1000563450736</c:v>
                </c:pt>
                <c:pt idx="10125">
                  <c:v>129.08692406048732</c:v>
                </c:pt>
                <c:pt idx="10126">
                  <c:v>161.95884414199045</c:v>
                </c:pt>
                <c:pt idx="10127">
                  <c:v>130.40668433593743</c:v>
                </c:pt>
                <c:pt idx="10128">
                  <c:v>185.61031759334546</c:v>
                </c:pt>
                <c:pt idx="10129">
                  <c:v>218.6224540764978</c:v>
                </c:pt>
                <c:pt idx="10130">
                  <c:v>198.00267397548484</c:v>
                </c:pt>
                <c:pt idx="10131">
                  <c:v>187.26293350161251</c:v>
                </c:pt>
                <c:pt idx="10132">
                  <c:v>169.12531144635864</c:v>
                </c:pt>
                <c:pt idx="10133">
                  <c:v>271.67385637967374</c:v>
                </c:pt>
                <c:pt idx="10134">
                  <c:v>253.27887157319429</c:v>
                </c:pt>
                <c:pt idx="10135">
                  <c:v>158.00375813429608</c:v>
                </c:pt>
                <c:pt idx="10136">
                  <c:v>62.076809385588945</c:v>
                </c:pt>
                <c:pt idx="10137">
                  <c:v>102.84287169657338</c:v>
                </c:pt>
                <c:pt idx="10138">
                  <c:v>199.25283612229546</c:v>
                </c:pt>
                <c:pt idx="10139">
                  <c:v>223.16002522961631</c:v>
                </c:pt>
                <c:pt idx="10140">
                  <c:v>238.82498757531158</c:v>
                </c:pt>
                <c:pt idx="10141">
                  <c:v>218.79089844184386</c:v>
                </c:pt>
                <c:pt idx="10142">
                  <c:v>226.44351711183771</c:v>
                </c:pt>
                <c:pt idx="10143">
                  <c:v>299.24428583206304</c:v>
                </c:pt>
                <c:pt idx="10144">
                  <c:v>216.33601057847892</c:v>
                </c:pt>
                <c:pt idx="10145">
                  <c:v>197.61396961602605</c:v>
                </c:pt>
                <c:pt idx="10146">
                  <c:v>188.95954486163797</c:v>
                </c:pt>
                <c:pt idx="10147">
                  <c:v>164.1829744349958</c:v>
                </c:pt>
                <c:pt idx="10148">
                  <c:v>158.99679316987516</c:v>
                </c:pt>
                <c:pt idx="10149">
                  <c:v>140.58654328753428</c:v>
                </c:pt>
                <c:pt idx="10150">
                  <c:v>210.36963901678109</c:v>
                </c:pt>
                <c:pt idx="10151">
                  <c:v>302.4538965949663</c:v>
                </c:pt>
                <c:pt idx="10152">
                  <c:v>336.71000300271544</c:v>
                </c:pt>
                <c:pt idx="10153">
                  <c:v>266.18250351244421</c:v>
                </c:pt>
                <c:pt idx="10154">
                  <c:v>217.02896210694334</c:v>
                </c:pt>
                <c:pt idx="10155">
                  <c:v>195.82398667722387</c:v>
                </c:pt>
                <c:pt idx="10156">
                  <c:v>181.05333402175398</c:v>
                </c:pt>
                <c:pt idx="10157">
                  <c:v>188.4275392143883</c:v>
                </c:pt>
                <c:pt idx="10158">
                  <c:v>243.97433699024737</c:v>
                </c:pt>
                <c:pt idx="10159">
                  <c:v>275.66619320695446</c:v>
                </c:pt>
                <c:pt idx="10160">
                  <c:v>259.69933631765139</c:v>
                </c:pt>
                <c:pt idx="10161">
                  <c:v>281.33566863052602</c:v>
                </c:pt>
                <c:pt idx="10162">
                  <c:v>227.38943601458521</c:v>
                </c:pt>
                <c:pt idx="10163">
                  <c:v>203.09064281162009</c:v>
                </c:pt>
                <c:pt idx="10164">
                  <c:v>248.59438833559815</c:v>
                </c:pt>
                <c:pt idx="10165">
                  <c:v>276.2315216527785</c:v>
                </c:pt>
                <c:pt idx="10166">
                  <c:v>332.1418665648489</c:v>
                </c:pt>
                <c:pt idx="10167">
                  <c:v>355.91041057782252</c:v>
                </c:pt>
                <c:pt idx="10168">
                  <c:v>336.87953452661611</c:v>
                </c:pt>
                <c:pt idx="10169">
                  <c:v>282.28081789004329</c:v>
                </c:pt>
                <c:pt idx="10170">
                  <c:v>252.23829421882479</c:v>
                </c:pt>
                <c:pt idx="10171">
                  <c:v>139.26763502115043</c:v>
                </c:pt>
                <c:pt idx="10172">
                  <c:v>133.96451996674995</c:v>
                </c:pt>
                <c:pt idx="10173">
                  <c:v>189.99059069585059</c:v>
                </c:pt>
                <c:pt idx="10174">
                  <c:v>178.86236115117524</c:v>
                </c:pt>
                <c:pt idx="10175">
                  <c:v>225.29007224822999</c:v>
                </c:pt>
                <c:pt idx="10176">
                  <c:v>248.19428179727865</c:v>
                </c:pt>
                <c:pt idx="10177">
                  <c:v>182.67550828372396</c:v>
                </c:pt>
                <c:pt idx="10178">
                  <c:v>199.87402034529515</c:v>
                </c:pt>
                <c:pt idx="10179">
                  <c:v>155.67582640340476</c:v>
                </c:pt>
                <c:pt idx="10180">
                  <c:v>172.38697042742183</c:v>
                </c:pt>
                <c:pt idx="10181">
                  <c:v>170.98939503942961</c:v>
                </c:pt>
                <c:pt idx="10182">
                  <c:v>157.62109253766835</c:v>
                </c:pt>
                <c:pt idx="10183">
                  <c:v>110.66950538720266</c:v>
                </c:pt>
                <c:pt idx="10184">
                  <c:v>148.16274277632334</c:v>
                </c:pt>
                <c:pt idx="10185">
                  <c:v>195.23834706870844</c:v>
                </c:pt>
                <c:pt idx="10186">
                  <c:v>239.27356313729715</c:v>
                </c:pt>
                <c:pt idx="10187">
                  <c:v>288.70978017835881</c:v>
                </c:pt>
                <c:pt idx="10188">
                  <c:v>452.11230490707459</c:v>
                </c:pt>
                <c:pt idx="10189">
                  <c:v>536.90413107547067</c:v>
                </c:pt>
                <c:pt idx="10190">
                  <c:v>555.10970878754631</c:v>
                </c:pt>
                <c:pt idx="10191">
                  <c:v>751.82164236858603</c:v>
                </c:pt>
                <c:pt idx="10192">
                  <c:v>655.40411889479049</c:v>
                </c:pt>
                <c:pt idx="10193">
                  <c:v>636.43006891688992</c:v>
                </c:pt>
                <c:pt idx="10194">
                  <c:v>910.63213764306852</c:v>
                </c:pt>
                <c:pt idx="10195">
                  <c:v>1584.7754616498985</c:v>
                </c:pt>
                <c:pt idx="10196">
                  <c:v>2304.9794275423201</c:v>
                </c:pt>
                <c:pt idx="10197">
                  <c:v>3023.0060715425961</c:v>
                </c:pt>
                <c:pt idx="10198">
                  <c:v>2926.0902017763888</c:v>
                </c:pt>
                <c:pt idx="10199">
                  <c:v>2195.4125573855031</c:v>
                </c:pt>
                <c:pt idx="10200">
                  <c:v>1091.9182660363774</c:v>
                </c:pt>
                <c:pt idx="10201">
                  <c:v>542.481614442622</c:v>
                </c:pt>
                <c:pt idx="10202">
                  <c:v>380.98320999023906</c:v>
                </c:pt>
                <c:pt idx="10203">
                  <c:v>329.66874267269725</c:v>
                </c:pt>
                <c:pt idx="10204">
                  <c:v>319.89573932757708</c:v>
                </c:pt>
                <c:pt idx="10205">
                  <c:v>241.3069206383272</c:v>
                </c:pt>
                <c:pt idx="10206">
                  <c:v>218.66956886366734</c:v>
                </c:pt>
                <c:pt idx="10207">
                  <c:v>244.11320894277634</c:v>
                </c:pt>
                <c:pt idx="10208">
                  <c:v>246.53549900353474</c:v>
                </c:pt>
                <c:pt idx="10209">
                  <c:v>152.98155009327948</c:v>
                </c:pt>
                <c:pt idx="10210">
                  <c:v>275.25344987975177</c:v>
                </c:pt>
                <c:pt idx="10211">
                  <c:v>168.67612978202007</c:v>
                </c:pt>
                <c:pt idx="10212">
                  <c:v>213.46024931294824</c:v>
                </c:pt>
                <c:pt idx="10213">
                  <c:v>198.1344925757187</c:v>
                </c:pt>
                <c:pt idx="10214">
                  <c:v>206.20644245899015</c:v>
                </c:pt>
                <c:pt idx="10215">
                  <c:v>192.9461507633859</c:v>
                </c:pt>
                <c:pt idx="10216">
                  <c:v>246.73389347490146</c:v>
                </c:pt>
                <c:pt idx="10217">
                  <c:v>192.2402229400513</c:v>
                </c:pt>
                <c:pt idx="10218">
                  <c:v>177.65342698889714</c:v>
                </c:pt>
                <c:pt idx="10219">
                  <c:v>105.17817929565543</c:v>
                </c:pt>
                <c:pt idx="10220">
                  <c:v>123.19086810334352</c:v>
                </c:pt>
                <c:pt idx="10221">
                  <c:v>161.19128365784832</c:v>
                </c:pt>
                <c:pt idx="10222">
                  <c:v>147.96113133418498</c:v>
                </c:pt>
                <c:pt idx="10223">
                  <c:v>179.84326538957336</c:v>
                </c:pt>
                <c:pt idx="10224">
                  <c:v>270.47106769196881</c:v>
                </c:pt>
                <c:pt idx="10225">
                  <c:v>498.16493006176495</c:v>
                </c:pt>
                <c:pt idx="10226">
                  <c:v>515.11545336734821</c:v>
                </c:pt>
                <c:pt idx="10227">
                  <c:v>470.94593698687856</c:v>
                </c:pt>
                <c:pt idx="10228">
                  <c:v>313.91468113878102</c:v>
                </c:pt>
                <c:pt idx="10229">
                  <c:v>201.65146445773559</c:v>
                </c:pt>
                <c:pt idx="10230">
                  <c:v>140.68050264942661</c:v>
                </c:pt>
                <c:pt idx="10231">
                  <c:v>267.35172185418918</c:v>
                </c:pt>
                <c:pt idx="10232">
                  <c:v>245.06185527821873</c:v>
                </c:pt>
                <c:pt idx="10233">
                  <c:v>201.96585640198811</c:v>
                </c:pt>
                <c:pt idx="10234">
                  <c:v>271.96329063644077</c:v>
                </c:pt>
                <c:pt idx="10235">
                  <c:v>202.91176257745397</c:v>
                </c:pt>
                <c:pt idx="10236">
                  <c:v>220.94950052153587</c:v>
                </c:pt>
                <c:pt idx="10237">
                  <c:v>192.09182483749896</c:v>
                </c:pt>
                <c:pt idx="10238">
                  <c:v>131.90644857340186</c:v>
                </c:pt>
                <c:pt idx="10239">
                  <c:v>154.56073450405168</c:v>
                </c:pt>
                <c:pt idx="10240">
                  <c:v>144.19423176912792</c:v>
                </c:pt>
                <c:pt idx="10241">
                  <c:v>133.44866907434979</c:v>
                </c:pt>
                <c:pt idx="10242">
                  <c:v>102.90757370352219</c:v>
                </c:pt>
                <c:pt idx="10243">
                  <c:v>132.57273128502226</c:v>
                </c:pt>
                <c:pt idx="10244">
                  <c:v>205.07143056011651</c:v>
                </c:pt>
                <c:pt idx="10245">
                  <c:v>236.14525486252472</c:v>
                </c:pt>
                <c:pt idx="10246">
                  <c:v>275.82133816078522</c:v>
                </c:pt>
                <c:pt idx="10247">
                  <c:v>123.47831814488579</c:v>
                </c:pt>
                <c:pt idx="10248">
                  <c:v>123.11879432051974</c:v>
                </c:pt>
                <c:pt idx="10249">
                  <c:v>109.37520462051421</c:v>
                </c:pt>
                <c:pt idx="10250">
                  <c:v>93.59689320994957</c:v>
                </c:pt>
                <c:pt idx="10251">
                  <c:v>135.02544092731452</c:v>
                </c:pt>
                <c:pt idx="10252">
                  <c:v>175.7046828633874</c:v>
                </c:pt>
                <c:pt idx="10253">
                  <c:v>245.51878704541059</c:v>
                </c:pt>
                <c:pt idx="10254">
                  <c:v>222.99525870771964</c:v>
                </c:pt>
                <c:pt idx="10255">
                  <c:v>197.37977146235229</c:v>
                </c:pt>
                <c:pt idx="10256">
                  <c:v>199.27510495974064</c:v>
                </c:pt>
                <c:pt idx="10257">
                  <c:v>231.11807669446642</c:v>
                </c:pt>
                <c:pt idx="10258">
                  <c:v>353.48542871148618</c:v>
                </c:pt>
                <c:pt idx="10259">
                  <c:v>281.49958422613207</c:v>
                </c:pt>
                <c:pt idx="10260">
                  <c:v>208.39022363656127</c:v>
                </c:pt>
                <c:pt idx="10261">
                  <c:v>155.05555460568968</c:v>
                </c:pt>
                <c:pt idx="10262">
                  <c:v>178.97615723670933</c:v>
                </c:pt>
                <c:pt idx="10263">
                  <c:v>159.07161213289376</c:v>
                </c:pt>
                <c:pt idx="10264">
                  <c:v>189.75422113464123</c:v>
                </c:pt>
                <c:pt idx="10265">
                  <c:v>182.22669708397615</c:v>
                </c:pt>
                <c:pt idx="10266">
                  <c:v>160.59294855275374</c:v>
                </c:pt>
                <c:pt idx="10267">
                  <c:v>167.88807038586779</c:v>
                </c:pt>
                <c:pt idx="10268">
                  <c:v>217.63282936858951</c:v>
                </c:pt>
                <c:pt idx="10269">
                  <c:v>211.0208725928272</c:v>
                </c:pt>
                <c:pt idx="10270">
                  <c:v>241.63584395028087</c:v>
                </c:pt>
                <c:pt idx="10271">
                  <c:v>373.77757788991312</c:v>
                </c:pt>
                <c:pt idx="10272">
                  <c:v>676.06968403387532</c:v>
                </c:pt>
                <c:pt idx="10273">
                  <c:v>1239.0019529154611</c:v>
                </c:pt>
                <c:pt idx="10274">
                  <c:v>1669.2603157213211</c:v>
                </c:pt>
                <c:pt idx="10275">
                  <c:v>1636.9223820478137</c:v>
                </c:pt>
                <c:pt idx="10276">
                  <c:v>1310.3324699786131</c:v>
                </c:pt>
                <c:pt idx="10277">
                  <c:v>740.7743387319606</c:v>
                </c:pt>
                <c:pt idx="10278">
                  <c:v>404.90327391692233</c:v>
                </c:pt>
                <c:pt idx="10279">
                  <c:v>280.67806784281112</c:v>
                </c:pt>
                <c:pt idx="10280">
                  <c:v>299.98035491973974</c:v>
                </c:pt>
                <c:pt idx="10281">
                  <c:v>283.29136711972546</c:v>
                </c:pt>
                <c:pt idx="10282">
                  <c:v>191.62710217462103</c:v>
                </c:pt>
                <c:pt idx="10283">
                  <c:v>170.29448406699254</c:v>
                </c:pt>
                <c:pt idx="10284">
                  <c:v>180.91843406220713</c:v>
                </c:pt>
                <c:pt idx="10285">
                  <c:v>135.99099876752246</c:v>
                </c:pt>
                <c:pt idx="10286">
                  <c:v>139.51134669396538</c:v>
                </c:pt>
                <c:pt idx="10287">
                  <c:v>124.31303460120125</c:v>
                </c:pt>
                <c:pt idx="10288">
                  <c:v>105.58212320722298</c:v>
                </c:pt>
                <c:pt idx="10289">
                  <c:v>173.73832661741383</c:v>
                </c:pt>
                <c:pt idx="10290">
                  <c:v>177.84564201264351</c:v>
                </c:pt>
                <c:pt idx="10291">
                  <c:v>191.19132454073866</c:v>
                </c:pt>
                <c:pt idx="10292">
                  <c:v>183.08400324492305</c:v>
                </c:pt>
                <c:pt idx="10293">
                  <c:v>166.39884403902363</c:v>
                </c:pt>
                <c:pt idx="10294">
                  <c:v>129.36834558984896</c:v>
                </c:pt>
                <c:pt idx="10295">
                  <c:v>170.36010701636641</c:v>
                </c:pt>
                <c:pt idx="10296">
                  <c:v>224.05096935145508</c:v>
                </c:pt>
                <c:pt idx="10297">
                  <c:v>198.38160198326284</c:v>
                </c:pt>
                <c:pt idx="10298">
                  <c:v>268.96326382198333</c:v>
                </c:pt>
                <c:pt idx="10299">
                  <c:v>226.81905773327949</c:v>
                </c:pt>
                <c:pt idx="10300">
                  <c:v>196.40432424328517</c:v>
                </c:pt>
                <c:pt idx="10301">
                  <c:v>171.28957714907997</c:v>
                </c:pt>
                <c:pt idx="10302">
                  <c:v>133.94895819197541</c:v>
                </c:pt>
                <c:pt idx="10303">
                  <c:v>101.71235950124077</c:v>
                </c:pt>
                <c:pt idx="10304">
                  <c:v>151.9500917965785</c:v>
                </c:pt>
                <c:pt idx="10305">
                  <c:v>156.0605494547207</c:v>
                </c:pt>
                <c:pt idx="10306">
                  <c:v>145.77914829353981</c:v>
                </c:pt>
                <c:pt idx="10307">
                  <c:v>164.84853825854182</c:v>
                </c:pt>
                <c:pt idx="10308">
                  <c:v>283.57837264357028</c:v>
                </c:pt>
                <c:pt idx="10309">
                  <c:v>267.96339002249272</c:v>
                </c:pt>
                <c:pt idx="10310">
                  <c:v>159.58004383898796</c:v>
                </c:pt>
                <c:pt idx="10311">
                  <c:v>128.41275592198332</c:v>
                </c:pt>
                <c:pt idx="10312">
                  <c:v>185.09264757042416</c:v>
                </c:pt>
                <c:pt idx="10313">
                  <c:v>188.17265773786721</c:v>
                </c:pt>
                <c:pt idx="10314">
                  <c:v>141.02276744711349</c:v>
                </c:pt>
                <c:pt idx="10315">
                  <c:v>119.8540472107964</c:v>
                </c:pt>
                <c:pt idx="10316">
                  <c:v>135.7573559739881</c:v>
                </c:pt>
                <c:pt idx="10317">
                  <c:v>110.06905699357701</c:v>
                </c:pt>
                <c:pt idx="10318">
                  <c:v>109.06228383185127</c:v>
                </c:pt>
                <c:pt idx="10319">
                  <c:v>78.171623222473656</c:v>
                </c:pt>
                <c:pt idx="10320">
                  <c:v>133.06036106028725</c:v>
                </c:pt>
                <c:pt idx="10321">
                  <c:v>102.78881497485698</c:v>
                </c:pt>
                <c:pt idx="10322">
                  <c:v>89.521006223267065</c:v>
                </c:pt>
                <c:pt idx="10323">
                  <c:v>98.49986406547454</c:v>
                </c:pt>
                <c:pt idx="10324">
                  <c:v>100.31602377338015</c:v>
                </c:pt>
                <c:pt idx="10325">
                  <c:v>137.95266584898974</c:v>
                </c:pt>
                <c:pt idx="10326">
                  <c:v>164.93215383161845</c:v>
                </c:pt>
                <c:pt idx="10327">
                  <c:v>170.77018959165008</c:v>
                </c:pt>
                <c:pt idx="10328">
                  <c:v>178.54475072713768</c:v>
                </c:pt>
                <c:pt idx="10329">
                  <c:v>96.956172853472097</c:v>
                </c:pt>
                <c:pt idx="10330">
                  <c:v>132.69694994079813</c:v>
                </c:pt>
                <c:pt idx="10331">
                  <c:v>136.24359192455051</c:v>
                </c:pt>
                <c:pt idx="10332">
                  <c:v>90.769209111329658</c:v>
                </c:pt>
                <c:pt idx="10333">
                  <c:v>96.624954494182589</c:v>
                </c:pt>
                <c:pt idx="10334">
                  <c:v>103.8149035637399</c:v>
                </c:pt>
                <c:pt idx="10335">
                  <c:v>121.09553707021726</c:v>
                </c:pt>
                <c:pt idx="10336">
                  <c:v>109.65909890743853</c:v>
                </c:pt>
                <c:pt idx="10337">
                  <c:v>103.80988745315736</c:v>
                </c:pt>
                <c:pt idx="10338">
                  <c:v>163.18508099138916</c:v>
                </c:pt>
                <c:pt idx="10339">
                  <c:v>200.2828484666984</c:v>
                </c:pt>
                <c:pt idx="10340">
                  <c:v>233.66248345232626</c:v>
                </c:pt>
                <c:pt idx="10341">
                  <c:v>220.14847699008027</c:v>
                </c:pt>
                <c:pt idx="10342">
                  <c:v>269.22481384145942</c:v>
                </c:pt>
                <c:pt idx="10343">
                  <c:v>154.00731149730524</c:v>
                </c:pt>
                <c:pt idx="10344">
                  <c:v>127.83624499872262</c:v>
                </c:pt>
                <c:pt idx="10345">
                  <c:v>90.837840288115672</c:v>
                </c:pt>
                <c:pt idx="10346">
                  <c:v>112.91022993209086</c:v>
                </c:pt>
                <c:pt idx="10347">
                  <c:v>178.1102937266979</c:v>
                </c:pt>
                <c:pt idx="10348">
                  <c:v>174.23158990110397</c:v>
                </c:pt>
                <c:pt idx="10349">
                  <c:v>87.725517982593459</c:v>
                </c:pt>
                <c:pt idx="10350">
                  <c:v>87.275919646067493</c:v>
                </c:pt>
                <c:pt idx="10351">
                  <c:v>113.29698734054429</c:v>
                </c:pt>
                <c:pt idx="10352">
                  <c:v>110.68932070306705</c:v>
                </c:pt>
                <c:pt idx="10353">
                  <c:v>143.48776798633077</c:v>
                </c:pt>
                <c:pt idx="10354">
                  <c:v>200.22998390273932</c:v>
                </c:pt>
                <c:pt idx="10355">
                  <c:v>229.61924464358739</c:v>
                </c:pt>
                <c:pt idx="10356">
                  <c:v>225.94652255205642</c:v>
                </c:pt>
                <c:pt idx="10357">
                  <c:v>165.72813840264899</c:v>
                </c:pt>
                <c:pt idx="10358">
                  <c:v>135.11619938330406</c:v>
                </c:pt>
                <c:pt idx="10359">
                  <c:v>181.96747603846944</c:v>
                </c:pt>
                <c:pt idx="10360">
                  <c:v>142.11217947259536</c:v>
                </c:pt>
                <c:pt idx="10361">
                  <c:v>114.58216542276298</c:v>
                </c:pt>
                <c:pt idx="10362">
                  <c:v>169.35757974489778</c:v>
                </c:pt>
                <c:pt idx="10363">
                  <c:v>169.14332218845598</c:v>
                </c:pt>
                <c:pt idx="10364">
                  <c:v>128.39669842089069</c:v>
                </c:pt>
                <c:pt idx="10365">
                  <c:v>146.54752246474681</c:v>
                </c:pt>
                <c:pt idx="10366">
                  <c:v>233.49819873466225</c:v>
                </c:pt>
                <c:pt idx="10367">
                  <c:v>231.67242553442603</c:v>
                </c:pt>
                <c:pt idx="10368">
                  <c:v>144.7121214510791</c:v>
                </c:pt>
                <c:pt idx="10369">
                  <c:v>143.43880414371984</c:v>
                </c:pt>
                <c:pt idx="10370">
                  <c:v>172.79894796938567</c:v>
                </c:pt>
                <c:pt idx="10371">
                  <c:v>169.07865357210741</c:v>
                </c:pt>
                <c:pt idx="10372">
                  <c:v>142.8532833734817</c:v>
                </c:pt>
                <c:pt idx="10373">
                  <c:v>158.4485728710759</c:v>
                </c:pt>
                <c:pt idx="10374">
                  <c:v>157.23808745468682</c:v>
                </c:pt>
                <c:pt idx="10375">
                  <c:v>199.99390979610405</c:v>
                </c:pt>
                <c:pt idx="10376">
                  <c:v>167.24194589037356</c:v>
                </c:pt>
                <c:pt idx="10377">
                  <c:v>195.99085350373093</c:v>
                </c:pt>
                <c:pt idx="10378">
                  <c:v>297.24360907745529</c:v>
                </c:pt>
                <c:pt idx="10379">
                  <c:v>188.44832586319251</c:v>
                </c:pt>
                <c:pt idx="10380">
                  <c:v>108.35759791855261</c:v>
                </c:pt>
                <c:pt idx="10381">
                  <c:v>145.81326692902979</c:v>
                </c:pt>
                <c:pt idx="10382">
                  <c:v>131.57524280794621</c:v>
                </c:pt>
                <c:pt idx="10383">
                  <c:v>234.43075295281443</c:v>
                </c:pt>
                <c:pt idx="10384">
                  <c:v>164.60826862984658</c:v>
                </c:pt>
                <c:pt idx="10385">
                  <c:v>232.93174786245578</c:v>
                </c:pt>
                <c:pt idx="10386">
                  <c:v>212.07302423228117</c:v>
                </c:pt>
                <c:pt idx="10387">
                  <c:v>218.27719090348577</c:v>
                </c:pt>
                <c:pt idx="10388">
                  <c:v>162.05698582734038</c:v>
                </c:pt>
                <c:pt idx="10389">
                  <c:v>127.08923526095411</c:v>
                </c:pt>
                <c:pt idx="10390">
                  <c:v>204.8786236850402</c:v>
                </c:pt>
                <c:pt idx="10391">
                  <c:v>154.5691859934004</c:v>
                </c:pt>
                <c:pt idx="10392">
                  <c:v>153.67811969792632</c:v>
                </c:pt>
                <c:pt idx="10393">
                  <c:v>148.91653543077376</c:v>
                </c:pt>
                <c:pt idx="10394">
                  <c:v>169.64933675079482</c:v>
                </c:pt>
                <c:pt idx="10395">
                  <c:v>210.23964672301412</c:v>
                </c:pt>
                <c:pt idx="10396">
                  <c:v>174.11933061647574</c:v>
                </c:pt>
                <c:pt idx="10397">
                  <c:v>181.8799016344133</c:v>
                </c:pt>
                <c:pt idx="10398">
                  <c:v>204.98105710851033</c:v>
                </c:pt>
                <c:pt idx="10399">
                  <c:v>145.12739254622076</c:v>
                </c:pt>
                <c:pt idx="10400">
                  <c:v>194.55344923320735</c:v>
                </c:pt>
                <c:pt idx="10401">
                  <c:v>382.42893182663926</c:v>
                </c:pt>
                <c:pt idx="10402">
                  <c:v>323.56506890856497</c:v>
                </c:pt>
                <c:pt idx="10403">
                  <c:v>383.82703259584218</c:v>
                </c:pt>
                <c:pt idx="10404">
                  <c:v>346.79220364558722</c:v>
                </c:pt>
                <c:pt idx="10405">
                  <c:v>318.91700612359125</c:v>
                </c:pt>
                <c:pt idx="10406">
                  <c:v>215.66212210059243</c:v>
                </c:pt>
                <c:pt idx="10407">
                  <c:v>160.6989776069299</c:v>
                </c:pt>
                <c:pt idx="10408">
                  <c:v>228.83537107674493</c:v>
                </c:pt>
                <c:pt idx="10409">
                  <c:v>147.79464293507843</c:v>
                </c:pt>
                <c:pt idx="10410">
                  <c:v>129.30879374416168</c:v>
                </c:pt>
                <c:pt idx="10411">
                  <c:v>106.29429505723208</c:v>
                </c:pt>
                <c:pt idx="10412">
                  <c:v>180.67053726392916</c:v>
                </c:pt>
                <c:pt idx="10413">
                  <c:v>172.82437132348156</c:v>
                </c:pt>
                <c:pt idx="10414">
                  <c:v>268.85976559438944</c:v>
                </c:pt>
                <c:pt idx="10415">
                  <c:v>273.27662164734102</c:v>
                </c:pt>
                <c:pt idx="10416">
                  <c:v>241.74391447059421</c:v>
                </c:pt>
                <c:pt idx="10417">
                  <c:v>261.48151964992132</c:v>
                </c:pt>
                <c:pt idx="10418">
                  <c:v>270.29159570288033</c:v>
                </c:pt>
                <c:pt idx="10419">
                  <c:v>336.16449669744839</c:v>
                </c:pt>
                <c:pt idx="10420">
                  <c:v>291.07001602203519</c:v>
                </c:pt>
                <c:pt idx="10421">
                  <c:v>212.72343086017651</c:v>
                </c:pt>
                <c:pt idx="10422">
                  <c:v>243.24593376102766</c:v>
                </c:pt>
                <c:pt idx="10423">
                  <c:v>232.17435055046226</c:v>
                </c:pt>
                <c:pt idx="10424">
                  <c:v>191.61773905131435</c:v>
                </c:pt>
                <c:pt idx="10425">
                  <c:v>202.31681696934504</c:v>
                </c:pt>
                <c:pt idx="10426">
                  <c:v>197.54056748376553</c:v>
                </c:pt>
                <c:pt idx="10427">
                  <c:v>232.54228285580956</c:v>
                </c:pt>
                <c:pt idx="10428">
                  <c:v>242.73574063548435</c:v>
                </c:pt>
                <c:pt idx="10429">
                  <c:v>261.98593134203998</c:v>
                </c:pt>
                <c:pt idx="10430">
                  <c:v>180.91515294888265</c:v>
                </c:pt>
                <c:pt idx="10431">
                  <c:v>146.22243915977737</c:v>
                </c:pt>
                <c:pt idx="10432">
                  <c:v>172.97443177163339</c:v>
                </c:pt>
                <c:pt idx="10433">
                  <c:v>147.81219684816409</c:v>
                </c:pt>
                <c:pt idx="10434">
                  <c:v>194.71177465501518</c:v>
                </c:pt>
                <c:pt idx="10435">
                  <c:v>207.00161490240072</c:v>
                </c:pt>
                <c:pt idx="10436">
                  <c:v>290.6328013082624</c:v>
                </c:pt>
                <c:pt idx="10437">
                  <c:v>306.06261122751778</c:v>
                </c:pt>
                <c:pt idx="10438">
                  <c:v>322.61006173491381</c:v>
                </c:pt>
                <c:pt idx="10439">
                  <c:v>296.93604524924211</c:v>
                </c:pt>
                <c:pt idx="10440">
                  <c:v>217.37472540119717</c:v>
                </c:pt>
                <c:pt idx="10441">
                  <c:v>238.55174319526901</c:v>
                </c:pt>
                <c:pt idx="10442">
                  <c:v>173.10160975858952</c:v>
                </c:pt>
                <c:pt idx="10443">
                  <c:v>182.03025013579798</c:v>
                </c:pt>
                <c:pt idx="10444">
                  <c:v>127.0405223367909</c:v>
                </c:pt>
                <c:pt idx="10445">
                  <c:v>138.62877837036916</c:v>
                </c:pt>
                <c:pt idx="10446">
                  <c:v>88.525879648817977</c:v>
                </c:pt>
                <c:pt idx="10447">
                  <c:v>95.494981636515803</c:v>
                </c:pt>
                <c:pt idx="10448">
                  <c:v>90.829554123590569</c:v>
                </c:pt>
                <c:pt idx="10449">
                  <c:v>112.12547152348404</c:v>
                </c:pt>
                <c:pt idx="10450">
                  <c:v>62.561021683125475</c:v>
                </c:pt>
                <c:pt idx="10451">
                  <c:v>135.71278436577296</c:v>
                </c:pt>
                <c:pt idx="10452">
                  <c:v>206.44795828195498</c:v>
                </c:pt>
                <c:pt idx="10453">
                  <c:v>187.3597148622093</c:v>
                </c:pt>
                <c:pt idx="10454">
                  <c:v>107.96240832725098</c:v>
                </c:pt>
                <c:pt idx="10455">
                  <c:v>40.769373018504993</c:v>
                </c:pt>
                <c:pt idx="10456">
                  <c:v>75.887326607109259</c:v>
                </c:pt>
                <c:pt idx="10457">
                  <c:v>106.32935563855783</c:v>
                </c:pt>
                <c:pt idx="10458">
                  <c:v>181.13461447859518</c:v>
                </c:pt>
                <c:pt idx="10459">
                  <c:v>235.01610501601039</c:v>
                </c:pt>
                <c:pt idx="10460">
                  <c:v>247.41648921030747</c:v>
                </c:pt>
                <c:pt idx="10461">
                  <c:v>226.62577781971564</c:v>
                </c:pt>
                <c:pt idx="10462">
                  <c:v>189.89787157162931</c:v>
                </c:pt>
                <c:pt idx="10463">
                  <c:v>123.92670777898476</c:v>
                </c:pt>
                <c:pt idx="10464">
                  <c:v>179.21657029953008</c:v>
                </c:pt>
                <c:pt idx="10465">
                  <c:v>133.38251489160376</c:v>
                </c:pt>
                <c:pt idx="10466">
                  <c:v>143.72808734230816</c:v>
                </c:pt>
                <c:pt idx="10467">
                  <c:v>143.85499029967067</c:v>
                </c:pt>
                <c:pt idx="10468">
                  <c:v>151.35036508410124</c:v>
                </c:pt>
                <c:pt idx="10469">
                  <c:v>194.65670561962602</c:v>
                </c:pt>
                <c:pt idx="10470">
                  <c:v>189.54797957400996</c:v>
                </c:pt>
                <c:pt idx="10471">
                  <c:v>201.5743457998442</c:v>
                </c:pt>
                <c:pt idx="10472">
                  <c:v>246.45559487293991</c:v>
                </c:pt>
                <c:pt idx="10473">
                  <c:v>241.13831796387467</c:v>
                </c:pt>
                <c:pt idx="10474">
                  <c:v>203.19599050303796</c:v>
                </c:pt>
                <c:pt idx="10475">
                  <c:v>177.72941712724014</c:v>
                </c:pt>
                <c:pt idx="10476">
                  <c:v>114.61409635598575</c:v>
                </c:pt>
                <c:pt idx="10477">
                  <c:v>110.80603093291856</c:v>
                </c:pt>
                <c:pt idx="10478">
                  <c:v>174.6688197049819</c:v>
                </c:pt>
                <c:pt idx="10479">
                  <c:v>244.86732370339979</c:v>
                </c:pt>
                <c:pt idx="10480">
                  <c:v>233.55099375826302</c:v>
                </c:pt>
                <c:pt idx="10481">
                  <c:v>152.94296282844229</c:v>
                </c:pt>
                <c:pt idx="10482">
                  <c:v>151.37571711211234</c:v>
                </c:pt>
                <c:pt idx="10483">
                  <c:v>270.290623447396</c:v>
                </c:pt>
                <c:pt idx="10484">
                  <c:v>299.08163919710796</c:v>
                </c:pt>
                <c:pt idx="10485">
                  <c:v>326.55478227956013</c:v>
                </c:pt>
                <c:pt idx="10486">
                  <c:v>239.10235103827208</c:v>
                </c:pt>
                <c:pt idx="10487">
                  <c:v>203.8516620747543</c:v>
                </c:pt>
                <c:pt idx="10488">
                  <c:v>132.84471835026287</c:v>
                </c:pt>
                <c:pt idx="10489">
                  <c:v>125.64125938607101</c:v>
                </c:pt>
                <c:pt idx="10490">
                  <c:v>162.28033011041583</c:v>
                </c:pt>
                <c:pt idx="10491">
                  <c:v>123.33220369643796</c:v>
                </c:pt>
                <c:pt idx="10492">
                  <c:v>140.13408898773537</c:v>
                </c:pt>
                <c:pt idx="10493">
                  <c:v>199.40989658561506</c:v>
                </c:pt>
                <c:pt idx="10494">
                  <c:v>193.03518792104097</c:v>
                </c:pt>
                <c:pt idx="10495">
                  <c:v>140.65821419484288</c:v>
                </c:pt>
                <c:pt idx="10496">
                  <c:v>129.676277566251</c:v>
                </c:pt>
                <c:pt idx="10497">
                  <c:v>127.25476876377635</c:v>
                </c:pt>
                <c:pt idx="10498">
                  <c:v>172.58403562278943</c:v>
                </c:pt>
                <c:pt idx="10499">
                  <c:v>145.04119945783503</c:v>
                </c:pt>
                <c:pt idx="10500">
                  <c:v>162.81891535869144</c:v>
                </c:pt>
                <c:pt idx="10501">
                  <c:v>156.77724562197415</c:v>
                </c:pt>
                <c:pt idx="10502">
                  <c:v>175.91028738805994</c:v>
                </c:pt>
                <c:pt idx="10503">
                  <c:v>230.66638510296531</c:v>
                </c:pt>
                <c:pt idx="10504">
                  <c:v>222.11708972216169</c:v>
                </c:pt>
                <c:pt idx="10505">
                  <c:v>251.94531573813774</c:v>
                </c:pt>
                <c:pt idx="10506">
                  <c:v>206.3828930421505</c:v>
                </c:pt>
                <c:pt idx="10507">
                  <c:v>156.79978959835915</c:v>
                </c:pt>
                <c:pt idx="10508">
                  <c:v>117.33785071420944</c:v>
                </c:pt>
                <c:pt idx="10509">
                  <c:v>165.69485099106336</c:v>
                </c:pt>
                <c:pt idx="10510">
                  <c:v>162.51584480209064</c:v>
                </c:pt>
                <c:pt idx="10511">
                  <c:v>178.31391304576067</c:v>
                </c:pt>
                <c:pt idx="10512">
                  <c:v>165.51098241148799</c:v>
                </c:pt>
                <c:pt idx="10513">
                  <c:v>129.52027379294481</c:v>
                </c:pt>
                <c:pt idx="10514">
                  <c:v>199.04154949110878</c:v>
                </c:pt>
                <c:pt idx="10515">
                  <c:v>223.14702867445786</c:v>
                </c:pt>
                <c:pt idx="10516">
                  <c:v>191.94990766158236</c:v>
                </c:pt>
                <c:pt idx="10517">
                  <c:v>108.09869932690387</c:v>
                </c:pt>
                <c:pt idx="10518">
                  <c:v>115.81441702070131</c:v>
                </c:pt>
                <c:pt idx="10519">
                  <c:v>138.7231731101989</c:v>
                </c:pt>
                <c:pt idx="10520">
                  <c:v>79.444030665983107</c:v>
                </c:pt>
                <c:pt idx="10521">
                  <c:v>113.96742213158538</c:v>
                </c:pt>
                <c:pt idx="10522">
                  <c:v>155.53742192062415</c:v>
                </c:pt>
                <c:pt idx="10523">
                  <c:v>210.2789704118708</c:v>
                </c:pt>
                <c:pt idx="10524">
                  <c:v>191.24985900790594</c:v>
                </c:pt>
                <c:pt idx="10525">
                  <c:v>173.10005908156873</c:v>
                </c:pt>
                <c:pt idx="10526">
                  <c:v>126.7005585117937</c:v>
                </c:pt>
                <c:pt idx="10527">
                  <c:v>166.58734474017791</c:v>
                </c:pt>
                <c:pt idx="10528">
                  <c:v>172.07148704707811</c:v>
                </c:pt>
                <c:pt idx="10529">
                  <c:v>119.66476035164598</c:v>
                </c:pt>
                <c:pt idx="10530">
                  <c:v>64.425118633240885</c:v>
                </c:pt>
                <c:pt idx="10531">
                  <c:v>108.92903986542017</c:v>
                </c:pt>
                <c:pt idx="10532">
                  <c:v>112.11664917098047</c:v>
                </c:pt>
                <c:pt idx="10533">
                  <c:v>120.54981524911216</c:v>
                </c:pt>
                <c:pt idx="10534">
                  <c:v>181.71044717851902</c:v>
                </c:pt>
                <c:pt idx="10535">
                  <c:v>155.89655580340551</c:v>
                </c:pt>
                <c:pt idx="10536">
                  <c:v>171.94494421840815</c:v>
                </c:pt>
                <c:pt idx="10537">
                  <c:v>172.21233834546962</c:v>
                </c:pt>
                <c:pt idx="10538">
                  <c:v>119.61347030136506</c:v>
                </c:pt>
                <c:pt idx="10539">
                  <c:v>70.902090832382356</c:v>
                </c:pt>
                <c:pt idx="10540">
                  <c:v>71.063730548346342</c:v>
                </c:pt>
                <c:pt idx="10541">
                  <c:v>95.992438357500106</c:v>
                </c:pt>
                <c:pt idx="10542">
                  <c:v>111.6866824866166</c:v>
                </c:pt>
                <c:pt idx="10543">
                  <c:v>75.628232058744729</c:v>
                </c:pt>
                <c:pt idx="10544">
                  <c:v>109.91619528903519</c:v>
                </c:pt>
                <c:pt idx="10545">
                  <c:v>83.683994539692222</c:v>
                </c:pt>
                <c:pt idx="10546">
                  <c:v>86.40074115425584</c:v>
                </c:pt>
                <c:pt idx="10547">
                  <c:v>121.16532012430687</c:v>
                </c:pt>
                <c:pt idx="10548">
                  <c:v>151.3748354767169</c:v>
                </c:pt>
                <c:pt idx="10549">
                  <c:v>146.04536895520417</c:v>
                </c:pt>
                <c:pt idx="10550">
                  <c:v>80.850064363107109</c:v>
                </c:pt>
                <c:pt idx="10551">
                  <c:v>94.457672803422028</c:v>
                </c:pt>
                <c:pt idx="10552">
                  <c:v>138.30264051906428</c:v>
                </c:pt>
                <c:pt idx="10553">
                  <c:v>133.51581319848879</c:v>
                </c:pt>
                <c:pt idx="10554">
                  <c:v>131.77077635786105</c:v>
                </c:pt>
                <c:pt idx="10555">
                  <c:v>113.02871178518163</c:v>
                </c:pt>
                <c:pt idx="10556">
                  <c:v>158.19687010759594</c:v>
                </c:pt>
                <c:pt idx="10557">
                  <c:v>150.1229492425139</c:v>
                </c:pt>
                <c:pt idx="10558">
                  <c:v>114.643056211313</c:v>
                </c:pt>
                <c:pt idx="10559">
                  <c:v>158.15811686095168</c:v>
                </c:pt>
                <c:pt idx="10560">
                  <c:v>161.18399714219601</c:v>
                </c:pt>
                <c:pt idx="10561">
                  <c:v>138.99470622653718</c:v>
                </c:pt>
                <c:pt idx="10562">
                  <c:v>149.99717745495391</c:v>
                </c:pt>
                <c:pt idx="10563">
                  <c:v>194.54418044694907</c:v>
                </c:pt>
                <c:pt idx="10564">
                  <c:v>167.16880038143273</c:v>
                </c:pt>
                <c:pt idx="10565">
                  <c:v>107.19772425546451</c:v>
                </c:pt>
                <c:pt idx="10566">
                  <c:v>131.89317476776063</c:v>
                </c:pt>
                <c:pt idx="10567">
                  <c:v>144.73080252555926</c:v>
                </c:pt>
                <c:pt idx="10568">
                  <c:v>134.30627440459745</c:v>
                </c:pt>
                <c:pt idx="10569">
                  <c:v>150.19521993539459</c:v>
                </c:pt>
                <c:pt idx="10570">
                  <c:v>98.302400708631211</c:v>
                </c:pt>
                <c:pt idx="10571">
                  <c:v>130.08888835490686</c:v>
                </c:pt>
                <c:pt idx="10572">
                  <c:v>79.512956319005951</c:v>
                </c:pt>
                <c:pt idx="10573">
                  <c:v>84.857268252947705</c:v>
                </c:pt>
                <c:pt idx="10574">
                  <c:v>96.271211646213402</c:v>
                </c:pt>
                <c:pt idx="10575">
                  <c:v>193.57022487271973</c:v>
                </c:pt>
                <c:pt idx="10576">
                  <c:v>243.39758756607748</c:v>
                </c:pt>
                <c:pt idx="10577">
                  <c:v>256.75832926705499</c:v>
                </c:pt>
                <c:pt idx="10578">
                  <c:v>244.34805402153293</c:v>
                </c:pt>
                <c:pt idx="10579">
                  <c:v>313.95541081547583</c:v>
                </c:pt>
                <c:pt idx="10580">
                  <c:v>249.21029148295821</c:v>
                </c:pt>
                <c:pt idx="10581">
                  <c:v>122.70830114345722</c:v>
                </c:pt>
                <c:pt idx="10582">
                  <c:v>101.66318715181934</c:v>
                </c:pt>
                <c:pt idx="10583">
                  <c:v>111.58637009088204</c:v>
                </c:pt>
                <c:pt idx="10584">
                  <c:v>155.3845611323791</c:v>
                </c:pt>
                <c:pt idx="10585">
                  <c:v>225.26570740513475</c:v>
                </c:pt>
                <c:pt idx="10586">
                  <c:v>279.6949716562944</c:v>
                </c:pt>
                <c:pt idx="10587">
                  <c:v>258.67556047986398</c:v>
                </c:pt>
                <c:pt idx="10588">
                  <c:v>165.53326563429977</c:v>
                </c:pt>
                <c:pt idx="10589">
                  <c:v>132.11615473163735</c:v>
                </c:pt>
                <c:pt idx="10590">
                  <c:v>175.63156987115278</c:v>
                </c:pt>
                <c:pt idx="10591">
                  <c:v>122.54313238294648</c:v>
                </c:pt>
                <c:pt idx="10592">
                  <c:v>68.918285483736526</c:v>
                </c:pt>
                <c:pt idx="10593">
                  <c:v>116.16827553271439</c:v>
                </c:pt>
                <c:pt idx="10594">
                  <c:v>164.13985862581228</c:v>
                </c:pt>
                <c:pt idx="10595">
                  <c:v>120.99808383921621</c:v>
                </c:pt>
                <c:pt idx="10596">
                  <c:v>87.590725336875138</c:v>
                </c:pt>
                <c:pt idx="10597">
                  <c:v>101.39000058684026</c:v>
                </c:pt>
                <c:pt idx="10598">
                  <c:v>83.792269641870419</c:v>
                </c:pt>
                <c:pt idx="10599">
                  <c:v>107.01350751127154</c:v>
                </c:pt>
                <c:pt idx="10600">
                  <c:v>155.67530450751093</c:v>
                </c:pt>
                <c:pt idx="10601">
                  <c:v>148.96381847554227</c:v>
                </c:pt>
                <c:pt idx="10602">
                  <c:v>206.82677392757222</c:v>
                </c:pt>
                <c:pt idx="10603">
                  <c:v>170.21720545664004</c:v>
                </c:pt>
                <c:pt idx="10604">
                  <c:v>149.66957687013408</c:v>
                </c:pt>
                <c:pt idx="10605">
                  <c:v>88.405483875588146</c:v>
                </c:pt>
                <c:pt idx="10606">
                  <c:v>106.89316378217627</c:v>
                </c:pt>
                <c:pt idx="10607">
                  <c:v>110.94870288244574</c:v>
                </c:pt>
                <c:pt idx="10608">
                  <c:v>115.53950429427891</c:v>
                </c:pt>
                <c:pt idx="10609">
                  <c:v>85.357393315532278</c:v>
                </c:pt>
                <c:pt idx="10610">
                  <c:v>98.627868146321461</c:v>
                </c:pt>
                <c:pt idx="10611">
                  <c:v>123.18501964368242</c:v>
                </c:pt>
                <c:pt idx="10612">
                  <c:v>108.12901817114762</c:v>
                </c:pt>
                <c:pt idx="10613">
                  <c:v>117.40064289779775</c:v>
                </c:pt>
                <c:pt idx="10614">
                  <c:v>142.60788387818329</c:v>
                </c:pt>
                <c:pt idx="10615">
                  <c:v>204.06543169317652</c:v>
                </c:pt>
                <c:pt idx="10616">
                  <c:v>188.73272971684463</c:v>
                </c:pt>
                <c:pt idx="10617">
                  <c:v>144.70349160344432</c:v>
                </c:pt>
                <c:pt idx="10618">
                  <c:v>145.78147033792999</c:v>
                </c:pt>
                <c:pt idx="10619">
                  <c:v>117.48879374797255</c:v>
                </c:pt>
                <c:pt idx="10620">
                  <c:v>145.32506964923601</c:v>
                </c:pt>
                <c:pt idx="10621">
                  <c:v>141.66513861023662</c:v>
                </c:pt>
                <c:pt idx="10622">
                  <c:v>210.28226989085132</c:v>
                </c:pt>
                <c:pt idx="10623">
                  <c:v>334.05886306645709</c:v>
                </c:pt>
                <c:pt idx="10624">
                  <c:v>475.10568220368503</c:v>
                </c:pt>
                <c:pt idx="10625">
                  <c:v>563.57489233381</c:v>
                </c:pt>
                <c:pt idx="10626">
                  <c:v>488.73018475519495</c:v>
                </c:pt>
                <c:pt idx="10627">
                  <c:v>256.21601213703423</c:v>
                </c:pt>
                <c:pt idx="10628">
                  <c:v>185.23788845786925</c:v>
                </c:pt>
                <c:pt idx="10629">
                  <c:v>96.439091263509596</c:v>
                </c:pt>
                <c:pt idx="10630">
                  <c:v>101.05206697489322</c:v>
                </c:pt>
                <c:pt idx="10631">
                  <c:v>148.69377578335775</c:v>
                </c:pt>
                <c:pt idx="10632">
                  <c:v>134.5508121007868</c:v>
                </c:pt>
                <c:pt idx="10633">
                  <c:v>146.34398879465292</c:v>
                </c:pt>
                <c:pt idx="10634">
                  <c:v>138.52052499865991</c:v>
                </c:pt>
                <c:pt idx="10635">
                  <c:v>116.30695071845405</c:v>
                </c:pt>
                <c:pt idx="10636">
                  <c:v>105.28928374967408</c:v>
                </c:pt>
                <c:pt idx="10637">
                  <c:v>110.58321220735343</c:v>
                </c:pt>
                <c:pt idx="10638">
                  <c:v>79.578019780667617</c:v>
                </c:pt>
                <c:pt idx="10639">
                  <c:v>80.421388564903552</c:v>
                </c:pt>
                <c:pt idx="10640">
                  <c:v>155.93808398824012</c:v>
                </c:pt>
                <c:pt idx="10641">
                  <c:v>169.87328298231552</c:v>
                </c:pt>
                <c:pt idx="10642">
                  <c:v>146.31599689272386</c:v>
                </c:pt>
                <c:pt idx="10643">
                  <c:v>121.05441450666532</c:v>
                </c:pt>
                <c:pt idx="10644">
                  <c:v>102.64287748726318</c:v>
                </c:pt>
                <c:pt idx="10645">
                  <c:v>223.05155465007005</c:v>
                </c:pt>
                <c:pt idx="10646">
                  <c:v>155.11650202789127</c:v>
                </c:pt>
                <c:pt idx="10647">
                  <c:v>186.15153074923242</c:v>
                </c:pt>
                <c:pt idx="10648">
                  <c:v>141.6071515680672</c:v>
                </c:pt>
                <c:pt idx="10649">
                  <c:v>119.35298613620981</c:v>
                </c:pt>
                <c:pt idx="10650">
                  <c:v>102.94894332886425</c:v>
                </c:pt>
                <c:pt idx="10651">
                  <c:v>124.90469433285004</c:v>
                </c:pt>
                <c:pt idx="10652">
                  <c:v>161.10056582508858</c:v>
                </c:pt>
                <c:pt idx="10653">
                  <c:v>104.83882245136974</c:v>
                </c:pt>
                <c:pt idx="10654">
                  <c:v>172.85917156318925</c:v>
                </c:pt>
                <c:pt idx="10655">
                  <c:v>207.20575141893801</c:v>
                </c:pt>
                <c:pt idx="10656">
                  <c:v>165.60706281718086</c:v>
                </c:pt>
                <c:pt idx="10657">
                  <c:v>184.06729097136551</c:v>
                </c:pt>
                <c:pt idx="10658">
                  <c:v>167.73903221773205</c:v>
                </c:pt>
                <c:pt idx="10659">
                  <c:v>147.99618079185581</c:v>
                </c:pt>
                <c:pt idx="10660">
                  <c:v>110.80212673160808</c:v>
                </c:pt>
                <c:pt idx="10661">
                  <c:v>124.39484886713267</c:v>
                </c:pt>
                <c:pt idx="10662">
                  <c:v>94.697660512223948</c:v>
                </c:pt>
                <c:pt idx="10663">
                  <c:v>95.816193864323026</c:v>
                </c:pt>
                <c:pt idx="10664">
                  <c:v>163.80531616089334</c:v>
                </c:pt>
                <c:pt idx="10665">
                  <c:v>131.08802484398706</c:v>
                </c:pt>
                <c:pt idx="10666">
                  <c:v>108.69327171974865</c:v>
                </c:pt>
                <c:pt idx="10667">
                  <c:v>173.79950808892085</c:v>
                </c:pt>
                <c:pt idx="10668">
                  <c:v>214.33691749649842</c:v>
                </c:pt>
                <c:pt idx="10669">
                  <c:v>142.12028761268317</c:v>
                </c:pt>
                <c:pt idx="10670">
                  <c:v>235.03678536770403</c:v>
                </c:pt>
                <c:pt idx="10671">
                  <c:v>195.41978226827001</c:v>
                </c:pt>
                <c:pt idx="10672">
                  <c:v>67.29620901958711</c:v>
                </c:pt>
                <c:pt idx="10673">
                  <c:v>70.161109504585809</c:v>
                </c:pt>
                <c:pt idx="10674">
                  <c:v>85.273435001529435</c:v>
                </c:pt>
                <c:pt idx="10675">
                  <c:v>112.73916375096799</c:v>
                </c:pt>
                <c:pt idx="10676">
                  <c:v>122.06101086865992</c:v>
                </c:pt>
                <c:pt idx="10677">
                  <c:v>136.31161970413342</c:v>
                </c:pt>
                <c:pt idx="10678">
                  <c:v>95.25840440891686</c:v>
                </c:pt>
                <c:pt idx="10679">
                  <c:v>169.0385595388488</c:v>
                </c:pt>
                <c:pt idx="10680">
                  <c:v>98.888733542664696</c:v>
                </c:pt>
                <c:pt idx="10681">
                  <c:v>100.86848652130215</c:v>
                </c:pt>
                <c:pt idx="10682">
                  <c:v>88.742133809457954</c:v>
                </c:pt>
                <c:pt idx="10683">
                  <c:v>102.40647538167835</c:v>
                </c:pt>
                <c:pt idx="10684">
                  <c:v>114.00832542931599</c:v>
                </c:pt>
                <c:pt idx="10685">
                  <c:v>108.71756807491144</c:v>
                </c:pt>
                <c:pt idx="10686">
                  <c:v>85.074104807378347</c:v>
                </c:pt>
                <c:pt idx="10687">
                  <c:v>120.24857837085906</c:v>
                </c:pt>
                <c:pt idx="10688">
                  <c:v>108.62577907750605</c:v>
                </c:pt>
                <c:pt idx="10689">
                  <c:v>154.03157328223881</c:v>
                </c:pt>
                <c:pt idx="10690">
                  <c:v>163.3716248818651</c:v>
                </c:pt>
                <c:pt idx="10691">
                  <c:v>150.62667358804833</c:v>
                </c:pt>
                <c:pt idx="10692">
                  <c:v>127.31356489412015</c:v>
                </c:pt>
                <c:pt idx="10693">
                  <c:v>147.95258300883506</c:v>
                </c:pt>
                <c:pt idx="10694">
                  <c:v>166.75821486862463</c:v>
                </c:pt>
                <c:pt idx="10695">
                  <c:v>120.15458289090154</c:v>
                </c:pt>
                <c:pt idx="10696">
                  <c:v>96.883790640189787</c:v>
                </c:pt>
                <c:pt idx="10697">
                  <c:v>102.61153550115753</c:v>
                </c:pt>
                <c:pt idx="10698">
                  <c:v>163.21791405684766</c:v>
                </c:pt>
                <c:pt idx="10699">
                  <c:v>111.78436496897525</c:v>
                </c:pt>
                <c:pt idx="10700">
                  <c:v>39.74886027874966</c:v>
                </c:pt>
                <c:pt idx="10701">
                  <c:v>103.05957616860169</c:v>
                </c:pt>
                <c:pt idx="10702">
                  <c:v>106.8565435929507</c:v>
                </c:pt>
                <c:pt idx="10703">
                  <c:v>291.19444762462115</c:v>
                </c:pt>
                <c:pt idx="10704">
                  <c:v>331.79656381834957</c:v>
                </c:pt>
                <c:pt idx="10705">
                  <c:v>384.13494468195915</c:v>
                </c:pt>
                <c:pt idx="10706">
                  <c:v>249.09891706374864</c:v>
                </c:pt>
                <c:pt idx="10707">
                  <c:v>131.52052433034675</c:v>
                </c:pt>
                <c:pt idx="10708">
                  <c:v>165.08056563845076</c:v>
                </c:pt>
                <c:pt idx="10709">
                  <c:v>157.14405483905054</c:v>
                </c:pt>
                <c:pt idx="10710">
                  <c:v>133.49822766848246</c:v>
                </c:pt>
                <c:pt idx="10711">
                  <c:v>146.83825442388542</c:v>
                </c:pt>
                <c:pt idx="10712">
                  <c:v>131.84860572410551</c:v>
                </c:pt>
                <c:pt idx="10713">
                  <c:v>111.03800961386892</c:v>
                </c:pt>
                <c:pt idx="10714">
                  <c:v>102.8664674556741</c:v>
                </c:pt>
                <c:pt idx="10715">
                  <c:v>91.109476279174018</c:v>
                </c:pt>
                <c:pt idx="10716">
                  <c:v>141.67345229088664</c:v>
                </c:pt>
                <c:pt idx="10717">
                  <c:v>116.02614098828352</c:v>
                </c:pt>
                <c:pt idx="10718">
                  <c:v>66.250118873636595</c:v>
                </c:pt>
                <c:pt idx="10719">
                  <c:v>75.722498317088792</c:v>
                </c:pt>
                <c:pt idx="10720">
                  <c:v>72.977944972862446</c:v>
                </c:pt>
                <c:pt idx="10721">
                  <c:v>135.80488279116335</c:v>
                </c:pt>
                <c:pt idx="10722">
                  <c:v>154.74231937239486</c:v>
                </c:pt>
                <c:pt idx="10723">
                  <c:v>191.35271781306585</c:v>
                </c:pt>
                <c:pt idx="10724">
                  <c:v>174.16633129994088</c:v>
                </c:pt>
                <c:pt idx="10725">
                  <c:v>149.7877815615559</c:v>
                </c:pt>
                <c:pt idx="10726">
                  <c:v>78.215955120695384</c:v>
                </c:pt>
                <c:pt idx="10727">
                  <c:v>149.96677547854563</c:v>
                </c:pt>
                <c:pt idx="10728">
                  <c:v>112.25039347600872</c:v>
                </c:pt>
                <c:pt idx="10729">
                  <c:v>131.53306978725146</c:v>
                </c:pt>
                <c:pt idx="10730">
                  <c:v>170.99004103929514</c:v>
                </c:pt>
                <c:pt idx="10731">
                  <c:v>129.45708248828933</c:v>
                </c:pt>
                <c:pt idx="10732">
                  <c:v>131.04634974015258</c:v>
                </c:pt>
                <c:pt idx="10733">
                  <c:v>137.16623740423026</c:v>
                </c:pt>
                <c:pt idx="10734">
                  <c:v>170.06711003344907</c:v>
                </c:pt>
                <c:pt idx="10735">
                  <c:v>127.54691046832951</c:v>
                </c:pt>
                <c:pt idx="10736">
                  <c:v>102.81785959052691</c:v>
                </c:pt>
                <c:pt idx="10737">
                  <c:v>114.03727504782773</c:v>
                </c:pt>
                <c:pt idx="10738">
                  <c:v>91.020162227196096</c:v>
                </c:pt>
                <c:pt idx="10739">
                  <c:v>87.537391429962696</c:v>
                </c:pt>
                <c:pt idx="10740">
                  <c:v>109.23143543138633</c:v>
                </c:pt>
                <c:pt idx="10741">
                  <c:v>96.866474004202658</c:v>
                </c:pt>
                <c:pt idx="10742">
                  <c:v>78.009049913121558</c:v>
                </c:pt>
                <c:pt idx="10743">
                  <c:v>121.990197971201</c:v>
                </c:pt>
                <c:pt idx="10744">
                  <c:v>141.22576639807053</c:v>
                </c:pt>
                <c:pt idx="10745">
                  <c:v>92.109590694691462</c:v>
                </c:pt>
                <c:pt idx="10746">
                  <c:v>140.26659126133009</c:v>
                </c:pt>
                <c:pt idx="10747">
                  <c:v>93.251973676306093</c:v>
                </c:pt>
                <c:pt idx="10748">
                  <c:v>135.6064214689689</c:v>
                </c:pt>
                <c:pt idx="10749">
                  <c:v>140.66065778176824</c:v>
                </c:pt>
                <c:pt idx="10750">
                  <c:v>126.34279655453857</c:v>
                </c:pt>
                <c:pt idx="10751">
                  <c:v>195.85423541294404</c:v>
                </c:pt>
                <c:pt idx="10752">
                  <c:v>301.75602119392369</c:v>
                </c:pt>
                <c:pt idx="10753">
                  <c:v>225.86610363278342</c:v>
                </c:pt>
                <c:pt idx="10754">
                  <c:v>189.75750560697688</c:v>
                </c:pt>
                <c:pt idx="10755">
                  <c:v>123.29204697875677</c:v>
                </c:pt>
                <c:pt idx="10756">
                  <c:v>180.83654806760825</c:v>
                </c:pt>
                <c:pt idx="10757">
                  <c:v>163.06636050394076</c:v>
                </c:pt>
                <c:pt idx="10758">
                  <c:v>184.77371873651566</c:v>
                </c:pt>
                <c:pt idx="10759">
                  <c:v>150.11623738457263</c:v>
                </c:pt>
                <c:pt idx="10760">
                  <c:v>189.40424728044158</c:v>
                </c:pt>
                <c:pt idx="10761">
                  <c:v>99.61606190366777</c:v>
                </c:pt>
                <c:pt idx="10762">
                  <c:v>81.096474404649911</c:v>
                </c:pt>
                <c:pt idx="10763">
                  <c:v>87.418511869750546</c:v>
                </c:pt>
                <c:pt idx="10764">
                  <c:v>107.85558950702065</c:v>
                </c:pt>
                <c:pt idx="10765">
                  <c:v>118.74836728233268</c:v>
                </c:pt>
                <c:pt idx="10766">
                  <c:v>195.24271306702715</c:v>
                </c:pt>
                <c:pt idx="10767">
                  <c:v>193.25150920030194</c:v>
                </c:pt>
                <c:pt idx="10768">
                  <c:v>162.35915415664263</c:v>
                </c:pt>
                <c:pt idx="10769">
                  <c:v>172.15713717010357</c:v>
                </c:pt>
                <c:pt idx="10770">
                  <c:v>174.99183735456594</c:v>
                </c:pt>
                <c:pt idx="10771">
                  <c:v>208.07501656451964</c:v>
                </c:pt>
                <c:pt idx="10772">
                  <c:v>275.46651232959573</c:v>
                </c:pt>
                <c:pt idx="10773">
                  <c:v>365.24397408022554</c:v>
                </c:pt>
                <c:pt idx="10774">
                  <c:v>310.05161141737329</c:v>
                </c:pt>
                <c:pt idx="10775">
                  <c:v>166.47701753112705</c:v>
                </c:pt>
                <c:pt idx="10776">
                  <c:v>129.16196819102709</c:v>
                </c:pt>
                <c:pt idx="10777">
                  <c:v>78.871855450138412</c:v>
                </c:pt>
                <c:pt idx="10778">
                  <c:v>128.5597475778784</c:v>
                </c:pt>
                <c:pt idx="10779">
                  <c:v>144.06201092135046</c:v>
                </c:pt>
                <c:pt idx="10780">
                  <c:v>138.12954719245516</c:v>
                </c:pt>
                <c:pt idx="10781">
                  <c:v>122.07900046273581</c:v>
                </c:pt>
                <c:pt idx="10782">
                  <c:v>144.72064768533025</c:v>
                </c:pt>
                <c:pt idx="10783">
                  <c:v>156.54648939995042</c:v>
                </c:pt>
                <c:pt idx="10784">
                  <c:v>183.84836240719159</c:v>
                </c:pt>
                <c:pt idx="10785">
                  <c:v>191.84985305674189</c:v>
                </c:pt>
                <c:pt idx="10786">
                  <c:v>58.904368322119311</c:v>
                </c:pt>
                <c:pt idx="10787">
                  <c:v>130.91970485218991</c:v>
                </c:pt>
                <c:pt idx="10788">
                  <c:v>94.667712242366989</c:v>
                </c:pt>
                <c:pt idx="10789">
                  <c:v>132.30116188012124</c:v>
                </c:pt>
                <c:pt idx="10790">
                  <c:v>186.33363426871648</c:v>
                </c:pt>
                <c:pt idx="10791">
                  <c:v>218.26433285552179</c:v>
                </c:pt>
                <c:pt idx="10792">
                  <c:v>180.2130490265998</c:v>
                </c:pt>
                <c:pt idx="10793">
                  <c:v>238.72087446176914</c:v>
                </c:pt>
                <c:pt idx="10794">
                  <c:v>185.66531164638826</c:v>
                </c:pt>
                <c:pt idx="10795">
                  <c:v>251.76596665464913</c:v>
                </c:pt>
                <c:pt idx="10796">
                  <c:v>336.00207587003456</c:v>
                </c:pt>
                <c:pt idx="10797">
                  <c:v>390.39256772961608</c:v>
                </c:pt>
                <c:pt idx="10798">
                  <c:v>318.47018221332507</c:v>
                </c:pt>
                <c:pt idx="10799">
                  <c:v>183.75049391750352</c:v>
                </c:pt>
                <c:pt idx="10800">
                  <c:v>186.73031493267715</c:v>
                </c:pt>
                <c:pt idx="10801">
                  <c:v>140.59757820951742</c:v>
                </c:pt>
                <c:pt idx="10802">
                  <c:v>169.48949253578868</c:v>
                </c:pt>
                <c:pt idx="10803">
                  <c:v>187.19472805911215</c:v>
                </c:pt>
                <c:pt idx="10804">
                  <c:v>205.84056119202251</c:v>
                </c:pt>
                <c:pt idx="10805">
                  <c:v>176.19834679634687</c:v>
                </c:pt>
                <c:pt idx="10806">
                  <c:v>154.4184030151971</c:v>
                </c:pt>
                <c:pt idx="10807">
                  <c:v>145.01877115932933</c:v>
                </c:pt>
                <c:pt idx="10808">
                  <c:v>143.11412191469876</c:v>
                </c:pt>
                <c:pt idx="10809">
                  <c:v>119.85271372152647</c:v>
                </c:pt>
                <c:pt idx="10810">
                  <c:v>137.29209777263995</c:v>
                </c:pt>
                <c:pt idx="10811">
                  <c:v>107.07570605244705</c:v>
                </c:pt>
                <c:pt idx="10812">
                  <c:v>173.21890566581314</c:v>
                </c:pt>
                <c:pt idx="10813">
                  <c:v>127.64912653042742</c:v>
                </c:pt>
                <c:pt idx="10814">
                  <c:v>167.94860963249209</c:v>
                </c:pt>
                <c:pt idx="10815">
                  <c:v>151.5285133712911</c:v>
                </c:pt>
                <c:pt idx="10816">
                  <c:v>132.81886572835967</c:v>
                </c:pt>
                <c:pt idx="10817">
                  <c:v>110.41061536982424</c:v>
                </c:pt>
                <c:pt idx="10818">
                  <c:v>136.93593626164011</c:v>
                </c:pt>
                <c:pt idx="10819">
                  <c:v>104.82439151433589</c:v>
                </c:pt>
                <c:pt idx="10820">
                  <c:v>138.00532138751231</c:v>
                </c:pt>
                <c:pt idx="10821">
                  <c:v>182.86411514898205</c:v>
                </c:pt>
                <c:pt idx="10822">
                  <c:v>158.03796291550833</c:v>
                </c:pt>
                <c:pt idx="10823">
                  <c:v>163.31328531765149</c:v>
                </c:pt>
                <c:pt idx="10824">
                  <c:v>145.74496175167548</c:v>
                </c:pt>
                <c:pt idx="10825">
                  <c:v>227.09377519523133</c:v>
                </c:pt>
                <c:pt idx="10826">
                  <c:v>184.70473424189214</c:v>
                </c:pt>
                <c:pt idx="10827">
                  <c:v>172.7349120128188</c:v>
                </c:pt>
                <c:pt idx="10828">
                  <c:v>98.271512326423448</c:v>
                </c:pt>
                <c:pt idx="10829">
                  <c:v>84.629517673245601</c:v>
                </c:pt>
                <c:pt idx="10830">
                  <c:v>135.53001967240832</c:v>
                </c:pt>
                <c:pt idx="10831">
                  <c:v>210.87554321335114</c:v>
                </c:pt>
                <c:pt idx="10832">
                  <c:v>233.67148273533303</c:v>
                </c:pt>
                <c:pt idx="10833">
                  <c:v>215.34051367735137</c:v>
                </c:pt>
                <c:pt idx="10834">
                  <c:v>275.66197542330337</c:v>
                </c:pt>
                <c:pt idx="10835">
                  <c:v>240.68542757023675</c:v>
                </c:pt>
                <c:pt idx="10836">
                  <c:v>138.1860157462628</c:v>
                </c:pt>
                <c:pt idx="10837">
                  <c:v>152.15791819071399</c:v>
                </c:pt>
                <c:pt idx="10838">
                  <c:v>206.2218738272968</c:v>
                </c:pt>
                <c:pt idx="10839">
                  <c:v>207.16754864477039</c:v>
                </c:pt>
                <c:pt idx="10840">
                  <c:v>162.23098403150203</c:v>
                </c:pt>
                <c:pt idx="10841">
                  <c:v>100.26687245816569</c:v>
                </c:pt>
                <c:pt idx="10842">
                  <c:v>155.2059436660343</c:v>
                </c:pt>
                <c:pt idx="10843">
                  <c:v>166.78820391167642</c:v>
                </c:pt>
                <c:pt idx="10844">
                  <c:v>172.87143163094686</c:v>
                </c:pt>
                <c:pt idx="10845">
                  <c:v>116.60549596697801</c:v>
                </c:pt>
                <c:pt idx="10846">
                  <c:v>102.786093535806</c:v>
                </c:pt>
                <c:pt idx="10847">
                  <c:v>119.7722719274182</c:v>
                </c:pt>
                <c:pt idx="10848">
                  <c:v>191.58639978241155</c:v>
                </c:pt>
                <c:pt idx="10849">
                  <c:v>131.75030058312313</c:v>
                </c:pt>
                <c:pt idx="10850">
                  <c:v>104.71596321119311</c:v>
                </c:pt>
                <c:pt idx="10851">
                  <c:v>143.37421951736462</c:v>
                </c:pt>
                <c:pt idx="10852">
                  <c:v>177.34632781146672</c:v>
                </c:pt>
                <c:pt idx="10853">
                  <c:v>165.50946079084611</c:v>
                </c:pt>
                <c:pt idx="10854">
                  <c:v>182.92821029215628</c:v>
                </c:pt>
                <c:pt idx="10855">
                  <c:v>144.57116600193575</c:v>
                </c:pt>
                <c:pt idx="10856">
                  <c:v>126.08123318382192</c:v>
                </c:pt>
                <c:pt idx="10857">
                  <c:v>143.8631193481063</c:v>
                </c:pt>
                <c:pt idx="10858">
                  <c:v>116.94267818709118</c:v>
                </c:pt>
                <c:pt idx="10859">
                  <c:v>147.71367475642521</c:v>
                </c:pt>
                <c:pt idx="10860">
                  <c:v>166.84841318259924</c:v>
                </c:pt>
                <c:pt idx="10861">
                  <c:v>108.22198005774814</c:v>
                </c:pt>
                <c:pt idx="10862">
                  <c:v>150.92500126364658</c:v>
                </c:pt>
                <c:pt idx="10863">
                  <c:v>109.51956912575911</c:v>
                </c:pt>
                <c:pt idx="10864">
                  <c:v>138.971469067481</c:v>
                </c:pt>
                <c:pt idx="10865">
                  <c:v>124.43763253327911</c:v>
                </c:pt>
                <c:pt idx="10866">
                  <c:v>152.46501197614381</c:v>
                </c:pt>
                <c:pt idx="10867">
                  <c:v>177.90167156929431</c:v>
                </c:pt>
                <c:pt idx="10868">
                  <c:v>203.51161792450435</c:v>
                </c:pt>
                <c:pt idx="10869">
                  <c:v>221.20234657555289</c:v>
                </c:pt>
                <c:pt idx="10870">
                  <c:v>210.15933988204293</c:v>
                </c:pt>
                <c:pt idx="10871">
                  <c:v>130.4638712819563</c:v>
                </c:pt>
                <c:pt idx="10872">
                  <c:v>130.83497716855157</c:v>
                </c:pt>
                <c:pt idx="10873">
                  <c:v>167.20491194789994</c:v>
                </c:pt>
                <c:pt idx="10874">
                  <c:v>200.18043608680975</c:v>
                </c:pt>
                <c:pt idx="10875">
                  <c:v>157.75360584342047</c:v>
                </c:pt>
                <c:pt idx="10876">
                  <c:v>133.80211728049582</c:v>
                </c:pt>
                <c:pt idx="10877">
                  <c:v>115.10632092478777</c:v>
                </c:pt>
                <c:pt idx="10878">
                  <c:v>95.018490502835405</c:v>
                </c:pt>
                <c:pt idx="10879">
                  <c:v>77.280247132137845</c:v>
                </c:pt>
                <c:pt idx="10880">
                  <c:v>141.42271817929645</c:v>
                </c:pt>
                <c:pt idx="10881">
                  <c:v>151.76231245834788</c:v>
                </c:pt>
                <c:pt idx="10882">
                  <c:v>159.62516838917381</c:v>
                </c:pt>
                <c:pt idx="10883">
                  <c:v>146.65105914020526</c:v>
                </c:pt>
                <c:pt idx="10884">
                  <c:v>87.98799316222474</c:v>
                </c:pt>
                <c:pt idx="10885">
                  <c:v>110.78283855099883</c:v>
                </c:pt>
                <c:pt idx="10886">
                  <c:v>79.050958230136033</c:v>
                </c:pt>
                <c:pt idx="10887">
                  <c:v>160.46018198447527</c:v>
                </c:pt>
                <c:pt idx="10888">
                  <c:v>231.35262883991976</c:v>
                </c:pt>
                <c:pt idx="10889">
                  <c:v>228.59849902210181</c:v>
                </c:pt>
                <c:pt idx="10890">
                  <c:v>207.12691610355722</c:v>
                </c:pt>
                <c:pt idx="10891">
                  <c:v>193.72243724248796</c:v>
                </c:pt>
                <c:pt idx="10892">
                  <c:v>168.22714522456579</c:v>
                </c:pt>
                <c:pt idx="10893">
                  <c:v>114.65193551703337</c:v>
                </c:pt>
                <c:pt idx="10894">
                  <c:v>129.15808140604912</c:v>
                </c:pt>
                <c:pt idx="10895">
                  <c:v>121.95428864654022</c:v>
                </c:pt>
                <c:pt idx="10896">
                  <c:v>66.940773985008306</c:v>
                </c:pt>
                <c:pt idx="10897">
                  <c:v>86.715063398369949</c:v>
                </c:pt>
                <c:pt idx="10898">
                  <c:v>110.01823911056928</c:v>
                </c:pt>
                <c:pt idx="10899">
                  <c:v>173.19248757728315</c:v>
                </c:pt>
                <c:pt idx="10900">
                  <c:v>207.02986668534655</c:v>
                </c:pt>
                <c:pt idx="10901">
                  <c:v>190.29108734430696</c:v>
                </c:pt>
                <c:pt idx="10902">
                  <c:v>193.08520159951831</c:v>
                </c:pt>
                <c:pt idx="10903">
                  <c:v>254.85738124237824</c:v>
                </c:pt>
                <c:pt idx="10904">
                  <c:v>271.77762210251876</c:v>
                </c:pt>
                <c:pt idx="10905">
                  <c:v>303.41231682554394</c:v>
                </c:pt>
                <c:pt idx="10906">
                  <c:v>313.34928081432037</c:v>
                </c:pt>
                <c:pt idx="10907">
                  <c:v>390.31558980114619</c:v>
                </c:pt>
                <c:pt idx="10908">
                  <c:v>336.66653332538249</c:v>
                </c:pt>
                <c:pt idx="10909">
                  <c:v>300.02949948390517</c:v>
                </c:pt>
                <c:pt idx="10910">
                  <c:v>170.42042696369521</c:v>
                </c:pt>
                <c:pt idx="10911">
                  <c:v>180.51243268524007</c:v>
                </c:pt>
                <c:pt idx="10912">
                  <c:v>129.20353608591955</c:v>
                </c:pt>
                <c:pt idx="10913">
                  <c:v>96.10409040701191</c:v>
                </c:pt>
                <c:pt idx="10914">
                  <c:v>65.509888885901944</c:v>
                </c:pt>
                <c:pt idx="10915">
                  <c:v>79.509867043301767</c:v>
                </c:pt>
                <c:pt idx="10916">
                  <c:v>167.00351108617861</c:v>
                </c:pt>
                <c:pt idx="10917">
                  <c:v>203.71780021283459</c:v>
                </c:pt>
                <c:pt idx="10918">
                  <c:v>125.57339854208495</c:v>
                </c:pt>
                <c:pt idx="10919">
                  <c:v>121.46712286819775</c:v>
                </c:pt>
                <c:pt idx="10920">
                  <c:v>132.58639371649474</c:v>
                </c:pt>
                <c:pt idx="10921">
                  <c:v>83.620904879251299</c:v>
                </c:pt>
                <c:pt idx="10922">
                  <c:v>115.74809835087513</c:v>
                </c:pt>
                <c:pt idx="10923">
                  <c:v>100.42476961995995</c:v>
                </c:pt>
                <c:pt idx="10924">
                  <c:v>97.346709527769661</c:v>
                </c:pt>
                <c:pt idx="10925">
                  <c:v>138.3500036935979</c:v>
                </c:pt>
                <c:pt idx="10926">
                  <c:v>115.29638026844911</c:v>
                </c:pt>
                <c:pt idx="10927">
                  <c:v>116.09708156340386</c:v>
                </c:pt>
                <c:pt idx="10928">
                  <c:v>115.40848770089424</c:v>
                </c:pt>
                <c:pt idx="10929">
                  <c:v>140.60539577242579</c:v>
                </c:pt>
                <c:pt idx="10930">
                  <c:v>208.37900386589777</c:v>
                </c:pt>
                <c:pt idx="10931">
                  <c:v>329.5021022875128</c:v>
                </c:pt>
                <c:pt idx="10932">
                  <c:v>329.4912175471357</c:v>
                </c:pt>
                <c:pt idx="10933">
                  <c:v>265.58239910274665</c:v>
                </c:pt>
                <c:pt idx="10934">
                  <c:v>263.4616690257331</c:v>
                </c:pt>
                <c:pt idx="10935">
                  <c:v>368.002881684464</c:v>
                </c:pt>
                <c:pt idx="10936">
                  <c:v>312.52894017887718</c:v>
                </c:pt>
                <c:pt idx="10937">
                  <c:v>212.72306327882035</c:v>
                </c:pt>
                <c:pt idx="10938">
                  <c:v>266.9105167621384</c:v>
                </c:pt>
                <c:pt idx="10939">
                  <c:v>250.59354819030182</c:v>
                </c:pt>
                <c:pt idx="10940">
                  <c:v>194.3811953865432</c:v>
                </c:pt>
                <c:pt idx="10941">
                  <c:v>168.62752753917499</c:v>
                </c:pt>
                <c:pt idx="10942">
                  <c:v>259.4755667117966</c:v>
                </c:pt>
                <c:pt idx="10943">
                  <c:v>287.35857984092468</c:v>
                </c:pt>
                <c:pt idx="10944">
                  <c:v>231.87432062818175</c:v>
                </c:pt>
                <c:pt idx="10945">
                  <c:v>255.57492734598245</c:v>
                </c:pt>
                <c:pt idx="10946">
                  <c:v>282.42787228258032</c:v>
                </c:pt>
                <c:pt idx="10947">
                  <c:v>294.92320761230849</c:v>
                </c:pt>
                <c:pt idx="10948">
                  <c:v>305.8505029397603</c:v>
                </c:pt>
                <c:pt idx="10949">
                  <c:v>367.80539242092595</c:v>
                </c:pt>
                <c:pt idx="10950">
                  <c:v>291.912474651867</c:v>
                </c:pt>
                <c:pt idx="10951">
                  <c:v>258.19845184167303</c:v>
                </c:pt>
                <c:pt idx="10952">
                  <c:v>265.53181265851771</c:v>
                </c:pt>
                <c:pt idx="10953">
                  <c:v>277.14488931712964</c:v>
                </c:pt>
                <c:pt idx="10954">
                  <c:v>210.46035316516063</c:v>
                </c:pt>
                <c:pt idx="10955">
                  <c:v>190.05356013754354</c:v>
                </c:pt>
                <c:pt idx="10956">
                  <c:v>203.55222949667265</c:v>
                </c:pt>
                <c:pt idx="10957">
                  <c:v>227.87010468939462</c:v>
                </c:pt>
                <c:pt idx="10958">
                  <c:v>232.47843180907034</c:v>
                </c:pt>
                <c:pt idx="10959">
                  <c:v>225.06231814348598</c:v>
                </c:pt>
                <c:pt idx="10960">
                  <c:v>211.9713143895045</c:v>
                </c:pt>
                <c:pt idx="10961">
                  <c:v>170.34755560911245</c:v>
                </c:pt>
                <c:pt idx="10962">
                  <c:v>168.46408763678011</c:v>
                </c:pt>
                <c:pt idx="10963">
                  <c:v>227.30443296527511</c:v>
                </c:pt>
                <c:pt idx="10964">
                  <c:v>262.11151823673021</c:v>
                </c:pt>
                <c:pt idx="10965">
                  <c:v>208.62217284426703</c:v>
                </c:pt>
                <c:pt idx="10966">
                  <c:v>175.16230263877534</c:v>
                </c:pt>
                <c:pt idx="10967">
                  <c:v>156.86315574607585</c:v>
                </c:pt>
                <c:pt idx="10968">
                  <c:v>153.47275302610589</c:v>
                </c:pt>
                <c:pt idx="10969">
                  <c:v>168.70242845785651</c:v>
                </c:pt>
                <c:pt idx="10970">
                  <c:v>74.055385351588214</c:v>
                </c:pt>
                <c:pt idx="10971">
                  <c:v>84.102019096512365</c:v>
                </c:pt>
                <c:pt idx="10972">
                  <c:v>80.766225418057658</c:v>
                </c:pt>
                <c:pt idx="10973">
                  <c:v>85.998765044016722</c:v>
                </c:pt>
                <c:pt idx="10974">
                  <c:v>94.703140615267458</c:v>
                </c:pt>
                <c:pt idx="10975">
                  <c:v>116.67565555249902</c:v>
                </c:pt>
                <c:pt idx="10976">
                  <c:v>166.69278856598038</c:v>
                </c:pt>
                <c:pt idx="10977">
                  <c:v>234.3613157112332</c:v>
                </c:pt>
                <c:pt idx="10978">
                  <c:v>334.49773308868646</c:v>
                </c:pt>
                <c:pt idx="10979">
                  <c:v>364.3108285740031</c:v>
                </c:pt>
                <c:pt idx="10980">
                  <c:v>533.00773799267859</c:v>
                </c:pt>
                <c:pt idx="10981">
                  <c:v>367.71265767815623</c:v>
                </c:pt>
                <c:pt idx="10982">
                  <c:v>159.7929213549013</c:v>
                </c:pt>
                <c:pt idx="10983">
                  <c:v>133.513998802093</c:v>
                </c:pt>
                <c:pt idx="10984">
                  <c:v>120.03868686673979</c:v>
                </c:pt>
                <c:pt idx="10985">
                  <c:v>97.292210319561633</c:v>
                </c:pt>
                <c:pt idx="10986">
                  <c:v>130.57071087975984</c:v>
                </c:pt>
                <c:pt idx="10987">
                  <c:v>182.87634923283605</c:v>
                </c:pt>
                <c:pt idx="10988">
                  <c:v>165.19972881636102</c:v>
                </c:pt>
                <c:pt idx="10989">
                  <c:v>170.78906512811758</c:v>
                </c:pt>
                <c:pt idx="10990">
                  <c:v>116.98399612669564</c:v>
                </c:pt>
                <c:pt idx="10991">
                  <c:v>50.576864288988318</c:v>
                </c:pt>
                <c:pt idx="10992">
                  <c:v>109.43734793796575</c:v>
                </c:pt>
                <c:pt idx="10993">
                  <c:v>97.337977846681667</c:v>
                </c:pt>
                <c:pt idx="10994">
                  <c:v>69.142402004061665</c:v>
                </c:pt>
                <c:pt idx="10995">
                  <c:v>98.087974362576347</c:v>
                </c:pt>
                <c:pt idx="10996">
                  <c:v>117.85630554098918</c:v>
                </c:pt>
                <c:pt idx="10997">
                  <c:v>87.586495449451192</c:v>
                </c:pt>
                <c:pt idx="10998">
                  <c:v>174.29864129048613</c:v>
                </c:pt>
                <c:pt idx="10999">
                  <c:v>273.35975041694485</c:v>
                </c:pt>
                <c:pt idx="11000">
                  <c:v>186.56842806967484</c:v>
                </c:pt>
                <c:pt idx="11001">
                  <c:v>217.86996465344086</c:v>
                </c:pt>
                <c:pt idx="11002">
                  <c:v>180.54481313272265</c:v>
                </c:pt>
                <c:pt idx="11003">
                  <c:v>125.88018221710438</c:v>
                </c:pt>
                <c:pt idx="11004">
                  <c:v>123.09207645926222</c:v>
                </c:pt>
                <c:pt idx="11005">
                  <c:v>160.11372763248514</c:v>
                </c:pt>
                <c:pt idx="11006">
                  <c:v>190.31807238526449</c:v>
                </c:pt>
                <c:pt idx="11007">
                  <c:v>243.99564580452133</c:v>
                </c:pt>
                <c:pt idx="11008">
                  <c:v>154.14784092696115</c:v>
                </c:pt>
                <c:pt idx="11009">
                  <c:v>90.111739519175543</c:v>
                </c:pt>
                <c:pt idx="11010">
                  <c:v>106.08998448672794</c:v>
                </c:pt>
                <c:pt idx="11011">
                  <c:v>108.77284252053701</c:v>
                </c:pt>
                <c:pt idx="11012">
                  <c:v>131.98076248021212</c:v>
                </c:pt>
                <c:pt idx="11013">
                  <c:v>180.49382370942647</c:v>
                </c:pt>
                <c:pt idx="11014">
                  <c:v>121.59603875795889</c:v>
                </c:pt>
                <c:pt idx="11015">
                  <c:v>133.61944720937964</c:v>
                </c:pt>
                <c:pt idx="11016">
                  <c:v>187.14807449274949</c:v>
                </c:pt>
                <c:pt idx="11017">
                  <c:v>223.83160178834487</c:v>
                </c:pt>
                <c:pt idx="11018">
                  <c:v>240.23709287198426</c:v>
                </c:pt>
                <c:pt idx="11019">
                  <c:v>209.29543188972093</c:v>
                </c:pt>
                <c:pt idx="11020">
                  <c:v>254.98915932605527</c:v>
                </c:pt>
                <c:pt idx="11021">
                  <c:v>243.57137239094192</c:v>
                </c:pt>
                <c:pt idx="11022">
                  <c:v>236.0899874709979</c:v>
                </c:pt>
                <c:pt idx="11023">
                  <c:v>286.48718101128713</c:v>
                </c:pt>
                <c:pt idx="11024">
                  <c:v>288.87198341721989</c:v>
                </c:pt>
                <c:pt idx="11025">
                  <c:v>188.28276458671701</c:v>
                </c:pt>
                <c:pt idx="11026">
                  <c:v>188.20622541170988</c:v>
                </c:pt>
                <c:pt idx="11027">
                  <c:v>218.46547545636923</c:v>
                </c:pt>
                <c:pt idx="11028">
                  <c:v>187.60915456170372</c:v>
                </c:pt>
                <c:pt idx="11029">
                  <c:v>118.815630109068</c:v>
                </c:pt>
                <c:pt idx="11030">
                  <c:v>124.78623375944478</c:v>
                </c:pt>
                <c:pt idx="11031">
                  <c:v>114.82163593766013</c:v>
                </c:pt>
                <c:pt idx="11032">
                  <c:v>163.95042488425923</c:v>
                </c:pt>
                <c:pt idx="11033">
                  <c:v>115.68062891731635</c:v>
                </c:pt>
                <c:pt idx="11034">
                  <c:v>176.07040538653064</c:v>
                </c:pt>
                <c:pt idx="11035">
                  <c:v>140.6140173640168</c:v>
                </c:pt>
                <c:pt idx="11036">
                  <c:v>134.34769127880247</c:v>
                </c:pt>
                <c:pt idx="11037">
                  <c:v>197.68751713640648</c:v>
                </c:pt>
                <c:pt idx="11038">
                  <c:v>224.14165462511147</c:v>
                </c:pt>
                <c:pt idx="11039">
                  <c:v>202.20759648421117</c:v>
                </c:pt>
                <c:pt idx="11040">
                  <c:v>172.47168139590178</c:v>
                </c:pt>
                <c:pt idx="11041">
                  <c:v>201.98223608780876</c:v>
                </c:pt>
                <c:pt idx="11042">
                  <c:v>176.45521234705637</c:v>
                </c:pt>
                <c:pt idx="11043">
                  <c:v>152.37467662248551</c:v>
                </c:pt>
                <c:pt idx="11044">
                  <c:v>318.78056999200481</c:v>
                </c:pt>
                <c:pt idx="11045">
                  <c:v>427.50147577997029</c:v>
                </c:pt>
                <c:pt idx="11046">
                  <c:v>446.59047239870489</c:v>
                </c:pt>
                <c:pt idx="11047">
                  <c:v>502.76405166161277</c:v>
                </c:pt>
                <c:pt idx="11048">
                  <c:v>446.92227969440626</c:v>
                </c:pt>
                <c:pt idx="11049">
                  <c:v>376.82608467092496</c:v>
                </c:pt>
                <c:pt idx="11050">
                  <c:v>282.74206866868201</c:v>
                </c:pt>
                <c:pt idx="11051">
                  <c:v>222.78889935231018</c:v>
                </c:pt>
                <c:pt idx="11052">
                  <c:v>189.06377657913953</c:v>
                </c:pt>
                <c:pt idx="11053">
                  <c:v>215.05743625931444</c:v>
                </c:pt>
                <c:pt idx="11054">
                  <c:v>253.0377471691391</c:v>
                </c:pt>
                <c:pt idx="11055">
                  <c:v>172.11529082814019</c:v>
                </c:pt>
                <c:pt idx="11056">
                  <c:v>205.87391055695852</c:v>
                </c:pt>
                <c:pt idx="11057">
                  <c:v>238.62581053347395</c:v>
                </c:pt>
                <c:pt idx="11058">
                  <c:v>228.51862704803162</c:v>
                </c:pt>
                <c:pt idx="11059">
                  <c:v>275.80777415733826</c:v>
                </c:pt>
                <c:pt idx="11060">
                  <c:v>284.89294928146859</c:v>
                </c:pt>
                <c:pt idx="11061">
                  <c:v>186.14096584816679</c:v>
                </c:pt>
                <c:pt idx="11062">
                  <c:v>199.47160650946861</c:v>
                </c:pt>
                <c:pt idx="11063">
                  <c:v>288.47864153480913</c:v>
                </c:pt>
                <c:pt idx="11064">
                  <c:v>244.46372133661725</c:v>
                </c:pt>
                <c:pt idx="11065">
                  <c:v>129.10854875520769</c:v>
                </c:pt>
                <c:pt idx="11066">
                  <c:v>104.12071971606153</c:v>
                </c:pt>
                <c:pt idx="11067">
                  <c:v>125.67565771788307</c:v>
                </c:pt>
                <c:pt idx="11068">
                  <c:v>175.87765453721997</c:v>
                </c:pt>
                <c:pt idx="11069">
                  <c:v>148.59508458779879</c:v>
                </c:pt>
                <c:pt idx="11070">
                  <c:v>220.7710354648309</c:v>
                </c:pt>
                <c:pt idx="11071">
                  <c:v>258.4504526193756</c:v>
                </c:pt>
                <c:pt idx="11072">
                  <c:v>302.86270978604659</c:v>
                </c:pt>
                <c:pt idx="11073">
                  <c:v>284.05053026260924</c:v>
                </c:pt>
                <c:pt idx="11074">
                  <c:v>236.49024087386979</c:v>
                </c:pt>
                <c:pt idx="11075">
                  <c:v>231.58256238418963</c:v>
                </c:pt>
                <c:pt idx="11076">
                  <c:v>350.4537586515047</c:v>
                </c:pt>
                <c:pt idx="11077">
                  <c:v>417.01148515349814</c:v>
                </c:pt>
                <c:pt idx="11078">
                  <c:v>406.79911486636558</c:v>
                </c:pt>
                <c:pt idx="11079">
                  <c:v>380.12050666783944</c:v>
                </c:pt>
                <c:pt idx="11080">
                  <c:v>370.9857384462955</c:v>
                </c:pt>
                <c:pt idx="11081">
                  <c:v>360.19807267509793</c:v>
                </c:pt>
                <c:pt idx="11082">
                  <c:v>268.26361531055994</c:v>
                </c:pt>
                <c:pt idx="11083">
                  <c:v>234.87081955539855</c:v>
                </c:pt>
                <c:pt idx="11084">
                  <c:v>170.90120231989653</c:v>
                </c:pt>
                <c:pt idx="11085">
                  <c:v>202.59179002986227</c:v>
                </c:pt>
                <c:pt idx="11086">
                  <c:v>192.49015364334329</c:v>
                </c:pt>
                <c:pt idx="11087">
                  <c:v>266.31964429893412</c:v>
                </c:pt>
                <c:pt idx="11088">
                  <c:v>276.71285453868671</c:v>
                </c:pt>
                <c:pt idx="11089">
                  <c:v>237.13187061105396</c:v>
                </c:pt>
                <c:pt idx="11090">
                  <c:v>212.1708331336788</c:v>
                </c:pt>
                <c:pt idx="11091">
                  <c:v>221.49678539435172</c:v>
                </c:pt>
                <c:pt idx="11092">
                  <c:v>162.50540223265546</c:v>
                </c:pt>
                <c:pt idx="11093">
                  <c:v>163.51028391614597</c:v>
                </c:pt>
                <c:pt idx="11094">
                  <c:v>253.23733855515161</c:v>
                </c:pt>
                <c:pt idx="11095">
                  <c:v>213.90873966201951</c:v>
                </c:pt>
                <c:pt idx="11096">
                  <c:v>319.0258126898874</c:v>
                </c:pt>
                <c:pt idx="11097">
                  <c:v>249.21326206142217</c:v>
                </c:pt>
                <c:pt idx="11098">
                  <c:v>310.65351168106793</c:v>
                </c:pt>
                <c:pt idx="11099">
                  <c:v>278.19570412348429</c:v>
                </c:pt>
                <c:pt idx="11100">
                  <c:v>277.9125476928217</c:v>
                </c:pt>
                <c:pt idx="11101">
                  <c:v>286.97006482504571</c:v>
                </c:pt>
                <c:pt idx="11102">
                  <c:v>357.58569870428573</c:v>
                </c:pt>
                <c:pt idx="11103">
                  <c:v>463.41019104991909</c:v>
                </c:pt>
                <c:pt idx="11104">
                  <c:v>414.48905248280141</c:v>
                </c:pt>
                <c:pt idx="11105">
                  <c:v>419.09942631601007</c:v>
                </c:pt>
                <c:pt idx="11106">
                  <c:v>306.7462660581615</c:v>
                </c:pt>
                <c:pt idx="11107">
                  <c:v>291.42451859598651</c:v>
                </c:pt>
                <c:pt idx="11108">
                  <c:v>249.72446266207376</c:v>
                </c:pt>
                <c:pt idx="11109">
                  <c:v>210.8852985044926</c:v>
                </c:pt>
                <c:pt idx="11110">
                  <c:v>246.63195702164609</c:v>
                </c:pt>
                <c:pt idx="11111">
                  <c:v>226.79579448677049</c:v>
                </c:pt>
                <c:pt idx="11112">
                  <c:v>275.98967276646511</c:v>
                </c:pt>
                <c:pt idx="11113">
                  <c:v>193.13658197665526</c:v>
                </c:pt>
                <c:pt idx="11114">
                  <c:v>171.35160532736268</c:v>
                </c:pt>
                <c:pt idx="11115">
                  <c:v>146.66719993190549</c:v>
                </c:pt>
                <c:pt idx="11116">
                  <c:v>157.01040190080559</c:v>
                </c:pt>
                <c:pt idx="11117">
                  <c:v>232.58566404200752</c:v>
                </c:pt>
                <c:pt idx="11118">
                  <c:v>264.69194889114613</c:v>
                </c:pt>
                <c:pt idx="11119">
                  <c:v>183.6239209836001</c:v>
                </c:pt>
                <c:pt idx="11120">
                  <c:v>147.83396673372857</c:v>
                </c:pt>
                <c:pt idx="11121">
                  <c:v>190.53296827824389</c:v>
                </c:pt>
                <c:pt idx="11122">
                  <c:v>248.18866244749046</c:v>
                </c:pt>
                <c:pt idx="11123">
                  <c:v>318.34814677071603</c:v>
                </c:pt>
                <c:pt idx="11124">
                  <c:v>367.06237150823421</c:v>
                </c:pt>
                <c:pt idx="11125">
                  <c:v>341.55293986644159</c:v>
                </c:pt>
                <c:pt idx="11126">
                  <c:v>226.4683435832282</c:v>
                </c:pt>
                <c:pt idx="11127">
                  <c:v>248.50755342892739</c:v>
                </c:pt>
                <c:pt idx="11128">
                  <c:v>332.93984679878326</c:v>
                </c:pt>
                <c:pt idx="11129">
                  <c:v>323.52375318539072</c:v>
                </c:pt>
                <c:pt idx="11130">
                  <c:v>372.14261080753266</c:v>
                </c:pt>
                <c:pt idx="11131">
                  <c:v>325.64713198954797</c:v>
                </c:pt>
                <c:pt idx="11132">
                  <c:v>233.85598528464143</c:v>
                </c:pt>
                <c:pt idx="11133">
                  <c:v>192.14946870938098</c:v>
                </c:pt>
                <c:pt idx="11134">
                  <c:v>186.64366589497664</c:v>
                </c:pt>
                <c:pt idx="11135">
                  <c:v>217.37868221882505</c:v>
                </c:pt>
                <c:pt idx="11136">
                  <c:v>270.96291021593788</c:v>
                </c:pt>
                <c:pt idx="11137">
                  <c:v>272.77713986161888</c:v>
                </c:pt>
                <c:pt idx="11138">
                  <c:v>198.67757577394201</c:v>
                </c:pt>
                <c:pt idx="11139">
                  <c:v>148.25157322494911</c:v>
                </c:pt>
                <c:pt idx="11140">
                  <c:v>195.92917801977657</c:v>
                </c:pt>
                <c:pt idx="11141">
                  <c:v>130.92844694951424</c:v>
                </c:pt>
                <c:pt idx="11142">
                  <c:v>112.42194130649061</c:v>
                </c:pt>
                <c:pt idx="11143">
                  <c:v>143.98314262776779</c:v>
                </c:pt>
                <c:pt idx="11144">
                  <c:v>174.42260161353192</c:v>
                </c:pt>
                <c:pt idx="11145">
                  <c:v>197.33630080087985</c:v>
                </c:pt>
                <c:pt idx="11146">
                  <c:v>175.30126361311719</c:v>
                </c:pt>
                <c:pt idx="11147">
                  <c:v>156.4233470598069</c:v>
                </c:pt>
                <c:pt idx="11148">
                  <c:v>222.64576580795838</c:v>
                </c:pt>
                <c:pt idx="11149">
                  <c:v>181.5338935501438</c:v>
                </c:pt>
                <c:pt idx="11150">
                  <c:v>232.03151786294885</c:v>
                </c:pt>
                <c:pt idx="11151">
                  <c:v>208.61691292870145</c:v>
                </c:pt>
                <c:pt idx="11152">
                  <c:v>183.86808660755216</c:v>
                </c:pt>
                <c:pt idx="11153">
                  <c:v>225.37785080970085</c:v>
                </c:pt>
                <c:pt idx="11154">
                  <c:v>215.67011976511608</c:v>
                </c:pt>
                <c:pt idx="11155">
                  <c:v>136.38468270263368</c:v>
                </c:pt>
                <c:pt idx="11156">
                  <c:v>191.17668084836541</c:v>
                </c:pt>
                <c:pt idx="11157">
                  <c:v>301.64640130832839</c:v>
                </c:pt>
                <c:pt idx="11158">
                  <c:v>368.980108604284</c:v>
                </c:pt>
                <c:pt idx="11159">
                  <c:v>301.33070666648013</c:v>
                </c:pt>
                <c:pt idx="11160">
                  <c:v>221.54371161230989</c:v>
                </c:pt>
                <c:pt idx="11161">
                  <c:v>251.50614854523283</c:v>
                </c:pt>
                <c:pt idx="11162">
                  <c:v>277.82267208086421</c:v>
                </c:pt>
                <c:pt idx="11163">
                  <c:v>268.7694636482907</c:v>
                </c:pt>
                <c:pt idx="11164">
                  <c:v>284.4201550036135</c:v>
                </c:pt>
                <c:pt idx="11165">
                  <c:v>281.72177137826077</c:v>
                </c:pt>
                <c:pt idx="11166">
                  <c:v>303.13587120620133</c:v>
                </c:pt>
                <c:pt idx="11167">
                  <c:v>258.87457285028825</c:v>
                </c:pt>
                <c:pt idx="11168">
                  <c:v>198.63002476394806</c:v>
                </c:pt>
                <c:pt idx="11169">
                  <c:v>207.18551361979127</c:v>
                </c:pt>
                <c:pt idx="11170">
                  <c:v>242.79853583486275</c:v>
                </c:pt>
                <c:pt idx="11171">
                  <c:v>241.98717366468708</c:v>
                </c:pt>
                <c:pt idx="11172">
                  <c:v>276.6364103675304</c:v>
                </c:pt>
                <c:pt idx="11173">
                  <c:v>214.8232685674862</c:v>
                </c:pt>
                <c:pt idx="11174">
                  <c:v>198.86956617021548</c:v>
                </c:pt>
                <c:pt idx="11175">
                  <c:v>214.35391004018302</c:v>
                </c:pt>
                <c:pt idx="11176">
                  <c:v>181.99747084307575</c:v>
                </c:pt>
                <c:pt idx="11177">
                  <c:v>214.3522230317858</c:v>
                </c:pt>
                <c:pt idx="11178">
                  <c:v>270.05402614428601</c:v>
                </c:pt>
                <c:pt idx="11179">
                  <c:v>271.27897315504458</c:v>
                </c:pt>
                <c:pt idx="11180">
                  <c:v>250.22833180747844</c:v>
                </c:pt>
                <c:pt idx="11181">
                  <c:v>289.42712513899926</c:v>
                </c:pt>
                <c:pt idx="11182">
                  <c:v>393.3768598583606</c:v>
                </c:pt>
                <c:pt idx="11183">
                  <c:v>471.10616508332924</c:v>
                </c:pt>
                <c:pt idx="11184">
                  <c:v>436.69505270917841</c:v>
                </c:pt>
                <c:pt idx="11185">
                  <c:v>308.6728238865673</c:v>
                </c:pt>
                <c:pt idx="11186">
                  <c:v>263.98887197739748</c:v>
                </c:pt>
                <c:pt idx="11187">
                  <c:v>272.828226012458</c:v>
                </c:pt>
                <c:pt idx="11188">
                  <c:v>227.79350794703697</c:v>
                </c:pt>
                <c:pt idx="11189">
                  <c:v>203.63764885442041</c:v>
                </c:pt>
                <c:pt idx="11190">
                  <c:v>216.12877774954535</c:v>
                </c:pt>
                <c:pt idx="11191">
                  <c:v>280.69274320209354</c:v>
                </c:pt>
                <c:pt idx="11192">
                  <c:v>233.60466960941852</c:v>
                </c:pt>
                <c:pt idx="11193">
                  <c:v>222.12961746057516</c:v>
                </c:pt>
                <c:pt idx="11194">
                  <c:v>201.7524733746196</c:v>
                </c:pt>
                <c:pt idx="11195">
                  <c:v>195.37805221921656</c:v>
                </c:pt>
                <c:pt idx="11196">
                  <c:v>163.46944072578339</c:v>
                </c:pt>
                <c:pt idx="11197">
                  <c:v>182.23707118734751</c:v>
                </c:pt>
                <c:pt idx="11198">
                  <c:v>192.63108667200757</c:v>
                </c:pt>
                <c:pt idx="11199">
                  <c:v>225.45780005931346</c:v>
                </c:pt>
                <c:pt idx="11200">
                  <c:v>308.06171458246598</c:v>
                </c:pt>
                <c:pt idx="11201">
                  <c:v>336.14099955292994</c:v>
                </c:pt>
                <c:pt idx="11202">
                  <c:v>342.98556064835367</c:v>
                </c:pt>
                <c:pt idx="11203">
                  <c:v>249.58392615867723</c:v>
                </c:pt>
                <c:pt idx="11204">
                  <c:v>296.75724340954781</c:v>
                </c:pt>
                <c:pt idx="11205">
                  <c:v>268.30966718555811</c:v>
                </c:pt>
                <c:pt idx="11206">
                  <c:v>244.34051367028019</c:v>
                </c:pt>
                <c:pt idx="11207">
                  <c:v>268.16166317582446</c:v>
                </c:pt>
                <c:pt idx="11208">
                  <c:v>251.93540915450112</c:v>
                </c:pt>
                <c:pt idx="11209">
                  <c:v>202.76647096118452</c:v>
                </c:pt>
                <c:pt idx="11210">
                  <c:v>189.97925422121551</c:v>
                </c:pt>
                <c:pt idx="11211">
                  <c:v>240.79246101365774</c:v>
                </c:pt>
                <c:pt idx="11212">
                  <c:v>288.40279648599648</c:v>
                </c:pt>
                <c:pt idx="11213">
                  <c:v>284.13988864986595</c:v>
                </c:pt>
                <c:pt idx="11214">
                  <c:v>250.3632210093545</c:v>
                </c:pt>
                <c:pt idx="11215">
                  <c:v>228.49803735704137</c:v>
                </c:pt>
                <c:pt idx="11216">
                  <c:v>258.73877998931812</c:v>
                </c:pt>
                <c:pt idx="11217">
                  <c:v>227.9443627775378</c:v>
                </c:pt>
                <c:pt idx="11218">
                  <c:v>286.377580273749</c:v>
                </c:pt>
                <c:pt idx="11219">
                  <c:v>279.106919783205</c:v>
                </c:pt>
                <c:pt idx="11220">
                  <c:v>329.49722662561555</c:v>
                </c:pt>
                <c:pt idx="11221">
                  <c:v>363.08860030874888</c:v>
                </c:pt>
                <c:pt idx="11222">
                  <c:v>349.15125110246629</c:v>
                </c:pt>
                <c:pt idx="11223">
                  <c:v>336.79083030778366</c:v>
                </c:pt>
                <c:pt idx="11224">
                  <c:v>291.04670363560047</c:v>
                </c:pt>
                <c:pt idx="11225">
                  <c:v>257.63831725325508</c:v>
                </c:pt>
                <c:pt idx="11226">
                  <c:v>215.14714015647195</c:v>
                </c:pt>
                <c:pt idx="11227">
                  <c:v>203.84763838889319</c:v>
                </c:pt>
                <c:pt idx="11228">
                  <c:v>183.7216941650473</c:v>
                </c:pt>
                <c:pt idx="11229">
                  <c:v>209.6951263850961</c:v>
                </c:pt>
                <c:pt idx="11230">
                  <c:v>250.69752184286682</c:v>
                </c:pt>
                <c:pt idx="11231">
                  <c:v>306.29148275805949</c:v>
                </c:pt>
                <c:pt idx="11232">
                  <c:v>318.60368889357147</c:v>
                </c:pt>
                <c:pt idx="11233">
                  <c:v>367.32504341359055</c:v>
                </c:pt>
                <c:pt idx="11234">
                  <c:v>414.8060806219508</c:v>
                </c:pt>
                <c:pt idx="11235">
                  <c:v>339.27239888914193</c:v>
                </c:pt>
                <c:pt idx="11236">
                  <c:v>248.97927461492486</c:v>
                </c:pt>
                <c:pt idx="11237">
                  <c:v>277.40487607824946</c:v>
                </c:pt>
                <c:pt idx="11238">
                  <c:v>238.45117081140279</c:v>
                </c:pt>
                <c:pt idx="11239">
                  <c:v>215.64812560154627</c:v>
                </c:pt>
                <c:pt idx="11240">
                  <c:v>335.98040201753849</c:v>
                </c:pt>
                <c:pt idx="11241">
                  <c:v>267.51893223436957</c:v>
                </c:pt>
                <c:pt idx="11242">
                  <c:v>325.64810560675534</c:v>
                </c:pt>
                <c:pt idx="11243">
                  <c:v>231.28725541781199</c:v>
                </c:pt>
                <c:pt idx="11244">
                  <c:v>182.65210744364259</c:v>
                </c:pt>
                <c:pt idx="11245">
                  <c:v>187.96371601564016</c:v>
                </c:pt>
                <c:pt idx="11246">
                  <c:v>209.9808558866045</c:v>
                </c:pt>
                <c:pt idx="11247">
                  <c:v>171.2275358904746</c:v>
                </c:pt>
                <c:pt idx="11248">
                  <c:v>186.50512188025334</c:v>
                </c:pt>
                <c:pt idx="11249">
                  <c:v>154.34703037205335</c:v>
                </c:pt>
                <c:pt idx="11250">
                  <c:v>203.05059351890031</c:v>
                </c:pt>
                <c:pt idx="11251">
                  <c:v>247.33416139512875</c:v>
                </c:pt>
                <c:pt idx="11252">
                  <c:v>179.54078514717455</c:v>
                </c:pt>
                <c:pt idx="11253">
                  <c:v>258.78982038512868</c:v>
                </c:pt>
                <c:pt idx="11254">
                  <c:v>333.86802604935758</c:v>
                </c:pt>
                <c:pt idx="11255">
                  <c:v>382.86766792762387</c:v>
                </c:pt>
                <c:pt idx="11256">
                  <c:v>545.65922853504912</c:v>
                </c:pt>
                <c:pt idx="11257">
                  <c:v>562.36596675740748</c:v>
                </c:pt>
                <c:pt idx="11258">
                  <c:v>583.26809396927035</c:v>
                </c:pt>
                <c:pt idx="11259">
                  <c:v>799.11425499760514</c:v>
                </c:pt>
                <c:pt idx="11260">
                  <c:v>721.49261397138309</c:v>
                </c:pt>
                <c:pt idx="11261">
                  <c:v>572.45513731289259</c:v>
                </c:pt>
                <c:pt idx="11262">
                  <c:v>527.17734516404812</c:v>
                </c:pt>
                <c:pt idx="11263">
                  <c:v>458.14761650091714</c:v>
                </c:pt>
                <c:pt idx="11264">
                  <c:v>369.28810555161181</c:v>
                </c:pt>
                <c:pt idx="11265">
                  <c:v>377.46060773074151</c:v>
                </c:pt>
                <c:pt idx="11266">
                  <c:v>453.08714452192305</c:v>
                </c:pt>
                <c:pt idx="11267">
                  <c:v>511.0729823085527</c:v>
                </c:pt>
                <c:pt idx="11268">
                  <c:v>476.6907856789544</c:v>
                </c:pt>
                <c:pt idx="11269">
                  <c:v>539.29633735667346</c:v>
                </c:pt>
                <c:pt idx="11270">
                  <c:v>689.69851988444805</c:v>
                </c:pt>
                <c:pt idx="11271">
                  <c:v>921.6204388768183</c:v>
                </c:pt>
                <c:pt idx="11272">
                  <c:v>1301.2383739458596</c:v>
                </c:pt>
                <c:pt idx="11273">
                  <c:v>1958.9460547118003</c:v>
                </c:pt>
                <c:pt idx="11274">
                  <c:v>2834.6127642912438</c:v>
                </c:pt>
                <c:pt idx="11275">
                  <c:v>3583.7332618416499</c:v>
                </c:pt>
                <c:pt idx="11276">
                  <c:v>4034.6489080192346</c:v>
                </c:pt>
                <c:pt idx="11277">
                  <c:v>3944.4684531592138</c:v>
                </c:pt>
                <c:pt idx="11278">
                  <c:v>3479.96129449918</c:v>
                </c:pt>
                <c:pt idx="11279">
                  <c:v>2743.0082447763557</c:v>
                </c:pt>
                <c:pt idx="11280">
                  <c:v>1961.424668826879</c:v>
                </c:pt>
                <c:pt idx="11281">
                  <c:v>1400.6313186946559</c:v>
                </c:pt>
                <c:pt idx="11282">
                  <c:v>969.58279662094469</c:v>
                </c:pt>
                <c:pt idx="11283">
                  <c:v>692.69654996214445</c:v>
                </c:pt>
                <c:pt idx="11284">
                  <c:v>574.67938713820547</c:v>
                </c:pt>
                <c:pt idx="11285">
                  <c:v>541.78635604780254</c:v>
                </c:pt>
                <c:pt idx="11286">
                  <c:v>440.85552248099395</c:v>
                </c:pt>
                <c:pt idx="11287">
                  <c:v>449.61397215815833</c:v>
                </c:pt>
                <c:pt idx="11288">
                  <c:v>428.32282259083593</c:v>
                </c:pt>
                <c:pt idx="11289">
                  <c:v>444.96269236358148</c:v>
                </c:pt>
                <c:pt idx="11290">
                  <c:v>443.98702280264536</c:v>
                </c:pt>
                <c:pt idx="11291">
                  <c:v>336.34005635102505</c:v>
                </c:pt>
                <c:pt idx="11292">
                  <c:v>256.90337351000301</c:v>
                </c:pt>
                <c:pt idx="11293">
                  <c:v>275.5173905413443</c:v>
                </c:pt>
                <c:pt idx="11294">
                  <c:v>330.94914712106709</c:v>
                </c:pt>
                <c:pt idx="11295">
                  <c:v>320.57782775508491</c:v>
                </c:pt>
                <c:pt idx="11296">
                  <c:v>363.35862313653399</c:v>
                </c:pt>
                <c:pt idx="11297">
                  <c:v>299.32507014349414</c:v>
                </c:pt>
                <c:pt idx="11298">
                  <c:v>222.87763927769802</c:v>
                </c:pt>
                <c:pt idx="11299">
                  <c:v>192.7604525817089</c:v>
                </c:pt>
                <c:pt idx="11300">
                  <c:v>217.34678911307552</c:v>
                </c:pt>
                <c:pt idx="11301">
                  <c:v>269.59424589415619</c:v>
                </c:pt>
                <c:pt idx="11302">
                  <c:v>278.45390689381469</c:v>
                </c:pt>
                <c:pt idx="11303">
                  <c:v>239.16325458936831</c:v>
                </c:pt>
                <c:pt idx="11304">
                  <c:v>242.4718007986944</c:v>
                </c:pt>
                <c:pt idx="11305">
                  <c:v>186.97130683032461</c:v>
                </c:pt>
                <c:pt idx="11306">
                  <c:v>178.44076297886966</c:v>
                </c:pt>
                <c:pt idx="11307">
                  <c:v>321.68331160811101</c:v>
                </c:pt>
                <c:pt idx="11308">
                  <c:v>321.11340422920625</c:v>
                </c:pt>
                <c:pt idx="11309">
                  <c:v>295.98459966986832</c:v>
                </c:pt>
                <c:pt idx="11310">
                  <c:v>305.88141433918037</c:v>
                </c:pt>
                <c:pt idx="11311">
                  <c:v>230.80558805014726</c:v>
                </c:pt>
                <c:pt idx="11312">
                  <c:v>184.40879897584196</c:v>
                </c:pt>
                <c:pt idx="11313">
                  <c:v>237.79529427934054</c:v>
                </c:pt>
                <c:pt idx="11314">
                  <c:v>290.48308911220789</c:v>
                </c:pt>
                <c:pt idx="11315">
                  <c:v>251.68717275694908</c:v>
                </c:pt>
                <c:pt idx="11316">
                  <c:v>207.20473102418106</c:v>
                </c:pt>
                <c:pt idx="11317">
                  <c:v>180.71791493496363</c:v>
                </c:pt>
                <c:pt idx="11318">
                  <c:v>167.35903563263295</c:v>
                </c:pt>
                <c:pt idx="11319">
                  <c:v>269.53542047668373</c:v>
                </c:pt>
                <c:pt idx="11320">
                  <c:v>430.38772529498419</c:v>
                </c:pt>
                <c:pt idx="11321">
                  <c:v>520.74019896822415</c:v>
                </c:pt>
                <c:pt idx="11322">
                  <c:v>423.06146066428954</c:v>
                </c:pt>
                <c:pt idx="11323">
                  <c:v>279.14516704707898</c:v>
                </c:pt>
                <c:pt idx="11324">
                  <c:v>273.26609422740802</c:v>
                </c:pt>
                <c:pt idx="11325">
                  <c:v>254.51979096808799</c:v>
                </c:pt>
                <c:pt idx="11326">
                  <c:v>294.40158469982936</c:v>
                </c:pt>
                <c:pt idx="11327">
                  <c:v>260.36181798386116</c:v>
                </c:pt>
                <c:pt idx="11328">
                  <c:v>214.73693081714481</c:v>
                </c:pt>
                <c:pt idx="11329">
                  <c:v>154.63616177157056</c:v>
                </c:pt>
                <c:pt idx="11330">
                  <c:v>232.46326548303696</c:v>
                </c:pt>
                <c:pt idx="11331">
                  <c:v>220.8036184848423</c:v>
                </c:pt>
                <c:pt idx="11332">
                  <c:v>218.22053386749803</c:v>
                </c:pt>
                <c:pt idx="11333">
                  <c:v>278.26807532379928</c:v>
                </c:pt>
                <c:pt idx="11334">
                  <c:v>297.85042693622631</c:v>
                </c:pt>
                <c:pt idx="11335">
                  <c:v>327.07386142348918</c:v>
                </c:pt>
                <c:pt idx="11336">
                  <c:v>222.85707734697331</c:v>
                </c:pt>
                <c:pt idx="11337">
                  <c:v>254.20649287362758</c:v>
                </c:pt>
                <c:pt idx="11338">
                  <c:v>278.56981204389513</c:v>
                </c:pt>
                <c:pt idx="11339">
                  <c:v>231.76361515642401</c:v>
                </c:pt>
                <c:pt idx="11340">
                  <c:v>329.08068500011416</c:v>
                </c:pt>
                <c:pt idx="11341">
                  <c:v>194.17631045468488</c:v>
                </c:pt>
                <c:pt idx="11342">
                  <c:v>206.85647121917091</c:v>
                </c:pt>
                <c:pt idx="11343">
                  <c:v>239.86574687013612</c:v>
                </c:pt>
                <c:pt idx="11344">
                  <c:v>255.90407759735507</c:v>
                </c:pt>
                <c:pt idx="11345">
                  <c:v>203.28626510885948</c:v>
                </c:pt>
                <c:pt idx="11346">
                  <c:v>214.85280884386484</c:v>
                </c:pt>
                <c:pt idx="11347">
                  <c:v>238.20510648908558</c:v>
                </c:pt>
                <c:pt idx="11348">
                  <c:v>137.17658527286326</c:v>
                </c:pt>
                <c:pt idx="11349">
                  <c:v>154.59914734179824</c:v>
                </c:pt>
                <c:pt idx="11350">
                  <c:v>131.83221481153168</c:v>
                </c:pt>
                <c:pt idx="11351">
                  <c:v>163.14023046389801</c:v>
                </c:pt>
                <c:pt idx="11352">
                  <c:v>275.14706919572694</c:v>
                </c:pt>
                <c:pt idx="11353">
                  <c:v>338.75702424427425</c:v>
                </c:pt>
                <c:pt idx="11354">
                  <c:v>334.8217564700459</c:v>
                </c:pt>
                <c:pt idx="11355">
                  <c:v>381.73006307296976</c:v>
                </c:pt>
                <c:pt idx="11356">
                  <c:v>341.58574599643555</c:v>
                </c:pt>
                <c:pt idx="11357">
                  <c:v>410.34929716382277</c:v>
                </c:pt>
                <c:pt idx="11358">
                  <c:v>308.75904545379632</c:v>
                </c:pt>
                <c:pt idx="11359">
                  <c:v>292.21828001393487</c:v>
                </c:pt>
                <c:pt idx="11360">
                  <c:v>302.3541224938503</c:v>
                </c:pt>
                <c:pt idx="11361">
                  <c:v>316.71221871271962</c:v>
                </c:pt>
                <c:pt idx="11362">
                  <c:v>279.78012938657128</c:v>
                </c:pt>
                <c:pt idx="11363">
                  <c:v>239.66492712215685</c:v>
                </c:pt>
                <c:pt idx="11364">
                  <c:v>334.83471465946377</c:v>
                </c:pt>
                <c:pt idx="11365">
                  <c:v>410.59469795791784</c:v>
                </c:pt>
                <c:pt idx="11366">
                  <c:v>257.99633649527937</c:v>
                </c:pt>
                <c:pt idx="11367">
                  <c:v>186.05222688192345</c:v>
                </c:pt>
                <c:pt idx="11368">
                  <c:v>207.03756551620131</c:v>
                </c:pt>
                <c:pt idx="11369">
                  <c:v>251.62540560628364</c:v>
                </c:pt>
                <c:pt idx="11370">
                  <c:v>284.58256770485838</c:v>
                </c:pt>
                <c:pt idx="11371">
                  <c:v>379.22862135711887</c:v>
                </c:pt>
                <c:pt idx="11372">
                  <c:v>374.9967021388187</c:v>
                </c:pt>
                <c:pt idx="11373">
                  <c:v>255.3886408255234</c:v>
                </c:pt>
                <c:pt idx="11374">
                  <c:v>240.12468754626858</c:v>
                </c:pt>
                <c:pt idx="11375">
                  <c:v>217.68585117628709</c:v>
                </c:pt>
                <c:pt idx="11376">
                  <c:v>218.83371432075191</c:v>
                </c:pt>
                <c:pt idx="11377">
                  <c:v>236.28566020383249</c:v>
                </c:pt>
                <c:pt idx="11378">
                  <c:v>230.91665739969403</c:v>
                </c:pt>
                <c:pt idx="11379">
                  <c:v>332.42968895624153</c:v>
                </c:pt>
                <c:pt idx="11380">
                  <c:v>409.63177718650195</c:v>
                </c:pt>
                <c:pt idx="11381">
                  <c:v>332.40394807477401</c:v>
                </c:pt>
                <c:pt idx="11382">
                  <c:v>238.51093077203296</c:v>
                </c:pt>
                <c:pt idx="11383">
                  <c:v>233.65447496139774</c:v>
                </c:pt>
                <c:pt idx="11384">
                  <c:v>254.40734948904847</c:v>
                </c:pt>
                <c:pt idx="11385">
                  <c:v>230.64816588440704</c:v>
                </c:pt>
                <c:pt idx="11386">
                  <c:v>387.96508469427209</c:v>
                </c:pt>
                <c:pt idx="11387">
                  <c:v>448.94071401338152</c:v>
                </c:pt>
                <c:pt idx="11388">
                  <c:v>405.10103237351524</c:v>
                </c:pt>
                <c:pt idx="11389">
                  <c:v>292.28527804789667</c:v>
                </c:pt>
                <c:pt idx="11390">
                  <c:v>183.17940748928243</c:v>
                </c:pt>
                <c:pt idx="11391">
                  <c:v>282.60720239431032</c:v>
                </c:pt>
                <c:pt idx="11392">
                  <c:v>252.64425589243046</c:v>
                </c:pt>
                <c:pt idx="11393">
                  <c:v>238.93713481957397</c:v>
                </c:pt>
                <c:pt idx="11394">
                  <c:v>248.93271005163018</c:v>
                </c:pt>
                <c:pt idx="11395">
                  <c:v>247.64681121571644</c:v>
                </c:pt>
                <c:pt idx="11396">
                  <c:v>215.78551807951013</c:v>
                </c:pt>
                <c:pt idx="11397">
                  <c:v>199.88562843115247</c:v>
                </c:pt>
                <c:pt idx="11398">
                  <c:v>227.18612500011849</c:v>
                </c:pt>
                <c:pt idx="11399">
                  <c:v>296.29893633103995</c:v>
                </c:pt>
                <c:pt idx="11400">
                  <c:v>297.40557581537388</c:v>
                </c:pt>
                <c:pt idx="11401">
                  <c:v>329.569706235475</c:v>
                </c:pt>
                <c:pt idx="11402">
                  <c:v>452.95787581732401</c:v>
                </c:pt>
                <c:pt idx="11403">
                  <c:v>447.74393803810017</c:v>
                </c:pt>
                <c:pt idx="11404">
                  <c:v>416.79959208164564</c:v>
                </c:pt>
                <c:pt idx="11405">
                  <c:v>533.07117252433068</c:v>
                </c:pt>
                <c:pt idx="11406">
                  <c:v>432.1529802676331</c:v>
                </c:pt>
                <c:pt idx="11407">
                  <c:v>389.20781333234083</c:v>
                </c:pt>
                <c:pt idx="11408">
                  <c:v>348.5290615025134</c:v>
                </c:pt>
                <c:pt idx="11409">
                  <c:v>387.3413468796515</c:v>
                </c:pt>
                <c:pt idx="11410">
                  <c:v>368.06223008283581</c:v>
                </c:pt>
                <c:pt idx="11411">
                  <c:v>280.23525502992618</c:v>
                </c:pt>
                <c:pt idx="11412">
                  <c:v>320.31457322742318</c:v>
                </c:pt>
                <c:pt idx="11413">
                  <c:v>328.4100334654097</c:v>
                </c:pt>
                <c:pt idx="11414">
                  <c:v>534.52177684597962</c:v>
                </c:pt>
                <c:pt idx="11415">
                  <c:v>716.569853209489</c:v>
                </c:pt>
                <c:pt idx="11416">
                  <c:v>763.36849344428458</c:v>
                </c:pt>
                <c:pt idx="11417">
                  <c:v>688.0555448864518</c:v>
                </c:pt>
                <c:pt idx="11418">
                  <c:v>618.21514397008718</c:v>
                </c:pt>
                <c:pt idx="11419">
                  <c:v>483.16895998389566</c:v>
                </c:pt>
                <c:pt idx="11420">
                  <c:v>346.82608877895973</c:v>
                </c:pt>
                <c:pt idx="11421">
                  <c:v>270.81104788131773</c:v>
                </c:pt>
                <c:pt idx="11422">
                  <c:v>232.90231039519159</c:v>
                </c:pt>
                <c:pt idx="11423">
                  <c:v>209.45080265957776</c:v>
                </c:pt>
                <c:pt idx="11424">
                  <c:v>214.55055738106003</c:v>
                </c:pt>
                <c:pt idx="11425">
                  <c:v>238.79627667640634</c:v>
                </c:pt>
                <c:pt idx="11426">
                  <c:v>189.54796991919881</c:v>
                </c:pt>
                <c:pt idx="11427">
                  <c:v>207.72800942944801</c:v>
                </c:pt>
                <c:pt idx="11428">
                  <c:v>285.67628797474401</c:v>
                </c:pt>
                <c:pt idx="11429">
                  <c:v>299.20063132479146</c:v>
                </c:pt>
                <c:pt idx="11430">
                  <c:v>328.60833651777045</c:v>
                </c:pt>
                <c:pt idx="11431">
                  <c:v>281.00747934138565</c:v>
                </c:pt>
                <c:pt idx="11432">
                  <c:v>268.01964307117856</c:v>
                </c:pt>
                <c:pt idx="11433">
                  <c:v>275.37943550587431</c:v>
                </c:pt>
                <c:pt idx="11434">
                  <c:v>316.60791527681835</c:v>
                </c:pt>
                <c:pt idx="11435">
                  <c:v>368.2383419321381</c:v>
                </c:pt>
                <c:pt idx="11436">
                  <c:v>396.35152601474181</c:v>
                </c:pt>
                <c:pt idx="11437">
                  <c:v>320.68897886257446</c:v>
                </c:pt>
                <c:pt idx="11438">
                  <c:v>344.95617204529543</c:v>
                </c:pt>
                <c:pt idx="11439">
                  <c:v>291.91659196914281</c:v>
                </c:pt>
                <c:pt idx="11440">
                  <c:v>281.70580557735332</c:v>
                </c:pt>
                <c:pt idx="11441">
                  <c:v>315.95265919096767</c:v>
                </c:pt>
                <c:pt idx="11442">
                  <c:v>346.06901021144938</c:v>
                </c:pt>
                <c:pt idx="11443">
                  <c:v>306.92745767455642</c:v>
                </c:pt>
                <c:pt idx="11444">
                  <c:v>274.26180417710555</c:v>
                </c:pt>
                <c:pt idx="11445">
                  <c:v>304.55662400919147</c:v>
                </c:pt>
                <c:pt idx="11446">
                  <c:v>294.64658576809268</c:v>
                </c:pt>
                <c:pt idx="11447">
                  <c:v>350.10843367555032</c:v>
                </c:pt>
                <c:pt idx="11448">
                  <c:v>380.17901846859866</c:v>
                </c:pt>
                <c:pt idx="11449">
                  <c:v>446.91845565543645</c:v>
                </c:pt>
                <c:pt idx="11450">
                  <c:v>362.69387776319599</c:v>
                </c:pt>
                <c:pt idx="11451">
                  <c:v>312.85703938396603</c:v>
                </c:pt>
                <c:pt idx="11452">
                  <c:v>293.9282073404064</c:v>
                </c:pt>
                <c:pt idx="11453">
                  <c:v>346.42050494093286</c:v>
                </c:pt>
                <c:pt idx="11454">
                  <c:v>395.4844292131512</c:v>
                </c:pt>
                <c:pt idx="11455">
                  <c:v>394.72971607464865</c:v>
                </c:pt>
                <c:pt idx="11456">
                  <c:v>323.79627481846876</c:v>
                </c:pt>
                <c:pt idx="11457">
                  <c:v>228.09026404262653</c:v>
                </c:pt>
                <c:pt idx="11458">
                  <c:v>246.64544443911649</c:v>
                </c:pt>
                <c:pt idx="11459">
                  <c:v>223.01087709025947</c:v>
                </c:pt>
                <c:pt idx="11460">
                  <c:v>223.17121426082258</c:v>
                </c:pt>
                <c:pt idx="11461">
                  <c:v>257.04241797579749</c:v>
                </c:pt>
                <c:pt idx="11462">
                  <c:v>316.01986961428071</c:v>
                </c:pt>
                <c:pt idx="11463">
                  <c:v>362.70764332958794</c:v>
                </c:pt>
                <c:pt idx="11464">
                  <c:v>277.22027505672855</c:v>
                </c:pt>
                <c:pt idx="11465">
                  <c:v>384.86952805818049</c:v>
                </c:pt>
                <c:pt idx="11466">
                  <c:v>340.73918216961545</c:v>
                </c:pt>
                <c:pt idx="11467">
                  <c:v>220.9790857937497</c:v>
                </c:pt>
                <c:pt idx="11468">
                  <c:v>184.1473449171306</c:v>
                </c:pt>
                <c:pt idx="11469">
                  <c:v>191.23852924191922</c:v>
                </c:pt>
                <c:pt idx="11470">
                  <c:v>258.98617869577646</c:v>
                </c:pt>
                <c:pt idx="11471">
                  <c:v>228.27404726244967</c:v>
                </c:pt>
                <c:pt idx="11472">
                  <c:v>146.15454177416481</c:v>
                </c:pt>
                <c:pt idx="11473">
                  <c:v>217.03529131662873</c:v>
                </c:pt>
                <c:pt idx="11474">
                  <c:v>285.78374331900204</c:v>
                </c:pt>
                <c:pt idx="11475">
                  <c:v>289.0013198041388</c:v>
                </c:pt>
                <c:pt idx="11476">
                  <c:v>353.93674324355629</c:v>
                </c:pt>
                <c:pt idx="11477">
                  <c:v>348.58056641923497</c:v>
                </c:pt>
                <c:pt idx="11478">
                  <c:v>405.49274094528101</c:v>
                </c:pt>
                <c:pt idx="11479">
                  <c:v>484.15419915534756</c:v>
                </c:pt>
                <c:pt idx="11480">
                  <c:v>375.66912711328604</c:v>
                </c:pt>
                <c:pt idx="11481">
                  <c:v>428.50727155620251</c:v>
                </c:pt>
                <c:pt idx="11482">
                  <c:v>413.27788478423253</c:v>
                </c:pt>
                <c:pt idx="11483">
                  <c:v>344.61705621426211</c:v>
                </c:pt>
                <c:pt idx="11484">
                  <c:v>418.77379351912452</c:v>
                </c:pt>
                <c:pt idx="11485">
                  <c:v>364.45396323192551</c:v>
                </c:pt>
                <c:pt idx="11486">
                  <c:v>235.1016048320148</c:v>
                </c:pt>
                <c:pt idx="11487">
                  <c:v>213.59370113277404</c:v>
                </c:pt>
                <c:pt idx="11488">
                  <c:v>237.39054990563994</c:v>
                </c:pt>
                <c:pt idx="11489">
                  <c:v>319.71790126594954</c:v>
                </c:pt>
                <c:pt idx="11490">
                  <c:v>278.38009353358404</c:v>
                </c:pt>
                <c:pt idx="11491">
                  <c:v>245.16951261478684</c:v>
                </c:pt>
                <c:pt idx="11492">
                  <c:v>205.56956330094977</c:v>
                </c:pt>
                <c:pt idx="11493">
                  <c:v>295.01490407803294</c:v>
                </c:pt>
                <c:pt idx="11494">
                  <c:v>359.74407705048662</c:v>
                </c:pt>
                <c:pt idx="11495">
                  <c:v>404.52190753257156</c:v>
                </c:pt>
                <c:pt idx="11496">
                  <c:v>403.86345560209509</c:v>
                </c:pt>
                <c:pt idx="11497">
                  <c:v>358.15278911184782</c:v>
                </c:pt>
                <c:pt idx="11498">
                  <c:v>383.40618187480646</c:v>
                </c:pt>
                <c:pt idx="11499">
                  <c:v>329.30733225552348</c:v>
                </c:pt>
                <c:pt idx="11500">
                  <c:v>326.76154215301898</c:v>
                </c:pt>
                <c:pt idx="11501">
                  <c:v>379.08553980289446</c:v>
                </c:pt>
                <c:pt idx="11502">
                  <c:v>319.36551148332495</c:v>
                </c:pt>
                <c:pt idx="11503">
                  <c:v>340.24255171971208</c:v>
                </c:pt>
                <c:pt idx="11504">
                  <c:v>437.03667854592652</c:v>
                </c:pt>
                <c:pt idx="11505">
                  <c:v>366.24817509543658</c:v>
                </c:pt>
                <c:pt idx="11506">
                  <c:v>375.26309199223294</c:v>
                </c:pt>
                <c:pt idx="11507">
                  <c:v>488.47527353585048</c:v>
                </c:pt>
                <c:pt idx="11508">
                  <c:v>528.84150191681204</c:v>
                </c:pt>
                <c:pt idx="11509">
                  <c:v>635.15348852980048</c:v>
                </c:pt>
                <c:pt idx="11510">
                  <c:v>927.30322839097994</c:v>
                </c:pt>
                <c:pt idx="11511">
                  <c:v>807.18928266292164</c:v>
                </c:pt>
                <c:pt idx="11512">
                  <c:v>550.8758358944184</c:v>
                </c:pt>
                <c:pt idx="11513">
                  <c:v>467.20782283309592</c:v>
                </c:pt>
                <c:pt idx="11514">
                  <c:v>407.75620354426246</c:v>
                </c:pt>
                <c:pt idx="11515">
                  <c:v>390.01915102806845</c:v>
                </c:pt>
                <c:pt idx="11516">
                  <c:v>344.04910544474194</c:v>
                </c:pt>
                <c:pt idx="11517">
                  <c:v>289.88037695253547</c:v>
                </c:pt>
                <c:pt idx="11518">
                  <c:v>256.41536977009849</c:v>
                </c:pt>
                <c:pt idx="11519">
                  <c:v>272.98961227844245</c:v>
                </c:pt>
                <c:pt idx="11520">
                  <c:v>346.1687116921525</c:v>
                </c:pt>
                <c:pt idx="11521">
                  <c:v>443.56383115561903</c:v>
                </c:pt>
                <c:pt idx="11522">
                  <c:v>390.87287962715749</c:v>
                </c:pt>
                <c:pt idx="11523">
                  <c:v>283.29192159748595</c:v>
                </c:pt>
                <c:pt idx="11524">
                  <c:v>322.47382400677407</c:v>
                </c:pt>
                <c:pt idx="11525">
                  <c:v>320.05737375240756</c:v>
                </c:pt>
                <c:pt idx="11526">
                  <c:v>342.21484215152651</c:v>
                </c:pt>
                <c:pt idx="11527">
                  <c:v>409.82953766180299</c:v>
                </c:pt>
                <c:pt idx="11528">
                  <c:v>383.81664290025554</c:v>
                </c:pt>
                <c:pt idx="11529">
                  <c:v>433.7126622329958</c:v>
                </c:pt>
                <c:pt idx="11530">
                  <c:v>493.87057774418901</c:v>
                </c:pt>
                <c:pt idx="11531">
                  <c:v>487.11482927579863</c:v>
                </c:pt>
                <c:pt idx="11532">
                  <c:v>488.92533383496948</c:v>
                </c:pt>
                <c:pt idx="11533">
                  <c:v>567.94871122734446</c:v>
                </c:pt>
                <c:pt idx="11534">
                  <c:v>516.27249062092483</c:v>
                </c:pt>
                <c:pt idx="11535">
                  <c:v>512.47925296856442</c:v>
                </c:pt>
                <c:pt idx="11536">
                  <c:v>473.43589487482598</c:v>
                </c:pt>
                <c:pt idx="11537">
                  <c:v>551.67783219730143</c:v>
                </c:pt>
                <c:pt idx="11538">
                  <c:v>493.50919472888</c:v>
                </c:pt>
                <c:pt idx="11539">
                  <c:v>424.76813071186444</c:v>
                </c:pt>
                <c:pt idx="11540">
                  <c:v>346.23797884086542</c:v>
                </c:pt>
                <c:pt idx="11541">
                  <c:v>317.3994337732405</c:v>
                </c:pt>
                <c:pt idx="11542">
                  <c:v>270.45203511974449</c:v>
                </c:pt>
                <c:pt idx="11543">
                  <c:v>302.0924750318236</c:v>
                </c:pt>
                <c:pt idx="11544">
                  <c:v>375.90051764335396</c:v>
                </c:pt>
                <c:pt idx="11545">
                  <c:v>363.67452080615743</c:v>
                </c:pt>
                <c:pt idx="11546">
                  <c:v>299.29559795380351</c:v>
                </c:pt>
                <c:pt idx="11547">
                  <c:v>287.38487160503752</c:v>
                </c:pt>
                <c:pt idx="11548">
                  <c:v>289.05650033850696</c:v>
                </c:pt>
                <c:pt idx="11549">
                  <c:v>271.53106585162595</c:v>
                </c:pt>
                <c:pt idx="11550">
                  <c:v>316.16077950924148</c:v>
                </c:pt>
                <c:pt idx="11551">
                  <c:v>389.12280650804945</c:v>
                </c:pt>
                <c:pt idx="11552">
                  <c:v>438.10640862245589</c:v>
                </c:pt>
                <c:pt idx="11553">
                  <c:v>410.94203058049095</c:v>
                </c:pt>
                <c:pt idx="11554">
                  <c:v>358.97848251187202</c:v>
                </c:pt>
                <c:pt idx="11555">
                  <c:v>276.55505019689605</c:v>
                </c:pt>
                <c:pt idx="11556">
                  <c:v>238.38262519298101</c:v>
                </c:pt>
                <c:pt idx="11557">
                  <c:v>291.1897492721551</c:v>
                </c:pt>
                <c:pt idx="11558">
                  <c:v>421.69830433614152</c:v>
                </c:pt>
                <c:pt idx="11559">
                  <c:v>426.80009875231099</c:v>
                </c:pt>
                <c:pt idx="11560">
                  <c:v>335.89194611332204</c:v>
                </c:pt>
                <c:pt idx="11561">
                  <c:v>243.48598150399999</c:v>
                </c:pt>
                <c:pt idx="11562">
                  <c:v>271.59601922468448</c:v>
                </c:pt>
                <c:pt idx="11563">
                  <c:v>356.37856896804061</c:v>
                </c:pt>
                <c:pt idx="11564">
                  <c:v>378.3028340903025</c:v>
                </c:pt>
                <c:pt idx="11565">
                  <c:v>342.52097223878343</c:v>
                </c:pt>
                <c:pt idx="11566">
                  <c:v>296.36335081185803</c:v>
                </c:pt>
                <c:pt idx="11567">
                  <c:v>324.93978006087445</c:v>
                </c:pt>
                <c:pt idx="11568">
                  <c:v>292.31567755257504</c:v>
                </c:pt>
                <c:pt idx="11569">
                  <c:v>337.35555048214007</c:v>
                </c:pt>
                <c:pt idx="11570">
                  <c:v>359.46944607212242</c:v>
                </c:pt>
                <c:pt idx="11571">
                  <c:v>338.26469271111898</c:v>
                </c:pt>
                <c:pt idx="11572">
                  <c:v>493.22945761969805</c:v>
                </c:pt>
                <c:pt idx="11573">
                  <c:v>435.90824186386692</c:v>
                </c:pt>
                <c:pt idx="11574">
                  <c:v>254.87080463378501</c:v>
                </c:pt>
                <c:pt idx="11575">
                  <c:v>252.12962153672453</c:v>
                </c:pt>
                <c:pt idx="11576">
                  <c:v>272.40143805988401</c:v>
                </c:pt>
                <c:pt idx="11577">
                  <c:v>336.45506364998681</c:v>
                </c:pt>
                <c:pt idx="11578">
                  <c:v>335.24815145185437</c:v>
                </c:pt>
                <c:pt idx="11579">
                  <c:v>291.30709928685189</c:v>
                </c:pt>
                <c:pt idx="11580">
                  <c:v>258.26652625240962</c:v>
                </c:pt>
                <c:pt idx="11581">
                  <c:v>227.95560968674044</c:v>
                </c:pt>
                <c:pt idx="11582">
                  <c:v>294.49089902495751</c:v>
                </c:pt>
                <c:pt idx="11583">
                  <c:v>343.58474500290919</c:v>
                </c:pt>
                <c:pt idx="11584">
                  <c:v>352.61216865122196</c:v>
                </c:pt>
                <c:pt idx="11585">
                  <c:v>380.0416882849737</c:v>
                </c:pt>
                <c:pt idx="11586">
                  <c:v>386.6502576735075</c:v>
                </c:pt>
                <c:pt idx="11587">
                  <c:v>329.52778914808857</c:v>
                </c:pt>
                <c:pt idx="11588">
                  <c:v>348.06214916998891</c:v>
                </c:pt>
                <c:pt idx="11589">
                  <c:v>406.65171944945456</c:v>
                </c:pt>
                <c:pt idx="11590">
                  <c:v>274.78100713757686</c:v>
                </c:pt>
                <c:pt idx="11591">
                  <c:v>310.82684155771898</c:v>
                </c:pt>
                <c:pt idx="11592">
                  <c:v>356.13055446782096</c:v>
                </c:pt>
                <c:pt idx="11593">
                  <c:v>313.33372647927075</c:v>
                </c:pt>
                <c:pt idx="11594">
                  <c:v>419.92832492401948</c:v>
                </c:pt>
                <c:pt idx="11595">
                  <c:v>424.9782804045488</c:v>
                </c:pt>
                <c:pt idx="11596">
                  <c:v>350.67378129219748</c:v>
                </c:pt>
                <c:pt idx="11597">
                  <c:v>427.23068265330841</c:v>
                </c:pt>
                <c:pt idx="11598">
                  <c:v>461.40941111977543</c:v>
                </c:pt>
                <c:pt idx="11599">
                  <c:v>307.54390173910895</c:v>
                </c:pt>
                <c:pt idx="11600">
                  <c:v>255.87515947971983</c:v>
                </c:pt>
                <c:pt idx="11601">
                  <c:v>272.13417451603425</c:v>
                </c:pt>
                <c:pt idx="11602">
                  <c:v>295.93614326548078</c:v>
                </c:pt>
                <c:pt idx="11603">
                  <c:v>325.79517825426223</c:v>
                </c:pt>
                <c:pt idx="11604">
                  <c:v>452.48543930489893</c:v>
                </c:pt>
                <c:pt idx="11605">
                  <c:v>474.53143886875949</c:v>
                </c:pt>
                <c:pt idx="11606">
                  <c:v>457.14581625617711</c:v>
                </c:pt>
                <c:pt idx="11607">
                  <c:v>382.21368864026147</c:v>
                </c:pt>
                <c:pt idx="11608">
                  <c:v>377.46001987041552</c:v>
                </c:pt>
                <c:pt idx="11609">
                  <c:v>330.30357737514402</c:v>
                </c:pt>
                <c:pt idx="11610">
                  <c:v>354.54845046984508</c:v>
                </c:pt>
                <c:pt idx="11611">
                  <c:v>449.65646344890291</c:v>
                </c:pt>
                <c:pt idx="11612">
                  <c:v>373.92430017600901</c:v>
                </c:pt>
                <c:pt idx="11613">
                  <c:v>358.77301752673071</c:v>
                </c:pt>
                <c:pt idx="11614">
                  <c:v>373.97300423043953</c:v>
                </c:pt>
                <c:pt idx="11615">
                  <c:v>377.05513293558892</c:v>
                </c:pt>
                <c:pt idx="11616">
                  <c:v>317.60291014154575</c:v>
                </c:pt>
                <c:pt idx="11617">
                  <c:v>287.82589159266189</c:v>
                </c:pt>
                <c:pt idx="11618">
                  <c:v>348.16303152233866</c:v>
                </c:pt>
                <c:pt idx="11619">
                  <c:v>357.61660337943698</c:v>
                </c:pt>
                <c:pt idx="11620">
                  <c:v>267.82924971707251</c:v>
                </c:pt>
                <c:pt idx="11621">
                  <c:v>231.24568917296841</c:v>
                </c:pt>
                <c:pt idx="11622">
                  <c:v>219.435174529064</c:v>
                </c:pt>
                <c:pt idx="11623">
                  <c:v>210.19965380597137</c:v>
                </c:pt>
                <c:pt idx="11624">
                  <c:v>250.54023109138637</c:v>
                </c:pt>
                <c:pt idx="11625">
                  <c:v>287.05236463716415</c:v>
                </c:pt>
                <c:pt idx="11626">
                  <c:v>288.77465513820067</c:v>
                </c:pt>
                <c:pt idx="11627">
                  <c:v>367.46036220953454</c:v>
                </c:pt>
                <c:pt idx="11628">
                  <c:v>303.09892280067123</c:v>
                </c:pt>
                <c:pt idx="11629">
                  <c:v>213.30385608677474</c:v>
                </c:pt>
                <c:pt idx="11630">
                  <c:v>182.76205624983848</c:v>
                </c:pt>
                <c:pt idx="11631">
                  <c:v>317.03619937983979</c:v>
                </c:pt>
                <c:pt idx="11632">
                  <c:v>340.09593339468023</c:v>
                </c:pt>
                <c:pt idx="11633">
                  <c:v>309.24882995580344</c:v>
                </c:pt>
                <c:pt idx="11634">
                  <c:v>350.84482284890657</c:v>
                </c:pt>
                <c:pt idx="11635">
                  <c:v>426.22126348655667</c:v>
                </c:pt>
                <c:pt idx="11636">
                  <c:v>385.89653112631885</c:v>
                </c:pt>
                <c:pt idx="11637">
                  <c:v>336.0310225316706</c:v>
                </c:pt>
                <c:pt idx="11638">
                  <c:v>317.01419048902505</c:v>
                </c:pt>
                <c:pt idx="11639">
                  <c:v>308.99933583283882</c:v>
                </c:pt>
                <c:pt idx="11640">
                  <c:v>292.08273689669301</c:v>
                </c:pt>
                <c:pt idx="11641">
                  <c:v>305.90523660610518</c:v>
                </c:pt>
                <c:pt idx="11642">
                  <c:v>303.64082122417329</c:v>
                </c:pt>
                <c:pt idx="11643">
                  <c:v>305.89283413075839</c:v>
                </c:pt>
                <c:pt idx="11644">
                  <c:v>448.54581666894745</c:v>
                </c:pt>
                <c:pt idx="11645">
                  <c:v>417.07800147382352</c:v>
                </c:pt>
                <c:pt idx="11646">
                  <c:v>387.4432433626439</c:v>
                </c:pt>
                <c:pt idx="11647">
                  <c:v>445.24689674752415</c:v>
                </c:pt>
                <c:pt idx="11648">
                  <c:v>416.83670635874853</c:v>
                </c:pt>
                <c:pt idx="11649">
                  <c:v>368.22298956216781</c:v>
                </c:pt>
                <c:pt idx="11650">
                  <c:v>356.6107390438662</c:v>
                </c:pt>
                <c:pt idx="11651">
                  <c:v>446.06385012829622</c:v>
                </c:pt>
                <c:pt idx="11652">
                  <c:v>610.28199436602074</c:v>
                </c:pt>
                <c:pt idx="11653">
                  <c:v>898.34591314565023</c:v>
                </c:pt>
                <c:pt idx="11654">
                  <c:v>911.91219107617417</c:v>
                </c:pt>
                <c:pt idx="11655">
                  <c:v>858.31236389724359</c:v>
                </c:pt>
                <c:pt idx="11656">
                  <c:v>672.67973419922657</c:v>
                </c:pt>
                <c:pt idx="11657">
                  <c:v>495.75322577962226</c:v>
                </c:pt>
                <c:pt idx="11658">
                  <c:v>433.80582815606158</c:v>
                </c:pt>
                <c:pt idx="11659">
                  <c:v>400.84537359511302</c:v>
                </c:pt>
                <c:pt idx="11660">
                  <c:v>409.54115209742656</c:v>
                </c:pt>
                <c:pt idx="11661">
                  <c:v>367.65799075239624</c:v>
                </c:pt>
                <c:pt idx="11662">
                  <c:v>332.66707750897291</c:v>
                </c:pt>
                <c:pt idx="11663">
                  <c:v>391.11273381417379</c:v>
                </c:pt>
                <c:pt idx="11664">
                  <c:v>314.01891103440136</c:v>
                </c:pt>
                <c:pt idx="11665">
                  <c:v>304.26548641493366</c:v>
                </c:pt>
                <c:pt idx="11666">
                  <c:v>330.18505191695562</c:v>
                </c:pt>
                <c:pt idx="11667">
                  <c:v>311.83806917498254</c:v>
                </c:pt>
                <c:pt idx="11668">
                  <c:v>364.07122108502807</c:v>
                </c:pt>
                <c:pt idx="11669">
                  <c:v>384.78636390827444</c:v>
                </c:pt>
                <c:pt idx="11670">
                  <c:v>447.46688724653916</c:v>
                </c:pt>
                <c:pt idx="11671">
                  <c:v>474.37424136173524</c:v>
                </c:pt>
                <c:pt idx="11672">
                  <c:v>469.554041862095</c:v>
                </c:pt>
                <c:pt idx="11673">
                  <c:v>481.550497015784</c:v>
                </c:pt>
                <c:pt idx="11674">
                  <c:v>599.86479788151701</c:v>
                </c:pt>
                <c:pt idx="11675">
                  <c:v>477.61977473270446</c:v>
                </c:pt>
                <c:pt idx="11676">
                  <c:v>464.63283735488704</c:v>
                </c:pt>
                <c:pt idx="11677">
                  <c:v>412.53640086793951</c:v>
                </c:pt>
                <c:pt idx="11678">
                  <c:v>311.11899824169012</c:v>
                </c:pt>
                <c:pt idx="11679">
                  <c:v>236.32898903927457</c:v>
                </c:pt>
                <c:pt idx="11680">
                  <c:v>248.96800015210502</c:v>
                </c:pt>
                <c:pt idx="11681">
                  <c:v>345.52343928739799</c:v>
                </c:pt>
                <c:pt idx="11682">
                  <c:v>433.27099173856607</c:v>
                </c:pt>
                <c:pt idx="11683">
                  <c:v>474.9923346580884</c:v>
                </c:pt>
                <c:pt idx="11684">
                  <c:v>484.5146264959879</c:v>
                </c:pt>
                <c:pt idx="11685">
                  <c:v>480.91122143309258</c:v>
                </c:pt>
                <c:pt idx="11686">
                  <c:v>485.77131179986162</c:v>
                </c:pt>
                <c:pt idx="11687">
                  <c:v>528.19769003584292</c:v>
                </c:pt>
                <c:pt idx="11688">
                  <c:v>533.33510554536281</c:v>
                </c:pt>
                <c:pt idx="11689">
                  <c:v>424.49907475336101</c:v>
                </c:pt>
                <c:pt idx="11690">
                  <c:v>440.92204396927463</c:v>
                </c:pt>
                <c:pt idx="11691">
                  <c:v>452.63196912852538</c:v>
                </c:pt>
                <c:pt idx="11692">
                  <c:v>408.70358739427621</c:v>
                </c:pt>
                <c:pt idx="11693">
                  <c:v>363.51626149651577</c:v>
                </c:pt>
                <c:pt idx="11694">
                  <c:v>276.72927795992945</c:v>
                </c:pt>
                <c:pt idx="11695">
                  <c:v>312.55938035633778</c:v>
                </c:pt>
                <c:pt idx="11696">
                  <c:v>352.9503693719077</c:v>
                </c:pt>
                <c:pt idx="11697">
                  <c:v>393.16616584661585</c:v>
                </c:pt>
                <c:pt idx="11698">
                  <c:v>413.63858705940277</c:v>
                </c:pt>
                <c:pt idx="11699">
                  <c:v>387.7492143079545</c:v>
                </c:pt>
                <c:pt idx="11700">
                  <c:v>382.55222477239209</c:v>
                </c:pt>
                <c:pt idx="11701">
                  <c:v>380.2523749159048</c:v>
                </c:pt>
                <c:pt idx="11702">
                  <c:v>489.85324323594989</c:v>
                </c:pt>
                <c:pt idx="11703">
                  <c:v>458.2596520377686</c:v>
                </c:pt>
                <c:pt idx="11704">
                  <c:v>465.68100849136056</c:v>
                </c:pt>
                <c:pt idx="11705">
                  <c:v>472.32172107616645</c:v>
                </c:pt>
                <c:pt idx="11706">
                  <c:v>402.01257305053156</c:v>
                </c:pt>
                <c:pt idx="11707">
                  <c:v>322.60067195687969</c:v>
                </c:pt>
                <c:pt idx="11708">
                  <c:v>329.26223637073491</c:v>
                </c:pt>
                <c:pt idx="11709">
                  <c:v>314.19903192800979</c:v>
                </c:pt>
                <c:pt idx="11710">
                  <c:v>271.56404905851895</c:v>
                </c:pt>
                <c:pt idx="11711">
                  <c:v>305.5994654179317</c:v>
                </c:pt>
                <c:pt idx="11712">
                  <c:v>389.32019290667591</c:v>
                </c:pt>
                <c:pt idx="11713">
                  <c:v>331.83543015733858</c:v>
                </c:pt>
                <c:pt idx="11714">
                  <c:v>323.867159021036</c:v>
                </c:pt>
                <c:pt idx="11715">
                  <c:v>365.98438292925249</c:v>
                </c:pt>
                <c:pt idx="11716">
                  <c:v>394.70915069073834</c:v>
                </c:pt>
                <c:pt idx="11717">
                  <c:v>451.44487848448546</c:v>
                </c:pt>
                <c:pt idx="11718">
                  <c:v>543.84024702392651</c:v>
                </c:pt>
                <c:pt idx="11719">
                  <c:v>523.3663840926381</c:v>
                </c:pt>
                <c:pt idx="11720">
                  <c:v>484.27436706572178</c:v>
                </c:pt>
                <c:pt idx="11721">
                  <c:v>573.78593748724597</c:v>
                </c:pt>
                <c:pt idx="11722">
                  <c:v>480.91419735222996</c:v>
                </c:pt>
                <c:pt idx="11723">
                  <c:v>493.23279247183518</c:v>
                </c:pt>
                <c:pt idx="11724">
                  <c:v>564.90764193312987</c:v>
                </c:pt>
                <c:pt idx="11725">
                  <c:v>562.59590332193159</c:v>
                </c:pt>
                <c:pt idx="11726">
                  <c:v>584.79933445016354</c:v>
                </c:pt>
                <c:pt idx="11727">
                  <c:v>528.99940013415642</c:v>
                </c:pt>
                <c:pt idx="11728">
                  <c:v>596.42241223119709</c:v>
                </c:pt>
                <c:pt idx="11729">
                  <c:v>442.52369555219883</c:v>
                </c:pt>
                <c:pt idx="11730">
                  <c:v>456.70376848406647</c:v>
                </c:pt>
                <c:pt idx="11731">
                  <c:v>507.0761891221735</c:v>
                </c:pt>
                <c:pt idx="11732">
                  <c:v>522.40163083054108</c:v>
                </c:pt>
                <c:pt idx="11733">
                  <c:v>474.31731194864039</c:v>
                </c:pt>
                <c:pt idx="11734">
                  <c:v>376.53102537868745</c:v>
                </c:pt>
                <c:pt idx="11735">
                  <c:v>398.79384279881799</c:v>
                </c:pt>
                <c:pt idx="11736">
                  <c:v>416.07730398030606</c:v>
                </c:pt>
                <c:pt idx="11737">
                  <c:v>366.7703615580395</c:v>
                </c:pt>
                <c:pt idx="11738">
                  <c:v>379.54335664750693</c:v>
                </c:pt>
                <c:pt idx="11739">
                  <c:v>446.894589056359</c:v>
                </c:pt>
                <c:pt idx="11740">
                  <c:v>431.06106906239467</c:v>
                </c:pt>
                <c:pt idx="11741">
                  <c:v>525.32966885817143</c:v>
                </c:pt>
                <c:pt idx="11742">
                  <c:v>641.18480136747462</c:v>
                </c:pt>
                <c:pt idx="11743">
                  <c:v>834.90330713711342</c:v>
                </c:pt>
                <c:pt idx="11744">
                  <c:v>960.83914408615988</c:v>
                </c:pt>
                <c:pt idx="11745">
                  <c:v>1004.5676083153545</c:v>
                </c:pt>
                <c:pt idx="11746">
                  <c:v>1295.4480045269206</c:v>
                </c:pt>
                <c:pt idx="11747">
                  <c:v>1697.2745613774484</c:v>
                </c:pt>
                <c:pt idx="11748">
                  <c:v>2118.4817784126799</c:v>
                </c:pt>
                <c:pt idx="11749">
                  <c:v>1844.1360994014165</c:v>
                </c:pt>
                <c:pt idx="11750">
                  <c:v>1212.2006523360405</c:v>
                </c:pt>
                <c:pt idx="11751">
                  <c:v>762.98292908712756</c:v>
                </c:pt>
                <c:pt idx="11752">
                  <c:v>556.08798546691048</c:v>
                </c:pt>
                <c:pt idx="11753">
                  <c:v>625.14508297433247</c:v>
                </c:pt>
                <c:pt idx="11754">
                  <c:v>460.51205670156997</c:v>
                </c:pt>
                <c:pt idx="11755">
                  <c:v>348.7762495361664</c:v>
                </c:pt>
                <c:pt idx="11756">
                  <c:v>420.68595489280489</c:v>
                </c:pt>
                <c:pt idx="11757">
                  <c:v>538.70735262617939</c:v>
                </c:pt>
                <c:pt idx="11758">
                  <c:v>657.02600210291052</c:v>
                </c:pt>
                <c:pt idx="11759">
                  <c:v>448.402800434222</c:v>
                </c:pt>
                <c:pt idx="11760">
                  <c:v>322.81582250758225</c:v>
                </c:pt>
                <c:pt idx="11761">
                  <c:v>304.37670935374399</c:v>
                </c:pt>
                <c:pt idx="11762">
                  <c:v>335.63902914115596</c:v>
                </c:pt>
                <c:pt idx="11763">
                  <c:v>373.17824133995202</c:v>
                </c:pt>
                <c:pt idx="11764">
                  <c:v>385.52858289891753</c:v>
                </c:pt>
                <c:pt idx="11765">
                  <c:v>374.73197532994351</c:v>
                </c:pt>
                <c:pt idx="11766">
                  <c:v>437.16858044078515</c:v>
                </c:pt>
                <c:pt idx="11767">
                  <c:v>467.34282522594805</c:v>
                </c:pt>
                <c:pt idx="11768">
                  <c:v>398.49325586947452</c:v>
                </c:pt>
                <c:pt idx="11769">
                  <c:v>476.45257602085451</c:v>
                </c:pt>
                <c:pt idx="11770">
                  <c:v>489.68930707700656</c:v>
                </c:pt>
                <c:pt idx="11771">
                  <c:v>679.35076908637598</c:v>
                </c:pt>
                <c:pt idx="11772">
                  <c:v>937.20422704271004</c:v>
                </c:pt>
                <c:pt idx="11773">
                  <c:v>1417.924097692101</c:v>
                </c:pt>
                <c:pt idx="11774">
                  <c:v>1884.5182067448702</c:v>
                </c:pt>
                <c:pt idx="11775">
                  <c:v>1688.4338969627127</c:v>
                </c:pt>
                <c:pt idx="11776">
                  <c:v>1315.4861852155695</c:v>
                </c:pt>
                <c:pt idx="11777">
                  <c:v>1269.2660349834482</c:v>
                </c:pt>
                <c:pt idx="11778">
                  <c:v>1149.3270781838139</c:v>
                </c:pt>
                <c:pt idx="11779">
                  <c:v>1071.1937749920226</c:v>
                </c:pt>
                <c:pt idx="11780">
                  <c:v>1028.0030836210553</c:v>
                </c:pt>
                <c:pt idx="11781">
                  <c:v>732.67092971007105</c:v>
                </c:pt>
                <c:pt idx="11782">
                  <c:v>633.62130987983801</c:v>
                </c:pt>
                <c:pt idx="11783">
                  <c:v>773.64775346874671</c:v>
                </c:pt>
                <c:pt idx="11784">
                  <c:v>736.98472788760341</c:v>
                </c:pt>
                <c:pt idx="11785">
                  <c:v>619.10329480816949</c:v>
                </c:pt>
                <c:pt idx="11786">
                  <c:v>674.84964987157298</c:v>
                </c:pt>
                <c:pt idx="11787">
                  <c:v>782.25830023231026</c:v>
                </c:pt>
                <c:pt idx="11788">
                  <c:v>819.73987515762087</c:v>
                </c:pt>
                <c:pt idx="11789">
                  <c:v>518.94780617988602</c:v>
                </c:pt>
                <c:pt idx="11790">
                  <c:v>467.15064970740195</c:v>
                </c:pt>
                <c:pt idx="11791">
                  <c:v>455.97537156404599</c:v>
                </c:pt>
                <c:pt idx="11792">
                  <c:v>467.55104292071655</c:v>
                </c:pt>
                <c:pt idx="11793">
                  <c:v>610.4279693762544</c:v>
                </c:pt>
                <c:pt idx="11794">
                  <c:v>539.87307350414198</c:v>
                </c:pt>
                <c:pt idx="11795">
                  <c:v>567.65506101906942</c:v>
                </c:pt>
                <c:pt idx="11796">
                  <c:v>660.62678286401501</c:v>
                </c:pt>
                <c:pt idx="11797">
                  <c:v>757.60877987796448</c:v>
                </c:pt>
                <c:pt idx="11798">
                  <c:v>566.65413117449896</c:v>
                </c:pt>
                <c:pt idx="11799">
                  <c:v>445.75359153584139</c:v>
                </c:pt>
                <c:pt idx="11800">
                  <c:v>420.55150070466709</c:v>
                </c:pt>
                <c:pt idx="11801">
                  <c:v>377.33472542298404</c:v>
                </c:pt>
                <c:pt idx="11802">
                  <c:v>335.93825291562302</c:v>
                </c:pt>
                <c:pt idx="11803">
                  <c:v>269.4241340612345</c:v>
                </c:pt>
                <c:pt idx="11804">
                  <c:v>319.47409913104099</c:v>
                </c:pt>
                <c:pt idx="11805">
                  <c:v>292.34963434543602</c:v>
                </c:pt>
                <c:pt idx="11806">
                  <c:v>351.608690655234</c:v>
                </c:pt>
                <c:pt idx="11807">
                  <c:v>447.30717671666753</c:v>
                </c:pt>
                <c:pt idx="11808">
                  <c:v>485.33650973762752</c:v>
                </c:pt>
                <c:pt idx="11809">
                  <c:v>448.40530950043046</c:v>
                </c:pt>
                <c:pt idx="11810">
                  <c:v>462.6965169424526</c:v>
                </c:pt>
                <c:pt idx="11811">
                  <c:v>465.52069655666639</c:v>
                </c:pt>
                <c:pt idx="11812">
                  <c:v>426.78982366387947</c:v>
                </c:pt>
                <c:pt idx="11813">
                  <c:v>364.15455990347994</c:v>
                </c:pt>
                <c:pt idx="11814">
                  <c:v>329.16905833631347</c:v>
                </c:pt>
                <c:pt idx="11815">
                  <c:v>351.30555548253398</c:v>
                </c:pt>
                <c:pt idx="11816">
                  <c:v>350.42064027232902</c:v>
                </c:pt>
                <c:pt idx="11817">
                  <c:v>471.60470689416053</c:v>
                </c:pt>
                <c:pt idx="11818">
                  <c:v>498.73316194378515</c:v>
                </c:pt>
                <c:pt idx="11819">
                  <c:v>538.24653776820446</c:v>
                </c:pt>
                <c:pt idx="11820">
                  <c:v>546.06798747493804</c:v>
                </c:pt>
                <c:pt idx="11821">
                  <c:v>598.83986609865747</c:v>
                </c:pt>
                <c:pt idx="11822">
                  <c:v>548.7156099044895</c:v>
                </c:pt>
                <c:pt idx="11823">
                  <c:v>426.82930353289004</c:v>
                </c:pt>
                <c:pt idx="11824">
                  <c:v>427.66390239303945</c:v>
                </c:pt>
                <c:pt idx="11825">
                  <c:v>547.87024852892466</c:v>
                </c:pt>
                <c:pt idx="11826">
                  <c:v>624.56298583837247</c:v>
                </c:pt>
                <c:pt idx="11827">
                  <c:v>743.03173693948304</c:v>
                </c:pt>
                <c:pt idx="11828">
                  <c:v>830.43958986122891</c:v>
                </c:pt>
                <c:pt idx="11829">
                  <c:v>794.76578307749958</c:v>
                </c:pt>
                <c:pt idx="11830">
                  <c:v>734.43914220406862</c:v>
                </c:pt>
                <c:pt idx="11831">
                  <c:v>726.99397683701773</c:v>
                </c:pt>
                <c:pt idx="11832">
                  <c:v>850.174441695361</c:v>
                </c:pt>
                <c:pt idx="11833">
                  <c:v>728.48007995206945</c:v>
                </c:pt>
                <c:pt idx="11834">
                  <c:v>653.81271829539446</c:v>
                </c:pt>
                <c:pt idx="11835">
                  <c:v>653.45114418604487</c:v>
                </c:pt>
                <c:pt idx="11836">
                  <c:v>697.08046209158101</c:v>
                </c:pt>
                <c:pt idx="11837">
                  <c:v>892.81159245493768</c:v>
                </c:pt>
                <c:pt idx="11838">
                  <c:v>790.67475274093306</c:v>
                </c:pt>
                <c:pt idx="11839">
                  <c:v>667.63430825967635</c:v>
                </c:pt>
                <c:pt idx="11840">
                  <c:v>714.96609311410805</c:v>
                </c:pt>
                <c:pt idx="11841">
                  <c:v>712.56764439958999</c:v>
                </c:pt>
                <c:pt idx="11842">
                  <c:v>748.03635555767846</c:v>
                </c:pt>
                <c:pt idx="11843">
                  <c:v>730.70480929377152</c:v>
                </c:pt>
                <c:pt idx="11844">
                  <c:v>747.89604332202146</c:v>
                </c:pt>
                <c:pt idx="11845">
                  <c:v>798.95470793809625</c:v>
                </c:pt>
                <c:pt idx="11846">
                  <c:v>634.79013644025144</c:v>
                </c:pt>
                <c:pt idx="11847">
                  <c:v>520.81420256868898</c:v>
                </c:pt>
                <c:pt idx="11848">
                  <c:v>462.69149691986706</c:v>
                </c:pt>
                <c:pt idx="11849">
                  <c:v>465.53559846483358</c:v>
                </c:pt>
                <c:pt idx="11850">
                  <c:v>488.70691197393251</c:v>
                </c:pt>
                <c:pt idx="11851">
                  <c:v>482.71350977513794</c:v>
                </c:pt>
                <c:pt idx="11852">
                  <c:v>519.0486578258076</c:v>
                </c:pt>
                <c:pt idx="11853">
                  <c:v>532.85887055565149</c:v>
                </c:pt>
                <c:pt idx="11854">
                  <c:v>582.79602374386775</c:v>
                </c:pt>
                <c:pt idx="11855">
                  <c:v>613.03131328443465</c:v>
                </c:pt>
                <c:pt idx="11856">
                  <c:v>613.95884950986942</c:v>
                </c:pt>
                <c:pt idx="11857">
                  <c:v>595.30601708572635</c:v>
                </c:pt>
                <c:pt idx="11858">
                  <c:v>531.33366183169414</c:v>
                </c:pt>
                <c:pt idx="11859">
                  <c:v>578.35239458674232</c:v>
                </c:pt>
                <c:pt idx="11860">
                  <c:v>541.32817840412054</c:v>
                </c:pt>
                <c:pt idx="11861">
                  <c:v>485.69713066368161</c:v>
                </c:pt>
                <c:pt idx="11862">
                  <c:v>535.55468789244833</c:v>
                </c:pt>
                <c:pt idx="11863">
                  <c:v>522.76202376653782</c:v>
                </c:pt>
                <c:pt idx="11864">
                  <c:v>540.42942357798745</c:v>
                </c:pt>
                <c:pt idx="11865">
                  <c:v>541.98511237646198</c:v>
                </c:pt>
                <c:pt idx="11866">
                  <c:v>692.02238749370395</c:v>
                </c:pt>
                <c:pt idx="11867">
                  <c:v>910.32316097331602</c:v>
                </c:pt>
                <c:pt idx="11868">
                  <c:v>976.14219353642909</c:v>
                </c:pt>
                <c:pt idx="11869">
                  <c:v>801.21831569757001</c:v>
                </c:pt>
                <c:pt idx="11870">
                  <c:v>713.10211855096497</c:v>
                </c:pt>
                <c:pt idx="11871">
                  <c:v>549.31674828200551</c:v>
                </c:pt>
                <c:pt idx="11872">
                  <c:v>547.73613616497562</c:v>
                </c:pt>
                <c:pt idx="11873">
                  <c:v>511.20817141615998</c:v>
                </c:pt>
                <c:pt idx="11874">
                  <c:v>403.38167524786707</c:v>
                </c:pt>
                <c:pt idx="11875">
                  <c:v>397.75078067817554</c:v>
                </c:pt>
                <c:pt idx="11876">
                  <c:v>408.72974185225098</c:v>
                </c:pt>
                <c:pt idx="11877">
                  <c:v>367.24811785149791</c:v>
                </c:pt>
                <c:pt idx="11878">
                  <c:v>375.00871805837198</c:v>
                </c:pt>
                <c:pt idx="11879">
                  <c:v>364.12173466381199</c:v>
                </c:pt>
                <c:pt idx="11880">
                  <c:v>465.9407780700796</c:v>
                </c:pt>
                <c:pt idx="11881">
                  <c:v>457.44589788428596</c:v>
                </c:pt>
                <c:pt idx="11882">
                  <c:v>405.30638669787095</c:v>
                </c:pt>
                <c:pt idx="11883">
                  <c:v>413.06442499102207</c:v>
                </c:pt>
                <c:pt idx="11884">
                  <c:v>479.52786996068153</c:v>
                </c:pt>
                <c:pt idx="11885">
                  <c:v>431.67664073084154</c:v>
                </c:pt>
                <c:pt idx="11886">
                  <c:v>433.32269855654641</c:v>
                </c:pt>
                <c:pt idx="11887">
                  <c:v>430.24299849370999</c:v>
                </c:pt>
                <c:pt idx="11888">
                  <c:v>421.91214826832203</c:v>
                </c:pt>
                <c:pt idx="11889">
                  <c:v>452.21837880488999</c:v>
                </c:pt>
                <c:pt idx="11890">
                  <c:v>494.34924434558388</c:v>
                </c:pt>
                <c:pt idx="11891">
                  <c:v>409.17431713076246</c:v>
                </c:pt>
                <c:pt idx="11892">
                  <c:v>412.65552933145744</c:v>
                </c:pt>
                <c:pt idx="11893">
                  <c:v>471.86401245007499</c:v>
                </c:pt>
                <c:pt idx="11894">
                  <c:v>550.83837567894852</c:v>
                </c:pt>
                <c:pt idx="11895">
                  <c:v>546.83236340503151</c:v>
                </c:pt>
                <c:pt idx="11896">
                  <c:v>431.12936254212701</c:v>
                </c:pt>
                <c:pt idx="11897">
                  <c:v>470.98511122520148</c:v>
                </c:pt>
                <c:pt idx="11898">
                  <c:v>454.19990248109906</c:v>
                </c:pt>
                <c:pt idx="11899">
                  <c:v>375.33283900591505</c:v>
                </c:pt>
                <c:pt idx="11900">
                  <c:v>465.91326546093859</c:v>
                </c:pt>
                <c:pt idx="11901">
                  <c:v>594.86589175445908</c:v>
                </c:pt>
                <c:pt idx="11902">
                  <c:v>626.79340680393864</c:v>
                </c:pt>
                <c:pt idx="11903">
                  <c:v>494.47571088106241</c:v>
                </c:pt>
                <c:pt idx="11904">
                  <c:v>542.72444913026015</c:v>
                </c:pt>
                <c:pt idx="11905">
                  <c:v>548.0398812007295</c:v>
                </c:pt>
                <c:pt idx="11906">
                  <c:v>597.30508348664353</c:v>
                </c:pt>
                <c:pt idx="11907">
                  <c:v>586.945359353821</c:v>
                </c:pt>
                <c:pt idx="11908">
                  <c:v>478.27641984664695</c:v>
                </c:pt>
                <c:pt idx="11909">
                  <c:v>506.56333607933419</c:v>
                </c:pt>
                <c:pt idx="11910">
                  <c:v>551.55608145472331</c:v>
                </c:pt>
                <c:pt idx="11911">
                  <c:v>474.75919148324255</c:v>
                </c:pt>
                <c:pt idx="11912">
                  <c:v>440.62602960356645</c:v>
                </c:pt>
                <c:pt idx="11913">
                  <c:v>331.13784685631799</c:v>
                </c:pt>
                <c:pt idx="11914">
                  <c:v>281.15222035886802</c:v>
                </c:pt>
                <c:pt idx="11915">
                  <c:v>315.10022061172447</c:v>
                </c:pt>
                <c:pt idx="11916">
                  <c:v>427.9292573632286</c:v>
                </c:pt>
                <c:pt idx="11917">
                  <c:v>469.23534188321054</c:v>
                </c:pt>
                <c:pt idx="11918">
                  <c:v>427.84867915115501</c:v>
                </c:pt>
                <c:pt idx="11919">
                  <c:v>411.76674665125637</c:v>
                </c:pt>
                <c:pt idx="11920">
                  <c:v>429.12061784174659</c:v>
                </c:pt>
                <c:pt idx="11921">
                  <c:v>429.61754618268935</c:v>
                </c:pt>
                <c:pt idx="11922">
                  <c:v>544.86957121256694</c:v>
                </c:pt>
                <c:pt idx="11923">
                  <c:v>475.39679791974231</c:v>
                </c:pt>
                <c:pt idx="11924">
                  <c:v>375.70505834158769</c:v>
                </c:pt>
                <c:pt idx="11925">
                  <c:v>440.80451557798563</c:v>
                </c:pt>
                <c:pt idx="11926">
                  <c:v>386.84859554693196</c:v>
                </c:pt>
                <c:pt idx="11927">
                  <c:v>334.80274499853499</c:v>
                </c:pt>
                <c:pt idx="11928">
                  <c:v>350.84554620376059</c:v>
                </c:pt>
                <c:pt idx="11929">
                  <c:v>359.82466731366588</c:v>
                </c:pt>
                <c:pt idx="11930">
                  <c:v>429.61263177166512</c:v>
                </c:pt>
                <c:pt idx="11931">
                  <c:v>285.9875189842511</c:v>
                </c:pt>
                <c:pt idx="11932">
                  <c:v>234.654207144184</c:v>
                </c:pt>
                <c:pt idx="11933">
                  <c:v>274.20463353652633</c:v>
                </c:pt>
                <c:pt idx="11934">
                  <c:v>285.24250902446965</c:v>
                </c:pt>
                <c:pt idx="11935">
                  <c:v>327.2450795103573</c:v>
                </c:pt>
                <c:pt idx="11936">
                  <c:v>380.09654924380595</c:v>
                </c:pt>
                <c:pt idx="11937">
                  <c:v>339.23138473914963</c:v>
                </c:pt>
                <c:pt idx="11938">
                  <c:v>327.59647102859344</c:v>
                </c:pt>
                <c:pt idx="11939">
                  <c:v>349.06344899936056</c:v>
                </c:pt>
                <c:pt idx="11940">
                  <c:v>439.42966766047692</c:v>
                </c:pt>
                <c:pt idx="11941">
                  <c:v>479.93295512265161</c:v>
                </c:pt>
                <c:pt idx="11942">
                  <c:v>531.93060764536654</c:v>
                </c:pt>
                <c:pt idx="11943">
                  <c:v>384.45645563854703</c:v>
                </c:pt>
                <c:pt idx="11944">
                  <c:v>305.11031579168514</c:v>
                </c:pt>
                <c:pt idx="11945">
                  <c:v>294.82587695573727</c:v>
                </c:pt>
                <c:pt idx="11946">
                  <c:v>355.23394110957167</c:v>
                </c:pt>
                <c:pt idx="11947">
                  <c:v>280.12258442315886</c:v>
                </c:pt>
                <c:pt idx="11948">
                  <c:v>316.96237410151036</c:v>
                </c:pt>
                <c:pt idx="11949">
                  <c:v>358.66788828168887</c:v>
                </c:pt>
                <c:pt idx="11950">
                  <c:v>370.66943630154412</c:v>
                </c:pt>
                <c:pt idx="11951">
                  <c:v>372.74701968129295</c:v>
                </c:pt>
                <c:pt idx="11952">
                  <c:v>537.23138019691476</c:v>
                </c:pt>
                <c:pt idx="11953">
                  <c:v>619.25856447653518</c:v>
                </c:pt>
                <c:pt idx="11954">
                  <c:v>519.3656911226409</c:v>
                </c:pt>
                <c:pt idx="11955">
                  <c:v>440.58152754374407</c:v>
                </c:pt>
                <c:pt idx="11956">
                  <c:v>380.50298624999107</c:v>
                </c:pt>
                <c:pt idx="11957">
                  <c:v>470.35616094560703</c:v>
                </c:pt>
                <c:pt idx="11958">
                  <c:v>521.6696179797932</c:v>
                </c:pt>
                <c:pt idx="11959">
                  <c:v>531.95616093327726</c:v>
                </c:pt>
                <c:pt idx="11960">
                  <c:v>521.43764549555908</c:v>
                </c:pt>
                <c:pt idx="11961">
                  <c:v>496.15391730441598</c:v>
                </c:pt>
                <c:pt idx="11962">
                  <c:v>579.44914631057759</c:v>
                </c:pt>
                <c:pt idx="11963">
                  <c:v>631.73937142712873</c:v>
                </c:pt>
                <c:pt idx="11964">
                  <c:v>586.52007673072796</c:v>
                </c:pt>
                <c:pt idx="11965">
                  <c:v>536.02304558143533</c:v>
                </c:pt>
                <c:pt idx="11966">
                  <c:v>541.66453128648266</c:v>
                </c:pt>
                <c:pt idx="11967">
                  <c:v>440.17516839420449</c:v>
                </c:pt>
                <c:pt idx="11968">
                  <c:v>421.08153232173373</c:v>
                </c:pt>
                <c:pt idx="11969">
                  <c:v>355.88462386188593</c:v>
                </c:pt>
                <c:pt idx="11970">
                  <c:v>392.69428439260912</c:v>
                </c:pt>
                <c:pt idx="11971">
                  <c:v>395.07120718543786</c:v>
                </c:pt>
                <c:pt idx="11972">
                  <c:v>424.59150097239365</c:v>
                </c:pt>
                <c:pt idx="11973">
                  <c:v>553.99252710112478</c:v>
                </c:pt>
                <c:pt idx="11974">
                  <c:v>812.53626505938098</c:v>
                </c:pt>
                <c:pt idx="11975">
                  <c:v>791.93612562264366</c:v>
                </c:pt>
                <c:pt idx="11976">
                  <c:v>867.81950131783287</c:v>
                </c:pt>
                <c:pt idx="11977">
                  <c:v>984.14479906909605</c:v>
                </c:pt>
                <c:pt idx="11978">
                  <c:v>856.40686792487156</c:v>
                </c:pt>
                <c:pt idx="11979">
                  <c:v>794.96257652640702</c:v>
                </c:pt>
                <c:pt idx="11980">
                  <c:v>732.29364195098947</c:v>
                </c:pt>
                <c:pt idx="11981">
                  <c:v>708.39718130793528</c:v>
                </c:pt>
                <c:pt idx="11982">
                  <c:v>693.73335945818906</c:v>
                </c:pt>
                <c:pt idx="11983">
                  <c:v>604.21890640795334</c:v>
                </c:pt>
                <c:pt idx="11984">
                  <c:v>568.85304707100693</c:v>
                </c:pt>
                <c:pt idx="11985">
                  <c:v>609.30759064506105</c:v>
                </c:pt>
                <c:pt idx="11986">
                  <c:v>580.67202919281203</c:v>
                </c:pt>
                <c:pt idx="11987">
                  <c:v>508.03570973132645</c:v>
                </c:pt>
                <c:pt idx="11988">
                  <c:v>514.08482690288588</c:v>
                </c:pt>
                <c:pt idx="11989">
                  <c:v>482.95597012947547</c:v>
                </c:pt>
                <c:pt idx="11990">
                  <c:v>489.71070367589238</c:v>
                </c:pt>
                <c:pt idx="11991">
                  <c:v>680.54112257716031</c:v>
                </c:pt>
                <c:pt idx="11992">
                  <c:v>596.39360771248255</c:v>
                </c:pt>
                <c:pt idx="11993">
                  <c:v>732.50832660879996</c:v>
                </c:pt>
                <c:pt idx="11994">
                  <c:v>718.25124332861049</c:v>
                </c:pt>
                <c:pt idx="11995">
                  <c:v>623.14898465426347</c:v>
                </c:pt>
                <c:pt idx="11996">
                  <c:v>632.82197638640309</c:v>
                </c:pt>
                <c:pt idx="11997">
                  <c:v>578.22127542660098</c:v>
                </c:pt>
                <c:pt idx="11998">
                  <c:v>546.26987195429285</c:v>
                </c:pt>
                <c:pt idx="11999">
                  <c:v>647.89584362264088</c:v>
                </c:pt>
                <c:pt idx="12000">
                  <c:v>636.41053077876234</c:v>
                </c:pt>
                <c:pt idx="12001">
                  <c:v>780.024329387943</c:v>
                </c:pt>
                <c:pt idx="12002">
                  <c:v>664.71786849125931</c:v>
                </c:pt>
                <c:pt idx="12003">
                  <c:v>603.04431596299764</c:v>
                </c:pt>
                <c:pt idx="12004">
                  <c:v>532.03842823180753</c:v>
                </c:pt>
                <c:pt idx="12005">
                  <c:v>452.41998180486991</c:v>
                </c:pt>
                <c:pt idx="12006">
                  <c:v>505.20759628188637</c:v>
                </c:pt>
                <c:pt idx="12007">
                  <c:v>570.52567652942707</c:v>
                </c:pt>
                <c:pt idx="12008">
                  <c:v>591.17521827927601</c:v>
                </c:pt>
                <c:pt idx="12009">
                  <c:v>657.09264925013633</c:v>
                </c:pt>
                <c:pt idx="12010">
                  <c:v>648.87552513788978</c:v>
                </c:pt>
                <c:pt idx="12011">
                  <c:v>687.89756772655653</c:v>
                </c:pt>
                <c:pt idx="12012">
                  <c:v>551.2872481322172</c:v>
                </c:pt>
                <c:pt idx="12013">
                  <c:v>555.66176357099698</c:v>
                </c:pt>
                <c:pt idx="12014">
                  <c:v>625.13879055308894</c:v>
                </c:pt>
                <c:pt idx="12015">
                  <c:v>685.65818616775687</c:v>
                </c:pt>
                <c:pt idx="12016">
                  <c:v>734.30137326250508</c:v>
                </c:pt>
                <c:pt idx="12017">
                  <c:v>714.99653407083747</c:v>
                </c:pt>
                <c:pt idx="12018">
                  <c:v>717.06700022978953</c:v>
                </c:pt>
                <c:pt idx="12019">
                  <c:v>711.05244454887099</c:v>
                </c:pt>
                <c:pt idx="12020">
                  <c:v>894.24584472383344</c:v>
                </c:pt>
                <c:pt idx="12021">
                  <c:v>982.52927195344603</c:v>
                </c:pt>
                <c:pt idx="12022">
                  <c:v>838.20819009455204</c:v>
                </c:pt>
                <c:pt idx="12023">
                  <c:v>724.38455245643206</c:v>
                </c:pt>
                <c:pt idx="12024">
                  <c:v>810.07078820121546</c:v>
                </c:pt>
                <c:pt idx="12025">
                  <c:v>933.41085179766526</c:v>
                </c:pt>
                <c:pt idx="12026">
                  <c:v>1146.4480733079558</c:v>
                </c:pt>
                <c:pt idx="12027">
                  <c:v>1121.161386424315</c:v>
                </c:pt>
                <c:pt idx="12028">
                  <c:v>1014.6136788649835</c:v>
                </c:pt>
                <c:pt idx="12029">
                  <c:v>1005.5151858293381</c:v>
                </c:pt>
                <c:pt idx="12030">
                  <c:v>885.19090749071222</c:v>
                </c:pt>
                <c:pt idx="12031">
                  <c:v>1122.1634602837992</c:v>
                </c:pt>
                <c:pt idx="12032">
                  <c:v>1212.1759942052536</c:v>
                </c:pt>
                <c:pt idx="12033">
                  <c:v>1014.4330412157509</c:v>
                </c:pt>
                <c:pt idx="12034">
                  <c:v>1166.4117313857128</c:v>
                </c:pt>
                <c:pt idx="12035">
                  <c:v>1421.9627405892561</c:v>
                </c:pt>
                <c:pt idx="12036">
                  <c:v>1248.0555445077775</c:v>
                </c:pt>
                <c:pt idx="12037">
                  <c:v>1445.4930496837185</c:v>
                </c:pt>
                <c:pt idx="12038">
                  <c:v>1432.873435543986</c:v>
                </c:pt>
                <c:pt idx="12039">
                  <c:v>1411.0919923421843</c:v>
                </c:pt>
                <c:pt idx="12040">
                  <c:v>1446.9976147212387</c:v>
                </c:pt>
                <c:pt idx="12041">
                  <c:v>1424.1412127131314</c:v>
                </c:pt>
                <c:pt idx="12042">
                  <c:v>1334.7384144171112</c:v>
                </c:pt>
                <c:pt idx="12043">
                  <c:v>1260.3543030416481</c:v>
                </c:pt>
                <c:pt idx="12044">
                  <c:v>1167.8935882431883</c:v>
                </c:pt>
                <c:pt idx="12045">
                  <c:v>1273.9636099429508</c:v>
                </c:pt>
                <c:pt idx="12046">
                  <c:v>1399.3774607078453</c:v>
                </c:pt>
                <c:pt idx="12047">
                  <c:v>1387.6351904349931</c:v>
                </c:pt>
                <c:pt idx="12048">
                  <c:v>1397.463686210619</c:v>
                </c:pt>
                <c:pt idx="12049">
                  <c:v>1375.4369016472601</c:v>
                </c:pt>
                <c:pt idx="12050">
                  <c:v>1595.9780743998231</c:v>
                </c:pt>
                <c:pt idx="12051">
                  <c:v>1564.8120457547498</c:v>
                </c:pt>
                <c:pt idx="12052">
                  <c:v>1377.3338854632452</c:v>
                </c:pt>
                <c:pt idx="12053">
                  <c:v>1396.3695859449726</c:v>
                </c:pt>
                <c:pt idx="12054">
                  <c:v>1422.6846915161925</c:v>
                </c:pt>
                <c:pt idx="12055">
                  <c:v>1514.0337712357598</c:v>
                </c:pt>
                <c:pt idx="12056">
                  <c:v>1450.8203704035641</c:v>
                </c:pt>
                <c:pt idx="12057">
                  <c:v>1479.5650919751658</c:v>
                </c:pt>
                <c:pt idx="12058">
                  <c:v>1670.1174689361717</c:v>
                </c:pt>
                <c:pt idx="12059">
                  <c:v>1438.7596167955178</c:v>
                </c:pt>
                <c:pt idx="12060">
                  <c:v>1384.390602239439</c:v>
                </c:pt>
                <c:pt idx="12061">
                  <c:v>1372.4082761925274</c:v>
                </c:pt>
                <c:pt idx="12062">
                  <c:v>1544.2596078644297</c:v>
                </c:pt>
                <c:pt idx="12063">
                  <c:v>1664.3347407530734</c:v>
                </c:pt>
                <c:pt idx="12064">
                  <c:v>1872.9860759774142</c:v>
                </c:pt>
                <c:pt idx="12065">
                  <c:v>1809.8721163155685</c:v>
                </c:pt>
                <c:pt idx="12066">
                  <c:v>1745.2314711174797</c:v>
                </c:pt>
                <c:pt idx="12067">
                  <c:v>1547.4702073596495</c:v>
                </c:pt>
                <c:pt idx="12068">
                  <c:v>1404.1283575231678</c:v>
                </c:pt>
                <c:pt idx="12069">
                  <c:v>1506.0510854334834</c:v>
                </c:pt>
                <c:pt idx="12070">
                  <c:v>1541.1424276726318</c:v>
                </c:pt>
                <c:pt idx="12071">
                  <c:v>1400.8838636329706</c:v>
                </c:pt>
                <c:pt idx="12072">
                  <c:v>1205.7083456130631</c:v>
                </c:pt>
                <c:pt idx="12073">
                  <c:v>1221.7510684711176</c:v>
                </c:pt>
                <c:pt idx="12074">
                  <c:v>1377.0239074177989</c:v>
                </c:pt>
                <c:pt idx="12075">
                  <c:v>1304.1098077479739</c:v>
                </c:pt>
                <c:pt idx="12076">
                  <c:v>1540.8162988254112</c:v>
                </c:pt>
                <c:pt idx="12077">
                  <c:v>1530.6410810503371</c:v>
                </c:pt>
                <c:pt idx="12078">
                  <c:v>1583.0263667959891</c:v>
                </c:pt>
                <c:pt idx="12079">
                  <c:v>1837.0631789741442</c:v>
                </c:pt>
                <c:pt idx="12080">
                  <c:v>1650.28130737473</c:v>
                </c:pt>
                <c:pt idx="12081">
                  <c:v>1348.5939335643886</c:v>
                </c:pt>
                <c:pt idx="12082">
                  <c:v>1264.2131676397419</c:v>
                </c:pt>
                <c:pt idx="12083">
                  <c:v>1137.3552300232491</c:v>
                </c:pt>
                <c:pt idx="12084">
                  <c:v>1034.1564472569971</c:v>
                </c:pt>
                <c:pt idx="12085">
                  <c:v>1248.0361690022685</c:v>
                </c:pt>
                <c:pt idx="12086">
                  <c:v>1292.1604256120729</c:v>
                </c:pt>
                <c:pt idx="12087">
                  <c:v>1084.7831362549073</c:v>
                </c:pt>
                <c:pt idx="12088">
                  <c:v>1181.3358608905501</c:v>
                </c:pt>
                <c:pt idx="12089">
                  <c:v>1055.2126803922586</c:v>
                </c:pt>
                <c:pt idx="12090">
                  <c:v>1019.9735997475757</c:v>
                </c:pt>
                <c:pt idx="12091">
                  <c:v>883.1445578142766</c:v>
                </c:pt>
                <c:pt idx="12092">
                  <c:v>895.70009631371454</c:v>
                </c:pt>
                <c:pt idx="12093">
                  <c:v>944.99600605230899</c:v>
                </c:pt>
                <c:pt idx="12094">
                  <c:v>792.2047106796324</c:v>
                </c:pt>
                <c:pt idx="12095">
                  <c:v>771.25750992670089</c:v>
                </c:pt>
                <c:pt idx="12096">
                  <c:v>918.056539627132</c:v>
                </c:pt>
                <c:pt idx="12097">
                  <c:v>976.69782299405381</c:v>
                </c:pt>
                <c:pt idx="12098">
                  <c:v>896.50637302933706</c:v>
                </c:pt>
                <c:pt idx="12099">
                  <c:v>845.3339289388914</c:v>
                </c:pt>
                <c:pt idx="12100">
                  <c:v>977.62221780724644</c:v>
                </c:pt>
                <c:pt idx="12101">
                  <c:v>1046.7689844282718</c:v>
                </c:pt>
                <c:pt idx="12102">
                  <c:v>1146.091028202655</c:v>
                </c:pt>
                <c:pt idx="12103">
                  <c:v>1157.4115285210105</c:v>
                </c:pt>
                <c:pt idx="12104">
                  <c:v>1391.0356739773561</c:v>
                </c:pt>
                <c:pt idx="12105">
                  <c:v>1602.9386095787015</c:v>
                </c:pt>
                <c:pt idx="12106">
                  <c:v>1469.151826107915</c:v>
                </c:pt>
                <c:pt idx="12107">
                  <c:v>1209.6045715719147</c:v>
                </c:pt>
                <c:pt idx="12108">
                  <c:v>1017.0228999336071</c:v>
                </c:pt>
                <c:pt idx="12109">
                  <c:v>951.28546345336963</c:v>
                </c:pt>
                <c:pt idx="12110">
                  <c:v>918.48446179431244</c:v>
                </c:pt>
                <c:pt idx="12111">
                  <c:v>912.53273787938429</c:v>
                </c:pt>
                <c:pt idx="12112">
                  <c:v>903.56031507578393</c:v>
                </c:pt>
                <c:pt idx="12113">
                  <c:v>720.64594485257044</c:v>
                </c:pt>
                <c:pt idx="12114">
                  <c:v>637.93147052473159</c:v>
                </c:pt>
                <c:pt idx="12115">
                  <c:v>625.13311630138003</c:v>
                </c:pt>
                <c:pt idx="12116">
                  <c:v>636.53992348958195</c:v>
                </c:pt>
                <c:pt idx="12117">
                  <c:v>810.60297427320859</c:v>
                </c:pt>
                <c:pt idx="12118">
                  <c:v>817.02720442257703</c:v>
                </c:pt>
                <c:pt idx="12119">
                  <c:v>890.59148754737566</c:v>
                </c:pt>
                <c:pt idx="12120">
                  <c:v>832.53320356380641</c:v>
                </c:pt>
                <c:pt idx="12121">
                  <c:v>986.11430603441386</c:v>
                </c:pt>
                <c:pt idx="12122">
                  <c:v>1134.0063903243454</c:v>
                </c:pt>
                <c:pt idx="12123">
                  <c:v>1363.9711927858857</c:v>
                </c:pt>
                <c:pt idx="12124">
                  <c:v>1247.7897396479709</c:v>
                </c:pt>
                <c:pt idx="12125">
                  <c:v>1021.8995792008676</c:v>
                </c:pt>
                <c:pt idx="12126">
                  <c:v>881.93043081800806</c:v>
                </c:pt>
                <c:pt idx="12127">
                  <c:v>814.27212368206642</c:v>
                </c:pt>
                <c:pt idx="12128">
                  <c:v>722.16501268969216</c:v>
                </c:pt>
                <c:pt idx="12129">
                  <c:v>742.0953595754529</c:v>
                </c:pt>
                <c:pt idx="12130">
                  <c:v>797.38812893582781</c:v>
                </c:pt>
                <c:pt idx="12131">
                  <c:v>854.42163916268146</c:v>
                </c:pt>
                <c:pt idx="12132">
                  <c:v>889.55119201025502</c:v>
                </c:pt>
                <c:pt idx="12133">
                  <c:v>845.83254833145952</c:v>
                </c:pt>
                <c:pt idx="12134">
                  <c:v>743.09156546569909</c:v>
                </c:pt>
                <c:pt idx="12135">
                  <c:v>594.22440149521265</c:v>
                </c:pt>
                <c:pt idx="12136">
                  <c:v>547.52876048168503</c:v>
                </c:pt>
                <c:pt idx="12137">
                  <c:v>553.37531778201242</c:v>
                </c:pt>
                <c:pt idx="12138">
                  <c:v>604.68932211444053</c:v>
                </c:pt>
                <c:pt idx="12139">
                  <c:v>578.54857116179312</c:v>
                </c:pt>
                <c:pt idx="12140">
                  <c:v>744.37488367277501</c:v>
                </c:pt>
                <c:pt idx="12141">
                  <c:v>896.05701470227939</c:v>
                </c:pt>
                <c:pt idx="12142">
                  <c:v>987.25979948215195</c:v>
                </c:pt>
                <c:pt idx="12143">
                  <c:v>958.61718477669979</c:v>
                </c:pt>
                <c:pt idx="12144">
                  <c:v>1024.401576964633</c:v>
                </c:pt>
                <c:pt idx="12145">
                  <c:v>944.54037406510849</c:v>
                </c:pt>
                <c:pt idx="12146">
                  <c:v>799.7362566647995</c:v>
                </c:pt>
                <c:pt idx="12147">
                  <c:v>802.7437358798569</c:v>
                </c:pt>
                <c:pt idx="12148">
                  <c:v>950.68678835624416</c:v>
                </c:pt>
                <c:pt idx="12149">
                  <c:v>1017.6336472228625</c:v>
                </c:pt>
                <c:pt idx="12150">
                  <c:v>941.59821223701852</c:v>
                </c:pt>
                <c:pt idx="12151">
                  <c:v>947.88133643739525</c:v>
                </c:pt>
                <c:pt idx="12152">
                  <c:v>828.96672794495464</c:v>
                </c:pt>
                <c:pt idx="12153">
                  <c:v>846.12793507009133</c:v>
                </c:pt>
                <c:pt idx="12154">
                  <c:v>880.37649555962741</c:v>
                </c:pt>
                <c:pt idx="12155">
                  <c:v>856.07582630149295</c:v>
                </c:pt>
                <c:pt idx="12156">
                  <c:v>914.13824776399156</c:v>
                </c:pt>
                <c:pt idx="12157">
                  <c:v>886.15746043223191</c:v>
                </c:pt>
                <c:pt idx="12158">
                  <c:v>898.49590305010986</c:v>
                </c:pt>
                <c:pt idx="12159">
                  <c:v>1062.5208892194116</c:v>
                </c:pt>
                <c:pt idx="12160">
                  <c:v>1130.6052967109567</c:v>
                </c:pt>
                <c:pt idx="12161">
                  <c:v>1300.7394303092619</c:v>
                </c:pt>
                <c:pt idx="12162">
                  <c:v>1397.2368515263538</c:v>
                </c:pt>
                <c:pt idx="12163">
                  <c:v>1718.0714585480696</c:v>
                </c:pt>
                <c:pt idx="12164">
                  <c:v>2248.685638834424</c:v>
                </c:pt>
                <c:pt idx="12165">
                  <c:v>2855.6199281571121</c:v>
                </c:pt>
                <c:pt idx="12166">
                  <c:v>4661.6477999480949</c:v>
                </c:pt>
                <c:pt idx="12167">
                  <c:v>7080.7147704044746</c:v>
                </c:pt>
                <c:pt idx="12168">
                  <c:v>8512.3945255245253</c:v>
                </c:pt>
                <c:pt idx="12169">
                  <c:v>8950.2483529160909</c:v>
                </c:pt>
                <c:pt idx="12170">
                  <c:v>8270.7625081100159</c:v>
                </c:pt>
                <c:pt idx="12171">
                  <c:v>7479.4161312739816</c:v>
                </c:pt>
                <c:pt idx="12172">
                  <c:v>6632.2949448487052</c:v>
                </c:pt>
                <c:pt idx="12173">
                  <c:v>6131.371586418385</c:v>
                </c:pt>
                <c:pt idx="12174">
                  <c:v>4641.3154852567986</c:v>
                </c:pt>
                <c:pt idx="12175">
                  <c:v>3091.8006475355951</c:v>
                </c:pt>
                <c:pt idx="12176">
                  <c:v>2110.3325052414448</c:v>
                </c:pt>
                <c:pt idx="12177">
                  <c:v>1633.9875045131289</c:v>
                </c:pt>
                <c:pt idx="12178">
                  <c:v>1163.8919586890036</c:v>
                </c:pt>
                <c:pt idx="12179">
                  <c:v>1057.6760683167338</c:v>
                </c:pt>
                <c:pt idx="12180">
                  <c:v>1049.5104293201657</c:v>
                </c:pt>
                <c:pt idx="12181">
                  <c:v>915.07870933409356</c:v>
                </c:pt>
                <c:pt idx="12182">
                  <c:v>796.60642894073067</c:v>
                </c:pt>
                <c:pt idx="12183">
                  <c:v>797.13724480465214</c:v>
                </c:pt>
                <c:pt idx="12184">
                  <c:v>801.34565737759954</c:v>
                </c:pt>
                <c:pt idx="12185">
                  <c:v>782.82888791886853</c:v>
                </c:pt>
                <c:pt idx="12186">
                  <c:v>715.58625286520942</c:v>
                </c:pt>
                <c:pt idx="12187">
                  <c:v>690.42177048603958</c:v>
                </c:pt>
                <c:pt idx="12188">
                  <c:v>727.72233895428508</c:v>
                </c:pt>
                <c:pt idx="12189">
                  <c:v>743.29840249821314</c:v>
                </c:pt>
                <c:pt idx="12190">
                  <c:v>767.45635557152241</c:v>
                </c:pt>
                <c:pt idx="12191">
                  <c:v>814.92812233108771</c:v>
                </c:pt>
                <c:pt idx="12192">
                  <c:v>756.2400854134595</c:v>
                </c:pt>
                <c:pt idx="12193">
                  <c:v>793.54836467261862</c:v>
                </c:pt>
                <c:pt idx="12194">
                  <c:v>767.26093819936909</c:v>
                </c:pt>
                <c:pt idx="12195">
                  <c:v>746.97413905047847</c:v>
                </c:pt>
                <c:pt idx="12196">
                  <c:v>819.14623258809547</c:v>
                </c:pt>
                <c:pt idx="12197">
                  <c:v>826.4093420304182</c:v>
                </c:pt>
                <c:pt idx="12198">
                  <c:v>818.8983800920721</c:v>
                </c:pt>
                <c:pt idx="12199">
                  <c:v>807.85514886302599</c:v>
                </c:pt>
                <c:pt idx="12200">
                  <c:v>831.95359986122696</c:v>
                </c:pt>
                <c:pt idx="12201">
                  <c:v>745.81869232679651</c:v>
                </c:pt>
                <c:pt idx="12202">
                  <c:v>629.55317450814289</c:v>
                </c:pt>
                <c:pt idx="12203">
                  <c:v>652.56127227769889</c:v>
                </c:pt>
                <c:pt idx="12204">
                  <c:v>644.12854962199003</c:v>
                </c:pt>
                <c:pt idx="12205">
                  <c:v>551.45980551765786</c:v>
                </c:pt>
                <c:pt idx="12206">
                  <c:v>582.66309697452641</c:v>
                </c:pt>
                <c:pt idx="12207">
                  <c:v>494.84858106230558</c:v>
                </c:pt>
                <c:pt idx="12208">
                  <c:v>524.25020749407804</c:v>
                </c:pt>
                <c:pt idx="12209">
                  <c:v>535.0409402102066</c:v>
                </c:pt>
                <c:pt idx="12210">
                  <c:v>610.02059589210751</c:v>
                </c:pt>
                <c:pt idx="12211">
                  <c:v>562.22677336104755</c:v>
                </c:pt>
                <c:pt idx="12212">
                  <c:v>598.81293381684395</c:v>
                </c:pt>
                <c:pt idx="12213">
                  <c:v>551.58973341625392</c:v>
                </c:pt>
                <c:pt idx="12214">
                  <c:v>553.17483675048561</c:v>
                </c:pt>
                <c:pt idx="12215">
                  <c:v>531.27678671754506</c:v>
                </c:pt>
                <c:pt idx="12216">
                  <c:v>547.68565409420899</c:v>
                </c:pt>
                <c:pt idx="12217">
                  <c:v>547.55561492827201</c:v>
                </c:pt>
                <c:pt idx="12218">
                  <c:v>521.31672848520816</c:v>
                </c:pt>
                <c:pt idx="12219">
                  <c:v>413.03648692743752</c:v>
                </c:pt>
                <c:pt idx="12220">
                  <c:v>417.61732358663846</c:v>
                </c:pt>
                <c:pt idx="12221">
                  <c:v>470.27676139901649</c:v>
                </c:pt>
                <c:pt idx="12222">
                  <c:v>537.74834677625199</c:v>
                </c:pt>
                <c:pt idx="12223">
                  <c:v>584.09780159583056</c:v>
                </c:pt>
                <c:pt idx="12224">
                  <c:v>631.74213383263145</c:v>
                </c:pt>
                <c:pt idx="12225">
                  <c:v>683.55580479232492</c:v>
                </c:pt>
                <c:pt idx="12226">
                  <c:v>678.09230013314232</c:v>
                </c:pt>
                <c:pt idx="12227">
                  <c:v>629.07096626746954</c:v>
                </c:pt>
                <c:pt idx="12228">
                  <c:v>613.94168735087737</c:v>
                </c:pt>
                <c:pt idx="12229">
                  <c:v>610.19549286502956</c:v>
                </c:pt>
                <c:pt idx="12230">
                  <c:v>644.85330105369962</c:v>
                </c:pt>
                <c:pt idx="12231">
                  <c:v>629.30107973750808</c:v>
                </c:pt>
                <c:pt idx="12232">
                  <c:v>688.37027067735994</c:v>
                </c:pt>
                <c:pt idx="12233">
                  <c:v>746.78596097323043</c:v>
                </c:pt>
                <c:pt idx="12234">
                  <c:v>752.4953806403239</c:v>
                </c:pt>
                <c:pt idx="12235">
                  <c:v>673.37822291784255</c:v>
                </c:pt>
                <c:pt idx="12236">
                  <c:v>555.67321461395557</c:v>
                </c:pt>
                <c:pt idx="12237">
                  <c:v>479.36617571501949</c:v>
                </c:pt>
                <c:pt idx="12238">
                  <c:v>422.76312903919842</c:v>
                </c:pt>
                <c:pt idx="12239">
                  <c:v>528.00149145940452</c:v>
                </c:pt>
                <c:pt idx="12240">
                  <c:v>613.6222026725784</c:v>
                </c:pt>
                <c:pt idx="12241">
                  <c:v>673.13207564189292</c:v>
                </c:pt>
                <c:pt idx="12242">
                  <c:v>619.43561759684553</c:v>
                </c:pt>
                <c:pt idx="12243">
                  <c:v>555.80882089987847</c:v>
                </c:pt>
                <c:pt idx="12244">
                  <c:v>581.43967823235812</c:v>
                </c:pt>
                <c:pt idx="12245">
                  <c:v>685.90123029411404</c:v>
                </c:pt>
                <c:pt idx="12246">
                  <c:v>727.11524203162594</c:v>
                </c:pt>
                <c:pt idx="12247">
                  <c:v>638.29187623488394</c:v>
                </c:pt>
                <c:pt idx="12248">
                  <c:v>700.0945858522681</c:v>
                </c:pt>
                <c:pt idx="12249">
                  <c:v>736.3063523392882</c:v>
                </c:pt>
                <c:pt idx="12250">
                  <c:v>737.49248153951794</c:v>
                </c:pt>
                <c:pt idx="12251">
                  <c:v>802.02088876256482</c:v>
                </c:pt>
                <c:pt idx="12252">
                  <c:v>1019.8138108718942</c:v>
                </c:pt>
                <c:pt idx="12253">
                  <c:v>1352.5682309435665</c:v>
                </c:pt>
                <c:pt idx="12254">
                  <c:v>1447.9943583165166</c:v>
                </c:pt>
                <c:pt idx="12255">
                  <c:v>1242.8863406645437</c:v>
                </c:pt>
                <c:pt idx="12256">
                  <c:v>966.40674438989754</c:v>
                </c:pt>
                <c:pt idx="12257">
                  <c:v>851.31963000694054</c:v>
                </c:pt>
                <c:pt idx="12258">
                  <c:v>823.06128698630221</c:v>
                </c:pt>
                <c:pt idx="12259">
                  <c:v>748.44030494292792</c:v>
                </c:pt>
                <c:pt idx="12260">
                  <c:v>825.71091002355865</c:v>
                </c:pt>
                <c:pt idx="12261">
                  <c:v>796.94187290812056</c:v>
                </c:pt>
                <c:pt idx="12262">
                  <c:v>690.96828986105652</c:v>
                </c:pt>
                <c:pt idx="12263">
                  <c:v>562.91747720351407</c:v>
                </c:pt>
                <c:pt idx="12264">
                  <c:v>478.93239837372948</c:v>
                </c:pt>
                <c:pt idx="12265">
                  <c:v>471.35937301561324</c:v>
                </c:pt>
                <c:pt idx="12266">
                  <c:v>517.08534676484487</c:v>
                </c:pt>
                <c:pt idx="12267">
                  <c:v>518.27705197042019</c:v>
                </c:pt>
                <c:pt idx="12268">
                  <c:v>453.30474007349733</c:v>
                </c:pt>
                <c:pt idx="12269">
                  <c:v>453.87785553379962</c:v>
                </c:pt>
                <c:pt idx="12270">
                  <c:v>613.55264843200155</c:v>
                </c:pt>
                <c:pt idx="12271">
                  <c:v>702.52189196647976</c:v>
                </c:pt>
                <c:pt idx="12272">
                  <c:v>603.83821304372987</c:v>
                </c:pt>
                <c:pt idx="12273">
                  <c:v>449.23257371324024</c:v>
                </c:pt>
                <c:pt idx="12274">
                  <c:v>558.46034450245577</c:v>
                </c:pt>
                <c:pt idx="12275">
                  <c:v>563.516895984965</c:v>
                </c:pt>
                <c:pt idx="12276">
                  <c:v>535.88172100844918</c:v>
                </c:pt>
                <c:pt idx="12277">
                  <c:v>561.67436838801655</c:v>
                </c:pt>
                <c:pt idx="12278">
                  <c:v>568.41337093130755</c:v>
                </c:pt>
                <c:pt idx="12279">
                  <c:v>415.96511819668797</c:v>
                </c:pt>
                <c:pt idx="12280">
                  <c:v>409.53983022945948</c:v>
                </c:pt>
                <c:pt idx="12281">
                  <c:v>368.78334618359531</c:v>
                </c:pt>
                <c:pt idx="12282">
                  <c:v>462.93922780864142</c:v>
                </c:pt>
                <c:pt idx="12283">
                  <c:v>513.77845212157501</c:v>
                </c:pt>
                <c:pt idx="12284">
                  <c:v>492.82111507349407</c:v>
                </c:pt>
                <c:pt idx="12285">
                  <c:v>485.33115072633456</c:v>
                </c:pt>
                <c:pt idx="12286">
                  <c:v>477.77612221902098</c:v>
                </c:pt>
                <c:pt idx="12287">
                  <c:v>413.03916939107341</c:v>
                </c:pt>
                <c:pt idx="12288">
                  <c:v>404.56960819751157</c:v>
                </c:pt>
                <c:pt idx="12289">
                  <c:v>365.40197653223146</c:v>
                </c:pt>
                <c:pt idx="12290">
                  <c:v>311.03995002904048</c:v>
                </c:pt>
                <c:pt idx="12291">
                  <c:v>312.87331910284502</c:v>
                </c:pt>
                <c:pt idx="12292">
                  <c:v>322.91268069606201</c:v>
                </c:pt>
                <c:pt idx="12293">
                  <c:v>254.13072908823384</c:v>
                </c:pt>
                <c:pt idx="12294">
                  <c:v>371.66221082991132</c:v>
                </c:pt>
                <c:pt idx="12295">
                  <c:v>443.88275703711349</c:v>
                </c:pt>
                <c:pt idx="12296">
                  <c:v>493.10708924094553</c:v>
                </c:pt>
                <c:pt idx="12297">
                  <c:v>615.68784629831816</c:v>
                </c:pt>
                <c:pt idx="12298">
                  <c:v>508.67928755183601</c:v>
                </c:pt>
                <c:pt idx="12299">
                  <c:v>398.50785212954793</c:v>
                </c:pt>
                <c:pt idx="12300">
                  <c:v>413.30408286426581</c:v>
                </c:pt>
                <c:pt idx="12301">
                  <c:v>471.96443684020494</c:v>
                </c:pt>
                <c:pt idx="12302">
                  <c:v>585.10376167480513</c:v>
                </c:pt>
                <c:pt idx="12303">
                  <c:v>657.12766099816884</c:v>
                </c:pt>
                <c:pt idx="12304">
                  <c:v>555.1888036991885</c:v>
                </c:pt>
                <c:pt idx="12305">
                  <c:v>611.08833572763956</c:v>
                </c:pt>
                <c:pt idx="12306">
                  <c:v>520.12680294022459</c:v>
                </c:pt>
                <c:pt idx="12307">
                  <c:v>375.48798860639539</c:v>
                </c:pt>
                <c:pt idx="12308">
                  <c:v>373.90212210192192</c:v>
                </c:pt>
                <c:pt idx="12309">
                  <c:v>389.91639226304153</c:v>
                </c:pt>
                <c:pt idx="12310">
                  <c:v>405.579243631255</c:v>
                </c:pt>
                <c:pt idx="12311">
                  <c:v>443.57334947762303</c:v>
                </c:pt>
                <c:pt idx="12312">
                  <c:v>489.98195304197509</c:v>
                </c:pt>
                <c:pt idx="12313">
                  <c:v>615.41443024185742</c:v>
                </c:pt>
                <c:pt idx="12314">
                  <c:v>607.67195212029992</c:v>
                </c:pt>
                <c:pt idx="12315">
                  <c:v>678.57810043172412</c:v>
                </c:pt>
                <c:pt idx="12316">
                  <c:v>790.85973225545843</c:v>
                </c:pt>
                <c:pt idx="12317">
                  <c:v>871.25066995174325</c:v>
                </c:pt>
                <c:pt idx="12318">
                  <c:v>745.04839043119614</c:v>
                </c:pt>
                <c:pt idx="12319">
                  <c:v>672.60108445957894</c:v>
                </c:pt>
                <c:pt idx="12320">
                  <c:v>548.4823441806509</c:v>
                </c:pt>
                <c:pt idx="12321">
                  <c:v>534.80515990184745</c:v>
                </c:pt>
                <c:pt idx="12322">
                  <c:v>481.26996682661803</c:v>
                </c:pt>
                <c:pt idx="12323">
                  <c:v>578.79170933019054</c:v>
                </c:pt>
                <c:pt idx="12324">
                  <c:v>636.98961286306053</c:v>
                </c:pt>
                <c:pt idx="12325">
                  <c:v>592.42591755803255</c:v>
                </c:pt>
                <c:pt idx="12326">
                  <c:v>712.57887395137698</c:v>
                </c:pt>
                <c:pt idx="12327">
                  <c:v>795.78754483761804</c:v>
                </c:pt>
                <c:pt idx="12328">
                  <c:v>1003.3466592163202</c:v>
                </c:pt>
                <c:pt idx="12329">
                  <c:v>1291.6074475157861</c:v>
                </c:pt>
                <c:pt idx="12330">
                  <c:v>2120.0255693573081</c:v>
                </c:pt>
                <c:pt idx="12331">
                  <c:v>3629.8198557639857</c:v>
                </c:pt>
                <c:pt idx="12332">
                  <c:v>4920.7937192365789</c:v>
                </c:pt>
                <c:pt idx="12333">
                  <c:v>4629.9067929214116</c:v>
                </c:pt>
                <c:pt idx="12334">
                  <c:v>3492.3052839571174</c:v>
                </c:pt>
                <c:pt idx="12335">
                  <c:v>2149.5304743853108</c:v>
                </c:pt>
                <c:pt idx="12336">
                  <c:v>1252.6965190944081</c:v>
                </c:pt>
                <c:pt idx="12337">
                  <c:v>957.1096461917798</c:v>
                </c:pt>
                <c:pt idx="12338">
                  <c:v>909.26519873292602</c:v>
                </c:pt>
                <c:pt idx="12339">
                  <c:v>1076.7622740654083</c:v>
                </c:pt>
                <c:pt idx="12340">
                  <c:v>1431.6197092093248</c:v>
                </c:pt>
                <c:pt idx="12341">
                  <c:v>1937.3450749619992</c:v>
                </c:pt>
                <c:pt idx="12342">
                  <c:v>2619.1121687665236</c:v>
                </c:pt>
                <c:pt idx="12343">
                  <c:v>3488.2319751204254</c:v>
                </c:pt>
                <c:pt idx="12344">
                  <c:v>3305.7567078725842</c:v>
                </c:pt>
                <c:pt idx="12345">
                  <c:v>2306.3122694416752</c:v>
                </c:pt>
                <c:pt idx="12346">
                  <c:v>1578.7411974666143</c:v>
                </c:pt>
                <c:pt idx="12347">
                  <c:v>1043.5526784511808</c:v>
                </c:pt>
                <c:pt idx="12348">
                  <c:v>668.1293186278898</c:v>
                </c:pt>
                <c:pt idx="12349">
                  <c:v>637.97898968839604</c:v>
                </c:pt>
                <c:pt idx="12350">
                  <c:v>577.6329276709165</c:v>
                </c:pt>
                <c:pt idx="12351">
                  <c:v>579.62661269049772</c:v>
                </c:pt>
                <c:pt idx="12352">
                  <c:v>528.06272674158345</c:v>
                </c:pt>
                <c:pt idx="12353">
                  <c:v>462.80264561186658</c:v>
                </c:pt>
                <c:pt idx="12354">
                  <c:v>477.6330819284982</c:v>
                </c:pt>
                <c:pt idx="12355">
                  <c:v>674.38445242018406</c:v>
                </c:pt>
                <c:pt idx="12356">
                  <c:v>715.95479319744288</c:v>
                </c:pt>
                <c:pt idx="12357">
                  <c:v>648.49754667232742</c:v>
                </c:pt>
                <c:pt idx="12358">
                  <c:v>722.69351558425797</c:v>
                </c:pt>
                <c:pt idx="12359">
                  <c:v>568.53944528467059</c:v>
                </c:pt>
                <c:pt idx="12360">
                  <c:v>498.73673624615969</c:v>
                </c:pt>
                <c:pt idx="12361">
                  <c:v>488.61089388890997</c:v>
                </c:pt>
                <c:pt idx="12362">
                  <c:v>406.70546531674557</c:v>
                </c:pt>
                <c:pt idx="12363">
                  <c:v>433.85167919025952</c:v>
                </c:pt>
                <c:pt idx="12364">
                  <c:v>490.64212049940608</c:v>
                </c:pt>
                <c:pt idx="12365">
                  <c:v>358.43797696374588</c:v>
                </c:pt>
                <c:pt idx="12366">
                  <c:v>346.09860283635032</c:v>
                </c:pt>
                <c:pt idx="12367">
                  <c:v>358.2628333695518</c:v>
                </c:pt>
                <c:pt idx="12368">
                  <c:v>497.89740805977436</c:v>
                </c:pt>
                <c:pt idx="12369">
                  <c:v>563.42728494530127</c:v>
                </c:pt>
                <c:pt idx="12370">
                  <c:v>506.82312750947858</c:v>
                </c:pt>
                <c:pt idx="12371">
                  <c:v>420.50024814266146</c:v>
                </c:pt>
                <c:pt idx="12372">
                  <c:v>416.07395798800252</c:v>
                </c:pt>
                <c:pt idx="12373">
                  <c:v>394.0004489338815</c:v>
                </c:pt>
                <c:pt idx="12374">
                  <c:v>460.20949517432553</c:v>
                </c:pt>
                <c:pt idx="12375">
                  <c:v>495.97280261364767</c:v>
                </c:pt>
                <c:pt idx="12376">
                  <c:v>496.48429445158592</c:v>
                </c:pt>
                <c:pt idx="12377">
                  <c:v>525.94070074703416</c:v>
                </c:pt>
                <c:pt idx="12378">
                  <c:v>417.19459314256267</c:v>
                </c:pt>
                <c:pt idx="12379">
                  <c:v>442.04545205447096</c:v>
                </c:pt>
                <c:pt idx="12380">
                  <c:v>460.42820211520694</c:v>
                </c:pt>
                <c:pt idx="12381">
                  <c:v>545.63236084745654</c:v>
                </c:pt>
                <c:pt idx="12382">
                  <c:v>519.61622107949552</c:v>
                </c:pt>
                <c:pt idx="12383">
                  <c:v>536.68711966905562</c:v>
                </c:pt>
                <c:pt idx="12384">
                  <c:v>563.74028987570307</c:v>
                </c:pt>
                <c:pt idx="12385">
                  <c:v>626.31996893278347</c:v>
                </c:pt>
                <c:pt idx="12386">
                  <c:v>614.72027898023657</c:v>
                </c:pt>
                <c:pt idx="12387">
                  <c:v>742.88150075830242</c:v>
                </c:pt>
                <c:pt idx="12388">
                  <c:v>592.93677286034495</c:v>
                </c:pt>
                <c:pt idx="12389">
                  <c:v>531.51230138734911</c:v>
                </c:pt>
                <c:pt idx="12390">
                  <c:v>467.92801070435246</c:v>
                </c:pt>
                <c:pt idx="12391">
                  <c:v>477.43128884538373</c:v>
                </c:pt>
                <c:pt idx="12392">
                  <c:v>440.07513982058799</c:v>
                </c:pt>
                <c:pt idx="12393">
                  <c:v>441.04742970091593</c:v>
                </c:pt>
                <c:pt idx="12394">
                  <c:v>503.63121473381261</c:v>
                </c:pt>
                <c:pt idx="12395">
                  <c:v>480.13150476326052</c:v>
                </c:pt>
                <c:pt idx="12396">
                  <c:v>458.02731576768957</c:v>
                </c:pt>
                <c:pt idx="12397">
                  <c:v>428.60034815618354</c:v>
                </c:pt>
                <c:pt idx="12398">
                  <c:v>493.67972816672943</c:v>
                </c:pt>
                <c:pt idx="12399">
                  <c:v>682.17490862543195</c:v>
                </c:pt>
                <c:pt idx="12400">
                  <c:v>632.62483571907046</c:v>
                </c:pt>
                <c:pt idx="12401">
                  <c:v>472.62646862037002</c:v>
                </c:pt>
                <c:pt idx="12402">
                  <c:v>442.6910407043141</c:v>
                </c:pt>
                <c:pt idx="12403">
                  <c:v>666.08140678167297</c:v>
                </c:pt>
                <c:pt idx="12404">
                  <c:v>594.58186509547363</c:v>
                </c:pt>
                <c:pt idx="12405">
                  <c:v>655.27874313886036</c:v>
                </c:pt>
                <c:pt idx="12406">
                  <c:v>757.61072136734208</c:v>
                </c:pt>
                <c:pt idx="12407">
                  <c:v>587.51100793487251</c:v>
                </c:pt>
                <c:pt idx="12408">
                  <c:v>489.66935486293733</c:v>
                </c:pt>
                <c:pt idx="12409">
                  <c:v>444.76785929859562</c:v>
                </c:pt>
                <c:pt idx="12410">
                  <c:v>359.15977184307201</c:v>
                </c:pt>
                <c:pt idx="12411">
                  <c:v>412.03017930378155</c:v>
                </c:pt>
                <c:pt idx="12412">
                  <c:v>554.88821371254824</c:v>
                </c:pt>
                <c:pt idx="12413">
                  <c:v>677.891784886658</c:v>
                </c:pt>
                <c:pt idx="12414">
                  <c:v>667.16532834946747</c:v>
                </c:pt>
                <c:pt idx="12415">
                  <c:v>746.54746278478342</c:v>
                </c:pt>
                <c:pt idx="12416">
                  <c:v>673.90248807643604</c:v>
                </c:pt>
                <c:pt idx="12417">
                  <c:v>692.90135682580512</c:v>
                </c:pt>
                <c:pt idx="12418">
                  <c:v>701.25085135998904</c:v>
                </c:pt>
                <c:pt idx="12419">
                  <c:v>737.3183606819332</c:v>
                </c:pt>
                <c:pt idx="12420">
                  <c:v>694.09227017430817</c:v>
                </c:pt>
                <c:pt idx="12421">
                  <c:v>665.65861994049044</c:v>
                </c:pt>
                <c:pt idx="12422">
                  <c:v>785.55174517622947</c:v>
                </c:pt>
                <c:pt idx="12423">
                  <c:v>1218.6749597556509</c:v>
                </c:pt>
                <c:pt idx="12424">
                  <c:v>1989.8017281685584</c:v>
                </c:pt>
                <c:pt idx="12425">
                  <c:v>3610.0482276751668</c:v>
                </c:pt>
                <c:pt idx="12426">
                  <c:v>5048.6828669654851</c:v>
                </c:pt>
                <c:pt idx="12427">
                  <c:v>4786.8212722440794</c:v>
                </c:pt>
                <c:pt idx="12428">
                  <c:v>3144.9246682115654</c:v>
                </c:pt>
                <c:pt idx="12429">
                  <c:v>1854.5027014886946</c:v>
                </c:pt>
                <c:pt idx="12430">
                  <c:v>1016.3161384124123</c:v>
                </c:pt>
                <c:pt idx="12431">
                  <c:v>819.38858920854966</c:v>
                </c:pt>
                <c:pt idx="12432">
                  <c:v>701.63672301484746</c:v>
                </c:pt>
                <c:pt idx="12433">
                  <c:v>687.66448318309153</c:v>
                </c:pt>
                <c:pt idx="12434">
                  <c:v>576.96410643323748</c:v>
                </c:pt>
                <c:pt idx="12435">
                  <c:v>522.7272499374194</c:v>
                </c:pt>
                <c:pt idx="12436">
                  <c:v>507.54034927039345</c:v>
                </c:pt>
                <c:pt idx="12437">
                  <c:v>568.01434867321598</c:v>
                </c:pt>
                <c:pt idx="12438">
                  <c:v>549.7325081877251</c:v>
                </c:pt>
                <c:pt idx="12439">
                  <c:v>611.50626466110702</c:v>
                </c:pt>
                <c:pt idx="12440">
                  <c:v>658.36680415085095</c:v>
                </c:pt>
                <c:pt idx="12441">
                  <c:v>741.49607492724681</c:v>
                </c:pt>
                <c:pt idx="12442">
                  <c:v>761.12922591420488</c:v>
                </c:pt>
                <c:pt idx="12443">
                  <c:v>849.37668231526243</c:v>
                </c:pt>
                <c:pt idx="12444">
                  <c:v>963.54316833295547</c:v>
                </c:pt>
                <c:pt idx="12445">
                  <c:v>864.08351198150592</c:v>
                </c:pt>
                <c:pt idx="12446">
                  <c:v>766.90668993679753</c:v>
                </c:pt>
                <c:pt idx="12447">
                  <c:v>592.03764823418317</c:v>
                </c:pt>
                <c:pt idx="12448">
                  <c:v>639.59324561848086</c:v>
                </c:pt>
                <c:pt idx="12449">
                  <c:v>643.49502195269395</c:v>
                </c:pt>
                <c:pt idx="12450">
                  <c:v>677.95626777596055</c:v>
                </c:pt>
                <c:pt idx="12451">
                  <c:v>839.07416527716055</c:v>
                </c:pt>
                <c:pt idx="12452">
                  <c:v>969.02145205629927</c:v>
                </c:pt>
                <c:pt idx="12453">
                  <c:v>1133.6909124984686</c:v>
                </c:pt>
                <c:pt idx="12454">
                  <c:v>1465.573407665262</c:v>
                </c:pt>
                <c:pt idx="12455">
                  <c:v>1781.5691053684404</c:v>
                </c:pt>
                <c:pt idx="12456">
                  <c:v>1614.0632163853609</c:v>
                </c:pt>
                <c:pt idx="12457">
                  <c:v>1455.4080947813875</c:v>
                </c:pt>
                <c:pt idx="12458">
                  <c:v>1217.9561498334756</c:v>
                </c:pt>
                <c:pt idx="12459">
                  <c:v>1035.0034986290812</c:v>
                </c:pt>
                <c:pt idx="12460">
                  <c:v>904.50235641007259</c:v>
                </c:pt>
                <c:pt idx="12461">
                  <c:v>759.9360704239009</c:v>
                </c:pt>
                <c:pt idx="12462">
                  <c:v>704.91965766863916</c:v>
                </c:pt>
                <c:pt idx="12463">
                  <c:v>641.24680220815992</c:v>
                </c:pt>
                <c:pt idx="12464">
                  <c:v>691.74689780656149</c:v>
                </c:pt>
                <c:pt idx="12465">
                  <c:v>766.8855351884506</c:v>
                </c:pt>
                <c:pt idx="12466">
                  <c:v>689.84078310451946</c:v>
                </c:pt>
                <c:pt idx="12467">
                  <c:v>783.44042952799896</c:v>
                </c:pt>
                <c:pt idx="12468">
                  <c:v>978.10368913607567</c:v>
                </c:pt>
                <c:pt idx="12469">
                  <c:v>1214.0336175390273</c:v>
                </c:pt>
                <c:pt idx="12470">
                  <c:v>1433.2309394081808</c:v>
                </c:pt>
                <c:pt idx="12471">
                  <c:v>1363.6205350735631</c:v>
                </c:pt>
                <c:pt idx="12472">
                  <c:v>1074.3504293626906</c:v>
                </c:pt>
                <c:pt idx="12473">
                  <c:v>808.12814957063438</c:v>
                </c:pt>
                <c:pt idx="12474">
                  <c:v>778.76856655959853</c:v>
                </c:pt>
                <c:pt idx="12475">
                  <c:v>883.11452584900348</c:v>
                </c:pt>
                <c:pt idx="12476">
                  <c:v>1007.4233443166002</c:v>
                </c:pt>
                <c:pt idx="12477">
                  <c:v>1229.4307806389356</c:v>
                </c:pt>
                <c:pt idx="12478">
                  <c:v>1548.8090966773309</c:v>
                </c:pt>
                <c:pt idx="12479">
                  <c:v>1728.5995418413581</c:v>
                </c:pt>
                <c:pt idx="12480">
                  <c:v>1925.897822245918</c:v>
                </c:pt>
                <c:pt idx="12481">
                  <c:v>2187.6524869855684</c:v>
                </c:pt>
                <c:pt idx="12482">
                  <c:v>2171.3535734406655</c:v>
                </c:pt>
                <c:pt idx="12483">
                  <c:v>1674.1231358148875</c:v>
                </c:pt>
                <c:pt idx="12484">
                  <c:v>1363.8221743504889</c:v>
                </c:pt>
                <c:pt idx="12485">
                  <c:v>1097.3071395380935</c:v>
                </c:pt>
                <c:pt idx="12486">
                  <c:v>977.62068735838182</c:v>
                </c:pt>
                <c:pt idx="12487">
                  <c:v>891.93824252753586</c:v>
                </c:pt>
                <c:pt idx="12488">
                  <c:v>895.23000595325379</c:v>
                </c:pt>
                <c:pt idx="12489">
                  <c:v>1124.4914236650925</c:v>
                </c:pt>
                <c:pt idx="12490">
                  <c:v>1139.210263911991</c:v>
                </c:pt>
                <c:pt idx="12491">
                  <c:v>1313.0991778744733</c:v>
                </c:pt>
                <c:pt idx="12492">
                  <c:v>1429.5464028507181</c:v>
                </c:pt>
                <c:pt idx="12493">
                  <c:v>1592.6966871403736</c:v>
                </c:pt>
                <c:pt idx="12494">
                  <c:v>1672.5782019720471</c:v>
                </c:pt>
                <c:pt idx="12495">
                  <c:v>1759.8925004957594</c:v>
                </c:pt>
                <c:pt idx="12496">
                  <c:v>2099.8348949172423</c:v>
                </c:pt>
                <c:pt idx="12497">
                  <c:v>2827.7637157777067</c:v>
                </c:pt>
                <c:pt idx="12498">
                  <c:v>3789.9852610040871</c:v>
                </c:pt>
                <c:pt idx="12499">
                  <c:v>4441.5050655682153</c:v>
                </c:pt>
                <c:pt idx="12500">
                  <c:v>4509.3196795051899</c:v>
                </c:pt>
                <c:pt idx="12501">
                  <c:v>4198.3965479142753</c:v>
                </c:pt>
                <c:pt idx="12502">
                  <c:v>3319.6188386167496</c:v>
                </c:pt>
                <c:pt idx="12503">
                  <c:v>2525.2032328014893</c:v>
                </c:pt>
                <c:pt idx="12504">
                  <c:v>2160.3575256469649</c:v>
                </c:pt>
                <c:pt idx="12505">
                  <c:v>1747.3805379185364</c:v>
                </c:pt>
                <c:pt idx="12506">
                  <c:v>1499.5089561359234</c:v>
                </c:pt>
                <c:pt idx="12507">
                  <c:v>1487.2243564944774</c:v>
                </c:pt>
                <c:pt idx="12508">
                  <c:v>1490.011213629175</c:v>
                </c:pt>
                <c:pt idx="12509">
                  <c:v>1703.1568382379742</c:v>
                </c:pt>
                <c:pt idx="12510">
                  <c:v>1968.3734639084494</c:v>
                </c:pt>
                <c:pt idx="12511">
                  <c:v>2212.2087174610533</c:v>
                </c:pt>
                <c:pt idx="12512">
                  <c:v>2228.752260515691</c:v>
                </c:pt>
                <c:pt idx="12513">
                  <c:v>1969.1353337564403</c:v>
                </c:pt>
                <c:pt idx="12514">
                  <c:v>1634.7197741474179</c:v>
                </c:pt>
                <c:pt idx="12515">
                  <c:v>1514.3318647866254</c:v>
                </c:pt>
                <c:pt idx="12516">
                  <c:v>1555.9747264847531</c:v>
                </c:pt>
                <c:pt idx="12517">
                  <c:v>1451.9915205187258</c:v>
                </c:pt>
                <c:pt idx="12518">
                  <c:v>1508.4337870345003</c:v>
                </c:pt>
                <c:pt idx="12519">
                  <c:v>1715.4434171525249</c:v>
                </c:pt>
                <c:pt idx="12520">
                  <c:v>1999.0349403203443</c:v>
                </c:pt>
                <c:pt idx="12521">
                  <c:v>2220.0028017106151</c:v>
                </c:pt>
                <c:pt idx="12522">
                  <c:v>1752.7536038128771</c:v>
                </c:pt>
                <c:pt idx="12523">
                  <c:v>1384.9335255039539</c:v>
                </c:pt>
                <c:pt idx="12524">
                  <c:v>1102.5978381370439</c:v>
                </c:pt>
                <c:pt idx="12525">
                  <c:v>1031.129266545036</c:v>
                </c:pt>
                <c:pt idx="12526">
                  <c:v>946.08236987475686</c:v>
                </c:pt>
                <c:pt idx="12527">
                  <c:v>894.04455688572159</c:v>
                </c:pt>
                <c:pt idx="12528">
                  <c:v>821.27482299091332</c:v>
                </c:pt>
                <c:pt idx="12529">
                  <c:v>835.06130092022192</c:v>
                </c:pt>
                <c:pt idx="12530">
                  <c:v>846.02588722140194</c:v>
                </c:pt>
                <c:pt idx="12531">
                  <c:v>854.39697916181626</c:v>
                </c:pt>
                <c:pt idx="12532">
                  <c:v>774.41859588074749</c:v>
                </c:pt>
                <c:pt idx="12533">
                  <c:v>950.24375375270552</c:v>
                </c:pt>
                <c:pt idx="12534">
                  <c:v>936.33716082970807</c:v>
                </c:pt>
                <c:pt idx="12535">
                  <c:v>1006.3239777061275</c:v>
                </c:pt>
                <c:pt idx="12536">
                  <c:v>1060.5642799219452</c:v>
                </c:pt>
                <c:pt idx="12537">
                  <c:v>934.00770463421964</c:v>
                </c:pt>
                <c:pt idx="12538">
                  <c:v>991.63737351923305</c:v>
                </c:pt>
                <c:pt idx="12539">
                  <c:v>922.62711047958351</c:v>
                </c:pt>
                <c:pt idx="12540">
                  <c:v>967.03591725102308</c:v>
                </c:pt>
                <c:pt idx="12541">
                  <c:v>1053.4506606895407</c:v>
                </c:pt>
                <c:pt idx="12542">
                  <c:v>948.74116611463762</c:v>
                </c:pt>
                <c:pt idx="12543">
                  <c:v>847.81611564201978</c:v>
                </c:pt>
                <c:pt idx="12544">
                  <c:v>1017.9763958305444</c:v>
                </c:pt>
                <c:pt idx="12545">
                  <c:v>1018.2528245307579</c:v>
                </c:pt>
                <c:pt idx="12546">
                  <c:v>1088.3241331236641</c:v>
                </c:pt>
                <c:pt idx="12547">
                  <c:v>1272.6494986047842</c:v>
                </c:pt>
                <c:pt idx="12548">
                  <c:v>1367.2142342690879</c:v>
                </c:pt>
                <c:pt idx="12549">
                  <c:v>1263.1101550540072</c:v>
                </c:pt>
                <c:pt idx="12550">
                  <c:v>1124.8741955833707</c:v>
                </c:pt>
                <c:pt idx="12551">
                  <c:v>1022.0259959474722</c:v>
                </c:pt>
                <c:pt idx="12552">
                  <c:v>1052.3332621501208</c:v>
                </c:pt>
                <c:pt idx="12553">
                  <c:v>1284.8866067486622</c:v>
                </c:pt>
                <c:pt idx="12554">
                  <c:v>1276.7209329203301</c:v>
                </c:pt>
                <c:pt idx="12555">
                  <c:v>1126.20878127072</c:v>
                </c:pt>
                <c:pt idx="12556">
                  <c:v>928.58674050032585</c:v>
                </c:pt>
                <c:pt idx="12557">
                  <c:v>854.31516661153705</c:v>
                </c:pt>
                <c:pt idx="12558">
                  <c:v>865.65030073359208</c:v>
                </c:pt>
                <c:pt idx="12559">
                  <c:v>828.21085203668349</c:v>
                </c:pt>
                <c:pt idx="12560">
                  <c:v>887.33004084409527</c:v>
                </c:pt>
                <c:pt idx="12561">
                  <c:v>873.20145385005048</c:v>
                </c:pt>
                <c:pt idx="12562">
                  <c:v>854.12298204473302</c:v>
                </c:pt>
                <c:pt idx="12563">
                  <c:v>899.53035147100547</c:v>
                </c:pt>
                <c:pt idx="12564">
                  <c:v>843.67779698249956</c:v>
                </c:pt>
                <c:pt idx="12565">
                  <c:v>727.25950780535345</c:v>
                </c:pt>
                <c:pt idx="12566">
                  <c:v>718.49026816716002</c:v>
                </c:pt>
                <c:pt idx="12567">
                  <c:v>739.38306340310601</c:v>
                </c:pt>
                <c:pt idx="12568">
                  <c:v>783.87412809276543</c:v>
                </c:pt>
                <c:pt idx="12569">
                  <c:v>654.34998106959915</c:v>
                </c:pt>
                <c:pt idx="12570">
                  <c:v>730.98026375816994</c:v>
                </c:pt>
                <c:pt idx="12571">
                  <c:v>793.65690819527367</c:v>
                </c:pt>
                <c:pt idx="12572">
                  <c:v>1042.5613119431916</c:v>
                </c:pt>
                <c:pt idx="12573">
                  <c:v>1151.1812524854149</c:v>
                </c:pt>
                <c:pt idx="12574">
                  <c:v>995.5789202233093</c:v>
                </c:pt>
                <c:pt idx="12575">
                  <c:v>842.15363640016369</c:v>
                </c:pt>
                <c:pt idx="12576">
                  <c:v>731.21537128563602</c:v>
                </c:pt>
                <c:pt idx="12577">
                  <c:v>638.52097735464145</c:v>
                </c:pt>
                <c:pt idx="12578">
                  <c:v>580.38699997671995</c:v>
                </c:pt>
                <c:pt idx="12579">
                  <c:v>570.21648435365796</c:v>
                </c:pt>
                <c:pt idx="12580">
                  <c:v>480.51425820609455</c:v>
                </c:pt>
                <c:pt idx="12581">
                  <c:v>493.816383122719</c:v>
                </c:pt>
                <c:pt idx="12582">
                  <c:v>547.809944596479</c:v>
                </c:pt>
                <c:pt idx="12583">
                  <c:v>629.37805991230812</c:v>
                </c:pt>
                <c:pt idx="12584">
                  <c:v>518.99530922779945</c:v>
                </c:pt>
                <c:pt idx="12585">
                  <c:v>474.195750130992</c:v>
                </c:pt>
                <c:pt idx="12586">
                  <c:v>440.632290991226</c:v>
                </c:pt>
                <c:pt idx="12587">
                  <c:v>510.19057033694554</c:v>
                </c:pt>
                <c:pt idx="12588">
                  <c:v>633.76568834064199</c:v>
                </c:pt>
                <c:pt idx="12589">
                  <c:v>666.67962679713048</c:v>
                </c:pt>
                <c:pt idx="12590">
                  <c:v>593.75340478746057</c:v>
                </c:pt>
                <c:pt idx="12591">
                  <c:v>567.16203001101189</c:v>
                </c:pt>
                <c:pt idx="12592">
                  <c:v>437.46099039977946</c:v>
                </c:pt>
                <c:pt idx="12593">
                  <c:v>486.64096168516255</c:v>
                </c:pt>
                <c:pt idx="12594">
                  <c:v>532.81266762202904</c:v>
                </c:pt>
                <c:pt idx="12595">
                  <c:v>458.8344462455176</c:v>
                </c:pt>
                <c:pt idx="12596">
                  <c:v>463.65613236487843</c:v>
                </c:pt>
                <c:pt idx="12597">
                  <c:v>472.91615419995298</c:v>
                </c:pt>
                <c:pt idx="12598">
                  <c:v>515.21683563741442</c:v>
                </c:pt>
                <c:pt idx="12599">
                  <c:v>425.5061811208169</c:v>
                </c:pt>
                <c:pt idx="12600">
                  <c:v>422.24529352854444</c:v>
                </c:pt>
                <c:pt idx="12601">
                  <c:v>466.7601091608214</c:v>
                </c:pt>
                <c:pt idx="12602">
                  <c:v>518.98813272532357</c:v>
                </c:pt>
                <c:pt idx="12603">
                  <c:v>542.10538168557798</c:v>
                </c:pt>
                <c:pt idx="12604">
                  <c:v>573.465123191511</c:v>
                </c:pt>
                <c:pt idx="12605">
                  <c:v>706.94831812134601</c:v>
                </c:pt>
                <c:pt idx="12606">
                  <c:v>687.54931209866743</c:v>
                </c:pt>
                <c:pt idx="12607">
                  <c:v>754.88591621009004</c:v>
                </c:pt>
                <c:pt idx="12608">
                  <c:v>828.43183858264979</c:v>
                </c:pt>
                <c:pt idx="12609">
                  <c:v>843.31160052822202</c:v>
                </c:pt>
                <c:pt idx="12610">
                  <c:v>656.36358025841741</c:v>
                </c:pt>
                <c:pt idx="12611">
                  <c:v>565.1465879161625</c:v>
                </c:pt>
                <c:pt idx="12612">
                  <c:v>591.62337197747013</c:v>
                </c:pt>
                <c:pt idx="12613">
                  <c:v>462.41463154158299</c:v>
                </c:pt>
                <c:pt idx="12614">
                  <c:v>470.41631271880851</c:v>
                </c:pt>
                <c:pt idx="12615">
                  <c:v>452.73853244971758</c:v>
                </c:pt>
                <c:pt idx="12616">
                  <c:v>402.49934105168552</c:v>
                </c:pt>
                <c:pt idx="12617">
                  <c:v>301.69892498314402</c:v>
                </c:pt>
                <c:pt idx="12618">
                  <c:v>352.83523811626139</c:v>
                </c:pt>
                <c:pt idx="12619">
                  <c:v>383.33092564055653</c:v>
                </c:pt>
                <c:pt idx="12620">
                  <c:v>445.16746656948919</c:v>
                </c:pt>
                <c:pt idx="12621">
                  <c:v>474.69334264508996</c:v>
                </c:pt>
                <c:pt idx="12622">
                  <c:v>431.79944314812701</c:v>
                </c:pt>
                <c:pt idx="12623">
                  <c:v>415.06668230338045</c:v>
                </c:pt>
                <c:pt idx="12624">
                  <c:v>415.68988267631119</c:v>
                </c:pt>
                <c:pt idx="12625">
                  <c:v>441.09890213261934</c:v>
                </c:pt>
                <c:pt idx="12626">
                  <c:v>434.85121095668853</c:v>
                </c:pt>
                <c:pt idx="12627">
                  <c:v>364.73687070928844</c:v>
                </c:pt>
                <c:pt idx="12628">
                  <c:v>417.82798670538989</c:v>
                </c:pt>
                <c:pt idx="12629">
                  <c:v>509.83172952404846</c:v>
                </c:pt>
                <c:pt idx="12630">
                  <c:v>471.20538891057703</c:v>
                </c:pt>
                <c:pt idx="12631">
                  <c:v>495.16670605945183</c:v>
                </c:pt>
                <c:pt idx="12632">
                  <c:v>444.55530471008399</c:v>
                </c:pt>
                <c:pt idx="12633">
                  <c:v>494.14552854311205</c:v>
                </c:pt>
                <c:pt idx="12634">
                  <c:v>431.69161814176539</c:v>
                </c:pt>
                <c:pt idx="12635">
                  <c:v>396.46769092578398</c:v>
                </c:pt>
                <c:pt idx="12636">
                  <c:v>418.295007623309</c:v>
                </c:pt>
                <c:pt idx="12637">
                  <c:v>503.29857658332048</c:v>
                </c:pt>
                <c:pt idx="12638">
                  <c:v>492.12829669369103</c:v>
                </c:pt>
                <c:pt idx="12639">
                  <c:v>501.56397717898653</c:v>
                </c:pt>
                <c:pt idx="12640">
                  <c:v>544.98346843975537</c:v>
                </c:pt>
                <c:pt idx="12641">
                  <c:v>436.83890129163922</c:v>
                </c:pt>
                <c:pt idx="12642">
                  <c:v>488.4527887384844</c:v>
                </c:pt>
                <c:pt idx="12643">
                  <c:v>539.06514960980053</c:v>
                </c:pt>
                <c:pt idx="12644">
                  <c:v>650.57872595593881</c:v>
                </c:pt>
                <c:pt idx="12645">
                  <c:v>651.31577129679556</c:v>
                </c:pt>
                <c:pt idx="12646">
                  <c:v>844.61166229086029</c:v>
                </c:pt>
                <c:pt idx="12647">
                  <c:v>851.15158982884827</c:v>
                </c:pt>
                <c:pt idx="12648">
                  <c:v>773.32144600525805</c:v>
                </c:pt>
                <c:pt idx="12649">
                  <c:v>571.78805068818917</c:v>
                </c:pt>
                <c:pt idx="12650">
                  <c:v>339.31923255488726</c:v>
                </c:pt>
                <c:pt idx="12651">
                  <c:v>294.44809935999274</c:v>
                </c:pt>
                <c:pt idx="12652">
                  <c:v>305.93449058953843</c:v>
                </c:pt>
                <c:pt idx="12653">
                  <c:v>289.32679516982847</c:v>
                </c:pt>
                <c:pt idx="12654">
                  <c:v>336.77840162582032</c:v>
                </c:pt>
                <c:pt idx="12655">
                  <c:v>396.14813372435776</c:v>
                </c:pt>
                <c:pt idx="12656">
                  <c:v>515.69731725827307</c:v>
                </c:pt>
                <c:pt idx="12657">
                  <c:v>457.78109148800343</c:v>
                </c:pt>
                <c:pt idx="12658">
                  <c:v>390.29405762159212</c:v>
                </c:pt>
                <c:pt idx="12659">
                  <c:v>474.2223304669609</c:v>
                </c:pt>
                <c:pt idx="12660">
                  <c:v>439.57063084079073</c:v>
                </c:pt>
                <c:pt idx="12661">
                  <c:v>467.9096547134576</c:v>
                </c:pt>
                <c:pt idx="12662">
                  <c:v>460.91995369193546</c:v>
                </c:pt>
                <c:pt idx="12663">
                  <c:v>527.82968322080274</c:v>
                </c:pt>
                <c:pt idx="12664">
                  <c:v>510.97295150109414</c:v>
                </c:pt>
                <c:pt idx="12665">
                  <c:v>551.30353315561445</c:v>
                </c:pt>
                <c:pt idx="12666">
                  <c:v>606.15537851547117</c:v>
                </c:pt>
                <c:pt idx="12667">
                  <c:v>724.57306984507954</c:v>
                </c:pt>
                <c:pt idx="12668">
                  <c:v>689.05927060612646</c:v>
                </c:pt>
                <c:pt idx="12669">
                  <c:v>597.45090309778152</c:v>
                </c:pt>
                <c:pt idx="12670">
                  <c:v>464.86875317339053</c:v>
                </c:pt>
                <c:pt idx="12671">
                  <c:v>619.22622216628054</c:v>
                </c:pt>
                <c:pt idx="12672">
                  <c:v>619.32127206448206</c:v>
                </c:pt>
                <c:pt idx="12673">
                  <c:v>585.52479102906455</c:v>
                </c:pt>
                <c:pt idx="12674">
                  <c:v>635.7113763587796</c:v>
                </c:pt>
                <c:pt idx="12675">
                  <c:v>715.08413866001911</c:v>
                </c:pt>
                <c:pt idx="12676">
                  <c:v>696.75648120710616</c:v>
                </c:pt>
                <c:pt idx="12677">
                  <c:v>703.77247413913187</c:v>
                </c:pt>
                <c:pt idx="12678">
                  <c:v>750.23022876831806</c:v>
                </c:pt>
                <c:pt idx="12679">
                  <c:v>828.23647694659451</c:v>
                </c:pt>
                <c:pt idx="12680">
                  <c:v>1101.9967714091999</c:v>
                </c:pt>
                <c:pt idx="12681">
                  <c:v>1877.9319631541391</c:v>
                </c:pt>
                <c:pt idx="12682">
                  <c:v>2558.0882968418564</c:v>
                </c:pt>
                <c:pt idx="12683">
                  <c:v>2995.6031709118165</c:v>
                </c:pt>
                <c:pt idx="12684">
                  <c:v>2757.6794106729567</c:v>
                </c:pt>
                <c:pt idx="12685">
                  <c:v>1774.3945486783928</c:v>
                </c:pt>
                <c:pt idx="12686">
                  <c:v>1043.6863591416427</c:v>
                </c:pt>
                <c:pt idx="12687">
                  <c:v>836.91789320198836</c:v>
                </c:pt>
                <c:pt idx="12688">
                  <c:v>748.79740939104192</c:v>
                </c:pt>
                <c:pt idx="12689">
                  <c:v>570.63050434677905</c:v>
                </c:pt>
                <c:pt idx="12690">
                  <c:v>445.35477315665855</c:v>
                </c:pt>
                <c:pt idx="12691">
                  <c:v>478.39937501500452</c:v>
                </c:pt>
                <c:pt idx="12692">
                  <c:v>541.20225335355349</c:v>
                </c:pt>
                <c:pt idx="12693">
                  <c:v>748.30262716998845</c:v>
                </c:pt>
                <c:pt idx="12694">
                  <c:v>689.50698702684349</c:v>
                </c:pt>
                <c:pt idx="12695">
                  <c:v>714.86007164158241</c:v>
                </c:pt>
                <c:pt idx="12696">
                  <c:v>734.50248945143198</c:v>
                </c:pt>
                <c:pt idx="12697">
                  <c:v>744.33639486140987</c:v>
                </c:pt>
                <c:pt idx="12698">
                  <c:v>734.29642859272053</c:v>
                </c:pt>
                <c:pt idx="12699">
                  <c:v>620.93597352228505</c:v>
                </c:pt>
                <c:pt idx="12700">
                  <c:v>704.46979885927283</c:v>
                </c:pt>
                <c:pt idx="12701">
                  <c:v>681.92045151522302</c:v>
                </c:pt>
                <c:pt idx="12702">
                  <c:v>632.5987448363835</c:v>
                </c:pt>
                <c:pt idx="12703">
                  <c:v>576.47116920208657</c:v>
                </c:pt>
                <c:pt idx="12704">
                  <c:v>544.67630015445116</c:v>
                </c:pt>
                <c:pt idx="12705">
                  <c:v>386.65708912490351</c:v>
                </c:pt>
                <c:pt idx="12706">
                  <c:v>439.48593263798205</c:v>
                </c:pt>
                <c:pt idx="12707">
                  <c:v>550.01714306462895</c:v>
                </c:pt>
                <c:pt idx="12708">
                  <c:v>601.77405869821746</c:v>
                </c:pt>
                <c:pt idx="12709">
                  <c:v>509.86349233937</c:v>
                </c:pt>
                <c:pt idx="12710">
                  <c:v>609.53855014122996</c:v>
                </c:pt>
                <c:pt idx="12711">
                  <c:v>645.45818492485694</c:v>
                </c:pt>
                <c:pt idx="12712">
                  <c:v>638.32000692160682</c:v>
                </c:pt>
                <c:pt idx="12713">
                  <c:v>622.83710338967046</c:v>
                </c:pt>
                <c:pt idx="12714">
                  <c:v>517.18669309001257</c:v>
                </c:pt>
                <c:pt idx="12715">
                  <c:v>445.92413963532715</c:v>
                </c:pt>
                <c:pt idx="12716">
                  <c:v>481.32239408185006</c:v>
                </c:pt>
                <c:pt idx="12717">
                  <c:v>545.22372552371201</c:v>
                </c:pt>
                <c:pt idx="12718">
                  <c:v>581.03203787111806</c:v>
                </c:pt>
                <c:pt idx="12719">
                  <c:v>687.76185736576338</c:v>
                </c:pt>
                <c:pt idx="12720">
                  <c:v>842.35447122976984</c:v>
                </c:pt>
                <c:pt idx="12721">
                  <c:v>814.93312906446351</c:v>
                </c:pt>
                <c:pt idx="12722">
                  <c:v>735.36014598896418</c:v>
                </c:pt>
                <c:pt idx="12723">
                  <c:v>774.4101539565055</c:v>
                </c:pt>
                <c:pt idx="12724">
                  <c:v>693.24917596218654</c:v>
                </c:pt>
                <c:pt idx="12725">
                  <c:v>457.36190291885958</c:v>
                </c:pt>
                <c:pt idx="12726">
                  <c:v>475.72024525220866</c:v>
                </c:pt>
                <c:pt idx="12727">
                  <c:v>562.78573230066797</c:v>
                </c:pt>
                <c:pt idx="12728">
                  <c:v>615.50475497486991</c:v>
                </c:pt>
                <c:pt idx="12729">
                  <c:v>482.51872656508306</c:v>
                </c:pt>
                <c:pt idx="12730">
                  <c:v>440.50074903894557</c:v>
                </c:pt>
                <c:pt idx="12731">
                  <c:v>474.29945533228448</c:v>
                </c:pt>
                <c:pt idx="12732">
                  <c:v>501.98155165204196</c:v>
                </c:pt>
                <c:pt idx="12733">
                  <c:v>509.8357021838309</c:v>
                </c:pt>
                <c:pt idx="12734">
                  <c:v>491.10654203051143</c:v>
                </c:pt>
                <c:pt idx="12735">
                  <c:v>612.22971897691764</c:v>
                </c:pt>
                <c:pt idx="12736">
                  <c:v>577.8811001481796</c:v>
                </c:pt>
                <c:pt idx="12737">
                  <c:v>510.71922112304765</c:v>
                </c:pt>
                <c:pt idx="12738">
                  <c:v>642.00686166771095</c:v>
                </c:pt>
                <c:pt idx="12739">
                  <c:v>789.89838696088248</c:v>
                </c:pt>
                <c:pt idx="12740">
                  <c:v>592.33364174376845</c:v>
                </c:pt>
                <c:pt idx="12741">
                  <c:v>622.918943657363</c:v>
                </c:pt>
                <c:pt idx="12742">
                  <c:v>603.37191283978029</c:v>
                </c:pt>
                <c:pt idx="12743">
                  <c:v>538.27864442641942</c:v>
                </c:pt>
                <c:pt idx="12744">
                  <c:v>531.83962740094648</c:v>
                </c:pt>
                <c:pt idx="12745">
                  <c:v>491.09009051827951</c:v>
                </c:pt>
                <c:pt idx="12746">
                  <c:v>433.53789305289263</c:v>
                </c:pt>
                <c:pt idx="12747">
                  <c:v>490.90614874208768</c:v>
                </c:pt>
                <c:pt idx="12748">
                  <c:v>685.05694176672637</c:v>
                </c:pt>
                <c:pt idx="12749">
                  <c:v>618.61766710274253</c:v>
                </c:pt>
                <c:pt idx="12750">
                  <c:v>608.45487352680152</c:v>
                </c:pt>
                <c:pt idx="12751">
                  <c:v>561.52958372526405</c:v>
                </c:pt>
                <c:pt idx="12752">
                  <c:v>586.77329379072501</c:v>
                </c:pt>
                <c:pt idx="12753">
                  <c:v>674.98997202939768</c:v>
                </c:pt>
                <c:pt idx="12754">
                  <c:v>544.5684207081074</c:v>
                </c:pt>
                <c:pt idx="12755">
                  <c:v>601.17527393782893</c:v>
                </c:pt>
                <c:pt idx="12756">
                  <c:v>637.15388280750392</c:v>
                </c:pt>
                <c:pt idx="12757">
                  <c:v>658.62278654286911</c:v>
                </c:pt>
                <c:pt idx="12758">
                  <c:v>641.48410356362899</c:v>
                </c:pt>
                <c:pt idx="12759">
                  <c:v>616.61057128916309</c:v>
                </c:pt>
                <c:pt idx="12760">
                  <c:v>599.40295467802741</c:v>
                </c:pt>
                <c:pt idx="12761">
                  <c:v>598.61781487130941</c:v>
                </c:pt>
                <c:pt idx="12762">
                  <c:v>532.14998721495147</c:v>
                </c:pt>
                <c:pt idx="12763">
                  <c:v>584.52539065145515</c:v>
                </c:pt>
                <c:pt idx="12764">
                  <c:v>670.75275161352806</c:v>
                </c:pt>
                <c:pt idx="12765">
                  <c:v>835.23894086494113</c:v>
                </c:pt>
                <c:pt idx="12766">
                  <c:v>938.18770791314296</c:v>
                </c:pt>
                <c:pt idx="12767">
                  <c:v>969.32137285358715</c:v>
                </c:pt>
                <c:pt idx="12768">
                  <c:v>971.47209319210629</c:v>
                </c:pt>
                <c:pt idx="12769">
                  <c:v>957.10403001666782</c:v>
                </c:pt>
                <c:pt idx="12770">
                  <c:v>789.11306091429185</c:v>
                </c:pt>
                <c:pt idx="12771">
                  <c:v>705.01187318495795</c:v>
                </c:pt>
                <c:pt idx="12772">
                  <c:v>701.46403076687307</c:v>
                </c:pt>
                <c:pt idx="12773">
                  <c:v>677.50931239788201</c:v>
                </c:pt>
                <c:pt idx="12774">
                  <c:v>621.28917744810792</c:v>
                </c:pt>
                <c:pt idx="12775">
                  <c:v>720.12274905370907</c:v>
                </c:pt>
                <c:pt idx="12776">
                  <c:v>850.50802316412899</c:v>
                </c:pt>
                <c:pt idx="12777">
                  <c:v>903.85630515984792</c:v>
                </c:pt>
                <c:pt idx="12778">
                  <c:v>961.03035679561378</c:v>
                </c:pt>
                <c:pt idx="12779">
                  <c:v>970.46733997359411</c:v>
                </c:pt>
                <c:pt idx="12780">
                  <c:v>989.16221844863298</c:v>
                </c:pt>
                <c:pt idx="12781">
                  <c:v>708.91763524411635</c:v>
                </c:pt>
                <c:pt idx="12782">
                  <c:v>573.23382656957563</c:v>
                </c:pt>
                <c:pt idx="12783">
                  <c:v>613.25378664961488</c:v>
                </c:pt>
                <c:pt idx="12784">
                  <c:v>565.58649785879095</c:v>
                </c:pt>
                <c:pt idx="12785">
                  <c:v>586.29918528502446</c:v>
                </c:pt>
                <c:pt idx="12786">
                  <c:v>552.20229283102992</c:v>
                </c:pt>
                <c:pt idx="12787">
                  <c:v>708.99236686392646</c:v>
                </c:pt>
                <c:pt idx="12788">
                  <c:v>782.8703547475335</c:v>
                </c:pt>
                <c:pt idx="12789">
                  <c:v>832.92452875713786</c:v>
                </c:pt>
                <c:pt idx="12790">
                  <c:v>954.38843723920832</c:v>
                </c:pt>
                <c:pt idx="12791">
                  <c:v>973.13327741911598</c:v>
                </c:pt>
                <c:pt idx="12792">
                  <c:v>943.40905647802413</c:v>
                </c:pt>
                <c:pt idx="12793">
                  <c:v>832.49120809311194</c:v>
                </c:pt>
                <c:pt idx="12794">
                  <c:v>774.27153657422116</c:v>
                </c:pt>
                <c:pt idx="12795">
                  <c:v>739.03094883574704</c:v>
                </c:pt>
                <c:pt idx="12796">
                  <c:v>853.73026207157034</c:v>
                </c:pt>
                <c:pt idx="12797">
                  <c:v>1026.1930176091419</c:v>
                </c:pt>
                <c:pt idx="12798">
                  <c:v>1102.5225611100427</c:v>
                </c:pt>
                <c:pt idx="12799">
                  <c:v>1159.0832412123345</c:v>
                </c:pt>
                <c:pt idx="12800">
                  <c:v>1110.8946434961874</c:v>
                </c:pt>
                <c:pt idx="12801">
                  <c:v>1149.1934339367788</c:v>
                </c:pt>
                <c:pt idx="12802">
                  <c:v>1196.9087563764506</c:v>
                </c:pt>
                <c:pt idx="12803">
                  <c:v>1121.6948820587675</c:v>
                </c:pt>
                <c:pt idx="12804">
                  <c:v>1174.8015851458536</c:v>
                </c:pt>
                <c:pt idx="12805">
                  <c:v>1393.3987652848548</c:v>
                </c:pt>
                <c:pt idx="12806">
                  <c:v>2058.0111562727388</c:v>
                </c:pt>
                <c:pt idx="12807">
                  <c:v>2982.0499164955645</c:v>
                </c:pt>
                <c:pt idx="12808">
                  <c:v>4471.9895465842837</c:v>
                </c:pt>
                <c:pt idx="12809">
                  <c:v>5097.4127101248205</c:v>
                </c:pt>
                <c:pt idx="12810">
                  <c:v>4257.2251424726091</c:v>
                </c:pt>
                <c:pt idx="12811">
                  <c:v>3031.1757057015398</c:v>
                </c:pt>
                <c:pt idx="12812">
                  <c:v>2345.9057099597221</c:v>
                </c:pt>
                <c:pt idx="12813">
                  <c:v>1712.6739404518298</c:v>
                </c:pt>
                <c:pt idx="12814">
                  <c:v>1433.1648420010165</c:v>
                </c:pt>
                <c:pt idx="12815">
                  <c:v>1174.8732354567874</c:v>
                </c:pt>
                <c:pt idx="12816">
                  <c:v>991.03152279128062</c:v>
                </c:pt>
                <c:pt idx="12817">
                  <c:v>918.11122118908099</c:v>
                </c:pt>
                <c:pt idx="12818">
                  <c:v>1079.9174819151642</c:v>
                </c:pt>
                <c:pt idx="12819">
                  <c:v>1070.2868216319889</c:v>
                </c:pt>
                <c:pt idx="12820">
                  <c:v>1058.0368388700585</c:v>
                </c:pt>
                <c:pt idx="12821">
                  <c:v>920.18805655118945</c:v>
                </c:pt>
                <c:pt idx="12822">
                  <c:v>937.8567009322976</c:v>
                </c:pt>
                <c:pt idx="12823">
                  <c:v>998.98210834806798</c:v>
                </c:pt>
                <c:pt idx="12824">
                  <c:v>1075.1365729471968</c:v>
                </c:pt>
                <c:pt idx="12825">
                  <c:v>1007.7298618527369</c:v>
                </c:pt>
                <c:pt idx="12826">
                  <c:v>1033.273123376063</c:v>
                </c:pt>
                <c:pt idx="12827">
                  <c:v>1035.574842476854</c:v>
                </c:pt>
                <c:pt idx="12828">
                  <c:v>994.98142903860878</c:v>
                </c:pt>
                <c:pt idx="12829">
                  <c:v>1009.9204362342334</c:v>
                </c:pt>
                <c:pt idx="12830">
                  <c:v>1069.7340294622468</c:v>
                </c:pt>
                <c:pt idx="12831">
                  <c:v>1125.6883288145461</c:v>
                </c:pt>
                <c:pt idx="12832">
                  <c:v>970.4582821489206</c:v>
                </c:pt>
                <c:pt idx="12833">
                  <c:v>876.74219214908101</c:v>
                </c:pt>
                <c:pt idx="12834">
                  <c:v>847.45098153532103</c:v>
                </c:pt>
                <c:pt idx="12835">
                  <c:v>1020.7221539419904</c:v>
                </c:pt>
                <c:pt idx="12836">
                  <c:v>1301.302961880793</c:v>
                </c:pt>
                <c:pt idx="12837">
                  <c:v>1307.5186846731692</c:v>
                </c:pt>
                <c:pt idx="12838">
                  <c:v>1426.8962142236549</c:v>
                </c:pt>
                <c:pt idx="12839">
                  <c:v>1552.8869090603955</c:v>
                </c:pt>
                <c:pt idx="12840">
                  <c:v>1750.3387194742486</c:v>
                </c:pt>
                <c:pt idx="12841">
                  <c:v>2118.7074304560829</c:v>
                </c:pt>
                <c:pt idx="12842">
                  <c:v>2579.5110864824319</c:v>
                </c:pt>
                <c:pt idx="12843">
                  <c:v>2957.221450358581</c:v>
                </c:pt>
                <c:pt idx="12844">
                  <c:v>2913.248805790704</c:v>
                </c:pt>
                <c:pt idx="12845">
                  <c:v>2378.7896072031608</c:v>
                </c:pt>
                <c:pt idx="12846">
                  <c:v>1864.7298743883148</c:v>
                </c:pt>
                <c:pt idx="12847">
                  <c:v>1486.3241981339227</c:v>
                </c:pt>
                <c:pt idx="12848">
                  <c:v>1272.9734785787709</c:v>
                </c:pt>
                <c:pt idx="12849">
                  <c:v>1209.0711873132541</c:v>
                </c:pt>
                <c:pt idx="12850">
                  <c:v>1164.8398994456575</c:v>
                </c:pt>
                <c:pt idx="12851">
                  <c:v>1089.4047214286679</c:v>
                </c:pt>
                <c:pt idx="12852">
                  <c:v>1335.8928676631833</c:v>
                </c:pt>
                <c:pt idx="12853">
                  <c:v>1396.8437177146923</c:v>
                </c:pt>
                <c:pt idx="12854">
                  <c:v>1322.2545783740545</c:v>
                </c:pt>
                <c:pt idx="12855">
                  <c:v>1344.2202106651059</c:v>
                </c:pt>
                <c:pt idx="12856">
                  <c:v>1191.3261632454228</c:v>
                </c:pt>
                <c:pt idx="12857">
                  <c:v>1189.7204477171656</c:v>
                </c:pt>
                <c:pt idx="12858">
                  <c:v>1222.930933338871</c:v>
                </c:pt>
                <c:pt idx="12859">
                  <c:v>1185.4357502676319</c:v>
                </c:pt>
                <c:pt idx="12860">
                  <c:v>1344.9677716104429</c:v>
                </c:pt>
                <c:pt idx="12861">
                  <c:v>1301.1678646947541</c:v>
                </c:pt>
                <c:pt idx="12862">
                  <c:v>1148.4663930844993</c:v>
                </c:pt>
                <c:pt idx="12863">
                  <c:v>1136.1976983541924</c:v>
                </c:pt>
                <c:pt idx="12864">
                  <c:v>1288.3491695453652</c:v>
                </c:pt>
                <c:pt idx="12865">
                  <c:v>1474.5612056489467</c:v>
                </c:pt>
                <c:pt idx="12866">
                  <c:v>1587.8282459795923</c:v>
                </c:pt>
                <c:pt idx="12867">
                  <c:v>1571.6078120297054</c:v>
                </c:pt>
                <c:pt idx="12868">
                  <c:v>1570.7522644830774</c:v>
                </c:pt>
                <c:pt idx="12869">
                  <c:v>1551.2129508463893</c:v>
                </c:pt>
                <c:pt idx="12870">
                  <c:v>1774.7705359156903</c:v>
                </c:pt>
                <c:pt idx="12871">
                  <c:v>1983.1877957634447</c:v>
                </c:pt>
                <c:pt idx="12872">
                  <c:v>2102.4123833948152</c:v>
                </c:pt>
                <c:pt idx="12873">
                  <c:v>2439.8640726368803</c:v>
                </c:pt>
                <c:pt idx="12874">
                  <c:v>2950.4516410352699</c:v>
                </c:pt>
                <c:pt idx="12875">
                  <c:v>3637.650161872145</c:v>
                </c:pt>
                <c:pt idx="12876">
                  <c:v>4474.0207501231098</c:v>
                </c:pt>
                <c:pt idx="12877">
                  <c:v>4303.3418644209687</c:v>
                </c:pt>
                <c:pt idx="12878">
                  <c:v>3196.0409231838594</c:v>
                </c:pt>
                <c:pt idx="12879">
                  <c:v>2528.3325653062502</c:v>
                </c:pt>
                <c:pt idx="12880">
                  <c:v>2279.8634200014753</c:v>
                </c:pt>
                <c:pt idx="12881">
                  <c:v>2307.1045553577596</c:v>
                </c:pt>
                <c:pt idx="12882">
                  <c:v>2466.425772306985</c:v>
                </c:pt>
                <c:pt idx="12883">
                  <c:v>2436.0894649561501</c:v>
                </c:pt>
                <c:pt idx="12884">
                  <c:v>2396.110962517685</c:v>
                </c:pt>
                <c:pt idx="12885">
                  <c:v>2229.2411660365801</c:v>
                </c:pt>
                <c:pt idx="12886">
                  <c:v>2162.5045273295605</c:v>
                </c:pt>
                <c:pt idx="12887">
                  <c:v>2233.5825351739049</c:v>
                </c:pt>
                <c:pt idx="12888">
                  <c:v>2338.0329166741149</c:v>
                </c:pt>
                <c:pt idx="12889">
                  <c:v>2391.8464464313993</c:v>
                </c:pt>
                <c:pt idx="12890">
                  <c:v>2508.2165027591145</c:v>
                </c:pt>
                <c:pt idx="12891">
                  <c:v>2515.2331557255648</c:v>
                </c:pt>
                <c:pt idx="12892">
                  <c:v>2267.903017935515</c:v>
                </c:pt>
                <c:pt idx="12893">
                  <c:v>2309.085297739975</c:v>
                </c:pt>
                <c:pt idx="12894">
                  <c:v>2089.9008539715301</c:v>
                </c:pt>
                <c:pt idx="12895">
                  <c:v>1972.655677979305</c:v>
                </c:pt>
                <c:pt idx="12896">
                  <c:v>2079.8576535634547</c:v>
                </c:pt>
                <c:pt idx="12897">
                  <c:v>2044.19059944076</c:v>
                </c:pt>
                <c:pt idx="12898">
                  <c:v>1900.9354802901391</c:v>
                </c:pt>
                <c:pt idx="12899">
                  <c:v>1645.5111624999299</c:v>
                </c:pt>
                <c:pt idx="12900">
                  <c:v>1591.827588239493</c:v>
                </c:pt>
                <c:pt idx="12901">
                  <c:v>1690.0833927870858</c:v>
                </c:pt>
                <c:pt idx="12902">
                  <c:v>1455.3996573337445</c:v>
                </c:pt>
                <c:pt idx="12903">
                  <c:v>1392.1840444386394</c:v>
                </c:pt>
                <c:pt idx="12904">
                  <c:v>1381.3076507900403</c:v>
                </c:pt>
                <c:pt idx="12905">
                  <c:v>1396.6443412848182</c:v>
                </c:pt>
                <c:pt idx="12906">
                  <c:v>1295.5697160057694</c:v>
                </c:pt>
                <c:pt idx="12907">
                  <c:v>1161.7062326460759</c:v>
                </c:pt>
                <c:pt idx="12908">
                  <c:v>1125.836661355245</c:v>
                </c:pt>
                <c:pt idx="12909">
                  <c:v>1018.5395726546849</c:v>
                </c:pt>
                <c:pt idx="12910">
                  <c:v>1156.4338562091471</c:v>
                </c:pt>
                <c:pt idx="12911">
                  <c:v>1251.9606345019395</c:v>
                </c:pt>
                <c:pt idx="12912">
                  <c:v>1250.5555978056477</c:v>
                </c:pt>
                <c:pt idx="12913">
                  <c:v>1214.504636043755</c:v>
                </c:pt>
                <c:pt idx="12914">
                  <c:v>1215.0268229566886</c:v>
                </c:pt>
                <c:pt idx="12915">
                  <c:v>1184.2352746273857</c:v>
                </c:pt>
                <c:pt idx="12916">
                  <c:v>1140.5062882519128</c:v>
                </c:pt>
                <c:pt idx="12917">
                  <c:v>849.84317206541459</c:v>
                </c:pt>
                <c:pt idx="12918">
                  <c:v>705.9481611946677</c:v>
                </c:pt>
                <c:pt idx="12919">
                  <c:v>692.26148659023011</c:v>
                </c:pt>
                <c:pt idx="12920">
                  <c:v>770.44849036247047</c:v>
                </c:pt>
                <c:pt idx="12921">
                  <c:v>855.36818056561117</c:v>
                </c:pt>
                <c:pt idx="12922">
                  <c:v>919.0651828499382</c:v>
                </c:pt>
                <c:pt idx="12923">
                  <c:v>877.79587871131355</c:v>
                </c:pt>
                <c:pt idx="12924">
                  <c:v>762.43461255262343</c:v>
                </c:pt>
                <c:pt idx="12925">
                  <c:v>785.90685568067056</c:v>
                </c:pt>
                <c:pt idx="12926">
                  <c:v>933.49953184062838</c:v>
                </c:pt>
                <c:pt idx="12927">
                  <c:v>590.55511252540589</c:v>
                </c:pt>
                <c:pt idx="12928">
                  <c:v>645.78253308139767</c:v>
                </c:pt>
                <c:pt idx="12929">
                  <c:v>562.51991289571504</c:v>
                </c:pt>
                <c:pt idx="12930">
                  <c:v>549.46524576815557</c:v>
                </c:pt>
                <c:pt idx="12931">
                  <c:v>610.83795170074268</c:v>
                </c:pt>
                <c:pt idx="12932">
                  <c:v>659.32592115072407</c:v>
                </c:pt>
                <c:pt idx="12933">
                  <c:v>635.82631628337799</c:v>
                </c:pt>
                <c:pt idx="12934">
                  <c:v>704.41432364782054</c:v>
                </c:pt>
                <c:pt idx="12935">
                  <c:v>855.51091636222645</c:v>
                </c:pt>
                <c:pt idx="12936">
                  <c:v>777.19295796690801</c:v>
                </c:pt>
                <c:pt idx="12937">
                  <c:v>807.94740698826547</c:v>
                </c:pt>
                <c:pt idx="12938">
                  <c:v>756.72126961605113</c:v>
                </c:pt>
                <c:pt idx="12939">
                  <c:v>729.75295905985035</c:v>
                </c:pt>
                <c:pt idx="12940">
                  <c:v>642.06407775714399</c:v>
                </c:pt>
                <c:pt idx="12941">
                  <c:v>645.13531827498355</c:v>
                </c:pt>
                <c:pt idx="12942">
                  <c:v>728.42509231087763</c:v>
                </c:pt>
                <c:pt idx="12943">
                  <c:v>967.12050985030874</c:v>
                </c:pt>
                <c:pt idx="12944">
                  <c:v>1176.2413100753838</c:v>
                </c:pt>
                <c:pt idx="12945">
                  <c:v>1196.8759093322135</c:v>
                </c:pt>
                <c:pt idx="12946">
                  <c:v>985.61839512600159</c:v>
                </c:pt>
                <c:pt idx="12947">
                  <c:v>881.20120362697105</c:v>
                </c:pt>
                <c:pt idx="12948">
                  <c:v>990.02961289088194</c:v>
                </c:pt>
                <c:pt idx="12949">
                  <c:v>902.08539933207283</c:v>
                </c:pt>
                <c:pt idx="12950">
                  <c:v>784.88165888231765</c:v>
                </c:pt>
                <c:pt idx="12951">
                  <c:v>829.17121876614397</c:v>
                </c:pt>
                <c:pt idx="12952">
                  <c:v>793.5499718118939</c:v>
                </c:pt>
                <c:pt idx="12953">
                  <c:v>758.36977356513387</c:v>
                </c:pt>
                <c:pt idx="12954">
                  <c:v>897.86594971399097</c:v>
                </c:pt>
                <c:pt idx="12955">
                  <c:v>1167.2682390166558</c:v>
                </c:pt>
                <c:pt idx="12956">
                  <c:v>1483.3136507925108</c:v>
                </c:pt>
                <c:pt idx="12957">
                  <c:v>1818.1439644362395</c:v>
                </c:pt>
                <c:pt idx="12958">
                  <c:v>1741.447114942192</c:v>
                </c:pt>
                <c:pt idx="12959">
                  <c:v>1949.5603940302899</c:v>
                </c:pt>
                <c:pt idx="12960">
                  <c:v>2446.0063600616986</c:v>
                </c:pt>
                <c:pt idx="12961">
                  <c:v>2257.9420833236663</c:v>
                </c:pt>
                <c:pt idx="12962">
                  <c:v>1677.0637249119275</c:v>
                </c:pt>
                <c:pt idx="12963">
                  <c:v>1354.6335676688404</c:v>
                </c:pt>
                <c:pt idx="12964">
                  <c:v>925.12464624008373</c:v>
                </c:pt>
                <c:pt idx="12965">
                  <c:v>795.74238078625444</c:v>
                </c:pt>
                <c:pt idx="12966">
                  <c:v>772.21927852981241</c:v>
                </c:pt>
                <c:pt idx="12967">
                  <c:v>702.20417886499752</c:v>
                </c:pt>
                <c:pt idx="12968">
                  <c:v>654.94754076723018</c:v>
                </c:pt>
                <c:pt idx="12969">
                  <c:v>625.02642681019893</c:v>
                </c:pt>
                <c:pt idx="12970">
                  <c:v>739.51610997477485</c:v>
                </c:pt>
                <c:pt idx="12971">
                  <c:v>703.200312892238</c:v>
                </c:pt>
                <c:pt idx="12972">
                  <c:v>695.5009751150094</c:v>
                </c:pt>
                <c:pt idx="12973">
                  <c:v>679.13823873709953</c:v>
                </c:pt>
                <c:pt idx="12974">
                  <c:v>565.96019263920311</c:v>
                </c:pt>
                <c:pt idx="12975">
                  <c:v>572.12200098309393</c:v>
                </c:pt>
                <c:pt idx="12976">
                  <c:v>567.35263018929595</c:v>
                </c:pt>
                <c:pt idx="12977">
                  <c:v>672.89090639597464</c:v>
                </c:pt>
                <c:pt idx="12978">
                  <c:v>746.543390584294</c:v>
                </c:pt>
                <c:pt idx="12979">
                  <c:v>846.78500514885741</c:v>
                </c:pt>
                <c:pt idx="12980">
                  <c:v>659.10891508364352</c:v>
                </c:pt>
                <c:pt idx="12981">
                  <c:v>585.06210408772642</c:v>
                </c:pt>
                <c:pt idx="12982">
                  <c:v>535.6221930508666</c:v>
                </c:pt>
                <c:pt idx="12983">
                  <c:v>642.49956651834691</c:v>
                </c:pt>
                <c:pt idx="12984">
                  <c:v>706.12417252627222</c:v>
                </c:pt>
                <c:pt idx="12985">
                  <c:v>619.78761910131902</c:v>
                </c:pt>
                <c:pt idx="12986">
                  <c:v>536.60290349452794</c:v>
                </c:pt>
                <c:pt idx="12987">
                  <c:v>572.69694347291261</c:v>
                </c:pt>
                <c:pt idx="12988">
                  <c:v>701.91211525007407</c:v>
                </c:pt>
                <c:pt idx="12989">
                  <c:v>729.16155455721832</c:v>
                </c:pt>
                <c:pt idx="12990">
                  <c:v>736.5576641123231</c:v>
                </c:pt>
                <c:pt idx="12991">
                  <c:v>636.24655423403487</c:v>
                </c:pt>
                <c:pt idx="12992">
                  <c:v>436.28961128855883</c:v>
                </c:pt>
                <c:pt idx="12993">
                  <c:v>429.14353152576388</c:v>
                </c:pt>
                <c:pt idx="12994">
                  <c:v>518.72940434303496</c:v>
                </c:pt>
                <c:pt idx="12995">
                  <c:v>526.6080398259769</c:v>
                </c:pt>
                <c:pt idx="12996">
                  <c:v>574.40006684269304</c:v>
                </c:pt>
                <c:pt idx="12997">
                  <c:v>665.28686085443098</c:v>
                </c:pt>
                <c:pt idx="12998">
                  <c:v>706.82439428413647</c:v>
                </c:pt>
                <c:pt idx="12999">
                  <c:v>616.10622454163354</c:v>
                </c:pt>
                <c:pt idx="13000">
                  <c:v>608.66020792248901</c:v>
                </c:pt>
                <c:pt idx="13001">
                  <c:v>601.02173054382695</c:v>
                </c:pt>
                <c:pt idx="13002">
                  <c:v>627.41378241097607</c:v>
                </c:pt>
                <c:pt idx="13003">
                  <c:v>635.43389675822959</c:v>
                </c:pt>
                <c:pt idx="13004">
                  <c:v>637.61007388072608</c:v>
                </c:pt>
                <c:pt idx="13005">
                  <c:v>615.30683618064609</c:v>
                </c:pt>
                <c:pt idx="13006">
                  <c:v>811.13418365150551</c:v>
                </c:pt>
                <c:pt idx="13007">
                  <c:v>749.2652176340855</c:v>
                </c:pt>
                <c:pt idx="13008">
                  <c:v>712.39154447821807</c:v>
                </c:pt>
                <c:pt idx="13009">
                  <c:v>921.18162534051351</c:v>
                </c:pt>
                <c:pt idx="13010">
                  <c:v>860.42602905824549</c:v>
                </c:pt>
                <c:pt idx="13011">
                  <c:v>888.46408613433982</c:v>
                </c:pt>
                <c:pt idx="13012">
                  <c:v>871.53111410229519</c:v>
                </c:pt>
                <c:pt idx="13013">
                  <c:v>986.66608047124976</c:v>
                </c:pt>
                <c:pt idx="13014">
                  <c:v>1177.841532552849</c:v>
                </c:pt>
                <c:pt idx="13015">
                  <c:v>1594.0850535812351</c:v>
                </c:pt>
                <c:pt idx="13016">
                  <c:v>1961.4996178415361</c:v>
                </c:pt>
                <c:pt idx="13017">
                  <c:v>1823.457537844648</c:v>
                </c:pt>
                <c:pt idx="13018">
                  <c:v>1347.9017725678673</c:v>
                </c:pt>
                <c:pt idx="13019">
                  <c:v>1032.0145604174029</c:v>
                </c:pt>
                <c:pt idx="13020">
                  <c:v>1074.2661057355244</c:v>
                </c:pt>
                <c:pt idx="13021">
                  <c:v>1184.040723338127</c:v>
                </c:pt>
                <c:pt idx="13022">
                  <c:v>1257.9254496214853</c:v>
                </c:pt>
                <c:pt idx="13023">
                  <c:v>1803.9398808842357</c:v>
                </c:pt>
                <c:pt idx="13024">
                  <c:v>2465.1421890268493</c:v>
                </c:pt>
                <c:pt idx="13025">
                  <c:v>2893.9570632536806</c:v>
                </c:pt>
                <c:pt idx="13026">
                  <c:v>2476.7201150482169</c:v>
                </c:pt>
                <c:pt idx="13027">
                  <c:v>1879.6658213900701</c:v>
                </c:pt>
                <c:pt idx="13028">
                  <c:v>1369.2557911033805</c:v>
                </c:pt>
                <c:pt idx="13029">
                  <c:v>1068.15550991643</c:v>
                </c:pt>
                <c:pt idx="13030">
                  <c:v>1018.8116902250297</c:v>
                </c:pt>
                <c:pt idx="13031">
                  <c:v>877.81670448817442</c:v>
                </c:pt>
                <c:pt idx="13032">
                  <c:v>789.05406392663406</c:v>
                </c:pt>
                <c:pt idx="13033">
                  <c:v>751.31191080930398</c:v>
                </c:pt>
                <c:pt idx="13034">
                  <c:v>886.66665540765257</c:v>
                </c:pt>
                <c:pt idx="13035">
                  <c:v>906.82181422354665</c:v>
                </c:pt>
                <c:pt idx="13036">
                  <c:v>751.88848394522336</c:v>
                </c:pt>
                <c:pt idx="13037">
                  <c:v>892.66350691800233</c:v>
                </c:pt>
                <c:pt idx="13038">
                  <c:v>1017.019801596246</c:v>
                </c:pt>
                <c:pt idx="13039">
                  <c:v>1081.103672763898</c:v>
                </c:pt>
                <c:pt idx="13040">
                  <c:v>1055.9967809118962</c:v>
                </c:pt>
                <c:pt idx="13041">
                  <c:v>1037.0799545019863</c:v>
                </c:pt>
                <c:pt idx="13042">
                  <c:v>1101.6457639843984</c:v>
                </c:pt>
                <c:pt idx="13043">
                  <c:v>1291.456615208414</c:v>
                </c:pt>
                <c:pt idx="13044">
                  <c:v>1735.4656066950679</c:v>
                </c:pt>
                <c:pt idx="13045">
                  <c:v>2604.3138388630709</c:v>
                </c:pt>
                <c:pt idx="13046">
                  <c:v>3706.1194571935257</c:v>
                </c:pt>
                <c:pt idx="13047">
                  <c:v>3484.7529916089743</c:v>
                </c:pt>
                <c:pt idx="13048">
                  <c:v>2613.1571282620143</c:v>
                </c:pt>
                <c:pt idx="13049">
                  <c:v>1747.1707528226766</c:v>
                </c:pt>
                <c:pt idx="13050">
                  <c:v>1296.7282250125472</c:v>
                </c:pt>
                <c:pt idx="13051">
                  <c:v>1076.4365087933595</c:v>
                </c:pt>
                <c:pt idx="13052">
                  <c:v>967.31458193336971</c:v>
                </c:pt>
                <c:pt idx="13053">
                  <c:v>808.61354962342853</c:v>
                </c:pt>
                <c:pt idx="13054">
                  <c:v>772.37509266764857</c:v>
                </c:pt>
                <c:pt idx="13055">
                  <c:v>729.56747982576951</c:v>
                </c:pt>
                <c:pt idx="13056">
                  <c:v>744.07246935463434</c:v>
                </c:pt>
                <c:pt idx="13057">
                  <c:v>675.92850075178217</c:v>
                </c:pt>
                <c:pt idx="13058">
                  <c:v>790.24887049383392</c:v>
                </c:pt>
                <c:pt idx="13059">
                  <c:v>854.41293446659893</c:v>
                </c:pt>
                <c:pt idx="13060">
                  <c:v>736.8949417138781</c:v>
                </c:pt>
                <c:pt idx="13061">
                  <c:v>709.75081517177364</c:v>
                </c:pt>
                <c:pt idx="13062">
                  <c:v>703.69499153740094</c:v>
                </c:pt>
                <c:pt idx="13063">
                  <c:v>640.61327041976483</c:v>
                </c:pt>
                <c:pt idx="13064">
                  <c:v>681.37043792208055</c:v>
                </c:pt>
                <c:pt idx="13065">
                  <c:v>860.14562104717459</c:v>
                </c:pt>
                <c:pt idx="13066">
                  <c:v>820.61295676854934</c:v>
                </c:pt>
                <c:pt idx="13067">
                  <c:v>994.05644090835779</c:v>
                </c:pt>
                <c:pt idx="13068">
                  <c:v>1148.7059594204554</c:v>
                </c:pt>
                <c:pt idx="13069">
                  <c:v>990.66262032101145</c:v>
                </c:pt>
                <c:pt idx="13070">
                  <c:v>960.27041309650735</c:v>
                </c:pt>
                <c:pt idx="13071">
                  <c:v>905.61697647421749</c:v>
                </c:pt>
                <c:pt idx="13072">
                  <c:v>868.52306716178623</c:v>
                </c:pt>
                <c:pt idx="13073">
                  <c:v>917.13707136174708</c:v>
                </c:pt>
                <c:pt idx="13074">
                  <c:v>917.33298965449399</c:v>
                </c:pt>
                <c:pt idx="13075">
                  <c:v>996.0667468376738</c:v>
                </c:pt>
                <c:pt idx="13076">
                  <c:v>1451.7240125146898</c:v>
                </c:pt>
                <c:pt idx="13077">
                  <c:v>2363.7293169261688</c:v>
                </c:pt>
                <c:pt idx="13078">
                  <c:v>3722.934358107691</c:v>
                </c:pt>
                <c:pt idx="13079">
                  <c:v>5023.0414090191507</c:v>
                </c:pt>
                <c:pt idx="13080">
                  <c:v>5167.4125807979235</c:v>
                </c:pt>
                <c:pt idx="13081">
                  <c:v>4312.7285556564084</c:v>
                </c:pt>
                <c:pt idx="13082">
                  <c:v>2922.1385727957986</c:v>
                </c:pt>
                <c:pt idx="13083">
                  <c:v>1677.5849055231151</c:v>
                </c:pt>
                <c:pt idx="13084">
                  <c:v>997.81270020215595</c:v>
                </c:pt>
                <c:pt idx="13085">
                  <c:v>1009.7341986256279</c:v>
                </c:pt>
                <c:pt idx="13086">
                  <c:v>1031.5055966013608</c:v>
                </c:pt>
                <c:pt idx="13087">
                  <c:v>927.98166846744846</c:v>
                </c:pt>
                <c:pt idx="13088">
                  <c:v>943.24816518943555</c:v>
                </c:pt>
                <c:pt idx="13089">
                  <c:v>982.74658700085024</c:v>
                </c:pt>
                <c:pt idx="13090">
                  <c:v>841.26764230351853</c:v>
                </c:pt>
                <c:pt idx="13091">
                  <c:v>765.86550424757309</c:v>
                </c:pt>
                <c:pt idx="13092">
                  <c:v>834.23652195169143</c:v>
                </c:pt>
                <c:pt idx="13093">
                  <c:v>778.96931674668906</c:v>
                </c:pt>
                <c:pt idx="13094">
                  <c:v>731.41782164000529</c:v>
                </c:pt>
                <c:pt idx="13095">
                  <c:v>719.8301071520375</c:v>
                </c:pt>
                <c:pt idx="13096">
                  <c:v>938.98669595871218</c:v>
                </c:pt>
                <c:pt idx="13097">
                  <c:v>1007.4064627965557</c:v>
                </c:pt>
                <c:pt idx="13098">
                  <c:v>1048.3185374663549</c:v>
                </c:pt>
                <c:pt idx="13099">
                  <c:v>1186.4849622649019</c:v>
                </c:pt>
                <c:pt idx="13100">
                  <c:v>1168.8250187982094</c:v>
                </c:pt>
                <c:pt idx="13101">
                  <c:v>1153.6602692229321</c:v>
                </c:pt>
                <c:pt idx="13102">
                  <c:v>1166.9816099122222</c:v>
                </c:pt>
                <c:pt idx="13103">
                  <c:v>1130.2761106735793</c:v>
                </c:pt>
                <c:pt idx="13104">
                  <c:v>975.274333524432</c:v>
                </c:pt>
                <c:pt idx="13105">
                  <c:v>945.22775497487578</c:v>
                </c:pt>
                <c:pt idx="13106">
                  <c:v>823.94471750445337</c:v>
                </c:pt>
                <c:pt idx="13107">
                  <c:v>811.29752495850926</c:v>
                </c:pt>
                <c:pt idx="13108">
                  <c:v>810.41562499812846</c:v>
                </c:pt>
                <c:pt idx="13109">
                  <c:v>864.28371629411106</c:v>
                </c:pt>
                <c:pt idx="13110">
                  <c:v>851.47221530096954</c:v>
                </c:pt>
                <c:pt idx="13111">
                  <c:v>1086.8306442486087</c:v>
                </c:pt>
                <c:pt idx="13112">
                  <c:v>1492.5641589339364</c:v>
                </c:pt>
                <c:pt idx="13113">
                  <c:v>1511.7000485523076</c:v>
                </c:pt>
                <c:pt idx="13114">
                  <c:v>1594.8665460483055</c:v>
                </c:pt>
                <c:pt idx="13115">
                  <c:v>1659.9998712186673</c:v>
                </c:pt>
                <c:pt idx="13116">
                  <c:v>1332.6822540169278</c:v>
                </c:pt>
                <c:pt idx="13117">
                  <c:v>1158.1750791757729</c:v>
                </c:pt>
                <c:pt idx="13118">
                  <c:v>1054.4716023520909</c:v>
                </c:pt>
                <c:pt idx="13119">
                  <c:v>971.90573553250874</c:v>
                </c:pt>
                <c:pt idx="13120">
                  <c:v>950.63263115387986</c:v>
                </c:pt>
                <c:pt idx="13121">
                  <c:v>1029.7339185327639</c:v>
                </c:pt>
                <c:pt idx="13122">
                  <c:v>1049.9967464323961</c:v>
                </c:pt>
                <c:pt idx="13123">
                  <c:v>1005.1590395387784</c:v>
                </c:pt>
                <c:pt idx="13124">
                  <c:v>1071.9202863725534</c:v>
                </c:pt>
                <c:pt idx="13125">
                  <c:v>1146.1757210161429</c:v>
                </c:pt>
                <c:pt idx="13126">
                  <c:v>1321.5678394883216</c:v>
                </c:pt>
                <c:pt idx="13127">
                  <c:v>1122.629782597143</c:v>
                </c:pt>
                <c:pt idx="13128">
                  <c:v>1092.4044298739902</c:v>
                </c:pt>
                <c:pt idx="13129">
                  <c:v>1220.2701878498747</c:v>
                </c:pt>
                <c:pt idx="13130">
                  <c:v>1226.13313033648</c:v>
                </c:pt>
                <c:pt idx="13131">
                  <c:v>1190.5370555014495</c:v>
                </c:pt>
                <c:pt idx="13132">
                  <c:v>1108.6287034916636</c:v>
                </c:pt>
                <c:pt idx="13133">
                  <c:v>1152.3148029634158</c:v>
                </c:pt>
                <c:pt idx="13134">
                  <c:v>1157.1498778079867</c:v>
                </c:pt>
                <c:pt idx="13135">
                  <c:v>1176.4338736734692</c:v>
                </c:pt>
                <c:pt idx="13136">
                  <c:v>1080.1475124512021</c:v>
                </c:pt>
                <c:pt idx="13137">
                  <c:v>859.81600119443442</c:v>
                </c:pt>
                <c:pt idx="13138">
                  <c:v>806.74823967148279</c:v>
                </c:pt>
                <c:pt idx="13139">
                  <c:v>973.66697503071134</c:v>
                </c:pt>
                <c:pt idx="13140">
                  <c:v>1082.6657366614402</c:v>
                </c:pt>
                <c:pt idx="13141">
                  <c:v>1218.8888968537508</c:v>
                </c:pt>
                <c:pt idx="13142">
                  <c:v>1139.415521008932</c:v>
                </c:pt>
                <c:pt idx="13143">
                  <c:v>1091.129128966448</c:v>
                </c:pt>
                <c:pt idx="13144">
                  <c:v>1310.716063956492</c:v>
                </c:pt>
                <c:pt idx="13145">
                  <c:v>1452.7819486399783</c:v>
                </c:pt>
                <c:pt idx="13146">
                  <c:v>1593.7642386374421</c:v>
                </c:pt>
                <c:pt idx="13147">
                  <c:v>1419.3426148280655</c:v>
                </c:pt>
                <c:pt idx="13148">
                  <c:v>1254.9591542435685</c:v>
                </c:pt>
                <c:pt idx="13149">
                  <c:v>1170.374481533981</c:v>
                </c:pt>
                <c:pt idx="13150">
                  <c:v>1171.4304488822768</c:v>
                </c:pt>
                <c:pt idx="13151">
                  <c:v>1260.2322263036585</c:v>
                </c:pt>
                <c:pt idx="13152">
                  <c:v>1468.3149930312907</c:v>
                </c:pt>
                <c:pt idx="13153">
                  <c:v>1486.5226781350909</c:v>
                </c:pt>
                <c:pt idx="13154">
                  <c:v>1654.5536399193006</c:v>
                </c:pt>
                <c:pt idx="13155">
                  <c:v>1853.7572489692254</c:v>
                </c:pt>
                <c:pt idx="13156">
                  <c:v>1797.0608610064144</c:v>
                </c:pt>
                <c:pt idx="13157">
                  <c:v>1892.0118470810169</c:v>
                </c:pt>
                <c:pt idx="13158">
                  <c:v>1884.5878492266395</c:v>
                </c:pt>
                <c:pt idx="13159">
                  <c:v>1848.6138234653724</c:v>
                </c:pt>
                <c:pt idx="13160">
                  <c:v>1924.7555843877522</c:v>
                </c:pt>
                <c:pt idx="13161">
                  <c:v>2300.0407084701274</c:v>
                </c:pt>
                <c:pt idx="13162">
                  <c:v>2539.9789186129924</c:v>
                </c:pt>
                <c:pt idx="13163">
                  <c:v>2297.187134338546</c:v>
                </c:pt>
                <c:pt idx="13164">
                  <c:v>2405.5655155709837</c:v>
                </c:pt>
                <c:pt idx="13165">
                  <c:v>2660.5780466999249</c:v>
                </c:pt>
                <c:pt idx="13166">
                  <c:v>3369.8334297285246</c:v>
                </c:pt>
                <c:pt idx="13167">
                  <c:v>4371.2370993083996</c:v>
                </c:pt>
                <c:pt idx="13168">
                  <c:v>5227.759711710075</c:v>
                </c:pt>
                <c:pt idx="13169">
                  <c:v>6615.8739125009597</c:v>
                </c:pt>
                <c:pt idx="13170">
                  <c:v>7877.2018796666434</c:v>
                </c:pt>
                <c:pt idx="13171">
                  <c:v>7457.1459750334561</c:v>
                </c:pt>
                <c:pt idx="13172">
                  <c:v>5490.32613541918</c:v>
                </c:pt>
                <c:pt idx="13173">
                  <c:v>3457.0623306356647</c:v>
                </c:pt>
                <c:pt idx="13174">
                  <c:v>2542.2285618781898</c:v>
                </c:pt>
                <c:pt idx="13175">
                  <c:v>2308.7787702522196</c:v>
                </c:pt>
                <c:pt idx="13176">
                  <c:v>1979.4109413183767</c:v>
                </c:pt>
                <c:pt idx="13177">
                  <c:v>1993.3770038247512</c:v>
                </c:pt>
                <c:pt idx="13178">
                  <c:v>1977.9238836176894</c:v>
                </c:pt>
                <c:pt idx="13179">
                  <c:v>2132.7242710359037</c:v>
                </c:pt>
                <c:pt idx="13180">
                  <c:v>2243.7031511530122</c:v>
                </c:pt>
                <c:pt idx="13181">
                  <c:v>2474.6042584126453</c:v>
                </c:pt>
                <c:pt idx="13182">
                  <c:v>2715.5016899685797</c:v>
                </c:pt>
                <c:pt idx="13183">
                  <c:v>2890.1678547970105</c:v>
                </c:pt>
                <c:pt idx="13184">
                  <c:v>2875.9846902324198</c:v>
                </c:pt>
                <c:pt idx="13185">
                  <c:v>2473.0857502127501</c:v>
                </c:pt>
                <c:pt idx="13186">
                  <c:v>2223.0911428259697</c:v>
                </c:pt>
                <c:pt idx="13187">
                  <c:v>2195.3274440360451</c:v>
                </c:pt>
                <c:pt idx="13188">
                  <c:v>2496.1538558299608</c:v>
                </c:pt>
                <c:pt idx="13189">
                  <c:v>2590.4104419632299</c:v>
                </c:pt>
                <c:pt idx="13190">
                  <c:v>2787.0536857972556</c:v>
                </c:pt>
                <c:pt idx="13191">
                  <c:v>2767.5105066218143</c:v>
                </c:pt>
                <c:pt idx="13192">
                  <c:v>2735.940264359725</c:v>
                </c:pt>
                <c:pt idx="13193">
                  <c:v>2700.4431964440255</c:v>
                </c:pt>
                <c:pt idx="13194">
                  <c:v>2779.0744076866949</c:v>
                </c:pt>
                <c:pt idx="13195">
                  <c:v>2810.7610185182498</c:v>
                </c:pt>
                <c:pt idx="13196">
                  <c:v>2863.2121523250053</c:v>
                </c:pt>
                <c:pt idx="13197">
                  <c:v>2972.8993627211298</c:v>
                </c:pt>
                <c:pt idx="13198">
                  <c:v>3016.575041118695</c:v>
                </c:pt>
                <c:pt idx="13199">
                  <c:v>2877.7709328424053</c:v>
                </c:pt>
                <c:pt idx="13200">
                  <c:v>2931.1481563523453</c:v>
                </c:pt>
                <c:pt idx="13201">
                  <c:v>2866.8060159973552</c:v>
                </c:pt>
                <c:pt idx="13202">
                  <c:v>2767.6920910357953</c:v>
                </c:pt>
                <c:pt idx="13203">
                  <c:v>2854.07705874986</c:v>
                </c:pt>
                <c:pt idx="13204">
                  <c:v>2972.3823142535248</c:v>
                </c:pt>
                <c:pt idx="13205">
                  <c:v>3101.1494232632153</c:v>
                </c:pt>
                <c:pt idx="13206">
                  <c:v>3492.55833662242</c:v>
                </c:pt>
                <c:pt idx="13207">
                  <c:v>3697.88924492859</c:v>
                </c:pt>
                <c:pt idx="13208">
                  <c:v>3779.7630764489854</c:v>
                </c:pt>
                <c:pt idx="13209">
                  <c:v>4037.3303494061597</c:v>
                </c:pt>
                <c:pt idx="13210">
                  <c:v>3948.2064915982396</c:v>
                </c:pt>
                <c:pt idx="13211">
                  <c:v>4565.0052716175196</c:v>
                </c:pt>
                <c:pt idx="13212">
                  <c:v>4837.2257489735694</c:v>
                </c:pt>
                <c:pt idx="13213">
                  <c:v>5134.0372546909239</c:v>
                </c:pt>
                <c:pt idx="13214">
                  <c:v>5906.80093084898</c:v>
                </c:pt>
                <c:pt idx="13215">
                  <c:v>6866.863767578955</c:v>
                </c:pt>
                <c:pt idx="13216">
                  <c:v>7380.6360864703111</c:v>
                </c:pt>
                <c:pt idx="13217">
                  <c:v>7448.9169066575896</c:v>
                </c:pt>
                <c:pt idx="13218">
                  <c:v>7531.7155588102814</c:v>
                </c:pt>
                <c:pt idx="13219">
                  <c:v>7905.8836883083959</c:v>
                </c:pt>
                <c:pt idx="13220">
                  <c:v>7850.2084178974037</c:v>
                </c:pt>
                <c:pt idx="13221">
                  <c:v>8112.842662195435</c:v>
                </c:pt>
                <c:pt idx="13222">
                  <c:v>8649.3377950245595</c:v>
                </c:pt>
                <c:pt idx="13223">
                  <c:v>9332.3239655264952</c:v>
                </c:pt>
                <c:pt idx="13224">
                  <c:v>9846.5198206910718</c:v>
                </c:pt>
                <c:pt idx="13225">
                  <c:v>10019.926408303945</c:v>
                </c:pt>
                <c:pt idx="13226">
                  <c:v>9894.3073830601497</c:v>
                </c:pt>
                <c:pt idx="13227">
                  <c:v>10123.416100338196</c:v>
                </c:pt>
                <c:pt idx="13228">
                  <c:v>10018.183016772344</c:v>
                </c:pt>
                <c:pt idx="13229">
                  <c:v>9959.39079395921</c:v>
                </c:pt>
                <c:pt idx="13230">
                  <c:v>10067.06624242161</c:v>
                </c:pt>
                <c:pt idx="13231">
                  <c:v>9874.3252339062692</c:v>
                </c:pt>
                <c:pt idx="13232">
                  <c:v>9911.7390513937844</c:v>
                </c:pt>
                <c:pt idx="13233">
                  <c:v>10146.022119070247</c:v>
                </c:pt>
                <c:pt idx="13234">
                  <c:v>9889.7059397323283</c:v>
                </c:pt>
                <c:pt idx="13235">
                  <c:v>9784.0246451462554</c:v>
                </c:pt>
                <c:pt idx="13236">
                  <c:v>9356.7833400459749</c:v>
                </c:pt>
                <c:pt idx="13237">
                  <c:v>9594.5304352837593</c:v>
                </c:pt>
                <c:pt idx="13238">
                  <c:v>9420.3315099710853</c:v>
                </c:pt>
                <c:pt idx="13239">
                  <c:v>8356.3397186974853</c:v>
                </c:pt>
                <c:pt idx="13240">
                  <c:v>7589.5070101638648</c:v>
                </c:pt>
                <c:pt idx="13241">
                  <c:v>7112.6385822907159</c:v>
                </c:pt>
                <c:pt idx="13242">
                  <c:v>6516.3945671692454</c:v>
                </c:pt>
                <c:pt idx="13243">
                  <c:v>6319.3600082064195</c:v>
                </c:pt>
                <c:pt idx="13244">
                  <c:v>5944.9744598221287</c:v>
                </c:pt>
                <c:pt idx="13245">
                  <c:v>5415.6173021448258</c:v>
                </c:pt>
                <c:pt idx="13246">
                  <c:v>5027.673352531765</c:v>
                </c:pt>
                <c:pt idx="13247">
                  <c:v>4893.6281057946098</c:v>
                </c:pt>
                <c:pt idx="13248">
                  <c:v>4835.8541404571351</c:v>
                </c:pt>
                <c:pt idx="13249">
                  <c:v>4549.1679464715507</c:v>
                </c:pt>
                <c:pt idx="13250">
                  <c:v>3925.8567687045552</c:v>
                </c:pt>
                <c:pt idx="13251">
                  <c:v>3835.3260714435396</c:v>
                </c:pt>
                <c:pt idx="13252">
                  <c:v>3610.1035114372839</c:v>
                </c:pt>
                <c:pt idx="13253">
                  <c:v>3535.5669882969</c:v>
                </c:pt>
                <c:pt idx="13254">
                  <c:v>3433.8295469162804</c:v>
                </c:pt>
                <c:pt idx="13255">
                  <c:v>3316.5964754351699</c:v>
                </c:pt>
                <c:pt idx="13256">
                  <c:v>3174.7643275078103</c:v>
                </c:pt>
                <c:pt idx="13257">
                  <c:v>3200.52120719596</c:v>
                </c:pt>
                <c:pt idx="13258">
                  <c:v>3035.2151576382298</c:v>
                </c:pt>
                <c:pt idx="13259">
                  <c:v>3137.6964744377797</c:v>
                </c:pt>
                <c:pt idx="13260">
                  <c:v>3022.3061220761447</c:v>
                </c:pt>
                <c:pt idx="13261">
                  <c:v>2634.9749233789453</c:v>
                </c:pt>
                <c:pt idx="13262">
                  <c:v>2269.9971035844451</c:v>
                </c:pt>
                <c:pt idx="13263">
                  <c:v>2114.1504407368893</c:v>
                </c:pt>
                <c:pt idx="13264">
                  <c:v>1991.3819990706295</c:v>
                </c:pt>
                <c:pt idx="13265">
                  <c:v>2101.8346336888926</c:v>
                </c:pt>
                <c:pt idx="13266">
                  <c:v>1824.6197843733357</c:v>
                </c:pt>
                <c:pt idx="13267">
                  <c:v>1964.9871618267407</c:v>
                </c:pt>
                <c:pt idx="13268">
                  <c:v>2017.0889082314752</c:v>
                </c:pt>
                <c:pt idx="13269">
                  <c:v>1628.3847352778835</c:v>
                </c:pt>
                <c:pt idx="13270">
                  <c:v>1462.2511870264575</c:v>
                </c:pt>
                <c:pt idx="13271">
                  <c:v>1550.0179631345241</c:v>
                </c:pt>
                <c:pt idx="13272">
                  <c:v>1400.8670667648216</c:v>
                </c:pt>
                <c:pt idx="13273">
                  <c:v>1366.9171830393898</c:v>
                </c:pt>
                <c:pt idx="13274">
                  <c:v>1459.88190302987</c:v>
                </c:pt>
                <c:pt idx="13275">
                  <c:v>1688.8508147701818</c:v>
                </c:pt>
                <c:pt idx="13276">
                  <c:v>1812.2494648136642</c:v>
                </c:pt>
                <c:pt idx="13277">
                  <c:v>1643.3275668815836</c:v>
                </c:pt>
                <c:pt idx="13278">
                  <c:v>1313.314647161641</c:v>
                </c:pt>
                <c:pt idx="13279">
                  <c:v>1336.5176677477243</c:v>
                </c:pt>
                <c:pt idx="13280">
                  <c:v>1424.2184655899566</c:v>
                </c:pt>
                <c:pt idx="13281">
                  <c:v>1389.904324719789</c:v>
                </c:pt>
                <c:pt idx="13282">
                  <c:v>1401.3444326190488</c:v>
                </c:pt>
                <c:pt idx="13283">
                  <c:v>1331.2564839714894</c:v>
                </c:pt>
                <c:pt idx="13284">
                  <c:v>1336.5821766709348</c:v>
                </c:pt>
                <c:pt idx="13285">
                  <c:v>1457.2551160391283</c:v>
                </c:pt>
                <c:pt idx="13286">
                  <c:v>1476.825245218472</c:v>
                </c:pt>
                <c:pt idx="13287">
                  <c:v>1307.9813342864586</c:v>
                </c:pt>
                <c:pt idx="13288">
                  <c:v>1287.663137543014</c:v>
                </c:pt>
                <c:pt idx="13289">
                  <c:v>1365.0411458465394</c:v>
                </c:pt>
                <c:pt idx="13290">
                  <c:v>1512.9724302489074</c:v>
                </c:pt>
                <c:pt idx="13291">
                  <c:v>1456.6361431796506</c:v>
                </c:pt>
                <c:pt idx="13292">
                  <c:v>1447.3816648769464</c:v>
                </c:pt>
                <c:pt idx="13293">
                  <c:v>1448.6634901921529</c:v>
                </c:pt>
                <c:pt idx="13294">
                  <c:v>1382.5572139350154</c:v>
                </c:pt>
                <c:pt idx="13295">
                  <c:v>1439.2780966899059</c:v>
                </c:pt>
                <c:pt idx="13296">
                  <c:v>1295.7988852987955</c:v>
                </c:pt>
                <c:pt idx="13297">
                  <c:v>1278.6511555011457</c:v>
                </c:pt>
                <c:pt idx="13298">
                  <c:v>1526.1812387604941</c:v>
                </c:pt>
                <c:pt idx="13299">
                  <c:v>1825.7708015412663</c:v>
                </c:pt>
                <c:pt idx="13300">
                  <c:v>2331.5880828733043</c:v>
                </c:pt>
                <c:pt idx="13301">
                  <c:v>3760.7599993431495</c:v>
                </c:pt>
                <c:pt idx="13302">
                  <c:v>5095.4214698365131</c:v>
                </c:pt>
                <c:pt idx="13303">
                  <c:v>5965.4980074144096</c:v>
                </c:pt>
                <c:pt idx="13304">
                  <c:v>5869.4906733704756</c:v>
                </c:pt>
                <c:pt idx="13305">
                  <c:v>5010.3841560012597</c:v>
                </c:pt>
                <c:pt idx="13306">
                  <c:v>4102.4926772090248</c:v>
                </c:pt>
                <c:pt idx="13307">
                  <c:v>3300.905340662629</c:v>
                </c:pt>
                <c:pt idx="13308">
                  <c:v>2425.6959023411991</c:v>
                </c:pt>
                <c:pt idx="13309">
                  <c:v>1675.872456377271</c:v>
                </c:pt>
                <c:pt idx="13310">
                  <c:v>1211.7005714016234</c:v>
                </c:pt>
                <c:pt idx="13311">
                  <c:v>1103.2064591699291</c:v>
                </c:pt>
                <c:pt idx="13312">
                  <c:v>1068.2200128955285</c:v>
                </c:pt>
                <c:pt idx="13313">
                  <c:v>983.10556343726785</c:v>
                </c:pt>
                <c:pt idx="13314">
                  <c:v>1010.6645742321809</c:v>
                </c:pt>
                <c:pt idx="13315">
                  <c:v>1070.3711012880649</c:v>
                </c:pt>
                <c:pt idx="13316">
                  <c:v>1086.7378880703895</c:v>
                </c:pt>
                <c:pt idx="13317">
                  <c:v>1049.7661671377564</c:v>
                </c:pt>
                <c:pt idx="13318">
                  <c:v>1120.5982153349455</c:v>
                </c:pt>
                <c:pt idx="13319">
                  <c:v>1043.173453184799</c:v>
                </c:pt>
                <c:pt idx="13320">
                  <c:v>977.39277481554439</c:v>
                </c:pt>
                <c:pt idx="13321">
                  <c:v>1008.9434003330362</c:v>
                </c:pt>
                <c:pt idx="13322">
                  <c:v>1232.1295472057795</c:v>
                </c:pt>
                <c:pt idx="13323">
                  <c:v>1482.317121869085</c:v>
                </c:pt>
                <c:pt idx="13324">
                  <c:v>1806.0186334598809</c:v>
                </c:pt>
                <c:pt idx="13325">
                  <c:v>1650.5781629900546</c:v>
                </c:pt>
                <c:pt idx="13326">
                  <c:v>1329.35821184729</c:v>
                </c:pt>
                <c:pt idx="13327">
                  <c:v>1162.3580226797733</c:v>
                </c:pt>
                <c:pt idx="13328">
                  <c:v>1146.6517394384821</c:v>
                </c:pt>
                <c:pt idx="13329">
                  <c:v>1146.4517758458946</c:v>
                </c:pt>
                <c:pt idx="13330">
                  <c:v>1124.6178179474732</c:v>
                </c:pt>
                <c:pt idx="13331">
                  <c:v>1181.5990240505284</c:v>
                </c:pt>
                <c:pt idx="13332">
                  <c:v>1266.2985728385204</c:v>
                </c:pt>
                <c:pt idx="13333">
                  <c:v>1229.5018075936346</c:v>
                </c:pt>
                <c:pt idx="13334">
                  <c:v>1296.7115892197987</c:v>
                </c:pt>
                <c:pt idx="13335">
                  <c:v>1306.6905898657599</c:v>
                </c:pt>
                <c:pt idx="13336">
                  <c:v>1439.7854476550942</c:v>
                </c:pt>
                <c:pt idx="13337">
                  <c:v>1340.6125805997606</c:v>
                </c:pt>
                <c:pt idx="13338">
                  <c:v>1441.3167027346904</c:v>
                </c:pt>
                <c:pt idx="13339">
                  <c:v>1557.5718731363872</c:v>
                </c:pt>
                <c:pt idx="13340">
                  <c:v>1552.8322455507787</c:v>
                </c:pt>
                <c:pt idx="13341">
                  <c:v>1375.0438011012388</c:v>
                </c:pt>
                <c:pt idx="13342">
                  <c:v>1160.2186288566747</c:v>
                </c:pt>
                <c:pt idx="13343">
                  <c:v>1196.1910391583428</c:v>
                </c:pt>
                <c:pt idx="13344">
                  <c:v>1305.4786436149493</c:v>
                </c:pt>
                <c:pt idx="13345">
                  <c:v>1514.0551444005737</c:v>
                </c:pt>
                <c:pt idx="13346">
                  <c:v>1807.5044483980723</c:v>
                </c:pt>
                <c:pt idx="13347">
                  <c:v>1919.2284053570427</c:v>
                </c:pt>
                <c:pt idx="13348">
                  <c:v>1912.9037266638909</c:v>
                </c:pt>
                <c:pt idx="13349">
                  <c:v>1642.7849252856799</c:v>
                </c:pt>
                <c:pt idx="13350">
                  <c:v>1341.7172605486326</c:v>
                </c:pt>
                <c:pt idx="13351">
                  <c:v>1124.6874037487337</c:v>
                </c:pt>
                <c:pt idx="13352">
                  <c:v>1048.8134904809954</c:v>
                </c:pt>
                <c:pt idx="13353">
                  <c:v>1037.7378217459263</c:v>
                </c:pt>
                <c:pt idx="13354">
                  <c:v>1361.4660859047804</c:v>
                </c:pt>
                <c:pt idx="13355">
                  <c:v>1302.5135165844674</c:v>
                </c:pt>
                <c:pt idx="13356">
                  <c:v>1410.9883447287871</c:v>
                </c:pt>
                <c:pt idx="13357">
                  <c:v>1320.3127017894358</c:v>
                </c:pt>
                <c:pt idx="13358">
                  <c:v>1476.4625548080398</c:v>
                </c:pt>
                <c:pt idx="13359">
                  <c:v>1446.2554190214078</c:v>
                </c:pt>
                <c:pt idx="13360">
                  <c:v>1172.274490472395</c:v>
                </c:pt>
                <c:pt idx="13361">
                  <c:v>1275.8010816380386</c:v>
                </c:pt>
                <c:pt idx="13362">
                  <c:v>1279.2788754737257</c:v>
                </c:pt>
                <c:pt idx="13363">
                  <c:v>1402.3276475050416</c:v>
                </c:pt>
                <c:pt idx="13364">
                  <c:v>1390.1843369915639</c:v>
                </c:pt>
                <c:pt idx="13365">
                  <c:v>1383.4558667853148</c:v>
                </c:pt>
                <c:pt idx="13366">
                  <c:v>1349.4930874991101</c:v>
                </c:pt>
                <c:pt idx="13367">
                  <c:v>1334.2681808309476</c:v>
                </c:pt>
                <c:pt idx="13368">
                  <c:v>1370.6105369157574</c:v>
                </c:pt>
                <c:pt idx="13369">
                  <c:v>1394.947753265594</c:v>
                </c:pt>
                <c:pt idx="13370">
                  <c:v>1462.8372717677171</c:v>
                </c:pt>
                <c:pt idx="13371">
                  <c:v>1467.9293647609875</c:v>
                </c:pt>
                <c:pt idx="13372">
                  <c:v>1457.7540724592695</c:v>
                </c:pt>
                <c:pt idx="13373">
                  <c:v>1388.8302562579233</c:v>
                </c:pt>
                <c:pt idx="13374">
                  <c:v>1500.0199707395036</c:v>
                </c:pt>
                <c:pt idx="13375">
                  <c:v>1687.6213182906752</c:v>
                </c:pt>
                <c:pt idx="13376">
                  <c:v>1658.976916858921</c:v>
                </c:pt>
                <c:pt idx="13377">
                  <c:v>1695.8973918614236</c:v>
                </c:pt>
                <c:pt idx="13378">
                  <c:v>1660.5697590661159</c:v>
                </c:pt>
                <c:pt idx="13379">
                  <c:v>1742.9882644110494</c:v>
                </c:pt>
                <c:pt idx="13380">
                  <c:v>1527.6574115222015</c:v>
                </c:pt>
                <c:pt idx="13381">
                  <c:v>1584.2232803501199</c:v>
                </c:pt>
                <c:pt idx="13382">
                  <c:v>1733.8531792227102</c:v>
                </c:pt>
                <c:pt idx="13383">
                  <c:v>1978.2090497730271</c:v>
                </c:pt>
                <c:pt idx="13384">
                  <c:v>2044.0189762141988</c:v>
                </c:pt>
                <c:pt idx="13385">
                  <c:v>2335.7334682488472</c:v>
                </c:pt>
                <c:pt idx="13386">
                  <c:v>2586.4724084954642</c:v>
                </c:pt>
                <c:pt idx="13387">
                  <c:v>3316.6871315230105</c:v>
                </c:pt>
                <c:pt idx="13388">
                  <c:v>4476.5036036135043</c:v>
                </c:pt>
                <c:pt idx="13389">
                  <c:v>5516.2845967718204</c:v>
                </c:pt>
                <c:pt idx="13390">
                  <c:v>6901.6285473665775</c:v>
                </c:pt>
                <c:pt idx="13391">
                  <c:v>7587.3763142385087</c:v>
                </c:pt>
                <c:pt idx="13392">
                  <c:v>7048.4047495367849</c:v>
                </c:pt>
                <c:pt idx="13393">
                  <c:v>5771.2037016293798</c:v>
                </c:pt>
                <c:pt idx="13394">
                  <c:v>4613.5591581489998</c:v>
                </c:pt>
                <c:pt idx="13395">
                  <c:v>3949.3262537363162</c:v>
                </c:pt>
                <c:pt idx="13396">
                  <c:v>3342.1284709628453</c:v>
                </c:pt>
                <c:pt idx="13397">
                  <c:v>2965.2076780719444</c:v>
                </c:pt>
                <c:pt idx="13398">
                  <c:v>2765.5407177062352</c:v>
                </c:pt>
                <c:pt idx="13399">
                  <c:v>2774.0548454355712</c:v>
                </c:pt>
                <c:pt idx="13400">
                  <c:v>2771.485936594534</c:v>
                </c:pt>
                <c:pt idx="13401">
                  <c:v>2730.3894935417056</c:v>
                </c:pt>
                <c:pt idx="13402">
                  <c:v>2609.6150502225405</c:v>
                </c:pt>
                <c:pt idx="13403">
                  <c:v>2881.5136826472703</c:v>
                </c:pt>
                <c:pt idx="13404">
                  <c:v>2830.4649158356901</c:v>
                </c:pt>
                <c:pt idx="13405">
                  <c:v>2543.5232420238331</c:v>
                </c:pt>
                <c:pt idx="13406">
                  <c:v>2375.5480135713565</c:v>
                </c:pt>
                <c:pt idx="13407">
                  <c:v>2247.2329412569134</c:v>
                </c:pt>
                <c:pt idx="13408">
                  <c:v>2325.3890224614461</c:v>
                </c:pt>
                <c:pt idx="13409">
                  <c:v>2320.7379343268594</c:v>
                </c:pt>
                <c:pt idx="13410">
                  <c:v>2556.9261637523059</c:v>
                </c:pt>
                <c:pt idx="13411">
                  <c:v>2662.591422489545</c:v>
                </c:pt>
                <c:pt idx="13412">
                  <c:v>2380.5914978139895</c:v>
                </c:pt>
                <c:pt idx="13413">
                  <c:v>2059.9032060837499</c:v>
                </c:pt>
                <c:pt idx="13414">
                  <c:v>2119.5492594432781</c:v>
                </c:pt>
                <c:pt idx="13415">
                  <c:v>2288.8541125927045</c:v>
                </c:pt>
                <c:pt idx="13416">
                  <c:v>1996.4589914072815</c:v>
                </c:pt>
                <c:pt idx="13417">
                  <c:v>1872.5230944348882</c:v>
                </c:pt>
                <c:pt idx="13418">
                  <c:v>1878.1949569085823</c:v>
                </c:pt>
                <c:pt idx="13419">
                  <c:v>2201.2686967977893</c:v>
                </c:pt>
                <c:pt idx="13420">
                  <c:v>2240.3075477884404</c:v>
                </c:pt>
                <c:pt idx="13421">
                  <c:v>2410.4005733103149</c:v>
                </c:pt>
                <c:pt idx="13422">
                  <c:v>2692.0644420327399</c:v>
                </c:pt>
                <c:pt idx="13423">
                  <c:v>2745.2595054185504</c:v>
                </c:pt>
                <c:pt idx="13424">
                  <c:v>2366.4560378263354</c:v>
                </c:pt>
                <c:pt idx="13425">
                  <c:v>2443.8316985112988</c:v>
                </c:pt>
                <c:pt idx="13426">
                  <c:v>2283.0194573313693</c:v>
                </c:pt>
                <c:pt idx="13427">
                  <c:v>2318.164488945185</c:v>
                </c:pt>
                <c:pt idx="13428">
                  <c:v>2289.4969844523671</c:v>
                </c:pt>
                <c:pt idx="13429">
                  <c:v>2104.0072312879611</c:v>
                </c:pt>
                <c:pt idx="13430">
                  <c:v>2034.3603653512703</c:v>
                </c:pt>
                <c:pt idx="13431">
                  <c:v>2277.2626736993138</c:v>
                </c:pt>
                <c:pt idx="13432">
                  <c:v>2189.434742761955</c:v>
                </c:pt>
                <c:pt idx="13433">
                  <c:v>2105.8975329240993</c:v>
                </c:pt>
                <c:pt idx="13434">
                  <c:v>2075.0812397403097</c:v>
                </c:pt>
                <c:pt idx="13435">
                  <c:v>1975.8895295572215</c:v>
                </c:pt>
                <c:pt idx="13436">
                  <c:v>1975.7227934138923</c:v>
                </c:pt>
                <c:pt idx="13437">
                  <c:v>2091.3799653560145</c:v>
                </c:pt>
                <c:pt idx="13438">
                  <c:v>2035.4244947520795</c:v>
                </c:pt>
                <c:pt idx="13439">
                  <c:v>1949.9628758153235</c:v>
                </c:pt>
                <c:pt idx="13440">
                  <c:v>2029.2481664180864</c:v>
                </c:pt>
                <c:pt idx="13441">
                  <c:v>2196.9691462488645</c:v>
                </c:pt>
                <c:pt idx="13442">
                  <c:v>2334.8590204083416</c:v>
                </c:pt>
                <c:pt idx="13443">
                  <c:v>2278.0734069150358</c:v>
                </c:pt>
                <c:pt idx="13444">
                  <c:v>2506.3320795477157</c:v>
                </c:pt>
                <c:pt idx="13445">
                  <c:v>2400.5947670344276</c:v>
                </c:pt>
                <c:pt idx="13446">
                  <c:v>2296.3490420698804</c:v>
                </c:pt>
                <c:pt idx="13447">
                  <c:v>2494.675971902755</c:v>
                </c:pt>
                <c:pt idx="13448">
                  <c:v>2435.9619851831094</c:v>
                </c:pt>
                <c:pt idx="13449">
                  <c:v>2536.7789653219857</c:v>
                </c:pt>
                <c:pt idx="13450">
                  <c:v>2407.5451431423903</c:v>
                </c:pt>
                <c:pt idx="13451">
                  <c:v>2362.35209786006</c:v>
                </c:pt>
                <c:pt idx="13452">
                  <c:v>2699.3838189001694</c:v>
                </c:pt>
                <c:pt idx="13453">
                  <c:v>2676.3750928956752</c:v>
                </c:pt>
                <c:pt idx="13454">
                  <c:v>2525.6969283241442</c:v>
                </c:pt>
                <c:pt idx="13455">
                  <c:v>2475.5415678065997</c:v>
                </c:pt>
                <c:pt idx="13456">
                  <c:v>2778.1299533411247</c:v>
                </c:pt>
                <c:pt idx="13457">
                  <c:v>2760.8081090598052</c:v>
                </c:pt>
                <c:pt idx="13458">
                  <c:v>2658.1184155270989</c:v>
                </c:pt>
                <c:pt idx="13459">
                  <c:v>2428.1612031632785</c:v>
                </c:pt>
                <c:pt idx="13460">
                  <c:v>2645.6311879241698</c:v>
                </c:pt>
                <c:pt idx="13461">
                  <c:v>2980.8346690867143</c:v>
                </c:pt>
                <c:pt idx="13462">
                  <c:v>2972.072233944381</c:v>
                </c:pt>
                <c:pt idx="13463">
                  <c:v>2942.1396866811751</c:v>
                </c:pt>
                <c:pt idx="13464">
                  <c:v>3252.3762025901151</c:v>
                </c:pt>
                <c:pt idx="13465">
                  <c:v>3320.5629806716402</c:v>
                </c:pt>
                <c:pt idx="13466">
                  <c:v>3237.57650137884</c:v>
                </c:pt>
                <c:pt idx="13467">
                  <c:v>3227.9352058366048</c:v>
                </c:pt>
                <c:pt idx="13468">
                  <c:v>3318.9417889970296</c:v>
                </c:pt>
                <c:pt idx="13469">
                  <c:v>3228.2563664027953</c:v>
                </c:pt>
                <c:pt idx="13470">
                  <c:v>3254.5618099527601</c:v>
                </c:pt>
                <c:pt idx="13471">
                  <c:v>3241.9864852487094</c:v>
                </c:pt>
                <c:pt idx="13472">
                  <c:v>3350.6065982890445</c:v>
                </c:pt>
                <c:pt idx="13473">
                  <c:v>3356.3915580696448</c:v>
                </c:pt>
                <c:pt idx="13474">
                  <c:v>3581.813590870895</c:v>
                </c:pt>
                <c:pt idx="13475">
                  <c:v>3708.1847011719901</c:v>
                </c:pt>
                <c:pt idx="13476">
                  <c:v>3950.8509007739754</c:v>
                </c:pt>
                <c:pt idx="13477">
                  <c:v>3952.5470501914992</c:v>
                </c:pt>
                <c:pt idx="13478">
                  <c:v>3828.2966300449152</c:v>
                </c:pt>
                <c:pt idx="13479">
                  <c:v>3766.7273275645448</c:v>
                </c:pt>
                <c:pt idx="13480">
                  <c:v>3837.3392792344298</c:v>
                </c:pt>
                <c:pt idx="13481">
                  <c:v>4086.5703081030756</c:v>
                </c:pt>
                <c:pt idx="13482">
                  <c:v>4209.8355975252434</c:v>
                </c:pt>
                <c:pt idx="13483">
                  <c:v>4338.7071751747444</c:v>
                </c:pt>
                <c:pt idx="13484">
                  <c:v>4226.5923503838894</c:v>
                </c:pt>
                <c:pt idx="13485">
                  <c:v>3867.0858098580147</c:v>
                </c:pt>
                <c:pt idx="13486">
                  <c:v>3479.7220068713846</c:v>
                </c:pt>
                <c:pt idx="13487">
                  <c:v>3573.3049611183997</c:v>
                </c:pt>
                <c:pt idx="13488">
                  <c:v>3555.3339815286354</c:v>
                </c:pt>
                <c:pt idx="13489">
                  <c:v>3555.8834169452844</c:v>
                </c:pt>
                <c:pt idx="13490">
                  <c:v>3547.1462682552497</c:v>
                </c:pt>
                <c:pt idx="13491">
                  <c:v>3509.1583801164843</c:v>
                </c:pt>
                <c:pt idx="13492">
                  <c:v>3539.46666239349</c:v>
                </c:pt>
                <c:pt idx="13493">
                  <c:v>3368.2208813250895</c:v>
                </c:pt>
                <c:pt idx="13494">
                  <c:v>3701.3833810425995</c:v>
                </c:pt>
                <c:pt idx="13495">
                  <c:v>3905.1403145299955</c:v>
                </c:pt>
                <c:pt idx="13496">
                  <c:v>4241.849889504304</c:v>
                </c:pt>
                <c:pt idx="13497">
                  <c:v>3994.3688777857014</c:v>
                </c:pt>
                <c:pt idx="13498">
                  <c:v>4092.5520550595343</c:v>
                </c:pt>
                <c:pt idx="13499">
                  <c:v>4138.0807278939501</c:v>
                </c:pt>
                <c:pt idx="13500">
                  <c:v>3839.124240240395</c:v>
                </c:pt>
                <c:pt idx="13501">
                  <c:v>4012.2662274736404</c:v>
                </c:pt>
                <c:pt idx="13502">
                  <c:v>3752.701882389495</c:v>
                </c:pt>
                <c:pt idx="13503">
                  <c:v>4124.4727542998307</c:v>
                </c:pt>
                <c:pt idx="13504">
                  <c:v>4706.1177028197044</c:v>
                </c:pt>
                <c:pt idx="13505">
                  <c:v>4735.466272198255</c:v>
                </c:pt>
                <c:pt idx="13506">
                  <c:v>4577.4280400705102</c:v>
                </c:pt>
                <c:pt idx="13507">
                  <c:v>4241.0543685267603</c:v>
                </c:pt>
                <c:pt idx="13508">
                  <c:v>4128.3823907478509</c:v>
                </c:pt>
                <c:pt idx="13509">
                  <c:v>4199.5578388441909</c:v>
                </c:pt>
                <c:pt idx="13510">
                  <c:v>4439.6539442832345</c:v>
                </c:pt>
                <c:pt idx="13511">
                  <c:v>4660.1117335683048</c:v>
                </c:pt>
                <c:pt idx="13512">
                  <c:v>4460.6685154396037</c:v>
                </c:pt>
                <c:pt idx="13513">
                  <c:v>4452.1897618266148</c:v>
                </c:pt>
                <c:pt idx="13514">
                  <c:v>4824.618725149111</c:v>
                </c:pt>
                <c:pt idx="13515">
                  <c:v>5298.0325350313951</c:v>
                </c:pt>
                <c:pt idx="13516">
                  <c:v>5560.3404661579934</c:v>
                </c:pt>
                <c:pt idx="13517">
                  <c:v>5470.7572883446455</c:v>
                </c:pt>
                <c:pt idx="13518">
                  <c:v>5690.6414911183801</c:v>
                </c:pt>
                <c:pt idx="13519">
                  <c:v>5540.4766745349607</c:v>
                </c:pt>
                <c:pt idx="13520">
                  <c:v>5286.2749929534639</c:v>
                </c:pt>
                <c:pt idx="13521">
                  <c:v>5426.1234167300254</c:v>
                </c:pt>
                <c:pt idx="13522">
                  <c:v>5352.5515130282238</c:v>
                </c:pt>
                <c:pt idx="13523">
                  <c:v>5843.285822313811</c:v>
                </c:pt>
                <c:pt idx="13524">
                  <c:v>6472.7030948792908</c:v>
                </c:pt>
                <c:pt idx="13525">
                  <c:v>6805.8324347235884</c:v>
                </c:pt>
                <c:pt idx="13526">
                  <c:v>7078.5795554373744</c:v>
                </c:pt>
                <c:pt idx="13527">
                  <c:v>7014.4573947441559</c:v>
                </c:pt>
                <c:pt idx="13528">
                  <c:v>7244.207404262891</c:v>
                </c:pt>
                <c:pt idx="13529">
                  <c:v>6950.4624839415865</c:v>
                </c:pt>
                <c:pt idx="13530">
                  <c:v>7166.1488456891339</c:v>
                </c:pt>
                <c:pt idx="13531">
                  <c:v>6960.3712431530203</c:v>
                </c:pt>
                <c:pt idx="13532">
                  <c:v>6865.6187137467905</c:v>
                </c:pt>
                <c:pt idx="13533">
                  <c:v>7073.9921620296564</c:v>
                </c:pt>
                <c:pt idx="13534">
                  <c:v>7294.1742414869714</c:v>
                </c:pt>
                <c:pt idx="13535">
                  <c:v>7656.2544617187541</c:v>
                </c:pt>
                <c:pt idx="13536">
                  <c:v>8578.0482233253242</c:v>
                </c:pt>
                <c:pt idx="13537">
                  <c:v>8682.5886123230994</c:v>
                </c:pt>
                <c:pt idx="13538">
                  <c:v>8897.1627818400775</c:v>
                </c:pt>
                <c:pt idx="13539">
                  <c:v>8832.3550275828948</c:v>
                </c:pt>
                <c:pt idx="13540">
                  <c:v>9246.4253483264456</c:v>
                </c:pt>
                <c:pt idx="13541">
                  <c:v>10049.461966075474</c:v>
                </c:pt>
                <c:pt idx="13542">
                  <c:v>10022.037766605721</c:v>
                </c:pt>
                <c:pt idx="13543">
                  <c:v>10192.360635035237</c:v>
                </c:pt>
                <c:pt idx="13544">
                  <c:v>10432.120664587061</c:v>
                </c:pt>
                <c:pt idx="13545">
                  <c:v>10471.42751845032</c:v>
                </c:pt>
                <c:pt idx="13546">
                  <c:v>11358.566039075698</c:v>
                </c:pt>
                <c:pt idx="13547">
                  <c:v>11977.884095624902</c:v>
                </c:pt>
                <c:pt idx="13548">
                  <c:v>12721.969703930999</c:v>
                </c:pt>
                <c:pt idx="13549">
                  <c:v>12951.181996765414</c:v>
                </c:pt>
                <c:pt idx="13550">
                  <c:v>14956.219033531446</c:v>
                </c:pt>
                <c:pt idx="13551">
                  <c:v>15896.886354152555</c:v>
                </c:pt>
                <c:pt idx="13552">
                  <c:v>16424.792737721975</c:v>
                </c:pt>
                <c:pt idx="13553">
                  <c:v>17679.617164095638</c:v>
                </c:pt>
                <c:pt idx="13554">
                  <c:v>18807.599139817125</c:v>
                </c:pt>
                <c:pt idx="13555">
                  <c:v>19646.796096477708</c:v>
                </c:pt>
                <c:pt idx="13556">
                  <c:v>19984.063537661259</c:v>
                </c:pt>
                <c:pt idx="13557">
                  <c:v>22290.418730957499</c:v>
                </c:pt>
                <c:pt idx="13558">
                  <c:v>24340.835999701299</c:v>
                </c:pt>
                <c:pt idx="13559">
                  <c:v>24877.815009570095</c:v>
                </c:pt>
                <c:pt idx="13560">
                  <c:v>27449.701174760947</c:v>
                </c:pt>
                <c:pt idx="13561">
                  <c:v>30397.574173790297</c:v>
                </c:pt>
                <c:pt idx="13562">
                  <c:v>32737.517490245944</c:v>
                </c:pt>
                <c:pt idx="13563">
                  <c:v>34678.238921944852</c:v>
                </c:pt>
                <c:pt idx="13564">
                  <c:v>37229.793063511206</c:v>
                </c:pt>
                <c:pt idx="13565">
                  <c:v>39733.514942824448</c:v>
                </c:pt>
                <c:pt idx="13566">
                  <c:v>44515.319737268743</c:v>
                </c:pt>
                <c:pt idx="13567">
                  <c:v>53127.035550185203</c:v>
                </c:pt>
                <c:pt idx="13568">
                  <c:v>59315.909607703856</c:v>
                </c:pt>
                <c:pt idx="13569">
                  <c:v>66271.897886507941</c:v>
                </c:pt>
                <c:pt idx="13570">
                  <c:v>76520.945861500848</c:v>
                </c:pt>
                <c:pt idx="13571">
                  <c:v>88259.790238216345</c:v>
                </c:pt>
                <c:pt idx="13572">
                  <c:v>99592.745506359934</c:v>
                </c:pt>
                <c:pt idx="13573">
                  <c:v>114626.42797827865</c:v>
                </c:pt>
                <c:pt idx="13574">
                  <c:v>127118.64291240663</c:v>
                </c:pt>
                <c:pt idx="13575">
                  <c:v>140324.75213629176</c:v>
                </c:pt>
                <c:pt idx="13576">
                  <c:v>144267.92310410278</c:v>
                </c:pt>
                <c:pt idx="13577">
                  <c:v>133304.41061979049</c:v>
                </c:pt>
                <c:pt idx="13578">
                  <c:v>127942.23442724833</c:v>
                </c:pt>
                <c:pt idx="13579">
                  <c:v>130052.49591375931</c:v>
                </c:pt>
                <c:pt idx="13580">
                  <c:v>141311.07223568225</c:v>
                </c:pt>
                <c:pt idx="13581">
                  <c:v>155035.26458785761</c:v>
                </c:pt>
                <c:pt idx="13582">
                  <c:v>152590.54926397317</c:v>
                </c:pt>
                <c:pt idx="13583">
                  <c:v>143585.19725786537</c:v>
                </c:pt>
                <c:pt idx="13584">
                  <c:v>128679.25840311384</c:v>
                </c:pt>
                <c:pt idx="13585">
                  <c:v>126134.44621007508</c:v>
                </c:pt>
                <c:pt idx="13586">
                  <c:v>123915.78968437287</c:v>
                </c:pt>
                <c:pt idx="13587">
                  <c:v>118687.42354573608</c:v>
                </c:pt>
                <c:pt idx="13588">
                  <c:v>112961.83437808398</c:v>
                </c:pt>
                <c:pt idx="13589">
                  <c:v>100208.23409781343</c:v>
                </c:pt>
                <c:pt idx="13590">
                  <c:v>84383.017635701806</c:v>
                </c:pt>
                <c:pt idx="13591">
                  <c:v>71150.6043745918</c:v>
                </c:pt>
                <c:pt idx="13592">
                  <c:v>63179.730441546591</c:v>
                </c:pt>
                <c:pt idx="13593">
                  <c:v>54608.451270752746</c:v>
                </c:pt>
                <c:pt idx="13594">
                  <c:v>47731.35336448469</c:v>
                </c:pt>
                <c:pt idx="13595">
                  <c:v>41760.554651557999</c:v>
                </c:pt>
                <c:pt idx="13596">
                  <c:v>35385.868669092553</c:v>
                </c:pt>
                <c:pt idx="13597">
                  <c:v>32653.646297137708</c:v>
                </c:pt>
                <c:pt idx="13598">
                  <c:v>30144.965965706506</c:v>
                </c:pt>
                <c:pt idx="13599">
                  <c:v>27265.654787293555</c:v>
                </c:pt>
                <c:pt idx="13600">
                  <c:v>24968.132766173698</c:v>
                </c:pt>
                <c:pt idx="13601">
                  <c:v>22640.666766010894</c:v>
                </c:pt>
                <c:pt idx="13602">
                  <c:v>21556.153011124723</c:v>
                </c:pt>
                <c:pt idx="13603">
                  <c:v>18698.412331699416</c:v>
                </c:pt>
                <c:pt idx="13604">
                  <c:v>16729.333461742433</c:v>
                </c:pt>
                <c:pt idx="13605">
                  <c:v>15292.616213223355</c:v>
                </c:pt>
                <c:pt idx="13606">
                  <c:v>13581.767859097657</c:v>
                </c:pt>
                <c:pt idx="13607">
                  <c:v>12869.738612240746</c:v>
                </c:pt>
                <c:pt idx="13608">
                  <c:v>11767.754542821143</c:v>
                </c:pt>
                <c:pt idx="13609">
                  <c:v>11733.935141632319</c:v>
                </c:pt>
                <c:pt idx="13610">
                  <c:v>11466.996924568801</c:v>
                </c:pt>
                <c:pt idx="13611">
                  <c:v>10795.51941414867</c:v>
                </c:pt>
                <c:pt idx="13612">
                  <c:v>10969.807672394643</c:v>
                </c:pt>
                <c:pt idx="13613">
                  <c:v>11469.591436882227</c:v>
                </c:pt>
                <c:pt idx="13614">
                  <c:v>12295.525441465488</c:v>
                </c:pt>
                <c:pt idx="13615">
                  <c:v>11689.371521454279</c:v>
                </c:pt>
                <c:pt idx="13616">
                  <c:v>11122.139884310993</c:v>
                </c:pt>
                <c:pt idx="13617">
                  <c:v>9435.5243546906695</c:v>
                </c:pt>
                <c:pt idx="13618">
                  <c:v>8351.0077766565755</c:v>
                </c:pt>
                <c:pt idx="13619">
                  <c:v>7509.5812375499791</c:v>
                </c:pt>
                <c:pt idx="13620">
                  <c:v>6881.3517496342001</c:v>
                </c:pt>
                <c:pt idx="13621">
                  <c:v>6428.6903879606243</c:v>
                </c:pt>
                <c:pt idx="13622">
                  <c:v>7025.5960790861354</c:v>
                </c:pt>
                <c:pt idx="13623">
                  <c:v>7294.3909984405427</c:v>
                </c:pt>
                <c:pt idx="13624">
                  <c:v>6707.9095620337057</c:v>
                </c:pt>
                <c:pt idx="13625">
                  <c:v>6125.3576455395178</c:v>
                </c:pt>
                <c:pt idx="13626">
                  <c:v>5872.1686025891859</c:v>
                </c:pt>
                <c:pt idx="13627">
                  <c:v>5314.1406784939336</c:v>
                </c:pt>
                <c:pt idx="13628">
                  <c:v>5345.282524191306</c:v>
                </c:pt>
                <c:pt idx="13629">
                  <c:v>5668.62581191136</c:v>
                </c:pt>
                <c:pt idx="13630">
                  <c:v>5066.2084624010195</c:v>
                </c:pt>
                <c:pt idx="13631">
                  <c:v>4830.0245186459597</c:v>
                </c:pt>
                <c:pt idx="13632">
                  <c:v>4870.3236382540736</c:v>
                </c:pt>
                <c:pt idx="13633">
                  <c:v>4898.938111135305</c:v>
                </c:pt>
                <c:pt idx="13634">
                  <c:v>4472.6002728330859</c:v>
                </c:pt>
                <c:pt idx="13635">
                  <c:v>4161.5861786658043</c:v>
                </c:pt>
                <c:pt idx="13636">
                  <c:v>4223.3327290953293</c:v>
                </c:pt>
                <c:pt idx="13637">
                  <c:v>4134.9637910938654</c:v>
                </c:pt>
                <c:pt idx="13638">
                  <c:v>3921.2035844928896</c:v>
                </c:pt>
                <c:pt idx="13639">
                  <c:v>4180.8510491854649</c:v>
                </c:pt>
                <c:pt idx="13640">
                  <c:v>4073.6304251279107</c:v>
                </c:pt>
                <c:pt idx="13641">
                  <c:v>4068.9983416307609</c:v>
                </c:pt>
                <c:pt idx="13642">
                  <c:v>3918.7744876015736</c:v>
                </c:pt>
                <c:pt idx="13643">
                  <c:v>3493.4065138084575</c:v>
                </c:pt>
                <c:pt idx="13644">
                  <c:v>3278.8047843718568</c:v>
                </c:pt>
                <c:pt idx="13645">
                  <c:v>2989.6658173400756</c:v>
                </c:pt>
                <c:pt idx="13646">
                  <c:v>3057.2706193198101</c:v>
                </c:pt>
                <c:pt idx="13647">
                  <c:v>3062.7389478868799</c:v>
                </c:pt>
                <c:pt idx="13648">
                  <c:v>2993.3918998888048</c:v>
                </c:pt>
                <c:pt idx="13649">
                  <c:v>2728.40467168131</c:v>
                </c:pt>
                <c:pt idx="13650">
                  <c:v>2418.0232166651904</c:v>
                </c:pt>
                <c:pt idx="13651">
                  <c:v>2501.1959035077612</c:v>
                </c:pt>
                <c:pt idx="13652">
                  <c:v>2816.4118098470958</c:v>
                </c:pt>
                <c:pt idx="13653">
                  <c:v>2997.9981407058553</c:v>
                </c:pt>
                <c:pt idx="13654">
                  <c:v>2980.3876238718426</c:v>
                </c:pt>
                <c:pt idx="13655">
                  <c:v>3116.0517651934515</c:v>
                </c:pt>
                <c:pt idx="13656">
                  <c:v>3012.4591798738502</c:v>
                </c:pt>
                <c:pt idx="13657">
                  <c:v>2639.2872866533103</c:v>
                </c:pt>
                <c:pt idx="13658">
                  <c:v>2447.7707138764354</c:v>
                </c:pt>
                <c:pt idx="13659">
                  <c:v>2406.2444521628895</c:v>
                </c:pt>
                <c:pt idx="13660">
                  <c:v>2596.9104589308308</c:v>
                </c:pt>
                <c:pt idx="13661">
                  <c:v>2632.0824255869493</c:v>
                </c:pt>
                <c:pt idx="13662">
                  <c:v>2499.6322449978379</c:v>
                </c:pt>
                <c:pt idx="13663">
                  <c:v>2155.634264133942</c:v>
                </c:pt>
                <c:pt idx="13664">
                  <c:v>2303.1543889161098</c:v>
                </c:pt>
                <c:pt idx="13665">
                  <c:v>2355.6554337368261</c:v>
                </c:pt>
                <c:pt idx="13666">
                  <c:v>2174.5431236183513</c:v>
                </c:pt>
                <c:pt idx="13667">
                  <c:v>1983.9133618717126</c:v>
                </c:pt>
                <c:pt idx="13668">
                  <c:v>2040.3614711882487</c:v>
                </c:pt>
                <c:pt idx="13669">
                  <c:v>2200.6449002955496</c:v>
                </c:pt>
                <c:pt idx="13670">
                  <c:v>2418.3347993920338</c:v>
                </c:pt>
                <c:pt idx="13671">
                  <c:v>2421.6126499132706</c:v>
                </c:pt>
                <c:pt idx="13672">
                  <c:v>2131.6430325958727</c:v>
                </c:pt>
                <c:pt idx="13673">
                  <c:v>2121.6271825668982</c:v>
                </c:pt>
                <c:pt idx="13674">
                  <c:v>2298.7026506481388</c:v>
                </c:pt>
                <c:pt idx="13675">
                  <c:v>2233.7524717004894</c:v>
                </c:pt>
                <c:pt idx="13676">
                  <c:v>2238.5143954124887</c:v>
                </c:pt>
                <c:pt idx="13677">
                  <c:v>2019.2527554727174</c:v>
                </c:pt>
                <c:pt idx="13678">
                  <c:v>1849.8155761295202</c:v>
                </c:pt>
                <c:pt idx="13679">
                  <c:v>2167.3898382239499</c:v>
                </c:pt>
                <c:pt idx="13680">
                  <c:v>2295.1567285718606</c:v>
                </c:pt>
                <c:pt idx="13681">
                  <c:v>2411.0466863683932</c:v>
                </c:pt>
                <c:pt idx="13682">
                  <c:v>2566.7675644163719</c:v>
                </c:pt>
                <c:pt idx="13683">
                  <c:v>2538.5104626193215</c:v>
                </c:pt>
                <c:pt idx="13684">
                  <c:v>2471.0454336362245</c:v>
                </c:pt>
                <c:pt idx="13685">
                  <c:v>2255.6737226989985</c:v>
                </c:pt>
                <c:pt idx="13686">
                  <c:v>2190.6778139557432</c:v>
                </c:pt>
                <c:pt idx="13687">
                  <c:v>2072.4612735713808</c:v>
                </c:pt>
                <c:pt idx="13688">
                  <c:v>1938.6569412639728</c:v>
                </c:pt>
                <c:pt idx="13689">
                  <c:v>1965.7042303527644</c:v>
                </c:pt>
                <c:pt idx="13690">
                  <c:v>2116.7473930415026</c:v>
                </c:pt>
                <c:pt idx="13691">
                  <c:v>2086.6829045759596</c:v>
                </c:pt>
                <c:pt idx="13692">
                  <c:v>2002.3480144630018</c:v>
                </c:pt>
                <c:pt idx="13693">
                  <c:v>1838.1658515343497</c:v>
                </c:pt>
                <c:pt idx="13694">
                  <c:v>1677.8405418625305</c:v>
                </c:pt>
                <c:pt idx="13695">
                  <c:v>1617.7292702869925</c:v>
                </c:pt>
                <c:pt idx="13696">
                  <c:v>1926.2463175690741</c:v>
                </c:pt>
                <c:pt idx="13697">
                  <c:v>2106.223715196812</c:v>
                </c:pt>
                <c:pt idx="13698">
                  <c:v>1951.6988574047652</c:v>
                </c:pt>
                <c:pt idx="13699">
                  <c:v>1832.6676428653586</c:v>
                </c:pt>
                <c:pt idx="13700">
                  <c:v>1766.3167613426117</c:v>
                </c:pt>
                <c:pt idx="13701">
                  <c:v>1737.0655631037255</c:v>
                </c:pt>
                <c:pt idx="13702">
                  <c:v>1755.5806854073865</c:v>
                </c:pt>
                <c:pt idx="13703">
                  <c:v>1850.4697190041693</c:v>
                </c:pt>
                <c:pt idx="13704">
                  <c:v>1883.8636149165334</c:v>
                </c:pt>
                <c:pt idx="13705">
                  <c:v>2088.221827198443</c:v>
                </c:pt>
                <c:pt idx="13706">
                  <c:v>2057.8861996312612</c:v>
                </c:pt>
                <c:pt idx="13707">
                  <c:v>2179.6273428301406</c:v>
                </c:pt>
                <c:pt idx="13708">
                  <c:v>2382.852370952764</c:v>
                </c:pt>
                <c:pt idx="13709">
                  <c:v>2176.880919348966</c:v>
                </c:pt>
                <c:pt idx="13710">
                  <c:v>1989.7992707778135</c:v>
                </c:pt>
                <c:pt idx="13711">
                  <c:v>1716.6178150364012</c:v>
                </c:pt>
                <c:pt idx="13712">
                  <c:v>1692.3235025361882</c:v>
                </c:pt>
                <c:pt idx="13713">
                  <c:v>1670.4624631651823</c:v>
                </c:pt>
                <c:pt idx="13714">
                  <c:v>1702.8511543568434</c:v>
                </c:pt>
                <c:pt idx="13715">
                  <c:v>1654.5613980470062</c:v>
                </c:pt>
                <c:pt idx="13716">
                  <c:v>1856.6717020145509</c:v>
                </c:pt>
                <c:pt idx="13717">
                  <c:v>2024.2912186782626</c:v>
                </c:pt>
                <c:pt idx="13718">
                  <c:v>1988.0284991618416</c:v>
                </c:pt>
                <c:pt idx="13719">
                  <c:v>1853.8117242997184</c:v>
                </c:pt>
                <c:pt idx="13720">
                  <c:v>1701.9906874736175</c:v>
                </c:pt>
                <c:pt idx="13721">
                  <c:v>1774.0105050532627</c:v>
                </c:pt>
                <c:pt idx="13722">
                  <c:v>1797.7176016365916</c:v>
                </c:pt>
                <c:pt idx="13723">
                  <c:v>1823.7583657586813</c:v>
                </c:pt>
                <c:pt idx="13724">
                  <c:v>1934.2271167606864</c:v>
                </c:pt>
                <c:pt idx="13725">
                  <c:v>2087.7280772299873</c:v>
                </c:pt>
                <c:pt idx="13726">
                  <c:v>1916.9249363384733</c:v>
                </c:pt>
                <c:pt idx="13727">
                  <c:v>1731.1969469616736</c:v>
                </c:pt>
                <c:pt idx="13728">
                  <c:v>1645.4251832130581</c:v>
                </c:pt>
                <c:pt idx="13729">
                  <c:v>1458.075814182017</c:v>
                </c:pt>
                <c:pt idx="13730">
                  <c:v>1568.8678600193921</c:v>
                </c:pt>
                <c:pt idx="13731">
                  <c:v>1476.0424909827711</c:v>
                </c:pt>
                <c:pt idx="13732">
                  <c:v>1407.555708156829</c:v>
                </c:pt>
                <c:pt idx="13733">
                  <c:v>1453.0266339152636</c:v>
                </c:pt>
                <c:pt idx="13734">
                  <c:v>1415.4224399391048</c:v>
                </c:pt>
                <c:pt idx="13735">
                  <c:v>1424.4771810213635</c:v>
                </c:pt>
                <c:pt idx="13736">
                  <c:v>1582.127587817195</c:v>
                </c:pt>
                <c:pt idx="13737">
                  <c:v>1915.2717379712515</c:v>
                </c:pt>
                <c:pt idx="13738">
                  <c:v>1793.457122831082</c:v>
                </c:pt>
                <c:pt idx="13739">
                  <c:v>1621.2611205649941</c:v>
                </c:pt>
                <c:pt idx="13740">
                  <c:v>1565.9935939183879</c:v>
                </c:pt>
                <c:pt idx="13741">
                  <c:v>1575.1449954064947</c:v>
                </c:pt>
                <c:pt idx="13742">
                  <c:v>1658.6428307588303</c:v>
                </c:pt>
                <c:pt idx="13743">
                  <c:v>1722.6004443298602</c:v>
                </c:pt>
                <c:pt idx="13744">
                  <c:v>1741.7743128889379</c:v>
                </c:pt>
                <c:pt idx="13745">
                  <c:v>1870.7417746736257</c:v>
                </c:pt>
                <c:pt idx="13746">
                  <c:v>1683.661247818324</c:v>
                </c:pt>
                <c:pt idx="13747">
                  <c:v>1552.3449890773704</c:v>
                </c:pt>
                <c:pt idx="13748">
                  <c:v>1540.7833575722184</c:v>
                </c:pt>
                <c:pt idx="13749">
                  <c:v>1543.9526718516302</c:v>
                </c:pt>
                <c:pt idx="13750">
                  <c:v>1582.1711427226212</c:v>
                </c:pt>
                <c:pt idx="13751">
                  <c:v>1364.837481353117</c:v>
                </c:pt>
                <c:pt idx="13752">
                  <c:v>1390.6917546977911</c:v>
                </c:pt>
                <c:pt idx="13753">
                  <c:v>1412.4605007815157</c:v>
                </c:pt>
                <c:pt idx="13754">
                  <c:v>1386.4310576346925</c:v>
                </c:pt>
                <c:pt idx="13755">
                  <c:v>1318.3630537089164</c:v>
                </c:pt>
                <c:pt idx="13756">
                  <c:v>1425.2319396430701</c:v>
                </c:pt>
                <c:pt idx="13757">
                  <c:v>1526.7164356083993</c:v>
                </c:pt>
                <c:pt idx="13758">
                  <c:v>1358.9652328080085</c:v>
                </c:pt>
                <c:pt idx="13759">
                  <c:v>1139.0405743423144</c:v>
                </c:pt>
                <c:pt idx="13760">
                  <c:v>1265.7631591742129</c:v>
                </c:pt>
                <c:pt idx="13761">
                  <c:v>1384.78435209749</c:v>
                </c:pt>
                <c:pt idx="13762">
                  <c:v>1453.0440111687631</c:v>
                </c:pt>
                <c:pt idx="13763">
                  <c:v>1560.7465948810113</c:v>
                </c:pt>
                <c:pt idx="13764">
                  <c:v>1521.9258315686961</c:v>
                </c:pt>
                <c:pt idx="13765">
                  <c:v>1486.8313349575071</c:v>
                </c:pt>
                <c:pt idx="13766">
                  <c:v>1340.1325619082411</c:v>
                </c:pt>
                <c:pt idx="13767">
                  <c:v>1481.5881756262993</c:v>
                </c:pt>
                <c:pt idx="13768">
                  <c:v>1840.913823308764</c:v>
                </c:pt>
                <c:pt idx="13769">
                  <c:v>1985.3815641377819</c:v>
                </c:pt>
                <c:pt idx="13770">
                  <c:v>1577.4280079876266</c:v>
                </c:pt>
                <c:pt idx="13771">
                  <c:v>1287.2611933339963</c:v>
                </c:pt>
                <c:pt idx="13772">
                  <c:v>1380.9462796031244</c:v>
                </c:pt>
                <c:pt idx="13773">
                  <c:v>1565.2572047816336</c:v>
                </c:pt>
                <c:pt idx="13774">
                  <c:v>1593.5420965958688</c:v>
                </c:pt>
                <c:pt idx="13775">
                  <c:v>1331.4914607907663</c:v>
                </c:pt>
                <c:pt idx="13776">
                  <c:v>1193.5014887315447</c:v>
                </c:pt>
                <c:pt idx="13777">
                  <c:v>1209.5327018251071</c:v>
                </c:pt>
                <c:pt idx="13778">
                  <c:v>1223.4527792510919</c:v>
                </c:pt>
                <c:pt idx="13779">
                  <c:v>1481.855904173967</c:v>
                </c:pt>
                <c:pt idx="13780">
                  <c:v>1466.0820230716458</c:v>
                </c:pt>
                <c:pt idx="13781">
                  <c:v>1458.9988447281225</c:v>
                </c:pt>
                <c:pt idx="13782">
                  <c:v>1518.7935139545837</c:v>
                </c:pt>
                <c:pt idx="13783">
                  <c:v>1333.4187479118762</c:v>
                </c:pt>
                <c:pt idx="13784">
                  <c:v>1477.3222365781271</c:v>
                </c:pt>
                <c:pt idx="13785">
                  <c:v>1809.7467816550693</c:v>
                </c:pt>
                <c:pt idx="13786">
                  <c:v>1740.6016057170405</c:v>
                </c:pt>
                <c:pt idx="13787">
                  <c:v>1703.465682581201</c:v>
                </c:pt>
                <c:pt idx="13788">
                  <c:v>1588.5443981125532</c:v>
                </c:pt>
                <c:pt idx="13789">
                  <c:v>1344.8225608750915</c:v>
                </c:pt>
                <c:pt idx="13790">
                  <c:v>1287.6041492858244</c:v>
                </c:pt>
                <c:pt idx="13791">
                  <c:v>1343.2772958854043</c:v>
                </c:pt>
                <c:pt idx="13792">
                  <c:v>1496.9507335724513</c:v>
                </c:pt>
                <c:pt idx="13793">
                  <c:v>1298.1182636475255</c:v>
                </c:pt>
                <c:pt idx="13794">
                  <c:v>1181.5910090049406</c:v>
                </c:pt>
                <c:pt idx="13795">
                  <c:v>1350.883863432427</c:v>
                </c:pt>
                <c:pt idx="13796">
                  <c:v>1252.5129178221791</c:v>
                </c:pt>
                <c:pt idx="13797">
                  <c:v>1253.7050141824445</c:v>
                </c:pt>
                <c:pt idx="13798">
                  <c:v>1263.4447017464813</c:v>
                </c:pt>
                <c:pt idx="13799">
                  <c:v>1216.2710166362103</c:v>
                </c:pt>
                <c:pt idx="13800">
                  <c:v>1282.9364956531351</c:v>
                </c:pt>
                <c:pt idx="13801">
                  <c:v>1483.5933864377735</c:v>
                </c:pt>
                <c:pt idx="13802">
                  <c:v>1772.9816825867983</c:v>
                </c:pt>
                <c:pt idx="13803">
                  <c:v>1955.1315375305069</c:v>
                </c:pt>
                <c:pt idx="13804">
                  <c:v>1802.4711172219857</c:v>
                </c:pt>
                <c:pt idx="13805">
                  <c:v>1587.8117451770256</c:v>
                </c:pt>
                <c:pt idx="13806">
                  <c:v>1460.733843237462</c:v>
                </c:pt>
                <c:pt idx="13807">
                  <c:v>1475.1177595704555</c:v>
                </c:pt>
                <c:pt idx="13808">
                  <c:v>1355.5744474134474</c:v>
                </c:pt>
                <c:pt idx="13809">
                  <c:v>1417.0513123078649</c:v>
                </c:pt>
                <c:pt idx="13810">
                  <c:v>1607.0683810826858</c:v>
                </c:pt>
                <c:pt idx="13811">
                  <c:v>1460.8798364990967</c:v>
                </c:pt>
                <c:pt idx="13812">
                  <c:v>1399.7013617812481</c:v>
                </c:pt>
                <c:pt idx="13813">
                  <c:v>1440.5716213301071</c:v>
                </c:pt>
                <c:pt idx="13814">
                  <c:v>1628.5002611083785</c:v>
                </c:pt>
                <c:pt idx="13815">
                  <c:v>1934.9136911861181</c:v>
                </c:pt>
                <c:pt idx="13816">
                  <c:v>2114.2317809176893</c:v>
                </c:pt>
                <c:pt idx="13817">
                  <c:v>2301.1573991389005</c:v>
                </c:pt>
                <c:pt idx="13818">
                  <c:v>2463.7936377825495</c:v>
                </c:pt>
                <c:pt idx="13819">
                  <c:v>2154.877369584075</c:v>
                </c:pt>
                <c:pt idx="13820">
                  <c:v>1794.4398651248921</c:v>
                </c:pt>
                <c:pt idx="13821">
                  <c:v>1552.5783319401776</c:v>
                </c:pt>
                <c:pt idx="13822">
                  <c:v>1252.1158211412294</c:v>
                </c:pt>
                <c:pt idx="13823">
                  <c:v>1353.323743635046</c:v>
                </c:pt>
                <c:pt idx="13824">
                  <c:v>1249.6638689857341</c:v>
                </c:pt>
                <c:pt idx="13825">
                  <c:v>1309.7492585076309</c:v>
                </c:pt>
                <c:pt idx="13826">
                  <c:v>1404.8295645066034</c:v>
                </c:pt>
                <c:pt idx="13827">
                  <c:v>1341.4781021673164</c:v>
                </c:pt>
                <c:pt idx="13828">
                  <c:v>1431.3829767906175</c:v>
                </c:pt>
                <c:pt idx="13829">
                  <c:v>1672.7406998397978</c:v>
                </c:pt>
                <c:pt idx="13830">
                  <c:v>1738.6928912791705</c:v>
                </c:pt>
                <c:pt idx="13831">
                  <c:v>1723.023282137309</c:v>
                </c:pt>
                <c:pt idx="13832">
                  <c:v>1618.6890461336347</c:v>
                </c:pt>
                <c:pt idx="13833">
                  <c:v>1537.212695419764</c:v>
                </c:pt>
                <c:pt idx="13834">
                  <c:v>1489.0646325532343</c:v>
                </c:pt>
                <c:pt idx="13835">
                  <c:v>1360.1154786933662</c:v>
                </c:pt>
                <c:pt idx="13836">
                  <c:v>1374.1880990021957</c:v>
                </c:pt>
                <c:pt idx="13837">
                  <c:v>1377.1312164906665</c:v>
                </c:pt>
                <c:pt idx="13838">
                  <c:v>1394.0521106756939</c:v>
                </c:pt>
                <c:pt idx="13839">
                  <c:v>1602.5104141466843</c:v>
                </c:pt>
                <c:pt idx="13840">
                  <c:v>1833.5232669493162</c:v>
                </c:pt>
                <c:pt idx="13841">
                  <c:v>1849.5975851492931</c:v>
                </c:pt>
                <c:pt idx="13842">
                  <c:v>1768.9682137418506</c:v>
                </c:pt>
                <c:pt idx="13843">
                  <c:v>1657.8239297133828</c:v>
                </c:pt>
                <c:pt idx="13844">
                  <c:v>1634.4234211679093</c:v>
                </c:pt>
                <c:pt idx="13845">
                  <c:v>1629.4132037119359</c:v>
                </c:pt>
                <c:pt idx="13846">
                  <c:v>1436.7707048121429</c:v>
                </c:pt>
                <c:pt idx="13847">
                  <c:v>1418.5024781836955</c:v>
                </c:pt>
                <c:pt idx="13848">
                  <c:v>1560.8104454426118</c:v>
                </c:pt>
                <c:pt idx="13849">
                  <c:v>1632.3130691906281</c:v>
                </c:pt>
                <c:pt idx="13850">
                  <c:v>1609.0010183850857</c:v>
                </c:pt>
                <c:pt idx="13851">
                  <c:v>1679.1509617444492</c:v>
                </c:pt>
                <c:pt idx="13852">
                  <c:v>1918.6653994675355</c:v>
                </c:pt>
                <c:pt idx="13853">
                  <c:v>2202.4583196292551</c:v>
                </c:pt>
                <c:pt idx="13854">
                  <c:v>2034.0726321070979</c:v>
                </c:pt>
                <c:pt idx="13855">
                  <c:v>2122.1060176570891</c:v>
                </c:pt>
                <c:pt idx="13856">
                  <c:v>2129.9646040399684</c:v>
                </c:pt>
                <c:pt idx="13857">
                  <c:v>2408.7818026678174</c:v>
                </c:pt>
                <c:pt idx="13858">
                  <c:v>2747.2423839735093</c:v>
                </c:pt>
                <c:pt idx="13859">
                  <c:v>2786.5802938110146</c:v>
                </c:pt>
                <c:pt idx="13860">
                  <c:v>2571.5074295718669</c:v>
                </c:pt>
                <c:pt idx="13861">
                  <c:v>2553.327072371334</c:v>
                </c:pt>
                <c:pt idx="13862">
                  <c:v>2665.8718625932547</c:v>
                </c:pt>
                <c:pt idx="13863">
                  <c:v>2581.5133928436503</c:v>
                </c:pt>
                <c:pt idx="13864">
                  <c:v>2595.4251023038751</c:v>
                </c:pt>
                <c:pt idx="13865">
                  <c:v>2593.4124332494653</c:v>
                </c:pt>
                <c:pt idx="13866">
                  <c:v>2337.441060295735</c:v>
                </c:pt>
                <c:pt idx="13867">
                  <c:v>2338.5306197106347</c:v>
                </c:pt>
                <c:pt idx="13868">
                  <c:v>2616.9411899017077</c:v>
                </c:pt>
                <c:pt idx="13869">
                  <c:v>2664.4230971594302</c:v>
                </c:pt>
                <c:pt idx="13870">
                  <c:v>2713.6716638409403</c:v>
                </c:pt>
                <c:pt idx="13871">
                  <c:v>2640.2806875934048</c:v>
                </c:pt>
                <c:pt idx="13872">
                  <c:v>2556.7634845457401</c:v>
                </c:pt>
                <c:pt idx="13873">
                  <c:v>2554.2301420675049</c:v>
                </c:pt>
                <c:pt idx="13874">
                  <c:v>3073.1706695057646</c:v>
                </c:pt>
                <c:pt idx="13875">
                  <c:v>3484.2201541941949</c:v>
                </c:pt>
                <c:pt idx="13876">
                  <c:v>3235.6327298177348</c:v>
                </c:pt>
                <c:pt idx="13877">
                  <c:v>2781.6672327938404</c:v>
                </c:pt>
                <c:pt idx="13878">
                  <c:v>2318.0384874505748</c:v>
                </c:pt>
                <c:pt idx="13879">
                  <c:v>2492.912954705545</c:v>
                </c:pt>
                <c:pt idx="13880">
                  <c:v>2571.1109888446349</c:v>
                </c:pt>
                <c:pt idx="13881">
                  <c:v>3016.2095301609902</c:v>
                </c:pt>
                <c:pt idx="13882">
                  <c:v>3561.9450279433549</c:v>
                </c:pt>
                <c:pt idx="13883">
                  <c:v>3684.0982608816557</c:v>
                </c:pt>
                <c:pt idx="13884">
                  <c:v>3098.3724170434598</c:v>
                </c:pt>
                <c:pt idx="13885">
                  <c:v>2808.7286928480598</c:v>
                </c:pt>
                <c:pt idx="13886">
                  <c:v>2597.2069931496198</c:v>
                </c:pt>
                <c:pt idx="13887">
                  <c:v>2249.4276110373175</c:v>
                </c:pt>
                <c:pt idx="13888">
                  <c:v>2054.3023168331015</c:v>
                </c:pt>
                <c:pt idx="13889">
                  <c:v>2011.9943267906733</c:v>
                </c:pt>
                <c:pt idx="13890">
                  <c:v>2048.3172442579848</c:v>
                </c:pt>
                <c:pt idx="13891">
                  <c:v>2030.8904706007852</c:v>
                </c:pt>
                <c:pt idx="13892">
                  <c:v>2319.8285214556049</c:v>
                </c:pt>
                <c:pt idx="13893">
                  <c:v>2236.6237560417903</c:v>
                </c:pt>
                <c:pt idx="13894">
                  <c:v>2370.2970138564247</c:v>
                </c:pt>
                <c:pt idx="13895">
                  <c:v>2347.1217838766402</c:v>
                </c:pt>
                <c:pt idx="13896">
                  <c:v>2536.59679859275</c:v>
                </c:pt>
                <c:pt idx="13897">
                  <c:v>2577.6679997650699</c:v>
                </c:pt>
                <c:pt idx="13898">
                  <c:v>2591.7348240073998</c:v>
                </c:pt>
                <c:pt idx="13899">
                  <c:v>2630.7605629100699</c:v>
                </c:pt>
                <c:pt idx="13900">
                  <c:v>2628.9450212739553</c:v>
                </c:pt>
                <c:pt idx="13901">
                  <c:v>2593.1870076036348</c:v>
                </c:pt>
                <c:pt idx="13902">
                  <c:v>2717.7670004482752</c:v>
                </c:pt>
                <c:pt idx="13903">
                  <c:v>2686.8584395603202</c:v>
                </c:pt>
                <c:pt idx="13904">
                  <c:v>2632.6594532787799</c:v>
                </c:pt>
                <c:pt idx="13905">
                  <c:v>2723.3559718717852</c:v>
                </c:pt>
                <c:pt idx="13906">
                  <c:v>2977.149870799105</c:v>
                </c:pt>
                <c:pt idx="13907">
                  <c:v>2832.7534895690601</c:v>
                </c:pt>
                <c:pt idx="13908">
                  <c:v>3107.1820981033807</c:v>
                </c:pt>
                <c:pt idx="13909">
                  <c:v>3279.617977953505</c:v>
                </c:pt>
                <c:pt idx="13910">
                  <c:v>3189.6401983413352</c:v>
                </c:pt>
                <c:pt idx="13911">
                  <c:v>3538.4908122890752</c:v>
                </c:pt>
                <c:pt idx="13912">
                  <c:v>3769.5280547239004</c:v>
                </c:pt>
                <c:pt idx="13913">
                  <c:v>3978.8931023375853</c:v>
                </c:pt>
                <c:pt idx="13914">
                  <c:v>4332.9264199738291</c:v>
                </c:pt>
                <c:pt idx="13915">
                  <c:v>4730.8339836376654</c:v>
                </c:pt>
                <c:pt idx="13916">
                  <c:v>4914.1764661754496</c:v>
                </c:pt>
                <c:pt idx="13917">
                  <c:v>4901.6652077675344</c:v>
                </c:pt>
                <c:pt idx="13918">
                  <c:v>4792.4737232432653</c:v>
                </c:pt>
                <c:pt idx="13919">
                  <c:v>5242.4564906471151</c:v>
                </c:pt>
                <c:pt idx="13920">
                  <c:v>5808.2726380053446</c:v>
                </c:pt>
                <c:pt idx="13921">
                  <c:v>6411.099260174864</c:v>
                </c:pt>
                <c:pt idx="13922">
                  <c:v>6624.0535986919294</c:v>
                </c:pt>
                <c:pt idx="13923">
                  <c:v>6737.8469343580637</c:v>
                </c:pt>
                <c:pt idx="13924">
                  <c:v>6835.3817256787397</c:v>
                </c:pt>
                <c:pt idx="13925">
                  <c:v>7480.7497455709163</c:v>
                </c:pt>
                <c:pt idx="13926">
                  <c:v>7576.7719292641677</c:v>
                </c:pt>
                <c:pt idx="13927">
                  <c:v>7951.6465359641643</c:v>
                </c:pt>
                <c:pt idx="13928">
                  <c:v>7853.5337511218795</c:v>
                </c:pt>
                <c:pt idx="13929">
                  <c:v>8021.2390481249504</c:v>
                </c:pt>
                <c:pt idx="13930">
                  <c:v>8661.0123357841985</c:v>
                </c:pt>
                <c:pt idx="13931">
                  <c:v>8687.5903372308258</c:v>
                </c:pt>
                <c:pt idx="13932">
                  <c:v>8852.5480402191642</c:v>
                </c:pt>
                <c:pt idx="13933">
                  <c:v>9033.5541626320701</c:v>
                </c:pt>
                <c:pt idx="13934">
                  <c:v>9128.8664570024503</c:v>
                </c:pt>
                <c:pt idx="13935">
                  <c:v>8566.4750986038725</c:v>
                </c:pt>
                <c:pt idx="13936">
                  <c:v>8745.9712255579743</c:v>
                </c:pt>
                <c:pt idx="13937">
                  <c:v>9136.0469199886666</c:v>
                </c:pt>
                <c:pt idx="13938">
                  <c:v>9515.4339782657444</c:v>
                </c:pt>
                <c:pt idx="13939">
                  <c:v>9717.4772434983533</c:v>
                </c:pt>
                <c:pt idx="13940">
                  <c:v>9462.1981773475309</c:v>
                </c:pt>
                <c:pt idx="13941">
                  <c:v>8145.4907562329554</c:v>
                </c:pt>
                <c:pt idx="13942">
                  <c:v>7106.0987640736657</c:v>
                </c:pt>
                <c:pt idx="13943">
                  <c:v>6566.5809377722089</c:v>
                </c:pt>
                <c:pt idx="13944">
                  <c:v>6122.5096617075606</c:v>
                </c:pt>
                <c:pt idx="13945">
                  <c:v>5725.4762824107902</c:v>
                </c:pt>
                <c:pt idx="13946">
                  <c:v>5648.6606161467489</c:v>
                </c:pt>
                <c:pt idx="13947">
                  <c:v>5327.2848885168842</c:v>
                </c:pt>
                <c:pt idx="13948">
                  <c:v>4848.3920395739497</c:v>
                </c:pt>
                <c:pt idx="13949">
                  <c:v>4359.7567715004498</c:v>
                </c:pt>
                <c:pt idx="13950">
                  <c:v>4247.4897685931792</c:v>
                </c:pt>
                <c:pt idx="13951">
                  <c:v>4036.2901226475356</c:v>
                </c:pt>
                <c:pt idx="13952">
                  <c:v>3909.5683117498147</c:v>
                </c:pt>
                <c:pt idx="13953">
                  <c:v>3713.6904468814346</c:v>
                </c:pt>
                <c:pt idx="13954">
                  <c:v>3631.9794092840957</c:v>
                </c:pt>
                <c:pt idx="13955">
                  <c:v>3586.7014301250297</c:v>
                </c:pt>
                <c:pt idx="13956">
                  <c:v>3388.6721331100553</c:v>
                </c:pt>
                <c:pt idx="13957">
                  <c:v>3042.6453632708899</c:v>
                </c:pt>
                <c:pt idx="13958">
                  <c:v>2767.5590047978098</c:v>
                </c:pt>
                <c:pt idx="13959">
                  <c:v>2434.8490101642851</c:v>
                </c:pt>
                <c:pt idx="13960">
                  <c:v>2151.8854076522794</c:v>
                </c:pt>
                <c:pt idx="13961">
                  <c:v>2179.1320689090348</c:v>
                </c:pt>
                <c:pt idx="13962">
                  <c:v>2044.4209884322395</c:v>
                </c:pt>
                <c:pt idx="13963">
                  <c:v>1800.9295796231449</c:v>
                </c:pt>
                <c:pt idx="13964">
                  <c:v>1851.4539772168796</c:v>
                </c:pt>
                <c:pt idx="13965">
                  <c:v>1894.9529171998679</c:v>
                </c:pt>
                <c:pt idx="13966">
                  <c:v>1740.0773664633696</c:v>
                </c:pt>
                <c:pt idx="13967">
                  <c:v>1684.0371827311919</c:v>
                </c:pt>
                <c:pt idx="13968">
                  <c:v>1576.5853172705092</c:v>
                </c:pt>
                <c:pt idx="13969">
                  <c:v>1530.2241985798894</c:v>
                </c:pt>
                <c:pt idx="13970">
                  <c:v>1587.5003078445686</c:v>
                </c:pt>
                <c:pt idx="13971">
                  <c:v>1692.0817586696216</c:v>
                </c:pt>
                <c:pt idx="13972">
                  <c:v>1510.7059902092719</c:v>
                </c:pt>
                <c:pt idx="13973">
                  <c:v>1441.573649064117</c:v>
                </c:pt>
                <c:pt idx="13974">
                  <c:v>1443.522807322699</c:v>
                </c:pt>
                <c:pt idx="13975">
                  <c:v>1339.1674029895885</c:v>
                </c:pt>
                <c:pt idx="13976">
                  <c:v>1334.4103183085967</c:v>
                </c:pt>
                <c:pt idx="13977">
                  <c:v>1284.5194827740845</c:v>
                </c:pt>
                <c:pt idx="13978">
                  <c:v>1310.2413376311802</c:v>
                </c:pt>
                <c:pt idx="13979">
                  <c:v>1425.7083727403101</c:v>
                </c:pt>
                <c:pt idx="13980">
                  <c:v>1380.9917785508885</c:v>
                </c:pt>
                <c:pt idx="13981">
                  <c:v>1329.3614932636735</c:v>
                </c:pt>
                <c:pt idx="13982">
                  <c:v>1276.7273981886924</c:v>
                </c:pt>
                <c:pt idx="13983">
                  <c:v>1341.2948911834699</c:v>
                </c:pt>
                <c:pt idx="13984">
                  <c:v>1328.7156333462815</c:v>
                </c:pt>
                <c:pt idx="13985">
                  <c:v>1388.5113497047944</c:v>
                </c:pt>
                <c:pt idx="13986">
                  <c:v>1324.9073539070064</c:v>
                </c:pt>
                <c:pt idx="13987">
                  <c:v>1283.1013994200214</c:v>
                </c:pt>
                <c:pt idx="13988">
                  <c:v>1321.8863347661677</c:v>
                </c:pt>
                <c:pt idx="13989">
                  <c:v>1232.8404540499866</c:v>
                </c:pt>
                <c:pt idx="13990">
                  <c:v>1119.0760316022145</c:v>
                </c:pt>
                <c:pt idx="13991">
                  <c:v>1047.4473633855882</c:v>
                </c:pt>
                <c:pt idx="13992">
                  <c:v>1104.1600454463935</c:v>
                </c:pt>
                <c:pt idx="13993">
                  <c:v>1087.8958243462371</c:v>
                </c:pt>
                <c:pt idx="13994">
                  <c:v>1183.5364956788203</c:v>
                </c:pt>
                <c:pt idx="13995">
                  <c:v>1182.8970075501079</c:v>
                </c:pt>
                <c:pt idx="13996">
                  <c:v>1158.9817275690775</c:v>
                </c:pt>
                <c:pt idx="13997">
                  <c:v>1145.0570078449573</c:v>
                </c:pt>
                <c:pt idx="13998">
                  <c:v>1002.1751651922135</c:v>
                </c:pt>
                <c:pt idx="13999">
                  <c:v>971.79169874257786</c:v>
                </c:pt>
                <c:pt idx="14000">
                  <c:v>969.37806877794662</c:v>
                </c:pt>
                <c:pt idx="14001">
                  <c:v>889.10890867937599</c:v>
                </c:pt>
                <c:pt idx="14002">
                  <c:v>908.09732595119408</c:v>
                </c:pt>
                <c:pt idx="14003">
                  <c:v>923.39253618127748</c:v>
                </c:pt>
                <c:pt idx="14004">
                  <c:v>1046.9268662442162</c:v>
                </c:pt>
                <c:pt idx="14005">
                  <c:v>1018.174306837808</c:v>
                </c:pt>
                <c:pt idx="14006">
                  <c:v>859.88612863771232</c:v>
                </c:pt>
                <c:pt idx="14007">
                  <c:v>962.90568963347164</c:v>
                </c:pt>
                <c:pt idx="14008">
                  <c:v>1145.4160194318188</c:v>
                </c:pt>
                <c:pt idx="14009">
                  <c:v>1303.5503355715255</c:v>
                </c:pt>
                <c:pt idx="14010">
                  <c:v>1318.1555964475522</c:v>
                </c:pt>
                <c:pt idx="14011">
                  <c:v>1239.7561623206527</c:v>
                </c:pt>
                <c:pt idx="14012">
                  <c:v>997.75025359986944</c:v>
                </c:pt>
                <c:pt idx="14013">
                  <c:v>1018.8031741244971</c:v>
                </c:pt>
                <c:pt idx="14014">
                  <c:v>963.55443985005149</c:v>
                </c:pt>
                <c:pt idx="14015">
                  <c:v>986.10283248305097</c:v>
                </c:pt>
                <c:pt idx="14016">
                  <c:v>1204.7123611443619</c:v>
                </c:pt>
                <c:pt idx="14017">
                  <c:v>1127.1038229900428</c:v>
                </c:pt>
                <c:pt idx="14018">
                  <c:v>881.13595807801698</c:v>
                </c:pt>
                <c:pt idx="14019">
                  <c:v>738.28635670858648</c:v>
                </c:pt>
                <c:pt idx="14020">
                  <c:v>911.40520531837024</c:v>
                </c:pt>
                <c:pt idx="14021">
                  <c:v>1104.0306154784853</c:v>
                </c:pt>
                <c:pt idx="14022">
                  <c:v>1098.514174145967</c:v>
                </c:pt>
                <c:pt idx="14023">
                  <c:v>901.85518148544634</c:v>
                </c:pt>
                <c:pt idx="14024">
                  <c:v>875.62494535739302</c:v>
                </c:pt>
                <c:pt idx="14025">
                  <c:v>909.04104679747957</c:v>
                </c:pt>
                <c:pt idx="14026">
                  <c:v>758.99216380727808</c:v>
                </c:pt>
                <c:pt idx="14027">
                  <c:v>761.9604417815998</c:v>
                </c:pt>
                <c:pt idx="14028">
                  <c:v>910.86882081786848</c:v>
                </c:pt>
                <c:pt idx="14029">
                  <c:v>817.87696852464853</c:v>
                </c:pt>
                <c:pt idx="14030">
                  <c:v>815.14642337618955</c:v>
                </c:pt>
                <c:pt idx="14031">
                  <c:v>744.61708233179809</c:v>
                </c:pt>
                <c:pt idx="14032">
                  <c:v>708.58080529878396</c:v>
                </c:pt>
                <c:pt idx="14033">
                  <c:v>832.00398525979381</c:v>
                </c:pt>
                <c:pt idx="14034">
                  <c:v>884.92594394389778</c:v>
                </c:pt>
                <c:pt idx="14035">
                  <c:v>841.35880198542566</c:v>
                </c:pt>
                <c:pt idx="14036">
                  <c:v>753.22342474195352</c:v>
                </c:pt>
                <c:pt idx="14037">
                  <c:v>827.3616704953331</c:v>
                </c:pt>
                <c:pt idx="14038">
                  <c:v>814.22303540387804</c:v>
                </c:pt>
                <c:pt idx="14039">
                  <c:v>766.66250446406934</c:v>
                </c:pt>
                <c:pt idx="14040">
                  <c:v>795.65094888435715</c:v>
                </c:pt>
                <c:pt idx="14041">
                  <c:v>869.17911319490088</c:v>
                </c:pt>
                <c:pt idx="14042">
                  <c:v>802.1132002392111</c:v>
                </c:pt>
                <c:pt idx="14043">
                  <c:v>842.77268999685748</c:v>
                </c:pt>
                <c:pt idx="14044">
                  <c:v>753.02859070755198</c:v>
                </c:pt>
                <c:pt idx="14045">
                  <c:v>749.08102907327066</c:v>
                </c:pt>
                <c:pt idx="14046">
                  <c:v>890.23514632797924</c:v>
                </c:pt>
                <c:pt idx="14047">
                  <c:v>895.60465991328363</c:v>
                </c:pt>
                <c:pt idx="14048">
                  <c:v>895.74525554794184</c:v>
                </c:pt>
                <c:pt idx="14049">
                  <c:v>941.10688866054113</c:v>
                </c:pt>
                <c:pt idx="14050">
                  <c:v>939.20829100064805</c:v>
                </c:pt>
                <c:pt idx="14051">
                  <c:v>854.32785876251</c:v>
                </c:pt>
                <c:pt idx="14052">
                  <c:v>1010.4326100879036</c:v>
                </c:pt>
                <c:pt idx="14053">
                  <c:v>1177.9028646629947</c:v>
                </c:pt>
                <c:pt idx="14054">
                  <c:v>1263.8433528379207</c:v>
                </c:pt>
                <c:pt idx="14055">
                  <c:v>1228.7447870594556</c:v>
                </c:pt>
                <c:pt idx="14056">
                  <c:v>1327.1192427175031</c:v>
                </c:pt>
                <c:pt idx="14057">
                  <c:v>1111.5454879840156</c:v>
                </c:pt>
                <c:pt idx="14058">
                  <c:v>845.23535939968497</c:v>
                </c:pt>
                <c:pt idx="14059">
                  <c:v>793.04477544669658</c:v>
                </c:pt>
                <c:pt idx="14060">
                  <c:v>682.36402222864137</c:v>
                </c:pt>
                <c:pt idx="14061">
                  <c:v>681.94275526968693</c:v>
                </c:pt>
                <c:pt idx="14062">
                  <c:v>862.52477734191871</c:v>
                </c:pt>
                <c:pt idx="14063">
                  <c:v>857.34506049759511</c:v>
                </c:pt>
                <c:pt idx="14064">
                  <c:v>955.92585791530541</c:v>
                </c:pt>
                <c:pt idx="14065">
                  <c:v>1027.3457458635908</c:v>
                </c:pt>
                <c:pt idx="14066">
                  <c:v>1043.3031493955764</c:v>
                </c:pt>
                <c:pt idx="14067">
                  <c:v>1055.7963884451578</c:v>
                </c:pt>
                <c:pt idx="14068">
                  <c:v>950.69050786463663</c:v>
                </c:pt>
                <c:pt idx="14069">
                  <c:v>1014.2689858222044</c:v>
                </c:pt>
                <c:pt idx="14070">
                  <c:v>807.0082118155849</c:v>
                </c:pt>
                <c:pt idx="14071">
                  <c:v>727.55721616571407</c:v>
                </c:pt>
                <c:pt idx="14072">
                  <c:v>670.51572477080106</c:v>
                </c:pt>
                <c:pt idx="14073">
                  <c:v>688.66503984318604</c:v>
                </c:pt>
                <c:pt idx="14074">
                  <c:v>756.42841465466211</c:v>
                </c:pt>
                <c:pt idx="14075">
                  <c:v>878.77948833773257</c:v>
                </c:pt>
                <c:pt idx="14076">
                  <c:v>804.81003152901815</c:v>
                </c:pt>
                <c:pt idx="14077">
                  <c:v>963.75251901673857</c:v>
                </c:pt>
                <c:pt idx="14078">
                  <c:v>902.03404104066999</c:v>
                </c:pt>
                <c:pt idx="14079">
                  <c:v>966.7121627721624</c:v>
                </c:pt>
                <c:pt idx="14080">
                  <c:v>967.794320969193</c:v>
                </c:pt>
                <c:pt idx="14081">
                  <c:v>868.05621387795622</c:v>
                </c:pt>
                <c:pt idx="14082">
                  <c:v>763.54800397095153</c:v>
                </c:pt>
                <c:pt idx="14083">
                  <c:v>828.4413600445265</c:v>
                </c:pt>
                <c:pt idx="14084">
                  <c:v>825.51694935557009</c:v>
                </c:pt>
                <c:pt idx="14085">
                  <c:v>745.06861895267105</c:v>
                </c:pt>
                <c:pt idx="14086">
                  <c:v>800.16026258044701</c:v>
                </c:pt>
                <c:pt idx="14087">
                  <c:v>798.48972791725441</c:v>
                </c:pt>
                <c:pt idx="14088">
                  <c:v>771.20358405732998</c:v>
                </c:pt>
                <c:pt idx="14089">
                  <c:v>795.23581696542749</c:v>
                </c:pt>
                <c:pt idx="14090">
                  <c:v>811.31039306968307</c:v>
                </c:pt>
                <c:pt idx="14091">
                  <c:v>715.2514202015916</c:v>
                </c:pt>
                <c:pt idx="14092">
                  <c:v>746.68267357375703</c:v>
                </c:pt>
                <c:pt idx="14093">
                  <c:v>717.74536230635363</c:v>
                </c:pt>
                <c:pt idx="14094">
                  <c:v>781.2002034114455</c:v>
                </c:pt>
                <c:pt idx="14095">
                  <c:v>845.77727444640971</c:v>
                </c:pt>
                <c:pt idx="14096">
                  <c:v>844.74199453159201</c:v>
                </c:pt>
                <c:pt idx="14097">
                  <c:v>719.65520128126252</c:v>
                </c:pt>
                <c:pt idx="14098">
                  <c:v>697.01348955727462</c:v>
                </c:pt>
                <c:pt idx="14099">
                  <c:v>725.02711521437857</c:v>
                </c:pt>
                <c:pt idx="14100">
                  <c:v>754.94650350806251</c:v>
                </c:pt>
                <c:pt idx="14101">
                  <c:v>714.01558646834496</c:v>
                </c:pt>
                <c:pt idx="14102">
                  <c:v>732.154221088555</c:v>
                </c:pt>
                <c:pt idx="14103">
                  <c:v>748.2575840769274</c:v>
                </c:pt>
                <c:pt idx="14104">
                  <c:v>896.0832013341809</c:v>
                </c:pt>
                <c:pt idx="14105">
                  <c:v>979.37222781257719</c:v>
                </c:pt>
                <c:pt idx="14106">
                  <c:v>1031.7436364580401</c:v>
                </c:pt>
                <c:pt idx="14107">
                  <c:v>1270.7751594355445</c:v>
                </c:pt>
                <c:pt idx="14108">
                  <c:v>1389.9748403675717</c:v>
                </c:pt>
                <c:pt idx="14109">
                  <c:v>1024.7112612751844</c:v>
                </c:pt>
                <c:pt idx="14110">
                  <c:v>880.84794533792956</c:v>
                </c:pt>
                <c:pt idx="14111">
                  <c:v>857.26948608078203</c:v>
                </c:pt>
                <c:pt idx="14112">
                  <c:v>863.79662011906169</c:v>
                </c:pt>
                <c:pt idx="14113">
                  <c:v>746.52877319851359</c:v>
                </c:pt>
                <c:pt idx="14114">
                  <c:v>644.03764156684588</c:v>
                </c:pt>
                <c:pt idx="14115">
                  <c:v>736.76642511299519</c:v>
                </c:pt>
                <c:pt idx="14116">
                  <c:v>787.60026411697265</c:v>
                </c:pt>
                <c:pt idx="14117">
                  <c:v>729.35941931046955</c:v>
                </c:pt>
                <c:pt idx="14118">
                  <c:v>718.85897868420568</c:v>
                </c:pt>
                <c:pt idx="14119">
                  <c:v>709.90610824699331</c:v>
                </c:pt>
                <c:pt idx="14120">
                  <c:v>606.30801093518153</c:v>
                </c:pt>
                <c:pt idx="14121">
                  <c:v>643.84096892717162</c:v>
                </c:pt>
                <c:pt idx="14122">
                  <c:v>649.38033725477351</c:v>
                </c:pt>
                <c:pt idx="14123">
                  <c:v>695.47153122027794</c:v>
                </c:pt>
                <c:pt idx="14124">
                  <c:v>677.48560875187286</c:v>
                </c:pt>
                <c:pt idx="14125">
                  <c:v>699.85134685776336</c:v>
                </c:pt>
                <c:pt idx="14126">
                  <c:v>816.59968954904457</c:v>
                </c:pt>
                <c:pt idx="14127">
                  <c:v>868.35379625801511</c:v>
                </c:pt>
                <c:pt idx="14128">
                  <c:v>809.63005825251298</c:v>
                </c:pt>
                <c:pt idx="14129">
                  <c:v>613.93802725448552</c:v>
                </c:pt>
                <c:pt idx="14130">
                  <c:v>571.65291511096507</c:v>
                </c:pt>
                <c:pt idx="14131">
                  <c:v>666.73843374316561</c:v>
                </c:pt>
                <c:pt idx="14132">
                  <c:v>873.31713883586417</c:v>
                </c:pt>
                <c:pt idx="14133">
                  <c:v>1101.9925343467271</c:v>
                </c:pt>
                <c:pt idx="14134">
                  <c:v>970.12375604432839</c:v>
                </c:pt>
                <c:pt idx="14135">
                  <c:v>894.93024816661489</c:v>
                </c:pt>
                <c:pt idx="14136">
                  <c:v>938.70684394512796</c:v>
                </c:pt>
                <c:pt idx="14137">
                  <c:v>992.35691513979486</c:v>
                </c:pt>
                <c:pt idx="14138">
                  <c:v>912.80340453479221</c:v>
                </c:pt>
                <c:pt idx="14139">
                  <c:v>819.22916928709924</c:v>
                </c:pt>
                <c:pt idx="14140">
                  <c:v>1004.335852483294</c:v>
                </c:pt>
                <c:pt idx="14141">
                  <c:v>946.80987451062413</c:v>
                </c:pt>
                <c:pt idx="14142">
                  <c:v>806.11908816100265</c:v>
                </c:pt>
                <c:pt idx="14143">
                  <c:v>944.75766947573959</c:v>
                </c:pt>
                <c:pt idx="14144">
                  <c:v>989.05837802819838</c:v>
                </c:pt>
                <c:pt idx="14145">
                  <c:v>1172.2431625163849</c:v>
                </c:pt>
                <c:pt idx="14146">
                  <c:v>1755.6250816458723</c:v>
                </c:pt>
                <c:pt idx="14147">
                  <c:v>2430.9491040522657</c:v>
                </c:pt>
                <c:pt idx="14148">
                  <c:v>3053.4667028389649</c:v>
                </c:pt>
                <c:pt idx="14149">
                  <c:v>2998.4720928247498</c:v>
                </c:pt>
                <c:pt idx="14150">
                  <c:v>2594.5264229193563</c:v>
                </c:pt>
                <c:pt idx="14151">
                  <c:v>1825.6041390279424</c:v>
                </c:pt>
                <c:pt idx="14152">
                  <c:v>1320.1485868299078</c:v>
                </c:pt>
                <c:pt idx="14153">
                  <c:v>1095.7311083286718</c:v>
                </c:pt>
                <c:pt idx="14154">
                  <c:v>1142.6999779376661</c:v>
                </c:pt>
                <c:pt idx="14155">
                  <c:v>1221.9678970065104</c:v>
                </c:pt>
                <c:pt idx="14156">
                  <c:v>1127.5401713339293</c:v>
                </c:pt>
                <c:pt idx="14157">
                  <c:v>1400.8373803960246</c:v>
                </c:pt>
                <c:pt idx="14158">
                  <c:v>1742.7813678964624</c:v>
                </c:pt>
                <c:pt idx="14159">
                  <c:v>1789.5635279353205</c:v>
                </c:pt>
                <c:pt idx="14160">
                  <c:v>1735.467177824295</c:v>
                </c:pt>
                <c:pt idx="14161">
                  <c:v>1240.7088144208358</c:v>
                </c:pt>
                <c:pt idx="14162">
                  <c:v>934.89624492293808</c:v>
                </c:pt>
                <c:pt idx="14163">
                  <c:v>836.66008725640256</c:v>
                </c:pt>
                <c:pt idx="14164">
                  <c:v>849.70334039991644</c:v>
                </c:pt>
                <c:pt idx="14165">
                  <c:v>852.00820150297568</c:v>
                </c:pt>
                <c:pt idx="14166">
                  <c:v>879.89166631682178</c:v>
                </c:pt>
                <c:pt idx="14167">
                  <c:v>948.38628208811986</c:v>
                </c:pt>
                <c:pt idx="14168">
                  <c:v>960.21927984408501</c:v>
                </c:pt>
                <c:pt idx="14169">
                  <c:v>1076.2837681234412</c:v>
                </c:pt>
                <c:pt idx="14170">
                  <c:v>1256.7576995003287</c:v>
                </c:pt>
                <c:pt idx="14171">
                  <c:v>1164.4037711259004</c:v>
                </c:pt>
                <c:pt idx="14172">
                  <c:v>945.75746264379995</c:v>
                </c:pt>
                <c:pt idx="14173">
                  <c:v>788.92520126956003</c:v>
                </c:pt>
                <c:pt idx="14174">
                  <c:v>894.55616065645609</c:v>
                </c:pt>
                <c:pt idx="14175">
                  <c:v>1107.9817321354237</c:v>
                </c:pt>
                <c:pt idx="14176">
                  <c:v>1290.2162026318019</c:v>
                </c:pt>
                <c:pt idx="14177">
                  <c:v>1379.2479611002805</c:v>
                </c:pt>
                <c:pt idx="14178">
                  <c:v>1409.6930991352624</c:v>
                </c:pt>
                <c:pt idx="14179">
                  <c:v>1334.4487283309454</c:v>
                </c:pt>
                <c:pt idx="14180">
                  <c:v>1141.402537771653</c:v>
                </c:pt>
                <c:pt idx="14181">
                  <c:v>988.40176759025178</c:v>
                </c:pt>
                <c:pt idx="14182">
                  <c:v>1102.2671062442505</c:v>
                </c:pt>
                <c:pt idx="14183">
                  <c:v>1249.4183707821214</c:v>
                </c:pt>
                <c:pt idx="14184">
                  <c:v>1179.2669881674899</c:v>
                </c:pt>
                <c:pt idx="14185">
                  <c:v>1029.8229787817213</c:v>
                </c:pt>
                <c:pt idx="14186">
                  <c:v>1063.1511214908805</c:v>
                </c:pt>
                <c:pt idx="14187">
                  <c:v>1095.4012957545931</c:v>
                </c:pt>
                <c:pt idx="14188">
                  <c:v>1232.2371292123121</c:v>
                </c:pt>
                <c:pt idx="14189">
                  <c:v>1212.9195890713604</c:v>
                </c:pt>
                <c:pt idx="14190">
                  <c:v>1206.02734947574</c:v>
                </c:pt>
                <c:pt idx="14191">
                  <c:v>1191.018985880612</c:v>
                </c:pt>
                <c:pt idx="14192">
                  <c:v>1385.6320656677481</c:v>
                </c:pt>
                <c:pt idx="14193">
                  <c:v>1457.7560082379632</c:v>
                </c:pt>
                <c:pt idx="14194">
                  <c:v>1347.181312616751</c:v>
                </c:pt>
                <c:pt idx="14195">
                  <c:v>1266.1282193425018</c:v>
                </c:pt>
                <c:pt idx="14196">
                  <c:v>1201.3137305074156</c:v>
                </c:pt>
                <c:pt idx="14197">
                  <c:v>1210.5911272045932</c:v>
                </c:pt>
                <c:pt idx="14198">
                  <c:v>1247.5972306831306</c:v>
                </c:pt>
                <c:pt idx="14199">
                  <c:v>1167.9788336496213</c:v>
                </c:pt>
                <c:pt idx="14200">
                  <c:v>1077.164899413568</c:v>
                </c:pt>
                <c:pt idx="14201">
                  <c:v>971.19600324807129</c:v>
                </c:pt>
                <c:pt idx="14202">
                  <c:v>1044.618782552096</c:v>
                </c:pt>
                <c:pt idx="14203">
                  <c:v>1153.5247038476828</c:v>
                </c:pt>
                <c:pt idx="14204">
                  <c:v>1320.3430158094043</c:v>
                </c:pt>
                <c:pt idx="14205">
                  <c:v>1617.6142933543583</c:v>
                </c:pt>
                <c:pt idx="14206">
                  <c:v>1648.1648016257539</c:v>
                </c:pt>
                <c:pt idx="14207">
                  <c:v>1751.2536756225727</c:v>
                </c:pt>
                <c:pt idx="14208">
                  <c:v>1811.712563625829</c:v>
                </c:pt>
                <c:pt idx="14209">
                  <c:v>1773.0504821443596</c:v>
                </c:pt>
                <c:pt idx="14210">
                  <c:v>1774.3186394142726</c:v>
                </c:pt>
                <c:pt idx="14211">
                  <c:v>1445.8061318655675</c:v>
                </c:pt>
                <c:pt idx="14212">
                  <c:v>1306.2705730255825</c:v>
                </c:pt>
                <c:pt idx="14213">
                  <c:v>1211.8014250970559</c:v>
                </c:pt>
                <c:pt idx="14214">
                  <c:v>1215.8590911696103</c:v>
                </c:pt>
                <c:pt idx="14215">
                  <c:v>1196.7672035634728</c:v>
                </c:pt>
                <c:pt idx="14216">
                  <c:v>1194.2975714320132</c:v>
                </c:pt>
                <c:pt idx="14217">
                  <c:v>1243.2044774476822</c:v>
                </c:pt>
                <c:pt idx="14218">
                  <c:v>1270.7156124119081</c:v>
                </c:pt>
                <c:pt idx="14219">
                  <c:v>1205.513739902128</c:v>
                </c:pt>
                <c:pt idx="14220">
                  <c:v>1203.3862428782322</c:v>
                </c:pt>
                <c:pt idx="14221">
                  <c:v>1319.2535965878778</c:v>
                </c:pt>
                <c:pt idx="14222">
                  <c:v>1497.7054285314039</c:v>
                </c:pt>
                <c:pt idx="14223">
                  <c:v>1768.3215382954229</c:v>
                </c:pt>
                <c:pt idx="14224">
                  <c:v>1723.4183910172892</c:v>
                </c:pt>
                <c:pt idx="14225">
                  <c:v>1505.0436981244752</c:v>
                </c:pt>
                <c:pt idx="14226">
                  <c:v>1415.2962246536927</c:v>
                </c:pt>
                <c:pt idx="14227">
                  <c:v>1388.9110613500475</c:v>
                </c:pt>
                <c:pt idx="14228">
                  <c:v>1397.657164165666</c:v>
                </c:pt>
                <c:pt idx="14229">
                  <c:v>1406.1385153596507</c:v>
                </c:pt>
                <c:pt idx="14230">
                  <c:v>1591.902883504943</c:v>
                </c:pt>
                <c:pt idx="14231">
                  <c:v>1987.1772384754981</c:v>
                </c:pt>
                <c:pt idx="14232">
                  <c:v>2549.0273800405421</c:v>
                </c:pt>
                <c:pt idx="14233">
                  <c:v>2799.7058876148149</c:v>
                </c:pt>
                <c:pt idx="14234">
                  <c:v>2591.1619500508668</c:v>
                </c:pt>
                <c:pt idx="14235">
                  <c:v>2351.7529049949399</c:v>
                </c:pt>
                <c:pt idx="14236">
                  <c:v>1969.9022445773276</c:v>
                </c:pt>
                <c:pt idx="14237">
                  <c:v>1698.5362292026941</c:v>
                </c:pt>
                <c:pt idx="14238">
                  <c:v>1534.8118472099054</c:v>
                </c:pt>
                <c:pt idx="14239">
                  <c:v>1533.7715574088973</c:v>
                </c:pt>
                <c:pt idx="14240">
                  <c:v>1602.7311852067132</c:v>
                </c:pt>
                <c:pt idx="14241">
                  <c:v>1615.1979486633486</c:v>
                </c:pt>
                <c:pt idx="14242">
                  <c:v>1572.0663503773803</c:v>
                </c:pt>
                <c:pt idx="14243">
                  <c:v>1570.796527065005</c:v>
                </c:pt>
                <c:pt idx="14244">
                  <c:v>1440.1054136497985</c:v>
                </c:pt>
                <c:pt idx="14245">
                  <c:v>1428.4887273919853</c:v>
                </c:pt>
                <c:pt idx="14246">
                  <c:v>1363.3527540398848</c:v>
                </c:pt>
                <c:pt idx="14247">
                  <c:v>1397.0677933721149</c:v>
                </c:pt>
                <c:pt idx="14248">
                  <c:v>1453.3562046423638</c:v>
                </c:pt>
                <c:pt idx="14249">
                  <c:v>1611.7886425439906</c:v>
                </c:pt>
                <c:pt idx="14250">
                  <c:v>1693.6766696926049</c:v>
                </c:pt>
                <c:pt idx="14251">
                  <c:v>1685.270004280384</c:v>
                </c:pt>
                <c:pt idx="14252">
                  <c:v>1748.6249123700472</c:v>
                </c:pt>
                <c:pt idx="14253">
                  <c:v>1744.1482401218232</c:v>
                </c:pt>
                <c:pt idx="14254">
                  <c:v>1976.3429198234801</c:v>
                </c:pt>
                <c:pt idx="14255">
                  <c:v>2363.1401716380055</c:v>
                </c:pt>
                <c:pt idx="14256">
                  <c:v>2759.9685376303505</c:v>
                </c:pt>
                <c:pt idx="14257">
                  <c:v>3133.6409800280503</c:v>
                </c:pt>
                <c:pt idx="14258">
                  <c:v>3503.7818393055995</c:v>
                </c:pt>
                <c:pt idx="14259">
                  <c:v>3147.6616029220904</c:v>
                </c:pt>
                <c:pt idx="14260">
                  <c:v>2456.1707051747226</c:v>
                </c:pt>
                <c:pt idx="14261">
                  <c:v>2033.2415307919607</c:v>
                </c:pt>
                <c:pt idx="14262">
                  <c:v>1983.9478204720053</c:v>
                </c:pt>
                <c:pt idx="14263">
                  <c:v>1892.2457020621819</c:v>
                </c:pt>
                <c:pt idx="14264">
                  <c:v>1803.0264295070501</c:v>
                </c:pt>
                <c:pt idx="14265">
                  <c:v>1852.6564424603293</c:v>
                </c:pt>
                <c:pt idx="14266">
                  <c:v>2141.7999038893477</c:v>
                </c:pt>
                <c:pt idx="14267">
                  <c:v>1961.1505619148688</c:v>
                </c:pt>
                <c:pt idx="14268">
                  <c:v>1844.2149498738549</c:v>
                </c:pt>
                <c:pt idx="14269">
                  <c:v>1869.5988029457337</c:v>
                </c:pt>
                <c:pt idx="14270">
                  <c:v>1913.6583492854177</c:v>
                </c:pt>
                <c:pt idx="14271">
                  <c:v>1931.3066422563941</c:v>
                </c:pt>
                <c:pt idx="14272">
                  <c:v>1896.7082439869541</c:v>
                </c:pt>
                <c:pt idx="14273">
                  <c:v>1896.9281556343583</c:v>
                </c:pt>
                <c:pt idx="14274">
                  <c:v>1931.4558224812986</c:v>
                </c:pt>
                <c:pt idx="14275">
                  <c:v>2073.3642282247902</c:v>
                </c:pt>
                <c:pt idx="14276">
                  <c:v>2265.1846264979149</c:v>
                </c:pt>
                <c:pt idx="14277">
                  <c:v>2093.8305964125598</c:v>
                </c:pt>
                <c:pt idx="14278">
                  <c:v>2049.9513803494301</c:v>
                </c:pt>
                <c:pt idx="14279">
                  <c:v>2104.2067797548698</c:v>
                </c:pt>
                <c:pt idx="14280">
                  <c:v>2016.0253860376549</c:v>
                </c:pt>
                <c:pt idx="14281">
                  <c:v>2132.0484809505347</c:v>
                </c:pt>
                <c:pt idx="14282">
                  <c:v>2133.1403475915199</c:v>
                </c:pt>
                <c:pt idx="14283">
                  <c:v>2131.1489936244252</c:v>
                </c:pt>
                <c:pt idx="14284">
                  <c:v>2432.6949240145755</c:v>
                </c:pt>
                <c:pt idx="14285">
                  <c:v>2393.8072125254353</c:v>
                </c:pt>
                <c:pt idx="14286">
                  <c:v>2212.6105704599399</c:v>
                </c:pt>
                <c:pt idx="14287">
                  <c:v>2284.1520564399098</c:v>
                </c:pt>
                <c:pt idx="14288">
                  <c:v>2394.6943971552396</c:v>
                </c:pt>
                <c:pt idx="14289">
                  <c:v>2351.4541119267656</c:v>
                </c:pt>
                <c:pt idx="14290">
                  <c:v>2624.7462911039297</c:v>
                </c:pt>
                <c:pt idx="14291">
                  <c:v>2643.1209218754748</c:v>
                </c:pt>
                <c:pt idx="14292">
                  <c:v>2558.4588973941854</c:v>
                </c:pt>
                <c:pt idx="14293">
                  <c:v>2457.3943351440248</c:v>
                </c:pt>
                <c:pt idx="14294">
                  <c:v>2481.6882194458003</c:v>
                </c:pt>
                <c:pt idx="14295">
                  <c:v>2627.9750098427348</c:v>
                </c:pt>
                <c:pt idx="14296">
                  <c:v>2677.3320504721801</c:v>
                </c:pt>
                <c:pt idx="14297">
                  <c:v>2415.6880387691899</c:v>
                </c:pt>
                <c:pt idx="14298">
                  <c:v>2359.7499922931347</c:v>
                </c:pt>
                <c:pt idx="14299">
                  <c:v>2264.1537440653401</c:v>
                </c:pt>
                <c:pt idx="14300">
                  <c:v>2279.8931639612802</c:v>
                </c:pt>
                <c:pt idx="14301">
                  <c:v>2190.5505974437001</c:v>
                </c:pt>
                <c:pt idx="14302">
                  <c:v>2170.9492780844798</c:v>
                </c:pt>
                <c:pt idx="14303">
                  <c:v>2066.8290395660897</c:v>
                </c:pt>
                <c:pt idx="14304">
                  <c:v>2274.4343665658043</c:v>
                </c:pt>
                <c:pt idx="14305">
                  <c:v>2234.4202871398857</c:v>
                </c:pt>
                <c:pt idx="14306">
                  <c:v>2141.8116417278152</c:v>
                </c:pt>
                <c:pt idx="14307">
                  <c:v>2141.05874847008</c:v>
                </c:pt>
                <c:pt idx="14308">
                  <c:v>2131.1627065566499</c:v>
                </c:pt>
                <c:pt idx="14309">
                  <c:v>2105.7216601559348</c:v>
                </c:pt>
                <c:pt idx="14310">
                  <c:v>2269.0336219127144</c:v>
                </c:pt>
                <c:pt idx="14311">
                  <c:v>2549.9978654573501</c:v>
                </c:pt>
                <c:pt idx="14312">
                  <c:v>2439.0053042190902</c:v>
                </c:pt>
                <c:pt idx="14313">
                  <c:v>2446.9258555972856</c:v>
                </c:pt>
                <c:pt idx="14314">
                  <c:v>2244.6665802798552</c:v>
                </c:pt>
                <c:pt idx="14315">
                  <c:v>2085.1483164879669</c:v>
                </c:pt>
                <c:pt idx="14316">
                  <c:v>1935.471687154617</c:v>
                </c:pt>
                <c:pt idx="14317">
                  <c:v>2023.9141926069085</c:v>
                </c:pt>
                <c:pt idx="14318">
                  <c:v>2106.1036439381069</c:v>
                </c:pt>
                <c:pt idx="14319">
                  <c:v>2041.7337164514058</c:v>
                </c:pt>
                <c:pt idx="14320">
                  <c:v>1787.4124278348932</c:v>
                </c:pt>
                <c:pt idx="14321">
                  <c:v>1649.1074267977008</c:v>
                </c:pt>
                <c:pt idx="14322">
                  <c:v>1441.2347597467069</c:v>
                </c:pt>
                <c:pt idx="14323">
                  <c:v>1418.164067129866</c:v>
                </c:pt>
                <c:pt idx="14324">
                  <c:v>1348.3718086012705</c:v>
                </c:pt>
                <c:pt idx="14325">
                  <c:v>1399.646755002567</c:v>
                </c:pt>
                <c:pt idx="14326">
                  <c:v>1461.6250412257027</c:v>
                </c:pt>
                <c:pt idx="14327">
                  <c:v>1207.4093872791004</c:v>
                </c:pt>
                <c:pt idx="14328">
                  <c:v>1130.9864286170796</c:v>
                </c:pt>
                <c:pt idx="14329">
                  <c:v>1230.541759292352</c:v>
                </c:pt>
                <c:pt idx="14330">
                  <c:v>1149.2521618135065</c:v>
                </c:pt>
                <c:pt idx="14331">
                  <c:v>1105.8642902593022</c:v>
                </c:pt>
                <c:pt idx="14332">
                  <c:v>1176.6038705627136</c:v>
                </c:pt>
                <c:pt idx="14333">
                  <c:v>1110.4147065420714</c:v>
                </c:pt>
                <c:pt idx="14334">
                  <c:v>1057.3230127546417</c:v>
                </c:pt>
                <c:pt idx="14335">
                  <c:v>1103.6811710058773</c:v>
                </c:pt>
                <c:pt idx="14336">
                  <c:v>1168.8138276023478</c:v>
                </c:pt>
                <c:pt idx="14337">
                  <c:v>1271.3049176226366</c:v>
                </c:pt>
                <c:pt idx="14338">
                  <c:v>1305.0401681572987</c:v>
                </c:pt>
                <c:pt idx="14339">
                  <c:v>1257.9660987247782</c:v>
                </c:pt>
                <c:pt idx="14340">
                  <c:v>1399.960119727373</c:v>
                </c:pt>
                <c:pt idx="14341">
                  <c:v>1298.8187299749336</c:v>
                </c:pt>
                <c:pt idx="14342">
                  <c:v>1318.8877872004373</c:v>
                </c:pt>
                <c:pt idx="14343">
                  <c:v>1415.2618721617077</c:v>
                </c:pt>
                <c:pt idx="14344">
                  <c:v>1648.3957510721218</c:v>
                </c:pt>
                <c:pt idx="14345">
                  <c:v>1828.5889125904673</c:v>
                </c:pt>
                <c:pt idx="14346">
                  <c:v>1829.2768188216407</c:v>
                </c:pt>
                <c:pt idx="14347">
                  <c:v>1792.7390237542622</c:v>
                </c:pt>
                <c:pt idx="14348">
                  <c:v>1885.2884581914936</c:v>
                </c:pt>
                <c:pt idx="14349">
                  <c:v>2304.8890333292102</c:v>
                </c:pt>
                <c:pt idx="14350">
                  <c:v>2444.7430180450692</c:v>
                </c:pt>
                <c:pt idx="14351">
                  <c:v>2317.7019548932794</c:v>
                </c:pt>
                <c:pt idx="14352">
                  <c:v>2387.2164611340013</c:v>
                </c:pt>
                <c:pt idx="14353">
                  <c:v>2537.5993431520224</c:v>
                </c:pt>
                <c:pt idx="14354">
                  <c:v>3054.7898338105924</c:v>
                </c:pt>
                <c:pt idx="14355">
                  <c:v>3330.134691997509</c:v>
                </c:pt>
                <c:pt idx="14356">
                  <c:v>3155.6894733993249</c:v>
                </c:pt>
                <c:pt idx="14357">
                  <c:v>3364.413145061405</c:v>
                </c:pt>
                <c:pt idx="14358">
                  <c:v>3592.7050905368646</c:v>
                </c:pt>
                <c:pt idx="14359">
                  <c:v>3068.7986965545851</c:v>
                </c:pt>
                <c:pt idx="14360">
                  <c:v>2780.2580227603398</c:v>
                </c:pt>
                <c:pt idx="14361">
                  <c:v>2701.8128095457228</c:v>
                </c:pt>
                <c:pt idx="14362">
                  <c:v>2577.5171053677832</c:v>
                </c:pt>
                <c:pt idx="14363">
                  <c:v>2308.8817342145849</c:v>
                </c:pt>
                <c:pt idx="14364">
                  <c:v>2040.423503006708</c:v>
                </c:pt>
                <c:pt idx="14365">
                  <c:v>1956.13512255512</c:v>
                </c:pt>
                <c:pt idx="14366">
                  <c:v>2055.2095491333844</c:v>
                </c:pt>
                <c:pt idx="14367">
                  <c:v>2022.2041253209215</c:v>
                </c:pt>
                <c:pt idx="14368">
                  <c:v>1812.2529608983059</c:v>
                </c:pt>
                <c:pt idx="14369">
                  <c:v>1400.1111213117388</c:v>
                </c:pt>
                <c:pt idx="14370">
                  <c:v>1457.1459589605784</c:v>
                </c:pt>
                <c:pt idx="14371">
                  <c:v>1493.0418368931857</c:v>
                </c:pt>
                <c:pt idx="14372">
                  <c:v>1429.5977546427896</c:v>
                </c:pt>
                <c:pt idx="14373">
                  <c:v>1305.9777401579559</c:v>
                </c:pt>
                <c:pt idx="14374">
                  <c:v>1192.5862320084614</c:v>
                </c:pt>
                <c:pt idx="14375">
                  <c:v>1319.0042135778383</c:v>
                </c:pt>
                <c:pt idx="14376">
                  <c:v>1359.0235435202521</c:v>
                </c:pt>
                <c:pt idx="14377">
                  <c:v>1400.2268413774809</c:v>
                </c:pt>
                <c:pt idx="14378">
                  <c:v>1668.3261463926221</c:v>
                </c:pt>
                <c:pt idx="14379">
                  <c:v>2013.8735787601734</c:v>
                </c:pt>
                <c:pt idx="14380">
                  <c:v>1874.1097456481536</c:v>
                </c:pt>
                <c:pt idx="14381">
                  <c:v>1713.4617916522516</c:v>
                </c:pt>
                <c:pt idx="14382">
                  <c:v>1488.9314022549329</c:v>
                </c:pt>
                <c:pt idx="14383">
                  <c:v>1194.8480021945425</c:v>
                </c:pt>
                <c:pt idx="14384">
                  <c:v>826.87369436037102</c:v>
                </c:pt>
                <c:pt idx="14385">
                  <c:v>714.8761953030446</c:v>
                </c:pt>
                <c:pt idx="14386">
                  <c:v>916.17380181917031</c:v>
                </c:pt>
                <c:pt idx="14387">
                  <c:v>949.44986210726654</c:v>
                </c:pt>
                <c:pt idx="14388">
                  <c:v>1020.7168284748299</c:v>
                </c:pt>
                <c:pt idx="14389">
                  <c:v>1137.1195201956384</c:v>
                </c:pt>
                <c:pt idx="14390">
                  <c:v>1193.0444997335167</c:v>
                </c:pt>
                <c:pt idx="14391">
                  <c:v>1568.4651141440793</c:v>
                </c:pt>
                <c:pt idx="14392">
                  <c:v>2256.6691934934724</c:v>
                </c:pt>
                <c:pt idx="14393">
                  <c:v>2606.5608183025552</c:v>
                </c:pt>
                <c:pt idx="14394">
                  <c:v>2708.9657936316039</c:v>
                </c:pt>
                <c:pt idx="14395">
                  <c:v>2166.3336916974777</c:v>
                </c:pt>
                <c:pt idx="14396">
                  <c:v>1652.568046466117</c:v>
                </c:pt>
                <c:pt idx="14397">
                  <c:v>1359.3179075606697</c:v>
                </c:pt>
                <c:pt idx="14398">
                  <c:v>1146.283292912178</c:v>
                </c:pt>
                <c:pt idx="14399">
                  <c:v>1254.4599858098852</c:v>
                </c:pt>
                <c:pt idx="14400">
                  <c:v>1075.333757508846</c:v>
                </c:pt>
                <c:pt idx="14401">
                  <c:v>983.55709709947985</c:v>
                </c:pt>
                <c:pt idx="14402">
                  <c:v>1049.0174654026055</c:v>
                </c:pt>
                <c:pt idx="14403">
                  <c:v>1165.8625890304797</c:v>
                </c:pt>
                <c:pt idx="14404">
                  <c:v>1230.291162536882</c:v>
                </c:pt>
                <c:pt idx="14405">
                  <c:v>1496.5372316841613</c:v>
                </c:pt>
                <c:pt idx="14406">
                  <c:v>1223.2325587456555</c:v>
                </c:pt>
                <c:pt idx="14407">
                  <c:v>1027.504179640948</c:v>
                </c:pt>
                <c:pt idx="14408">
                  <c:v>956.69763844148986</c:v>
                </c:pt>
                <c:pt idx="14409">
                  <c:v>924.34017999443529</c:v>
                </c:pt>
                <c:pt idx="14410">
                  <c:v>752.66174921790298</c:v>
                </c:pt>
                <c:pt idx="14411">
                  <c:v>687.02519726807736</c:v>
                </c:pt>
                <c:pt idx="14412">
                  <c:v>819.39789008928835</c:v>
                </c:pt>
                <c:pt idx="14413">
                  <c:v>887.58701513239998</c:v>
                </c:pt>
                <c:pt idx="14414">
                  <c:v>750.61422945784921</c:v>
                </c:pt>
                <c:pt idx="14415">
                  <c:v>687.08617350921111</c:v>
                </c:pt>
                <c:pt idx="14416">
                  <c:v>652.11833135332404</c:v>
                </c:pt>
                <c:pt idx="14417">
                  <c:v>616.82982494316252</c:v>
                </c:pt>
                <c:pt idx="14418">
                  <c:v>687.38357308027639</c:v>
                </c:pt>
                <c:pt idx="14419">
                  <c:v>852.56232295362531</c:v>
                </c:pt>
                <c:pt idx="14420">
                  <c:v>708.49653433569551</c:v>
                </c:pt>
                <c:pt idx="14421">
                  <c:v>678.6963139982322</c:v>
                </c:pt>
                <c:pt idx="14422">
                  <c:v>778.46820159899903</c:v>
                </c:pt>
                <c:pt idx="14423">
                  <c:v>872.95286017534295</c:v>
                </c:pt>
                <c:pt idx="14424">
                  <c:v>809.16248517546842</c:v>
                </c:pt>
                <c:pt idx="14425">
                  <c:v>833.25266152198003</c:v>
                </c:pt>
                <c:pt idx="14426">
                  <c:v>717.72063718772552</c:v>
                </c:pt>
                <c:pt idx="14427">
                  <c:v>804.94344428862541</c:v>
                </c:pt>
                <c:pt idx="14428">
                  <c:v>779.8325255077965</c:v>
                </c:pt>
                <c:pt idx="14429">
                  <c:v>686.42154956459103</c:v>
                </c:pt>
                <c:pt idx="14430">
                  <c:v>820.92012914483257</c:v>
                </c:pt>
                <c:pt idx="14431">
                  <c:v>1029.3777339545636</c:v>
                </c:pt>
                <c:pt idx="14432">
                  <c:v>1028.668984285609</c:v>
                </c:pt>
                <c:pt idx="14433">
                  <c:v>977.1564878986776</c:v>
                </c:pt>
                <c:pt idx="14434">
                  <c:v>919.77868199473141</c:v>
                </c:pt>
                <c:pt idx="14435">
                  <c:v>940.75316161322246</c:v>
                </c:pt>
                <c:pt idx="14436">
                  <c:v>961.38533362651538</c:v>
                </c:pt>
                <c:pt idx="14437">
                  <c:v>1276.67368462075</c:v>
                </c:pt>
                <c:pt idx="14438">
                  <c:v>1299.1466163545908</c:v>
                </c:pt>
                <c:pt idx="14439">
                  <c:v>1140.5236635893561</c:v>
                </c:pt>
                <c:pt idx="14440">
                  <c:v>990.90062928514999</c:v>
                </c:pt>
                <c:pt idx="14441">
                  <c:v>1084.5068672643511</c:v>
                </c:pt>
                <c:pt idx="14442">
                  <c:v>1074.4400002798941</c:v>
                </c:pt>
                <c:pt idx="14443">
                  <c:v>1065.9957938141367</c:v>
                </c:pt>
                <c:pt idx="14444">
                  <c:v>1584.0268283366454</c:v>
                </c:pt>
                <c:pt idx="14445">
                  <c:v>2434.9952433153371</c:v>
                </c:pt>
                <c:pt idx="14446">
                  <c:v>3188.0450907158079</c:v>
                </c:pt>
                <c:pt idx="14447">
                  <c:v>2667.1799502796807</c:v>
                </c:pt>
                <c:pt idx="14448">
                  <c:v>1969.1040446950476</c:v>
                </c:pt>
                <c:pt idx="14449">
                  <c:v>1346.7930334430393</c:v>
                </c:pt>
                <c:pt idx="14450">
                  <c:v>1120.6394473761018</c:v>
                </c:pt>
                <c:pt idx="14451">
                  <c:v>915.11378692425501</c:v>
                </c:pt>
                <c:pt idx="14452">
                  <c:v>983.32187735758396</c:v>
                </c:pt>
                <c:pt idx="14453">
                  <c:v>1006.4679403190881</c:v>
                </c:pt>
                <c:pt idx="14454">
                  <c:v>977.0475031258444</c:v>
                </c:pt>
                <c:pt idx="14455">
                  <c:v>901.34861952621998</c:v>
                </c:pt>
                <c:pt idx="14456">
                  <c:v>957.57117557236529</c:v>
                </c:pt>
                <c:pt idx="14457">
                  <c:v>1172.5501105410217</c:v>
                </c:pt>
                <c:pt idx="14458">
                  <c:v>1466.8453495193746</c:v>
                </c:pt>
                <c:pt idx="14459">
                  <c:v>1605.1284873163058</c:v>
                </c:pt>
                <c:pt idx="14460">
                  <c:v>1635.7664781786611</c:v>
                </c:pt>
                <c:pt idx="14461">
                  <c:v>1464.6897909666011</c:v>
                </c:pt>
                <c:pt idx="14462">
                  <c:v>1202.4248850393531</c:v>
                </c:pt>
                <c:pt idx="14463">
                  <c:v>964.53032606850934</c:v>
                </c:pt>
                <c:pt idx="14464">
                  <c:v>879.64919188507542</c:v>
                </c:pt>
                <c:pt idx="14465">
                  <c:v>976.76914185106182</c:v>
                </c:pt>
                <c:pt idx="14466">
                  <c:v>894.9457583980236</c:v>
                </c:pt>
                <c:pt idx="14467">
                  <c:v>1081.8111416290876</c:v>
                </c:pt>
                <c:pt idx="14468">
                  <c:v>1195.9472757890881</c:v>
                </c:pt>
                <c:pt idx="14469">
                  <c:v>1096.1844233323147</c:v>
                </c:pt>
                <c:pt idx="14470">
                  <c:v>986.2979476228063</c:v>
                </c:pt>
                <c:pt idx="14471">
                  <c:v>982.967154776033</c:v>
                </c:pt>
                <c:pt idx="14472">
                  <c:v>854.93721908164912</c:v>
                </c:pt>
                <c:pt idx="14473">
                  <c:v>795.83188499545292</c:v>
                </c:pt>
                <c:pt idx="14474">
                  <c:v>813.33267340669011</c:v>
                </c:pt>
                <c:pt idx="14475">
                  <c:v>863.89855457592296</c:v>
                </c:pt>
                <c:pt idx="14476">
                  <c:v>935.60794896846528</c:v>
                </c:pt>
                <c:pt idx="14477">
                  <c:v>886.54037245240852</c:v>
                </c:pt>
                <c:pt idx="14478">
                  <c:v>1042.8759851686439</c:v>
                </c:pt>
                <c:pt idx="14479">
                  <c:v>949.55849586215209</c:v>
                </c:pt>
                <c:pt idx="14480">
                  <c:v>982.65878089023295</c:v>
                </c:pt>
                <c:pt idx="14481">
                  <c:v>889.80209002022548</c:v>
                </c:pt>
                <c:pt idx="14482">
                  <c:v>774.5619449637004</c:v>
                </c:pt>
                <c:pt idx="14483">
                  <c:v>736.85793825601172</c:v>
                </c:pt>
                <c:pt idx="14484">
                  <c:v>748.94703697002058</c:v>
                </c:pt>
                <c:pt idx="14485">
                  <c:v>921.62284144910006</c:v>
                </c:pt>
                <c:pt idx="14486">
                  <c:v>866.75201439447687</c:v>
                </c:pt>
                <c:pt idx="14487">
                  <c:v>591.79309762280604</c:v>
                </c:pt>
                <c:pt idx="14488">
                  <c:v>546.22257468126008</c:v>
                </c:pt>
                <c:pt idx="14489">
                  <c:v>774.56716770252547</c:v>
                </c:pt>
                <c:pt idx="14490">
                  <c:v>882.55803100519609</c:v>
                </c:pt>
                <c:pt idx="14491">
                  <c:v>757.4538558123254</c:v>
                </c:pt>
                <c:pt idx="14492">
                  <c:v>671.07780509489362</c:v>
                </c:pt>
                <c:pt idx="14493">
                  <c:v>672.80406467265061</c:v>
                </c:pt>
                <c:pt idx="14494">
                  <c:v>683.51336598221746</c:v>
                </c:pt>
                <c:pt idx="14495">
                  <c:v>817.07620477869636</c:v>
                </c:pt>
                <c:pt idx="14496">
                  <c:v>1062.7105747117994</c:v>
                </c:pt>
                <c:pt idx="14497">
                  <c:v>1262.2560120897704</c:v>
                </c:pt>
                <c:pt idx="14498">
                  <c:v>1665.8039442515503</c:v>
                </c:pt>
                <c:pt idx="14499">
                  <c:v>2135.8599008276951</c:v>
                </c:pt>
                <c:pt idx="14500">
                  <c:v>2280.6288422468488</c:v>
                </c:pt>
                <c:pt idx="14501">
                  <c:v>2075.134581896571</c:v>
                </c:pt>
                <c:pt idx="14502">
                  <c:v>1934.0620050975492</c:v>
                </c:pt>
                <c:pt idx="14503">
                  <c:v>2155.9607997521816</c:v>
                </c:pt>
                <c:pt idx="14504">
                  <c:v>2810.1436100217675</c:v>
                </c:pt>
                <c:pt idx="14505">
                  <c:v>3374.6850953963453</c:v>
                </c:pt>
                <c:pt idx="14506">
                  <c:v>3578.4592621487777</c:v>
                </c:pt>
                <c:pt idx="14507">
                  <c:v>2838.9997288244799</c:v>
                </c:pt>
                <c:pt idx="14508">
                  <c:v>2102.2986244601339</c:v>
                </c:pt>
                <c:pt idx="14509">
                  <c:v>1705.7458091942451</c:v>
                </c:pt>
                <c:pt idx="14510">
                  <c:v>1342.357703689662</c:v>
                </c:pt>
                <c:pt idx="14511">
                  <c:v>1156.0845117574841</c:v>
                </c:pt>
                <c:pt idx="14512">
                  <c:v>1110.8382775868006</c:v>
                </c:pt>
                <c:pt idx="14513">
                  <c:v>928.8952652867531</c:v>
                </c:pt>
                <c:pt idx="14514">
                  <c:v>851.31987067741341</c:v>
                </c:pt>
                <c:pt idx="14515">
                  <c:v>832.45359571169706</c:v>
                </c:pt>
                <c:pt idx="14516">
                  <c:v>780.61060400745157</c:v>
                </c:pt>
                <c:pt idx="14517">
                  <c:v>786.14325626787183</c:v>
                </c:pt>
                <c:pt idx="14518">
                  <c:v>886.401607625368</c:v>
                </c:pt>
                <c:pt idx="14519">
                  <c:v>883.42936936593958</c:v>
                </c:pt>
                <c:pt idx="14520">
                  <c:v>828.876503363658</c:v>
                </c:pt>
                <c:pt idx="14521">
                  <c:v>837.9812815374878</c:v>
                </c:pt>
                <c:pt idx="14522">
                  <c:v>809.83861875738717</c:v>
                </c:pt>
                <c:pt idx="14523">
                  <c:v>813.32394118689615</c:v>
                </c:pt>
                <c:pt idx="14524">
                  <c:v>984.20696476238322</c:v>
                </c:pt>
                <c:pt idx="14525">
                  <c:v>1122.7132461600543</c:v>
                </c:pt>
                <c:pt idx="14526">
                  <c:v>1186.5194353755503</c:v>
                </c:pt>
                <c:pt idx="14527">
                  <c:v>1018.4470718108083</c:v>
                </c:pt>
                <c:pt idx="14528">
                  <c:v>1033.4592435750633</c:v>
                </c:pt>
                <c:pt idx="14529">
                  <c:v>921.71939518562044</c:v>
                </c:pt>
                <c:pt idx="14530">
                  <c:v>979.67680854079595</c:v>
                </c:pt>
                <c:pt idx="14531">
                  <c:v>1177.9507033963855</c:v>
                </c:pt>
                <c:pt idx="14532">
                  <c:v>1588.5323783091185</c:v>
                </c:pt>
                <c:pt idx="14533">
                  <c:v>1823.5436831624206</c:v>
                </c:pt>
                <c:pt idx="14534">
                  <c:v>1731.9309710197911</c:v>
                </c:pt>
                <c:pt idx="14535">
                  <c:v>1488.9659290155619</c:v>
                </c:pt>
                <c:pt idx="14536">
                  <c:v>1600.8003882788269</c:v>
                </c:pt>
                <c:pt idx="14537">
                  <c:v>1808.1617420608222</c:v>
                </c:pt>
                <c:pt idx="14538">
                  <c:v>2190.0645187645459</c:v>
                </c:pt>
                <c:pt idx="14539">
                  <c:v>2491.1972763561603</c:v>
                </c:pt>
                <c:pt idx="14540">
                  <c:v>2649.9890929341664</c:v>
                </c:pt>
                <c:pt idx="14541">
                  <c:v>2252.5335381789923</c:v>
                </c:pt>
                <c:pt idx="14542">
                  <c:v>1752.0143117536434</c:v>
                </c:pt>
                <c:pt idx="14543">
                  <c:v>1516.2927836031843</c:v>
                </c:pt>
                <c:pt idx="14544">
                  <c:v>1557.9855005033046</c:v>
                </c:pt>
                <c:pt idx="14545">
                  <c:v>1643.5179604320751</c:v>
                </c:pt>
                <c:pt idx="14546">
                  <c:v>1629.8588382807211</c:v>
                </c:pt>
                <c:pt idx="14547">
                  <c:v>1689.6351122364899</c:v>
                </c:pt>
                <c:pt idx="14548">
                  <c:v>2067.2119235278651</c:v>
                </c:pt>
                <c:pt idx="14549">
                  <c:v>2582.8914813798169</c:v>
                </c:pt>
                <c:pt idx="14550">
                  <c:v>3843.2889129003497</c:v>
                </c:pt>
                <c:pt idx="14551">
                  <c:v>6131.1790824483242</c:v>
                </c:pt>
                <c:pt idx="14552">
                  <c:v>9188.013209339786</c:v>
                </c:pt>
                <c:pt idx="14553">
                  <c:v>13633.061614330014</c:v>
                </c:pt>
                <c:pt idx="14554">
                  <c:v>13519.052526114736</c:v>
                </c:pt>
                <c:pt idx="14555">
                  <c:v>11954.657453982656</c:v>
                </c:pt>
                <c:pt idx="14556">
                  <c:v>8528.0355619158981</c:v>
                </c:pt>
                <c:pt idx="14557">
                  <c:v>4756.7146934280336</c:v>
                </c:pt>
                <c:pt idx="14558">
                  <c:v>2778.96150847128</c:v>
                </c:pt>
                <c:pt idx="14559">
                  <c:v>2118.2835912899154</c:v>
                </c:pt>
                <c:pt idx="14560">
                  <c:v>1706.3080837250141</c:v>
                </c:pt>
                <c:pt idx="14561">
                  <c:v>1554.8566010105478</c:v>
                </c:pt>
                <c:pt idx="14562">
                  <c:v>1543.296224781401</c:v>
                </c:pt>
                <c:pt idx="14563">
                  <c:v>1572.1738058033138</c:v>
                </c:pt>
                <c:pt idx="14564">
                  <c:v>1519.0320630526226</c:v>
                </c:pt>
                <c:pt idx="14565">
                  <c:v>1587.8018320976503</c:v>
                </c:pt>
                <c:pt idx="14566">
                  <c:v>1853.511538219152</c:v>
                </c:pt>
                <c:pt idx="14567">
                  <c:v>1968.5631007719519</c:v>
                </c:pt>
                <c:pt idx="14568">
                  <c:v>2333.7961771854589</c:v>
                </c:pt>
                <c:pt idx="14569">
                  <c:v>2867.6476206364691</c:v>
                </c:pt>
                <c:pt idx="14570">
                  <c:v>3831.9133498508795</c:v>
                </c:pt>
                <c:pt idx="14571">
                  <c:v>6565.9579570190454</c:v>
                </c:pt>
                <c:pt idx="14572">
                  <c:v>9706.6185451787351</c:v>
                </c:pt>
                <c:pt idx="14573">
                  <c:v>10601.928166498339</c:v>
                </c:pt>
                <c:pt idx="14574">
                  <c:v>8785.1582767172404</c:v>
                </c:pt>
                <c:pt idx="14575">
                  <c:v>5211.6283200942553</c:v>
                </c:pt>
                <c:pt idx="14576">
                  <c:v>3235.4799515417194</c:v>
                </c:pt>
                <c:pt idx="14577">
                  <c:v>2234.731815929305</c:v>
                </c:pt>
                <c:pt idx="14578">
                  <c:v>1890.4146206803416</c:v>
                </c:pt>
                <c:pt idx="14579">
                  <c:v>1522.7512051128847</c:v>
                </c:pt>
                <c:pt idx="14580">
                  <c:v>1478.4883110314581</c:v>
                </c:pt>
                <c:pt idx="14581">
                  <c:v>1411.2436397054903</c:v>
                </c:pt>
                <c:pt idx="14582">
                  <c:v>1270.441336845518</c:v>
                </c:pt>
                <c:pt idx="14583">
                  <c:v>1310.3769923652255</c:v>
                </c:pt>
                <c:pt idx="14584">
                  <c:v>1583.9855372691218</c:v>
                </c:pt>
                <c:pt idx="14585">
                  <c:v>1608.9093279875285</c:v>
                </c:pt>
                <c:pt idx="14586">
                  <c:v>1600.7810918104813</c:v>
                </c:pt>
                <c:pt idx="14587">
                  <c:v>1735.0646280507474</c:v>
                </c:pt>
                <c:pt idx="14588">
                  <c:v>1727.8443650821791</c:v>
                </c:pt>
                <c:pt idx="14589">
                  <c:v>1877.5629680107056</c:v>
                </c:pt>
                <c:pt idx="14590">
                  <c:v>2062.928365710839</c:v>
                </c:pt>
                <c:pt idx="14591">
                  <c:v>2360.9853437878778</c:v>
                </c:pt>
                <c:pt idx="14592">
                  <c:v>2855.3326104113103</c:v>
                </c:pt>
                <c:pt idx="14593">
                  <c:v>3962.6130671726555</c:v>
                </c:pt>
                <c:pt idx="14594">
                  <c:v>6103.026515093019</c:v>
                </c:pt>
                <c:pt idx="14595">
                  <c:v>8065.1532514420123</c:v>
                </c:pt>
                <c:pt idx="14596">
                  <c:v>8731.7148340866006</c:v>
                </c:pt>
                <c:pt idx="14597">
                  <c:v>7404.0835910119513</c:v>
                </c:pt>
                <c:pt idx="14598">
                  <c:v>5108.7442023536496</c:v>
                </c:pt>
                <c:pt idx="14599">
                  <c:v>3979.6030204436765</c:v>
                </c:pt>
                <c:pt idx="14600">
                  <c:v>3717.6242610949348</c:v>
                </c:pt>
                <c:pt idx="14601">
                  <c:v>4001.0681684896495</c:v>
                </c:pt>
                <c:pt idx="14602">
                  <c:v>4059.0221499692293</c:v>
                </c:pt>
                <c:pt idx="14603">
                  <c:v>3600.4560218634456</c:v>
                </c:pt>
                <c:pt idx="14604">
                  <c:v>3285.6956560579347</c:v>
                </c:pt>
                <c:pt idx="14605">
                  <c:v>3164.14552397343</c:v>
                </c:pt>
                <c:pt idx="14606">
                  <c:v>3022.6286132023797</c:v>
                </c:pt>
                <c:pt idx="14607">
                  <c:v>2829.0493523068494</c:v>
                </c:pt>
                <c:pt idx="14608">
                  <c:v>2751.1314231153951</c:v>
                </c:pt>
                <c:pt idx="14609">
                  <c:v>2916.5254201915645</c:v>
                </c:pt>
                <c:pt idx="14610">
                  <c:v>2868.9139422017151</c:v>
                </c:pt>
                <c:pt idx="14611">
                  <c:v>2664.8134971296699</c:v>
                </c:pt>
                <c:pt idx="14612">
                  <c:v>2576.8040877438298</c:v>
                </c:pt>
                <c:pt idx="14613">
                  <c:v>2657.9723850025939</c:v>
                </c:pt>
                <c:pt idx="14614">
                  <c:v>2684.8737375754299</c:v>
                </c:pt>
                <c:pt idx="14615">
                  <c:v>2593.9901875761443</c:v>
                </c:pt>
                <c:pt idx="14616">
                  <c:v>2246.6528162462355</c:v>
                </c:pt>
                <c:pt idx="14617">
                  <c:v>2196.0729811935598</c:v>
                </c:pt>
                <c:pt idx="14618">
                  <c:v>2495.6551163659551</c:v>
                </c:pt>
                <c:pt idx="14619">
                  <c:v>3148.8620555799548</c:v>
                </c:pt>
                <c:pt idx="14620">
                  <c:v>3884.3347811619342</c:v>
                </c:pt>
                <c:pt idx="14621">
                  <c:v>5158.06190171055</c:v>
                </c:pt>
                <c:pt idx="14622">
                  <c:v>6805.6584856517438</c:v>
                </c:pt>
                <c:pt idx="14623">
                  <c:v>7348.9028406170692</c:v>
                </c:pt>
                <c:pt idx="14624">
                  <c:v>6192.9221895982755</c:v>
                </c:pt>
                <c:pt idx="14625">
                  <c:v>4353.3800602741812</c:v>
                </c:pt>
                <c:pt idx="14626">
                  <c:v>2961.9531793419251</c:v>
                </c:pt>
                <c:pt idx="14627">
                  <c:v>2014.9507609342647</c:v>
                </c:pt>
                <c:pt idx="14628">
                  <c:v>1767.0571263919508</c:v>
                </c:pt>
                <c:pt idx="14629">
                  <c:v>1649.4693219585802</c:v>
                </c:pt>
                <c:pt idx="14630">
                  <c:v>1601.7194410703828</c:v>
                </c:pt>
                <c:pt idx="14631">
                  <c:v>1912.6748196200492</c:v>
                </c:pt>
                <c:pt idx="14632">
                  <c:v>2137.8241843873898</c:v>
                </c:pt>
                <c:pt idx="14633">
                  <c:v>2221.7833013756549</c:v>
                </c:pt>
                <c:pt idx="14634">
                  <c:v>1998.9575700075711</c:v>
                </c:pt>
                <c:pt idx="14635">
                  <c:v>1720.4709453481494</c:v>
                </c:pt>
                <c:pt idx="14636">
                  <c:v>1552.4224458500742</c:v>
                </c:pt>
                <c:pt idx="14637">
                  <c:v>1361.1184017755379</c:v>
                </c:pt>
                <c:pt idx="14638">
                  <c:v>1214.4154746446479</c:v>
                </c:pt>
                <c:pt idx="14639">
                  <c:v>1199.6947051014092</c:v>
                </c:pt>
                <c:pt idx="14640">
                  <c:v>1283.1581537883089</c:v>
                </c:pt>
                <c:pt idx="14641">
                  <c:v>1352.0534001700844</c:v>
                </c:pt>
                <c:pt idx="14642">
                  <c:v>1235.2658519904303</c:v>
                </c:pt>
                <c:pt idx="14643">
                  <c:v>1320.8934247705006</c:v>
                </c:pt>
                <c:pt idx="14644">
                  <c:v>1195.8665550756846</c:v>
                </c:pt>
                <c:pt idx="14645">
                  <c:v>1200.2298856104073</c:v>
                </c:pt>
                <c:pt idx="14646">
                  <c:v>1305.5745790743717</c:v>
                </c:pt>
                <c:pt idx="14647">
                  <c:v>1342.325754153349</c:v>
                </c:pt>
                <c:pt idx="14648">
                  <c:v>1321.3662284085847</c:v>
                </c:pt>
                <c:pt idx="14649">
                  <c:v>1185.9973976734577</c:v>
                </c:pt>
                <c:pt idx="14650">
                  <c:v>1224.7369817763856</c:v>
                </c:pt>
                <c:pt idx="14651">
                  <c:v>1321.6778533435443</c:v>
                </c:pt>
                <c:pt idx="14652">
                  <c:v>1235.8332764606589</c:v>
                </c:pt>
                <c:pt idx="14653">
                  <c:v>1098.5851136905353</c:v>
                </c:pt>
                <c:pt idx="14654">
                  <c:v>1138.2044710252469</c:v>
                </c:pt>
                <c:pt idx="14655">
                  <c:v>1069.1275487488833</c:v>
                </c:pt>
                <c:pt idx="14656">
                  <c:v>1113.8314387643682</c:v>
                </c:pt>
                <c:pt idx="14657">
                  <c:v>1103.2321061307605</c:v>
                </c:pt>
                <c:pt idx="14658">
                  <c:v>1160.4746156570163</c:v>
                </c:pt>
                <c:pt idx="14659">
                  <c:v>1292.693589726106</c:v>
                </c:pt>
                <c:pt idx="14660">
                  <c:v>1238.0279343966029</c:v>
                </c:pt>
                <c:pt idx="14661">
                  <c:v>1253.3971299918335</c:v>
                </c:pt>
                <c:pt idx="14662">
                  <c:v>1277.6389791910206</c:v>
                </c:pt>
                <c:pt idx="14663">
                  <c:v>1207.4488163277922</c:v>
                </c:pt>
                <c:pt idx="14664">
                  <c:v>1329.710893065379</c:v>
                </c:pt>
                <c:pt idx="14665">
                  <c:v>1296.5187935527367</c:v>
                </c:pt>
                <c:pt idx="14666">
                  <c:v>1320.8691037578951</c:v>
                </c:pt>
                <c:pt idx="14667">
                  <c:v>1427.8467192751471</c:v>
                </c:pt>
                <c:pt idx="14668">
                  <c:v>1738.7067350619454</c:v>
                </c:pt>
                <c:pt idx="14669">
                  <c:v>2151.1634939128135</c:v>
                </c:pt>
                <c:pt idx="14670">
                  <c:v>3004.7381114404402</c:v>
                </c:pt>
                <c:pt idx="14671">
                  <c:v>4249.4294916887002</c:v>
                </c:pt>
                <c:pt idx="14672">
                  <c:v>7714.3130405164748</c:v>
                </c:pt>
                <c:pt idx="14673">
                  <c:v>13994.875011585314</c:v>
                </c:pt>
                <c:pt idx="14674">
                  <c:v>18986.172804637961</c:v>
                </c:pt>
                <c:pt idx="14675">
                  <c:v>20236.825817032121</c:v>
                </c:pt>
                <c:pt idx="14676">
                  <c:v>15399.987202573358</c:v>
                </c:pt>
                <c:pt idx="14677">
                  <c:v>9695.8830142980569</c:v>
                </c:pt>
                <c:pt idx="14678">
                  <c:v>5223.0347417380162</c:v>
                </c:pt>
                <c:pt idx="14679">
                  <c:v>3072.4408140034452</c:v>
                </c:pt>
                <c:pt idx="14680">
                  <c:v>2217.6320372258824</c:v>
                </c:pt>
                <c:pt idx="14681">
                  <c:v>2042.7557128736512</c:v>
                </c:pt>
                <c:pt idx="14682">
                  <c:v>2233.3029225266409</c:v>
                </c:pt>
                <c:pt idx="14683">
                  <c:v>3051.5540055643014</c:v>
                </c:pt>
                <c:pt idx="14684">
                  <c:v>3401.2046938891303</c:v>
                </c:pt>
                <c:pt idx="14685">
                  <c:v>2791.2132520148702</c:v>
                </c:pt>
                <c:pt idx="14686">
                  <c:v>2277.3279209518701</c:v>
                </c:pt>
                <c:pt idx="14687">
                  <c:v>1624.9205059397334</c:v>
                </c:pt>
                <c:pt idx="14688">
                  <c:v>1216.2850173569991</c:v>
                </c:pt>
                <c:pt idx="14689">
                  <c:v>1093.6816301668007</c:v>
                </c:pt>
                <c:pt idx="14690">
                  <c:v>946.67616355468124</c:v>
                </c:pt>
                <c:pt idx="14691">
                  <c:v>851.24499637730696</c:v>
                </c:pt>
                <c:pt idx="14692">
                  <c:v>869.206881834201</c:v>
                </c:pt>
                <c:pt idx="14693">
                  <c:v>828.57399448531703</c:v>
                </c:pt>
                <c:pt idx="14694">
                  <c:v>747.194736203822</c:v>
                </c:pt>
                <c:pt idx="14695">
                  <c:v>738.73184064275733</c:v>
                </c:pt>
                <c:pt idx="14696">
                  <c:v>748.74452060346152</c:v>
                </c:pt>
                <c:pt idx="14697">
                  <c:v>772.10110091935144</c:v>
                </c:pt>
                <c:pt idx="14698">
                  <c:v>726.08427403666735</c:v>
                </c:pt>
                <c:pt idx="14699">
                  <c:v>648.92513196859102</c:v>
                </c:pt>
                <c:pt idx="14700">
                  <c:v>683.475773993649</c:v>
                </c:pt>
                <c:pt idx="14701">
                  <c:v>691.93495761235454</c:v>
                </c:pt>
                <c:pt idx="14702">
                  <c:v>842.63922973486638</c:v>
                </c:pt>
                <c:pt idx="14703">
                  <c:v>944.47945909221778</c:v>
                </c:pt>
                <c:pt idx="14704">
                  <c:v>820.9705875601436</c:v>
                </c:pt>
                <c:pt idx="14705">
                  <c:v>911.25838225257098</c:v>
                </c:pt>
                <c:pt idx="14706">
                  <c:v>959.13135655343251</c:v>
                </c:pt>
                <c:pt idx="14707">
                  <c:v>882.78882901355496</c:v>
                </c:pt>
                <c:pt idx="14708">
                  <c:v>888.05483675390258</c:v>
                </c:pt>
                <c:pt idx="14709">
                  <c:v>794.17003019193157</c:v>
                </c:pt>
                <c:pt idx="14710">
                  <c:v>828.72774323242936</c:v>
                </c:pt>
                <c:pt idx="14711">
                  <c:v>853.22135530247556</c:v>
                </c:pt>
                <c:pt idx="14712">
                  <c:v>952.4419416825242</c:v>
                </c:pt>
                <c:pt idx="14713">
                  <c:v>1188.6762324280121</c:v>
                </c:pt>
                <c:pt idx="14714">
                  <c:v>1631.077496258273</c:v>
                </c:pt>
                <c:pt idx="14715">
                  <c:v>2083.8692698185428</c:v>
                </c:pt>
                <c:pt idx="14716">
                  <c:v>2209.3835443946841</c:v>
                </c:pt>
                <c:pt idx="14717">
                  <c:v>1692.2374711989414</c:v>
                </c:pt>
                <c:pt idx="14718">
                  <c:v>1356.6001696487924</c:v>
                </c:pt>
                <c:pt idx="14719">
                  <c:v>1271.5729427371132</c:v>
                </c:pt>
                <c:pt idx="14720">
                  <c:v>1236.7903732383861</c:v>
                </c:pt>
                <c:pt idx="14721">
                  <c:v>1276.3179888580289</c:v>
                </c:pt>
                <c:pt idx="14722">
                  <c:v>1634.3053079646734</c:v>
                </c:pt>
                <c:pt idx="14723">
                  <c:v>2382.7680669619303</c:v>
                </c:pt>
                <c:pt idx="14724">
                  <c:v>3481.5922848584732</c:v>
                </c:pt>
                <c:pt idx="14725">
                  <c:v>3232.1526422790303</c:v>
                </c:pt>
                <c:pt idx="14726">
                  <c:v>2455.5384947539692</c:v>
                </c:pt>
                <c:pt idx="14727">
                  <c:v>1631.553466485545</c:v>
                </c:pt>
                <c:pt idx="14728">
                  <c:v>1141.1975510054554</c:v>
                </c:pt>
                <c:pt idx="14729">
                  <c:v>959.12375918247403</c:v>
                </c:pt>
                <c:pt idx="14730">
                  <c:v>962.16271008893273</c:v>
                </c:pt>
                <c:pt idx="14731">
                  <c:v>857.16405875903092</c:v>
                </c:pt>
                <c:pt idx="14732">
                  <c:v>886.26125825893871</c:v>
                </c:pt>
                <c:pt idx="14733">
                  <c:v>958.36741643331118</c:v>
                </c:pt>
                <c:pt idx="14734">
                  <c:v>1120.1036172542729</c:v>
                </c:pt>
                <c:pt idx="14735">
                  <c:v>1551.8583348688412</c:v>
                </c:pt>
                <c:pt idx="14736">
                  <c:v>1925.1011807490868</c:v>
                </c:pt>
                <c:pt idx="14737">
                  <c:v>2257.4024475316537</c:v>
                </c:pt>
                <c:pt idx="14738">
                  <c:v>2280.9938586520702</c:v>
                </c:pt>
                <c:pt idx="14739">
                  <c:v>1570.1184821547276</c:v>
                </c:pt>
                <c:pt idx="14740">
                  <c:v>1056.6542537488137</c:v>
                </c:pt>
                <c:pt idx="14741">
                  <c:v>789.48830575222507</c:v>
                </c:pt>
                <c:pt idx="14742">
                  <c:v>750.14703977977001</c:v>
                </c:pt>
                <c:pt idx="14743">
                  <c:v>800.53078179079444</c:v>
                </c:pt>
                <c:pt idx="14744">
                  <c:v>744.77816092428486</c:v>
                </c:pt>
                <c:pt idx="14745">
                  <c:v>703.69755695295385</c:v>
                </c:pt>
                <c:pt idx="14746">
                  <c:v>710.92510921060898</c:v>
                </c:pt>
                <c:pt idx="14747">
                  <c:v>722.282985075586</c:v>
                </c:pt>
                <c:pt idx="14748">
                  <c:v>799.10402568249003</c:v>
                </c:pt>
                <c:pt idx="14749">
                  <c:v>948.57369353793149</c:v>
                </c:pt>
                <c:pt idx="14750">
                  <c:v>1021.5387631040716</c:v>
                </c:pt>
                <c:pt idx="14751">
                  <c:v>886.03546125855462</c:v>
                </c:pt>
                <c:pt idx="14752">
                  <c:v>677.35022731302035</c:v>
                </c:pt>
                <c:pt idx="14753">
                  <c:v>539.96502848871285</c:v>
                </c:pt>
                <c:pt idx="14754">
                  <c:v>616.91836174927994</c:v>
                </c:pt>
                <c:pt idx="14755">
                  <c:v>660.50380985131164</c:v>
                </c:pt>
                <c:pt idx="14756">
                  <c:v>603.98539150676504</c:v>
                </c:pt>
                <c:pt idx="14757">
                  <c:v>613.45496297089619</c:v>
                </c:pt>
                <c:pt idx="14758">
                  <c:v>640.62539209504052</c:v>
                </c:pt>
                <c:pt idx="14759">
                  <c:v>663.01780648561555</c:v>
                </c:pt>
                <c:pt idx="14760">
                  <c:v>729.56929168081092</c:v>
                </c:pt>
                <c:pt idx="14761">
                  <c:v>761.27142794101042</c:v>
                </c:pt>
                <c:pt idx="14762">
                  <c:v>721.93654980738165</c:v>
                </c:pt>
                <c:pt idx="14763">
                  <c:v>608.06214129544594</c:v>
                </c:pt>
                <c:pt idx="14764">
                  <c:v>590.32701204043713</c:v>
                </c:pt>
                <c:pt idx="14765">
                  <c:v>556.54944229759406</c:v>
                </c:pt>
                <c:pt idx="14766">
                  <c:v>533.96116833669953</c:v>
                </c:pt>
                <c:pt idx="14767">
                  <c:v>644.36785159141243</c:v>
                </c:pt>
                <c:pt idx="14768">
                  <c:v>554.27750336302995</c:v>
                </c:pt>
                <c:pt idx="14769">
                  <c:v>547.79544939237394</c:v>
                </c:pt>
                <c:pt idx="14770">
                  <c:v>545.73373611832199</c:v>
                </c:pt>
                <c:pt idx="14771">
                  <c:v>479.52039946175955</c:v>
                </c:pt>
                <c:pt idx="14772">
                  <c:v>472.48931825137589</c:v>
                </c:pt>
                <c:pt idx="14773">
                  <c:v>467.15963323171098</c:v>
                </c:pt>
                <c:pt idx="14774">
                  <c:v>495.50836743271094</c:v>
                </c:pt>
                <c:pt idx="14775">
                  <c:v>555.62036847055799</c:v>
                </c:pt>
                <c:pt idx="14776">
                  <c:v>520.80194881993589</c:v>
                </c:pt>
                <c:pt idx="14777">
                  <c:v>612.11688319573989</c:v>
                </c:pt>
                <c:pt idx="14778">
                  <c:v>661.0506262872002</c:v>
                </c:pt>
                <c:pt idx="14779">
                  <c:v>631.58871122553887</c:v>
                </c:pt>
                <c:pt idx="14780">
                  <c:v>656.38230729725296</c:v>
                </c:pt>
                <c:pt idx="14781">
                  <c:v>686.50834056712733</c:v>
                </c:pt>
                <c:pt idx="14782">
                  <c:v>811.47186414330986</c:v>
                </c:pt>
                <c:pt idx="14783">
                  <c:v>800.04930667761789</c:v>
                </c:pt>
                <c:pt idx="14784">
                  <c:v>758.27586834597787</c:v>
                </c:pt>
                <c:pt idx="14785">
                  <c:v>727.64969091811895</c:v>
                </c:pt>
                <c:pt idx="14786">
                  <c:v>767.28076686245481</c:v>
                </c:pt>
                <c:pt idx="14787">
                  <c:v>738.69534226430187</c:v>
                </c:pt>
                <c:pt idx="14788">
                  <c:v>886.13500413915312</c:v>
                </c:pt>
                <c:pt idx="14789">
                  <c:v>953.54805985475139</c:v>
                </c:pt>
                <c:pt idx="14790">
                  <c:v>852.51287452620841</c:v>
                </c:pt>
                <c:pt idx="14791">
                  <c:v>859.44041426899116</c:v>
                </c:pt>
                <c:pt idx="14792">
                  <c:v>700.69171719615451</c:v>
                </c:pt>
                <c:pt idx="14793">
                  <c:v>629.47155943386349</c:v>
                </c:pt>
                <c:pt idx="14794">
                  <c:v>720.61856387995272</c:v>
                </c:pt>
                <c:pt idx="14795">
                  <c:v>775.42228171853048</c:v>
                </c:pt>
                <c:pt idx="14796">
                  <c:v>718.69448963015964</c:v>
                </c:pt>
                <c:pt idx="14797">
                  <c:v>710.45844639865061</c:v>
                </c:pt>
                <c:pt idx="14798">
                  <c:v>789.19229070632946</c:v>
                </c:pt>
                <c:pt idx="14799">
                  <c:v>1165.3976788548302</c:v>
                </c:pt>
                <c:pt idx="14800">
                  <c:v>1765.2866088592866</c:v>
                </c:pt>
                <c:pt idx="14801">
                  <c:v>2533.0708527814345</c:v>
                </c:pt>
                <c:pt idx="14802">
                  <c:v>3710.7074358411905</c:v>
                </c:pt>
                <c:pt idx="14803">
                  <c:v>4405.320597324695</c:v>
                </c:pt>
                <c:pt idx="14804">
                  <c:v>4024.5888620128253</c:v>
                </c:pt>
                <c:pt idx="14805">
                  <c:v>2802.9047443388267</c:v>
                </c:pt>
                <c:pt idx="14806">
                  <c:v>1771.6284577086067</c:v>
                </c:pt>
                <c:pt idx="14807">
                  <c:v>1212.2805911279004</c:v>
                </c:pt>
                <c:pt idx="14808">
                  <c:v>1001.704911069495</c:v>
                </c:pt>
                <c:pt idx="14809">
                  <c:v>829.80905676237603</c:v>
                </c:pt>
                <c:pt idx="14810">
                  <c:v>849.78500703451846</c:v>
                </c:pt>
                <c:pt idx="14811">
                  <c:v>830.00009317552701</c:v>
                </c:pt>
                <c:pt idx="14812">
                  <c:v>800.69226571847787</c:v>
                </c:pt>
                <c:pt idx="14813">
                  <c:v>674.95493850090475</c:v>
                </c:pt>
                <c:pt idx="14814">
                  <c:v>726.37975123561353</c:v>
                </c:pt>
                <c:pt idx="14815">
                  <c:v>775.16197226388147</c:v>
                </c:pt>
                <c:pt idx="14816">
                  <c:v>844.61629717025585</c:v>
                </c:pt>
                <c:pt idx="14817">
                  <c:v>704.501364010251</c:v>
                </c:pt>
                <c:pt idx="14818">
                  <c:v>591.27749070276855</c:v>
                </c:pt>
                <c:pt idx="14819">
                  <c:v>686.0239111246857</c:v>
                </c:pt>
                <c:pt idx="14820">
                  <c:v>659.93518709578188</c:v>
                </c:pt>
                <c:pt idx="14821">
                  <c:v>662.62341089684185</c:v>
                </c:pt>
                <c:pt idx="14822">
                  <c:v>773.38410152719302</c:v>
                </c:pt>
                <c:pt idx="14823">
                  <c:v>789.34193014539744</c:v>
                </c:pt>
                <c:pt idx="14824">
                  <c:v>713.43713507600364</c:v>
                </c:pt>
                <c:pt idx="14825">
                  <c:v>692.61406519646357</c:v>
                </c:pt>
                <c:pt idx="14826">
                  <c:v>631.96886812461912</c:v>
                </c:pt>
                <c:pt idx="14827">
                  <c:v>650.10858260111831</c:v>
                </c:pt>
                <c:pt idx="14828">
                  <c:v>591.70782065836852</c:v>
                </c:pt>
                <c:pt idx="14829">
                  <c:v>643.78548386943498</c:v>
                </c:pt>
                <c:pt idx="14830">
                  <c:v>757.32942745850642</c:v>
                </c:pt>
                <c:pt idx="14831">
                  <c:v>858.65493846524839</c:v>
                </c:pt>
                <c:pt idx="14832">
                  <c:v>991.83903847747149</c:v>
                </c:pt>
                <c:pt idx="14833">
                  <c:v>985.27972474457897</c:v>
                </c:pt>
                <c:pt idx="14834">
                  <c:v>1099.8062981273979</c:v>
                </c:pt>
                <c:pt idx="14835">
                  <c:v>1158.9857688368554</c:v>
                </c:pt>
                <c:pt idx="14836">
                  <c:v>1016.8463802456965</c:v>
                </c:pt>
                <c:pt idx="14837">
                  <c:v>870.01417319149391</c:v>
                </c:pt>
                <c:pt idx="14838">
                  <c:v>820.62589418486345</c:v>
                </c:pt>
                <c:pt idx="14839">
                  <c:v>793.3192114930971</c:v>
                </c:pt>
                <c:pt idx="14840">
                  <c:v>725.05640304455369</c:v>
                </c:pt>
                <c:pt idx="14841">
                  <c:v>854.87466849600207</c:v>
                </c:pt>
                <c:pt idx="14842">
                  <c:v>789.88123193990236</c:v>
                </c:pt>
                <c:pt idx="14843">
                  <c:v>880.5654998709108</c:v>
                </c:pt>
                <c:pt idx="14844">
                  <c:v>957.52290647097857</c:v>
                </c:pt>
                <c:pt idx="14845">
                  <c:v>836.56508972235588</c:v>
                </c:pt>
                <c:pt idx="14846">
                  <c:v>761.89565032927806</c:v>
                </c:pt>
                <c:pt idx="14847">
                  <c:v>833.77172486748862</c:v>
                </c:pt>
                <c:pt idx="14848">
                  <c:v>946.8592468104365</c:v>
                </c:pt>
                <c:pt idx="14849">
                  <c:v>745.54401177781176</c:v>
                </c:pt>
                <c:pt idx="14850">
                  <c:v>785.22184483404624</c:v>
                </c:pt>
                <c:pt idx="14851">
                  <c:v>935.65786186278035</c:v>
                </c:pt>
                <c:pt idx="14852">
                  <c:v>817.62509481983761</c:v>
                </c:pt>
                <c:pt idx="14853">
                  <c:v>767.63611159606307</c:v>
                </c:pt>
                <c:pt idx="14854">
                  <c:v>845.85966882855462</c:v>
                </c:pt>
                <c:pt idx="14855">
                  <c:v>795.72584824224737</c:v>
                </c:pt>
                <c:pt idx="14856">
                  <c:v>852.74422942068145</c:v>
                </c:pt>
                <c:pt idx="14857">
                  <c:v>818.08004694481292</c:v>
                </c:pt>
                <c:pt idx="14858">
                  <c:v>744.02979918698315</c:v>
                </c:pt>
                <c:pt idx="14859">
                  <c:v>626.35380275488228</c:v>
                </c:pt>
                <c:pt idx="14860">
                  <c:v>702.76687710867941</c:v>
                </c:pt>
                <c:pt idx="14861">
                  <c:v>857.05482427816514</c:v>
                </c:pt>
                <c:pt idx="14862">
                  <c:v>791.45676445809499</c:v>
                </c:pt>
                <c:pt idx="14863">
                  <c:v>829.07788004282554</c:v>
                </c:pt>
                <c:pt idx="14864">
                  <c:v>792.73541227201997</c:v>
                </c:pt>
                <c:pt idx="14865">
                  <c:v>895.2769344590522</c:v>
                </c:pt>
                <c:pt idx="14866">
                  <c:v>916.12859610597957</c:v>
                </c:pt>
                <c:pt idx="14867">
                  <c:v>1049.1897553267243</c:v>
                </c:pt>
                <c:pt idx="14868">
                  <c:v>879.34821757559132</c:v>
                </c:pt>
                <c:pt idx="14869">
                  <c:v>899.60281634156638</c:v>
                </c:pt>
                <c:pt idx="14870">
                  <c:v>818.94237899344046</c:v>
                </c:pt>
                <c:pt idx="14871">
                  <c:v>779.98368866388012</c:v>
                </c:pt>
                <c:pt idx="14872">
                  <c:v>809.44757256679452</c:v>
                </c:pt>
                <c:pt idx="14873">
                  <c:v>842.18628209388442</c:v>
                </c:pt>
                <c:pt idx="14874">
                  <c:v>644.18675780720548</c:v>
                </c:pt>
                <c:pt idx="14875">
                  <c:v>598.90299586950653</c:v>
                </c:pt>
                <c:pt idx="14876">
                  <c:v>849.15189694477954</c:v>
                </c:pt>
                <c:pt idx="14877">
                  <c:v>909.6875655295031</c:v>
                </c:pt>
                <c:pt idx="14878">
                  <c:v>863.92133301266983</c:v>
                </c:pt>
                <c:pt idx="14879">
                  <c:v>860.37344381569687</c:v>
                </c:pt>
                <c:pt idx="14880">
                  <c:v>818.58005953409645</c:v>
                </c:pt>
                <c:pt idx="14881">
                  <c:v>793.2301444051659</c:v>
                </c:pt>
                <c:pt idx="14882">
                  <c:v>762.63913968291047</c:v>
                </c:pt>
                <c:pt idx="14883">
                  <c:v>849.99266739953509</c:v>
                </c:pt>
                <c:pt idx="14884">
                  <c:v>963.0394210608174</c:v>
                </c:pt>
                <c:pt idx="14885">
                  <c:v>924.42536832447001</c:v>
                </c:pt>
                <c:pt idx="14886">
                  <c:v>881.43448936026653</c:v>
                </c:pt>
                <c:pt idx="14887">
                  <c:v>866.48382560521839</c:v>
                </c:pt>
                <c:pt idx="14888">
                  <c:v>933.80696688475439</c:v>
                </c:pt>
                <c:pt idx="14889">
                  <c:v>1034.4991875466105</c:v>
                </c:pt>
                <c:pt idx="14890">
                  <c:v>988.04315355431243</c:v>
                </c:pt>
                <c:pt idx="14891">
                  <c:v>1115.3412101464633</c:v>
                </c:pt>
                <c:pt idx="14892">
                  <c:v>1289.422910887977</c:v>
                </c:pt>
                <c:pt idx="14893">
                  <c:v>1513.5579666774222</c:v>
                </c:pt>
                <c:pt idx="14894">
                  <c:v>1659.2400106463501</c:v>
                </c:pt>
                <c:pt idx="14895">
                  <c:v>1629.3876302369285</c:v>
                </c:pt>
                <c:pt idx="14896">
                  <c:v>1587.675205375825</c:v>
                </c:pt>
                <c:pt idx="14897">
                  <c:v>1503.2114919503242</c:v>
                </c:pt>
                <c:pt idx="14898">
                  <c:v>1424.6558107874057</c:v>
                </c:pt>
                <c:pt idx="14899">
                  <c:v>1521.7420256324672</c:v>
                </c:pt>
                <c:pt idx="14900">
                  <c:v>1472.5803255705155</c:v>
                </c:pt>
                <c:pt idx="14901">
                  <c:v>1268.5677422563435</c:v>
                </c:pt>
                <c:pt idx="14902">
                  <c:v>1268.523084497067</c:v>
                </c:pt>
                <c:pt idx="14903">
                  <c:v>1254.3991330286869</c:v>
                </c:pt>
                <c:pt idx="14904">
                  <c:v>1177.7843502606199</c:v>
                </c:pt>
                <c:pt idx="14905">
                  <c:v>1291.8531207784808</c:v>
                </c:pt>
                <c:pt idx="14906">
                  <c:v>1380.0940529142488</c:v>
                </c:pt>
                <c:pt idx="14907">
                  <c:v>1552.6244023714094</c:v>
                </c:pt>
                <c:pt idx="14908">
                  <c:v>1515.8150092002525</c:v>
                </c:pt>
                <c:pt idx="14909">
                  <c:v>1654.6545838282102</c:v>
                </c:pt>
                <c:pt idx="14910">
                  <c:v>2067.3719176102595</c:v>
                </c:pt>
                <c:pt idx="14911">
                  <c:v>2890.2470917350865</c:v>
                </c:pt>
                <c:pt idx="14912">
                  <c:v>4935.4499829661399</c:v>
                </c:pt>
                <c:pt idx="14913">
                  <c:v>9634.3958615514402</c:v>
                </c:pt>
                <c:pt idx="14914">
                  <c:v>15379.004846723448</c:v>
                </c:pt>
                <c:pt idx="14915">
                  <c:v>19283.137393172932</c:v>
                </c:pt>
                <c:pt idx="14916">
                  <c:v>16758.676620983275</c:v>
                </c:pt>
                <c:pt idx="14917">
                  <c:v>11737.61951413122</c:v>
                </c:pt>
                <c:pt idx="14918">
                  <c:v>6683.6425381627942</c:v>
                </c:pt>
                <c:pt idx="14919">
                  <c:v>3726.7858567155804</c:v>
                </c:pt>
                <c:pt idx="14920">
                  <c:v>2587.1215596442626</c:v>
                </c:pt>
                <c:pt idx="14921">
                  <c:v>2213.2133017386705</c:v>
                </c:pt>
                <c:pt idx="14922">
                  <c:v>1853.3680906947909</c:v>
                </c:pt>
                <c:pt idx="14923">
                  <c:v>1578.3611952185918</c:v>
                </c:pt>
                <c:pt idx="14924">
                  <c:v>1624.5920384329302</c:v>
                </c:pt>
                <c:pt idx="14925">
                  <c:v>1661.4909933976037</c:v>
                </c:pt>
                <c:pt idx="14926">
                  <c:v>1404.4427672176057</c:v>
                </c:pt>
                <c:pt idx="14927">
                  <c:v>1359.6145568543707</c:v>
                </c:pt>
                <c:pt idx="14928">
                  <c:v>1333.1214634192902</c:v>
                </c:pt>
                <c:pt idx="14929">
                  <c:v>1236.0741605481749</c:v>
                </c:pt>
                <c:pt idx="14930">
                  <c:v>1108.3635328774294</c:v>
                </c:pt>
                <c:pt idx="14931">
                  <c:v>1132.530884654291</c:v>
                </c:pt>
                <c:pt idx="14932">
                  <c:v>1195.8544547091158</c:v>
                </c:pt>
                <c:pt idx="14933">
                  <c:v>1053.7306273678525</c:v>
                </c:pt>
                <c:pt idx="14934">
                  <c:v>1049.2086281044826</c:v>
                </c:pt>
                <c:pt idx="14935">
                  <c:v>1200.6798950713387</c:v>
                </c:pt>
                <c:pt idx="14936">
                  <c:v>1410.4378375628239</c:v>
                </c:pt>
                <c:pt idx="14937">
                  <c:v>1494.7250715679293</c:v>
                </c:pt>
                <c:pt idx="14938">
                  <c:v>1509.1060326250281</c:v>
                </c:pt>
                <c:pt idx="14939">
                  <c:v>1572.7936480377548</c:v>
                </c:pt>
                <c:pt idx="14940">
                  <c:v>1662.2103596082638</c:v>
                </c:pt>
                <c:pt idx="14941">
                  <c:v>1604.5047479931247</c:v>
                </c:pt>
                <c:pt idx="14942">
                  <c:v>1668.6860474594112</c:v>
                </c:pt>
                <c:pt idx="14943">
                  <c:v>1879.4426510489302</c:v>
                </c:pt>
                <c:pt idx="14944">
                  <c:v>1827.2588210972742</c:v>
                </c:pt>
                <c:pt idx="14945">
                  <c:v>1620.5569757701837</c:v>
                </c:pt>
                <c:pt idx="14946">
                  <c:v>1612.5768146999849</c:v>
                </c:pt>
                <c:pt idx="14947">
                  <c:v>1622.948376938594</c:v>
                </c:pt>
                <c:pt idx="14948">
                  <c:v>1787.6924746626278</c:v>
                </c:pt>
                <c:pt idx="14949">
                  <c:v>1921.4279952881589</c:v>
                </c:pt>
                <c:pt idx="14950">
                  <c:v>1964.8030449812056</c:v>
                </c:pt>
                <c:pt idx="14951">
                  <c:v>2121.2742502839847</c:v>
                </c:pt>
                <c:pt idx="14952">
                  <c:v>2517.9968878303948</c:v>
                </c:pt>
                <c:pt idx="14953">
                  <c:v>2999.0070225938098</c:v>
                </c:pt>
                <c:pt idx="14954">
                  <c:v>3522.9503162844694</c:v>
                </c:pt>
                <c:pt idx="14955">
                  <c:v>3414.7018671446954</c:v>
                </c:pt>
                <c:pt idx="14956">
                  <c:v>3596.3401316122145</c:v>
                </c:pt>
                <c:pt idx="14957">
                  <c:v>3831.9795503617402</c:v>
                </c:pt>
                <c:pt idx="14958">
                  <c:v>4217.9256563336257</c:v>
                </c:pt>
                <c:pt idx="14959">
                  <c:v>4523.0586230000099</c:v>
                </c:pt>
                <c:pt idx="14960">
                  <c:v>5019.08821430222</c:v>
                </c:pt>
                <c:pt idx="14961">
                  <c:v>5536.9056694282453</c:v>
                </c:pt>
                <c:pt idx="14962">
                  <c:v>5798.7748551445056</c:v>
                </c:pt>
                <c:pt idx="14963">
                  <c:v>5647.854657144595</c:v>
                </c:pt>
                <c:pt idx="14964">
                  <c:v>5999.2547463298451</c:v>
                </c:pt>
                <c:pt idx="14965">
                  <c:v>6417.7394075590546</c:v>
                </c:pt>
                <c:pt idx="14966">
                  <c:v>7244.6383052842066</c:v>
                </c:pt>
                <c:pt idx="14967">
                  <c:v>7956.3629601798621</c:v>
                </c:pt>
                <c:pt idx="14968">
                  <c:v>8793.4511704465367</c:v>
                </c:pt>
                <c:pt idx="14969">
                  <c:v>9522.9758177442964</c:v>
                </c:pt>
                <c:pt idx="14970">
                  <c:v>10366.292400475064</c:v>
                </c:pt>
                <c:pt idx="14971">
                  <c:v>10784.849363407291</c:v>
                </c:pt>
                <c:pt idx="14972">
                  <c:v>10758.048153197493</c:v>
                </c:pt>
                <c:pt idx="14973">
                  <c:v>10814.938320703242</c:v>
                </c:pt>
                <c:pt idx="14974">
                  <c:v>10625.264205441126</c:v>
                </c:pt>
                <c:pt idx="14975">
                  <c:v>10283.373125236205</c:v>
                </c:pt>
                <c:pt idx="14976">
                  <c:v>9898.4066573008931</c:v>
                </c:pt>
                <c:pt idx="14977">
                  <c:v>9276.3174517140305</c:v>
                </c:pt>
                <c:pt idx="14978">
                  <c:v>8544.7322114450344</c:v>
                </c:pt>
                <c:pt idx="14979">
                  <c:v>7930.6037302479454</c:v>
                </c:pt>
                <c:pt idx="14980">
                  <c:v>6884.9722111383553</c:v>
                </c:pt>
                <c:pt idx="14981">
                  <c:v>6148.1263516139643</c:v>
                </c:pt>
                <c:pt idx="14982">
                  <c:v>5590.728339896441</c:v>
                </c:pt>
                <c:pt idx="14983">
                  <c:v>5094.9110839102104</c:v>
                </c:pt>
                <c:pt idx="14984">
                  <c:v>4900.0663069737257</c:v>
                </c:pt>
                <c:pt idx="14985">
                  <c:v>4714.6249851853736</c:v>
                </c:pt>
                <c:pt idx="14986">
                  <c:v>4386.1026635766848</c:v>
                </c:pt>
                <c:pt idx="14987">
                  <c:v>4096.1870932070251</c:v>
                </c:pt>
                <c:pt idx="14988">
                  <c:v>3993.4537577247297</c:v>
                </c:pt>
                <c:pt idx="14989">
                  <c:v>3983.5247287655948</c:v>
                </c:pt>
                <c:pt idx="14990">
                  <c:v>3743.1352805297843</c:v>
                </c:pt>
                <c:pt idx="14991">
                  <c:v>3465.7709571963996</c:v>
                </c:pt>
                <c:pt idx="14992">
                  <c:v>3347.8242006662645</c:v>
                </c:pt>
                <c:pt idx="14993">
                  <c:v>3138.0160618167502</c:v>
                </c:pt>
                <c:pt idx="14994">
                  <c:v>2743.7595873409841</c:v>
                </c:pt>
                <c:pt idx="14995">
                  <c:v>2621.0137364429647</c:v>
                </c:pt>
                <c:pt idx="14996">
                  <c:v>2402.5144051751699</c:v>
                </c:pt>
                <c:pt idx="14997">
                  <c:v>2429.6592764812362</c:v>
                </c:pt>
                <c:pt idx="14998">
                  <c:v>2244.4830711871659</c:v>
                </c:pt>
                <c:pt idx="14999">
                  <c:v>1976.2438134241306</c:v>
                </c:pt>
                <c:pt idx="15000">
                  <c:v>1841.8368185981799</c:v>
                </c:pt>
                <c:pt idx="15001">
                  <c:v>1648.8128805923225</c:v>
                </c:pt>
                <c:pt idx="15002">
                  <c:v>1591.9802446592141</c:v>
                </c:pt>
                <c:pt idx="15003">
                  <c:v>1638.6113715365052</c:v>
                </c:pt>
                <c:pt idx="15004">
                  <c:v>1596.6510604518103</c:v>
                </c:pt>
                <c:pt idx="15005">
                  <c:v>1506.899105294558</c:v>
                </c:pt>
                <c:pt idx="15006">
                  <c:v>1412.2242734859635</c:v>
                </c:pt>
                <c:pt idx="15007">
                  <c:v>1472.1151750301028</c:v>
                </c:pt>
                <c:pt idx="15008">
                  <c:v>1515.9058361763148</c:v>
                </c:pt>
                <c:pt idx="15009">
                  <c:v>1696.9068488556682</c:v>
                </c:pt>
                <c:pt idx="15010">
                  <c:v>1640.7178328364535</c:v>
                </c:pt>
                <c:pt idx="15011">
                  <c:v>1506.8688610979184</c:v>
                </c:pt>
                <c:pt idx="15012">
                  <c:v>1410.2760617448967</c:v>
                </c:pt>
                <c:pt idx="15013">
                  <c:v>1179.828232866952</c:v>
                </c:pt>
                <c:pt idx="15014">
                  <c:v>1124.9533597912421</c:v>
                </c:pt>
                <c:pt idx="15015">
                  <c:v>1269.2456244670625</c:v>
                </c:pt>
                <c:pt idx="15016">
                  <c:v>1287.0348677830802</c:v>
                </c:pt>
                <c:pt idx="15017">
                  <c:v>1292.8982304628885</c:v>
                </c:pt>
                <c:pt idx="15018">
                  <c:v>1183.5983233059619</c:v>
                </c:pt>
                <c:pt idx="15019">
                  <c:v>1115.0148788132906</c:v>
                </c:pt>
                <c:pt idx="15020">
                  <c:v>1005.9233702583549</c:v>
                </c:pt>
                <c:pt idx="15021">
                  <c:v>1047.3425234390138</c:v>
                </c:pt>
                <c:pt idx="15022">
                  <c:v>1159.0872660907735</c:v>
                </c:pt>
                <c:pt idx="15023">
                  <c:v>1200.0653268860995</c:v>
                </c:pt>
                <c:pt idx="15024">
                  <c:v>1222.3065405975253</c:v>
                </c:pt>
                <c:pt idx="15025">
                  <c:v>1129.5868287856354</c:v>
                </c:pt>
                <c:pt idx="15026">
                  <c:v>1177.5187017353965</c:v>
                </c:pt>
                <c:pt idx="15027">
                  <c:v>1284.7551767019499</c:v>
                </c:pt>
                <c:pt idx="15028">
                  <c:v>1276.8505258546825</c:v>
                </c:pt>
                <c:pt idx="15029">
                  <c:v>1361.5588303139605</c:v>
                </c:pt>
                <c:pt idx="15030">
                  <c:v>1091.6854730725192</c:v>
                </c:pt>
                <c:pt idx="15031">
                  <c:v>1201.2550858887048</c:v>
                </c:pt>
                <c:pt idx="15032">
                  <c:v>1272.9199884743048</c:v>
                </c:pt>
                <c:pt idx="15033">
                  <c:v>1221.6616722849562</c:v>
                </c:pt>
                <c:pt idx="15034">
                  <c:v>1163.2498545935628</c:v>
                </c:pt>
                <c:pt idx="15035">
                  <c:v>1193.5859518058448</c:v>
                </c:pt>
                <c:pt idx="15036">
                  <c:v>1398.2010959411991</c:v>
                </c:pt>
                <c:pt idx="15037">
                  <c:v>1494.2318459059661</c:v>
                </c:pt>
                <c:pt idx="15038">
                  <c:v>1857.6849164294404</c:v>
                </c:pt>
                <c:pt idx="15039">
                  <c:v>2574.5114114887301</c:v>
                </c:pt>
                <c:pt idx="15040">
                  <c:v>2968.0470717662843</c:v>
                </c:pt>
                <c:pt idx="15041">
                  <c:v>2664.7480132538649</c:v>
                </c:pt>
                <c:pt idx="15042">
                  <c:v>2197.6633024249295</c:v>
                </c:pt>
                <c:pt idx="15043">
                  <c:v>1859.56181744368</c:v>
                </c:pt>
                <c:pt idx="15044">
                  <c:v>1580.0853277017829</c:v>
                </c:pt>
                <c:pt idx="15045">
                  <c:v>1386.1718996101306</c:v>
                </c:pt>
                <c:pt idx="15046">
                  <c:v>1392.2402071564532</c:v>
                </c:pt>
                <c:pt idx="15047">
                  <c:v>1357.6487370521222</c:v>
                </c:pt>
                <c:pt idx="15048">
                  <c:v>1252.7195299331004</c:v>
                </c:pt>
                <c:pt idx="15049">
                  <c:v>1157.2176265218968</c:v>
                </c:pt>
                <c:pt idx="15050">
                  <c:v>1112.0250267699662</c:v>
                </c:pt>
                <c:pt idx="15051">
                  <c:v>980.59391582253465</c:v>
                </c:pt>
                <c:pt idx="15052">
                  <c:v>1053.857137262512</c:v>
                </c:pt>
                <c:pt idx="15053">
                  <c:v>974.37110902321149</c:v>
                </c:pt>
                <c:pt idx="15054">
                  <c:v>894.01983486143979</c:v>
                </c:pt>
                <c:pt idx="15055">
                  <c:v>826.11886792957046</c:v>
                </c:pt>
                <c:pt idx="15056">
                  <c:v>844.33716614066702</c:v>
                </c:pt>
                <c:pt idx="15057">
                  <c:v>823.35608020571328</c:v>
                </c:pt>
                <c:pt idx="15058">
                  <c:v>746.85150149830099</c:v>
                </c:pt>
                <c:pt idx="15059">
                  <c:v>818.2650368880694</c:v>
                </c:pt>
                <c:pt idx="15060">
                  <c:v>907.44880247497076</c:v>
                </c:pt>
                <c:pt idx="15061">
                  <c:v>946.78036382442201</c:v>
                </c:pt>
                <c:pt idx="15062">
                  <c:v>1003.141679730955</c:v>
                </c:pt>
                <c:pt idx="15063">
                  <c:v>1081.3286358794214</c:v>
                </c:pt>
                <c:pt idx="15064">
                  <c:v>629.32706367190758</c:v>
                </c:pt>
                <c:pt idx="15065">
                  <c:v>807.81893836910047</c:v>
                </c:pt>
                <c:pt idx="15066">
                  <c:v>982.27740538217711</c:v>
                </c:pt>
                <c:pt idx="15067">
                  <c:v>768.40865361163651</c:v>
                </c:pt>
                <c:pt idx="15068">
                  <c:v>651.13542008511706</c:v>
                </c:pt>
                <c:pt idx="15069">
                  <c:v>684.417060261551</c:v>
                </c:pt>
                <c:pt idx="15070">
                  <c:v>788.18394437747759</c:v>
                </c:pt>
                <c:pt idx="15071">
                  <c:v>910.5726543156743</c:v>
                </c:pt>
                <c:pt idx="15072">
                  <c:v>963.16850793028493</c:v>
                </c:pt>
                <c:pt idx="15073">
                  <c:v>1078.0606770329296</c:v>
                </c:pt>
                <c:pt idx="15074">
                  <c:v>943.38051902430777</c:v>
                </c:pt>
                <c:pt idx="15075">
                  <c:v>899.29488365238763</c:v>
                </c:pt>
                <c:pt idx="15076">
                  <c:v>793.38031275361175</c:v>
                </c:pt>
                <c:pt idx="15077">
                  <c:v>669.5173565560865</c:v>
                </c:pt>
                <c:pt idx="15078">
                  <c:v>716.90107216194008</c:v>
                </c:pt>
                <c:pt idx="15079">
                  <c:v>795.51514765754746</c:v>
                </c:pt>
                <c:pt idx="15080">
                  <c:v>762.59771417908939</c:v>
                </c:pt>
                <c:pt idx="15081">
                  <c:v>919.69936368254548</c:v>
                </c:pt>
                <c:pt idx="15082">
                  <c:v>948.63053499859802</c:v>
                </c:pt>
                <c:pt idx="15083">
                  <c:v>818.24823829667844</c:v>
                </c:pt>
                <c:pt idx="15084">
                  <c:v>850.60508945550032</c:v>
                </c:pt>
                <c:pt idx="15085">
                  <c:v>813.91246862062849</c:v>
                </c:pt>
                <c:pt idx="15086">
                  <c:v>798.90726789462008</c:v>
                </c:pt>
                <c:pt idx="15087">
                  <c:v>911.36380322586103</c:v>
                </c:pt>
                <c:pt idx="15088">
                  <c:v>883.32009186287792</c:v>
                </c:pt>
                <c:pt idx="15089">
                  <c:v>754.88670197131091</c:v>
                </c:pt>
                <c:pt idx="15090">
                  <c:v>859.18911225787394</c:v>
                </c:pt>
                <c:pt idx="15091">
                  <c:v>861.17668816954995</c:v>
                </c:pt>
                <c:pt idx="15092">
                  <c:v>766.28074473536947</c:v>
                </c:pt>
                <c:pt idx="15093">
                  <c:v>781.8883237909306</c:v>
                </c:pt>
                <c:pt idx="15094">
                  <c:v>747.63724624872395</c:v>
                </c:pt>
                <c:pt idx="15095">
                  <c:v>826.04451054664605</c:v>
                </c:pt>
                <c:pt idx="15096">
                  <c:v>867.9842701458789</c:v>
                </c:pt>
                <c:pt idx="15097">
                  <c:v>948.77401249117008</c:v>
                </c:pt>
                <c:pt idx="15098">
                  <c:v>845.7401810218671</c:v>
                </c:pt>
                <c:pt idx="15099">
                  <c:v>652.85086992002402</c:v>
                </c:pt>
                <c:pt idx="15100">
                  <c:v>555.57358928853296</c:v>
                </c:pt>
                <c:pt idx="15101">
                  <c:v>662.16612250100957</c:v>
                </c:pt>
                <c:pt idx="15102">
                  <c:v>804.48057924920454</c:v>
                </c:pt>
                <c:pt idx="15103">
                  <c:v>876.41828096785957</c:v>
                </c:pt>
                <c:pt idx="15104">
                  <c:v>872.427136779477</c:v>
                </c:pt>
                <c:pt idx="15105">
                  <c:v>867.13584837156338</c:v>
                </c:pt>
                <c:pt idx="15106">
                  <c:v>848.63193118898312</c:v>
                </c:pt>
                <c:pt idx="15107">
                  <c:v>839.61615042927292</c:v>
                </c:pt>
                <c:pt idx="15108">
                  <c:v>824.09601577300089</c:v>
                </c:pt>
                <c:pt idx="15109">
                  <c:v>727.51222010103004</c:v>
                </c:pt>
                <c:pt idx="15110">
                  <c:v>643.54863888102557</c:v>
                </c:pt>
                <c:pt idx="15111">
                  <c:v>719.63302319780803</c:v>
                </c:pt>
                <c:pt idx="15112">
                  <c:v>695.95358637647155</c:v>
                </c:pt>
                <c:pt idx="15113">
                  <c:v>664.98507402501002</c:v>
                </c:pt>
                <c:pt idx="15114">
                  <c:v>824.98740816475765</c:v>
                </c:pt>
                <c:pt idx="15115">
                  <c:v>850.99623601739643</c:v>
                </c:pt>
                <c:pt idx="15116">
                  <c:v>589.12668772972688</c:v>
                </c:pt>
                <c:pt idx="15117">
                  <c:v>669.25472793626045</c:v>
                </c:pt>
                <c:pt idx="15118">
                  <c:v>608.21630357085894</c:v>
                </c:pt>
                <c:pt idx="15119">
                  <c:v>672.39889241072547</c:v>
                </c:pt>
                <c:pt idx="15120">
                  <c:v>760.08231847402612</c:v>
                </c:pt>
                <c:pt idx="15121">
                  <c:v>847.64091785198491</c:v>
                </c:pt>
                <c:pt idx="15122">
                  <c:v>611.5239889183481</c:v>
                </c:pt>
                <c:pt idx="15123">
                  <c:v>621.04621052052403</c:v>
                </c:pt>
                <c:pt idx="15124">
                  <c:v>685.09471321152773</c:v>
                </c:pt>
                <c:pt idx="15125">
                  <c:v>688.36546864277705</c:v>
                </c:pt>
                <c:pt idx="15126">
                  <c:v>799.88302556865335</c:v>
                </c:pt>
                <c:pt idx="15127">
                  <c:v>723.31978647848757</c:v>
                </c:pt>
                <c:pt idx="15128">
                  <c:v>643.54385089305447</c:v>
                </c:pt>
                <c:pt idx="15129">
                  <c:v>687.8107238550831</c:v>
                </c:pt>
                <c:pt idx="15130">
                  <c:v>638.00477404909793</c:v>
                </c:pt>
                <c:pt idx="15131">
                  <c:v>661.50540803142405</c:v>
                </c:pt>
                <c:pt idx="15132">
                  <c:v>709.20896508749945</c:v>
                </c:pt>
                <c:pt idx="15133">
                  <c:v>751.12847860430088</c:v>
                </c:pt>
                <c:pt idx="15134">
                  <c:v>720.2966991431374</c:v>
                </c:pt>
                <c:pt idx="15135">
                  <c:v>863.96178172460236</c:v>
                </c:pt>
                <c:pt idx="15136">
                  <c:v>830.46281295626397</c:v>
                </c:pt>
                <c:pt idx="15137">
                  <c:v>772.8790819072758</c:v>
                </c:pt>
                <c:pt idx="15138">
                  <c:v>798.33396117065536</c:v>
                </c:pt>
                <c:pt idx="15139">
                  <c:v>746.68108391195551</c:v>
                </c:pt>
                <c:pt idx="15140">
                  <c:v>701.23295034319267</c:v>
                </c:pt>
                <c:pt idx="15141">
                  <c:v>727.05297410051116</c:v>
                </c:pt>
                <c:pt idx="15142">
                  <c:v>685.08591312061151</c:v>
                </c:pt>
                <c:pt idx="15143">
                  <c:v>641.50499236099199</c:v>
                </c:pt>
                <c:pt idx="15144">
                  <c:v>737.39157615881015</c:v>
                </c:pt>
                <c:pt idx="15145">
                  <c:v>791.64163292265334</c:v>
                </c:pt>
                <c:pt idx="15146">
                  <c:v>950.2920405283985</c:v>
                </c:pt>
                <c:pt idx="15147">
                  <c:v>834.99789730743998</c:v>
                </c:pt>
                <c:pt idx="15148">
                  <c:v>795.39322907244343</c:v>
                </c:pt>
                <c:pt idx="15149">
                  <c:v>957.96231066203597</c:v>
                </c:pt>
                <c:pt idx="15150">
                  <c:v>1032.3716772031585</c:v>
                </c:pt>
                <c:pt idx="15151">
                  <c:v>1030.3029009215575</c:v>
                </c:pt>
                <c:pt idx="15152">
                  <c:v>897.66590513067604</c:v>
                </c:pt>
                <c:pt idx="15153">
                  <c:v>973.27433801877885</c:v>
                </c:pt>
                <c:pt idx="15154">
                  <c:v>1055.2167455074041</c:v>
                </c:pt>
                <c:pt idx="15155">
                  <c:v>897.76652657948671</c:v>
                </c:pt>
                <c:pt idx="15156">
                  <c:v>878.96421127892643</c:v>
                </c:pt>
                <c:pt idx="15157">
                  <c:v>1057.6448103420385</c:v>
                </c:pt>
                <c:pt idx="15158">
                  <c:v>1354.9725028483895</c:v>
                </c:pt>
                <c:pt idx="15159">
                  <c:v>1406.8673219656062</c:v>
                </c:pt>
                <c:pt idx="15160">
                  <c:v>1193.0979588307468</c:v>
                </c:pt>
                <c:pt idx="15161">
                  <c:v>1114.192281470361</c:v>
                </c:pt>
                <c:pt idx="15162">
                  <c:v>976.76130127674753</c:v>
                </c:pt>
                <c:pt idx="15163">
                  <c:v>812.30002926007353</c:v>
                </c:pt>
                <c:pt idx="15164">
                  <c:v>776.67702748122076</c:v>
                </c:pt>
                <c:pt idx="15165">
                  <c:v>762.89237350269946</c:v>
                </c:pt>
                <c:pt idx="15166">
                  <c:v>771.19366472900003</c:v>
                </c:pt>
                <c:pt idx="15167">
                  <c:v>861.55896929827099</c:v>
                </c:pt>
                <c:pt idx="15168">
                  <c:v>803.0991498083705</c:v>
                </c:pt>
                <c:pt idx="15169">
                  <c:v>768.23735788057115</c:v>
                </c:pt>
                <c:pt idx="15170">
                  <c:v>1005.0627337379359</c:v>
                </c:pt>
                <c:pt idx="15171">
                  <c:v>988.72082431382478</c:v>
                </c:pt>
                <c:pt idx="15172">
                  <c:v>942.95706894412649</c:v>
                </c:pt>
                <c:pt idx="15173">
                  <c:v>887.84909432189306</c:v>
                </c:pt>
                <c:pt idx="15174">
                  <c:v>903.94478135023257</c:v>
                </c:pt>
                <c:pt idx="15175">
                  <c:v>983.34491505096105</c:v>
                </c:pt>
                <c:pt idx="15176">
                  <c:v>1106.5673653859826</c:v>
                </c:pt>
                <c:pt idx="15177">
                  <c:v>944.58303958834495</c:v>
                </c:pt>
                <c:pt idx="15178">
                  <c:v>878.32899618883823</c:v>
                </c:pt>
                <c:pt idx="15179">
                  <c:v>862.31924557111392</c:v>
                </c:pt>
                <c:pt idx="15180">
                  <c:v>795.82684675182827</c:v>
                </c:pt>
                <c:pt idx="15181">
                  <c:v>832.9141315477425</c:v>
                </c:pt>
                <c:pt idx="15182">
                  <c:v>818.60092152810512</c:v>
                </c:pt>
                <c:pt idx="15183">
                  <c:v>872.90851979211857</c:v>
                </c:pt>
                <c:pt idx="15184">
                  <c:v>881.00848150331535</c:v>
                </c:pt>
                <c:pt idx="15185">
                  <c:v>829.9159354730615</c:v>
                </c:pt>
                <c:pt idx="15186">
                  <c:v>779.37009915713656</c:v>
                </c:pt>
                <c:pt idx="15187">
                  <c:v>768.4801429105521</c:v>
                </c:pt>
                <c:pt idx="15188">
                  <c:v>696.81515635683559</c:v>
                </c:pt>
                <c:pt idx="15189">
                  <c:v>821.19241839159679</c:v>
                </c:pt>
                <c:pt idx="15190">
                  <c:v>889.42160318470883</c:v>
                </c:pt>
                <c:pt idx="15191">
                  <c:v>850.30253440883257</c:v>
                </c:pt>
                <c:pt idx="15192">
                  <c:v>898.60192461368752</c:v>
                </c:pt>
                <c:pt idx="15193">
                  <c:v>844.07453465277945</c:v>
                </c:pt>
                <c:pt idx="15194">
                  <c:v>973.92937279420312</c:v>
                </c:pt>
                <c:pt idx="15195">
                  <c:v>1040.2428808546415</c:v>
                </c:pt>
                <c:pt idx="15196">
                  <c:v>861.20500841454702</c:v>
                </c:pt>
                <c:pt idx="15197">
                  <c:v>730.27534126895102</c:v>
                </c:pt>
                <c:pt idx="15198">
                  <c:v>783.52797922238835</c:v>
                </c:pt>
                <c:pt idx="15199">
                  <c:v>834.96683181887397</c:v>
                </c:pt>
                <c:pt idx="15200">
                  <c:v>865.31575688284011</c:v>
                </c:pt>
                <c:pt idx="15201">
                  <c:v>821.59280538409405</c:v>
                </c:pt>
                <c:pt idx="15202">
                  <c:v>946.17818450577124</c:v>
                </c:pt>
                <c:pt idx="15203">
                  <c:v>966.6808179621861</c:v>
                </c:pt>
                <c:pt idx="15204">
                  <c:v>862.01344906851205</c:v>
                </c:pt>
                <c:pt idx="15205">
                  <c:v>870.96664436927733</c:v>
                </c:pt>
                <c:pt idx="15206">
                  <c:v>846.21168898120197</c:v>
                </c:pt>
                <c:pt idx="15207">
                  <c:v>801.52987038608546</c:v>
                </c:pt>
                <c:pt idx="15208">
                  <c:v>924.25930989880339</c:v>
                </c:pt>
                <c:pt idx="15209">
                  <c:v>1017.8438527476088</c:v>
                </c:pt>
                <c:pt idx="15210">
                  <c:v>1045.8141303752441</c:v>
                </c:pt>
                <c:pt idx="15211">
                  <c:v>1146.3654994673527</c:v>
                </c:pt>
                <c:pt idx="15212">
                  <c:v>1341.3316955719852</c:v>
                </c:pt>
                <c:pt idx="15213">
                  <c:v>1390.7691959447732</c:v>
                </c:pt>
                <c:pt idx="15214">
                  <c:v>1366.8310546925127</c:v>
                </c:pt>
                <c:pt idx="15215">
                  <c:v>1448.0967795174781</c:v>
                </c:pt>
                <c:pt idx="15216">
                  <c:v>1491.7501906897257</c:v>
                </c:pt>
                <c:pt idx="15217">
                  <c:v>1572.8980196719399</c:v>
                </c:pt>
                <c:pt idx="15218">
                  <c:v>1645.5272278321706</c:v>
                </c:pt>
                <c:pt idx="15219">
                  <c:v>1724.6909290248107</c:v>
                </c:pt>
                <c:pt idx="15220">
                  <c:v>1710.492942170785</c:v>
                </c:pt>
                <c:pt idx="15221">
                  <c:v>1736.5299552938486</c:v>
                </c:pt>
                <c:pt idx="15222">
                  <c:v>1854.8963311583273</c:v>
                </c:pt>
                <c:pt idx="15223">
                  <c:v>1873.2625536149396</c:v>
                </c:pt>
                <c:pt idx="15224">
                  <c:v>1765.77984840004</c:v>
                </c:pt>
                <c:pt idx="15225">
                  <c:v>1627.977779467481</c:v>
                </c:pt>
                <c:pt idx="15226">
                  <c:v>1477.5457590592646</c:v>
                </c:pt>
                <c:pt idx="15227">
                  <c:v>1355.6138610654014</c:v>
                </c:pt>
                <c:pt idx="15228">
                  <c:v>1400.6603942698189</c:v>
                </c:pt>
                <c:pt idx="15229">
                  <c:v>1398.6706006836525</c:v>
                </c:pt>
                <c:pt idx="15230">
                  <c:v>1737.4904912886959</c:v>
                </c:pt>
                <c:pt idx="15231">
                  <c:v>1895.0831534517206</c:v>
                </c:pt>
                <c:pt idx="15232">
                  <c:v>1806.0285540280959</c:v>
                </c:pt>
                <c:pt idx="15233">
                  <c:v>1754.5105054300743</c:v>
                </c:pt>
                <c:pt idx="15234">
                  <c:v>1282.5400545692842</c:v>
                </c:pt>
                <c:pt idx="15235">
                  <c:v>1123.2717868055486</c:v>
                </c:pt>
                <c:pt idx="15236">
                  <c:v>1320.8304043817379</c:v>
                </c:pt>
                <c:pt idx="15237">
                  <c:v>1362.1540989132989</c:v>
                </c:pt>
                <c:pt idx="15238">
                  <c:v>1440.6482877248441</c:v>
                </c:pt>
                <c:pt idx="15239">
                  <c:v>1300.4542147064574</c:v>
                </c:pt>
                <c:pt idx="15240">
                  <c:v>1198.3760614889934</c:v>
                </c:pt>
                <c:pt idx="15241">
                  <c:v>1103.4239454742062</c:v>
                </c:pt>
                <c:pt idx="15242">
                  <c:v>1093.3551078342009</c:v>
                </c:pt>
                <c:pt idx="15243">
                  <c:v>844.41472800853694</c:v>
                </c:pt>
                <c:pt idx="15244">
                  <c:v>910.44560382293525</c:v>
                </c:pt>
                <c:pt idx="15245">
                  <c:v>1016.2415499808001</c:v>
                </c:pt>
                <c:pt idx="15246">
                  <c:v>931.79268064438293</c:v>
                </c:pt>
                <c:pt idx="15247">
                  <c:v>826.29605435831832</c:v>
                </c:pt>
                <c:pt idx="15248">
                  <c:v>971.35640634290303</c:v>
                </c:pt>
                <c:pt idx="15249">
                  <c:v>1074.1802146014936</c:v>
                </c:pt>
                <c:pt idx="15250">
                  <c:v>1079.6368320562256</c:v>
                </c:pt>
                <c:pt idx="15251">
                  <c:v>1191.3256169875601</c:v>
                </c:pt>
                <c:pt idx="15252">
                  <c:v>1240.7960211837358</c:v>
                </c:pt>
                <c:pt idx="15253">
                  <c:v>1230.6769382608879</c:v>
                </c:pt>
                <c:pt idx="15254">
                  <c:v>1327.7803267911854</c:v>
                </c:pt>
                <c:pt idx="15255">
                  <c:v>1306.6934933452483</c:v>
                </c:pt>
                <c:pt idx="15256">
                  <c:v>1284.0480031404886</c:v>
                </c:pt>
                <c:pt idx="15257">
                  <c:v>1265.6844588240215</c:v>
                </c:pt>
                <c:pt idx="15258">
                  <c:v>1264.7695018151931</c:v>
                </c:pt>
                <c:pt idx="15259">
                  <c:v>1166.950841659492</c:v>
                </c:pt>
                <c:pt idx="15260">
                  <c:v>1184.1943971970818</c:v>
                </c:pt>
                <c:pt idx="15261">
                  <c:v>1342.5983335015071</c:v>
                </c:pt>
                <c:pt idx="15262">
                  <c:v>1314.5491974118445</c:v>
                </c:pt>
                <c:pt idx="15263">
                  <c:v>1117.9249496668758</c:v>
                </c:pt>
                <c:pt idx="15264">
                  <c:v>1114.1987656136257</c:v>
                </c:pt>
                <c:pt idx="15265">
                  <c:v>1182.0042471698289</c:v>
                </c:pt>
                <c:pt idx="15266">
                  <c:v>1144.7776296611862</c:v>
                </c:pt>
                <c:pt idx="15267">
                  <c:v>1236.451928483752</c:v>
                </c:pt>
                <c:pt idx="15268">
                  <c:v>1244.3688054471361</c:v>
                </c:pt>
                <c:pt idx="15269">
                  <c:v>1232.7244873116415</c:v>
                </c:pt>
                <c:pt idx="15270">
                  <c:v>1309.1609258915873</c:v>
                </c:pt>
                <c:pt idx="15271">
                  <c:v>1287.213756703977</c:v>
                </c:pt>
                <c:pt idx="15272">
                  <c:v>1287.0228470320976</c:v>
                </c:pt>
                <c:pt idx="15273">
                  <c:v>1221.9454750993166</c:v>
                </c:pt>
                <c:pt idx="15274">
                  <c:v>1309.3797469339422</c:v>
                </c:pt>
                <c:pt idx="15275">
                  <c:v>1362.0849227943997</c:v>
                </c:pt>
                <c:pt idx="15276">
                  <c:v>1350.6460295671138</c:v>
                </c:pt>
                <c:pt idx="15277">
                  <c:v>1510.2467758712112</c:v>
                </c:pt>
                <c:pt idx="15278">
                  <c:v>1497.231603567978</c:v>
                </c:pt>
                <c:pt idx="15279">
                  <c:v>1671.2022833357782</c:v>
                </c:pt>
                <c:pt idx="15280">
                  <c:v>1841.2264225741383</c:v>
                </c:pt>
                <c:pt idx="15281">
                  <c:v>2019.1854572264026</c:v>
                </c:pt>
                <c:pt idx="15282">
                  <c:v>2221.784145660692</c:v>
                </c:pt>
                <c:pt idx="15283">
                  <c:v>2249.5073377004774</c:v>
                </c:pt>
                <c:pt idx="15284">
                  <c:v>2095.4888289337841</c:v>
                </c:pt>
                <c:pt idx="15285">
                  <c:v>2150.2242554130912</c:v>
                </c:pt>
                <c:pt idx="15286">
                  <c:v>2046.4940030291414</c:v>
                </c:pt>
                <c:pt idx="15287">
                  <c:v>2101.2914662556468</c:v>
                </c:pt>
                <c:pt idx="15288">
                  <c:v>2654.5750308240385</c:v>
                </c:pt>
                <c:pt idx="15289">
                  <c:v>2905.733612950442</c:v>
                </c:pt>
                <c:pt idx="15290">
                  <c:v>2926.6694360592146</c:v>
                </c:pt>
                <c:pt idx="15291">
                  <c:v>3067.4991317166359</c:v>
                </c:pt>
                <c:pt idx="15292">
                  <c:v>2881.2142438680121</c:v>
                </c:pt>
                <c:pt idx="15293">
                  <c:v>3185.8359563038166</c:v>
                </c:pt>
                <c:pt idx="15294">
                  <c:v>2880.3955131564398</c:v>
                </c:pt>
                <c:pt idx="15295">
                  <c:v>2365.4724639930741</c:v>
                </c:pt>
                <c:pt idx="15296">
                  <c:v>2173.3826066435854</c:v>
                </c:pt>
                <c:pt idx="15297">
                  <c:v>1939.6606813703481</c:v>
                </c:pt>
                <c:pt idx="15298">
                  <c:v>1776.5433182056815</c:v>
                </c:pt>
                <c:pt idx="15299">
                  <c:v>1948.6590118098131</c:v>
                </c:pt>
                <c:pt idx="15300">
                  <c:v>2172.5150937468889</c:v>
                </c:pt>
                <c:pt idx="15301">
                  <c:v>2116.7286130431307</c:v>
                </c:pt>
                <c:pt idx="15302">
                  <c:v>2314.0178745886142</c:v>
                </c:pt>
                <c:pt idx="15303">
                  <c:v>2365.8502724702048</c:v>
                </c:pt>
                <c:pt idx="15304">
                  <c:v>2182.2171775444131</c:v>
                </c:pt>
                <c:pt idx="15305">
                  <c:v>2279.4830444435747</c:v>
                </c:pt>
                <c:pt idx="15306">
                  <c:v>2555.1081749037999</c:v>
                </c:pt>
                <c:pt idx="15307">
                  <c:v>2969.9733992132706</c:v>
                </c:pt>
                <c:pt idx="15308">
                  <c:v>2859.0145414704898</c:v>
                </c:pt>
                <c:pt idx="15309">
                  <c:v>2787.9307249439453</c:v>
                </c:pt>
                <c:pt idx="15310">
                  <c:v>2865.0953701054996</c:v>
                </c:pt>
                <c:pt idx="15311">
                  <c:v>2884.1643782519554</c:v>
                </c:pt>
                <c:pt idx="15312">
                  <c:v>3075.03362479931</c:v>
                </c:pt>
                <c:pt idx="15313">
                  <c:v>3419.2456094559202</c:v>
                </c:pt>
                <c:pt idx="15314">
                  <c:v>3686.4588460936757</c:v>
                </c:pt>
                <c:pt idx="15315">
                  <c:v>3730.9236335255409</c:v>
                </c:pt>
                <c:pt idx="15316">
                  <c:v>3725.4282354486263</c:v>
                </c:pt>
                <c:pt idx="15317">
                  <c:v>4320.8949625309951</c:v>
                </c:pt>
                <c:pt idx="15318">
                  <c:v>4708.0584012445051</c:v>
                </c:pt>
                <c:pt idx="15319">
                  <c:v>4641.2180184598647</c:v>
                </c:pt>
                <c:pt idx="15320">
                  <c:v>4710.8302434344896</c:v>
                </c:pt>
                <c:pt idx="15321">
                  <c:v>5057.6451227215521</c:v>
                </c:pt>
                <c:pt idx="15322">
                  <c:v>5407.0291175801058</c:v>
                </c:pt>
                <c:pt idx="15323">
                  <c:v>6331.2066615508538</c:v>
                </c:pt>
                <c:pt idx="15324">
                  <c:v>7285.8205438985442</c:v>
                </c:pt>
                <c:pt idx="15325">
                  <c:v>7564.5418145343965</c:v>
                </c:pt>
                <c:pt idx="15326">
                  <c:v>8330.7931077416506</c:v>
                </c:pt>
                <c:pt idx="15327">
                  <c:v>8853.0073772150699</c:v>
                </c:pt>
                <c:pt idx="15328">
                  <c:v>10121.553611921241</c:v>
                </c:pt>
                <c:pt idx="15329">
                  <c:v>11872.663944522032</c:v>
                </c:pt>
                <c:pt idx="15330">
                  <c:v>13459.212127024841</c:v>
                </c:pt>
                <c:pt idx="15331">
                  <c:v>16056.3091476236</c:v>
                </c:pt>
                <c:pt idx="15332">
                  <c:v>18446.294640024851</c:v>
                </c:pt>
                <c:pt idx="15333">
                  <c:v>21432.638086481096</c:v>
                </c:pt>
                <c:pt idx="15334">
                  <c:v>25412.603889487007</c:v>
                </c:pt>
                <c:pt idx="15335">
                  <c:v>32202.59650571565</c:v>
                </c:pt>
                <c:pt idx="15336">
                  <c:v>40942.23247554565</c:v>
                </c:pt>
                <c:pt idx="15337">
                  <c:v>52326.684460988799</c:v>
                </c:pt>
                <c:pt idx="15338">
                  <c:v>69896.881848449906</c:v>
                </c:pt>
                <c:pt idx="15339">
                  <c:v>92236.477846734342</c:v>
                </c:pt>
                <c:pt idx="15340">
                  <c:v>121614.76189831985</c:v>
                </c:pt>
                <c:pt idx="15341">
                  <c:v>152046.01071094401</c:v>
                </c:pt>
                <c:pt idx="15342">
                  <c:v>174808.75464685349</c:v>
                </c:pt>
                <c:pt idx="15343">
                  <c:v>191756.76132671899</c:v>
                </c:pt>
                <c:pt idx="15344">
                  <c:v>189679.71840781049</c:v>
                </c:pt>
                <c:pt idx="15345">
                  <c:v>183926.66867970495</c:v>
                </c:pt>
                <c:pt idx="15346">
                  <c:v>165884.08886162852</c:v>
                </c:pt>
                <c:pt idx="15347">
                  <c:v>136705.9724660764</c:v>
                </c:pt>
                <c:pt idx="15348">
                  <c:v>108557.39652988486</c:v>
                </c:pt>
                <c:pt idx="15349">
                  <c:v>80574.924331611299</c:v>
                </c:pt>
                <c:pt idx="15350">
                  <c:v>59720.705156542375</c:v>
                </c:pt>
                <c:pt idx="15351">
                  <c:v>48992.098402483512</c:v>
                </c:pt>
                <c:pt idx="15352">
                  <c:v>40106.159014666249</c:v>
                </c:pt>
                <c:pt idx="15353">
                  <c:v>33624.080869946753</c:v>
                </c:pt>
                <c:pt idx="15354">
                  <c:v>27295.161959249504</c:v>
                </c:pt>
                <c:pt idx="15355">
                  <c:v>23115.451900465148</c:v>
                </c:pt>
                <c:pt idx="15356">
                  <c:v>20029.019611162505</c:v>
                </c:pt>
                <c:pt idx="15357">
                  <c:v>19576.915580412147</c:v>
                </c:pt>
                <c:pt idx="15358">
                  <c:v>18330.534888121394</c:v>
                </c:pt>
                <c:pt idx="15359">
                  <c:v>15991.107270758212</c:v>
                </c:pt>
                <c:pt idx="15360">
                  <c:v>13404.935604405115</c:v>
                </c:pt>
                <c:pt idx="15361">
                  <c:v>10805.323586888886</c:v>
                </c:pt>
                <c:pt idx="15362">
                  <c:v>9835.645703313523</c:v>
                </c:pt>
                <c:pt idx="15363">
                  <c:v>8683.8566302489289</c:v>
                </c:pt>
                <c:pt idx="15364">
                  <c:v>7906.05564024044</c:v>
                </c:pt>
                <c:pt idx="15365">
                  <c:v>6954.6155429415812</c:v>
                </c:pt>
                <c:pt idx="15366">
                  <c:v>6592.689708699897</c:v>
                </c:pt>
                <c:pt idx="15367">
                  <c:v>5810.1849770620302</c:v>
                </c:pt>
                <c:pt idx="15368">
                  <c:v>5288.0346502492448</c:v>
                </c:pt>
                <c:pt idx="15369">
                  <c:v>5378.2306611863141</c:v>
                </c:pt>
                <c:pt idx="15370">
                  <c:v>4980.5171820476189</c:v>
                </c:pt>
                <c:pt idx="15371">
                  <c:v>4505.3279251993745</c:v>
                </c:pt>
                <c:pt idx="15372">
                  <c:v>4193.6221654008004</c:v>
                </c:pt>
                <c:pt idx="15373">
                  <c:v>4145.5080571785356</c:v>
                </c:pt>
                <c:pt idx="15374">
                  <c:v>4056.9300098631647</c:v>
                </c:pt>
                <c:pt idx="15375">
                  <c:v>3847.7726334891258</c:v>
                </c:pt>
                <c:pt idx="15376">
                  <c:v>3704.6135877655202</c:v>
                </c:pt>
                <c:pt idx="15377">
                  <c:v>3737.3408527155007</c:v>
                </c:pt>
                <c:pt idx="15378">
                  <c:v>3710.311637509355</c:v>
                </c:pt>
                <c:pt idx="15379">
                  <c:v>3405.7594466710993</c:v>
                </c:pt>
                <c:pt idx="15380">
                  <c:v>2827.1690685846252</c:v>
                </c:pt>
                <c:pt idx="15381">
                  <c:v>2610.583379204535</c:v>
                </c:pt>
                <c:pt idx="15382">
                  <c:v>2545.4274505775202</c:v>
                </c:pt>
                <c:pt idx="15383">
                  <c:v>2679.0015852508332</c:v>
                </c:pt>
                <c:pt idx="15384">
                  <c:v>2872.8624393958853</c:v>
                </c:pt>
                <c:pt idx="15385">
                  <c:v>2940.8453139965745</c:v>
                </c:pt>
                <c:pt idx="15386">
                  <c:v>2768.6484266039593</c:v>
                </c:pt>
                <c:pt idx="15387">
                  <c:v>2801.5493572655982</c:v>
                </c:pt>
                <c:pt idx="15388">
                  <c:v>2831.9945012786138</c:v>
                </c:pt>
                <c:pt idx="15389">
                  <c:v>2501.8223820456233</c:v>
                </c:pt>
                <c:pt idx="15390">
                  <c:v>2519.5536645689299</c:v>
                </c:pt>
                <c:pt idx="15391">
                  <c:v>2805.5663304588402</c:v>
                </c:pt>
                <c:pt idx="15392">
                  <c:v>2872.7745155458151</c:v>
                </c:pt>
                <c:pt idx="15393">
                  <c:v>2811.4667209241197</c:v>
                </c:pt>
                <c:pt idx="15394">
                  <c:v>2421.6998841489758</c:v>
                </c:pt>
                <c:pt idx="15395">
                  <c:v>2039.2019664396707</c:v>
                </c:pt>
                <c:pt idx="15396">
                  <c:v>2051.9361069993438</c:v>
                </c:pt>
                <c:pt idx="15397">
                  <c:v>2146.1668820640757</c:v>
                </c:pt>
                <c:pt idx="15398">
                  <c:v>2127.0006369161247</c:v>
                </c:pt>
                <c:pt idx="15399">
                  <c:v>2123.1279795751484</c:v>
                </c:pt>
                <c:pt idx="15400">
                  <c:v>2208.6633910052897</c:v>
                </c:pt>
                <c:pt idx="15401">
                  <c:v>2277.47548088442</c:v>
                </c:pt>
                <c:pt idx="15402">
                  <c:v>2040.3390961987382</c:v>
                </c:pt>
                <c:pt idx="15403">
                  <c:v>2005.8315382918631</c:v>
                </c:pt>
                <c:pt idx="15404">
                  <c:v>2083.4440510818094</c:v>
                </c:pt>
                <c:pt idx="15405">
                  <c:v>2089.8932050415742</c:v>
                </c:pt>
                <c:pt idx="15406">
                  <c:v>2010.2484019541243</c:v>
                </c:pt>
                <c:pt idx="15407">
                  <c:v>1866.1651649222069</c:v>
                </c:pt>
                <c:pt idx="15408">
                  <c:v>1781.4096979493411</c:v>
                </c:pt>
                <c:pt idx="15409">
                  <c:v>1879.2971336005667</c:v>
                </c:pt>
                <c:pt idx="15410">
                  <c:v>1791.2541593245692</c:v>
                </c:pt>
                <c:pt idx="15411">
                  <c:v>1612.3212027877391</c:v>
                </c:pt>
                <c:pt idx="15412">
                  <c:v>1719.714208994016</c:v>
                </c:pt>
                <c:pt idx="15413">
                  <c:v>1983.387298052221</c:v>
                </c:pt>
                <c:pt idx="15414">
                  <c:v>2201.6578960337824</c:v>
                </c:pt>
                <c:pt idx="15415">
                  <c:v>2372.4570574800987</c:v>
                </c:pt>
                <c:pt idx="15416">
                  <c:v>3052.9365669836852</c:v>
                </c:pt>
                <c:pt idx="15417">
                  <c:v>3709.7734586870802</c:v>
                </c:pt>
                <c:pt idx="15418">
                  <c:v>4112.1868969508287</c:v>
                </c:pt>
                <c:pt idx="15419">
                  <c:v>3596.8358199725653</c:v>
                </c:pt>
                <c:pt idx="15420">
                  <c:v>2570.7945517337844</c:v>
                </c:pt>
                <c:pt idx="15421">
                  <c:v>1887.2013745405118</c:v>
                </c:pt>
                <c:pt idx="15422">
                  <c:v>1625.488610956377</c:v>
                </c:pt>
                <c:pt idx="15423">
                  <c:v>1468.831097371439</c:v>
                </c:pt>
                <c:pt idx="15424">
                  <c:v>1211.2773601722788</c:v>
                </c:pt>
                <c:pt idx="15425">
                  <c:v>1263.4199366370665</c:v>
                </c:pt>
                <c:pt idx="15426">
                  <c:v>1199.2852775510396</c:v>
                </c:pt>
                <c:pt idx="15427">
                  <c:v>1075.5813058300857</c:v>
                </c:pt>
                <c:pt idx="15428">
                  <c:v>1215.5053476892101</c:v>
                </c:pt>
                <c:pt idx="15429">
                  <c:v>1244.2891929921145</c:v>
                </c:pt>
                <c:pt idx="15430">
                  <c:v>1344.9638118091625</c:v>
                </c:pt>
                <c:pt idx="15431">
                  <c:v>1327.5044256577953</c:v>
                </c:pt>
                <c:pt idx="15432">
                  <c:v>1138.2308002664793</c:v>
                </c:pt>
                <c:pt idx="15433">
                  <c:v>1153.1988742733067</c:v>
                </c:pt>
                <c:pt idx="15434">
                  <c:v>1105.9982440548306</c:v>
                </c:pt>
                <c:pt idx="15435">
                  <c:v>1120.8964094758228</c:v>
                </c:pt>
                <c:pt idx="15436">
                  <c:v>1203.3729387116177</c:v>
                </c:pt>
                <c:pt idx="15437">
                  <c:v>1260.1373110158231</c:v>
                </c:pt>
                <c:pt idx="15438">
                  <c:v>1272.5241846004772</c:v>
                </c:pt>
                <c:pt idx="15439">
                  <c:v>1361.6468392247439</c:v>
                </c:pt>
                <c:pt idx="15440">
                  <c:v>1580.8558711774594</c:v>
                </c:pt>
                <c:pt idx="15441">
                  <c:v>1780.0617663965113</c:v>
                </c:pt>
                <c:pt idx="15442">
                  <c:v>1739.9366973803521</c:v>
                </c:pt>
                <c:pt idx="15443">
                  <c:v>1544.9138048108568</c:v>
                </c:pt>
                <c:pt idx="15444">
                  <c:v>1275.4311592577149</c:v>
                </c:pt>
                <c:pt idx="15445">
                  <c:v>1874.75235087084</c:v>
                </c:pt>
                <c:pt idx="15446">
                  <c:v>1545.4412934971224</c:v>
                </c:pt>
                <c:pt idx="15447">
                  <c:v>1189.2916802330597</c:v>
                </c:pt>
                <c:pt idx="15448">
                  <c:v>986.84306442834509</c:v>
                </c:pt>
                <c:pt idx="15449">
                  <c:v>965.15196878976383</c:v>
                </c:pt>
                <c:pt idx="15450">
                  <c:v>782.36335826507707</c:v>
                </c:pt>
                <c:pt idx="15451">
                  <c:v>701.49763808783996</c:v>
                </c:pt>
                <c:pt idx="15452">
                  <c:v>929.46342648493612</c:v>
                </c:pt>
                <c:pt idx="15453">
                  <c:v>852.91154281170589</c:v>
                </c:pt>
                <c:pt idx="15454">
                  <c:v>765.3811182633915</c:v>
                </c:pt>
                <c:pt idx="15455">
                  <c:v>825.37514727775738</c:v>
                </c:pt>
                <c:pt idx="15456">
                  <c:v>958.32967103534941</c:v>
                </c:pt>
                <c:pt idx="15457">
                  <c:v>990.38982111744588</c:v>
                </c:pt>
                <c:pt idx="15458">
                  <c:v>930.84008038480499</c:v>
                </c:pt>
                <c:pt idx="15459">
                  <c:v>761.72683935510838</c:v>
                </c:pt>
                <c:pt idx="15460">
                  <c:v>800.25793207576464</c:v>
                </c:pt>
                <c:pt idx="15461">
                  <c:v>956.48058443151842</c:v>
                </c:pt>
                <c:pt idx="15462">
                  <c:v>1026.8083071358817</c:v>
                </c:pt>
                <c:pt idx="15463">
                  <c:v>1016.2487428025543</c:v>
                </c:pt>
                <c:pt idx="15464">
                  <c:v>1029.157503645243</c:v>
                </c:pt>
                <c:pt idx="15465">
                  <c:v>1017.8648523490244</c:v>
                </c:pt>
                <c:pt idx="15466">
                  <c:v>975.6845557102024</c:v>
                </c:pt>
                <c:pt idx="15467">
                  <c:v>1037.9974296819605</c:v>
                </c:pt>
                <c:pt idx="15468">
                  <c:v>1616.9474254777504</c:v>
                </c:pt>
                <c:pt idx="15469">
                  <c:v>2238.5256388774351</c:v>
                </c:pt>
                <c:pt idx="15470">
                  <c:v>2574.0765100696799</c:v>
                </c:pt>
                <c:pt idx="15471">
                  <c:v>2569.6139862097293</c:v>
                </c:pt>
                <c:pt idx="15472">
                  <c:v>1792.4605207632526</c:v>
                </c:pt>
                <c:pt idx="15473">
                  <c:v>1278.7765894028687</c:v>
                </c:pt>
                <c:pt idx="15474">
                  <c:v>1157.0520286663066</c:v>
                </c:pt>
                <c:pt idx="15475">
                  <c:v>1033.1147584204937</c:v>
                </c:pt>
                <c:pt idx="15476">
                  <c:v>1110.5885566498393</c:v>
                </c:pt>
                <c:pt idx="15477">
                  <c:v>1026.3256415837216</c:v>
                </c:pt>
                <c:pt idx="15478">
                  <c:v>1127.3914472283855</c:v>
                </c:pt>
                <c:pt idx="15479">
                  <c:v>1038.7587200354706</c:v>
                </c:pt>
                <c:pt idx="15480">
                  <c:v>1099.0935634694993</c:v>
                </c:pt>
                <c:pt idx="15481">
                  <c:v>1195.417239663283</c:v>
                </c:pt>
                <c:pt idx="15482">
                  <c:v>1059.5226371756482</c:v>
                </c:pt>
                <c:pt idx="15483">
                  <c:v>937.1962198822614</c:v>
                </c:pt>
                <c:pt idx="15484">
                  <c:v>847.30117185654149</c:v>
                </c:pt>
                <c:pt idx="15485">
                  <c:v>899.40413344562035</c:v>
                </c:pt>
                <c:pt idx="15486">
                  <c:v>1018.2920999209995</c:v>
                </c:pt>
                <c:pt idx="15487">
                  <c:v>866.35066212025322</c:v>
                </c:pt>
                <c:pt idx="15488">
                  <c:v>878.08679212263655</c:v>
                </c:pt>
                <c:pt idx="15489">
                  <c:v>774.60908447392399</c:v>
                </c:pt>
                <c:pt idx="15490">
                  <c:v>796.74639023520808</c:v>
                </c:pt>
                <c:pt idx="15491">
                  <c:v>920.18317713394606</c:v>
                </c:pt>
                <c:pt idx="15492">
                  <c:v>1173.3404009513174</c:v>
                </c:pt>
                <c:pt idx="15493">
                  <c:v>1300.0368492985649</c:v>
                </c:pt>
                <c:pt idx="15494">
                  <c:v>1249.9913125999665</c:v>
                </c:pt>
                <c:pt idx="15495">
                  <c:v>1029.1676599623452</c:v>
                </c:pt>
                <c:pt idx="15496">
                  <c:v>1027.5442023664236</c:v>
                </c:pt>
                <c:pt idx="15497">
                  <c:v>885.68133777701439</c:v>
                </c:pt>
                <c:pt idx="15498">
                  <c:v>779.82484617759451</c:v>
                </c:pt>
                <c:pt idx="15499">
                  <c:v>795.08378552387137</c:v>
                </c:pt>
                <c:pt idx="15500">
                  <c:v>830.29442237079149</c:v>
                </c:pt>
                <c:pt idx="15501">
                  <c:v>854.61714417528651</c:v>
                </c:pt>
                <c:pt idx="15502">
                  <c:v>965.94678681203118</c:v>
                </c:pt>
                <c:pt idx="15503">
                  <c:v>909.8118660436478</c:v>
                </c:pt>
                <c:pt idx="15504">
                  <c:v>789.34465662206958</c:v>
                </c:pt>
                <c:pt idx="15505">
                  <c:v>722.44679612454956</c:v>
                </c:pt>
                <c:pt idx="15506">
                  <c:v>883.52113966205957</c:v>
                </c:pt>
                <c:pt idx="15507">
                  <c:v>937.98928478128346</c:v>
                </c:pt>
                <c:pt idx="15508">
                  <c:v>1001.0021777955586</c:v>
                </c:pt>
                <c:pt idx="15509">
                  <c:v>932.24964956554993</c:v>
                </c:pt>
                <c:pt idx="15510">
                  <c:v>947.06328703727047</c:v>
                </c:pt>
                <c:pt idx="15511">
                  <c:v>1171.4625368280415</c:v>
                </c:pt>
                <c:pt idx="15512">
                  <c:v>1141.1628146271082</c:v>
                </c:pt>
                <c:pt idx="15513">
                  <c:v>1219.3881502222907</c:v>
                </c:pt>
                <c:pt idx="15514">
                  <c:v>1758.9496888112535</c:v>
                </c:pt>
                <c:pt idx="15515">
                  <c:v>2422.552917540007</c:v>
                </c:pt>
                <c:pt idx="15516">
                  <c:v>2642.0285693388432</c:v>
                </c:pt>
                <c:pt idx="15517">
                  <c:v>2480.9876487484967</c:v>
                </c:pt>
                <c:pt idx="15518">
                  <c:v>1802.3227535575504</c:v>
                </c:pt>
                <c:pt idx="15519">
                  <c:v>1642.2051566358637</c:v>
                </c:pt>
                <c:pt idx="15520">
                  <c:v>1501.4650205836556</c:v>
                </c:pt>
                <c:pt idx="15521">
                  <c:v>1466.7877506227983</c:v>
                </c:pt>
                <c:pt idx="15522">
                  <c:v>1365.2487039665971</c:v>
                </c:pt>
                <c:pt idx="15523">
                  <c:v>1344.6716748766664</c:v>
                </c:pt>
                <c:pt idx="15524">
                  <c:v>1509.2436246717705</c:v>
                </c:pt>
                <c:pt idx="15525">
                  <c:v>1972.9926064593342</c:v>
                </c:pt>
                <c:pt idx="15526">
                  <c:v>3113.1771112374076</c:v>
                </c:pt>
                <c:pt idx="15527">
                  <c:v>5380.3994293021988</c:v>
                </c:pt>
                <c:pt idx="15528">
                  <c:v>8065.2791048630079</c:v>
                </c:pt>
                <c:pt idx="15529">
                  <c:v>9023.6070945001811</c:v>
                </c:pt>
                <c:pt idx="15530">
                  <c:v>8253.4195607477704</c:v>
                </c:pt>
                <c:pt idx="15531">
                  <c:v>5656.0249816110136</c:v>
                </c:pt>
                <c:pt idx="15532">
                  <c:v>3444.9534834624246</c:v>
                </c:pt>
                <c:pt idx="15533">
                  <c:v>2195.9381532246671</c:v>
                </c:pt>
                <c:pt idx="15534">
                  <c:v>1745.5758073013105</c:v>
                </c:pt>
                <c:pt idx="15535">
                  <c:v>1752.1512153933559</c:v>
                </c:pt>
                <c:pt idx="15536">
                  <c:v>1448.9316991783189</c:v>
                </c:pt>
                <c:pt idx="15537">
                  <c:v>1183.6638187066628</c:v>
                </c:pt>
                <c:pt idx="15538">
                  <c:v>1123.7684316234124</c:v>
                </c:pt>
                <c:pt idx="15539">
                  <c:v>1102.2891738240326</c:v>
                </c:pt>
                <c:pt idx="15540">
                  <c:v>1137.3016723002709</c:v>
                </c:pt>
                <c:pt idx="15541">
                  <c:v>1177.2408480255958</c:v>
                </c:pt>
                <c:pt idx="15542">
                  <c:v>1137.1248054055554</c:v>
                </c:pt>
                <c:pt idx="15543">
                  <c:v>1098.7978750679574</c:v>
                </c:pt>
                <c:pt idx="15544">
                  <c:v>1058.6457860688349</c:v>
                </c:pt>
                <c:pt idx="15545">
                  <c:v>1207.9217682216029</c:v>
                </c:pt>
                <c:pt idx="15546">
                  <c:v>1276.4900253718911</c:v>
                </c:pt>
                <c:pt idx="15547">
                  <c:v>1199.6200099567154</c:v>
                </c:pt>
                <c:pt idx="15548">
                  <c:v>1070.1512253092935</c:v>
                </c:pt>
                <c:pt idx="15549">
                  <c:v>916.42934414196952</c:v>
                </c:pt>
                <c:pt idx="15550">
                  <c:v>899.49363638995305</c:v>
                </c:pt>
                <c:pt idx="15551">
                  <c:v>1065.394529057306</c:v>
                </c:pt>
                <c:pt idx="15552">
                  <c:v>1135.2109675258521</c:v>
                </c:pt>
                <c:pt idx="15553">
                  <c:v>1040.8462651922366</c:v>
                </c:pt>
                <c:pt idx="15554">
                  <c:v>1117.2101890948966</c:v>
                </c:pt>
                <c:pt idx="15555">
                  <c:v>1185.8206117391092</c:v>
                </c:pt>
                <c:pt idx="15556">
                  <c:v>1103.9198134322698</c:v>
                </c:pt>
                <c:pt idx="15557">
                  <c:v>1322.4880120644839</c:v>
                </c:pt>
                <c:pt idx="15558">
                  <c:v>1184.1318370579143</c:v>
                </c:pt>
                <c:pt idx="15559">
                  <c:v>1013.739840023893</c:v>
                </c:pt>
                <c:pt idx="15560">
                  <c:v>985.67133187743855</c:v>
                </c:pt>
                <c:pt idx="15561">
                  <c:v>1003.7038566286031</c:v>
                </c:pt>
                <c:pt idx="15562">
                  <c:v>927.75959357483225</c:v>
                </c:pt>
                <c:pt idx="15563">
                  <c:v>885.90377146338597</c:v>
                </c:pt>
                <c:pt idx="15564">
                  <c:v>953.02698169783105</c:v>
                </c:pt>
                <c:pt idx="15565">
                  <c:v>1002.3140800464464</c:v>
                </c:pt>
                <c:pt idx="15566">
                  <c:v>964.29592080814143</c:v>
                </c:pt>
                <c:pt idx="15567">
                  <c:v>817.28060897391856</c:v>
                </c:pt>
                <c:pt idx="15568">
                  <c:v>806.55634801476947</c:v>
                </c:pt>
                <c:pt idx="15569">
                  <c:v>844.21652778135831</c:v>
                </c:pt>
                <c:pt idx="15570">
                  <c:v>1142.1650705948775</c:v>
                </c:pt>
                <c:pt idx="15571">
                  <c:v>1384.5676330941415</c:v>
                </c:pt>
                <c:pt idx="15572">
                  <c:v>1440.4110650463531</c:v>
                </c:pt>
                <c:pt idx="15573">
                  <c:v>1327.5483762556541</c:v>
                </c:pt>
                <c:pt idx="15574">
                  <c:v>1348.7641084329994</c:v>
                </c:pt>
                <c:pt idx="15575">
                  <c:v>1168.1258626295498</c:v>
                </c:pt>
                <c:pt idx="15576">
                  <c:v>1071.0268220822859</c:v>
                </c:pt>
                <c:pt idx="15577">
                  <c:v>1173.7179757277049</c:v>
                </c:pt>
                <c:pt idx="15578">
                  <c:v>1212.7094764032224</c:v>
                </c:pt>
                <c:pt idx="15579">
                  <c:v>995.4359006461018</c:v>
                </c:pt>
                <c:pt idx="15580">
                  <c:v>1164.8424426005154</c:v>
                </c:pt>
                <c:pt idx="15581">
                  <c:v>1415.8801070537977</c:v>
                </c:pt>
                <c:pt idx="15582">
                  <c:v>1342.7047937457896</c:v>
                </c:pt>
                <c:pt idx="15583">
                  <c:v>1322.609379368831</c:v>
                </c:pt>
                <c:pt idx="15584">
                  <c:v>1295.787267699619</c:v>
                </c:pt>
                <c:pt idx="15585">
                  <c:v>1328.1725261641116</c:v>
                </c:pt>
                <c:pt idx="15586">
                  <c:v>1610.8876910619501</c:v>
                </c:pt>
                <c:pt idx="15587">
                  <c:v>2020.1591295306048</c:v>
                </c:pt>
                <c:pt idx="15588">
                  <c:v>2926.6793745494297</c:v>
                </c:pt>
                <c:pt idx="15589">
                  <c:v>4130.2213841389903</c:v>
                </c:pt>
                <c:pt idx="15590">
                  <c:v>6860.7374301155241</c:v>
                </c:pt>
                <c:pt idx="15591">
                  <c:v>11005.353270826256</c:v>
                </c:pt>
                <c:pt idx="15592">
                  <c:v>15414.458008572085</c:v>
                </c:pt>
                <c:pt idx="15593">
                  <c:v>18978.166065831148</c:v>
                </c:pt>
                <c:pt idx="15594">
                  <c:v>21748.660433182253</c:v>
                </c:pt>
                <c:pt idx="15595">
                  <c:v>25666.514675426199</c:v>
                </c:pt>
                <c:pt idx="15596">
                  <c:v>24912.363809057701</c:v>
                </c:pt>
                <c:pt idx="15597">
                  <c:v>17566.460912774251</c:v>
                </c:pt>
                <c:pt idx="15598">
                  <c:v>10327.699195184603</c:v>
                </c:pt>
                <c:pt idx="15599">
                  <c:v>5821.1479304533441</c:v>
                </c:pt>
                <c:pt idx="15600">
                  <c:v>3470.8844491607606</c:v>
                </c:pt>
                <c:pt idx="15601">
                  <c:v>2552.4974698461856</c:v>
                </c:pt>
                <c:pt idx="15602">
                  <c:v>2093.0066982925568</c:v>
                </c:pt>
                <c:pt idx="15603">
                  <c:v>1788.7975812830496</c:v>
                </c:pt>
                <c:pt idx="15604">
                  <c:v>1391.6782967815068</c:v>
                </c:pt>
                <c:pt idx="15605">
                  <c:v>1234.2053031748635</c:v>
                </c:pt>
                <c:pt idx="15606">
                  <c:v>1251.5439441935728</c:v>
                </c:pt>
                <c:pt idx="15607">
                  <c:v>1324.9220942711336</c:v>
                </c:pt>
                <c:pt idx="15608">
                  <c:v>1152.1485296570274</c:v>
                </c:pt>
                <c:pt idx="15609">
                  <c:v>963.46669831581289</c:v>
                </c:pt>
                <c:pt idx="15610">
                  <c:v>1073.9593437374167</c:v>
                </c:pt>
                <c:pt idx="15611">
                  <c:v>1117.2631372217168</c:v>
                </c:pt>
                <c:pt idx="15612">
                  <c:v>1050.7467999122114</c:v>
                </c:pt>
                <c:pt idx="15613">
                  <c:v>1122.7090897557814</c:v>
                </c:pt>
                <c:pt idx="15614">
                  <c:v>1179.6122901208753</c:v>
                </c:pt>
                <c:pt idx="15615">
                  <c:v>1049.5140740332286</c:v>
                </c:pt>
                <c:pt idx="15616">
                  <c:v>1062.6825600028774</c:v>
                </c:pt>
                <c:pt idx="15617">
                  <c:v>968.63593121944268</c:v>
                </c:pt>
                <c:pt idx="15618">
                  <c:v>928.60427511272644</c:v>
                </c:pt>
                <c:pt idx="15619">
                  <c:v>1029.1314940188267</c:v>
                </c:pt>
                <c:pt idx="15620">
                  <c:v>1259.1715549390949</c:v>
                </c:pt>
                <c:pt idx="15621">
                  <c:v>1356.6787492129611</c:v>
                </c:pt>
                <c:pt idx="15622">
                  <c:v>1136.3015257126169</c:v>
                </c:pt>
                <c:pt idx="15623">
                  <c:v>976.79810986601501</c:v>
                </c:pt>
                <c:pt idx="15624">
                  <c:v>880.78645869767206</c:v>
                </c:pt>
                <c:pt idx="15625">
                  <c:v>790.08548720902422</c:v>
                </c:pt>
                <c:pt idx="15626">
                  <c:v>842.71388220326241</c:v>
                </c:pt>
                <c:pt idx="15627">
                  <c:v>824.75444961498465</c:v>
                </c:pt>
                <c:pt idx="15628">
                  <c:v>890.34200152112248</c:v>
                </c:pt>
                <c:pt idx="15629">
                  <c:v>915.08657858229617</c:v>
                </c:pt>
                <c:pt idx="15630">
                  <c:v>809.86500876518733</c:v>
                </c:pt>
                <c:pt idx="15631">
                  <c:v>815.444250744437</c:v>
                </c:pt>
                <c:pt idx="15632">
                  <c:v>877.79531033557248</c:v>
                </c:pt>
                <c:pt idx="15633">
                  <c:v>964.44890826089488</c:v>
                </c:pt>
                <c:pt idx="15634">
                  <c:v>1106.0768711825262</c:v>
                </c:pt>
                <c:pt idx="15635">
                  <c:v>1155.1435254631506</c:v>
                </c:pt>
                <c:pt idx="15636">
                  <c:v>1018.6713805860727</c:v>
                </c:pt>
                <c:pt idx="15637">
                  <c:v>833.75415958616736</c:v>
                </c:pt>
                <c:pt idx="15638">
                  <c:v>843.29245100074604</c:v>
                </c:pt>
                <c:pt idx="15639">
                  <c:v>1047.3416417594358</c:v>
                </c:pt>
                <c:pt idx="15640">
                  <c:v>1549.279249325444</c:v>
                </c:pt>
                <c:pt idx="15641">
                  <c:v>2265.4976836576766</c:v>
                </c:pt>
                <c:pt idx="15642">
                  <c:v>2533.8173960380432</c:v>
                </c:pt>
                <c:pt idx="15643">
                  <c:v>2271.6111387642432</c:v>
                </c:pt>
                <c:pt idx="15644">
                  <c:v>1558.9743080232224</c:v>
                </c:pt>
                <c:pt idx="15645">
                  <c:v>1077.6729611460262</c:v>
                </c:pt>
                <c:pt idx="15646">
                  <c:v>934.42779576139344</c:v>
                </c:pt>
                <c:pt idx="15647">
                  <c:v>849.95630779338387</c:v>
                </c:pt>
                <c:pt idx="15648">
                  <c:v>813.33747747737641</c:v>
                </c:pt>
                <c:pt idx="15649">
                  <c:v>809.01606359980508</c:v>
                </c:pt>
                <c:pt idx="15650">
                  <c:v>879.11608817967465</c:v>
                </c:pt>
                <c:pt idx="15651">
                  <c:v>977.83533633105344</c:v>
                </c:pt>
                <c:pt idx="15652">
                  <c:v>998.41685937547368</c:v>
                </c:pt>
                <c:pt idx="15653">
                  <c:v>1097.1013195145615</c:v>
                </c:pt>
                <c:pt idx="15654">
                  <c:v>1096.2725830169609</c:v>
                </c:pt>
                <c:pt idx="15655">
                  <c:v>1099.5859056384852</c:v>
                </c:pt>
                <c:pt idx="15656">
                  <c:v>1067.9819407533516</c:v>
                </c:pt>
                <c:pt idx="15657">
                  <c:v>948.33982031296034</c:v>
                </c:pt>
                <c:pt idx="15658">
                  <c:v>1117.1993878312444</c:v>
                </c:pt>
                <c:pt idx="15659">
                  <c:v>1199.7292942675072</c:v>
                </c:pt>
                <c:pt idx="15660">
                  <c:v>1247.0791127750194</c:v>
                </c:pt>
                <c:pt idx="15661">
                  <c:v>1232.7017257248356</c:v>
                </c:pt>
                <c:pt idx="15662">
                  <c:v>1090.1251508130563</c:v>
                </c:pt>
                <c:pt idx="15663">
                  <c:v>924.91201884414716</c:v>
                </c:pt>
                <c:pt idx="15664">
                  <c:v>801.15854352381461</c:v>
                </c:pt>
                <c:pt idx="15665">
                  <c:v>915.33543562198849</c:v>
                </c:pt>
                <c:pt idx="15666">
                  <c:v>1111.9601657411329</c:v>
                </c:pt>
                <c:pt idx="15667">
                  <c:v>1029.4073052560377</c:v>
                </c:pt>
                <c:pt idx="15668">
                  <c:v>1169.747588600623</c:v>
                </c:pt>
                <c:pt idx="15669">
                  <c:v>1110.2236506188915</c:v>
                </c:pt>
                <c:pt idx="15670">
                  <c:v>1102.0684830290015</c:v>
                </c:pt>
                <c:pt idx="15671">
                  <c:v>1133.3889269928827</c:v>
                </c:pt>
                <c:pt idx="15672">
                  <c:v>1205.9664070134945</c:v>
                </c:pt>
                <c:pt idx="15673">
                  <c:v>1334.7058502956593</c:v>
                </c:pt>
                <c:pt idx="15674">
                  <c:v>1353.4449907835524</c:v>
                </c:pt>
                <c:pt idx="15675">
                  <c:v>1477.3736852088857</c:v>
                </c:pt>
                <c:pt idx="15676">
                  <c:v>1714.3326869842208</c:v>
                </c:pt>
                <c:pt idx="15677">
                  <c:v>1717.5291408873716</c:v>
                </c:pt>
                <c:pt idx="15678">
                  <c:v>1640.052852079313</c:v>
                </c:pt>
                <c:pt idx="15679">
                  <c:v>1510.75942556938</c:v>
                </c:pt>
                <c:pt idx="15680">
                  <c:v>1252.9423307799441</c:v>
                </c:pt>
                <c:pt idx="15681">
                  <c:v>1345.2625474719866</c:v>
                </c:pt>
                <c:pt idx="15682">
                  <c:v>1610.9095094376025</c:v>
                </c:pt>
                <c:pt idx="15683">
                  <c:v>1788.378877902142</c:v>
                </c:pt>
                <c:pt idx="15684">
                  <c:v>1796.0538090825296</c:v>
                </c:pt>
                <c:pt idx="15685">
                  <c:v>1757.9431847162755</c:v>
                </c:pt>
                <c:pt idx="15686">
                  <c:v>1632.7980860176117</c:v>
                </c:pt>
                <c:pt idx="15687">
                  <c:v>1699.6238646507773</c:v>
                </c:pt>
                <c:pt idx="15688">
                  <c:v>1711.8572634882507</c:v>
                </c:pt>
                <c:pt idx="15689">
                  <c:v>1840.9176136634487</c:v>
                </c:pt>
                <c:pt idx="15690">
                  <c:v>1858.2494002465696</c:v>
                </c:pt>
                <c:pt idx="15691">
                  <c:v>2179.9854554982749</c:v>
                </c:pt>
                <c:pt idx="15692">
                  <c:v>2674.4980117561663</c:v>
                </c:pt>
                <c:pt idx="15693">
                  <c:v>2688.7320374986766</c:v>
                </c:pt>
                <c:pt idx="15694">
                  <c:v>2746.3222273341103</c:v>
                </c:pt>
                <c:pt idx="15695">
                  <c:v>2839.2639207334496</c:v>
                </c:pt>
                <c:pt idx="15696">
                  <c:v>3772.4993950058947</c:v>
                </c:pt>
                <c:pt idx="15697">
                  <c:v>5924.8736444872957</c:v>
                </c:pt>
                <c:pt idx="15698">
                  <c:v>9993.5117829187457</c:v>
                </c:pt>
                <c:pt idx="15699">
                  <c:v>15734.07809304661</c:v>
                </c:pt>
                <c:pt idx="15700">
                  <c:v>19789.111402445411</c:v>
                </c:pt>
                <c:pt idx="15701">
                  <c:v>19539.816971535522</c:v>
                </c:pt>
                <c:pt idx="15702">
                  <c:v>15273.553571365052</c:v>
                </c:pt>
                <c:pt idx="15703">
                  <c:v>10306.667654166979</c:v>
                </c:pt>
                <c:pt idx="15704">
                  <c:v>6599.767996223105</c:v>
                </c:pt>
                <c:pt idx="15705">
                  <c:v>4852.771206112754</c:v>
                </c:pt>
                <c:pt idx="15706">
                  <c:v>4409.3923456911998</c:v>
                </c:pt>
                <c:pt idx="15707">
                  <c:v>4697.0859846870608</c:v>
                </c:pt>
                <c:pt idx="15708">
                  <c:v>4977.3589879986102</c:v>
                </c:pt>
                <c:pt idx="15709">
                  <c:v>4921.2055923831804</c:v>
                </c:pt>
                <c:pt idx="15710">
                  <c:v>5190.7043696490009</c:v>
                </c:pt>
                <c:pt idx="15711">
                  <c:v>5475.964110275504</c:v>
                </c:pt>
                <c:pt idx="15712">
                  <c:v>5721.3289432412294</c:v>
                </c:pt>
                <c:pt idx="15713">
                  <c:v>6311.0871916744291</c:v>
                </c:pt>
                <c:pt idx="15714">
                  <c:v>6887.9885205263508</c:v>
                </c:pt>
                <c:pt idx="15715">
                  <c:v>7346.3466489146613</c:v>
                </c:pt>
                <c:pt idx="15716">
                  <c:v>7669.9618768795599</c:v>
                </c:pt>
                <c:pt idx="15717">
                  <c:v>7816.6581588083045</c:v>
                </c:pt>
                <c:pt idx="15718">
                  <c:v>7985.1053187165599</c:v>
                </c:pt>
                <c:pt idx="15719">
                  <c:v>8169.6025495996964</c:v>
                </c:pt>
                <c:pt idx="15720">
                  <c:v>7877.8830834287164</c:v>
                </c:pt>
                <c:pt idx="15721">
                  <c:v>7804.568819234586</c:v>
                </c:pt>
                <c:pt idx="15722">
                  <c:v>7634.2511441112238</c:v>
                </c:pt>
                <c:pt idx="15723">
                  <c:v>7482.3326791418249</c:v>
                </c:pt>
                <c:pt idx="15724">
                  <c:v>7133.1083621897506</c:v>
                </c:pt>
                <c:pt idx="15725">
                  <c:v>7035.2704558950745</c:v>
                </c:pt>
                <c:pt idx="15726">
                  <c:v>6711.5468447514195</c:v>
                </c:pt>
                <c:pt idx="15727">
                  <c:v>6233.4027254002785</c:v>
                </c:pt>
                <c:pt idx="15728">
                  <c:v>5731.2807350315152</c:v>
                </c:pt>
                <c:pt idx="15729">
                  <c:v>5422.1596335614749</c:v>
                </c:pt>
                <c:pt idx="15730">
                  <c:v>4961.3494599271744</c:v>
                </c:pt>
                <c:pt idx="15731">
                  <c:v>4760.2879294498207</c:v>
                </c:pt>
                <c:pt idx="15732">
                  <c:v>4137.5709551691807</c:v>
                </c:pt>
                <c:pt idx="15733">
                  <c:v>3628.7219954546299</c:v>
                </c:pt>
                <c:pt idx="15734">
                  <c:v>3407.5627779569249</c:v>
                </c:pt>
                <c:pt idx="15735">
                  <c:v>3432.7004603460146</c:v>
                </c:pt>
                <c:pt idx="15736">
                  <c:v>3436.8650788234945</c:v>
                </c:pt>
                <c:pt idx="15737">
                  <c:v>3218.7805248566456</c:v>
                </c:pt>
                <c:pt idx="15738">
                  <c:v>2915.9756060659047</c:v>
                </c:pt>
                <c:pt idx="15739">
                  <c:v>3168.7575657910597</c:v>
                </c:pt>
                <c:pt idx="15740">
                  <c:v>3582.2387181573695</c:v>
                </c:pt>
                <c:pt idx="15741">
                  <c:v>3451.4282051512396</c:v>
                </c:pt>
                <c:pt idx="15742">
                  <c:v>3191.0997887706048</c:v>
                </c:pt>
                <c:pt idx="15743">
                  <c:v>3304.3823699498198</c:v>
                </c:pt>
                <c:pt idx="15744">
                  <c:v>3419.3148724185749</c:v>
                </c:pt>
                <c:pt idx="15745">
                  <c:v>3079.1722454819346</c:v>
                </c:pt>
                <c:pt idx="15746">
                  <c:v>2847.0612560388645</c:v>
                </c:pt>
                <c:pt idx="15747">
                  <c:v>2482.194391141185</c:v>
                </c:pt>
                <c:pt idx="15748">
                  <c:v>2213.4951972009344</c:v>
                </c:pt>
                <c:pt idx="15749">
                  <c:v>2145.486215487525</c:v>
                </c:pt>
                <c:pt idx="15750">
                  <c:v>2334.1910509802196</c:v>
                </c:pt>
                <c:pt idx="15751">
                  <c:v>2410.1806266704607</c:v>
                </c:pt>
                <c:pt idx="15752">
                  <c:v>2204.7603422425113</c:v>
                </c:pt>
                <c:pt idx="15753">
                  <c:v>2096.7179016513082</c:v>
                </c:pt>
                <c:pt idx="15754">
                  <c:v>1914.3496498423106</c:v>
                </c:pt>
                <c:pt idx="15755">
                  <c:v>1857.0080911439636</c:v>
                </c:pt>
                <c:pt idx="15756">
                  <c:v>1793.4064050515826</c:v>
                </c:pt>
                <c:pt idx="15757">
                  <c:v>1803.338454339686</c:v>
                </c:pt>
                <c:pt idx="15758">
                  <c:v>2159.2664676112199</c:v>
                </c:pt>
                <c:pt idx="15759">
                  <c:v>2225.892129632025</c:v>
                </c:pt>
                <c:pt idx="15760">
                  <c:v>2367.5108924682145</c:v>
                </c:pt>
                <c:pt idx="15761">
                  <c:v>2580.6007808317163</c:v>
                </c:pt>
                <c:pt idx="15762">
                  <c:v>2663.584479810379</c:v>
                </c:pt>
                <c:pt idx="15763">
                  <c:v>2450.2101440149027</c:v>
                </c:pt>
                <c:pt idx="15764">
                  <c:v>2072.5189765722962</c:v>
                </c:pt>
                <c:pt idx="15765">
                  <c:v>1819.3484969757435</c:v>
                </c:pt>
                <c:pt idx="15766">
                  <c:v>1767.00721182795</c:v>
                </c:pt>
                <c:pt idx="15767">
                  <c:v>1734.6531457633396</c:v>
                </c:pt>
                <c:pt idx="15768">
                  <c:v>1783.3391610291342</c:v>
                </c:pt>
                <c:pt idx="15769">
                  <c:v>1727.2075339250446</c:v>
                </c:pt>
                <c:pt idx="15770">
                  <c:v>1841.0661678760687</c:v>
                </c:pt>
                <c:pt idx="15771">
                  <c:v>2309.8773349424359</c:v>
                </c:pt>
                <c:pt idx="15772">
                  <c:v>3113.6543667352353</c:v>
                </c:pt>
                <c:pt idx="15773">
                  <c:v>3641.1862741133104</c:v>
                </c:pt>
                <c:pt idx="15774">
                  <c:v>4237.625285349246</c:v>
                </c:pt>
                <c:pt idx="15775">
                  <c:v>4905.6104721474303</c:v>
                </c:pt>
                <c:pt idx="15776">
                  <c:v>4385.9355837355197</c:v>
                </c:pt>
                <c:pt idx="15777">
                  <c:v>3144.7247387375096</c:v>
                </c:pt>
                <c:pt idx="15778">
                  <c:v>2368.1561748692343</c:v>
                </c:pt>
                <c:pt idx="15779">
                  <c:v>2154.2606671626759</c:v>
                </c:pt>
                <c:pt idx="15780">
                  <c:v>1988.4489687784521</c:v>
                </c:pt>
                <c:pt idx="15781">
                  <c:v>2200.8544011720937</c:v>
                </c:pt>
                <c:pt idx="15782">
                  <c:v>2418.2524602077306</c:v>
                </c:pt>
                <c:pt idx="15783">
                  <c:v>2195.4939075447223</c:v>
                </c:pt>
                <c:pt idx="15784">
                  <c:v>2076.4540974395791</c:v>
                </c:pt>
                <c:pt idx="15785">
                  <c:v>1935.9459471679409</c:v>
                </c:pt>
                <c:pt idx="15786">
                  <c:v>1683.1563778765435</c:v>
                </c:pt>
                <c:pt idx="15787">
                  <c:v>1654.9595728525267</c:v>
                </c:pt>
                <c:pt idx="15788">
                  <c:v>1732.5562502127771</c:v>
                </c:pt>
                <c:pt idx="15789">
                  <c:v>2125.9541437571788</c:v>
                </c:pt>
                <c:pt idx="15790">
                  <c:v>2523.1063054992342</c:v>
                </c:pt>
                <c:pt idx="15791">
                  <c:v>3136.7785831796659</c:v>
                </c:pt>
                <c:pt idx="15792">
                  <c:v>3335.3403382465413</c:v>
                </c:pt>
                <c:pt idx="15793">
                  <c:v>2622.329999266688</c:v>
                </c:pt>
                <c:pt idx="15794">
                  <c:v>2265.2704143863425</c:v>
                </c:pt>
                <c:pt idx="15795">
                  <c:v>2119.7171571887648</c:v>
                </c:pt>
                <c:pt idx="15796">
                  <c:v>2015.0108590311308</c:v>
                </c:pt>
                <c:pt idx="15797">
                  <c:v>2090.6950382847199</c:v>
                </c:pt>
                <c:pt idx="15798">
                  <c:v>2348.2333824040843</c:v>
                </c:pt>
                <c:pt idx="15799">
                  <c:v>2387.5939846120846</c:v>
                </c:pt>
                <c:pt idx="15800">
                  <c:v>2716.1897304784975</c:v>
                </c:pt>
                <c:pt idx="15801">
                  <c:v>3653.0878985065197</c:v>
                </c:pt>
                <c:pt idx="15802">
                  <c:v>6080.4208355501551</c:v>
                </c:pt>
                <c:pt idx="15803">
                  <c:v>10045.664596054441</c:v>
                </c:pt>
                <c:pt idx="15804">
                  <c:v>10895.940987459875</c:v>
                </c:pt>
                <c:pt idx="15805">
                  <c:v>8538.6743665530066</c:v>
                </c:pt>
                <c:pt idx="15806">
                  <c:v>5281.1892363311354</c:v>
                </c:pt>
                <c:pt idx="15807">
                  <c:v>2610.9562073753955</c:v>
                </c:pt>
                <c:pt idx="15808">
                  <c:v>1612.9052899165367</c:v>
                </c:pt>
                <c:pt idx="15809">
                  <c:v>1264.8851137793563</c:v>
                </c:pt>
                <c:pt idx="15810">
                  <c:v>1074.0453087665812</c:v>
                </c:pt>
                <c:pt idx="15811">
                  <c:v>1076.8246742364831</c:v>
                </c:pt>
                <c:pt idx="15812">
                  <c:v>1285.2864172472719</c:v>
                </c:pt>
                <c:pt idx="15813">
                  <c:v>1108.5325734872308</c:v>
                </c:pt>
                <c:pt idx="15814">
                  <c:v>1252.0621763977554</c:v>
                </c:pt>
                <c:pt idx="15815">
                  <c:v>1161.3946772095403</c:v>
                </c:pt>
                <c:pt idx="15816">
                  <c:v>1149.4548912170317</c:v>
                </c:pt>
                <c:pt idx="15817">
                  <c:v>1272.8073838966791</c:v>
                </c:pt>
                <c:pt idx="15818">
                  <c:v>1396.2808831262507</c:v>
                </c:pt>
                <c:pt idx="15819">
                  <c:v>1352.8675662705696</c:v>
                </c:pt>
                <c:pt idx="15820">
                  <c:v>1192.9881595205982</c:v>
                </c:pt>
                <c:pt idx="15821">
                  <c:v>1088.4694070053713</c:v>
                </c:pt>
                <c:pt idx="15822">
                  <c:v>1076.6633092582208</c:v>
                </c:pt>
                <c:pt idx="15823">
                  <c:v>957.83717577430104</c:v>
                </c:pt>
                <c:pt idx="15824">
                  <c:v>998.9632786902697</c:v>
                </c:pt>
                <c:pt idx="15825">
                  <c:v>953.55890983298013</c:v>
                </c:pt>
                <c:pt idx="15826">
                  <c:v>809.08579050094033</c:v>
                </c:pt>
                <c:pt idx="15827">
                  <c:v>856.99427279074735</c:v>
                </c:pt>
                <c:pt idx="15828">
                  <c:v>706.56158993708937</c:v>
                </c:pt>
                <c:pt idx="15829">
                  <c:v>699.25845375330221</c:v>
                </c:pt>
                <c:pt idx="15830">
                  <c:v>636.34039942258801</c:v>
                </c:pt>
                <c:pt idx="15831">
                  <c:v>603.80880170765647</c:v>
                </c:pt>
                <c:pt idx="15832">
                  <c:v>728.09887058562197</c:v>
                </c:pt>
                <c:pt idx="15833">
                  <c:v>807.6532732435918</c:v>
                </c:pt>
                <c:pt idx="15834">
                  <c:v>938.47775534599987</c:v>
                </c:pt>
                <c:pt idx="15835">
                  <c:v>827.34196041924201</c:v>
                </c:pt>
                <c:pt idx="15836">
                  <c:v>866.05211956392964</c:v>
                </c:pt>
                <c:pt idx="15837">
                  <c:v>694.06020078299298</c:v>
                </c:pt>
                <c:pt idx="15838">
                  <c:v>573.3174331497296</c:v>
                </c:pt>
                <c:pt idx="15839">
                  <c:v>500.82102321129503</c:v>
                </c:pt>
                <c:pt idx="15840">
                  <c:v>614.07020425257906</c:v>
                </c:pt>
                <c:pt idx="15841">
                  <c:v>659.40611467797942</c:v>
                </c:pt>
                <c:pt idx="15842">
                  <c:v>706.1524544505985</c:v>
                </c:pt>
                <c:pt idx="15843">
                  <c:v>653.34340731643704</c:v>
                </c:pt>
                <c:pt idx="15844">
                  <c:v>713.59723312482402</c:v>
                </c:pt>
                <c:pt idx="15845">
                  <c:v>887.8563919634305</c:v>
                </c:pt>
                <c:pt idx="15846">
                  <c:v>1303.61597884412</c:v>
                </c:pt>
                <c:pt idx="15847">
                  <c:v>1468.1656825810992</c:v>
                </c:pt>
                <c:pt idx="15848">
                  <c:v>1501.6012994746104</c:v>
                </c:pt>
                <c:pt idx="15849">
                  <c:v>1059.9785929043387</c:v>
                </c:pt>
                <c:pt idx="15850">
                  <c:v>822.19319462324461</c:v>
                </c:pt>
                <c:pt idx="15851">
                  <c:v>828.75667241837527</c:v>
                </c:pt>
                <c:pt idx="15852">
                  <c:v>951.91997459062225</c:v>
                </c:pt>
                <c:pt idx="15853">
                  <c:v>1000.3330195316488</c:v>
                </c:pt>
                <c:pt idx="15854">
                  <c:v>956.66426611245606</c:v>
                </c:pt>
                <c:pt idx="15855">
                  <c:v>712.34501960444652</c:v>
                </c:pt>
                <c:pt idx="15856">
                  <c:v>648.72539993795249</c:v>
                </c:pt>
                <c:pt idx="15857">
                  <c:v>728.05104122138357</c:v>
                </c:pt>
                <c:pt idx="15858">
                  <c:v>885.35622257394334</c:v>
                </c:pt>
                <c:pt idx="15859">
                  <c:v>860.06543862215403</c:v>
                </c:pt>
                <c:pt idx="15860">
                  <c:v>930.63370705419766</c:v>
                </c:pt>
                <c:pt idx="15861">
                  <c:v>953.02462955846511</c:v>
                </c:pt>
                <c:pt idx="15862">
                  <c:v>1014.5321957008121</c:v>
                </c:pt>
                <c:pt idx="15863">
                  <c:v>1188.7055930740885</c:v>
                </c:pt>
                <c:pt idx="15864">
                  <c:v>1177.7730063096537</c:v>
                </c:pt>
                <c:pt idx="15865">
                  <c:v>1119.9405684030132</c:v>
                </c:pt>
                <c:pt idx="15866">
                  <c:v>1164.885879295633</c:v>
                </c:pt>
                <c:pt idx="15867">
                  <c:v>1484.5094701058697</c:v>
                </c:pt>
                <c:pt idx="15868">
                  <c:v>2097.1689539221279</c:v>
                </c:pt>
                <c:pt idx="15869">
                  <c:v>3364.8081377395342</c:v>
                </c:pt>
                <c:pt idx="15870">
                  <c:v>4796.2238420451804</c:v>
                </c:pt>
                <c:pt idx="15871">
                  <c:v>5778.0165541151637</c:v>
                </c:pt>
                <c:pt idx="15872">
                  <c:v>7070.8297138598482</c:v>
                </c:pt>
                <c:pt idx="15873">
                  <c:v>7451.01326232062</c:v>
                </c:pt>
                <c:pt idx="15874">
                  <c:v>6403.50597934907</c:v>
                </c:pt>
                <c:pt idx="15875">
                  <c:v>4379.3811975939543</c:v>
                </c:pt>
                <c:pt idx="15876">
                  <c:v>2794.3726010243654</c:v>
                </c:pt>
                <c:pt idx="15877">
                  <c:v>1901.4450309131832</c:v>
                </c:pt>
                <c:pt idx="15878">
                  <c:v>1401.8130030888112</c:v>
                </c:pt>
                <c:pt idx="15879">
                  <c:v>1073.4707955048493</c:v>
                </c:pt>
                <c:pt idx="15880">
                  <c:v>927.81119763279855</c:v>
                </c:pt>
                <c:pt idx="15881">
                  <c:v>862.31076992599446</c:v>
                </c:pt>
                <c:pt idx="15882">
                  <c:v>847.0019778119597</c:v>
                </c:pt>
                <c:pt idx="15883">
                  <c:v>780.90404804941454</c:v>
                </c:pt>
                <c:pt idx="15884">
                  <c:v>771.28649271801464</c:v>
                </c:pt>
                <c:pt idx="15885">
                  <c:v>807.17569205250265</c:v>
                </c:pt>
                <c:pt idx="15886">
                  <c:v>812.3335925269555</c:v>
                </c:pt>
                <c:pt idx="15887">
                  <c:v>928.48670659138315</c:v>
                </c:pt>
                <c:pt idx="15888">
                  <c:v>831.66790166957685</c:v>
                </c:pt>
                <c:pt idx="15889">
                  <c:v>893.04066965056768</c:v>
                </c:pt>
                <c:pt idx="15890">
                  <c:v>987.56171341974061</c:v>
                </c:pt>
                <c:pt idx="15891">
                  <c:v>1107.8049350122535</c:v>
                </c:pt>
                <c:pt idx="15892">
                  <c:v>1355.7045821509514</c:v>
                </c:pt>
                <c:pt idx="15893">
                  <c:v>1454.9909558951435</c:v>
                </c:pt>
                <c:pt idx="15894">
                  <c:v>1375.6078571961666</c:v>
                </c:pt>
                <c:pt idx="15895">
                  <c:v>1446.2716880598359</c:v>
                </c:pt>
                <c:pt idx="15896">
                  <c:v>1809.7807833803988</c:v>
                </c:pt>
                <c:pt idx="15897">
                  <c:v>2802.8946855365602</c:v>
                </c:pt>
                <c:pt idx="15898">
                  <c:v>5453.5719166932349</c:v>
                </c:pt>
                <c:pt idx="15899">
                  <c:v>9372.3460380434699</c:v>
                </c:pt>
                <c:pt idx="15900">
                  <c:v>12085.114926800177</c:v>
                </c:pt>
                <c:pt idx="15901">
                  <c:v>11338.81123919653</c:v>
                </c:pt>
                <c:pt idx="15902">
                  <c:v>7771.1207490543193</c:v>
                </c:pt>
                <c:pt idx="15903">
                  <c:v>4537.1199756791757</c:v>
                </c:pt>
                <c:pt idx="15904">
                  <c:v>2529.5897230893906</c:v>
                </c:pt>
                <c:pt idx="15905">
                  <c:v>1497.5225573070541</c:v>
                </c:pt>
                <c:pt idx="15906">
                  <c:v>1368.6109639821993</c:v>
                </c:pt>
                <c:pt idx="15907">
                  <c:v>1287.4821914878735</c:v>
                </c:pt>
                <c:pt idx="15908">
                  <c:v>1142.9123771654563</c:v>
                </c:pt>
                <c:pt idx="15909">
                  <c:v>1041.1719840620819</c:v>
                </c:pt>
                <c:pt idx="15910">
                  <c:v>989.81084044482793</c:v>
                </c:pt>
                <c:pt idx="15911">
                  <c:v>828.40989651454254</c:v>
                </c:pt>
                <c:pt idx="15912">
                  <c:v>738.68360406030411</c:v>
                </c:pt>
                <c:pt idx="15913">
                  <c:v>836.0492620578176</c:v>
                </c:pt>
                <c:pt idx="15914">
                  <c:v>908.13453521473275</c:v>
                </c:pt>
                <c:pt idx="15915">
                  <c:v>874.80705559953753</c:v>
                </c:pt>
                <c:pt idx="15916">
                  <c:v>950.29209096533145</c:v>
                </c:pt>
                <c:pt idx="15917">
                  <c:v>1040.08116849772</c:v>
                </c:pt>
                <c:pt idx="15918">
                  <c:v>1249.594179195728</c:v>
                </c:pt>
                <c:pt idx="15919">
                  <c:v>1459.9388622982678</c:v>
                </c:pt>
                <c:pt idx="15920">
                  <c:v>1470.2591843839193</c:v>
                </c:pt>
                <c:pt idx="15921">
                  <c:v>1224.4329251970939</c:v>
                </c:pt>
                <c:pt idx="15922">
                  <c:v>992.59757949418258</c:v>
                </c:pt>
                <c:pt idx="15923">
                  <c:v>815.83061798680797</c:v>
                </c:pt>
                <c:pt idx="15924">
                  <c:v>806.25312769564857</c:v>
                </c:pt>
                <c:pt idx="15925">
                  <c:v>803.29907815099284</c:v>
                </c:pt>
                <c:pt idx="15926">
                  <c:v>660.41194802103701</c:v>
                </c:pt>
                <c:pt idx="15927">
                  <c:v>727.02963585112002</c:v>
                </c:pt>
                <c:pt idx="15928">
                  <c:v>794.74850298581146</c:v>
                </c:pt>
                <c:pt idx="15929">
                  <c:v>828.63439102799657</c:v>
                </c:pt>
                <c:pt idx="15930">
                  <c:v>866.12443136609238</c:v>
                </c:pt>
                <c:pt idx="15931">
                  <c:v>891.47963437974011</c:v>
                </c:pt>
                <c:pt idx="15932">
                  <c:v>1043.3279622287341</c:v>
                </c:pt>
                <c:pt idx="15933">
                  <c:v>1451.6461772177438</c:v>
                </c:pt>
                <c:pt idx="15934">
                  <c:v>2254.9022156612568</c:v>
                </c:pt>
                <c:pt idx="15935">
                  <c:v>3310.7713280064258</c:v>
                </c:pt>
                <c:pt idx="15936">
                  <c:v>4192.5263423822553</c:v>
                </c:pt>
                <c:pt idx="15937">
                  <c:v>3851.8693198817991</c:v>
                </c:pt>
                <c:pt idx="15938">
                  <c:v>2429.02817020869</c:v>
                </c:pt>
                <c:pt idx="15939">
                  <c:v>1762.0891520174343</c:v>
                </c:pt>
                <c:pt idx="15940">
                  <c:v>1290.6543048715071</c:v>
                </c:pt>
                <c:pt idx="15941">
                  <c:v>1064.424652492638</c:v>
                </c:pt>
                <c:pt idx="15942">
                  <c:v>928.8671809178619</c:v>
                </c:pt>
                <c:pt idx="15943">
                  <c:v>984.60305784675825</c:v>
                </c:pt>
                <c:pt idx="15944">
                  <c:v>1075.28340314207</c:v>
                </c:pt>
                <c:pt idx="15945">
                  <c:v>936.62296162293899</c:v>
                </c:pt>
                <c:pt idx="15946">
                  <c:v>768.07727352129893</c:v>
                </c:pt>
                <c:pt idx="15947">
                  <c:v>731.93148998915945</c:v>
                </c:pt>
                <c:pt idx="15948">
                  <c:v>739.56701943255541</c:v>
                </c:pt>
                <c:pt idx="15949">
                  <c:v>774.86738847382298</c:v>
                </c:pt>
                <c:pt idx="15950">
                  <c:v>805.33698693909957</c:v>
                </c:pt>
                <c:pt idx="15951">
                  <c:v>779.39735441768255</c:v>
                </c:pt>
                <c:pt idx="15952">
                  <c:v>859.78436857089366</c:v>
                </c:pt>
                <c:pt idx="15953">
                  <c:v>977.1490316855843</c:v>
                </c:pt>
                <c:pt idx="15954">
                  <c:v>949.13953730132596</c:v>
                </c:pt>
                <c:pt idx="15955">
                  <c:v>756.90010027647099</c:v>
                </c:pt>
                <c:pt idx="15956">
                  <c:v>843.73443315878831</c:v>
                </c:pt>
                <c:pt idx="15957">
                  <c:v>959.42073760474273</c:v>
                </c:pt>
                <c:pt idx="15958">
                  <c:v>970.05941552868956</c:v>
                </c:pt>
                <c:pt idx="15959">
                  <c:v>1093.5038671589207</c:v>
                </c:pt>
                <c:pt idx="15960">
                  <c:v>1341.8564484436506</c:v>
                </c:pt>
                <c:pt idx="15961">
                  <c:v>1525.6388013327144</c:v>
                </c:pt>
                <c:pt idx="15962">
                  <c:v>2248.694517158674</c:v>
                </c:pt>
                <c:pt idx="15963">
                  <c:v>3154.2228973960459</c:v>
                </c:pt>
                <c:pt idx="15964">
                  <c:v>3694.0692936081614</c:v>
                </c:pt>
                <c:pt idx="15965">
                  <c:v>2770.318934980206</c:v>
                </c:pt>
                <c:pt idx="15966">
                  <c:v>1746.5474180924386</c:v>
                </c:pt>
                <c:pt idx="15967">
                  <c:v>1275.5012371446476</c:v>
                </c:pt>
                <c:pt idx="15968">
                  <c:v>1124.6454847765322</c:v>
                </c:pt>
                <c:pt idx="15969">
                  <c:v>1144.2490884178437</c:v>
                </c:pt>
                <c:pt idx="15970">
                  <c:v>1155.5441939359146</c:v>
                </c:pt>
                <c:pt idx="15971">
                  <c:v>1367.0343218376656</c:v>
                </c:pt>
                <c:pt idx="15972">
                  <c:v>1320.213353970237</c:v>
                </c:pt>
                <c:pt idx="15973">
                  <c:v>1246.7470195880628</c:v>
                </c:pt>
                <c:pt idx="15974">
                  <c:v>1317.282707066571</c:v>
                </c:pt>
                <c:pt idx="15975">
                  <c:v>1574.8453105045151</c:v>
                </c:pt>
                <c:pt idx="15976">
                  <c:v>1734.5501837821907</c:v>
                </c:pt>
                <c:pt idx="15977">
                  <c:v>1934.6050365355125</c:v>
                </c:pt>
                <c:pt idx="15978">
                  <c:v>2734.7409353025109</c:v>
                </c:pt>
                <c:pt idx="15979">
                  <c:v>4092.2614123011945</c:v>
                </c:pt>
                <c:pt idx="15980">
                  <c:v>5944.9578033344096</c:v>
                </c:pt>
                <c:pt idx="15981">
                  <c:v>7126.8540454047252</c:v>
                </c:pt>
                <c:pt idx="15982">
                  <c:v>5876.142522513006</c:v>
                </c:pt>
                <c:pt idx="15983">
                  <c:v>3607.3999454865602</c:v>
                </c:pt>
                <c:pt idx="15984">
                  <c:v>2196.2957198491649</c:v>
                </c:pt>
                <c:pt idx="15985">
                  <c:v>1358.1517746518141</c:v>
                </c:pt>
                <c:pt idx="15986">
                  <c:v>1219.8593079889281</c:v>
                </c:pt>
                <c:pt idx="15987">
                  <c:v>1048.5403466664093</c:v>
                </c:pt>
                <c:pt idx="15988">
                  <c:v>1063.9897581428654</c:v>
                </c:pt>
                <c:pt idx="15989">
                  <c:v>1000.742632337748</c:v>
                </c:pt>
                <c:pt idx="15990">
                  <c:v>1073.5431874867481</c:v>
                </c:pt>
                <c:pt idx="15991">
                  <c:v>1299.5152041017304</c:v>
                </c:pt>
                <c:pt idx="15992">
                  <c:v>1595.404033695464</c:v>
                </c:pt>
                <c:pt idx="15993">
                  <c:v>2092.3773296291424</c:v>
                </c:pt>
                <c:pt idx="15994">
                  <c:v>3009.3010944182852</c:v>
                </c:pt>
                <c:pt idx="15995">
                  <c:v>3053.3933308730921</c:v>
                </c:pt>
                <c:pt idx="15996">
                  <c:v>2233.7354455046543</c:v>
                </c:pt>
                <c:pt idx="15997">
                  <c:v>1646.015104242543</c:v>
                </c:pt>
                <c:pt idx="15998">
                  <c:v>1271.1866125036615</c:v>
                </c:pt>
                <c:pt idx="15999">
                  <c:v>935.9582646986164</c:v>
                </c:pt>
                <c:pt idx="16000">
                  <c:v>957.13385062583006</c:v>
                </c:pt>
                <c:pt idx="16001">
                  <c:v>1159.6497780249642</c:v>
                </c:pt>
                <c:pt idx="16002">
                  <c:v>1384.9686799746819</c:v>
                </c:pt>
                <c:pt idx="16003">
                  <c:v>1029.5188626324236</c:v>
                </c:pt>
                <c:pt idx="16004">
                  <c:v>849.73263588002578</c:v>
                </c:pt>
                <c:pt idx="16005">
                  <c:v>759.0102311200925</c:v>
                </c:pt>
                <c:pt idx="16006">
                  <c:v>859.26383632549789</c:v>
                </c:pt>
                <c:pt idx="16007">
                  <c:v>726.58059550222401</c:v>
                </c:pt>
                <c:pt idx="16008">
                  <c:v>714.03342629188023</c:v>
                </c:pt>
                <c:pt idx="16009">
                  <c:v>909.9391499791351</c:v>
                </c:pt>
                <c:pt idx="16010">
                  <c:v>846.67323929958945</c:v>
                </c:pt>
                <c:pt idx="16011">
                  <c:v>758.40811932531903</c:v>
                </c:pt>
                <c:pt idx="16012">
                  <c:v>751.24385562964358</c:v>
                </c:pt>
                <c:pt idx="16013">
                  <c:v>701.8383474766124</c:v>
                </c:pt>
                <c:pt idx="16014">
                  <c:v>642.51228725748808</c:v>
                </c:pt>
                <c:pt idx="16015">
                  <c:v>694.31855381615662</c:v>
                </c:pt>
                <c:pt idx="16016">
                  <c:v>729.96864626716649</c:v>
                </c:pt>
                <c:pt idx="16017">
                  <c:v>785.58943584856945</c:v>
                </c:pt>
                <c:pt idx="16018">
                  <c:v>698.31415385839489</c:v>
                </c:pt>
                <c:pt idx="16019">
                  <c:v>606.28384068930359</c:v>
                </c:pt>
                <c:pt idx="16020">
                  <c:v>696.84145435292805</c:v>
                </c:pt>
                <c:pt idx="16021">
                  <c:v>538.86601077481396</c:v>
                </c:pt>
                <c:pt idx="16022">
                  <c:v>634.56021361080604</c:v>
                </c:pt>
                <c:pt idx="16023">
                  <c:v>736.64215353250711</c:v>
                </c:pt>
                <c:pt idx="16024">
                  <c:v>722.07975952129357</c:v>
                </c:pt>
                <c:pt idx="16025">
                  <c:v>641.10216239437102</c:v>
                </c:pt>
                <c:pt idx="16026">
                  <c:v>661.44274585841799</c:v>
                </c:pt>
                <c:pt idx="16027">
                  <c:v>790.90854379197708</c:v>
                </c:pt>
                <c:pt idx="16028">
                  <c:v>760.25878149614596</c:v>
                </c:pt>
                <c:pt idx="16029">
                  <c:v>668.63604655820541</c:v>
                </c:pt>
                <c:pt idx="16030">
                  <c:v>669.43444301042098</c:v>
                </c:pt>
                <c:pt idx="16031">
                  <c:v>810.90293488722011</c:v>
                </c:pt>
                <c:pt idx="16032">
                  <c:v>763.80873608785907</c:v>
                </c:pt>
                <c:pt idx="16033">
                  <c:v>852.2395612413651</c:v>
                </c:pt>
                <c:pt idx="16034">
                  <c:v>894.10816058145588</c:v>
                </c:pt>
                <c:pt idx="16035">
                  <c:v>1019.1312614569946</c:v>
                </c:pt>
                <c:pt idx="16036">
                  <c:v>925.69388700535512</c:v>
                </c:pt>
                <c:pt idx="16037">
                  <c:v>882.87267914563563</c:v>
                </c:pt>
                <c:pt idx="16038">
                  <c:v>858.80333873691961</c:v>
                </c:pt>
                <c:pt idx="16039">
                  <c:v>918.42803733654785</c:v>
                </c:pt>
                <c:pt idx="16040">
                  <c:v>873.52345534804772</c:v>
                </c:pt>
                <c:pt idx="16041">
                  <c:v>867.7955775397046</c:v>
                </c:pt>
                <c:pt idx="16042">
                  <c:v>925.4127883748273</c:v>
                </c:pt>
                <c:pt idx="16043">
                  <c:v>878.56133875605701</c:v>
                </c:pt>
                <c:pt idx="16044">
                  <c:v>846.53675831677754</c:v>
                </c:pt>
                <c:pt idx="16045">
                  <c:v>779.91108268362154</c:v>
                </c:pt>
                <c:pt idx="16046">
                  <c:v>740.39120778115534</c:v>
                </c:pt>
                <c:pt idx="16047">
                  <c:v>743.5655447637514</c:v>
                </c:pt>
                <c:pt idx="16048">
                  <c:v>776.16888116025495</c:v>
                </c:pt>
                <c:pt idx="16049">
                  <c:v>820.42047772193348</c:v>
                </c:pt>
                <c:pt idx="16050">
                  <c:v>963.65625799660245</c:v>
                </c:pt>
                <c:pt idx="16051">
                  <c:v>1094.0618324986549</c:v>
                </c:pt>
                <c:pt idx="16052">
                  <c:v>950.78518325636708</c:v>
                </c:pt>
                <c:pt idx="16053">
                  <c:v>949.64519940946161</c:v>
                </c:pt>
                <c:pt idx="16054">
                  <c:v>977.06025390014133</c:v>
                </c:pt>
                <c:pt idx="16055">
                  <c:v>940.59378972661762</c:v>
                </c:pt>
                <c:pt idx="16056">
                  <c:v>1002.8649887935965</c:v>
                </c:pt>
                <c:pt idx="16057">
                  <c:v>1068.9439904301294</c:v>
                </c:pt>
                <c:pt idx="16058">
                  <c:v>1201.7957040904505</c:v>
                </c:pt>
                <c:pt idx="16059">
                  <c:v>1408.8625611385976</c:v>
                </c:pt>
                <c:pt idx="16060">
                  <c:v>1551.4780644895752</c:v>
                </c:pt>
                <c:pt idx="16061">
                  <c:v>1316.1431534028711</c:v>
                </c:pt>
                <c:pt idx="16062">
                  <c:v>1139.7649822507101</c:v>
                </c:pt>
                <c:pt idx="16063">
                  <c:v>1191.8946087879208</c:v>
                </c:pt>
                <c:pt idx="16064">
                  <c:v>1175.043253679723</c:v>
                </c:pt>
                <c:pt idx="16065">
                  <c:v>1168.0978986994355</c:v>
                </c:pt>
                <c:pt idx="16066">
                  <c:v>1258.7461079159518</c:v>
                </c:pt>
                <c:pt idx="16067">
                  <c:v>1202.8807492508545</c:v>
                </c:pt>
                <c:pt idx="16068">
                  <c:v>1161.8486027823089</c:v>
                </c:pt>
                <c:pt idx="16069">
                  <c:v>1253.3806663762653</c:v>
                </c:pt>
                <c:pt idx="16070">
                  <c:v>1553.9812730963145</c:v>
                </c:pt>
                <c:pt idx="16071">
                  <c:v>1811.335816199728</c:v>
                </c:pt>
                <c:pt idx="16072">
                  <c:v>1826.5231842994406</c:v>
                </c:pt>
                <c:pt idx="16073">
                  <c:v>1625.3206638321656</c:v>
                </c:pt>
                <c:pt idx="16074">
                  <c:v>1442.5484453688894</c:v>
                </c:pt>
                <c:pt idx="16075">
                  <c:v>1241.6413182203601</c:v>
                </c:pt>
                <c:pt idx="16076">
                  <c:v>1189.3991020077306</c:v>
                </c:pt>
                <c:pt idx="16077">
                  <c:v>1304.5685264360461</c:v>
                </c:pt>
                <c:pt idx="16078">
                  <c:v>1344.8539672202205</c:v>
                </c:pt>
                <c:pt idx="16079">
                  <c:v>1322.0371515634488</c:v>
                </c:pt>
                <c:pt idx="16080">
                  <c:v>1374.383456714635</c:v>
                </c:pt>
                <c:pt idx="16081">
                  <c:v>1433.7727329873551</c:v>
                </c:pt>
                <c:pt idx="16082">
                  <c:v>1483.4706509694988</c:v>
                </c:pt>
                <c:pt idx="16083">
                  <c:v>1675.1325524237805</c:v>
                </c:pt>
                <c:pt idx="16084">
                  <c:v>1727.610016789303</c:v>
                </c:pt>
                <c:pt idx="16085">
                  <c:v>1555.4021274100714</c:v>
                </c:pt>
                <c:pt idx="16086">
                  <c:v>1459.9666811107149</c:v>
                </c:pt>
                <c:pt idx="16087">
                  <c:v>1571.6522228285185</c:v>
                </c:pt>
                <c:pt idx="16088">
                  <c:v>1599.7066899576544</c:v>
                </c:pt>
                <c:pt idx="16089">
                  <c:v>1685.4244606981938</c:v>
                </c:pt>
                <c:pt idx="16090">
                  <c:v>1682.7246295320972</c:v>
                </c:pt>
                <c:pt idx="16091">
                  <c:v>1899.2729298647901</c:v>
                </c:pt>
                <c:pt idx="16092">
                  <c:v>1939.7253025177943</c:v>
                </c:pt>
                <c:pt idx="16093">
                  <c:v>2188.4430784361402</c:v>
                </c:pt>
                <c:pt idx="16094">
                  <c:v>2313.3272696088898</c:v>
                </c:pt>
                <c:pt idx="16095">
                  <c:v>2194.5233580188451</c:v>
                </c:pt>
                <c:pt idx="16096">
                  <c:v>2118.5479495163263</c:v>
                </c:pt>
                <c:pt idx="16097">
                  <c:v>1927.2300446479451</c:v>
                </c:pt>
                <c:pt idx="16098">
                  <c:v>2043.2720820574573</c:v>
                </c:pt>
                <c:pt idx="16099">
                  <c:v>1953.659219720844</c:v>
                </c:pt>
                <c:pt idx="16100">
                  <c:v>2112.419242825737</c:v>
                </c:pt>
                <c:pt idx="16101">
                  <c:v>2155.1036155796401</c:v>
                </c:pt>
                <c:pt idx="16102">
                  <c:v>2037.9186227566101</c:v>
                </c:pt>
                <c:pt idx="16103">
                  <c:v>2126.3591913492101</c:v>
                </c:pt>
                <c:pt idx="16104">
                  <c:v>2043.3500805288545</c:v>
                </c:pt>
                <c:pt idx="16105">
                  <c:v>1918.7756905277304</c:v>
                </c:pt>
                <c:pt idx="16106">
                  <c:v>2015.7317119833649</c:v>
                </c:pt>
                <c:pt idx="16107">
                  <c:v>2089.3761723920397</c:v>
                </c:pt>
                <c:pt idx="16108">
                  <c:v>2123.3819139740399</c:v>
                </c:pt>
                <c:pt idx="16109">
                  <c:v>1815.9542378023202</c:v>
                </c:pt>
                <c:pt idx="16110">
                  <c:v>1764.9123808580377</c:v>
                </c:pt>
                <c:pt idx="16111">
                  <c:v>1604.5389982834363</c:v>
                </c:pt>
                <c:pt idx="16112">
                  <c:v>1390.6655075684369</c:v>
                </c:pt>
                <c:pt idx="16113">
                  <c:v>1371.7275662282489</c:v>
                </c:pt>
                <c:pt idx="16114">
                  <c:v>1319.4936663987437</c:v>
                </c:pt>
                <c:pt idx="16115">
                  <c:v>1362.3960522409236</c:v>
                </c:pt>
                <c:pt idx="16116">
                  <c:v>1420.5247981606831</c:v>
                </c:pt>
                <c:pt idx="16117">
                  <c:v>1378.8047146367117</c:v>
                </c:pt>
                <c:pt idx="16118">
                  <c:v>1516.3995680669682</c:v>
                </c:pt>
                <c:pt idx="16119">
                  <c:v>1705.644625698061</c:v>
                </c:pt>
                <c:pt idx="16120">
                  <c:v>1929.4761183399903</c:v>
                </c:pt>
                <c:pt idx="16121">
                  <c:v>1723.7197419082065</c:v>
                </c:pt>
                <c:pt idx="16122">
                  <c:v>1566.4900416775695</c:v>
                </c:pt>
                <c:pt idx="16123">
                  <c:v>1329.798600274866</c:v>
                </c:pt>
                <c:pt idx="16124">
                  <c:v>1170.6748481290185</c:v>
                </c:pt>
                <c:pt idx="16125">
                  <c:v>1151.1685107732067</c:v>
                </c:pt>
                <c:pt idx="16126">
                  <c:v>1261.3036853449721</c:v>
                </c:pt>
                <c:pt idx="16127">
                  <c:v>1235.7776457671055</c:v>
                </c:pt>
                <c:pt idx="16128">
                  <c:v>1219.6589837083916</c:v>
                </c:pt>
                <c:pt idx="16129">
                  <c:v>1253.9993864561504</c:v>
                </c:pt>
                <c:pt idx="16130">
                  <c:v>1228.2114754421852</c:v>
                </c:pt>
                <c:pt idx="16131">
                  <c:v>1307.7502249434194</c:v>
                </c:pt>
                <c:pt idx="16132">
                  <c:v>1269.1083471938778</c:v>
                </c:pt>
                <c:pt idx="16133">
                  <c:v>1263.3954674954855</c:v>
                </c:pt>
                <c:pt idx="16134">
                  <c:v>1241.2964898397129</c:v>
                </c:pt>
                <c:pt idx="16135">
                  <c:v>1220.0483850763885</c:v>
                </c:pt>
                <c:pt idx="16136">
                  <c:v>1195.9776592775424</c:v>
                </c:pt>
                <c:pt idx="16137">
                  <c:v>1328.8230622951212</c:v>
                </c:pt>
                <c:pt idx="16138">
                  <c:v>1566.1055917072081</c:v>
                </c:pt>
                <c:pt idx="16139">
                  <c:v>1603.811166053883</c:v>
                </c:pt>
                <c:pt idx="16140">
                  <c:v>1459.3823836260055</c:v>
                </c:pt>
                <c:pt idx="16141">
                  <c:v>1622.4977340359062</c:v>
                </c:pt>
                <c:pt idx="16142">
                  <c:v>1516.8208169758175</c:v>
                </c:pt>
                <c:pt idx="16143">
                  <c:v>1362.0848461450596</c:v>
                </c:pt>
                <c:pt idx="16144">
                  <c:v>1266.6049527083453</c:v>
                </c:pt>
                <c:pt idx="16145">
                  <c:v>1170.6486904405679</c:v>
                </c:pt>
                <c:pt idx="16146">
                  <c:v>1027.2120705062057</c:v>
                </c:pt>
                <c:pt idx="16147">
                  <c:v>1046.7956979646738</c:v>
                </c:pt>
                <c:pt idx="16148">
                  <c:v>1078.1607641000169</c:v>
                </c:pt>
                <c:pt idx="16149">
                  <c:v>1079.0012118027739</c:v>
                </c:pt>
                <c:pt idx="16150">
                  <c:v>1202.2797525351264</c:v>
                </c:pt>
                <c:pt idx="16151">
                  <c:v>1211.5588429520299</c:v>
                </c:pt>
                <c:pt idx="16152">
                  <c:v>1192.655269572861</c:v>
                </c:pt>
                <c:pt idx="16153">
                  <c:v>1037.4340670973147</c:v>
                </c:pt>
                <c:pt idx="16154">
                  <c:v>1072.3577356078431</c:v>
                </c:pt>
                <c:pt idx="16155">
                  <c:v>1053.1710364780993</c:v>
                </c:pt>
                <c:pt idx="16156">
                  <c:v>1040.1884373883383</c:v>
                </c:pt>
                <c:pt idx="16157">
                  <c:v>1075.3094549587449</c:v>
                </c:pt>
                <c:pt idx="16158">
                  <c:v>1180.9152104653581</c:v>
                </c:pt>
                <c:pt idx="16159">
                  <c:v>1229.5450589968909</c:v>
                </c:pt>
                <c:pt idx="16160">
                  <c:v>1554.620188820785</c:v>
                </c:pt>
                <c:pt idx="16161">
                  <c:v>1918.5416699124428</c:v>
                </c:pt>
                <c:pt idx="16162">
                  <c:v>1743.7960244409137</c:v>
                </c:pt>
                <c:pt idx="16163">
                  <c:v>1593.2562917527086</c:v>
                </c:pt>
                <c:pt idx="16164">
                  <c:v>1776.1167327078135</c:v>
                </c:pt>
                <c:pt idx="16165">
                  <c:v>1888.3784594431568</c:v>
                </c:pt>
                <c:pt idx="16166">
                  <c:v>1855.2517343019492</c:v>
                </c:pt>
                <c:pt idx="16167">
                  <c:v>1951.2687623384597</c:v>
                </c:pt>
                <c:pt idx="16168">
                  <c:v>2181.433565244859</c:v>
                </c:pt>
                <c:pt idx="16169">
                  <c:v>2643.8437882354629</c:v>
                </c:pt>
                <c:pt idx="16170">
                  <c:v>4746.84764315332</c:v>
                </c:pt>
                <c:pt idx="16171">
                  <c:v>8022.823439883281</c:v>
                </c:pt>
                <c:pt idx="16172">
                  <c:v>10975.261872724306</c:v>
                </c:pt>
                <c:pt idx="16173">
                  <c:v>10687.472741426385</c:v>
                </c:pt>
                <c:pt idx="16174">
                  <c:v>7269.1803982058364</c:v>
                </c:pt>
                <c:pt idx="16175">
                  <c:v>3757.3336607210099</c:v>
                </c:pt>
                <c:pt idx="16176">
                  <c:v>2185.3652706812386</c:v>
                </c:pt>
                <c:pt idx="16177">
                  <c:v>1535.7503895428492</c:v>
                </c:pt>
                <c:pt idx="16178">
                  <c:v>1253.3391611367945</c:v>
                </c:pt>
                <c:pt idx="16179">
                  <c:v>1071.032661479838</c:v>
                </c:pt>
                <c:pt idx="16180">
                  <c:v>1023.0091013411359</c:v>
                </c:pt>
                <c:pt idx="16181">
                  <c:v>939.52287251119628</c:v>
                </c:pt>
                <c:pt idx="16182">
                  <c:v>809.73556139836603</c:v>
                </c:pt>
                <c:pt idx="16183">
                  <c:v>781.93257708402052</c:v>
                </c:pt>
                <c:pt idx="16184">
                  <c:v>757.85552862747545</c:v>
                </c:pt>
                <c:pt idx="16185">
                  <c:v>857.81450791906991</c:v>
                </c:pt>
                <c:pt idx="16186">
                  <c:v>783.72169965684259</c:v>
                </c:pt>
                <c:pt idx="16187">
                  <c:v>694.483331217113</c:v>
                </c:pt>
                <c:pt idx="16188">
                  <c:v>644.15539735546713</c:v>
                </c:pt>
                <c:pt idx="16189">
                  <c:v>653.60625550558086</c:v>
                </c:pt>
                <c:pt idx="16190">
                  <c:v>726.92796723008962</c:v>
                </c:pt>
                <c:pt idx="16191">
                  <c:v>797.35660540514652</c:v>
                </c:pt>
                <c:pt idx="16192">
                  <c:v>780.92320545489906</c:v>
                </c:pt>
                <c:pt idx="16193">
                  <c:v>802.19591665701205</c:v>
                </c:pt>
                <c:pt idx="16194">
                  <c:v>787.18928646846734</c:v>
                </c:pt>
                <c:pt idx="16195">
                  <c:v>643.80639817715246</c:v>
                </c:pt>
                <c:pt idx="16196">
                  <c:v>596.49644219985601</c:v>
                </c:pt>
                <c:pt idx="16197">
                  <c:v>712.44018670962225</c:v>
                </c:pt>
                <c:pt idx="16198">
                  <c:v>571.10792403310143</c:v>
                </c:pt>
                <c:pt idx="16199">
                  <c:v>590.79365591410351</c:v>
                </c:pt>
                <c:pt idx="16200">
                  <c:v>592.98543315435995</c:v>
                </c:pt>
                <c:pt idx="16201">
                  <c:v>570.47388531574461</c:v>
                </c:pt>
                <c:pt idx="16202">
                  <c:v>614.88582364419949</c:v>
                </c:pt>
                <c:pt idx="16203">
                  <c:v>608.97333528093293</c:v>
                </c:pt>
                <c:pt idx="16204">
                  <c:v>639.03249936029772</c:v>
                </c:pt>
                <c:pt idx="16205">
                  <c:v>617.13843333172895</c:v>
                </c:pt>
                <c:pt idx="16206">
                  <c:v>520.1196985636376</c:v>
                </c:pt>
                <c:pt idx="16207">
                  <c:v>557.67106214660146</c:v>
                </c:pt>
                <c:pt idx="16208">
                  <c:v>422.176259997101</c:v>
                </c:pt>
                <c:pt idx="16209">
                  <c:v>413.54545894194706</c:v>
                </c:pt>
                <c:pt idx="16210">
                  <c:v>558.43722466819941</c:v>
                </c:pt>
                <c:pt idx="16211">
                  <c:v>592.73611787392952</c:v>
                </c:pt>
                <c:pt idx="16212">
                  <c:v>512.46329483455895</c:v>
                </c:pt>
                <c:pt idx="16213">
                  <c:v>519.65246279936196</c:v>
                </c:pt>
                <c:pt idx="16214">
                  <c:v>586.59903151995161</c:v>
                </c:pt>
                <c:pt idx="16215">
                  <c:v>491.59845884860005</c:v>
                </c:pt>
                <c:pt idx="16216">
                  <c:v>402.40393859394794</c:v>
                </c:pt>
                <c:pt idx="16217">
                  <c:v>405.18014218379449</c:v>
                </c:pt>
                <c:pt idx="16218">
                  <c:v>514.96909156700224</c:v>
                </c:pt>
                <c:pt idx="16219">
                  <c:v>455.33604892351542</c:v>
                </c:pt>
                <c:pt idx="16220">
                  <c:v>438.77867715522461</c:v>
                </c:pt>
                <c:pt idx="16221">
                  <c:v>462.39314182856589</c:v>
                </c:pt>
                <c:pt idx="16222">
                  <c:v>551.89303902549295</c:v>
                </c:pt>
                <c:pt idx="16223">
                  <c:v>499.00767037092908</c:v>
                </c:pt>
                <c:pt idx="16224">
                  <c:v>427.99282872792355</c:v>
                </c:pt>
                <c:pt idx="16225">
                  <c:v>538.90505657449989</c:v>
                </c:pt>
                <c:pt idx="16226">
                  <c:v>523.5977216042611</c:v>
                </c:pt>
                <c:pt idx="16227">
                  <c:v>536.53172643096218</c:v>
                </c:pt>
                <c:pt idx="16228">
                  <c:v>656.82662399398475</c:v>
                </c:pt>
                <c:pt idx="16229">
                  <c:v>849.83262856811837</c:v>
                </c:pt>
                <c:pt idx="16230">
                  <c:v>964.23580232423797</c:v>
                </c:pt>
                <c:pt idx="16231">
                  <c:v>893.87671645628268</c:v>
                </c:pt>
                <c:pt idx="16232">
                  <c:v>810.5137815008809</c:v>
                </c:pt>
                <c:pt idx="16233">
                  <c:v>697.9212283638675</c:v>
                </c:pt>
                <c:pt idx="16234">
                  <c:v>684.12613515350108</c:v>
                </c:pt>
                <c:pt idx="16235">
                  <c:v>601.14739760443194</c:v>
                </c:pt>
                <c:pt idx="16236">
                  <c:v>623.15673327042509</c:v>
                </c:pt>
                <c:pt idx="16237">
                  <c:v>804.05706877423484</c:v>
                </c:pt>
                <c:pt idx="16238">
                  <c:v>695.72325816407738</c:v>
                </c:pt>
                <c:pt idx="16239">
                  <c:v>630.07742165724051</c:v>
                </c:pt>
                <c:pt idx="16240">
                  <c:v>846.15780964881048</c:v>
                </c:pt>
                <c:pt idx="16241">
                  <c:v>1159.5301230367545</c:v>
                </c:pt>
                <c:pt idx="16242">
                  <c:v>1357.4361564529286</c:v>
                </c:pt>
                <c:pt idx="16243">
                  <c:v>1232.8833732244873</c:v>
                </c:pt>
                <c:pt idx="16244">
                  <c:v>1164.1803416687349</c:v>
                </c:pt>
                <c:pt idx="16245">
                  <c:v>991.35916458401641</c:v>
                </c:pt>
                <c:pt idx="16246">
                  <c:v>756.69099252467709</c:v>
                </c:pt>
                <c:pt idx="16247">
                  <c:v>765.03718970125453</c:v>
                </c:pt>
                <c:pt idx="16248">
                  <c:v>1097.5019017835655</c:v>
                </c:pt>
                <c:pt idx="16249">
                  <c:v>1746.0066689250077</c:v>
                </c:pt>
                <c:pt idx="16250">
                  <c:v>2732.7751801623381</c:v>
                </c:pt>
                <c:pt idx="16251">
                  <c:v>3132.4189738989089</c:v>
                </c:pt>
                <c:pt idx="16252">
                  <c:v>2784.5776400479153</c:v>
                </c:pt>
                <c:pt idx="16253">
                  <c:v>1984.8240506166644</c:v>
                </c:pt>
                <c:pt idx="16254">
                  <c:v>1313.8686774191206</c:v>
                </c:pt>
                <c:pt idx="16255">
                  <c:v>1001.3611999633467</c:v>
                </c:pt>
                <c:pt idx="16256">
                  <c:v>782.26324298559462</c:v>
                </c:pt>
                <c:pt idx="16257">
                  <c:v>721.06010751438941</c:v>
                </c:pt>
                <c:pt idx="16258">
                  <c:v>698.20710057200108</c:v>
                </c:pt>
                <c:pt idx="16259">
                  <c:v>613.57427496823789</c:v>
                </c:pt>
                <c:pt idx="16260">
                  <c:v>612.71194349491259</c:v>
                </c:pt>
                <c:pt idx="16261">
                  <c:v>603.79103477545641</c:v>
                </c:pt>
                <c:pt idx="16262">
                  <c:v>522.89561687458161</c:v>
                </c:pt>
                <c:pt idx="16263">
                  <c:v>574.97183411192452</c:v>
                </c:pt>
                <c:pt idx="16264">
                  <c:v>696.29750653082431</c:v>
                </c:pt>
                <c:pt idx="16265">
                  <c:v>564.78246244456147</c:v>
                </c:pt>
                <c:pt idx="16266">
                  <c:v>580.2145126971252</c:v>
                </c:pt>
                <c:pt idx="16267">
                  <c:v>607.24157414459569</c:v>
                </c:pt>
                <c:pt idx="16268">
                  <c:v>671.29012481732548</c:v>
                </c:pt>
                <c:pt idx="16269">
                  <c:v>546.34015520326193</c:v>
                </c:pt>
                <c:pt idx="16270">
                  <c:v>520.09204497825658</c:v>
                </c:pt>
                <c:pt idx="16271">
                  <c:v>546.32321485902651</c:v>
                </c:pt>
                <c:pt idx="16272">
                  <c:v>607.88967966456005</c:v>
                </c:pt>
                <c:pt idx="16273">
                  <c:v>602.30442137242403</c:v>
                </c:pt>
                <c:pt idx="16274">
                  <c:v>534.58774542263995</c:v>
                </c:pt>
                <c:pt idx="16275">
                  <c:v>561.3011634607924</c:v>
                </c:pt>
                <c:pt idx="16276">
                  <c:v>508.68700956280964</c:v>
                </c:pt>
                <c:pt idx="16277">
                  <c:v>534.31563777088195</c:v>
                </c:pt>
                <c:pt idx="16278">
                  <c:v>652.0294996875806</c:v>
                </c:pt>
                <c:pt idx="16279">
                  <c:v>775.3453898956144</c:v>
                </c:pt>
                <c:pt idx="16280">
                  <c:v>846.08748724589259</c:v>
                </c:pt>
                <c:pt idx="16281">
                  <c:v>956.4724188374297</c:v>
                </c:pt>
                <c:pt idx="16282">
                  <c:v>838.38124942669003</c:v>
                </c:pt>
                <c:pt idx="16283">
                  <c:v>910.55866711928616</c:v>
                </c:pt>
                <c:pt idx="16284">
                  <c:v>876.06760557229518</c:v>
                </c:pt>
                <c:pt idx="16285">
                  <c:v>837.70203086757806</c:v>
                </c:pt>
                <c:pt idx="16286">
                  <c:v>936.01218726030709</c:v>
                </c:pt>
                <c:pt idx="16287">
                  <c:v>909.54635527044832</c:v>
                </c:pt>
                <c:pt idx="16288">
                  <c:v>748.01591836068599</c:v>
                </c:pt>
                <c:pt idx="16289">
                  <c:v>645.57838573086656</c:v>
                </c:pt>
                <c:pt idx="16290">
                  <c:v>649.64152552987457</c:v>
                </c:pt>
                <c:pt idx="16291">
                  <c:v>696.10820898273357</c:v>
                </c:pt>
                <c:pt idx="16292">
                  <c:v>718.42978210858553</c:v>
                </c:pt>
                <c:pt idx="16293">
                  <c:v>696.9514892503945</c:v>
                </c:pt>
                <c:pt idx="16294">
                  <c:v>729.04582744183585</c:v>
                </c:pt>
                <c:pt idx="16295">
                  <c:v>602.154612165412</c:v>
                </c:pt>
                <c:pt idx="16296">
                  <c:v>501.46893111602338</c:v>
                </c:pt>
                <c:pt idx="16297">
                  <c:v>545.94754519329047</c:v>
                </c:pt>
                <c:pt idx="16298">
                  <c:v>528.69055463006157</c:v>
                </c:pt>
                <c:pt idx="16299">
                  <c:v>548.41953335289998</c:v>
                </c:pt>
                <c:pt idx="16300">
                  <c:v>660.46585746758399</c:v>
                </c:pt>
                <c:pt idx="16301">
                  <c:v>792.35028516243801</c:v>
                </c:pt>
                <c:pt idx="16302">
                  <c:v>820.3520879315214</c:v>
                </c:pt>
                <c:pt idx="16303">
                  <c:v>779.37687324068406</c:v>
                </c:pt>
                <c:pt idx="16304">
                  <c:v>652.74671693128653</c:v>
                </c:pt>
                <c:pt idx="16305">
                  <c:v>508.70774511368001</c:v>
                </c:pt>
                <c:pt idx="16306">
                  <c:v>490.90809053719693</c:v>
                </c:pt>
                <c:pt idx="16307">
                  <c:v>542.21280710357439</c:v>
                </c:pt>
                <c:pt idx="16308">
                  <c:v>609.707486521291</c:v>
                </c:pt>
                <c:pt idx="16309">
                  <c:v>677.91292550983542</c:v>
                </c:pt>
                <c:pt idx="16310">
                  <c:v>642.49195306420586</c:v>
                </c:pt>
                <c:pt idx="16311">
                  <c:v>566.89960670591302</c:v>
                </c:pt>
                <c:pt idx="16312">
                  <c:v>451.76421253352544</c:v>
                </c:pt>
                <c:pt idx="16313">
                  <c:v>457.18536772576607</c:v>
                </c:pt>
                <c:pt idx="16314">
                  <c:v>552.26553733132653</c:v>
                </c:pt>
                <c:pt idx="16315">
                  <c:v>684.52863447539005</c:v>
                </c:pt>
                <c:pt idx="16316">
                  <c:v>622.37994696822398</c:v>
                </c:pt>
                <c:pt idx="16317">
                  <c:v>582.04316100869244</c:v>
                </c:pt>
                <c:pt idx="16318">
                  <c:v>542.51062462018001</c:v>
                </c:pt>
                <c:pt idx="16319">
                  <c:v>602.315239661433</c:v>
                </c:pt>
                <c:pt idx="16320">
                  <c:v>664.28254136424687</c:v>
                </c:pt>
                <c:pt idx="16321">
                  <c:v>720.03343196183687</c:v>
                </c:pt>
                <c:pt idx="16322">
                  <c:v>820.88042369009804</c:v>
                </c:pt>
                <c:pt idx="16323">
                  <c:v>848.62199471388953</c:v>
                </c:pt>
                <c:pt idx="16324">
                  <c:v>1008.0368328129049</c:v>
                </c:pt>
                <c:pt idx="16325">
                  <c:v>834.97051791748095</c:v>
                </c:pt>
                <c:pt idx="16326">
                  <c:v>627.13198495851782</c:v>
                </c:pt>
                <c:pt idx="16327">
                  <c:v>615.91071338051586</c:v>
                </c:pt>
                <c:pt idx="16328">
                  <c:v>669.22067537053658</c:v>
                </c:pt>
                <c:pt idx="16329">
                  <c:v>588.30295453107897</c:v>
                </c:pt>
                <c:pt idx="16330">
                  <c:v>697.23813396669243</c:v>
                </c:pt>
                <c:pt idx="16331">
                  <c:v>1004.1894157291538</c:v>
                </c:pt>
                <c:pt idx="16332">
                  <c:v>1600.9248549497302</c:v>
                </c:pt>
                <c:pt idx="16333">
                  <c:v>2377.590210691701</c:v>
                </c:pt>
                <c:pt idx="16334">
                  <c:v>3882.269452443642</c:v>
                </c:pt>
                <c:pt idx="16335">
                  <c:v>5346.4624497492896</c:v>
                </c:pt>
                <c:pt idx="16336">
                  <c:v>5627.6694873369579</c:v>
                </c:pt>
                <c:pt idx="16337">
                  <c:v>4207.5942896185106</c:v>
                </c:pt>
                <c:pt idx="16338">
                  <c:v>2263.6449025586144</c:v>
                </c:pt>
                <c:pt idx="16339">
                  <c:v>1550.8899677688278</c:v>
                </c:pt>
                <c:pt idx="16340">
                  <c:v>1034.8176124593015</c:v>
                </c:pt>
                <c:pt idx="16341">
                  <c:v>841.16117510867991</c:v>
                </c:pt>
                <c:pt idx="16342">
                  <c:v>715.93880029504021</c:v>
                </c:pt>
                <c:pt idx="16343">
                  <c:v>602.05026188991883</c:v>
                </c:pt>
                <c:pt idx="16344">
                  <c:v>597.4282223834183</c:v>
                </c:pt>
                <c:pt idx="16345">
                  <c:v>596.10988862969509</c:v>
                </c:pt>
                <c:pt idx="16346">
                  <c:v>739.74674523581302</c:v>
                </c:pt>
                <c:pt idx="16347">
                  <c:v>674.62762743013093</c:v>
                </c:pt>
                <c:pt idx="16348">
                  <c:v>616.65371763383337</c:v>
                </c:pt>
                <c:pt idx="16349">
                  <c:v>721.51415831898635</c:v>
                </c:pt>
                <c:pt idx="16350">
                  <c:v>758.83327848580154</c:v>
                </c:pt>
                <c:pt idx="16351">
                  <c:v>819.42298530518224</c:v>
                </c:pt>
                <c:pt idx="16352">
                  <c:v>721.71592977517639</c:v>
                </c:pt>
                <c:pt idx="16353">
                  <c:v>694.06031752624062</c:v>
                </c:pt>
                <c:pt idx="16354">
                  <c:v>769.43647944812381</c:v>
                </c:pt>
                <c:pt idx="16355">
                  <c:v>839.2545015888636</c:v>
                </c:pt>
                <c:pt idx="16356">
                  <c:v>900.4833590590315</c:v>
                </c:pt>
                <c:pt idx="16357">
                  <c:v>971.39622673552788</c:v>
                </c:pt>
                <c:pt idx="16358">
                  <c:v>989.19415858544403</c:v>
                </c:pt>
                <c:pt idx="16359">
                  <c:v>846.81125236480204</c:v>
                </c:pt>
                <c:pt idx="16360">
                  <c:v>818.09686671322959</c:v>
                </c:pt>
                <c:pt idx="16361">
                  <c:v>865.61403085533493</c:v>
                </c:pt>
                <c:pt idx="16362">
                  <c:v>795.40111071230251</c:v>
                </c:pt>
                <c:pt idx="16363">
                  <c:v>904.04234413560448</c:v>
                </c:pt>
                <c:pt idx="16364">
                  <c:v>1078.7904323210382</c:v>
                </c:pt>
                <c:pt idx="16365">
                  <c:v>1287.5846195180025</c:v>
                </c:pt>
                <c:pt idx="16366">
                  <c:v>1949.7473644374397</c:v>
                </c:pt>
                <c:pt idx="16367">
                  <c:v>2676.6623596167319</c:v>
                </c:pt>
                <c:pt idx="16368">
                  <c:v>2520.4269944949096</c:v>
                </c:pt>
                <c:pt idx="16369">
                  <c:v>1670.526194308281</c:v>
                </c:pt>
                <c:pt idx="16370">
                  <c:v>1199.4542377106318</c:v>
                </c:pt>
                <c:pt idx="16371">
                  <c:v>890.2539304289254</c:v>
                </c:pt>
                <c:pt idx="16372">
                  <c:v>702.21201111052346</c:v>
                </c:pt>
                <c:pt idx="16373">
                  <c:v>659.75428012228417</c:v>
                </c:pt>
                <c:pt idx="16374">
                  <c:v>519.96487199946932</c:v>
                </c:pt>
                <c:pt idx="16375">
                  <c:v>503.87443324710011</c:v>
                </c:pt>
                <c:pt idx="16376">
                  <c:v>572.06582063874032</c:v>
                </c:pt>
                <c:pt idx="16377">
                  <c:v>582.04443307260613</c:v>
                </c:pt>
                <c:pt idx="16378">
                  <c:v>603.26200125361993</c:v>
                </c:pt>
                <c:pt idx="16379">
                  <c:v>728.27802277333103</c:v>
                </c:pt>
                <c:pt idx="16380">
                  <c:v>791.36146593911656</c:v>
                </c:pt>
                <c:pt idx="16381">
                  <c:v>816.71419989876699</c:v>
                </c:pt>
                <c:pt idx="16382">
                  <c:v>897.90590485399048</c:v>
                </c:pt>
                <c:pt idx="16383">
                  <c:v>803.0045259667055</c:v>
                </c:pt>
                <c:pt idx="16384">
                  <c:v>772.71896036456201</c:v>
                </c:pt>
                <c:pt idx="16385">
                  <c:v>733.09137467280596</c:v>
                </c:pt>
                <c:pt idx="16386">
                  <c:v>703.75981071740091</c:v>
                </c:pt>
                <c:pt idx="16387">
                  <c:v>700.50272786741937</c:v>
                </c:pt>
                <c:pt idx="16388">
                  <c:v>732.56612899107904</c:v>
                </c:pt>
                <c:pt idx="16389">
                  <c:v>656.59921664928947</c:v>
                </c:pt>
                <c:pt idx="16390">
                  <c:v>593.84307604964192</c:v>
                </c:pt>
                <c:pt idx="16391">
                  <c:v>713.87189960176363</c:v>
                </c:pt>
                <c:pt idx="16392">
                  <c:v>835.04753539577541</c:v>
                </c:pt>
                <c:pt idx="16393">
                  <c:v>895.37522158518982</c:v>
                </c:pt>
                <c:pt idx="16394">
                  <c:v>1065.0416117149769</c:v>
                </c:pt>
                <c:pt idx="16395">
                  <c:v>1422.3605871865009</c:v>
                </c:pt>
                <c:pt idx="16396">
                  <c:v>1421.934461442836</c:v>
                </c:pt>
                <c:pt idx="16397">
                  <c:v>1397.40970995118</c:v>
                </c:pt>
                <c:pt idx="16398">
                  <c:v>1446.9843634775693</c:v>
                </c:pt>
                <c:pt idx="16399">
                  <c:v>1371.8309024369116</c:v>
                </c:pt>
                <c:pt idx="16400">
                  <c:v>1185.2090674114431</c:v>
                </c:pt>
                <c:pt idx="16401">
                  <c:v>996.67532473007213</c:v>
                </c:pt>
                <c:pt idx="16402">
                  <c:v>850.828685047107</c:v>
                </c:pt>
                <c:pt idx="16403">
                  <c:v>809.25158505235254</c:v>
                </c:pt>
                <c:pt idx="16404">
                  <c:v>861.71515211808889</c:v>
                </c:pt>
                <c:pt idx="16405">
                  <c:v>952.69867640320751</c:v>
                </c:pt>
                <c:pt idx="16406">
                  <c:v>688.36342951669849</c:v>
                </c:pt>
                <c:pt idx="16407">
                  <c:v>610.98170760066137</c:v>
                </c:pt>
                <c:pt idx="16408">
                  <c:v>757.81383745921289</c:v>
                </c:pt>
                <c:pt idx="16409">
                  <c:v>728.89339395981301</c:v>
                </c:pt>
                <c:pt idx="16410">
                  <c:v>706.70390765025252</c:v>
                </c:pt>
                <c:pt idx="16411">
                  <c:v>635.02068946267048</c:v>
                </c:pt>
                <c:pt idx="16412">
                  <c:v>675.42665982169581</c:v>
                </c:pt>
                <c:pt idx="16413">
                  <c:v>884.85745789458326</c:v>
                </c:pt>
                <c:pt idx="16414">
                  <c:v>865.7331363739562</c:v>
                </c:pt>
                <c:pt idx="16415">
                  <c:v>773.84712649898802</c:v>
                </c:pt>
                <c:pt idx="16416">
                  <c:v>652.40458446370678</c:v>
                </c:pt>
                <c:pt idx="16417">
                  <c:v>703.93562086007694</c:v>
                </c:pt>
                <c:pt idx="16418">
                  <c:v>829.56277552679001</c:v>
                </c:pt>
                <c:pt idx="16419">
                  <c:v>702.70853916371095</c:v>
                </c:pt>
                <c:pt idx="16420">
                  <c:v>600.50712311733253</c:v>
                </c:pt>
                <c:pt idx="16421">
                  <c:v>643.68997939926203</c:v>
                </c:pt>
                <c:pt idx="16422">
                  <c:v>627.09809513431151</c:v>
                </c:pt>
                <c:pt idx="16423">
                  <c:v>678.54610409732402</c:v>
                </c:pt>
                <c:pt idx="16424">
                  <c:v>780.41097457616377</c:v>
                </c:pt>
                <c:pt idx="16425">
                  <c:v>921.50834923026798</c:v>
                </c:pt>
                <c:pt idx="16426">
                  <c:v>1052.9005021050525</c:v>
                </c:pt>
                <c:pt idx="16427">
                  <c:v>1416.2385043009924</c:v>
                </c:pt>
                <c:pt idx="16428">
                  <c:v>1991.4907099867971</c:v>
                </c:pt>
                <c:pt idx="16429">
                  <c:v>1982.2352289904225</c:v>
                </c:pt>
                <c:pt idx="16430">
                  <c:v>1699.363204983342</c:v>
                </c:pt>
                <c:pt idx="16431">
                  <c:v>1298.3081816976153</c:v>
                </c:pt>
                <c:pt idx="16432">
                  <c:v>921.54424775976099</c:v>
                </c:pt>
                <c:pt idx="16433">
                  <c:v>810.73445508846885</c:v>
                </c:pt>
                <c:pt idx="16434">
                  <c:v>727.94938575253502</c:v>
                </c:pt>
                <c:pt idx="16435">
                  <c:v>760.50098821082133</c:v>
                </c:pt>
                <c:pt idx="16436">
                  <c:v>792.36081953739551</c:v>
                </c:pt>
                <c:pt idx="16437">
                  <c:v>774.95728776622013</c:v>
                </c:pt>
                <c:pt idx="16438">
                  <c:v>924.20765674643008</c:v>
                </c:pt>
                <c:pt idx="16439">
                  <c:v>1034.5221378458868</c:v>
                </c:pt>
                <c:pt idx="16440">
                  <c:v>1211.0091884637138</c:v>
                </c:pt>
                <c:pt idx="16441">
                  <c:v>1366.0069232007288</c:v>
                </c:pt>
                <c:pt idx="16442">
                  <c:v>2074.4365642504013</c:v>
                </c:pt>
                <c:pt idx="16443">
                  <c:v>3727.638261386031</c:v>
                </c:pt>
                <c:pt idx="16444">
                  <c:v>6443.9883124096341</c:v>
                </c:pt>
                <c:pt idx="16445">
                  <c:v>8236.7948754327881</c:v>
                </c:pt>
                <c:pt idx="16446">
                  <c:v>7665.48029490708</c:v>
                </c:pt>
                <c:pt idx="16447">
                  <c:v>5181.907950294064</c:v>
                </c:pt>
                <c:pt idx="16448">
                  <c:v>2847.3891285366235</c:v>
                </c:pt>
                <c:pt idx="16449">
                  <c:v>1830.8781826593072</c:v>
                </c:pt>
                <c:pt idx="16450">
                  <c:v>1429.5704433104995</c:v>
                </c:pt>
                <c:pt idx="16451">
                  <c:v>1303.0300235738609</c:v>
                </c:pt>
                <c:pt idx="16452">
                  <c:v>1131.6261225675403</c:v>
                </c:pt>
                <c:pt idx="16453">
                  <c:v>1267.1213918234723</c:v>
                </c:pt>
                <c:pt idx="16454">
                  <c:v>1295.5408190566779</c:v>
                </c:pt>
                <c:pt idx="16455">
                  <c:v>1291.1564494876598</c:v>
                </c:pt>
                <c:pt idx="16456">
                  <c:v>1191.5708134367846</c:v>
                </c:pt>
                <c:pt idx="16457">
                  <c:v>1087.7299763005906</c:v>
                </c:pt>
                <c:pt idx="16458">
                  <c:v>891.85420474922864</c:v>
                </c:pt>
                <c:pt idx="16459">
                  <c:v>848.64433661182716</c:v>
                </c:pt>
                <c:pt idx="16460">
                  <c:v>781.90749646147844</c:v>
                </c:pt>
                <c:pt idx="16461">
                  <c:v>882.72293407181974</c:v>
                </c:pt>
                <c:pt idx="16462">
                  <c:v>920.22006869427946</c:v>
                </c:pt>
                <c:pt idx="16463">
                  <c:v>1011.3372554742584</c:v>
                </c:pt>
                <c:pt idx="16464">
                  <c:v>896.50123955824006</c:v>
                </c:pt>
                <c:pt idx="16465">
                  <c:v>825.88133365888893</c:v>
                </c:pt>
                <c:pt idx="16466">
                  <c:v>920.37804660666609</c:v>
                </c:pt>
                <c:pt idx="16467">
                  <c:v>958.20410707173073</c:v>
                </c:pt>
                <c:pt idx="16468">
                  <c:v>886.33050498177818</c:v>
                </c:pt>
                <c:pt idx="16469">
                  <c:v>831.36683303597442</c:v>
                </c:pt>
                <c:pt idx="16470">
                  <c:v>786.22570899262541</c:v>
                </c:pt>
                <c:pt idx="16471">
                  <c:v>803.32535158203359</c:v>
                </c:pt>
                <c:pt idx="16472">
                  <c:v>938.88544742824399</c:v>
                </c:pt>
                <c:pt idx="16473">
                  <c:v>989.10982663261279</c:v>
                </c:pt>
                <c:pt idx="16474">
                  <c:v>995.80865280226385</c:v>
                </c:pt>
                <c:pt idx="16475">
                  <c:v>1033.2767395826027</c:v>
                </c:pt>
                <c:pt idx="16476">
                  <c:v>848.37922634596396</c:v>
                </c:pt>
                <c:pt idx="16477">
                  <c:v>896.11898786259894</c:v>
                </c:pt>
                <c:pt idx="16478">
                  <c:v>1005.8336045471058</c:v>
                </c:pt>
                <c:pt idx="16479">
                  <c:v>908.83011018626598</c:v>
                </c:pt>
                <c:pt idx="16480">
                  <c:v>998.69441495857757</c:v>
                </c:pt>
                <c:pt idx="16481">
                  <c:v>1053.6985276075277</c:v>
                </c:pt>
                <c:pt idx="16482">
                  <c:v>1062.011777663593</c:v>
                </c:pt>
                <c:pt idx="16483">
                  <c:v>886.07006681488929</c:v>
                </c:pt>
                <c:pt idx="16484">
                  <c:v>929.47498640563413</c:v>
                </c:pt>
                <c:pt idx="16485">
                  <c:v>1045.0028309475156</c:v>
                </c:pt>
                <c:pt idx="16486">
                  <c:v>1082.3464501660944</c:v>
                </c:pt>
                <c:pt idx="16487">
                  <c:v>1227.2843059197562</c:v>
                </c:pt>
                <c:pt idx="16488">
                  <c:v>1267.516200822723</c:v>
                </c:pt>
                <c:pt idx="16489">
                  <c:v>1197.0131996170028</c:v>
                </c:pt>
                <c:pt idx="16490">
                  <c:v>1116.869936482907</c:v>
                </c:pt>
                <c:pt idx="16491">
                  <c:v>1121.3762906853544</c:v>
                </c:pt>
                <c:pt idx="16492">
                  <c:v>967.30507608022253</c:v>
                </c:pt>
                <c:pt idx="16493">
                  <c:v>909.1271031612805</c:v>
                </c:pt>
                <c:pt idx="16494">
                  <c:v>1147.8909352985327</c:v>
                </c:pt>
                <c:pt idx="16495">
                  <c:v>1047.9996518572732</c:v>
                </c:pt>
                <c:pt idx="16496">
                  <c:v>909.21516303119438</c:v>
                </c:pt>
                <c:pt idx="16497">
                  <c:v>823.90297031757143</c:v>
                </c:pt>
                <c:pt idx="16498">
                  <c:v>1019.7887628990509</c:v>
                </c:pt>
                <c:pt idx="16499">
                  <c:v>1166.99026389152</c:v>
                </c:pt>
                <c:pt idx="16500">
                  <c:v>1419.4016570119506</c:v>
                </c:pt>
                <c:pt idx="16501">
                  <c:v>1875.9943026611622</c:v>
                </c:pt>
                <c:pt idx="16502">
                  <c:v>2723.49853814057</c:v>
                </c:pt>
                <c:pt idx="16503">
                  <c:v>2855.9206345442199</c:v>
                </c:pt>
                <c:pt idx="16504">
                  <c:v>2228.6023791359175</c:v>
                </c:pt>
                <c:pt idx="16505">
                  <c:v>1490.3718698431348</c:v>
                </c:pt>
                <c:pt idx="16506">
                  <c:v>1123.6769494782727</c:v>
                </c:pt>
                <c:pt idx="16507">
                  <c:v>1139.8704345543733</c:v>
                </c:pt>
                <c:pt idx="16508">
                  <c:v>1102.657035384849</c:v>
                </c:pt>
                <c:pt idx="16509">
                  <c:v>1036.9863620533183</c:v>
                </c:pt>
                <c:pt idx="16510">
                  <c:v>927.37597624990303</c:v>
                </c:pt>
                <c:pt idx="16511">
                  <c:v>922.58644236748751</c:v>
                </c:pt>
                <c:pt idx="16512">
                  <c:v>1009.1527737189159</c:v>
                </c:pt>
                <c:pt idx="16513">
                  <c:v>984.63657848775415</c:v>
                </c:pt>
                <c:pt idx="16514">
                  <c:v>897.26701687997013</c:v>
                </c:pt>
                <c:pt idx="16515">
                  <c:v>1067.5621182287543</c:v>
                </c:pt>
                <c:pt idx="16516">
                  <c:v>1209.898610941153</c:v>
                </c:pt>
                <c:pt idx="16517">
                  <c:v>1332.246976605599</c:v>
                </c:pt>
                <c:pt idx="16518">
                  <c:v>1422.3817073985379</c:v>
                </c:pt>
                <c:pt idx="16519">
                  <c:v>1989.4840361289534</c:v>
                </c:pt>
                <c:pt idx="16520">
                  <c:v>2754.68834259192</c:v>
                </c:pt>
                <c:pt idx="16521">
                  <c:v>3673.7358288707956</c:v>
                </c:pt>
                <c:pt idx="16522">
                  <c:v>4484.5824959794199</c:v>
                </c:pt>
                <c:pt idx="16523">
                  <c:v>5255.0459770795005</c:v>
                </c:pt>
                <c:pt idx="16524">
                  <c:v>4594.6537285098693</c:v>
                </c:pt>
                <c:pt idx="16525">
                  <c:v>3700.2125921621055</c:v>
                </c:pt>
                <c:pt idx="16526">
                  <c:v>2636.2116338849196</c:v>
                </c:pt>
                <c:pt idx="16527">
                  <c:v>1835.2916821568692</c:v>
                </c:pt>
                <c:pt idx="16528">
                  <c:v>1616.7993057597789</c:v>
                </c:pt>
                <c:pt idx="16529">
                  <c:v>1246.5676070493578</c:v>
                </c:pt>
                <c:pt idx="16530">
                  <c:v>1107.9014860570162</c:v>
                </c:pt>
                <c:pt idx="16531">
                  <c:v>1086.9660297159578</c:v>
                </c:pt>
                <c:pt idx="16532">
                  <c:v>1297.8291652918174</c:v>
                </c:pt>
                <c:pt idx="16533">
                  <c:v>1324.3521915219148</c:v>
                </c:pt>
                <c:pt idx="16534">
                  <c:v>1256.0708977181725</c:v>
                </c:pt>
                <c:pt idx="16535">
                  <c:v>1037.3548498455575</c:v>
                </c:pt>
                <c:pt idx="16536">
                  <c:v>923.20780722322775</c:v>
                </c:pt>
                <c:pt idx="16537">
                  <c:v>837.46872411837558</c:v>
                </c:pt>
                <c:pt idx="16538">
                  <c:v>814.13683888506239</c:v>
                </c:pt>
                <c:pt idx="16539">
                  <c:v>868.7738344046578</c:v>
                </c:pt>
                <c:pt idx="16540">
                  <c:v>784.70134623990475</c:v>
                </c:pt>
                <c:pt idx="16541">
                  <c:v>658.95839774399906</c:v>
                </c:pt>
                <c:pt idx="16542">
                  <c:v>788.89432141564896</c:v>
                </c:pt>
                <c:pt idx="16543">
                  <c:v>825.92617294668344</c:v>
                </c:pt>
                <c:pt idx="16544">
                  <c:v>861.18062839029153</c:v>
                </c:pt>
                <c:pt idx="16545">
                  <c:v>956.15843636621389</c:v>
                </c:pt>
                <c:pt idx="16546">
                  <c:v>1035.2508817763489</c:v>
                </c:pt>
                <c:pt idx="16547">
                  <c:v>1320.2336704878776</c:v>
                </c:pt>
                <c:pt idx="16548">
                  <c:v>1941.5718835398541</c:v>
                </c:pt>
                <c:pt idx="16549">
                  <c:v>3104.2514187146753</c:v>
                </c:pt>
                <c:pt idx="16550">
                  <c:v>5456.3963459766455</c:v>
                </c:pt>
                <c:pt idx="16551">
                  <c:v>7497.2020981550522</c:v>
                </c:pt>
                <c:pt idx="16552">
                  <c:v>7452.2298799562941</c:v>
                </c:pt>
                <c:pt idx="16553">
                  <c:v>5100.3245665871264</c:v>
                </c:pt>
                <c:pt idx="16554">
                  <c:v>2994.4873654940866</c:v>
                </c:pt>
                <c:pt idx="16555">
                  <c:v>1674.682032705218</c:v>
                </c:pt>
                <c:pt idx="16556">
                  <c:v>1175.8390058572961</c:v>
                </c:pt>
                <c:pt idx="16557">
                  <c:v>1109.8759785059365</c:v>
                </c:pt>
                <c:pt idx="16558">
                  <c:v>982.63243806077094</c:v>
                </c:pt>
                <c:pt idx="16559">
                  <c:v>888.31450822416741</c:v>
                </c:pt>
                <c:pt idx="16560">
                  <c:v>964.76318088395658</c:v>
                </c:pt>
                <c:pt idx="16561">
                  <c:v>817.79516829684053</c:v>
                </c:pt>
                <c:pt idx="16562">
                  <c:v>777.35682661937904</c:v>
                </c:pt>
                <c:pt idx="16563">
                  <c:v>789.4081946202665</c:v>
                </c:pt>
                <c:pt idx="16564">
                  <c:v>850.51186155855999</c:v>
                </c:pt>
                <c:pt idx="16565">
                  <c:v>916.19512489383396</c:v>
                </c:pt>
                <c:pt idx="16566">
                  <c:v>889.53272532062806</c:v>
                </c:pt>
                <c:pt idx="16567">
                  <c:v>792.89920438181343</c:v>
                </c:pt>
                <c:pt idx="16568">
                  <c:v>833.15442265652109</c:v>
                </c:pt>
                <c:pt idx="16569">
                  <c:v>793.98606959752306</c:v>
                </c:pt>
                <c:pt idx="16570">
                  <c:v>787.01381350066163</c:v>
                </c:pt>
                <c:pt idx="16571">
                  <c:v>742.2129162826659</c:v>
                </c:pt>
                <c:pt idx="16572">
                  <c:v>790.04878244467579</c:v>
                </c:pt>
                <c:pt idx="16573">
                  <c:v>820.69532582600755</c:v>
                </c:pt>
                <c:pt idx="16574">
                  <c:v>992.65505391232853</c:v>
                </c:pt>
                <c:pt idx="16575">
                  <c:v>1302.9786538985979</c:v>
                </c:pt>
                <c:pt idx="16576">
                  <c:v>2108.2665116184894</c:v>
                </c:pt>
                <c:pt idx="16577">
                  <c:v>3871.8147227894196</c:v>
                </c:pt>
                <c:pt idx="16578">
                  <c:v>6852.4021284066894</c:v>
                </c:pt>
                <c:pt idx="16579">
                  <c:v>8411.8570119963842</c:v>
                </c:pt>
                <c:pt idx="16580">
                  <c:v>6836.827817067935</c:v>
                </c:pt>
                <c:pt idx="16581">
                  <c:v>4086.4737643869048</c:v>
                </c:pt>
                <c:pt idx="16582">
                  <c:v>5399.7561142622599</c:v>
                </c:pt>
                <c:pt idx="16583">
                  <c:v>3228.5512808161361</c:v>
                </c:pt>
                <c:pt idx="16584">
                  <c:v>1775.4872794130358</c:v>
                </c:pt>
                <c:pt idx="16585">
                  <c:v>1009.643832618659</c:v>
                </c:pt>
                <c:pt idx="16586">
                  <c:v>699.39948723896464</c:v>
                </c:pt>
                <c:pt idx="16587">
                  <c:v>659.82852064591498</c:v>
                </c:pt>
                <c:pt idx="16588">
                  <c:v>574.26364174504738</c:v>
                </c:pt>
                <c:pt idx="16589">
                  <c:v>481.44645437139087</c:v>
                </c:pt>
                <c:pt idx="16590">
                  <c:v>449.14269280613189</c:v>
                </c:pt>
                <c:pt idx="16591">
                  <c:v>444.43064927715494</c:v>
                </c:pt>
                <c:pt idx="16592">
                  <c:v>503.28095080008205</c:v>
                </c:pt>
                <c:pt idx="16593">
                  <c:v>520.98221434827292</c:v>
                </c:pt>
                <c:pt idx="16594">
                  <c:v>475.20030326120485</c:v>
                </c:pt>
                <c:pt idx="16595">
                  <c:v>443.6891211023455</c:v>
                </c:pt>
                <c:pt idx="16596">
                  <c:v>591.20243785022581</c:v>
                </c:pt>
                <c:pt idx="16597">
                  <c:v>582.75764422218242</c:v>
                </c:pt>
                <c:pt idx="16598">
                  <c:v>424.79049802598092</c:v>
                </c:pt>
                <c:pt idx="16599">
                  <c:v>405.98714313887075</c:v>
                </c:pt>
                <c:pt idx="16600">
                  <c:v>409.57576186168205</c:v>
                </c:pt>
                <c:pt idx="16601">
                  <c:v>452.33642326936899</c:v>
                </c:pt>
                <c:pt idx="16602">
                  <c:v>465.29334082316956</c:v>
                </c:pt>
                <c:pt idx="16603">
                  <c:v>555.68985575675492</c:v>
                </c:pt>
                <c:pt idx="16604">
                  <c:v>567.23255725108288</c:v>
                </c:pt>
                <c:pt idx="16605">
                  <c:v>487.38442691961046</c:v>
                </c:pt>
                <c:pt idx="16606">
                  <c:v>509.70992160374954</c:v>
                </c:pt>
                <c:pt idx="16607">
                  <c:v>519.90202176739103</c:v>
                </c:pt>
                <c:pt idx="16608">
                  <c:v>494.30187985484997</c:v>
                </c:pt>
                <c:pt idx="16609">
                  <c:v>526.17767504574908</c:v>
                </c:pt>
                <c:pt idx="16610">
                  <c:v>553.11663288744035</c:v>
                </c:pt>
                <c:pt idx="16611">
                  <c:v>627.3321102580569</c:v>
                </c:pt>
                <c:pt idx="16612">
                  <c:v>583.33361727796341</c:v>
                </c:pt>
                <c:pt idx="16613">
                  <c:v>582.52944648301241</c:v>
                </c:pt>
                <c:pt idx="16614">
                  <c:v>691.88095007518905</c:v>
                </c:pt>
                <c:pt idx="16615">
                  <c:v>713.57643402903136</c:v>
                </c:pt>
                <c:pt idx="16616">
                  <c:v>630.76523869119899</c:v>
                </c:pt>
                <c:pt idx="16617">
                  <c:v>482.77723382708592</c:v>
                </c:pt>
                <c:pt idx="16618">
                  <c:v>470.87087680708555</c:v>
                </c:pt>
                <c:pt idx="16619">
                  <c:v>560.14805597244515</c:v>
                </c:pt>
                <c:pt idx="16620">
                  <c:v>542.00258606159207</c:v>
                </c:pt>
                <c:pt idx="16621">
                  <c:v>498.76446303083287</c:v>
                </c:pt>
                <c:pt idx="16622">
                  <c:v>406.26984624771148</c:v>
                </c:pt>
                <c:pt idx="16623">
                  <c:v>419.63593109684655</c:v>
                </c:pt>
                <c:pt idx="16624">
                  <c:v>481.230060694874</c:v>
                </c:pt>
                <c:pt idx="16625">
                  <c:v>505.16978889977298</c:v>
                </c:pt>
                <c:pt idx="16626">
                  <c:v>498.96558933427787</c:v>
                </c:pt>
                <c:pt idx="16627">
                  <c:v>514.56819724696743</c:v>
                </c:pt>
                <c:pt idx="16628">
                  <c:v>554.30519789254913</c:v>
                </c:pt>
                <c:pt idx="16629">
                  <c:v>636.28468054629559</c:v>
                </c:pt>
                <c:pt idx="16630">
                  <c:v>659.87469805266448</c:v>
                </c:pt>
                <c:pt idx="16631">
                  <c:v>740.68031482405399</c:v>
                </c:pt>
                <c:pt idx="16632">
                  <c:v>736.41048575953596</c:v>
                </c:pt>
                <c:pt idx="16633">
                  <c:v>719.40628355978447</c:v>
                </c:pt>
                <c:pt idx="16634">
                  <c:v>587.90739999617313</c:v>
                </c:pt>
                <c:pt idx="16635">
                  <c:v>672.1777679587608</c:v>
                </c:pt>
                <c:pt idx="16636">
                  <c:v>598.30557552886307</c:v>
                </c:pt>
                <c:pt idx="16637">
                  <c:v>506.49644574750539</c:v>
                </c:pt>
                <c:pt idx="16638">
                  <c:v>540.50701379079749</c:v>
                </c:pt>
                <c:pt idx="16639">
                  <c:v>640.90872992834352</c:v>
                </c:pt>
                <c:pt idx="16640">
                  <c:v>603.94916594103006</c:v>
                </c:pt>
                <c:pt idx="16641">
                  <c:v>656.9228729232849</c:v>
                </c:pt>
                <c:pt idx="16642">
                  <c:v>704.597191918416</c:v>
                </c:pt>
                <c:pt idx="16643">
                  <c:v>696.053510463267</c:v>
                </c:pt>
                <c:pt idx="16644">
                  <c:v>766.58860349551753</c:v>
                </c:pt>
                <c:pt idx="16645">
                  <c:v>783.20519004398898</c:v>
                </c:pt>
                <c:pt idx="16646">
                  <c:v>950.97817011076074</c:v>
                </c:pt>
                <c:pt idx="16647">
                  <c:v>898.61460505809669</c:v>
                </c:pt>
                <c:pt idx="16648">
                  <c:v>815.46590258171398</c:v>
                </c:pt>
                <c:pt idx="16649">
                  <c:v>674.79281340925957</c:v>
                </c:pt>
                <c:pt idx="16650">
                  <c:v>573.35919667686755</c:v>
                </c:pt>
                <c:pt idx="16651">
                  <c:v>622.11339345029899</c:v>
                </c:pt>
                <c:pt idx="16652">
                  <c:v>589.69505660189111</c:v>
                </c:pt>
                <c:pt idx="16653">
                  <c:v>507.32150117430058</c:v>
                </c:pt>
                <c:pt idx="16654">
                  <c:v>538.91729814895552</c:v>
                </c:pt>
                <c:pt idx="16655">
                  <c:v>514.1079346797876</c:v>
                </c:pt>
                <c:pt idx="16656">
                  <c:v>463.58379204014699</c:v>
                </c:pt>
                <c:pt idx="16657">
                  <c:v>414.11038267430501</c:v>
                </c:pt>
                <c:pt idx="16658">
                  <c:v>372.16410891852502</c:v>
                </c:pt>
                <c:pt idx="16659">
                  <c:v>341.85166960436004</c:v>
                </c:pt>
                <c:pt idx="16660">
                  <c:v>372.01992520535498</c:v>
                </c:pt>
                <c:pt idx="16661">
                  <c:v>426.363385442506</c:v>
                </c:pt>
                <c:pt idx="16662">
                  <c:v>450.93284284522542</c:v>
                </c:pt>
                <c:pt idx="16663">
                  <c:v>578.06859477701494</c:v>
                </c:pt>
                <c:pt idx="16664">
                  <c:v>714.89177834946645</c:v>
                </c:pt>
                <c:pt idx="16665">
                  <c:v>557.0010423259256</c:v>
                </c:pt>
                <c:pt idx="16666">
                  <c:v>452.72661708178458</c:v>
                </c:pt>
                <c:pt idx="16667">
                  <c:v>504.6647513127615</c:v>
                </c:pt>
                <c:pt idx="16668">
                  <c:v>675.219998591832</c:v>
                </c:pt>
                <c:pt idx="16669">
                  <c:v>867.1129988318886</c:v>
                </c:pt>
                <c:pt idx="16670">
                  <c:v>1314.7316096326997</c:v>
                </c:pt>
                <c:pt idx="16671">
                  <c:v>2355.4436523643426</c:v>
                </c:pt>
                <c:pt idx="16672">
                  <c:v>3302.613663278245</c:v>
                </c:pt>
                <c:pt idx="16673">
                  <c:v>3460.0141202745181</c:v>
                </c:pt>
                <c:pt idx="16674">
                  <c:v>2593.9633808430526</c:v>
                </c:pt>
                <c:pt idx="16675">
                  <c:v>1493.8500894189046</c:v>
                </c:pt>
                <c:pt idx="16676">
                  <c:v>909.07504482011825</c:v>
                </c:pt>
                <c:pt idx="16677">
                  <c:v>621.1315455285395</c:v>
                </c:pt>
                <c:pt idx="16678">
                  <c:v>645.38040120161008</c:v>
                </c:pt>
                <c:pt idx="16679">
                  <c:v>530.84960830386603</c:v>
                </c:pt>
                <c:pt idx="16680">
                  <c:v>513.49780750378102</c:v>
                </c:pt>
                <c:pt idx="16681">
                  <c:v>426.02507856128904</c:v>
                </c:pt>
                <c:pt idx="16682">
                  <c:v>398.86248928440654</c:v>
                </c:pt>
                <c:pt idx="16683">
                  <c:v>456.1167648507984</c:v>
                </c:pt>
                <c:pt idx="16684">
                  <c:v>469.93139332632609</c:v>
                </c:pt>
                <c:pt idx="16685">
                  <c:v>509.51950676822088</c:v>
                </c:pt>
                <c:pt idx="16686">
                  <c:v>502.72875926035101</c:v>
                </c:pt>
                <c:pt idx="16687">
                  <c:v>495.04449704089041</c:v>
                </c:pt>
                <c:pt idx="16688">
                  <c:v>403.1845626960735</c:v>
                </c:pt>
                <c:pt idx="16689">
                  <c:v>365.78452686828899</c:v>
                </c:pt>
                <c:pt idx="16690">
                  <c:v>406.7011732117503</c:v>
                </c:pt>
                <c:pt idx="16691">
                  <c:v>599.82994253101708</c:v>
                </c:pt>
                <c:pt idx="16692">
                  <c:v>557.94098789157192</c:v>
                </c:pt>
                <c:pt idx="16693">
                  <c:v>621.74823888871913</c:v>
                </c:pt>
                <c:pt idx="16694">
                  <c:v>547.98257822110759</c:v>
                </c:pt>
                <c:pt idx="16695">
                  <c:v>579.23172814698717</c:v>
                </c:pt>
                <c:pt idx="16696">
                  <c:v>675.62302799960446</c:v>
                </c:pt>
                <c:pt idx="16697">
                  <c:v>826.7236904945355</c:v>
                </c:pt>
                <c:pt idx="16698">
                  <c:v>888.3363527203021</c:v>
                </c:pt>
                <c:pt idx="16699">
                  <c:v>827.22559936090363</c:v>
                </c:pt>
                <c:pt idx="16700">
                  <c:v>650.49719678770339</c:v>
                </c:pt>
                <c:pt idx="16701">
                  <c:v>598.89204083181107</c:v>
                </c:pt>
                <c:pt idx="16702">
                  <c:v>529.74743221309041</c:v>
                </c:pt>
                <c:pt idx="16703">
                  <c:v>542.6266124480735</c:v>
                </c:pt>
                <c:pt idx="16704">
                  <c:v>583.29182821948905</c:v>
                </c:pt>
                <c:pt idx="16705">
                  <c:v>614.85316028331499</c:v>
                </c:pt>
                <c:pt idx="16706">
                  <c:v>676.31066957859059</c:v>
                </c:pt>
                <c:pt idx="16707">
                  <c:v>713.24480754280603</c:v>
                </c:pt>
                <c:pt idx="16708">
                  <c:v>669.30030591002992</c:v>
                </c:pt>
                <c:pt idx="16709">
                  <c:v>728.35258323178584</c:v>
                </c:pt>
                <c:pt idx="16710">
                  <c:v>885.96899123597245</c:v>
                </c:pt>
                <c:pt idx="16711">
                  <c:v>1154.5953741566366</c:v>
                </c:pt>
                <c:pt idx="16712">
                  <c:v>1358.2655389169024</c:v>
                </c:pt>
                <c:pt idx="16713">
                  <c:v>1563.2479975513804</c:v>
                </c:pt>
                <c:pt idx="16714">
                  <c:v>1371.073458011296</c:v>
                </c:pt>
                <c:pt idx="16715">
                  <c:v>1061.2532923222686</c:v>
                </c:pt>
                <c:pt idx="16716">
                  <c:v>915.01568463386207</c:v>
                </c:pt>
                <c:pt idx="16717">
                  <c:v>817.83890449109094</c:v>
                </c:pt>
                <c:pt idx="16718">
                  <c:v>829.17457505194159</c:v>
                </c:pt>
                <c:pt idx="16719">
                  <c:v>1058.7347352544373</c:v>
                </c:pt>
                <c:pt idx="16720">
                  <c:v>1004.7826417519224</c:v>
                </c:pt>
                <c:pt idx="16721">
                  <c:v>915.55462509192716</c:v>
                </c:pt>
                <c:pt idx="16722">
                  <c:v>834.23930930785787</c:v>
                </c:pt>
                <c:pt idx="16723">
                  <c:v>770.61110099941902</c:v>
                </c:pt>
                <c:pt idx="16724">
                  <c:v>698.42826326606712</c:v>
                </c:pt>
                <c:pt idx="16725">
                  <c:v>671.53865325598497</c:v>
                </c:pt>
                <c:pt idx="16726">
                  <c:v>614.67724191319689</c:v>
                </c:pt>
                <c:pt idx="16727">
                  <c:v>682.56546467362853</c:v>
                </c:pt>
                <c:pt idx="16728">
                  <c:v>702.91998772054399</c:v>
                </c:pt>
                <c:pt idx="16729">
                  <c:v>782.26166966850849</c:v>
                </c:pt>
                <c:pt idx="16730">
                  <c:v>852.55425043173022</c:v>
                </c:pt>
                <c:pt idx="16731">
                  <c:v>866.55867566073152</c:v>
                </c:pt>
                <c:pt idx="16732">
                  <c:v>893.34072369068929</c:v>
                </c:pt>
                <c:pt idx="16733">
                  <c:v>686.37391045621837</c:v>
                </c:pt>
                <c:pt idx="16734">
                  <c:v>553.41088032877792</c:v>
                </c:pt>
                <c:pt idx="16735">
                  <c:v>504.51180866481201</c:v>
                </c:pt>
                <c:pt idx="16736">
                  <c:v>514.03629164208951</c:v>
                </c:pt>
                <c:pt idx="16737">
                  <c:v>463.75118667763508</c:v>
                </c:pt>
                <c:pt idx="16738">
                  <c:v>444.24629932494247</c:v>
                </c:pt>
                <c:pt idx="16739">
                  <c:v>512.73703102400304</c:v>
                </c:pt>
                <c:pt idx="16740">
                  <c:v>464.58563392303677</c:v>
                </c:pt>
                <c:pt idx="16741">
                  <c:v>460.41024866463943</c:v>
                </c:pt>
                <c:pt idx="16742">
                  <c:v>447.68199500489055</c:v>
                </c:pt>
                <c:pt idx="16743">
                  <c:v>415.5645272507407</c:v>
                </c:pt>
                <c:pt idx="16744">
                  <c:v>558.95705686427993</c:v>
                </c:pt>
                <c:pt idx="16745">
                  <c:v>585.17246161401613</c:v>
                </c:pt>
                <c:pt idx="16746">
                  <c:v>451.90518190564654</c:v>
                </c:pt>
                <c:pt idx="16747">
                  <c:v>346.28759461807078</c:v>
                </c:pt>
                <c:pt idx="16748">
                  <c:v>493.37824757230402</c:v>
                </c:pt>
                <c:pt idx="16749">
                  <c:v>567.96713690365505</c:v>
                </c:pt>
                <c:pt idx="16750">
                  <c:v>576.14493853925592</c:v>
                </c:pt>
                <c:pt idx="16751">
                  <c:v>634.29836646171896</c:v>
                </c:pt>
                <c:pt idx="16752">
                  <c:v>576.61476933514598</c:v>
                </c:pt>
                <c:pt idx="16753">
                  <c:v>563.8241485530441</c:v>
                </c:pt>
                <c:pt idx="16754">
                  <c:v>621.49436470207706</c:v>
                </c:pt>
                <c:pt idx="16755">
                  <c:v>528.95138946413658</c:v>
                </c:pt>
                <c:pt idx="16756">
                  <c:v>480.64952403133913</c:v>
                </c:pt>
                <c:pt idx="16757">
                  <c:v>488.91569823056454</c:v>
                </c:pt>
                <c:pt idx="16758">
                  <c:v>482.9895864821965</c:v>
                </c:pt>
                <c:pt idx="16759">
                  <c:v>496.53205281599492</c:v>
                </c:pt>
                <c:pt idx="16760">
                  <c:v>490.69162033718646</c:v>
                </c:pt>
                <c:pt idx="16761">
                  <c:v>567.88804876090558</c:v>
                </c:pt>
                <c:pt idx="16762">
                  <c:v>677.687043875418</c:v>
                </c:pt>
                <c:pt idx="16763">
                  <c:v>690.18014942062291</c:v>
                </c:pt>
                <c:pt idx="16764">
                  <c:v>607.85020709869752</c:v>
                </c:pt>
                <c:pt idx="16765">
                  <c:v>667.85201424396496</c:v>
                </c:pt>
                <c:pt idx="16766">
                  <c:v>1045.395762574944</c:v>
                </c:pt>
                <c:pt idx="16767">
                  <c:v>1660.9348396767934</c:v>
                </c:pt>
                <c:pt idx="16768">
                  <c:v>1963.2205925521689</c:v>
                </c:pt>
                <c:pt idx="16769">
                  <c:v>2071.3087683028498</c:v>
                </c:pt>
                <c:pt idx="16770">
                  <c:v>1607.9735350275091</c:v>
                </c:pt>
                <c:pt idx="16771">
                  <c:v>900.46015073186027</c:v>
                </c:pt>
                <c:pt idx="16772">
                  <c:v>648.23585405289748</c:v>
                </c:pt>
                <c:pt idx="16773">
                  <c:v>548.43596454369708</c:v>
                </c:pt>
                <c:pt idx="16774">
                  <c:v>480.03722721299999</c:v>
                </c:pt>
                <c:pt idx="16775">
                  <c:v>443.13982377067595</c:v>
                </c:pt>
                <c:pt idx="16776">
                  <c:v>520.673051106147</c:v>
                </c:pt>
                <c:pt idx="16777">
                  <c:v>490.78830908487043</c:v>
                </c:pt>
                <c:pt idx="16778">
                  <c:v>447.32132629349707</c:v>
                </c:pt>
                <c:pt idx="16779">
                  <c:v>602.86873151004704</c:v>
                </c:pt>
                <c:pt idx="16780">
                  <c:v>672.62969087611941</c:v>
                </c:pt>
                <c:pt idx="16781">
                  <c:v>708.75831349272096</c:v>
                </c:pt>
                <c:pt idx="16782">
                  <c:v>597.57134035831712</c:v>
                </c:pt>
                <c:pt idx="16783">
                  <c:v>549.618366569979</c:v>
                </c:pt>
                <c:pt idx="16784">
                  <c:v>558.24166406366089</c:v>
                </c:pt>
                <c:pt idx="16785">
                  <c:v>613.44899801168151</c:v>
                </c:pt>
                <c:pt idx="16786">
                  <c:v>543.50929430676092</c:v>
                </c:pt>
                <c:pt idx="16787">
                  <c:v>545.85917911962304</c:v>
                </c:pt>
                <c:pt idx="16788">
                  <c:v>570.64955591442185</c:v>
                </c:pt>
                <c:pt idx="16789">
                  <c:v>547.85481481163185</c:v>
                </c:pt>
                <c:pt idx="16790">
                  <c:v>450.96906203437067</c:v>
                </c:pt>
                <c:pt idx="16791">
                  <c:v>521.54224806952448</c:v>
                </c:pt>
                <c:pt idx="16792">
                  <c:v>453.3533603405611</c:v>
                </c:pt>
                <c:pt idx="16793">
                  <c:v>428.73211145637242</c:v>
                </c:pt>
                <c:pt idx="16794">
                  <c:v>462.96094662171254</c:v>
                </c:pt>
                <c:pt idx="16795">
                  <c:v>457.02181045080897</c:v>
                </c:pt>
                <c:pt idx="16796">
                  <c:v>461.56098916676854</c:v>
                </c:pt>
                <c:pt idx="16797">
                  <c:v>390.19241737763906</c:v>
                </c:pt>
                <c:pt idx="16798">
                  <c:v>400.7837967092355</c:v>
                </c:pt>
                <c:pt idx="16799">
                  <c:v>486.56015385530293</c:v>
                </c:pt>
                <c:pt idx="16800">
                  <c:v>455.71733080371553</c:v>
                </c:pt>
                <c:pt idx="16801">
                  <c:v>412.99597399663344</c:v>
                </c:pt>
                <c:pt idx="16802">
                  <c:v>586.94238057510347</c:v>
                </c:pt>
                <c:pt idx="16803">
                  <c:v>515.48402742090889</c:v>
                </c:pt>
                <c:pt idx="16804">
                  <c:v>515.65155949531595</c:v>
                </c:pt>
                <c:pt idx="16805">
                  <c:v>400.56829774174355</c:v>
                </c:pt>
                <c:pt idx="16806">
                  <c:v>389.69289806481356</c:v>
                </c:pt>
                <c:pt idx="16807">
                  <c:v>422.18325050429701</c:v>
                </c:pt>
                <c:pt idx="16808">
                  <c:v>568.69454563454349</c:v>
                </c:pt>
                <c:pt idx="16809">
                  <c:v>622.62338309951997</c:v>
                </c:pt>
                <c:pt idx="16810">
                  <c:v>732.9265940918001</c:v>
                </c:pt>
                <c:pt idx="16811">
                  <c:v>855.06113240844843</c:v>
                </c:pt>
                <c:pt idx="16812">
                  <c:v>832.87844470463847</c:v>
                </c:pt>
                <c:pt idx="16813">
                  <c:v>650.85405267885506</c:v>
                </c:pt>
                <c:pt idx="16814">
                  <c:v>576.80708639274201</c:v>
                </c:pt>
                <c:pt idx="16815">
                  <c:v>488.20027342739951</c:v>
                </c:pt>
                <c:pt idx="16816">
                  <c:v>544.88014616120665</c:v>
                </c:pt>
                <c:pt idx="16817">
                  <c:v>586.20358159773639</c:v>
                </c:pt>
                <c:pt idx="16818">
                  <c:v>588.32516676165255</c:v>
                </c:pt>
                <c:pt idx="16819">
                  <c:v>562.04796440297753</c:v>
                </c:pt>
                <c:pt idx="16820">
                  <c:v>496.32464923943451</c:v>
                </c:pt>
                <c:pt idx="16821">
                  <c:v>419.25234391598451</c:v>
                </c:pt>
                <c:pt idx="16822">
                  <c:v>435.30425857576546</c:v>
                </c:pt>
                <c:pt idx="16823">
                  <c:v>527.29652935608453</c:v>
                </c:pt>
                <c:pt idx="16824">
                  <c:v>588.93705584672102</c:v>
                </c:pt>
                <c:pt idx="16825">
                  <c:v>693.59041138201508</c:v>
                </c:pt>
                <c:pt idx="16826">
                  <c:v>832.40410496681056</c:v>
                </c:pt>
                <c:pt idx="16827">
                  <c:v>989.13378934822754</c:v>
                </c:pt>
                <c:pt idx="16828">
                  <c:v>1071.3768468424969</c:v>
                </c:pt>
                <c:pt idx="16829">
                  <c:v>1278.6723220582546</c:v>
                </c:pt>
                <c:pt idx="16830">
                  <c:v>1534.500078293644</c:v>
                </c:pt>
                <c:pt idx="16831">
                  <c:v>1423.4910320659462</c:v>
                </c:pt>
                <c:pt idx="16832">
                  <c:v>1139.5631443279849</c:v>
                </c:pt>
                <c:pt idx="16833">
                  <c:v>860.22034007449497</c:v>
                </c:pt>
                <c:pt idx="16834">
                  <c:v>861.47759831149961</c:v>
                </c:pt>
                <c:pt idx="16835">
                  <c:v>807.38285947133602</c:v>
                </c:pt>
                <c:pt idx="16836">
                  <c:v>856.86367323017998</c:v>
                </c:pt>
                <c:pt idx="16837">
                  <c:v>930.10721331570562</c:v>
                </c:pt>
                <c:pt idx="16838">
                  <c:v>756.27828193288201</c:v>
                </c:pt>
                <c:pt idx="16839">
                  <c:v>767.59118530650301</c:v>
                </c:pt>
                <c:pt idx="16840">
                  <c:v>882.40311934682995</c:v>
                </c:pt>
                <c:pt idx="16841">
                  <c:v>1019.846403909119</c:v>
                </c:pt>
                <c:pt idx="16842">
                  <c:v>1134.0600218433394</c:v>
                </c:pt>
                <c:pt idx="16843">
                  <c:v>1601.1831461246034</c:v>
                </c:pt>
                <c:pt idx="16844">
                  <c:v>2915.3968464769728</c:v>
                </c:pt>
                <c:pt idx="16845">
                  <c:v>5522.1668967361393</c:v>
                </c:pt>
                <c:pt idx="16846">
                  <c:v>8087.558191325601</c:v>
                </c:pt>
                <c:pt idx="16847">
                  <c:v>7785.5090195549301</c:v>
                </c:pt>
                <c:pt idx="16848">
                  <c:v>6151.6170179588462</c:v>
                </c:pt>
                <c:pt idx="16849">
                  <c:v>3557.1404384523703</c:v>
                </c:pt>
                <c:pt idx="16850">
                  <c:v>1869.7671594452386</c:v>
                </c:pt>
                <c:pt idx="16851">
                  <c:v>1243.4517693361699</c:v>
                </c:pt>
                <c:pt idx="16852">
                  <c:v>945.77866102045243</c:v>
                </c:pt>
                <c:pt idx="16853">
                  <c:v>815.39324912140069</c:v>
                </c:pt>
                <c:pt idx="16854">
                  <c:v>777.25029616570453</c:v>
                </c:pt>
                <c:pt idx="16855">
                  <c:v>730.65561789226206</c:v>
                </c:pt>
                <c:pt idx="16856">
                  <c:v>746.76345573972105</c:v>
                </c:pt>
                <c:pt idx="16857">
                  <c:v>773.71461922927142</c:v>
                </c:pt>
                <c:pt idx="16858">
                  <c:v>692.52598405981803</c:v>
                </c:pt>
                <c:pt idx="16859">
                  <c:v>633.92407987952436</c:v>
                </c:pt>
                <c:pt idx="16860">
                  <c:v>580.31664180922792</c:v>
                </c:pt>
                <c:pt idx="16861">
                  <c:v>601.52000176953493</c:v>
                </c:pt>
                <c:pt idx="16862">
                  <c:v>690.96430702069051</c:v>
                </c:pt>
                <c:pt idx="16863">
                  <c:v>694.94397211083515</c:v>
                </c:pt>
                <c:pt idx="16864">
                  <c:v>755.54621032668342</c:v>
                </c:pt>
                <c:pt idx="16865">
                  <c:v>792.97155661840156</c:v>
                </c:pt>
                <c:pt idx="16866">
                  <c:v>908.12169189535746</c:v>
                </c:pt>
                <c:pt idx="16867">
                  <c:v>1022.112192048525</c:v>
                </c:pt>
                <c:pt idx="16868">
                  <c:v>985.08639234234727</c:v>
                </c:pt>
                <c:pt idx="16869">
                  <c:v>714.295768528601</c:v>
                </c:pt>
                <c:pt idx="16870">
                  <c:v>874.21035626609103</c:v>
                </c:pt>
                <c:pt idx="16871">
                  <c:v>877.76124231018855</c:v>
                </c:pt>
                <c:pt idx="16872">
                  <c:v>729.99455195751409</c:v>
                </c:pt>
                <c:pt idx="16873">
                  <c:v>561.29092827745455</c:v>
                </c:pt>
                <c:pt idx="16874">
                  <c:v>497.07047164729892</c:v>
                </c:pt>
                <c:pt idx="16875">
                  <c:v>590.65245257212234</c:v>
                </c:pt>
                <c:pt idx="16876">
                  <c:v>562.23958280199463</c:v>
                </c:pt>
                <c:pt idx="16877">
                  <c:v>759.80040787030953</c:v>
                </c:pt>
                <c:pt idx="16878">
                  <c:v>711.21323633826159</c:v>
                </c:pt>
                <c:pt idx="16879">
                  <c:v>498.00033110880111</c:v>
                </c:pt>
                <c:pt idx="16880">
                  <c:v>464.74579998625006</c:v>
                </c:pt>
                <c:pt idx="16881">
                  <c:v>465.53877687884398</c:v>
                </c:pt>
                <c:pt idx="16882">
                  <c:v>481.43820703678023</c:v>
                </c:pt>
                <c:pt idx="16883">
                  <c:v>468.88246063350755</c:v>
                </c:pt>
                <c:pt idx="16884">
                  <c:v>593.76807369874405</c:v>
                </c:pt>
                <c:pt idx="16885">
                  <c:v>591.72026443222796</c:v>
                </c:pt>
                <c:pt idx="16886">
                  <c:v>716.32714572462748</c:v>
                </c:pt>
                <c:pt idx="16887">
                  <c:v>574.5366058855974</c:v>
                </c:pt>
                <c:pt idx="16888">
                  <c:v>606.13313396144861</c:v>
                </c:pt>
                <c:pt idx="16889">
                  <c:v>755.34797809918405</c:v>
                </c:pt>
                <c:pt idx="16890">
                  <c:v>693.88025935990197</c:v>
                </c:pt>
                <c:pt idx="16891">
                  <c:v>629.95198205422935</c:v>
                </c:pt>
                <c:pt idx="16892">
                  <c:v>593.21073832747948</c:v>
                </c:pt>
                <c:pt idx="16893">
                  <c:v>674.99903639713887</c:v>
                </c:pt>
                <c:pt idx="16894">
                  <c:v>715.78353423294266</c:v>
                </c:pt>
                <c:pt idx="16895">
                  <c:v>693.00438171006863</c:v>
                </c:pt>
                <c:pt idx="16896">
                  <c:v>569.68407403801962</c:v>
                </c:pt>
                <c:pt idx="16897">
                  <c:v>545.55026253758956</c:v>
                </c:pt>
                <c:pt idx="16898">
                  <c:v>598.89828884457745</c:v>
                </c:pt>
                <c:pt idx="16899">
                  <c:v>645.39014706154808</c:v>
                </c:pt>
                <c:pt idx="16900">
                  <c:v>519.9789257833454</c:v>
                </c:pt>
                <c:pt idx="16901">
                  <c:v>573.16074249446092</c:v>
                </c:pt>
                <c:pt idx="16902">
                  <c:v>455.05014042860904</c:v>
                </c:pt>
                <c:pt idx="16903">
                  <c:v>468.61667129584959</c:v>
                </c:pt>
                <c:pt idx="16904">
                  <c:v>568.84557219590783</c:v>
                </c:pt>
                <c:pt idx="16905">
                  <c:v>531.41763495595956</c:v>
                </c:pt>
                <c:pt idx="16906">
                  <c:v>495.98702644085404</c:v>
                </c:pt>
                <c:pt idx="16907">
                  <c:v>545.84735068338546</c:v>
                </c:pt>
                <c:pt idx="16908">
                  <c:v>601.04517779278797</c:v>
                </c:pt>
                <c:pt idx="16909">
                  <c:v>717.3557199019026</c:v>
                </c:pt>
                <c:pt idx="16910">
                  <c:v>744.73071389364816</c:v>
                </c:pt>
                <c:pt idx="16911">
                  <c:v>829.72562279412</c:v>
                </c:pt>
                <c:pt idx="16912">
                  <c:v>982.80165083794691</c:v>
                </c:pt>
                <c:pt idx="16913">
                  <c:v>1155.6737822539865</c:v>
                </c:pt>
                <c:pt idx="16914">
                  <c:v>1227.3943974173899</c:v>
                </c:pt>
                <c:pt idx="16915">
                  <c:v>1157.1486820109301</c:v>
                </c:pt>
                <c:pt idx="16916">
                  <c:v>964.01339980891953</c:v>
                </c:pt>
                <c:pt idx="16917">
                  <c:v>719.83672527055091</c:v>
                </c:pt>
                <c:pt idx="16918">
                  <c:v>593.82462629477209</c:v>
                </c:pt>
                <c:pt idx="16919">
                  <c:v>553.42300646056356</c:v>
                </c:pt>
                <c:pt idx="16920">
                  <c:v>450.53841242245142</c:v>
                </c:pt>
                <c:pt idx="16921">
                  <c:v>431.283811661247</c:v>
                </c:pt>
                <c:pt idx="16922">
                  <c:v>398.7903566635535</c:v>
                </c:pt>
                <c:pt idx="16923">
                  <c:v>442.04756947950443</c:v>
                </c:pt>
                <c:pt idx="16924">
                  <c:v>463.95858240162158</c:v>
                </c:pt>
                <c:pt idx="16925">
                  <c:v>485.92186240513837</c:v>
                </c:pt>
                <c:pt idx="16926">
                  <c:v>499.855773044589</c:v>
                </c:pt>
                <c:pt idx="16927">
                  <c:v>506.92156214107843</c:v>
                </c:pt>
                <c:pt idx="16928">
                  <c:v>495.03976606326353</c:v>
                </c:pt>
                <c:pt idx="16929">
                  <c:v>503.53873693303348</c:v>
                </c:pt>
                <c:pt idx="16930">
                  <c:v>477.90012509206753</c:v>
                </c:pt>
                <c:pt idx="16931">
                  <c:v>458.5167210844449</c:v>
                </c:pt>
                <c:pt idx="16932">
                  <c:v>480.02859080623546</c:v>
                </c:pt>
                <c:pt idx="16933">
                  <c:v>478.76692385800908</c:v>
                </c:pt>
                <c:pt idx="16934">
                  <c:v>427.44357583419003</c:v>
                </c:pt>
                <c:pt idx="16935">
                  <c:v>476.90009362348803</c:v>
                </c:pt>
                <c:pt idx="16936">
                  <c:v>576.99234174559592</c:v>
                </c:pt>
                <c:pt idx="16937">
                  <c:v>544.33310211820151</c:v>
                </c:pt>
                <c:pt idx="16938">
                  <c:v>493.82964972296003</c:v>
                </c:pt>
                <c:pt idx="16939">
                  <c:v>581.62449349904114</c:v>
                </c:pt>
                <c:pt idx="16940">
                  <c:v>644.98718043862607</c:v>
                </c:pt>
                <c:pt idx="16941">
                  <c:v>706.40656705601998</c:v>
                </c:pt>
                <c:pt idx="16942">
                  <c:v>642.00611967048246</c:v>
                </c:pt>
                <c:pt idx="16943">
                  <c:v>558.96885128507233</c:v>
                </c:pt>
                <c:pt idx="16944">
                  <c:v>619.99138276008955</c:v>
                </c:pt>
                <c:pt idx="16945">
                  <c:v>691.68721132952965</c:v>
                </c:pt>
                <c:pt idx="16946">
                  <c:v>822.6485705972425</c:v>
                </c:pt>
                <c:pt idx="16947">
                  <c:v>992.25869024149301</c:v>
                </c:pt>
                <c:pt idx="16948">
                  <c:v>1326.4216236385168</c:v>
                </c:pt>
                <c:pt idx="16949">
                  <c:v>1464.1877791692809</c:v>
                </c:pt>
                <c:pt idx="16950">
                  <c:v>1383.9404761334415</c:v>
                </c:pt>
                <c:pt idx="16951">
                  <c:v>1019.0633116362817</c:v>
                </c:pt>
                <c:pt idx="16952">
                  <c:v>745.54883129165501</c:v>
                </c:pt>
                <c:pt idx="16953">
                  <c:v>591.61468344444847</c:v>
                </c:pt>
                <c:pt idx="16954">
                  <c:v>468.33057224961505</c:v>
                </c:pt>
                <c:pt idx="16955">
                  <c:v>428.44408448445603</c:v>
                </c:pt>
                <c:pt idx="16956">
                  <c:v>455.73698091392151</c:v>
                </c:pt>
                <c:pt idx="16957">
                  <c:v>447.26549597223311</c:v>
                </c:pt>
                <c:pt idx="16958">
                  <c:v>505.02053054282499</c:v>
                </c:pt>
                <c:pt idx="16959">
                  <c:v>545.00354565266707</c:v>
                </c:pt>
                <c:pt idx="16960">
                  <c:v>465.66988120015856</c:v>
                </c:pt>
                <c:pt idx="16961">
                  <c:v>464.67438459851456</c:v>
                </c:pt>
                <c:pt idx="16962">
                  <c:v>549.26935022437351</c:v>
                </c:pt>
                <c:pt idx="16963">
                  <c:v>622.37922579097108</c:v>
                </c:pt>
                <c:pt idx="16964">
                  <c:v>556.939712526829</c:v>
                </c:pt>
                <c:pt idx="16965">
                  <c:v>556.01056495821649</c:v>
                </c:pt>
                <c:pt idx="16966">
                  <c:v>478.69606219018198</c:v>
                </c:pt>
                <c:pt idx="16967">
                  <c:v>471.46929392943213</c:v>
                </c:pt>
                <c:pt idx="16968">
                  <c:v>550.11934639855212</c:v>
                </c:pt>
                <c:pt idx="16969">
                  <c:v>594.70571665058299</c:v>
                </c:pt>
                <c:pt idx="16970">
                  <c:v>668.84414086445179</c:v>
                </c:pt>
                <c:pt idx="16971">
                  <c:v>476.68562601418091</c:v>
                </c:pt>
                <c:pt idx="16972">
                  <c:v>385.7237672639281</c:v>
                </c:pt>
                <c:pt idx="16973">
                  <c:v>395.18313143486796</c:v>
                </c:pt>
                <c:pt idx="16974">
                  <c:v>521.05019961267863</c:v>
                </c:pt>
                <c:pt idx="16975">
                  <c:v>586.67068305960697</c:v>
                </c:pt>
                <c:pt idx="16976">
                  <c:v>672.9001047206749</c:v>
                </c:pt>
                <c:pt idx="16977">
                  <c:v>578.57211080944239</c:v>
                </c:pt>
                <c:pt idx="16978">
                  <c:v>546.91567345007695</c:v>
                </c:pt>
                <c:pt idx="16979">
                  <c:v>647.43804915565249</c:v>
                </c:pt>
                <c:pt idx="16980">
                  <c:v>645.68913754634764</c:v>
                </c:pt>
                <c:pt idx="16981">
                  <c:v>736.34635241576757</c:v>
                </c:pt>
                <c:pt idx="16982">
                  <c:v>719.00164641913011</c:v>
                </c:pt>
                <c:pt idx="16983">
                  <c:v>564.70069599342798</c:v>
                </c:pt>
                <c:pt idx="16984">
                  <c:v>558.45440281618733</c:v>
                </c:pt>
                <c:pt idx="16985">
                  <c:v>540.09550380516862</c:v>
                </c:pt>
                <c:pt idx="16986">
                  <c:v>491.65380530630785</c:v>
                </c:pt>
                <c:pt idx="16987">
                  <c:v>454.62760045462699</c:v>
                </c:pt>
                <c:pt idx="16988">
                  <c:v>466.94123693147094</c:v>
                </c:pt>
                <c:pt idx="16989">
                  <c:v>442.82135816066392</c:v>
                </c:pt>
                <c:pt idx="16990">
                  <c:v>529.64353748522569</c:v>
                </c:pt>
                <c:pt idx="16991">
                  <c:v>620.73859200550191</c:v>
                </c:pt>
                <c:pt idx="16992">
                  <c:v>679.15475969194449</c:v>
                </c:pt>
                <c:pt idx="16993">
                  <c:v>930.69848688075308</c:v>
                </c:pt>
                <c:pt idx="16994">
                  <c:v>1205.7051332724236</c:v>
                </c:pt>
                <c:pt idx="16995">
                  <c:v>1821.9139878213268</c:v>
                </c:pt>
                <c:pt idx="16996">
                  <c:v>2233.3651447531774</c:v>
                </c:pt>
                <c:pt idx="16997">
                  <c:v>2297.6011473418394</c:v>
                </c:pt>
                <c:pt idx="16998">
                  <c:v>2116.669632783126</c:v>
                </c:pt>
                <c:pt idx="16999">
                  <c:v>1952.3382916629871</c:v>
                </c:pt>
                <c:pt idx="17000">
                  <c:v>1440.1420462579008</c:v>
                </c:pt>
                <c:pt idx="17001">
                  <c:v>1356.6822567256536</c:v>
                </c:pt>
                <c:pt idx="17002">
                  <c:v>1180.1992854708756</c:v>
                </c:pt>
                <c:pt idx="17003">
                  <c:v>1143.1406681298918</c:v>
                </c:pt>
                <c:pt idx="17004">
                  <c:v>941.67247829153553</c:v>
                </c:pt>
                <c:pt idx="17005">
                  <c:v>855.2575003288373</c:v>
                </c:pt>
                <c:pt idx="17006">
                  <c:v>769.75270359117792</c:v>
                </c:pt>
                <c:pt idx="17007">
                  <c:v>583.66317052089164</c:v>
                </c:pt>
                <c:pt idx="17008">
                  <c:v>674.4647108116859</c:v>
                </c:pt>
                <c:pt idx="17009">
                  <c:v>1056.4128069989094</c:v>
                </c:pt>
                <c:pt idx="17010">
                  <c:v>974.93640741334934</c:v>
                </c:pt>
                <c:pt idx="17011">
                  <c:v>903.04499163105754</c:v>
                </c:pt>
                <c:pt idx="17012">
                  <c:v>928.95223555293046</c:v>
                </c:pt>
                <c:pt idx="17013">
                  <c:v>874.16540565382911</c:v>
                </c:pt>
                <c:pt idx="17014">
                  <c:v>777.43471106786387</c:v>
                </c:pt>
                <c:pt idx="17015">
                  <c:v>870.18152876787622</c:v>
                </c:pt>
                <c:pt idx="17016">
                  <c:v>874.59536477572294</c:v>
                </c:pt>
                <c:pt idx="17017">
                  <c:v>907.47963402625305</c:v>
                </c:pt>
                <c:pt idx="17018">
                  <c:v>1033.2862341179514</c:v>
                </c:pt>
                <c:pt idx="17019">
                  <c:v>1144.8264998625443</c:v>
                </c:pt>
                <c:pt idx="17020">
                  <c:v>1080.720677665566</c:v>
                </c:pt>
                <c:pt idx="17021">
                  <c:v>1006.9853144304091</c:v>
                </c:pt>
                <c:pt idx="17022">
                  <c:v>1201.5404595582545</c:v>
                </c:pt>
                <c:pt idx="17023">
                  <c:v>1079.4765446812251</c:v>
                </c:pt>
                <c:pt idx="17024">
                  <c:v>1232.3918729817326</c:v>
                </c:pt>
                <c:pt idx="17025">
                  <c:v>1341.4003523341</c:v>
                </c:pt>
                <c:pt idx="17026">
                  <c:v>1366.5859578772699</c:v>
                </c:pt>
                <c:pt idx="17027">
                  <c:v>1376.5205937673186</c:v>
                </c:pt>
                <c:pt idx="17028">
                  <c:v>1219.6970301528986</c:v>
                </c:pt>
                <c:pt idx="17029">
                  <c:v>1403.0070037831338</c:v>
                </c:pt>
                <c:pt idx="17030">
                  <c:v>1639.0703870649845</c:v>
                </c:pt>
                <c:pt idx="17031">
                  <c:v>1758.9606391616974</c:v>
                </c:pt>
                <c:pt idx="17032">
                  <c:v>2056.0897630141708</c:v>
                </c:pt>
                <c:pt idx="17033">
                  <c:v>2609.1314060771501</c:v>
                </c:pt>
                <c:pt idx="17034">
                  <c:v>3665.2010342119597</c:v>
                </c:pt>
                <c:pt idx="17035">
                  <c:v>5029.8671586063856</c:v>
                </c:pt>
                <c:pt idx="17036">
                  <c:v>5768.4182968454206</c:v>
                </c:pt>
                <c:pt idx="17037">
                  <c:v>5054.0166102724888</c:v>
                </c:pt>
                <c:pt idx="17038">
                  <c:v>3396.4286264533744</c:v>
                </c:pt>
                <c:pt idx="17039">
                  <c:v>2283.9884217671142</c:v>
                </c:pt>
                <c:pt idx="17040">
                  <c:v>1654.3992692950683</c:v>
                </c:pt>
                <c:pt idx="17041">
                  <c:v>1596.2544572008633</c:v>
                </c:pt>
                <c:pt idx="17042">
                  <c:v>1635.8166088070343</c:v>
                </c:pt>
                <c:pt idx="17043">
                  <c:v>1432.5028704817498</c:v>
                </c:pt>
                <c:pt idx="17044">
                  <c:v>1128.7079737696986</c:v>
                </c:pt>
                <c:pt idx="17045">
                  <c:v>1028.2736428689036</c:v>
                </c:pt>
                <c:pt idx="17046">
                  <c:v>989.59808148065235</c:v>
                </c:pt>
                <c:pt idx="17047">
                  <c:v>956.6810446078091</c:v>
                </c:pt>
                <c:pt idx="17048">
                  <c:v>971.98938396193864</c:v>
                </c:pt>
                <c:pt idx="17049">
                  <c:v>1056.0200185235281</c:v>
                </c:pt>
                <c:pt idx="17050">
                  <c:v>751.87632041533243</c:v>
                </c:pt>
                <c:pt idx="17051">
                  <c:v>693.32365898352396</c:v>
                </c:pt>
                <c:pt idx="17052">
                  <c:v>810.29380953054545</c:v>
                </c:pt>
                <c:pt idx="17053">
                  <c:v>690.93893976510208</c:v>
                </c:pt>
                <c:pt idx="17054">
                  <c:v>670.9726180718327</c:v>
                </c:pt>
                <c:pt idx="17055">
                  <c:v>597.19139115418898</c:v>
                </c:pt>
                <c:pt idx="17056">
                  <c:v>625.12286947130144</c:v>
                </c:pt>
                <c:pt idx="17057">
                  <c:v>669.71058431706456</c:v>
                </c:pt>
                <c:pt idx="17058">
                  <c:v>657.74653064371546</c:v>
                </c:pt>
                <c:pt idx="17059">
                  <c:v>705.73902998692802</c:v>
                </c:pt>
                <c:pt idx="17060">
                  <c:v>640.14231899662104</c:v>
                </c:pt>
                <c:pt idx="17061">
                  <c:v>535.22842900875082</c:v>
                </c:pt>
                <c:pt idx="17062">
                  <c:v>417.1255845367985</c:v>
                </c:pt>
                <c:pt idx="17063">
                  <c:v>440.28539558945096</c:v>
                </c:pt>
                <c:pt idx="17064">
                  <c:v>464.90010962252416</c:v>
                </c:pt>
                <c:pt idx="17065">
                  <c:v>559.31556657049885</c:v>
                </c:pt>
                <c:pt idx="17066">
                  <c:v>697.25049981025234</c:v>
                </c:pt>
                <c:pt idx="17067">
                  <c:v>518.12355477775907</c:v>
                </c:pt>
                <c:pt idx="17068">
                  <c:v>452.73358768619403</c:v>
                </c:pt>
                <c:pt idx="17069">
                  <c:v>558.73990928537194</c:v>
                </c:pt>
                <c:pt idx="17070">
                  <c:v>507.77751333535144</c:v>
                </c:pt>
                <c:pt idx="17071">
                  <c:v>470.16978065805398</c:v>
                </c:pt>
                <c:pt idx="17072">
                  <c:v>418.59226582001736</c:v>
                </c:pt>
                <c:pt idx="17073">
                  <c:v>494.22355530278281</c:v>
                </c:pt>
                <c:pt idx="17074">
                  <c:v>566.97967169053413</c:v>
                </c:pt>
                <c:pt idx="17075">
                  <c:v>614.8647996745641</c:v>
                </c:pt>
                <c:pt idx="17076">
                  <c:v>696.26185361525199</c:v>
                </c:pt>
                <c:pt idx="17077">
                  <c:v>605.52355682275959</c:v>
                </c:pt>
                <c:pt idx="17078">
                  <c:v>661.3349365839714</c:v>
                </c:pt>
                <c:pt idx="17079">
                  <c:v>782.79498197802002</c:v>
                </c:pt>
                <c:pt idx="17080">
                  <c:v>726.7237690521041</c:v>
                </c:pt>
                <c:pt idx="17081">
                  <c:v>539.94964107095143</c:v>
                </c:pt>
                <c:pt idx="17082">
                  <c:v>540.6206615764105</c:v>
                </c:pt>
                <c:pt idx="17083">
                  <c:v>488.33089249039995</c:v>
                </c:pt>
                <c:pt idx="17084">
                  <c:v>443.96841186257598</c:v>
                </c:pt>
                <c:pt idx="17085">
                  <c:v>455.87601134917395</c:v>
                </c:pt>
                <c:pt idx="17086">
                  <c:v>429.68992855039761</c:v>
                </c:pt>
                <c:pt idx="17087">
                  <c:v>509.37813086342902</c:v>
                </c:pt>
                <c:pt idx="17088">
                  <c:v>487.14779006399988</c:v>
                </c:pt>
                <c:pt idx="17089">
                  <c:v>535.39047561042639</c:v>
                </c:pt>
                <c:pt idx="17090">
                  <c:v>528.54377077757295</c:v>
                </c:pt>
                <c:pt idx="17091">
                  <c:v>402.53349723167952</c:v>
                </c:pt>
                <c:pt idx="17092">
                  <c:v>555.26534611805312</c:v>
                </c:pt>
                <c:pt idx="17093">
                  <c:v>605.46504722638065</c:v>
                </c:pt>
                <c:pt idx="17094">
                  <c:v>587.63799636356441</c:v>
                </c:pt>
                <c:pt idx="17095">
                  <c:v>478.7160573586134</c:v>
                </c:pt>
                <c:pt idx="17096">
                  <c:v>433.26577961235654</c:v>
                </c:pt>
                <c:pt idx="17097">
                  <c:v>425.63491208289543</c:v>
                </c:pt>
                <c:pt idx="17098">
                  <c:v>394.90700599180963</c:v>
                </c:pt>
                <c:pt idx="17099">
                  <c:v>425.84889681769698</c:v>
                </c:pt>
                <c:pt idx="17100">
                  <c:v>406.19629466447157</c:v>
                </c:pt>
                <c:pt idx="17101">
                  <c:v>362.11392860917294</c:v>
                </c:pt>
                <c:pt idx="17102">
                  <c:v>339.38135634401578</c:v>
                </c:pt>
                <c:pt idx="17103">
                  <c:v>381.61231084911049</c:v>
                </c:pt>
                <c:pt idx="17104">
                  <c:v>447.72120815302242</c:v>
                </c:pt>
                <c:pt idx="17105">
                  <c:v>453.17278471430762</c:v>
                </c:pt>
                <c:pt idx="17106">
                  <c:v>479.81688126998949</c:v>
                </c:pt>
                <c:pt idx="17107">
                  <c:v>578.14121376973958</c:v>
                </c:pt>
                <c:pt idx="17108">
                  <c:v>569.91844647595758</c:v>
                </c:pt>
                <c:pt idx="17109">
                  <c:v>663.13437659214947</c:v>
                </c:pt>
                <c:pt idx="17110">
                  <c:v>807.74588329681603</c:v>
                </c:pt>
                <c:pt idx="17111">
                  <c:v>1090.6370093865785</c:v>
                </c:pt>
                <c:pt idx="17112">
                  <c:v>1813.1234099505223</c:v>
                </c:pt>
                <c:pt idx="17113">
                  <c:v>3152.8564577814436</c:v>
                </c:pt>
                <c:pt idx="17114">
                  <c:v>5381.2907886407666</c:v>
                </c:pt>
                <c:pt idx="17115">
                  <c:v>6757.6970455423962</c:v>
                </c:pt>
                <c:pt idx="17116">
                  <c:v>6544.2126034796111</c:v>
                </c:pt>
                <c:pt idx="17117">
                  <c:v>4634.5600153292207</c:v>
                </c:pt>
                <c:pt idx="17118">
                  <c:v>2347.5137699015245</c:v>
                </c:pt>
                <c:pt idx="17119">
                  <c:v>1131.4342486025316</c:v>
                </c:pt>
                <c:pt idx="17120">
                  <c:v>792.6652305976321</c:v>
                </c:pt>
                <c:pt idx="17121">
                  <c:v>702.78463249322056</c:v>
                </c:pt>
                <c:pt idx="17122">
                  <c:v>565.14462446378286</c:v>
                </c:pt>
                <c:pt idx="17123">
                  <c:v>519.11853884865786</c:v>
                </c:pt>
                <c:pt idx="17124">
                  <c:v>494.54575708770227</c:v>
                </c:pt>
                <c:pt idx="17125">
                  <c:v>447.77675181222742</c:v>
                </c:pt>
                <c:pt idx="17126">
                  <c:v>476.73918879486217</c:v>
                </c:pt>
                <c:pt idx="17127">
                  <c:v>479.52575414686396</c:v>
                </c:pt>
                <c:pt idx="17128">
                  <c:v>481.68294497793704</c:v>
                </c:pt>
                <c:pt idx="17129">
                  <c:v>473.42382870222383</c:v>
                </c:pt>
                <c:pt idx="17130">
                  <c:v>450.84260065434103</c:v>
                </c:pt>
                <c:pt idx="17131">
                  <c:v>477.81697378013826</c:v>
                </c:pt>
                <c:pt idx="17132">
                  <c:v>518.40423119680418</c:v>
                </c:pt>
                <c:pt idx="17133">
                  <c:v>508.85249513077235</c:v>
                </c:pt>
                <c:pt idx="17134">
                  <c:v>429.13001518893395</c:v>
                </c:pt>
                <c:pt idx="17135">
                  <c:v>501.62205601596179</c:v>
                </c:pt>
                <c:pt idx="17136">
                  <c:v>485.00978138868743</c:v>
                </c:pt>
                <c:pt idx="17137">
                  <c:v>375.09797959222306</c:v>
                </c:pt>
                <c:pt idx="17138">
                  <c:v>331.97651862883805</c:v>
                </c:pt>
                <c:pt idx="17139">
                  <c:v>320.96083921822429</c:v>
                </c:pt>
                <c:pt idx="17140">
                  <c:v>336.83685777617558</c:v>
                </c:pt>
                <c:pt idx="17141">
                  <c:v>380.48637977605887</c:v>
                </c:pt>
                <c:pt idx="17142">
                  <c:v>284.29412902919796</c:v>
                </c:pt>
                <c:pt idx="17143">
                  <c:v>317.87977927294025</c:v>
                </c:pt>
                <c:pt idx="17144">
                  <c:v>315.11398824637331</c:v>
                </c:pt>
                <c:pt idx="17145">
                  <c:v>360.26455600383537</c:v>
                </c:pt>
                <c:pt idx="17146">
                  <c:v>301.71914667992877</c:v>
                </c:pt>
                <c:pt idx="17147">
                  <c:v>318.84208814340434</c:v>
                </c:pt>
                <c:pt idx="17148">
                  <c:v>363.48848149388164</c:v>
                </c:pt>
                <c:pt idx="17149">
                  <c:v>427.79029182168597</c:v>
                </c:pt>
                <c:pt idx="17150">
                  <c:v>434.78681828087463</c:v>
                </c:pt>
                <c:pt idx="17151">
                  <c:v>462.38452322419863</c:v>
                </c:pt>
                <c:pt idx="17152">
                  <c:v>322.08779791196639</c:v>
                </c:pt>
                <c:pt idx="17153">
                  <c:v>335.1932231226811</c:v>
                </c:pt>
                <c:pt idx="17154">
                  <c:v>442.46269808895568</c:v>
                </c:pt>
                <c:pt idx="17155">
                  <c:v>442.60495148549819</c:v>
                </c:pt>
                <c:pt idx="17156">
                  <c:v>457.34826457666293</c:v>
                </c:pt>
                <c:pt idx="17157">
                  <c:v>432.95044586731518</c:v>
                </c:pt>
                <c:pt idx="17158">
                  <c:v>393.85110568091164</c:v>
                </c:pt>
                <c:pt idx="17159">
                  <c:v>381.63018720444796</c:v>
                </c:pt>
                <c:pt idx="17160">
                  <c:v>395.6239067440514</c:v>
                </c:pt>
                <c:pt idx="17161">
                  <c:v>398.66444952919841</c:v>
                </c:pt>
                <c:pt idx="17162">
                  <c:v>388.79421802374793</c:v>
                </c:pt>
                <c:pt idx="17163">
                  <c:v>414.18399075685136</c:v>
                </c:pt>
                <c:pt idx="17164">
                  <c:v>358.02476521212265</c:v>
                </c:pt>
                <c:pt idx="17165">
                  <c:v>347.26787114772208</c:v>
                </c:pt>
                <c:pt idx="17166">
                  <c:v>275.26233643729444</c:v>
                </c:pt>
                <c:pt idx="17167">
                  <c:v>232.42291525581655</c:v>
                </c:pt>
                <c:pt idx="17168">
                  <c:v>262.24418980160146</c:v>
                </c:pt>
                <c:pt idx="17169">
                  <c:v>295.38765598559388</c:v>
                </c:pt>
                <c:pt idx="17170">
                  <c:v>219.63266274196121</c:v>
                </c:pt>
                <c:pt idx="17171">
                  <c:v>226.68359598434603</c:v>
                </c:pt>
                <c:pt idx="17172">
                  <c:v>270.83235380031033</c:v>
                </c:pt>
                <c:pt idx="17173">
                  <c:v>272.7138232403384</c:v>
                </c:pt>
                <c:pt idx="17174">
                  <c:v>308.32687028780896</c:v>
                </c:pt>
                <c:pt idx="17175">
                  <c:v>315.90136229546351</c:v>
                </c:pt>
                <c:pt idx="17176">
                  <c:v>317.82365675702943</c:v>
                </c:pt>
                <c:pt idx="17177">
                  <c:v>356.09133327029701</c:v>
                </c:pt>
                <c:pt idx="17178">
                  <c:v>313.78447433608051</c:v>
                </c:pt>
                <c:pt idx="17179">
                  <c:v>407.44021146929708</c:v>
                </c:pt>
                <c:pt idx="17180">
                  <c:v>452.75339922395244</c:v>
                </c:pt>
                <c:pt idx="17181">
                  <c:v>449.57300906414548</c:v>
                </c:pt>
                <c:pt idx="17182">
                  <c:v>364.87770942767924</c:v>
                </c:pt>
                <c:pt idx="17183">
                  <c:v>368.58234449516641</c:v>
                </c:pt>
                <c:pt idx="17184">
                  <c:v>345.39098064166649</c:v>
                </c:pt>
                <c:pt idx="17185">
                  <c:v>284.31306788207775</c:v>
                </c:pt>
                <c:pt idx="17186">
                  <c:v>253.98084774863429</c:v>
                </c:pt>
                <c:pt idx="17187">
                  <c:v>243.74718833622751</c:v>
                </c:pt>
                <c:pt idx="17188">
                  <c:v>341.95165860985509</c:v>
                </c:pt>
                <c:pt idx="17189">
                  <c:v>275.75674305615576</c:v>
                </c:pt>
                <c:pt idx="17190">
                  <c:v>273.82517648458054</c:v>
                </c:pt>
                <c:pt idx="17191">
                  <c:v>363.00093003765534</c:v>
                </c:pt>
                <c:pt idx="17192">
                  <c:v>418.90294203978345</c:v>
                </c:pt>
                <c:pt idx="17193">
                  <c:v>370.74114965172737</c:v>
                </c:pt>
                <c:pt idx="17194">
                  <c:v>312.12728114255128</c:v>
                </c:pt>
                <c:pt idx="17195">
                  <c:v>274.22454391024826</c:v>
                </c:pt>
                <c:pt idx="17196">
                  <c:v>278.96828612181542</c:v>
                </c:pt>
                <c:pt idx="17197">
                  <c:v>293.90423491954897</c:v>
                </c:pt>
                <c:pt idx="17198">
                  <c:v>271.39332696264239</c:v>
                </c:pt>
                <c:pt idx="17199">
                  <c:v>289.01255014725245</c:v>
                </c:pt>
                <c:pt idx="17200">
                  <c:v>326.42964759579866</c:v>
                </c:pt>
                <c:pt idx="17201">
                  <c:v>383.71323363823444</c:v>
                </c:pt>
                <c:pt idx="17202">
                  <c:v>395.53768804845697</c:v>
                </c:pt>
                <c:pt idx="17203">
                  <c:v>466.75733362010061</c:v>
                </c:pt>
                <c:pt idx="17204">
                  <c:v>416.50138857874953</c:v>
                </c:pt>
                <c:pt idx="17205">
                  <c:v>454.91469293382249</c:v>
                </c:pt>
                <c:pt idx="17206">
                  <c:v>539.16351982659558</c:v>
                </c:pt>
                <c:pt idx="17207">
                  <c:v>467.15892813093905</c:v>
                </c:pt>
                <c:pt idx="17208">
                  <c:v>427.1841394080833</c:v>
                </c:pt>
                <c:pt idx="17209">
                  <c:v>472.80897157067011</c:v>
                </c:pt>
                <c:pt idx="17210">
                  <c:v>415.731340393778</c:v>
                </c:pt>
                <c:pt idx="17211">
                  <c:v>376.35780428738451</c:v>
                </c:pt>
                <c:pt idx="17212">
                  <c:v>326.94102876090079</c:v>
                </c:pt>
                <c:pt idx="17213">
                  <c:v>443.58374841294318</c:v>
                </c:pt>
                <c:pt idx="17214">
                  <c:v>525.6310786705651</c:v>
                </c:pt>
                <c:pt idx="17215">
                  <c:v>452.87575448310361</c:v>
                </c:pt>
                <c:pt idx="17216">
                  <c:v>341.56519345897749</c:v>
                </c:pt>
                <c:pt idx="17217">
                  <c:v>405.05381761404794</c:v>
                </c:pt>
                <c:pt idx="17218">
                  <c:v>411.60820503253046</c:v>
                </c:pt>
                <c:pt idx="17219">
                  <c:v>355.55997571972608</c:v>
                </c:pt>
                <c:pt idx="17220">
                  <c:v>330.81460546565603</c:v>
                </c:pt>
                <c:pt idx="17221">
                  <c:v>336.94105359654054</c:v>
                </c:pt>
                <c:pt idx="17222">
                  <c:v>326.71780360754997</c:v>
                </c:pt>
                <c:pt idx="17223">
                  <c:v>417.19746312343807</c:v>
                </c:pt>
                <c:pt idx="17224">
                  <c:v>433.37103550673612</c:v>
                </c:pt>
                <c:pt idx="17225">
                  <c:v>389.62811036605092</c:v>
                </c:pt>
                <c:pt idx="17226">
                  <c:v>364.18555005397747</c:v>
                </c:pt>
                <c:pt idx="17227">
                  <c:v>350.25068835303716</c:v>
                </c:pt>
                <c:pt idx="17228">
                  <c:v>318.05224542147852</c:v>
                </c:pt>
                <c:pt idx="17229">
                  <c:v>346.32806478196187</c:v>
                </c:pt>
                <c:pt idx="17230">
                  <c:v>337.559954943371</c:v>
                </c:pt>
                <c:pt idx="17231">
                  <c:v>319.69420417193351</c:v>
                </c:pt>
                <c:pt idx="17232">
                  <c:v>373.29878584066995</c:v>
                </c:pt>
                <c:pt idx="17233">
                  <c:v>446.40121312263108</c:v>
                </c:pt>
                <c:pt idx="17234">
                  <c:v>580.27375047576595</c:v>
                </c:pt>
                <c:pt idx="17235">
                  <c:v>514.02292362034927</c:v>
                </c:pt>
                <c:pt idx="17236">
                  <c:v>502.25295827436258</c:v>
                </c:pt>
                <c:pt idx="17237">
                  <c:v>553.27446467795744</c:v>
                </c:pt>
                <c:pt idx="17238">
                  <c:v>621.55183730101908</c:v>
                </c:pt>
                <c:pt idx="17239">
                  <c:v>489.37168780376197</c:v>
                </c:pt>
                <c:pt idx="17240">
                  <c:v>489.17746977825846</c:v>
                </c:pt>
                <c:pt idx="17241">
                  <c:v>510.4613393488965</c:v>
                </c:pt>
                <c:pt idx="17242">
                  <c:v>600.43546801469915</c:v>
                </c:pt>
                <c:pt idx="17243">
                  <c:v>518.5569690339255</c:v>
                </c:pt>
                <c:pt idx="17244">
                  <c:v>533.21489743263214</c:v>
                </c:pt>
                <c:pt idx="17245">
                  <c:v>472.29123044482202</c:v>
                </c:pt>
                <c:pt idx="17246">
                  <c:v>444.17869405809597</c:v>
                </c:pt>
                <c:pt idx="17247">
                  <c:v>471.44874374051949</c:v>
                </c:pt>
                <c:pt idx="17248">
                  <c:v>512.33135978475502</c:v>
                </c:pt>
                <c:pt idx="17249">
                  <c:v>501.22251612478203</c:v>
                </c:pt>
                <c:pt idx="17250">
                  <c:v>653.32048176162857</c:v>
                </c:pt>
                <c:pt idx="17251">
                  <c:v>686.94066265702156</c:v>
                </c:pt>
                <c:pt idx="17252">
                  <c:v>630.27632230374093</c:v>
                </c:pt>
                <c:pt idx="17253">
                  <c:v>587.38607753839847</c:v>
                </c:pt>
                <c:pt idx="17254">
                  <c:v>515.68857240090404</c:v>
                </c:pt>
                <c:pt idx="17255">
                  <c:v>410.57234671313455</c:v>
                </c:pt>
                <c:pt idx="17256">
                  <c:v>442.40481978705691</c:v>
                </c:pt>
                <c:pt idx="17257">
                  <c:v>454.07942296736439</c:v>
                </c:pt>
                <c:pt idx="17258">
                  <c:v>469.16385090702244</c:v>
                </c:pt>
                <c:pt idx="17259">
                  <c:v>443.92226419953897</c:v>
                </c:pt>
                <c:pt idx="17260">
                  <c:v>521.43862633692152</c:v>
                </c:pt>
                <c:pt idx="17261">
                  <c:v>516.29755078278458</c:v>
                </c:pt>
                <c:pt idx="17262">
                  <c:v>507.12846146614595</c:v>
                </c:pt>
                <c:pt idx="17263">
                  <c:v>431.56511110133005</c:v>
                </c:pt>
                <c:pt idx="17264">
                  <c:v>527.15531544120404</c:v>
                </c:pt>
                <c:pt idx="17265">
                  <c:v>489.66099146035839</c:v>
                </c:pt>
                <c:pt idx="17266">
                  <c:v>491.55237199186757</c:v>
                </c:pt>
                <c:pt idx="17267">
                  <c:v>448.53014505907657</c:v>
                </c:pt>
                <c:pt idx="17268">
                  <c:v>492.31310495625547</c:v>
                </c:pt>
                <c:pt idx="17269">
                  <c:v>457.93476811056399</c:v>
                </c:pt>
                <c:pt idx="17270">
                  <c:v>461.65471213840101</c:v>
                </c:pt>
                <c:pt idx="17271">
                  <c:v>498.12432894779295</c:v>
                </c:pt>
                <c:pt idx="17272">
                  <c:v>473.91754832485947</c:v>
                </c:pt>
                <c:pt idx="17273">
                  <c:v>363.71489473479903</c:v>
                </c:pt>
                <c:pt idx="17274">
                  <c:v>470.16085701616009</c:v>
                </c:pt>
                <c:pt idx="17275">
                  <c:v>487.95026204848989</c:v>
                </c:pt>
                <c:pt idx="17276">
                  <c:v>427.98735754906647</c:v>
                </c:pt>
                <c:pt idx="17277">
                  <c:v>328.37135390990596</c:v>
                </c:pt>
                <c:pt idx="17278">
                  <c:v>365.94321227775197</c:v>
                </c:pt>
                <c:pt idx="17279">
                  <c:v>287.58415965980691</c:v>
                </c:pt>
                <c:pt idx="17280">
                  <c:v>394.64109642870807</c:v>
                </c:pt>
                <c:pt idx="17281">
                  <c:v>480.95339579766204</c:v>
                </c:pt>
                <c:pt idx="17282">
                  <c:v>400.99217124292994</c:v>
                </c:pt>
                <c:pt idx="17283">
                  <c:v>374.68124506150207</c:v>
                </c:pt>
                <c:pt idx="17284">
                  <c:v>384.81471399606551</c:v>
                </c:pt>
                <c:pt idx="17285">
                  <c:v>393.10659000359703</c:v>
                </c:pt>
                <c:pt idx="17286">
                  <c:v>351.1898531178735</c:v>
                </c:pt>
                <c:pt idx="17287">
                  <c:v>373.13218300847052</c:v>
                </c:pt>
                <c:pt idx="17288">
                  <c:v>463.80655960975446</c:v>
                </c:pt>
                <c:pt idx="17289">
                  <c:v>474.81927660779002</c:v>
                </c:pt>
                <c:pt idx="17290">
                  <c:v>434.57736415153494</c:v>
                </c:pt>
                <c:pt idx="17291">
                  <c:v>393.85661436857259</c:v>
                </c:pt>
                <c:pt idx="17292">
                  <c:v>316.40843289975953</c:v>
                </c:pt>
                <c:pt idx="17293">
                  <c:v>297.38142545264861</c:v>
                </c:pt>
                <c:pt idx="17294">
                  <c:v>290.58535231248243</c:v>
                </c:pt>
                <c:pt idx="17295">
                  <c:v>342.01855796272201</c:v>
                </c:pt>
                <c:pt idx="17296">
                  <c:v>331.18336604026246</c:v>
                </c:pt>
                <c:pt idx="17297">
                  <c:v>270.66983920401606</c:v>
                </c:pt>
                <c:pt idx="17298">
                  <c:v>330.3553671012375</c:v>
                </c:pt>
                <c:pt idx="17299">
                  <c:v>278.94559313898782</c:v>
                </c:pt>
                <c:pt idx="17300">
                  <c:v>332.71101518227022</c:v>
                </c:pt>
                <c:pt idx="17301">
                  <c:v>294.15286764152154</c:v>
                </c:pt>
                <c:pt idx="17302">
                  <c:v>286.47768345748528</c:v>
                </c:pt>
                <c:pt idx="17303">
                  <c:v>308.57546267844452</c:v>
                </c:pt>
                <c:pt idx="17304">
                  <c:v>266.80231566218856</c:v>
                </c:pt>
                <c:pt idx="17305">
                  <c:v>318.24297054996248</c:v>
                </c:pt>
                <c:pt idx="17306">
                  <c:v>333.520217942454</c:v>
                </c:pt>
                <c:pt idx="17307">
                  <c:v>312.62896607011652</c:v>
                </c:pt>
                <c:pt idx="17308">
                  <c:v>362.78599406952992</c:v>
                </c:pt>
                <c:pt idx="17309">
                  <c:v>453.41423109689595</c:v>
                </c:pt>
                <c:pt idx="17310">
                  <c:v>382.65634051342454</c:v>
                </c:pt>
                <c:pt idx="17311">
                  <c:v>302.7206712559385</c:v>
                </c:pt>
                <c:pt idx="17312">
                  <c:v>289.99221407835353</c:v>
                </c:pt>
                <c:pt idx="17313">
                  <c:v>305.09211178775831</c:v>
                </c:pt>
                <c:pt idx="17314">
                  <c:v>366.52870275084041</c:v>
                </c:pt>
                <c:pt idx="17315">
                  <c:v>440.73603132734206</c:v>
                </c:pt>
                <c:pt idx="17316">
                  <c:v>417.93357523242537</c:v>
                </c:pt>
                <c:pt idx="17317">
                  <c:v>343.13783156068399</c:v>
                </c:pt>
                <c:pt idx="17318">
                  <c:v>287.67724602618136</c:v>
                </c:pt>
                <c:pt idx="17319">
                  <c:v>233.3034562549532</c:v>
                </c:pt>
                <c:pt idx="17320">
                  <c:v>275.97197268196612</c:v>
                </c:pt>
                <c:pt idx="17321">
                  <c:v>279.77093826638873</c:v>
                </c:pt>
                <c:pt idx="17322">
                  <c:v>280.6640120281719</c:v>
                </c:pt>
                <c:pt idx="17323">
                  <c:v>271.52192531744799</c:v>
                </c:pt>
                <c:pt idx="17324">
                  <c:v>249.58540365157819</c:v>
                </c:pt>
                <c:pt idx="17325">
                  <c:v>276.43832946779247</c:v>
                </c:pt>
                <c:pt idx="17326">
                  <c:v>297.291659345509</c:v>
                </c:pt>
                <c:pt idx="17327">
                  <c:v>279.65574062275095</c:v>
                </c:pt>
                <c:pt idx="17328">
                  <c:v>258.08992879845243</c:v>
                </c:pt>
                <c:pt idx="17329">
                  <c:v>241.67989837976992</c:v>
                </c:pt>
                <c:pt idx="17330">
                  <c:v>237.93716241620501</c:v>
                </c:pt>
                <c:pt idx="17331">
                  <c:v>219.59892514886579</c:v>
                </c:pt>
                <c:pt idx="17332">
                  <c:v>253.06465515414294</c:v>
                </c:pt>
                <c:pt idx="17333">
                  <c:v>195.23205455239869</c:v>
                </c:pt>
                <c:pt idx="17334">
                  <c:v>228.32228404217486</c:v>
                </c:pt>
                <c:pt idx="17335">
                  <c:v>275.44985725802064</c:v>
                </c:pt>
                <c:pt idx="17336">
                  <c:v>263.94810794069099</c:v>
                </c:pt>
                <c:pt idx="17337">
                  <c:v>263.84840532499419</c:v>
                </c:pt>
                <c:pt idx="17338">
                  <c:v>173.98265988571723</c:v>
                </c:pt>
                <c:pt idx="17339">
                  <c:v>202.38294055367166</c:v>
                </c:pt>
                <c:pt idx="17340">
                  <c:v>197.32925244604309</c:v>
                </c:pt>
                <c:pt idx="17341">
                  <c:v>203.42873868350483</c:v>
                </c:pt>
                <c:pt idx="17342">
                  <c:v>178.68218640047829</c:v>
                </c:pt>
                <c:pt idx="17343">
                  <c:v>161.14893516165509</c:v>
                </c:pt>
                <c:pt idx="17344">
                  <c:v>197.87079832339671</c:v>
                </c:pt>
                <c:pt idx="17345">
                  <c:v>231.74389001254229</c:v>
                </c:pt>
                <c:pt idx="17346">
                  <c:v>168.12618033410348</c:v>
                </c:pt>
                <c:pt idx="17347">
                  <c:v>252.71671708530886</c:v>
                </c:pt>
                <c:pt idx="17348">
                  <c:v>217.28157609019519</c:v>
                </c:pt>
                <c:pt idx="17349">
                  <c:v>246.740018371405</c:v>
                </c:pt>
                <c:pt idx="17350">
                  <c:v>323.74580536072779</c:v>
                </c:pt>
                <c:pt idx="17351">
                  <c:v>258.49277656167573</c:v>
                </c:pt>
                <c:pt idx="17352">
                  <c:v>202.37973323547939</c:v>
                </c:pt>
                <c:pt idx="17353">
                  <c:v>221.02916036377832</c:v>
                </c:pt>
                <c:pt idx="17354">
                  <c:v>166.98837042671693</c:v>
                </c:pt>
                <c:pt idx="17355">
                  <c:v>230.72821418689509</c:v>
                </c:pt>
                <c:pt idx="17356">
                  <c:v>200.25138776326787</c:v>
                </c:pt>
                <c:pt idx="17357">
                  <c:v>182.4455548036405</c:v>
                </c:pt>
                <c:pt idx="17358">
                  <c:v>147.06574107845759</c:v>
                </c:pt>
                <c:pt idx="17359">
                  <c:v>178.19130569120836</c:v>
                </c:pt>
                <c:pt idx="17360">
                  <c:v>188.23687634944946</c:v>
                </c:pt>
                <c:pt idx="17361">
                  <c:v>164.28278612838153</c:v>
                </c:pt>
                <c:pt idx="17362">
                  <c:v>216.59561518541719</c:v>
                </c:pt>
                <c:pt idx="17363">
                  <c:v>170.58116145843931</c:v>
                </c:pt>
                <c:pt idx="17364">
                  <c:v>194.04414399422436</c:v>
                </c:pt>
                <c:pt idx="17365">
                  <c:v>176.81400696575108</c:v>
                </c:pt>
                <c:pt idx="17366">
                  <c:v>222.19870469870125</c:v>
                </c:pt>
                <c:pt idx="17367">
                  <c:v>163.81457115539143</c:v>
                </c:pt>
                <c:pt idx="17368">
                  <c:v>164.22107753768714</c:v>
                </c:pt>
                <c:pt idx="17369">
                  <c:v>230.89459424027967</c:v>
                </c:pt>
                <c:pt idx="17370">
                  <c:v>274.45595638456905</c:v>
                </c:pt>
                <c:pt idx="17371">
                  <c:v>264.20134804200194</c:v>
                </c:pt>
                <c:pt idx="17372">
                  <c:v>228.93067908451175</c:v>
                </c:pt>
                <c:pt idx="17373">
                  <c:v>185.32883489571299</c:v>
                </c:pt>
                <c:pt idx="17374">
                  <c:v>258.53532230891449</c:v>
                </c:pt>
                <c:pt idx="17375">
                  <c:v>187.95313914871247</c:v>
                </c:pt>
                <c:pt idx="17376">
                  <c:v>152.9362577237824</c:v>
                </c:pt>
                <c:pt idx="17377">
                  <c:v>147.4131578231358</c:v>
                </c:pt>
                <c:pt idx="17378">
                  <c:v>147.89853029954358</c:v>
                </c:pt>
                <c:pt idx="17379">
                  <c:v>142.9359650246779</c:v>
                </c:pt>
                <c:pt idx="17380">
                  <c:v>194.86990735995113</c:v>
                </c:pt>
                <c:pt idx="17381">
                  <c:v>208.89164681168592</c:v>
                </c:pt>
                <c:pt idx="17382">
                  <c:v>202.02612907322901</c:v>
                </c:pt>
                <c:pt idx="17383">
                  <c:v>181.67379649754807</c:v>
                </c:pt>
                <c:pt idx="17384">
                  <c:v>240.03923530404728</c:v>
                </c:pt>
                <c:pt idx="17385">
                  <c:v>242.56681959234703</c:v>
                </c:pt>
                <c:pt idx="17386">
                  <c:v>235.73301487230893</c:v>
                </c:pt>
                <c:pt idx="17387">
                  <c:v>299.98247519855073</c:v>
                </c:pt>
                <c:pt idx="17388">
                  <c:v>192.72578868141335</c:v>
                </c:pt>
                <c:pt idx="17389">
                  <c:v>267.50927715163033</c:v>
                </c:pt>
                <c:pt idx="17390">
                  <c:v>264.11326954266491</c:v>
                </c:pt>
                <c:pt idx="17391">
                  <c:v>179.20546808040075</c:v>
                </c:pt>
                <c:pt idx="17392">
                  <c:v>197.46605239248237</c:v>
                </c:pt>
                <c:pt idx="17393">
                  <c:v>204.92455838430641</c:v>
                </c:pt>
                <c:pt idx="17394">
                  <c:v>261.20395288603549</c:v>
                </c:pt>
                <c:pt idx="17395">
                  <c:v>281.12913485338254</c:v>
                </c:pt>
                <c:pt idx="17396">
                  <c:v>254.2792709775062</c:v>
                </c:pt>
                <c:pt idx="17397">
                  <c:v>294.72010478106756</c:v>
                </c:pt>
                <c:pt idx="17398">
                  <c:v>343.40703221997018</c:v>
                </c:pt>
                <c:pt idx="17399">
                  <c:v>228.45433059898733</c:v>
                </c:pt>
                <c:pt idx="17400">
                  <c:v>188.16333819689777</c:v>
                </c:pt>
                <c:pt idx="17401">
                  <c:v>234.644541717957</c:v>
                </c:pt>
                <c:pt idx="17402">
                  <c:v>270.53517425247213</c:v>
                </c:pt>
                <c:pt idx="17403">
                  <c:v>279.85305464243015</c:v>
                </c:pt>
                <c:pt idx="17404">
                  <c:v>237.07801216647613</c:v>
                </c:pt>
                <c:pt idx="17405">
                  <c:v>238.67043074870608</c:v>
                </c:pt>
                <c:pt idx="17406">
                  <c:v>257.76029311024672</c:v>
                </c:pt>
                <c:pt idx="17407">
                  <c:v>196.11380099626521</c:v>
                </c:pt>
                <c:pt idx="17408">
                  <c:v>206.61038897662647</c:v>
                </c:pt>
                <c:pt idx="17409">
                  <c:v>243.22758202713899</c:v>
                </c:pt>
                <c:pt idx="17410">
                  <c:v>248.16692323219837</c:v>
                </c:pt>
                <c:pt idx="17411">
                  <c:v>194.44988726653247</c:v>
                </c:pt>
                <c:pt idx="17412">
                  <c:v>189.04407360803239</c:v>
                </c:pt>
                <c:pt idx="17413">
                  <c:v>193.33938999066649</c:v>
                </c:pt>
                <c:pt idx="17414">
                  <c:v>209.36533686794957</c:v>
                </c:pt>
                <c:pt idx="17415">
                  <c:v>198.76224511318571</c:v>
                </c:pt>
                <c:pt idx="17416">
                  <c:v>211.8462526711653</c:v>
                </c:pt>
                <c:pt idx="17417">
                  <c:v>272.36531935585481</c:v>
                </c:pt>
                <c:pt idx="17418">
                  <c:v>218.91252450380753</c:v>
                </c:pt>
                <c:pt idx="17419">
                  <c:v>210.09877004726832</c:v>
                </c:pt>
                <c:pt idx="17420">
                  <c:v>193.7440046586245</c:v>
                </c:pt>
                <c:pt idx="17421">
                  <c:v>152.40923993500738</c:v>
                </c:pt>
                <c:pt idx="17422">
                  <c:v>142.81784230632331</c:v>
                </c:pt>
                <c:pt idx="17423">
                  <c:v>257.81259842348652</c:v>
                </c:pt>
                <c:pt idx="17424">
                  <c:v>255.59808397403208</c:v>
                </c:pt>
                <c:pt idx="17425">
                  <c:v>364.14574604535301</c:v>
                </c:pt>
                <c:pt idx="17426">
                  <c:v>318.75383061853148</c:v>
                </c:pt>
                <c:pt idx="17427">
                  <c:v>319.21266490191738</c:v>
                </c:pt>
                <c:pt idx="17428">
                  <c:v>305.2015192768539</c:v>
                </c:pt>
                <c:pt idx="17429">
                  <c:v>235.39958674509566</c:v>
                </c:pt>
                <c:pt idx="17430">
                  <c:v>236.67507814014849</c:v>
                </c:pt>
                <c:pt idx="17431">
                  <c:v>262.38776814527972</c:v>
                </c:pt>
                <c:pt idx="17432">
                  <c:v>330.27009112941329</c:v>
                </c:pt>
                <c:pt idx="17433">
                  <c:v>406.75937362160687</c:v>
                </c:pt>
                <c:pt idx="17434">
                  <c:v>362.77308110892511</c:v>
                </c:pt>
                <c:pt idx="17435">
                  <c:v>353.88760364069469</c:v>
                </c:pt>
                <c:pt idx="17436">
                  <c:v>336.36538772643451</c:v>
                </c:pt>
                <c:pt idx="17437">
                  <c:v>303.15996671520344</c:v>
                </c:pt>
                <c:pt idx="17438">
                  <c:v>371.75499209404455</c:v>
                </c:pt>
                <c:pt idx="17439">
                  <c:v>372.01285477325303</c:v>
                </c:pt>
                <c:pt idx="17440">
                  <c:v>368.12733266451306</c:v>
                </c:pt>
                <c:pt idx="17441">
                  <c:v>425.12180051451804</c:v>
                </c:pt>
                <c:pt idx="17442">
                  <c:v>344.24410901053579</c:v>
                </c:pt>
                <c:pt idx="17443">
                  <c:v>312.87699101960226</c:v>
                </c:pt>
                <c:pt idx="17444">
                  <c:v>241.64943245674195</c:v>
                </c:pt>
                <c:pt idx="17445">
                  <c:v>268.10299138912495</c:v>
                </c:pt>
                <c:pt idx="17446">
                  <c:v>274.91216611311211</c:v>
                </c:pt>
                <c:pt idx="17447">
                  <c:v>222.87039753472095</c:v>
                </c:pt>
                <c:pt idx="17448">
                  <c:v>257.13408389800236</c:v>
                </c:pt>
                <c:pt idx="17449">
                  <c:v>252.40215349900413</c:v>
                </c:pt>
                <c:pt idx="17450">
                  <c:v>266.90346374860417</c:v>
                </c:pt>
                <c:pt idx="17451">
                  <c:v>258.02766723900902</c:v>
                </c:pt>
                <c:pt idx="17452">
                  <c:v>206.5958351509525</c:v>
                </c:pt>
                <c:pt idx="17453">
                  <c:v>255.15760862859943</c:v>
                </c:pt>
                <c:pt idx="17454">
                  <c:v>239.24412471802754</c:v>
                </c:pt>
                <c:pt idx="17455">
                  <c:v>246.41970275796626</c:v>
                </c:pt>
                <c:pt idx="17456">
                  <c:v>234.74587337880899</c:v>
                </c:pt>
                <c:pt idx="17457">
                  <c:v>218.98630455287775</c:v>
                </c:pt>
                <c:pt idx="17458">
                  <c:v>214.82576582583002</c:v>
                </c:pt>
                <c:pt idx="17459">
                  <c:v>212.47203135474484</c:v>
                </c:pt>
                <c:pt idx="17460">
                  <c:v>210.95031135381805</c:v>
                </c:pt>
                <c:pt idx="17461">
                  <c:v>174.00826982289954</c:v>
                </c:pt>
                <c:pt idx="17462">
                  <c:v>293.49612643425382</c:v>
                </c:pt>
                <c:pt idx="17463">
                  <c:v>238.11640717532356</c:v>
                </c:pt>
                <c:pt idx="17464">
                  <c:v>256.59653048993545</c:v>
                </c:pt>
                <c:pt idx="17465">
                  <c:v>270.72653451022751</c:v>
                </c:pt>
                <c:pt idx="17466">
                  <c:v>271.7121262796025</c:v>
                </c:pt>
                <c:pt idx="17467">
                  <c:v>300.3914077456368</c:v>
                </c:pt>
                <c:pt idx="17468">
                  <c:v>282.68702523113456</c:v>
                </c:pt>
                <c:pt idx="17469">
                  <c:v>261.42421603563565</c:v>
                </c:pt>
                <c:pt idx="17470">
                  <c:v>249.18214210609645</c:v>
                </c:pt>
                <c:pt idx="17471">
                  <c:v>240.92752908351832</c:v>
                </c:pt>
                <c:pt idx="17472">
                  <c:v>283.42529022489543</c:v>
                </c:pt>
                <c:pt idx="17473">
                  <c:v>261.69769979539484</c:v>
                </c:pt>
                <c:pt idx="17474">
                  <c:v>209.56080411422772</c:v>
                </c:pt>
                <c:pt idx="17475">
                  <c:v>191.57483581626204</c:v>
                </c:pt>
                <c:pt idx="17476">
                  <c:v>158.59210335220095</c:v>
                </c:pt>
                <c:pt idx="17477">
                  <c:v>177.62733475251258</c:v>
                </c:pt>
                <c:pt idx="17478">
                  <c:v>130.43264099522702</c:v>
                </c:pt>
                <c:pt idx="17479">
                  <c:v>185.79260802708598</c:v>
                </c:pt>
                <c:pt idx="17480">
                  <c:v>154.17649582688369</c:v>
                </c:pt>
                <c:pt idx="17481">
                  <c:v>126.21862035146096</c:v>
                </c:pt>
                <c:pt idx="17482">
                  <c:v>175.93745175314208</c:v>
                </c:pt>
                <c:pt idx="17483">
                  <c:v>197.9006616106432</c:v>
                </c:pt>
                <c:pt idx="17484">
                  <c:v>101.60377177631324</c:v>
                </c:pt>
                <c:pt idx="17485">
                  <c:v>170.71318177917536</c:v>
                </c:pt>
                <c:pt idx="17486">
                  <c:v>146.74172865382505</c:v>
                </c:pt>
                <c:pt idx="17487">
                  <c:v>168.76676709537679</c:v>
                </c:pt>
                <c:pt idx="17488">
                  <c:v>135.1248700666163</c:v>
                </c:pt>
                <c:pt idx="17489">
                  <c:v>172.55914205910966</c:v>
                </c:pt>
                <c:pt idx="17490">
                  <c:v>261.04266915467679</c:v>
                </c:pt>
                <c:pt idx="17491">
                  <c:v>217.89516289446777</c:v>
                </c:pt>
                <c:pt idx="17492">
                  <c:v>185.32437111117773</c:v>
                </c:pt>
                <c:pt idx="17493">
                  <c:v>218.56099413783562</c:v>
                </c:pt>
                <c:pt idx="17494">
                  <c:v>218.92698432717106</c:v>
                </c:pt>
                <c:pt idx="17495">
                  <c:v>156.45146608596025</c:v>
                </c:pt>
                <c:pt idx="17496">
                  <c:v>146.46024747993198</c:v>
                </c:pt>
                <c:pt idx="17497">
                  <c:v>179.56744167145183</c:v>
                </c:pt>
                <c:pt idx="17498">
                  <c:v>153.5219641773221</c:v>
                </c:pt>
                <c:pt idx="17499">
                  <c:v>137.19059078803656</c:v>
                </c:pt>
                <c:pt idx="17500">
                  <c:v>248.78524385760528</c:v>
                </c:pt>
                <c:pt idx="17501">
                  <c:v>182.42171490748959</c:v>
                </c:pt>
                <c:pt idx="17502">
                  <c:v>165.29561077218943</c:v>
                </c:pt>
                <c:pt idx="17503">
                  <c:v>167.26441434213316</c:v>
                </c:pt>
                <c:pt idx="17504">
                  <c:v>139.51434319608316</c:v>
                </c:pt>
                <c:pt idx="17505">
                  <c:v>177.49018542969287</c:v>
                </c:pt>
                <c:pt idx="17506">
                  <c:v>168.04803412469997</c:v>
                </c:pt>
                <c:pt idx="17507">
                  <c:v>131.83159375252202</c:v>
                </c:pt>
                <c:pt idx="17508">
                  <c:v>188.93321447604487</c:v>
                </c:pt>
                <c:pt idx="17509">
                  <c:v>210.17373386103455</c:v>
                </c:pt>
                <c:pt idx="17510">
                  <c:v>271.40286868122911</c:v>
                </c:pt>
                <c:pt idx="17511">
                  <c:v>293.47167556594405</c:v>
                </c:pt>
                <c:pt idx="17512">
                  <c:v>313.43048658651469</c:v>
                </c:pt>
                <c:pt idx="17513">
                  <c:v>352.37062375313513</c:v>
                </c:pt>
                <c:pt idx="17514">
                  <c:v>345.58549874116761</c:v>
                </c:pt>
                <c:pt idx="17515">
                  <c:v>270.49074453991534</c:v>
                </c:pt>
                <c:pt idx="17516">
                  <c:v>235.3740968133196</c:v>
                </c:pt>
                <c:pt idx="17517">
                  <c:v>253.02817311505092</c:v>
                </c:pt>
                <c:pt idx="17518">
                  <c:v>207.02558553127921</c:v>
                </c:pt>
                <c:pt idx="17519">
                  <c:v>207.78930541929336</c:v>
                </c:pt>
                <c:pt idx="17520">
                  <c:v>202.42823927565331</c:v>
                </c:pt>
                <c:pt idx="17521">
                  <c:v>159.19518172391889</c:v>
                </c:pt>
                <c:pt idx="17522">
                  <c:v>226.92653673477315</c:v>
                </c:pt>
                <c:pt idx="17523">
                  <c:v>227.32562720006467</c:v>
                </c:pt>
                <c:pt idx="17524">
                  <c:v>185.993818848073</c:v>
                </c:pt>
                <c:pt idx="17525">
                  <c:v>172.55898237711992</c:v>
                </c:pt>
                <c:pt idx="17526">
                  <c:v>232.55999452902651</c:v>
                </c:pt>
                <c:pt idx="17527">
                  <c:v>286.10524722461696</c:v>
                </c:pt>
                <c:pt idx="17528">
                  <c:v>263.2340061052264</c:v>
                </c:pt>
                <c:pt idx="17529">
                  <c:v>251.79812980369306</c:v>
                </c:pt>
                <c:pt idx="17530">
                  <c:v>255.00486159771464</c:v>
                </c:pt>
                <c:pt idx="17531">
                  <c:v>211.59517173258035</c:v>
                </c:pt>
                <c:pt idx="17532">
                  <c:v>221.53150066751328</c:v>
                </c:pt>
                <c:pt idx="17533">
                  <c:v>250.52082725074729</c:v>
                </c:pt>
                <c:pt idx="17534">
                  <c:v>194.48552100459256</c:v>
                </c:pt>
                <c:pt idx="17535">
                  <c:v>146.53483445520061</c:v>
                </c:pt>
                <c:pt idx="17536">
                  <c:v>202.72432770517918</c:v>
                </c:pt>
                <c:pt idx="17537">
                  <c:v>182.96038668353899</c:v>
                </c:pt>
                <c:pt idx="17538">
                  <c:v>178.79764026485532</c:v>
                </c:pt>
                <c:pt idx="17539">
                  <c:v>154.32801273908174</c:v>
                </c:pt>
                <c:pt idx="17540">
                  <c:v>179.25014385454233</c:v>
                </c:pt>
                <c:pt idx="17541">
                  <c:v>183.93402396585094</c:v>
                </c:pt>
                <c:pt idx="17542">
                  <c:v>174.01910602766984</c:v>
                </c:pt>
                <c:pt idx="17543">
                  <c:v>207.86423255218293</c:v>
                </c:pt>
                <c:pt idx="17544">
                  <c:v>171.50371996759418</c:v>
                </c:pt>
                <c:pt idx="17545">
                  <c:v>149.44490475356659</c:v>
                </c:pt>
                <c:pt idx="17546">
                  <c:v>150.02422997471231</c:v>
                </c:pt>
                <c:pt idx="17547">
                  <c:v>198.54727792179341</c:v>
                </c:pt>
                <c:pt idx="17548">
                  <c:v>169.23672794380303</c:v>
                </c:pt>
                <c:pt idx="17549">
                  <c:v>163.63810939457136</c:v>
                </c:pt>
                <c:pt idx="17550">
                  <c:v>195.23217906118236</c:v>
                </c:pt>
                <c:pt idx="17551">
                  <c:v>217.14623276803141</c:v>
                </c:pt>
                <c:pt idx="17552">
                  <c:v>197.14231386066336</c:v>
                </c:pt>
                <c:pt idx="17553">
                  <c:v>259.22145341635991</c:v>
                </c:pt>
                <c:pt idx="17554">
                  <c:v>267.67501713942886</c:v>
                </c:pt>
                <c:pt idx="17555">
                  <c:v>236.17983399488858</c:v>
                </c:pt>
                <c:pt idx="17556">
                  <c:v>161.89552609293196</c:v>
                </c:pt>
                <c:pt idx="17557">
                  <c:v>184.63651643898345</c:v>
                </c:pt>
                <c:pt idx="17558">
                  <c:v>199.60924898824481</c:v>
                </c:pt>
                <c:pt idx="17559">
                  <c:v>187.96121057444844</c:v>
                </c:pt>
                <c:pt idx="17560">
                  <c:v>136.08512138777172</c:v>
                </c:pt>
                <c:pt idx="17561">
                  <c:v>152.37951044537516</c:v>
                </c:pt>
                <c:pt idx="17562">
                  <c:v>175.79182763767028</c:v>
                </c:pt>
                <c:pt idx="17563">
                  <c:v>158.26862761453509</c:v>
                </c:pt>
                <c:pt idx="17564">
                  <c:v>157.9487872256669</c:v>
                </c:pt>
                <c:pt idx="17565">
                  <c:v>184.93593553728275</c:v>
                </c:pt>
                <c:pt idx="17566">
                  <c:v>182.01896753387274</c:v>
                </c:pt>
                <c:pt idx="17567">
                  <c:v>175.92080341074515</c:v>
                </c:pt>
                <c:pt idx="17568">
                  <c:v>155.74214608994916</c:v>
                </c:pt>
                <c:pt idx="17569">
                  <c:v>114.20079551292102</c:v>
                </c:pt>
                <c:pt idx="17570">
                  <c:v>164.06251361630711</c:v>
                </c:pt>
                <c:pt idx="17571">
                  <c:v>171.47925152183134</c:v>
                </c:pt>
                <c:pt idx="17572">
                  <c:v>204.93926862177682</c:v>
                </c:pt>
                <c:pt idx="17573">
                  <c:v>199.49240040473808</c:v>
                </c:pt>
                <c:pt idx="17574">
                  <c:v>212.37041769901617</c:v>
                </c:pt>
                <c:pt idx="17575">
                  <c:v>188.27772916517091</c:v>
                </c:pt>
                <c:pt idx="17576">
                  <c:v>136.82911747667021</c:v>
                </c:pt>
                <c:pt idx="17577">
                  <c:v>134.98949372876029</c:v>
                </c:pt>
                <c:pt idx="17578">
                  <c:v>159.08653875116667</c:v>
                </c:pt>
                <c:pt idx="17579">
                  <c:v>161.49322485492422</c:v>
                </c:pt>
                <c:pt idx="17580">
                  <c:v>170.61951601605614</c:v>
                </c:pt>
                <c:pt idx="17581">
                  <c:v>238.66646194825881</c:v>
                </c:pt>
                <c:pt idx="17582">
                  <c:v>200.31309033130788</c:v>
                </c:pt>
                <c:pt idx="17583">
                  <c:v>173.84401941168781</c:v>
                </c:pt>
                <c:pt idx="17584">
                  <c:v>211.32430093315185</c:v>
                </c:pt>
                <c:pt idx="17585">
                  <c:v>181.17223542758524</c:v>
                </c:pt>
                <c:pt idx="17586">
                  <c:v>150.22562371627748</c:v>
                </c:pt>
                <c:pt idx="17587">
                  <c:v>150.42317397982106</c:v>
                </c:pt>
                <c:pt idx="17588">
                  <c:v>121.87315103691233</c:v>
                </c:pt>
                <c:pt idx="17589">
                  <c:v>120.0653955552107</c:v>
                </c:pt>
                <c:pt idx="17590">
                  <c:v>146.23544760045706</c:v>
                </c:pt>
                <c:pt idx="17591">
                  <c:v>180.48277312247674</c:v>
                </c:pt>
                <c:pt idx="17592">
                  <c:v>125.06309693468964</c:v>
                </c:pt>
                <c:pt idx="17593">
                  <c:v>137.69866096845482</c:v>
                </c:pt>
                <c:pt idx="17594">
                  <c:v>179.09658901553163</c:v>
                </c:pt>
                <c:pt idx="17595">
                  <c:v>211.36561065465162</c:v>
                </c:pt>
                <c:pt idx="17596">
                  <c:v>166.53599404739222</c:v>
                </c:pt>
                <c:pt idx="17597">
                  <c:v>180.98674835610953</c:v>
                </c:pt>
                <c:pt idx="17598">
                  <c:v>188.56828858069068</c:v>
                </c:pt>
                <c:pt idx="17599">
                  <c:v>183.45415397770978</c:v>
                </c:pt>
                <c:pt idx="17600">
                  <c:v>186.18746616000669</c:v>
                </c:pt>
                <c:pt idx="17601">
                  <c:v>241.10924751158345</c:v>
                </c:pt>
                <c:pt idx="17602">
                  <c:v>248.7813363530754</c:v>
                </c:pt>
                <c:pt idx="17603">
                  <c:v>189.26466737470153</c:v>
                </c:pt>
                <c:pt idx="17604">
                  <c:v>204.15776046653352</c:v>
                </c:pt>
                <c:pt idx="17605">
                  <c:v>187.40603156702952</c:v>
                </c:pt>
                <c:pt idx="17606">
                  <c:v>208.64067616255198</c:v>
                </c:pt>
                <c:pt idx="17607">
                  <c:v>169.42756045529256</c:v>
                </c:pt>
                <c:pt idx="17608">
                  <c:v>234.24599571409505</c:v>
                </c:pt>
                <c:pt idx="17609">
                  <c:v>183.04881876270213</c:v>
                </c:pt>
                <c:pt idx="17610">
                  <c:v>223.92227798651297</c:v>
                </c:pt>
                <c:pt idx="17611">
                  <c:v>215.61026623019993</c:v>
                </c:pt>
                <c:pt idx="17612">
                  <c:v>224.07313205425118</c:v>
                </c:pt>
                <c:pt idx="17613">
                  <c:v>251.29815053314783</c:v>
                </c:pt>
                <c:pt idx="17614">
                  <c:v>334.33469440372482</c:v>
                </c:pt>
                <c:pt idx="17615">
                  <c:v>397.92862314454368</c:v>
                </c:pt>
                <c:pt idx="17616">
                  <c:v>439.61924820722078</c:v>
                </c:pt>
                <c:pt idx="17617">
                  <c:v>283.67030691037121</c:v>
                </c:pt>
                <c:pt idx="17618">
                  <c:v>226.91478310458592</c:v>
                </c:pt>
                <c:pt idx="17619">
                  <c:v>298.65748735775526</c:v>
                </c:pt>
                <c:pt idx="17620">
                  <c:v>254.87624381590408</c:v>
                </c:pt>
                <c:pt idx="17621">
                  <c:v>210.00776190779953</c:v>
                </c:pt>
                <c:pt idx="17622">
                  <c:v>244.67036748172896</c:v>
                </c:pt>
                <c:pt idx="17623">
                  <c:v>211.54557639508744</c:v>
                </c:pt>
                <c:pt idx="17624">
                  <c:v>185.87861693582428</c:v>
                </c:pt>
                <c:pt idx="17625">
                  <c:v>196.33364009778145</c:v>
                </c:pt>
                <c:pt idx="17626">
                  <c:v>230.49133530309692</c:v>
                </c:pt>
                <c:pt idx="17627">
                  <c:v>274.1845628671245</c:v>
                </c:pt>
                <c:pt idx="17628">
                  <c:v>208.18078483521663</c:v>
                </c:pt>
                <c:pt idx="17629">
                  <c:v>190.86424665251116</c:v>
                </c:pt>
                <c:pt idx="17630">
                  <c:v>194.6103266226981</c:v>
                </c:pt>
                <c:pt idx="17631">
                  <c:v>225.71332498096118</c:v>
                </c:pt>
                <c:pt idx="17632">
                  <c:v>254.45997719455355</c:v>
                </c:pt>
                <c:pt idx="17633">
                  <c:v>241.74500179740875</c:v>
                </c:pt>
                <c:pt idx="17634">
                  <c:v>262.92286226886932</c:v>
                </c:pt>
                <c:pt idx="17635">
                  <c:v>275.71793973856251</c:v>
                </c:pt>
                <c:pt idx="17636">
                  <c:v>277.39284101733602</c:v>
                </c:pt>
                <c:pt idx="17637">
                  <c:v>289.943067741851</c:v>
                </c:pt>
                <c:pt idx="17638">
                  <c:v>257.02474080675199</c:v>
                </c:pt>
                <c:pt idx="17639">
                  <c:v>324.27831261055451</c:v>
                </c:pt>
                <c:pt idx="17640">
                  <c:v>271.4658984663912</c:v>
                </c:pt>
                <c:pt idx="17641">
                  <c:v>367.6926278734415</c:v>
                </c:pt>
                <c:pt idx="17642">
                  <c:v>320.99162398437289</c:v>
                </c:pt>
                <c:pt idx="17643">
                  <c:v>320.01304225676751</c:v>
                </c:pt>
                <c:pt idx="17644">
                  <c:v>334.18416802741802</c:v>
                </c:pt>
                <c:pt idx="17645">
                  <c:v>370.15276656751558</c:v>
                </c:pt>
                <c:pt idx="17646">
                  <c:v>378.73059691781549</c:v>
                </c:pt>
                <c:pt idx="17647">
                  <c:v>374.28880466951239</c:v>
                </c:pt>
                <c:pt idx="17648">
                  <c:v>421.21911749871708</c:v>
                </c:pt>
                <c:pt idx="17649">
                  <c:v>459.91919999814701</c:v>
                </c:pt>
                <c:pt idx="17650">
                  <c:v>431.06486399320659</c:v>
                </c:pt>
                <c:pt idx="17651">
                  <c:v>372.80034181203166</c:v>
                </c:pt>
                <c:pt idx="17652">
                  <c:v>371.16440340965647</c:v>
                </c:pt>
                <c:pt idx="17653">
                  <c:v>442.33530265805791</c:v>
                </c:pt>
                <c:pt idx="17654">
                  <c:v>442.67303601299307</c:v>
                </c:pt>
                <c:pt idx="17655">
                  <c:v>350.62259759392356</c:v>
                </c:pt>
                <c:pt idx="17656">
                  <c:v>415.01113121917854</c:v>
                </c:pt>
                <c:pt idx="17657">
                  <c:v>525.82461406443201</c:v>
                </c:pt>
                <c:pt idx="17658">
                  <c:v>481.72026167224448</c:v>
                </c:pt>
                <c:pt idx="17659">
                  <c:v>459.43011512055847</c:v>
                </c:pt>
                <c:pt idx="17660">
                  <c:v>452.41893579754907</c:v>
                </c:pt>
                <c:pt idx="17661">
                  <c:v>445.15192766642639</c:v>
                </c:pt>
                <c:pt idx="17662">
                  <c:v>383.80075455163598</c:v>
                </c:pt>
                <c:pt idx="17663">
                  <c:v>422.10827235604</c:v>
                </c:pt>
                <c:pt idx="17664">
                  <c:v>509.97617722528105</c:v>
                </c:pt>
                <c:pt idx="17665">
                  <c:v>501.89341027279659</c:v>
                </c:pt>
                <c:pt idx="17666">
                  <c:v>493.31279871349295</c:v>
                </c:pt>
                <c:pt idx="17667">
                  <c:v>538.48604367411701</c:v>
                </c:pt>
                <c:pt idx="17668">
                  <c:v>502.30551150633102</c:v>
                </c:pt>
                <c:pt idx="17669">
                  <c:v>452.28373146683253</c:v>
                </c:pt>
                <c:pt idx="17670">
                  <c:v>307.96052586746362</c:v>
                </c:pt>
                <c:pt idx="17671">
                  <c:v>353.34232647787951</c:v>
                </c:pt>
                <c:pt idx="17672">
                  <c:v>425.27584566195594</c:v>
                </c:pt>
                <c:pt idx="17673">
                  <c:v>400.53735303518454</c:v>
                </c:pt>
                <c:pt idx="17674">
                  <c:v>425.94789349264647</c:v>
                </c:pt>
                <c:pt idx="17675">
                  <c:v>405.81394521831396</c:v>
                </c:pt>
                <c:pt idx="17676">
                  <c:v>345.06372082280006</c:v>
                </c:pt>
                <c:pt idx="17677">
                  <c:v>468.59033069620256</c:v>
                </c:pt>
                <c:pt idx="17678">
                  <c:v>570.93956151496411</c:v>
                </c:pt>
                <c:pt idx="17679">
                  <c:v>483.55380065682249</c:v>
                </c:pt>
                <c:pt idx="17680">
                  <c:v>506.13541289945641</c:v>
                </c:pt>
                <c:pt idx="17681">
                  <c:v>434.25163093067914</c:v>
                </c:pt>
                <c:pt idx="17682">
                  <c:v>333.42511490931406</c:v>
                </c:pt>
                <c:pt idx="17683">
                  <c:v>284.26676558628026</c:v>
                </c:pt>
                <c:pt idx="17684">
                  <c:v>311.10667197875097</c:v>
                </c:pt>
                <c:pt idx="17685">
                  <c:v>335.71206509305796</c:v>
                </c:pt>
                <c:pt idx="17686">
                  <c:v>339.57029286585652</c:v>
                </c:pt>
                <c:pt idx="17687">
                  <c:v>314.8320989937564</c:v>
                </c:pt>
                <c:pt idx="17688">
                  <c:v>294.54719462363937</c:v>
                </c:pt>
                <c:pt idx="17689">
                  <c:v>235.96234209999199</c:v>
                </c:pt>
                <c:pt idx="17690">
                  <c:v>190.55337143212</c:v>
                </c:pt>
                <c:pt idx="17691">
                  <c:v>183.87735725987579</c:v>
                </c:pt>
                <c:pt idx="17692">
                  <c:v>321.46130916050299</c:v>
                </c:pt>
                <c:pt idx="17693">
                  <c:v>367.02321694685753</c:v>
                </c:pt>
                <c:pt idx="17694">
                  <c:v>437.49818020150599</c:v>
                </c:pt>
                <c:pt idx="17695">
                  <c:v>314.78711746484896</c:v>
                </c:pt>
                <c:pt idx="17696">
                  <c:v>295.81879485351948</c:v>
                </c:pt>
                <c:pt idx="17697">
                  <c:v>280.38931740311847</c:v>
                </c:pt>
                <c:pt idx="17698">
                  <c:v>299.00241905587097</c:v>
                </c:pt>
                <c:pt idx="17699">
                  <c:v>295.66410521745684</c:v>
                </c:pt>
                <c:pt idx="17700">
                  <c:v>333.931835438294</c:v>
                </c:pt>
                <c:pt idx="17701">
                  <c:v>245.91041655189073</c:v>
                </c:pt>
                <c:pt idx="17702">
                  <c:v>245.04371305446654</c:v>
                </c:pt>
                <c:pt idx="17703">
                  <c:v>227.07738530785772</c:v>
                </c:pt>
                <c:pt idx="17704">
                  <c:v>199.7363366858354</c:v>
                </c:pt>
                <c:pt idx="17705">
                  <c:v>222.07030025333538</c:v>
                </c:pt>
                <c:pt idx="17706">
                  <c:v>223.80102556114406</c:v>
                </c:pt>
                <c:pt idx="17707">
                  <c:v>210.68389466581147</c:v>
                </c:pt>
                <c:pt idx="17708">
                  <c:v>238.39565604789431</c:v>
                </c:pt>
                <c:pt idx="17709">
                  <c:v>253.41829180051485</c:v>
                </c:pt>
                <c:pt idx="17710">
                  <c:v>234.95443369667584</c:v>
                </c:pt>
                <c:pt idx="17711">
                  <c:v>176.08867433415719</c:v>
                </c:pt>
                <c:pt idx="17712">
                  <c:v>159.05614388197233</c:v>
                </c:pt>
                <c:pt idx="17713">
                  <c:v>193.28055222974734</c:v>
                </c:pt>
                <c:pt idx="17714">
                  <c:v>195.87866244147432</c:v>
                </c:pt>
                <c:pt idx="17715">
                  <c:v>166.72457407180849</c:v>
                </c:pt>
                <c:pt idx="17716">
                  <c:v>198.96064283242703</c:v>
                </c:pt>
                <c:pt idx="17717">
                  <c:v>183.35200265846316</c:v>
                </c:pt>
                <c:pt idx="17718">
                  <c:v>148.64580465870364</c:v>
                </c:pt>
                <c:pt idx="17719">
                  <c:v>221.57835691620144</c:v>
                </c:pt>
                <c:pt idx="17720">
                  <c:v>229.4824264095956</c:v>
                </c:pt>
                <c:pt idx="17721">
                  <c:v>273.70391634232396</c:v>
                </c:pt>
                <c:pt idx="17722">
                  <c:v>206.95593531744603</c:v>
                </c:pt>
                <c:pt idx="17723">
                  <c:v>166.72022710103991</c:v>
                </c:pt>
                <c:pt idx="17724">
                  <c:v>208.05707181809893</c:v>
                </c:pt>
                <c:pt idx="17725">
                  <c:v>198.61951401677459</c:v>
                </c:pt>
                <c:pt idx="17726">
                  <c:v>157.59059168959055</c:v>
                </c:pt>
                <c:pt idx="17727">
                  <c:v>200.13493287088747</c:v>
                </c:pt>
                <c:pt idx="17728">
                  <c:v>153.14107873535519</c:v>
                </c:pt>
                <c:pt idx="17729">
                  <c:v>160.53319028367886</c:v>
                </c:pt>
                <c:pt idx="17730">
                  <c:v>175.57537736588645</c:v>
                </c:pt>
                <c:pt idx="17731">
                  <c:v>170.86947984215803</c:v>
                </c:pt>
                <c:pt idx="17732">
                  <c:v>121.40082387487186</c:v>
                </c:pt>
                <c:pt idx="17733">
                  <c:v>110.95261671089565</c:v>
                </c:pt>
                <c:pt idx="17734">
                  <c:v>135.41209782833371</c:v>
                </c:pt>
                <c:pt idx="17735">
                  <c:v>162.55098520477279</c:v>
                </c:pt>
                <c:pt idx="17736">
                  <c:v>201.50321150229084</c:v>
                </c:pt>
                <c:pt idx="17737">
                  <c:v>185.80347996296356</c:v>
                </c:pt>
                <c:pt idx="17738">
                  <c:v>175.78492500435181</c:v>
                </c:pt>
                <c:pt idx="17739">
                  <c:v>197.6786826109475</c:v>
                </c:pt>
                <c:pt idx="17740">
                  <c:v>167.06816757732992</c:v>
                </c:pt>
                <c:pt idx="17741">
                  <c:v>137.97599342640021</c:v>
                </c:pt>
                <c:pt idx="17742">
                  <c:v>144.674146437557</c:v>
                </c:pt>
                <c:pt idx="17743">
                  <c:v>183.0705988908847</c:v>
                </c:pt>
                <c:pt idx="17744">
                  <c:v>168.3385167217105</c:v>
                </c:pt>
                <c:pt idx="17745">
                  <c:v>96.091077018866102</c:v>
                </c:pt>
                <c:pt idx="17746">
                  <c:v>110.9407574477251</c:v>
                </c:pt>
                <c:pt idx="17747">
                  <c:v>114.12583148670475</c:v>
                </c:pt>
                <c:pt idx="17748">
                  <c:v>96.085697924476037</c:v>
                </c:pt>
                <c:pt idx="17749">
                  <c:v>104.45086939448188</c:v>
                </c:pt>
                <c:pt idx="17750">
                  <c:v>160.11098843477467</c:v>
                </c:pt>
                <c:pt idx="17751">
                  <c:v>104.10858496091009</c:v>
                </c:pt>
                <c:pt idx="17752">
                  <c:v>124.81689675721911</c:v>
                </c:pt>
                <c:pt idx="17753">
                  <c:v>138.17102763301156</c:v>
                </c:pt>
                <c:pt idx="17754">
                  <c:v>128.45117529118795</c:v>
                </c:pt>
                <c:pt idx="17755">
                  <c:v>119.52445716112433</c:v>
                </c:pt>
                <c:pt idx="17756">
                  <c:v>127.23873555458822</c:v>
                </c:pt>
                <c:pt idx="17757">
                  <c:v>121.05498219418443</c:v>
                </c:pt>
                <c:pt idx="17758">
                  <c:v>123.94014524244218</c:v>
                </c:pt>
                <c:pt idx="17759">
                  <c:v>145.76931206970372</c:v>
                </c:pt>
                <c:pt idx="17760">
                  <c:v>109.96752542874628</c:v>
                </c:pt>
                <c:pt idx="17761">
                  <c:v>139.61223081106627</c:v>
                </c:pt>
                <c:pt idx="17762">
                  <c:v>153.83276973997462</c:v>
                </c:pt>
                <c:pt idx="17763">
                  <c:v>198.9419040924044</c:v>
                </c:pt>
                <c:pt idx="17764">
                  <c:v>164.27862164258087</c:v>
                </c:pt>
                <c:pt idx="17765">
                  <c:v>123.9884094708987</c:v>
                </c:pt>
                <c:pt idx="17766">
                  <c:v>104.37331106281241</c:v>
                </c:pt>
                <c:pt idx="17767">
                  <c:v>148.47271330483215</c:v>
                </c:pt>
                <c:pt idx="17768">
                  <c:v>187.19631666626086</c:v>
                </c:pt>
                <c:pt idx="17769">
                  <c:v>151.9631975320755</c:v>
                </c:pt>
                <c:pt idx="17770">
                  <c:v>175.03432201922931</c:v>
                </c:pt>
                <c:pt idx="17771">
                  <c:v>175.16703401675039</c:v>
                </c:pt>
                <c:pt idx="17772">
                  <c:v>184.78241214291216</c:v>
                </c:pt>
                <c:pt idx="17773">
                  <c:v>211.67704424695339</c:v>
                </c:pt>
                <c:pt idx="17774">
                  <c:v>167.35290028597396</c:v>
                </c:pt>
                <c:pt idx="17775">
                  <c:v>135.3288817293635</c:v>
                </c:pt>
                <c:pt idx="17776">
                  <c:v>146.43234978338711</c:v>
                </c:pt>
                <c:pt idx="17777">
                  <c:v>187.45109469766649</c:v>
                </c:pt>
                <c:pt idx="17778">
                  <c:v>183.84319488940855</c:v>
                </c:pt>
                <c:pt idx="17779">
                  <c:v>176.21865746004636</c:v>
                </c:pt>
                <c:pt idx="17780">
                  <c:v>202.67769337970648</c:v>
                </c:pt>
                <c:pt idx="17781">
                  <c:v>132.88809198114126</c:v>
                </c:pt>
                <c:pt idx="17782">
                  <c:v>118.78459121140827</c:v>
                </c:pt>
                <c:pt idx="17783">
                  <c:v>174.80790429635812</c:v>
                </c:pt>
                <c:pt idx="17784">
                  <c:v>176.24275674626321</c:v>
                </c:pt>
                <c:pt idx="17785">
                  <c:v>147.24912946858859</c:v>
                </c:pt>
                <c:pt idx="17786">
                  <c:v>162.69516710231233</c:v>
                </c:pt>
                <c:pt idx="17787">
                  <c:v>180.40861698338648</c:v>
                </c:pt>
                <c:pt idx="17788">
                  <c:v>145.62560791532457</c:v>
                </c:pt>
                <c:pt idx="17789">
                  <c:v>143.32714466787496</c:v>
                </c:pt>
                <c:pt idx="17790">
                  <c:v>148.65752275818096</c:v>
                </c:pt>
                <c:pt idx="17791">
                  <c:v>193.64809387984118</c:v>
                </c:pt>
                <c:pt idx="17792">
                  <c:v>189.63989586524303</c:v>
                </c:pt>
                <c:pt idx="17793">
                  <c:v>145.07710293703025</c:v>
                </c:pt>
                <c:pt idx="17794">
                  <c:v>170.03027829796844</c:v>
                </c:pt>
                <c:pt idx="17795">
                  <c:v>150.90545890421768</c:v>
                </c:pt>
                <c:pt idx="17796">
                  <c:v>128.57114695340039</c:v>
                </c:pt>
                <c:pt idx="17797">
                  <c:v>184.24147727163779</c:v>
                </c:pt>
                <c:pt idx="17798">
                  <c:v>158.39531285391723</c:v>
                </c:pt>
                <c:pt idx="17799">
                  <c:v>237.33748357386821</c:v>
                </c:pt>
                <c:pt idx="17800">
                  <c:v>290.0733033612542</c:v>
                </c:pt>
                <c:pt idx="17801">
                  <c:v>224.91181478260833</c:v>
                </c:pt>
                <c:pt idx="17802">
                  <c:v>217.34867712339718</c:v>
                </c:pt>
                <c:pt idx="17803">
                  <c:v>154.06490114611219</c:v>
                </c:pt>
                <c:pt idx="17804">
                  <c:v>159.50058060241457</c:v>
                </c:pt>
                <c:pt idx="17805">
                  <c:v>136.02614389629568</c:v>
                </c:pt>
                <c:pt idx="17806">
                  <c:v>106.61922207537566</c:v>
                </c:pt>
                <c:pt idx="17807">
                  <c:v>116.67534686138893</c:v>
                </c:pt>
                <c:pt idx="17808">
                  <c:v>116.7592923164414</c:v>
                </c:pt>
                <c:pt idx="17809">
                  <c:v>157.87103837391516</c:v>
                </c:pt>
                <c:pt idx="17810">
                  <c:v>180.88108157118222</c:v>
                </c:pt>
                <c:pt idx="17811">
                  <c:v>185.56079595413146</c:v>
                </c:pt>
                <c:pt idx="17812">
                  <c:v>176.11900359954561</c:v>
                </c:pt>
                <c:pt idx="17813">
                  <c:v>176.35792591507732</c:v>
                </c:pt>
                <c:pt idx="17814">
                  <c:v>251.16267038285372</c:v>
                </c:pt>
                <c:pt idx="17815">
                  <c:v>241.71273460562219</c:v>
                </c:pt>
                <c:pt idx="17816">
                  <c:v>162.08747170358421</c:v>
                </c:pt>
                <c:pt idx="17817">
                  <c:v>179.70549988915704</c:v>
                </c:pt>
                <c:pt idx="17818">
                  <c:v>137.71864922739263</c:v>
                </c:pt>
                <c:pt idx="17819">
                  <c:v>157.67786325246513</c:v>
                </c:pt>
                <c:pt idx="17820">
                  <c:v>124.27339045577087</c:v>
                </c:pt>
                <c:pt idx="17821">
                  <c:v>127.1127262587349</c:v>
                </c:pt>
                <c:pt idx="17822">
                  <c:v>191.84989066284317</c:v>
                </c:pt>
                <c:pt idx="17823">
                  <c:v>227.14190808351736</c:v>
                </c:pt>
                <c:pt idx="17824">
                  <c:v>192.53451138666577</c:v>
                </c:pt>
                <c:pt idx="17825">
                  <c:v>234.61099044238858</c:v>
                </c:pt>
                <c:pt idx="17826">
                  <c:v>184.62666896027511</c:v>
                </c:pt>
                <c:pt idx="17827">
                  <c:v>171.7143193079915</c:v>
                </c:pt>
                <c:pt idx="17828">
                  <c:v>94.638444213215706</c:v>
                </c:pt>
                <c:pt idx="17829">
                  <c:v>126.67275428241935</c:v>
                </c:pt>
                <c:pt idx="17830">
                  <c:v>163.02831613707127</c:v>
                </c:pt>
                <c:pt idx="17831">
                  <c:v>179.49363554519292</c:v>
                </c:pt>
                <c:pt idx="17832">
                  <c:v>175.3375253174483</c:v>
                </c:pt>
                <c:pt idx="17833">
                  <c:v>130.10856650700558</c:v>
                </c:pt>
                <c:pt idx="17834">
                  <c:v>172.00422779715706</c:v>
                </c:pt>
                <c:pt idx="17835">
                  <c:v>187.43651762046386</c:v>
                </c:pt>
                <c:pt idx="17836">
                  <c:v>163.74254230190121</c:v>
                </c:pt>
                <c:pt idx="17837">
                  <c:v>174.5595935288118</c:v>
                </c:pt>
                <c:pt idx="17838">
                  <c:v>258.38535704091316</c:v>
                </c:pt>
                <c:pt idx="17839">
                  <c:v>324.48447148757236</c:v>
                </c:pt>
                <c:pt idx="17840">
                  <c:v>353.73549789384987</c:v>
                </c:pt>
                <c:pt idx="17841">
                  <c:v>221.08746849852258</c:v>
                </c:pt>
                <c:pt idx="17842">
                  <c:v>164.44114213075423</c:v>
                </c:pt>
                <c:pt idx="17843">
                  <c:v>195.22645416187336</c:v>
                </c:pt>
                <c:pt idx="17844">
                  <c:v>155.26235223610689</c:v>
                </c:pt>
                <c:pt idx="17845">
                  <c:v>179.8129835578265</c:v>
                </c:pt>
                <c:pt idx="17846">
                  <c:v>171.99495504444795</c:v>
                </c:pt>
                <c:pt idx="17847">
                  <c:v>202.57365621122563</c:v>
                </c:pt>
                <c:pt idx="17848">
                  <c:v>179.56082520476849</c:v>
                </c:pt>
                <c:pt idx="17849">
                  <c:v>179.21755336044265</c:v>
                </c:pt>
                <c:pt idx="17850">
                  <c:v>157.54142559357018</c:v>
                </c:pt>
                <c:pt idx="17851">
                  <c:v>162.25089481851617</c:v>
                </c:pt>
                <c:pt idx="17852">
                  <c:v>179.08867446398324</c:v>
                </c:pt>
                <c:pt idx="17853">
                  <c:v>201.10353728550052</c:v>
                </c:pt>
                <c:pt idx="17854">
                  <c:v>193.6070626411209</c:v>
                </c:pt>
                <c:pt idx="17855">
                  <c:v>166.28500251713757</c:v>
                </c:pt>
                <c:pt idx="17856">
                  <c:v>143.04863308429097</c:v>
                </c:pt>
                <c:pt idx="17857">
                  <c:v>147.6853631504226</c:v>
                </c:pt>
                <c:pt idx="17858">
                  <c:v>143.58524521109342</c:v>
                </c:pt>
                <c:pt idx="17859">
                  <c:v>121.29003314958666</c:v>
                </c:pt>
                <c:pt idx="17860">
                  <c:v>126.4130474336458</c:v>
                </c:pt>
                <c:pt idx="17861">
                  <c:v>125.93511000801531</c:v>
                </c:pt>
                <c:pt idx="17862">
                  <c:v>142.95794330681284</c:v>
                </c:pt>
                <c:pt idx="17863">
                  <c:v>167.45584381577049</c:v>
                </c:pt>
                <c:pt idx="17864">
                  <c:v>200.86813068469732</c:v>
                </c:pt>
                <c:pt idx="17865">
                  <c:v>246.52975949926844</c:v>
                </c:pt>
                <c:pt idx="17866">
                  <c:v>204.86513566994591</c:v>
                </c:pt>
                <c:pt idx="17867">
                  <c:v>170.60486688704913</c:v>
                </c:pt>
                <c:pt idx="17868">
                  <c:v>235.69844455790235</c:v>
                </c:pt>
                <c:pt idx="17869">
                  <c:v>137.36667903053848</c:v>
                </c:pt>
                <c:pt idx="17870">
                  <c:v>166.61154354924321</c:v>
                </c:pt>
                <c:pt idx="17871">
                  <c:v>126.33532613997477</c:v>
                </c:pt>
                <c:pt idx="17872">
                  <c:v>172.74470389646521</c:v>
                </c:pt>
                <c:pt idx="17873">
                  <c:v>163.68053749253278</c:v>
                </c:pt>
                <c:pt idx="17874">
                  <c:v>145.16340653222417</c:v>
                </c:pt>
                <c:pt idx="17875">
                  <c:v>172.91162729726108</c:v>
                </c:pt>
                <c:pt idx="17876">
                  <c:v>171.8134446268827</c:v>
                </c:pt>
                <c:pt idx="17877">
                  <c:v>226.55324021001852</c:v>
                </c:pt>
                <c:pt idx="17878">
                  <c:v>225.85472144239807</c:v>
                </c:pt>
                <c:pt idx="17879">
                  <c:v>213.71333514033284</c:v>
                </c:pt>
                <c:pt idx="17880">
                  <c:v>203.56704613078176</c:v>
                </c:pt>
                <c:pt idx="17881">
                  <c:v>168.20744104258856</c:v>
                </c:pt>
                <c:pt idx="17882">
                  <c:v>142.25852712858926</c:v>
                </c:pt>
                <c:pt idx="17883">
                  <c:v>106.59102134885441</c:v>
                </c:pt>
                <c:pt idx="17884">
                  <c:v>138.03662209518774</c:v>
                </c:pt>
                <c:pt idx="17885">
                  <c:v>131.5950162999776</c:v>
                </c:pt>
                <c:pt idx="17886">
                  <c:v>158.88724559405773</c:v>
                </c:pt>
                <c:pt idx="17887">
                  <c:v>190.80466264940497</c:v>
                </c:pt>
                <c:pt idx="17888">
                  <c:v>115.54480118128154</c:v>
                </c:pt>
                <c:pt idx="17889">
                  <c:v>148.77681801715386</c:v>
                </c:pt>
                <c:pt idx="17890">
                  <c:v>146.26863461440314</c:v>
                </c:pt>
                <c:pt idx="17891">
                  <c:v>146.02172712061923</c:v>
                </c:pt>
                <c:pt idx="17892">
                  <c:v>128.72379123051684</c:v>
                </c:pt>
                <c:pt idx="17893">
                  <c:v>136.7480212949884</c:v>
                </c:pt>
                <c:pt idx="17894">
                  <c:v>147.21628174104586</c:v>
                </c:pt>
                <c:pt idx="17895">
                  <c:v>139.43956914275941</c:v>
                </c:pt>
                <c:pt idx="17896">
                  <c:v>171.36910798139047</c:v>
                </c:pt>
                <c:pt idx="17897">
                  <c:v>179.93661233367297</c:v>
                </c:pt>
                <c:pt idx="17898">
                  <c:v>174.44158658474404</c:v>
                </c:pt>
                <c:pt idx="17899">
                  <c:v>122.91202466638435</c:v>
                </c:pt>
                <c:pt idx="17900">
                  <c:v>127.33567918271142</c:v>
                </c:pt>
                <c:pt idx="17901">
                  <c:v>88.418851351475439</c:v>
                </c:pt>
                <c:pt idx="17902">
                  <c:v>90.443054787661197</c:v>
                </c:pt>
                <c:pt idx="17903">
                  <c:v>153.55222689582774</c:v>
                </c:pt>
                <c:pt idx="17904">
                  <c:v>160.1602869818571</c:v>
                </c:pt>
                <c:pt idx="17905">
                  <c:v>139.19410637835557</c:v>
                </c:pt>
                <c:pt idx="17906">
                  <c:v>118.22492435918818</c:v>
                </c:pt>
                <c:pt idx="17907">
                  <c:v>138.06566238824016</c:v>
                </c:pt>
                <c:pt idx="17908">
                  <c:v>162.46290968730452</c:v>
                </c:pt>
                <c:pt idx="17909">
                  <c:v>185.41800775900535</c:v>
                </c:pt>
                <c:pt idx="17910">
                  <c:v>198.08438486369286</c:v>
                </c:pt>
                <c:pt idx="17911">
                  <c:v>108.28525345597943</c:v>
                </c:pt>
                <c:pt idx="17912">
                  <c:v>105.10024521674083</c:v>
                </c:pt>
                <c:pt idx="17913">
                  <c:v>149.55387869955013</c:v>
                </c:pt>
                <c:pt idx="17914">
                  <c:v>122.52606878676906</c:v>
                </c:pt>
                <c:pt idx="17915">
                  <c:v>169.48211085203681</c:v>
                </c:pt>
                <c:pt idx="17916">
                  <c:v>218.45572948574667</c:v>
                </c:pt>
                <c:pt idx="17917">
                  <c:v>216.56190038101772</c:v>
                </c:pt>
                <c:pt idx="17918">
                  <c:v>218.82019912159382</c:v>
                </c:pt>
                <c:pt idx="17919">
                  <c:v>169.17859283603818</c:v>
                </c:pt>
                <c:pt idx="17920">
                  <c:v>124.12714817523411</c:v>
                </c:pt>
                <c:pt idx="17921">
                  <c:v>96.397924020563508</c:v>
                </c:pt>
                <c:pt idx="17922">
                  <c:v>143.26971765793013</c:v>
                </c:pt>
                <c:pt idx="17923">
                  <c:v>193.46889639056289</c:v>
                </c:pt>
                <c:pt idx="17924">
                  <c:v>190.9126165184137</c:v>
                </c:pt>
                <c:pt idx="17925">
                  <c:v>144.72490096219838</c:v>
                </c:pt>
                <c:pt idx="17926">
                  <c:v>132.04420092029858</c:v>
                </c:pt>
                <c:pt idx="17927">
                  <c:v>131.05840249857917</c:v>
                </c:pt>
                <c:pt idx="17928">
                  <c:v>156.50751208908886</c:v>
                </c:pt>
                <c:pt idx="17929">
                  <c:v>182.79424567334499</c:v>
                </c:pt>
                <c:pt idx="17930">
                  <c:v>316.05000119524669</c:v>
                </c:pt>
                <c:pt idx="17931">
                  <c:v>265.86536477097718</c:v>
                </c:pt>
                <c:pt idx="17932">
                  <c:v>271.55534544789066</c:v>
                </c:pt>
                <c:pt idx="17933">
                  <c:v>204.98705343113912</c:v>
                </c:pt>
                <c:pt idx="17934">
                  <c:v>189.0548786801406</c:v>
                </c:pt>
                <c:pt idx="17935">
                  <c:v>198.70978007108926</c:v>
                </c:pt>
                <c:pt idx="17936">
                  <c:v>187.38948587351533</c:v>
                </c:pt>
                <c:pt idx="17937">
                  <c:v>220.98169380214389</c:v>
                </c:pt>
                <c:pt idx="17938">
                  <c:v>195.0516999647551</c:v>
                </c:pt>
                <c:pt idx="17939">
                  <c:v>159.44548778035539</c:v>
                </c:pt>
                <c:pt idx="17940">
                  <c:v>173.45940135065388</c:v>
                </c:pt>
                <c:pt idx="17941">
                  <c:v>163.87444552590321</c:v>
                </c:pt>
                <c:pt idx="17942">
                  <c:v>153.81496834109498</c:v>
                </c:pt>
                <c:pt idx="17943">
                  <c:v>145.83065766543237</c:v>
                </c:pt>
                <c:pt idx="17944">
                  <c:v>142.83623117678746</c:v>
                </c:pt>
                <c:pt idx="17945">
                  <c:v>182.48345084872363</c:v>
                </c:pt>
                <c:pt idx="17946">
                  <c:v>187.01385197815571</c:v>
                </c:pt>
                <c:pt idx="17947">
                  <c:v>150.45827376998386</c:v>
                </c:pt>
                <c:pt idx="17948">
                  <c:v>128.23140164262074</c:v>
                </c:pt>
                <c:pt idx="17949">
                  <c:v>108.1563927975275</c:v>
                </c:pt>
                <c:pt idx="17950">
                  <c:v>157.77943081574969</c:v>
                </c:pt>
                <c:pt idx="17951">
                  <c:v>142.86626720447805</c:v>
                </c:pt>
                <c:pt idx="17952">
                  <c:v>162.15967462086178</c:v>
                </c:pt>
                <c:pt idx="17953">
                  <c:v>141.18075882455855</c:v>
                </c:pt>
                <c:pt idx="17954">
                  <c:v>182.78517147716772</c:v>
                </c:pt>
                <c:pt idx="17955">
                  <c:v>153.47366787982159</c:v>
                </c:pt>
                <c:pt idx="17956">
                  <c:v>158.06721985671047</c:v>
                </c:pt>
                <c:pt idx="17957">
                  <c:v>121.80388380473605</c:v>
                </c:pt>
                <c:pt idx="17958">
                  <c:v>148.06735812544972</c:v>
                </c:pt>
                <c:pt idx="17959">
                  <c:v>190.64435205680041</c:v>
                </c:pt>
                <c:pt idx="17960">
                  <c:v>225.19454932403906</c:v>
                </c:pt>
                <c:pt idx="17961">
                  <c:v>132.26482346216508</c:v>
                </c:pt>
                <c:pt idx="17962">
                  <c:v>138.34134503417016</c:v>
                </c:pt>
                <c:pt idx="17963">
                  <c:v>200.65758781102755</c:v>
                </c:pt>
                <c:pt idx="17964">
                  <c:v>187.6987536314881</c:v>
                </c:pt>
                <c:pt idx="17965">
                  <c:v>162.60834489078962</c:v>
                </c:pt>
                <c:pt idx="17966">
                  <c:v>151.65323884579715</c:v>
                </c:pt>
                <c:pt idx="17967">
                  <c:v>194.46274156093952</c:v>
                </c:pt>
                <c:pt idx="17968">
                  <c:v>210.29242704123538</c:v>
                </c:pt>
                <c:pt idx="17969">
                  <c:v>227.68903437541582</c:v>
                </c:pt>
                <c:pt idx="17970">
                  <c:v>121.03390472361903</c:v>
                </c:pt>
                <c:pt idx="17971">
                  <c:v>124.404161089333</c:v>
                </c:pt>
                <c:pt idx="17972">
                  <c:v>96.667389301238217</c:v>
                </c:pt>
                <c:pt idx="17973">
                  <c:v>219.97373243483077</c:v>
                </c:pt>
                <c:pt idx="17974">
                  <c:v>195.90790536418453</c:v>
                </c:pt>
                <c:pt idx="17975">
                  <c:v>128.49917651437991</c:v>
                </c:pt>
                <c:pt idx="17976">
                  <c:v>119.80724101877567</c:v>
                </c:pt>
                <c:pt idx="17977">
                  <c:v>110.65742086144455</c:v>
                </c:pt>
                <c:pt idx="17978">
                  <c:v>147.14085464491498</c:v>
                </c:pt>
                <c:pt idx="17979">
                  <c:v>168.29385538783316</c:v>
                </c:pt>
                <c:pt idx="17980">
                  <c:v>170.4705015145297</c:v>
                </c:pt>
                <c:pt idx="17981">
                  <c:v>191.10707547058269</c:v>
                </c:pt>
                <c:pt idx="17982">
                  <c:v>179.74324145188916</c:v>
                </c:pt>
                <c:pt idx="17983">
                  <c:v>198.9935817575988</c:v>
                </c:pt>
                <c:pt idx="17984">
                  <c:v>121.2288161674544</c:v>
                </c:pt>
                <c:pt idx="17985">
                  <c:v>142.37765504447526</c:v>
                </c:pt>
                <c:pt idx="17986">
                  <c:v>136.07321095614856</c:v>
                </c:pt>
                <c:pt idx="17987">
                  <c:v>229.4665178917374</c:v>
                </c:pt>
                <c:pt idx="17988">
                  <c:v>226.20954922088399</c:v>
                </c:pt>
                <c:pt idx="17989">
                  <c:v>128.07056090298721</c:v>
                </c:pt>
                <c:pt idx="17990">
                  <c:v>142.42952354485655</c:v>
                </c:pt>
                <c:pt idx="17991">
                  <c:v>106.19937721331812</c:v>
                </c:pt>
                <c:pt idx="17992">
                  <c:v>160.38584176928467</c:v>
                </c:pt>
                <c:pt idx="17993">
                  <c:v>181.61386169608733</c:v>
                </c:pt>
                <c:pt idx="17994">
                  <c:v>207.03296816033918</c:v>
                </c:pt>
                <c:pt idx="17995">
                  <c:v>208.15077022110728</c:v>
                </c:pt>
                <c:pt idx="17996">
                  <c:v>171.72519589140785</c:v>
                </c:pt>
                <c:pt idx="17997">
                  <c:v>153.60110126628518</c:v>
                </c:pt>
                <c:pt idx="17998">
                  <c:v>201.6140828545411</c:v>
                </c:pt>
                <c:pt idx="17999">
                  <c:v>228.66713651700405</c:v>
                </c:pt>
                <c:pt idx="18000">
                  <c:v>206.69431926301817</c:v>
                </c:pt>
                <c:pt idx="18001">
                  <c:v>241.30644666791758</c:v>
                </c:pt>
                <c:pt idx="18002">
                  <c:v>202.38172370321206</c:v>
                </c:pt>
                <c:pt idx="18003">
                  <c:v>244.26845787998573</c:v>
                </c:pt>
                <c:pt idx="18004">
                  <c:v>205.64335240363872</c:v>
                </c:pt>
                <c:pt idx="18005">
                  <c:v>195.26117843688033</c:v>
                </c:pt>
                <c:pt idx="18006">
                  <c:v>201.78039921615749</c:v>
                </c:pt>
                <c:pt idx="18007">
                  <c:v>139.07555067880611</c:v>
                </c:pt>
                <c:pt idx="18008">
                  <c:v>131.96131287829979</c:v>
                </c:pt>
                <c:pt idx="18009">
                  <c:v>119.19838254455567</c:v>
                </c:pt>
                <c:pt idx="18010">
                  <c:v>139.88506991973921</c:v>
                </c:pt>
                <c:pt idx="18011">
                  <c:v>142.00530906660262</c:v>
                </c:pt>
                <c:pt idx="18012">
                  <c:v>166.39122445555628</c:v>
                </c:pt>
                <c:pt idx="18013">
                  <c:v>213.05808747075321</c:v>
                </c:pt>
                <c:pt idx="18014">
                  <c:v>186.1710285287981</c:v>
                </c:pt>
                <c:pt idx="18015">
                  <c:v>156.43900786737177</c:v>
                </c:pt>
                <c:pt idx="18016">
                  <c:v>169.98116727481485</c:v>
                </c:pt>
                <c:pt idx="18017">
                  <c:v>154.01842714890276</c:v>
                </c:pt>
                <c:pt idx="18018">
                  <c:v>133.5090007960678</c:v>
                </c:pt>
                <c:pt idx="18019">
                  <c:v>192.9832827442462</c:v>
                </c:pt>
                <c:pt idx="18020">
                  <c:v>244.19051999663515</c:v>
                </c:pt>
                <c:pt idx="18021">
                  <c:v>193.21642290643319</c:v>
                </c:pt>
                <c:pt idx="18022">
                  <c:v>302.80869453199921</c:v>
                </c:pt>
                <c:pt idx="18023">
                  <c:v>245.31494133144179</c:v>
                </c:pt>
                <c:pt idx="18024">
                  <c:v>198.29421408998832</c:v>
                </c:pt>
                <c:pt idx="18025">
                  <c:v>174.70489484809747</c:v>
                </c:pt>
                <c:pt idx="18026">
                  <c:v>184.48082778961009</c:v>
                </c:pt>
                <c:pt idx="18027">
                  <c:v>254.3482503974611</c:v>
                </c:pt>
                <c:pt idx="18028">
                  <c:v>202.69606291287448</c:v>
                </c:pt>
                <c:pt idx="18029">
                  <c:v>156.43022877585463</c:v>
                </c:pt>
                <c:pt idx="18030">
                  <c:v>149.20710663719768</c:v>
                </c:pt>
                <c:pt idx="18031">
                  <c:v>172.12927831953945</c:v>
                </c:pt>
                <c:pt idx="18032">
                  <c:v>160.17948433439315</c:v>
                </c:pt>
                <c:pt idx="18033">
                  <c:v>166.51389602094781</c:v>
                </c:pt>
                <c:pt idx="18034">
                  <c:v>199.48017402661299</c:v>
                </c:pt>
                <c:pt idx="18035">
                  <c:v>202.89275230520647</c:v>
                </c:pt>
                <c:pt idx="18036">
                  <c:v>225.84534823045601</c:v>
                </c:pt>
                <c:pt idx="18037">
                  <c:v>232.03087459590651</c:v>
                </c:pt>
                <c:pt idx="18038">
                  <c:v>192.5585480714754</c:v>
                </c:pt>
                <c:pt idx="18039">
                  <c:v>278.19218583035934</c:v>
                </c:pt>
                <c:pt idx="18040">
                  <c:v>208.51761876976047</c:v>
                </c:pt>
                <c:pt idx="18041">
                  <c:v>201.59896960676411</c:v>
                </c:pt>
                <c:pt idx="18042">
                  <c:v>212.16422671233894</c:v>
                </c:pt>
                <c:pt idx="18043">
                  <c:v>195.85694300489109</c:v>
                </c:pt>
                <c:pt idx="18044">
                  <c:v>275.286804188139</c:v>
                </c:pt>
                <c:pt idx="18045">
                  <c:v>253.92574221491253</c:v>
                </c:pt>
                <c:pt idx="18046">
                  <c:v>342.56226632699992</c:v>
                </c:pt>
                <c:pt idx="18047">
                  <c:v>320.62006766410065</c:v>
                </c:pt>
                <c:pt idx="18048">
                  <c:v>378.02525904850245</c:v>
                </c:pt>
                <c:pt idx="18049">
                  <c:v>383.89925867181711</c:v>
                </c:pt>
                <c:pt idx="18050">
                  <c:v>385.93020917619549</c:v>
                </c:pt>
                <c:pt idx="18051">
                  <c:v>368.87676558163446</c:v>
                </c:pt>
                <c:pt idx="18052">
                  <c:v>493.85642095124393</c:v>
                </c:pt>
                <c:pt idx="18053">
                  <c:v>459.14972075842553</c:v>
                </c:pt>
                <c:pt idx="18054">
                  <c:v>411.58143933326539</c:v>
                </c:pt>
                <c:pt idx="18055">
                  <c:v>388.61480768629832</c:v>
                </c:pt>
                <c:pt idx="18056">
                  <c:v>493.60891686129787</c:v>
                </c:pt>
                <c:pt idx="18057">
                  <c:v>467.8884982521401</c:v>
                </c:pt>
                <c:pt idx="18058">
                  <c:v>439.34141615201344</c:v>
                </c:pt>
                <c:pt idx="18059">
                  <c:v>451.27947489583948</c:v>
                </c:pt>
                <c:pt idx="18060">
                  <c:v>449.74611165682398</c:v>
                </c:pt>
                <c:pt idx="18061">
                  <c:v>450.72053050582855</c:v>
                </c:pt>
                <c:pt idx="18062">
                  <c:v>434.56858423565899</c:v>
                </c:pt>
                <c:pt idx="18063">
                  <c:v>390.81774399712896</c:v>
                </c:pt>
                <c:pt idx="18064">
                  <c:v>465.47353762345801</c:v>
                </c:pt>
                <c:pt idx="18065">
                  <c:v>476.19556992549605</c:v>
                </c:pt>
                <c:pt idx="18066">
                  <c:v>404.75469372752201</c:v>
                </c:pt>
                <c:pt idx="18067">
                  <c:v>429.04089647417652</c:v>
                </c:pt>
                <c:pt idx="18068">
                  <c:v>475.92217324383108</c:v>
                </c:pt>
                <c:pt idx="18069">
                  <c:v>442.38780443860941</c:v>
                </c:pt>
                <c:pt idx="18070">
                  <c:v>450.07080247573293</c:v>
                </c:pt>
                <c:pt idx="18071">
                  <c:v>422.71350218252644</c:v>
                </c:pt>
                <c:pt idx="18072">
                  <c:v>344.29866061502753</c:v>
                </c:pt>
                <c:pt idx="18073">
                  <c:v>367.54636154647801</c:v>
                </c:pt>
                <c:pt idx="18074">
                  <c:v>493.65651861439602</c:v>
                </c:pt>
                <c:pt idx="18075">
                  <c:v>493.21326529266946</c:v>
                </c:pt>
                <c:pt idx="18076">
                  <c:v>374.21691953534628</c:v>
                </c:pt>
                <c:pt idx="18077">
                  <c:v>443.33458063441549</c:v>
                </c:pt>
                <c:pt idx="18078">
                  <c:v>510.33262198219091</c:v>
                </c:pt>
                <c:pt idx="18079">
                  <c:v>567.32271769964098</c:v>
                </c:pt>
                <c:pt idx="18080">
                  <c:v>458.40833847116664</c:v>
                </c:pt>
                <c:pt idx="18081">
                  <c:v>455.34082790116281</c:v>
                </c:pt>
                <c:pt idx="18082">
                  <c:v>418.87464399345544</c:v>
                </c:pt>
                <c:pt idx="18083">
                  <c:v>385.97620305492597</c:v>
                </c:pt>
                <c:pt idx="18084">
                  <c:v>391.07460059598458</c:v>
                </c:pt>
                <c:pt idx="18085">
                  <c:v>412.84570904695494</c:v>
                </c:pt>
                <c:pt idx="18086">
                  <c:v>395.54638889145099</c:v>
                </c:pt>
                <c:pt idx="18087">
                  <c:v>453.18270267556147</c:v>
                </c:pt>
                <c:pt idx="18088">
                  <c:v>556.5790942229138</c:v>
                </c:pt>
                <c:pt idx="18089">
                  <c:v>478.41789852618319</c:v>
                </c:pt>
                <c:pt idx="18090">
                  <c:v>387.50504087205007</c:v>
                </c:pt>
                <c:pt idx="18091">
                  <c:v>392.39832076242453</c:v>
                </c:pt>
                <c:pt idx="18092">
                  <c:v>345.120113007545</c:v>
                </c:pt>
                <c:pt idx="18093">
                  <c:v>318.24411761057149</c:v>
                </c:pt>
                <c:pt idx="18094">
                  <c:v>330.0751699611389</c:v>
                </c:pt>
                <c:pt idx="18095">
                  <c:v>319.71851528156992</c:v>
                </c:pt>
                <c:pt idx="18096">
                  <c:v>311.27118192597248</c:v>
                </c:pt>
                <c:pt idx="18097">
                  <c:v>301.50910617963405</c:v>
                </c:pt>
                <c:pt idx="18098">
                  <c:v>251.08817101634449</c:v>
                </c:pt>
                <c:pt idx="18099">
                  <c:v>193.41685959866547</c:v>
                </c:pt>
                <c:pt idx="18100">
                  <c:v>168.71945389360138</c:v>
                </c:pt>
                <c:pt idx="18101">
                  <c:v>225.73500324444748</c:v>
                </c:pt>
                <c:pt idx="18102">
                  <c:v>206.32628663188922</c:v>
                </c:pt>
                <c:pt idx="18103">
                  <c:v>171.94953536461074</c:v>
                </c:pt>
                <c:pt idx="18104">
                  <c:v>212.68151785261108</c:v>
                </c:pt>
                <c:pt idx="18105">
                  <c:v>194.09809061751815</c:v>
                </c:pt>
                <c:pt idx="18106">
                  <c:v>181.51050998490919</c:v>
                </c:pt>
                <c:pt idx="18107">
                  <c:v>157.94190777514581</c:v>
                </c:pt>
                <c:pt idx="18108">
                  <c:v>176.70131473786398</c:v>
                </c:pt>
                <c:pt idx="18109">
                  <c:v>174.20015434517433</c:v>
                </c:pt>
                <c:pt idx="18110">
                  <c:v>218.69044989683229</c:v>
                </c:pt>
                <c:pt idx="18111">
                  <c:v>221.91311888170353</c:v>
                </c:pt>
                <c:pt idx="18112">
                  <c:v>173.93282746884518</c:v>
                </c:pt>
                <c:pt idx="18113">
                  <c:v>155.04056350833807</c:v>
                </c:pt>
                <c:pt idx="18114">
                  <c:v>150.11174807628777</c:v>
                </c:pt>
                <c:pt idx="18115">
                  <c:v>203.6986531856528</c:v>
                </c:pt>
                <c:pt idx="18116">
                  <c:v>177.15164895389728</c:v>
                </c:pt>
                <c:pt idx="18117">
                  <c:v>194.64179833106169</c:v>
                </c:pt>
                <c:pt idx="18118">
                  <c:v>264.9429853279704</c:v>
                </c:pt>
                <c:pt idx="18119">
                  <c:v>189.63639094701236</c:v>
                </c:pt>
                <c:pt idx="18120">
                  <c:v>139.81720095360535</c:v>
                </c:pt>
                <c:pt idx="18121">
                  <c:v>142.50282968823416</c:v>
                </c:pt>
                <c:pt idx="18122">
                  <c:v>158.55382781077779</c:v>
                </c:pt>
                <c:pt idx="18123">
                  <c:v>197.98389325184479</c:v>
                </c:pt>
                <c:pt idx="18124">
                  <c:v>189.46289242178747</c:v>
                </c:pt>
                <c:pt idx="18125">
                  <c:v>180.54469890226156</c:v>
                </c:pt>
                <c:pt idx="18126">
                  <c:v>133.00364864927383</c:v>
                </c:pt>
                <c:pt idx="18127">
                  <c:v>147.35646787187915</c:v>
                </c:pt>
                <c:pt idx="18128">
                  <c:v>176.56292511265721</c:v>
                </c:pt>
                <c:pt idx="18129">
                  <c:v>169.60619835732882</c:v>
                </c:pt>
                <c:pt idx="18130">
                  <c:v>167.744954791201</c:v>
                </c:pt>
                <c:pt idx="18131">
                  <c:v>133.15066070381542</c:v>
                </c:pt>
                <c:pt idx="18132">
                  <c:v>160.54929192858063</c:v>
                </c:pt>
                <c:pt idx="18133">
                  <c:v>196.47264058624677</c:v>
                </c:pt>
                <c:pt idx="18134">
                  <c:v>144.62679494279246</c:v>
                </c:pt>
                <c:pt idx="18135">
                  <c:v>117.40257395621083</c:v>
                </c:pt>
                <c:pt idx="18136">
                  <c:v>118.93120724279598</c:v>
                </c:pt>
                <c:pt idx="18137">
                  <c:v>114.83539118869157</c:v>
                </c:pt>
                <c:pt idx="18138">
                  <c:v>177.38292942258636</c:v>
                </c:pt>
                <c:pt idx="18139">
                  <c:v>139.72989897619988</c:v>
                </c:pt>
                <c:pt idx="18140">
                  <c:v>98.202863493632108</c:v>
                </c:pt>
                <c:pt idx="18141">
                  <c:v>138.85249479441671</c:v>
                </c:pt>
                <c:pt idx="18142">
                  <c:v>127.91148157387991</c:v>
                </c:pt>
                <c:pt idx="18143">
                  <c:v>130.1432707823765</c:v>
                </c:pt>
                <c:pt idx="18144">
                  <c:v>102.49286879269007</c:v>
                </c:pt>
                <c:pt idx="18145">
                  <c:v>145.74716977492724</c:v>
                </c:pt>
                <c:pt idx="18146">
                  <c:v>114.61030045442638</c:v>
                </c:pt>
                <c:pt idx="18147">
                  <c:v>151.81521021741713</c:v>
                </c:pt>
                <c:pt idx="18148">
                  <c:v>150.81507305605072</c:v>
                </c:pt>
                <c:pt idx="18149">
                  <c:v>123.4208898031213</c:v>
                </c:pt>
                <c:pt idx="18150">
                  <c:v>118.91157721434915</c:v>
                </c:pt>
                <c:pt idx="18151">
                  <c:v>151.64976185118584</c:v>
                </c:pt>
                <c:pt idx="18152">
                  <c:v>175.14693208926934</c:v>
                </c:pt>
                <c:pt idx="18153">
                  <c:v>159.63780301473224</c:v>
                </c:pt>
                <c:pt idx="18154">
                  <c:v>230.56634708073184</c:v>
                </c:pt>
                <c:pt idx="18155">
                  <c:v>171.59564541375795</c:v>
                </c:pt>
                <c:pt idx="18156">
                  <c:v>147.7539665062435</c:v>
                </c:pt>
                <c:pt idx="18157">
                  <c:v>170.06017826564621</c:v>
                </c:pt>
                <c:pt idx="18158">
                  <c:v>174.37322971362019</c:v>
                </c:pt>
                <c:pt idx="18159">
                  <c:v>206.44649604251512</c:v>
                </c:pt>
                <c:pt idx="18160">
                  <c:v>176.36482639757617</c:v>
                </c:pt>
                <c:pt idx="18161">
                  <c:v>145.49403110940167</c:v>
                </c:pt>
                <c:pt idx="18162">
                  <c:v>135.2385542523752</c:v>
                </c:pt>
                <c:pt idx="18163">
                  <c:v>156.33013996900362</c:v>
                </c:pt>
                <c:pt idx="18164">
                  <c:v>108.74268334935786</c:v>
                </c:pt>
                <c:pt idx="18165">
                  <c:v>126.06130490951216</c:v>
                </c:pt>
                <c:pt idx="18166">
                  <c:v>94.115913296708158</c:v>
                </c:pt>
                <c:pt idx="18167">
                  <c:v>98.342513966713398</c:v>
                </c:pt>
                <c:pt idx="18168">
                  <c:v>109.14790588754495</c:v>
                </c:pt>
                <c:pt idx="18169">
                  <c:v>92.222298253699208</c:v>
                </c:pt>
                <c:pt idx="18170">
                  <c:v>177.31212562025422</c:v>
                </c:pt>
                <c:pt idx="18171">
                  <c:v>231.82372357177988</c:v>
                </c:pt>
                <c:pt idx="18172">
                  <c:v>226.06603161700818</c:v>
                </c:pt>
                <c:pt idx="18173">
                  <c:v>145.26349310032919</c:v>
                </c:pt>
                <c:pt idx="18174">
                  <c:v>135.69863605783618</c:v>
                </c:pt>
                <c:pt idx="18175">
                  <c:v>101.00262112542065</c:v>
                </c:pt>
                <c:pt idx="18176">
                  <c:v>111.3812570453392</c:v>
                </c:pt>
                <c:pt idx="18177">
                  <c:v>83.990182845482266</c:v>
                </c:pt>
                <c:pt idx="18178">
                  <c:v>54.720216345996597</c:v>
                </c:pt>
                <c:pt idx="18179">
                  <c:v>143.11354704588044</c:v>
                </c:pt>
                <c:pt idx="18180">
                  <c:v>137.86292289965292</c:v>
                </c:pt>
                <c:pt idx="18181">
                  <c:v>139.7689974198731</c:v>
                </c:pt>
                <c:pt idx="18182">
                  <c:v>125.14604162685343</c:v>
                </c:pt>
                <c:pt idx="18183">
                  <c:v>128.6274481926859</c:v>
                </c:pt>
                <c:pt idx="18184">
                  <c:v>159.31054175112689</c:v>
                </c:pt>
                <c:pt idx="18185">
                  <c:v>219.03813080720542</c:v>
                </c:pt>
                <c:pt idx="18186">
                  <c:v>171.67194957897647</c:v>
                </c:pt>
                <c:pt idx="18187">
                  <c:v>147.79634170492119</c:v>
                </c:pt>
                <c:pt idx="18188">
                  <c:v>176.40081864105994</c:v>
                </c:pt>
                <c:pt idx="18189">
                  <c:v>151.44630765119194</c:v>
                </c:pt>
                <c:pt idx="18190">
                  <c:v>172.29688917224797</c:v>
                </c:pt>
                <c:pt idx="18191">
                  <c:v>159.66710593055072</c:v>
                </c:pt>
                <c:pt idx="18192">
                  <c:v>204.34424856110212</c:v>
                </c:pt>
                <c:pt idx="18193">
                  <c:v>147.02365536882871</c:v>
                </c:pt>
                <c:pt idx="18194">
                  <c:v>213.1806103711387</c:v>
                </c:pt>
                <c:pt idx="18195">
                  <c:v>191.77532111372633</c:v>
                </c:pt>
                <c:pt idx="18196">
                  <c:v>171.74274008317917</c:v>
                </c:pt>
                <c:pt idx="18197">
                  <c:v>171.4219083813727</c:v>
                </c:pt>
                <c:pt idx="18198">
                  <c:v>189.99592091141477</c:v>
                </c:pt>
                <c:pt idx="18199">
                  <c:v>220.38804343762482</c:v>
                </c:pt>
                <c:pt idx="18200">
                  <c:v>194.20515928993515</c:v>
                </c:pt>
                <c:pt idx="18201">
                  <c:v>123.73295441542056</c:v>
                </c:pt>
                <c:pt idx="18202">
                  <c:v>130.99454185951453</c:v>
                </c:pt>
                <c:pt idx="18203">
                  <c:v>154.60482278786603</c:v>
                </c:pt>
                <c:pt idx="18204">
                  <c:v>147.21760246776984</c:v>
                </c:pt>
                <c:pt idx="18205">
                  <c:v>108.26659455427175</c:v>
                </c:pt>
                <c:pt idx="18206">
                  <c:v>139.12633152789692</c:v>
                </c:pt>
                <c:pt idx="18207">
                  <c:v>152.60731040244394</c:v>
                </c:pt>
                <c:pt idx="18208">
                  <c:v>198.94701471320727</c:v>
                </c:pt>
                <c:pt idx="18209">
                  <c:v>237.4227020707273</c:v>
                </c:pt>
                <c:pt idx="18210">
                  <c:v>212.27429249253001</c:v>
                </c:pt>
                <c:pt idx="18211">
                  <c:v>136.67326621788752</c:v>
                </c:pt>
                <c:pt idx="18212">
                  <c:v>178.85163584820501</c:v>
                </c:pt>
                <c:pt idx="18213">
                  <c:v>186.25817221227413</c:v>
                </c:pt>
                <c:pt idx="18214">
                  <c:v>143.48116387291617</c:v>
                </c:pt>
                <c:pt idx="18215">
                  <c:v>160.31159812007033</c:v>
                </c:pt>
                <c:pt idx="18216">
                  <c:v>128.88051191380407</c:v>
                </c:pt>
                <c:pt idx="18217">
                  <c:v>255.38820281920303</c:v>
                </c:pt>
                <c:pt idx="18218">
                  <c:v>318.13729882515457</c:v>
                </c:pt>
                <c:pt idx="18219">
                  <c:v>338.21177183397106</c:v>
                </c:pt>
                <c:pt idx="18220">
                  <c:v>306.35984935987346</c:v>
                </c:pt>
                <c:pt idx="18221">
                  <c:v>206.67505914572448</c:v>
                </c:pt>
                <c:pt idx="18222">
                  <c:v>239.68332862707112</c:v>
                </c:pt>
                <c:pt idx="18223">
                  <c:v>153.2568415550634</c:v>
                </c:pt>
                <c:pt idx="18224">
                  <c:v>140.02004224753131</c:v>
                </c:pt>
                <c:pt idx="18225">
                  <c:v>172.15071333281429</c:v>
                </c:pt>
                <c:pt idx="18226">
                  <c:v>189.37043943644829</c:v>
                </c:pt>
                <c:pt idx="18227">
                  <c:v>194.69379557090187</c:v>
                </c:pt>
                <c:pt idx="18228">
                  <c:v>210.74296751551779</c:v>
                </c:pt>
                <c:pt idx="18229">
                  <c:v>205.02654258630318</c:v>
                </c:pt>
                <c:pt idx="18230">
                  <c:v>204.35353818652555</c:v>
                </c:pt>
                <c:pt idx="18231">
                  <c:v>265.62856690556754</c:v>
                </c:pt>
                <c:pt idx="18232">
                  <c:v>222.23855086277271</c:v>
                </c:pt>
                <c:pt idx="18233">
                  <c:v>103.83283766897924</c:v>
                </c:pt>
                <c:pt idx="18234">
                  <c:v>127.03741442719101</c:v>
                </c:pt>
                <c:pt idx="18235">
                  <c:v>182.80250950218823</c:v>
                </c:pt>
                <c:pt idx="18236">
                  <c:v>163.59064299763207</c:v>
                </c:pt>
                <c:pt idx="18237">
                  <c:v>140.9210264109727</c:v>
                </c:pt>
                <c:pt idx="18238">
                  <c:v>166.68238285148925</c:v>
                </c:pt>
                <c:pt idx="18239">
                  <c:v>148.31532821317916</c:v>
                </c:pt>
                <c:pt idx="18240">
                  <c:v>133.9820814003414</c:v>
                </c:pt>
                <c:pt idx="18241">
                  <c:v>132.84238282475172</c:v>
                </c:pt>
                <c:pt idx="18242">
                  <c:v>152.10024986134502</c:v>
                </c:pt>
                <c:pt idx="18243">
                  <c:v>143.75533096459645</c:v>
                </c:pt>
                <c:pt idx="18244">
                  <c:v>204.33035049231461</c:v>
                </c:pt>
                <c:pt idx="18245">
                  <c:v>169.57733651494951</c:v>
                </c:pt>
                <c:pt idx="18246">
                  <c:v>146.35615186484387</c:v>
                </c:pt>
                <c:pt idx="18247">
                  <c:v>171.07665898048305</c:v>
                </c:pt>
                <c:pt idx="18248">
                  <c:v>166.92884016019281</c:v>
                </c:pt>
                <c:pt idx="18249">
                  <c:v>181.08104358514112</c:v>
                </c:pt>
                <c:pt idx="18250">
                  <c:v>170.30907987628066</c:v>
                </c:pt>
                <c:pt idx="18251">
                  <c:v>152.73652108666974</c:v>
                </c:pt>
                <c:pt idx="18252">
                  <c:v>176.9359912394587</c:v>
                </c:pt>
                <c:pt idx="18253">
                  <c:v>239.31471232701156</c:v>
                </c:pt>
                <c:pt idx="18254">
                  <c:v>218.23594251762742</c:v>
                </c:pt>
                <c:pt idx="18255">
                  <c:v>226.62069597142991</c:v>
                </c:pt>
                <c:pt idx="18256">
                  <c:v>195.60459008317528</c:v>
                </c:pt>
                <c:pt idx="18257">
                  <c:v>173.52072025684259</c:v>
                </c:pt>
                <c:pt idx="18258">
                  <c:v>193.59021571674793</c:v>
                </c:pt>
                <c:pt idx="18259">
                  <c:v>211.22454040241655</c:v>
                </c:pt>
                <c:pt idx="18260">
                  <c:v>234.41888028261479</c:v>
                </c:pt>
                <c:pt idx="18261">
                  <c:v>221.22512696094063</c:v>
                </c:pt>
                <c:pt idx="18262">
                  <c:v>121.49077913367523</c:v>
                </c:pt>
                <c:pt idx="18263">
                  <c:v>178.41131454148234</c:v>
                </c:pt>
                <c:pt idx="18264">
                  <c:v>210.23573782864028</c:v>
                </c:pt>
                <c:pt idx="18265">
                  <c:v>192.89275276971097</c:v>
                </c:pt>
                <c:pt idx="18266">
                  <c:v>128.38115660156831</c:v>
                </c:pt>
                <c:pt idx="18267">
                  <c:v>146.57882780389522</c:v>
                </c:pt>
                <c:pt idx="18268">
                  <c:v>135.23850990682985</c:v>
                </c:pt>
                <c:pt idx="18269">
                  <c:v>157.08848735880252</c:v>
                </c:pt>
                <c:pt idx="18270">
                  <c:v>162.37004034845361</c:v>
                </c:pt>
                <c:pt idx="18271">
                  <c:v>209.78514781319444</c:v>
                </c:pt>
                <c:pt idx="18272">
                  <c:v>197.69890468933534</c:v>
                </c:pt>
                <c:pt idx="18273">
                  <c:v>138.99985299754564</c:v>
                </c:pt>
                <c:pt idx="18274">
                  <c:v>173.55098080890775</c:v>
                </c:pt>
                <c:pt idx="18275">
                  <c:v>178.83735190381532</c:v>
                </c:pt>
                <c:pt idx="18276">
                  <c:v>189.97713107301081</c:v>
                </c:pt>
                <c:pt idx="18277">
                  <c:v>163.39514836912841</c:v>
                </c:pt>
                <c:pt idx="18278">
                  <c:v>106.19944488403685</c:v>
                </c:pt>
                <c:pt idx="18279">
                  <c:v>91.306803857185912</c:v>
                </c:pt>
                <c:pt idx="18280">
                  <c:v>133.86985116450424</c:v>
                </c:pt>
                <c:pt idx="18281">
                  <c:v>130.94563896424481</c:v>
                </c:pt>
                <c:pt idx="18282">
                  <c:v>106.79415560107995</c:v>
                </c:pt>
                <c:pt idx="18283">
                  <c:v>198.45806911047995</c:v>
                </c:pt>
                <c:pt idx="18284">
                  <c:v>187.61997043343652</c:v>
                </c:pt>
                <c:pt idx="18285">
                  <c:v>211.02301006257616</c:v>
                </c:pt>
                <c:pt idx="18286">
                  <c:v>273.28343618585086</c:v>
                </c:pt>
                <c:pt idx="18287">
                  <c:v>229.42195424945535</c:v>
                </c:pt>
                <c:pt idx="18288">
                  <c:v>141.86489133007279</c:v>
                </c:pt>
                <c:pt idx="18289">
                  <c:v>100.13213278671367</c:v>
                </c:pt>
                <c:pt idx="18290">
                  <c:v>118.76250995993192</c:v>
                </c:pt>
                <c:pt idx="18291">
                  <c:v>147.15823763765121</c:v>
                </c:pt>
                <c:pt idx="18292">
                  <c:v>131.12675246556751</c:v>
                </c:pt>
                <c:pt idx="18293">
                  <c:v>153.94805321200161</c:v>
                </c:pt>
                <c:pt idx="18294">
                  <c:v>129.95535798975351</c:v>
                </c:pt>
                <c:pt idx="18295">
                  <c:v>153.17580222260636</c:v>
                </c:pt>
                <c:pt idx="18296">
                  <c:v>131.68194647874071</c:v>
                </c:pt>
                <c:pt idx="18297">
                  <c:v>117.48991647650976</c:v>
                </c:pt>
                <c:pt idx="18298">
                  <c:v>101.96142641973999</c:v>
                </c:pt>
                <c:pt idx="18299">
                  <c:v>109.08350761352695</c:v>
                </c:pt>
                <c:pt idx="18300">
                  <c:v>148.28854366489378</c:v>
                </c:pt>
                <c:pt idx="18301">
                  <c:v>152.76025924800112</c:v>
                </c:pt>
                <c:pt idx="18302">
                  <c:v>127.06445148684304</c:v>
                </c:pt>
                <c:pt idx="18303">
                  <c:v>156.8271295058876</c:v>
                </c:pt>
                <c:pt idx="18304">
                  <c:v>129.69614361406448</c:v>
                </c:pt>
                <c:pt idx="18305">
                  <c:v>124.76479492968035</c:v>
                </c:pt>
                <c:pt idx="18306">
                  <c:v>130.38118236822913</c:v>
                </c:pt>
                <c:pt idx="18307">
                  <c:v>162.02364122509539</c:v>
                </c:pt>
                <c:pt idx="18308">
                  <c:v>165.23707854287517</c:v>
                </c:pt>
                <c:pt idx="18309">
                  <c:v>147.36913044515444</c:v>
                </c:pt>
                <c:pt idx="18310">
                  <c:v>172.04174338720514</c:v>
                </c:pt>
                <c:pt idx="18311">
                  <c:v>120.2544380162133</c:v>
                </c:pt>
                <c:pt idx="18312">
                  <c:v>152.3547620274619</c:v>
                </c:pt>
                <c:pt idx="18313">
                  <c:v>211.49017511534535</c:v>
                </c:pt>
                <c:pt idx="18314">
                  <c:v>194.24356696464264</c:v>
                </c:pt>
                <c:pt idx="18315">
                  <c:v>156.4601519316835</c:v>
                </c:pt>
                <c:pt idx="18316">
                  <c:v>134.39210578074446</c:v>
                </c:pt>
                <c:pt idx="18317">
                  <c:v>88.735485666493929</c:v>
                </c:pt>
                <c:pt idx="18318">
                  <c:v>146.33707672298718</c:v>
                </c:pt>
                <c:pt idx="18319">
                  <c:v>139.21979853051289</c:v>
                </c:pt>
                <c:pt idx="18320">
                  <c:v>137.97465247821791</c:v>
                </c:pt>
                <c:pt idx="18321">
                  <c:v>126.83451651523657</c:v>
                </c:pt>
                <c:pt idx="18322">
                  <c:v>156.1342058291817</c:v>
                </c:pt>
                <c:pt idx="18323">
                  <c:v>134.41283969183181</c:v>
                </c:pt>
                <c:pt idx="18324">
                  <c:v>89.930171422230302</c:v>
                </c:pt>
                <c:pt idx="18325">
                  <c:v>132.27676835645104</c:v>
                </c:pt>
                <c:pt idx="18326">
                  <c:v>132.97199485718613</c:v>
                </c:pt>
                <c:pt idx="18327">
                  <c:v>119.0091830250368</c:v>
                </c:pt>
                <c:pt idx="18328">
                  <c:v>125.84122413910036</c:v>
                </c:pt>
                <c:pt idx="18329">
                  <c:v>128.98543179866971</c:v>
                </c:pt>
                <c:pt idx="18330">
                  <c:v>115.53827589348273</c:v>
                </c:pt>
                <c:pt idx="18331">
                  <c:v>111.25323619978829</c:v>
                </c:pt>
                <c:pt idx="18332">
                  <c:v>211.2063137785031</c:v>
                </c:pt>
                <c:pt idx="18333">
                  <c:v>199.95445616763223</c:v>
                </c:pt>
                <c:pt idx="18334">
                  <c:v>188.65091657207114</c:v>
                </c:pt>
                <c:pt idx="18335">
                  <c:v>235.89805306255124</c:v>
                </c:pt>
                <c:pt idx="18336">
                  <c:v>235.13581453882244</c:v>
                </c:pt>
                <c:pt idx="18337">
                  <c:v>192.35651119988782</c:v>
                </c:pt>
                <c:pt idx="18338">
                  <c:v>185.51383992194084</c:v>
                </c:pt>
                <c:pt idx="18339">
                  <c:v>160.15844958298186</c:v>
                </c:pt>
                <c:pt idx="18340">
                  <c:v>139.7276567121051</c:v>
                </c:pt>
                <c:pt idx="18341">
                  <c:v>154.60272433727047</c:v>
                </c:pt>
                <c:pt idx="18342">
                  <c:v>111.61250101971284</c:v>
                </c:pt>
                <c:pt idx="18343">
                  <c:v>116.437978515385</c:v>
                </c:pt>
                <c:pt idx="18344">
                  <c:v>126.57016706616434</c:v>
                </c:pt>
                <c:pt idx="18345">
                  <c:v>162.78886111352256</c:v>
                </c:pt>
                <c:pt idx="18346">
                  <c:v>143.15839627100877</c:v>
                </c:pt>
                <c:pt idx="18347">
                  <c:v>131.35084594681194</c:v>
                </c:pt>
                <c:pt idx="18348">
                  <c:v>136.86147362332329</c:v>
                </c:pt>
                <c:pt idx="18349">
                  <c:v>147.21293955139339</c:v>
                </c:pt>
                <c:pt idx="18350">
                  <c:v>130.55604686863063</c:v>
                </c:pt>
                <c:pt idx="18351">
                  <c:v>167.96917116465306</c:v>
                </c:pt>
                <c:pt idx="18352">
                  <c:v>123.09988814725045</c:v>
                </c:pt>
                <c:pt idx="18353">
                  <c:v>149.65081029798765</c:v>
                </c:pt>
                <c:pt idx="18354">
                  <c:v>119.04053326584555</c:v>
                </c:pt>
                <c:pt idx="18355">
                  <c:v>107.0645582719937</c:v>
                </c:pt>
                <c:pt idx="18356">
                  <c:v>104.75635800310204</c:v>
                </c:pt>
                <c:pt idx="18357">
                  <c:v>210.19413307434252</c:v>
                </c:pt>
                <c:pt idx="18358">
                  <c:v>194.49798513782486</c:v>
                </c:pt>
                <c:pt idx="18359">
                  <c:v>184.41840179218028</c:v>
                </c:pt>
                <c:pt idx="18360">
                  <c:v>167.27392609518554</c:v>
                </c:pt>
                <c:pt idx="18361">
                  <c:v>165.66571165406381</c:v>
                </c:pt>
                <c:pt idx="18362">
                  <c:v>181.28701262360755</c:v>
                </c:pt>
                <c:pt idx="18363">
                  <c:v>120.06115298915127</c:v>
                </c:pt>
                <c:pt idx="18364">
                  <c:v>127.96905710020539</c:v>
                </c:pt>
                <c:pt idx="18365">
                  <c:v>108.88011270323993</c:v>
                </c:pt>
                <c:pt idx="18366">
                  <c:v>155.01609735844872</c:v>
                </c:pt>
                <c:pt idx="18367">
                  <c:v>143.06295207424176</c:v>
                </c:pt>
                <c:pt idx="18368">
                  <c:v>164.56260795818307</c:v>
                </c:pt>
                <c:pt idx="18369">
                  <c:v>118.60281373687948</c:v>
                </c:pt>
                <c:pt idx="18370">
                  <c:v>156.8514952380535</c:v>
                </c:pt>
                <c:pt idx="18371">
                  <c:v>234.26579218182897</c:v>
                </c:pt>
                <c:pt idx="18372">
                  <c:v>238.77529779275733</c:v>
                </c:pt>
                <c:pt idx="18373">
                  <c:v>190.35025524919294</c:v>
                </c:pt>
                <c:pt idx="18374">
                  <c:v>142.97924164281204</c:v>
                </c:pt>
                <c:pt idx="18375">
                  <c:v>183.04280411235396</c:v>
                </c:pt>
                <c:pt idx="18376">
                  <c:v>120.8450340519516</c:v>
                </c:pt>
                <c:pt idx="18377">
                  <c:v>192.56636602045222</c:v>
                </c:pt>
                <c:pt idx="18378">
                  <c:v>146.30679513002059</c:v>
                </c:pt>
                <c:pt idx="18379">
                  <c:v>134.76899237192723</c:v>
                </c:pt>
                <c:pt idx="18380">
                  <c:v>143.09911958345387</c:v>
                </c:pt>
                <c:pt idx="18381">
                  <c:v>140.34437567949604</c:v>
                </c:pt>
                <c:pt idx="18382">
                  <c:v>124.52751389786735</c:v>
                </c:pt>
                <c:pt idx="18383">
                  <c:v>146.41686139893409</c:v>
                </c:pt>
                <c:pt idx="18384">
                  <c:v>139.81258635815348</c:v>
                </c:pt>
                <c:pt idx="18385">
                  <c:v>171.28204590678777</c:v>
                </c:pt>
                <c:pt idx="18386">
                  <c:v>145.42585765114535</c:v>
                </c:pt>
                <c:pt idx="18387">
                  <c:v>113.11218169118777</c:v>
                </c:pt>
                <c:pt idx="18388">
                  <c:v>140.55131853110757</c:v>
                </c:pt>
                <c:pt idx="18389">
                  <c:v>134.93581192904145</c:v>
                </c:pt>
                <c:pt idx="18390">
                  <c:v>206.85206976333825</c:v>
                </c:pt>
                <c:pt idx="18391">
                  <c:v>189.33154743802908</c:v>
                </c:pt>
                <c:pt idx="18392">
                  <c:v>144.65785715446825</c:v>
                </c:pt>
                <c:pt idx="18393">
                  <c:v>159.2129182054349</c:v>
                </c:pt>
                <c:pt idx="18394">
                  <c:v>142.00917298299561</c:v>
                </c:pt>
                <c:pt idx="18395">
                  <c:v>174.63324210336899</c:v>
                </c:pt>
                <c:pt idx="18396">
                  <c:v>140.6841095198306</c:v>
                </c:pt>
                <c:pt idx="18397">
                  <c:v>147.00883352883346</c:v>
                </c:pt>
                <c:pt idx="18398">
                  <c:v>101.96949029194245</c:v>
                </c:pt>
                <c:pt idx="18399">
                  <c:v>143.24646454513498</c:v>
                </c:pt>
                <c:pt idx="18400">
                  <c:v>101.4228595255169</c:v>
                </c:pt>
                <c:pt idx="18401">
                  <c:v>96.907788751720148</c:v>
                </c:pt>
                <c:pt idx="18402">
                  <c:v>134.04959756681595</c:v>
                </c:pt>
                <c:pt idx="18403">
                  <c:v>163.85508314267059</c:v>
                </c:pt>
                <c:pt idx="18404">
                  <c:v>111.31285600496506</c:v>
                </c:pt>
                <c:pt idx="18405">
                  <c:v>128.03601564771299</c:v>
                </c:pt>
                <c:pt idx="18406">
                  <c:v>180.89179502210294</c:v>
                </c:pt>
                <c:pt idx="18407">
                  <c:v>134.07128721460728</c:v>
                </c:pt>
                <c:pt idx="18408">
                  <c:v>156.91908049186802</c:v>
                </c:pt>
                <c:pt idx="18409">
                  <c:v>212.12077041972003</c:v>
                </c:pt>
                <c:pt idx="18410">
                  <c:v>228.20961552285044</c:v>
                </c:pt>
                <c:pt idx="18411">
                  <c:v>157.51576939925175</c:v>
                </c:pt>
                <c:pt idx="18412">
                  <c:v>200.1000647274835</c:v>
                </c:pt>
                <c:pt idx="18413">
                  <c:v>168.2085406454583</c:v>
                </c:pt>
                <c:pt idx="18414">
                  <c:v>121.17374353382722</c:v>
                </c:pt>
                <c:pt idx="18415">
                  <c:v>109.44019378448499</c:v>
                </c:pt>
                <c:pt idx="18416">
                  <c:v>132.36483780618605</c:v>
                </c:pt>
                <c:pt idx="18417">
                  <c:v>199.42095837477149</c:v>
                </c:pt>
                <c:pt idx="18418">
                  <c:v>171.10138080526133</c:v>
                </c:pt>
                <c:pt idx="18419">
                  <c:v>131.49758330427048</c:v>
                </c:pt>
                <c:pt idx="18420">
                  <c:v>113.23519042518953</c:v>
                </c:pt>
                <c:pt idx="18421">
                  <c:v>104.88104318554743</c:v>
                </c:pt>
                <c:pt idx="18422">
                  <c:v>152.84281925356345</c:v>
                </c:pt>
                <c:pt idx="18423">
                  <c:v>161.42233702644674</c:v>
                </c:pt>
                <c:pt idx="18424">
                  <c:v>124.33909465383519</c:v>
                </c:pt>
                <c:pt idx="18425">
                  <c:v>128.76435665400402</c:v>
                </c:pt>
                <c:pt idx="18426">
                  <c:v>159.84847644617281</c:v>
                </c:pt>
                <c:pt idx="18427">
                  <c:v>118.08670426002395</c:v>
                </c:pt>
                <c:pt idx="18428">
                  <c:v>131.21182036619021</c:v>
                </c:pt>
                <c:pt idx="18429">
                  <c:v>143.75019129812495</c:v>
                </c:pt>
                <c:pt idx="18430">
                  <c:v>190.44821915558066</c:v>
                </c:pt>
                <c:pt idx="18431">
                  <c:v>225.88306413286264</c:v>
                </c:pt>
                <c:pt idx="18432">
                  <c:v>176.89069087010756</c:v>
                </c:pt>
                <c:pt idx="18433">
                  <c:v>179.16485148890806</c:v>
                </c:pt>
                <c:pt idx="18434">
                  <c:v>178.73875640301034</c:v>
                </c:pt>
                <c:pt idx="18435">
                  <c:v>211.26718975768281</c:v>
                </c:pt>
                <c:pt idx="18436">
                  <c:v>177.28757048648731</c:v>
                </c:pt>
                <c:pt idx="18437">
                  <c:v>197.78188147152085</c:v>
                </c:pt>
                <c:pt idx="18438">
                  <c:v>235.37723716151874</c:v>
                </c:pt>
                <c:pt idx="18439">
                  <c:v>177.37648763293453</c:v>
                </c:pt>
                <c:pt idx="18440">
                  <c:v>208.02129669229376</c:v>
                </c:pt>
                <c:pt idx="18441">
                  <c:v>191.17755871502717</c:v>
                </c:pt>
                <c:pt idx="18442">
                  <c:v>207.65891213794697</c:v>
                </c:pt>
                <c:pt idx="18443">
                  <c:v>181.83112473774554</c:v>
                </c:pt>
                <c:pt idx="18444">
                  <c:v>145.27016534863492</c:v>
                </c:pt>
                <c:pt idx="18445">
                  <c:v>125.83668439789967</c:v>
                </c:pt>
                <c:pt idx="18446">
                  <c:v>125.01679366635699</c:v>
                </c:pt>
                <c:pt idx="18447">
                  <c:v>106.33097429202535</c:v>
                </c:pt>
                <c:pt idx="18448">
                  <c:v>152.32591989594866</c:v>
                </c:pt>
                <c:pt idx="18449">
                  <c:v>160.27160435858616</c:v>
                </c:pt>
                <c:pt idx="18450">
                  <c:v>186.46366424936792</c:v>
                </c:pt>
                <c:pt idx="18451">
                  <c:v>208.36618454385098</c:v>
                </c:pt>
                <c:pt idx="18452">
                  <c:v>143.95725531245441</c:v>
                </c:pt>
                <c:pt idx="18453">
                  <c:v>155.05128295156197</c:v>
                </c:pt>
                <c:pt idx="18454">
                  <c:v>185.24579594415985</c:v>
                </c:pt>
                <c:pt idx="18455">
                  <c:v>221.0500004478925</c:v>
                </c:pt>
                <c:pt idx="18456">
                  <c:v>218.20100108611149</c:v>
                </c:pt>
                <c:pt idx="18457">
                  <c:v>184.4777706574846</c:v>
                </c:pt>
                <c:pt idx="18458">
                  <c:v>243.34061858887111</c:v>
                </c:pt>
                <c:pt idx="18459">
                  <c:v>252.03000051874159</c:v>
                </c:pt>
                <c:pt idx="18460">
                  <c:v>256.24779105026056</c:v>
                </c:pt>
                <c:pt idx="18461">
                  <c:v>301.23898267749053</c:v>
                </c:pt>
                <c:pt idx="18462">
                  <c:v>269.15690219098656</c:v>
                </c:pt>
                <c:pt idx="18463">
                  <c:v>267.28412467780282</c:v>
                </c:pt>
                <c:pt idx="18464">
                  <c:v>275.33884924589955</c:v>
                </c:pt>
                <c:pt idx="18465">
                  <c:v>246.06779513886357</c:v>
                </c:pt>
                <c:pt idx="18466">
                  <c:v>220.00848242729103</c:v>
                </c:pt>
                <c:pt idx="18467">
                  <c:v>252.95368907743403</c:v>
                </c:pt>
                <c:pt idx="18468">
                  <c:v>321.51554353040962</c:v>
                </c:pt>
                <c:pt idx="18469">
                  <c:v>397.99430658556798</c:v>
                </c:pt>
                <c:pt idx="18470">
                  <c:v>356.11860139024259</c:v>
                </c:pt>
                <c:pt idx="18471">
                  <c:v>325.06435723055449</c:v>
                </c:pt>
                <c:pt idx="18472">
                  <c:v>318.02838394303836</c:v>
                </c:pt>
                <c:pt idx="18473">
                  <c:v>392.90823161593249</c:v>
                </c:pt>
                <c:pt idx="18474">
                  <c:v>478.61148797931554</c:v>
                </c:pt>
                <c:pt idx="18475">
                  <c:v>371.25276645682044</c:v>
                </c:pt>
                <c:pt idx="18476">
                  <c:v>310.28876160621854</c:v>
                </c:pt>
                <c:pt idx="18477">
                  <c:v>288.69876285436152</c:v>
                </c:pt>
                <c:pt idx="18478">
                  <c:v>331.0525632559785</c:v>
                </c:pt>
                <c:pt idx="18479">
                  <c:v>384.7543738366511</c:v>
                </c:pt>
                <c:pt idx="18480">
                  <c:v>420.43045414255192</c:v>
                </c:pt>
                <c:pt idx="18481">
                  <c:v>481.10954994047052</c:v>
                </c:pt>
                <c:pt idx="18482">
                  <c:v>411.36766947160038</c:v>
                </c:pt>
                <c:pt idx="18483">
                  <c:v>464.52929099248149</c:v>
                </c:pt>
                <c:pt idx="18484">
                  <c:v>469.85901447428404</c:v>
                </c:pt>
                <c:pt idx="18485">
                  <c:v>314.88831107063498</c:v>
                </c:pt>
                <c:pt idx="18486">
                  <c:v>355.53411775402549</c:v>
                </c:pt>
                <c:pt idx="18487">
                  <c:v>332.78011755780955</c:v>
                </c:pt>
                <c:pt idx="18488">
                  <c:v>370.70968894561742</c:v>
                </c:pt>
                <c:pt idx="18489">
                  <c:v>406.60556314921496</c:v>
                </c:pt>
                <c:pt idx="18490">
                  <c:v>386.90682648334854</c:v>
                </c:pt>
                <c:pt idx="18491">
                  <c:v>340.90834570555296</c:v>
                </c:pt>
                <c:pt idx="18492">
                  <c:v>385.28729588947448</c:v>
                </c:pt>
                <c:pt idx="18493">
                  <c:v>415.88886072734147</c:v>
                </c:pt>
                <c:pt idx="18494">
                  <c:v>421.89266554137259</c:v>
                </c:pt>
                <c:pt idx="18495">
                  <c:v>420.13863136503397</c:v>
                </c:pt>
                <c:pt idx="18496">
                  <c:v>356.1415407676086</c:v>
                </c:pt>
                <c:pt idx="18497">
                  <c:v>462.84527146566398</c:v>
                </c:pt>
                <c:pt idx="18498">
                  <c:v>431.74812040484602</c:v>
                </c:pt>
                <c:pt idx="18499">
                  <c:v>361.4615279737742</c:v>
                </c:pt>
                <c:pt idx="18500">
                  <c:v>385.76217392370052</c:v>
                </c:pt>
                <c:pt idx="18501">
                  <c:v>329.36368461059499</c:v>
                </c:pt>
                <c:pt idx="18502">
                  <c:v>240.44222865088039</c:v>
                </c:pt>
                <c:pt idx="18503">
                  <c:v>216.35180277084652</c:v>
                </c:pt>
                <c:pt idx="18504">
                  <c:v>234.63649373968627</c:v>
                </c:pt>
                <c:pt idx="18505">
                  <c:v>223.55065753484396</c:v>
                </c:pt>
                <c:pt idx="18506">
                  <c:v>264.408792605538</c:v>
                </c:pt>
                <c:pt idx="18507">
                  <c:v>245.61930813987343</c:v>
                </c:pt>
                <c:pt idx="18508">
                  <c:v>144.00656642927109</c:v>
                </c:pt>
                <c:pt idx="18509">
                  <c:v>154.01689048769694</c:v>
                </c:pt>
                <c:pt idx="18510">
                  <c:v>140.87414421453201</c:v>
                </c:pt>
                <c:pt idx="18511">
                  <c:v>172.55394315336579</c:v>
                </c:pt>
                <c:pt idx="18512">
                  <c:v>206.47008005846951</c:v>
                </c:pt>
                <c:pt idx="18513">
                  <c:v>229.51081874254413</c:v>
                </c:pt>
                <c:pt idx="18514">
                  <c:v>198.95627743976723</c:v>
                </c:pt>
                <c:pt idx="18515">
                  <c:v>179.56854608298059</c:v>
                </c:pt>
                <c:pt idx="18516">
                  <c:v>168.59859332810493</c:v>
                </c:pt>
                <c:pt idx="18517">
                  <c:v>234.07933230768072</c:v>
                </c:pt>
                <c:pt idx="18518">
                  <c:v>211.05689077870892</c:v>
                </c:pt>
                <c:pt idx="18519">
                  <c:v>188.47962781967459</c:v>
                </c:pt>
                <c:pt idx="18520">
                  <c:v>221.83821865928081</c:v>
                </c:pt>
                <c:pt idx="18521">
                  <c:v>222.00632014221713</c:v>
                </c:pt>
                <c:pt idx="18522">
                  <c:v>192.04494888106973</c:v>
                </c:pt>
                <c:pt idx="18523">
                  <c:v>194.50898901997641</c:v>
                </c:pt>
                <c:pt idx="18524">
                  <c:v>265.3759943725774</c:v>
                </c:pt>
                <c:pt idx="18525">
                  <c:v>212.49784424695355</c:v>
                </c:pt>
                <c:pt idx="18526">
                  <c:v>242.1463666788506</c:v>
                </c:pt>
                <c:pt idx="18527">
                  <c:v>227.07945845920236</c:v>
                </c:pt>
                <c:pt idx="18528">
                  <c:v>194.07771871190354</c:v>
                </c:pt>
                <c:pt idx="18529">
                  <c:v>165.54367110018879</c:v>
                </c:pt>
                <c:pt idx="18530">
                  <c:v>163.95916586399625</c:v>
                </c:pt>
                <c:pt idx="18531">
                  <c:v>166.71237847063043</c:v>
                </c:pt>
                <c:pt idx="18532">
                  <c:v>192.49829911727696</c:v>
                </c:pt>
                <c:pt idx="18533">
                  <c:v>226.5538015740629</c:v>
                </c:pt>
                <c:pt idx="18534">
                  <c:v>168.06798480253076</c:v>
                </c:pt>
                <c:pt idx="18535">
                  <c:v>177.5919804175422</c:v>
                </c:pt>
                <c:pt idx="18536">
                  <c:v>170.77122609948137</c:v>
                </c:pt>
                <c:pt idx="18537">
                  <c:v>169.75868757722941</c:v>
                </c:pt>
                <c:pt idx="18538">
                  <c:v>220.90210581979105</c:v>
                </c:pt>
                <c:pt idx="18539">
                  <c:v>206.61057442828724</c:v>
                </c:pt>
                <c:pt idx="18540">
                  <c:v>204.5956994211042</c:v>
                </c:pt>
                <c:pt idx="18541">
                  <c:v>224.21820860859651</c:v>
                </c:pt>
                <c:pt idx="18542">
                  <c:v>192.70618385759627</c:v>
                </c:pt>
                <c:pt idx="18543">
                  <c:v>214.27843644500862</c:v>
                </c:pt>
                <c:pt idx="18544">
                  <c:v>193.09185423425413</c:v>
                </c:pt>
                <c:pt idx="18545">
                  <c:v>142.72015672426753</c:v>
                </c:pt>
                <c:pt idx="18546">
                  <c:v>130.72404155145477</c:v>
                </c:pt>
                <c:pt idx="18547">
                  <c:v>168.53901711285172</c:v>
                </c:pt>
                <c:pt idx="18548">
                  <c:v>179.7972577909423</c:v>
                </c:pt>
                <c:pt idx="18549">
                  <c:v>229.01264961093835</c:v>
                </c:pt>
                <c:pt idx="18550">
                  <c:v>171.15450216794341</c:v>
                </c:pt>
                <c:pt idx="18551">
                  <c:v>152.27860557167756</c:v>
                </c:pt>
                <c:pt idx="18552">
                  <c:v>158.43406397741356</c:v>
                </c:pt>
                <c:pt idx="18553">
                  <c:v>220.49077412415744</c:v>
                </c:pt>
                <c:pt idx="18554">
                  <c:v>154.17642240175115</c:v>
                </c:pt>
                <c:pt idx="18555">
                  <c:v>182.59642685810923</c:v>
                </c:pt>
                <c:pt idx="18556">
                  <c:v>107.20078824843226</c:v>
                </c:pt>
                <c:pt idx="18557">
                  <c:v>95.721757702794548</c:v>
                </c:pt>
                <c:pt idx="18558">
                  <c:v>124.11131964253113</c:v>
                </c:pt>
                <c:pt idx="18559">
                  <c:v>121.99676234777853</c:v>
                </c:pt>
                <c:pt idx="18560">
                  <c:v>181.14403684429752</c:v>
                </c:pt>
                <c:pt idx="18561">
                  <c:v>170.35239043131386</c:v>
                </c:pt>
                <c:pt idx="18562">
                  <c:v>147.78266381021606</c:v>
                </c:pt>
                <c:pt idx="18563">
                  <c:v>140.40369478359798</c:v>
                </c:pt>
                <c:pt idx="18564">
                  <c:v>203.2485918408039</c:v>
                </c:pt>
                <c:pt idx="18565">
                  <c:v>237.31433203700226</c:v>
                </c:pt>
                <c:pt idx="18566">
                  <c:v>175.74615188303986</c:v>
                </c:pt>
                <c:pt idx="18567">
                  <c:v>165.20787058583076</c:v>
                </c:pt>
                <c:pt idx="18568">
                  <c:v>170.37366866368444</c:v>
                </c:pt>
                <c:pt idx="18569">
                  <c:v>172.66602558559512</c:v>
                </c:pt>
                <c:pt idx="18570">
                  <c:v>199.48873683194842</c:v>
                </c:pt>
                <c:pt idx="18571">
                  <c:v>130.43782003389231</c:v>
                </c:pt>
                <c:pt idx="18572">
                  <c:v>156.7281231605098</c:v>
                </c:pt>
                <c:pt idx="18573">
                  <c:v>177.69190639048509</c:v>
                </c:pt>
                <c:pt idx="18574">
                  <c:v>174.8386428950802</c:v>
                </c:pt>
                <c:pt idx="18575">
                  <c:v>122.6570316359855</c:v>
                </c:pt>
                <c:pt idx="18576">
                  <c:v>137.31009468905609</c:v>
                </c:pt>
                <c:pt idx="18577">
                  <c:v>124.80054229700684</c:v>
                </c:pt>
                <c:pt idx="18578">
                  <c:v>137.13106822724384</c:v>
                </c:pt>
                <c:pt idx="18579">
                  <c:v>165.64446189561971</c:v>
                </c:pt>
                <c:pt idx="18580">
                  <c:v>154.20526265559207</c:v>
                </c:pt>
                <c:pt idx="18581">
                  <c:v>115.23904573796639</c:v>
                </c:pt>
                <c:pt idx="18582">
                  <c:v>117.38659264253117</c:v>
                </c:pt>
                <c:pt idx="18583">
                  <c:v>147.1836313868416</c:v>
                </c:pt>
                <c:pt idx="18584">
                  <c:v>168.10255612740494</c:v>
                </c:pt>
                <c:pt idx="18585">
                  <c:v>248.29492558399625</c:v>
                </c:pt>
                <c:pt idx="18586">
                  <c:v>199.24656619160513</c:v>
                </c:pt>
                <c:pt idx="18587">
                  <c:v>180.97005624704653</c:v>
                </c:pt>
                <c:pt idx="18588">
                  <c:v>135.96740133070179</c:v>
                </c:pt>
                <c:pt idx="18589">
                  <c:v>209.14049106831061</c:v>
                </c:pt>
                <c:pt idx="18590">
                  <c:v>203.40542387533586</c:v>
                </c:pt>
                <c:pt idx="18591">
                  <c:v>189.93478303250922</c:v>
                </c:pt>
                <c:pt idx="18592">
                  <c:v>128.13665310248149</c:v>
                </c:pt>
                <c:pt idx="18593">
                  <c:v>144.84470787177139</c:v>
                </c:pt>
                <c:pt idx="18594">
                  <c:v>182.54059834801569</c:v>
                </c:pt>
                <c:pt idx="18595">
                  <c:v>193.41213294677914</c:v>
                </c:pt>
                <c:pt idx="18596">
                  <c:v>205.49020082576834</c:v>
                </c:pt>
                <c:pt idx="18597">
                  <c:v>231.54337213678383</c:v>
                </c:pt>
                <c:pt idx="18598">
                  <c:v>231.21690715194532</c:v>
                </c:pt>
                <c:pt idx="18599">
                  <c:v>189.02526630598663</c:v>
                </c:pt>
                <c:pt idx="18600">
                  <c:v>247.3097966448685</c:v>
                </c:pt>
                <c:pt idx="18601">
                  <c:v>238.59075704195544</c:v>
                </c:pt>
                <c:pt idx="18602">
                  <c:v>212.15798520291384</c:v>
                </c:pt>
                <c:pt idx="18603">
                  <c:v>355.55535393583199</c:v>
                </c:pt>
                <c:pt idx="18604">
                  <c:v>374.51787292354959</c:v>
                </c:pt>
                <c:pt idx="18605">
                  <c:v>376.80044103785809</c:v>
                </c:pt>
                <c:pt idx="18606">
                  <c:v>305.23478134857714</c:v>
                </c:pt>
                <c:pt idx="18607">
                  <c:v>336.99728684107396</c:v>
                </c:pt>
                <c:pt idx="18608">
                  <c:v>379.36078011140432</c:v>
                </c:pt>
                <c:pt idx="18609">
                  <c:v>359.11523064224662</c:v>
                </c:pt>
                <c:pt idx="18610">
                  <c:v>361.93032265013107</c:v>
                </c:pt>
                <c:pt idx="18611">
                  <c:v>363.97548359789454</c:v>
                </c:pt>
                <c:pt idx="18612">
                  <c:v>465.89205060389338</c:v>
                </c:pt>
                <c:pt idx="18613">
                  <c:v>489.3726161261061</c:v>
                </c:pt>
                <c:pt idx="18614">
                  <c:v>451.76429266775403</c:v>
                </c:pt>
                <c:pt idx="18615">
                  <c:v>451.4788933057481</c:v>
                </c:pt>
                <c:pt idx="18616">
                  <c:v>422.27139521265008</c:v>
                </c:pt>
                <c:pt idx="18617">
                  <c:v>460.92628925767451</c:v>
                </c:pt>
                <c:pt idx="18618">
                  <c:v>392.79503838219557</c:v>
                </c:pt>
                <c:pt idx="18619">
                  <c:v>379.10972926555553</c:v>
                </c:pt>
                <c:pt idx="18620">
                  <c:v>377.18607473497673</c:v>
                </c:pt>
                <c:pt idx="18621">
                  <c:v>348.23394008152297</c:v>
                </c:pt>
                <c:pt idx="18622">
                  <c:v>312.04096802465551</c:v>
                </c:pt>
                <c:pt idx="18623">
                  <c:v>282.77962232989745</c:v>
                </c:pt>
                <c:pt idx="18624">
                  <c:v>311.9199099376425</c:v>
                </c:pt>
                <c:pt idx="18625">
                  <c:v>284.45190652925248</c:v>
                </c:pt>
                <c:pt idx="18626">
                  <c:v>309.63347616093745</c:v>
                </c:pt>
                <c:pt idx="18627">
                  <c:v>254.15141645832358</c:v>
                </c:pt>
                <c:pt idx="18628">
                  <c:v>306.60925095695995</c:v>
                </c:pt>
                <c:pt idx="18629">
                  <c:v>300.69665680806008</c:v>
                </c:pt>
                <c:pt idx="18630">
                  <c:v>306.94343199215706</c:v>
                </c:pt>
                <c:pt idx="18631">
                  <c:v>321.60158092289674</c:v>
                </c:pt>
                <c:pt idx="18632">
                  <c:v>312.62546420873775</c:v>
                </c:pt>
                <c:pt idx="18633">
                  <c:v>377.82688385685634</c:v>
                </c:pt>
                <c:pt idx="18634">
                  <c:v>380.75500688763253</c:v>
                </c:pt>
                <c:pt idx="18635">
                  <c:v>308.73364333386098</c:v>
                </c:pt>
                <c:pt idx="18636">
                  <c:v>279.7549682294503</c:v>
                </c:pt>
                <c:pt idx="18637">
                  <c:v>242.543785378942</c:v>
                </c:pt>
                <c:pt idx="18638">
                  <c:v>199.20385556630819</c:v>
                </c:pt>
                <c:pt idx="18639">
                  <c:v>211.94263333161047</c:v>
                </c:pt>
                <c:pt idx="18640">
                  <c:v>259.76285194624603</c:v>
                </c:pt>
                <c:pt idx="18641">
                  <c:v>246.7199792144846</c:v>
                </c:pt>
                <c:pt idx="18642">
                  <c:v>206.04521922418766</c:v>
                </c:pt>
                <c:pt idx="18643">
                  <c:v>205.26345286475558</c:v>
                </c:pt>
                <c:pt idx="18644">
                  <c:v>153.00107167781454</c:v>
                </c:pt>
                <c:pt idx="18645">
                  <c:v>172.04005604629936</c:v>
                </c:pt>
                <c:pt idx="18646">
                  <c:v>154.84320588802308</c:v>
                </c:pt>
                <c:pt idx="18647">
                  <c:v>126.74852007134594</c:v>
                </c:pt>
                <c:pt idx="18648">
                  <c:v>195.7577244281531</c:v>
                </c:pt>
                <c:pt idx="18649">
                  <c:v>262.67711603003698</c:v>
                </c:pt>
                <c:pt idx="18650">
                  <c:v>282.07131414455597</c:v>
                </c:pt>
                <c:pt idx="18651">
                  <c:v>346.29463290390896</c:v>
                </c:pt>
                <c:pt idx="18652">
                  <c:v>274.27248351081681</c:v>
                </c:pt>
                <c:pt idx="18653">
                  <c:v>217.65787195924221</c:v>
                </c:pt>
                <c:pt idx="18654">
                  <c:v>138.85004194499442</c:v>
                </c:pt>
                <c:pt idx="18655">
                  <c:v>144.32203641106418</c:v>
                </c:pt>
                <c:pt idx="18656">
                  <c:v>167.45698777757593</c:v>
                </c:pt>
                <c:pt idx="18657">
                  <c:v>240.0345543152508</c:v>
                </c:pt>
                <c:pt idx="18658">
                  <c:v>282.82580790476334</c:v>
                </c:pt>
                <c:pt idx="18659">
                  <c:v>308.17021723060935</c:v>
                </c:pt>
                <c:pt idx="18660">
                  <c:v>281.92188836418666</c:v>
                </c:pt>
                <c:pt idx="18661">
                  <c:v>204.87196235195711</c:v>
                </c:pt>
                <c:pt idx="18662">
                  <c:v>268.12421387959392</c:v>
                </c:pt>
                <c:pt idx="18663">
                  <c:v>249.36730123530432</c:v>
                </c:pt>
                <c:pt idx="18664">
                  <c:v>195.10499758533885</c:v>
                </c:pt>
                <c:pt idx="18665">
                  <c:v>225.30377525115955</c:v>
                </c:pt>
                <c:pt idx="18666">
                  <c:v>201.42279185417223</c:v>
                </c:pt>
                <c:pt idx="18667">
                  <c:v>163.73936716388616</c:v>
                </c:pt>
                <c:pt idx="18668">
                  <c:v>160.47748371290132</c:v>
                </c:pt>
                <c:pt idx="18669">
                  <c:v>157.32117482267674</c:v>
                </c:pt>
                <c:pt idx="18670">
                  <c:v>127.52893101912483</c:v>
                </c:pt>
                <c:pt idx="18671">
                  <c:v>184.96320282305652</c:v>
                </c:pt>
                <c:pt idx="18672">
                  <c:v>136.73643930238626</c:v>
                </c:pt>
                <c:pt idx="18673">
                  <c:v>165.34742139814773</c:v>
                </c:pt>
                <c:pt idx="18674">
                  <c:v>207.61133346096773</c:v>
                </c:pt>
                <c:pt idx="18675">
                  <c:v>162.62041154139851</c:v>
                </c:pt>
                <c:pt idx="18676">
                  <c:v>134.47747998867698</c:v>
                </c:pt>
                <c:pt idx="18677">
                  <c:v>156.09238792008711</c:v>
                </c:pt>
                <c:pt idx="18678">
                  <c:v>161.57640221458499</c:v>
                </c:pt>
                <c:pt idx="18679">
                  <c:v>193.01583039020858</c:v>
                </c:pt>
                <c:pt idx="18680">
                  <c:v>177.05715869292891</c:v>
                </c:pt>
                <c:pt idx="18681">
                  <c:v>172.48748325825608</c:v>
                </c:pt>
                <c:pt idx="18682">
                  <c:v>189.47047786126421</c:v>
                </c:pt>
                <c:pt idx="18683">
                  <c:v>270.38484435150775</c:v>
                </c:pt>
                <c:pt idx="18684">
                  <c:v>236.6862241246059</c:v>
                </c:pt>
                <c:pt idx="18685">
                  <c:v>205.17800186241394</c:v>
                </c:pt>
                <c:pt idx="18686">
                  <c:v>197.3347886069825</c:v>
                </c:pt>
                <c:pt idx="18687">
                  <c:v>147.76158754605609</c:v>
                </c:pt>
                <c:pt idx="18688">
                  <c:v>143.6746000416212</c:v>
                </c:pt>
                <c:pt idx="18689">
                  <c:v>149.63277178625412</c:v>
                </c:pt>
                <c:pt idx="18690">
                  <c:v>196.70723800112862</c:v>
                </c:pt>
                <c:pt idx="18691">
                  <c:v>219.72700283471349</c:v>
                </c:pt>
                <c:pt idx="18692">
                  <c:v>167.98876885581797</c:v>
                </c:pt>
                <c:pt idx="18693">
                  <c:v>189.37733796584658</c:v>
                </c:pt>
                <c:pt idx="18694">
                  <c:v>229.29821760232534</c:v>
                </c:pt>
                <c:pt idx="18695">
                  <c:v>164.56737403894255</c:v>
                </c:pt>
                <c:pt idx="18696">
                  <c:v>149.11076482853514</c:v>
                </c:pt>
                <c:pt idx="18697">
                  <c:v>155.86318595323689</c:v>
                </c:pt>
                <c:pt idx="18698">
                  <c:v>207.64254032254908</c:v>
                </c:pt>
                <c:pt idx="18699">
                  <c:v>157.96965461747908</c:v>
                </c:pt>
                <c:pt idx="18700">
                  <c:v>115.18862413385337</c:v>
                </c:pt>
                <c:pt idx="18701">
                  <c:v>131.02511204263971</c:v>
                </c:pt>
                <c:pt idx="18702">
                  <c:v>138.02348419513342</c:v>
                </c:pt>
                <c:pt idx="18703">
                  <c:v>155.04003281858479</c:v>
                </c:pt>
                <c:pt idx="18704">
                  <c:v>142.93303052366485</c:v>
                </c:pt>
                <c:pt idx="18705">
                  <c:v>144.61773580815901</c:v>
                </c:pt>
                <c:pt idx="18706">
                  <c:v>119.08915414303092</c:v>
                </c:pt>
                <c:pt idx="18707">
                  <c:v>182.37786596545416</c:v>
                </c:pt>
                <c:pt idx="18708">
                  <c:v>192.57037389271815</c:v>
                </c:pt>
                <c:pt idx="18709">
                  <c:v>140.73191201554872</c:v>
                </c:pt>
                <c:pt idx="18710">
                  <c:v>154.90611191422161</c:v>
                </c:pt>
                <c:pt idx="18711">
                  <c:v>149.24553561435113</c:v>
                </c:pt>
                <c:pt idx="18712">
                  <c:v>177.87512351615524</c:v>
                </c:pt>
                <c:pt idx="18713">
                  <c:v>219.34195967584529</c:v>
                </c:pt>
                <c:pt idx="18714">
                  <c:v>197.24652003299281</c:v>
                </c:pt>
                <c:pt idx="18715">
                  <c:v>205.51935793258235</c:v>
                </c:pt>
                <c:pt idx="18716">
                  <c:v>193.92002862110655</c:v>
                </c:pt>
                <c:pt idx="18717">
                  <c:v>217.4563663330774</c:v>
                </c:pt>
                <c:pt idx="18718">
                  <c:v>160.09923727541906</c:v>
                </c:pt>
                <c:pt idx="18719">
                  <c:v>132.44365597302843</c:v>
                </c:pt>
                <c:pt idx="18720">
                  <c:v>146.47260183252132</c:v>
                </c:pt>
                <c:pt idx="18721">
                  <c:v>169.1000673677365</c:v>
                </c:pt>
                <c:pt idx="18722">
                  <c:v>161.89118804723941</c:v>
                </c:pt>
                <c:pt idx="18723">
                  <c:v>156.82499477253364</c:v>
                </c:pt>
                <c:pt idx="18724">
                  <c:v>160.71884652324758</c:v>
                </c:pt>
                <c:pt idx="18725">
                  <c:v>177.85745751137759</c:v>
                </c:pt>
                <c:pt idx="18726">
                  <c:v>191.82727355589731</c:v>
                </c:pt>
                <c:pt idx="18727">
                  <c:v>195.7421806566245</c:v>
                </c:pt>
                <c:pt idx="18728">
                  <c:v>138.95985693572572</c:v>
                </c:pt>
                <c:pt idx="18729">
                  <c:v>137.9219291730187</c:v>
                </c:pt>
                <c:pt idx="18730">
                  <c:v>139.3411105531041</c:v>
                </c:pt>
                <c:pt idx="18731">
                  <c:v>125.15425767794611</c:v>
                </c:pt>
                <c:pt idx="18732">
                  <c:v>157.32834527750703</c:v>
                </c:pt>
                <c:pt idx="18733">
                  <c:v>184.45027468584357</c:v>
                </c:pt>
                <c:pt idx="18734">
                  <c:v>191.77713600999991</c:v>
                </c:pt>
                <c:pt idx="18735">
                  <c:v>236.04330859199681</c:v>
                </c:pt>
                <c:pt idx="18736">
                  <c:v>242.09532154311137</c:v>
                </c:pt>
                <c:pt idx="18737">
                  <c:v>207.18902414737937</c:v>
                </c:pt>
                <c:pt idx="18738">
                  <c:v>209.67270986321319</c:v>
                </c:pt>
                <c:pt idx="18739">
                  <c:v>200.98354881796774</c:v>
                </c:pt>
                <c:pt idx="18740">
                  <c:v>177.71920872226349</c:v>
                </c:pt>
                <c:pt idx="18741">
                  <c:v>203.63293207649167</c:v>
                </c:pt>
                <c:pt idx="18742">
                  <c:v>171.7270186652454</c:v>
                </c:pt>
                <c:pt idx="18743">
                  <c:v>228.93794887741734</c:v>
                </c:pt>
                <c:pt idx="18744">
                  <c:v>183.62321502231754</c:v>
                </c:pt>
                <c:pt idx="18745">
                  <c:v>181.52796979303372</c:v>
                </c:pt>
                <c:pt idx="18746">
                  <c:v>190.91255766387005</c:v>
                </c:pt>
                <c:pt idx="18747">
                  <c:v>148.1081919555748</c:v>
                </c:pt>
                <c:pt idx="18748">
                  <c:v>157.52012190439771</c:v>
                </c:pt>
                <c:pt idx="18749">
                  <c:v>214.86806862725035</c:v>
                </c:pt>
                <c:pt idx="18750">
                  <c:v>180.02197080344075</c:v>
                </c:pt>
                <c:pt idx="18751">
                  <c:v>171.32186824848787</c:v>
                </c:pt>
                <c:pt idx="18752">
                  <c:v>159.77106173117426</c:v>
                </c:pt>
                <c:pt idx="18753">
                  <c:v>182.04910270771907</c:v>
                </c:pt>
                <c:pt idx="18754">
                  <c:v>148.12101509366261</c:v>
                </c:pt>
                <c:pt idx="18755">
                  <c:v>132.43878066550991</c:v>
                </c:pt>
                <c:pt idx="18756">
                  <c:v>169.45320421154344</c:v>
                </c:pt>
                <c:pt idx="18757">
                  <c:v>119.14292329130812</c:v>
                </c:pt>
                <c:pt idx="18758">
                  <c:v>150.54529677277125</c:v>
                </c:pt>
                <c:pt idx="18759">
                  <c:v>162.8794623400548</c:v>
                </c:pt>
                <c:pt idx="18760">
                  <c:v>242.21665332566522</c:v>
                </c:pt>
                <c:pt idx="18761">
                  <c:v>207.36316999670422</c:v>
                </c:pt>
                <c:pt idx="18762">
                  <c:v>289.29505629069115</c:v>
                </c:pt>
                <c:pt idx="18763">
                  <c:v>236.14783213592841</c:v>
                </c:pt>
                <c:pt idx="18764">
                  <c:v>155.21395904681731</c:v>
                </c:pt>
                <c:pt idx="18765">
                  <c:v>112.55375806297329</c:v>
                </c:pt>
                <c:pt idx="18766">
                  <c:v>193.1242972233361</c:v>
                </c:pt>
                <c:pt idx="18767">
                  <c:v>212.44576451229483</c:v>
                </c:pt>
                <c:pt idx="18768">
                  <c:v>177.40871325707721</c:v>
                </c:pt>
                <c:pt idx="18769">
                  <c:v>158.1452153699021</c:v>
                </c:pt>
                <c:pt idx="18770">
                  <c:v>167.98284413554623</c:v>
                </c:pt>
                <c:pt idx="18771">
                  <c:v>134.51272959223189</c:v>
                </c:pt>
                <c:pt idx="18772">
                  <c:v>175.01894668516465</c:v>
                </c:pt>
                <c:pt idx="18773">
                  <c:v>125.1767436263741</c:v>
                </c:pt>
                <c:pt idx="18774">
                  <c:v>199.25917912061576</c:v>
                </c:pt>
                <c:pt idx="18775">
                  <c:v>167.19563339391186</c:v>
                </c:pt>
                <c:pt idx="18776">
                  <c:v>182.51769118117701</c:v>
                </c:pt>
                <c:pt idx="18777">
                  <c:v>242.70657446076387</c:v>
                </c:pt>
                <c:pt idx="18778">
                  <c:v>199.98862992954622</c:v>
                </c:pt>
                <c:pt idx="18779">
                  <c:v>229.84733353983751</c:v>
                </c:pt>
                <c:pt idx="18780">
                  <c:v>193.73450972115413</c:v>
                </c:pt>
                <c:pt idx="18781">
                  <c:v>168.41468009680801</c:v>
                </c:pt>
                <c:pt idx="18782">
                  <c:v>218.8636438576319</c:v>
                </c:pt>
                <c:pt idx="18783">
                  <c:v>207.31201267420528</c:v>
                </c:pt>
                <c:pt idx="18784">
                  <c:v>189.35511898244013</c:v>
                </c:pt>
                <c:pt idx="18785">
                  <c:v>229.5673778186956</c:v>
                </c:pt>
                <c:pt idx="18786">
                  <c:v>320.37811703404248</c:v>
                </c:pt>
                <c:pt idx="18787">
                  <c:v>172.7992856079718</c:v>
                </c:pt>
                <c:pt idx="18788">
                  <c:v>172.79760436246929</c:v>
                </c:pt>
                <c:pt idx="18789">
                  <c:v>158.86318187514871</c:v>
                </c:pt>
                <c:pt idx="18790">
                  <c:v>213.29965909855167</c:v>
                </c:pt>
                <c:pt idx="18791">
                  <c:v>232.16448493773714</c:v>
                </c:pt>
                <c:pt idx="18792">
                  <c:v>181.67930853529418</c:v>
                </c:pt>
                <c:pt idx="18793">
                  <c:v>184.66994100897713</c:v>
                </c:pt>
                <c:pt idx="18794">
                  <c:v>176.40058569907509</c:v>
                </c:pt>
                <c:pt idx="18795">
                  <c:v>167.48483198524394</c:v>
                </c:pt>
                <c:pt idx="18796">
                  <c:v>228.2301752304495</c:v>
                </c:pt>
                <c:pt idx="18797">
                  <c:v>185.84919485680626</c:v>
                </c:pt>
                <c:pt idx="18798">
                  <c:v>219.73773988618686</c:v>
                </c:pt>
                <c:pt idx="18799">
                  <c:v>326.44156395188628</c:v>
                </c:pt>
                <c:pt idx="18800">
                  <c:v>250.79232602359212</c:v>
                </c:pt>
                <c:pt idx="18801">
                  <c:v>268.03086920726889</c:v>
                </c:pt>
                <c:pt idx="18802">
                  <c:v>261.06820076344496</c:v>
                </c:pt>
                <c:pt idx="18803">
                  <c:v>245.65680648587062</c:v>
                </c:pt>
                <c:pt idx="18804">
                  <c:v>249.93694776913995</c:v>
                </c:pt>
                <c:pt idx="18805">
                  <c:v>170.79437547481857</c:v>
                </c:pt>
                <c:pt idx="18806">
                  <c:v>153.28973008347208</c:v>
                </c:pt>
                <c:pt idx="18807">
                  <c:v>162.59226476926378</c:v>
                </c:pt>
                <c:pt idx="18808">
                  <c:v>152.46947671491287</c:v>
                </c:pt>
                <c:pt idx="18809">
                  <c:v>180.93942694604854</c:v>
                </c:pt>
                <c:pt idx="18810">
                  <c:v>120.31502669063875</c:v>
                </c:pt>
                <c:pt idx="18811">
                  <c:v>123.52829996542673</c:v>
                </c:pt>
                <c:pt idx="18812">
                  <c:v>175.00439692502738</c:v>
                </c:pt>
                <c:pt idx="18813">
                  <c:v>167.22643364159154</c:v>
                </c:pt>
                <c:pt idx="18814">
                  <c:v>226.26676243958005</c:v>
                </c:pt>
                <c:pt idx="18815">
                  <c:v>269.77054630731681</c:v>
                </c:pt>
                <c:pt idx="18816">
                  <c:v>251.45098920396254</c:v>
                </c:pt>
                <c:pt idx="18817">
                  <c:v>129.51771608669208</c:v>
                </c:pt>
                <c:pt idx="18818">
                  <c:v>127.11340073119109</c:v>
                </c:pt>
                <c:pt idx="18819">
                  <c:v>125.68649902945712</c:v>
                </c:pt>
                <c:pt idx="18820">
                  <c:v>126.37169640515367</c:v>
                </c:pt>
                <c:pt idx="18821">
                  <c:v>125.20692218974725</c:v>
                </c:pt>
                <c:pt idx="18822">
                  <c:v>181.15490492530256</c:v>
                </c:pt>
                <c:pt idx="18823">
                  <c:v>150.62952661944229</c:v>
                </c:pt>
                <c:pt idx="18824">
                  <c:v>183.78100454893288</c:v>
                </c:pt>
                <c:pt idx="18825">
                  <c:v>184.21393456618804</c:v>
                </c:pt>
                <c:pt idx="18826">
                  <c:v>126.6987467228048</c:v>
                </c:pt>
                <c:pt idx="18827">
                  <c:v>150.11022691803549</c:v>
                </c:pt>
                <c:pt idx="18828">
                  <c:v>174.75874225873315</c:v>
                </c:pt>
                <c:pt idx="18829">
                  <c:v>195.52472175420851</c:v>
                </c:pt>
                <c:pt idx="18830">
                  <c:v>198.64647011338036</c:v>
                </c:pt>
                <c:pt idx="18831">
                  <c:v>188.99533395237697</c:v>
                </c:pt>
                <c:pt idx="18832">
                  <c:v>168.06306692805754</c:v>
                </c:pt>
                <c:pt idx="18833">
                  <c:v>130.02051964333683</c:v>
                </c:pt>
                <c:pt idx="18834">
                  <c:v>145.77004928460403</c:v>
                </c:pt>
                <c:pt idx="18835">
                  <c:v>191.4673885789766</c:v>
                </c:pt>
                <c:pt idx="18836">
                  <c:v>210.48103725300956</c:v>
                </c:pt>
                <c:pt idx="18837">
                  <c:v>194.18096460353613</c:v>
                </c:pt>
                <c:pt idx="18838">
                  <c:v>168.49514097648927</c:v>
                </c:pt>
                <c:pt idx="18839">
                  <c:v>191.12762672709971</c:v>
                </c:pt>
                <c:pt idx="18840">
                  <c:v>295.46690280342767</c:v>
                </c:pt>
                <c:pt idx="18841">
                  <c:v>409.67036902121833</c:v>
                </c:pt>
                <c:pt idx="18842">
                  <c:v>548.33778431631208</c:v>
                </c:pt>
                <c:pt idx="18843">
                  <c:v>592.49714601053665</c:v>
                </c:pt>
                <c:pt idx="18844">
                  <c:v>558.06217512597959</c:v>
                </c:pt>
                <c:pt idx="18845">
                  <c:v>386.35502776933208</c:v>
                </c:pt>
                <c:pt idx="18846">
                  <c:v>267.90578074940004</c:v>
                </c:pt>
                <c:pt idx="18847">
                  <c:v>179.28452120882974</c:v>
                </c:pt>
                <c:pt idx="18848">
                  <c:v>161.99776178511175</c:v>
                </c:pt>
                <c:pt idx="18849">
                  <c:v>159.57212744368596</c:v>
                </c:pt>
                <c:pt idx="18850">
                  <c:v>134.85105020183215</c:v>
                </c:pt>
                <c:pt idx="18851">
                  <c:v>231.51132335611447</c:v>
                </c:pt>
                <c:pt idx="18852">
                  <c:v>268.65539880218887</c:v>
                </c:pt>
                <c:pt idx="18853">
                  <c:v>219.01222248892586</c:v>
                </c:pt>
                <c:pt idx="18854">
                  <c:v>173.37624550142601</c:v>
                </c:pt>
                <c:pt idx="18855">
                  <c:v>162.72632942955195</c:v>
                </c:pt>
                <c:pt idx="18856">
                  <c:v>180.06189936325026</c:v>
                </c:pt>
                <c:pt idx="18857">
                  <c:v>207.25330778210477</c:v>
                </c:pt>
                <c:pt idx="18858">
                  <c:v>240.741820498995</c:v>
                </c:pt>
                <c:pt idx="18859">
                  <c:v>310.51771211814241</c:v>
                </c:pt>
                <c:pt idx="18860">
                  <c:v>266.19790015654564</c:v>
                </c:pt>
                <c:pt idx="18861">
                  <c:v>302.56542168628681</c:v>
                </c:pt>
                <c:pt idx="18862">
                  <c:v>272.19904384464621</c:v>
                </c:pt>
                <c:pt idx="18863">
                  <c:v>215.18622153283914</c:v>
                </c:pt>
                <c:pt idx="18864">
                  <c:v>231.59242225946028</c:v>
                </c:pt>
                <c:pt idx="18865">
                  <c:v>200.70370152333214</c:v>
                </c:pt>
                <c:pt idx="18866">
                  <c:v>211.71680384353186</c:v>
                </c:pt>
                <c:pt idx="18867">
                  <c:v>186.51342177583768</c:v>
                </c:pt>
                <c:pt idx="18868">
                  <c:v>226.73267005258231</c:v>
                </c:pt>
                <c:pt idx="18869">
                  <c:v>201.77368475929021</c:v>
                </c:pt>
                <c:pt idx="18870">
                  <c:v>169.02710792325684</c:v>
                </c:pt>
                <c:pt idx="18871">
                  <c:v>173.71740412461696</c:v>
                </c:pt>
                <c:pt idx="18872">
                  <c:v>195.7631727741315</c:v>
                </c:pt>
                <c:pt idx="18873">
                  <c:v>236.72696835403704</c:v>
                </c:pt>
                <c:pt idx="18874">
                  <c:v>182.19779297456705</c:v>
                </c:pt>
                <c:pt idx="18875">
                  <c:v>234.85314594308198</c:v>
                </c:pt>
                <c:pt idx="18876">
                  <c:v>282.93119614532441</c:v>
                </c:pt>
                <c:pt idx="18877">
                  <c:v>288.5599892214052</c:v>
                </c:pt>
                <c:pt idx="18878">
                  <c:v>294.29194896404408</c:v>
                </c:pt>
                <c:pt idx="18879">
                  <c:v>247.52026825493758</c:v>
                </c:pt>
                <c:pt idx="18880">
                  <c:v>263.10826433497266</c:v>
                </c:pt>
                <c:pt idx="18881">
                  <c:v>270.35606045370548</c:v>
                </c:pt>
                <c:pt idx="18882">
                  <c:v>248.09972829889585</c:v>
                </c:pt>
                <c:pt idx="18883">
                  <c:v>261.41887861422344</c:v>
                </c:pt>
                <c:pt idx="18884">
                  <c:v>213.30315897469495</c:v>
                </c:pt>
                <c:pt idx="18885">
                  <c:v>202.61732981299718</c:v>
                </c:pt>
                <c:pt idx="18886">
                  <c:v>192.02513796726848</c:v>
                </c:pt>
                <c:pt idx="18887">
                  <c:v>280.41856264893011</c:v>
                </c:pt>
                <c:pt idx="18888">
                  <c:v>371.07312251415453</c:v>
                </c:pt>
                <c:pt idx="18889">
                  <c:v>401.64492648648002</c:v>
                </c:pt>
                <c:pt idx="18890">
                  <c:v>440.57050247651904</c:v>
                </c:pt>
                <c:pt idx="18891">
                  <c:v>485.08289345570154</c:v>
                </c:pt>
                <c:pt idx="18892">
                  <c:v>447.10499255474497</c:v>
                </c:pt>
                <c:pt idx="18893">
                  <c:v>343.37675372312953</c:v>
                </c:pt>
                <c:pt idx="18894">
                  <c:v>339.88558012166953</c:v>
                </c:pt>
                <c:pt idx="18895">
                  <c:v>398.61734607679296</c:v>
                </c:pt>
                <c:pt idx="18896">
                  <c:v>445.32625184993339</c:v>
                </c:pt>
                <c:pt idx="18897">
                  <c:v>462.80826111303566</c:v>
                </c:pt>
                <c:pt idx="18898">
                  <c:v>287.87702923776675</c:v>
                </c:pt>
                <c:pt idx="18899">
                  <c:v>258.0374527108109</c:v>
                </c:pt>
                <c:pt idx="18900">
                  <c:v>253.17196511295725</c:v>
                </c:pt>
                <c:pt idx="18901">
                  <c:v>268.62898505055898</c:v>
                </c:pt>
                <c:pt idx="18902">
                  <c:v>281.62131629420242</c:v>
                </c:pt>
                <c:pt idx="18903">
                  <c:v>350.6804899830455</c:v>
                </c:pt>
                <c:pt idx="18904">
                  <c:v>421.89386824524536</c:v>
                </c:pt>
                <c:pt idx="18905">
                  <c:v>390.46536859541135</c:v>
                </c:pt>
                <c:pt idx="18906">
                  <c:v>331.45799100712907</c:v>
                </c:pt>
                <c:pt idx="18907">
                  <c:v>348.55507877038701</c:v>
                </c:pt>
                <c:pt idx="18908">
                  <c:v>352.00499304175651</c:v>
                </c:pt>
                <c:pt idx="18909">
                  <c:v>365.37666476682205</c:v>
                </c:pt>
                <c:pt idx="18910">
                  <c:v>362.60467497810299</c:v>
                </c:pt>
                <c:pt idx="18911">
                  <c:v>347.0972312543251</c:v>
                </c:pt>
                <c:pt idx="18912">
                  <c:v>338.65276351636891</c:v>
                </c:pt>
                <c:pt idx="18913">
                  <c:v>368.20270278109672</c:v>
                </c:pt>
                <c:pt idx="18914">
                  <c:v>434.21895638543629</c:v>
                </c:pt>
                <c:pt idx="18915">
                  <c:v>256.2331554849394</c:v>
                </c:pt>
                <c:pt idx="18916">
                  <c:v>237.71461848502071</c:v>
                </c:pt>
                <c:pt idx="18917">
                  <c:v>208.12705639630917</c:v>
                </c:pt>
                <c:pt idx="18918">
                  <c:v>274.64986273263645</c:v>
                </c:pt>
                <c:pt idx="18919">
                  <c:v>270.91178042964907</c:v>
                </c:pt>
                <c:pt idx="18920">
                  <c:v>210.25840009299094</c:v>
                </c:pt>
                <c:pt idx="18921">
                  <c:v>238.09542419801915</c:v>
                </c:pt>
                <c:pt idx="18922">
                  <c:v>264.39701085669378</c:v>
                </c:pt>
                <c:pt idx="18923">
                  <c:v>224.68679470405397</c:v>
                </c:pt>
                <c:pt idx="18924">
                  <c:v>235.1172898207974</c:v>
                </c:pt>
                <c:pt idx="18925">
                  <c:v>284.19104353679245</c:v>
                </c:pt>
                <c:pt idx="18926">
                  <c:v>447.12210335515283</c:v>
                </c:pt>
                <c:pt idx="18927">
                  <c:v>444.85419948807493</c:v>
                </c:pt>
                <c:pt idx="18928">
                  <c:v>365.88376958071632</c:v>
                </c:pt>
                <c:pt idx="18929">
                  <c:v>306.61078812161543</c:v>
                </c:pt>
                <c:pt idx="18930">
                  <c:v>275.61333696063002</c:v>
                </c:pt>
                <c:pt idx="18931">
                  <c:v>280.65042568011575</c:v>
                </c:pt>
                <c:pt idx="18932">
                  <c:v>325.06642869837901</c:v>
                </c:pt>
                <c:pt idx="18933">
                  <c:v>211.78838612044729</c:v>
                </c:pt>
                <c:pt idx="18934">
                  <c:v>265.52833302347085</c:v>
                </c:pt>
                <c:pt idx="18935">
                  <c:v>279.08186270363797</c:v>
                </c:pt>
                <c:pt idx="18936">
                  <c:v>262.94975860490155</c:v>
                </c:pt>
                <c:pt idx="18937">
                  <c:v>225.92903281990735</c:v>
                </c:pt>
                <c:pt idx="18938">
                  <c:v>251.20013652456828</c:v>
                </c:pt>
                <c:pt idx="18939">
                  <c:v>210.10614239354035</c:v>
                </c:pt>
                <c:pt idx="18940">
                  <c:v>274.61019615601401</c:v>
                </c:pt>
                <c:pt idx="18941">
                  <c:v>284.14243758546712</c:v>
                </c:pt>
                <c:pt idx="18942">
                  <c:v>227.01313481111387</c:v>
                </c:pt>
                <c:pt idx="18943">
                  <c:v>186.93587441822012</c:v>
                </c:pt>
                <c:pt idx="18944">
                  <c:v>175.34941176111167</c:v>
                </c:pt>
                <c:pt idx="18945">
                  <c:v>172.41275881617045</c:v>
                </c:pt>
                <c:pt idx="18946">
                  <c:v>213.02394776133536</c:v>
                </c:pt>
                <c:pt idx="18947">
                  <c:v>255.90775735016305</c:v>
                </c:pt>
                <c:pt idx="18948">
                  <c:v>319.97792140159743</c:v>
                </c:pt>
                <c:pt idx="18949">
                  <c:v>305.11612964407601</c:v>
                </c:pt>
                <c:pt idx="18950">
                  <c:v>276.84384210871929</c:v>
                </c:pt>
                <c:pt idx="18951">
                  <c:v>312.88327888971014</c:v>
                </c:pt>
                <c:pt idx="18952">
                  <c:v>303.99753768692813</c:v>
                </c:pt>
                <c:pt idx="18953">
                  <c:v>238.27060020447644</c:v>
                </c:pt>
                <c:pt idx="18954">
                  <c:v>293.75762926422664</c:v>
                </c:pt>
                <c:pt idx="18955">
                  <c:v>395.12428978604595</c:v>
                </c:pt>
                <c:pt idx="18956">
                  <c:v>391.10923681546012</c:v>
                </c:pt>
                <c:pt idx="18957">
                  <c:v>421.45239943025445</c:v>
                </c:pt>
                <c:pt idx="18958">
                  <c:v>578.81173825565008</c:v>
                </c:pt>
                <c:pt idx="18959">
                  <c:v>659.32898906730293</c:v>
                </c:pt>
                <c:pt idx="18960">
                  <c:v>430.75507699137387</c:v>
                </c:pt>
                <c:pt idx="18961">
                  <c:v>272.44295558925558</c:v>
                </c:pt>
                <c:pt idx="18962">
                  <c:v>187.80620172258403</c:v>
                </c:pt>
                <c:pt idx="18963">
                  <c:v>209.01409208393488</c:v>
                </c:pt>
                <c:pt idx="18964">
                  <c:v>218.22564614638765</c:v>
                </c:pt>
                <c:pt idx="18965">
                  <c:v>227.29863575752543</c:v>
                </c:pt>
                <c:pt idx="18966">
                  <c:v>237.24979790292281</c:v>
                </c:pt>
                <c:pt idx="18967">
                  <c:v>226.93300661898235</c:v>
                </c:pt>
                <c:pt idx="18968">
                  <c:v>316.77621993481523</c:v>
                </c:pt>
                <c:pt idx="18969">
                  <c:v>266.72343697334696</c:v>
                </c:pt>
                <c:pt idx="18970">
                  <c:v>220.29309320019161</c:v>
                </c:pt>
                <c:pt idx="18971">
                  <c:v>188.52333625857375</c:v>
                </c:pt>
                <c:pt idx="18972">
                  <c:v>193.22301002082506</c:v>
                </c:pt>
                <c:pt idx="18973">
                  <c:v>161.4243838234388</c:v>
                </c:pt>
                <c:pt idx="18974">
                  <c:v>192.55610005392262</c:v>
                </c:pt>
                <c:pt idx="18975">
                  <c:v>283.44556722038669</c:v>
                </c:pt>
                <c:pt idx="18976">
                  <c:v>269.16823147806997</c:v>
                </c:pt>
                <c:pt idx="18977">
                  <c:v>249.2576185720074</c:v>
                </c:pt>
                <c:pt idx="18978">
                  <c:v>238.98506354062624</c:v>
                </c:pt>
                <c:pt idx="18979">
                  <c:v>221.42815875397181</c:v>
                </c:pt>
                <c:pt idx="18980">
                  <c:v>322.735009149593</c:v>
                </c:pt>
                <c:pt idx="18981">
                  <c:v>340.5297205291414</c:v>
                </c:pt>
                <c:pt idx="18982">
                  <c:v>318.9006523940044</c:v>
                </c:pt>
                <c:pt idx="18983">
                  <c:v>281.07859605925512</c:v>
                </c:pt>
                <c:pt idx="18984">
                  <c:v>376.21182494516188</c:v>
                </c:pt>
                <c:pt idx="18985">
                  <c:v>449.77572933237309</c:v>
                </c:pt>
                <c:pt idx="18986">
                  <c:v>602.23887471445903</c:v>
                </c:pt>
                <c:pt idx="18987">
                  <c:v>472.25586211412462</c:v>
                </c:pt>
                <c:pt idx="18988">
                  <c:v>397.3761095490766</c:v>
                </c:pt>
                <c:pt idx="18989">
                  <c:v>388.01050502439705</c:v>
                </c:pt>
                <c:pt idx="18990">
                  <c:v>387.8605976022518</c:v>
                </c:pt>
                <c:pt idx="18991">
                  <c:v>381.82809997468246</c:v>
                </c:pt>
                <c:pt idx="18992">
                  <c:v>321.23674737623418</c:v>
                </c:pt>
                <c:pt idx="18993">
                  <c:v>286.72652887007945</c:v>
                </c:pt>
                <c:pt idx="18994">
                  <c:v>253.59995074561826</c:v>
                </c:pt>
                <c:pt idx="18995">
                  <c:v>314.97741297114845</c:v>
                </c:pt>
                <c:pt idx="18996">
                  <c:v>250.77191039906651</c:v>
                </c:pt>
                <c:pt idx="18997">
                  <c:v>278.58588783789384</c:v>
                </c:pt>
                <c:pt idx="18998">
                  <c:v>287.46840368621463</c:v>
                </c:pt>
                <c:pt idx="18999">
                  <c:v>249.79016747249256</c:v>
                </c:pt>
                <c:pt idx="19000">
                  <c:v>233.45728222538781</c:v>
                </c:pt>
                <c:pt idx="19001">
                  <c:v>234.15930746711007</c:v>
                </c:pt>
                <c:pt idx="19002">
                  <c:v>278.14485698994753</c:v>
                </c:pt>
                <c:pt idx="19003">
                  <c:v>318.74431417554149</c:v>
                </c:pt>
                <c:pt idx="19004">
                  <c:v>279.7768976943529</c:v>
                </c:pt>
                <c:pt idx="19005">
                  <c:v>272.6831796235993</c:v>
                </c:pt>
                <c:pt idx="19006">
                  <c:v>241.69804840475945</c:v>
                </c:pt>
                <c:pt idx="19007">
                  <c:v>320.38959728066544</c:v>
                </c:pt>
                <c:pt idx="19008">
                  <c:v>386.44041867502386</c:v>
                </c:pt>
                <c:pt idx="19009">
                  <c:v>425.071568599881</c:v>
                </c:pt>
                <c:pt idx="19010">
                  <c:v>379.67518871502705</c:v>
                </c:pt>
                <c:pt idx="19011">
                  <c:v>329.82349354219258</c:v>
                </c:pt>
                <c:pt idx="19012">
                  <c:v>325.1211505300779</c:v>
                </c:pt>
                <c:pt idx="19013">
                  <c:v>351.39648249872596</c:v>
                </c:pt>
                <c:pt idx="19014">
                  <c:v>359.75399665464101</c:v>
                </c:pt>
                <c:pt idx="19015">
                  <c:v>423.52132118254457</c:v>
                </c:pt>
                <c:pt idx="19016">
                  <c:v>509.49209743325736</c:v>
                </c:pt>
                <c:pt idx="19017">
                  <c:v>446.11945613361996</c:v>
                </c:pt>
                <c:pt idx="19018">
                  <c:v>389.15963022269602</c:v>
                </c:pt>
                <c:pt idx="19019">
                  <c:v>427.60812165400546</c:v>
                </c:pt>
                <c:pt idx="19020">
                  <c:v>411.49138714830798</c:v>
                </c:pt>
                <c:pt idx="19021">
                  <c:v>430.09561769157642</c:v>
                </c:pt>
                <c:pt idx="19022">
                  <c:v>485.94038163966945</c:v>
                </c:pt>
                <c:pt idx="19023">
                  <c:v>518.7239673371779</c:v>
                </c:pt>
                <c:pt idx="19024">
                  <c:v>651.22431904711641</c:v>
                </c:pt>
                <c:pt idx="19025">
                  <c:v>822.26118206658464</c:v>
                </c:pt>
                <c:pt idx="19026">
                  <c:v>837.46588715988696</c:v>
                </c:pt>
                <c:pt idx="19027">
                  <c:v>1030.7267268985013</c:v>
                </c:pt>
                <c:pt idx="19028">
                  <c:v>1092.2502697011905</c:v>
                </c:pt>
                <c:pt idx="19029">
                  <c:v>1086.9866572415749</c:v>
                </c:pt>
                <c:pt idx="19030">
                  <c:v>1087.828979987238</c:v>
                </c:pt>
                <c:pt idx="19031">
                  <c:v>1115.4161997406147</c:v>
                </c:pt>
                <c:pt idx="19032">
                  <c:v>1250.8099120208885</c:v>
                </c:pt>
                <c:pt idx="19033">
                  <c:v>1477.8564462085396</c:v>
                </c:pt>
                <c:pt idx="19034">
                  <c:v>1460.2821568518391</c:v>
                </c:pt>
                <c:pt idx="19035">
                  <c:v>1682.2572715223316</c:v>
                </c:pt>
                <c:pt idx="19036">
                  <c:v>2002.5620398549454</c:v>
                </c:pt>
                <c:pt idx="19037">
                  <c:v>2563.3352171067204</c:v>
                </c:pt>
                <c:pt idx="19038">
                  <c:v>3025.6634508664697</c:v>
                </c:pt>
                <c:pt idx="19039">
                  <c:v>2786.8568836870554</c:v>
                </c:pt>
                <c:pt idx="19040">
                  <c:v>2331.8868601720505</c:v>
                </c:pt>
                <c:pt idx="19041">
                  <c:v>1637.182842155368</c:v>
                </c:pt>
                <c:pt idx="19042">
                  <c:v>1214.1769588644672</c:v>
                </c:pt>
                <c:pt idx="19043">
                  <c:v>1094.3221907852721</c:v>
                </c:pt>
                <c:pt idx="19044">
                  <c:v>915.08827875625627</c:v>
                </c:pt>
                <c:pt idx="19045">
                  <c:v>882.3108412259777</c:v>
                </c:pt>
                <c:pt idx="19046">
                  <c:v>828.92451629742538</c:v>
                </c:pt>
                <c:pt idx="19047">
                  <c:v>776.77978276851309</c:v>
                </c:pt>
                <c:pt idx="19048">
                  <c:v>725.72866786660666</c:v>
                </c:pt>
                <c:pt idx="19049">
                  <c:v>790.14483414256654</c:v>
                </c:pt>
                <c:pt idx="19050">
                  <c:v>969.45519494608527</c:v>
                </c:pt>
                <c:pt idx="19051">
                  <c:v>939.29648877522163</c:v>
                </c:pt>
                <c:pt idx="19052">
                  <c:v>1308.2454078275855</c:v>
                </c:pt>
                <c:pt idx="19053">
                  <c:v>1699.0172582369462</c:v>
                </c:pt>
                <c:pt idx="19054">
                  <c:v>2041.8482330018712</c:v>
                </c:pt>
                <c:pt idx="19055">
                  <c:v>2261.426792614127</c:v>
                </c:pt>
                <c:pt idx="19056">
                  <c:v>1751.0835888934118</c:v>
                </c:pt>
                <c:pt idx="19057">
                  <c:v>1039.489652444787</c:v>
                </c:pt>
                <c:pt idx="19058">
                  <c:v>826.14777916984349</c:v>
                </c:pt>
                <c:pt idx="19059">
                  <c:v>502.79158770304548</c:v>
                </c:pt>
                <c:pt idx="19060">
                  <c:v>469.14728646401301</c:v>
                </c:pt>
                <c:pt idx="19061">
                  <c:v>353.52811965849594</c:v>
                </c:pt>
                <c:pt idx="19062">
                  <c:v>376.8582392947925</c:v>
                </c:pt>
                <c:pt idx="19063">
                  <c:v>387.60562413543374</c:v>
                </c:pt>
                <c:pt idx="19064">
                  <c:v>356.28606429116502</c:v>
                </c:pt>
                <c:pt idx="19065">
                  <c:v>295.41708215915958</c:v>
                </c:pt>
                <c:pt idx="19066">
                  <c:v>307.13704122176443</c:v>
                </c:pt>
                <c:pt idx="19067">
                  <c:v>359.51253375952348</c:v>
                </c:pt>
                <c:pt idx="19068">
                  <c:v>307.30632061410984</c:v>
                </c:pt>
                <c:pt idx="19069">
                  <c:v>417.67715919864912</c:v>
                </c:pt>
                <c:pt idx="19070">
                  <c:v>337.46827166732419</c:v>
                </c:pt>
                <c:pt idx="19071">
                  <c:v>321.88125915923621</c:v>
                </c:pt>
                <c:pt idx="19072">
                  <c:v>408.23672784231792</c:v>
                </c:pt>
                <c:pt idx="19073">
                  <c:v>555.10911097336941</c:v>
                </c:pt>
                <c:pt idx="19074">
                  <c:v>542.91966249452094</c:v>
                </c:pt>
                <c:pt idx="19075">
                  <c:v>368.7586391329325</c:v>
                </c:pt>
                <c:pt idx="19076">
                  <c:v>260.32252215926297</c:v>
                </c:pt>
                <c:pt idx="19077">
                  <c:v>253.00159266080294</c:v>
                </c:pt>
                <c:pt idx="19078">
                  <c:v>246.671588261262</c:v>
                </c:pt>
                <c:pt idx="19079">
                  <c:v>284.56711694614495</c:v>
                </c:pt>
                <c:pt idx="19080">
                  <c:v>298.58997122787719</c:v>
                </c:pt>
                <c:pt idx="19081">
                  <c:v>258.70148013558651</c:v>
                </c:pt>
                <c:pt idx="19082">
                  <c:v>273.32764151418075</c:v>
                </c:pt>
                <c:pt idx="19083">
                  <c:v>317.35889474606108</c:v>
                </c:pt>
                <c:pt idx="19084">
                  <c:v>287.47520187733267</c:v>
                </c:pt>
                <c:pt idx="19085">
                  <c:v>347.31994481153049</c:v>
                </c:pt>
                <c:pt idx="19086">
                  <c:v>347.2665388644179</c:v>
                </c:pt>
                <c:pt idx="19087">
                  <c:v>424.77196863095799</c:v>
                </c:pt>
                <c:pt idx="19088">
                  <c:v>426.83333217514502</c:v>
                </c:pt>
                <c:pt idx="19089">
                  <c:v>430.64374541986098</c:v>
                </c:pt>
                <c:pt idx="19090">
                  <c:v>419.94716683958552</c:v>
                </c:pt>
                <c:pt idx="19091">
                  <c:v>366.86678478097849</c:v>
                </c:pt>
                <c:pt idx="19092">
                  <c:v>285.89043086422555</c:v>
                </c:pt>
                <c:pt idx="19093">
                  <c:v>285.51118885679614</c:v>
                </c:pt>
                <c:pt idx="19094">
                  <c:v>251.14903514124268</c:v>
                </c:pt>
                <c:pt idx="19095">
                  <c:v>267.37596913414006</c:v>
                </c:pt>
                <c:pt idx="19096">
                  <c:v>325.024495671088</c:v>
                </c:pt>
                <c:pt idx="19097">
                  <c:v>374.42512781542348</c:v>
                </c:pt>
                <c:pt idx="19098">
                  <c:v>294.3308405344402</c:v>
                </c:pt>
                <c:pt idx="19099">
                  <c:v>329.33434386239151</c:v>
                </c:pt>
                <c:pt idx="19100">
                  <c:v>302.73729975134069</c:v>
                </c:pt>
                <c:pt idx="19101">
                  <c:v>312.87740625106596</c:v>
                </c:pt>
                <c:pt idx="19102">
                  <c:v>292.43315169445663</c:v>
                </c:pt>
                <c:pt idx="19103">
                  <c:v>261.77988583943784</c:v>
                </c:pt>
                <c:pt idx="19104">
                  <c:v>294.23544761592132</c:v>
                </c:pt>
                <c:pt idx="19105">
                  <c:v>284.3676889773804</c:v>
                </c:pt>
                <c:pt idx="19106">
                  <c:v>208.42106919384037</c:v>
                </c:pt>
                <c:pt idx="19107">
                  <c:v>278.42234178254864</c:v>
                </c:pt>
                <c:pt idx="19108">
                  <c:v>307.14972062981423</c:v>
                </c:pt>
                <c:pt idx="19109">
                  <c:v>381.13379997529762</c:v>
                </c:pt>
                <c:pt idx="19110">
                  <c:v>424.67915182183458</c:v>
                </c:pt>
                <c:pt idx="19111">
                  <c:v>356.87610310203496</c:v>
                </c:pt>
                <c:pt idx="19112">
                  <c:v>307.65133901228256</c:v>
                </c:pt>
                <c:pt idx="19113">
                  <c:v>273.27340875281624</c:v>
                </c:pt>
                <c:pt idx="19114">
                  <c:v>320.40331453461914</c:v>
                </c:pt>
                <c:pt idx="19115">
                  <c:v>361.19218213435636</c:v>
                </c:pt>
                <c:pt idx="19116">
                  <c:v>363.00578135810804</c:v>
                </c:pt>
                <c:pt idx="19117">
                  <c:v>365.19301079660346</c:v>
                </c:pt>
                <c:pt idx="19118">
                  <c:v>377.45418029610761</c:v>
                </c:pt>
                <c:pt idx="19119">
                  <c:v>435.15466455341647</c:v>
                </c:pt>
                <c:pt idx="19120">
                  <c:v>369.74667127036457</c:v>
                </c:pt>
                <c:pt idx="19121">
                  <c:v>324.35525657757682</c:v>
                </c:pt>
                <c:pt idx="19122">
                  <c:v>341.10093109480806</c:v>
                </c:pt>
                <c:pt idx="19123">
                  <c:v>302.66703562632438</c:v>
                </c:pt>
                <c:pt idx="19124">
                  <c:v>252.90739351929605</c:v>
                </c:pt>
                <c:pt idx="19125">
                  <c:v>258.01409828809562</c:v>
                </c:pt>
                <c:pt idx="19126">
                  <c:v>368.19123765894403</c:v>
                </c:pt>
                <c:pt idx="19127">
                  <c:v>334.80403932538201</c:v>
                </c:pt>
                <c:pt idx="19128">
                  <c:v>312.22588768220851</c:v>
                </c:pt>
                <c:pt idx="19129">
                  <c:v>307.42351152480603</c:v>
                </c:pt>
                <c:pt idx="19130">
                  <c:v>325.24210198077924</c:v>
                </c:pt>
                <c:pt idx="19131">
                  <c:v>304.55411567539511</c:v>
                </c:pt>
                <c:pt idx="19132">
                  <c:v>294.96512808950104</c:v>
                </c:pt>
                <c:pt idx="19133">
                  <c:v>401.34585210898643</c:v>
                </c:pt>
                <c:pt idx="19134">
                  <c:v>402.58131894686852</c:v>
                </c:pt>
                <c:pt idx="19135">
                  <c:v>477.15215438760725</c:v>
                </c:pt>
                <c:pt idx="19136">
                  <c:v>444.46770809487754</c:v>
                </c:pt>
                <c:pt idx="19137">
                  <c:v>321.67251761190329</c:v>
                </c:pt>
                <c:pt idx="19138">
                  <c:v>265.11817559170254</c:v>
                </c:pt>
                <c:pt idx="19139">
                  <c:v>333.86719303838498</c:v>
                </c:pt>
                <c:pt idx="19140">
                  <c:v>289.09692436487416</c:v>
                </c:pt>
                <c:pt idx="19141">
                  <c:v>248.67818640524743</c:v>
                </c:pt>
                <c:pt idx="19142">
                  <c:v>314.843189854466</c:v>
                </c:pt>
                <c:pt idx="19143">
                  <c:v>239.29926523169735</c:v>
                </c:pt>
                <c:pt idx="19144">
                  <c:v>165.54255935605454</c:v>
                </c:pt>
                <c:pt idx="19145">
                  <c:v>281.82671381839663</c:v>
                </c:pt>
                <c:pt idx="19146">
                  <c:v>333.89074361642855</c:v>
                </c:pt>
                <c:pt idx="19147">
                  <c:v>432.48285123967008</c:v>
                </c:pt>
                <c:pt idx="19148">
                  <c:v>324.5265145432096</c:v>
                </c:pt>
                <c:pt idx="19149">
                  <c:v>489.71181616538496</c:v>
                </c:pt>
                <c:pt idx="19150">
                  <c:v>436.63597268486126</c:v>
                </c:pt>
                <c:pt idx="19151">
                  <c:v>422.25399878788602</c:v>
                </c:pt>
                <c:pt idx="19152">
                  <c:v>398.18754842841071</c:v>
                </c:pt>
                <c:pt idx="19153">
                  <c:v>301.02316280219691</c:v>
                </c:pt>
                <c:pt idx="19154">
                  <c:v>219.932293366431</c:v>
                </c:pt>
                <c:pt idx="19155">
                  <c:v>219.43513202325147</c:v>
                </c:pt>
                <c:pt idx="19156">
                  <c:v>224.1072444921283</c:v>
                </c:pt>
                <c:pt idx="19157">
                  <c:v>280.13815574339475</c:v>
                </c:pt>
                <c:pt idx="19158">
                  <c:v>296.43209273557073</c:v>
                </c:pt>
                <c:pt idx="19159">
                  <c:v>360.47580256166168</c:v>
                </c:pt>
                <c:pt idx="19160">
                  <c:v>327.87296621856092</c:v>
                </c:pt>
                <c:pt idx="19161">
                  <c:v>232.37889143322747</c:v>
                </c:pt>
                <c:pt idx="19162">
                  <c:v>263.94345242074422</c:v>
                </c:pt>
                <c:pt idx="19163">
                  <c:v>398.36681195755273</c:v>
                </c:pt>
                <c:pt idx="19164">
                  <c:v>466.13104212906057</c:v>
                </c:pt>
                <c:pt idx="19165">
                  <c:v>469.25259901748376</c:v>
                </c:pt>
                <c:pt idx="19166">
                  <c:v>469.10670026562883</c:v>
                </c:pt>
                <c:pt idx="19167">
                  <c:v>445.25811774110707</c:v>
                </c:pt>
                <c:pt idx="19168">
                  <c:v>399.9543790577639</c:v>
                </c:pt>
                <c:pt idx="19169">
                  <c:v>299.36856616134577</c:v>
                </c:pt>
                <c:pt idx="19170">
                  <c:v>254.74301334309089</c:v>
                </c:pt>
                <c:pt idx="19171">
                  <c:v>214.85479506485544</c:v>
                </c:pt>
                <c:pt idx="19172">
                  <c:v>224.79154411980272</c:v>
                </c:pt>
                <c:pt idx="19173">
                  <c:v>259.10747628702887</c:v>
                </c:pt>
                <c:pt idx="19174">
                  <c:v>242.76584618567881</c:v>
                </c:pt>
                <c:pt idx="19175">
                  <c:v>265.44169064978757</c:v>
                </c:pt>
                <c:pt idx="19176">
                  <c:v>261.12233636076542</c:v>
                </c:pt>
                <c:pt idx="19177">
                  <c:v>254.06539257418257</c:v>
                </c:pt>
                <c:pt idx="19178">
                  <c:v>348.54228337292597</c:v>
                </c:pt>
                <c:pt idx="19179">
                  <c:v>319.35169977672501</c:v>
                </c:pt>
                <c:pt idx="19180">
                  <c:v>300.46021655900483</c:v>
                </c:pt>
                <c:pt idx="19181">
                  <c:v>334.38539447409937</c:v>
                </c:pt>
                <c:pt idx="19182">
                  <c:v>375.25139335145377</c:v>
                </c:pt>
                <c:pt idx="19183">
                  <c:v>287.8386666530667</c:v>
                </c:pt>
                <c:pt idx="19184">
                  <c:v>290.20337321219597</c:v>
                </c:pt>
                <c:pt idx="19185">
                  <c:v>346.58615616221351</c:v>
                </c:pt>
                <c:pt idx="19186">
                  <c:v>348.36723892935089</c:v>
                </c:pt>
                <c:pt idx="19187">
                  <c:v>387.49469256735966</c:v>
                </c:pt>
                <c:pt idx="19188">
                  <c:v>318.99554190190173</c:v>
                </c:pt>
                <c:pt idx="19189">
                  <c:v>342.9536142300276</c:v>
                </c:pt>
                <c:pt idx="19190">
                  <c:v>375.23372548328456</c:v>
                </c:pt>
                <c:pt idx="19191">
                  <c:v>354.68644105298665</c:v>
                </c:pt>
                <c:pt idx="19192">
                  <c:v>377.81229796928653</c:v>
                </c:pt>
                <c:pt idx="19193">
                  <c:v>377.17222395432395</c:v>
                </c:pt>
                <c:pt idx="19194">
                  <c:v>394.40184593391291</c:v>
                </c:pt>
                <c:pt idx="19195">
                  <c:v>238.83227197808159</c:v>
                </c:pt>
                <c:pt idx="19196">
                  <c:v>226.39589942061502</c:v>
                </c:pt>
                <c:pt idx="19197">
                  <c:v>279.70303071314049</c:v>
                </c:pt>
                <c:pt idx="19198">
                  <c:v>329.76260371680053</c:v>
                </c:pt>
                <c:pt idx="19199">
                  <c:v>418.0322751459679</c:v>
                </c:pt>
                <c:pt idx="19200">
                  <c:v>438.12401027223257</c:v>
                </c:pt>
                <c:pt idx="19201">
                  <c:v>517.94528067049544</c:v>
                </c:pt>
                <c:pt idx="19202">
                  <c:v>569.08342281924251</c:v>
                </c:pt>
                <c:pt idx="19203">
                  <c:v>588.27979420079635</c:v>
                </c:pt>
                <c:pt idx="19204">
                  <c:v>737.10544473467382</c:v>
                </c:pt>
                <c:pt idx="19205">
                  <c:v>902.13395679509654</c:v>
                </c:pt>
                <c:pt idx="19206">
                  <c:v>853.74865487412683</c:v>
                </c:pt>
                <c:pt idx="19207">
                  <c:v>618.42931577178729</c:v>
                </c:pt>
                <c:pt idx="19208">
                  <c:v>443.40412614539565</c:v>
                </c:pt>
                <c:pt idx="19209">
                  <c:v>375.73061207135788</c:v>
                </c:pt>
                <c:pt idx="19210">
                  <c:v>374.60563511709722</c:v>
                </c:pt>
                <c:pt idx="19211">
                  <c:v>301.19634433385238</c:v>
                </c:pt>
                <c:pt idx="19212">
                  <c:v>324.50661176988785</c:v>
                </c:pt>
                <c:pt idx="19213">
                  <c:v>372.99118613004464</c:v>
                </c:pt>
                <c:pt idx="19214">
                  <c:v>351.14014054484034</c:v>
                </c:pt>
                <c:pt idx="19215">
                  <c:v>325.47415878304855</c:v>
                </c:pt>
                <c:pt idx="19216">
                  <c:v>290.5343139697452</c:v>
                </c:pt>
                <c:pt idx="19217">
                  <c:v>381.04352974520526</c:v>
                </c:pt>
                <c:pt idx="19218">
                  <c:v>299.96133761213736</c:v>
                </c:pt>
                <c:pt idx="19219">
                  <c:v>238.55873941001784</c:v>
                </c:pt>
                <c:pt idx="19220">
                  <c:v>217.42457189012049</c:v>
                </c:pt>
                <c:pt idx="19221">
                  <c:v>248.01279999066247</c:v>
                </c:pt>
                <c:pt idx="19222">
                  <c:v>240.86134951493386</c:v>
                </c:pt>
                <c:pt idx="19223">
                  <c:v>267.22371807728297</c:v>
                </c:pt>
                <c:pt idx="19224">
                  <c:v>385.59315598118644</c:v>
                </c:pt>
                <c:pt idx="19225">
                  <c:v>499.86260575594542</c:v>
                </c:pt>
                <c:pt idx="19226">
                  <c:v>669.21041304911148</c:v>
                </c:pt>
                <c:pt idx="19227">
                  <c:v>905.67844778112499</c:v>
                </c:pt>
                <c:pt idx="19228">
                  <c:v>856.67966662142442</c:v>
                </c:pt>
                <c:pt idx="19229">
                  <c:v>714.4762216777209</c:v>
                </c:pt>
                <c:pt idx="19230">
                  <c:v>555.56368249958507</c:v>
                </c:pt>
                <c:pt idx="19231">
                  <c:v>412.03559958064051</c:v>
                </c:pt>
                <c:pt idx="19232">
                  <c:v>282.33032517602658</c:v>
                </c:pt>
                <c:pt idx="19233">
                  <c:v>219.45005883165823</c:v>
                </c:pt>
                <c:pt idx="19234">
                  <c:v>276.67303865390818</c:v>
                </c:pt>
                <c:pt idx="19235">
                  <c:v>281.37014525683259</c:v>
                </c:pt>
                <c:pt idx="19236">
                  <c:v>233.46405235051557</c:v>
                </c:pt>
                <c:pt idx="19237">
                  <c:v>262.6997696281768</c:v>
                </c:pt>
                <c:pt idx="19238">
                  <c:v>305.505881885853</c:v>
                </c:pt>
                <c:pt idx="19239">
                  <c:v>332.23177955796046</c:v>
                </c:pt>
                <c:pt idx="19240">
                  <c:v>286.26343161439638</c:v>
                </c:pt>
                <c:pt idx="19241">
                  <c:v>331.50016604251613</c:v>
                </c:pt>
                <c:pt idx="19242">
                  <c:v>416.94517894941481</c:v>
                </c:pt>
                <c:pt idx="19243">
                  <c:v>387.66386892252802</c:v>
                </c:pt>
                <c:pt idx="19244">
                  <c:v>416.74114871614682</c:v>
                </c:pt>
                <c:pt idx="19245">
                  <c:v>395.96005463526933</c:v>
                </c:pt>
                <c:pt idx="19246">
                  <c:v>420.52121293194188</c:v>
                </c:pt>
                <c:pt idx="19247">
                  <c:v>521.13419534487764</c:v>
                </c:pt>
                <c:pt idx="19248">
                  <c:v>630.65728081066504</c:v>
                </c:pt>
                <c:pt idx="19249">
                  <c:v>554.84013631934852</c:v>
                </c:pt>
                <c:pt idx="19250">
                  <c:v>461.57495312232822</c:v>
                </c:pt>
                <c:pt idx="19251">
                  <c:v>430.03396351899528</c:v>
                </c:pt>
                <c:pt idx="19252">
                  <c:v>372.7549511363535</c:v>
                </c:pt>
                <c:pt idx="19253">
                  <c:v>378.58852091104433</c:v>
                </c:pt>
                <c:pt idx="19254">
                  <c:v>359.85401556318664</c:v>
                </c:pt>
                <c:pt idx="19255">
                  <c:v>321.05039298689024</c:v>
                </c:pt>
                <c:pt idx="19256">
                  <c:v>290.95754160273111</c:v>
                </c:pt>
                <c:pt idx="19257">
                  <c:v>370.83487369051267</c:v>
                </c:pt>
                <c:pt idx="19258">
                  <c:v>327.6560534267295</c:v>
                </c:pt>
                <c:pt idx="19259">
                  <c:v>280.41822560930558</c:v>
                </c:pt>
                <c:pt idx="19260">
                  <c:v>310.17711548786332</c:v>
                </c:pt>
                <c:pt idx="19261">
                  <c:v>379.03843377923209</c:v>
                </c:pt>
                <c:pt idx="19262">
                  <c:v>340.11192643990205</c:v>
                </c:pt>
                <c:pt idx="19263">
                  <c:v>335.05428585511549</c:v>
                </c:pt>
                <c:pt idx="19264">
                  <c:v>339.48818486591966</c:v>
                </c:pt>
                <c:pt idx="19265">
                  <c:v>437.51095465491397</c:v>
                </c:pt>
                <c:pt idx="19266">
                  <c:v>341.27487218195449</c:v>
                </c:pt>
                <c:pt idx="19267">
                  <c:v>327.1307302610295</c:v>
                </c:pt>
                <c:pt idx="19268">
                  <c:v>316.39629711405348</c:v>
                </c:pt>
                <c:pt idx="19269">
                  <c:v>300.08490957937545</c:v>
                </c:pt>
                <c:pt idx="19270">
                  <c:v>311.53015829393451</c:v>
                </c:pt>
                <c:pt idx="19271">
                  <c:v>325.54678369533639</c:v>
                </c:pt>
                <c:pt idx="19272">
                  <c:v>309.75987986560148</c:v>
                </c:pt>
                <c:pt idx="19273">
                  <c:v>311.74506210062907</c:v>
                </c:pt>
                <c:pt idx="19274">
                  <c:v>360.52890928501949</c:v>
                </c:pt>
                <c:pt idx="19275">
                  <c:v>334.82859308135596</c:v>
                </c:pt>
                <c:pt idx="19276">
                  <c:v>254.14366150530154</c:v>
                </c:pt>
                <c:pt idx="19277">
                  <c:v>258.86633861206963</c:v>
                </c:pt>
                <c:pt idx="19278">
                  <c:v>281.64903261756365</c:v>
                </c:pt>
                <c:pt idx="19279">
                  <c:v>313.51509743585655</c:v>
                </c:pt>
                <c:pt idx="19280">
                  <c:v>264.08811523522979</c:v>
                </c:pt>
                <c:pt idx="19281">
                  <c:v>309.91136034150702</c:v>
                </c:pt>
                <c:pt idx="19282">
                  <c:v>366.11442145025046</c:v>
                </c:pt>
                <c:pt idx="19283">
                  <c:v>324.95171111430352</c:v>
                </c:pt>
                <c:pt idx="19284">
                  <c:v>337.92927834551159</c:v>
                </c:pt>
                <c:pt idx="19285">
                  <c:v>363.69710277828239</c:v>
                </c:pt>
                <c:pt idx="19286">
                  <c:v>428.2596843952316</c:v>
                </c:pt>
                <c:pt idx="19287">
                  <c:v>447.41804080549844</c:v>
                </c:pt>
                <c:pt idx="19288">
                  <c:v>421.58024531134197</c:v>
                </c:pt>
                <c:pt idx="19289">
                  <c:v>453.34447497558858</c:v>
                </c:pt>
                <c:pt idx="19290">
                  <c:v>435.24740902865989</c:v>
                </c:pt>
                <c:pt idx="19291">
                  <c:v>444.23434369887099</c:v>
                </c:pt>
                <c:pt idx="19292">
                  <c:v>399.65861728018888</c:v>
                </c:pt>
                <c:pt idx="19293">
                  <c:v>386.28275540587447</c:v>
                </c:pt>
                <c:pt idx="19294">
                  <c:v>338.35277245792122</c:v>
                </c:pt>
                <c:pt idx="19295">
                  <c:v>320.49141135453374</c:v>
                </c:pt>
                <c:pt idx="19296">
                  <c:v>323.7154234785753</c:v>
                </c:pt>
                <c:pt idx="19297">
                  <c:v>371.07394258226861</c:v>
                </c:pt>
                <c:pt idx="19298">
                  <c:v>381.17906427969604</c:v>
                </c:pt>
                <c:pt idx="19299">
                  <c:v>420.91890986085536</c:v>
                </c:pt>
                <c:pt idx="19300">
                  <c:v>433.32785390718254</c:v>
                </c:pt>
                <c:pt idx="19301">
                  <c:v>480.28800477704101</c:v>
                </c:pt>
                <c:pt idx="19302">
                  <c:v>472.90816971840849</c:v>
                </c:pt>
                <c:pt idx="19303">
                  <c:v>393.58368933555141</c:v>
                </c:pt>
                <c:pt idx="19304">
                  <c:v>359.04304449458459</c:v>
                </c:pt>
                <c:pt idx="19305">
                  <c:v>434.22129297408702</c:v>
                </c:pt>
                <c:pt idx="19306">
                  <c:v>450.79862442071135</c:v>
                </c:pt>
                <c:pt idx="19307">
                  <c:v>359.29991231037332</c:v>
                </c:pt>
                <c:pt idx="19308">
                  <c:v>392.57374219357013</c:v>
                </c:pt>
                <c:pt idx="19309">
                  <c:v>401.01242487173607</c:v>
                </c:pt>
                <c:pt idx="19310">
                  <c:v>339.72060997348291</c:v>
                </c:pt>
                <c:pt idx="19311">
                  <c:v>329.46823127706932</c:v>
                </c:pt>
                <c:pt idx="19312">
                  <c:v>379.2929170465228</c:v>
                </c:pt>
                <c:pt idx="19313">
                  <c:v>411.49564720746656</c:v>
                </c:pt>
                <c:pt idx="19314">
                  <c:v>389.56006218291247</c:v>
                </c:pt>
                <c:pt idx="19315">
                  <c:v>390.99294465522553</c:v>
                </c:pt>
                <c:pt idx="19316">
                  <c:v>473.40364702568786</c:v>
                </c:pt>
                <c:pt idx="19317">
                  <c:v>574.78934919611152</c:v>
                </c:pt>
                <c:pt idx="19318">
                  <c:v>541.85247428163416</c:v>
                </c:pt>
                <c:pt idx="19319">
                  <c:v>449.5681652066246</c:v>
                </c:pt>
                <c:pt idx="19320">
                  <c:v>426.95880028958106</c:v>
                </c:pt>
                <c:pt idx="19321">
                  <c:v>407.75064973222186</c:v>
                </c:pt>
                <c:pt idx="19322">
                  <c:v>357.88265815837474</c:v>
                </c:pt>
                <c:pt idx="19323">
                  <c:v>366.62952413799388</c:v>
                </c:pt>
                <c:pt idx="19324">
                  <c:v>453.32547998357893</c:v>
                </c:pt>
                <c:pt idx="19325">
                  <c:v>401.38972161302144</c:v>
                </c:pt>
                <c:pt idx="19326">
                  <c:v>477.65610779837999</c:v>
                </c:pt>
                <c:pt idx="19327">
                  <c:v>499.95953956902849</c:v>
                </c:pt>
                <c:pt idx="19328">
                  <c:v>566.72474962960678</c:v>
                </c:pt>
                <c:pt idx="19329">
                  <c:v>665.54451051853732</c:v>
                </c:pt>
                <c:pt idx="19330">
                  <c:v>511.10208869502674</c:v>
                </c:pt>
                <c:pt idx="19331">
                  <c:v>384.34858895429824</c:v>
                </c:pt>
                <c:pt idx="19332">
                  <c:v>306.69402716995597</c:v>
                </c:pt>
                <c:pt idx="19333">
                  <c:v>343.22997930184908</c:v>
                </c:pt>
                <c:pt idx="19334">
                  <c:v>446.7808380376261</c:v>
                </c:pt>
                <c:pt idx="19335">
                  <c:v>395.73810487315973</c:v>
                </c:pt>
                <c:pt idx="19336">
                  <c:v>422.32282831411504</c:v>
                </c:pt>
                <c:pt idx="19337">
                  <c:v>544.40385405314305</c:v>
                </c:pt>
                <c:pt idx="19338">
                  <c:v>550.38722145549514</c:v>
                </c:pt>
                <c:pt idx="19339">
                  <c:v>548.46754835178479</c:v>
                </c:pt>
                <c:pt idx="19340">
                  <c:v>505.23617581874743</c:v>
                </c:pt>
                <c:pt idx="19341">
                  <c:v>742.73424183925283</c:v>
                </c:pt>
                <c:pt idx="19342">
                  <c:v>1134.5325985848649</c:v>
                </c:pt>
                <c:pt idx="19343">
                  <c:v>1319.6315118673604</c:v>
                </c:pt>
                <c:pt idx="19344">
                  <c:v>1379.015928676054</c:v>
                </c:pt>
                <c:pt idx="19345">
                  <c:v>1124.3664154829416</c:v>
                </c:pt>
                <c:pt idx="19346">
                  <c:v>826.99617363691539</c:v>
                </c:pt>
                <c:pt idx="19347">
                  <c:v>595.16708896863202</c:v>
                </c:pt>
                <c:pt idx="19348">
                  <c:v>409.3140945664997</c:v>
                </c:pt>
                <c:pt idx="19349">
                  <c:v>377.59605028252463</c:v>
                </c:pt>
                <c:pt idx="19350">
                  <c:v>461.23727998455951</c:v>
                </c:pt>
                <c:pt idx="19351">
                  <c:v>499.14634858897045</c:v>
                </c:pt>
                <c:pt idx="19352">
                  <c:v>504.13720854267393</c:v>
                </c:pt>
                <c:pt idx="19353">
                  <c:v>436.17706247515525</c:v>
                </c:pt>
                <c:pt idx="19354">
                  <c:v>413.4434482302766</c:v>
                </c:pt>
                <c:pt idx="19355">
                  <c:v>458.5793418442355</c:v>
                </c:pt>
                <c:pt idx="19356">
                  <c:v>438.31596824686801</c:v>
                </c:pt>
                <c:pt idx="19357">
                  <c:v>321.910447550914</c:v>
                </c:pt>
                <c:pt idx="19358">
                  <c:v>332.60317537501408</c:v>
                </c:pt>
                <c:pt idx="19359">
                  <c:v>389.68188637919445</c:v>
                </c:pt>
                <c:pt idx="19360">
                  <c:v>316.21590013708754</c:v>
                </c:pt>
                <c:pt idx="19361">
                  <c:v>340.85829606522543</c:v>
                </c:pt>
                <c:pt idx="19362">
                  <c:v>404.11068104546905</c:v>
                </c:pt>
                <c:pt idx="19363">
                  <c:v>449.7564305503106</c:v>
                </c:pt>
                <c:pt idx="19364">
                  <c:v>429.79419557678591</c:v>
                </c:pt>
                <c:pt idx="19365">
                  <c:v>409.73319610307937</c:v>
                </c:pt>
                <c:pt idx="19366">
                  <c:v>403.52515641857264</c:v>
                </c:pt>
                <c:pt idx="19367">
                  <c:v>366.04473769049781</c:v>
                </c:pt>
                <c:pt idx="19368">
                  <c:v>406.85696759140751</c:v>
                </c:pt>
                <c:pt idx="19369">
                  <c:v>405.38725020178674</c:v>
                </c:pt>
                <c:pt idx="19370">
                  <c:v>431.12968853262828</c:v>
                </c:pt>
                <c:pt idx="19371">
                  <c:v>538.34675848249594</c:v>
                </c:pt>
                <c:pt idx="19372">
                  <c:v>519.07590261210385</c:v>
                </c:pt>
                <c:pt idx="19373">
                  <c:v>400.26519050962207</c:v>
                </c:pt>
                <c:pt idx="19374">
                  <c:v>418.69637568702331</c:v>
                </c:pt>
                <c:pt idx="19375">
                  <c:v>468.12849317080997</c:v>
                </c:pt>
                <c:pt idx="19376">
                  <c:v>391.90466234242228</c:v>
                </c:pt>
                <c:pt idx="19377">
                  <c:v>341.6563549466963</c:v>
                </c:pt>
                <c:pt idx="19378">
                  <c:v>382.22830993982643</c:v>
                </c:pt>
                <c:pt idx="19379">
                  <c:v>452.84139253135356</c:v>
                </c:pt>
                <c:pt idx="19380">
                  <c:v>549.46378129800655</c:v>
                </c:pt>
                <c:pt idx="19381">
                  <c:v>591.33455384072738</c:v>
                </c:pt>
                <c:pt idx="19382">
                  <c:v>522.93162596578952</c:v>
                </c:pt>
                <c:pt idx="19383">
                  <c:v>486.26072076796902</c:v>
                </c:pt>
                <c:pt idx="19384">
                  <c:v>460.55925858602143</c:v>
                </c:pt>
                <c:pt idx="19385">
                  <c:v>439.54768811289284</c:v>
                </c:pt>
                <c:pt idx="19386">
                  <c:v>516.94792654000742</c:v>
                </c:pt>
                <c:pt idx="19387">
                  <c:v>575.99235284353153</c:v>
                </c:pt>
                <c:pt idx="19388">
                  <c:v>563.27801796945187</c:v>
                </c:pt>
                <c:pt idx="19389">
                  <c:v>474.07927015582646</c:v>
                </c:pt>
                <c:pt idx="19390">
                  <c:v>477.46201128774044</c:v>
                </c:pt>
                <c:pt idx="19391">
                  <c:v>456.97979433911149</c:v>
                </c:pt>
                <c:pt idx="19392">
                  <c:v>404.86931611091444</c:v>
                </c:pt>
                <c:pt idx="19393">
                  <c:v>520.12092137337061</c:v>
                </c:pt>
                <c:pt idx="19394">
                  <c:v>625.79907314790944</c:v>
                </c:pt>
                <c:pt idx="19395">
                  <c:v>587.21849715557187</c:v>
                </c:pt>
                <c:pt idx="19396">
                  <c:v>452.07726926437198</c:v>
                </c:pt>
                <c:pt idx="19397">
                  <c:v>513.82944414246106</c:v>
                </c:pt>
                <c:pt idx="19398">
                  <c:v>496.74987645357743</c:v>
                </c:pt>
                <c:pt idx="19399">
                  <c:v>410.17246296701148</c:v>
                </c:pt>
                <c:pt idx="19400">
                  <c:v>337.99126163596702</c:v>
                </c:pt>
                <c:pt idx="19401">
                  <c:v>374.69070966477818</c:v>
                </c:pt>
                <c:pt idx="19402">
                  <c:v>401.98875132410058</c:v>
                </c:pt>
                <c:pt idx="19403">
                  <c:v>506.25742224166862</c:v>
                </c:pt>
                <c:pt idx="19404">
                  <c:v>491.53466581643153</c:v>
                </c:pt>
                <c:pt idx="19405">
                  <c:v>487.08402644436757</c:v>
                </c:pt>
                <c:pt idx="19406">
                  <c:v>438.2589887177428</c:v>
                </c:pt>
                <c:pt idx="19407">
                  <c:v>465.14275747624441</c:v>
                </c:pt>
                <c:pt idx="19408">
                  <c:v>447.34012412996969</c:v>
                </c:pt>
                <c:pt idx="19409">
                  <c:v>387.4778994817799</c:v>
                </c:pt>
                <c:pt idx="19410">
                  <c:v>451.00379323359959</c:v>
                </c:pt>
                <c:pt idx="19411">
                  <c:v>582.34747883965736</c:v>
                </c:pt>
                <c:pt idx="19412">
                  <c:v>874.18684141692916</c:v>
                </c:pt>
                <c:pt idx="19413">
                  <c:v>1214.8770673077197</c:v>
                </c:pt>
                <c:pt idx="19414">
                  <c:v>1257.9287012021937</c:v>
                </c:pt>
                <c:pt idx="19415">
                  <c:v>1195.0849949807539</c:v>
                </c:pt>
                <c:pt idx="19416">
                  <c:v>1055.3237054797221</c:v>
                </c:pt>
                <c:pt idx="19417">
                  <c:v>731.98611837020655</c:v>
                </c:pt>
                <c:pt idx="19418">
                  <c:v>708.34281753176697</c:v>
                </c:pt>
                <c:pt idx="19419">
                  <c:v>674.45842061847702</c:v>
                </c:pt>
                <c:pt idx="19420">
                  <c:v>666.45636184490343</c:v>
                </c:pt>
                <c:pt idx="19421">
                  <c:v>751.89826806244389</c:v>
                </c:pt>
                <c:pt idx="19422">
                  <c:v>665.80879166223042</c:v>
                </c:pt>
                <c:pt idx="19423">
                  <c:v>732.29151507734446</c:v>
                </c:pt>
                <c:pt idx="19424">
                  <c:v>834.42825272403411</c:v>
                </c:pt>
                <c:pt idx="19425">
                  <c:v>866.37748998575921</c:v>
                </c:pt>
                <c:pt idx="19426">
                  <c:v>817.29605042551111</c:v>
                </c:pt>
                <c:pt idx="19427">
                  <c:v>794.52381353861813</c:v>
                </c:pt>
                <c:pt idx="19428">
                  <c:v>852.61222183927498</c:v>
                </c:pt>
                <c:pt idx="19429">
                  <c:v>916.46742959981543</c:v>
                </c:pt>
                <c:pt idx="19430">
                  <c:v>1135.3179246765358</c:v>
                </c:pt>
                <c:pt idx="19431">
                  <c:v>1161.1768030185335</c:v>
                </c:pt>
                <c:pt idx="19432">
                  <c:v>1259.8610658494265</c:v>
                </c:pt>
                <c:pt idx="19433">
                  <c:v>1490.5947195746132</c:v>
                </c:pt>
                <c:pt idx="19434">
                  <c:v>1668.3191743220425</c:v>
                </c:pt>
                <c:pt idx="19435">
                  <c:v>1692.0975766579897</c:v>
                </c:pt>
                <c:pt idx="19436">
                  <c:v>1717.5839457927573</c:v>
                </c:pt>
                <c:pt idx="19437">
                  <c:v>1893.9237013047361</c:v>
                </c:pt>
                <c:pt idx="19438">
                  <c:v>2033.3844824596781</c:v>
                </c:pt>
                <c:pt idx="19439">
                  <c:v>1873.5493576441245</c:v>
                </c:pt>
                <c:pt idx="19440">
                  <c:v>1583.0111767314831</c:v>
                </c:pt>
                <c:pt idx="19441">
                  <c:v>1717.4676554713647</c:v>
                </c:pt>
                <c:pt idx="19442">
                  <c:v>1720.1221015082192</c:v>
                </c:pt>
                <c:pt idx="19443">
                  <c:v>1932.2877237591492</c:v>
                </c:pt>
                <c:pt idx="19444">
                  <c:v>2112.7206478160851</c:v>
                </c:pt>
                <c:pt idx="19445">
                  <c:v>2100.6083894029116</c:v>
                </c:pt>
                <c:pt idx="19446">
                  <c:v>2186.5965359110301</c:v>
                </c:pt>
                <c:pt idx="19447">
                  <c:v>2166.7816104613157</c:v>
                </c:pt>
                <c:pt idx="19448">
                  <c:v>2103.8838954471976</c:v>
                </c:pt>
                <c:pt idx="19449">
                  <c:v>2246.0505653716286</c:v>
                </c:pt>
                <c:pt idx="19450">
                  <c:v>2557.2058373710156</c:v>
                </c:pt>
                <c:pt idx="19451">
                  <c:v>2854.0005389728431</c:v>
                </c:pt>
                <c:pt idx="19452">
                  <c:v>3460.082018538475</c:v>
                </c:pt>
                <c:pt idx="19453">
                  <c:v>4179.1750116358908</c:v>
                </c:pt>
                <c:pt idx="19454">
                  <c:v>4210.399515488346</c:v>
                </c:pt>
                <c:pt idx="19455">
                  <c:v>4237.5383673434453</c:v>
                </c:pt>
                <c:pt idx="19456">
                  <c:v>5354.3182653376416</c:v>
                </c:pt>
                <c:pt idx="19457">
                  <c:v>6143.7891609523813</c:v>
                </c:pt>
                <c:pt idx="19458">
                  <c:v>6644.5356725228557</c:v>
                </c:pt>
                <c:pt idx="19459">
                  <c:v>7462.0749644949365</c:v>
                </c:pt>
                <c:pt idx="19460">
                  <c:v>9191.2129019178537</c:v>
                </c:pt>
                <c:pt idx="19461">
                  <c:v>10556.607736992284</c:v>
                </c:pt>
                <c:pt idx="19462">
                  <c:v>11783.509918164378</c:v>
                </c:pt>
                <c:pt idx="19463">
                  <c:v>12703.239961520605</c:v>
                </c:pt>
                <c:pt idx="19464">
                  <c:v>13376.881803508373</c:v>
                </c:pt>
                <c:pt idx="19465">
                  <c:v>14087.887790832759</c:v>
                </c:pt>
                <c:pt idx="19466">
                  <c:v>13502.05464596845</c:v>
                </c:pt>
                <c:pt idx="19467">
                  <c:v>11643.957551960919</c:v>
                </c:pt>
                <c:pt idx="19468">
                  <c:v>9891.7460736734902</c:v>
                </c:pt>
                <c:pt idx="19469">
                  <c:v>8861.5136165974436</c:v>
                </c:pt>
                <c:pt idx="19470">
                  <c:v>7872.8578039603144</c:v>
                </c:pt>
                <c:pt idx="19471">
                  <c:v>6541.5710116242199</c:v>
                </c:pt>
                <c:pt idx="19472">
                  <c:v>5995.6624004281794</c:v>
                </c:pt>
                <c:pt idx="19473">
                  <c:v>5906.8780778000382</c:v>
                </c:pt>
                <c:pt idx="19474">
                  <c:v>4977.2188029300305</c:v>
                </c:pt>
                <c:pt idx="19475">
                  <c:v>4340.2822390042747</c:v>
                </c:pt>
                <c:pt idx="19476">
                  <c:v>3888.9736509825198</c:v>
                </c:pt>
                <c:pt idx="19477">
                  <c:v>3508.4899325301158</c:v>
                </c:pt>
                <c:pt idx="19478">
                  <c:v>2787.4894334714104</c:v>
                </c:pt>
                <c:pt idx="19479">
                  <c:v>2783.6578861010521</c:v>
                </c:pt>
                <c:pt idx="19480">
                  <c:v>2792.6931690084639</c:v>
                </c:pt>
                <c:pt idx="19481">
                  <c:v>2979.2602340607268</c:v>
                </c:pt>
                <c:pt idx="19482">
                  <c:v>3046.6124058780883</c:v>
                </c:pt>
                <c:pt idx="19483">
                  <c:v>2779.1958186974512</c:v>
                </c:pt>
                <c:pt idx="19484">
                  <c:v>2434.6602128235668</c:v>
                </c:pt>
                <c:pt idx="19485">
                  <c:v>2342.6080455566562</c:v>
                </c:pt>
                <c:pt idx="19486">
                  <c:v>2187.9189991848957</c:v>
                </c:pt>
                <c:pt idx="19487">
                  <c:v>1863.9323559299605</c:v>
                </c:pt>
                <c:pt idx="19488">
                  <c:v>1590.6643875018551</c:v>
                </c:pt>
                <c:pt idx="19489">
                  <c:v>1502.8403067203849</c:v>
                </c:pt>
                <c:pt idx="19490">
                  <c:v>1519.1988364512413</c:v>
                </c:pt>
                <c:pt idx="19491">
                  <c:v>1492.1055275011356</c:v>
                </c:pt>
                <c:pt idx="19492">
                  <c:v>1438.983655084719</c:v>
                </c:pt>
                <c:pt idx="19493">
                  <c:v>1402.7233081357595</c:v>
                </c:pt>
                <c:pt idx="19494">
                  <c:v>1767.9583848557038</c:v>
                </c:pt>
                <c:pt idx="19495">
                  <c:v>1665.3270217505712</c:v>
                </c:pt>
                <c:pt idx="19496">
                  <c:v>1578.8528758030795</c:v>
                </c:pt>
                <c:pt idx="19497">
                  <c:v>1426.8569378166783</c:v>
                </c:pt>
                <c:pt idx="19498">
                  <c:v>1314.6407563116761</c:v>
                </c:pt>
                <c:pt idx="19499">
                  <c:v>1270.8450225859337</c:v>
                </c:pt>
                <c:pt idx="19500">
                  <c:v>1049.6710999941638</c:v>
                </c:pt>
                <c:pt idx="19501">
                  <c:v>873.44800550115326</c:v>
                </c:pt>
                <c:pt idx="19502">
                  <c:v>986.61025645605639</c:v>
                </c:pt>
                <c:pt idx="19503">
                  <c:v>900.36890701622974</c:v>
                </c:pt>
                <c:pt idx="19504">
                  <c:v>956.17566492568562</c:v>
                </c:pt>
                <c:pt idx="19505">
                  <c:v>977.57049681501519</c:v>
                </c:pt>
                <c:pt idx="19506">
                  <c:v>880.66927935516628</c:v>
                </c:pt>
                <c:pt idx="19507">
                  <c:v>960.27529526888281</c:v>
                </c:pt>
                <c:pt idx="19508">
                  <c:v>830.99839516784391</c:v>
                </c:pt>
                <c:pt idx="19509">
                  <c:v>764.11833695648465</c:v>
                </c:pt>
                <c:pt idx="19510">
                  <c:v>922.96437179265672</c:v>
                </c:pt>
                <c:pt idx="19511">
                  <c:v>968.803719641783</c:v>
                </c:pt>
                <c:pt idx="19512">
                  <c:v>865.7126338686096</c:v>
                </c:pt>
                <c:pt idx="19513">
                  <c:v>929.77054097296082</c:v>
                </c:pt>
                <c:pt idx="19514">
                  <c:v>800.3045136907441</c:v>
                </c:pt>
                <c:pt idx="19515">
                  <c:v>932.05456569235844</c:v>
                </c:pt>
                <c:pt idx="19516">
                  <c:v>1385.0922523159193</c:v>
                </c:pt>
                <c:pt idx="19517">
                  <c:v>1955.0892898318532</c:v>
                </c:pt>
                <c:pt idx="19518">
                  <c:v>2464.6287714386053</c:v>
                </c:pt>
                <c:pt idx="19519">
                  <c:v>2534.382249039716</c:v>
                </c:pt>
                <c:pt idx="19520">
                  <c:v>1955.4485725438867</c:v>
                </c:pt>
                <c:pt idx="19521">
                  <c:v>1185.9481604678208</c:v>
                </c:pt>
                <c:pt idx="19522">
                  <c:v>827.251876217009</c:v>
                </c:pt>
                <c:pt idx="19523">
                  <c:v>725.1711249316055</c:v>
                </c:pt>
                <c:pt idx="19524">
                  <c:v>702.99713046503393</c:v>
                </c:pt>
                <c:pt idx="19525">
                  <c:v>694.99158739459654</c:v>
                </c:pt>
                <c:pt idx="19526">
                  <c:v>595.22789049970697</c:v>
                </c:pt>
                <c:pt idx="19527">
                  <c:v>566.22431249280555</c:v>
                </c:pt>
                <c:pt idx="19528">
                  <c:v>647.43850677331625</c:v>
                </c:pt>
                <c:pt idx="19529">
                  <c:v>628.28381466736164</c:v>
                </c:pt>
                <c:pt idx="19530">
                  <c:v>644.29539304387811</c:v>
                </c:pt>
                <c:pt idx="19531">
                  <c:v>699.27130811644986</c:v>
                </c:pt>
                <c:pt idx="19532">
                  <c:v>708.69336711930805</c:v>
                </c:pt>
                <c:pt idx="19533">
                  <c:v>664.07559826225292</c:v>
                </c:pt>
                <c:pt idx="19534">
                  <c:v>532.57691770677764</c:v>
                </c:pt>
                <c:pt idx="19535">
                  <c:v>580.03687122509155</c:v>
                </c:pt>
                <c:pt idx="19536">
                  <c:v>491.52638313409989</c:v>
                </c:pt>
                <c:pt idx="19537">
                  <c:v>386.11147932006429</c:v>
                </c:pt>
                <c:pt idx="19538">
                  <c:v>473.06741494184655</c:v>
                </c:pt>
                <c:pt idx="19539">
                  <c:v>572.70443933044191</c:v>
                </c:pt>
                <c:pt idx="19540">
                  <c:v>678.65235014108544</c:v>
                </c:pt>
                <c:pt idx="19541">
                  <c:v>718.72503508532554</c:v>
                </c:pt>
                <c:pt idx="19542">
                  <c:v>692.07026221261799</c:v>
                </c:pt>
                <c:pt idx="19543">
                  <c:v>842.24202623684801</c:v>
                </c:pt>
                <c:pt idx="19544">
                  <c:v>809.84522591604593</c:v>
                </c:pt>
                <c:pt idx="19545">
                  <c:v>752.88872354525665</c:v>
                </c:pt>
                <c:pt idx="19546">
                  <c:v>753.17114584732792</c:v>
                </c:pt>
                <c:pt idx="19547">
                  <c:v>932.84762514046975</c:v>
                </c:pt>
                <c:pt idx="19548">
                  <c:v>1067.3186661200616</c:v>
                </c:pt>
                <c:pt idx="19549">
                  <c:v>1138.869767516446</c:v>
                </c:pt>
                <c:pt idx="19550">
                  <c:v>1098.2346911468751</c:v>
                </c:pt>
                <c:pt idx="19551">
                  <c:v>741.64908322139672</c:v>
                </c:pt>
                <c:pt idx="19552">
                  <c:v>619.21277388891747</c:v>
                </c:pt>
                <c:pt idx="19553">
                  <c:v>591.65366112128709</c:v>
                </c:pt>
                <c:pt idx="19554">
                  <c:v>572.35513665842541</c:v>
                </c:pt>
                <c:pt idx="19555">
                  <c:v>568.15463958322096</c:v>
                </c:pt>
                <c:pt idx="19556">
                  <c:v>813.87872270053447</c:v>
                </c:pt>
                <c:pt idx="19557">
                  <c:v>1036.420823906765</c:v>
                </c:pt>
                <c:pt idx="19558">
                  <c:v>1166.1800929583464</c:v>
                </c:pt>
                <c:pt idx="19559">
                  <c:v>1479.493943139162</c:v>
                </c:pt>
                <c:pt idx="19560">
                  <c:v>1656.6360561226361</c:v>
                </c:pt>
                <c:pt idx="19561">
                  <c:v>1677.8200037519437</c:v>
                </c:pt>
                <c:pt idx="19562">
                  <c:v>1314.5589552670911</c:v>
                </c:pt>
                <c:pt idx="19563">
                  <c:v>992.50604926734195</c:v>
                </c:pt>
                <c:pt idx="19564">
                  <c:v>807.19962939299501</c:v>
                </c:pt>
                <c:pt idx="19565">
                  <c:v>674.83028489208903</c:v>
                </c:pt>
                <c:pt idx="19566">
                  <c:v>611.32413521663784</c:v>
                </c:pt>
                <c:pt idx="19567">
                  <c:v>668.78537239395473</c:v>
                </c:pt>
                <c:pt idx="19568">
                  <c:v>651.95682090615708</c:v>
                </c:pt>
                <c:pt idx="19569">
                  <c:v>599.41729278523803</c:v>
                </c:pt>
                <c:pt idx="19570">
                  <c:v>569.26363008039493</c:v>
                </c:pt>
                <c:pt idx="19571">
                  <c:v>768.98493580886588</c:v>
                </c:pt>
                <c:pt idx="19572">
                  <c:v>763.8575680176632</c:v>
                </c:pt>
                <c:pt idx="19573">
                  <c:v>882.98178409571597</c:v>
                </c:pt>
                <c:pt idx="19574">
                  <c:v>1317.0062925803313</c:v>
                </c:pt>
                <c:pt idx="19575">
                  <c:v>1677.1206419065816</c:v>
                </c:pt>
                <c:pt idx="19576">
                  <c:v>1481.115584403886</c:v>
                </c:pt>
                <c:pt idx="19577">
                  <c:v>1329.2888715747174</c:v>
                </c:pt>
                <c:pt idx="19578">
                  <c:v>838.37129108635361</c:v>
                </c:pt>
                <c:pt idx="19579">
                  <c:v>696.12143401800199</c:v>
                </c:pt>
                <c:pt idx="19580">
                  <c:v>592.78153451209198</c:v>
                </c:pt>
                <c:pt idx="19581">
                  <c:v>498.63794972539336</c:v>
                </c:pt>
                <c:pt idx="19582">
                  <c:v>535.24831521643387</c:v>
                </c:pt>
                <c:pt idx="19583">
                  <c:v>553.91709174359585</c:v>
                </c:pt>
                <c:pt idx="19584">
                  <c:v>677.18522269502546</c:v>
                </c:pt>
                <c:pt idx="19585">
                  <c:v>668.8615329273315</c:v>
                </c:pt>
                <c:pt idx="19586">
                  <c:v>758.39278475640481</c:v>
                </c:pt>
                <c:pt idx="19587">
                  <c:v>688.00383884953385</c:v>
                </c:pt>
                <c:pt idx="19588">
                  <c:v>606.17694627392996</c:v>
                </c:pt>
                <c:pt idx="19589">
                  <c:v>642.39383666159199</c:v>
                </c:pt>
                <c:pt idx="19590">
                  <c:v>672.26449282681676</c:v>
                </c:pt>
                <c:pt idx="19591">
                  <c:v>611.62913588812603</c:v>
                </c:pt>
                <c:pt idx="19592">
                  <c:v>629.22923576572771</c:v>
                </c:pt>
                <c:pt idx="19593">
                  <c:v>609.53649893860825</c:v>
                </c:pt>
                <c:pt idx="19594">
                  <c:v>509.4656115477016</c:v>
                </c:pt>
                <c:pt idx="19595">
                  <c:v>676.28695120846146</c:v>
                </c:pt>
                <c:pt idx="19596">
                  <c:v>525.09831638766434</c:v>
                </c:pt>
                <c:pt idx="19597">
                  <c:v>450.87517907189692</c:v>
                </c:pt>
                <c:pt idx="19598">
                  <c:v>543.54012352334053</c:v>
                </c:pt>
                <c:pt idx="19599">
                  <c:v>591.13724861044591</c:v>
                </c:pt>
                <c:pt idx="19600">
                  <c:v>546.80261649594593</c:v>
                </c:pt>
                <c:pt idx="19601">
                  <c:v>541.90165128439946</c:v>
                </c:pt>
                <c:pt idx="19602">
                  <c:v>567.55389252552993</c:v>
                </c:pt>
                <c:pt idx="19603">
                  <c:v>737.29203270468861</c:v>
                </c:pt>
                <c:pt idx="19604">
                  <c:v>769.05886664609056</c:v>
                </c:pt>
                <c:pt idx="19605">
                  <c:v>770.40119783740204</c:v>
                </c:pt>
                <c:pt idx="19606">
                  <c:v>826.83686182910299</c:v>
                </c:pt>
                <c:pt idx="19607">
                  <c:v>763.02870428694587</c:v>
                </c:pt>
                <c:pt idx="19608">
                  <c:v>764.58354109733625</c:v>
                </c:pt>
                <c:pt idx="19609">
                  <c:v>802.85538657612813</c:v>
                </c:pt>
                <c:pt idx="19610">
                  <c:v>796.3224083793765</c:v>
                </c:pt>
                <c:pt idx="19611">
                  <c:v>729.43844279471512</c:v>
                </c:pt>
                <c:pt idx="19612">
                  <c:v>665.55499277393699</c:v>
                </c:pt>
                <c:pt idx="19613">
                  <c:v>615.38737750340033</c:v>
                </c:pt>
                <c:pt idx="19614">
                  <c:v>477.62458082523364</c:v>
                </c:pt>
                <c:pt idx="19615">
                  <c:v>520.44589884942297</c:v>
                </c:pt>
                <c:pt idx="19616">
                  <c:v>663.56981683872345</c:v>
                </c:pt>
                <c:pt idx="19617">
                  <c:v>737.71944965989155</c:v>
                </c:pt>
                <c:pt idx="19618">
                  <c:v>884.90784898552442</c:v>
                </c:pt>
                <c:pt idx="19619">
                  <c:v>848.97492702314594</c:v>
                </c:pt>
                <c:pt idx="19620">
                  <c:v>862.44759685297868</c:v>
                </c:pt>
                <c:pt idx="19621">
                  <c:v>800.69117753918954</c:v>
                </c:pt>
                <c:pt idx="19622">
                  <c:v>749.36569343815245</c:v>
                </c:pt>
                <c:pt idx="19623">
                  <c:v>995.58325158713649</c:v>
                </c:pt>
                <c:pt idx="19624">
                  <c:v>1279.6421139804065</c:v>
                </c:pt>
                <c:pt idx="19625">
                  <c:v>1355.9068741529049</c:v>
                </c:pt>
                <c:pt idx="19626">
                  <c:v>1136.9896900368453</c:v>
                </c:pt>
                <c:pt idx="19627">
                  <c:v>852.90106823527162</c:v>
                </c:pt>
                <c:pt idx="19628">
                  <c:v>863.33415428684998</c:v>
                </c:pt>
                <c:pt idx="19629">
                  <c:v>1265.7219928908567</c:v>
                </c:pt>
                <c:pt idx="19630">
                  <c:v>1691.9204153142541</c:v>
                </c:pt>
                <c:pt idx="19631">
                  <c:v>1777.7422039261517</c:v>
                </c:pt>
                <c:pt idx="19632">
                  <c:v>1252.6968930412029</c:v>
                </c:pt>
                <c:pt idx="19633">
                  <c:v>833.91151515995205</c:v>
                </c:pt>
                <c:pt idx="19634">
                  <c:v>701.55455634424845</c:v>
                </c:pt>
                <c:pt idx="19635">
                  <c:v>617.65118974387804</c:v>
                </c:pt>
                <c:pt idx="19636">
                  <c:v>620.14004124889755</c:v>
                </c:pt>
                <c:pt idx="19637">
                  <c:v>614.67311309557351</c:v>
                </c:pt>
                <c:pt idx="19638">
                  <c:v>691.4001866540566</c:v>
                </c:pt>
                <c:pt idx="19639">
                  <c:v>629.0776378735186</c:v>
                </c:pt>
                <c:pt idx="19640">
                  <c:v>641.57172158171647</c:v>
                </c:pt>
                <c:pt idx="19641">
                  <c:v>521.1018838111172</c:v>
                </c:pt>
                <c:pt idx="19642">
                  <c:v>599.27875500382993</c:v>
                </c:pt>
                <c:pt idx="19643">
                  <c:v>579.80514127382617</c:v>
                </c:pt>
                <c:pt idx="19644">
                  <c:v>582.89725535253183</c:v>
                </c:pt>
                <c:pt idx="19645">
                  <c:v>611.41167405294414</c:v>
                </c:pt>
                <c:pt idx="19646">
                  <c:v>745.27482870579945</c:v>
                </c:pt>
                <c:pt idx="19647">
                  <c:v>615.12929287598888</c:v>
                </c:pt>
                <c:pt idx="19648">
                  <c:v>603.89729715813394</c:v>
                </c:pt>
                <c:pt idx="19649">
                  <c:v>609.75954696417728</c:v>
                </c:pt>
                <c:pt idx="19650">
                  <c:v>692.91293351700756</c:v>
                </c:pt>
                <c:pt idx="19651">
                  <c:v>928.3759366976783</c:v>
                </c:pt>
                <c:pt idx="19652">
                  <c:v>941.44445133569502</c:v>
                </c:pt>
                <c:pt idx="19653">
                  <c:v>881.35729276583186</c:v>
                </c:pt>
                <c:pt idx="19654">
                  <c:v>898.85780063450784</c:v>
                </c:pt>
                <c:pt idx="19655">
                  <c:v>1117.6147705431906</c:v>
                </c:pt>
                <c:pt idx="19656">
                  <c:v>1251.1030459796762</c:v>
                </c:pt>
                <c:pt idx="19657">
                  <c:v>1302.8673174461169</c:v>
                </c:pt>
                <c:pt idx="19658">
                  <c:v>1115.6254675229686</c:v>
                </c:pt>
                <c:pt idx="19659">
                  <c:v>879.31975143724253</c:v>
                </c:pt>
                <c:pt idx="19660">
                  <c:v>750.40155747401411</c:v>
                </c:pt>
                <c:pt idx="19661">
                  <c:v>652.40437504105</c:v>
                </c:pt>
                <c:pt idx="19662">
                  <c:v>670.98810446525226</c:v>
                </c:pt>
                <c:pt idx="19663">
                  <c:v>717.2740749745625</c:v>
                </c:pt>
                <c:pt idx="19664">
                  <c:v>617.30353581716486</c:v>
                </c:pt>
                <c:pt idx="19665">
                  <c:v>572.76850424162808</c:v>
                </c:pt>
                <c:pt idx="19666">
                  <c:v>562.65764407004292</c:v>
                </c:pt>
                <c:pt idx="19667">
                  <c:v>492.62457482953357</c:v>
                </c:pt>
                <c:pt idx="19668">
                  <c:v>519.12149349391495</c:v>
                </c:pt>
                <c:pt idx="19669">
                  <c:v>545.6943142826193</c:v>
                </c:pt>
                <c:pt idx="19670">
                  <c:v>657.70491829884588</c:v>
                </c:pt>
                <c:pt idx="19671">
                  <c:v>1013.7789376338472</c:v>
                </c:pt>
                <c:pt idx="19672">
                  <c:v>1123.1974613176055</c:v>
                </c:pt>
                <c:pt idx="19673">
                  <c:v>1010.3968124519046</c:v>
                </c:pt>
                <c:pt idx="19674">
                  <c:v>887.29565631742264</c:v>
                </c:pt>
                <c:pt idx="19675">
                  <c:v>900.39483697213564</c:v>
                </c:pt>
                <c:pt idx="19676">
                  <c:v>946.53056169455408</c:v>
                </c:pt>
                <c:pt idx="19677">
                  <c:v>1184.6940310242126</c:v>
                </c:pt>
                <c:pt idx="19678">
                  <c:v>1195.3925636649469</c:v>
                </c:pt>
                <c:pt idx="19679">
                  <c:v>962.58586889388425</c:v>
                </c:pt>
                <c:pt idx="19680">
                  <c:v>1018.003686271886</c:v>
                </c:pt>
                <c:pt idx="19681">
                  <c:v>814.23039527368621</c:v>
                </c:pt>
                <c:pt idx="19682">
                  <c:v>727.44999353001117</c:v>
                </c:pt>
                <c:pt idx="19683">
                  <c:v>620.06730937492398</c:v>
                </c:pt>
                <c:pt idx="19684">
                  <c:v>627.968949000409</c:v>
                </c:pt>
                <c:pt idx="19685">
                  <c:v>522.81663319858546</c:v>
                </c:pt>
                <c:pt idx="19686">
                  <c:v>489.34271391075498</c:v>
                </c:pt>
                <c:pt idx="19687">
                  <c:v>556.85597699833841</c:v>
                </c:pt>
                <c:pt idx="19688">
                  <c:v>524.81838605637745</c:v>
                </c:pt>
                <c:pt idx="19689">
                  <c:v>415.51049902973529</c:v>
                </c:pt>
                <c:pt idx="19690">
                  <c:v>475.06288177283403</c:v>
                </c:pt>
                <c:pt idx="19691">
                  <c:v>482.85217354800841</c:v>
                </c:pt>
                <c:pt idx="19692">
                  <c:v>422.46338799763055</c:v>
                </c:pt>
                <c:pt idx="19693">
                  <c:v>573.78424086197447</c:v>
                </c:pt>
                <c:pt idx="19694">
                  <c:v>658.040779548096</c:v>
                </c:pt>
                <c:pt idx="19695">
                  <c:v>503.06602362893909</c:v>
                </c:pt>
                <c:pt idx="19696">
                  <c:v>447.84705152062304</c:v>
                </c:pt>
                <c:pt idx="19697">
                  <c:v>544.57354793695208</c:v>
                </c:pt>
                <c:pt idx="19698">
                  <c:v>571.17844709427209</c:v>
                </c:pt>
                <c:pt idx="19699">
                  <c:v>583.88183743438299</c:v>
                </c:pt>
                <c:pt idx="19700">
                  <c:v>625.85027185773106</c:v>
                </c:pt>
                <c:pt idx="19701">
                  <c:v>508.23549959041401</c:v>
                </c:pt>
                <c:pt idx="19702">
                  <c:v>610.84114315178056</c:v>
                </c:pt>
                <c:pt idx="19703">
                  <c:v>658.83163132957088</c:v>
                </c:pt>
                <c:pt idx="19704">
                  <c:v>543.22712484945987</c:v>
                </c:pt>
                <c:pt idx="19705">
                  <c:v>471.954314199343</c:v>
                </c:pt>
                <c:pt idx="19706">
                  <c:v>462.28859029763908</c:v>
                </c:pt>
                <c:pt idx="19707">
                  <c:v>568.57175190220937</c:v>
                </c:pt>
                <c:pt idx="19708">
                  <c:v>627.6618031820035</c:v>
                </c:pt>
                <c:pt idx="19709">
                  <c:v>506.57028635963752</c:v>
                </c:pt>
                <c:pt idx="19710">
                  <c:v>469.60180167168846</c:v>
                </c:pt>
                <c:pt idx="19711">
                  <c:v>433.24163896112151</c:v>
                </c:pt>
                <c:pt idx="19712">
                  <c:v>445.78352448796949</c:v>
                </c:pt>
                <c:pt idx="19713">
                  <c:v>470.11195104752539</c:v>
                </c:pt>
                <c:pt idx="19714">
                  <c:v>544.90065090975861</c:v>
                </c:pt>
                <c:pt idx="19715">
                  <c:v>656.5761059954026</c:v>
                </c:pt>
                <c:pt idx="19716">
                  <c:v>1069.0758880072776</c:v>
                </c:pt>
                <c:pt idx="19717">
                  <c:v>1090.7237659371615</c:v>
                </c:pt>
                <c:pt idx="19718">
                  <c:v>1094.8158691504632</c:v>
                </c:pt>
                <c:pt idx="19719">
                  <c:v>970.56647496737844</c:v>
                </c:pt>
                <c:pt idx="19720">
                  <c:v>830.32257845630534</c:v>
                </c:pt>
                <c:pt idx="19721">
                  <c:v>753.23317641966901</c:v>
                </c:pt>
                <c:pt idx="19722">
                  <c:v>625.57371528035549</c:v>
                </c:pt>
                <c:pt idx="19723">
                  <c:v>657.1874428691325</c:v>
                </c:pt>
                <c:pt idx="19724">
                  <c:v>589.43931738330946</c:v>
                </c:pt>
                <c:pt idx="19725">
                  <c:v>585.75164740720697</c:v>
                </c:pt>
                <c:pt idx="19726">
                  <c:v>641.39398915440552</c:v>
                </c:pt>
                <c:pt idx="19727">
                  <c:v>741.36252891720665</c:v>
                </c:pt>
                <c:pt idx="19728">
                  <c:v>691.74859539141994</c:v>
                </c:pt>
                <c:pt idx="19729">
                  <c:v>667.79062056832868</c:v>
                </c:pt>
                <c:pt idx="19730">
                  <c:v>632.79581185229097</c:v>
                </c:pt>
                <c:pt idx="19731">
                  <c:v>648.88736926676449</c:v>
                </c:pt>
                <c:pt idx="19732">
                  <c:v>570.42228480245853</c:v>
                </c:pt>
                <c:pt idx="19733">
                  <c:v>501.42749120675643</c:v>
                </c:pt>
                <c:pt idx="19734">
                  <c:v>542.48032939121765</c:v>
                </c:pt>
                <c:pt idx="19735">
                  <c:v>504.27757625244737</c:v>
                </c:pt>
                <c:pt idx="19736">
                  <c:v>458.77828276806929</c:v>
                </c:pt>
                <c:pt idx="19737">
                  <c:v>454.65367988874448</c:v>
                </c:pt>
                <c:pt idx="19738">
                  <c:v>590.53591766245165</c:v>
                </c:pt>
                <c:pt idx="19739">
                  <c:v>525.66166153635277</c:v>
                </c:pt>
                <c:pt idx="19740">
                  <c:v>605.12906087652402</c:v>
                </c:pt>
                <c:pt idx="19741">
                  <c:v>541.68093568329846</c:v>
                </c:pt>
                <c:pt idx="19742">
                  <c:v>487.19304856309901</c:v>
                </c:pt>
                <c:pt idx="19743">
                  <c:v>508.55902188826838</c:v>
                </c:pt>
                <c:pt idx="19744">
                  <c:v>561.58843560153014</c:v>
                </c:pt>
                <c:pt idx="19745">
                  <c:v>625.46324089478287</c:v>
                </c:pt>
                <c:pt idx="19746">
                  <c:v>723.57156736685454</c:v>
                </c:pt>
                <c:pt idx="19747">
                  <c:v>742.16278514414796</c:v>
                </c:pt>
                <c:pt idx="19748">
                  <c:v>721.35108759978846</c:v>
                </c:pt>
                <c:pt idx="19749">
                  <c:v>636.93458461827095</c:v>
                </c:pt>
                <c:pt idx="19750">
                  <c:v>540.46352450167649</c:v>
                </c:pt>
                <c:pt idx="19751">
                  <c:v>471.18599250386251</c:v>
                </c:pt>
                <c:pt idx="19752">
                  <c:v>442.08854654960999</c:v>
                </c:pt>
                <c:pt idx="19753">
                  <c:v>399.06515753840353</c:v>
                </c:pt>
                <c:pt idx="19754">
                  <c:v>462.75257912917414</c:v>
                </c:pt>
                <c:pt idx="19755">
                  <c:v>400.44881394256828</c:v>
                </c:pt>
                <c:pt idx="19756">
                  <c:v>369.71669569682814</c:v>
                </c:pt>
                <c:pt idx="19757">
                  <c:v>450.2838894955363</c:v>
                </c:pt>
                <c:pt idx="19758">
                  <c:v>521.2353495940913</c:v>
                </c:pt>
                <c:pt idx="19759">
                  <c:v>535.12051506849798</c:v>
                </c:pt>
                <c:pt idx="19760">
                  <c:v>629.30001750686449</c:v>
                </c:pt>
                <c:pt idx="19761">
                  <c:v>709.59926461724945</c:v>
                </c:pt>
                <c:pt idx="19762">
                  <c:v>903.14236535759358</c:v>
                </c:pt>
                <c:pt idx="19763">
                  <c:v>691.73969724471249</c:v>
                </c:pt>
                <c:pt idx="19764">
                  <c:v>496.92714784396156</c:v>
                </c:pt>
                <c:pt idx="19765">
                  <c:v>459.37811175541202</c:v>
                </c:pt>
                <c:pt idx="19766">
                  <c:v>475.91018595218901</c:v>
                </c:pt>
                <c:pt idx="19767">
                  <c:v>549.81311238370051</c:v>
                </c:pt>
                <c:pt idx="19768">
                  <c:v>532.12601857576931</c:v>
                </c:pt>
                <c:pt idx="19769">
                  <c:v>580.27354340432123</c:v>
                </c:pt>
                <c:pt idx="19770">
                  <c:v>608.883777589999</c:v>
                </c:pt>
                <c:pt idx="19771">
                  <c:v>512.19539189728107</c:v>
                </c:pt>
                <c:pt idx="19772">
                  <c:v>496.4737965432804</c:v>
                </c:pt>
                <c:pt idx="19773">
                  <c:v>571.53449316350668</c:v>
                </c:pt>
                <c:pt idx="19774">
                  <c:v>689.17836770400606</c:v>
                </c:pt>
                <c:pt idx="19775">
                  <c:v>677.46711483132435</c:v>
                </c:pt>
                <c:pt idx="19776">
                  <c:v>657.21388082607996</c:v>
                </c:pt>
                <c:pt idx="19777">
                  <c:v>660.22397445602996</c:v>
                </c:pt>
                <c:pt idx="19778">
                  <c:v>529.8098521445645</c:v>
                </c:pt>
                <c:pt idx="19779">
                  <c:v>501.461093976146</c:v>
                </c:pt>
                <c:pt idx="19780">
                  <c:v>508.96318084257155</c:v>
                </c:pt>
                <c:pt idx="19781">
                  <c:v>560.90367135564793</c:v>
                </c:pt>
                <c:pt idx="19782">
                  <c:v>505.2826131024969</c:v>
                </c:pt>
                <c:pt idx="19783">
                  <c:v>383.49676161366892</c:v>
                </c:pt>
                <c:pt idx="19784">
                  <c:v>414.38295676748601</c:v>
                </c:pt>
                <c:pt idx="19785">
                  <c:v>419.03415406992292</c:v>
                </c:pt>
                <c:pt idx="19786">
                  <c:v>432.54559754103184</c:v>
                </c:pt>
                <c:pt idx="19787">
                  <c:v>517.04203784780543</c:v>
                </c:pt>
                <c:pt idx="19788">
                  <c:v>649.01428722407968</c:v>
                </c:pt>
                <c:pt idx="19789">
                  <c:v>675.47258840949075</c:v>
                </c:pt>
                <c:pt idx="19790">
                  <c:v>639.57263628357339</c:v>
                </c:pt>
                <c:pt idx="19791">
                  <c:v>665.9740449398389</c:v>
                </c:pt>
                <c:pt idx="19792">
                  <c:v>508.01976789026151</c:v>
                </c:pt>
                <c:pt idx="19793">
                  <c:v>417.71680789298154</c:v>
                </c:pt>
                <c:pt idx="19794">
                  <c:v>431.74936583679846</c:v>
                </c:pt>
                <c:pt idx="19795">
                  <c:v>524.51068246636555</c:v>
                </c:pt>
                <c:pt idx="19796">
                  <c:v>656.38580791741197</c:v>
                </c:pt>
                <c:pt idx="19797">
                  <c:v>663.03642187997298</c:v>
                </c:pt>
                <c:pt idx="19798">
                  <c:v>603.87854244874393</c:v>
                </c:pt>
                <c:pt idx="19799">
                  <c:v>436.91562815749757</c:v>
                </c:pt>
                <c:pt idx="19800">
                  <c:v>455.99051086267281</c:v>
                </c:pt>
                <c:pt idx="19801">
                  <c:v>476.51017075102561</c:v>
                </c:pt>
                <c:pt idx="19802">
                  <c:v>421.26659037712824</c:v>
                </c:pt>
                <c:pt idx="19803">
                  <c:v>413.27230598224742</c:v>
                </c:pt>
                <c:pt idx="19804">
                  <c:v>409.89366077143632</c:v>
                </c:pt>
                <c:pt idx="19805">
                  <c:v>383.67156857528198</c:v>
                </c:pt>
                <c:pt idx="19806">
                  <c:v>502.56224620960995</c:v>
                </c:pt>
                <c:pt idx="19807">
                  <c:v>557.0316038598055</c:v>
                </c:pt>
                <c:pt idx="19808">
                  <c:v>737.15630393091726</c:v>
                </c:pt>
                <c:pt idx="19809">
                  <c:v>1199.9855418423947</c:v>
                </c:pt>
                <c:pt idx="19810">
                  <c:v>1946.411869044138</c:v>
                </c:pt>
                <c:pt idx="19811">
                  <c:v>2543.3894912819624</c:v>
                </c:pt>
                <c:pt idx="19812">
                  <c:v>2336.1697713826752</c:v>
                </c:pt>
                <c:pt idx="19813">
                  <c:v>1679.525931837095</c:v>
                </c:pt>
                <c:pt idx="19814">
                  <c:v>1048.5780477112444</c:v>
                </c:pt>
                <c:pt idx="19815">
                  <c:v>754.24816929767871</c:v>
                </c:pt>
                <c:pt idx="19816">
                  <c:v>613.65099291973206</c:v>
                </c:pt>
                <c:pt idx="19817">
                  <c:v>713.03147529961052</c:v>
                </c:pt>
                <c:pt idx="19818">
                  <c:v>741.1774700106796</c:v>
                </c:pt>
                <c:pt idx="19819">
                  <c:v>566.56483109192095</c:v>
                </c:pt>
                <c:pt idx="19820">
                  <c:v>599.38410554277755</c:v>
                </c:pt>
                <c:pt idx="19821">
                  <c:v>666.84832518196652</c:v>
                </c:pt>
                <c:pt idx="19822">
                  <c:v>1019.4413160477991</c:v>
                </c:pt>
                <c:pt idx="19823">
                  <c:v>1418.4511591015892</c:v>
                </c:pt>
                <c:pt idx="19824">
                  <c:v>1711.8736556942579</c:v>
                </c:pt>
                <c:pt idx="19825">
                  <c:v>1550.2288636549024</c:v>
                </c:pt>
                <c:pt idx="19826">
                  <c:v>1251.0572070894279</c:v>
                </c:pt>
                <c:pt idx="19827">
                  <c:v>789.98443231930594</c:v>
                </c:pt>
                <c:pt idx="19828">
                  <c:v>607.83152921808903</c:v>
                </c:pt>
                <c:pt idx="19829">
                  <c:v>436.84142077497984</c:v>
                </c:pt>
                <c:pt idx="19830">
                  <c:v>398.82126732297348</c:v>
                </c:pt>
                <c:pt idx="19831">
                  <c:v>369.21961564920349</c:v>
                </c:pt>
                <c:pt idx="19832">
                  <c:v>376.34352771308551</c:v>
                </c:pt>
                <c:pt idx="19833">
                  <c:v>486.44960100830656</c:v>
                </c:pt>
                <c:pt idx="19834">
                  <c:v>499.0206979712716</c:v>
                </c:pt>
                <c:pt idx="19835">
                  <c:v>485.68643287683398</c:v>
                </c:pt>
                <c:pt idx="19836">
                  <c:v>478.49527174584256</c:v>
                </c:pt>
                <c:pt idx="19837">
                  <c:v>473.88039266801877</c:v>
                </c:pt>
                <c:pt idx="19838">
                  <c:v>395.35875095614045</c:v>
                </c:pt>
                <c:pt idx="19839">
                  <c:v>395.81213199562598</c:v>
                </c:pt>
                <c:pt idx="19840">
                  <c:v>329.45740146539782</c:v>
                </c:pt>
                <c:pt idx="19841">
                  <c:v>411.86333181412448</c:v>
                </c:pt>
                <c:pt idx="19842">
                  <c:v>529.64330185906658</c:v>
                </c:pt>
                <c:pt idx="19843">
                  <c:v>543.14174070374929</c:v>
                </c:pt>
                <c:pt idx="19844">
                  <c:v>535.16867339216708</c:v>
                </c:pt>
                <c:pt idx="19845">
                  <c:v>532.3779350599815</c:v>
                </c:pt>
                <c:pt idx="19846">
                  <c:v>601.60982678031246</c:v>
                </c:pt>
                <c:pt idx="19847">
                  <c:v>736.80378350304795</c:v>
                </c:pt>
                <c:pt idx="19848">
                  <c:v>675.57862198578891</c:v>
                </c:pt>
                <c:pt idx="19849">
                  <c:v>620.17557752878315</c:v>
                </c:pt>
                <c:pt idx="19850">
                  <c:v>555.06624983663494</c:v>
                </c:pt>
                <c:pt idx="19851">
                  <c:v>479.05829549219953</c:v>
                </c:pt>
                <c:pt idx="19852">
                  <c:v>587.94424222510554</c:v>
                </c:pt>
                <c:pt idx="19853">
                  <c:v>772.26453539984129</c:v>
                </c:pt>
                <c:pt idx="19854">
                  <c:v>810.75777943094704</c:v>
                </c:pt>
                <c:pt idx="19855">
                  <c:v>1183.8195405149945</c:v>
                </c:pt>
                <c:pt idx="19856">
                  <c:v>1597.0247395315369</c:v>
                </c:pt>
                <c:pt idx="19857">
                  <c:v>1740.4639254357867</c:v>
                </c:pt>
                <c:pt idx="19858">
                  <c:v>1517.6005895459966</c:v>
                </c:pt>
                <c:pt idx="19859">
                  <c:v>1406.6659309961437</c:v>
                </c:pt>
                <c:pt idx="19860">
                  <c:v>1259.0126781686781</c:v>
                </c:pt>
                <c:pt idx="19861">
                  <c:v>1325.4979090655675</c:v>
                </c:pt>
                <c:pt idx="19862">
                  <c:v>1615.2313441948181</c:v>
                </c:pt>
                <c:pt idx="19863">
                  <c:v>2240.7828984019106</c:v>
                </c:pt>
                <c:pt idx="19864">
                  <c:v>3041.2014207460666</c:v>
                </c:pt>
                <c:pt idx="19865">
                  <c:v>4489.8509851105036</c:v>
                </c:pt>
                <c:pt idx="19866">
                  <c:v>6111.2263822053201</c:v>
                </c:pt>
                <c:pt idx="19867">
                  <c:v>8234.0080544871707</c:v>
                </c:pt>
                <c:pt idx="19868">
                  <c:v>9182.0075497097059</c:v>
                </c:pt>
                <c:pt idx="19869">
                  <c:v>8727.8727369717544</c:v>
                </c:pt>
                <c:pt idx="19870">
                  <c:v>8814.5443542157391</c:v>
                </c:pt>
                <c:pt idx="19871">
                  <c:v>8367.4544182582504</c:v>
                </c:pt>
                <c:pt idx="19872">
                  <c:v>8124.9809205249358</c:v>
                </c:pt>
                <c:pt idx="19873">
                  <c:v>8276.320952074384</c:v>
                </c:pt>
                <c:pt idx="19874">
                  <c:v>7827.9245679195083</c:v>
                </c:pt>
                <c:pt idx="19875">
                  <c:v>6638.3728958439769</c:v>
                </c:pt>
                <c:pt idx="19876">
                  <c:v>4846.4163719403969</c:v>
                </c:pt>
                <c:pt idx="19877">
                  <c:v>3564.9879583659799</c:v>
                </c:pt>
                <c:pt idx="19878">
                  <c:v>2967.2027670874404</c:v>
                </c:pt>
                <c:pt idx="19879">
                  <c:v>2123.4176965485035</c:v>
                </c:pt>
                <c:pt idx="19880">
                  <c:v>1608.4717713277462</c:v>
                </c:pt>
                <c:pt idx="19881">
                  <c:v>1607.3733263416736</c:v>
                </c:pt>
                <c:pt idx="19882">
                  <c:v>1661.4390001112508</c:v>
                </c:pt>
                <c:pt idx="19883">
                  <c:v>1726.0806309999705</c:v>
                </c:pt>
                <c:pt idx="19884">
                  <c:v>1504.3105357672976</c:v>
                </c:pt>
                <c:pt idx="19885">
                  <c:v>1180.210334467585</c:v>
                </c:pt>
                <c:pt idx="19886">
                  <c:v>1515.9509456618291</c:v>
                </c:pt>
                <c:pt idx="19887">
                  <c:v>2023.9348753575855</c:v>
                </c:pt>
                <c:pt idx="19888">
                  <c:v>2263.8109303804945</c:v>
                </c:pt>
                <c:pt idx="19889">
                  <c:v>2169.7296835423949</c:v>
                </c:pt>
                <c:pt idx="19890">
                  <c:v>1712.5979168751135</c:v>
                </c:pt>
                <c:pt idx="19891">
                  <c:v>1475.8840575040153</c:v>
                </c:pt>
                <c:pt idx="19892">
                  <c:v>1322.1585956617403</c:v>
                </c:pt>
                <c:pt idx="19893">
                  <c:v>1336.9372602617702</c:v>
                </c:pt>
                <c:pt idx="19894">
                  <c:v>1204.3702365525546</c:v>
                </c:pt>
                <c:pt idx="19895">
                  <c:v>995.80298528909861</c:v>
                </c:pt>
                <c:pt idx="19896">
                  <c:v>991.37759713589844</c:v>
                </c:pt>
                <c:pt idx="19897">
                  <c:v>1048.4082426069588</c:v>
                </c:pt>
                <c:pt idx="19898">
                  <c:v>1129.071111897938</c:v>
                </c:pt>
                <c:pt idx="19899">
                  <c:v>1322.6484733193897</c:v>
                </c:pt>
                <c:pt idx="19900">
                  <c:v>1355.0094996288387</c:v>
                </c:pt>
                <c:pt idx="19901">
                  <c:v>1277.0481941982166</c:v>
                </c:pt>
                <c:pt idx="19902">
                  <c:v>1115.219521455426</c:v>
                </c:pt>
                <c:pt idx="19903">
                  <c:v>1047.001765721727</c:v>
                </c:pt>
                <c:pt idx="19904">
                  <c:v>1029.4175346787138</c:v>
                </c:pt>
                <c:pt idx="19905">
                  <c:v>1004.7400155325811</c:v>
                </c:pt>
                <c:pt idx="19906">
                  <c:v>936.88160256382946</c:v>
                </c:pt>
                <c:pt idx="19907">
                  <c:v>953.09685415935542</c:v>
                </c:pt>
                <c:pt idx="19908">
                  <c:v>844.97848109535641</c:v>
                </c:pt>
                <c:pt idx="19909">
                  <c:v>974.26590766834852</c:v>
                </c:pt>
                <c:pt idx="19910">
                  <c:v>1109.6782993511993</c:v>
                </c:pt>
                <c:pt idx="19911">
                  <c:v>878.52577737330307</c:v>
                </c:pt>
                <c:pt idx="19912">
                  <c:v>761.57374499914192</c:v>
                </c:pt>
                <c:pt idx="19913">
                  <c:v>722.32421076111746</c:v>
                </c:pt>
                <c:pt idx="19914">
                  <c:v>735.84858299213897</c:v>
                </c:pt>
                <c:pt idx="19915">
                  <c:v>669.46016753958361</c:v>
                </c:pt>
                <c:pt idx="19916">
                  <c:v>703.40474021313116</c:v>
                </c:pt>
                <c:pt idx="19917">
                  <c:v>732.87947505565751</c:v>
                </c:pt>
                <c:pt idx="19918">
                  <c:v>794.12654369187601</c:v>
                </c:pt>
                <c:pt idx="19919">
                  <c:v>783.47153766562656</c:v>
                </c:pt>
                <c:pt idx="19920">
                  <c:v>930.73962755957803</c:v>
                </c:pt>
                <c:pt idx="19921">
                  <c:v>975.26048132001745</c:v>
                </c:pt>
                <c:pt idx="19922">
                  <c:v>949.5672660379571</c:v>
                </c:pt>
                <c:pt idx="19923">
                  <c:v>852.41977248594014</c:v>
                </c:pt>
                <c:pt idx="19924">
                  <c:v>886.34338999108581</c:v>
                </c:pt>
                <c:pt idx="19925">
                  <c:v>745.86829284607757</c:v>
                </c:pt>
                <c:pt idx="19926">
                  <c:v>633.71643949316604</c:v>
                </c:pt>
                <c:pt idx="19927">
                  <c:v>695.0873208237814</c:v>
                </c:pt>
                <c:pt idx="19928">
                  <c:v>626.4763222386814</c:v>
                </c:pt>
                <c:pt idx="19929">
                  <c:v>664.77819204173511</c:v>
                </c:pt>
                <c:pt idx="19930">
                  <c:v>679.06937940958403</c:v>
                </c:pt>
                <c:pt idx="19931">
                  <c:v>652.62810867031862</c:v>
                </c:pt>
                <c:pt idx="19932">
                  <c:v>651.64912812826151</c:v>
                </c:pt>
                <c:pt idx="19933">
                  <c:v>573.38754865392707</c:v>
                </c:pt>
                <c:pt idx="19934">
                  <c:v>735.00010776288298</c:v>
                </c:pt>
                <c:pt idx="19935">
                  <c:v>871.18220815996574</c:v>
                </c:pt>
                <c:pt idx="19936">
                  <c:v>871.17043015395734</c:v>
                </c:pt>
                <c:pt idx="19937">
                  <c:v>773.2700532860091</c:v>
                </c:pt>
                <c:pt idx="19938">
                  <c:v>751.62737369013496</c:v>
                </c:pt>
                <c:pt idx="19939">
                  <c:v>633.85907749687192</c:v>
                </c:pt>
                <c:pt idx="19940">
                  <c:v>741.23106576822397</c:v>
                </c:pt>
                <c:pt idx="19941">
                  <c:v>808.77539344057084</c:v>
                </c:pt>
                <c:pt idx="19942">
                  <c:v>924.35247095741909</c:v>
                </c:pt>
                <c:pt idx="19943">
                  <c:v>894.11787749211794</c:v>
                </c:pt>
                <c:pt idx="19944">
                  <c:v>1066.0259119059424</c:v>
                </c:pt>
                <c:pt idx="19945">
                  <c:v>1267.8313925832929</c:v>
                </c:pt>
                <c:pt idx="19946">
                  <c:v>1305.3691098228628</c:v>
                </c:pt>
                <c:pt idx="19947">
                  <c:v>1211.5306192676592</c:v>
                </c:pt>
                <c:pt idx="19948">
                  <c:v>1126.4630677069504</c:v>
                </c:pt>
                <c:pt idx="19949">
                  <c:v>959.5727744766906</c:v>
                </c:pt>
                <c:pt idx="19950">
                  <c:v>898.55878944756535</c:v>
                </c:pt>
                <c:pt idx="19951">
                  <c:v>748.4743873456481</c:v>
                </c:pt>
                <c:pt idx="19952">
                  <c:v>687.28964806366287</c:v>
                </c:pt>
                <c:pt idx="19953">
                  <c:v>778.84050612526357</c:v>
                </c:pt>
                <c:pt idx="19954">
                  <c:v>794.61747141166484</c:v>
                </c:pt>
                <c:pt idx="19955">
                  <c:v>684.86742271095011</c:v>
                </c:pt>
                <c:pt idx="19956">
                  <c:v>698.97184847213123</c:v>
                </c:pt>
                <c:pt idx="19957">
                  <c:v>713.19193034841851</c:v>
                </c:pt>
                <c:pt idx="19958">
                  <c:v>766.28699456689799</c:v>
                </c:pt>
                <c:pt idx="19959">
                  <c:v>631.33633147279693</c:v>
                </c:pt>
                <c:pt idx="19960">
                  <c:v>559.33767707160791</c:v>
                </c:pt>
                <c:pt idx="19961">
                  <c:v>608.18891161517843</c:v>
                </c:pt>
                <c:pt idx="19962">
                  <c:v>699.58355674414577</c:v>
                </c:pt>
                <c:pt idx="19963">
                  <c:v>908.0470872783751</c:v>
                </c:pt>
                <c:pt idx="19964">
                  <c:v>990.8368442363153</c:v>
                </c:pt>
                <c:pt idx="19965">
                  <c:v>1002.998950353766</c:v>
                </c:pt>
                <c:pt idx="19966">
                  <c:v>929.07038927317626</c:v>
                </c:pt>
                <c:pt idx="19967">
                  <c:v>858.12681773066038</c:v>
                </c:pt>
                <c:pt idx="19968">
                  <c:v>958.2879993137376</c:v>
                </c:pt>
                <c:pt idx="19969">
                  <c:v>930.37524488576105</c:v>
                </c:pt>
                <c:pt idx="19970">
                  <c:v>811.97166582636896</c:v>
                </c:pt>
                <c:pt idx="19971">
                  <c:v>690.15233438716302</c:v>
                </c:pt>
                <c:pt idx="19972">
                  <c:v>522.63996187004909</c:v>
                </c:pt>
                <c:pt idx="19973">
                  <c:v>459.89196185131993</c:v>
                </c:pt>
                <c:pt idx="19974">
                  <c:v>444.5290270501585</c:v>
                </c:pt>
                <c:pt idx="19975">
                  <c:v>473.38902694145753</c:v>
                </c:pt>
                <c:pt idx="19976">
                  <c:v>578.56254584914404</c:v>
                </c:pt>
                <c:pt idx="19977">
                  <c:v>587.85374454232385</c:v>
                </c:pt>
                <c:pt idx="19978">
                  <c:v>634.07930516619797</c:v>
                </c:pt>
                <c:pt idx="19979">
                  <c:v>568.56160156669898</c:v>
                </c:pt>
                <c:pt idx="19980">
                  <c:v>414.8025828381621</c:v>
                </c:pt>
                <c:pt idx="19981">
                  <c:v>429.52499406413642</c:v>
                </c:pt>
                <c:pt idx="19982">
                  <c:v>612.07621669531318</c:v>
                </c:pt>
                <c:pt idx="19983">
                  <c:v>656.67922933402747</c:v>
                </c:pt>
                <c:pt idx="19984">
                  <c:v>563.07557113209555</c:v>
                </c:pt>
                <c:pt idx="19985">
                  <c:v>551.11213063797106</c:v>
                </c:pt>
                <c:pt idx="19986">
                  <c:v>696.72414385547347</c:v>
                </c:pt>
                <c:pt idx="19987">
                  <c:v>839.02172622298747</c:v>
                </c:pt>
                <c:pt idx="19988">
                  <c:v>1115.7405499042532</c:v>
                </c:pt>
                <c:pt idx="19989">
                  <c:v>1471.7589870420165</c:v>
                </c:pt>
                <c:pt idx="19990">
                  <c:v>1405.5171779620268</c:v>
                </c:pt>
                <c:pt idx="19991">
                  <c:v>1135.3207093369326</c:v>
                </c:pt>
                <c:pt idx="19992">
                  <c:v>917.37626896931329</c:v>
                </c:pt>
                <c:pt idx="19993">
                  <c:v>810.01237862622588</c:v>
                </c:pt>
                <c:pt idx="19994">
                  <c:v>907.39790798991817</c:v>
                </c:pt>
                <c:pt idx="19995">
                  <c:v>846.11057757699655</c:v>
                </c:pt>
                <c:pt idx="19996">
                  <c:v>905.76227048768033</c:v>
                </c:pt>
                <c:pt idx="19997">
                  <c:v>895.89168399113748</c:v>
                </c:pt>
                <c:pt idx="19998">
                  <c:v>840.4989383953905</c:v>
                </c:pt>
                <c:pt idx="19999">
                  <c:v>830.10388326794907</c:v>
                </c:pt>
                <c:pt idx="20000">
                  <c:v>875.47187218381509</c:v>
                </c:pt>
                <c:pt idx="20001">
                  <c:v>866.54882130689225</c:v>
                </c:pt>
                <c:pt idx="20002">
                  <c:v>919.86228892882696</c:v>
                </c:pt>
                <c:pt idx="20003">
                  <c:v>933.98123720492401</c:v>
                </c:pt>
                <c:pt idx="20004">
                  <c:v>931.43806644201391</c:v>
                </c:pt>
                <c:pt idx="20005">
                  <c:v>707.46405461189863</c:v>
                </c:pt>
                <c:pt idx="20006">
                  <c:v>693.71486961567791</c:v>
                </c:pt>
                <c:pt idx="20007">
                  <c:v>687.21389813876817</c:v>
                </c:pt>
                <c:pt idx="20008">
                  <c:v>668.78077680552497</c:v>
                </c:pt>
                <c:pt idx="20009">
                  <c:v>512.70021686910411</c:v>
                </c:pt>
                <c:pt idx="20010">
                  <c:v>503.90507287640651</c:v>
                </c:pt>
                <c:pt idx="20011">
                  <c:v>524.62974888414442</c:v>
                </c:pt>
                <c:pt idx="20012">
                  <c:v>467.99408039499747</c:v>
                </c:pt>
                <c:pt idx="20013">
                  <c:v>489.84707292808707</c:v>
                </c:pt>
                <c:pt idx="20014">
                  <c:v>549.55528313436923</c:v>
                </c:pt>
                <c:pt idx="20015">
                  <c:v>534.39866979955104</c:v>
                </c:pt>
                <c:pt idx="20016">
                  <c:v>503.1717390552497</c:v>
                </c:pt>
                <c:pt idx="20017">
                  <c:v>629.04324956919731</c:v>
                </c:pt>
                <c:pt idx="20018">
                  <c:v>681.79106034197218</c:v>
                </c:pt>
                <c:pt idx="20019">
                  <c:v>871.00285429771429</c:v>
                </c:pt>
                <c:pt idx="20020">
                  <c:v>826.66421382445697</c:v>
                </c:pt>
                <c:pt idx="20021">
                  <c:v>807.68763157255944</c:v>
                </c:pt>
                <c:pt idx="20022">
                  <c:v>768.88347638956202</c:v>
                </c:pt>
                <c:pt idx="20023">
                  <c:v>758.91907656998444</c:v>
                </c:pt>
                <c:pt idx="20024">
                  <c:v>949.17954252120217</c:v>
                </c:pt>
                <c:pt idx="20025">
                  <c:v>1295.1049039742802</c:v>
                </c:pt>
                <c:pt idx="20026">
                  <c:v>1730.1931183672946</c:v>
                </c:pt>
                <c:pt idx="20027">
                  <c:v>1534.7019635054098</c:v>
                </c:pt>
                <c:pt idx="20028">
                  <c:v>1394.8181364740333</c:v>
                </c:pt>
                <c:pt idx="20029">
                  <c:v>1059.6551315239208</c:v>
                </c:pt>
                <c:pt idx="20030">
                  <c:v>809.46377105483623</c:v>
                </c:pt>
                <c:pt idx="20031">
                  <c:v>938.54775268988146</c:v>
                </c:pt>
                <c:pt idx="20032">
                  <c:v>995.42579265036454</c:v>
                </c:pt>
                <c:pt idx="20033">
                  <c:v>959.53903670328145</c:v>
                </c:pt>
                <c:pt idx="20034">
                  <c:v>745.65420290898965</c:v>
                </c:pt>
                <c:pt idx="20035">
                  <c:v>717.20632083205408</c:v>
                </c:pt>
                <c:pt idx="20036">
                  <c:v>723.74214012735899</c:v>
                </c:pt>
                <c:pt idx="20037">
                  <c:v>593.33136379169503</c:v>
                </c:pt>
                <c:pt idx="20038">
                  <c:v>438.86609430839951</c:v>
                </c:pt>
                <c:pt idx="20039">
                  <c:v>491.72376310616289</c:v>
                </c:pt>
                <c:pt idx="20040">
                  <c:v>507.50819579535556</c:v>
                </c:pt>
                <c:pt idx="20041">
                  <c:v>562.31528309958583</c:v>
                </c:pt>
                <c:pt idx="20042">
                  <c:v>728.83490221492298</c:v>
                </c:pt>
                <c:pt idx="20043">
                  <c:v>815.410629060411</c:v>
                </c:pt>
                <c:pt idx="20044">
                  <c:v>759.07956090948437</c:v>
                </c:pt>
                <c:pt idx="20045">
                  <c:v>679.85439696099957</c:v>
                </c:pt>
                <c:pt idx="20046">
                  <c:v>657.39502273750645</c:v>
                </c:pt>
                <c:pt idx="20047">
                  <c:v>590.93275449094301</c:v>
                </c:pt>
                <c:pt idx="20048">
                  <c:v>605.22214680594607</c:v>
                </c:pt>
                <c:pt idx="20049">
                  <c:v>618.61955485509213</c:v>
                </c:pt>
                <c:pt idx="20050">
                  <c:v>770.33485824272145</c:v>
                </c:pt>
                <c:pt idx="20051">
                  <c:v>857.47626636092537</c:v>
                </c:pt>
                <c:pt idx="20052">
                  <c:v>797.56897318295353</c:v>
                </c:pt>
                <c:pt idx="20053">
                  <c:v>832.14173866268243</c:v>
                </c:pt>
                <c:pt idx="20054">
                  <c:v>994.28400070286045</c:v>
                </c:pt>
                <c:pt idx="20055">
                  <c:v>1103.217139707805</c:v>
                </c:pt>
                <c:pt idx="20056">
                  <c:v>1151.5106673970172</c:v>
                </c:pt>
                <c:pt idx="20057">
                  <c:v>953.93697185515407</c:v>
                </c:pt>
                <c:pt idx="20058">
                  <c:v>727.33877349362956</c:v>
                </c:pt>
                <c:pt idx="20059">
                  <c:v>765.61173478298451</c:v>
                </c:pt>
                <c:pt idx="20060">
                  <c:v>857.12560680885451</c:v>
                </c:pt>
                <c:pt idx="20061">
                  <c:v>831.77904793850144</c:v>
                </c:pt>
                <c:pt idx="20062">
                  <c:v>739.10974607237893</c:v>
                </c:pt>
                <c:pt idx="20063">
                  <c:v>741.44589650371245</c:v>
                </c:pt>
                <c:pt idx="20064">
                  <c:v>770.94044450816</c:v>
                </c:pt>
                <c:pt idx="20065">
                  <c:v>738.77046481163109</c:v>
                </c:pt>
                <c:pt idx="20066">
                  <c:v>596.26316856765663</c:v>
                </c:pt>
                <c:pt idx="20067">
                  <c:v>596.51979618026462</c:v>
                </c:pt>
                <c:pt idx="20068">
                  <c:v>576.23885308607055</c:v>
                </c:pt>
                <c:pt idx="20069">
                  <c:v>604.76676362296996</c:v>
                </c:pt>
                <c:pt idx="20070">
                  <c:v>523.36952888128462</c:v>
                </c:pt>
                <c:pt idx="20071">
                  <c:v>487.81488478050107</c:v>
                </c:pt>
                <c:pt idx="20072">
                  <c:v>553.96792679121313</c:v>
                </c:pt>
                <c:pt idx="20073">
                  <c:v>499.83674347967496</c:v>
                </c:pt>
                <c:pt idx="20074">
                  <c:v>495.15588235032402</c:v>
                </c:pt>
                <c:pt idx="20075">
                  <c:v>484.84603251488704</c:v>
                </c:pt>
                <c:pt idx="20076">
                  <c:v>537.85227066672348</c:v>
                </c:pt>
                <c:pt idx="20077">
                  <c:v>476.89479905690553</c:v>
                </c:pt>
                <c:pt idx="20078">
                  <c:v>440.63820448474246</c:v>
                </c:pt>
                <c:pt idx="20079">
                  <c:v>474.66436934613751</c:v>
                </c:pt>
                <c:pt idx="20080">
                  <c:v>489.79128049990749</c:v>
                </c:pt>
                <c:pt idx="20081">
                  <c:v>571.89703880753598</c:v>
                </c:pt>
                <c:pt idx="20082">
                  <c:v>554.91036166220908</c:v>
                </c:pt>
                <c:pt idx="20083">
                  <c:v>493.53758617677505</c:v>
                </c:pt>
                <c:pt idx="20084">
                  <c:v>677.25007987076572</c:v>
                </c:pt>
                <c:pt idx="20085">
                  <c:v>889.04817548403241</c:v>
                </c:pt>
                <c:pt idx="20086">
                  <c:v>801.56723490411548</c:v>
                </c:pt>
                <c:pt idx="20087">
                  <c:v>776.27708279846695</c:v>
                </c:pt>
                <c:pt idx="20088">
                  <c:v>715.76138060742096</c:v>
                </c:pt>
                <c:pt idx="20089">
                  <c:v>730.63003081741249</c:v>
                </c:pt>
                <c:pt idx="20090">
                  <c:v>727.45713822900518</c:v>
                </c:pt>
                <c:pt idx="20091">
                  <c:v>721.34602193108014</c:v>
                </c:pt>
                <c:pt idx="20092">
                  <c:v>721.21601711087237</c:v>
                </c:pt>
                <c:pt idx="20093">
                  <c:v>735.16839975964513</c:v>
                </c:pt>
                <c:pt idx="20094">
                  <c:v>761.26883698876395</c:v>
                </c:pt>
                <c:pt idx="20095">
                  <c:v>776.88847035817548</c:v>
                </c:pt>
                <c:pt idx="20096">
                  <c:v>854.94561749809714</c:v>
                </c:pt>
                <c:pt idx="20097">
                  <c:v>851.09581823939266</c:v>
                </c:pt>
                <c:pt idx="20098">
                  <c:v>789.88028646188252</c:v>
                </c:pt>
                <c:pt idx="20099">
                  <c:v>680.0347838823493</c:v>
                </c:pt>
                <c:pt idx="20100">
                  <c:v>614.28374306644491</c:v>
                </c:pt>
                <c:pt idx="20101">
                  <c:v>584.26677558154358</c:v>
                </c:pt>
                <c:pt idx="20102">
                  <c:v>609.81099885440949</c:v>
                </c:pt>
                <c:pt idx="20103">
                  <c:v>543.15761732260898</c:v>
                </c:pt>
                <c:pt idx="20104">
                  <c:v>587.59810270693663</c:v>
                </c:pt>
                <c:pt idx="20105">
                  <c:v>629.25395730753496</c:v>
                </c:pt>
                <c:pt idx="20106">
                  <c:v>601.03927112129236</c:v>
                </c:pt>
                <c:pt idx="20107">
                  <c:v>699.57613087507855</c:v>
                </c:pt>
                <c:pt idx="20108">
                  <c:v>685.33870269942861</c:v>
                </c:pt>
                <c:pt idx="20109">
                  <c:v>570.56513415067889</c:v>
                </c:pt>
                <c:pt idx="20110">
                  <c:v>549.77429122710953</c:v>
                </c:pt>
                <c:pt idx="20111">
                  <c:v>586.85640932691638</c:v>
                </c:pt>
                <c:pt idx="20112">
                  <c:v>714.38961056614039</c:v>
                </c:pt>
                <c:pt idx="20113">
                  <c:v>805.18497506066194</c:v>
                </c:pt>
                <c:pt idx="20114">
                  <c:v>950.01315221253572</c:v>
                </c:pt>
                <c:pt idx="20115">
                  <c:v>1062.3973837008655</c:v>
                </c:pt>
                <c:pt idx="20116">
                  <c:v>740.19655891367347</c:v>
                </c:pt>
                <c:pt idx="20117">
                  <c:v>699.27647234528672</c:v>
                </c:pt>
                <c:pt idx="20118">
                  <c:v>735.51009096141854</c:v>
                </c:pt>
                <c:pt idx="20119">
                  <c:v>622.85871568961704</c:v>
                </c:pt>
                <c:pt idx="20120">
                  <c:v>584.50731200119549</c:v>
                </c:pt>
                <c:pt idx="20121">
                  <c:v>614.98082347145203</c:v>
                </c:pt>
                <c:pt idx="20122">
                  <c:v>619.90527526220467</c:v>
                </c:pt>
                <c:pt idx="20123">
                  <c:v>649.64575316739854</c:v>
                </c:pt>
                <c:pt idx="20124">
                  <c:v>628.29916509092106</c:v>
                </c:pt>
                <c:pt idx="20125">
                  <c:v>689.64173741044294</c:v>
                </c:pt>
                <c:pt idx="20126">
                  <c:v>774.11271061608954</c:v>
                </c:pt>
                <c:pt idx="20127">
                  <c:v>992.58858315153122</c:v>
                </c:pt>
                <c:pt idx="20128">
                  <c:v>932.57142061426146</c:v>
                </c:pt>
                <c:pt idx="20129">
                  <c:v>1060.250737067824</c:v>
                </c:pt>
                <c:pt idx="20130">
                  <c:v>1144.4355972703459</c:v>
                </c:pt>
                <c:pt idx="20131">
                  <c:v>1143.1710980633848</c:v>
                </c:pt>
                <c:pt idx="20132">
                  <c:v>1281.2912862712826</c:v>
                </c:pt>
                <c:pt idx="20133">
                  <c:v>1715.5855271100413</c:v>
                </c:pt>
                <c:pt idx="20134">
                  <c:v>2381.4055665330607</c:v>
                </c:pt>
                <c:pt idx="20135">
                  <c:v>2613.9122436445</c:v>
                </c:pt>
                <c:pt idx="20136">
                  <c:v>2401.9174826107824</c:v>
                </c:pt>
                <c:pt idx="20137">
                  <c:v>1892.564954649625</c:v>
                </c:pt>
                <c:pt idx="20138">
                  <c:v>1436.4339457175893</c:v>
                </c:pt>
                <c:pt idx="20139">
                  <c:v>988.69058429297149</c:v>
                </c:pt>
                <c:pt idx="20140">
                  <c:v>891.22617817122102</c:v>
                </c:pt>
                <c:pt idx="20141">
                  <c:v>781.99186878357909</c:v>
                </c:pt>
                <c:pt idx="20142">
                  <c:v>760.62196134109809</c:v>
                </c:pt>
                <c:pt idx="20143">
                  <c:v>691.78182543113735</c:v>
                </c:pt>
                <c:pt idx="20144">
                  <c:v>708.15513912184849</c:v>
                </c:pt>
                <c:pt idx="20145">
                  <c:v>781.380819129359</c:v>
                </c:pt>
                <c:pt idx="20146">
                  <c:v>794.70455568538114</c:v>
                </c:pt>
                <c:pt idx="20147">
                  <c:v>641.59142579984291</c:v>
                </c:pt>
                <c:pt idx="20148">
                  <c:v>601.99416848484304</c:v>
                </c:pt>
                <c:pt idx="20149">
                  <c:v>770.31968196239302</c:v>
                </c:pt>
                <c:pt idx="20150">
                  <c:v>995.86377255353057</c:v>
                </c:pt>
                <c:pt idx="20151">
                  <c:v>1356.2476122459238</c:v>
                </c:pt>
                <c:pt idx="20152">
                  <c:v>1803.4811701866408</c:v>
                </c:pt>
                <c:pt idx="20153">
                  <c:v>2494.9187006521411</c:v>
                </c:pt>
                <c:pt idx="20154">
                  <c:v>2529.4719914266507</c:v>
                </c:pt>
                <c:pt idx="20155">
                  <c:v>2039.7632752455327</c:v>
                </c:pt>
                <c:pt idx="20156">
                  <c:v>1547.3485109905548</c:v>
                </c:pt>
                <c:pt idx="20157">
                  <c:v>1190.1675970894917</c:v>
                </c:pt>
                <c:pt idx="20158">
                  <c:v>855.14445320848972</c:v>
                </c:pt>
                <c:pt idx="20159">
                  <c:v>848.17699174710413</c:v>
                </c:pt>
                <c:pt idx="20160">
                  <c:v>889.07581336784756</c:v>
                </c:pt>
                <c:pt idx="20161">
                  <c:v>968.85077604706748</c:v>
                </c:pt>
                <c:pt idx="20162">
                  <c:v>913.01229353804479</c:v>
                </c:pt>
                <c:pt idx="20163">
                  <c:v>815.05397188825702</c:v>
                </c:pt>
                <c:pt idx="20164">
                  <c:v>763.20468344060691</c:v>
                </c:pt>
                <c:pt idx="20165">
                  <c:v>856.78028205873238</c:v>
                </c:pt>
                <c:pt idx="20166">
                  <c:v>1150.7741600856575</c:v>
                </c:pt>
                <c:pt idx="20167">
                  <c:v>1486.4970335254727</c:v>
                </c:pt>
                <c:pt idx="20168">
                  <c:v>1631.7306867619236</c:v>
                </c:pt>
                <c:pt idx="20169">
                  <c:v>1290.8577818959025</c:v>
                </c:pt>
                <c:pt idx="20170">
                  <c:v>883.12631527902795</c:v>
                </c:pt>
                <c:pt idx="20171">
                  <c:v>714.04412324946088</c:v>
                </c:pt>
                <c:pt idx="20172">
                  <c:v>636.71374103556604</c:v>
                </c:pt>
                <c:pt idx="20173">
                  <c:v>636.73419922482253</c:v>
                </c:pt>
                <c:pt idx="20174">
                  <c:v>682.42716664997499</c:v>
                </c:pt>
                <c:pt idx="20175">
                  <c:v>708.76516164766792</c:v>
                </c:pt>
                <c:pt idx="20176">
                  <c:v>694.82344240519706</c:v>
                </c:pt>
                <c:pt idx="20177">
                  <c:v>622.6396018304489</c:v>
                </c:pt>
                <c:pt idx="20178">
                  <c:v>573.99214240314791</c:v>
                </c:pt>
                <c:pt idx="20179">
                  <c:v>609.06397036179192</c:v>
                </c:pt>
                <c:pt idx="20180">
                  <c:v>586.84489851445755</c:v>
                </c:pt>
                <c:pt idx="20181">
                  <c:v>596.7265038935501</c:v>
                </c:pt>
                <c:pt idx="20182">
                  <c:v>546.35068654234158</c:v>
                </c:pt>
                <c:pt idx="20183">
                  <c:v>480.38630811265904</c:v>
                </c:pt>
                <c:pt idx="20184">
                  <c:v>458.08214412055241</c:v>
                </c:pt>
                <c:pt idx="20185">
                  <c:v>533.66568398858453</c:v>
                </c:pt>
                <c:pt idx="20186">
                  <c:v>589.00014502200997</c:v>
                </c:pt>
                <c:pt idx="20187">
                  <c:v>504.53261647145564</c:v>
                </c:pt>
                <c:pt idx="20188">
                  <c:v>408.17140144680349</c:v>
                </c:pt>
                <c:pt idx="20189">
                  <c:v>479.67715290588546</c:v>
                </c:pt>
                <c:pt idx="20190">
                  <c:v>635.67403885743863</c:v>
                </c:pt>
                <c:pt idx="20191">
                  <c:v>599.58034090140495</c:v>
                </c:pt>
                <c:pt idx="20192">
                  <c:v>463.90232553555825</c:v>
                </c:pt>
                <c:pt idx="20193">
                  <c:v>482.08318459261545</c:v>
                </c:pt>
                <c:pt idx="20194">
                  <c:v>429.56708688454847</c:v>
                </c:pt>
                <c:pt idx="20195">
                  <c:v>522.47447530366458</c:v>
                </c:pt>
                <c:pt idx="20196">
                  <c:v>575.80667541756702</c:v>
                </c:pt>
                <c:pt idx="20197">
                  <c:v>590.03356563609202</c:v>
                </c:pt>
                <c:pt idx="20198">
                  <c:v>696.11805474489597</c:v>
                </c:pt>
                <c:pt idx="20199">
                  <c:v>706.49993470226559</c:v>
                </c:pt>
                <c:pt idx="20200">
                  <c:v>634.91392266827097</c:v>
                </c:pt>
                <c:pt idx="20201">
                  <c:v>623.76780148445255</c:v>
                </c:pt>
                <c:pt idx="20202">
                  <c:v>596.72367667869071</c:v>
                </c:pt>
                <c:pt idx="20203">
                  <c:v>590.48968666595511</c:v>
                </c:pt>
                <c:pt idx="20204">
                  <c:v>609.54488584309456</c:v>
                </c:pt>
                <c:pt idx="20205">
                  <c:v>680.09696233016018</c:v>
                </c:pt>
                <c:pt idx="20206">
                  <c:v>825.56936308951242</c:v>
                </c:pt>
                <c:pt idx="20207">
                  <c:v>786.51093447294522</c:v>
                </c:pt>
                <c:pt idx="20208">
                  <c:v>741.37464159063643</c:v>
                </c:pt>
                <c:pt idx="20209">
                  <c:v>725.32765215846871</c:v>
                </c:pt>
                <c:pt idx="20210">
                  <c:v>694.49997380286641</c:v>
                </c:pt>
                <c:pt idx="20211">
                  <c:v>693.08167571625586</c:v>
                </c:pt>
                <c:pt idx="20212">
                  <c:v>662.07343963722883</c:v>
                </c:pt>
                <c:pt idx="20213">
                  <c:v>573.42740330746949</c:v>
                </c:pt>
                <c:pt idx="20214">
                  <c:v>565.83286285853296</c:v>
                </c:pt>
                <c:pt idx="20215">
                  <c:v>680.30250566647862</c:v>
                </c:pt>
                <c:pt idx="20216">
                  <c:v>743.99622788053398</c:v>
                </c:pt>
                <c:pt idx="20217">
                  <c:v>552.89020910755073</c:v>
                </c:pt>
                <c:pt idx="20218">
                  <c:v>542.95562789047005</c:v>
                </c:pt>
                <c:pt idx="20219">
                  <c:v>522.20595496943952</c:v>
                </c:pt>
                <c:pt idx="20220">
                  <c:v>536.28197261934247</c:v>
                </c:pt>
                <c:pt idx="20221">
                  <c:v>567.62059908520155</c:v>
                </c:pt>
                <c:pt idx="20222">
                  <c:v>604.07308926541907</c:v>
                </c:pt>
                <c:pt idx="20223">
                  <c:v>619.71986589652352</c:v>
                </c:pt>
                <c:pt idx="20224">
                  <c:v>597.78303745023948</c:v>
                </c:pt>
                <c:pt idx="20225">
                  <c:v>529.15578982412467</c:v>
                </c:pt>
                <c:pt idx="20226">
                  <c:v>530.1351586420916</c:v>
                </c:pt>
                <c:pt idx="20227">
                  <c:v>540.44653521524401</c:v>
                </c:pt>
                <c:pt idx="20228">
                  <c:v>541.25501309505148</c:v>
                </c:pt>
                <c:pt idx="20229">
                  <c:v>569.706651639764</c:v>
                </c:pt>
                <c:pt idx="20230">
                  <c:v>581.79573942605646</c:v>
                </c:pt>
                <c:pt idx="20231">
                  <c:v>890.82916819166712</c:v>
                </c:pt>
                <c:pt idx="20232">
                  <c:v>1195.5671970099866</c:v>
                </c:pt>
                <c:pt idx="20233">
                  <c:v>1732.1147123756098</c:v>
                </c:pt>
                <c:pt idx="20234">
                  <c:v>2047.4046419713814</c:v>
                </c:pt>
                <c:pt idx="20235">
                  <c:v>1928.4268864515288</c:v>
                </c:pt>
                <c:pt idx="20236">
                  <c:v>1293.0652303800366</c:v>
                </c:pt>
                <c:pt idx="20237">
                  <c:v>672.20379954237751</c:v>
                </c:pt>
                <c:pt idx="20238">
                  <c:v>558.44058923012904</c:v>
                </c:pt>
                <c:pt idx="20239">
                  <c:v>583.47142775011298</c:v>
                </c:pt>
                <c:pt idx="20240">
                  <c:v>638.94154790089999</c:v>
                </c:pt>
                <c:pt idx="20241">
                  <c:v>705.97763428502594</c:v>
                </c:pt>
                <c:pt idx="20242">
                  <c:v>594.12468009565953</c:v>
                </c:pt>
                <c:pt idx="20243">
                  <c:v>418.25910372011003</c:v>
                </c:pt>
                <c:pt idx="20244">
                  <c:v>412.32606736247754</c:v>
                </c:pt>
                <c:pt idx="20245">
                  <c:v>504.32267485041405</c:v>
                </c:pt>
                <c:pt idx="20246">
                  <c:v>531.60707039174611</c:v>
                </c:pt>
                <c:pt idx="20247">
                  <c:v>518.19080159585803</c:v>
                </c:pt>
                <c:pt idx="20248">
                  <c:v>399.68791630230544</c:v>
                </c:pt>
                <c:pt idx="20249">
                  <c:v>449.6901183445496</c:v>
                </c:pt>
                <c:pt idx="20250">
                  <c:v>644.74392669723329</c:v>
                </c:pt>
                <c:pt idx="20251">
                  <c:v>654.27633995618794</c:v>
                </c:pt>
                <c:pt idx="20252">
                  <c:v>487.301330744376</c:v>
                </c:pt>
                <c:pt idx="20253">
                  <c:v>341.56705434102503</c:v>
                </c:pt>
                <c:pt idx="20254">
                  <c:v>405.19913831392006</c:v>
                </c:pt>
                <c:pt idx="20255">
                  <c:v>448.51959525302948</c:v>
                </c:pt>
                <c:pt idx="20256">
                  <c:v>442.77251850459197</c:v>
                </c:pt>
                <c:pt idx="20257">
                  <c:v>527.50272763520093</c:v>
                </c:pt>
                <c:pt idx="20258">
                  <c:v>537.17246325734516</c:v>
                </c:pt>
                <c:pt idx="20259">
                  <c:v>509.83480604166505</c:v>
                </c:pt>
                <c:pt idx="20260">
                  <c:v>488.30856577228752</c:v>
                </c:pt>
                <c:pt idx="20261">
                  <c:v>465.05662336022652</c:v>
                </c:pt>
                <c:pt idx="20262">
                  <c:v>399.16151721998915</c:v>
                </c:pt>
                <c:pt idx="20263">
                  <c:v>438.41339367386547</c:v>
                </c:pt>
                <c:pt idx="20264">
                  <c:v>550.01964416266742</c:v>
                </c:pt>
                <c:pt idx="20265">
                  <c:v>439.8010621840952</c:v>
                </c:pt>
                <c:pt idx="20266">
                  <c:v>368.39216286093421</c:v>
                </c:pt>
                <c:pt idx="20267">
                  <c:v>411.57574099317287</c:v>
                </c:pt>
                <c:pt idx="20268">
                  <c:v>376.26287050177945</c:v>
                </c:pt>
                <c:pt idx="20269">
                  <c:v>369.53420665567296</c:v>
                </c:pt>
                <c:pt idx="20270">
                  <c:v>433.63881386693799</c:v>
                </c:pt>
                <c:pt idx="20271">
                  <c:v>451.83186694743398</c:v>
                </c:pt>
                <c:pt idx="20272">
                  <c:v>408.146242448983</c:v>
                </c:pt>
                <c:pt idx="20273">
                  <c:v>484.20633521837101</c:v>
                </c:pt>
                <c:pt idx="20274">
                  <c:v>499.86773481470902</c:v>
                </c:pt>
                <c:pt idx="20275">
                  <c:v>615.71887413034892</c:v>
                </c:pt>
                <c:pt idx="20276">
                  <c:v>621.65769508939343</c:v>
                </c:pt>
                <c:pt idx="20277">
                  <c:v>791.50557684620242</c:v>
                </c:pt>
                <c:pt idx="20278">
                  <c:v>972.28075185194007</c:v>
                </c:pt>
                <c:pt idx="20279">
                  <c:v>808.86224100847267</c:v>
                </c:pt>
                <c:pt idx="20280">
                  <c:v>705.17792488724422</c:v>
                </c:pt>
                <c:pt idx="20281">
                  <c:v>589.62542784671393</c:v>
                </c:pt>
                <c:pt idx="20282">
                  <c:v>516.23701779536259</c:v>
                </c:pt>
                <c:pt idx="20283">
                  <c:v>509.36114682929804</c:v>
                </c:pt>
                <c:pt idx="20284">
                  <c:v>529.91782949228798</c:v>
                </c:pt>
                <c:pt idx="20285">
                  <c:v>510.83794362964801</c:v>
                </c:pt>
                <c:pt idx="20286">
                  <c:v>493.20669506750545</c:v>
                </c:pt>
                <c:pt idx="20287">
                  <c:v>536.41915894037106</c:v>
                </c:pt>
                <c:pt idx="20288">
                  <c:v>474.83213708463143</c:v>
                </c:pt>
                <c:pt idx="20289">
                  <c:v>424.80492877868699</c:v>
                </c:pt>
                <c:pt idx="20290">
                  <c:v>442.02393895736952</c:v>
                </c:pt>
                <c:pt idx="20291">
                  <c:v>595.89449192591007</c:v>
                </c:pt>
                <c:pt idx="20292">
                  <c:v>764.23158100474484</c:v>
                </c:pt>
                <c:pt idx="20293">
                  <c:v>736.78530312521309</c:v>
                </c:pt>
                <c:pt idx="20294">
                  <c:v>625.38028999161645</c:v>
                </c:pt>
                <c:pt idx="20295">
                  <c:v>622.99414559356057</c:v>
                </c:pt>
                <c:pt idx="20296">
                  <c:v>577.46647676989789</c:v>
                </c:pt>
                <c:pt idx="20297">
                  <c:v>569.22669897559786</c:v>
                </c:pt>
                <c:pt idx="20298">
                  <c:v>539.22948409267997</c:v>
                </c:pt>
                <c:pt idx="20299">
                  <c:v>601.949192018556</c:v>
                </c:pt>
                <c:pt idx="20300">
                  <c:v>745.97149710892438</c:v>
                </c:pt>
                <c:pt idx="20301">
                  <c:v>812.4145175584249</c:v>
                </c:pt>
                <c:pt idx="20302">
                  <c:v>919.82704554608222</c:v>
                </c:pt>
                <c:pt idx="20303">
                  <c:v>921.49659052540608</c:v>
                </c:pt>
                <c:pt idx="20304">
                  <c:v>750.78044373606633</c:v>
                </c:pt>
                <c:pt idx="20305">
                  <c:v>804.57714293378046</c:v>
                </c:pt>
                <c:pt idx="20306">
                  <c:v>759.36077970474946</c:v>
                </c:pt>
                <c:pt idx="20307">
                  <c:v>826.40423865742139</c:v>
                </c:pt>
                <c:pt idx="20308">
                  <c:v>830.57291021770197</c:v>
                </c:pt>
                <c:pt idx="20309">
                  <c:v>722.57670884824142</c:v>
                </c:pt>
                <c:pt idx="20310">
                  <c:v>640.00840970998456</c:v>
                </c:pt>
                <c:pt idx="20311">
                  <c:v>654.04402994896793</c:v>
                </c:pt>
                <c:pt idx="20312">
                  <c:v>868.69131932976836</c:v>
                </c:pt>
                <c:pt idx="20313">
                  <c:v>755.07060228563353</c:v>
                </c:pt>
                <c:pt idx="20314">
                  <c:v>710.75266329245346</c:v>
                </c:pt>
                <c:pt idx="20315">
                  <c:v>865.90547072127208</c:v>
                </c:pt>
                <c:pt idx="20316">
                  <c:v>855.974251476115</c:v>
                </c:pt>
                <c:pt idx="20317">
                  <c:v>768.34672537619406</c:v>
                </c:pt>
                <c:pt idx="20318">
                  <c:v>810.78357874696337</c:v>
                </c:pt>
                <c:pt idx="20319">
                  <c:v>851.33153778161306</c:v>
                </c:pt>
                <c:pt idx="20320">
                  <c:v>987.21849519774037</c:v>
                </c:pt>
                <c:pt idx="20321">
                  <c:v>1256.581137840416</c:v>
                </c:pt>
                <c:pt idx="20322">
                  <c:v>1130.2186418786246</c:v>
                </c:pt>
                <c:pt idx="20323">
                  <c:v>767.86915348598961</c:v>
                </c:pt>
                <c:pt idx="20324">
                  <c:v>748.93183205865898</c:v>
                </c:pt>
                <c:pt idx="20325">
                  <c:v>714.74580973813602</c:v>
                </c:pt>
                <c:pt idx="20326">
                  <c:v>675.34369373469394</c:v>
                </c:pt>
                <c:pt idx="20327">
                  <c:v>655.8445686945995</c:v>
                </c:pt>
                <c:pt idx="20328">
                  <c:v>605.49420792474143</c:v>
                </c:pt>
                <c:pt idx="20329">
                  <c:v>511.98892338384894</c:v>
                </c:pt>
                <c:pt idx="20330">
                  <c:v>589.32834603912283</c:v>
                </c:pt>
                <c:pt idx="20331">
                  <c:v>611.73701546435461</c:v>
                </c:pt>
                <c:pt idx="20332">
                  <c:v>682.12839889220754</c:v>
                </c:pt>
                <c:pt idx="20333">
                  <c:v>745.46466720232615</c:v>
                </c:pt>
                <c:pt idx="20334">
                  <c:v>705.5693527428466</c:v>
                </c:pt>
                <c:pt idx="20335">
                  <c:v>807.92946926470245</c:v>
                </c:pt>
                <c:pt idx="20336">
                  <c:v>750.93476689273905</c:v>
                </c:pt>
                <c:pt idx="20337">
                  <c:v>734.99412977197733</c:v>
                </c:pt>
                <c:pt idx="20338">
                  <c:v>664.04476157783904</c:v>
                </c:pt>
                <c:pt idx="20339">
                  <c:v>513.11657550172299</c:v>
                </c:pt>
                <c:pt idx="20340">
                  <c:v>497.64632246561558</c:v>
                </c:pt>
                <c:pt idx="20341">
                  <c:v>502.84897458963894</c:v>
                </c:pt>
                <c:pt idx="20342">
                  <c:v>450.74657500195099</c:v>
                </c:pt>
                <c:pt idx="20343">
                  <c:v>495.30342876962857</c:v>
                </c:pt>
                <c:pt idx="20344">
                  <c:v>605.809275632207</c:v>
                </c:pt>
                <c:pt idx="20345">
                  <c:v>736.9591578278505</c:v>
                </c:pt>
                <c:pt idx="20346">
                  <c:v>1010.2506640861951</c:v>
                </c:pt>
                <c:pt idx="20347">
                  <c:v>805.52746646257799</c:v>
                </c:pt>
                <c:pt idx="20348">
                  <c:v>620.57231670986869</c:v>
                </c:pt>
                <c:pt idx="20349">
                  <c:v>605.3089239372739</c:v>
                </c:pt>
                <c:pt idx="20350">
                  <c:v>770.91196233305254</c:v>
                </c:pt>
                <c:pt idx="20351">
                  <c:v>786.5165332384189</c:v>
                </c:pt>
                <c:pt idx="20352">
                  <c:v>642.55291617145451</c:v>
                </c:pt>
                <c:pt idx="20353">
                  <c:v>614.79654314082006</c:v>
                </c:pt>
                <c:pt idx="20354">
                  <c:v>624.7960249155891</c:v>
                </c:pt>
                <c:pt idx="20355">
                  <c:v>528.05901498712365</c:v>
                </c:pt>
                <c:pt idx="20356">
                  <c:v>502.58886080025587</c:v>
                </c:pt>
                <c:pt idx="20357">
                  <c:v>483.83914178154356</c:v>
                </c:pt>
                <c:pt idx="20358">
                  <c:v>574.02716653523862</c:v>
                </c:pt>
                <c:pt idx="20359">
                  <c:v>684.91523276733096</c:v>
                </c:pt>
                <c:pt idx="20360">
                  <c:v>962.97033971368455</c:v>
                </c:pt>
                <c:pt idx="20361">
                  <c:v>1014.5994293904014</c:v>
                </c:pt>
                <c:pt idx="20362">
                  <c:v>1068.3714551217411</c:v>
                </c:pt>
                <c:pt idx="20363">
                  <c:v>1098.6145700942966</c:v>
                </c:pt>
                <c:pt idx="20364">
                  <c:v>1054.3864887933046</c:v>
                </c:pt>
                <c:pt idx="20365">
                  <c:v>919.45348697520603</c:v>
                </c:pt>
                <c:pt idx="20366">
                  <c:v>726.31284329820994</c:v>
                </c:pt>
                <c:pt idx="20367">
                  <c:v>536.08355599216543</c:v>
                </c:pt>
                <c:pt idx="20368">
                  <c:v>447.36188900379847</c:v>
                </c:pt>
                <c:pt idx="20369">
                  <c:v>414.86946133490289</c:v>
                </c:pt>
                <c:pt idx="20370">
                  <c:v>506.80249264100303</c:v>
                </c:pt>
                <c:pt idx="20371">
                  <c:v>570.30337309955894</c:v>
                </c:pt>
                <c:pt idx="20372">
                  <c:v>577.90730402948702</c:v>
                </c:pt>
                <c:pt idx="20373">
                  <c:v>661.73314058913638</c:v>
                </c:pt>
                <c:pt idx="20374">
                  <c:v>619.75182818066241</c:v>
                </c:pt>
                <c:pt idx="20375">
                  <c:v>586.66642248227049</c:v>
                </c:pt>
                <c:pt idx="20376">
                  <c:v>706.16578542234345</c:v>
                </c:pt>
                <c:pt idx="20377">
                  <c:v>738.59495543832202</c:v>
                </c:pt>
                <c:pt idx="20378">
                  <c:v>861.99695971230062</c:v>
                </c:pt>
                <c:pt idx="20379">
                  <c:v>800.70131606505606</c:v>
                </c:pt>
                <c:pt idx="20380">
                  <c:v>612.0961364797065</c:v>
                </c:pt>
                <c:pt idx="20381">
                  <c:v>794.39885646019434</c:v>
                </c:pt>
                <c:pt idx="20382">
                  <c:v>956.14674845542936</c:v>
                </c:pt>
                <c:pt idx="20383">
                  <c:v>1394.6036322891828</c:v>
                </c:pt>
                <c:pt idx="20384">
                  <c:v>1878.3373228940163</c:v>
                </c:pt>
                <c:pt idx="20385">
                  <c:v>2601.3188764868378</c:v>
                </c:pt>
                <c:pt idx="20386">
                  <c:v>4317.658687447487</c:v>
                </c:pt>
                <c:pt idx="20387">
                  <c:v>7457.6501852809206</c:v>
                </c:pt>
                <c:pt idx="20388">
                  <c:v>10755.860105585918</c:v>
                </c:pt>
                <c:pt idx="20389">
                  <c:v>11350.870295594297</c:v>
                </c:pt>
                <c:pt idx="20390">
                  <c:v>9535.0898981239407</c:v>
                </c:pt>
                <c:pt idx="20391">
                  <c:v>5964.9800882342461</c:v>
                </c:pt>
                <c:pt idx="20392">
                  <c:v>3470.435618286745</c:v>
                </c:pt>
                <c:pt idx="20393">
                  <c:v>2146.7554151370832</c:v>
                </c:pt>
                <c:pt idx="20394">
                  <c:v>1433.5626528568971</c:v>
                </c:pt>
                <c:pt idx="20395">
                  <c:v>1097.5578248257602</c:v>
                </c:pt>
                <c:pt idx="20396">
                  <c:v>969.06947310774865</c:v>
                </c:pt>
                <c:pt idx="20397">
                  <c:v>770.67888110396802</c:v>
                </c:pt>
                <c:pt idx="20398">
                  <c:v>720.99467546357448</c:v>
                </c:pt>
                <c:pt idx="20399">
                  <c:v>847.99755945736001</c:v>
                </c:pt>
                <c:pt idx="20400">
                  <c:v>870.08622959681668</c:v>
                </c:pt>
                <c:pt idx="20401">
                  <c:v>794.5131149439286</c:v>
                </c:pt>
                <c:pt idx="20402">
                  <c:v>758.99498062821317</c:v>
                </c:pt>
                <c:pt idx="20403">
                  <c:v>680.57552471207089</c:v>
                </c:pt>
                <c:pt idx="20404">
                  <c:v>525.12240168886001</c:v>
                </c:pt>
                <c:pt idx="20405">
                  <c:v>575.18115713540897</c:v>
                </c:pt>
                <c:pt idx="20406">
                  <c:v>584.1834207914975</c:v>
                </c:pt>
                <c:pt idx="20407">
                  <c:v>621.32465381478607</c:v>
                </c:pt>
                <c:pt idx="20408">
                  <c:v>745.515114596638</c:v>
                </c:pt>
                <c:pt idx="20409">
                  <c:v>632.04370706942211</c:v>
                </c:pt>
                <c:pt idx="20410">
                  <c:v>662.21184405217014</c:v>
                </c:pt>
                <c:pt idx="20411">
                  <c:v>665.76565393869453</c:v>
                </c:pt>
                <c:pt idx="20412">
                  <c:v>728.28499262970308</c:v>
                </c:pt>
                <c:pt idx="20413">
                  <c:v>759.06350594706339</c:v>
                </c:pt>
                <c:pt idx="20414">
                  <c:v>878.8750721173277</c:v>
                </c:pt>
                <c:pt idx="20415">
                  <c:v>835.14564189230509</c:v>
                </c:pt>
                <c:pt idx="20416">
                  <c:v>830.70531460688403</c:v>
                </c:pt>
                <c:pt idx="20417">
                  <c:v>734.81045649213843</c:v>
                </c:pt>
                <c:pt idx="20418">
                  <c:v>667.60940525542492</c:v>
                </c:pt>
                <c:pt idx="20419">
                  <c:v>656.49164851351088</c:v>
                </c:pt>
                <c:pt idx="20420">
                  <c:v>667.67086320081444</c:v>
                </c:pt>
                <c:pt idx="20421">
                  <c:v>589.08759957463656</c:v>
                </c:pt>
                <c:pt idx="20422">
                  <c:v>553.97740024145696</c:v>
                </c:pt>
                <c:pt idx="20423">
                  <c:v>499.06888500273396</c:v>
                </c:pt>
                <c:pt idx="20424">
                  <c:v>543.3204468678789</c:v>
                </c:pt>
                <c:pt idx="20425">
                  <c:v>483.19820830753599</c:v>
                </c:pt>
                <c:pt idx="20426">
                  <c:v>469.9324600134795</c:v>
                </c:pt>
                <c:pt idx="20427">
                  <c:v>562.17642595777295</c:v>
                </c:pt>
                <c:pt idx="20428">
                  <c:v>684.06956923926532</c:v>
                </c:pt>
                <c:pt idx="20429">
                  <c:v>666.95229601020606</c:v>
                </c:pt>
                <c:pt idx="20430">
                  <c:v>658.78781339031855</c:v>
                </c:pt>
                <c:pt idx="20431">
                  <c:v>626.71106641188499</c:v>
                </c:pt>
                <c:pt idx="20432">
                  <c:v>790.39757798375126</c:v>
                </c:pt>
                <c:pt idx="20433">
                  <c:v>856.1885809513609</c:v>
                </c:pt>
                <c:pt idx="20434">
                  <c:v>713.37528854807147</c:v>
                </c:pt>
                <c:pt idx="20435">
                  <c:v>670.31639099894005</c:v>
                </c:pt>
                <c:pt idx="20436">
                  <c:v>525.90029718759592</c:v>
                </c:pt>
                <c:pt idx="20437">
                  <c:v>543.22783276339806</c:v>
                </c:pt>
                <c:pt idx="20438">
                  <c:v>536.87641157787391</c:v>
                </c:pt>
                <c:pt idx="20439">
                  <c:v>499.12026933919162</c:v>
                </c:pt>
                <c:pt idx="20440">
                  <c:v>476.98770875967693</c:v>
                </c:pt>
                <c:pt idx="20441">
                  <c:v>459.60618619845098</c:v>
                </c:pt>
                <c:pt idx="20442">
                  <c:v>465.26622274378803</c:v>
                </c:pt>
                <c:pt idx="20443">
                  <c:v>434.72769764850347</c:v>
                </c:pt>
                <c:pt idx="20444">
                  <c:v>522.57395835450757</c:v>
                </c:pt>
                <c:pt idx="20445">
                  <c:v>596.03233951142795</c:v>
                </c:pt>
                <c:pt idx="20446">
                  <c:v>649.61742437937107</c:v>
                </c:pt>
                <c:pt idx="20447">
                  <c:v>820.02844795314081</c:v>
                </c:pt>
                <c:pt idx="20448">
                  <c:v>824.24230198177452</c:v>
                </c:pt>
                <c:pt idx="20449">
                  <c:v>689.0754113295377</c:v>
                </c:pt>
                <c:pt idx="20450">
                  <c:v>668.56739516397852</c:v>
                </c:pt>
                <c:pt idx="20451">
                  <c:v>602.12800076104395</c:v>
                </c:pt>
                <c:pt idx="20452">
                  <c:v>614.0846090713585</c:v>
                </c:pt>
                <c:pt idx="20453">
                  <c:v>670.18884914134355</c:v>
                </c:pt>
                <c:pt idx="20454">
                  <c:v>737.58915671012448</c:v>
                </c:pt>
                <c:pt idx="20455">
                  <c:v>604.46895880240947</c:v>
                </c:pt>
                <c:pt idx="20456">
                  <c:v>591.41876754084797</c:v>
                </c:pt>
                <c:pt idx="20457">
                  <c:v>619.28861558853612</c:v>
                </c:pt>
                <c:pt idx="20458">
                  <c:v>741.14103171727515</c:v>
                </c:pt>
                <c:pt idx="20459">
                  <c:v>882.38634048728215</c:v>
                </c:pt>
                <c:pt idx="20460">
                  <c:v>807.26487975909549</c:v>
                </c:pt>
                <c:pt idx="20461">
                  <c:v>896.71387494063697</c:v>
                </c:pt>
                <c:pt idx="20462">
                  <c:v>1096.2117775055904</c:v>
                </c:pt>
                <c:pt idx="20463">
                  <c:v>1629.4086276580833</c:v>
                </c:pt>
                <c:pt idx="20464">
                  <c:v>2462.2813088838748</c:v>
                </c:pt>
                <c:pt idx="20465">
                  <c:v>3621.7677037998837</c:v>
                </c:pt>
                <c:pt idx="20466">
                  <c:v>4754.8748293399358</c:v>
                </c:pt>
                <c:pt idx="20467">
                  <c:v>5031.2140303431925</c:v>
                </c:pt>
                <c:pt idx="20468">
                  <c:v>3572.3556781460088</c:v>
                </c:pt>
                <c:pt idx="20469">
                  <c:v>2213.1376689073677</c:v>
                </c:pt>
                <c:pt idx="20470">
                  <c:v>1560.8501772101868</c:v>
                </c:pt>
                <c:pt idx="20471">
                  <c:v>1170.400401395013</c:v>
                </c:pt>
                <c:pt idx="20472">
                  <c:v>1104.2593805740112</c:v>
                </c:pt>
                <c:pt idx="20473">
                  <c:v>995.76837623716949</c:v>
                </c:pt>
                <c:pt idx="20474">
                  <c:v>789.44521685440918</c:v>
                </c:pt>
                <c:pt idx="20475">
                  <c:v>714.86947774514113</c:v>
                </c:pt>
                <c:pt idx="20476">
                  <c:v>708.55815170867515</c:v>
                </c:pt>
                <c:pt idx="20477">
                  <c:v>573.32409501705945</c:v>
                </c:pt>
                <c:pt idx="20478">
                  <c:v>660.74525988479297</c:v>
                </c:pt>
                <c:pt idx="20479">
                  <c:v>640.82234670326409</c:v>
                </c:pt>
                <c:pt idx="20480">
                  <c:v>613.66244039703804</c:v>
                </c:pt>
                <c:pt idx="20481">
                  <c:v>632.40899851269342</c:v>
                </c:pt>
                <c:pt idx="20482">
                  <c:v>578.47255645750499</c:v>
                </c:pt>
                <c:pt idx="20483">
                  <c:v>579.94961120943299</c:v>
                </c:pt>
                <c:pt idx="20484">
                  <c:v>627.67013927287212</c:v>
                </c:pt>
                <c:pt idx="20485">
                  <c:v>641.74924237305549</c:v>
                </c:pt>
                <c:pt idx="20486">
                  <c:v>633.85733831356708</c:v>
                </c:pt>
                <c:pt idx="20487">
                  <c:v>688.42060255357592</c:v>
                </c:pt>
                <c:pt idx="20488">
                  <c:v>699.90232417728453</c:v>
                </c:pt>
                <c:pt idx="20489">
                  <c:v>669.17885657058605</c:v>
                </c:pt>
                <c:pt idx="20490">
                  <c:v>779.08131796771943</c:v>
                </c:pt>
                <c:pt idx="20491">
                  <c:v>918.58503696722232</c:v>
                </c:pt>
                <c:pt idx="20492">
                  <c:v>1028.6340509842819</c:v>
                </c:pt>
                <c:pt idx="20493">
                  <c:v>1107.4912230748339</c:v>
                </c:pt>
                <c:pt idx="20494">
                  <c:v>1270.9525991946512</c:v>
                </c:pt>
                <c:pt idx="20495">
                  <c:v>1328.7766707860324</c:v>
                </c:pt>
                <c:pt idx="20496">
                  <c:v>1313.9258643981673</c:v>
                </c:pt>
                <c:pt idx="20497">
                  <c:v>1282.5749072574849</c:v>
                </c:pt>
                <c:pt idx="20498">
                  <c:v>1429.0592922893848</c:v>
                </c:pt>
                <c:pt idx="20499">
                  <c:v>1788.5739288783723</c:v>
                </c:pt>
                <c:pt idx="20500">
                  <c:v>2591.0966593659314</c:v>
                </c:pt>
                <c:pt idx="20501">
                  <c:v>3188.309374713273</c:v>
                </c:pt>
                <c:pt idx="20502">
                  <c:v>2941.322967853589</c:v>
                </c:pt>
                <c:pt idx="20503">
                  <c:v>2618.3132327708813</c:v>
                </c:pt>
                <c:pt idx="20504">
                  <c:v>1940.1260371187891</c:v>
                </c:pt>
                <c:pt idx="20505">
                  <c:v>1467.5345100272493</c:v>
                </c:pt>
                <c:pt idx="20506">
                  <c:v>1218.5943105897341</c:v>
                </c:pt>
                <c:pt idx="20507">
                  <c:v>1206.7859313151907</c:v>
                </c:pt>
                <c:pt idx="20508">
                  <c:v>1118.5679061311289</c:v>
                </c:pt>
                <c:pt idx="20509">
                  <c:v>851.81747891092834</c:v>
                </c:pt>
                <c:pt idx="20510">
                  <c:v>810.25974303738508</c:v>
                </c:pt>
                <c:pt idx="20511">
                  <c:v>693.04499445204704</c:v>
                </c:pt>
                <c:pt idx="20512">
                  <c:v>595.016537448392</c:v>
                </c:pt>
                <c:pt idx="20513">
                  <c:v>618.164376962745</c:v>
                </c:pt>
                <c:pt idx="20514">
                  <c:v>681.50834975502755</c:v>
                </c:pt>
                <c:pt idx="20515">
                  <c:v>699.88968562052435</c:v>
                </c:pt>
                <c:pt idx="20516">
                  <c:v>664.20538542473628</c:v>
                </c:pt>
                <c:pt idx="20517">
                  <c:v>616.13544096851342</c:v>
                </c:pt>
                <c:pt idx="20518">
                  <c:v>525.44737861683313</c:v>
                </c:pt>
                <c:pt idx="20519">
                  <c:v>528.18207442674452</c:v>
                </c:pt>
                <c:pt idx="20520">
                  <c:v>568.36403472233553</c:v>
                </c:pt>
                <c:pt idx="20521">
                  <c:v>647.62185104284742</c:v>
                </c:pt>
                <c:pt idx="20522">
                  <c:v>683.49254597851893</c:v>
                </c:pt>
                <c:pt idx="20523">
                  <c:v>615.18020368835437</c:v>
                </c:pt>
                <c:pt idx="20524">
                  <c:v>605.63701360939251</c:v>
                </c:pt>
                <c:pt idx="20525">
                  <c:v>699.98753515542046</c:v>
                </c:pt>
                <c:pt idx="20526">
                  <c:v>958.17722528888373</c:v>
                </c:pt>
                <c:pt idx="20527">
                  <c:v>966.24599455421253</c:v>
                </c:pt>
                <c:pt idx="20528">
                  <c:v>816.65080680621566</c:v>
                </c:pt>
                <c:pt idx="20529">
                  <c:v>737.51352730434951</c:v>
                </c:pt>
                <c:pt idx="20530">
                  <c:v>838.05323478333707</c:v>
                </c:pt>
                <c:pt idx="20531">
                  <c:v>967.56595663318399</c:v>
                </c:pt>
                <c:pt idx="20532">
                  <c:v>962.47881580074704</c:v>
                </c:pt>
                <c:pt idx="20533">
                  <c:v>961.24988361581529</c:v>
                </c:pt>
                <c:pt idx="20534">
                  <c:v>1103.7120306218169</c:v>
                </c:pt>
                <c:pt idx="20535">
                  <c:v>1203.2512590679557</c:v>
                </c:pt>
                <c:pt idx="20536">
                  <c:v>796.5117220771391</c:v>
                </c:pt>
                <c:pt idx="20537">
                  <c:v>679.668977377695</c:v>
                </c:pt>
                <c:pt idx="20538">
                  <c:v>684.92512982291896</c:v>
                </c:pt>
                <c:pt idx="20539">
                  <c:v>740.48172064999949</c:v>
                </c:pt>
                <c:pt idx="20540">
                  <c:v>629.93806144043413</c:v>
                </c:pt>
                <c:pt idx="20541">
                  <c:v>565.05848943727119</c:v>
                </c:pt>
                <c:pt idx="20542">
                  <c:v>609.50732670061643</c:v>
                </c:pt>
                <c:pt idx="20543">
                  <c:v>611.41262264716897</c:v>
                </c:pt>
                <c:pt idx="20544">
                  <c:v>558.42769728320911</c:v>
                </c:pt>
                <c:pt idx="20545">
                  <c:v>558.81687768221752</c:v>
                </c:pt>
                <c:pt idx="20546">
                  <c:v>536.01411166211187</c:v>
                </c:pt>
                <c:pt idx="20547">
                  <c:v>555.44973261412599</c:v>
                </c:pt>
                <c:pt idx="20548">
                  <c:v>633.98883493393896</c:v>
                </c:pt>
                <c:pt idx="20549">
                  <c:v>817.52659268533603</c:v>
                </c:pt>
                <c:pt idx="20550">
                  <c:v>1146.8968572727615</c:v>
                </c:pt>
                <c:pt idx="20551">
                  <c:v>1135.6097373064974</c:v>
                </c:pt>
                <c:pt idx="20552">
                  <c:v>913.55409954546997</c:v>
                </c:pt>
                <c:pt idx="20553">
                  <c:v>799.36667792652304</c:v>
                </c:pt>
                <c:pt idx="20554">
                  <c:v>765.62839746075747</c:v>
                </c:pt>
                <c:pt idx="20555">
                  <c:v>812.34516499417805</c:v>
                </c:pt>
                <c:pt idx="20556">
                  <c:v>1056.4184043477649</c:v>
                </c:pt>
                <c:pt idx="20557">
                  <c:v>1674.349579885431</c:v>
                </c:pt>
                <c:pt idx="20558">
                  <c:v>2387.8885654930036</c:v>
                </c:pt>
                <c:pt idx="20559">
                  <c:v>2269.5532457586351</c:v>
                </c:pt>
                <c:pt idx="20560">
                  <c:v>2042.5245222002443</c:v>
                </c:pt>
                <c:pt idx="20561">
                  <c:v>1833.5604920041562</c:v>
                </c:pt>
                <c:pt idx="20562">
                  <c:v>1343.8934227515283</c:v>
                </c:pt>
                <c:pt idx="20563">
                  <c:v>981.76659893192459</c:v>
                </c:pt>
                <c:pt idx="20564">
                  <c:v>805.70716133402391</c:v>
                </c:pt>
                <c:pt idx="20565">
                  <c:v>696.19907047412096</c:v>
                </c:pt>
                <c:pt idx="20566">
                  <c:v>613.0356130326727</c:v>
                </c:pt>
                <c:pt idx="20567">
                  <c:v>720.26080115457955</c:v>
                </c:pt>
                <c:pt idx="20568">
                  <c:v>911.00605545044505</c:v>
                </c:pt>
                <c:pt idx="20569">
                  <c:v>1055.9237708073338</c:v>
                </c:pt>
                <c:pt idx="20570">
                  <c:v>1791.7621609233429</c:v>
                </c:pt>
                <c:pt idx="20571">
                  <c:v>2792.0045102638246</c:v>
                </c:pt>
                <c:pt idx="20572">
                  <c:v>3364.2962819242666</c:v>
                </c:pt>
                <c:pt idx="20573">
                  <c:v>3609.0749604008538</c:v>
                </c:pt>
                <c:pt idx="20574">
                  <c:v>2611.4250966454383</c:v>
                </c:pt>
                <c:pt idx="20575">
                  <c:v>1580.7270990280026</c:v>
                </c:pt>
                <c:pt idx="20576">
                  <c:v>1165.7262485860724</c:v>
                </c:pt>
                <c:pt idx="20577">
                  <c:v>925.41845724301584</c:v>
                </c:pt>
                <c:pt idx="20578">
                  <c:v>878.1407401893282</c:v>
                </c:pt>
                <c:pt idx="20579">
                  <c:v>958.15878787924248</c:v>
                </c:pt>
                <c:pt idx="20580">
                  <c:v>853.18008765653246</c:v>
                </c:pt>
                <c:pt idx="20581">
                  <c:v>712.50384553802394</c:v>
                </c:pt>
                <c:pt idx="20582">
                  <c:v>655.0766990480314</c:v>
                </c:pt>
                <c:pt idx="20583">
                  <c:v>674.8324472384304</c:v>
                </c:pt>
                <c:pt idx="20584">
                  <c:v>567.80286018495303</c:v>
                </c:pt>
                <c:pt idx="20585">
                  <c:v>600.78506006775456</c:v>
                </c:pt>
                <c:pt idx="20586">
                  <c:v>709.34660768633239</c:v>
                </c:pt>
                <c:pt idx="20587">
                  <c:v>732.55061574878755</c:v>
                </c:pt>
                <c:pt idx="20588">
                  <c:v>741.73350956081845</c:v>
                </c:pt>
                <c:pt idx="20589">
                  <c:v>767.12749648245858</c:v>
                </c:pt>
                <c:pt idx="20590">
                  <c:v>859.06884860052594</c:v>
                </c:pt>
                <c:pt idx="20591">
                  <c:v>1132.2488711852288</c:v>
                </c:pt>
                <c:pt idx="20592">
                  <c:v>1348.9352937420551</c:v>
                </c:pt>
                <c:pt idx="20593">
                  <c:v>1344.3597570311754</c:v>
                </c:pt>
                <c:pt idx="20594">
                  <c:v>1795.8933781252133</c:v>
                </c:pt>
                <c:pt idx="20595">
                  <c:v>3222.3006182074841</c:v>
                </c:pt>
                <c:pt idx="20596">
                  <c:v>5864.041441536514</c:v>
                </c:pt>
                <c:pt idx="20597">
                  <c:v>7757.5436334024271</c:v>
                </c:pt>
                <c:pt idx="20598">
                  <c:v>9099.6085341091712</c:v>
                </c:pt>
                <c:pt idx="20599">
                  <c:v>8291.3873261119043</c:v>
                </c:pt>
                <c:pt idx="20600">
                  <c:v>5915.7099118284959</c:v>
                </c:pt>
                <c:pt idx="20601">
                  <c:v>3621.5103834219117</c:v>
                </c:pt>
                <c:pt idx="20602">
                  <c:v>1988.00258622861</c:v>
                </c:pt>
                <c:pt idx="20603">
                  <c:v>1437.8436251422593</c:v>
                </c:pt>
                <c:pt idx="20604">
                  <c:v>1115.1411489992988</c:v>
                </c:pt>
                <c:pt idx="20605">
                  <c:v>1084.7356543853596</c:v>
                </c:pt>
                <c:pt idx="20606">
                  <c:v>1161.0145849448461</c:v>
                </c:pt>
                <c:pt idx="20607">
                  <c:v>1365.0967541004322</c:v>
                </c:pt>
                <c:pt idx="20608">
                  <c:v>1527.2553053353236</c:v>
                </c:pt>
                <c:pt idx="20609">
                  <c:v>1466.0243797853398</c:v>
                </c:pt>
                <c:pt idx="20610">
                  <c:v>1242.7051943452486</c:v>
                </c:pt>
                <c:pt idx="20611">
                  <c:v>1172.2678333793658</c:v>
                </c:pt>
                <c:pt idx="20612">
                  <c:v>1413.0559365900458</c:v>
                </c:pt>
                <c:pt idx="20613">
                  <c:v>1875.7709585231419</c:v>
                </c:pt>
                <c:pt idx="20614">
                  <c:v>2254.1484457022216</c:v>
                </c:pt>
                <c:pt idx="20615">
                  <c:v>2154.9727397027345</c:v>
                </c:pt>
                <c:pt idx="20616">
                  <c:v>1607.4383536852506</c:v>
                </c:pt>
                <c:pt idx="20617">
                  <c:v>1354.4361514483812</c:v>
                </c:pt>
                <c:pt idx="20618">
                  <c:v>1270.6312291544978</c:v>
                </c:pt>
                <c:pt idx="20619">
                  <c:v>1029.1089059356807</c:v>
                </c:pt>
                <c:pt idx="20620">
                  <c:v>894.01872567024782</c:v>
                </c:pt>
                <c:pt idx="20621">
                  <c:v>702.98614639372806</c:v>
                </c:pt>
                <c:pt idx="20622">
                  <c:v>721.74038379406454</c:v>
                </c:pt>
                <c:pt idx="20623">
                  <c:v>830.47460935961101</c:v>
                </c:pt>
                <c:pt idx="20624">
                  <c:v>893.22086326144495</c:v>
                </c:pt>
                <c:pt idx="20625">
                  <c:v>921.56852609784403</c:v>
                </c:pt>
                <c:pt idx="20626">
                  <c:v>894.69516284942165</c:v>
                </c:pt>
                <c:pt idx="20627">
                  <c:v>829.12417260124857</c:v>
                </c:pt>
                <c:pt idx="20628">
                  <c:v>668.93255005807748</c:v>
                </c:pt>
                <c:pt idx="20629">
                  <c:v>596.59896010471653</c:v>
                </c:pt>
                <c:pt idx="20630">
                  <c:v>560.86878231773858</c:v>
                </c:pt>
                <c:pt idx="20631">
                  <c:v>516.60579399119797</c:v>
                </c:pt>
                <c:pt idx="20632">
                  <c:v>600.29820731787015</c:v>
                </c:pt>
                <c:pt idx="20633">
                  <c:v>730.22293870418559</c:v>
                </c:pt>
                <c:pt idx="20634">
                  <c:v>737.95598335692353</c:v>
                </c:pt>
                <c:pt idx="20635">
                  <c:v>720.56123537971314</c:v>
                </c:pt>
                <c:pt idx="20636">
                  <c:v>770.40283851368099</c:v>
                </c:pt>
                <c:pt idx="20637">
                  <c:v>619.54892434870487</c:v>
                </c:pt>
                <c:pt idx="20638">
                  <c:v>504.8356927106085</c:v>
                </c:pt>
                <c:pt idx="20639">
                  <c:v>579.73025282312437</c:v>
                </c:pt>
                <c:pt idx="20640">
                  <c:v>642.69552053863868</c:v>
                </c:pt>
                <c:pt idx="20641">
                  <c:v>582.05366055544255</c:v>
                </c:pt>
                <c:pt idx="20642">
                  <c:v>689.56441184981361</c:v>
                </c:pt>
                <c:pt idx="20643">
                  <c:v>722.20047885481085</c:v>
                </c:pt>
                <c:pt idx="20644">
                  <c:v>849.61772508187858</c:v>
                </c:pt>
                <c:pt idx="20645">
                  <c:v>931.73074671432948</c:v>
                </c:pt>
                <c:pt idx="20646">
                  <c:v>1351.057736781916</c:v>
                </c:pt>
                <c:pt idx="20647">
                  <c:v>2385.2275340641195</c:v>
                </c:pt>
                <c:pt idx="20648">
                  <c:v>4478.4308824000191</c:v>
                </c:pt>
                <c:pt idx="20649">
                  <c:v>7481.230064182414</c:v>
                </c:pt>
                <c:pt idx="20650">
                  <c:v>8878.0869889376754</c:v>
                </c:pt>
                <c:pt idx="20651">
                  <c:v>7200.6901674706824</c:v>
                </c:pt>
                <c:pt idx="20652">
                  <c:v>4534.9935706117758</c:v>
                </c:pt>
                <c:pt idx="20653">
                  <c:v>2878.9153842479359</c:v>
                </c:pt>
                <c:pt idx="20654">
                  <c:v>1899.8832852317014</c:v>
                </c:pt>
                <c:pt idx="20655">
                  <c:v>1834.581387587174</c:v>
                </c:pt>
                <c:pt idx="20656">
                  <c:v>1706.1576664728086</c:v>
                </c:pt>
                <c:pt idx="20657">
                  <c:v>1569.9704312839829</c:v>
                </c:pt>
                <c:pt idx="20658">
                  <c:v>1397.2856758423816</c:v>
                </c:pt>
                <c:pt idx="20659">
                  <c:v>1534.7945408437783</c:v>
                </c:pt>
                <c:pt idx="20660">
                  <c:v>1615.237330884499</c:v>
                </c:pt>
                <c:pt idx="20661">
                  <c:v>1407.3142282131473</c:v>
                </c:pt>
                <c:pt idx="20662">
                  <c:v>1219.622099319547</c:v>
                </c:pt>
                <c:pt idx="20663">
                  <c:v>903.87148166735665</c:v>
                </c:pt>
                <c:pt idx="20664">
                  <c:v>778.39834892287399</c:v>
                </c:pt>
                <c:pt idx="20665">
                  <c:v>914.99742247745473</c:v>
                </c:pt>
                <c:pt idx="20666">
                  <c:v>956.12358033505484</c:v>
                </c:pt>
                <c:pt idx="20667">
                  <c:v>869.71008316312452</c:v>
                </c:pt>
                <c:pt idx="20668">
                  <c:v>832.82627900814111</c:v>
                </c:pt>
                <c:pt idx="20669">
                  <c:v>840.69667775793062</c:v>
                </c:pt>
                <c:pt idx="20670">
                  <c:v>597.08372322107539</c:v>
                </c:pt>
                <c:pt idx="20671">
                  <c:v>641.59238720883559</c:v>
                </c:pt>
                <c:pt idx="20672">
                  <c:v>612.25436324318821</c:v>
                </c:pt>
                <c:pt idx="20673">
                  <c:v>573.75655519415909</c:v>
                </c:pt>
                <c:pt idx="20674">
                  <c:v>551.39468221954462</c:v>
                </c:pt>
                <c:pt idx="20675">
                  <c:v>538.92018764833051</c:v>
                </c:pt>
                <c:pt idx="20676">
                  <c:v>660.63682782273258</c:v>
                </c:pt>
                <c:pt idx="20677">
                  <c:v>638.02753203498548</c:v>
                </c:pt>
                <c:pt idx="20678">
                  <c:v>472.96005751591656</c:v>
                </c:pt>
                <c:pt idx="20679">
                  <c:v>519.73872909686202</c:v>
                </c:pt>
                <c:pt idx="20680">
                  <c:v>491.07248283960053</c:v>
                </c:pt>
                <c:pt idx="20681">
                  <c:v>510.6202426704869</c:v>
                </c:pt>
                <c:pt idx="20682">
                  <c:v>563.54350981597258</c:v>
                </c:pt>
                <c:pt idx="20683">
                  <c:v>546.47409217339305</c:v>
                </c:pt>
                <c:pt idx="20684">
                  <c:v>517.13495800296391</c:v>
                </c:pt>
                <c:pt idx="20685">
                  <c:v>510.76323145201576</c:v>
                </c:pt>
                <c:pt idx="20686">
                  <c:v>511.41970893053576</c:v>
                </c:pt>
                <c:pt idx="20687">
                  <c:v>548.4645199011336</c:v>
                </c:pt>
                <c:pt idx="20688">
                  <c:v>556.57553866155308</c:v>
                </c:pt>
                <c:pt idx="20689">
                  <c:v>460.88841467838847</c:v>
                </c:pt>
                <c:pt idx="20690">
                  <c:v>567.02012718431058</c:v>
                </c:pt>
                <c:pt idx="20691">
                  <c:v>515.75337449886752</c:v>
                </c:pt>
                <c:pt idx="20692">
                  <c:v>417.21768371513087</c:v>
                </c:pt>
                <c:pt idx="20693">
                  <c:v>501.699994120246</c:v>
                </c:pt>
                <c:pt idx="20694">
                  <c:v>487.67349470814554</c:v>
                </c:pt>
                <c:pt idx="20695">
                  <c:v>531.15707231510817</c:v>
                </c:pt>
                <c:pt idx="20696">
                  <c:v>479.02183295285948</c:v>
                </c:pt>
                <c:pt idx="20697">
                  <c:v>404.40850970134841</c:v>
                </c:pt>
                <c:pt idx="20698">
                  <c:v>397.74332174700055</c:v>
                </c:pt>
                <c:pt idx="20699">
                  <c:v>476.96639111226807</c:v>
                </c:pt>
                <c:pt idx="20700">
                  <c:v>531.28742093000096</c:v>
                </c:pt>
                <c:pt idx="20701">
                  <c:v>473.33796421933749</c:v>
                </c:pt>
                <c:pt idx="20702">
                  <c:v>647.30427298778045</c:v>
                </c:pt>
                <c:pt idx="20703">
                  <c:v>588.58665471932056</c:v>
                </c:pt>
                <c:pt idx="20704">
                  <c:v>489.41068515354061</c:v>
                </c:pt>
                <c:pt idx="20705">
                  <c:v>492.87719680861994</c:v>
                </c:pt>
                <c:pt idx="20706">
                  <c:v>438.6869014416655</c:v>
                </c:pt>
                <c:pt idx="20707">
                  <c:v>498.56861376249208</c:v>
                </c:pt>
                <c:pt idx="20708">
                  <c:v>550.15648829442648</c:v>
                </c:pt>
                <c:pt idx="20709">
                  <c:v>747.27354349025666</c:v>
                </c:pt>
                <c:pt idx="20710">
                  <c:v>859.43507800398856</c:v>
                </c:pt>
                <c:pt idx="20711">
                  <c:v>1051.1233864093156</c:v>
                </c:pt>
                <c:pt idx="20712">
                  <c:v>1270.5108341900034</c:v>
                </c:pt>
                <c:pt idx="20713">
                  <c:v>1106.4209609151353</c:v>
                </c:pt>
                <c:pt idx="20714">
                  <c:v>729.43048573021088</c:v>
                </c:pt>
                <c:pt idx="20715">
                  <c:v>575.88130453400242</c:v>
                </c:pt>
                <c:pt idx="20716">
                  <c:v>542.61593789535254</c:v>
                </c:pt>
                <c:pt idx="20717">
                  <c:v>511.57292929626453</c:v>
                </c:pt>
                <c:pt idx="20718">
                  <c:v>458.11979505114351</c:v>
                </c:pt>
                <c:pt idx="20719">
                  <c:v>429.79569620606753</c:v>
                </c:pt>
                <c:pt idx="20720">
                  <c:v>430.24922936642008</c:v>
                </c:pt>
                <c:pt idx="20721">
                  <c:v>428.06884669526409</c:v>
                </c:pt>
                <c:pt idx="20722">
                  <c:v>399.94382898079596</c:v>
                </c:pt>
                <c:pt idx="20723">
                  <c:v>349.2839219358217</c:v>
                </c:pt>
                <c:pt idx="20724">
                  <c:v>444.457849348352</c:v>
                </c:pt>
                <c:pt idx="20725">
                  <c:v>449.4848572378686</c:v>
                </c:pt>
                <c:pt idx="20726">
                  <c:v>381.52183319006758</c:v>
                </c:pt>
                <c:pt idx="20727">
                  <c:v>463.13256446788756</c:v>
                </c:pt>
                <c:pt idx="20728">
                  <c:v>594.53693466048151</c:v>
                </c:pt>
                <c:pt idx="20729">
                  <c:v>535.16447527742753</c:v>
                </c:pt>
                <c:pt idx="20730">
                  <c:v>635.15065427333798</c:v>
                </c:pt>
                <c:pt idx="20731">
                  <c:v>619.2293349148913</c:v>
                </c:pt>
                <c:pt idx="20732">
                  <c:v>557.44797057172434</c:v>
                </c:pt>
                <c:pt idx="20733">
                  <c:v>479.43517063703547</c:v>
                </c:pt>
                <c:pt idx="20734">
                  <c:v>524.34166407351256</c:v>
                </c:pt>
                <c:pt idx="20735">
                  <c:v>521.73562019520409</c:v>
                </c:pt>
                <c:pt idx="20736">
                  <c:v>481.55096074893152</c:v>
                </c:pt>
                <c:pt idx="20737">
                  <c:v>489.19989260665687</c:v>
                </c:pt>
                <c:pt idx="20738">
                  <c:v>612.75801566546011</c:v>
                </c:pt>
                <c:pt idx="20739">
                  <c:v>571.11006875511544</c:v>
                </c:pt>
                <c:pt idx="20740">
                  <c:v>584.82802966580061</c:v>
                </c:pt>
                <c:pt idx="20741">
                  <c:v>470.68361423295056</c:v>
                </c:pt>
                <c:pt idx="20742">
                  <c:v>426.97204443720148</c:v>
                </c:pt>
                <c:pt idx="20743">
                  <c:v>545.82375083642637</c:v>
                </c:pt>
                <c:pt idx="20744">
                  <c:v>556.7427732550899</c:v>
                </c:pt>
                <c:pt idx="20745">
                  <c:v>571.31670756182314</c:v>
                </c:pt>
                <c:pt idx="20746">
                  <c:v>549.60895945059758</c:v>
                </c:pt>
                <c:pt idx="20747">
                  <c:v>653.9362941706197</c:v>
                </c:pt>
                <c:pt idx="20748">
                  <c:v>1127.3957929061494</c:v>
                </c:pt>
                <c:pt idx="20749">
                  <c:v>1715.4067116624708</c:v>
                </c:pt>
                <c:pt idx="20750">
                  <c:v>2246.7250017449519</c:v>
                </c:pt>
                <c:pt idx="20751">
                  <c:v>2159.8306373256082</c:v>
                </c:pt>
                <c:pt idx="20752">
                  <c:v>1792.8880262551204</c:v>
                </c:pt>
                <c:pt idx="20753">
                  <c:v>1286.5616003783593</c:v>
                </c:pt>
                <c:pt idx="20754">
                  <c:v>1838.7613806377758</c:v>
                </c:pt>
                <c:pt idx="20755">
                  <c:v>1446.3469357166825</c:v>
                </c:pt>
                <c:pt idx="20756">
                  <c:v>1045.4952578705961</c:v>
                </c:pt>
                <c:pt idx="20757">
                  <c:v>940.66341718477702</c:v>
                </c:pt>
                <c:pt idx="20758">
                  <c:v>926.11123099743668</c:v>
                </c:pt>
                <c:pt idx="20759">
                  <c:v>771.16616293063657</c:v>
                </c:pt>
                <c:pt idx="20760">
                  <c:v>824.95868758247798</c:v>
                </c:pt>
                <c:pt idx="20761">
                  <c:v>915.95989847320811</c:v>
                </c:pt>
                <c:pt idx="20762">
                  <c:v>1105.8700794801341</c:v>
                </c:pt>
                <c:pt idx="20763">
                  <c:v>1181.4104359503863</c:v>
                </c:pt>
                <c:pt idx="20764">
                  <c:v>1133.5441249981941</c:v>
                </c:pt>
                <c:pt idx="20765">
                  <c:v>1024.775431629658</c:v>
                </c:pt>
                <c:pt idx="20766">
                  <c:v>1081.0800589627274</c:v>
                </c:pt>
                <c:pt idx="20767">
                  <c:v>1196.2915303573473</c:v>
                </c:pt>
                <c:pt idx="20768">
                  <c:v>1393.8126746828166</c:v>
                </c:pt>
                <c:pt idx="20769">
                  <c:v>1411.3879406425929</c:v>
                </c:pt>
                <c:pt idx="20770">
                  <c:v>1301.054969078001</c:v>
                </c:pt>
                <c:pt idx="20771">
                  <c:v>1073.3146114286285</c:v>
                </c:pt>
                <c:pt idx="20772">
                  <c:v>1052.8406238537825</c:v>
                </c:pt>
                <c:pt idx="20773">
                  <c:v>876.48227029327461</c:v>
                </c:pt>
                <c:pt idx="20774">
                  <c:v>621.50612279859683</c:v>
                </c:pt>
                <c:pt idx="20775">
                  <c:v>578.74264787766197</c:v>
                </c:pt>
                <c:pt idx="20776">
                  <c:v>527.82420093078986</c:v>
                </c:pt>
                <c:pt idx="20777">
                  <c:v>596.86251630821596</c:v>
                </c:pt>
                <c:pt idx="20778">
                  <c:v>638.78822463411848</c:v>
                </c:pt>
                <c:pt idx="20779">
                  <c:v>662.56378220363206</c:v>
                </c:pt>
                <c:pt idx="20780">
                  <c:v>648.09607242263587</c:v>
                </c:pt>
                <c:pt idx="20781">
                  <c:v>608.45602660337647</c:v>
                </c:pt>
                <c:pt idx="20782">
                  <c:v>648.064461473336</c:v>
                </c:pt>
                <c:pt idx="20783">
                  <c:v>644.52231169047707</c:v>
                </c:pt>
                <c:pt idx="20784">
                  <c:v>655.10714182039942</c:v>
                </c:pt>
                <c:pt idx="20785">
                  <c:v>637.66056764554583</c:v>
                </c:pt>
                <c:pt idx="20786">
                  <c:v>543.00625657405749</c:v>
                </c:pt>
                <c:pt idx="20787">
                  <c:v>537.56048472093653</c:v>
                </c:pt>
                <c:pt idx="20788">
                  <c:v>527.03954641004987</c:v>
                </c:pt>
                <c:pt idx="20789">
                  <c:v>497.67275934559336</c:v>
                </c:pt>
                <c:pt idx="20790">
                  <c:v>643.73139866129327</c:v>
                </c:pt>
                <c:pt idx="20791">
                  <c:v>732.17398490122218</c:v>
                </c:pt>
                <c:pt idx="20792">
                  <c:v>635.91374881186107</c:v>
                </c:pt>
                <c:pt idx="20793">
                  <c:v>568.85079590504006</c:v>
                </c:pt>
                <c:pt idx="20794">
                  <c:v>638.81307310689397</c:v>
                </c:pt>
                <c:pt idx="20795">
                  <c:v>585.18769002505849</c:v>
                </c:pt>
                <c:pt idx="20796">
                  <c:v>574.84325745857427</c:v>
                </c:pt>
                <c:pt idx="20797">
                  <c:v>570.51850593132235</c:v>
                </c:pt>
                <c:pt idx="20798">
                  <c:v>517.74142019044655</c:v>
                </c:pt>
                <c:pt idx="20799">
                  <c:v>510.24909335687352</c:v>
                </c:pt>
                <c:pt idx="20800">
                  <c:v>547.62152743811077</c:v>
                </c:pt>
                <c:pt idx="20801">
                  <c:v>619.14632699959293</c:v>
                </c:pt>
                <c:pt idx="20802">
                  <c:v>503.53448352897203</c:v>
                </c:pt>
                <c:pt idx="20803">
                  <c:v>451.57244769976603</c:v>
                </c:pt>
                <c:pt idx="20804">
                  <c:v>449.25635872264002</c:v>
                </c:pt>
                <c:pt idx="20805">
                  <c:v>537.37697640708052</c:v>
                </c:pt>
                <c:pt idx="20806">
                  <c:v>591.25579120065709</c:v>
                </c:pt>
                <c:pt idx="20807">
                  <c:v>729.98807650455262</c:v>
                </c:pt>
                <c:pt idx="20808">
                  <c:v>842.9479813254809</c:v>
                </c:pt>
                <c:pt idx="20809">
                  <c:v>1275.3631513706464</c:v>
                </c:pt>
                <c:pt idx="20810">
                  <c:v>2301.3381222134881</c:v>
                </c:pt>
                <c:pt idx="20811">
                  <c:v>3166.9595604490505</c:v>
                </c:pt>
                <c:pt idx="20812">
                  <c:v>3011.8990512317655</c:v>
                </c:pt>
                <c:pt idx="20813">
                  <c:v>2104.546206511287</c:v>
                </c:pt>
                <c:pt idx="20814">
                  <c:v>1309.3857185518277</c:v>
                </c:pt>
                <c:pt idx="20815">
                  <c:v>848.11974135880575</c:v>
                </c:pt>
                <c:pt idx="20816">
                  <c:v>651.55581991276404</c:v>
                </c:pt>
                <c:pt idx="20817">
                  <c:v>529.48170743841661</c:v>
                </c:pt>
                <c:pt idx="20818">
                  <c:v>677.91846945639736</c:v>
                </c:pt>
                <c:pt idx="20819">
                  <c:v>806.23508388118216</c:v>
                </c:pt>
                <c:pt idx="20820">
                  <c:v>1010.5139943446904</c:v>
                </c:pt>
                <c:pt idx="20821">
                  <c:v>1083.0791948495535</c:v>
                </c:pt>
                <c:pt idx="20822">
                  <c:v>1025.2248410046609</c:v>
                </c:pt>
                <c:pt idx="20823">
                  <c:v>938.2758390725387</c:v>
                </c:pt>
                <c:pt idx="20824">
                  <c:v>875.06757455941147</c:v>
                </c:pt>
                <c:pt idx="20825">
                  <c:v>801.20194691090569</c:v>
                </c:pt>
                <c:pt idx="20826">
                  <c:v>767.21438924882534</c:v>
                </c:pt>
                <c:pt idx="20827">
                  <c:v>718.97457727570509</c:v>
                </c:pt>
                <c:pt idx="20828">
                  <c:v>649.48091797770201</c:v>
                </c:pt>
                <c:pt idx="20829">
                  <c:v>605.28347829615097</c:v>
                </c:pt>
                <c:pt idx="20830">
                  <c:v>685.67449363707613</c:v>
                </c:pt>
                <c:pt idx="20831">
                  <c:v>750.33388083243858</c:v>
                </c:pt>
                <c:pt idx="20832">
                  <c:v>788.37365761629246</c:v>
                </c:pt>
                <c:pt idx="20833">
                  <c:v>1050.9283599945711</c:v>
                </c:pt>
                <c:pt idx="20834">
                  <c:v>1200.5640836312275</c:v>
                </c:pt>
                <c:pt idx="20835">
                  <c:v>1181.4684936139026</c:v>
                </c:pt>
                <c:pt idx="20836">
                  <c:v>1016.6298805702111</c:v>
                </c:pt>
                <c:pt idx="20837">
                  <c:v>787.11973075146557</c:v>
                </c:pt>
                <c:pt idx="20838">
                  <c:v>748.58431723319347</c:v>
                </c:pt>
                <c:pt idx="20839">
                  <c:v>691.91751316793466</c:v>
                </c:pt>
                <c:pt idx="20840">
                  <c:v>732.09230222942642</c:v>
                </c:pt>
                <c:pt idx="20841">
                  <c:v>676.59816274633215</c:v>
                </c:pt>
                <c:pt idx="20842">
                  <c:v>791.46729525222088</c:v>
                </c:pt>
                <c:pt idx="20843">
                  <c:v>837.29329409377192</c:v>
                </c:pt>
                <c:pt idx="20844">
                  <c:v>691.38767208166132</c:v>
                </c:pt>
                <c:pt idx="20845">
                  <c:v>600.58604664356312</c:v>
                </c:pt>
                <c:pt idx="20846">
                  <c:v>468.90752906970448</c:v>
                </c:pt>
                <c:pt idx="20847">
                  <c:v>513.2882578305389</c:v>
                </c:pt>
                <c:pt idx="20848">
                  <c:v>616.16504277557294</c:v>
                </c:pt>
                <c:pt idx="20849">
                  <c:v>609.77050506631167</c:v>
                </c:pt>
                <c:pt idx="20850">
                  <c:v>506.46509117559901</c:v>
                </c:pt>
                <c:pt idx="20851">
                  <c:v>495.17881759163845</c:v>
                </c:pt>
                <c:pt idx="20852">
                  <c:v>520.30946503335167</c:v>
                </c:pt>
                <c:pt idx="20853">
                  <c:v>567.8078610742084</c:v>
                </c:pt>
                <c:pt idx="20854">
                  <c:v>533.71503507566092</c:v>
                </c:pt>
                <c:pt idx="20855">
                  <c:v>584.56577648748953</c:v>
                </c:pt>
                <c:pt idx="20856">
                  <c:v>868.29383544363247</c:v>
                </c:pt>
                <c:pt idx="20857">
                  <c:v>990.59090790498135</c:v>
                </c:pt>
                <c:pt idx="20858">
                  <c:v>702.66245239134105</c:v>
                </c:pt>
                <c:pt idx="20859">
                  <c:v>664.56044377657645</c:v>
                </c:pt>
                <c:pt idx="20860">
                  <c:v>618.93530868800804</c:v>
                </c:pt>
                <c:pt idx="20861">
                  <c:v>783.21686803172145</c:v>
                </c:pt>
                <c:pt idx="20862">
                  <c:v>921.32458003786064</c:v>
                </c:pt>
                <c:pt idx="20863">
                  <c:v>737.31751909579611</c:v>
                </c:pt>
                <c:pt idx="20864">
                  <c:v>595.19011952666563</c:v>
                </c:pt>
                <c:pt idx="20865">
                  <c:v>610.71164853698394</c:v>
                </c:pt>
                <c:pt idx="20866">
                  <c:v>622.14881259328899</c:v>
                </c:pt>
                <c:pt idx="20867">
                  <c:v>774.38410155023223</c:v>
                </c:pt>
                <c:pt idx="20868">
                  <c:v>859.71288684425383</c:v>
                </c:pt>
                <c:pt idx="20869">
                  <c:v>794.86697692696987</c:v>
                </c:pt>
                <c:pt idx="20870">
                  <c:v>847.8708985442488</c:v>
                </c:pt>
                <c:pt idx="20871">
                  <c:v>801.62638051929844</c:v>
                </c:pt>
                <c:pt idx="20872">
                  <c:v>931.89025435254803</c:v>
                </c:pt>
                <c:pt idx="20873">
                  <c:v>1396.0223662955736</c:v>
                </c:pt>
                <c:pt idx="20874">
                  <c:v>2291.6142568510963</c:v>
                </c:pt>
                <c:pt idx="20875">
                  <c:v>3707.4981995039861</c:v>
                </c:pt>
                <c:pt idx="20876">
                  <c:v>4520.4667811630979</c:v>
                </c:pt>
                <c:pt idx="20877">
                  <c:v>4264.3033175171586</c:v>
                </c:pt>
                <c:pt idx="20878">
                  <c:v>2863.4306363036294</c:v>
                </c:pt>
                <c:pt idx="20879">
                  <c:v>1659.578510015046</c:v>
                </c:pt>
                <c:pt idx="20880">
                  <c:v>1160.2510977055886</c:v>
                </c:pt>
                <c:pt idx="20881">
                  <c:v>850.80268889913657</c:v>
                </c:pt>
                <c:pt idx="20882">
                  <c:v>729.2711946562365</c:v>
                </c:pt>
                <c:pt idx="20883">
                  <c:v>626.38024881745991</c:v>
                </c:pt>
                <c:pt idx="20884">
                  <c:v>577.48876660897167</c:v>
                </c:pt>
                <c:pt idx="20885">
                  <c:v>626.39510417481165</c:v>
                </c:pt>
                <c:pt idx="20886">
                  <c:v>657.39846668117195</c:v>
                </c:pt>
                <c:pt idx="20887">
                  <c:v>603.92394077435949</c:v>
                </c:pt>
                <c:pt idx="20888">
                  <c:v>619.65178417639095</c:v>
                </c:pt>
                <c:pt idx="20889">
                  <c:v>687.22386817985205</c:v>
                </c:pt>
                <c:pt idx="20890">
                  <c:v>747.04101522455994</c:v>
                </c:pt>
                <c:pt idx="20891">
                  <c:v>674.01408270633056</c:v>
                </c:pt>
                <c:pt idx="20892">
                  <c:v>675.48870640535347</c:v>
                </c:pt>
                <c:pt idx="20893">
                  <c:v>732.88381351240491</c:v>
                </c:pt>
                <c:pt idx="20894">
                  <c:v>847.5089049923854</c:v>
                </c:pt>
                <c:pt idx="20895">
                  <c:v>714.94222577323887</c:v>
                </c:pt>
                <c:pt idx="20896">
                  <c:v>792.22812616975193</c:v>
                </c:pt>
                <c:pt idx="20897">
                  <c:v>878.82379215255662</c:v>
                </c:pt>
                <c:pt idx="20898">
                  <c:v>775.37986556768237</c:v>
                </c:pt>
                <c:pt idx="20899">
                  <c:v>644.84406066639337</c:v>
                </c:pt>
                <c:pt idx="20900">
                  <c:v>579.13180131041611</c:v>
                </c:pt>
                <c:pt idx="20901">
                  <c:v>583.87660495013574</c:v>
                </c:pt>
                <c:pt idx="20902">
                  <c:v>684.77853907738688</c:v>
                </c:pt>
                <c:pt idx="20903">
                  <c:v>701.69766134103111</c:v>
                </c:pt>
                <c:pt idx="20904">
                  <c:v>629.78514613186542</c:v>
                </c:pt>
                <c:pt idx="20905">
                  <c:v>702.10336697733214</c:v>
                </c:pt>
                <c:pt idx="20906">
                  <c:v>733.59340833047588</c:v>
                </c:pt>
                <c:pt idx="20907">
                  <c:v>730.00114333471288</c:v>
                </c:pt>
                <c:pt idx="20908">
                  <c:v>702.45457873583996</c:v>
                </c:pt>
                <c:pt idx="20909">
                  <c:v>665.88314701841057</c:v>
                </c:pt>
                <c:pt idx="20910">
                  <c:v>659.92670922664399</c:v>
                </c:pt>
                <c:pt idx="20911">
                  <c:v>759.39509374708859</c:v>
                </c:pt>
                <c:pt idx="20912">
                  <c:v>894.84159439632367</c:v>
                </c:pt>
                <c:pt idx="20913">
                  <c:v>838.85956420541788</c:v>
                </c:pt>
                <c:pt idx="20914">
                  <c:v>746.00360268703594</c:v>
                </c:pt>
                <c:pt idx="20915">
                  <c:v>792.61705995730642</c:v>
                </c:pt>
                <c:pt idx="20916">
                  <c:v>715.90079535526388</c:v>
                </c:pt>
                <c:pt idx="20917">
                  <c:v>592.3556969894621</c:v>
                </c:pt>
                <c:pt idx="20918">
                  <c:v>680.89313463890699</c:v>
                </c:pt>
                <c:pt idx="20919">
                  <c:v>743.12773978844552</c:v>
                </c:pt>
                <c:pt idx="20920">
                  <c:v>677.24549735194455</c:v>
                </c:pt>
                <c:pt idx="20921">
                  <c:v>762.03715672757187</c:v>
                </c:pt>
                <c:pt idx="20922">
                  <c:v>845.53371109537079</c:v>
                </c:pt>
                <c:pt idx="20923">
                  <c:v>983.02683677824939</c:v>
                </c:pt>
                <c:pt idx="20924">
                  <c:v>1111.1830433901414</c:v>
                </c:pt>
                <c:pt idx="20925">
                  <c:v>1058.0391729668895</c:v>
                </c:pt>
                <c:pt idx="20926">
                  <c:v>953.45151981446816</c:v>
                </c:pt>
                <c:pt idx="20927">
                  <c:v>859.63516250578652</c:v>
                </c:pt>
                <c:pt idx="20928">
                  <c:v>688.69771049919655</c:v>
                </c:pt>
                <c:pt idx="20929">
                  <c:v>579.21065347529861</c:v>
                </c:pt>
                <c:pt idx="20930">
                  <c:v>687.47773412696199</c:v>
                </c:pt>
                <c:pt idx="20931">
                  <c:v>743.4976968523614</c:v>
                </c:pt>
                <c:pt idx="20932">
                  <c:v>777.78983930596019</c:v>
                </c:pt>
                <c:pt idx="20933">
                  <c:v>648.85858717120766</c:v>
                </c:pt>
                <c:pt idx="20934">
                  <c:v>631.77798593003286</c:v>
                </c:pt>
                <c:pt idx="20935">
                  <c:v>662.28442564277611</c:v>
                </c:pt>
                <c:pt idx="20936">
                  <c:v>708.71415391986147</c:v>
                </c:pt>
                <c:pt idx="20937">
                  <c:v>637.21455193795441</c:v>
                </c:pt>
                <c:pt idx="20938">
                  <c:v>632.73159794582511</c:v>
                </c:pt>
                <c:pt idx="20939">
                  <c:v>710.99799882328341</c:v>
                </c:pt>
                <c:pt idx="20940">
                  <c:v>770.79930583404507</c:v>
                </c:pt>
                <c:pt idx="20941">
                  <c:v>812.02510000059704</c:v>
                </c:pt>
                <c:pt idx="20942">
                  <c:v>888.29830676541064</c:v>
                </c:pt>
                <c:pt idx="20943">
                  <c:v>975.05354479411199</c:v>
                </c:pt>
                <c:pt idx="20944">
                  <c:v>1124.1185322858332</c:v>
                </c:pt>
                <c:pt idx="20945">
                  <c:v>1305.9387894192546</c:v>
                </c:pt>
                <c:pt idx="20946">
                  <c:v>1712.7440146106292</c:v>
                </c:pt>
                <c:pt idx="20947">
                  <c:v>2583.77331084961</c:v>
                </c:pt>
                <c:pt idx="20948">
                  <c:v>4234.0221774030379</c:v>
                </c:pt>
                <c:pt idx="20949">
                  <c:v>7813.6902954360894</c:v>
                </c:pt>
                <c:pt idx="20950">
                  <c:v>12114.093072383257</c:v>
                </c:pt>
                <c:pt idx="20951">
                  <c:v>11670.612432426362</c:v>
                </c:pt>
                <c:pt idx="20952">
                  <c:v>8631.0154505493756</c:v>
                </c:pt>
                <c:pt idx="20953">
                  <c:v>4734.7401747356407</c:v>
                </c:pt>
                <c:pt idx="20954">
                  <c:v>2425.0387617687211</c:v>
                </c:pt>
                <c:pt idx="20955">
                  <c:v>1506.3344347220714</c:v>
                </c:pt>
                <c:pt idx="20956">
                  <c:v>1313.7849212469512</c:v>
                </c:pt>
                <c:pt idx="20957">
                  <c:v>1288.3301131186213</c:v>
                </c:pt>
                <c:pt idx="20958">
                  <c:v>1001.8809178222912</c:v>
                </c:pt>
                <c:pt idx="20959">
                  <c:v>890.8989931356366</c:v>
                </c:pt>
                <c:pt idx="20960">
                  <c:v>837.32417291623483</c:v>
                </c:pt>
                <c:pt idx="20961">
                  <c:v>784.17102113341832</c:v>
                </c:pt>
                <c:pt idx="20962">
                  <c:v>885.68651993322544</c:v>
                </c:pt>
                <c:pt idx="20963">
                  <c:v>809.32091004335552</c:v>
                </c:pt>
                <c:pt idx="20964">
                  <c:v>718.57317162195739</c:v>
                </c:pt>
                <c:pt idx="20965">
                  <c:v>580.39508833899458</c:v>
                </c:pt>
                <c:pt idx="20966">
                  <c:v>605.27261700993347</c:v>
                </c:pt>
                <c:pt idx="20967">
                  <c:v>772.06247069479309</c:v>
                </c:pt>
                <c:pt idx="20968">
                  <c:v>818.84458742179606</c:v>
                </c:pt>
                <c:pt idx="20969">
                  <c:v>657.62430050837997</c:v>
                </c:pt>
                <c:pt idx="20970">
                  <c:v>710.89073582589594</c:v>
                </c:pt>
                <c:pt idx="20971">
                  <c:v>815.23690715071996</c:v>
                </c:pt>
                <c:pt idx="20972">
                  <c:v>786.63561600627315</c:v>
                </c:pt>
                <c:pt idx="20973">
                  <c:v>797.6496786888456</c:v>
                </c:pt>
                <c:pt idx="20974">
                  <c:v>988.88062714239879</c:v>
                </c:pt>
                <c:pt idx="20975">
                  <c:v>1157.1714587596939</c:v>
                </c:pt>
                <c:pt idx="20976">
                  <c:v>1142.0064561566699</c:v>
                </c:pt>
                <c:pt idx="20977">
                  <c:v>1267.1295673522172</c:v>
                </c:pt>
                <c:pt idx="20978">
                  <c:v>1185.6199740418294</c:v>
                </c:pt>
                <c:pt idx="20979">
                  <c:v>1210.5517525249256</c:v>
                </c:pt>
                <c:pt idx="20980">
                  <c:v>1266.0290236035557</c:v>
                </c:pt>
                <c:pt idx="20981">
                  <c:v>1112.4276426065849</c:v>
                </c:pt>
                <c:pt idx="20982">
                  <c:v>934.93984157765499</c:v>
                </c:pt>
                <c:pt idx="20983">
                  <c:v>932.26424256569021</c:v>
                </c:pt>
                <c:pt idx="20984">
                  <c:v>970.87871824860463</c:v>
                </c:pt>
                <c:pt idx="20985">
                  <c:v>800.96490142356913</c:v>
                </c:pt>
                <c:pt idx="20986">
                  <c:v>719.80566506598097</c:v>
                </c:pt>
                <c:pt idx="20987">
                  <c:v>708.80531228511495</c:v>
                </c:pt>
                <c:pt idx="20988">
                  <c:v>703.833509827532</c:v>
                </c:pt>
                <c:pt idx="20989">
                  <c:v>707.48462067064452</c:v>
                </c:pt>
                <c:pt idx="20990">
                  <c:v>870.31759364309858</c:v>
                </c:pt>
                <c:pt idx="20991">
                  <c:v>1060.1274741889183</c:v>
                </c:pt>
                <c:pt idx="20992">
                  <c:v>1165.6491344195015</c:v>
                </c:pt>
                <c:pt idx="20993">
                  <c:v>1177.3986291520057</c:v>
                </c:pt>
                <c:pt idx="20994">
                  <c:v>1067.9961130532586</c:v>
                </c:pt>
                <c:pt idx="20995">
                  <c:v>1173.0107477601819</c:v>
                </c:pt>
                <c:pt idx="20996">
                  <c:v>1263.8778161790419</c:v>
                </c:pt>
                <c:pt idx="20997">
                  <c:v>1340.8706275786731</c:v>
                </c:pt>
                <c:pt idx="20998">
                  <c:v>1935.0146073874325</c:v>
                </c:pt>
                <c:pt idx="20999">
                  <c:v>2107.0342833010968</c:v>
                </c:pt>
                <c:pt idx="21000">
                  <c:v>1655.3166990181621</c:v>
                </c:pt>
                <c:pt idx="21001">
                  <c:v>1190.7489041536633</c:v>
                </c:pt>
                <c:pt idx="21002">
                  <c:v>895.49445195446367</c:v>
                </c:pt>
                <c:pt idx="21003">
                  <c:v>855.26391676702042</c:v>
                </c:pt>
                <c:pt idx="21004">
                  <c:v>909.13530818690447</c:v>
                </c:pt>
                <c:pt idx="21005">
                  <c:v>1050.7745252334084</c:v>
                </c:pt>
                <c:pt idx="21006">
                  <c:v>1138.8303139812515</c:v>
                </c:pt>
                <c:pt idx="21007">
                  <c:v>1170.5171407597923</c:v>
                </c:pt>
                <c:pt idx="21008">
                  <c:v>1221.5138918565176</c:v>
                </c:pt>
                <c:pt idx="21009">
                  <c:v>1138.3907958306604</c:v>
                </c:pt>
                <c:pt idx="21010">
                  <c:v>1085.6050404472917</c:v>
                </c:pt>
                <c:pt idx="21011">
                  <c:v>1042.1313223808688</c:v>
                </c:pt>
                <c:pt idx="21012">
                  <c:v>885.46658090137407</c:v>
                </c:pt>
                <c:pt idx="21013">
                  <c:v>790.03801146523654</c:v>
                </c:pt>
                <c:pt idx="21014">
                  <c:v>745.86292514313266</c:v>
                </c:pt>
                <c:pt idx="21015">
                  <c:v>841.60656246437952</c:v>
                </c:pt>
                <c:pt idx="21016">
                  <c:v>736.71761477842688</c:v>
                </c:pt>
                <c:pt idx="21017">
                  <c:v>792.36717798376844</c:v>
                </c:pt>
                <c:pt idx="21018">
                  <c:v>959.21784130132926</c:v>
                </c:pt>
                <c:pt idx="21019">
                  <c:v>1001.6608123507019</c:v>
                </c:pt>
                <c:pt idx="21020">
                  <c:v>933.2218160752094</c:v>
                </c:pt>
                <c:pt idx="21021">
                  <c:v>784.77081268024688</c:v>
                </c:pt>
                <c:pt idx="21022">
                  <c:v>763.22876429733299</c:v>
                </c:pt>
                <c:pt idx="21023">
                  <c:v>706.42304450261713</c:v>
                </c:pt>
                <c:pt idx="21024">
                  <c:v>799.97960677578499</c:v>
                </c:pt>
                <c:pt idx="21025">
                  <c:v>690.31488428654268</c:v>
                </c:pt>
                <c:pt idx="21026">
                  <c:v>731.20502559415831</c:v>
                </c:pt>
                <c:pt idx="21027">
                  <c:v>799.97809718393455</c:v>
                </c:pt>
                <c:pt idx="21028">
                  <c:v>766.41918268329562</c:v>
                </c:pt>
                <c:pt idx="21029">
                  <c:v>737.95262015805645</c:v>
                </c:pt>
                <c:pt idx="21030">
                  <c:v>701.46512732225892</c:v>
                </c:pt>
                <c:pt idx="21031">
                  <c:v>662.25173548032103</c:v>
                </c:pt>
                <c:pt idx="21032">
                  <c:v>576.91619514011597</c:v>
                </c:pt>
                <c:pt idx="21033">
                  <c:v>670.93819913695756</c:v>
                </c:pt>
                <c:pt idx="21034">
                  <c:v>775.25915830268696</c:v>
                </c:pt>
                <c:pt idx="21035">
                  <c:v>630.91054466070364</c:v>
                </c:pt>
                <c:pt idx="21036">
                  <c:v>587.2244206832687</c:v>
                </c:pt>
                <c:pt idx="21037">
                  <c:v>701.8874642818538</c:v>
                </c:pt>
                <c:pt idx="21038">
                  <c:v>734.71261745917593</c:v>
                </c:pt>
                <c:pt idx="21039">
                  <c:v>691.97020599522398</c:v>
                </c:pt>
                <c:pt idx="21040">
                  <c:v>654.1391335864339</c:v>
                </c:pt>
                <c:pt idx="21041">
                  <c:v>725.49898678505247</c:v>
                </c:pt>
                <c:pt idx="21042">
                  <c:v>883.27600640159767</c:v>
                </c:pt>
                <c:pt idx="21043">
                  <c:v>947.39718834669293</c:v>
                </c:pt>
                <c:pt idx="21044">
                  <c:v>941.61176660707292</c:v>
                </c:pt>
                <c:pt idx="21045">
                  <c:v>1083.9533091933279</c:v>
                </c:pt>
                <c:pt idx="21046">
                  <c:v>1194.3423172071111</c:v>
                </c:pt>
                <c:pt idx="21047">
                  <c:v>1076.9269101424447</c:v>
                </c:pt>
                <c:pt idx="21048">
                  <c:v>975.22347648212633</c:v>
                </c:pt>
                <c:pt idx="21049">
                  <c:v>982.90407697031753</c:v>
                </c:pt>
                <c:pt idx="21050">
                  <c:v>1176.9181218467234</c:v>
                </c:pt>
                <c:pt idx="21051">
                  <c:v>975.31671451724321</c:v>
                </c:pt>
                <c:pt idx="21052">
                  <c:v>912.52868010844691</c:v>
                </c:pt>
                <c:pt idx="21053">
                  <c:v>874.0939011148414</c:v>
                </c:pt>
                <c:pt idx="21054">
                  <c:v>813.16083287229753</c:v>
                </c:pt>
                <c:pt idx="21055">
                  <c:v>791.66294274382494</c:v>
                </c:pt>
                <c:pt idx="21056">
                  <c:v>744.75411206294802</c:v>
                </c:pt>
                <c:pt idx="21057">
                  <c:v>770.1122219512348</c:v>
                </c:pt>
                <c:pt idx="21058">
                  <c:v>854.26343139416838</c:v>
                </c:pt>
                <c:pt idx="21059">
                  <c:v>752.84633854359004</c:v>
                </c:pt>
                <c:pt idx="21060">
                  <c:v>735.07238496624507</c:v>
                </c:pt>
                <c:pt idx="21061">
                  <c:v>749.558997413312</c:v>
                </c:pt>
                <c:pt idx="21062">
                  <c:v>962.61777552137369</c:v>
                </c:pt>
                <c:pt idx="21063">
                  <c:v>979.90181374794668</c:v>
                </c:pt>
                <c:pt idx="21064">
                  <c:v>936.96426000435804</c:v>
                </c:pt>
                <c:pt idx="21065">
                  <c:v>808.17332992878562</c:v>
                </c:pt>
                <c:pt idx="21066">
                  <c:v>927.3033344912435</c:v>
                </c:pt>
                <c:pt idx="21067">
                  <c:v>1104.9458412331478</c:v>
                </c:pt>
                <c:pt idx="21068">
                  <c:v>1040.1926130910592</c:v>
                </c:pt>
                <c:pt idx="21069">
                  <c:v>1072.5045512651548</c:v>
                </c:pt>
                <c:pt idx="21070">
                  <c:v>908.27553352184202</c:v>
                </c:pt>
                <c:pt idx="21071">
                  <c:v>840.74733974553942</c:v>
                </c:pt>
                <c:pt idx="21072">
                  <c:v>772.68701300449868</c:v>
                </c:pt>
                <c:pt idx="21073">
                  <c:v>739.61538335033606</c:v>
                </c:pt>
                <c:pt idx="21074">
                  <c:v>705.30608141834296</c:v>
                </c:pt>
                <c:pt idx="21075">
                  <c:v>753.90843401930101</c:v>
                </c:pt>
                <c:pt idx="21076">
                  <c:v>707.87923810988036</c:v>
                </c:pt>
                <c:pt idx="21077">
                  <c:v>679.16894975765342</c:v>
                </c:pt>
                <c:pt idx="21078">
                  <c:v>743.32275815557989</c:v>
                </c:pt>
                <c:pt idx="21079">
                  <c:v>806.24304504156805</c:v>
                </c:pt>
                <c:pt idx="21080">
                  <c:v>1005.9517152500508</c:v>
                </c:pt>
                <c:pt idx="21081">
                  <c:v>1012.3955891513322</c:v>
                </c:pt>
                <c:pt idx="21082">
                  <c:v>881.7442323320995</c:v>
                </c:pt>
                <c:pt idx="21083">
                  <c:v>814.00964134746914</c:v>
                </c:pt>
                <c:pt idx="21084">
                  <c:v>720.73258566056211</c:v>
                </c:pt>
                <c:pt idx="21085">
                  <c:v>660.62159242676398</c:v>
                </c:pt>
                <c:pt idx="21086">
                  <c:v>590.68806373304108</c:v>
                </c:pt>
                <c:pt idx="21087">
                  <c:v>518.25254602566895</c:v>
                </c:pt>
                <c:pt idx="21088">
                  <c:v>572.37874789905356</c:v>
                </c:pt>
                <c:pt idx="21089">
                  <c:v>492.20079505036699</c:v>
                </c:pt>
                <c:pt idx="21090">
                  <c:v>539.10750896542606</c:v>
                </c:pt>
                <c:pt idx="21091">
                  <c:v>545.6543569315445</c:v>
                </c:pt>
                <c:pt idx="21092">
                  <c:v>580.57723849543595</c:v>
                </c:pt>
                <c:pt idx="21093">
                  <c:v>706.67498243031298</c:v>
                </c:pt>
                <c:pt idx="21094">
                  <c:v>794.80854661636408</c:v>
                </c:pt>
                <c:pt idx="21095">
                  <c:v>934.03738822065191</c:v>
                </c:pt>
                <c:pt idx="21096">
                  <c:v>889.57711444253255</c:v>
                </c:pt>
                <c:pt idx="21097">
                  <c:v>884.23665469701575</c:v>
                </c:pt>
                <c:pt idx="21098">
                  <c:v>896.11050949356991</c:v>
                </c:pt>
                <c:pt idx="21099">
                  <c:v>956.95228608248794</c:v>
                </c:pt>
                <c:pt idx="21100">
                  <c:v>796.82952293377696</c:v>
                </c:pt>
                <c:pt idx="21101">
                  <c:v>714.19414158099801</c:v>
                </c:pt>
                <c:pt idx="21102">
                  <c:v>758.24759229477945</c:v>
                </c:pt>
                <c:pt idx="21103">
                  <c:v>659.20767554551617</c:v>
                </c:pt>
                <c:pt idx="21104">
                  <c:v>683.44504726126161</c:v>
                </c:pt>
                <c:pt idx="21105">
                  <c:v>650.88184611306349</c:v>
                </c:pt>
                <c:pt idx="21106">
                  <c:v>628.46887382249054</c:v>
                </c:pt>
                <c:pt idx="21107">
                  <c:v>626.60755299510049</c:v>
                </c:pt>
                <c:pt idx="21108">
                  <c:v>630.82543819707064</c:v>
                </c:pt>
                <c:pt idx="21109">
                  <c:v>754.04715527605833</c:v>
                </c:pt>
                <c:pt idx="21110">
                  <c:v>754.16253902700737</c:v>
                </c:pt>
                <c:pt idx="21111">
                  <c:v>816.80513938382012</c:v>
                </c:pt>
                <c:pt idx="21112">
                  <c:v>1206.5065197372546</c:v>
                </c:pt>
                <c:pt idx="21113">
                  <c:v>1656.6598544444503</c:v>
                </c:pt>
                <c:pt idx="21114">
                  <c:v>1806.905954944139</c:v>
                </c:pt>
                <c:pt idx="21115">
                  <c:v>1514.9166295781811</c:v>
                </c:pt>
                <c:pt idx="21116">
                  <c:v>1088.406075069031</c:v>
                </c:pt>
                <c:pt idx="21117">
                  <c:v>1049.1880476434005</c:v>
                </c:pt>
                <c:pt idx="21118">
                  <c:v>936.45303705106403</c:v>
                </c:pt>
                <c:pt idx="21119">
                  <c:v>947.80546552162434</c:v>
                </c:pt>
                <c:pt idx="21120">
                  <c:v>700.47903577487352</c:v>
                </c:pt>
                <c:pt idx="21121">
                  <c:v>580.15538143696085</c:v>
                </c:pt>
                <c:pt idx="21122">
                  <c:v>623.76728930897855</c:v>
                </c:pt>
                <c:pt idx="21123">
                  <c:v>542.56969651297607</c:v>
                </c:pt>
                <c:pt idx="21124">
                  <c:v>482.61605458568556</c:v>
                </c:pt>
                <c:pt idx="21125">
                  <c:v>596.33841117260476</c:v>
                </c:pt>
                <c:pt idx="21126">
                  <c:v>544.60618019552658</c:v>
                </c:pt>
                <c:pt idx="21127">
                  <c:v>483.80238973352152</c:v>
                </c:pt>
                <c:pt idx="21128">
                  <c:v>651.79523356326604</c:v>
                </c:pt>
                <c:pt idx="21129">
                  <c:v>1030.9292817472874</c:v>
                </c:pt>
                <c:pt idx="21130">
                  <c:v>1444.6338818770776</c:v>
                </c:pt>
                <c:pt idx="21131">
                  <c:v>1598.6060697551363</c:v>
                </c:pt>
                <c:pt idx="21132">
                  <c:v>1435.0029444389293</c:v>
                </c:pt>
                <c:pt idx="21133">
                  <c:v>1095.3928572549601</c:v>
                </c:pt>
                <c:pt idx="21134">
                  <c:v>852.85563475742947</c:v>
                </c:pt>
                <c:pt idx="21135">
                  <c:v>694.6972908445839</c:v>
                </c:pt>
                <c:pt idx="21136">
                  <c:v>639.78312572058837</c:v>
                </c:pt>
                <c:pt idx="21137">
                  <c:v>628.77626863212663</c:v>
                </c:pt>
                <c:pt idx="21138">
                  <c:v>735.3879685170449</c:v>
                </c:pt>
                <c:pt idx="21139">
                  <c:v>808.04482400657412</c:v>
                </c:pt>
                <c:pt idx="21140">
                  <c:v>813.47818852837838</c:v>
                </c:pt>
                <c:pt idx="21141">
                  <c:v>997.09470015767658</c:v>
                </c:pt>
                <c:pt idx="21142">
                  <c:v>1042.675681485824</c:v>
                </c:pt>
                <c:pt idx="21143">
                  <c:v>1028.8604506088357</c:v>
                </c:pt>
                <c:pt idx="21144">
                  <c:v>777.12047803837447</c:v>
                </c:pt>
                <c:pt idx="21145">
                  <c:v>503.16184380548123</c:v>
                </c:pt>
                <c:pt idx="21146">
                  <c:v>440.29310191492561</c:v>
                </c:pt>
                <c:pt idx="21147">
                  <c:v>523.45632070326758</c:v>
                </c:pt>
                <c:pt idx="21148">
                  <c:v>612.74385409866932</c:v>
                </c:pt>
                <c:pt idx="21149">
                  <c:v>600.56063511741388</c:v>
                </c:pt>
                <c:pt idx="21150">
                  <c:v>665.73191626883158</c:v>
                </c:pt>
                <c:pt idx="21151">
                  <c:v>556.18402562427548</c:v>
                </c:pt>
                <c:pt idx="21152">
                  <c:v>636.83942825470001</c:v>
                </c:pt>
                <c:pt idx="21153">
                  <c:v>656.4687146986314</c:v>
                </c:pt>
                <c:pt idx="21154">
                  <c:v>525.26081009881989</c:v>
                </c:pt>
                <c:pt idx="21155">
                  <c:v>454.8392775518256</c:v>
                </c:pt>
                <c:pt idx="21156">
                  <c:v>435.51215635936603</c:v>
                </c:pt>
                <c:pt idx="21157">
                  <c:v>475.15416631299104</c:v>
                </c:pt>
                <c:pt idx="21158">
                  <c:v>545.41951343945993</c:v>
                </c:pt>
                <c:pt idx="21159">
                  <c:v>571.00239111586154</c:v>
                </c:pt>
                <c:pt idx="21160">
                  <c:v>667.53617219931061</c:v>
                </c:pt>
                <c:pt idx="21161">
                  <c:v>617.87372484102548</c:v>
                </c:pt>
                <c:pt idx="21162">
                  <c:v>529.52665466489009</c:v>
                </c:pt>
                <c:pt idx="21163">
                  <c:v>396.25717897143397</c:v>
                </c:pt>
                <c:pt idx="21164">
                  <c:v>394.19736325004601</c:v>
                </c:pt>
                <c:pt idx="21165">
                  <c:v>387.57416867404356</c:v>
                </c:pt>
                <c:pt idx="21166">
                  <c:v>447.66333450803148</c:v>
                </c:pt>
                <c:pt idx="21167">
                  <c:v>430.28337035677998</c:v>
                </c:pt>
                <c:pt idx="21168">
                  <c:v>456.36511829465053</c:v>
                </c:pt>
                <c:pt idx="21169">
                  <c:v>388.66302125242595</c:v>
                </c:pt>
                <c:pt idx="21170">
                  <c:v>380.75207701987733</c:v>
                </c:pt>
                <c:pt idx="21171">
                  <c:v>419.57774238416295</c:v>
                </c:pt>
                <c:pt idx="21172">
                  <c:v>386.03579744079173</c:v>
                </c:pt>
                <c:pt idx="21173">
                  <c:v>388.09662124428553</c:v>
                </c:pt>
                <c:pt idx="21174">
                  <c:v>367.03889575587993</c:v>
                </c:pt>
                <c:pt idx="21175">
                  <c:v>398.59247857333997</c:v>
                </c:pt>
                <c:pt idx="21176">
                  <c:v>474.82793214654214</c:v>
                </c:pt>
                <c:pt idx="21177">
                  <c:v>582.02932411977986</c:v>
                </c:pt>
                <c:pt idx="21178">
                  <c:v>603.34269284100594</c:v>
                </c:pt>
                <c:pt idx="21179">
                  <c:v>524.48132844904194</c:v>
                </c:pt>
                <c:pt idx="21180">
                  <c:v>526.65947114305004</c:v>
                </c:pt>
                <c:pt idx="21181">
                  <c:v>514.35509244172488</c:v>
                </c:pt>
                <c:pt idx="21182">
                  <c:v>555.71265925799003</c:v>
                </c:pt>
                <c:pt idx="21183">
                  <c:v>566.18185934553298</c:v>
                </c:pt>
                <c:pt idx="21184">
                  <c:v>550.80777767084044</c:v>
                </c:pt>
                <c:pt idx="21185">
                  <c:v>542.66965887177582</c:v>
                </c:pt>
                <c:pt idx="21186">
                  <c:v>530.81066398236283</c:v>
                </c:pt>
                <c:pt idx="21187">
                  <c:v>532.26474902986342</c:v>
                </c:pt>
                <c:pt idx="21188">
                  <c:v>581.99010997322944</c:v>
                </c:pt>
                <c:pt idx="21189">
                  <c:v>485.85099214028259</c:v>
                </c:pt>
                <c:pt idx="21190">
                  <c:v>451.48898917181623</c:v>
                </c:pt>
                <c:pt idx="21191">
                  <c:v>490.32170866767717</c:v>
                </c:pt>
                <c:pt idx="21192">
                  <c:v>578.82790311698966</c:v>
                </c:pt>
                <c:pt idx="21193">
                  <c:v>635.03803865151406</c:v>
                </c:pt>
                <c:pt idx="21194">
                  <c:v>552.89130441547536</c:v>
                </c:pt>
                <c:pt idx="21195">
                  <c:v>621.67592497323756</c:v>
                </c:pt>
                <c:pt idx="21196">
                  <c:v>521.41857606929261</c:v>
                </c:pt>
                <c:pt idx="21197">
                  <c:v>501.50207368489384</c:v>
                </c:pt>
                <c:pt idx="21198">
                  <c:v>439.26411816107122</c:v>
                </c:pt>
                <c:pt idx="21199">
                  <c:v>575.50002338800209</c:v>
                </c:pt>
                <c:pt idx="21200">
                  <c:v>561.92199158716153</c:v>
                </c:pt>
                <c:pt idx="21201">
                  <c:v>466.75171837110838</c:v>
                </c:pt>
                <c:pt idx="21202">
                  <c:v>431.18281036038104</c:v>
                </c:pt>
                <c:pt idx="21203">
                  <c:v>457.55617722319101</c:v>
                </c:pt>
                <c:pt idx="21204">
                  <c:v>480.17012763512651</c:v>
                </c:pt>
                <c:pt idx="21205">
                  <c:v>538.50564135724392</c:v>
                </c:pt>
                <c:pt idx="21206">
                  <c:v>605.05866076290192</c:v>
                </c:pt>
                <c:pt idx="21207">
                  <c:v>786.87341595612497</c:v>
                </c:pt>
                <c:pt idx="21208">
                  <c:v>1086.9907805368589</c:v>
                </c:pt>
                <c:pt idx="21209">
                  <c:v>1219.6368795811945</c:v>
                </c:pt>
                <c:pt idx="21210">
                  <c:v>939.23367740652134</c:v>
                </c:pt>
                <c:pt idx="21211">
                  <c:v>649.09138845537404</c:v>
                </c:pt>
                <c:pt idx="21212">
                  <c:v>618.6753324832714</c:v>
                </c:pt>
                <c:pt idx="21213">
                  <c:v>644.2306085309516</c:v>
                </c:pt>
                <c:pt idx="21214">
                  <c:v>680.36640112482314</c:v>
                </c:pt>
                <c:pt idx="21215">
                  <c:v>1020.0056769450455</c:v>
                </c:pt>
                <c:pt idx="21216">
                  <c:v>1093.6975766098699</c:v>
                </c:pt>
                <c:pt idx="21217">
                  <c:v>1024.1080332346803</c:v>
                </c:pt>
                <c:pt idx="21218">
                  <c:v>997.17441592972568</c:v>
                </c:pt>
                <c:pt idx="21219">
                  <c:v>1137.9942171929656</c:v>
                </c:pt>
                <c:pt idx="21220">
                  <c:v>1136.6274024287372</c:v>
                </c:pt>
                <c:pt idx="21221">
                  <c:v>1050.1331684481925</c:v>
                </c:pt>
                <c:pt idx="21222">
                  <c:v>960.56383704823361</c:v>
                </c:pt>
                <c:pt idx="21223">
                  <c:v>1105.630887797038</c:v>
                </c:pt>
                <c:pt idx="21224">
                  <c:v>1459.9624988747537</c:v>
                </c:pt>
                <c:pt idx="21225">
                  <c:v>2299.4844764641934</c:v>
                </c:pt>
                <c:pt idx="21226">
                  <c:v>3041.054394739971</c:v>
                </c:pt>
                <c:pt idx="21227">
                  <c:v>3543.0285400093103</c:v>
                </c:pt>
                <c:pt idx="21228">
                  <c:v>3396.1426898643526</c:v>
                </c:pt>
                <c:pt idx="21229">
                  <c:v>2552.0299584243417</c:v>
                </c:pt>
                <c:pt idx="21230">
                  <c:v>1494.4009213122833</c:v>
                </c:pt>
                <c:pt idx="21231">
                  <c:v>945.76788790624562</c:v>
                </c:pt>
                <c:pt idx="21232">
                  <c:v>694.05017085100496</c:v>
                </c:pt>
                <c:pt idx="21233">
                  <c:v>637.06805399368307</c:v>
                </c:pt>
                <c:pt idx="21234">
                  <c:v>635.82149395994395</c:v>
                </c:pt>
                <c:pt idx="21235">
                  <c:v>503.52032501813449</c:v>
                </c:pt>
                <c:pt idx="21236">
                  <c:v>430.78593262122502</c:v>
                </c:pt>
                <c:pt idx="21237">
                  <c:v>464.32602371746117</c:v>
                </c:pt>
                <c:pt idx="21238">
                  <c:v>459.6181055256954</c:v>
                </c:pt>
                <c:pt idx="21239">
                  <c:v>385.38593553765151</c:v>
                </c:pt>
                <c:pt idx="21240">
                  <c:v>310.64215618290109</c:v>
                </c:pt>
                <c:pt idx="21241">
                  <c:v>333.59621924685092</c:v>
                </c:pt>
                <c:pt idx="21242">
                  <c:v>426.70782769850501</c:v>
                </c:pt>
                <c:pt idx="21243">
                  <c:v>487.74611794851205</c:v>
                </c:pt>
                <c:pt idx="21244">
                  <c:v>572.09190926974202</c:v>
                </c:pt>
                <c:pt idx="21245">
                  <c:v>523.5634499481165</c:v>
                </c:pt>
                <c:pt idx="21246">
                  <c:v>393.10056262819501</c:v>
                </c:pt>
                <c:pt idx="21247">
                  <c:v>462.06800291737954</c:v>
                </c:pt>
                <c:pt idx="21248">
                  <c:v>475.9128185403639</c:v>
                </c:pt>
                <c:pt idx="21249">
                  <c:v>478.33851779424504</c:v>
                </c:pt>
                <c:pt idx="21250">
                  <c:v>503.77545939566301</c:v>
                </c:pt>
                <c:pt idx="21251">
                  <c:v>534.51295589760298</c:v>
                </c:pt>
                <c:pt idx="21252">
                  <c:v>400.23244984060807</c:v>
                </c:pt>
                <c:pt idx="21253">
                  <c:v>344.87692439418254</c:v>
                </c:pt>
                <c:pt idx="21254">
                  <c:v>338.3609519227569</c:v>
                </c:pt>
                <c:pt idx="21255">
                  <c:v>283.44815486137736</c:v>
                </c:pt>
                <c:pt idx="21256">
                  <c:v>360.83462097104314</c:v>
                </c:pt>
                <c:pt idx="21257">
                  <c:v>420.38336819440212</c:v>
                </c:pt>
                <c:pt idx="21258">
                  <c:v>425.19253477292204</c:v>
                </c:pt>
                <c:pt idx="21259">
                  <c:v>422.37061059283758</c:v>
                </c:pt>
                <c:pt idx="21260">
                  <c:v>423.42659215376642</c:v>
                </c:pt>
                <c:pt idx="21261">
                  <c:v>419.74745195526049</c:v>
                </c:pt>
                <c:pt idx="21262">
                  <c:v>381.69016640635397</c:v>
                </c:pt>
                <c:pt idx="21263">
                  <c:v>368.99313512899295</c:v>
                </c:pt>
                <c:pt idx="21264">
                  <c:v>499.86495988723101</c:v>
                </c:pt>
                <c:pt idx="21265">
                  <c:v>573.98830689954286</c:v>
                </c:pt>
                <c:pt idx="21266">
                  <c:v>593.28539622446999</c:v>
                </c:pt>
                <c:pt idx="21267">
                  <c:v>705.635087408559</c:v>
                </c:pt>
                <c:pt idx="21268">
                  <c:v>696.58844811346876</c:v>
                </c:pt>
                <c:pt idx="21269">
                  <c:v>729.69257763092867</c:v>
                </c:pt>
                <c:pt idx="21270">
                  <c:v>581.71851289554854</c:v>
                </c:pt>
                <c:pt idx="21271">
                  <c:v>512.524830755327</c:v>
                </c:pt>
                <c:pt idx="21272">
                  <c:v>507.18881629255645</c:v>
                </c:pt>
                <c:pt idx="21273">
                  <c:v>368.51362593054466</c:v>
                </c:pt>
                <c:pt idx="21274">
                  <c:v>391.77714977908795</c:v>
                </c:pt>
                <c:pt idx="21275">
                  <c:v>531.95466215310148</c:v>
                </c:pt>
                <c:pt idx="21276">
                  <c:v>446.33139876091946</c:v>
                </c:pt>
                <c:pt idx="21277">
                  <c:v>453.9756492772525</c:v>
                </c:pt>
                <c:pt idx="21278">
                  <c:v>546.31830229443869</c:v>
                </c:pt>
                <c:pt idx="21279">
                  <c:v>538.68407189683853</c:v>
                </c:pt>
                <c:pt idx="21280">
                  <c:v>587.30044371054805</c:v>
                </c:pt>
                <c:pt idx="21281">
                  <c:v>595.77795063028145</c:v>
                </c:pt>
                <c:pt idx="21282">
                  <c:v>647.06388643017362</c:v>
                </c:pt>
                <c:pt idx="21283">
                  <c:v>644.03184352358687</c:v>
                </c:pt>
                <c:pt idx="21284">
                  <c:v>656.10356810566157</c:v>
                </c:pt>
                <c:pt idx="21285">
                  <c:v>739.94079327512895</c:v>
                </c:pt>
                <c:pt idx="21286">
                  <c:v>753.14800747201298</c:v>
                </c:pt>
                <c:pt idx="21287">
                  <c:v>646.97401404154311</c:v>
                </c:pt>
                <c:pt idx="21288">
                  <c:v>562.40044079193115</c:v>
                </c:pt>
                <c:pt idx="21289">
                  <c:v>510.51981153287909</c:v>
                </c:pt>
                <c:pt idx="21290">
                  <c:v>653.29563804439306</c:v>
                </c:pt>
                <c:pt idx="21291">
                  <c:v>679.37932842855105</c:v>
                </c:pt>
                <c:pt idx="21292">
                  <c:v>594.14579415828302</c:v>
                </c:pt>
                <c:pt idx="21293">
                  <c:v>674.31211138803144</c:v>
                </c:pt>
                <c:pt idx="21294">
                  <c:v>670.86488537489117</c:v>
                </c:pt>
                <c:pt idx="21295">
                  <c:v>755.16708093135401</c:v>
                </c:pt>
                <c:pt idx="21296">
                  <c:v>789.63532037490597</c:v>
                </c:pt>
                <c:pt idx="21297">
                  <c:v>816.03017341497889</c:v>
                </c:pt>
                <c:pt idx="21298">
                  <c:v>741.57766572926096</c:v>
                </c:pt>
                <c:pt idx="21299">
                  <c:v>579.19794999895453</c:v>
                </c:pt>
                <c:pt idx="21300">
                  <c:v>421.0992828735105</c:v>
                </c:pt>
                <c:pt idx="21301">
                  <c:v>362.53750214794752</c:v>
                </c:pt>
                <c:pt idx="21302">
                  <c:v>434.33228562830453</c:v>
                </c:pt>
                <c:pt idx="21303">
                  <c:v>427.34675587978592</c:v>
                </c:pt>
                <c:pt idx="21304">
                  <c:v>410.93350546873705</c:v>
                </c:pt>
                <c:pt idx="21305">
                  <c:v>391.85408509596795</c:v>
                </c:pt>
                <c:pt idx="21306">
                  <c:v>418.69266916879849</c:v>
                </c:pt>
                <c:pt idx="21307">
                  <c:v>568.33634162239093</c:v>
                </c:pt>
                <c:pt idx="21308">
                  <c:v>577.41865386036238</c:v>
                </c:pt>
                <c:pt idx="21309">
                  <c:v>501.87065242527297</c:v>
                </c:pt>
                <c:pt idx="21310">
                  <c:v>478.70225510687089</c:v>
                </c:pt>
                <c:pt idx="21311">
                  <c:v>577.3463362667519</c:v>
                </c:pt>
                <c:pt idx="21312">
                  <c:v>557.53195230239339</c:v>
                </c:pt>
                <c:pt idx="21313">
                  <c:v>625.76324304876709</c:v>
                </c:pt>
                <c:pt idx="21314">
                  <c:v>616.33246645248403</c:v>
                </c:pt>
                <c:pt idx="21315">
                  <c:v>557.13042071431414</c:v>
                </c:pt>
                <c:pt idx="21316">
                  <c:v>480.53888123507505</c:v>
                </c:pt>
                <c:pt idx="21317">
                  <c:v>572.45666460671487</c:v>
                </c:pt>
                <c:pt idx="21318">
                  <c:v>572.26032355083055</c:v>
                </c:pt>
                <c:pt idx="21319">
                  <c:v>579.00902023172353</c:v>
                </c:pt>
                <c:pt idx="21320">
                  <c:v>695.44214221140192</c:v>
                </c:pt>
                <c:pt idx="21321">
                  <c:v>689.35026961330902</c:v>
                </c:pt>
                <c:pt idx="21322">
                  <c:v>716.59553555419211</c:v>
                </c:pt>
                <c:pt idx="21323">
                  <c:v>656.75044322799397</c:v>
                </c:pt>
                <c:pt idx="21324">
                  <c:v>517.78601978521112</c:v>
                </c:pt>
                <c:pt idx="21325">
                  <c:v>485.69227590030994</c:v>
                </c:pt>
                <c:pt idx="21326">
                  <c:v>520.28092380107933</c:v>
                </c:pt>
                <c:pt idx="21327">
                  <c:v>566.37323115228583</c:v>
                </c:pt>
                <c:pt idx="21328">
                  <c:v>649.34036769861018</c:v>
                </c:pt>
                <c:pt idx="21329">
                  <c:v>734.57395336807747</c:v>
                </c:pt>
                <c:pt idx="21330">
                  <c:v>815.49629470335708</c:v>
                </c:pt>
                <c:pt idx="21331">
                  <c:v>936.65969114648703</c:v>
                </c:pt>
                <c:pt idx="21332">
                  <c:v>871.34451600481702</c:v>
                </c:pt>
                <c:pt idx="21333">
                  <c:v>853.69798953465056</c:v>
                </c:pt>
                <c:pt idx="21334">
                  <c:v>1033.843833637949</c:v>
                </c:pt>
                <c:pt idx="21335">
                  <c:v>971.3182377631523</c:v>
                </c:pt>
                <c:pt idx="21336">
                  <c:v>837.85272469453139</c:v>
                </c:pt>
                <c:pt idx="21337">
                  <c:v>718.97062896048499</c:v>
                </c:pt>
                <c:pt idx="21338">
                  <c:v>676.44021043178793</c:v>
                </c:pt>
                <c:pt idx="21339">
                  <c:v>682.4091633453628</c:v>
                </c:pt>
                <c:pt idx="21340">
                  <c:v>609.91173357051753</c:v>
                </c:pt>
                <c:pt idx="21341">
                  <c:v>543.65532608811259</c:v>
                </c:pt>
                <c:pt idx="21342">
                  <c:v>575.84888222965651</c:v>
                </c:pt>
                <c:pt idx="21343">
                  <c:v>649.37993561422718</c:v>
                </c:pt>
                <c:pt idx="21344">
                  <c:v>659.90256247778348</c:v>
                </c:pt>
                <c:pt idx="21345">
                  <c:v>639.3984254892074</c:v>
                </c:pt>
                <c:pt idx="21346">
                  <c:v>571.49862389613486</c:v>
                </c:pt>
                <c:pt idx="21347">
                  <c:v>554.0332293134669</c:v>
                </c:pt>
                <c:pt idx="21348">
                  <c:v>515.12072679662037</c:v>
                </c:pt>
                <c:pt idx="21349">
                  <c:v>520.86059166942482</c:v>
                </c:pt>
                <c:pt idx="21350">
                  <c:v>601.21311506045754</c:v>
                </c:pt>
                <c:pt idx="21351">
                  <c:v>774.87615784224795</c:v>
                </c:pt>
                <c:pt idx="21352">
                  <c:v>1051.7501490071779</c:v>
                </c:pt>
                <c:pt idx="21353">
                  <c:v>1148.1229150113791</c:v>
                </c:pt>
                <c:pt idx="21354">
                  <c:v>1333.1790812724507</c:v>
                </c:pt>
                <c:pt idx="21355">
                  <c:v>1760.6501912030005</c:v>
                </c:pt>
                <c:pt idx="21356">
                  <c:v>2067.2222600487976</c:v>
                </c:pt>
                <c:pt idx="21357">
                  <c:v>1844.4206042516621</c:v>
                </c:pt>
                <c:pt idx="21358">
                  <c:v>1307.9030374875133</c:v>
                </c:pt>
                <c:pt idx="21359">
                  <c:v>1097.8976573931607</c:v>
                </c:pt>
                <c:pt idx="21360">
                  <c:v>1003.3395712880028</c:v>
                </c:pt>
                <c:pt idx="21361">
                  <c:v>1008.4009547567906</c:v>
                </c:pt>
                <c:pt idx="21362">
                  <c:v>922.94467545565988</c:v>
                </c:pt>
                <c:pt idx="21363">
                  <c:v>1036.0848858506149</c:v>
                </c:pt>
                <c:pt idx="21364">
                  <c:v>1307.5523601053651</c:v>
                </c:pt>
                <c:pt idx="21365">
                  <c:v>1364.1758983472048</c:v>
                </c:pt>
                <c:pt idx="21366">
                  <c:v>1247.0792593963222</c:v>
                </c:pt>
                <c:pt idx="21367">
                  <c:v>1031.6048352919897</c:v>
                </c:pt>
                <c:pt idx="21368">
                  <c:v>921.74153004603011</c:v>
                </c:pt>
                <c:pt idx="21369">
                  <c:v>750.16670827437656</c:v>
                </c:pt>
                <c:pt idx="21370">
                  <c:v>640.344259717309</c:v>
                </c:pt>
                <c:pt idx="21371">
                  <c:v>561.43217871744844</c:v>
                </c:pt>
                <c:pt idx="21372">
                  <c:v>572.30127962511187</c:v>
                </c:pt>
                <c:pt idx="21373">
                  <c:v>627.29545323620607</c:v>
                </c:pt>
                <c:pt idx="21374">
                  <c:v>683.17756545178565</c:v>
                </c:pt>
                <c:pt idx="21375">
                  <c:v>597.91960038737795</c:v>
                </c:pt>
                <c:pt idx="21376">
                  <c:v>624.76002254597438</c:v>
                </c:pt>
                <c:pt idx="21377">
                  <c:v>647.77823091197354</c:v>
                </c:pt>
                <c:pt idx="21378">
                  <c:v>702.45306281471699</c:v>
                </c:pt>
                <c:pt idx="21379">
                  <c:v>759.058130121977</c:v>
                </c:pt>
                <c:pt idx="21380">
                  <c:v>821.44828070367168</c:v>
                </c:pt>
                <c:pt idx="21381">
                  <c:v>834.6855661010095</c:v>
                </c:pt>
                <c:pt idx="21382">
                  <c:v>660.19524116743708</c:v>
                </c:pt>
                <c:pt idx="21383">
                  <c:v>680.958059351923</c:v>
                </c:pt>
                <c:pt idx="21384">
                  <c:v>737.05141616553396</c:v>
                </c:pt>
                <c:pt idx="21385">
                  <c:v>667.95063141632886</c:v>
                </c:pt>
                <c:pt idx="21386">
                  <c:v>598.69572340282059</c:v>
                </c:pt>
                <c:pt idx="21387">
                  <c:v>609.58776869869348</c:v>
                </c:pt>
                <c:pt idx="21388">
                  <c:v>538.55791086841043</c:v>
                </c:pt>
                <c:pt idx="21389">
                  <c:v>584.73310322753002</c:v>
                </c:pt>
                <c:pt idx="21390">
                  <c:v>595.907036368332</c:v>
                </c:pt>
                <c:pt idx="21391">
                  <c:v>667.17481594004289</c:v>
                </c:pt>
                <c:pt idx="21392">
                  <c:v>620.08040475131838</c:v>
                </c:pt>
                <c:pt idx="21393">
                  <c:v>628.67434308115355</c:v>
                </c:pt>
                <c:pt idx="21394">
                  <c:v>649.70974130291711</c:v>
                </c:pt>
                <c:pt idx="21395">
                  <c:v>789.16351960633096</c:v>
                </c:pt>
                <c:pt idx="21396">
                  <c:v>801.98913682631201</c:v>
                </c:pt>
                <c:pt idx="21397">
                  <c:v>725.65311683655204</c:v>
                </c:pt>
                <c:pt idx="21398">
                  <c:v>801.63838207089009</c:v>
                </c:pt>
                <c:pt idx="21399">
                  <c:v>1064.1714842628237</c:v>
                </c:pt>
                <c:pt idx="21400">
                  <c:v>1624.5479876507638</c:v>
                </c:pt>
                <c:pt idx="21401">
                  <c:v>2327.145541624991</c:v>
                </c:pt>
                <c:pt idx="21402">
                  <c:v>2400.1879965618537</c:v>
                </c:pt>
                <c:pt idx="21403">
                  <c:v>2030.0345620935186</c:v>
                </c:pt>
                <c:pt idx="21404">
                  <c:v>1668.4989461409846</c:v>
                </c:pt>
                <c:pt idx="21405">
                  <c:v>1474.4370658669861</c:v>
                </c:pt>
                <c:pt idx="21406">
                  <c:v>1296.7069108892833</c:v>
                </c:pt>
                <c:pt idx="21407">
                  <c:v>1348.5739777418298</c:v>
                </c:pt>
                <c:pt idx="21408">
                  <c:v>1219.1665212269411</c:v>
                </c:pt>
                <c:pt idx="21409">
                  <c:v>963.07806763945609</c:v>
                </c:pt>
                <c:pt idx="21410">
                  <c:v>853.19220073834299</c:v>
                </c:pt>
                <c:pt idx="21411">
                  <c:v>878.95094902228561</c:v>
                </c:pt>
                <c:pt idx="21412">
                  <c:v>1049.8678444307895</c:v>
                </c:pt>
                <c:pt idx="21413">
                  <c:v>1432.4215509829928</c:v>
                </c:pt>
                <c:pt idx="21414">
                  <c:v>1826.6755683344654</c:v>
                </c:pt>
                <c:pt idx="21415">
                  <c:v>2054.585575140497</c:v>
                </c:pt>
                <c:pt idx="21416">
                  <c:v>1982.9631142973521</c:v>
                </c:pt>
                <c:pt idx="21417">
                  <c:v>1572.8582124297077</c:v>
                </c:pt>
                <c:pt idx="21418">
                  <c:v>1100.8477494600818</c:v>
                </c:pt>
                <c:pt idx="21419">
                  <c:v>916.12463615384513</c:v>
                </c:pt>
                <c:pt idx="21420">
                  <c:v>825.89534238980445</c:v>
                </c:pt>
                <c:pt idx="21421">
                  <c:v>806.28149076111572</c:v>
                </c:pt>
                <c:pt idx="21422">
                  <c:v>726.06930445911792</c:v>
                </c:pt>
                <c:pt idx="21423">
                  <c:v>795.74703092536913</c:v>
                </c:pt>
                <c:pt idx="21424">
                  <c:v>733.87837305275502</c:v>
                </c:pt>
                <c:pt idx="21425">
                  <c:v>673.72260834694112</c:v>
                </c:pt>
                <c:pt idx="21426">
                  <c:v>704.12231406673607</c:v>
                </c:pt>
                <c:pt idx="21427">
                  <c:v>707.85233855811316</c:v>
                </c:pt>
                <c:pt idx="21428">
                  <c:v>895.61287522526459</c:v>
                </c:pt>
                <c:pt idx="21429">
                  <c:v>1076.9356560343929</c:v>
                </c:pt>
                <c:pt idx="21430">
                  <c:v>1269.7100598283128</c:v>
                </c:pt>
                <c:pt idx="21431">
                  <c:v>1895.7544140902696</c:v>
                </c:pt>
                <c:pt idx="21432">
                  <c:v>3388.8710817253386</c:v>
                </c:pt>
                <c:pt idx="21433">
                  <c:v>5283.9702959719671</c:v>
                </c:pt>
                <c:pt idx="21434">
                  <c:v>6331.0935543298165</c:v>
                </c:pt>
                <c:pt idx="21435">
                  <c:v>5508.5093764954499</c:v>
                </c:pt>
                <c:pt idx="21436">
                  <c:v>3715.5213078624247</c:v>
                </c:pt>
                <c:pt idx="21437">
                  <c:v>2053.7434768594021</c:v>
                </c:pt>
                <c:pt idx="21438">
                  <c:v>1184.1492731530159</c:v>
                </c:pt>
                <c:pt idx="21439">
                  <c:v>910.41982958166466</c:v>
                </c:pt>
                <c:pt idx="21440">
                  <c:v>757.52210551378857</c:v>
                </c:pt>
                <c:pt idx="21441">
                  <c:v>706.27964678498415</c:v>
                </c:pt>
                <c:pt idx="21442">
                  <c:v>760.02838133683645</c:v>
                </c:pt>
                <c:pt idx="21443">
                  <c:v>757.79820076770341</c:v>
                </c:pt>
                <c:pt idx="21444">
                  <c:v>703.26923113901807</c:v>
                </c:pt>
                <c:pt idx="21445">
                  <c:v>658.48614803022451</c:v>
                </c:pt>
                <c:pt idx="21446">
                  <c:v>692.17267623273335</c:v>
                </c:pt>
                <c:pt idx="21447">
                  <c:v>656.41574229329956</c:v>
                </c:pt>
                <c:pt idx="21448">
                  <c:v>614.41782007955374</c:v>
                </c:pt>
                <c:pt idx="21449">
                  <c:v>714.96711527450475</c:v>
                </c:pt>
                <c:pt idx="21450">
                  <c:v>763.63704479825367</c:v>
                </c:pt>
                <c:pt idx="21451">
                  <c:v>759.67756336764148</c:v>
                </c:pt>
                <c:pt idx="21452">
                  <c:v>832.90938481945579</c:v>
                </c:pt>
                <c:pt idx="21453">
                  <c:v>748.37567822182496</c:v>
                </c:pt>
                <c:pt idx="21454">
                  <c:v>810.17007656869623</c:v>
                </c:pt>
                <c:pt idx="21455">
                  <c:v>676.93705147727803</c:v>
                </c:pt>
                <c:pt idx="21456">
                  <c:v>710.28562661939986</c:v>
                </c:pt>
                <c:pt idx="21457">
                  <c:v>774.08976905443308</c:v>
                </c:pt>
                <c:pt idx="21458">
                  <c:v>787.51153851580943</c:v>
                </c:pt>
                <c:pt idx="21459">
                  <c:v>730.75674882611315</c:v>
                </c:pt>
                <c:pt idx="21460">
                  <c:v>736.60042172672797</c:v>
                </c:pt>
                <c:pt idx="21461">
                  <c:v>835.17240184161585</c:v>
                </c:pt>
                <c:pt idx="21462">
                  <c:v>938.09785866759591</c:v>
                </c:pt>
                <c:pt idx="21463">
                  <c:v>1230.2687689384784</c:v>
                </c:pt>
                <c:pt idx="21464">
                  <c:v>1401.1300047367656</c:v>
                </c:pt>
                <c:pt idx="21465">
                  <c:v>1287.9719363083855</c:v>
                </c:pt>
                <c:pt idx="21466">
                  <c:v>999.66095301260339</c:v>
                </c:pt>
                <c:pt idx="21467">
                  <c:v>751.77199381358992</c:v>
                </c:pt>
                <c:pt idx="21468">
                  <c:v>759.52388362708814</c:v>
                </c:pt>
                <c:pt idx="21469">
                  <c:v>799.03212270487006</c:v>
                </c:pt>
                <c:pt idx="21470">
                  <c:v>777.06075969448352</c:v>
                </c:pt>
                <c:pt idx="21471">
                  <c:v>787.27254751373448</c:v>
                </c:pt>
                <c:pt idx="21472">
                  <c:v>827.4823606358965</c:v>
                </c:pt>
                <c:pt idx="21473">
                  <c:v>877.46125556052243</c:v>
                </c:pt>
                <c:pt idx="21474">
                  <c:v>945.00595761392503</c:v>
                </c:pt>
                <c:pt idx="21475">
                  <c:v>817.08203001449408</c:v>
                </c:pt>
                <c:pt idx="21476">
                  <c:v>826.96192402098495</c:v>
                </c:pt>
                <c:pt idx="21477">
                  <c:v>851.26068084122221</c:v>
                </c:pt>
                <c:pt idx="21478">
                  <c:v>863.11121044818196</c:v>
                </c:pt>
                <c:pt idx="21479">
                  <c:v>708.15293402199848</c:v>
                </c:pt>
                <c:pt idx="21480">
                  <c:v>716.84427183956245</c:v>
                </c:pt>
                <c:pt idx="21481">
                  <c:v>797.79221589143788</c:v>
                </c:pt>
                <c:pt idx="21482">
                  <c:v>679.66194071735197</c:v>
                </c:pt>
                <c:pt idx="21483">
                  <c:v>755.12057336412454</c:v>
                </c:pt>
                <c:pt idx="21484">
                  <c:v>838.76743100851888</c:v>
                </c:pt>
                <c:pt idx="21485">
                  <c:v>951.31548135776086</c:v>
                </c:pt>
                <c:pt idx="21486">
                  <c:v>1127.9273651004537</c:v>
                </c:pt>
                <c:pt idx="21487">
                  <c:v>922.064763870663</c:v>
                </c:pt>
                <c:pt idx="21488">
                  <c:v>666.30442999046431</c:v>
                </c:pt>
                <c:pt idx="21489">
                  <c:v>581.32904580635955</c:v>
                </c:pt>
                <c:pt idx="21490">
                  <c:v>628.52011770802096</c:v>
                </c:pt>
                <c:pt idx="21491">
                  <c:v>681.65224687755642</c:v>
                </c:pt>
                <c:pt idx="21492">
                  <c:v>661.97316200275168</c:v>
                </c:pt>
                <c:pt idx="21493">
                  <c:v>775.10711473547894</c:v>
                </c:pt>
                <c:pt idx="21494">
                  <c:v>848.65185684740266</c:v>
                </c:pt>
                <c:pt idx="21495">
                  <c:v>810.25696522757096</c:v>
                </c:pt>
                <c:pt idx="21496">
                  <c:v>769.65217488560916</c:v>
                </c:pt>
                <c:pt idx="21497">
                  <c:v>930.45427550222144</c:v>
                </c:pt>
                <c:pt idx="21498">
                  <c:v>977.12951591304386</c:v>
                </c:pt>
                <c:pt idx="21499">
                  <c:v>792.68696048125457</c:v>
                </c:pt>
                <c:pt idx="21500">
                  <c:v>623.18519668621457</c:v>
                </c:pt>
                <c:pt idx="21501">
                  <c:v>761.61193061092956</c:v>
                </c:pt>
                <c:pt idx="21502">
                  <c:v>787.49130973145088</c:v>
                </c:pt>
                <c:pt idx="21503">
                  <c:v>698.444219972734</c:v>
                </c:pt>
                <c:pt idx="21504">
                  <c:v>665.873553310136</c:v>
                </c:pt>
                <c:pt idx="21505">
                  <c:v>696.40058948366448</c:v>
                </c:pt>
                <c:pt idx="21506">
                  <c:v>704.40467430521858</c:v>
                </c:pt>
                <c:pt idx="21507">
                  <c:v>592.92348297465298</c:v>
                </c:pt>
                <c:pt idx="21508">
                  <c:v>649.2568575277711</c:v>
                </c:pt>
                <c:pt idx="21509">
                  <c:v>763.3790688321036</c:v>
                </c:pt>
                <c:pt idx="21510">
                  <c:v>676.55782048772596</c:v>
                </c:pt>
                <c:pt idx="21511">
                  <c:v>569.64976156673197</c:v>
                </c:pt>
                <c:pt idx="21512">
                  <c:v>642.30782164495508</c:v>
                </c:pt>
                <c:pt idx="21513">
                  <c:v>611.0654923516496</c:v>
                </c:pt>
                <c:pt idx="21514">
                  <c:v>581.95608371722403</c:v>
                </c:pt>
                <c:pt idx="21515">
                  <c:v>599.88741605293944</c:v>
                </c:pt>
                <c:pt idx="21516">
                  <c:v>637.03595788247446</c:v>
                </c:pt>
                <c:pt idx="21517">
                  <c:v>856.98220158946003</c:v>
                </c:pt>
                <c:pt idx="21518">
                  <c:v>922.17254276985898</c:v>
                </c:pt>
                <c:pt idx="21519">
                  <c:v>808.10357880315155</c:v>
                </c:pt>
                <c:pt idx="21520">
                  <c:v>784.41733979657158</c:v>
                </c:pt>
                <c:pt idx="21521">
                  <c:v>728.61622563010508</c:v>
                </c:pt>
                <c:pt idx="21522">
                  <c:v>583.25975958915046</c:v>
                </c:pt>
                <c:pt idx="21523">
                  <c:v>510.47042041260613</c:v>
                </c:pt>
                <c:pt idx="21524">
                  <c:v>543.68609901515265</c:v>
                </c:pt>
                <c:pt idx="21525">
                  <c:v>562.88735733802309</c:v>
                </c:pt>
                <c:pt idx="21526">
                  <c:v>595.418047154698</c:v>
                </c:pt>
                <c:pt idx="21527">
                  <c:v>617.16419747275938</c:v>
                </c:pt>
                <c:pt idx="21528">
                  <c:v>584.7315906551479</c:v>
                </c:pt>
                <c:pt idx="21529">
                  <c:v>560.397807917102</c:v>
                </c:pt>
                <c:pt idx="21530">
                  <c:v>622.95739891477547</c:v>
                </c:pt>
                <c:pt idx="21531">
                  <c:v>593.2352123303865</c:v>
                </c:pt>
                <c:pt idx="21532">
                  <c:v>662.18029999653834</c:v>
                </c:pt>
                <c:pt idx="21533">
                  <c:v>647.0349640684716</c:v>
                </c:pt>
                <c:pt idx="21534">
                  <c:v>564.89106324133047</c:v>
                </c:pt>
                <c:pt idx="21535">
                  <c:v>565.40053176634456</c:v>
                </c:pt>
                <c:pt idx="21536">
                  <c:v>546.91997767847954</c:v>
                </c:pt>
                <c:pt idx="21537">
                  <c:v>561.2510601195803</c:v>
                </c:pt>
                <c:pt idx="21538">
                  <c:v>670.34992662114189</c:v>
                </c:pt>
                <c:pt idx="21539">
                  <c:v>865.01067177370282</c:v>
                </c:pt>
                <c:pt idx="21540">
                  <c:v>823.58382687519281</c:v>
                </c:pt>
                <c:pt idx="21541">
                  <c:v>722.40872475794754</c:v>
                </c:pt>
                <c:pt idx="21542">
                  <c:v>603.27060864238945</c:v>
                </c:pt>
                <c:pt idx="21543">
                  <c:v>670.96754284292695</c:v>
                </c:pt>
                <c:pt idx="21544">
                  <c:v>678.09397674047898</c:v>
                </c:pt>
                <c:pt idx="21545">
                  <c:v>623.55204173035509</c:v>
                </c:pt>
                <c:pt idx="21546">
                  <c:v>807.96073891603601</c:v>
                </c:pt>
                <c:pt idx="21547">
                  <c:v>670.32708413645639</c:v>
                </c:pt>
                <c:pt idx="21548">
                  <c:v>724.94429562237406</c:v>
                </c:pt>
                <c:pt idx="21549">
                  <c:v>879.29364592950265</c:v>
                </c:pt>
                <c:pt idx="21550">
                  <c:v>913.91786246038646</c:v>
                </c:pt>
                <c:pt idx="21551">
                  <c:v>801.91715809153095</c:v>
                </c:pt>
                <c:pt idx="21552">
                  <c:v>652.18410583487355</c:v>
                </c:pt>
                <c:pt idx="21553">
                  <c:v>658.80771063059751</c:v>
                </c:pt>
                <c:pt idx="21554">
                  <c:v>645.14197488420552</c:v>
                </c:pt>
                <c:pt idx="21555">
                  <c:v>651.33213435314394</c:v>
                </c:pt>
                <c:pt idx="21556">
                  <c:v>673.75127581122956</c:v>
                </c:pt>
                <c:pt idx="21557">
                  <c:v>595.92099906883755</c:v>
                </c:pt>
                <c:pt idx="21558">
                  <c:v>638.96022991266386</c:v>
                </c:pt>
                <c:pt idx="21559">
                  <c:v>505.07995959404695</c:v>
                </c:pt>
                <c:pt idx="21560">
                  <c:v>512.07760844837435</c:v>
                </c:pt>
                <c:pt idx="21561">
                  <c:v>532.36983750260913</c:v>
                </c:pt>
                <c:pt idx="21562">
                  <c:v>529.15689786379949</c:v>
                </c:pt>
                <c:pt idx="21563">
                  <c:v>698.98415709201254</c:v>
                </c:pt>
                <c:pt idx="21564">
                  <c:v>689.94420474658341</c:v>
                </c:pt>
                <c:pt idx="21565">
                  <c:v>561.20651467201753</c:v>
                </c:pt>
                <c:pt idx="21566">
                  <c:v>561.54783175338503</c:v>
                </c:pt>
                <c:pt idx="21567">
                  <c:v>676.98493075981241</c:v>
                </c:pt>
                <c:pt idx="21568">
                  <c:v>642.92229465092782</c:v>
                </c:pt>
                <c:pt idx="21569">
                  <c:v>571.89326815791151</c:v>
                </c:pt>
                <c:pt idx="21570">
                  <c:v>672.28147859044043</c:v>
                </c:pt>
                <c:pt idx="21571">
                  <c:v>732.76582591769147</c:v>
                </c:pt>
                <c:pt idx="21572">
                  <c:v>763.20817943107409</c:v>
                </c:pt>
                <c:pt idx="21573">
                  <c:v>659.86643216941002</c:v>
                </c:pt>
                <c:pt idx="21574">
                  <c:v>519.94709634794299</c:v>
                </c:pt>
                <c:pt idx="21575">
                  <c:v>468.28712965904441</c:v>
                </c:pt>
                <c:pt idx="21576">
                  <c:v>486.15259063079401</c:v>
                </c:pt>
                <c:pt idx="21577">
                  <c:v>458.51011461534893</c:v>
                </c:pt>
                <c:pt idx="21578">
                  <c:v>419.77856154478502</c:v>
                </c:pt>
                <c:pt idx="21579">
                  <c:v>463.67057631439502</c:v>
                </c:pt>
                <c:pt idx="21580">
                  <c:v>584.83899421057083</c:v>
                </c:pt>
                <c:pt idx="21581">
                  <c:v>834.07175748331906</c:v>
                </c:pt>
                <c:pt idx="21582">
                  <c:v>906.37292591294386</c:v>
                </c:pt>
                <c:pt idx="21583">
                  <c:v>678.07020002461206</c:v>
                </c:pt>
                <c:pt idx="21584">
                  <c:v>541.78546554579395</c:v>
                </c:pt>
                <c:pt idx="21585">
                  <c:v>528.5630663675571</c:v>
                </c:pt>
                <c:pt idx="21586">
                  <c:v>613.47400633024449</c:v>
                </c:pt>
                <c:pt idx="21587">
                  <c:v>653.77297569783991</c:v>
                </c:pt>
                <c:pt idx="21588">
                  <c:v>643.68372638056553</c:v>
                </c:pt>
                <c:pt idx="21589">
                  <c:v>566.16192075362051</c:v>
                </c:pt>
                <c:pt idx="21590">
                  <c:v>550.17334194396028</c:v>
                </c:pt>
                <c:pt idx="21591">
                  <c:v>599.1940801311016</c:v>
                </c:pt>
                <c:pt idx="21592">
                  <c:v>643.55754035326856</c:v>
                </c:pt>
                <c:pt idx="21593">
                  <c:v>564.25550066770734</c:v>
                </c:pt>
                <c:pt idx="21594">
                  <c:v>582.77193129260695</c:v>
                </c:pt>
                <c:pt idx="21595">
                  <c:v>655.18954037430558</c:v>
                </c:pt>
                <c:pt idx="21596">
                  <c:v>767.33199692811206</c:v>
                </c:pt>
                <c:pt idx="21597">
                  <c:v>580.84647654881542</c:v>
                </c:pt>
                <c:pt idx="21598">
                  <c:v>547.98821505953345</c:v>
                </c:pt>
                <c:pt idx="21599">
                  <c:v>596.51324460774003</c:v>
                </c:pt>
                <c:pt idx="21600">
                  <c:v>566.67174875882245</c:v>
                </c:pt>
                <c:pt idx="21601">
                  <c:v>418.70386679391248</c:v>
                </c:pt>
                <c:pt idx="21602">
                  <c:v>440.38301521599942</c:v>
                </c:pt>
                <c:pt idx="21603">
                  <c:v>440.56031709277539</c:v>
                </c:pt>
                <c:pt idx="21604">
                  <c:v>438.38146795724106</c:v>
                </c:pt>
                <c:pt idx="21605">
                  <c:v>447.3824846219315</c:v>
                </c:pt>
                <c:pt idx="21606">
                  <c:v>515.10413354583341</c:v>
                </c:pt>
                <c:pt idx="21607">
                  <c:v>490.28066389070665</c:v>
                </c:pt>
                <c:pt idx="21608">
                  <c:v>490.40110852713894</c:v>
                </c:pt>
                <c:pt idx="21609">
                  <c:v>511.91579810440453</c:v>
                </c:pt>
                <c:pt idx="21610">
                  <c:v>417.01837694032503</c:v>
                </c:pt>
                <c:pt idx="21611">
                  <c:v>347.046587693525</c:v>
                </c:pt>
                <c:pt idx="21612">
                  <c:v>366.70976290834403</c:v>
                </c:pt>
                <c:pt idx="21613">
                  <c:v>521.42183815997555</c:v>
                </c:pt>
                <c:pt idx="21614">
                  <c:v>558.51471476187442</c:v>
                </c:pt>
                <c:pt idx="21615">
                  <c:v>579.49387973151852</c:v>
                </c:pt>
                <c:pt idx="21616">
                  <c:v>446.67555681989296</c:v>
                </c:pt>
                <c:pt idx="21617">
                  <c:v>422.9332745059649</c:v>
                </c:pt>
                <c:pt idx="21618">
                  <c:v>387.41316163035799</c:v>
                </c:pt>
                <c:pt idx="21619">
                  <c:v>416.01318518793295</c:v>
                </c:pt>
                <c:pt idx="21620">
                  <c:v>465.62918868012059</c:v>
                </c:pt>
                <c:pt idx="21621">
                  <c:v>459.62886493650342</c:v>
                </c:pt>
                <c:pt idx="21622">
                  <c:v>511.86424675022744</c:v>
                </c:pt>
                <c:pt idx="21623">
                  <c:v>478.30787368477195</c:v>
                </c:pt>
                <c:pt idx="21624">
                  <c:v>468.15633942218045</c:v>
                </c:pt>
                <c:pt idx="21625">
                  <c:v>462.79626185999194</c:v>
                </c:pt>
                <c:pt idx="21626">
                  <c:v>472.49391288869936</c:v>
                </c:pt>
                <c:pt idx="21627">
                  <c:v>529.95258878116601</c:v>
                </c:pt>
                <c:pt idx="21628">
                  <c:v>544.81729669323101</c:v>
                </c:pt>
                <c:pt idx="21629">
                  <c:v>552.25759510208104</c:v>
                </c:pt>
                <c:pt idx="21630">
                  <c:v>446.79577658382397</c:v>
                </c:pt>
                <c:pt idx="21631">
                  <c:v>443.58698477412798</c:v>
                </c:pt>
                <c:pt idx="21632">
                  <c:v>426.73929176139052</c:v>
                </c:pt>
                <c:pt idx="21633">
                  <c:v>425.009084765073</c:v>
                </c:pt>
                <c:pt idx="21634">
                  <c:v>529.85297008404427</c:v>
                </c:pt>
                <c:pt idx="21635">
                  <c:v>560.71194019546124</c:v>
                </c:pt>
                <c:pt idx="21636">
                  <c:v>497.81066725895892</c:v>
                </c:pt>
                <c:pt idx="21637">
                  <c:v>425.82063651091647</c:v>
                </c:pt>
                <c:pt idx="21638">
                  <c:v>412.83838145371999</c:v>
                </c:pt>
                <c:pt idx="21639">
                  <c:v>617.31996031940002</c:v>
                </c:pt>
                <c:pt idx="21640">
                  <c:v>1127.3418425721654</c:v>
                </c:pt>
                <c:pt idx="21641">
                  <c:v>1618.2926599419022</c:v>
                </c:pt>
                <c:pt idx="21642">
                  <c:v>1660.2616101264655</c:v>
                </c:pt>
                <c:pt idx="21643">
                  <c:v>1308.5103978247134</c:v>
                </c:pt>
                <c:pt idx="21644">
                  <c:v>893.22232875589759</c:v>
                </c:pt>
                <c:pt idx="21645">
                  <c:v>676.16378876112412</c:v>
                </c:pt>
                <c:pt idx="21646">
                  <c:v>555.78067411747452</c:v>
                </c:pt>
                <c:pt idx="21647">
                  <c:v>475.92772353305753</c:v>
                </c:pt>
                <c:pt idx="21648">
                  <c:v>551.61702645206162</c:v>
                </c:pt>
                <c:pt idx="21649">
                  <c:v>484.1895857066479</c:v>
                </c:pt>
                <c:pt idx="21650">
                  <c:v>369.810963450793</c:v>
                </c:pt>
                <c:pt idx="21651">
                  <c:v>413.14821596773601</c:v>
                </c:pt>
                <c:pt idx="21652">
                  <c:v>462.37706061935995</c:v>
                </c:pt>
                <c:pt idx="21653">
                  <c:v>545.710603808065</c:v>
                </c:pt>
                <c:pt idx="21654">
                  <c:v>504.60376652369052</c:v>
                </c:pt>
                <c:pt idx="21655">
                  <c:v>413.64163345037002</c:v>
                </c:pt>
                <c:pt idx="21656">
                  <c:v>393.18291062644937</c:v>
                </c:pt>
                <c:pt idx="21657">
                  <c:v>375.13110526963345</c:v>
                </c:pt>
                <c:pt idx="21658">
                  <c:v>404.86504019754733</c:v>
                </c:pt>
                <c:pt idx="21659">
                  <c:v>471.06860362711814</c:v>
                </c:pt>
                <c:pt idx="21660">
                  <c:v>404.15640308446183</c:v>
                </c:pt>
                <c:pt idx="21661">
                  <c:v>382.84332240397151</c:v>
                </c:pt>
                <c:pt idx="21662">
                  <c:v>334.1117739540515</c:v>
                </c:pt>
                <c:pt idx="21663">
                  <c:v>367.66004263566157</c:v>
                </c:pt>
                <c:pt idx="21664">
                  <c:v>403.28485810305307</c:v>
                </c:pt>
                <c:pt idx="21665">
                  <c:v>541.00370216019564</c:v>
                </c:pt>
                <c:pt idx="21666">
                  <c:v>593.13951267742516</c:v>
                </c:pt>
                <c:pt idx="21667">
                  <c:v>505.56576601124505</c:v>
                </c:pt>
                <c:pt idx="21668">
                  <c:v>469.54946178286053</c:v>
                </c:pt>
                <c:pt idx="21669">
                  <c:v>458.69527830372363</c:v>
                </c:pt>
                <c:pt idx="21670">
                  <c:v>357.51335353072307</c:v>
                </c:pt>
                <c:pt idx="21671">
                  <c:v>394.804252269318</c:v>
                </c:pt>
                <c:pt idx="21672">
                  <c:v>481.768930915878</c:v>
                </c:pt>
                <c:pt idx="21673">
                  <c:v>458.2073033443715</c:v>
                </c:pt>
                <c:pt idx="21674">
                  <c:v>425.01583297540503</c:v>
                </c:pt>
                <c:pt idx="21675">
                  <c:v>456.31284853576909</c:v>
                </c:pt>
                <c:pt idx="21676">
                  <c:v>544.88024215544397</c:v>
                </c:pt>
                <c:pt idx="21677">
                  <c:v>586.70071336680849</c:v>
                </c:pt>
                <c:pt idx="21678">
                  <c:v>474.02838413748157</c:v>
                </c:pt>
                <c:pt idx="21679">
                  <c:v>474.64455619224998</c:v>
                </c:pt>
                <c:pt idx="21680">
                  <c:v>552.56943590724802</c:v>
                </c:pt>
                <c:pt idx="21681">
                  <c:v>563.35285636929507</c:v>
                </c:pt>
                <c:pt idx="21682">
                  <c:v>513.874880906562</c:v>
                </c:pt>
                <c:pt idx="21683">
                  <c:v>442.40699516729489</c:v>
                </c:pt>
                <c:pt idx="21684">
                  <c:v>467.17704567314638</c:v>
                </c:pt>
                <c:pt idx="21685">
                  <c:v>671.99698231981711</c:v>
                </c:pt>
                <c:pt idx="21686">
                  <c:v>745.97909740373802</c:v>
                </c:pt>
                <c:pt idx="21687">
                  <c:v>596.87919561858564</c:v>
                </c:pt>
                <c:pt idx="21688">
                  <c:v>562.63131612314555</c:v>
                </c:pt>
                <c:pt idx="21689">
                  <c:v>591.502314085943</c:v>
                </c:pt>
                <c:pt idx="21690">
                  <c:v>543.43831594031838</c:v>
                </c:pt>
                <c:pt idx="21691">
                  <c:v>565.56688737205138</c:v>
                </c:pt>
                <c:pt idx="21692">
                  <c:v>627.66883287661506</c:v>
                </c:pt>
                <c:pt idx="21693">
                  <c:v>755.3059992668791</c:v>
                </c:pt>
                <c:pt idx="21694">
                  <c:v>887.06171134996634</c:v>
                </c:pt>
                <c:pt idx="21695">
                  <c:v>827.56983696139741</c:v>
                </c:pt>
                <c:pt idx="21696">
                  <c:v>884.14673580486965</c:v>
                </c:pt>
                <c:pt idx="21697">
                  <c:v>705.19587103422134</c:v>
                </c:pt>
                <c:pt idx="21698">
                  <c:v>585.08334678939343</c:v>
                </c:pt>
                <c:pt idx="21699">
                  <c:v>581.7941634975441</c:v>
                </c:pt>
                <c:pt idx="21700">
                  <c:v>493.12981253564601</c:v>
                </c:pt>
                <c:pt idx="21701">
                  <c:v>405.33750455325406</c:v>
                </c:pt>
                <c:pt idx="21702">
                  <c:v>432.5463198706845</c:v>
                </c:pt>
                <c:pt idx="21703">
                  <c:v>551.54523048164106</c:v>
                </c:pt>
                <c:pt idx="21704">
                  <c:v>615.52506766888359</c:v>
                </c:pt>
                <c:pt idx="21705">
                  <c:v>616.74691149836542</c:v>
                </c:pt>
                <c:pt idx="21706">
                  <c:v>560.58555130106356</c:v>
                </c:pt>
                <c:pt idx="21707">
                  <c:v>590.08119028545912</c:v>
                </c:pt>
                <c:pt idx="21708">
                  <c:v>492.41666464535467</c:v>
                </c:pt>
                <c:pt idx="21709">
                  <c:v>536.3588283393691</c:v>
                </c:pt>
                <c:pt idx="21710">
                  <c:v>594.50320291642697</c:v>
                </c:pt>
                <c:pt idx="21711">
                  <c:v>617.89326753609544</c:v>
                </c:pt>
                <c:pt idx="21712">
                  <c:v>553.85590689121079</c:v>
                </c:pt>
                <c:pt idx="21713">
                  <c:v>435.3982902871565</c:v>
                </c:pt>
                <c:pt idx="21714">
                  <c:v>429.88908791480253</c:v>
                </c:pt>
                <c:pt idx="21715">
                  <c:v>403.88214233190791</c:v>
                </c:pt>
                <c:pt idx="21716">
                  <c:v>397.61470361214748</c:v>
                </c:pt>
                <c:pt idx="21717">
                  <c:v>447.88426415165759</c:v>
                </c:pt>
                <c:pt idx="21718">
                  <c:v>542.11935565613248</c:v>
                </c:pt>
                <c:pt idx="21719">
                  <c:v>547.81614268424687</c:v>
                </c:pt>
                <c:pt idx="21720">
                  <c:v>519.19611910093397</c:v>
                </c:pt>
                <c:pt idx="21721">
                  <c:v>492.05456257371208</c:v>
                </c:pt>
                <c:pt idx="21722">
                  <c:v>465.05377391948849</c:v>
                </c:pt>
                <c:pt idx="21723">
                  <c:v>486.24533576793203</c:v>
                </c:pt>
                <c:pt idx="21724">
                  <c:v>700.48614264504749</c:v>
                </c:pt>
                <c:pt idx="21725">
                  <c:v>643.98368487677897</c:v>
                </c:pt>
                <c:pt idx="21726">
                  <c:v>568.5251963175499</c:v>
                </c:pt>
                <c:pt idx="21727">
                  <c:v>590.80102880801201</c:v>
                </c:pt>
                <c:pt idx="21728">
                  <c:v>590.52968701736222</c:v>
                </c:pt>
                <c:pt idx="21729">
                  <c:v>674.49771934148657</c:v>
                </c:pt>
                <c:pt idx="21730">
                  <c:v>629.02467748224649</c:v>
                </c:pt>
                <c:pt idx="21731">
                  <c:v>497.83576885813147</c:v>
                </c:pt>
                <c:pt idx="21732">
                  <c:v>472.75413649085823</c:v>
                </c:pt>
                <c:pt idx="21733">
                  <c:v>494.20635329894748</c:v>
                </c:pt>
                <c:pt idx="21734">
                  <c:v>496.42458825208803</c:v>
                </c:pt>
                <c:pt idx="21735">
                  <c:v>618.80173995131383</c:v>
                </c:pt>
                <c:pt idx="21736">
                  <c:v>703.80782525746702</c:v>
                </c:pt>
                <c:pt idx="21737">
                  <c:v>541.37226176635249</c:v>
                </c:pt>
                <c:pt idx="21738">
                  <c:v>472.79598981818947</c:v>
                </c:pt>
                <c:pt idx="21739">
                  <c:v>527.48753186314502</c:v>
                </c:pt>
                <c:pt idx="21740">
                  <c:v>571.60847601540218</c:v>
                </c:pt>
                <c:pt idx="21741">
                  <c:v>450.13343034452248</c:v>
                </c:pt>
                <c:pt idx="21742">
                  <c:v>449.51291754515853</c:v>
                </c:pt>
                <c:pt idx="21743">
                  <c:v>567.76957325093497</c:v>
                </c:pt>
                <c:pt idx="21744">
                  <c:v>517.55699658547906</c:v>
                </c:pt>
                <c:pt idx="21745">
                  <c:v>477.73552310902096</c:v>
                </c:pt>
                <c:pt idx="21746">
                  <c:v>457.53434395783597</c:v>
                </c:pt>
                <c:pt idx="21747">
                  <c:v>431.9302629595515</c:v>
                </c:pt>
                <c:pt idx="21748">
                  <c:v>496.53789736588408</c:v>
                </c:pt>
                <c:pt idx="21749">
                  <c:v>487.76362045614997</c:v>
                </c:pt>
                <c:pt idx="21750">
                  <c:v>571.27150451986859</c:v>
                </c:pt>
                <c:pt idx="21751">
                  <c:v>766.25060597221704</c:v>
                </c:pt>
                <c:pt idx="21752">
                  <c:v>850.52379311454956</c:v>
                </c:pt>
                <c:pt idx="21753">
                  <c:v>1027.1275546080547</c:v>
                </c:pt>
                <c:pt idx="21754">
                  <c:v>1037.9616526981249</c:v>
                </c:pt>
                <c:pt idx="21755">
                  <c:v>894.52109162852014</c:v>
                </c:pt>
                <c:pt idx="21756">
                  <c:v>748.35518122274163</c:v>
                </c:pt>
                <c:pt idx="21757">
                  <c:v>668.12336620269639</c:v>
                </c:pt>
                <c:pt idx="21758">
                  <c:v>602.29692712834151</c:v>
                </c:pt>
                <c:pt idx="21759">
                  <c:v>518.73888638495305</c:v>
                </c:pt>
                <c:pt idx="21760">
                  <c:v>561.36522775649655</c:v>
                </c:pt>
                <c:pt idx="21761">
                  <c:v>534.02070351408327</c:v>
                </c:pt>
                <c:pt idx="21762">
                  <c:v>710.64384353469893</c:v>
                </c:pt>
                <c:pt idx="21763">
                  <c:v>730.90365173200064</c:v>
                </c:pt>
                <c:pt idx="21764">
                  <c:v>610.96454010412413</c:v>
                </c:pt>
                <c:pt idx="21765">
                  <c:v>538.34831347053228</c:v>
                </c:pt>
                <c:pt idx="21766">
                  <c:v>604.49962953805209</c:v>
                </c:pt>
                <c:pt idx="21767">
                  <c:v>701.10765054527405</c:v>
                </c:pt>
                <c:pt idx="21768">
                  <c:v>547.08218348190803</c:v>
                </c:pt>
                <c:pt idx="21769">
                  <c:v>542.08231196065594</c:v>
                </c:pt>
                <c:pt idx="21770">
                  <c:v>578.52830021305647</c:v>
                </c:pt>
                <c:pt idx="21771">
                  <c:v>610.10557404520046</c:v>
                </c:pt>
                <c:pt idx="21772">
                  <c:v>663.68102974736848</c:v>
                </c:pt>
                <c:pt idx="21773">
                  <c:v>672.01379180991307</c:v>
                </c:pt>
                <c:pt idx="21774">
                  <c:v>670.32852628611158</c:v>
                </c:pt>
                <c:pt idx="21775">
                  <c:v>644.4080678750729</c:v>
                </c:pt>
                <c:pt idx="21776">
                  <c:v>740.55788599336961</c:v>
                </c:pt>
                <c:pt idx="21777">
                  <c:v>833.59443536540743</c:v>
                </c:pt>
                <c:pt idx="21778">
                  <c:v>802.70164728432098</c:v>
                </c:pt>
                <c:pt idx="21779">
                  <c:v>758.10417846630094</c:v>
                </c:pt>
                <c:pt idx="21780">
                  <c:v>640.29542073161201</c:v>
                </c:pt>
                <c:pt idx="21781">
                  <c:v>659.33131561953053</c:v>
                </c:pt>
                <c:pt idx="21782">
                  <c:v>763.69770967393083</c:v>
                </c:pt>
                <c:pt idx="21783">
                  <c:v>716.62171233266542</c:v>
                </c:pt>
                <c:pt idx="21784">
                  <c:v>806.09535805531152</c:v>
                </c:pt>
                <c:pt idx="21785">
                  <c:v>698.22677251131108</c:v>
                </c:pt>
                <c:pt idx="21786">
                  <c:v>564.06944422965785</c:v>
                </c:pt>
                <c:pt idx="21787">
                  <c:v>473.23030287926758</c:v>
                </c:pt>
                <c:pt idx="21788">
                  <c:v>482.75267293221094</c:v>
                </c:pt>
                <c:pt idx="21789">
                  <c:v>624.44694964314067</c:v>
                </c:pt>
                <c:pt idx="21790">
                  <c:v>747.70956071853448</c:v>
                </c:pt>
                <c:pt idx="21791">
                  <c:v>904.60521868001956</c:v>
                </c:pt>
                <c:pt idx="21792">
                  <c:v>767.33782015056261</c:v>
                </c:pt>
                <c:pt idx="21793">
                  <c:v>655.67237992330251</c:v>
                </c:pt>
                <c:pt idx="21794">
                  <c:v>682.50432203962259</c:v>
                </c:pt>
                <c:pt idx="21795">
                  <c:v>632.40541504780549</c:v>
                </c:pt>
                <c:pt idx="21796">
                  <c:v>608.36919580106553</c:v>
                </c:pt>
                <c:pt idx="21797">
                  <c:v>671.23423750267591</c:v>
                </c:pt>
                <c:pt idx="21798">
                  <c:v>525.59427288106167</c:v>
                </c:pt>
                <c:pt idx="21799">
                  <c:v>473.55213231656489</c:v>
                </c:pt>
                <c:pt idx="21800">
                  <c:v>529.01165743739807</c:v>
                </c:pt>
                <c:pt idx="21801">
                  <c:v>550.92641565856616</c:v>
                </c:pt>
                <c:pt idx="21802">
                  <c:v>587.849198842742</c:v>
                </c:pt>
                <c:pt idx="21803">
                  <c:v>724.08873979382906</c:v>
                </c:pt>
                <c:pt idx="21804">
                  <c:v>639.74916428018992</c:v>
                </c:pt>
                <c:pt idx="21805">
                  <c:v>656.2592558565949</c:v>
                </c:pt>
                <c:pt idx="21806">
                  <c:v>656.43858836506297</c:v>
                </c:pt>
                <c:pt idx="21807">
                  <c:v>711.47480069087737</c:v>
                </c:pt>
                <c:pt idx="21808">
                  <c:v>736.02644554473147</c:v>
                </c:pt>
                <c:pt idx="21809">
                  <c:v>751.02585672409555</c:v>
                </c:pt>
                <c:pt idx="21810">
                  <c:v>685.49581484536134</c:v>
                </c:pt>
                <c:pt idx="21811">
                  <c:v>705.26113134613843</c:v>
                </c:pt>
                <c:pt idx="21812">
                  <c:v>749.70362707062293</c:v>
                </c:pt>
                <c:pt idx="21813">
                  <c:v>878.82361687433399</c:v>
                </c:pt>
                <c:pt idx="21814">
                  <c:v>1121.144520350543</c:v>
                </c:pt>
                <c:pt idx="21815">
                  <c:v>1003.7138983622059</c:v>
                </c:pt>
                <c:pt idx="21816">
                  <c:v>853.36531757847752</c:v>
                </c:pt>
                <c:pt idx="21817">
                  <c:v>921.85365803109801</c:v>
                </c:pt>
                <c:pt idx="21818">
                  <c:v>984.90774162821833</c:v>
                </c:pt>
                <c:pt idx="21819">
                  <c:v>872.59216325246143</c:v>
                </c:pt>
                <c:pt idx="21820">
                  <c:v>837.81090509566911</c:v>
                </c:pt>
                <c:pt idx="21821">
                  <c:v>894.77512345968955</c:v>
                </c:pt>
                <c:pt idx="21822">
                  <c:v>907.77887624939103</c:v>
                </c:pt>
                <c:pt idx="21823">
                  <c:v>828.39875839335559</c:v>
                </c:pt>
                <c:pt idx="21824">
                  <c:v>683.53110045127653</c:v>
                </c:pt>
                <c:pt idx="21825">
                  <c:v>695.36270446376625</c:v>
                </c:pt>
                <c:pt idx="21826">
                  <c:v>692.87128601097254</c:v>
                </c:pt>
                <c:pt idx="21827">
                  <c:v>763.80661107090009</c:v>
                </c:pt>
                <c:pt idx="21828">
                  <c:v>792.02104060035333</c:v>
                </c:pt>
                <c:pt idx="21829">
                  <c:v>728.52445226107102</c:v>
                </c:pt>
                <c:pt idx="21830">
                  <c:v>731.00227273111204</c:v>
                </c:pt>
                <c:pt idx="21831">
                  <c:v>618.2952320692209</c:v>
                </c:pt>
                <c:pt idx="21832">
                  <c:v>623.80958191419597</c:v>
                </c:pt>
                <c:pt idx="21833">
                  <c:v>645.70173973152441</c:v>
                </c:pt>
                <c:pt idx="21834">
                  <c:v>672.46648537472936</c:v>
                </c:pt>
                <c:pt idx="21835">
                  <c:v>558.879820839182</c:v>
                </c:pt>
                <c:pt idx="21836">
                  <c:v>557.58398433338607</c:v>
                </c:pt>
                <c:pt idx="21837">
                  <c:v>570.81889144544755</c:v>
                </c:pt>
                <c:pt idx="21838">
                  <c:v>718.85598007322358</c:v>
                </c:pt>
                <c:pt idx="21839">
                  <c:v>647.56917256165093</c:v>
                </c:pt>
                <c:pt idx="21840">
                  <c:v>514.84929673978183</c:v>
                </c:pt>
                <c:pt idx="21841">
                  <c:v>542.64700961276753</c:v>
                </c:pt>
                <c:pt idx="21842">
                  <c:v>462.39887125401566</c:v>
                </c:pt>
                <c:pt idx="21843">
                  <c:v>544.0412666285705</c:v>
                </c:pt>
                <c:pt idx="21844">
                  <c:v>708.55258393170971</c:v>
                </c:pt>
                <c:pt idx="21845">
                  <c:v>644.97044188853567</c:v>
                </c:pt>
                <c:pt idx="21846">
                  <c:v>598.1067457197305</c:v>
                </c:pt>
                <c:pt idx="21847">
                  <c:v>695.17506767193026</c:v>
                </c:pt>
                <c:pt idx="21848">
                  <c:v>683.97566273694099</c:v>
                </c:pt>
                <c:pt idx="21849">
                  <c:v>769.84121517391793</c:v>
                </c:pt>
                <c:pt idx="21850">
                  <c:v>750.72826727520305</c:v>
                </c:pt>
                <c:pt idx="21851">
                  <c:v>915.09523578314497</c:v>
                </c:pt>
                <c:pt idx="21852">
                  <c:v>921.23384004125182</c:v>
                </c:pt>
                <c:pt idx="21853">
                  <c:v>952.74180113435102</c:v>
                </c:pt>
                <c:pt idx="21854">
                  <c:v>1018.2625011667758</c:v>
                </c:pt>
                <c:pt idx="21855">
                  <c:v>933.57744873619265</c:v>
                </c:pt>
                <c:pt idx="21856">
                  <c:v>1064.009622555353</c:v>
                </c:pt>
                <c:pt idx="21857">
                  <c:v>1140.888044696577</c:v>
                </c:pt>
                <c:pt idx="21858">
                  <c:v>1039.8248348686127</c:v>
                </c:pt>
                <c:pt idx="21859">
                  <c:v>987.37681957158088</c:v>
                </c:pt>
                <c:pt idx="21860">
                  <c:v>1081.986956973172</c:v>
                </c:pt>
                <c:pt idx="21861">
                  <c:v>956.5078353881936</c:v>
                </c:pt>
                <c:pt idx="21862">
                  <c:v>886.26647847872994</c:v>
                </c:pt>
                <c:pt idx="21863">
                  <c:v>776.2461912112276</c:v>
                </c:pt>
                <c:pt idx="21864">
                  <c:v>876.55209059015738</c:v>
                </c:pt>
                <c:pt idx="21865">
                  <c:v>886.89053258306649</c:v>
                </c:pt>
                <c:pt idx="21866">
                  <c:v>864.62028324756989</c:v>
                </c:pt>
                <c:pt idx="21867">
                  <c:v>655.34791978441922</c:v>
                </c:pt>
                <c:pt idx="21868">
                  <c:v>682.58061921143656</c:v>
                </c:pt>
                <c:pt idx="21869">
                  <c:v>773.94323512778158</c:v>
                </c:pt>
                <c:pt idx="21870">
                  <c:v>858.6804671162505</c:v>
                </c:pt>
                <c:pt idx="21871">
                  <c:v>902.1641412141995</c:v>
                </c:pt>
                <c:pt idx="21872">
                  <c:v>809.30633554901374</c:v>
                </c:pt>
                <c:pt idx="21873">
                  <c:v>775.8501234287919</c:v>
                </c:pt>
                <c:pt idx="21874">
                  <c:v>855.46862988008741</c:v>
                </c:pt>
                <c:pt idx="21875">
                  <c:v>878.03505015778251</c:v>
                </c:pt>
                <c:pt idx="21876">
                  <c:v>940.67835634422352</c:v>
                </c:pt>
                <c:pt idx="21877">
                  <c:v>892.58701483743903</c:v>
                </c:pt>
                <c:pt idx="21878">
                  <c:v>889.45739085035598</c:v>
                </c:pt>
                <c:pt idx="21879">
                  <c:v>797.80470740511112</c:v>
                </c:pt>
                <c:pt idx="21880">
                  <c:v>757.08037511416956</c:v>
                </c:pt>
                <c:pt idx="21881">
                  <c:v>786.61744654490246</c:v>
                </c:pt>
                <c:pt idx="21882">
                  <c:v>841.63746308247244</c:v>
                </c:pt>
                <c:pt idx="21883">
                  <c:v>815.38397856817051</c:v>
                </c:pt>
                <c:pt idx="21884">
                  <c:v>934.50079725286901</c:v>
                </c:pt>
                <c:pt idx="21885">
                  <c:v>1005.2440686777679</c:v>
                </c:pt>
                <c:pt idx="21886">
                  <c:v>956.18459926857793</c:v>
                </c:pt>
                <c:pt idx="21887">
                  <c:v>1047.6457394319384</c:v>
                </c:pt>
                <c:pt idx="21888">
                  <c:v>973.38870466255662</c:v>
                </c:pt>
                <c:pt idx="21889">
                  <c:v>985.20538347116531</c:v>
                </c:pt>
                <c:pt idx="21890">
                  <c:v>1261.4159054011307</c:v>
                </c:pt>
                <c:pt idx="21891">
                  <c:v>1346.7813614221757</c:v>
                </c:pt>
                <c:pt idx="21892">
                  <c:v>1566.2443139101747</c:v>
                </c:pt>
                <c:pt idx="21893">
                  <c:v>1610.0175961979073</c:v>
                </c:pt>
                <c:pt idx="21894">
                  <c:v>1634.936292248814</c:v>
                </c:pt>
                <c:pt idx="21895">
                  <c:v>1723.7229166976438</c:v>
                </c:pt>
                <c:pt idx="21896">
                  <c:v>1576.5636826670202</c:v>
                </c:pt>
                <c:pt idx="21897">
                  <c:v>1279.6053339172679</c:v>
                </c:pt>
                <c:pt idx="21898">
                  <c:v>1013.7921073855862</c:v>
                </c:pt>
                <c:pt idx="21899">
                  <c:v>943.02522323156518</c:v>
                </c:pt>
                <c:pt idx="21900">
                  <c:v>1014.6912987371579</c:v>
                </c:pt>
                <c:pt idx="21901">
                  <c:v>978.67952015203696</c:v>
                </c:pt>
                <c:pt idx="21902">
                  <c:v>785.05635748660666</c:v>
                </c:pt>
                <c:pt idx="21903">
                  <c:v>838.3788606510841</c:v>
                </c:pt>
                <c:pt idx="21904">
                  <c:v>836.8537303515028</c:v>
                </c:pt>
                <c:pt idx="21905">
                  <c:v>809.33575159198949</c:v>
                </c:pt>
                <c:pt idx="21906">
                  <c:v>951.83388036498252</c:v>
                </c:pt>
                <c:pt idx="21907">
                  <c:v>905.58142435841887</c:v>
                </c:pt>
                <c:pt idx="21908">
                  <c:v>929.03274875480713</c:v>
                </c:pt>
                <c:pt idx="21909">
                  <c:v>994.95851778526389</c:v>
                </c:pt>
                <c:pt idx="21910">
                  <c:v>878.81714185296698</c:v>
                </c:pt>
                <c:pt idx="21911">
                  <c:v>953.26278284089153</c:v>
                </c:pt>
                <c:pt idx="21912">
                  <c:v>949.58437910700957</c:v>
                </c:pt>
                <c:pt idx="21913">
                  <c:v>909.07105135732968</c:v>
                </c:pt>
                <c:pt idx="21914">
                  <c:v>994.82572859654942</c:v>
                </c:pt>
                <c:pt idx="21915">
                  <c:v>946.78479276914095</c:v>
                </c:pt>
                <c:pt idx="21916">
                  <c:v>880.13428129499448</c:v>
                </c:pt>
                <c:pt idx="21917">
                  <c:v>861.42738824516096</c:v>
                </c:pt>
                <c:pt idx="21918">
                  <c:v>798.57737989900943</c:v>
                </c:pt>
                <c:pt idx="21919">
                  <c:v>616.69288832435336</c:v>
                </c:pt>
                <c:pt idx="21920">
                  <c:v>646.23659874802593</c:v>
                </c:pt>
                <c:pt idx="21921">
                  <c:v>733.72352366641212</c:v>
                </c:pt>
                <c:pt idx="21922">
                  <c:v>855.34390435066939</c:v>
                </c:pt>
                <c:pt idx="21923">
                  <c:v>776.53633775409355</c:v>
                </c:pt>
                <c:pt idx="21924">
                  <c:v>891.06106719184754</c:v>
                </c:pt>
                <c:pt idx="21925">
                  <c:v>935.87060087194493</c:v>
                </c:pt>
                <c:pt idx="21926">
                  <c:v>917.64385517365952</c:v>
                </c:pt>
                <c:pt idx="21927">
                  <c:v>907.32459947568168</c:v>
                </c:pt>
                <c:pt idx="21928">
                  <c:v>917.31536914811545</c:v>
                </c:pt>
                <c:pt idx="21929">
                  <c:v>907.09024872804025</c:v>
                </c:pt>
                <c:pt idx="21930">
                  <c:v>794.90796031609148</c:v>
                </c:pt>
                <c:pt idx="21931">
                  <c:v>760.35155277250908</c:v>
                </c:pt>
                <c:pt idx="21932">
                  <c:v>884.28330392023349</c:v>
                </c:pt>
                <c:pt idx="21933">
                  <c:v>1035.4642116272721</c:v>
                </c:pt>
                <c:pt idx="21934">
                  <c:v>1300.4062374100863</c:v>
                </c:pt>
                <c:pt idx="21935">
                  <c:v>1275.8387705706186</c:v>
                </c:pt>
                <c:pt idx="21936">
                  <c:v>1400.5124769458575</c:v>
                </c:pt>
                <c:pt idx="21937">
                  <c:v>1413.9116797358781</c:v>
                </c:pt>
                <c:pt idx="21938">
                  <c:v>1277.1754564313594</c:v>
                </c:pt>
                <c:pt idx="21939">
                  <c:v>975.8241542605499</c:v>
                </c:pt>
                <c:pt idx="21940">
                  <c:v>885.12408688847938</c:v>
                </c:pt>
                <c:pt idx="21941">
                  <c:v>785.79102500546355</c:v>
                </c:pt>
                <c:pt idx="21942">
                  <c:v>706.29200935790197</c:v>
                </c:pt>
                <c:pt idx="21943">
                  <c:v>663.44685415923391</c:v>
                </c:pt>
                <c:pt idx="21944">
                  <c:v>702.62819816536194</c:v>
                </c:pt>
                <c:pt idx="21945">
                  <c:v>754.18330129865694</c:v>
                </c:pt>
                <c:pt idx="21946">
                  <c:v>633.69242344355848</c:v>
                </c:pt>
                <c:pt idx="21947">
                  <c:v>634.5182919798774</c:v>
                </c:pt>
                <c:pt idx="21948">
                  <c:v>707.90854799857107</c:v>
                </c:pt>
                <c:pt idx="21949">
                  <c:v>670.77217440940899</c:v>
                </c:pt>
                <c:pt idx="21950">
                  <c:v>735.9195131635214</c:v>
                </c:pt>
                <c:pt idx="21951">
                  <c:v>729.39356393253843</c:v>
                </c:pt>
                <c:pt idx="21952">
                  <c:v>823.31985436682703</c:v>
                </c:pt>
                <c:pt idx="21953">
                  <c:v>901.53284468981542</c:v>
                </c:pt>
                <c:pt idx="21954">
                  <c:v>860.5676714487123</c:v>
                </c:pt>
                <c:pt idx="21955">
                  <c:v>734.44043529817509</c:v>
                </c:pt>
                <c:pt idx="21956">
                  <c:v>721.31482843234846</c:v>
                </c:pt>
                <c:pt idx="21957">
                  <c:v>728.52522455099006</c:v>
                </c:pt>
                <c:pt idx="21958">
                  <c:v>560.39389409891589</c:v>
                </c:pt>
                <c:pt idx="21959">
                  <c:v>566.00935445232449</c:v>
                </c:pt>
                <c:pt idx="21960">
                  <c:v>553.32789812111002</c:v>
                </c:pt>
                <c:pt idx="21961">
                  <c:v>695.74129757112701</c:v>
                </c:pt>
                <c:pt idx="21962">
                  <c:v>657.26205555426657</c:v>
                </c:pt>
                <c:pt idx="21963">
                  <c:v>679.45097346576347</c:v>
                </c:pt>
                <c:pt idx="21964">
                  <c:v>601.39250435388237</c:v>
                </c:pt>
                <c:pt idx="21965">
                  <c:v>615.49220216884964</c:v>
                </c:pt>
                <c:pt idx="21966">
                  <c:v>711.0452212938377</c:v>
                </c:pt>
                <c:pt idx="21967">
                  <c:v>723.87596866383706</c:v>
                </c:pt>
                <c:pt idx="21968">
                  <c:v>750.22299950714637</c:v>
                </c:pt>
                <c:pt idx="21969">
                  <c:v>646.51196613210709</c:v>
                </c:pt>
                <c:pt idx="21970">
                  <c:v>579.8803924267196</c:v>
                </c:pt>
                <c:pt idx="21971">
                  <c:v>730.73758647227851</c:v>
                </c:pt>
                <c:pt idx="21972">
                  <c:v>769.33997463640299</c:v>
                </c:pt>
                <c:pt idx="21973">
                  <c:v>847.43536768071294</c:v>
                </c:pt>
                <c:pt idx="21974">
                  <c:v>751.38234496069299</c:v>
                </c:pt>
                <c:pt idx="21975">
                  <c:v>644.83283514354582</c:v>
                </c:pt>
                <c:pt idx="21976">
                  <c:v>634.29103184874998</c:v>
                </c:pt>
                <c:pt idx="21977">
                  <c:v>572.56980020391586</c:v>
                </c:pt>
                <c:pt idx="21978">
                  <c:v>651.48807633556248</c:v>
                </c:pt>
                <c:pt idx="21979">
                  <c:v>812.49182398349762</c:v>
                </c:pt>
                <c:pt idx="21980">
                  <c:v>817.60920866533547</c:v>
                </c:pt>
                <c:pt idx="21981">
                  <c:v>664.83103351930004</c:v>
                </c:pt>
                <c:pt idx="21982">
                  <c:v>577.93188875923988</c:v>
                </c:pt>
                <c:pt idx="21983">
                  <c:v>563.41076450193964</c:v>
                </c:pt>
                <c:pt idx="21984">
                  <c:v>546.91688138393897</c:v>
                </c:pt>
                <c:pt idx="21985">
                  <c:v>582.63401885400003</c:v>
                </c:pt>
                <c:pt idx="21986">
                  <c:v>706.02969860197447</c:v>
                </c:pt>
                <c:pt idx="21987">
                  <c:v>797.70589693879003</c:v>
                </c:pt>
                <c:pt idx="21988">
                  <c:v>673.80805622726257</c:v>
                </c:pt>
                <c:pt idx="21989">
                  <c:v>681.74629203080235</c:v>
                </c:pt>
                <c:pt idx="21990">
                  <c:v>784.6968366677595</c:v>
                </c:pt>
                <c:pt idx="21991">
                  <c:v>656.14462759114338</c:v>
                </c:pt>
                <c:pt idx="21992">
                  <c:v>473.49531193920757</c:v>
                </c:pt>
                <c:pt idx="21993">
                  <c:v>524.65202837705601</c:v>
                </c:pt>
                <c:pt idx="21994">
                  <c:v>651.80910231591497</c:v>
                </c:pt>
                <c:pt idx="21995">
                  <c:v>680.39858866083455</c:v>
                </c:pt>
                <c:pt idx="21996">
                  <c:v>611.83890295933702</c:v>
                </c:pt>
                <c:pt idx="21997">
                  <c:v>517.60597721198098</c:v>
                </c:pt>
                <c:pt idx="21998">
                  <c:v>634.47032826146983</c:v>
                </c:pt>
                <c:pt idx="21999">
                  <c:v>707.47397555144403</c:v>
                </c:pt>
                <c:pt idx="22000">
                  <c:v>745.88978766991045</c:v>
                </c:pt>
                <c:pt idx="22001">
                  <c:v>691.92393973536457</c:v>
                </c:pt>
                <c:pt idx="22002">
                  <c:v>752.78294029648043</c:v>
                </c:pt>
                <c:pt idx="22003">
                  <c:v>781.32458602853592</c:v>
                </c:pt>
                <c:pt idx="22004">
                  <c:v>741.71405554881176</c:v>
                </c:pt>
                <c:pt idx="22005">
                  <c:v>635.84649887933006</c:v>
                </c:pt>
                <c:pt idx="22006">
                  <c:v>716.99401583284259</c:v>
                </c:pt>
                <c:pt idx="22007">
                  <c:v>723.71175422430042</c:v>
                </c:pt>
                <c:pt idx="22008">
                  <c:v>869.86409126325668</c:v>
                </c:pt>
                <c:pt idx="22009">
                  <c:v>731.98742845753043</c:v>
                </c:pt>
                <c:pt idx="22010">
                  <c:v>769.51695427534003</c:v>
                </c:pt>
                <c:pt idx="22011">
                  <c:v>691.51366112749417</c:v>
                </c:pt>
                <c:pt idx="22012">
                  <c:v>726.99432678066819</c:v>
                </c:pt>
                <c:pt idx="22013">
                  <c:v>768.90791605878303</c:v>
                </c:pt>
                <c:pt idx="22014">
                  <c:v>720.2598302353781</c:v>
                </c:pt>
                <c:pt idx="22015">
                  <c:v>735.91916648113636</c:v>
                </c:pt>
                <c:pt idx="22016">
                  <c:v>805.77694316609052</c:v>
                </c:pt>
                <c:pt idx="22017">
                  <c:v>878.63681882110086</c:v>
                </c:pt>
                <c:pt idx="22018">
                  <c:v>821.97377238940794</c:v>
                </c:pt>
                <c:pt idx="22019">
                  <c:v>618.06882858264908</c:v>
                </c:pt>
                <c:pt idx="22020">
                  <c:v>590.90075683766452</c:v>
                </c:pt>
                <c:pt idx="22021">
                  <c:v>607.95785006820051</c:v>
                </c:pt>
                <c:pt idx="22022">
                  <c:v>713.98207539200052</c:v>
                </c:pt>
                <c:pt idx="22023">
                  <c:v>707.64853532629854</c:v>
                </c:pt>
                <c:pt idx="22024">
                  <c:v>665.28779758099347</c:v>
                </c:pt>
                <c:pt idx="22025">
                  <c:v>668.56808470154442</c:v>
                </c:pt>
                <c:pt idx="22026">
                  <c:v>554.7887236758919</c:v>
                </c:pt>
                <c:pt idx="22027">
                  <c:v>528.40435197490854</c:v>
                </c:pt>
                <c:pt idx="22028">
                  <c:v>619.40954193235098</c:v>
                </c:pt>
                <c:pt idx="22029">
                  <c:v>568.41366677864346</c:v>
                </c:pt>
                <c:pt idx="22030">
                  <c:v>569.632151168169</c:v>
                </c:pt>
                <c:pt idx="22031">
                  <c:v>610.41845996326606</c:v>
                </c:pt>
                <c:pt idx="22032">
                  <c:v>687.73356603656259</c:v>
                </c:pt>
                <c:pt idx="22033">
                  <c:v>738.2705756639715</c:v>
                </c:pt>
                <c:pt idx="22034">
                  <c:v>910.53779123487652</c:v>
                </c:pt>
                <c:pt idx="22035">
                  <c:v>863.83288409918009</c:v>
                </c:pt>
                <c:pt idx="22036">
                  <c:v>914.94792811558796</c:v>
                </c:pt>
                <c:pt idx="22037">
                  <c:v>910.526401694931</c:v>
                </c:pt>
                <c:pt idx="22038">
                  <c:v>833.61221122849406</c:v>
                </c:pt>
                <c:pt idx="22039">
                  <c:v>758.91558230275245</c:v>
                </c:pt>
                <c:pt idx="22040">
                  <c:v>786.14744433949613</c:v>
                </c:pt>
                <c:pt idx="22041">
                  <c:v>886.88053301429102</c:v>
                </c:pt>
                <c:pt idx="22042">
                  <c:v>1257.267057455153</c:v>
                </c:pt>
                <c:pt idx="22043">
                  <c:v>1791.7394011097572</c:v>
                </c:pt>
                <c:pt idx="22044">
                  <c:v>2328.4737860220962</c:v>
                </c:pt>
                <c:pt idx="22045">
                  <c:v>3172.0876847759355</c:v>
                </c:pt>
                <c:pt idx="22046">
                  <c:v>3515.668805379185</c:v>
                </c:pt>
                <c:pt idx="22047">
                  <c:v>3122.7103316019857</c:v>
                </c:pt>
                <c:pt idx="22048">
                  <c:v>2684.0780025772006</c:v>
                </c:pt>
                <c:pt idx="22049">
                  <c:v>1967.0963490124443</c:v>
                </c:pt>
                <c:pt idx="22050">
                  <c:v>1561.0231425605498</c:v>
                </c:pt>
                <c:pt idx="22051">
                  <c:v>1402.0093354936569</c:v>
                </c:pt>
                <c:pt idx="22052">
                  <c:v>1376.1257299371159</c:v>
                </c:pt>
                <c:pt idx="22053">
                  <c:v>1169.5377879276989</c:v>
                </c:pt>
                <c:pt idx="22054">
                  <c:v>1199.466136354464</c:v>
                </c:pt>
                <c:pt idx="22055">
                  <c:v>1129.2679820136057</c:v>
                </c:pt>
                <c:pt idx="22056">
                  <c:v>1089.3321579814542</c:v>
                </c:pt>
                <c:pt idx="22057">
                  <c:v>1152.1592780620047</c:v>
                </c:pt>
                <c:pt idx="22058">
                  <c:v>1043.0133629564039</c:v>
                </c:pt>
                <c:pt idx="22059">
                  <c:v>965.65220975116097</c:v>
                </c:pt>
                <c:pt idx="22060">
                  <c:v>880.5932597734851</c:v>
                </c:pt>
                <c:pt idx="22061">
                  <c:v>812.9631755551377</c:v>
                </c:pt>
                <c:pt idx="22062">
                  <c:v>628.08099004218059</c:v>
                </c:pt>
                <c:pt idx="22063">
                  <c:v>675.79140411401158</c:v>
                </c:pt>
                <c:pt idx="22064">
                  <c:v>698.61302128629495</c:v>
                </c:pt>
                <c:pt idx="22065">
                  <c:v>692.00766298245185</c:v>
                </c:pt>
                <c:pt idx="22066">
                  <c:v>649.07384526157489</c:v>
                </c:pt>
                <c:pt idx="22067">
                  <c:v>490.55611182364709</c:v>
                </c:pt>
                <c:pt idx="22068">
                  <c:v>458.0524464553796</c:v>
                </c:pt>
                <c:pt idx="22069">
                  <c:v>455.17218837488844</c:v>
                </c:pt>
                <c:pt idx="22070">
                  <c:v>513.90332426826751</c:v>
                </c:pt>
                <c:pt idx="22071">
                  <c:v>506.55536553103656</c:v>
                </c:pt>
                <c:pt idx="22072">
                  <c:v>516.4419362494906</c:v>
                </c:pt>
                <c:pt idx="22073">
                  <c:v>504.59064479919095</c:v>
                </c:pt>
                <c:pt idx="22074">
                  <c:v>577.85994178107035</c:v>
                </c:pt>
                <c:pt idx="22075">
                  <c:v>628.49134430991694</c:v>
                </c:pt>
                <c:pt idx="22076">
                  <c:v>700.00036078800099</c:v>
                </c:pt>
                <c:pt idx="22077">
                  <c:v>610.34491362116853</c:v>
                </c:pt>
                <c:pt idx="22078">
                  <c:v>775.2245276961379</c:v>
                </c:pt>
                <c:pt idx="22079">
                  <c:v>1206.5762500692454</c:v>
                </c:pt>
                <c:pt idx="22080">
                  <c:v>1319.00445750689</c:v>
                </c:pt>
                <c:pt idx="22081">
                  <c:v>1090.4806514072545</c:v>
                </c:pt>
                <c:pt idx="22082">
                  <c:v>978.77473850688386</c:v>
                </c:pt>
                <c:pt idx="22083">
                  <c:v>725.56204376722758</c:v>
                </c:pt>
                <c:pt idx="22084">
                  <c:v>713.39905414608279</c:v>
                </c:pt>
                <c:pt idx="22085">
                  <c:v>664.68462502174657</c:v>
                </c:pt>
                <c:pt idx="22086">
                  <c:v>770.66942890662358</c:v>
                </c:pt>
                <c:pt idx="22087">
                  <c:v>654.23256208628277</c:v>
                </c:pt>
                <c:pt idx="22088">
                  <c:v>681.13282027018442</c:v>
                </c:pt>
                <c:pt idx="22089">
                  <c:v>559.31801979259853</c:v>
                </c:pt>
                <c:pt idx="22090">
                  <c:v>546.02779625620758</c:v>
                </c:pt>
                <c:pt idx="22091">
                  <c:v>597.78381369233091</c:v>
                </c:pt>
                <c:pt idx="22092">
                  <c:v>661.01764852676206</c:v>
                </c:pt>
                <c:pt idx="22093">
                  <c:v>577.16450261515502</c:v>
                </c:pt>
                <c:pt idx="22094">
                  <c:v>522.39492938972649</c:v>
                </c:pt>
                <c:pt idx="22095">
                  <c:v>487.48748223849998</c:v>
                </c:pt>
                <c:pt idx="22096">
                  <c:v>436.68723261429051</c:v>
                </c:pt>
                <c:pt idx="22097">
                  <c:v>500.44353212540716</c:v>
                </c:pt>
                <c:pt idx="22098">
                  <c:v>568.34657205195856</c:v>
                </c:pt>
                <c:pt idx="22099">
                  <c:v>513.71961840253709</c:v>
                </c:pt>
                <c:pt idx="22100">
                  <c:v>599.99750882393641</c:v>
                </c:pt>
                <c:pt idx="22101">
                  <c:v>679.44883929343632</c:v>
                </c:pt>
                <c:pt idx="22102">
                  <c:v>664.63822748777397</c:v>
                </c:pt>
                <c:pt idx="22103">
                  <c:v>568.45425078648361</c:v>
                </c:pt>
                <c:pt idx="22104">
                  <c:v>525.90493673238313</c:v>
                </c:pt>
                <c:pt idx="22105">
                  <c:v>548.1524479307875</c:v>
                </c:pt>
                <c:pt idx="22106">
                  <c:v>570.24928133451647</c:v>
                </c:pt>
                <c:pt idx="22107">
                  <c:v>569.25545208262054</c:v>
                </c:pt>
                <c:pt idx="22108">
                  <c:v>572.57241698787698</c:v>
                </c:pt>
                <c:pt idx="22109">
                  <c:v>519.27632364115004</c:v>
                </c:pt>
                <c:pt idx="22110">
                  <c:v>463.07920171704365</c:v>
                </c:pt>
                <c:pt idx="22111">
                  <c:v>454.15488201159104</c:v>
                </c:pt>
                <c:pt idx="22112">
                  <c:v>401.80291084954848</c:v>
                </c:pt>
                <c:pt idx="22113">
                  <c:v>337.11536486040052</c:v>
                </c:pt>
                <c:pt idx="22114">
                  <c:v>322.49602977819279</c:v>
                </c:pt>
                <c:pt idx="22115">
                  <c:v>387.02016293474799</c:v>
                </c:pt>
                <c:pt idx="22116">
                  <c:v>419.8493868901304</c:v>
                </c:pt>
                <c:pt idx="22117">
                  <c:v>454.77306055165354</c:v>
                </c:pt>
                <c:pt idx="22118">
                  <c:v>498.86242308949397</c:v>
                </c:pt>
                <c:pt idx="22119">
                  <c:v>504.37408548810754</c:v>
                </c:pt>
                <c:pt idx="22120">
                  <c:v>539.7780924933279</c:v>
                </c:pt>
                <c:pt idx="22121">
                  <c:v>458.56030527208407</c:v>
                </c:pt>
                <c:pt idx="22122">
                  <c:v>377.65210593332347</c:v>
                </c:pt>
                <c:pt idx="22123">
                  <c:v>544.4107297978619</c:v>
                </c:pt>
                <c:pt idx="22124">
                  <c:v>438.03383403284749</c:v>
                </c:pt>
                <c:pt idx="22125">
                  <c:v>488.14670060583194</c:v>
                </c:pt>
                <c:pt idx="22126">
                  <c:v>515.33863030956843</c:v>
                </c:pt>
                <c:pt idx="22127">
                  <c:v>434.19681380368013</c:v>
                </c:pt>
                <c:pt idx="22128">
                  <c:v>390.99430530400849</c:v>
                </c:pt>
                <c:pt idx="22129">
                  <c:v>502.24913519096992</c:v>
                </c:pt>
                <c:pt idx="22130">
                  <c:v>622.25754444235702</c:v>
                </c:pt>
                <c:pt idx="22131">
                  <c:v>705.35372375897691</c:v>
                </c:pt>
                <c:pt idx="22132">
                  <c:v>708.85754056963708</c:v>
                </c:pt>
                <c:pt idx="22133">
                  <c:v>603.94087410689178</c:v>
                </c:pt>
                <c:pt idx="22134">
                  <c:v>711.93849462708647</c:v>
                </c:pt>
                <c:pt idx="22135">
                  <c:v>788.8786282627641</c:v>
                </c:pt>
                <c:pt idx="22136">
                  <c:v>861.05237324147652</c:v>
                </c:pt>
                <c:pt idx="22137">
                  <c:v>1029.1124537203509</c:v>
                </c:pt>
                <c:pt idx="22138">
                  <c:v>1012.6257533243091</c:v>
                </c:pt>
                <c:pt idx="22139">
                  <c:v>881.29728861503497</c:v>
                </c:pt>
                <c:pt idx="22140">
                  <c:v>874.86037273950637</c:v>
                </c:pt>
                <c:pt idx="22141">
                  <c:v>932.89460053985783</c:v>
                </c:pt>
                <c:pt idx="22142">
                  <c:v>854.79452591135487</c:v>
                </c:pt>
                <c:pt idx="22143">
                  <c:v>723.6183431242606</c:v>
                </c:pt>
                <c:pt idx="22144">
                  <c:v>756.44282243121245</c:v>
                </c:pt>
                <c:pt idx="22145">
                  <c:v>708.48164467948641</c:v>
                </c:pt>
                <c:pt idx="22146">
                  <c:v>619.81777468987593</c:v>
                </c:pt>
                <c:pt idx="22147">
                  <c:v>625.56401525355352</c:v>
                </c:pt>
                <c:pt idx="22148">
                  <c:v>624.88268507069108</c:v>
                </c:pt>
                <c:pt idx="22149">
                  <c:v>514.54108875143754</c:v>
                </c:pt>
                <c:pt idx="22150">
                  <c:v>433.33398738911012</c:v>
                </c:pt>
                <c:pt idx="22151">
                  <c:v>440.37958758849101</c:v>
                </c:pt>
                <c:pt idx="22152">
                  <c:v>478.9885662295859</c:v>
                </c:pt>
                <c:pt idx="22153">
                  <c:v>479.36085623302796</c:v>
                </c:pt>
                <c:pt idx="22154">
                  <c:v>473.05605525272642</c:v>
                </c:pt>
                <c:pt idx="22155">
                  <c:v>415.70205350578891</c:v>
                </c:pt>
                <c:pt idx="22156">
                  <c:v>428.62499775018597</c:v>
                </c:pt>
                <c:pt idx="22157">
                  <c:v>556.19758688999696</c:v>
                </c:pt>
                <c:pt idx="22158">
                  <c:v>556.98885048187435</c:v>
                </c:pt>
                <c:pt idx="22159">
                  <c:v>564.63596907462852</c:v>
                </c:pt>
                <c:pt idx="22160">
                  <c:v>597.71170156697735</c:v>
                </c:pt>
                <c:pt idx="22161">
                  <c:v>563.94378724206308</c:v>
                </c:pt>
                <c:pt idx="22162">
                  <c:v>626.77944575437346</c:v>
                </c:pt>
                <c:pt idx="22163">
                  <c:v>582.1026591918851</c:v>
                </c:pt>
                <c:pt idx="22164">
                  <c:v>554.17100760499795</c:v>
                </c:pt>
                <c:pt idx="22165">
                  <c:v>564.94743664667465</c:v>
                </c:pt>
                <c:pt idx="22166">
                  <c:v>645.55847452921489</c:v>
                </c:pt>
                <c:pt idx="22167">
                  <c:v>691.69491809909562</c:v>
                </c:pt>
                <c:pt idx="22168">
                  <c:v>682.77949777666356</c:v>
                </c:pt>
                <c:pt idx="22169">
                  <c:v>537.71060203482489</c:v>
                </c:pt>
                <c:pt idx="22170">
                  <c:v>560.7373912678695</c:v>
                </c:pt>
                <c:pt idx="22171">
                  <c:v>567.85872510500451</c:v>
                </c:pt>
                <c:pt idx="22172">
                  <c:v>517.07035980800811</c:v>
                </c:pt>
                <c:pt idx="22173">
                  <c:v>504.65088481671057</c:v>
                </c:pt>
                <c:pt idx="22174">
                  <c:v>593.79406971193055</c:v>
                </c:pt>
                <c:pt idx="22175">
                  <c:v>798.93115160429807</c:v>
                </c:pt>
                <c:pt idx="22176">
                  <c:v>713.91361598983008</c:v>
                </c:pt>
                <c:pt idx="22177">
                  <c:v>504.23879667555309</c:v>
                </c:pt>
                <c:pt idx="22178">
                  <c:v>532.90253299404583</c:v>
                </c:pt>
                <c:pt idx="22179">
                  <c:v>528.54772824415204</c:v>
                </c:pt>
                <c:pt idx="22180">
                  <c:v>518.38487524326843</c:v>
                </c:pt>
                <c:pt idx="22181">
                  <c:v>571.89672021881131</c:v>
                </c:pt>
                <c:pt idx="22182">
                  <c:v>513.64317286475102</c:v>
                </c:pt>
                <c:pt idx="22183">
                  <c:v>482.44089155510892</c:v>
                </c:pt>
                <c:pt idx="22184">
                  <c:v>473.72554309735096</c:v>
                </c:pt>
                <c:pt idx="22185">
                  <c:v>379.53097958566804</c:v>
                </c:pt>
                <c:pt idx="22186">
                  <c:v>354.399494681379</c:v>
                </c:pt>
                <c:pt idx="22187">
                  <c:v>334.03358727718455</c:v>
                </c:pt>
                <c:pt idx="22188">
                  <c:v>414.75701316908453</c:v>
                </c:pt>
                <c:pt idx="22189">
                  <c:v>539.20814353294531</c:v>
                </c:pt>
                <c:pt idx="22190">
                  <c:v>604.31064545134996</c:v>
                </c:pt>
                <c:pt idx="22191">
                  <c:v>613.70583522548054</c:v>
                </c:pt>
                <c:pt idx="22192">
                  <c:v>618.84181197426017</c:v>
                </c:pt>
                <c:pt idx="22193">
                  <c:v>635.11974805034686</c:v>
                </c:pt>
                <c:pt idx="22194">
                  <c:v>549.96555773651494</c:v>
                </c:pt>
                <c:pt idx="22195">
                  <c:v>559.67365903993948</c:v>
                </c:pt>
                <c:pt idx="22196">
                  <c:v>439.69667077210795</c:v>
                </c:pt>
                <c:pt idx="22197">
                  <c:v>377.65186951450107</c:v>
                </c:pt>
                <c:pt idx="22198">
                  <c:v>367.4372683792725</c:v>
                </c:pt>
                <c:pt idx="22199">
                  <c:v>435.71700553780403</c:v>
                </c:pt>
                <c:pt idx="22200">
                  <c:v>511.43770184880805</c:v>
                </c:pt>
                <c:pt idx="22201">
                  <c:v>623.21089441871948</c:v>
                </c:pt>
                <c:pt idx="22202">
                  <c:v>577.97052835564193</c:v>
                </c:pt>
                <c:pt idx="22203">
                  <c:v>505.51884509557493</c:v>
                </c:pt>
                <c:pt idx="22204">
                  <c:v>477.36680628100049</c:v>
                </c:pt>
                <c:pt idx="22205">
                  <c:v>498.61022802431398</c:v>
                </c:pt>
                <c:pt idx="22206">
                  <c:v>533.21842879938345</c:v>
                </c:pt>
                <c:pt idx="22207">
                  <c:v>596.85394854425761</c:v>
                </c:pt>
                <c:pt idx="22208">
                  <c:v>574.471403429362</c:v>
                </c:pt>
                <c:pt idx="22209">
                  <c:v>676.46121784693764</c:v>
                </c:pt>
                <c:pt idx="22210">
                  <c:v>808.41418826135396</c:v>
                </c:pt>
                <c:pt idx="22211">
                  <c:v>1075.3657511394285</c:v>
                </c:pt>
                <c:pt idx="22212">
                  <c:v>1070.1466310272383</c:v>
                </c:pt>
                <c:pt idx="22213">
                  <c:v>1036.9999973823947</c:v>
                </c:pt>
                <c:pt idx="22214">
                  <c:v>835.78545661002499</c:v>
                </c:pt>
                <c:pt idx="22215">
                  <c:v>811.16877759816055</c:v>
                </c:pt>
                <c:pt idx="22216">
                  <c:v>731.947793880777</c:v>
                </c:pt>
                <c:pt idx="22217">
                  <c:v>619.84381221089961</c:v>
                </c:pt>
                <c:pt idx="22218">
                  <c:v>653.44709526341342</c:v>
                </c:pt>
                <c:pt idx="22219">
                  <c:v>756.67675296109348</c:v>
                </c:pt>
                <c:pt idx="22220">
                  <c:v>866.75844482258344</c:v>
                </c:pt>
                <c:pt idx="22221">
                  <c:v>694.41991623386753</c:v>
                </c:pt>
                <c:pt idx="22222">
                  <c:v>698.70378945377638</c:v>
                </c:pt>
                <c:pt idx="22223">
                  <c:v>704.66277465607095</c:v>
                </c:pt>
                <c:pt idx="22224">
                  <c:v>726.99449951442148</c:v>
                </c:pt>
                <c:pt idx="22225">
                  <c:v>702.41716870468588</c:v>
                </c:pt>
                <c:pt idx="22226">
                  <c:v>786.42614742640399</c:v>
                </c:pt>
                <c:pt idx="22227">
                  <c:v>665.51811844873146</c:v>
                </c:pt>
                <c:pt idx="22228">
                  <c:v>700.466338184596</c:v>
                </c:pt>
                <c:pt idx="22229">
                  <c:v>745.27324875771751</c:v>
                </c:pt>
                <c:pt idx="22230">
                  <c:v>753.8986879594155</c:v>
                </c:pt>
                <c:pt idx="22231">
                  <c:v>806.16095093739182</c:v>
                </c:pt>
                <c:pt idx="22232">
                  <c:v>1029.7711940535214</c:v>
                </c:pt>
                <c:pt idx="22233">
                  <c:v>897.84745518153011</c:v>
                </c:pt>
                <c:pt idx="22234">
                  <c:v>755.4997145909673</c:v>
                </c:pt>
                <c:pt idx="22235">
                  <c:v>765.6375331429814</c:v>
                </c:pt>
                <c:pt idx="22236">
                  <c:v>807.8633888699427</c:v>
                </c:pt>
                <c:pt idx="22237">
                  <c:v>921.59529666200729</c:v>
                </c:pt>
                <c:pt idx="22238">
                  <c:v>904.19536358955952</c:v>
                </c:pt>
                <c:pt idx="22239">
                  <c:v>1068.906042926475</c:v>
                </c:pt>
                <c:pt idx="22240">
                  <c:v>1301.0027499381681</c:v>
                </c:pt>
                <c:pt idx="22241">
                  <c:v>1313.4384450796845</c:v>
                </c:pt>
                <c:pt idx="22242">
                  <c:v>1395.8658201402448</c:v>
                </c:pt>
                <c:pt idx="22243">
                  <c:v>1446.0299622473763</c:v>
                </c:pt>
                <c:pt idx="22244">
                  <c:v>1442.6275494845597</c:v>
                </c:pt>
                <c:pt idx="22245">
                  <c:v>1667.5028752833107</c:v>
                </c:pt>
                <c:pt idx="22246">
                  <c:v>1761.0147535691444</c:v>
                </c:pt>
                <c:pt idx="22247">
                  <c:v>1598.7716639991029</c:v>
                </c:pt>
                <c:pt idx="22248">
                  <c:v>1233.9253631084257</c:v>
                </c:pt>
                <c:pt idx="22249">
                  <c:v>1003.9245306705368</c:v>
                </c:pt>
                <c:pt idx="22250">
                  <c:v>913.30614402877131</c:v>
                </c:pt>
                <c:pt idx="22251">
                  <c:v>808.6471599521559</c:v>
                </c:pt>
                <c:pt idx="22252">
                  <c:v>802.93168912254362</c:v>
                </c:pt>
                <c:pt idx="22253">
                  <c:v>898.87924064256219</c:v>
                </c:pt>
                <c:pt idx="22254">
                  <c:v>952.79081932187364</c:v>
                </c:pt>
                <c:pt idx="22255">
                  <c:v>813.38605352431784</c:v>
                </c:pt>
                <c:pt idx="22256">
                  <c:v>757.38658057162445</c:v>
                </c:pt>
                <c:pt idx="22257">
                  <c:v>729.02122356224356</c:v>
                </c:pt>
                <c:pt idx="22258">
                  <c:v>745.69825275209041</c:v>
                </c:pt>
                <c:pt idx="22259">
                  <c:v>780.18798824328496</c:v>
                </c:pt>
                <c:pt idx="22260">
                  <c:v>835.35000700276009</c:v>
                </c:pt>
                <c:pt idx="22261">
                  <c:v>729.41059103128089</c:v>
                </c:pt>
                <c:pt idx="22262">
                  <c:v>669.56268064872438</c:v>
                </c:pt>
                <c:pt idx="22263">
                  <c:v>632.68981705770204</c:v>
                </c:pt>
                <c:pt idx="22264">
                  <c:v>610.43766433775886</c:v>
                </c:pt>
                <c:pt idx="22265">
                  <c:v>720.66863252507289</c:v>
                </c:pt>
                <c:pt idx="22266">
                  <c:v>869.27097678187943</c:v>
                </c:pt>
                <c:pt idx="22267">
                  <c:v>968.16478832956341</c:v>
                </c:pt>
                <c:pt idx="22268">
                  <c:v>937.18238927129039</c:v>
                </c:pt>
                <c:pt idx="22269">
                  <c:v>859.6609320629284</c:v>
                </c:pt>
                <c:pt idx="22270">
                  <c:v>968.50284671807424</c:v>
                </c:pt>
                <c:pt idx="22271">
                  <c:v>1025.8501762176134</c:v>
                </c:pt>
                <c:pt idx="22272">
                  <c:v>1118.3929082356876</c:v>
                </c:pt>
                <c:pt idx="22273">
                  <c:v>1282.7148316510481</c:v>
                </c:pt>
                <c:pt idx="22274">
                  <c:v>1696.383784525055</c:v>
                </c:pt>
                <c:pt idx="22275">
                  <c:v>1733.9021389431109</c:v>
                </c:pt>
                <c:pt idx="22276">
                  <c:v>1610.1183584346022</c:v>
                </c:pt>
                <c:pt idx="22277">
                  <c:v>1422.017850574588</c:v>
                </c:pt>
                <c:pt idx="22278">
                  <c:v>1604.920666107538</c:v>
                </c:pt>
                <c:pt idx="22279">
                  <c:v>1522.206780723682</c:v>
                </c:pt>
                <c:pt idx="22280">
                  <c:v>1264.7728445373054</c:v>
                </c:pt>
                <c:pt idx="22281">
                  <c:v>1203.8694057902528</c:v>
                </c:pt>
                <c:pt idx="22282">
                  <c:v>1171.5525954721502</c:v>
                </c:pt>
                <c:pt idx="22283">
                  <c:v>1269.5292839115743</c:v>
                </c:pt>
                <c:pt idx="22284">
                  <c:v>1021.8013106907771</c:v>
                </c:pt>
                <c:pt idx="22285">
                  <c:v>964.99789966820697</c:v>
                </c:pt>
                <c:pt idx="22286">
                  <c:v>1059.2673620901228</c:v>
                </c:pt>
                <c:pt idx="22287">
                  <c:v>885.29133385090358</c:v>
                </c:pt>
                <c:pt idx="22288">
                  <c:v>697.74088043221127</c:v>
                </c:pt>
                <c:pt idx="22289">
                  <c:v>635.66386948947002</c:v>
                </c:pt>
                <c:pt idx="22290">
                  <c:v>783.6018960879826</c:v>
                </c:pt>
                <c:pt idx="22291">
                  <c:v>814.55316167990009</c:v>
                </c:pt>
                <c:pt idx="22292">
                  <c:v>651.69050211550052</c:v>
                </c:pt>
                <c:pt idx="22293">
                  <c:v>690.93493944324803</c:v>
                </c:pt>
                <c:pt idx="22294">
                  <c:v>753.21555803599153</c:v>
                </c:pt>
                <c:pt idx="22295">
                  <c:v>749.89572044605154</c:v>
                </c:pt>
                <c:pt idx="22296">
                  <c:v>582.23835151953585</c:v>
                </c:pt>
                <c:pt idx="22297">
                  <c:v>631.09887742739352</c:v>
                </c:pt>
                <c:pt idx="22298">
                  <c:v>774.78106530791854</c:v>
                </c:pt>
                <c:pt idx="22299">
                  <c:v>744.28851519547038</c:v>
                </c:pt>
                <c:pt idx="22300">
                  <c:v>735.91264304780111</c:v>
                </c:pt>
                <c:pt idx="22301">
                  <c:v>787.17245039326485</c:v>
                </c:pt>
                <c:pt idx="22302">
                  <c:v>716.8108989642285</c:v>
                </c:pt>
                <c:pt idx="22303">
                  <c:v>755.2998741458814</c:v>
                </c:pt>
                <c:pt idx="22304">
                  <c:v>904.49833744360967</c:v>
                </c:pt>
                <c:pt idx="22305">
                  <c:v>895.48906072192949</c:v>
                </c:pt>
                <c:pt idx="22306">
                  <c:v>847.36347463506229</c:v>
                </c:pt>
                <c:pt idx="22307">
                  <c:v>906.80306822724015</c:v>
                </c:pt>
                <c:pt idx="22308">
                  <c:v>872.6420796057655</c:v>
                </c:pt>
                <c:pt idx="22309">
                  <c:v>851.27738759763849</c:v>
                </c:pt>
                <c:pt idx="22310">
                  <c:v>767.95391067858282</c:v>
                </c:pt>
                <c:pt idx="22311">
                  <c:v>759.02818138482098</c:v>
                </c:pt>
                <c:pt idx="22312">
                  <c:v>847.64488257395408</c:v>
                </c:pt>
                <c:pt idx="22313">
                  <c:v>881.38170289933009</c:v>
                </c:pt>
                <c:pt idx="22314">
                  <c:v>800.84444528053757</c:v>
                </c:pt>
                <c:pt idx="22315">
                  <c:v>918.04928491897715</c:v>
                </c:pt>
                <c:pt idx="22316">
                  <c:v>808.81897664406756</c:v>
                </c:pt>
                <c:pt idx="22317">
                  <c:v>751.95096062149264</c:v>
                </c:pt>
                <c:pt idx="22318">
                  <c:v>838.99610408071385</c:v>
                </c:pt>
                <c:pt idx="22319">
                  <c:v>933.87695121257434</c:v>
                </c:pt>
                <c:pt idx="22320">
                  <c:v>1005.2080996353864</c:v>
                </c:pt>
                <c:pt idx="22321">
                  <c:v>972.32767253953932</c:v>
                </c:pt>
                <c:pt idx="22322">
                  <c:v>813.53058253985591</c:v>
                </c:pt>
                <c:pt idx="22323">
                  <c:v>831.11893249976038</c:v>
                </c:pt>
                <c:pt idx="22324">
                  <c:v>975.47966215454107</c:v>
                </c:pt>
                <c:pt idx="22325">
                  <c:v>1113.5158112862207</c:v>
                </c:pt>
                <c:pt idx="22326">
                  <c:v>1300.0489165615377</c:v>
                </c:pt>
                <c:pt idx="22327">
                  <c:v>1614.2727352294487</c:v>
                </c:pt>
                <c:pt idx="22328">
                  <c:v>1941.2700831512</c:v>
                </c:pt>
                <c:pt idx="22329">
                  <c:v>1995.6428084798285</c:v>
                </c:pt>
                <c:pt idx="22330">
                  <c:v>1728.6126324077472</c:v>
                </c:pt>
                <c:pt idx="22331">
                  <c:v>1581.7404449678454</c:v>
                </c:pt>
                <c:pt idx="22332">
                  <c:v>1399.5850788352975</c:v>
                </c:pt>
                <c:pt idx="22333">
                  <c:v>1265.0950768162081</c:v>
                </c:pt>
                <c:pt idx="22334">
                  <c:v>1111.2799546002004</c:v>
                </c:pt>
                <c:pt idx="22335">
                  <c:v>1081.286075475897</c:v>
                </c:pt>
                <c:pt idx="22336">
                  <c:v>1116.1013357159557</c:v>
                </c:pt>
                <c:pt idx="22337">
                  <c:v>1121.9748917601823</c:v>
                </c:pt>
                <c:pt idx="22338">
                  <c:v>1218.0510856127853</c:v>
                </c:pt>
                <c:pt idx="22339">
                  <c:v>1417.783810908777</c:v>
                </c:pt>
                <c:pt idx="22340">
                  <c:v>1472.3509765619169</c:v>
                </c:pt>
                <c:pt idx="22341">
                  <c:v>1868.2770425611161</c:v>
                </c:pt>
                <c:pt idx="22342">
                  <c:v>2144.6173344211206</c:v>
                </c:pt>
                <c:pt idx="22343">
                  <c:v>2740.8457642239691</c:v>
                </c:pt>
                <c:pt idx="22344">
                  <c:v>3212.3928791118501</c:v>
                </c:pt>
                <c:pt idx="22345">
                  <c:v>3165.7591584512752</c:v>
                </c:pt>
                <c:pt idx="22346">
                  <c:v>2751.8085575976747</c:v>
                </c:pt>
                <c:pt idx="22347">
                  <c:v>2331.4225346485714</c:v>
                </c:pt>
                <c:pt idx="22348">
                  <c:v>2334.1775268394758</c:v>
                </c:pt>
                <c:pt idx="22349">
                  <c:v>2391.5971602698346</c:v>
                </c:pt>
                <c:pt idx="22350">
                  <c:v>2177.4422203187851</c:v>
                </c:pt>
                <c:pt idx="22351">
                  <c:v>2125.252466593045</c:v>
                </c:pt>
                <c:pt idx="22352">
                  <c:v>2139.1057936239599</c:v>
                </c:pt>
                <c:pt idx="22353">
                  <c:v>1972.0575210981588</c:v>
                </c:pt>
                <c:pt idx="22354">
                  <c:v>1896.9483798787328</c:v>
                </c:pt>
                <c:pt idx="22355">
                  <c:v>1619.6896358687923</c:v>
                </c:pt>
                <c:pt idx="22356">
                  <c:v>1238.0431341726057</c:v>
                </c:pt>
                <c:pt idx="22357">
                  <c:v>1094.6472998929469</c:v>
                </c:pt>
                <c:pt idx="22358">
                  <c:v>1069.3709508977577</c:v>
                </c:pt>
                <c:pt idx="22359">
                  <c:v>1127.2091012151961</c:v>
                </c:pt>
                <c:pt idx="22360">
                  <c:v>1080.8131428809875</c:v>
                </c:pt>
                <c:pt idx="22361">
                  <c:v>1172.858543109543</c:v>
                </c:pt>
                <c:pt idx="22362">
                  <c:v>1364.4183231507593</c:v>
                </c:pt>
                <c:pt idx="22363">
                  <c:v>1219.8982309294306</c:v>
                </c:pt>
                <c:pt idx="22364">
                  <c:v>1120.7561457150691</c:v>
                </c:pt>
                <c:pt idx="22365">
                  <c:v>1183.225808149286</c:v>
                </c:pt>
                <c:pt idx="22366">
                  <c:v>1355.5511004134892</c:v>
                </c:pt>
                <c:pt idx="22367">
                  <c:v>1433.6600035755919</c:v>
                </c:pt>
                <c:pt idx="22368">
                  <c:v>1352.1945866130211</c:v>
                </c:pt>
                <c:pt idx="22369">
                  <c:v>1254.7571827669144</c:v>
                </c:pt>
                <c:pt idx="22370">
                  <c:v>1230.6015157506872</c:v>
                </c:pt>
                <c:pt idx="22371">
                  <c:v>1207.9273495475506</c:v>
                </c:pt>
                <c:pt idx="22372">
                  <c:v>1219.3016210418109</c:v>
                </c:pt>
                <c:pt idx="22373">
                  <c:v>1102.0463850016629</c:v>
                </c:pt>
                <c:pt idx="22374">
                  <c:v>974.13962023650606</c:v>
                </c:pt>
                <c:pt idx="22375">
                  <c:v>1009.6750713020199</c:v>
                </c:pt>
                <c:pt idx="22376">
                  <c:v>978.97140206617041</c:v>
                </c:pt>
                <c:pt idx="22377">
                  <c:v>1044.8298467088566</c:v>
                </c:pt>
                <c:pt idx="22378">
                  <c:v>1074.3397836909444</c:v>
                </c:pt>
                <c:pt idx="22379">
                  <c:v>1069.8988609528349</c:v>
                </c:pt>
                <c:pt idx="22380">
                  <c:v>963.72470774173905</c:v>
                </c:pt>
                <c:pt idx="22381">
                  <c:v>1030.1754976131003</c:v>
                </c:pt>
                <c:pt idx="22382">
                  <c:v>1152.0821185452292</c:v>
                </c:pt>
                <c:pt idx="22383">
                  <c:v>1333.8631220135107</c:v>
                </c:pt>
                <c:pt idx="22384">
                  <c:v>1339.6119885062637</c:v>
                </c:pt>
                <c:pt idx="22385">
                  <c:v>1419.2268081662428</c:v>
                </c:pt>
                <c:pt idx="22386">
                  <c:v>1684.7797325134186</c:v>
                </c:pt>
                <c:pt idx="22387">
                  <c:v>1834.6517725437595</c:v>
                </c:pt>
                <c:pt idx="22388">
                  <c:v>1810.8464581179846</c:v>
                </c:pt>
                <c:pt idx="22389">
                  <c:v>1648.7496339778033</c:v>
                </c:pt>
                <c:pt idx="22390">
                  <c:v>1285.2954904695807</c:v>
                </c:pt>
                <c:pt idx="22391">
                  <c:v>1101.2491525198138</c:v>
                </c:pt>
                <c:pt idx="22392">
                  <c:v>1041.445691847227</c:v>
                </c:pt>
                <c:pt idx="22393">
                  <c:v>937.00934252049387</c:v>
                </c:pt>
                <c:pt idx="22394">
                  <c:v>904.09951197640657</c:v>
                </c:pt>
                <c:pt idx="22395">
                  <c:v>1037.0349166473886</c:v>
                </c:pt>
                <c:pt idx="22396">
                  <c:v>1075.5189181724968</c:v>
                </c:pt>
                <c:pt idx="22397">
                  <c:v>972.55915311439003</c:v>
                </c:pt>
                <c:pt idx="22398">
                  <c:v>880.05799108801546</c:v>
                </c:pt>
                <c:pt idx="22399">
                  <c:v>730.80894454973691</c:v>
                </c:pt>
                <c:pt idx="22400">
                  <c:v>825.76379244034638</c:v>
                </c:pt>
                <c:pt idx="22401">
                  <c:v>907.76375554805747</c:v>
                </c:pt>
                <c:pt idx="22402">
                  <c:v>828.75579869222997</c:v>
                </c:pt>
                <c:pt idx="22403">
                  <c:v>814.05104343505911</c:v>
                </c:pt>
                <c:pt idx="22404">
                  <c:v>797.14976367733948</c:v>
                </c:pt>
                <c:pt idx="22405">
                  <c:v>912.72997442669953</c:v>
                </c:pt>
                <c:pt idx="22406">
                  <c:v>962.53882433396302</c:v>
                </c:pt>
                <c:pt idx="22407">
                  <c:v>914.87791884244291</c:v>
                </c:pt>
                <c:pt idx="22408">
                  <c:v>912.16669158082095</c:v>
                </c:pt>
                <c:pt idx="22409">
                  <c:v>872.8064738960835</c:v>
                </c:pt>
                <c:pt idx="22410">
                  <c:v>792.73621109526459</c:v>
                </c:pt>
                <c:pt idx="22411">
                  <c:v>777.17599093000979</c:v>
                </c:pt>
                <c:pt idx="22412">
                  <c:v>836.84485678814053</c:v>
                </c:pt>
                <c:pt idx="22413">
                  <c:v>923.54395719965885</c:v>
                </c:pt>
                <c:pt idx="22414">
                  <c:v>811.13790953024352</c:v>
                </c:pt>
                <c:pt idx="22415">
                  <c:v>635.85870016663591</c:v>
                </c:pt>
                <c:pt idx="22416">
                  <c:v>672.27534357004242</c:v>
                </c:pt>
                <c:pt idx="22417">
                  <c:v>690.70801684269452</c:v>
                </c:pt>
                <c:pt idx="22418">
                  <c:v>820.09823372577557</c:v>
                </c:pt>
                <c:pt idx="22419">
                  <c:v>791.12348490127556</c:v>
                </c:pt>
                <c:pt idx="22420">
                  <c:v>787.17871025361751</c:v>
                </c:pt>
                <c:pt idx="22421">
                  <c:v>741.32388804834534</c:v>
                </c:pt>
                <c:pt idx="22422">
                  <c:v>805.86920724167658</c:v>
                </c:pt>
                <c:pt idx="22423">
                  <c:v>733.21818842758807</c:v>
                </c:pt>
                <c:pt idx="22424">
                  <c:v>758.71619209272671</c:v>
                </c:pt>
                <c:pt idx="22425">
                  <c:v>766.99438721163494</c:v>
                </c:pt>
                <c:pt idx="22426">
                  <c:v>652.02818649520361</c:v>
                </c:pt>
                <c:pt idx="22427">
                  <c:v>696.92563896854915</c:v>
                </c:pt>
                <c:pt idx="22428">
                  <c:v>840.31340806248704</c:v>
                </c:pt>
                <c:pt idx="22429">
                  <c:v>821.04846221144112</c:v>
                </c:pt>
                <c:pt idx="22430">
                  <c:v>689.18354430844045</c:v>
                </c:pt>
                <c:pt idx="22431">
                  <c:v>734.24139832297101</c:v>
                </c:pt>
                <c:pt idx="22432">
                  <c:v>827.31543210286054</c:v>
                </c:pt>
                <c:pt idx="22433">
                  <c:v>733.52314730336161</c:v>
                </c:pt>
                <c:pt idx="22434">
                  <c:v>693.93057316815259</c:v>
                </c:pt>
                <c:pt idx="22435">
                  <c:v>699.99598469970795</c:v>
                </c:pt>
                <c:pt idx="22436">
                  <c:v>723.3985216742949</c:v>
                </c:pt>
                <c:pt idx="22437">
                  <c:v>700.61411893215995</c:v>
                </c:pt>
                <c:pt idx="22438">
                  <c:v>762.32150434837172</c:v>
                </c:pt>
                <c:pt idx="22439">
                  <c:v>789.03556268195848</c:v>
                </c:pt>
                <c:pt idx="22440">
                  <c:v>795.1161379749816</c:v>
                </c:pt>
                <c:pt idx="22441">
                  <c:v>748.69799839111249</c:v>
                </c:pt>
                <c:pt idx="22442">
                  <c:v>642.11846762924654</c:v>
                </c:pt>
                <c:pt idx="22443">
                  <c:v>620.06658945808692</c:v>
                </c:pt>
                <c:pt idx="22444">
                  <c:v>555.12586650105254</c:v>
                </c:pt>
                <c:pt idx="22445">
                  <c:v>566.86479057852296</c:v>
                </c:pt>
                <c:pt idx="22446">
                  <c:v>616.31021938657204</c:v>
                </c:pt>
                <c:pt idx="22447">
                  <c:v>648.99606811130252</c:v>
                </c:pt>
                <c:pt idx="22448">
                  <c:v>660.18566016904788</c:v>
                </c:pt>
                <c:pt idx="22449">
                  <c:v>695.50827421690951</c:v>
                </c:pt>
                <c:pt idx="22450">
                  <c:v>660.42325492022451</c:v>
                </c:pt>
                <c:pt idx="22451">
                  <c:v>784.69806577597387</c:v>
                </c:pt>
                <c:pt idx="22452">
                  <c:v>661.51795220426152</c:v>
                </c:pt>
                <c:pt idx="22453">
                  <c:v>591.99816456742644</c:v>
                </c:pt>
                <c:pt idx="22454">
                  <c:v>679.78998157012211</c:v>
                </c:pt>
                <c:pt idx="22455">
                  <c:v>698.18256314065798</c:v>
                </c:pt>
                <c:pt idx="22456">
                  <c:v>634.1572257430164</c:v>
                </c:pt>
                <c:pt idx="22457">
                  <c:v>627.93405294231047</c:v>
                </c:pt>
                <c:pt idx="22458">
                  <c:v>606.2560230064912</c:v>
                </c:pt>
                <c:pt idx="22459">
                  <c:v>586.17750294512734</c:v>
                </c:pt>
                <c:pt idx="22460">
                  <c:v>565.69702596889965</c:v>
                </c:pt>
                <c:pt idx="22461">
                  <c:v>618.05305975071462</c:v>
                </c:pt>
                <c:pt idx="22462">
                  <c:v>714.53898786000457</c:v>
                </c:pt>
                <c:pt idx="22463">
                  <c:v>757.431528879089</c:v>
                </c:pt>
                <c:pt idx="22464">
                  <c:v>725.07809479049865</c:v>
                </c:pt>
                <c:pt idx="22465">
                  <c:v>632.90131954481762</c:v>
                </c:pt>
                <c:pt idx="22466">
                  <c:v>721.22084353510013</c:v>
                </c:pt>
                <c:pt idx="22467">
                  <c:v>559.9450580520446</c:v>
                </c:pt>
                <c:pt idx="22468">
                  <c:v>569.63460561586896</c:v>
                </c:pt>
                <c:pt idx="22469">
                  <c:v>587.43022506862599</c:v>
                </c:pt>
                <c:pt idx="22470">
                  <c:v>504.57566326694098</c:v>
                </c:pt>
                <c:pt idx="22471">
                  <c:v>544.08614626823248</c:v>
                </c:pt>
                <c:pt idx="22472">
                  <c:v>594.24862367006358</c:v>
                </c:pt>
                <c:pt idx="22473">
                  <c:v>656.60474446001047</c:v>
                </c:pt>
                <c:pt idx="22474">
                  <c:v>891.87744034214757</c:v>
                </c:pt>
                <c:pt idx="22475">
                  <c:v>1023.3345700347836</c:v>
                </c:pt>
                <c:pt idx="22476">
                  <c:v>1038.9815112091965</c:v>
                </c:pt>
                <c:pt idx="22477">
                  <c:v>941.96578198657846</c:v>
                </c:pt>
                <c:pt idx="22478">
                  <c:v>873.76431930113085</c:v>
                </c:pt>
                <c:pt idx="22479">
                  <c:v>823.65166189149784</c:v>
                </c:pt>
                <c:pt idx="22480">
                  <c:v>970.92571006814342</c:v>
                </c:pt>
                <c:pt idx="22481">
                  <c:v>1241.1295247355863</c:v>
                </c:pt>
                <c:pt idx="22482">
                  <c:v>1138.318206304923</c:v>
                </c:pt>
                <c:pt idx="22483">
                  <c:v>937.89859003223751</c:v>
                </c:pt>
                <c:pt idx="22484">
                  <c:v>761.5333121570427</c:v>
                </c:pt>
                <c:pt idx="22485">
                  <c:v>710.4177795666094</c:v>
                </c:pt>
                <c:pt idx="22486">
                  <c:v>786.3546979709979</c:v>
                </c:pt>
                <c:pt idx="22487">
                  <c:v>882.19934156155739</c:v>
                </c:pt>
                <c:pt idx="22488">
                  <c:v>962.99336384558717</c:v>
                </c:pt>
                <c:pt idx="22489">
                  <c:v>1014.1825891164399</c:v>
                </c:pt>
                <c:pt idx="22490">
                  <c:v>1211.7666784886092</c:v>
                </c:pt>
                <c:pt idx="22491">
                  <c:v>1282.2996696460873</c:v>
                </c:pt>
                <c:pt idx="22492">
                  <c:v>1163.2896742073485</c:v>
                </c:pt>
                <c:pt idx="22493">
                  <c:v>1042.454865653568</c:v>
                </c:pt>
                <c:pt idx="22494">
                  <c:v>790.38819952799599</c:v>
                </c:pt>
                <c:pt idx="22495">
                  <c:v>767.05390408764151</c:v>
                </c:pt>
                <c:pt idx="22496">
                  <c:v>771.63129364412293</c:v>
                </c:pt>
                <c:pt idx="22497">
                  <c:v>658.90603819161765</c:v>
                </c:pt>
                <c:pt idx="22498">
                  <c:v>672.26364102484308</c:v>
                </c:pt>
                <c:pt idx="22499">
                  <c:v>755.14404944318937</c:v>
                </c:pt>
                <c:pt idx="22500">
                  <c:v>618.35695947010481</c:v>
                </c:pt>
                <c:pt idx="22501">
                  <c:v>616.28307773743461</c:v>
                </c:pt>
                <c:pt idx="22502">
                  <c:v>607.40509952456694</c:v>
                </c:pt>
                <c:pt idx="22503">
                  <c:v>574.6298198957129</c:v>
                </c:pt>
                <c:pt idx="22504">
                  <c:v>620.07028526951808</c:v>
                </c:pt>
                <c:pt idx="22505">
                  <c:v>567.54172297430898</c:v>
                </c:pt>
                <c:pt idx="22506">
                  <c:v>574.41300804558455</c:v>
                </c:pt>
                <c:pt idx="22507">
                  <c:v>525.185354823328</c:v>
                </c:pt>
                <c:pt idx="22508">
                  <c:v>476.36931745981201</c:v>
                </c:pt>
                <c:pt idx="22509">
                  <c:v>573.61459006731525</c:v>
                </c:pt>
                <c:pt idx="22510">
                  <c:v>661.50266074727006</c:v>
                </c:pt>
                <c:pt idx="22511">
                  <c:v>701.14342460928208</c:v>
                </c:pt>
                <c:pt idx="22512">
                  <c:v>800.64230547933198</c:v>
                </c:pt>
                <c:pt idx="22513">
                  <c:v>866.10972961808807</c:v>
                </c:pt>
                <c:pt idx="22514">
                  <c:v>859.86915140327255</c:v>
                </c:pt>
                <c:pt idx="22515">
                  <c:v>877.40443282078991</c:v>
                </c:pt>
                <c:pt idx="22516">
                  <c:v>835.54133339503551</c:v>
                </c:pt>
                <c:pt idx="22517">
                  <c:v>794.47133715996188</c:v>
                </c:pt>
                <c:pt idx="22518">
                  <c:v>793.6083847646446</c:v>
                </c:pt>
                <c:pt idx="22519">
                  <c:v>732.08148788991105</c:v>
                </c:pt>
                <c:pt idx="22520">
                  <c:v>722.52773760919354</c:v>
                </c:pt>
                <c:pt idx="22521">
                  <c:v>899.50898883355819</c:v>
                </c:pt>
                <c:pt idx="22522">
                  <c:v>950.87911992462648</c:v>
                </c:pt>
                <c:pt idx="22523">
                  <c:v>1032.4628934856935</c:v>
                </c:pt>
                <c:pt idx="22524">
                  <c:v>1241.2312845631704</c:v>
                </c:pt>
                <c:pt idx="22525">
                  <c:v>1528.9436553159262</c:v>
                </c:pt>
                <c:pt idx="22526">
                  <c:v>2189.8835169161857</c:v>
                </c:pt>
                <c:pt idx="22527">
                  <c:v>3194.1419593628361</c:v>
                </c:pt>
                <c:pt idx="22528">
                  <c:v>3336.9893601875656</c:v>
                </c:pt>
                <c:pt idx="22529">
                  <c:v>2753.0169988927637</c:v>
                </c:pt>
                <c:pt idx="22530">
                  <c:v>1785.1767266167139</c:v>
                </c:pt>
                <c:pt idx="22531">
                  <c:v>1143.1207621202977</c:v>
                </c:pt>
                <c:pt idx="22532">
                  <c:v>856.78731980631983</c:v>
                </c:pt>
                <c:pt idx="22533">
                  <c:v>801.03602071894716</c:v>
                </c:pt>
                <c:pt idx="22534">
                  <c:v>704.33020260837156</c:v>
                </c:pt>
                <c:pt idx="22535">
                  <c:v>769.44017903588451</c:v>
                </c:pt>
                <c:pt idx="22536">
                  <c:v>852.18008051511583</c:v>
                </c:pt>
                <c:pt idx="22537">
                  <c:v>622.89410449840352</c:v>
                </c:pt>
                <c:pt idx="22538">
                  <c:v>566.16617798756965</c:v>
                </c:pt>
                <c:pt idx="22539">
                  <c:v>493.58348524803398</c:v>
                </c:pt>
                <c:pt idx="22540">
                  <c:v>517.05097903725198</c:v>
                </c:pt>
                <c:pt idx="22541">
                  <c:v>657.26728788274409</c:v>
                </c:pt>
                <c:pt idx="22542">
                  <c:v>664.22661061588963</c:v>
                </c:pt>
                <c:pt idx="22543">
                  <c:v>495.22635412030905</c:v>
                </c:pt>
                <c:pt idx="22544">
                  <c:v>367.54258574408493</c:v>
                </c:pt>
                <c:pt idx="22545">
                  <c:v>335.19918244263448</c:v>
                </c:pt>
                <c:pt idx="22546">
                  <c:v>422.33041023702901</c:v>
                </c:pt>
                <c:pt idx="22547">
                  <c:v>518.47431955442505</c:v>
                </c:pt>
                <c:pt idx="22548">
                  <c:v>609.99949974747938</c:v>
                </c:pt>
                <c:pt idx="22549">
                  <c:v>582.03469193430294</c:v>
                </c:pt>
                <c:pt idx="22550">
                  <c:v>600.022933569222</c:v>
                </c:pt>
                <c:pt idx="22551">
                  <c:v>644.92922853485095</c:v>
                </c:pt>
                <c:pt idx="22552">
                  <c:v>628.94065066647556</c:v>
                </c:pt>
                <c:pt idx="22553">
                  <c:v>778.76638510894804</c:v>
                </c:pt>
                <c:pt idx="22554">
                  <c:v>752.88551120640363</c:v>
                </c:pt>
                <c:pt idx="22555">
                  <c:v>704.46024612637689</c:v>
                </c:pt>
                <c:pt idx="22556">
                  <c:v>595.30313904964999</c:v>
                </c:pt>
                <c:pt idx="22557">
                  <c:v>689.73008912641376</c:v>
                </c:pt>
                <c:pt idx="22558">
                  <c:v>789.76253919843236</c:v>
                </c:pt>
                <c:pt idx="22559">
                  <c:v>726.72103457423293</c:v>
                </c:pt>
                <c:pt idx="22560">
                  <c:v>622.54838624283332</c:v>
                </c:pt>
                <c:pt idx="22561">
                  <c:v>631.90395290619244</c:v>
                </c:pt>
                <c:pt idx="22562">
                  <c:v>629.90888993932344</c:v>
                </c:pt>
                <c:pt idx="22563">
                  <c:v>741.48192810600415</c:v>
                </c:pt>
                <c:pt idx="22564">
                  <c:v>870.49015208542551</c:v>
                </c:pt>
                <c:pt idx="22565">
                  <c:v>808.6298381830286</c:v>
                </c:pt>
                <c:pt idx="22566">
                  <c:v>719.45378904952452</c:v>
                </c:pt>
                <c:pt idx="22567">
                  <c:v>694.32933010592262</c:v>
                </c:pt>
                <c:pt idx="22568">
                  <c:v>778.85734436022199</c:v>
                </c:pt>
                <c:pt idx="22569">
                  <c:v>702.63890041853688</c:v>
                </c:pt>
                <c:pt idx="22570">
                  <c:v>709.47406062611196</c:v>
                </c:pt>
                <c:pt idx="22571">
                  <c:v>738.24870320852358</c:v>
                </c:pt>
                <c:pt idx="22572">
                  <c:v>825.18136754153932</c:v>
                </c:pt>
                <c:pt idx="22573">
                  <c:v>796.06146064889231</c:v>
                </c:pt>
                <c:pt idx="22574">
                  <c:v>606.89126387963893</c:v>
                </c:pt>
                <c:pt idx="22575">
                  <c:v>687.706091502155</c:v>
                </c:pt>
                <c:pt idx="22576">
                  <c:v>709.36628997314699</c:v>
                </c:pt>
                <c:pt idx="22577">
                  <c:v>656.26925922356247</c:v>
                </c:pt>
                <c:pt idx="22578">
                  <c:v>665.67576271487792</c:v>
                </c:pt>
                <c:pt idx="22579">
                  <c:v>618.49831362524151</c:v>
                </c:pt>
                <c:pt idx="22580">
                  <c:v>543.80325900875903</c:v>
                </c:pt>
                <c:pt idx="22581">
                  <c:v>462.54994911460545</c:v>
                </c:pt>
                <c:pt idx="22582">
                  <c:v>495.64858016828305</c:v>
                </c:pt>
                <c:pt idx="22583">
                  <c:v>518.92174634461151</c:v>
                </c:pt>
                <c:pt idx="22584">
                  <c:v>526.95650242756699</c:v>
                </c:pt>
                <c:pt idx="22585">
                  <c:v>499.95373702685157</c:v>
                </c:pt>
                <c:pt idx="22586">
                  <c:v>776.48431972954404</c:v>
                </c:pt>
                <c:pt idx="22587">
                  <c:v>684.93459004689498</c:v>
                </c:pt>
                <c:pt idx="22588">
                  <c:v>575.85578925432594</c:v>
                </c:pt>
                <c:pt idx="22589">
                  <c:v>528.48368989307005</c:v>
                </c:pt>
                <c:pt idx="22590">
                  <c:v>616.04392800224105</c:v>
                </c:pt>
                <c:pt idx="22591">
                  <c:v>449.04664880549154</c:v>
                </c:pt>
                <c:pt idx="22592">
                  <c:v>445.19013358001348</c:v>
                </c:pt>
                <c:pt idx="22593">
                  <c:v>586.15677746102006</c:v>
                </c:pt>
                <c:pt idx="22594">
                  <c:v>514.26429740304695</c:v>
                </c:pt>
                <c:pt idx="22595">
                  <c:v>472.40780308199402</c:v>
                </c:pt>
                <c:pt idx="22596">
                  <c:v>395.86388818561801</c:v>
                </c:pt>
                <c:pt idx="22597">
                  <c:v>398.04206203817404</c:v>
                </c:pt>
                <c:pt idx="22598">
                  <c:v>456.04562199415051</c:v>
                </c:pt>
                <c:pt idx="22599">
                  <c:v>486.3852964214945</c:v>
                </c:pt>
                <c:pt idx="22600">
                  <c:v>527.23805896049907</c:v>
                </c:pt>
                <c:pt idx="22601">
                  <c:v>496.46548829703295</c:v>
                </c:pt>
                <c:pt idx="22602">
                  <c:v>514.57503637017203</c:v>
                </c:pt>
                <c:pt idx="22603">
                  <c:v>517.10865838583538</c:v>
                </c:pt>
                <c:pt idx="22604">
                  <c:v>602.88987857363441</c:v>
                </c:pt>
                <c:pt idx="22605">
                  <c:v>554.41692883908752</c:v>
                </c:pt>
                <c:pt idx="22606">
                  <c:v>628.10149776724654</c:v>
                </c:pt>
                <c:pt idx="22607">
                  <c:v>637.16762029362394</c:v>
                </c:pt>
                <c:pt idx="22608">
                  <c:v>545.62599633826198</c:v>
                </c:pt>
                <c:pt idx="22609">
                  <c:v>509.0376092271016</c:v>
                </c:pt>
                <c:pt idx="22610">
                  <c:v>653.8512500392651</c:v>
                </c:pt>
                <c:pt idx="22611">
                  <c:v>578.01888285247651</c:v>
                </c:pt>
                <c:pt idx="22612">
                  <c:v>484.22441968151099</c:v>
                </c:pt>
                <c:pt idx="22613">
                  <c:v>584.72245377098147</c:v>
                </c:pt>
                <c:pt idx="22614">
                  <c:v>635.81871028636692</c:v>
                </c:pt>
                <c:pt idx="22615">
                  <c:v>636.12699380424351</c:v>
                </c:pt>
                <c:pt idx="22616">
                  <c:v>637.35481018530663</c:v>
                </c:pt>
                <c:pt idx="22617">
                  <c:v>731.47227490126136</c:v>
                </c:pt>
                <c:pt idx="22618">
                  <c:v>602.43160153296469</c:v>
                </c:pt>
                <c:pt idx="22619">
                  <c:v>555.11047602644453</c:v>
                </c:pt>
                <c:pt idx="22620">
                  <c:v>586.48189850644053</c:v>
                </c:pt>
                <c:pt idx="22621">
                  <c:v>483.76677960583601</c:v>
                </c:pt>
                <c:pt idx="22622">
                  <c:v>384.98642308583555</c:v>
                </c:pt>
                <c:pt idx="22623">
                  <c:v>356.05362392166205</c:v>
                </c:pt>
                <c:pt idx="22624">
                  <c:v>412.25347440274345</c:v>
                </c:pt>
                <c:pt idx="22625">
                  <c:v>551.92845961456464</c:v>
                </c:pt>
                <c:pt idx="22626">
                  <c:v>645.51658989649604</c:v>
                </c:pt>
                <c:pt idx="22627">
                  <c:v>753.3368990497969</c:v>
                </c:pt>
                <c:pt idx="22628">
                  <c:v>711.8673825531871</c:v>
                </c:pt>
                <c:pt idx="22629">
                  <c:v>776.88255281920488</c:v>
                </c:pt>
                <c:pt idx="22630">
                  <c:v>1000.1990621289494</c:v>
                </c:pt>
                <c:pt idx="22631">
                  <c:v>1016.3865162639937</c:v>
                </c:pt>
                <c:pt idx="22632">
                  <c:v>800.44506089825586</c:v>
                </c:pt>
                <c:pt idx="22633">
                  <c:v>781.62438575594217</c:v>
                </c:pt>
                <c:pt idx="22634">
                  <c:v>887.53623853362205</c:v>
                </c:pt>
                <c:pt idx="22635">
                  <c:v>1013.2769201655686</c:v>
                </c:pt>
                <c:pt idx="22636">
                  <c:v>906.53097324920986</c:v>
                </c:pt>
                <c:pt idx="22637">
                  <c:v>600.60565183113545</c:v>
                </c:pt>
                <c:pt idx="22638">
                  <c:v>557.63154298618451</c:v>
                </c:pt>
                <c:pt idx="22639">
                  <c:v>496.29183630929691</c:v>
                </c:pt>
                <c:pt idx="22640">
                  <c:v>480.87434060098195</c:v>
                </c:pt>
                <c:pt idx="22641">
                  <c:v>596.94466270915257</c:v>
                </c:pt>
                <c:pt idx="22642">
                  <c:v>714.75518021592131</c:v>
                </c:pt>
                <c:pt idx="22643">
                  <c:v>953.93979241046213</c:v>
                </c:pt>
                <c:pt idx="22644">
                  <c:v>905.84055064064307</c:v>
                </c:pt>
                <c:pt idx="22645">
                  <c:v>632.10688122018041</c:v>
                </c:pt>
                <c:pt idx="22646">
                  <c:v>553.64417000397702</c:v>
                </c:pt>
                <c:pt idx="22647">
                  <c:v>573.96136478438336</c:v>
                </c:pt>
                <c:pt idx="22648">
                  <c:v>665.28294498093942</c:v>
                </c:pt>
                <c:pt idx="22649">
                  <c:v>620.96863514608901</c:v>
                </c:pt>
                <c:pt idx="22650">
                  <c:v>577.71481013065295</c:v>
                </c:pt>
                <c:pt idx="22651">
                  <c:v>594.43758042095556</c:v>
                </c:pt>
                <c:pt idx="22652">
                  <c:v>684.71614249071956</c:v>
                </c:pt>
                <c:pt idx="22653">
                  <c:v>975.17875153279203</c:v>
                </c:pt>
                <c:pt idx="22654">
                  <c:v>1068.4596347957611</c:v>
                </c:pt>
                <c:pt idx="22655">
                  <c:v>1162.8053387212435</c:v>
                </c:pt>
                <c:pt idx="22656">
                  <c:v>947.61236631621853</c:v>
                </c:pt>
                <c:pt idx="22657">
                  <c:v>731.70895695489594</c:v>
                </c:pt>
                <c:pt idx="22658">
                  <c:v>636.52807081633659</c:v>
                </c:pt>
                <c:pt idx="22659">
                  <c:v>552.30590286288384</c:v>
                </c:pt>
                <c:pt idx="22660">
                  <c:v>663.55708376460859</c:v>
                </c:pt>
                <c:pt idx="22661">
                  <c:v>705.75677317574741</c:v>
                </c:pt>
                <c:pt idx="22662">
                  <c:v>575.72034699845597</c:v>
                </c:pt>
                <c:pt idx="22663">
                  <c:v>452.03609878247551</c:v>
                </c:pt>
                <c:pt idx="22664">
                  <c:v>420.14398348914693</c:v>
                </c:pt>
                <c:pt idx="22665">
                  <c:v>540.87875825315496</c:v>
                </c:pt>
                <c:pt idx="22666">
                  <c:v>547.45313276879904</c:v>
                </c:pt>
                <c:pt idx="22667">
                  <c:v>740.01911931791301</c:v>
                </c:pt>
                <c:pt idx="22668">
                  <c:v>557.32355365264607</c:v>
                </c:pt>
                <c:pt idx="22669">
                  <c:v>531.2351789327264</c:v>
                </c:pt>
                <c:pt idx="22670">
                  <c:v>508.46227466764702</c:v>
                </c:pt>
                <c:pt idx="22671">
                  <c:v>517.68498497457449</c:v>
                </c:pt>
                <c:pt idx="22672">
                  <c:v>456.99617141752407</c:v>
                </c:pt>
                <c:pt idx="22673">
                  <c:v>360.98812836882746</c:v>
                </c:pt>
                <c:pt idx="22674">
                  <c:v>525.4265637788526</c:v>
                </c:pt>
                <c:pt idx="22675">
                  <c:v>603.28102926578447</c:v>
                </c:pt>
                <c:pt idx="22676">
                  <c:v>432.72303033798744</c:v>
                </c:pt>
                <c:pt idx="22677">
                  <c:v>399.50433478870355</c:v>
                </c:pt>
                <c:pt idx="22678">
                  <c:v>335.87245570429701</c:v>
                </c:pt>
                <c:pt idx="22679">
                  <c:v>402.26714619166694</c:v>
                </c:pt>
                <c:pt idx="22680">
                  <c:v>499.72783684958495</c:v>
                </c:pt>
                <c:pt idx="22681">
                  <c:v>549.92427583731705</c:v>
                </c:pt>
                <c:pt idx="22682">
                  <c:v>492.35601338425442</c:v>
                </c:pt>
                <c:pt idx="22683">
                  <c:v>481.38074174455988</c:v>
                </c:pt>
                <c:pt idx="22684">
                  <c:v>630.45463591843452</c:v>
                </c:pt>
                <c:pt idx="22685">
                  <c:v>652.98076503769403</c:v>
                </c:pt>
                <c:pt idx="22686">
                  <c:v>673.51034722642601</c:v>
                </c:pt>
                <c:pt idx="22687">
                  <c:v>601.88042344636096</c:v>
                </c:pt>
                <c:pt idx="22688">
                  <c:v>515.5345585816151</c:v>
                </c:pt>
                <c:pt idx="22689">
                  <c:v>574.68693881841966</c:v>
                </c:pt>
                <c:pt idx="22690">
                  <c:v>598.56809364188052</c:v>
                </c:pt>
                <c:pt idx="22691">
                  <c:v>587.83432693269106</c:v>
                </c:pt>
                <c:pt idx="22692">
                  <c:v>557.17043241521708</c:v>
                </c:pt>
                <c:pt idx="22693">
                  <c:v>636.96595836010806</c:v>
                </c:pt>
                <c:pt idx="22694">
                  <c:v>735.37566105312987</c:v>
                </c:pt>
                <c:pt idx="22695">
                  <c:v>766.30931443756151</c:v>
                </c:pt>
                <c:pt idx="22696">
                  <c:v>822.2319547597466</c:v>
                </c:pt>
                <c:pt idx="22697">
                  <c:v>887.21304321218463</c:v>
                </c:pt>
                <c:pt idx="22698">
                  <c:v>999.16628473682556</c:v>
                </c:pt>
                <c:pt idx="22699">
                  <c:v>975.92827930871283</c:v>
                </c:pt>
                <c:pt idx="22700">
                  <c:v>943.84686964108641</c:v>
                </c:pt>
                <c:pt idx="22701">
                  <c:v>909.82270127097286</c:v>
                </c:pt>
                <c:pt idx="22702">
                  <c:v>1067.4958183262713</c:v>
                </c:pt>
                <c:pt idx="22703">
                  <c:v>1150.4212266905004</c:v>
                </c:pt>
                <c:pt idx="22704">
                  <c:v>1075.5215641471805</c:v>
                </c:pt>
                <c:pt idx="22705">
                  <c:v>1035.461351679683</c:v>
                </c:pt>
                <c:pt idx="22706">
                  <c:v>921.00171767490451</c:v>
                </c:pt>
                <c:pt idx="22707">
                  <c:v>879.14276428985045</c:v>
                </c:pt>
                <c:pt idx="22708">
                  <c:v>880.91202069212363</c:v>
                </c:pt>
                <c:pt idx="22709">
                  <c:v>1055.7019488616888</c:v>
                </c:pt>
                <c:pt idx="22710">
                  <c:v>1033.7705536275439</c:v>
                </c:pt>
                <c:pt idx="22711">
                  <c:v>1002.6159642220209</c:v>
                </c:pt>
                <c:pt idx="22712">
                  <c:v>1114.6435525071324</c:v>
                </c:pt>
                <c:pt idx="22713">
                  <c:v>1190.548440338511</c:v>
                </c:pt>
                <c:pt idx="22714">
                  <c:v>1505.9459516471395</c:v>
                </c:pt>
                <c:pt idx="22715">
                  <c:v>1564.1991130666861</c:v>
                </c:pt>
                <c:pt idx="22716">
                  <c:v>1575.4147037825101</c:v>
                </c:pt>
                <c:pt idx="22717">
                  <c:v>1762.0996642187208</c:v>
                </c:pt>
                <c:pt idx="22718">
                  <c:v>2157.930427517369</c:v>
                </c:pt>
                <c:pt idx="22719">
                  <c:v>3309.9258098896703</c:v>
                </c:pt>
                <c:pt idx="22720">
                  <c:v>5641.1767770763518</c:v>
                </c:pt>
                <c:pt idx="22721">
                  <c:v>9628.5557420586283</c:v>
                </c:pt>
                <c:pt idx="22722">
                  <c:v>13988.0767158014</c:v>
                </c:pt>
                <c:pt idx="22723">
                  <c:v>16919.54084219598</c:v>
                </c:pt>
                <c:pt idx="22724">
                  <c:v>11941.339254962168</c:v>
                </c:pt>
                <c:pt idx="22725">
                  <c:v>6431.3150274720147</c:v>
                </c:pt>
                <c:pt idx="22726">
                  <c:v>3314.8779157911326</c:v>
                </c:pt>
                <c:pt idx="22727">
                  <c:v>1807.6323091943082</c:v>
                </c:pt>
                <c:pt idx="22728">
                  <c:v>1325.2414180115109</c:v>
                </c:pt>
                <c:pt idx="22729">
                  <c:v>1110.6492684753389</c:v>
                </c:pt>
                <c:pt idx="22730">
                  <c:v>1025.2997351455185</c:v>
                </c:pt>
                <c:pt idx="22731">
                  <c:v>952.51596254310186</c:v>
                </c:pt>
                <c:pt idx="22732">
                  <c:v>906.12949013112336</c:v>
                </c:pt>
                <c:pt idx="22733">
                  <c:v>901.59092199367001</c:v>
                </c:pt>
                <c:pt idx="22734">
                  <c:v>948.00640180931873</c:v>
                </c:pt>
                <c:pt idx="22735">
                  <c:v>849.79252942046037</c:v>
                </c:pt>
                <c:pt idx="22736">
                  <c:v>819.81394801101692</c:v>
                </c:pt>
                <c:pt idx="22737">
                  <c:v>810.12381981234989</c:v>
                </c:pt>
                <c:pt idx="22738">
                  <c:v>768.36411212160101</c:v>
                </c:pt>
                <c:pt idx="22739">
                  <c:v>818.08767655754195</c:v>
                </c:pt>
                <c:pt idx="22740">
                  <c:v>815.48891617197455</c:v>
                </c:pt>
                <c:pt idx="22741">
                  <c:v>710.61607996649241</c:v>
                </c:pt>
                <c:pt idx="22742">
                  <c:v>707.18655950616358</c:v>
                </c:pt>
                <c:pt idx="22743">
                  <c:v>627.91694522821956</c:v>
                </c:pt>
                <c:pt idx="22744">
                  <c:v>682.22629251957756</c:v>
                </c:pt>
                <c:pt idx="22745">
                  <c:v>764.89880148463749</c:v>
                </c:pt>
                <c:pt idx="22746">
                  <c:v>705.96599577124937</c:v>
                </c:pt>
                <c:pt idx="22747">
                  <c:v>729.08738808177941</c:v>
                </c:pt>
                <c:pt idx="22748">
                  <c:v>783.60422200287906</c:v>
                </c:pt>
                <c:pt idx="22749">
                  <c:v>870.14949723125665</c:v>
                </c:pt>
                <c:pt idx="22750">
                  <c:v>1031.7281325340239</c:v>
                </c:pt>
                <c:pt idx="22751">
                  <c:v>1023.1356806636744</c:v>
                </c:pt>
                <c:pt idx="22752">
                  <c:v>1029.3748168948769</c:v>
                </c:pt>
                <c:pt idx="22753">
                  <c:v>1039.2217745679786</c:v>
                </c:pt>
                <c:pt idx="22754">
                  <c:v>1087.3556589901041</c:v>
                </c:pt>
                <c:pt idx="22755">
                  <c:v>1340.6024374540391</c:v>
                </c:pt>
                <c:pt idx="22756">
                  <c:v>1824.7917883928071</c:v>
                </c:pt>
                <c:pt idx="22757">
                  <c:v>2013.1541980387149</c:v>
                </c:pt>
                <c:pt idx="22758">
                  <c:v>2161.6146372903327</c:v>
                </c:pt>
                <c:pt idx="22759">
                  <c:v>2426.9647827735712</c:v>
                </c:pt>
                <c:pt idx="22760">
                  <c:v>2452.7389212344401</c:v>
                </c:pt>
                <c:pt idx="22761">
                  <c:v>2422.9230593066513</c:v>
                </c:pt>
                <c:pt idx="22762">
                  <c:v>2246.7647255961283</c:v>
                </c:pt>
                <c:pt idx="22763">
                  <c:v>2184.4777097230904</c:v>
                </c:pt>
                <c:pt idx="22764">
                  <c:v>2370.4799268782645</c:v>
                </c:pt>
                <c:pt idx="22765">
                  <c:v>2311.313035073887</c:v>
                </c:pt>
                <c:pt idx="22766">
                  <c:v>1839.4883800754899</c:v>
                </c:pt>
                <c:pt idx="22767">
                  <c:v>1446.4919528536793</c:v>
                </c:pt>
                <c:pt idx="22768">
                  <c:v>1419.2501928892475</c:v>
                </c:pt>
                <c:pt idx="22769">
                  <c:v>1632.1175989526514</c:v>
                </c:pt>
                <c:pt idx="22770">
                  <c:v>1538.3288495684969</c:v>
                </c:pt>
                <c:pt idx="22771">
                  <c:v>1364.3156008095373</c:v>
                </c:pt>
                <c:pt idx="22772">
                  <c:v>1149.6611088749492</c:v>
                </c:pt>
                <c:pt idx="22773">
                  <c:v>1109.5309974675035</c:v>
                </c:pt>
                <c:pt idx="22774">
                  <c:v>1077.2445472796876</c:v>
                </c:pt>
                <c:pt idx="22775">
                  <c:v>902.64449563986147</c:v>
                </c:pt>
                <c:pt idx="22776">
                  <c:v>817.48018737913492</c:v>
                </c:pt>
                <c:pt idx="22777">
                  <c:v>804.98596884054155</c:v>
                </c:pt>
                <c:pt idx="22778">
                  <c:v>847.19073093967802</c:v>
                </c:pt>
                <c:pt idx="22779">
                  <c:v>884.71468608566897</c:v>
                </c:pt>
                <c:pt idx="22780">
                  <c:v>952.49674090981989</c:v>
                </c:pt>
                <c:pt idx="22781">
                  <c:v>1048.0428004902242</c:v>
                </c:pt>
                <c:pt idx="22782">
                  <c:v>1306.6479629256228</c:v>
                </c:pt>
                <c:pt idx="22783">
                  <c:v>1648.1136429089543</c:v>
                </c:pt>
                <c:pt idx="22784">
                  <c:v>1846.7625745839443</c:v>
                </c:pt>
                <c:pt idx="22785">
                  <c:v>1834.2475339617952</c:v>
                </c:pt>
                <c:pt idx="22786">
                  <c:v>1613.4185053223357</c:v>
                </c:pt>
                <c:pt idx="22787">
                  <c:v>1135.9126330503916</c:v>
                </c:pt>
                <c:pt idx="22788">
                  <c:v>844.55633836209086</c:v>
                </c:pt>
                <c:pt idx="22789">
                  <c:v>908.5522004560637</c:v>
                </c:pt>
                <c:pt idx="22790">
                  <c:v>929.04730096926141</c:v>
                </c:pt>
                <c:pt idx="22791">
                  <c:v>1051.3576643919346</c:v>
                </c:pt>
                <c:pt idx="22792">
                  <c:v>838.77864125201086</c:v>
                </c:pt>
                <c:pt idx="22793">
                  <c:v>696.01358146695588</c:v>
                </c:pt>
                <c:pt idx="22794">
                  <c:v>813.20741056725649</c:v>
                </c:pt>
                <c:pt idx="22795">
                  <c:v>865.67941103117448</c:v>
                </c:pt>
                <c:pt idx="22796">
                  <c:v>967.61386144437199</c:v>
                </c:pt>
                <c:pt idx="22797">
                  <c:v>935.0584018060315</c:v>
                </c:pt>
                <c:pt idx="22798">
                  <c:v>942.24658077340996</c:v>
                </c:pt>
                <c:pt idx="22799">
                  <c:v>989.99962168986008</c:v>
                </c:pt>
                <c:pt idx="22800">
                  <c:v>918.40874755901018</c:v>
                </c:pt>
                <c:pt idx="22801">
                  <c:v>943.35026421148871</c:v>
                </c:pt>
                <c:pt idx="22802">
                  <c:v>1152.9459086941165</c:v>
                </c:pt>
                <c:pt idx="22803">
                  <c:v>1277.627630545215</c:v>
                </c:pt>
                <c:pt idx="22804">
                  <c:v>1399.0158227130216</c:v>
                </c:pt>
                <c:pt idx="22805">
                  <c:v>1603.879676412955</c:v>
                </c:pt>
                <c:pt idx="22806">
                  <c:v>1668.064146330448</c:v>
                </c:pt>
                <c:pt idx="22807">
                  <c:v>1775.8896804001731</c:v>
                </c:pt>
                <c:pt idx="22808">
                  <c:v>1760.3765965084281</c:v>
                </c:pt>
                <c:pt idx="22809">
                  <c:v>1653.2047362506939</c:v>
                </c:pt>
                <c:pt idx="22810">
                  <c:v>1373.5441396519159</c:v>
                </c:pt>
                <c:pt idx="22811">
                  <c:v>1081.1895103430195</c:v>
                </c:pt>
                <c:pt idx="22812">
                  <c:v>990.12208368888241</c:v>
                </c:pt>
                <c:pt idx="22813">
                  <c:v>905.9347471466275</c:v>
                </c:pt>
                <c:pt idx="22814">
                  <c:v>1179.7831701951382</c:v>
                </c:pt>
                <c:pt idx="22815">
                  <c:v>1117.3595994321172</c:v>
                </c:pt>
                <c:pt idx="22816">
                  <c:v>1120.9570730232431</c:v>
                </c:pt>
                <c:pt idx="22817">
                  <c:v>1102.0233476475059</c:v>
                </c:pt>
                <c:pt idx="22818">
                  <c:v>1056.3880323614276</c:v>
                </c:pt>
                <c:pt idx="22819">
                  <c:v>1084.7963438229594</c:v>
                </c:pt>
                <c:pt idx="22820">
                  <c:v>1193.5855711936974</c:v>
                </c:pt>
                <c:pt idx="22821">
                  <c:v>1335.5862081885525</c:v>
                </c:pt>
                <c:pt idx="22822">
                  <c:v>1433.7891991523024</c:v>
                </c:pt>
                <c:pt idx="22823">
                  <c:v>1665.0572461979173</c:v>
                </c:pt>
                <c:pt idx="22824">
                  <c:v>2148.8151049232497</c:v>
                </c:pt>
                <c:pt idx="22825">
                  <c:v>2332.4926242168904</c:v>
                </c:pt>
                <c:pt idx="22826">
                  <c:v>3055.93576000341</c:v>
                </c:pt>
                <c:pt idx="22827">
                  <c:v>3524.6519452546941</c:v>
                </c:pt>
                <c:pt idx="22828">
                  <c:v>2973.4336877955438</c:v>
                </c:pt>
                <c:pt idx="22829">
                  <c:v>2247.8175592151688</c:v>
                </c:pt>
                <c:pt idx="22830">
                  <c:v>1752.8763259620439</c:v>
                </c:pt>
                <c:pt idx="22831">
                  <c:v>1469.8662454917362</c:v>
                </c:pt>
                <c:pt idx="22832">
                  <c:v>1174.3620516195065</c:v>
                </c:pt>
                <c:pt idx="22833">
                  <c:v>892.37232906516215</c:v>
                </c:pt>
                <c:pt idx="22834">
                  <c:v>1016.8825135600384</c:v>
                </c:pt>
                <c:pt idx="22835">
                  <c:v>992.74199607079061</c:v>
                </c:pt>
                <c:pt idx="22836">
                  <c:v>994.55004245279849</c:v>
                </c:pt>
                <c:pt idx="22837">
                  <c:v>1038.5307380169941</c:v>
                </c:pt>
                <c:pt idx="22838">
                  <c:v>1143.9654203718451</c:v>
                </c:pt>
                <c:pt idx="22839">
                  <c:v>1168.6386214781639</c:v>
                </c:pt>
                <c:pt idx="22840">
                  <c:v>1283.9845360550974</c:v>
                </c:pt>
                <c:pt idx="22841">
                  <c:v>1502.2844018332648</c:v>
                </c:pt>
                <c:pt idx="22842">
                  <c:v>1919.9048967820443</c:v>
                </c:pt>
                <c:pt idx="22843">
                  <c:v>2419.0053187015051</c:v>
                </c:pt>
                <c:pt idx="22844">
                  <c:v>2520.6492852608671</c:v>
                </c:pt>
                <c:pt idx="22845">
                  <c:v>2348.0060635817749</c:v>
                </c:pt>
                <c:pt idx="22846">
                  <c:v>2094.8060517747499</c:v>
                </c:pt>
                <c:pt idx="22847">
                  <c:v>1737.743820396209</c:v>
                </c:pt>
                <c:pt idx="22848">
                  <c:v>1983.4646500198553</c:v>
                </c:pt>
                <c:pt idx="22849">
                  <c:v>1863.3730963749617</c:v>
                </c:pt>
                <c:pt idx="22850">
                  <c:v>1682.9042186241616</c:v>
                </c:pt>
                <c:pt idx="22851">
                  <c:v>1530.7217695152501</c:v>
                </c:pt>
                <c:pt idx="22852">
                  <c:v>1453.7488058772233</c:v>
                </c:pt>
                <c:pt idx="22853">
                  <c:v>1333.4123410477273</c:v>
                </c:pt>
                <c:pt idx="22854">
                  <c:v>1349.4969302531877</c:v>
                </c:pt>
                <c:pt idx="22855">
                  <c:v>1376.8067783103261</c:v>
                </c:pt>
                <c:pt idx="22856">
                  <c:v>1342.1257469610021</c:v>
                </c:pt>
                <c:pt idx="22857">
                  <c:v>1364.9383408971328</c:v>
                </c:pt>
                <c:pt idx="22858">
                  <c:v>1537.2623248807124</c:v>
                </c:pt>
                <c:pt idx="22859">
                  <c:v>1751.083384287441</c:v>
                </c:pt>
                <c:pt idx="22860">
                  <c:v>2431.6724977144013</c:v>
                </c:pt>
                <c:pt idx="22861">
                  <c:v>3837.9632884161401</c:v>
                </c:pt>
                <c:pt idx="22862">
                  <c:v>6547.5460927554395</c:v>
                </c:pt>
                <c:pt idx="22863">
                  <c:v>11452.098081634153</c:v>
                </c:pt>
                <c:pt idx="22864">
                  <c:v>14369.281924882383</c:v>
                </c:pt>
                <c:pt idx="22865">
                  <c:v>13260.15910192706</c:v>
                </c:pt>
                <c:pt idx="22866">
                  <c:v>9305.0372085168838</c:v>
                </c:pt>
                <c:pt idx="22867">
                  <c:v>5583.5499947574917</c:v>
                </c:pt>
                <c:pt idx="22868">
                  <c:v>3360.3193172296023</c:v>
                </c:pt>
                <c:pt idx="22869">
                  <c:v>2524.2433752968873</c:v>
                </c:pt>
                <c:pt idx="22870">
                  <c:v>1967.1190257072205</c:v>
                </c:pt>
                <c:pt idx="22871">
                  <c:v>1509.1312185752697</c:v>
                </c:pt>
                <c:pt idx="22872">
                  <c:v>1395.7767428864618</c:v>
                </c:pt>
                <c:pt idx="22873">
                  <c:v>1240.5412429742478</c:v>
                </c:pt>
                <c:pt idx="22874">
                  <c:v>1240.5847598883865</c:v>
                </c:pt>
                <c:pt idx="22875">
                  <c:v>1268.5929035072027</c:v>
                </c:pt>
                <c:pt idx="22876">
                  <c:v>1328.9213304155764</c:v>
                </c:pt>
                <c:pt idx="22877">
                  <c:v>1315.0639082044559</c:v>
                </c:pt>
                <c:pt idx="22878">
                  <c:v>1473.3214155086876</c:v>
                </c:pt>
                <c:pt idx="22879">
                  <c:v>1369.7670475494758</c:v>
                </c:pt>
                <c:pt idx="22880">
                  <c:v>1338.5977959582735</c:v>
                </c:pt>
                <c:pt idx="22881">
                  <c:v>1260.1206666095347</c:v>
                </c:pt>
                <c:pt idx="22882">
                  <c:v>1217.694326758922</c:v>
                </c:pt>
                <c:pt idx="22883">
                  <c:v>1129.4610786379369</c:v>
                </c:pt>
                <c:pt idx="22884">
                  <c:v>1140.2147861068124</c:v>
                </c:pt>
                <c:pt idx="22885">
                  <c:v>1214.865049366344</c:v>
                </c:pt>
                <c:pt idx="22886">
                  <c:v>1144.4909078599305</c:v>
                </c:pt>
                <c:pt idx="22887">
                  <c:v>1150.7084173826011</c:v>
                </c:pt>
                <c:pt idx="22888">
                  <c:v>1149.6986438884321</c:v>
                </c:pt>
                <c:pt idx="22889">
                  <c:v>1100.5049127370658</c:v>
                </c:pt>
                <c:pt idx="22890">
                  <c:v>1065.9171720623781</c:v>
                </c:pt>
                <c:pt idx="22891">
                  <c:v>1051.5667236987319</c:v>
                </c:pt>
                <c:pt idx="22892">
                  <c:v>1057.2034257544894</c:v>
                </c:pt>
                <c:pt idx="22893">
                  <c:v>1028.7529269069753</c:v>
                </c:pt>
                <c:pt idx="22894">
                  <c:v>910.46313017169359</c:v>
                </c:pt>
                <c:pt idx="22895">
                  <c:v>919.09594032535097</c:v>
                </c:pt>
                <c:pt idx="22896">
                  <c:v>911.45676291299094</c:v>
                </c:pt>
                <c:pt idx="22897">
                  <c:v>816.23492063007984</c:v>
                </c:pt>
                <c:pt idx="22898">
                  <c:v>744.36833885039994</c:v>
                </c:pt>
                <c:pt idx="22899">
                  <c:v>736.10810553093961</c:v>
                </c:pt>
                <c:pt idx="22900">
                  <c:v>694.18763687460182</c:v>
                </c:pt>
                <c:pt idx="22901">
                  <c:v>736.406978021898</c:v>
                </c:pt>
                <c:pt idx="22902">
                  <c:v>838.70936667161038</c:v>
                </c:pt>
                <c:pt idx="22903">
                  <c:v>936.47912023784647</c:v>
                </c:pt>
                <c:pt idx="22904">
                  <c:v>884.44091413924014</c:v>
                </c:pt>
                <c:pt idx="22905">
                  <c:v>864.26423341318548</c:v>
                </c:pt>
                <c:pt idx="22906">
                  <c:v>821.90089469081943</c:v>
                </c:pt>
                <c:pt idx="22907">
                  <c:v>736.61716221519498</c:v>
                </c:pt>
                <c:pt idx="22908">
                  <c:v>861.43124366985444</c:v>
                </c:pt>
                <c:pt idx="22909">
                  <c:v>971.38770597941107</c:v>
                </c:pt>
                <c:pt idx="22910">
                  <c:v>1081.0813964630818</c:v>
                </c:pt>
                <c:pt idx="22911">
                  <c:v>962.81039255656015</c:v>
                </c:pt>
                <c:pt idx="22912">
                  <c:v>800.63197127213357</c:v>
                </c:pt>
                <c:pt idx="22913">
                  <c:v>849.40924233635849</c:v>
                </c:pt>
                <c:pt idx="22914">
                  <c:v>946.32378098058598</c:v>
                </c:pt>
                <c:pt idx="22915">
                  <c:v>965.46267996984989</c:v>
                </c:pt>
                <c:pt idx="22916">
                  <c:v>1144.8502675805964</c:v>
                </c:pt>
                <c:pt idx="22917">
                  <c:v>1274.6946469149875</c:v>
                </c:pt>
                <c:pt idx="22918">
                  <c:v>1417.3386593207158</c:v>
                </c:pt>
                <c:pt idx="22919">
                  <c:v>1317.5364470293543</c:v>
                </c:pt>
                <c:pt idx="22920">
                  <c:v>1156.5037280235176</c:v>
                </c:pt>
                <c:pt idx="22921">
                  <c:v>1098.472831108405</c:v>
                </c:pt>
                <c:pt idx="22922">
                  <c:v>1018.881213530216</c:v>
                </c:pt>
                <c:pt idx="22923">
                  <c:v>867.13252456944008</c:v>
                </c:pt>
                <c:pt idx="22924">
                  <c:v>794.82698933097311</c:v>
                </c:pt>
                <c:pt idx="22925">
                  <c:v>744.22111827164133</c:v>
                </c:pt>
                <c:pt idx="22926">
                  <c:v>795.37834371832002</c:v>
                </c:pt>
                <c:pt idx="22927">
                  <c:v>677.04366252846739</c:v>
                </c:pt>
                <c:pt idx="22928">
                  <c:v>746.98719274005543</c:v>
                </c:pt>
                <c:pt idx="22929">
                  <c:v>869.27820116074815</c:v>
                </c:pt>
                <c:pt idx="22930">
                  <c:v>708.2682745213275</c:v>
                </c:pt>
                <c:pt idx="22931">
                  <c:v>666.54834111022342</c:v>
                </c:pt>
                <c:pt idx="22932">
                  <c:v>786.88856625924768</c:v>
                </c:pt>
                <c:pt idx="22933">
                  <c:v>869.72908746628161</c:v>
                </c:pt>
                <c:pt idx="22934">
                  <c:v>1058.0886140286839</c:v>
                </c:pt>
                <c:pt idx="22935">
                  <c:v>1103.9133886385221</c:v>
                </c:pt>
                <c:pt idx="22936">
                  <c:v>798.07169461521858</c:v>
                </c:pt>
                <c:pt idx="22937">
                  <c:v>722.906039491775</c:v>
                </c:pt>
                <c:pt idx="22938">
                  <c:v>757.03280394118906</c:v>
                </c:pt>
                <c:pt idx="22939">
                  <c:v>739.50605493902708</c:v>
                </c:pt>
                <c:pt idx="22940">
                  <c:v>1095.7429456971279</c:v>
                </c:pt>
                <c:pt idx="22941">
                  <c:v>1293.1417027314383</c:v>
                </c:pt>
                <c:pt idx="22942">
                  <c:v>1505.1594760985668</c:v>
                </c:pt>
                <c:pt idx="22943">
                  <c:v>1365.0183951124786</c:v>
                </c:pt>
                <c:pt idx="22944">
                  <c:v>1134.0853457669809</c:v>
                </c:pt>
                <c:pt idx="22945">
                  <c:v>906.76870757695451</c:v>
                </c:pt>
                <c:pt idx="22946">
                  <c:v>687.21303021389861</c:v>
                </c:pt>
                <c:pt idx="22947">
                  <c:v>654.12641415723056</c:v>
                </c:pt>
                <c:pt idx="22948">
                  <c:v>696.71878360296353</c:v>
                </c:pt>
                <c:pt idx="22949">
                  <c:v>788.80280904611186</c:v>
                </c:pt>
                <c:pt idx="22950">
                  <c:v>829.74979795532204</c:v>
                </c:pt>
                <c:pt idx="22951">
                  <c:v>973.59303203569766</c:v>
                </c:pt>
                <c:pt idx="22952">
                  <c:v>1244.1766533202754</c:v>
                </c:pt>
                <c:pt idx="22953">
                  <c:v>1447.5721264150372</c:v>
                </c:pt>
                <c:pt idx="22954">
                  <c:v>1419.0603401024143</c:v>
                </c:pt>
                <c:pt idx="22955">
                  <c:v>1249.2982004143016</c:v>
                </c:pt>
                <c:pt idx="22956">
                  <c:v>1184.5026305507249</c:v>
                </c:pt>
                <c:pt idx="22957">
                  <c:v>1336.9942335767723</c:v>
                </c:pt>
                <c:pt idx="22958">
                  <c:v>1228.5446393443458</c:v>
                </c:pt>
                <c:pt idx="22959">
                  <c:v>1112.3798458188608</c:v>
                </c:pt>
                <c:pt idx="22960">
                  <c:v>1107.6679963890174</c:v>
                </c:pt>
                <c:pt idx="22961">
                  <c:v>1186.3766480190495</c:v>
                </c:pt>
                <c:pt idx="22962">
                  <c:v>1572.2250733059136</c:v>
                </c:pt>
                <c:pt idx="22963">
                  <c:v>1840.9364004088413</c:v>
                </c:pt>
                <c:pt idx="22964">
                  <c:v>2034.1169357969625</c:v>
                </c:pt>
                <c:pt idx="22965">
                  <c:v>2614.8558911740975</c:v>
                </c:pt>
                <c:pt idx="22966">
                  <c:v>4240.5200922820604</c:v>
                </c:pt>
                <c:pt idx="22967">
                  <c:v>7184.7958439162057</c:v>
                </c:pt>
                <c:pt idx="22968">
                  <c:v>9384.3397011476045</c:v>
                </c:pt>
                <c:pt idx="22969">
                  <c:v>9842.83706409144</c:v>
                </c:pt>
                <c:pt idx="22970">
                  <c:v>6887.85320373798</c:v>
                </c:pt>
                <c:pt idx="22971">
                  <c:v>3960.0301725112449</c:v>
                </c:pt>
                <c:pt idx="22972">
                  <c:v>2773.6361169647544</c:v>
                </c:pt>
                <c:pt idx="22973">
                  <c:v>1951.2692728714635</c:v>
                </c:pt>
                <c:pt idx="22974">
                  <c:v>1507.2058463811945</c:v>
                </c:pt>
                <c:pt idx="22975">
                  <c:v>1533.6606616370916</c:v>
                </c:pt>
                <c:pt idx="22976">
                  <c:v>1766.3335464671807</c:v>
                </c:pt>
                <c:pt idx="22977">
                  <c:v>1933.8399358183101</c:v>
                </c:pt>
                <c:pt idx="22978">
                  <c:v>1678.9401361849941</c:v>
                </c:pt>
                <c:pt idx="22979">
                  <c:v>1214.222105157176</c:v>
                </c:pt>
                <c:pt idx="22980">
                  <c:v>882.6864230633646</c:v>
                </c:pt>
                <c:pt idx="22981">
                  <c:v>731.34984137930689</c:v>
                </c:pt>
                <c:pt idx="22982">
                  <c:v>688.78552906172706</c:v>
                </c:pt>
                <c:pt idx="22983">
                  <c:v>627.90022663447394</c:v>
                </c:pt>
                <c:pt idx="22984">
                  <c:v>698.05695054725561</c:v>
                </c:pt>
                <c:pt idx="22985">
                  <c:v>827.93204998661201</c:v>
                </c:pt>
                <c:pt idx="22986">
                  <c:v>873.22322166512549</c:v>
                </c:pt>
                <c:pt idx="22987">
                  <c:v>741.72711755826208</c:v>
                </c:pt>
                <c:pt idx="22988">
                  <c:v>760.38699483941855</c:v>
                </c:pt>
                <c:pt idx="22989">
                  <c:v>757.29271634747965</c:v>
                </c:pt>
                <c:pt idx="22990">
                  <c:v>805.67604146662438</c:v>
                </c:pt>
                <c:pt idx="22991">
                  <c:v>685.23771533805302</c:v>
                </c:pt>
                <c:pt idx="22992">
                  <c:v>719.51991775180659</c:v>
                </c:pt>
                <c:pt idx="22993">
                  <c:v>730.47518301060495</c:v>
                </c:pt>
                <c:pt idx="22994">
                  <c:v>770.78573308583896</c:v>
                </c:pt>
                <c:pt idx="22995">
                  <c:v>730.85493964067837</c:v>
                </c:pt>
                <c:pt idx="22996">
                  <c:v>820.64214441665843</c:v>
                </c:pt>
                <c:pt idx="22997">
                  <c:v>1397.4845292043049</c:v>
                </c:pt>
                <c:pt idx="22998">
                  <c:v>1951.1874328175613</c:v>
                </c:pt>
                <c:pt idx="22999">
                  <c:v>2486.7823041694342</c:v>
                </c:pt>
                <c:pt idx="23000">
                  <c:v>3195.121330307501</c:v>
                </c:pt>
                <c:pt idx="23001">
                  <c:v>4910.6011738335555</c:v>
                </c:pt>
                <c:pt idx="23002">
                  <c:v>6655.4861352748503</c:v>
                </c:pt>
                <c:pt idx="23003">
                  <c:v>6836.6578668535558</c:v>
                </c:pt>
                <c:pt idx="23004">
                  <c:v>5646.2614067265604</c:v>
                </c:pt>
                <c:pt idx="23005">
                  <c:v>3319.4337403889199</c:v>
                </c:pt>
                <c:pt idx="23006">
                  <c:v>1766.6724877269564</c:v>
                </c:pt>
                <c:pt idx="23007">
                  <c:v>1307.6329239539511</c:v>
                </c:pt>
                <c:pt idx="23008">
                  <c:v>1277.9571712215406</c:v>
                </c:pt>
                <c:pt idx="23009">
                  <c:v>1287.374956124886</c:v>
                </c:pt>
                <c:pt idx="23010">
                  <c:v>1526.4612904267785</c:v>
                </c:pt>
                <c:pt idx="23011">
                  <c:v>1770.7401319355181</c:v>
                </c:pt>
                <c:pt idx="23012">
                  <c:v>1326.9286170864332</c:v>
                </c:pt>
                <c:pt idx="23013">
                  <c:v>1011.6403810434686</c:v>
                </c:pt>
                <c:pt idx="23014">
                  <c:v>762.77197836146399</c:v>
                </c:pt>
                <c:pt idx="23015">
                  <c:v>796.03104973133452</c:v>
                </c:pt>
                <c:pt idx="23016">
                  <c:v>686.4459129160831</c:v>
                </c:pt>
                <c:pt idx="23017">
                  <c:v>544.03526510005418</c:v>
                </c:pt>
                <c:pt idx="23018">
                  <c:v>486.62979509317904</c:v>
                </c:pt>
                <c:pt idx="23019">
                  <c:v>509.07015589026605</c:v>
                </c:pt>
                <c:pt idx="23020">
                  <c:v>555.45049339342597</c:v>
                </c:pt>
                <c:pt idx="23021">
                  <c:v>643.64950531177089</c:v>
                </c:pt>
                <c:pt idx="23022">
                  <c:v>621.88167259818181</c:v>
                </c:pt>
                <c:pt idx="23023">
                  <c:v>657.97878171740115</c:v>
                </c:pt>
                <c:pt idx="23024">
                  <c:v>587.23071305496842</c:v>
                </c:pt>
                <c:pt idx="23025">
                  <c:v>480.63007418484392</c:v>
                </c:pt>
                <c:pt idx="23026">
                  <c:v>624.83245053526093</c:v>
                </c:pt>
                <c:pt idx="23027">
                  <c:v>750.35541058311696</c:v>
                </c:pt>
                <c:pt idx="23028">
                  <c:v>974.63853984722186</c:v>
                </c:pt>
                <c:pt idx="23029">
                  <c:v>1457.4890870494196</c:v>
                </c:pt>
                <c:pt idx="23030">
                  <c:v>1671.5936126142806</c:v>
                </c:pt>
                <c:pt idx="23031">
                  <c:v>1911.4655501123736</c:v>
                </c:pt>
                <c:pt idx="23032">
                  <c:v>1818.8806567212318</c:v>
                </c:pt>
                <c:pt idx="23033">
                  <c:v>1462.1149740311926</c:v>
                </c:pt>
                <c:pt idx="23034">
                  <c:v>1348.5643683609983</c:v>
                </c:pt>
                <c:pt idx="23035">
                  <c:v>1357.8957751509722</c:v>
                </c:pt>
                <c:pt idx="23036">
                  <c:v>1283.0696487450575</c:v>
                </c:pt>
                <c:pt idx="23037">
                  <c:v>1243.4000980016012</c:v>
                </c:pt>
                <c:pt idx="23038">
                  <c:v>1545.9582962619136</c:v>
                </c:pt>
                <c:pt idx="23039">
                  <c:v>2278.2219562592154</c:v>
                </c:pt>
                <c:pt idx="23040">
                  <c:v>3008.6741922326851</c:v>
                </c:pt>
                <c:pt idx="23041">
                  <c:v>3643.7767963557999</c:v>
                </c:pt>
                <c:pt idx="23042">
                  <c:v>3353.2188574978245</c:v>
                </c:pt>
                <c:pt idx="23043">
                  <c:v>3214.0908457755258</c:v>
                </c:pt>
                <c:pt idx="23044">
                  <c:v>3271.3067894413175</c:v>
                </c:pt>
                <c:pt idx="23045">
                  <c:v>3300.6006382396708</c:v>
                </c:pt>
                <c:pt idx="23046">
                  <c:v>3173.9405515297799</c:v>
                </c:pt>
                <c:pt idx="23047">
                  <c:v>3252.5504566075256</c:v>
                </c:pt>
                <c:pt idx="23048">
                  <c:v>2937.8838879387922</c:v>
                </c:pt>
                <c:pt idx="23049">
                  <c:v>2414.9216930007378</c:v>
                </c:pt>
                <c:pt idx="23050">
                  <c:v>1519.726285236417</c:v>
                </c:pt>
                <c:pt idx="23051">
                  <c:v>1003.760550648966</c:v>
                </c:pt>
                <c:pt idx="23052">
                  <c:v>1132.8092840511129</c:v>
                </c:pt>
                <c:pt idx="23053">
                  <c:v>1767.2384918208577</c:v>
                </c:pt>
                <c:pt idx="23054">
                  <c:v>2713.2176356991713</c:v>
                </c:pt>
                <c:pt idx="23055">
                  <c:v>3309.7283499070122</c:v>
                </c:pt>
                <c:pt idx="23056">
                  <c:v>3044.5023825656581</c:v>
                </c:pt>
                <c:pt idx="23057">
                  <c:v>1822.5946450112842</c:v>
                </c:pt>
                <c:pt idx="23058">
                  <c:v>1063.0664869227053</c:v>
                </c:pt>
                <c:pt idx="23059">
                  <c:v>820.8297902612245</c:v>
                </c:pt>
                <c:pt idx="23060">
                  <c:v>606.15101127280559</c:v>
                </c:pt>
                <c:pt idx="23061">
                  <c:v>406.54272829869558</c:v>
                </c:pt>
                <c:pt idx="23062">
                  <c:v>404.21832587300503</c:v>
                </c:pt>
                <c:pt idx="23063">
                  <c:v>434.98773786234108</c:v>
                </c:pt>
                <c:pt idx="23064">
                  <c:v>639.05314123199651</c:v>
                </c:pt>
                <c:pt idx="23065">
                  <c:v>627.766320104324</c:v>
                </c:pt>
                <c:pt idx="23066">
                  <c:v>604.4844038866006</c:v>
                </c:pt>
                <c:pt idx="23067">
                  <c:v>512.50338648446689</c:v>
                </c:pt>
                <c:pt idx="23068">
                  <c:v>432.30862837500689</c:v>
                </c:pt>
                <c:pt idx="23069">
                  <c:v>582.2405576361075</c:v>
                </c:pt>
                <c:pt idx="23070">
                  <c:v>679.61076405309404</c:v>
                </c:pt>
                <c:pt idx="23071">
                  <c:v>759.60213805188437</c:v>
                </c:pt>
                <c:pt idx="23072">
                  <c:v>598.70457814661211</c:v>
                </c:pt>
                <c:pt idx="23073">
                  <c:v>558.66347221161243</c:v>
                </c:pt>
                <c:pt idx="23074">
                  <c:v>509.30505651052698</c:v>
                </c:pt>
                <c:pt idx="23075">
                  <c:v>458.18290975777006</c:v>
                </c:pt>
                <c:pt idx="23076">
                  <c:v>593.45177038284601</c:v>
                </c:pt>
                <c:pt idx="23077">
                  <c:v>779.86028746568104</c:v>
                </c:pt>
                <c:pt idx="23078">
                  <c:v>917.84062998332297</c:v>
                </c:pt>
                <c:pt idx="23079">
                  <c:v>1020.4339448622459</c:v>
                </c:pt>
                <c:pt idx="23080">
                  <c:v>1881.4658236897289</c:v>
                </c:pt>
                <c:pt idx="23081">
                  <c:v>3061.0754178556176</c:v>
                </c:pt>
                <c:pt idx="23082">
                  <c:v>1526.1554633494138</c:v>
                </c:pt>
                <c:pt idx="23083">
                  <c:v>2383.1214820082355</c:v>
                </c:pt>
                <c:pt idx="23084">
                  <c:v>3282.3348911376779</c:v>
                </c:pt>
                <c:pt idx="23085">
                  <c:v>3278.8723759781374</c:v>
                </c:pt>
                <c:pt idx="23086">
                  <c:v>2181.9226478792466</c:v>
                </c:pt>
                <c:pt idx="23087">
                  <c:v>1428.5777727739853</c:v>
                </c:pt>
                <c:pt idx="23088">
                  <c:v>1031.9157524750187</c:v>
                </c:pt>
                <c:pt idx="23089">
                  <c:v>796.21999624407397</c:v>
                </c:pt>
                <c:pt idx="23090">
                  <c:v>814.84268870178005</c:v>
                </c:pt>
                <c:pt idx="23091">
                  <c:v>872.62655574148903</c:v>
                </c:pt>
                <c:pt idx="23092">
                  <c:v>1011.5855995092155</c:v>
                </c:pt>
                <c:pt idx="23093">
                  <c:v>910.49956275977513</c:v>
                </c:pt>
                <c:pt idx="23094">
                  <c:v>1100.4352175599834</c:v>
                </c:pt>
                <c:pt idx="23095">
                  <c:v>1498.7076321644879</c:v>
                </c:pt>
                <c:pt idx="23096">
                  <c:v>1698.9373158196152</c:v>
                </c:pt>
                <c:pt idx="23097">
                  <c:v>2049.4890233771098</c:v>
                </c:pt>
                <c:pt idx="23098">
                  <c:v>1931.9375060870182</c:v>
                </c:pt>
                <c:pt idx="23099">
                  <c:v>1439.5437398400766</c:v>
                </c:pt>
                <c:pt idx="23100">
                  <c:v>1118.4793459324496</c:v>
                </c:pt>
                <c:pt idx="23101">
                  <c:v>970.20841287365113</c:v>
                </c:pt>
                <c:pt idx="23102">
                  <c:v>813.46572747475852</c:v>
                </c:pt>
                <c:pt idx="23103">
                  <c:v>627.27120834272409</c:v>
                </c:pt>
                <c:pt idx="23104">
                  <c:v>487.60448168424909</c:v>
                </c:pt>
                <c:pt idx="23105">
                  <c:v>473.51505234324304</c:v>
                </c:pt>
                <c:pt idx="23106">
                  <c:v>522.54365299941844</c:v>
                </c:pt>
                <c:pt idx="23107">
                  <c:v>530.47920968359699</c:v>
                </c:pt>
                <c:pt idx="23108">
                  <c:v>613.00497036525951</c:v>
                </c:pt>
                <c:pt idx="23109">
                  <c:v>632.20892840116937</c:v>
                </c:pt>
                <c:pt idx="23110">
                  <c:v>686.34624264167655</c:v>
                </c:pt>
                <c:pt idx="23111">
                  <c:v>564.54293932495148</c:v>
                </c:pt>
                <c:pt idx="23112">
                  <c:v>520.7219846730261</c:v>
                </c:pt>
                <c:pt idx="23113">
                  <c:v>538.84584524527554</c:v>
                </c:pt>
                <c:pt idx="23114">
                  <c:v>598.88668571377855</c:v>
                </c:pt>
                <c:pt idx="23115">
                  <c:v>661.94629001530245</c:v>
                </c:pt>
                <c:pt idx="23116">
                  <c:v>611.1741285836199</c:v>
                </c:pt>
                <c:pt idx="23117">
                  <c:v>569.24132279375465</c:v>
                </c:pt>
                <c:pt idx="23118">
                  <c:v>612.54512565033644</c:v>
                </c:pt>
                <c:pt idx="23119">
                  <c:v>698.21949779325701</c:v>
                </c:pt>
                <c:pt idx="23120">
                  <c:v>681.34075189159637</c:v>
                </c:pt>
                <c:pt idx="23121">
                  <c:v>626.32403832189755</c:v>
                </c:pt>
                <c:pt idx="23122">
                  <c:v>663.40708949155851</c:v>
                </c:pt>
                <c:pt idx="23123">
                  <c:v>727.35358288528903</c:v>
                </c:pt>
                <c:pt idx="23124">
                  <c:v>822.70429384657962</c:v>
                </c:pt>
                <c:pt idx="23125">
                  <c:v>825.31050672918468</c:v>
                </c:pt>
                <c:pt idx="23126">
                  <c:v>656.05752504282498</c:v>
                </c:pt>
                <c:pt idx="23127">
                  <c:v>728.40671842161396</c:v>
                </c:pt>
                <c:pt idx="23128">
                  <c:v>688.48714905590145</c:v>
                </c:pt>
                <c:pt idx="23129">
                  <c:v>772.79096533275117</c:v>
                </c:pt>
                <c:pt idx="23130">
                  <c:v>933.50166059775256</c:v>
                </c:pt>
                <c:pt idx="23131">
                  <c:v>1041.9934613093105</c:v>
                </c:pt>
                <c:pt idx="23132">
                  <c:v>1020.7043444825537</c:v>
                </c:pt>
                <c:pt idx="23133">
                  <c:v>881.46474212180487</c:v>
                </c:pt>
                <c:pt idx="23134">
                  <c:v>755.40632218194776</c:v>
                </c:pt>
                <c:pt idx="23135">
                  <c:v>661.68204098662864</c:v>
                </c:pt>
                <c:pt idx="23136">
                  <c:v>532.22460408032305</c:v>
                </c:pt>
                <c:pt idx="23137">
                  <c:v>531.20524518837988</c:v>
                </c:pt>
                <c:pt idx="23138">
                  <c:v>541.84240445525995</c:v>
                </c:pt>
                <c:pt idx="23139">
                  <c:v>583.94841979724754</c:v>
                </c:pt>
                <c:pt idx="23140">
                  <c:v>691.70848662734204</c:v>
                </c:pt>
                <c:pt idx="23141">
                  <c:v>729.63805246917593</c:v>
                </c:pt>
                <c:pt idx="23142">
                  <c:v>973.98721762604453</c:v>
                </c:pt>
                <c:pt idx="23143">
                  <c:v>1214.6901342357498</c:v>
                </c:pt>
                <c:pt idx="23144">
                  <c:v>1488.4311234990805</c:v>
                </c:pt>
                <c:pt idx="23145">
                  <c:v>1359.4414842964081</c:v>
                </c:pt>
                <c:pt idx="23146">
                  <c:v>1146.2475033501346</c:v>
                </c:pt>
                <c:pt idx="23147">
                  <c:v>951.46690740529061</c:v>
                </c:pt>
                <c:pt idx="23148">
                  <c:v>808.60114363999685</c:v>
                </c:pt>
                <c:pt idx="23149">
                  <c:v>787.69298244362597</c:v>
                </c:pt>
                <c:pt idx="23150">
                  <c:v>751.61121081001625</c:v>
                </c:pt>
                <c:pt idx="23151">
                  <c:v>726.2634578520051</c:v>
                </c:pt>
                <c:pt idx="23152">
                  <c:v>785.10566786610764</c:v>
                </c:pt>
                <c:pt idx="23153">
                  <c:v>709.85191171616361</c:v>
                </c:pt>
                <c:pt idx="23154">
                  <c:v>622.20162235886505</c:v>
                </c:pt>
                <c:pt idx="23155">
                  <c:v>619.15842330777355</c:v>
                </c:pt>
                <c:pt idx="23156">
                  <c:v>631.70983154976113</c:v>
                </c:pt>
                <c:pt idx="23157">
                  <c:v>751.7512377587334</c:v>
                </c:pt>
                <c:pt idx="23158">
                  <c:v>774.15610353517729</c:v>
                </c:pt>
                <c:pt idx="23159">
                  <c:v>689.50297484981502</c:v>
                </c:pt>
                <c:pt idx="23160">
                  <c:v>544.29347975189216</c:v>
                </c:pt>
                <c:pt idx="23161">
                  <c:v>507.18976364065657</c:v>
                </c:pt>
                <c:pt idx="23162">
                  <c:v>469.40373854533789</c:v>
                </c:pt>
                <c:pt idx="23163">
                  <c:v>453.18481765832405</c:v>
                </c:pt>
                <c:pt idx="23164">
                  <c:v>506.29761305111998</c:v>
                </c:pt>
                <c:pt idx="23165">
                  <c:v>510.62589151226501</c:v>
                </c:pt>
                <c:pt idx="23166">
                  <c:v>567.03124359911658</c:v>
                </c:pt>
                <c:pt idx="23167">
                  <c:v>671.69352430495508</c:v>
                </c:pt>
                <c:pt idx="23168">
                  <c:v>670.65668663937902</c:v>
                </c:pt>
                <c:pt idx="23169">
                  <c:v>757.51699725669005</c:v>
                </c:pt>
                <c:pt idx="23170">
                  <c:v>802.34711801101241</c:v>
                </c:pt>
                <c:pt idx="23171">
                  <c:v>746.79514268183902</c:v>
                </c:pt>
                <c:pt idx="23172">
                  <c:v>745.3759832469085</c:v>
                </c:pt>
                <c:pt idx="23173">
                  <c:v>700.44365006756755</c:v>
                </c:pt>
                <c:pt idx="23174">
                  <c:v>647.90845714838053</c:v>
                </c:pt>
                <c:pt idx="23175">
                  <c:v>665.24076937962013</c:v>
                </c:pt>
                <c:pt idx="23176">
                  <c:v>779.39944458590605</c:v>
                </c:pt>
                <c:pt idx="23177">
                  <c:v>740.03277253419503</c:v>
                </c:pt>
                <c:pt idx="23178">
                  <c:v>706.05997961696357</c:v>
                </c:pt>
                <c:pt idx="23179">
                  <c:v>649.2037930696531</c:v>
                </c:pt>
                <c:pt idx="23180">
                  <c:v>546.35531622120232</c:v>
                </c:pt>
                <c:pt idx="23181">
                  <c:v>613.13546665923889</c:v>
                </c:pt>
                <c:pt idx="23182">
                  <c:v>727.09650571646705</c:v>
                </c:pt>
                <c:pt idx="23183">
                  <c:v>664.02126138762651</c:v>
                </c:pt>
                <c:pt idx="23184">
                  <c:v>639.69515958474994</c:v>
                </c:pt>
                <c:pt idx="23185">
                  <c:v>621.65122035457046</c:v>
                </c:pt>
                <c:pt idx="23186">
                  <c:v>594.63377206023313</c:v>
                </c:pt>
                <c:pt idx="23187">
                  <c:v>686.99959502769786</c:v>
                </c:pt>
                <c:pt idx="23188">
                  <c:v>722.59101160237208</c:v>
                </c:pt>
                <c:pt idx="23189">
                  <c:v>776.2254208053771</c:v>
                </c:pt>
                <c:pt idx="23190">
                  <c:v>870.37776659600036</c:v>
                </c:pt>
                <c:pt idx="23191">
                  <c:v>969.51039314939828</c:v>
                </c:pt>
                <c:pt idx="23192">
                  <c:v>978.91618545747917</c:v>
                </c:pt>
                <c:pt idx="23193">
                  <c:v>835.82624592902141</c:v>
                </c:pt>
                <c:pt idx="23194">
                  <c:v>784.2931200870305</c:v>
                </c:pt>
                <c:pt idx="23195">
                  <c:v>840.32048799808888</c:v>
                </c:pt>
                <c:pt idx="23196">
                  <c:v>873.11018311458361</c:v>
                </c:pt>
                <c:pt idx="23197">
                  <c:v>992.58830732527053</c:v>
                </c:pt>
                <c:pt idx="23198">
                  <c:v>1105.7664214705851</c:v>
                </c:pt>
                <c:pt idx="23199">
                  <c:v>1118.7401406324632</c:v>
                </c:pt>
                <c:pt idx="23200">
                  <c:v>1087.7324869008039</c:v>
                </c:pt>
                <c:pt idx="23201">
                  <c:v>965.76492376441206</c:v>
                </c:pt>
                <c:pt idx="23202">
                  <c:v>1058.2586552844434</c:v>
                </c:pt>
                <c:pt idx="23203">
                  <c:v>1135.0394512953358</c:v>
                </c:pt>
                <c:pt idx="23204">
                  <c:v>1129.5340393834442</c:v>
                </c:pt>
                <c:pt idx="23205">
                  <c:v>1269.0933182096885</c:v>
                </c:pt>
                <c:pt idx="23206">
                  <c:v>1343.4997213661495</c:v>
                </c:pt>
                <c:pt idx="23207">
                  <c:v>1245.3255927357361</c:v>
                </c:pt>
                <c:pt idx="23208">
                  <c:v>1216.6649273112184</c:v>
                </c:pt>
                <c:pt idx="23209">
                  <c:v>1292.8341608358721</c:v>
                </c:pt>
                <c:pt idx="23210">
                  <c:v>1130.4327277747227</c:v>
                </c:pt>
                <c:pt idx="23211">
                  <c:v>1299.8756774754565</c:v>
                </c:pt>
                <c:pt idx="23212">
                  <c:v>1258.5032598511823</c:v>
                </c:pt>
                <c:pt idx="23213">
                  <c:v>1158.4104826617024</c:v>
                </c:pt>
                <c:pt idx="23214">
                  <c:v>1302.6342435982874</c:v>
                </c:pt>
                <c:pt idx="23215">
                  <c:v>1492.3698441411693</c:v>
                </c:pt>
                <c:pt idx="23216">
                  <c:v>1913.6548277069007</c:v>
                </c:pt>
                <c:pt idx="23217">
                  <c:v>2619.7941802947303</c:v>
                </c:pt>
                <c:pt idx="23218">
                  <c:v>2916.0188058525787</c:v>
                </c:pt>
                <c:pt idx="23219">
                  <c:v>2433.3537446725572</c:v>
                </c:pt>
                <c:pt idx="23220">
                  <c:v>1805.195848583206</c:v>
                </c:pt>
                <c:pt idx="23221">
                  <c:v>1296.149476059878</c:v>
                </c:pt>
                <c:pt idx="23222">
                  <c:v>1038.0416131262857</c:v>
                </c:pt>
                <c:pt idx="23223">
                  <c:v>901.84149161818493</c:v>
                </c:pt>
                <c:pt idx="23224">
                  <c:v>872.02002085324204</c:v>
                </c:pt>
                <c:pt idx="23225">
                  <c:v>729.67048866658183</c:v>
                </c:pt>
                <c:pt idx="23226">
                  <c:v>661.02270465402296</c:v>
                </c:pt>
                <c:pt idx="23227">
                  <c:v>719.13546872051063</c:v>
                </c:pt>
                <c:pt idx="23228">
                  <c:v>786.69715033010709</c:v>
                </c:pt>
                <c:pt idx="23229">
                  <c:v>808.1879674445205</c:v>
                </c:pt>
                <c:pt idx="23230">
                  <c:v>840.71017240579954</c:v>
                </c:pt>
                <c:pt idx="23231">
                  <c:v>698.6894963191919</c:v>
                </c:pt>
                <c:pt idx="23232">
                  <c:v>673.67186366455962</c:v>
                </c:pt>
                <c:pt idx="23233">
                  <c:v>659.17150023506542</c:v>
                </c:pt>
                <c:pt idx="23234">
                  <c:v>557.52546476173234</c:v>
                </c:pt>
                <c:pt idx="23235">
                  <c:v>576.020686647307</c:v>
                </c:pt>
                <c:pt idx="23236">
                  <c:v>592.36464911377209</c:v>
                </c:pt>
                <c:pt idx="23237">
                  <c:v>517.08968657082653</c:v>
                </c:pt>
                <c:pt idx="23238">
                  <c:v>586.35240733143553</c:v>
                </c:pt>
                <c:pt idx="23239">
                  <c:v>569.12411503355406</c:v>
                </c:pt>
                <c:pt idx="23240">
                  <c:v>586.34444592646685</c:v>
                </c:pt>
                <c:pt idx="23241">
                  <c:v>699.59115395176343</c:v>
                </c:pt>
                <c:pt idx="23242">
                  <c:v>954.74546302908618</c:v>
                </c:pt>
                <c:pt idx="23243">
                  <c:v>1141.3884667615735</c:v>
                </c:pt>
                <c:pt idx="23244">
                  <c:v>1087.6071487746422</c:v>
                </c:pt>
                <c:pt idx="23245">
                  <c:v>1091.3366063666897</c:v>
                </c:pt>
                <c:pt idx="23246">
                  <c:v>985.23777481109903</c:v>
                </c:pt>
                <c:pt idx="23247">
                  <c:v>1119.4201887618469</c:v>
                </c:pt>
                <c:pt idx="23248">
                  <c:v>1244.5932976089293</c:v>
                </c:pt>
                <c:pt idx="23249">
                  <c:v>1174.3976196689414</c:v>
                </c:pt>
                <c:pt idx="23250">
                  <c:v>1124.0937211638579</c:v>
                </c:pt>
                <c:pt idx="23251">
                  <c:v>1124.9239136341007</c:v>
                </c:pt>
                <c:pt idx="23252">
                  <c:v>1094.8561771642094</c:v>
                </c:pt>
                <c:pt idx="23253">
                  <c:v>1050.0018351589351</c:v>
                </c:pt>
                <c:pt idx="23254">
                  <c:v>1091.7547753614119</c:v>
                </c:pt>
                <c:pt idx="23255">
                  <c:v>938.93652577381692</c:v>
                </c:pt>
                <c:pt idx="23256">
                  <c:v>934.84234626708417</c:v>
                </c:pt>
                <c:pt idx="23257">
                  <c:v>1001.93522000886</c:v>
                </c:pt>
                <c:pt idx="23258">
                  <c:v>1005.2079847215988</c:v>
                </c:pt>
                <c:pt idx="23259">
                  <c:v>1200.5159799680262</c:v>
                </c:pt>
                <c:pt idx="23260">
                  <c:v>1166.7909816795475</c:v>
                </c:pt>
                <c:pt idx="23261">
                  <c:v>981.70954032813574</c:v>
                </c:pt>
                <c:pt idx="23262">
                  <c:v>931.3011128250746</c:v>
                </c:pt>
                <c:pt idx="23263">
                  <c:v>903.66298754154445</c:v>
                </c:pt>
                <c:pt idx="23264">
                  <c:v>900.2332866756575</c:v>
                </c:pt>
                <c:pt idx="23265">
                  <c:v>849.49319121602878</c:v>
                </c:pt>
                <c:pt idx="23266">
                  <c:v>814.43985333512626</c:v>
                </c:pt>
                <c:pt idx="23267">
                  <c:v>941.26292633638991</c:v>
                </c:pt>
                <c:pt idx="23268">
                  <c:v>1133.692065375071</c:v>
                </c:pt>
                <c:pt idx="23269">
                  <c:v>1306.6853355903502</c:v>
                </c:pt>
                <c:pt idx="23270">
                  <c:v>1452.4317238280432</c:v>
                </c:pt>
                <c:pt idx="23271">
                  <c:v>1427.4540087238167</c:v>
                </c:pt>
                <c:pt idx="23272">
                  <c:v>1356.1269127509199</c:v>
                </c:pt>
                <c:pt idx="23273">
                  <c:v>1406.594103423525</c:v>
                </c:pt>
                <c:pt idx="23274">
                  <c:v>1393.4069709679206</c:v>
                </c:pt>
                <c:pt idx="23275">
                  <c:v>1245.83577582665</c:v>
                </c:pt>
                <c:pt idx="23276">
                  <c:v>1064.5656680522693</c:v>
                </c:pt>
                <c:pt idx="23277">
                  <c:v>1105.5462721881272</c:v>
                </c:pt>
                <c:pt idx="23278">
                  <c:v>1260.8130352733351</c:v>
                </c:pt>
                <c:pt idx="23279">
                  <c:v>1303.1285637531923</c:v>
                </c:pt>
                <c:pt idx="23280">
                  <c:v>1124.705319620864</c:v>
                </c:pt>
                <c:pt idx="23281">
                  <c:v>1162.0540759971641</c:v>
                </c:pt>
                <c:pt idx="23282">
                  <c:v>1250.3863119657535</c:v>
                </c:pt>
                <c:pt idx="23283">
                  <c:v>1407.217865333673</c:v>
                </c:pt>
                <c:pt idx="23284">
                  <c:v>1678.1122422612468</c:v>
                </c:pt>
                <c:pt idx="23285">
                  <c:v>1784.1952582502061</c:v>
                </c:pt>
                <c:pt idx="23286">
                  <c:v>1715.5102948396579</c:v>
                </c:pt>
                <c:pt idx="23287">
                  <c:v>1554.4270752652651</c:v>
                </c:pt>
                <c:pt idx="23288">
                  <c:v>1418.9972501081224</c:v>
                </c:pt>
                <c:pt idx="23289">
                  <c:v>1368.3427636604599</c:v>
                </c:pt>
                <c:pt idx="23290">
                  <c:v>1507.4967049222773</c:v>
                </c:pt>
                <c:pt idx="23291">
                  <c:v>1388.1597509392595</c:v>
                </c:pt>
                <c:pt idx="23292">
                  <c:v>1365.9511473118623</c:v>
                </c:pt>
                <c:pt idx="23293">
                  <c:v>1572.5155487939178</c:v>
                </c:pt>
                <c:pt idx="23294">
                  <c:v>1556.6262152429611</c:v>
                </c:pt>
                <c:pt idx="23295">
                  <c:v>1407.9077521988033</c:v>
                </c:pt>
                <c:pt idx="23296">
                  <c:v>1443.6145262378971</c:v>
                </c:pt>
                <c:pt idx="23297">
                  <c:v>1682.0867363304362</c:v>
                </c:pt>
                <c:pt idx="23298">
                  <c:v>2198.6555937810908</c:v>
                </c:pt>
                <c:pt idx="23299">
                  <c:v>2625.7942932959199</c:v>
                </c:pt>
                <c:pt idx="23300">
                  <c:v>2683.98107034855</c:v>
                </c:pt>
                <c:pt idx="23301">
                  <c:v>2500.9785513389597</c:v>
                </c:pt>
                <c:pt idx="23302">
                  <c:v>2036.4755000722591</c:v>
                </c:pt>
                <c:pt idx="23303">
                  <c:v>1521.9591427620371</c:v>
                </c:pt>
                <c:pt idx="23304">
                  <c:v>1226.336874351781</c:v>
                </c:pt>
                <c:pt idx="23305">
                  <c:v>1271.9286341178504</c:v>
                </c:pt>
                <c:pt idx="23306">
                  <c:v>1154.9147075223566</c:v>
                </c:pt>
                <c:pt idx="23307">
                  <c:v>1224.3577983931959</c:v>
                </c:pt>
                <c:pt idx="23308">
                  <c:v>1399.6114883607049</c:v>
                </c:pt>
                <c:pt idx="23309">
                  <c:v>1680.253962758871</c:v>
                </c:pt>
                <c:pt idx="23310">
                  <c:v>2065.026183978383</c:v>
                </c:pt>
                <c:pt idx="23311">
                  <c:v>2228.4380138372608</c:v>
                </c:pt>
                <c:pt idx="23312">
                  <c:v>2003.9328304822143</c:v>
                </c:pt>
                <c:pt idx="23313">
                  <c:v>1601.0278771815024</c:v>
                </c:pt>
                <c:pt idx="23314">
                  <c:v>1660.8762669425262</c:v>
                </c:pt>
                <c:pt idx="23315">
                  <c:v>1674.9857850780231</c:v>
                </c:pt>
                <c:pt idx="23316">
                  <c:v>1299.6727494524682</c:v>
                </c:pt>
                <c:pt idx="23317">
                  <c:v>1154.5033669391362</c:v>
                </c:pt>
                <c:pt idx="23318">
                  <c:v>1069.4347839349948</c:v>
                </c:pt>
                <c:pt idx="23319">
                  <c:v>1078.6421179558577</c:v>
                </c:pt>
                <c:pt idx="23320">
                  <c:v>977.83276590198807</c:v>
                </c:pt>
                <c:pt idx="23321">
                  <c:v>855.8200440633849</c:v>
                </c:pt>
                <c:pt idx="23322">
                  <c:v>1038.6122939957156</c:v>
                </c:pt>
                <c:pt idx="23323">
                  <c:v>1124.4283039958266</c:v>
                </c:pt>
                <c:pt idx="23324">
                  <c:v>1022.9634873390193</c:v>
                </c:pt>
                <c:pt idx="23325">
                  <c:v>859.37987199095255</c:v>
                </c:pt>
                <c:pt idx="23326">
                  <c:v>878.62134986410058</c:v>
                </c:pt>
                <c:pt idx="23327">
                  <c:v>870.81764412948689</c:v>
                </c:pt>
                <c:pt idx="23328">
                  <c:v>995.32793727625699</c:v>
                </c:pt>
                <c:pt idx="23329">
                  <c:v>1011.0412291565204</c:v>
                </c:pt>
                <c:pt idx="23330">
                  <c:v>1060.2700472310689</c:v>
                </c:pt>
                <c:pt idx="23331">
                  <c:v>983.83088486129839</c:v>
                </c:pt>
                <c:pt idx="23332">
                  <c:v>977.48571103914492</c:v>
                </c:pt>
                <c:pt idx="23333">
                  <c:v>1020.1905884126088</c:v>
                </c:pt>
                <c:pt idx="23334">
                  <c:v>1138.1794928377954</c:v>
                </c:pt>
                <c:pt idx="23335">
                  <c:v>1127.1385892928613</c:v>
                </c:pt>
                <c:pt idx="23336">
                  <c:v>1004.5248491468604</c:v>
                </c:pt>
                <c:pt idx="23337">
                  <c:v>1000.5509841133349</c:v>
                </c:pt>
                <c:pt idx="23338">
                  <c:v>1012.8594877113534</c:v>
                </c:pt>
                <c:pt idx="23339">
                  <c:v>1122.7985261652641</c:v>
                </c:pt>
                <c:pt idx="23340">
                  <c:v>1223.9453268115672</c:v>
                </c:pt>
                <c:pt idx="23341">
                  <c:v>1339.7164190797766</c:v>
                </c:pt>
                <c:pt idx="23342">
                  <c:v>1504.0692251595212</c:v>
                </c:pt>
                <c:pt idx="23343">
                  <c:v>1695.8384013190848</c:v>
                </c:pt>
                <c:pt idx="23344">
                  <c:v>2153.0529499883282</c:v>
                </c:pt>
                <c:pt idx="23345">
                  <c:v>2854.096143225167</c:v>
                </c:pt>
                <c:pt idx="23346">
                  <c:v>2873.8565581140547</c:v>
                </c:pt>
                <c:pt idx="23347">
                  <c:v>2596.8112691395499</c:v>
                </c:pt>
                <c:pt idx="23348">
                  <c:v>2288.6795811007387</c:v>
                </c:pt>
                <c:pt idx="23349">
                  <c:v>2054.6815408582634</c:v>
                </c:pt>
                <c:pt idx="23350">
                  <c:v>2026.2128955947078</c:v>
                </c:pt>
                <c:pt idx="23351">
                  <c:v>1815.3909766632637</c:v>
                </c:pt>
                <c:pt idx="23352">
                  <c:v>1769.211973432537</c:v>
                </c:pt>
                <c:pt idx="23353">
                  <c:v>1726.50742550633</c:v>
                </c:pt>
                <c:pt idx="23354">
                  <c:v>1887.5239041471855</c:v>
                </c:pt>
                <c:pt idx="23355">
                  <c:v>2254.1143195029449</c:v>
                </c:pt>
                <c:pt idx="23356">
                  <c:v>2577.8165354558532</c:v>
                </c:pt>
                <c:pt idx="23357">
                  <c:v>2152.8107465273342</c:v>
                </c:pt>
                <c:pt idx="23358">
                  <c:v>1661.1713879372933</c:v>
                </c:pt>
                <c:pt idx="23359">
                  <c:v>1593.0656804155101</c:v>
                </c:pt>
                <c:pt idx="23360">
                  <c:v>1847.558290275239</c:v>
                </c:pt>
                <c:pt idx="23361">
                  <c:v>2002.4174357146919</c:v>
                </c:pt>
                <c:pt idx="23362">
                  <c:v>2226.2949924050272</c:v>
                </c:pt>
                <c:pt idx="23363">
                  <c:v>2368.8678710211166</c:v>
                </c:pt>
                <c:pt idx="23364">
                  <c:v>2043.8459318646044</c:v>
                </c:pt>
                <c:pt idx="23365">
                  <c:v>1839.2713548558972</c:v>
                </c:pt>
                <c:pt idx="23366">
                  <c:v>2079.8733323091096</c:v>
                </c:pt>
                <c:pt idx="23367">
                  <c:v>2303.5077498120718</c:v>
                </c:pt>
                <c:pt idx="23368">
                  <c:v>2264.8211854825172</c:v>
                </c:pt>
                <c:pt idx="23369">
                  <c:v>2321.7013955624402</c:v>
                </c:pt>
                <c:pt idx="23370">
                  <c:v>2172.8063017576405</c:v>
                </c:pt>
                <c:pt idx="23371">
                  <c:v>2097.1670064904397</c:v>
                </c:pt>
                <c:pt idx="23372">
                  <c:v>1948.7620442752755</c:v>
                </c:pt>
                <c:pt idx="23373">
                  <c:v>1923.9652477698789</c:v>
                </c:pt>
                <c:pt idx="23374">
                  <c:v>1783.2507384409757</c:v>
                </c:pt>
                <c:pt idx="23375">
                  <c:v>1647.550429983728</c:v>
                </c:pt>
                <c:pt idx="23376">
                  <c:v>1571.9076972226362</c:v>
                </c:pt>
                <c:pt idx="23377">
                  <c:v>1603.1906503226455</c:v>
                </c:pt>
                <c:pt idx="23378">
                  <c:v>1614.8780271842393</c:v>
                </c:pt>
                <c:pt idx="23379">
                  <c:v>1523.3674753872492</c:v>
                </c:pt>
                <c:pt idx="23380">
                  <c:v>1413.9198163878391</c:v>
                </c:pt>
                <c:pt idx="23381">
                  <c:v>1482.425748644408</c:v>
                </c:pt>
                <c:pt idx="23382">
                  <c:v>1538.2014940819754</c:v>
                </c:pt>
                <c:pt idx="23383">
                  <c:v>1659.3127061804385</c:v>
                </c:pt>
                <c:pt idx="23384">
                  <c:v>1534.1856417530068</c:v>
                </c:pt>
                <c:pt idx="23385">
                  <c:v>1324.9112077008494</c:v>
                </c:pt>
                <c:pt idx="23386">
                  <c:v>1115.7893773690664</c:v>
                </c:pt>
                <c:pt idx="23387">
                  <c:v>1077.9997911262374</c:v>
                </c:pt>
                <c:pt idx="23388">
                  <c:v>1153.8635993872522</c:v>
                </c:pt>
                <c:pt idx="23389">
                  <c:v>1313.0670972211553</c:v>
                </c:pt>
                <c:pt idx="23390">
                  <c:v>1240.8617053647476</c:v>
                </c:pt>
                <c:pt idx="23391">
                  <c:v>1110.6861663091622</c:v>
                </c:pt>
                <c:pt idx="23392">
                  <c:v>1226.0273632391645</c:v>
                </c:pt>
                <c:pt idx="23393">
                  <c:v>1458.3311662980609</c:v>
                </c:pt>
                <c:pt idx="23394">
                  <c:v>2000.8898832172224</c:v>
                </c:pt>
                <c:pt idx="23395">
                  <c:v>2449.772160894664</c:v>
                </c:pt>
                <c:pt idx="23396">
                  <c:v>2679.6231350003309</c:v>
                </c:pt>
                <c:pt idx="23397">
                  <c:v>2032.0441295207506</c:v>
                </c:pt>
                <c:pt idx="23398">
                  <c:v>1444.8053739433337</c:v>
                </c:pt>
                <c:pt idx="23399">
                  <c:v>1222.8038482379745</c:v>
                </c:pt>
                <c:pt idx="23400">
                  <c:v>1236.3096129977359</c:v>
                </c:pt>
                <c:pt idx="23401">
                  <c:v>1116.226515625847</c:v>
                </c:pt>
                <c:pt idx="23402">
                  <c:v>1093.1944752782433</c:v>
                </c:pt>
                <c:pt idx="23403">
                  <c:v>1098.4405632948881</c:v>
                </c:pt>
                <c:pt idx="23404">
                  <c:v>980.01293756783139</c:v>
                </c:pt>
                <c:pt idx="23405">
                  <c:v>963.0211658353212</c:v>
                </c:pt>
                <c:pt idx="23406">
                  <c:v>913.43558063524597</c:v>
                </c:pt>
                <c:pt idx="23407">
                  <c:v>974.16901087445603</c:v>
                </c:pt>
                <c:pt idx="23408">
                  <c:v>847.09968123925955</c:v>
                </c:pt>
                <c:pt idx="23409">
                  <c:v>791.16794167650039</c:v>
                </c:pt>
                <c:pt idx="23410">
                  <c:v>794.68919859646348</c:v>
                </c:pt>
                <c:pt idx="23411">
                  <c:v>854.17608954111506</c:v>
                </c:pt>
                <c:pt idx="23412">
                  <c:v>796.11453599232834</c:v>
                </c:pt>
                <c:pt idx="23413">
                  <c:v>840.91797230677207</c:v>
                </c:pt>
                <c:pt idx="23414">
                  <c:v>1028.2309320766794</c:v>
                </c:pt>
                <c:pt idx="23415">
                  <c:v>992.69698591710608</c:v>
                </c:pt>
                <c:pt idx="23416">
                  <c:v>883.19262507957103</c:v>
                </c:pt>
                <c:pt idx="23417">
                  <c:v>823.25930662047085</c:v>
                </c:pt>
                <c:pt idx="23418">
                  <c:v>845.32507949560295</c:v>
                </c:pt>
                <c:pt idx="23419">
                  <c:v>853.73294493020262</c:v>
                </c:pt>
                <c:pt idx="23420">
                  <c:v>779.76397737480693</c:v>
                </c:pt>
                <c:pt idx="23421">
                  <c:v>624.33179392554143</c:v>
                </c:pt>
                <c:pt idx="23422">
                  <c:v>630.68865121981901</c:v>
                </c:pt>
                <c:pt idx="23423">
                  <c:v>709.98496228686986</c:v>
                </c:pt>
                <c:pt idx="23424">
                  <c:v>716.89305519672303</c:v>
                </c:pt>
                <c:pt idx="23425">
                  <c:v>657.02601254191245</c:v>
                </c:pt>
                <c:pt idx="23426">
                  <c:v>766.3467209021685</c:v>
                </c:pt>
                <c:pt idx="23427">
                  <c:v>755.91225611732307</c:v>
                </c:pt>
                <c:pt idx="23428">
                  <c:v>724.35044011450884</c:v>
                </c:pt>
                <c:pt idx="23429">
                  <c:v>804.07898384261262</c:v>
                </c:pt>
                <c:pt idx="23430">
                  <c:v>740.13084986900208</c:v>
                </c:pt>
                <c:pt idx="23431">
                  <c:v>692.42456845940796</c:v>
                </c:pt>
                <c:pt idx="23432">
                  <c:v>759.73106284396692</c:v>
                </c:pt>
                <c:pt idx="23433">
                  <c:v>778.80450686830147</c:v>
                </c:pt>
                <c:pt idx="23434">
                  <c:v>765.70392495407805</c:v>
                </c:pt>
                <c:pt idx="23435">
                  <c:v>681.206347563755</c:v>
                </c:pt>
                <c:pt idx="23436">
                  <c:v>775.78017252191398</c:v>
                </c:pt>
                <c:pt idx="23437">
                  <c:v>781.15181804437702</c:v>
                </c:pt>
                <c:pt idx="23438">
                  <c:v>790.73043848012844</c:v>
                </c:pt>
                <c:pt idx="23439">
                  <c:v>718.94676979354188</c:v>
                </c:pt>
                <c:pt idx="23440">
                  <c:v>706.33787507471652</c:v>
                </c:pt>
                <c:pt idx="23441">
                  <c:v>841.92708486049071</c:v>
                </c:pt>
                <c:pt idx="23442">
                  <c:v>902.94275984016406</c:v>
                </c:pt>
                <c:pt idx="23443">
                  <c:v>875.55788579720956</c:v>
                </c:pt>
                <c:pt idx="23444">
                  <c:v>803.84215686235245</c:v>
                </c:pt>
                <c:pt idx="23445">
                  <c:v>857.7521021283726</c:v>
                </c:pt>
                <c:pt idx="23446">
                  <c:v>806.0559759127035</c:v>
                </c:pt>
                <c:pt idx="23447">
                  <c:v>913.94430106004597</c:v>
                </c:pt>
                <c:pt idx="23448">
                  <c:v>1215.7802252009178</c:v>
                </c:pt>
                <c:pt idx="23449">
                  <c:v>1594.1800247631722</c:v>
                </c:pt>
                <c:pt idx="23450">
                  <c:v>1635.1714363638675</c:v>
                </c:pt>
                <c:pt idx="23451">
                  <c:v>1539.9710807304402</c:v>
                </c:pt>
                <c:pt idx="23452">
                  <c:v>1283.9378989142222</c:v>
                </c:pt>
                <c:pt idx="23453">
                  <c:v>1305.9160740382586</c:v>
                </c:pt>
                <c:pt idx="23454">
                  <c:v>1226.6320685400378</c:v>
                </c:pt>
                <c:pt idx="23455">
                  <c:v>1329.0134784495269</c:v>
                </c:pt>
                <c:pt idx="23456">
                  <c:v>1217.3071862416086</c:v>
                </c:pt>
                <c:pt idx="23457">
                  <c:v>1096.5986951414473</c:v>
                </c:pt>
                <c:pt idx="23458">
                  <c:v>1074.2821137999024</c:v>
                </c:pt>
                <c:pt idx="23459">
                  <c:v>1032.78128293686</c:v>
                </c:pt>
                <c:pt idx="23460">
                  <c:v>962.98861395243989</c:v>
                </c:pt>
                <c:pt idx="23461">
                  <c:v>1056.9620557226658</c:v>
                </c:pt>
                <c:pt idx="23462">
                  <c:v>1054.5124862580785</c:v>
                </c:pt>
                <c:pt idx="23463">
                  <c:v>1017.1874455717591</c:v>
                </c:pt>
                <c:pt idx="23464">
                  <c:v>1020.2512842678565</c:v>
                </c:pt>
                <c:pt idx="23465">
                  <c:v>1007.9345925566382</c:v>
                </c:pt>
                <c:pt idx="23466">
                  <c:v>971.05334720586256</c:v>
                </c:pt>
                <c:pt idx="23467">
                  <c:v>850.91362674784318</c:v>
                </c:pt>
                <c:pt idx="23468">
                  <c:v>722.5715101982405</c:v>
                </c:pt>
                <c:pt idx="23469">
                  <c:v>768.20273590363092</c:v>
                </c:pt>
                <c:pt idx="23470">
                  <c:v>862.24670972929596</c:v>
                </c:pt>
                <c:pt idx="23471">
                  <c:v>723.81224029105738</c:v>
                </c:pt>
                <c:pt idx="23472">
                  <c:v>659.11269913895853</c:v>
                </c:pt>
                <c:pt idx="23473">
                  <c:v>698.81261237996773</c:v>
                </c:pt>
                <c:pt idx="23474">
                  <c:v>773.21254606417494</c:v>
                </c:pt>
                <c:pt idx="23475">
                  <c:v>695.81735711950205</c:v>
                </c:pt>
                <c:pt idx="23476">
                  <c:v>575.32591199553349</c:v>
                </c:pt>
                <c:pt idx="23477">
                  <c:v>595.12124780481804</c:v>
                </c:pt>
                <c:pt idx="23478">
                  <c:v>790.23743309534291</c:v>
                </c:pt>
                <c:pt idx="23479">
                  <c:v>841.20695270792089</c:v>
                </c:pt>
                <c:pt idx="23480">
                  <c:v>613.9407865986675</c:v>
                </c:pt>
                <c:pt idx="23481">
                  <c:v>664.42990070728388</c:v>
                </c:pt>
                <c:pt idx="23482">
                  <c:v>689.86247112770002</c:v>
                </c:pt>
                <c:pt idx="23483">
                  <c:v>759.8259433580497</c:v>
                </c:pt>
                <c:pt idx="23484">
                  <c:v>791.57066213785617</c:v>
                </c:pt>
                <c:pt idx="23485">
                  <c:v>914.91940997193853</c:v>
                </c:pt>
                <c:pt idx="23486">
                  <c:v>1083.3625632848484</c:v>
                </c:pt>
                <c:pt idx="23487">
                  <c:v>1071.7638661296901</c:v>
                </c:pt>
                <c:pt idx="23488">
                  <c:v>1032.2415464874564</c:v>
                </c:pt>
                <c:pt idx="23489">
                  <c:v>977.51360253942346</c:v>
                </c:pt>
                <c:pt idx="23490">
                  <c:v>761.52843249700402</c:v>
                </c:pt>
                <c:pt idx="23491">
                  <c:v>685.70231643072088</c:v>
                </c:pt>
                <c:pt idx="23492">
                  <c:v>804.10643003966504</c:v>
                </c:pt>
                <c:pt idx="23493">
                  <c:v>952.50838226578799</c:v>
                </c:pt>
                <c:pt idx="23494">
                  <c:v>865.30812708040901</c:v>
                </c:pt>
                <c:pt idx="23495">
                  <c:v>759.31427170057486</c:v>
                </c:pt>
                <c:pt idx="23496">
                  <c:v>700.49450856353565</c:v>
                </c:pt>
                <c:pt idx="23497">
                  <c:v>654.62409257381353</c:v>
                </c:pt>
                <c:pt idx="23498">
                  <c:v>518.77550189718704</c:v>
                </c:pt>
                <c:pt idx="23499">
                  <c:v>545.72379907372942</c:v>
                </c:pt>
                <c:pt idx="23500">
                  <c:v>567.7590000335681</c:v>
                </c:pt>
                <c:pt idx="23501">
                  <c:v>527.95394858048348</c:v>
                </c:pt>
                <c:pt idx="23502">
                  <c:v>625.82709669755502</c:v>
                </c:pt>
                <c:pt idx="23503">
                  <c:v>623.69625023977801</c:v>
                </c:pt>
                <c:pt idx="23504">
                  <c:v>596.89509124847905</c:v>
                </c:pt>
                <c:pt idx="23505">
                  <c:v>643.98370760477655</c:v>
                </c:pt>
                <c:pt idx="23506">
                  <c:v>667.93911078525355</c:v>
                </c:pt>
                <c:pt idx="23507">
                  <c:v>564.30186179573604</c:v>
                </c:pt>
                <c:pt idx="23508">
                  <c:v>560.86480586690607</c:v>
                </c:pt>
                <c:pt idx="23509">
                  <c:v>562.15113351002105</c:v>
                </c:pt>
                <c:pt idx="23510">
                  <c:v>636.50945467216593</c:v>
                </c:pt>
                <c:pt idx="23511">
                  <c:v>703.24132617413795</c:v>
                </c:pt>
                <c:pt idx="23512">
                  <c:v>785.71906302734601</c:v>
                </c:pt>
                <c:pt idx="23513">
                  <c:v>825.25774900551403</c:v>
                </c:pt>
                <c:pt idx="23514">
                  <c:v>757.7544126141222</c:v>
                </c:pt>
                <c:pt idx="23515">
                  <c:v>732.96596815153475</c:v>
                </c:pt>
                <c:pt idx="23516">
                  <c:v>728.94192313413373</c:v>
                </c:pt>
                <c:pt idx="23517">
                  <c:v>703.89489559347351</c:v>
                </c:pt>
                <c:pt idx="23518">
                  <c:v>672.70725900765524</c:v>
                </c:pt>
                <c:pt idx="23519">
                  <c:v>670.71318097178187</c:v>
                </c:pt>
                <c:pt idx="23520">
                  <c:v>782.54705351416601</c:v>
                </c:pt>
                <c:pt idx="23521">
                  <c:v>857.84868800222102</c:v>
                </c:pt>
                <c:pt idx="23522">
                  <c:v>884.82094326157107</c:v>
                </c:pt>
                <c:pt idx="23523">
                  <c:v>740.65950031010163</c:v>
                </c:pt>
                <c:pt idx="23524">
                  <c:v>757.78408956464887</c:v>
                </c:pt>
                <c:pt idx="23525">
                  <c:v>757.55235206520865</c:v>
                </c:pt>
                <c:pt idx="23526">
                  <c:v>924.73327028088011</c:v>
                </c:pt>
                <c:pt idx="23527">
                  <c:v>1004.0340927843652</c:v>
                </c:pt>
                <c:pt idx="23528">
                  <c:v>1016.9885712738002</c:v>
                </c:pt>
                <c:pt idx="23529">
                  <c:v>910.15555152830132</c:v>
                </c:pt>
                <c:pt idx="23530">
                  <c:v>817.81917122328855</c:v>
                </c:pt>
                <c:pt idx="23531">
                  <c:v>739.79361483664366</c:v>
                </c:pt>
                <c:pt idx="23532">
                  <c:v>747.73844989360441</c:v>
                </c:pt>
                <c:pt idx="23533">
                  <c:v>677.77893342979792</c:v>
                </c:pt>
                <c:pt idx="23534">
                  <c:v>679.92604108146452</c:v>
                </c:pt>
                <c:pt idx="23535">
                  <c:v>641.20599357953745</c:v>
                </c:pt>
                <c:pt idx="23536">
                  <c:v>747.19433702652236</c:v>
                </c:pt>
                <c:pt idx="23537">
                  <c:v>822.51733153746977</c:v>
                </c:pt>
                <c:pt idx="23538">
                  <c:v>745.00011804801204</c:v>
                </c:pt>
                <c:pt idx="23539">
                  <c:v>667.75799237707895</c:v>
                </c:pt>
                <c:pt idx="23540">
                  <c:v>681.07522679640442</c:v>
                </c:pt>
                <c:pt idx="23541">
                  <c:v>691.29446294358547</c:v>
                </c:pt>
                <c:pt idx="23542">
                  <c:v>612.34377942631363</c:v>
                </c:pt>
                <c:pt idx="23543">
                  <c:v>579.8778857701991</c:v>
                </c:pt>
                <c:pt idx="23544">
                  <c:v>554.71146598280745</c:v>
                </c:pt>
                <c:pt idx="23545">
                  <c:v>488.07935580513504</c:v>
                </c:pt>
                <c:pt idx="23546">
                  <c:v>542.61839967877495</c:v>
                </c:pt>
                <c:pt idx="23547">
                  <c:v>599.78156273268007</c:v>
                </c:pt>
                <c:pt idx="23548">
                  <c:v>618.38255278540851</c:v>
                </c:pt>
                <c:pt idx="23549">
                  <c:v>564.83355268860555</c:v>
                </c:pt>
                <c:pt idx="23550">
                  <c:v>538.50809048479744</c:v>
                </c:pt>
                <c:pt idx="23551">
                  <c:v>548.37854823696944</c:v>
                </c:pt>
                <c:pt idx="23552">
                  <c:v>465.02000285322458</c:v>
                </c:pt>
                <c:pt idx="23553">
                  <c:v>524.27514552068646</c:v>
                </c:pt>
                <c:pt idx="23554">
                  <c:v>541.96696208233766</c:v>
                </c:pt>
                <c:pt idx="23555">
                  <c:v>558.37181173643603</c:v>
                </c:pt>
                <c:pt idx="23556">
                  <c:v>650.56430145172499</c:v>
                </c:pt>
                <c:pt idx="23557">
                  <c:v>743.23587919480747</c:v>
                </c:pt>
                <c:pt idx="23558">
                  <c:v>711.41400999201005</c:v>
                </c:pt>
                <c:pt idx="23559">
                  <c:v>614.74104481888105</c:v>
                </c:pt>
                <c:pt idx="23560">
                  <c:v>609.51598703330114</c:v>
                </c:pt>
                <c:pt idx="23561">
                  <c:v>519.47474085479598</c:v>
                </c:pt>
                <c:pt idx="23562">
                  <c:v>498.71190452112495</c:v>
                </c:pt>
                <c:pt idx="23563">
                  <c:v>526.47348861840567</c:v>
                </c:pt>
                <c:pt idx="23564">
                  <c:v>629.20814187099904</c:v>
                </c:pt>
                <c:pt idx="23565">
                  <c:v>666.12700250383102</c:v>
                </c:pt>
                <c:pt idx="23566">
                  <c:v>688.42928523621993</c:v>
                </c:pt>
                <c:pt idx="23567">
                  <c:v>561.22251052951037</c:v>
                </c:pt>
                <c:pt idx="23568">
                  <c:v>458.43010082774401</c:v>
                </c:pt>
                <c:pt idx="23569">
                  <c:v>449.61835432980462</c:v>
                </c:pt>
                <c:pt idx="23570">
                  <c:v>476.77170541572406</c:v>
                </c:pt>
                <c:pt idx="23571">
                  <c:v>464.41680365040202</c:v>
                </c:pt>
                <c:pt idx="23572">
                  <c:v>461.05501800153905</c:v>
                </c:pt>
                <c:pt idx="23573">
                  <c:v>567.43665106409048</c:v>
                </c:pt>
                <c:pt idx="23574">
                  <c:v>536.50377720444101</c:v>
                </c:pt>
                <c:pt idx="23575">
                  <c:v>583.03010512751041</c:v>
                </c:pt>
                <c:pt idx="23576">
                  <c:v>697.41410989076644</c:v>
                </c:pt>
                <c:pt idx="23577">
                  <c:v>586.20189478795226</c:v>
                </c:pt>
                <c:pt idx="23578">
                  <c:v>618.85135332329901</c:v>
                </c:pt>
                <c:pt idx="23579">
                  <c:v>555.68600506574398</c:v>
                </c:pt>
                <c:pt idx="23580">
                  <c:v>509.44227947673352</c:v>
                </c:pt>
                <c:pt idx="23581">
                  <c:v>455.30531347805152</c:v>
                </c:pt>
                <c:pt idx="23582">
                  <c:v>563.76636949192448</c:v>
                </c:pt>
                <c:pt idx="23583">
                  <c:v>615.73642649157</c:v>
                </c:pt>
                <c:pt idx="23584">
                  <c:v>636.15748401693952</c:v>
                </c:pt>
                <c:pt idx="23585">
                  <c:v>686.26558108856796</c:v>
                </c:pt>
                <c:pt idx="23586">
                  <c:v>694.23846935230506</c:v>
                </c:pt>
                <c:pt idx="23587">
                  <c:v>765.16251015713749</c:v>
                </c:pt>
                <c:pt idx="23588">
                  <c:v>628.69368329294957</c:v>
                </c:pt>
                <c:pt idx="23589">
                  <c:v>505.70166632529043</c:v>
                </c:pt>
                <c:pt idx="23590">
                  <c:v>528.1786189943341</c:v>
                </c:pt>
                <c:pt idx="23591">
                  <c:v>558.41836152428255</c:v>
                </c:pt>
                <c:pt idx="23592">
                  <c:v>527.38188025848001</c:v>
                </c:pt>
                <c:pt idx="23593">
                  <c:v>559.5643252705471</c:v>
                </c:pt>
                <c:pt idx="23594">
                  <c:v>565.38652461808022</c:v>
                </c:pt>
                <c:pt idx="23595">
                  <c:v>550.04458410667041</c:v>
                </c:pt>
                <c:pt idx="23596">
                  <c:v>472.34964926847658</c:v>
                </c:pt>
                <c:pt idx="23597">
                  <c:v>637.42296942869302</c:v>
                </c:pt>
                <c:pt idx="23598">
                  <c:v>837.97478035279858</c:v>
                </c:pt>
                <c:pt idx="23599">
                  <c:v>713.36577501241095</c:v>
                </c:pt>
                <c:pt idx="23600">
                  <c:v>609.78096962685595</c:v>
                </c:pt>
                <c:pt idx="23601">
                  <c:v>661.53337021820619</c:v>
                </c:pt>
                <c:pt idx="23602">
                  <c:v>700.93245962947083</c:v>
                </c:pt>
                <c:pt idx="23603">
                  <c:v>696.23424794241248</c:v>
                </c:pt>
                <c:pt idx="23604">
                  <c:v>747.86144208874089</c:v>
                </c:pt>
                <c:pt idx="23605">
                  <c:v>814.02590720987291</c:v>
                </c:pt>
                <c:pt idx="23606">
                  <c:v>759.26090493016386</c:v>
                </c:pt>
                <c:pt idx="23607">
                  <c:v>685.30581683153923</c:v>
                </c:pt>
                <c:pt idx="23608">
                  <c:v>579.00062563534334</c:v>
                </c:pt>
                <c:pt idx="23609">
                  <c:v>587.84059294334531</c:v>
                </c:pt>
                <c:pt idx="23610">
                  <c:v>627.13909973303544</c:v>
                </c:pt>
                <c:pt idx="23611">
                  <c:v>738.05660565553001</c:v>
                </c:pt>
                <c:pt idx="23612">
                  <c:v>978.85513995537508</c:v>
                </c:pt>
                <c:pt idx="23613">
                  <c:v>1565.9483370791595</c:v>
                </c:pt>
                <c:pt idx="23614">
                  <c:v>2428.797495094755</c:v>
                </c:pt>
                <c:pt idx="23615">
                  <c:v>3044.0151521404227</c:v>
                </c:pt>
                <c:pt idx="23616">
                  <c:v>3081.523663017666</c:v>
                </c:pt>
                <c:pt idx="23617">
                  <c:v>2324.7101989404591</c:v>
                </c:pt>
                <c:pt idx="23618">
                  <c:v>1405.9765068358479</c:v>
                </c:pt>
                <c:pt idx="23619">
                  <c:v>963.17400326224504</c:v>
                </c:pt>
                <c:pt idx="23620">
                  <c:v>906.61131139869792</c:v>
                </c:pt>
                <c:pt idx="23621">
                  <c:v>690.07610165202402</c:v>
                </c:pt>
                <c:pt idx="23622">
                  <c:v>769.33514735301105</c:v>
                </c:pt>
                <c:pt idx="23623">
                  <c:v>986.80991163917702</c:v>
                </c:pt>
                <c:pt idx="23624">
                  <c:v>1205.4936049143221</c:v>
                </c:pt>
                <c:pt idx="23625">
                  <c:v>1224.2996283496666</c:v>
                </c:pt>
                <c:pt idx="23626">
                  <c:v>1175.904246289188</c:v>
                </c:pt>
                <c:pt idx="23627">
                  <c:v>924.34843501557793</c:v>
                </c:pt>
                <c:pt idx="23628">
                  <c:v>656.97783153845012</c:v>
                </c:pt>
                <c:pt idx="23629">
                  <c:v>562.21979746282364</c:v>
                </c:pt>
                <c:pt idx="23630">
                  <c:v>515.39051841861044</c:v>
                </c:pt>
                <c:pt idx="23631">
                  <c:v>718.28748927960237</c:v>
                </c:pt>
                <c:pt idx="23632">
                  <c:v>694.28330868249748</c:v>
                </c:pt>
                <c:pt idx="23633">
                  <c:v>604.66637647876132</c:v>
                </c:pt>
                <c:pt idx="23634">
                  <c:v>626.68808756681096</c:v>
                </c:pt>
                <c:pt idx="23635">
                  <c:v>551.00065198900791</c:v>
                </c:pt>
                <c:pt idx="23636">
                  <c:v>682.81816138691102</c:v>
                </c:pt>
                <c:pt idx="23637">
                  <c:v>800.58963421246779</c:v>
                </c:pt>
                <c:pt idx="23638">
                  <c:v>714.07568771668343</c:v>
                </c:pt>
                <c:pt idx="23639">
                  <c:v>721.74250871951858</c:v>
                </c:pt>
                <c:pt idx="23640">
                  <c:v>647.44980661304658</c:v>
                </c:pt>
                <c:pt idx="23641">
                  <c:v>693.77190725308651</c:v>
                </c:pt>
                <c:pt idx="23642">
                  <c:v>646.025346855777</c:v>
                </c:pt>
                <c:pt idx="23643">
                  <c:v>589.46873407389751</c:v>
                </c:pt>
                <c:pt idx="23644">
                  <c:v>483.30254258509939</c:v>
                </c:pt>
                <c:pt idx="23645">
                  <c:v>509.04143426850504</c:v>
                </c:pt>
                <c:pt idx="23646">
                  <c:v>618.70280354798035</c:v>
                </c:pt>
                <c:pt idx="23647">
                  <c:v>767.35670977023801</c:v>
                </c:pt>
                <c:pt idx="23648">
                  <c:v>583.0926909970633</c:v>
                </c:pt>
                <c:pt idx="23649">
                  <c:v>496.8101127996606</c:v>
                </c:pt>
                <c:pt idx="23650">
                  <c:v>524.42899377324397</c:v>
                </c:pt>
                <c:pt idx="23651">
                  <c:v>509.92049277237555</c:v>
                </c:pt>
                <c:pt idx="23652">
                  <c:v>504.84103630776599</c:v>
                </c:pt>
                <c:pt idx="23653">
                  <c:v>466.86296802980922</c:v>
                </c:pt>
                <c:pt idx="23654">
                  <c:v>518.89934207378735</c:v>
                </c:pt>
                <c:pt idx="23655">
                  <c:v>628.96627022142752</c:v>
                </c:pt>
                <c:pt idx="23656">
                  <c:v>642.23003441764581</c:v>
                </c:pt>
                <c:pt idx="23657">
                  <c:v>653.95492685678744</c:v>
                </c:pt>
                <c:pt idx="23658">
                  <c:v>555.35746310637489</c:v>
                </c:pt>
                <c:pt idx="23659">
                  <c:v>571.138683855723</c:v>
                </c:pt>
                <c:pt idx="23660">
                  <c:v>521.889166276065</c:v>
                </c:pt>
                <c:pt idx="23661">
                  <c:v>483.76993602872199</c:v>
                </c:pt>
                <c:pt idx="23662">
                  <c:v>507.54299298088807</c:v>
                </c:pt>
                <c:pt idx="23663">
                  <c:v>522.886280608633</c:v>
                </c:pt>
                <c:pt idx="23664">
                  <c:v>556.82433380548048</c:v>
                </c:pt>
                <c:pt idx="23665">
                  <c:v>580.71417261529018</c:v>
                </c:pt>
                <c:pt idx="23666">
                  <c:v>530.80025111290092</c:v>
                </c:pt>
                <c:pt idx="23667">
                  <c:v>447.17017853950864</c:v>
                </c:pt>
                <c:pt idx="23668">
                  <c:v>522.22836170038761</c:v>
                </c:pt>
                <c:pt idx="23669">
                  <c:v>532.50340116865402</c:v>
                </c:pt>
                <c:pt idx="23670">
                  <c:v>646.98080362268399</c:v>
                </c:pt>
                <c:pt idx="23671">
                  <c:v>623.81345628431404</c:v>
                </c:pt>
                <c:pt idx="23672">
                  <c:v>524.15688088168054</c:v>
                </c:pt>
                <c:pt idx="23673">
                  <c:v>545.2127414787376</c:v>
                </c:pt>
                <c:pt idx="23674">
                  <c:v>600.62917638733347</c:v>
                </c:pt>
                <c:pt idx="23675">
                  <c:v>703.57425480897643</c:v>
                </c:pt>
                <c:pt idx="23676">
                  <c:v>631.12831488885536</c:v>
                </c:pt>
                <c:pt idx="23677">
                  <c:v>598.20449482216611</c:v>
                </c:pt>
                <c:pt idx="23678">
                  <c:v>633.55068363598252</c:v>
                </c:pt>
                <c:pt idx="23679">
                  <c:v>524.55825133231451</c:v>
                </c:pt>
                <c:pt idx="23680">
                  <c:v>567.48057738833802</c:v>
                </c:pt>
                <c:pt idx="23681">
                  <c:v>666.58788120353893</c:v>
                </c:pt>
                <c:pt idx="23682">
                  <c:v>801.21120882739251</c:v>
                </c:pt>
                <c:pt idx="23683">
                  <c:v>917.80449486540545</c:v>
                </c:pt>
                <c:pt idx="23684">
                  <c:v>1078.9653196726163</c:v>
                </c:pt>
                <c:pt idx="23685">
                  <c:v>1306.4564132452906</c:v>
                </c:pt>
                <c:pt idx="23686">
                  <c:v>1467.1947804671179</c:v>
                </c:pt>
                <c:pt idx="23687">
                  <c:v>1460.3566466907364</c:v>
                </c:pt>
                <c:pt idx="23688">
                  <c:v>1220.8633459626874</c:v>
                </c:pt>
                <c:pt idx="23689">
                  <c:v>1423.4826503686761</c:v>
                </c:pt>
                <c:pt idx="23690">
                  <c:v>2141.9875941852306</c:v>
                </c:pt>
                <c:pt idx="23691">
                  <c:v>3183.9487545662623</c:v>
                </c:pt>
                <c:pt idx="23692">
                  <c:v>3521.8219970972555</c:v>
                </c:pt>
                <c:pt idx="23693">
                  <c:v>3005.3808642181366</c:v>
                </c:pt>
                <c:pt idx="23694">
                  <c:v>2138.3893583553313</c:v>
                </c:pt>
                <c:pt idx="23695">
                  <c:v>1410.5609566558937</c:v>
                </c:pt>
                <c:pt idx="23696">
                  <c:v>1051.3112070902457</c:v>
                </c:pt>
                <c:pt idx="23697">
                  <c:v>972.3242749712872</c:v>
                </c:pt>
                <c:pt idx="23698">
                  <c:v>914.76993176001929</c:v>
                </c:pt>
                <c:pt idx="23699">
                  <c:v>888.52626749886099</c:v>
                </c:pt>
                <c:pt idx="23700">
                  <c:v>762.37917826389651</c:v>
                </c:pt>
                <c:pt idx="23701">
                  <c:v>764.11280429336739</c:v>
                </c:pt>
                <c:pt idx="23702">
                  <c:v>790.62304271078244</c:v>
                </c:pt>
                <c:pt idx="23703">
                  <c:v>681.00956909024035</c:v>
                </c:pt>
                <c:pt idx="23704">
                  <c:v>713.38374809574293</c:v>
                </c:pt>
                <c:pt idx="23705">
                  <c:v>808.20660348790841</c:v>
                </c:pt>
                <c:pt idx="23706">
                  <c:v>853.69758928439092</c:v>
                </c:pt>
                <c:pt idx="23707">
                  <c:v>829.11774952939709</c:v>
                </c:pt>
                <c:pt idx="23708">
                  <c:v>799.37713901916254</c:v>
                </c:pt>
                <c:pt idx="23709">
                  <c:v>633.8905359575374</c:v>
                </c:pt>
                <c:pt idx="23710">
                  <c:v>735.84624936259888</c:v>
                </c:pt>
                <c:pt idx="23711">
                  <c:v>738.28824939947503</c:v>
                </c:pt>
                <c:pt idx="23712">
                  <c:v>730.03292639024289</c:v>
                </c:pt>
                <c:pt idx="23713">
                  <c:v>780.53510359687994</c:v>
                </c:pt>
                <c:pt idx="23714">
                  <c:v>673.65832612704503</c:v>
                </c:pt>
                <c:pt idx="23715">
                  <c:v>610.45705534355204</c:v>
                </c:pt>
                <c:pt idx="23716">
                  <c:v>668.20384826075201</c:v>
                </c:pt>
                <c:pt idx="23717">
                  <c:v>740.35648531017785</c:v>
                </c:pt>
                <c:pt idx="23718">
                  <c:v>675.99587891496435</c:v>
                </c:pt>
                <c:pt idx="23719">
                  <c:v>642.69128879228947</c:v>
                </c:pt>
                <c:pt idx="23720">
                  <c:v>696.95609516579964</c:v>
                </c:pt>
                <c:pt idx="23721">
                  <c:v>756.63641951598777</c:v>
                </c:pt>
                <c:pt idx="23722">
                  <c:v>871.48204884533266</c:v>
                </c:pt>
                <c:pt idx="23723">
                  <c:v>930.08254047820924</c:v>
                </c:pt>
                <c:pt idx="23724">
                  <c:v>1017.1364770563644</c:v>
                </c:pt>
                <c:pt idx="23725">
                  <c:v>1054.4597956887183</c:v>
                </c:pt>
                <c:pt idx="23726">
                  <c:v>966.25131846639306</c:v>
                </c:pt>
                <c:pt idx="23727">
                  <c:v>792.43535746959242</c:v>
                </c:pt>
                <c:pt idx="23728">
                  <c:v>730.51792785620557</c:v>
                </c:pt>
                <c:pt idx="23729">
                  <c:v>629.31973898823651</c:v>
                </c:pt>
                <c:pt idx="23730">
                  <c:v>750.17734475057398</c:v>
                </c:pt>
                <c:pt idx="23731">
                  <c:v>661.87725725420751</c:v>
                </c:pt>
                <c:pt idx="23732">
                  <c:v>844.26619533043504</c:v>
                </c:pt>
                <c:pt idx="23733">
                  <c:v>946.25930665751457</c:v>
                </c:pt>
                <c:pt idx="23734">
                  <c:v>1212.0436837094662</c:v>
                </c:pt>
                <c:pt idx="23735">
                  <c:v>1501.7984763443667</c:v>
                </c:pt>
                <c:pt idx="23736">
                  <c:v>1754.1114063467601</c:v>
                </c:pt>
                <c:pt idx="23737">
                  <c:v>1666.2453834647604</c:v>
                </c:pt>
                <c:pt idx="23738">
                  <c:v>1526.5811022173209</c:v>
                </c:pt>
                <c:pt idx="23739">
                  <c:v>1130.3003942728897</c:v>
                </c:pt>
                <c:pt idx="23740">
                  <c:v>795.37508730884588</c:v>
                </c:pt>
                <c:pt idx="23741">
                  <c:v>713.09617541014245</c:v>
                </c:pt>
                <c:pt idx="23742">
                  <c:v>691.5634177814087</c:v>
                </c:pt>
                <c:pt idx="23743">
                  <c:v>656.243689388755</c:v>
                </c:pt>
                <c:pt idx="23744">
                  <c:v>636.40069578855787</c:v>
                </c:pt>
                <c:pt idx="23745">
                  <c:v>658.04306359763791</c:v>
                </c:pt>
                <c:pt idx="23746">
                  <c:v>657.66911172527205</c:v>
                </c:pt>
                <c:pt idx="23747">
                  <c:v>782.07299224125723</c:v>
                </c:pt>
                <c:pt idx="23748">
                  <c:v>952.49181503103432</c:v>
                </c:pt>
                <c:pt idx="23749">
                  <c:v>890.94550491524774</c:v>
                </c:pt>
                <c:pt idx="23750">
                  <c:v>960.89399654972453</c:v>
                </c:pt>
                <c:pt idx="23751">
                  <c:v>1005.5820813277805</c:v>
                </c:pt>
                <c:pt idx="23752">
                  <c:v>1204.8643719757206</c:v>
                </c:pt>
                <c:pt idx="23753">
                  <c:v>1414.1764425838282</c:v>
                </c:pt>
                <c:pt idx="23754">
                  <c:v>1625.7611368723497</c:v>
                </c:pt>
                <c:pt idx="23755">
                  <c:v>1747.3412183715554</c:v>
                </c:pt>
                <c:pt idx="23756">
                  <c:v>2151.8471762917152</c:v>
                </c:pt>
                <c:pt idx="23757">
                  <c:v>2142.0808066966047</c:v>
                </c:pt>
                <c:pt idx="23758">
                  <c:v>1612.7779338846053</c:v>
                </c:pt>
                <c:pt idx="23759">
                  <c:v>1207.0461932054202</c:v>
                </c:pt>
                <c:pt idx="23760">
                  <c:v>1132.2916271424415</c:v>
                </c:pt>
                <c:pt idx="23761">
                  <c:v>984.12056844135918</c:v>
                </c:pt>
                <c:pt idx="23762">
                  <c:v>988.4939004881262</c:v>
                </c:pt>
                <c:pt idx="23763">
                  <c:v>1024.1091406566429</c:v>
                </c:pt>
                <c:pt idx="23764">
                  <c:v>1097.3964575989371</c:v>
                </c:pt>
                <c:pt idx="23765">
                  <c:v>992.67993321114557</c:v>
                </c:pt>
                <c:pt idx="23766">
                  <c:v>1000.5368660896013</c:v>
                </c:pt>
                <c:pt idx="23767">
                  <c:v>1239.9217238301148</c:v>
                </c:pt>
                <c:pt idx="23768">
                  <c:v>1438.5839766827842</c:v>
                </c:pt>
                <c:pt idx="23769">
                  <c:v>1369.1254590853528</c:v>
                </c:pt>
                <c:pt idx="23770">
                  <c:v>1364.073893381475</c:v>
                </c:pt>
                <c:pt idx="23771">
                  <c:v>1352.1503125468214</c:v>
                </c:pt>
                <c:pt idx="23772">
                  <c:v>1401.3815621250599</c:v>
                </c:pt>
                <c:pt idx="23773">
                  <c:v>1511.6828290821447</c:v>
                </c:pt>
                <c:pt idx="23774">
                  <c:v>1742.4444364997257</c:v>
                </c:pt>
                <c:pt idx="23775">
                  <c:v>2049.0936594037876</c:v>
                </c:pt>
                <c:pt idx="23776">
                  <c:v>2281.8750698563881</c:v>
                </c:pt>
                <c:pt idx="23777">
                  <c:v>3271.9285998778955</c:v>
                </c:pt>
                <c:pt idx="23778">
                  <c:v>4406.0701274299445</c:v>
                </c:pt>
                <c:pt idx="23779">
                  <c:v>5102.8602479538849</c:v>
                </c:pt>
                <c:pt idx="23780">
                  <c:v>5970.8940636689094</c:v>
                </c:pt>
                <c:pt idx="23781">
                  <c:v>6497.8468838219605</c:v>
                </c:pt>
                <c:pt idx="23782">
                  <c:v>5963.7279804762757</c:v>
                </c:pt>
                <c:pt idx="23783">
                  <c:v>5533.9441664100004</c:v>
                </c:pt>
                <c:pt idx="23784">
                  <c:v>4869.2809650846302</c:v>
                </c:pt>
                <c:pt idx="23785">
                  <c:v>4445.9806542512342</c:v>
                </c:pt>
                <c:pt idx="23786">
                  <c:v>3952.9604944370053</c:v>
                </c:pt>
                <c:pt idx="23787">
                  <c:v>3592.3515197022907</c:v>
                </c:pt>
                <c:pt idx="23788">
                  <c:v>3205.7686230759996</c:v>
                </c:pt>
                <c:pt idx="23789">
                  <c:v>3283.3763634202251</c:v>
                </c:pt>
                <c:pt idx="23790">
                  <c:v>2932.8276977034516</c:v>
                </c:pt>
                <c:pt idx="23791">
                  <c:v>2705.1957159859348</c:v>
                </c:pt>
                <c:pt idx="23792">
                  <c:v>2614.0684356335305</c:v>
                </c:pt>
                <c:pt idx="23793">
                  <c:v>2164.803181349705</c:v>
                </c:pt>
                <c:pt idx="23794">
                  <c:v>1991.7584862970646</c:v>
                </c:pt>
                <c:pt idx="23795">
                  <c:v>1863.0255856962599</c:v>
                </c:pt>
                <c:pt idx="23796">
                  <c:v>1846.9574029438184</c:v>
                </c:pt>
                <c:pt idx="23797">
                  <c:v>1956.5865359789441</c:v>
                </c:pt>
                <c:pt idx="23798">
                  <c:v>1879.7413853821658</c:v>
                </c:pt>
                <c:pt idx="23799">
                  <c:v>1688.4795276795587</c:v>
                </c:pt>
                <c:pt idx="23800">
                  <c:v>1571.6512238745688</c:v>
                </c:pt>
                <c:pt idx="23801">
                  <c:v>1540.2371669415104</c:v>
                </c:pt>
                <c:pt idx="23802">
                  <c:v>1757.6223249743684</c:v>
                </c:pt>
                <c:pt idx="23803">
                  <c:v>1665.5118173965325</c:v>
                </c:pt>
                <c:pt idx="23804">
                  <c:v>1537.2053127340248</c:v>
                </c:pt>
                <c:pt idx="23805">
                  <c:v>1299.9663711002195</c:v>
                </c:pt>
                <c:pt idx="23806">
                  <c:v>1172.7512769892344</c:v>
                </c:pt>
                <c:pt idx="23807">
                  <c:v>1083.260353093201</c:v>
                </c:pt>
                <c:pt idx="23808">
                  <c:v>1026.4576929201887</c:v>
                </c:pt>
                <c:pt idx="23809">
                  <c:v>924.17577662149233</c:v>
                </c:pt>
                <c:pt idx="23810">
                  <c:v>866.35447517748742</c:v>
                </c:pt>
                <c:pt idx="23811">
                  <c:v>816.87685068495523</c:v>
                </c:pt>
                <c:pt idx="23812">
                  <c:v>931.71162860516654</c:v>
                </c:pt>
                <c:pt idx="23813">
                  <c:v>1127.8844129459542</c:v>
                </c:pt>
                <c:pt idx="23814">
                  <c:v>1090.374771881271</c:v>
                </c:pt>
                <c:pt idx="23815">
                  <c:v>1098.7987771609235</c:v>
                </c:pt>
                <c:pt idx="23816">
                  <c:v>1048.5529147232205</c:v>
                </c:pt>
                <c:pt idx="23817">
                  <c:v>998.88984906597739</c:v>
                </c:pt>
                <c:pt idx="23818">
                  <c:v>980.50348343560142</c:v>
                </c:pt>
                <c:pt idx="23819">
                  <c:v>995.24771864167326</c:v>
                </c:pt>
                <c:pt idx="23820">
                  <c:v>1032.5624006427718</c:v>
                </c:pt>
                <c:pt idx="23821">
                  <c:v>1036.73255960918</c:v>
                </c:pt>
                <c:pt idx="23822">
                  <c:v>1055.8894158351343</c:v>
                </c:pt>
                <c:pt idx="23823">
                  <c:v>1270.4135676853625</c:v>
                </c:pt>
                <c:pt idx="23824">
                  <c:v>1582.4534868279429</c:v>
                </c:pt>
                <c:pt idx="23825">
                  <c:v>1860.696827128347</c:v>
                </c:pt>
                <c:pt idx="23826">
                  <c:v>1895.6636003980632</c:v>
                </c:pt>
                <c:pt idx="23827">
                  <c:v>1653.6040834946209</c:v>
                </c:pt>
                <c:pt idx="23828">
                  <c:v>1327.8659746772439</c:v>
                </c:pt>
                <c:pt idx="23829">
                  <c:v>1126.0673243435347</c:v>
                </c:pt>
                <c:pt idx="23830">
                  <c:v>1047.5458788690901</c:v>
                </c:pt>
                <c:pt idx="23831">
                  <c:v>1035.484845720928</c:v>
                </c:pt>
                <c:pt idx="23832">
                  <c:v>974.11929260949341</c:v>
                </c:pt>
                <c:pt idx="23833">
                  <c:v>1080.0689026599418</c:v>
                </c:pt>
                <c:pt idx="23834">
                  <c:v>1173.2436191140412</c:v>
                </c:pt>
                <c:pt idx="23835">
                  <c:v>1244.8468250386557</c:v>
                </c:pt>
                <c:pt idx="23836">
                  <c:v>1365.6979279439379</c:v>
                </c:pt>
                <c:pt idx="23837">
                  <c:v>1453.9053536482281</c:v>
                </c:pt>
                <c:pt idx="23838">
                  <c:v>1476.4610874185207</c:v>
                </c:pt>
                <c:pt idx="23839">
                  <c:v>1629.3613176872184</c:v>
                </c:pt>
                <c:pt idx="23840">
                  <c:v>1809.3800447241185</c:v>
                </c:pt>
                <c:pt idx="23841">
                  <c:v>1951.0175649003118</c:v>
                </c:pt>
                <c:pt idx="23842">
                  <c:v>2180.0858697163048</c:v>
                </c:pt>
                <c:pt idx="23843">
                  <c:v>2238.7864148011772</c:v>
                </c:pt>
                <c:pt idx="23844">
                  <c:v>2262.342106496616</c:v>
                </c:pt>
                <c:pt idx="23845">
                  <c:v>2087.8512752955257</c:v>
                </c:pt>
                <c:pt idx="23846">
                  <c:v>1970.2050394647399</c:v>
                </c:pt>
                <c:pt idx="23847">
                  <c:v>2079.4594579406471</c:v>
                </c:pt>
                <c:pt idx="23848">
                  <c:v>2356.2566432136914</c:v>
                </c:pt>
                <c:pt idx="23849">
                  <c:v>2493.8545395995798</c:v>
                </c:pt>
                <c:pt idx="23850">
                  <c:v>2474.3657644968093</c:v>
                </c:pt>
                <c:pt idx="23851">
                  <c:v>2590.2016615418142</c:v>
                </c:pt>
                <c:pt idx="23852">
                  <c:v>2723.0277212434248</c:v>
                </c:pt>
                <c:pt idx="23853">
                  <c:v>2897.60611752671</c:v>
                </c:pt>
                <c:pt idx="23854">
                  <c:v>3187.2543959093805</c:v>
                </c:pt>
                <c:pt idx="23855">
                  <c:v>3275.6034248488609</c:v>
                </c:pt>
                <c:pt idx="23856">
                  <c:v>3656.8026990040953</c:v>
                </c:pt>
                <c:pt idx="23857">
                  <c:v>3888.5601049441857</c:v>
                </c:pt>
                <c:pt idx="23858">
                  <c:v>3923.6051703340554</c:v>
                </c:pt>
                <c:pt idx="23859">
                  <c:v>3973.9235688438807</c:v>
                </c:pt>
                <c:pt idx="23860">
                  <c:v>4454.5437762569036</c:v>
                </c:pt>
                <c:pt idx="23861">
                  <c:v>4484.1704836797599</c:v>
                </c:pt>
                <c:pt idx="23862">
                  <c:v>4500.6185517740751</c:v>
                </c:pt>
                <c:pt idx="23863">
                  <c:v>4653.5589468129892</c:v>
                </c:pt>
                <c:pt idx="23864">
                  <c:v>4512.4714630636954</c:v>
                </c:pt>
                <c:pt idx="23865">
                  <c:v>4279.0859708981197</c:v>
                </c:pt>
                <c:pt idx="23866">
                  <c:v>4039.9544723462359</c:v>
                </c:pt>
                <c:pt idx="23867">
                  <c:v>4025.905786896366</c:v>
                </c:pt>
                <c:pt idx="23868">
                  <c:v>3614.2886727751247</c:v>
                </c:pt>
                <c:pt idx="23869">
                  <c:v>3375.9812111289457</c:v>
                </c:pt>
                <c:pt idx="23870">
                  <c:v>3188.4813201839302</c:v>
                </c:pt>
                <c:pt idx="23871">
                  <c:v>3207.1556484169405</c:v>
                </c:pt>
                <c:pt idx="23872">
                  <c:v>3093.4990854855105</c:v>
                </c:pt>
                <c:pt idx="23873">
                  <c:v>2751.0920256291747</c:v>
                </c:pt>
                <c:pt idx="23874">
                  <c:v>2564.7555848834604</c:v>
                </c:pt>
                <c:pt idx="23875">
                  <c:v>2590.2522850386927</c:v>
                </c:pt>
                <c:pt idx="23876">
                  <c:v>2476.0210073785529</c:v>
                </c:pt>
                <c:pt idx="23877">
                  <c:v>2375.9240440044841</c:v>
                </c:pt>
                <c:pt idx="23878">
                  <c:v>2194.1196925048025</c:v>
                </c:pt>
                <c:pt idx="23879">
                  <c:v>2048.8525712601822</c:v>
                </c:pt>
                <c:pt idx="23880">
                  <c:v>1727.1142222184249</c:v>
                </c:pt>
                <c:pt idx="23881">
                  <c:v>1650.5737672783648</c:v>
                </c:pt>
                <c:pt idx="23882">
                  <c:v>1641.6724139071644</c:v>
                </c:pt>
                <c:pt idx="23883">
                  <c:v>1572.0789818229046</c:v>
                </c:pt>
                <c:pt idx="23884">
                  <c:v>1448.1668461102765</c:v>
                </c:pt>
                <c:pt idx="23885">
                  <c:v>1404.9315671845004</c:v>
                </c:pt>
                <c:pt idx="23886">
                  <c:v>1490.4543555407463</c:v>
                </c:pt>
                <c:pt idx="23887">
                  <c:v>1457.7055996128674</c:v>
                </c:pt>
                <c:pt idx="23888">
                  <c:v>1192.1332609039584</c:v>
                </c:pt>
                <c:pt idx="23889">
                  <c:v>1132.9374936189533</c:v>
                </c:pt>
                <c:pt idx="23890">
                  <c:v>1109.5724899283709</c:v>
                </c:pt>
                <c:pt idx="23891">
                  <c:v>1043.228473574783</c:v>
                </c:pt>
                <c:pt idx="23892">
                  <c:v>1084.7347370510086</c:v>
                </c:pt>
                <c:pt idx="23893">
                  <c:v>1165.7576382459299</c:v>
                </c:pt>
                <c:pt idx="23894">
                  <c:v>1226.346309128782</c:v>
                </c:pt>
                <c:pt idx="23895">
                  <c:v>1064.1519604895316</c:v>
                </c:pt>
                <c:pt idx="23896">
                  <c:v>957.31318731855356</c:v>
                </c:pt>
                <c:pt idx="23897">
                  <c:v>957.55066819811202</c:v>
                </c:pt>
                <c:pt idx="23898">
                  <c:v>1077.6920728415535</c:v>
                </c:pt>
                <c:pt idx="23899">
                  <c:v>1167.2181297880293</c:v>
                </c:pt>
                <c:pt idx="23900">
                  <c:v>1207.9798025662008</c:v>
                </c:pt>
                <c:pt idx="23901">
                  <c:v>1250.625401140117</c:v>
                </c:pt>
                <c:pt idx="23902">
                  <c:v>1009.0198336648406</c:v>
                </c:pt>
                <c:pt idx="23903">
                  <c:v>957.47553230623964</c:v>
                </c:pt>
                <c:pt idx="23904">
                  <c:v>1034.7148297643375</c:v>
                </c:pt>
                <c:pt idx="23905">
                  <c:v>1300.8225683029655</c:v>
                </c:pt>
                <c:pt idx="23906">
                  <c:v>1753.0569947189319</c:v>
                </c:pt>
                <c:pt idx="23907">
                  <c:v>2114.0740329944156</c:v>
                </c:pt>
                <c:pt idx="23908">
                  <c:v>1826.9957305933956</c:v>
                </c:pt>
                <c:pt idx="23909">
                  <c:v>1245.1710812468486</c:v>
                </c:pt>
                <c:pt idx="23910">
                  <c:v>900.65387381925245</c:v>
                </c:pt>
                <c:pt idx="23911">
                  <c:v>822.24303121589639</c:v>
                </c:pt>
                <c:pt idx="23912">
                  <c:v>844.8542724483201</c:v>
                </c:pt>
                <c:pt idx="23913">
                  <c:v>976.75624367885234</c:v>
                </c:pt>
                <c:pt idx="23914">
                  <c:v>934.98882402515233</c:v>
                </c:pt>
                <c:pt idx="23915">
                  <c:v>853.95113311773935</c:v>
                </c:pt>
                <c:pt idx="23916">
                  <c:v>711.46947936424544</c:v>
                </c:pt>
                <c:pt idx="23917">
                  <c:v>773.59612217404992</c:v>
                </c:pt>
                <c:pt idx="23918">
                  <c:v>972.16620840931921</c:v>
                </c:pt>
                <c:pt idx="23919">
                  <c:v>973.65335327468142</c:v>
                </c:pt>
                <c:pt idx="23920">
                  <c:v>858.59952114295447</c:v>
                </c:pt>
                <c:pt idx="23921">
                  <c:v>674.32928626046555</c:v>
                </c:pt>
                <c:pt idx="23922">
                  <c:v>570.81891503038105</c:v>
                </c:pt>
                <c:pt idx="23923">
                  <c:v>720.9790785249711</c:v>
                </c:pt>
                <c:pt idx="23924">
                  <c:v>755.29570455773751</c:v>
                </c:pt>
                <c:pt idx="23925">
                  <c:v>853.06213194965608</c:v>
                </c:pt>
                <c:pt idx="23926">
                  <c:v>746.6194997983481</c:v>
                </c:pt>
                <c:pt idx="23927">
                  <c:v>700.3683801625051</c:v>
                </c:pt>
                <c:pt idx="23928">
                  <c:v>726.43644929473226</c:v>
                </c:pt>
                <c:pt idx="23929">
                  <c:v>965.37439178095065</c:v>
                </c:pt>
                <c:pt idx="23930">
                  <c:v>1029.8863089278577</c:v>
                </c:pt>
                <c:pt idx="23931">
                  <c:v>1084.5264899414549</c:v>
                </c:pt>
                <c:pt idx="23932">
                  <c:v>974.78377199659303</c:v>
                </c:pt>
                <c:pt idx="23933">
                  <c:v>784.14852778588522</c:v>
                </c:pt>
                <c:pt idx="23934">
                  <c:v>803.91908708537153</c:v>
                </c:pt>
                <c:pt idx="23935">
                  <c:v>733.29718430376499</c:v>
                </c:pt>
                <c:pt idx="23936">
                  <c:v>769.39296041351452</c:v>
                </c:pt>
                <c:pt idx="23937">
                  <c:v>676.82084358777138</c:v>
                </c:pt>
                <c:pt idx="23938">
                  <c:v>624.13031315097146</c:v>
                </c:pt>
                <c:pt idx="23939">
                  <c:v>681.32745172936859</c:v>
                </c:pt>
                <c:pt idx="23940">
                  <c:v>670.78278864632807</c:v>
                </c:pt>
                <c:pt idx="23941">
                  <c:v>734.89211466807205</c:v>
                </c:pt>
                <c:pt idx="23942">
                  <c:v>887.74612637835526</c:v>
                </c:pt>
                <c:pt idx="23943">
                  <c:v>842.12424900428994</c:v>
                </c:pt>
                <c:pt idx="23944">
                  <c:v>690.46093430188466</c:v>
                </c:pt>
                <c:pt idx="23945">
                  <c:v>644.67662890080896</c:v>
                </c:pt>
                <c:pt idx="23946">
                  <c:v>636.97500429569038</c:v>
                </c:pt>
                <c:pt idx="23947">
                  <c:v>632.96381459031295</c:v>
                </c:pt>
                <c:pt idx="23948">
                  <c:v>768.65391451941252</c:v>
                </c:pt>
                <c:pt idx="23949">
                  <c:v>801.53855759977841</c:v>
                </c:pt>
                <c:pt idx="23950">
                  <c:v>867.86355021428494</c:v>
                </c:pt>
                <c:pt idx="23951">
                  <c:v>934.96292148762495</c:v>
                </c:pt>
                <c:pt idx="23952">
                  <c:v>1085.8762969348695</c:v>
                </c:pt>
                <c:pt idx="23953">
                  <c:v>1078.1645605514482</c:v>
                </c:pt>
                <c:pt idx="23954">
                  <c:v>932.63793021210552</c:v>
                </c:pt>
                <c:pt idx="23955">
                  <c:v>965.44952870738655</c:v>
                </c:pt>
                <c:pt idx="23956">
                  <c:v>968.74796959891103</c:v>
                </c:pt>
                <c:pt idx="23957">
                  <c:v>875.39126153269785</c:v>
                </c:pt>
                <c:pt idx="23958">
                  <c:v>935.73939102298448</c:v>
                </c:pt>
                <c:pt idx="23959">
                  <c:v>907.98367904482598</c:v>
                </c:pt>
                <c:pt idx="23960">
                  <c:v>818.85027386163551</c:v>
                </c:pt>
                <c:pt idx="23961">
                  <c:v>866.54432281511401</c:v>
                </c:pt>
                <c:pt idx="23962">
                  <c:v>775.37993489514588</c:v>
                </c:pt>
                <c:pt idx="23963">
                  <c:v>748.62103829047942</c:v>
                </c:pt>
                <c:pt idx="23964">
                  <c:v>759.75189669119152</c:v>
                </c:pt>
                <c:pt idx="23965">
                  <c:v>664.23582744995906</c:v>
                </c:pt>
                <c:pt idx="23966">
                  <c:v>635.18562334907494</c:v>
                </c:pt>
                <c:pt idx="23967">
                  <c:v>587.78774120307867</c:v>
                </c:pt>
                <c:pt idx="23968">
                  <c:v>576.55431674527824</c:v>
                </c:pt>
                <c:pt idx="23969">
                  <c:v>725.47475910170613</c:v>
                </c:pt>
                <c:pt idx="23970">
                  <c:v>757.71041771668797</c:v>
                </c:pt>
                <c:pt idx="23971">
                  <c:v>635.46262395141093</c:v>
                </c:pt>
                <c:pt idx="23972">
                  <c:v>804.04627122352508</c:v>
                </c:pt>
                <c:pt idx="23973">
                  <c:v>897.41813779489587</c:v>
                </c:pt>
                <c:pt idx="23974">
                  <c:v>845.43559067498666</c:v>
                </c:pt>
                <c:pt idx="23975">
                  <c:v>837.03280249602994</c:v>
                </c:pt>
                <c:pt idx="23976">
                  <c:v>677.03681774323559</c:v>
                </c:pt>
                <c:pt idx="23977">
                  <c:v>716.0027993185613</c:v>
                </c:pt>
                <c:pt idx="23978">
                  <c:v>758.41231055733556</c:v>
                </c:pt>
                <c:pt idx="23979">
                  <c:v>797.67901966065858</c:v>
                </c:pt>
                <c:pt idx="23980">
                  <c:v>751.97012478650538</c:v>
                </c:pt>
                <c:pt idx="23981">
                  <c:v>726.77815570979999</c:v>
                </c:pt>
                <c:pt idx="23982">
                  <c:v>606.66618659078313</c:v>
                </c:pt>
                <c:pt idx="23983">
                  <c:v>574.90547170979801</c:v>
                </c:pt>
                <c:pt idx="23984">
                  <c:v>530.90683485193154</c:v>
                </c:pt>
                <c:pt idx="23985">
                  <c:v>465.31019767014698</c:v>
                </c:pt>
                <c:pt idx="23986">
                  <c:v>422.3923744637849</c:v>
                </c:pt>
                <c:pt idx="23987">
                  <c:v>492.55911313632294</c:v>
                </c:pt>
                <c:pt idx="23988">
                  <c:v>612.49545995616302</c:v>
                </c:pt>
                <c:pt idx="23989">
                  <c:v>546.79921604936953</c:v>
                </c:pt>
                <c:pt idx="23990">
                  <c:v>539.71089239564731</c:v>
                </c:pt>
                <c:pt idx="23991">
                  <c:v>561.12713201018937</c:v>
                </c:pt>
                <c:pt idx="23992">
                  <c:v>594.08696252356447</c:v>
                </c:pt>
                <c:pt idx="23993">
                  <c:v>636.19582796863995</c:v>
                </c:pt>
                <c:pt idx="23994">
                  <c:v>526.49267189933335</c:v>
                </c:pt>
                <c:pt idx="23995">
                  <c:v>533.85548517670543</c:v>
                </c:pt>
                <c:pt idx="23996">
                  <c:v>657.84311485636897</c:v>
                </c:pt>
                <c:pt idx="23997">
                  <c:v>666.15811424239644</c:v>
                </c:pt>
                <c:pt idx="23998">
                  <c:v>563.015173456203</c:v>
                </c:pt>
                <c:pt idx="23999">
                  <c:v>499.8606882594396</c:v>
                </c:pt>
                <c:pt idx="24000">
                  <c:v>468.03119530319702</c:v>
                </c:pt>
                <c:pt idx="24001">
                  <c:v>489.05040466227246</c:v>
                </c:pt>
                <c:pt idx="24002">
                  <c:v>446.56874580804651</c:v>
                </c:pt>
                <c:pt idx="24003">
                  <c:v>430.32455655318699</c:v>
                </c:pt>
                <c:pt idx="24004">
                  <c:v>581.7609300684619</c:v>
                </c:pt>
                <c:pt idx="24005">
                  <c:v>575.05153447384566</c:v>
                </c:pt>
                <c:pt idx="24006">
                  <c:v>602.17955093067962</c:v>
                </c:pt>
                <c:pt idx="24007">
                  <c:v>536.71500769650345</c:v>
                </c:pt>
                <c:pt idx="24008">
                  <c:v>521.67422579295783</c:v>
                </c:pt>
                <c:pt idx="24009">
                  <c:v>613.83642729231838</c:v>
                </c:pt>
                <c:pt idx="24010">
                  <c:v>706.9361675003845</c:v>
                </c:pt>
                <c:pt idx="24011">
                  <c:v>700.48102097244691</c:v>
                </c:pt>
                <c:pt idx="24012">
                  <c:v>758.19053997920992</c:v>
                </c:pt>
                <c:pt idx="24013">
                  <c:v>832.28481241477652</c:v>
                </c:pt>
                <c:pt idx="24014">
                  <c:v>775.05246823603534</c:v>
                </c:pt>
                <c:pt idx="24015">
                  <c:v>729.6391392483481</c:v>
                </c:pt>
                <c:pt idx="24016">
                  <c:v>797.8868124071131</c:v>
                </c:pt>
                <c:pt idx="24017">
                  <c:v>934.63125769835131</c:v>
                </c:pt>
                <c:pt idx="24018">
                  <c:v>1213.7590942190477</c:v>
                </c:pt>
                <c:pt idx="24019">
                  <c:v>1660.2965985372616</c:v>
                </c:pt>
                <c:pt idx="24020">
                  <c:v>1967.4222815659673</c:v>
                </c:pt>
                <c:pt idx="24021">
                  <c:v>1996.3994367953087</c:v>
                </c:pt>
                <c:pt idx="24022">
                  <c:v>1355.4276113356232</c:v>
                </c:pt>
                <c:pt idx="24023">
                  <c:v>847.99297905142339</c:v>
                </c:pt>
                <c:pt idx="24024">
                  <c:v>705.93961227660259</c:v>
                </c:pt>
                <c:pt idx="24025">
                  <c:v>893.71137005650507</c:v>
                </c:pt>
                <c:pt idx="24026">
                  <c:v>838.05271544664265</c:v>
                </c:pt>
                <c:pt idx="24027">
                  <c:v>803.7462636699521</c:v>
                </c:pt>
                <c:pt idx="24028">
                  <c:v>797.24486225530643</c:v>
                </c:pt>
                <c:pt idx="24029">
                  <c:v>678.06890608115145</c:v>
                </c:pt>
                <c:pt idx="24030">
                  <c:v>565.73375107833488</c:v>
                </c:pt>
                <c:pt idx="24031">
                  <c:v>476.39641051175204</c:v>
                </c:pt>
                <c:pt idx="24032">
                  <c:v>476.982810119845</c:v>
                </c:pt>
                <c:pt idx="24033">
                  <c:v>418.17892638671509</c:v>
                </c:pt>
                <c:pt idx="24034">
                  <c:v>444.16562015598663</c:v>
                </c:pt>
                <c:pt idx="24035">
                  <c:v>423.02876242432649</c:v>
                </c:pt>
                <c:pt idx="24036">
                  <c:v>414.85162251960844</c:v>
                </c:pt>
                <c:pt idx="24037">
                  <c:v>497.56211523089769</c:v>
                </c:pt>
                <c:pt idx="24038">
                  <c:v>551.62345260754205</c:v>
                </c:pt>
                <c:pt idx="24039">
                  <c:v>646.74067372633158</c:v>
                </c:pt>
                <c:pt idx="24040">
                  <c:v>662.80215028197495</c:v>
                </c:pt>
                <c:pt idx="24041">
                  <c:v>754.29820961838152</c:v>
                </c:pt>
                <c:pt idx="24042">
                  <c:v>617.09214363199351</c:v>
                </c:pt>
                <c:pt idx="24043">
                  <c:v>649.06607592140256</c:v>
                </c:pt>
                <c:pt idx="24044">
                  <c:v>563.64696052691647</c:v>
                </c:pt>
                <c:pt idx="24045">
                  <c:v>526.41265869596339</c:v>
                </c:pt>
                <c:pt idx="24046">
                  <c:v>584.34031906762914</c:v>
                </c:pt>
                <c:pt idx="24047">
                  <c:v>542.47213003252205</c:v>
                </c:pt>
                <c:pt idx="24048">
                  <c:v>625.64406278212402</c:v>
                </c:pt>
                <c:pt idx="24049">
                  <c:v>603.21516720671752</c:v>
                </c:pt>
                <c:pt idx="24050">
                  <c:v>578.71864986209005</c:v>
                </c:pt>
                <c:pt idx="24051">
                  <c:v>676.72421044943258</c:v>
                </c:pt>
                <c:pt idx="24052">
                  <c:v>1021.738020620666</c:v>
                </c:pt>
                <c:pt idx="24053">
                  <c:v>1259.4585002136628</c:v>
                </c:pt>
                <c:pt idx="24054">
                  <c:v>1038.5098788486359</c:v>
                </c:pt>
                <c:pt idx="24055">
                  <c:v>1096.6406344618481</c:v>
                </c:pt>
                <c:pt idx="24056">
                  <c:v>1340.4943780489039</c:v>
                </c:pt>
                <c:pt idx="24057">
                  <c:v>1238.6615510680726</c:v>
                </c:pt>
                <c:pt idx="24058">
                  <c:v>1037.043924767107</c:v>
                </c:pt>
                <c:pt idx="24059">
                  <c:v>950.02803615450807</c:v>
                </c:pt>
                <c:pt idx="24060">
                  <c:v>1024.7306326986395</c:v>
                </c:pt>
                <c:pt idx="24061">
                  <c:v>856.90899562055677</c:v>
                </c:pt>
                <c:pt idx="24062">
                  <c:v>620.17790919361801</c:v>
                </c:pt>
                <c:pt idx="24063">
                  <c:v>530.40682121557506</c:v>
                </c:pt>
                <c:pt idx="24064">
                  <c:v>499.06052788435602</c:v>
                </c:pt>
                <c:pt idx="24065">
                  <c:v>540.95309665404761</c:v>
                </c:pt>
                <c:pt idx="24066">
                  <c:v>663.34162875392053</c:v>
                </c:pt>
                <c:pt idx="24067">
                  <c:v>699.64671216058991</c:v>
                </c:pt>
                <c:pt idx="24068">
                  <c:v>771.16794658757885</c:v>
                </c:pt>
                <c:pt idx="24069">
                  <c:v>883.32345161570697</c:v>
                </c:pt>
                <c:pt idx="24070">
                  <c:v>908.11249682256278</c:v>
                </c:pt>
                <c:pt idx="24071">
                  <c:v>991.26937429297482</c:v>
                </c:pt>
                <c:pt idx="24072">
                  <c:v>1033.4779704911582</c:v>
                </c:pt>
                <c:pt idx="24073">
                  <c:v>900.68501768175452</c:v>
                </c:pt>
                <c:pt idx="24074">
                  <c:v>769.24333950881351</c:v>
                </c:pt>
                <c:pt idx="24075">
                  <c:v>776.79152616946942</c:v>
                </c:pt>
                <c:pt idx="24076">
                  <c:v>666.70469339627607</c:v>
                </c:pt>
                <c:pt idx="24077">
                  <c:v>670.37677078584306</c:v>
                </c:pt>
                <c:pt idx="24078">
                  <c:v>556.60053760693643</c:v>
                </c:pt>
                <c:pt idx="24079">
                  <c:v>561.96309888297037</c:v>
                </c:pt>
                <c:pt idx="24080">
                  <c:v>788.56758612016961</c:v>
                </c:pt>
                <c:pt idx="24081">
                  <c:v>787.22318763279156</c:v>
                </c:pt>
                <c:pt idx="24082">
                  <c:v>620.55268143135049</c:v>
                </c:pt>
                <c:pt idx="24083">
                  <c:v>691.83792580641182</c:v>
                </c:pt>
                <c:pt idx="24084">
                  <c:v>938.68872895319544</c:v>
                </c:pt>
                <c:pt idx="24085">
                  <c:v>1104.7498562993419</c:v>
                </c:pt>
                <c:pt idx="24086">
                  <c:v>1299.0895708958506</c:v>
                </c:pt>
                <c:pt idx="24087">
                  <c:v>1497.6801391208751</c:v>
                </c:pt>
                <c:pt idx="24088">
                  <c:v>1417.2969674660153</c:v>
                </c:pt>
                <c:pt idx="24089">
                  <c:v>1093.6305915370735</c:v>
                </c:pt>
                <c:pt idx="24090">
                  <c:v>746.0798334664014</c:v>
                </c:pt>
                <c:pt idx="24091">
                  <c:v>673.79710695112487</c:v>
                </c:pt>
                <c:pt idx="24092">
                  <c:v>677.01136655166488</c:v>
                </c:pt>
                <c:pt idx="24093">
                  <c:v>577.38875026989103</c:v>
                </c:pt>
                <c:pt idx="24094">
                  <c:v>514.1898426083759</c:v>
                </c:pt>
                <c:pt idx="24095">
                  <c:v>594.45360441272805</c:v>
                </c:pt>
                <c:pt idx="24096">
                  <c:v>755.5551758223105</c:v>
                </c:pt>
                <c:pt idx="24097">
                  <c:v>861.05901709753766</c:v>
                </c:pt>
                <c:pt idx="24098">
                  <c:v>944.06548396771905</c:v>
                </c:pt>
                <c:pt idx="24099">
                  <c:v>1169.8546328151097</c:v>
                </c:pt>
                <c:pt idx="24100">
                  <c:v>1285.2825211989195</c:v>
                </c:pt>
                <c:pt idx="24101">
                  <c:v>973.92045299870131</c:v>
                </c:pt>
                <c:pt idx="24102">
                  <c:v>832.57143488465351</c:v>
                </c:pt>
                <c:pt idx="24103">
                  <c:v>868.002769096468</c:v>
                </c:pt>
                <c:pt idx="24104">
                  <c:v>996.72906163880066</c:v>
                </c:pt>
                <c:pt idx="24105">
                  <c:v>1026.8782479532279</c:v>
                </c:pt>
                <c:pt idx="24106">
                  <c:v>1176.7725353587805</c:v>
                </c:pt>
                <c:pt idx="24107">
                  <c:v>1292.0911608480496</c:v>
                </c:pt>
                <c:pt idx="24108">
                  <c:v>1164.7217332150424</c:v>
                </c:pt>
                <c:pt idx="24109">
                  <c:v>1195.0186676514156</c:v>
                </c:pt>
                <c:pt idx="24110">
                  <c:v>1488.4444688682547</c:v>
                </c:pt>
                <c:pt idx="24111">
                  <c:v>1794.4339640033984</c:v>
                </c:pt>
                <c:pt idx="24112">
                  <c:v>2268.502803330698</c:v>
                </c:pt>
                <c:pt idx="24113">
                  <c:v>2534.6281876615567</c:v>
                </c:pt>
                <c:pt idx="24114">
                  <c:v>2233.5267726251282</c:v>
                </c:pt>
                <c:pt idx="24115">
                  <c:v>1672.0941114196871</c:v>
                </c:pt>
                <c:pt idx="24116">
                  <c:v>1688.150143058876</c:v>
                </c:pt>
                <c:pt idx="24117">
                  <c:v>1627.2932293850647</c:v>
                </c:pt>
                <c:pt idx="24118">
                  <c:v>1416.0125567561497</c:v>
                </c:pt>
                <c:pt idx="24119">
                  <c:v>1272.3244096944852</c:v>
                </c:pt>
                <c:pt idx="24120">
                  <c:v>1223.2709790347333</c:v>
                </c:pt>
                <c:pt idx="24121">
                  <c:v>1295.7632567920678</c:v>
                </c:pt>
                <c:pt idx="24122">
                  <c:v>1494.4581928209327</c:v>
                </c:pt>
                <c:pt idx="24123">
                  <c:v>1733.3752840221623</c:v>
                </c:pt>
                <c:pt idx="24124">
                  <c:v>1688.594884852108</c:v>
                </c:pt>
                <c:pt idx="24125">
                  <c:v>1356.9720473196171</c:v>
                </c:pt>
                <c:pt idx="24126">
                  <c:v>1189.7527989890989</c:v>
                </c:pt>
                <c:pt idx="24127">
                  <c:v>1008.7139502872299</c:v>
                </c:pt>
                <c:pt idx="24128">
                  <c:v>882.0215058712331</c:v>
                </c:pt>
                <c:pt idx="24129">
                  <c:v>828.05380832512242</c:v>
                </c:pt>
                <c:pt idx="24130">
                  <c:v>810.08279996730187</c:v>
                </c:pt>
                <c:pt idx="24131">
                  <c:v>677.06635465391332</c:v>
                </c:pt>
                <c:pt idx="24132">
                  <c:v>724.35105430465251</c:v>
                </c:pt>
                <c:pt idx="24133">
                  <c:v>679.35164592649312</c:v>
                </c:pt>
                <c:pt idx="24134">
                  <c:v>616.63759087178494</c:v>
                </c:pt>
                <c:pt idx="24135">
                  <c:v>595.42894056128603</c:v>
                </c:pt>
                <c:pt idx="24136">
                  <c:v>521.67750984664042</c:v>
                </c:pt>
                <c:pt idx="24137">
                  <c:v>552.58046884488544</c:v>
                </c:pt>
                <c:pt idx="24138">
                  <c:v>591.27886110678855</c:v>
                </c:pt>
                <c:pt idx="24139">
                  <c:v>511.68947171752041</c:v>
                </c:pt>
                <c:pt idx="24140">
                  <c:v>466.2597556132165</c:v>
                </c:pt>
                <c:pt idx="24141">
                  <c:v>501.60850717224804</c:v>
                </c:pt>
                <c:pt idx="24142">
                  <c:v>664.44242843989161</c:v>
                </c:pt>
                <c:pt idx="24143">
                  <c:v>663.16802531874941</c:v>
                </c:pt>
                <c:pt idx="24144">
                  <c:v>648.24329857103589</c:v>
                </c:pt>
                <c:pt idx="24145">
                  <c:v>744.72479639753249</c:v>
                </c:pt>
                <c:pt idx="24146">
                  <c:v>833.32171075052827</c:v>
                </c:pt>
                <c:pt idx="24147">
                  <c:v>884.95832114751943</c:v>
                </c:pt>
                <c:pt idx="24148">
                  <c:v>813.28006963290545</c:v>
                </c:pt>
                <c:pt idx="24149">
                  <c:v>733.45906352307998</c:v>
                </c:pt>
                <c:pt idx="24150">
                  <c:v>768.27281791413111</c:v>
                </c:pt>
                <c:pt idx="24151">
                  <c:v>862.77764121217638</c:v>
                </c:pt>
                <c:pt idx="24152">
                  <c:v>941.47335918615522</c:v>
                </c:pt>
                <c:pt idx="24153">
                  <c:v>1024.0989402622349</c:v>
                </c:pt>
                <c:pt idx="24154">
                  <c:v>1014.7353896538121</c:v>
                </c:pt>
                <c:pt idx="24155">
                  <c:v>813.58053334555359</c:v>
                </c:pt>
                <c:pt idx="24156">
                  <c:v>589.12976762510289</c:v>
                </c:pt>
                <c:pt idx="24157">
                  <c:v>667.42196035521215</c:v>
                </c:pt>
                <c:pt idx="24158">
                  <c:v>715.75618581809306</c:v>
                </c:pt>
                <c:pt idx="24159">
                  <c:v>751.1359802921221</c:v>
                </c:pt>
                <c:pt idx="24160">
                  <c:v>700.62240381752667</c:v>
                </c:pt>
                <c:pt idx="24161">
                  <c:v>699.52322670728267</c:v>
                </c:pt>
                <c:pt idx="24162">
                  <c:v>617.51000922897208</c:v>
                </c:pt>
                <c:pt idx="24163">
                  <c:v>602.81706587319286</c:v>
                </c:pt>
                <c:pt idx="24164">
                  <c:v>677.08652694654847</c:v>
                </c:pt>
                <c:pt idx="24165">
                  <c:v>706.26126524221252</c:v>
                </c:pt>
                <c:pt idx="24166">
                  <c:v>869.00902316563008</c:v>
                </c:pt>
                <c:pt idx="24167">
                  <c:v>966.87758363744138</c:v>
                </c:pt>
                <c:pt idx="24168">
                  <c:v>941.32542237583345</c:v>
                </c:pt>
                <c:pt idx="24169">
                  <c:v>947.03361109588059</c:v>
                </c:pt>
                <c:pt idx="24170">
                  <c:v>971.84122012560204</c:v>
                </c:pt>
                <c:pt idx="24171">
                  <c:v>911.73255980813008</c:v>
                </c:pt>
                <c:pt idx="24172">
                  <c:v>887.38973742716701</c:v>
                </c:pt>
                <c:pt idx="24173">
                  <c:v>918.738994124756</c:v>
                </c:pt>
                <c:pt idx="24174">
                  <c:v>832.87379992228102</c:v>
                </c:pt>
                <c:pt idx="24175">
                  <c:v>783.77906121473791</c:v>
                </c:pt>
                <c:pt idx="24176">
                  <c:v>697.34194326428201</c:v>
                </c:pt>
                <c:pt idx="24177">
                  <c:v>607.28230566012701</c:v>
                </c:pt>
                <c:pt idx="24178">
                  <c:v>677.53068234828947</c:v>
                </c:pt>
                <c:pt idx="24179">
                  <c:v>650.36183270090373</c:v>
                </c:pt>
                <c:pt idx="24180">
                  <c:v>690.66439900915839</c:v>
                </c:pt>
                <c:pt idx="24181">
                  <c:v>834.28371393183647</c:v>
                </c:pt>
                <c:pt idx="24182">
                  <c:v>1196.6655249395005</c:v>
                </c:pt>
                <c:pt idx="24183">
                  <c:v>1770.7400839685317</c:v>
                </c:pt>
                <c:pt idx="24184">
                  <c:v>2346.5568191233801</c:v>
                </c:pt>
                <c:pt idx="24185">
                  <c:v>2539.1700307250053</c:v>
                </c:pt>
                <c:pt idx="24186">
                  <c:v>2484.5017849190508</c:v>
                </c:pt>
                <c:pt idx="24187">
                  <c:v>1940.3544827396515</c:v>
                </c:pt>
                <c:pt idx="24188">
                  <c:v>1466.8895935807473</c:v>
                </c:pt>
                <c:pt idx="24189">
                  <c:v>1107.8463728635397</c:v>
                </c:pt>
                <c:pt idx="24190">
                  <c:v>1014.2088223455827</c:v>
                </c:pt>
                <c:pt idx="24191">
                  <c:v>992.1889546879886</c:v>
                </c:pt>
                <c:pt idx="24192">
                  <c:v>923.15702478300432</c:v>
                </c:pt>
                <c:pt idx="24193">
                  <c:v>890.79380780592487</c:v>
                </c:pt>
                <c:pt idx="24194">
                  <c:v>941.38275031549222</c:v>
                </c:pt>
                <c:pt idx="24195">
                  <c:v>936.14681994196019</c:v>
                </c:pt>
                <c:pt idx="24196">
                  <c:v>830.31766984834394</c:v>
                </c:pt>
                <c:pt idx="24197">
                  <c:v>878.40054624406889</c:v>
                </c:pt>
                <c:pt idx="24198">
                  <c:v>1100.4410721444985</c:v>
                </c:pt>
                <c:pt idx="24199">
                  <c:v>1271.014286083448</c:v>
                </c:pt>
                <c:pt idx="24200">
                  <c:v>1227.9915103130536</c:v>
                </c:pt>
                <c:pt idx="24201">
                  <c:v>1270.8062170255714</c:v>
                </c:pt>
                <c:pt idx="24202">
                  <c:v>1556.5145697262367</c:v>
                </c:pt>
                <c:pt idx="24203">
                  <c:v>1649.9972276553331</c:v>
                </c:pt>
                <c:pt idx="24204">
                  <c:v>1206.3011019514176</c:v>
                </c:pt>
                <c:pt idx="24205">
                  <c:v>852.14037891213559</c:v>
                </c:pt>
                <c:pt idx="24206">
                  <c:v>727.2968481957264</c:v>
                </c:pt>
                <c:pt idx="24207">
                  <c:v>643.33058496331091</c:v>
                </c:pt>
                <c:pt idx="24208">
                  <c:v>731.37702123573695</c:v>
                </c:pt>
                <c:pt idx="24209">
                  <c:v>780.73466345969302</c:v>
                </c:pt>
                <c:pt idx="24210">
                  <c:v>809.91254730810988</c:v>
                </c:pt>
                <c:pt idx="24211">
                  <c:v>951.99789434844638</c:v>
                </c:pt>
                <c:pt idx="24212">
                  <c:v>1042.0670797540938</c:v>
                </c:pt>
                <c:pt idx="24213">
                  <c:v>972.7651427782364</c:v>
                </c:pt>
                <c:pt idx="24214">
                  <c:v>774.90137288010351</c:v>
                </c:pt>
                <c:pt idx="24215">
                  <c:v>712.85182975509656</c:v>
                </c:pt>
                <c:pt idx="24216">
                  <c:v>726.19752656055061</c:v>
                </c:pt>
                <c:pt idx="24217">
                  <c:v>529.33180273481207</c:v>
                </c:pt>
                <c:pt idx="24218">
                  <c:v>533.07723451370259</c:v>
                </c:pt>
                <c:pt idx="24219">
                  <c:v>614.13702177341338</c:v>
                </c:pt>
                <c:pt idx="24220">
                  <c:v>741.33411118279798</c:v>
                </c:pt>
                <c:pt idx="24221">
                  <c:v>895.28436722467109</c:v>
                </c:pt>
                <c:pt idx="24222">
                  <c:v>847.16667492114061</c:v>
                </c:pt>
                <c:pt idx="24223">
                  <c:v>743.29091081959155</c:v>
                </c:pt>
                <c:pt idx="24224">
                  <c:v>785.11796364264592</c:v>
                </c:pt>
                <c:pt idx="24225">
                  <c:v>796.29296923082006</c:v>
                </c:pt>
                <c:pt idx="24226">
                  <c:v>742.55033708357553</c:v>
                </c:pt>
                <c:pt idx="24227">
                  <c:v>781.49039394726833</c:v>
                </c:pt>
                <c:pt idx="24228">
                  <c:v>613.42892016231758</c:v>
                </c:pt>
                <c:pt idx="24229">
                  <c:v>625.57932997769956</c:v>
                </c:pt>
                <c:pt idx="24230">
                  <c:v>674.656919524008</c:v>
                </c:pt>
                <c:pt idx="24231">
                  <c:v>674.98563412384465</c:v>
                </c:pt>
                <c:pt idx="24232">
                  <c:v>682.85095062277105</c:v>
                </c:pt>
                <c:pt idx="24233">
                  <c:v>648.35810912150805</c:v>
                </c:pt>
                <c:pt idx="24234">
                  <c:v>720.03784003794101</c:v>
                </c:pt>
                <c:pt idx="24235">
                  <c:v>697.59458010229048</c:v>
                </c:pt>
                <c:pt idx="24236">
                  <c:v>729.89741053785451</c:v>
                </c:pt>
                <c:pt idx="24237">
                  <c:v>637.76631804243243</c:v>
                </c:pt>
                <c:pt idx="24238">
                  <c:v>530.28385144493598</c:v>
                </c:pt>
                <c:pt idx="24239">
                  <c:v>615.73235253660005</c:v>
                </c:pt>
                <c:pt idx="24240">
                  <c:v>800.65960219200338</c:v>
                </c:pt>
                <c:pt idx="24241">
                  <c:v>833.40312747849862</c:v>
                </c:pt>
                <c:pt idx="24242">
                  <c:v>724.91827977915534</c:v>
                </c:pt>
                <c:pt idx="24243">
                  <c:v>718.24685676739148</c:v>
                </c:pt>
                <c:pt idx="24244">
                  <c:v>756.25441534807908</c:v>
                </c:pt>
                <c:pt idx="24245">
                  <c:v>790.35859703627352</c:v>
                </c:pt>
                <c:pt idx="24246">
                  <c:v>850.59761766001645</c:v>
                </c:pt>
                <c:pt idx="24247">
                  <c:v>835.22863248052658</c:v>
                </c:pt>
                <c:pt idx="24248">
                  <c:v>766.75567879938001</c:v>
                </c:pt>
                <c:pt idx="24249">
                  <c:v>763.34286702045688</c:v>
                </c:pt>
                <c:pt idx="24250">
                  <c:v>712.79621920846114</c:v>
                </c:pt>
                <c:pt idx="24251">
                  <c:v>682.139318583972</c:v>
                </c:pt>
                <c:pt idx="24252">
                  <c:v>766.49240692188846</c:v>
                </c:pt>
                <c:pt idx="24253">
                  <c:v>750.74976740312206</c:v>
                </c:pt>
                <c:pt idx="24254">
                  <c:v>871.4504088820479</c:v>
                </c:pt>
                <c:pt idx="24255">
                  <c:v>819.85641346602608</c:v>
                </c:pt>
                <c:pt idx="24256">
                  <c:v>962.12937856701865</c:v>
                </c:pt>
                <c:pt idx="24257">
                  <c:v>954.44143324242509</c:v>
                </c:pt>
                <c:pt idx="24258">
                  <c:v>1000.1174369227396</c:v>
                </c:pt>
                <c:pt idx="24259">
                  <c:v>1038.5538459460763</c:v>
                </c:pt>
                <c:pt idx="24260">
                  <c:v>1103.0375892015124</c:v>
                </c:pt>
                <c:pt idx="24261">
                  <c:v>984.72509194639099</c:v>
                </c:pt>
                <c:pt idx="24262">
                  <c:v>1043.130962221207</c:v>
                </c:pt>
                <c:pt idx="24263">
                  <c:v>1102.9131738811475</c:v>
                </c:pt>
                <c:pt idx="24264">
                  <c:v>1137.1398762042043</c:v>
                </c:pt>
                <c:pt idx="24265">
                  <c:v>1195.9930590365107</c:v>
                </c:pt>
                <c:pt idx="24266">
                  <c:v>1095.5883437211523</c:v>
                </c:pt>
                <c:pt idx="24267">
                  <c:v>1203.5944842458521</c:v>
                </c:pt>
                <c:pt idx="24268">
                  <c:v>1384.3614517002359</c:v>
                </c:pt>
                <c:pt idx="24269">
                  <c:v>1306.1985496997695</c:v>
                </c:pt>
                <c:pt idx="24270">
                  <c:v>1150.4975712017954</c:v>
                </c:pt>
                <c:pt idx="24271">
                  <c:v>1083.7376954356932</c:v>
                </c:pt>
                <c:pt idx="24272">
                  <c:v>976.80768977718003</c:v>
                </c:pt>
                <c:pt idx="24273">
                  <c:v>944.43534170248256</c:v>
                </c:pt>
                <c:pt idx="24274">
                  <c:v>981.75769740702128</c:v>
                </c:pt>
                <c:pt idx="24275">
                  <c:v>947.18421470353246</c:v>
                </c:pt>
                <c:pt idx="24276">
                  <c:v>915.20565554753591</c:v>
                </c:pt>
                <c:pt idx="24277">
                  <c:v>992.93467506199613</c:v>
                </c:pt>
                <c:pt idx="24278">
                  <c:v>1109.0358588802487</c:v>
                </c:pt>
                <c:pt idx="24279">
                  <c:v>1409.1837848841683</c:v>
                </c:pt>
                <c:pt idx="24280">
                  <c:v>1636.0649916071966</c:v>
                </c:pt>
                <c:pt idx="24281">
                  <c:v>1359.6527500446848</c:v>
                </c:pt>
                <c:pt idx="24282">
                  <c:v>1210.9516040877386</c:v>
                </c:pt>
                <c:pt idx="24283">
                  <c:v>1312.1264966935169</c:v>
                </c:pt>
                <c:pt idx="24284">
                  <c:v>1219.5077408836137</c:v>
                </c:pt>
                <c:pt idx="24285">
                  <c:v>1205.4257526352262</c:v>
                </c:pt>
                <c:pt idx="24286">
                  <c:v>1306.1591721274906</c:v>
                </c:pt>
                <c:pt idx="24287">
                  <c:v>1393.6004767934751</c:v>
                </c:pt>
                <c:pt idx="24288">
                  <c:v>1586.2692470845911</c:v>
                </c:pt>
                <c:pt idx="24289">
                  <c:v>1699.3735589250705</c:v>
                </c:pt>
                <c:pt idx="24290">
                  <c:v>1492.0833567185939</c:v>
                </c:pt>
                <c:pt idx="24291">
                  <c:v>1244.4144925851847</c:v>
                </c:pt>
                <c:pt idx="24292">
                  <c:v>1192.426745018374</c:v>
                </c:pt>
                <c:pt idx="24293">
                  <c:v>1060.7010850296408</c:v>
                </c:pt>
                <c:pt idx="24294">
                  <c:v>1037.427379806649</c:v>
                </c:pt>
                <c:pt idx="24295">
                  <c:v>1041.3051573826283</c:v>
                </c:pt>
                <c:pt idx="24296">
                  <c:v>945.5078507407876</c:v>
                </c:pt>
                <c:pt idx="24297">
                  <c:v>831.0248317880629</c:v>
                </c:pt>
                <c:pt idx="24298">
                  <c:v>759.68130531124802</c:v>
                </c:pt>
                <c:pt idx="24299">
                  <c:v>826.96625110727314</c:v>
                </c:pt>
                <c:pt idx="24300">
                  <c:v>838.64622072788211</c:v>
                </c:pt>
                <c:pt idx="24301">
                  <c:v>940.51787266929091</c:v>
                </c:pt>
                <c:pt idx="24302">
                  <c:v>1134.363478432211</c:v>
                </c:pt>
                <c:pt idx="24303">
                  <c:v>1017.9875341713152</c:v>
                </c:pt>
                <c:pt idx="24304">
                  <c:v>901.98474157014493</c:v>
                </c:pt>
                <c:pt idx="24305">
                  <c:v>1006.5074753122993</c:v>
                </c:pt>
                <c:pt idx="24306">
                  <c:v>1020.276309580541</c:v>
                </c:pt>
                <c:pt idx="24307">
                  <c:v>943.5023230285849</c:v>
                </c:pt>
                <c:pt idx="24308">
                  <c:v>871.84259940667289</c:v>
                </c:pt>
                <c:pt idx="24309">
                  <c:v>870.50895796282293</c:v>
                </c:pt>
                <c:pt idx="24310">
                  <c:v>769.82288286747792</c:v>
                </c:pt>
                <c:pt idx="24311">
                  <c:v>810.66680665437195</c:v>
                </c:pt>
                <c:pt idx="24312">
                  <c:v>956.7522757382327</c:v>
                </c:pt>
                <c:pt idx="24313">
                  <c:v>965.32433725965825</c:v>
                </c:pt>
                <c:pt idx="24314">
                  <c:v>996.13576418151229</c:v>
                </c:pt>
                <c:pt idx="24315">
                  <c:v>1113.3980009125571</c:v>
                </c:pt>
                <c:pt idx="24316">
                  <c:v>1206.6908291760342</c:v>
                </c:pt>
                <c:pt idx="24317">
                  <c:v>1044.317597052054</c:v>
                </c:pt>
                <c:pt idx="24318">
                  <c:v>1107.0733409305153</c:v>
                </c:pt>
                <c:pt idx="24319">
                  <c:v>1229.5156604769259</c:v>
                </c:pt>
                <c:pt idx="24320">
                  <c:v>1460.3006283679849</c:v>
                </c:pt>
                <c:pt idx="24321">
                  <c:v>1560.96413677858</c:v>
                </c:pt>
                <c:pt idx="24322">
                  <c:v>1434.4682693798068</c:v>
                </c:pt>
                <c:pt idx="24323">
                  <c:v>1388.6877735211967</c:v>
                </c:pt>
                <c:pt idx="24324">
                  <c:v>1447.2741006188003</c:v>
                </c:pt>
                <c:pt idx="24325">
                  <c:v>1281.0787480154327</c:v>
                </c:pt>
                <c:pt idx="24326">
                  <c:v>1255.3436377330765</c:v>
                </c:pt>
                <c:pt idx="24327">
                  <c:v>1275.870636486939</c:v>
                </c:pt>
                <c:pt idx="24328">
                  <c:v>1224.3228768211759</c:v>
                </c:pt>
                <c:pt idx="24329">
                  <c:v>1161.7277346637154</c:v>
                </c:pt>
                <c:pt idx="24330">
                  <c:v>1043.4680012183073</c:v>
                </c:pt>
                <c:pt idx="24331">
                  <c:v>1116.5756313666641</c:v>
                </c:pt>
                <c:pt idx="24332">
                  <c:v>1232.662222557437</c:v>
                </c:pt>
                <c:pt idx="24333">
                  <c:v>1420.4955130579842</c:v>
                </c:pt>
                <c:pt idx="24334">
                  <c:v>1527.9807623694728</c:v>
                </c:pt>
                <c:pt idx="24335">
                  <c:v>1563.2706665328685</c:v>
                </c:pt>
                <c:pt idx="24336">
                  <c:v>1687.961405871944</c:v>
                </c:pt>
                <c:pt idx="24337">
                  <c:v>1702.2600810698009</c:v>
                </c:pt>
                <c:pt idx="24338">
                  <c:v>1796.3160665405917</c:v>
                </c:pt>
                <c:pt idx="24339">
                  <c:v>2018.7533949684207</c:v>
                </c:pt>
                <c:pt idx="24340">
                  <c:v>2149.2663604717845</c:v>
                </c:pt>
                <c:pt idx="24341">
                  <c:v>2442.6961016848654</c:v>
                </c:pt>
                <c:pt idx="24342">
                  <c:v>2553.8619896938553</c:v>
                </c:pt>
                <c:pt idx="24343">
                  <c:v>2629.1319871049905</c:v>
                </c:pt>
                <c:pt idx="24344">
                  <c:v>3010.7268963595961</c:v>
                </c:pt>
                <c:pt idx="24345">
                  <c:v>3266.1181562274546</c:v>
                </c:pt>
                <c:pt idx="24346">
                  <c:v>3413.0273944620103</c:v>
                </c:pt>
                <c:pt idx="24347">
                  <c:v>3519.2379698601244</c:v>
                </c:pt>
                <c:pt idx="24348">
                  <c:v>3944.5312567864698</c:v>
                </c:pt>
                <c:pt idx="24349">
                  <c:v>4267.1951800495935</c:v>
                </c:pt>
                <c:pt idx="24350">
                  <c:v>4533.5042125641203</c:v>
                </c:pt>
                <c:pt idx="24351">
                  <c:v>5236.9417639011399</c:v>
                </c:pt>
                <c:pt idx="24352">
                  <c:v>5912.3039184416202</c:v>
                </c:pt>
                <c:pt idx="24353">
                  <c:v>6511.8435447805441</c:v>
                </c:pt>
                <c:pt idx="24354">
                  <c:v>7705.5762632117767</c:v>
                </c:pt>
                <c:pt idx="24355">
                  <c:v>9263.3146044785444</c:v>
                </c:pt>
                <c:pt idx="24356">
                  <c:v>11596.391689324229</c:v>
                </c:pt>
                <c:pt idx="24357">
                  <c:v>13593.776698528827</c:v>
                </c:pt>
                <c:pt idx="24358">
                  <c:v>15970.545174819246</c:v>
                </c:pt>
                <c:pt idx="24359">
                  <c:v>18861.908353954896</c:v>
                </c:pt>
                <c:pt idx="24360">
                  <c:v>22582.47378874955</c:v>
                </c:pt>
                <c:pt idx="24361">
                  <c:v>25298.285566674545</c:v>
                </c:pt>
                <c:pt idx="24362">
                  <c:v>25302.758913550497</c:v>
                </c:pt>
                <c:pt idx="24363">
                  <c:v>24127.789322968551</c:v>
                </c:pt>
                <c:pt idx="24364">
                  <c:v>22330.985768165949</c:v>
                </c:pt>
                <c:pt idx="24365">
                  <c:v>18522.49837214635</c:v>
                </c:pt>
                <c:pt idx="24366">
                  <c:v>16091.988034308262</c:v>
                </c:pt>
                <c:pt idx="24367">
                  <c:v>14541.829846862116</c:v>
                </c:pt>
                <c:pt idx="24368">
                  <c:v>12721.991682131924</c:v>
                </c:pt>
                <c:pt idx="24369">
                  <c:v>10317.436436357595</c:v>
                </c:pt>
                <c:pt idx="24370">
                  <c:v>8645.4066231803154</c:v>
                </c:pt>
                <c:pt idx="24371">
                  <c:v>7996.1128220316359</c:v>
                </c:pt>
                <c:pt idx="24372">
                  <c:v>7410.3834118297655</c:v>
                </c:pt>
                <c:pt idx="24373">
                  <c:v>7008.62874732811</c:v>
                </c:pt>
                <c:pt idx="24374">
                  <c:v>5865.2152904091254</c:v>
                </c:pt>
                <c:pt idx="24375">
                  <c:v>4978.3380679314241</c:v>
                </c:pt>
                <c:pt idx="24376">
                  <c:v>4328.1748920501504</c:v>
                </c:pt>
                <c:pt idx="24377">
                  <c:v>3943.7952767844349</c:v>
                </c:pt>
                <c:pt idx="24378">
                  <c:v>3403.5863837290149</c:v>
                </c:pt>
                <c:pt idx="24379">
                  <c:v>3196.7027738180245</c:v>
                </c:pt>
                <c:pt idx="24380">
                  <c:v>3211.8715501618949</c:v>
                </c:pt>
                <c:pt idx="24381">
                  <c:v>2841.0960548169951</c:v>
                </c:pt>
                <c:pt idx="24382">
                  <c:v>2571.0633186794553</c:v>
                </c:pt>
                <c:pt idx="24383">
                  <c:v>2397.3441639676007</c:v>
                </c:pt>
                <c:pt idx="24384">
                  <c:v>2350.5788874915897</c:v>
                </c:pt>
                <c:pt idx="24385">
                  <c:v>2137.2000320960451</c:v>
                </c:pt>
                <c:pt idx="24386">
                  <c:v>1839.9208940016802</c:v>
                </c:pt>
                <c:pt idx="24387">
                  <c:v>1642.391653103401</c:v>
                </c:pt>
                <c:pt idx="24388">
                  <c:v>1739.9700593132391</c:v>
                </c:pt>
                <c:pt idx="24389">
                  <c:v>1627.007016231116</c:v>
                </c:pt>
                <c:pt idx="24390">
                  <c:v>1419.2964905611527</c:v>
                </c:pt>
                <c:pt idx="24391">
                  <c:v>1378.2998174287695</c:v>
                </c:pt>
                <c:pt idx="24392">
                  <c:v>1427.0752892639096</c:v>
                </c:pt>
                <c:pt idx="24393">
                  <c:v>1340.8781355319545</c:v>
                </c:pt>
                <c:pt idx="24394">
                  <c:v>1365.894838566353</c:v>
                </c:pt>
                <c:pt idx="24395">
                  <c:v>1349.6520298166474</c:v>
                </c:pt>
                <c:pt idx="24396">
                  <c:v>1272.5248300933295</c:v>
                </c:pt>
                <c:pt idx="24397">
                  <c:v>1367.776480703084</c:v>
                </c:pt>
                <c:pt idx="24398">
                  <c:v>1726.4012297183203</c:v>
                </c:pt>
                <c:pt idx="24399">
                  <c:v>1901.8610437757052</c:v>
                </c:pt>
                <c:pt idx="24400">
                  <c:v>2428.285031788645</c:v>
                </c:pt>
                <c:pt idx="24401">
                  <c:v>2746.8346333178952</c:v>
                </c:pt>
                <c:pt idx="24402">
                  <c:v>2445.6002661660004</c:v>
                </c:pt>
                <c:pt idx="24403">
                  <c:v>1699.2447548877676</c:v>
                </c:pt>
                <c:pt idx="24404">
                  <c:v>1256.6995005660026</c:v>
                </c:pt>
                <c:pt idx="24405">
                  <c:v>1193.1606416612665</c:v>
                </c:pt>
                <c:pt idx="24406">
                  <c:v>1199.4789946398698</c:v>
                </c:pt>
                <c:pt idx="24407">
                  <c:v>1074.5661817547184</c:v>
                </c:pt>
                <c:pt idx="24408">
                  <c:v>936.47354557905533</c:v>
                </c:pt>
                <c:pt idx="24409">
                  <c:v>1019.4507960330729</c:v>
                </c:pt>
                <c:pt idx="24410">
                  <c:v>894.85826299275993</c:v>
                </c:pt>
                <c:pt idx="24411">
                  <c:v>882.78097858671697</c:v>
                </c:pt>
                <c:pt idx="24412">
                  <c:v>812.78081110265543</c:v>
                </c:pt>
                <c:pt idx="24413">
                  <c:v>837.70533241391331</c:v>
                </c:pt>
                <c:pt idx="24414">
                  <c:v>944.87676562206047</c:v>
                </c:pt>
                <c:pt idx="24415">
                  <c:v>1025.1108652897208</c:v>
                </c:pt>
                <c:pt idx="24416">
                  <c:v>903.27462660677247</c:v>
                </c:pt>
                <c:pt idx="24417">
                  <c:v>780.13261498981251</c:v>
                </c:pt>
                <c:pt idx="24418">
                  <c:v>910.77528292254442</c:v>
                </c:pt>
                <c:pt idx="24419">
                  <c:v>1123.3829002824004</c:v>
                </c:pt>
                <c:pt idx="24420">
                  <c:v>1088.0636579456204</c:v>
                </c:pt>
                <c:pt idx="24421">
                  <c:v>961.25953214745789</c:v>
                </c:pt>
                <c:pt idx="24422">
                  <c:v>962.27019733218367</c:v>
                </c:pt>
                <c:pt idx="24423">
                  <c:v>943.73705598306844</c:v>
                </c:pt>
                <c:pt idx="24424">
                  <c:v>872.05964941315051</c:v>
                </c:pt>
                <c:pt idx="24425">
                  <c:v>891.28206831955708</c:v>
                </c:pt>
                <c:pt idx="24426">
                  <c:v>764.63739869658468</c:v>
                </c:pt>
                <c:pt idx="24427">
                  <c:v>660.89739660585542</c:v>
                </c:pt>
                <c:pt idx="24428">
                  <c:v>779.93008658598706</c:v>
                </c:pt>
                <c:pt idx="24429">
                  <c:v>844.29911031361667</c:v>
                </c:pt>
                <c:pt idx="24430">
                  <c:v>810.77199291823558</c:v>
                </c:pt>
                <c:pt idx="24431">
                  <c:v>886.46988538746359</c:v>
                </c:pt>
                <c:pt idx="24432">
                  <c:v>806.45996230420201</c:v>
                </c:pt>
                <c:pt idx="24433">
                  <c:v>704.63133616201389</c:v>
                </c:pt>
                <c:pt idx="24434">
                  <c:v>785.05507258114528</c:v>
                </c:pt>
                <c:pt idx="24435">
                  <c:v>735.028901609169</c:v>
                </c:pt>
                <c:pt idx="24436">
                  <c:v>752.68530966811852</c:v>
                </c:pt>
                <c:pt idx="24437">
                  <c:v>743.37556554137041</c:v>
                </c:pt>
                <c:pt idx="24438">
                  <c:v>744.30043852621247</c:v>
                </c:pt>
                <c:pt idx="24439">
                  <c:v>757.48987919338492</c:v>
                </c:pt>
                <c:pt idx="24440">
                  <c:v>741.20999231633061</c:v>
                </c:pt>
                <c:pt idx="24441">
                  <c:v>710.79161890587648</c:v>
                </c:pt>
                <c:pt idx="24442">
                  <c:v>791.29302235320597</c:v>
                </c:pt>
                <c:pt idx="24443">
                  <c:v>860.14296245010587</c:v>
                </c:pt>
                <c:pt idx="24444">
                  <c:v>999.10416342210215</c:v>
                </c:pt>
                <c:pt idx="24445">
                  <c:v>890.30286285099703</c:v>
                </c:pt>
                <c:pt idx="24446">
                  <c:v>665.71940120503496</c:v>
                </c:pt>
                <c:pt idx="24447">
                  <c:v>749.27837473842987</c:v>
                </c:pt>
                <c:pt idx="24448">
                  <c:v>791.26308235144108</c:v>
                </c:pt>
                <c:pt idx="24449">
                  <c:v>749.18315199357403</c:v>
                </c:pt>
                <c:pt idx="24450">
                  <c:v>727.819392078747</c:v>
                </c:pt>
                <c:pt idx="24451">
                  <c:v>643.1672409484795</c:v>
                </c:pt>
                <c:pt idx="24452">
                  <c:v>644.42119304337859</c:v>
                </c:pt>
                <c:pt idx="24453">
                  <c:v>665.47642502565793</c:v>
                </c:pt>
                <c:pt idx="24454">
                  <c:v>770.76308200985591</c:v>
                </c:pt>
                <c:pt idx="24455">
                  <c:v>864.77208465047534</c:v>
                </c:pt>
                <c:pt idx="24456">
                  <c:v>885.60639035482859</c:v>
                </c:pt>
                <c:pt idx="24457">
                  <c:v>786.07999823334853</c:v>
                </c:pt>
                <c:pt idx="24458">
                  <c:v>667.26623750114459</c:v>
                </c:pt>
                <c:pt idx="24459">
                  <c:v>617.25532495663344</c:v>
                </c:pt>
                <c:pt idx="24460">
                  <c:v>700.41015113650496</c:v>
                </c:pt>
                <c:pt idx="24461">
                  <c:v>665.40149660781549</c:v>
                </c:pt>
                <c:pt idx="24462">
                  <c:v>655.98885211138395</c:v>
                </c:pt>
                <c:pt idx="24463">
                  <c:v>865.9489188761238</c:v>
                </c:pt>
                <c:pt idx="24464">
                  <c:v>954.47572736635539</c:v>
                </c:pt>
                <c:pt idx="24465">
                  <c:v>882.23000209965107</c:v>
                </c:pt>
                <c:pt idx="24466">
                  <c:v>907.29846299774545</c:v>
                </c:pt>
                <c:pt idx="24467">
                  <c:v>962.7950322987665</c:v>
                </c:pt>
                <c:pt idx="24468">
                  <c:v>953.40436116735566</c:v>
                </c:pt>
                <c:pt idx="24469">
                  <c:v>906.2190199640487</c:v>
                </c:pt>
                <c:pt idx="24470">
                  <c:v>900.36318260116695</c:v>
                </c:pt>
                <c:pt idx="24471">
                  <c:v>813.38055236966045</c:v>
                </c:pt>
                <c:pt idx="24472">
                  <c:v>771.73524832849591</c:v>
                </c:pt>
                <c:pt idx="24473">
                  <c:v>788.67520984387306</c:v>
                </c:pt>
                <c:pt idx="24474">
                  <c:v>779.39744312171695</c:v>
                </c:pt>
                <c:pt idx="24475">
                  <c:v>854.58927036315583</c:v>
                </c:pt>
                <c:pt idx="24476">
                  <c:v>1139.7444943418429</c:v>
                </c:pt>
                <c:pt idx="24477">
                  <c:v>1267.3127549091284</c:v>
                </c:pt>
                <c:pt idx="24478">
                  <c:v>1443.073571667815</c:v>
                </c:pt>
                <c:pt idx="24479">
                  <c:v>1482.2282196676776</c:v>
                </c:pt>
                <c:pt idx="24480">
                  <c:v>1159.6699151466257</c:v>
                </c:pt>
                <c:pt idx="24481">
                  <c:v>843.32168489707203</c:v>
                </c:pt>
                <c:pt idx="24482">
                  <c:v>705.59778578918122</c:v>
                </c:pt>
                <c:pt idx="24483">
                  <c:v>663.74137063919807</c:v>
                </c:pt>
                <c:pt idx="24484">
                  <c:v>661.43628182725638</c:v>
                </c:pt>
                <c:pt idx="24485">
                  <c:v>623.51393097727657</c:v>
                </c:pt>
                <c:pt idx="24486">
                  <c:v>611.54357128062293</c:v>
                </c:pt>
                <c:pt idx="24487">
                  <c:v>627.26219016651305</c:v>
                </c:pt>
                <c:pt idx="24488">
                  <c:v>582.16723716003003</c:v>
                </c:pt>
                <c:pt idx="24489">
                  <c:v>479.78788060754835</c:v>
                </c:pt>
                <c:pt idx="24490">
                  <c:v>584.40632047564691</c:v>
                </c:pt>
                <c:pt idx="24491">
                  <c:v>685.14699451404772</c:v>
                </c:pt>
                <c:pt idx="24492">
                  <c:v>719.858984226453</c:v>
                </c:pt>
                <c:pt idx="24493">
                  <c:v>673.09977876129074</c:v>
                </c:pt>
                <c:pt idx="24494">
                  <c:v>579.87027186750197</c:v>
                </c:pt>
                <c:pt idx="24495">
                  <c:v>590.05323405750755</c:v>
                </c:pt>
                <c:pt idx="24496">
                  <c:v>685.16765936591605</c:v>
                </c:pt>
                <c:pt idx="24497">
                  <c:v>686.13774268469513</c:v>
                </c:pt>
                <c:pt idx="24498">
                  <c:v>626.57629965590138</c:v>
                </c:pt>
                <c:pt idx="24499">
                  <c:v>741.32591576556842</c:v>
                </c:pt>
                <c:pt idx="24500">
                  <c:v>921.53270430473572</c:v>
                </c:pt>
                <c:pt idx="24501">
                  <c:v>810.41459849413695</c:v>
                </c:pt>
                <c:pt idx="24502">
                  <c:v>669.30798226862748</c:v>
                </c:pt>
                <c:pt idx="24503">
                  <c:v>629.81835476559445</c:v>
                </c:pt>
                <c:pt idx="24504">
                  <c:v>572.52414373436352</c:v>
                </c:pt>
                <c:pt idx="24505">
                  <c:v>603.2270547170906</c:v>
                </c:pt>
                <c:pt idx="24506">
                  <c:v>623.54370194662908</c:v>
                </c:pt>
                <c:pt idx="24507">
                  <c:v>692.38918611959252</c:v>
                </c:pt>
                <c:pt idx="24508">
                  <c:v>598.4301562200169</c:v>
                </c:pt>
                <c:pt idx="24509">
                  <c:v>752.86764594436204</c:v>
                </c:pt>
                <c:pt idx="24510">
                  <c:v>897.35652539749992</c:v>
                </c:pt>
                <c:pt idx="24511">
                  <c:v>1105.8143471280878</c:v>
                </c:pt>
                <c:pt idx="24512">
                  <c:v>1568.4330283281583</c:v>
                </c:pt>
                <c:pt idx="24513">
                  <c:v>1657.8312148168927</c:v>
                </c:pt>
                <c:pt idx="24514">
                  <c:v>1325.9559893202595</c:v>
                </c:pt>
                <c:pt idx="24515">
                  <c:v>1210.5147851338011</c:v>
                </c:pt>
                <c:pt idx="24516">
                  <c:v>916.48900468329248</c:v>
                </c:pt>
                <c:pt idx="24517">
                  <c:v>859.70575926479103</c:v>
                </c:pt>
                <c:pt idx="24518">
                  <c:v>880.81762185239745</c:v>
                </c:pt>
                <c:pt idx="24519">
                  <c:v>792.52160014957065</c:v>
                </c:pt>
                <c:pt idx="24520">
                  <c:v>703.62091500900169</c:v>
                </c:pt>
                <c:pt idx="24521">
                  <c:v>576.25595601561054</c:v>
                </c:pt>
                <c:pt idx="24522">
                  <c:v>535.0390979178751</c:v>
                </c:pt>
                <c:pt idx="24523">
                  <c:v>461.79850434250545</c:v>
                </c:pt>
                <c:pt idx="24524">
                  <c:v>512.162204584302</c:v>
                </c:pt>
                <c:pt idx="24525">
                  <c:v>531.4036901386296</c:v>
                </c:pt>
                <c:pt idx="24526">
                  <c:v>540.65583420345604</c:v>
                </c:pt>
                <c:pt idx="24527">
                  <c:v>582.60984181333447</c:v>
                </c:pt>
                <c:pt idx="24528">
                  <c:v>506.92429157820044</c:v>
                </c:pt>
                <c:pt idx="24529">
                  <c:v>483.79047879265198</c:v>
                </c:pt>
                <c:pt idx="24530">
                  <c:v>454.84660575518058</c:v>
                </c:pt>
                <c:pt idx="24531">
                  <c:v>369.92111633406432</c:v>
                </c:pt>
                <c:pt idx="24532">
                  <c:v>491.12739509899103</c:v>
                </c:pt>
                <c:pt idx="24533">
                  <c:v>566.93310161874456</c:v>
                </c:pt>
                <c:pt idx="24534">
                  <c:v>547.85875247763443</c:v>
                </c:pt>
                <c:pt idx="24535">
                  <c:v>598.73033618866793</c:v>
                </c:pt>
                <c:pt idx="24536">
                  <c:v>529.54592655791441</c:v>
                </c:pt>
                <c:pt idx="24537">
                  <c:v>625.97675766490306</c:v>
                </c:pt>
                <c:pt idx="24538">
                  <c:v>694.76236877016356</c:v>
                </c:pt>
                <c:pt idx="24539">
                  <c:v>683.89204689026542</c:v>
                </c:pt>
                <c:pt idx="24540">
                  <c:v>785.89550553923459</c:v>
                </c:pt>
                <c:pt idx="24541">
                  <c:v>889.07883555171679</c:v>
                </c:pt>
                <c:pt idx="24542">
                  <c:v>1029.6071070876817</c:v>
                </c:pt>
                <c:pt idx="24543">
                  <c:v>1136.206547580118</c:v>
                </c:pt>
                <c:pt idx="24544">
                  <c:v>1469.129512697305</c:v>
                </c:pt>
                <c:pt idx="24545">
                  <c:v>1444.5148854964041</c:v>
                </c:pt>
                <c:pt idx="24546">
                  <c:v>1076.446213519918</c:v>
                </c:pt>
                <c:pt idx="24547">
                  <c:v>710.95818962305043</c:v>
                </c:pt>
                <c:pt idx="24548">
                  <c:v>548.86505750057836</c:v>
                </c:pt>
                <c:pt idx="24549">
                  <c:v>528.81499629584187</c:v>
                </c:pt>
                <c:pt idx="24550">
                  <c:v>489.45332666159146</c:v>
                </c:pt>
                <c:pt idx="24551">
                  <c:v>470.58617045948893</c:v>
                </c:pt>
                <c:pt idx="24552">
                  <c:v>564.83042689849901</c:v>
                </c:pt>
                <c:pt idx="24553">
                  <c:v>590.08881844631446</c:v>
                </c:pt>
                <c:pt idx="24554">
                  <c:v>514.63651148195504</c:v>
                </c:pt>
                <c:pt idx="24555">
                  <c:v>613.93169156690305</c:v>
                </c:pt>
                <c:pt idx="24556">
                  <c:v>726.48618188078842</c:v>
                </c:pt>
                <c:pt idx="24557">
                  <c:v>486.22592264516254</c:v>
                </c:pt>
                <c:pt idx="24558">
                  <c:v>375.32888059715299</c:v>
                </c:pt>
                <c:pt idx="24559">
                  <c:v>412.733300077926</c:v>
                </c:pt>
                <c:pt idx="24560">
                  <c:v>502.69282761697093</c:v>
                </c:pt>
                <c:pt idx="24561">
                  <c:v>435.35709904643153</c:v>
                </c:pt>
                <c:pt idx="24562">
                  <c:v>460.56480648430824</c:v>
                </c:pt>
                <c:pt idx="24563">
                  <c:v>512.49979668091873</c:v>
                </c:pt>
                <c:pt idx="24564">
                  <c:v>537.64266061966396</c:v>
                </c:pt>
                <c:pt idx="24565">
                  <c:v>559.30281322538929</c:v>
                </c:pt>
                <c:pt idx="24566">
                  <c:v>615.04815651516901</c:v>
                </c:pt>
                <c:pt idx="24567">
                  <c:v>576.63592786427193</c:v>
                </c:pt>
                <c:pt idx="24568">
                  <c:v>684.36718008433286</c:v>
                </c:pt>
                <c:pt idx="24569">
                  <c:v>831.77524059327095</c:v>
                </c:pt>
                <c:pt idx="24570">
                  <c:v>956.81139525881918</c:v>
                </c:pt>
                <c:pt idx="24571">
                  <c:v>967.0891719957956</c:v>
                </c:pt>
                <c:pt idx="24572">
                  <c:v>919.65583521448411</c:v>
                </c:pt>
                <c:pt idx="24573">
                  <c:v>801.3521010203666</c:v>
                </c:pt>
                <c:pt idx="24574">
                  <c:v>744.69341399260452</c:v>
                </c:pt>
                <c:pt idx="24575">
                  <c:v>830.29012687464842</c:v>
                </c:pt>
                <c:pt idx="24576">
                  <c:v>923.65124167221381</c:v>
                </c:pt>
                <c:pt idx="24577">
                  <c:v>928.74058960714046</c:v>
                </c:pt>
                <c:pt idx="24578">
                  <c:v>1114.1147406135005</c:v>
                </c:pt>
                <c:pt idx="24579">
                  <c:v>1080.8134667831578</c:v>
                </c:pt>
                <c:pt idx="24580">
                  <c:v>831.41059242685401</c:v>
                </c:pt>
                <c:pt idx="24581">
                  <c:v>625.15683477058838</c:v>
                </c:pt>
                <c:pt idx="24582">
                  <c:v>592.04088451547545</c:v>
                </c:pt>
                <c:pt idx="24583">
                  <c:v>624.85210019602641</c:v>
                </c:pt>
                <c:pt idx="24584">
                  <c:v>615.89382968198447</c:v>
                </c:pt>
                <c:pt idx="24585">
                  <c:v>609.76331685371463</c:v>
                </c:pt>
                <c:pt idx="24586">
                  <c:v>621.38195182908009</c:v>
                </c:pt>
                <c:pt idx="24587">
                  <c:v>603.39777305851646</c:v>
                </c:pt>
                <c:pt idx="24588">
                  <c:v>680.36478558488295</c:v>
                </c:pt>
                <c:pt idx="24589">
                  <c:v>596.88420162580201</c:v>
                </c:pt>
                <c:pt idx="24590">
                  <c:v>585.40758907416398</c:v>
                </c:pt>
                <c:pt idx="24591">
                  <c:v>618.00761040124803</c:v>
                </c:pt>
                <c:pt idx="24592">
                  <c:v>597.02907839444492</c:v>
                </c:pt>
                <c:pt idx="24593">
                  <c:v>704.04144168282039</c:v>
                </c:pt>
                <c:pt idx="24594">
                  <c:v>667.56670809517459</c:v>
                </c:pt>
                <c:pt idx="24595">
                  <c:v>544.40281647771485</c:v>
                </c:pt>
                <c:pt idx="24596">
                  <c:v>661.88047821063014</c:v>
                </c:pt>
                <c:pt idx="24597">
                  <c:v>807.9931768188485</c:v>
                </c:pt>
                <c:pt idx="24598">
                  <c:v>789.47329930635055</c:v>
                </c:pt>
                <c:pt idx="24599">
                  <c:v>800.37524574878853</c:v>
                </c:pt>
                <c:pt idx="24600">
                  <c:v>827.66231635688109</c:v>
                </c:pt>
                <c:pt idx="24601">
                  <c:v>749.24096564991316</c:v>
                </c:pt>
                <c:pt idx="24602">
                  <c:v>766.62571187047138</c:v>
                </c:pt>
                <c:pt idx="24603">
                  <c:v>751.84118294764596</c:v>
                </c:pt>
                <c:pt idx="24604">
                  <c:v>603.34203835569053</c:v>
                </c:pt>
                <c:pt idx="24605">
                  <c:v>722.6746697093829</c:v>
                </c:pt>
                <c:pt idx="24606">
                  <c:v>636.091533298473</c:v>
                </c:pt>
                <c:pt idx="24607">
                  <c:v>541.60491725892757</c:v>
                </c:pt>
                <c:pt idx="24608">
                  <c:v>596.06363572867099</c:v>
                </c:pt>
                <c:pt idx="24609">
                  <c:v>631.36948658194342</c:v>
                </c:pt>
                <c:pt idx="24610">
                  <c:v>789.58875085031036</c:v>
                </c:pt>
                <c:pt idx="24611">
                  <c:v>1222.5520312797466</c:v>
                </c:pt>
                <c:pt idx="24612">
                  <c:v>1859.4698222442657</c:v>
                </c:pt>
                <c:pt idx="24613">
                  <c:v>3054.8296293623243</c:v>
                </c:pt>
                <c:pt idx="24614">
                  <c:v>4426.6297609012054</c:v>
                </c:pt>
                <c:pt idx="24615">
                  <c:v>5090.8862995895706</c:v>
                </c:pt>
                <c:pt idx="24616">
                  <c:v>4900.6828845913105</c:v>
                </c:pt>
                <c:pt idx="24617">
                  <c:v>3695.7260136467098</c:v>
                </c:pt>
                <c:pt idx="24618">
                  <c:v>2742.494043285818</c:v>
                </c:pt>
                <c:pt idx="24619">
                  <c:v>2809.3394555911755</c:v>
                </c:pt>
                <c:pt idx="24620">
                  <c:v>3039.5608708729155</c:v>
                </c:pt>
                <c:pt idx="24621">
                  <c:v>2943.4027073093357</c:v>
                </c:pt>
                <c:pt idx="24622">
                  <c:v>2686.8220186877138</c:v>
                </c:pt>
                <c:pt idx="24623">
                  <c:v>3422.9073530283749</c:v>
                </c:pt>
                <c:pt idx="24624">
                  <c:v>3922.9368353147147</c:v>
                </c:pt>
                <c:pt idx="24625">
                  <c:v>4163.5277036134266</c:v>
                </c:pt>
                <c:pt idx="24626">
                  <c:v>3511.38129039771</c:v>
                </c:pt>
                <c:pt idx="24627">
                  <c:v>2877.2550541236947</c:v>
                </c:pt>
                <c:pt idx="24628">
                  <c:v>3149.9644653562714</c:v>
                </c:pt>
                <c:pt idx="24629">
                  <c:v>3588.1154739613512</c:v>
                </c:pt>
                <c:pt idx="24630">
                  <c:v>3985.1949454358873</c:v>
                </c:pt>
                <c:pt idx="24631">
                  <c:v>4010.5404478787068</c:v>
                </c:pt>
                <c:pt idx="24632">
                  <c:v>4477.0597750759844</c:v>
                </c:pt>
                <c:pt idx="24633">
                  <c:v>3951.4710263025459</c:v>
                </c:pt>
                <c:pt idx="24634">
                  <c:v>2641.2299564768036</c:v>
                </c:pt>
                <c:pt idx="24635">
                  <c:v>1735.029801273696</c:v>
                </c:pt>
                <c:pt idx="24636">
                  <c:v>1227.4961049111812</c:v>
                </c:pt>
                <c:pt idx="24637">
                  <c:v>1131.4397173293146</c:v>
                </c:pt>
                <c:pt idx="24638">
                  <c:v>937.40500687844474</c:v>
                </c:pt>
                <c:pt idx="24639">
                  <c:v>730.26480331941934</c:v>
                </c:pt>
                <c:pt idx="24640">
                  <c:v>680.79768056952753</c:v>
                </c:pt>
                <c:pt idx="24641">
                  <c:v>715.94237545792248</c:v>
                </c:pt>
                <c:pt idx="24642">
                  <c:v>754.42113524477156</c:v>
                </c:pt>
                <c:pt idx="24643">
                  <c:v>735.7818666700889</c:v>
                </c:pt>
                <c:pt idx="24644">
                  <c:v>658.55018736276361</c:v>
                </c:pt>
                <c:pt idx="24645">
                  <c:v>616.65234449119248</c:v>
                </c:pt>
                <c:pt idx="24646">
                  <c:v>570.32555232916889</c:v>
                </c:pt>
                <c:pt idx="24647">
                  <c:v>629.1897904191826</c:v>
                </c:pt>
                <c:pt idx="24648">
                  <c:v>664.83974461830746</c:v>
                </c:pt>
                <c:pt idx="24649">
                  <c:v>728.00158989689839</c:v>
                </c:pt>
                <c:pt idx="24650">
                  <c:v>695.51192694544341</c:v>
                </c:pt>
                <c:pt idx="24651">
                  <c:v>684.1940408638884</c:v>
                </c:pt>
                <c:pt idx="24652">
                  <c:v>832.9603208734876</c:v>
                </c:pt>
                <c:pt idx="24653">
                  <c:v>808.87115426805292</c:v>
                </c:pt>
                <c:pt idx="24654">
                  <c:v>625.737752243101</c:v>
                </c:pt>
                <c:pt idx="24655">
                  <c:v>771.05205979913603</c:v>
                </c:pt>
                <c:pt idx="24656">
                  <c:v>869.43700541517933</c:v>
                </c:pt>
                <c:pt idx="24657">
                  <c:v>870.26067711216547</c:v>
                </c:pt>
                <c:pt idx="24658">
                  <c:v>874.01705584766262</c:v>
                </c:pt>
                <c:pt idx="24659">
                  <c:v>919.08227292052311</c:v>
                </c:pt>
                <c:pt idx="24660">
                  <c:v>790.27548418738456</c:v>
                </c:pt>
                <c:pt idx="24661">
                  <c:v>847.87957867439275</c:v>
                </c:pt>
                <c:pt idx="24662">
                  <c:v>831.7970971632634</c:v>
                </c:pt>
                <c:pt idx="24663">
                  <c:v>816.98683009403101</c:v>
                </c:pt>
                <c:pt idx="24664">
                  <c:v>900.53093602436661</c:v>
                </c:pt>
                <c:pt idx="24665">
                  <c:v>846.64626984594122</c:v>
                </c:pt>
                <c:pt idx="24666">
                  <c:v>853.51019657693018</c:v>
                </c:pt>
                <c:pt idx="24667">
                  <c:v>728.54445787699149</c:v>
                </c:pt>
                <c:pt idx="24668">
                  <c:v>697.26059716034456</c:v>
                </c:pt>
                <c:pt idx="24669">
                  <c:v>706.53149768636445</c:v>
                </c:pt>
                <c:pt idx="24670">
                  <c:v>650.05329990971859</c:v>
                </c:pt>
                <c:pt idx="24671">
                  <c:v>766.60235120060463</c:v>
                </c:pt>
                <c:pt idx="24672">
                  <c:v>695.53527660412897</c:v>
                </c:pt>
                <c:pt idx="24673">
                  <c:v>702.72744165573351</c:v>
                </c:pt>
                <c:pt idx="24674">
                  <c:v>727.91750360887761</c:v>
                </c:pt>
                <c:pt idx="24675">
                  <c:v>819.24357897212053</c:v>
                </c:pt>
                <c:pt idx="24676">
                  <c:v>867.12155575337488</c:v>
                </c:pt>
                <c:pt idx="24677">
                  <c:v>802.05195425872648</c:v>
                </c:pt>
                <c:pt idx="24678">
                  <c:v>788.71810411233878</c:v>
                </c:pt>
                <c:pt idx="24679">
                  <c:v>869.89029844064555</c:v>
                </c:pt>
                <c:pt idx="24680">
                  <c:v>1001.6604644846659</c:v>
                </c:pt>
                <c:pt idx="24681">
                  <c:v>1111.0614675647216</c:v>
                </c:pt>
                <c:pt idx="24682">
                  <c:v>892.94225327750553</c:v>
                </c:pt>
                <c:pt idx="24683">
                  <c:v>948.31984873929252</c:v>
                </c:pt>
                <c:pt idx="24684">
                  <c:v>949.41838758038648</c:v>
                </c:pt>
                <c:pt idx="24685">
                  <c:v>867.21286322951948</c:v>
                </c:pt>
                <c:pt idx="24686">
                  <c:v>969.12102057043921</c:v>
                </c:pt>
                <c:pt idx="24687">
                  <c:v>1494.6946290164944</c:v>
                </c:pt>
                <c:pt idx="24688">
                  <c:v>1748.2699587576503</c:v>
                </c:pt>
                <c:pt idx="24689">
                  <c:v>1469.8918821760276</c:v>
                </c:pt>
                <c:pt idx="24690">
                  <c:v>1344.9525154810781</c:v>
                </c:pt>
                <c:pt idx="24691">
                  <c:v>1137.4329309910265</c:v>
                </c:pt>
                <c:pt idx="24692">
                  <c:v>969.10311261424306</c:v>
                </c:pt>
                <c:pt idx="24693">
                  <c:v>1104.1791444231224</c:v>
                </c:pt>
                <c:pt idx="24694">
                  <c:v>1010.8819864195382</c:v>
                </c:pt>
                <c:pt idx="24695">
                  <c:v>1015.3294756493351</c:v>
                </c:pt>
                <c:pt idx="24696">
                  <c:v>1052.4206356687323</c:v>
                </c:pt>
                <c:pt idx="24697">
                  <c:v>1104.2777767413741</c:v>
                </c:pt>
                <c:pt idx="24698">
                  <c:v>1102.7051591248974</c:v>
                </c:pt>
                <c:pt idx="24699">
                  <c:v>1076.0551167790295</c:v>
                </c:pt>
                <c:pt idx="24700">
                  <c:v>1035.0752801641408</c:v>
                </c:pt>
                <c:pt idx="24701">
                  <c:v>1116.5499036610252</c:v>
                </c:pt>
                <c:pt idx="24702">
                  <c:v>1155.0843214937559</c:v>
                </c:pt>
                <c:pt idx="24703">
                  <c:v>1180.6601116926163</c:v>
                </c:pt>
                <c:pt idx="24704">
                  <c:v>891.82301307952127</c:v>
                </c:pt>
                <c:pt idx="24705">
                  <c:v>820.88187519864641</c:v>
                </c:pt>
                <c:pt idx="24706">
                  <c:v>968.78875668407056</c:v>
                </c:pt>
                <c:pt idx="24707">
                  <c:v>1002.9851482497639</c:v>
                </c:pt>
                <c:pt idx="24708">
                  <c:v>843.78909363476191</c:v>
                </c:pt>
                <c:pt idx="24709">
                  <c:v>770.41845580272548</c:v>
                </c:pt>
                <c:pt idx="24710">
                  <c:v>851.14690384616495</c:v>
                </c:pt>
                <c:pt idx="24711">
                  <c:v>960.61427490556252</c:v>
                </c:pt>
                <c:pt idx="24712">
                  <c:v>1165.6288633538309</c:v>
                </c:pt>
                <c:pt idx="24713">
                  <c:v>1424.750357378537</c:v>
                </c:pt>
                <c:pt idx="24714">
                  <c:v>1723.7529281455456</c:v>
                </c:pt>
                <c:pt idx="24715">
                  <c:v>1936.1376717426604</c:v>
                </c:pt>
                <c:pt idx="24716">
                  <c:v>1887.4047170799593</c:v>
                </c:pt>
                <c:pt idx="24717">
                  <c:v>1697.6925880096471</c:v>
                </c:pt>
                <c:pt idx="24718">
                  <c:v>2418.9146429545699</c:v>
                </c:pt>
                <c:pt idx="24719">
                  <c:v>3161.9654802088498</c:v>
                </c:pt>
                <c:pt idx="24720">
                  <c:v>3975.3313903456051</c:v>
                </c:pt>
                <c:pt idx="24721">
                  <c:v>3798.8290696290251</c:v>
                </c:pt>
                <c:pt idx="24722">
                  <c:v>2697.426544598075</c:v>
                </c:pt>
                <c:pt idx="24723">
                  <c:v>1986.5791023763929</c:v>
                </c:pt>
                <c:pt idx="24724">
                  <c:v>1465.7153022711698</c:v>
                </c:pt>
                <c:pt idx="24725">
                  <c:v>997.38598259687785</c:v>
                </c:pt>
                <c:pt idx="24726">
                  <c:v>715.25782420036603</c:v>
                </c:pt>
                <c:pt idx="24727">
                  <c:v>685.92672639092302</c:v>
                </c:pt>
                <c:pt idx="24728">
                  <c:v>830.36371746053499</c:v>
                </c:pt>
                <c:pt idx="24729">
                  <c:v>899.78923426781091</c:v>
                </c:pt>
                <c:pt idx="24730">
                  <c:v>690.84294803845046</c:v>
                </c:pt>
                <c:pt idx="24731">
                  <c:v>628.57077152393686</c:v>
                </c:pt>
                <c:pt idx="24732">
                  <c:v>795.86780016469538</c:v>
                </c:pt>
                <c:pt idx="24733">
                  <c:v>887.04205183622855</c:v>
                </c:pt>
                <c:pt idx="24734">
                  <c:v>881.70869011703053</c:v>
                </c:pt>
                <c:pt idx="24735">
                  <c:v>990.23419140072747</c:v>
                </c:pt>
                <c:pt idx="24736">
                  <c:v>1038.913903482231</c:v>
                </c:pt>
                <c:pt idx="24737">
                  <c:v>1477.6751334691382</c:v>
                </c:pt>
                <c:pt idx="24738">
                  <c:v>1904.3760496878053</c:v>
                </c:pt>
                <c:pt idx="24739">
                  <c:v>1871.1114292703587</c:v>
                </c:pt>
                <c:pt idx="24740">
                  <c:v>1528.692510947996</c:v>
                </c:pt>
                <c:pt idx="24741">
                  <c:v>1160.3882344992958</c:v>
                </c:pt>
                <c:pt idx="24742">
                  <c:v>891.21423967047394</c:v>
                </c:pt>
                <c:pt idx="24743">
                  <c:v>800.58782311170194</c:v>
                </c:pt>
                <c:pt idx="24744">
                  <c:v>840.55198760362055</c:v>
                </c:pt>
                <c:pt idx="24745">
                  <c:v>809.0707027470055</c:v>
                </c:pt>
                <c:pt idx="24746">
                  <c:v>743.28173374422863</c:v>
                </c:pt>
                <c:pt idx="24747">
                  <c:v>813.37993477454609</c:v>
                </c:pt>
                <c:pt idx="24748">
                  <c:v>916.99186635493265</c:v>
                </c:pt>
                <c:pt idx="24749">
                  <c:v>994.37138673586946</c:v>
                </c:pt>
                <c:pt idx="24750">
                  <c:v>1132.0973312977744</c:v>
                </c:pt>
                <c:pt idx="24751">
                  <c:v>1027.2824557609088</c:v>
                </c:pt>
                <c:pt idx="24752">
                  <c:v>946.62129642322577</c:v>
                </c:pt>
                <c:pt idx="24753">
                  <c:v>1071.1769511723435</c:v>
                </c:pt>
                <c:pt idx="24754">
                  <c:v>1065.9827578930356</c:v>
                </c:pt>
                <c:pt idx="24755">
                  <c:v>1295.773935795507</c:v>
                </c:pt>
                <c:pt idx="24756">
                  <c:v>1504.731418415437</c:v>
                </c:pt>
                <c:pt idx="24757">
                  <c:v>1673.3740065726947</c:v>
                </c:pt>
                <c:pt idx="24758">
                  <c:v>1844.3229305970879</c:v>
                </c:pt>
                <c:pt idx="24759">
                  <c:v>1669.9567052100908</c:v>
                </c:pt>
                <c:pt idx="24760">
                  <c:v>1346.483547427041</c:v>
                </c:pt>
                <c:pt idx="24761">
                  <c:v>1117.7515076382854</c:v>
                </c:pt>
                <c:pt idx="24762">
                  <c:v>917.52667022715798</c:v>
                </c:pt>
                <c:pt idx="24763">
                  <c:v>1011.3178546400341</c:v>
                </c:pt>
                <c:pt idx="24764">
                  <c:v>1012.542431661532</c:v>
                </c:pt>
                <c:pt idx="24765">
                  <c:v>897.93164159538389</c:v>
                </c:pt>
                <c:pt idx="24766">
                  <c:v>875.92564365805845</c:v>
                </c:pt>
                <c:pt idx="24767">
                  <c:v>955.21085766189094</c:v>
                </c:pt>
                <c:pt idx="24768">
                  <c:v>868.87662586581132</c:v>
                </c:pt>
                <c:pt idx="24769">
                  <c:v>847.86116391642372</c:v>
                </c:pt>
                <c:pt idx="24770">
                  <c:v>801.93259622248991</c:v>
                </c:pt>
                <c:pt idx="24771">
                  <c:v>849.48217933803699</c:v>
                </c:pt>
                <c:pt idx="24772">
                  <c:v>871.13277580677948</c:v>
                </c:pt>
                <c:pt idx="24773">
                  <c:v>1049.9342736792851</c:v>
                </c:pt>
                <c:pt idx="24774">
                  <c:v>1112.3902993289516</c:v>
                </c:pt>
                <c:pt idx="24775">
                  <c:v>944.5757622896615</c:v>
                </c:pt>
                <c:pt idx="24776">
                  <c:v>929.76214201780476</c:v>
                </c:pt>
                <c:pt idx="24777">
                  <c:v>1259.0798742976701</c:v>
                </c:pt>
                <c:pt idx="24778">
                  <c:v>1373.2015149959993</c:v>
                </c:pt>
                <c:pt idx="24779">
                  <c:v>1296.1516232790568</c:v>
                </c:pt>
                <c:pt idx="24780">
                  <c:v>1297.3249734011119</c:v>
                </c:pt>
                <c:pt idx="24781">
                  <c:v>1132.9848473939876</c:v>
                </c:pt>
                <c:pt idx="24782">
                  <c:v>1025.2690355668324</c:v>
                </c:pt>
                <c:pt idx="24783">
                  <c:v>1076.1257975012472</c:v>
                </c:pt>
                <c:pt idx="24784">
                  <c:v>1227.8122321155765</c:v>
                </c:pt>
                <c:pt idx="24785">
                  <c:v>1257.0900837478257</c:v>
                </c:pt>
                <c:pt idx="24786">
                  <c:v>1164.5114208299308</c:v>
                </c:pt>
                <c:pt idx="24787">
                  <c:v>1265.8009035804498</c:v>
                </c:pt>
                <c:pt idx="24788">
                  <c:v>1153.9829306071836</c:v>
                </c:pt>
                <c:pt idx="24789">
                  <c:v>1084.8123560546298</c:v>
                </c:pt>
                <c:pt idx="24790">
                  <c:v>1132.4967475442386</c:v>
                </c:pt>
                <c:pt idx="24791">
                  <c:v>1040.1755113130287</c:v>
                </c:pt>
                <c:pt idx="24792">
                  <c:v>1091.2988107906524</c:v>
                </c:pt>
                <c:pt idx="24793">
                  <c:v>1112.4946714478313</c:v>
                </c:pt>
                <c:pt idx="24794">
                  <c:v>1109.303904093885</c:v>
                </c:pt>
                <c:pt idx="24795">
                  <c:v>1026.4563803365891</c:v>
                </c:pt>
                <c:pt idx="24796">
                  <c:v>1210.8473099246085</c:v>
                </c:pt>
                <c:pt idx="24797">
                  <c:v>1119.2571575121408</c:v>
                </c:pt>
                <c:pt idx="24798">
                  <c:v>898.71633166915001</c:v>
                </c:pt>
                <c:pt idx="24799">
                  <c:v>982.72323097986623</c:v>
                </c:pt>
                <c:pt idx="24800">
                  <c:v>1154.7898944841595</c:v>
                </c:pt>
                <c:pt idx="24801">
                  <c:v>1192.9682767018387</c:v>
                </c:pt>
                <c:pt idx="24802">
                  <c:v>1112.9255521950413</c:v>
                </c:pt>
                <c:pt idx="24803">
                  <c:v>1148.4955352011857</c:v>
                </c:pt>
                <c:pt idx="24804">
                  <c:v>1479.2338893924248</c:v>
                </c:pt>
                <c:pt idx="24805">
                  <c:v>1483.7576894336016</c:v>
                </c:pt>
                <c:pt idx="24806">
                  <c:v>1611.1490012446729</c:v>
                </c:pt>
                <c:pt idx="24807">
                  <c:v>1686.6226357647733</c:v>
                </c:pt>
                <c:pt idx="24808">
                  <c:v>1834.3257548411227</c:v>
                </c:pt>
                <c:pt idx="24809">
                  <c:v>1982.7307249499049</c:v>
                </c:pt>
                <c:pt idx="24810">
                  <c:v>2227.5528470016516</c:v>
                </c:pt>
                <c:pt idx="24811">
                  <c:v>2712.066694686966</c:v>
                </c:pt>
                <c:pt idx="24812">
                  <c:v>2830.5437914632221</c:v>
                </c:pt>
                <c:pt idx="24813">
                  <c:v>2678.0965172365954</c:v>
                </c:pt>
                <c:pt idx="24814">
                  <c:v>1946.4833163674707</c:v>
                </c:pt>
                <c:pt idx="24815">
                  <c:v>1587.3216958170774</c:v>
                </c:pt>
                <c:pt idx="24816">
                  <c:v>1432.136887134516</c:v>
                </c:pt>
                <c:pt idx="24817">
                  <c:v>1324.1775683324663</c:v>
                </c:pt>
                <c:pt idx="24818">
                  <c:v>1438.4579907875282</c:v>
                </c:pt>
                <c:pt idx="24819">
                  <c:v>1507.5211902862848</c:v>
                </c:pt>
                <c:pt idx="24820">
                  <c:v>1518.291081118276</c:v>
                </c:pt>
                <c:pt idx="24821">
                  <c:v>1727.3724625265702</c:v>
                </c:pt>
                <c:pt idx="24822">
                  <c:v>1846.941018904138</c:v>
                </c:pt>
                <c:pt idx="24823">
                  <c:v>2015.2888596318098</c:v>
                </c:pt>
                <c:pt idx="24824">
                  <c:v>2160.8101228212095</c:v>
                </c:pt>
                <c:pt idx="24825">
                  <c:v>2090.4994078956684</c:v>
                </c:pt>
                <c:pt idx="24826">
                  <c:v>2078.4879040371079</c:v>
                </c:pt>
                <c:pt idx="24827">
                  <c:v>1999.0654187291923</c:v>
                </c:pt>
                <c:pt idx="24828">
                  <c:v>2086.8432706132176</c:v>
                </c:pt>
                <c:pt idx="24829">
                  <c:v>1927.0262141941398</c:v>
                </c:pt>
                <c:pt idx="24830">
                  <c:v>1954.9577323574169</c:v>
                </c:pt>
                <c:pt idx="24831">
                  <c:v>2161.1272447613633</c:v>
                </c:pt>
                <c:pt idx="24832">
                  <c:v>2213.4245893834504</c:v>
                </c:pt>
                <c:pt idx="24833">
                  <c:v>2473.6628000385153</c:v>
                </c:pt>
                <c:pt idx="24834">
                  <c:v>2698.3818741622044</c:v>
                </c:pt>
                <c:pt idx="24835">
                  <c:v>3113.5910530761826</c:v>
                </c:pt>
                <c:pt idx="24836">
                  <c:v>3048.7178466480318</c:v>
                </c:pt>
                <c:pt idx="24837">
                  <c:v>2591.5598213715953</c:v>
                </c:pt>
                <c:pt idx="24838">
                  <c:v>2905.1284199677398</c:v>
                </c:pt>
                <c:pt idx="24839">
                  <c:v>2945.5423703259198</c:v>
                </c:pt>
                <c:pt idx="24840">
                  <c:v>3151.3262028041704</c:v>
                </c:pt>
                <c:pt idx="24841">
                  <c:v>3227.588114301815</c:v>
                </c:pt>
                <c:pt idx="24842">
                  <c:v>3598.5321150924201</c:v>
                </c:pt>
                <c:pt idx="24843">
                  <c:v>3747.7747100616943</c:v>
                </c:pt>
                <c:pt idx="24844">
                  <c:v>4429.2550087589898</c:v>
                </c:pt>
                <c:pt idx="24845">
                  <c:v>4694.2588486297991</c:v>
                </c:pt>
                <c:pt idx="24846">
                  <c:v>4376.2511579527454</c:v>
                </c:pt>
                <c:pt idx="24847">
                  <c:v>4746.4745774438506</c:v>
                </c:pt>
                <c:pt idx="24848">
                  <c:v>5439.549863962211</c:v>
                </c:pt>
                <c:pt idx="24849">
                  <c:v>6114.5509952072298</c:v>
                </c:pt>
                <c:pt idx="24850">
                  <c:v>6239.2764795788007</c:v>
                </c:pt>
                <c:pt idx="24851">
                  <c:v>6855.5009264808496</c:v>
                </c:pt>
                <c:pt idx="24852">
                  <c:v>7276.713137286084</c:v>
                </c:pt>
                <c:pt idx="24853">
                  <c:v>8517.0391368110522</c:v>
                </c:pt>
                <c:pt idx="24854">
                  <c:v>9305.998836502109</c:v>
                </c:pt>
                <c:pt idx="24855">
                  <c:v>10051.826672876523</c:v>
                </c:pt>
                <c:pt idx="24856">
                  <c:v>11802.922001459219</c:v>
                </c:pt>
                <c:pt idx="24857">
                  <c:v>14000.138816848499</c:v>
                </c:pt>
                <c:pt idx="24858">
                  <c:v>15820.848768286305</c:v>
                </c:pt>
                <c:pt idx="24859">
                  <c:v>18062.402052437166</c:v>
                </c:pt>
                <c:pt idx="24860">
                  <c:v>20585.63321681416</c:v>
                </c:pt>
                <c:pt idx="24861">
                  <c:v>24317.194602154395</c:v>
                </c:pt>
                <c:pt idx="24862">
                  <c:v>28816.906903895153</c:v>
                </c:pt>
                <c:pt idx="24863">
                  <c:v>35756.814825023597</c:v>
                </c:pt>
                <c:pt idx="24864">
                  <c:v>43313.98747239614</c:v>
                </c:pt>
                <c:pt idx="24865">
                  <c:v>57442.063453984854</c:v>
                </c:pt>
                <c:pt idx="24866">
                  <c:v>74423.390979753094</c:v>
                </c:pt>
                <c:pt idx="24867">
                  <c:v>95347.27583478787</c:v>
                </c:pt>
                <c:pt idx="24868">
                  <c:v>133618.6684399154</c:v>
                </c:pt>
                <c:pt idx="24869">
                  <c:v>176294.86037942249</c:v>
                </c:pt>
                <c:pt idx="24870">
                  <c:v>205528.43854255805</c:v>
                </c:pt>
                <c:pt idx="24871">
                  <c:v>226817.5867261455</c:v>
                </c:pt>
                <c:pt idx="24872">
                  <c:v>202980.10018255198</c:v>
                </c:pt>
                <c:pt idx="24873">
                  <c:v>174535.7532482555</c:v>
                </c:pt>
                <c:pt idx="24874">
                  <c:v>135267.71089994273</c:v>
                </c:pt>
                <c:pt idx="24875">
                  <c:v>108558.85254283514</c:v>
                </c:pt>
                <c:pt idx="24876">
                  <c:v>86843.391031678431</c:v>
                </c:pt>
                <c:pt idx="24877">
                  <c:v>66639.893113768136</c:v>
                </c:pt>
                <c:pt idx="24878">
                  <c:v>54859.75721171694</c:v>
                </c:pt>
                <c:pt idx="24879">
                  <c:v>43534.723020546095</c:v>
                </c:pt>
                <c:pt idx="24880">
                  <c:v>36322.316330595306</c:v>
                </c:pt>
                <c:pt idx="24881">
                  <c:v>30092.566420693998</c:v>
                </c:pt>
                <c:pt idx="24882">
                  <c:v>26134.934647482853</c:v>
                </c:pt>
                <c:pt idx="24883">
                  <c:v>21868.504395739488</c:v>
                </c:pt>
                <c:pt idx="24884">
                  <c:v>18344.290057777362</c:v>
                </c:pt>
                <c:pt idx="24885">
                  <c:v>15942.939913428982</c:v>
                </c:pt>
                <c:pt idx="24886">
                  <c:v>13689.408986660846</c:v>
                </c:pt>
                <c:pt idx="24887">
                  <c:v>12189.07025365809</c:v>
                </c:pt>
                <c:pt idx="24888">
                  <c:v>10180.497460531091</c:v>
                </c:pt>
                <c:pt idx="24889">
                  <c:v>9367.0340583222478</c:v>
                </c:pt>
                <c:pt idx="24890">
                  <c:v>8334.7993018747711</c:v>
                </c:pt>
                <c:pt idx="24891">
                  <c:v>7306.9233725017857</c:v>
                </c:pt>
                <c:pt idx="24892">
                  <c:v>6965.6417948165399</c:v>
                </c:pt>
                <c:pt idx="24893">
                  <c:v>6642.1198536004795</c:v>
                </c:pt>
                <c:pt idx="24894">
                  <c:v>6125.4827588324697</c:v>
                </c:pt>
                <c:pt idx="24895">
                  <c:v>5752.5447432594556</c:v>
                </c:pt>
                <c:pt idx="24896">
                  <c:v>5145.2241601886853</c:v>
                </c:pt>
                <c:pt idx="24897">
                  <c:v>4817.2319558134641</c:v>
                </c:pt>
                <c:pt idx="24898">
                  <c:v>4452.6422155314658</c:v>
                </c:pt>
                <c:pt idx="24899">
                  <c:v>4245.9580080722053</c:v>
                </c:pt>
                <c:pt idx="24900">
                  <c:v>4015.0843352910247</c:v>
                </c:pt>
                <c:pt idx="24901">
                  <c:v>3904.2957084288055</c:v>
                </c:pt>
                <c:pt idx="24902">
                  <c:v>3497.1790735732657</c:v>
                </c:pt>
                <c:pt idx="24903">
                  <c:v>3108.4952585741844</c:v>
                </c:pt>
                <c:pt idx="24904">
                  <c:v>3077.0076071262997</c:v>
                </c:pt>
                <c:pt idx="24905">
                  <c:v>3070.2712142963437</c:v>
                </c:pt>
                <c:pt idx="24906">
                  <c:v>2774.1223020860543</c:v>
                </c:pt>
                <c:pt idx="24907">
                  <c:v>2714.7864859326542</c:v>
                </c:pt>
                <c:pt idx="24908">
                  <c:v>2621.9949198398654</c:v>
                </c:pt>
                <c:pt idx="24909">
                  <c:v>2667.51035707951</c:v>
                </c:pt>
                <c:pt idx="24910">
                  <c:v>2427.6787699992251</c:v>
                </c:pt>
                <c:pt idx="24911">
                  <c:v>2477.4067906273326</c:v>
                </c:pt>
                <c:pt idx="24912">
                  <c:v>2417.4657013668198</c:v>
                </c:pt>
                <c:pt idx="24913">
                  <c:v>2424.576028345306</c:v>
                </c:pt>
                <c:pt idx="24914">
                  <c:v>2372.6406428244745</c:v>
                </c:pt>
                <c:pt idx="24915">
                  <c:v>2545.5519872676805</c:v>
                </c:pt>
                <c:pt idx="24916">
                  <c:v>2537.122079487855</c:v>
                </c:pt>
                <c:pt idx="24917">
                  <c:v>2618.570226717372</c:v>
                </c:pt>
                <c:pt idx="24918">
                  <c:v>2370.8341618373506</c:v>
                </c:pt>
                <c:pt idx="24919">
                  <c:v>1996.3149791915457</c:v>
                </c:pt>
                <c:pt idx="24920">
                  <c:v>2011.5640814396525</c:v>
                </c:pt>
                <c:pt idx="24921">
                  <c:v>1775.4909655723345</c:v>
                </c:pt>
                <c:pt idx="24922">
                  <c:v>1767.7175963607376</c:v>
                </c:pt>
                <c:pt idx="24923">
                  <c:v>1726.0793064938175</c:v>
                </c:pt>
                <c:pt idx="24924">
                  <c:v>1558.3009870837718</c:v>
                </c:pt>
                <c:pt idx="24925">
                  <c:v>1488.5681430505492</c:v>
                </c:pt>
                <c:pt idx="24926">
                  <c:v>1675.113690649629</c:v>
                </c:pt>
                <c:pt idx="24927">
                  <c:v>1500.2507169023502</c:v>
                </c:pt>
                <c:pt idx="24928">
                  <c:v>1421.400465200654</c:v>
                </c:pt>
                <c:pt idx="24929">
                  <c:v>1446.6461400047915</c:v>
                </c:pt>
                <c:pt idx="24930">
                  <c:v>1607.0655015831258</c:v>
                </c:pt>
                <c:pt idx="24931">
                  <c:v>1547.8243661991642</c:v>
                </c:pt>
                <c:pt idx="24932">
                  <c:v>1525.6615664200215</c:v>
                </c:pt>
                <c:pt idx="24933">
                  <c:v>1516.9505349371543</c:v>
                </c:pt>
                <c:pt idx="24934">
                  <c:v>1416.5922702938299</c:v>
                </c:pt>
                <c:pt idx="24935">
                  <c:v>1191.0621786462248</c:v>
                </c:pt>
                <c:pt idx="24936">
                  <c:v>1227.4344378336871</c:v>
                </c:pt>
                <c:pt idx="24937">
                  <c:v>1144.5719072792483</c:v>
                </c:pt>
                <c:pt idx="24938">
                  <c:v>1020.8181583932525</c:v>
                </c:pt>
                <c:pt idx="24939">
                  <c:v>1067.1674732144786</c:v>
                </c:pt>
                <c:pt idx="24940">
                  <c:v>1052.014550817715</c:v>
                </c:pt>
                <c:pt idx="24941">
                  <c:v>1287.9999711749474</c:v>
                </c:pt>
                <c:pt idx="24942">
                  <c:v>1288.7730623155483</c:v>
                </c:pt>
                <c:pt idx="24943">
                  <c:v>1254.4849564058693</c:v>
                </c:pt>
                <c:pt idx="24944">
                  <c:v>1109.216597686313</c:v>
                </c:pt>
                <c:pt idx="24945">
                  <c:v>909.67568406589248</c:v>
                </c:pt>
                <c:pt idx="24946">
                  <c:v>1023.4745753146133</c:v>
                </c:pt>
                <c:pt idx="24947">
                  <c:v>1050.8673513719666</c:v>
                </c:pt>
                <c:pt idx="24948">
                  <c:v>1008.6656097762882</c:v>
                </c:pt>
                <c:pt idx="24949">
                  <c:v>803.90509520619514</c:v>
                </c:pt>
                <c:pt idx="24950">
                  <c:v>933.46557582169442</c:v>
                </c:pt>
                <c:pt idx="24951">
                  <c:v>860.51316286865654</c:v>
                </c:pt>
                <c:pt idx="24952">
                  <c:v>800.74035535648898</c:v>
                </c:pt>
                <c:pt idx="24953">
                  <c:v>904.55663126440049</c:v>
                </c:pt>
                <c:pt idx="24954">
                  <c:v>1146.0075676912609</c:v>
                </c:pt>
                <c:pt idx="24955">
                  <c:v>1282.3833631253669</c:v>
                </c:pt>
                <c:pt idx="24956">
                  <c:v>1136.738525066758</c:v>
                </c:pt>
                <c:pt idx="24957">
                  <c:v>1039.3358797070293</c:v>
                </c:pt>
                <c:pt idx="24958">
                  <c:v>1021.6121419852494</c:v>
                </c:pt>
                <c:pt idx="24959">
                  <c:v>841.47659310703784</c:v>
                </c:pt>
                <c:pt idx="24960">
                  <c:v>840.18594832122415</c:v>
                </c:pt>
                <c:pt idx="24961">
                  <c:v>857.52852868363971</c:v>
                </c:pt>
                <c:pt idx="24962">
                  <c:v>943.28407673319998</c:v>
                </c:pt>
                <c:pt idx="24963">
                  <c:v>1116.5124475561665</c:v>
                </c:pt>
                <c:pt idx="24964">
                  <c:v>1101.4657742653831</c:v>
                </c:pt>
                <c:pt idx="24965">
                  <c:v>1071.9978195214617</c:v>
                </c:pt>
                <c:pt idx="24966">
                  <c:v>927.14233607672509</c:v>
                </c:pt>
                <c:pt idx="24967">
                  <c:v>908.29719733657259</c:v>
                </c:pt>
                <c:pt idx="24968">
                  <c:v>1098.8041017242729</c:v>
                </c:pt>
                <c:pt idx="24969">
                  <c:v>1190.8655542319675</c:v>
                </c:pt>
                <c:pt idx="24970">
                  <c:v>1244.5086719917313</c:v>
                </c:pt>
                <c:pt idx="24971">
                  <c:v>1215.663866821392</c:v>
                </c:pt>
                <c:pt idx="24972">
                  <c:v>1180.0797938838402</c:v>
                </c:pt>
                <c:pt idx="24973">
                  <c:v>1062.1142612427968</c:v>
                </c:pt>
                <c:pt idx="24974">
                  <c:v>1130.4485664830977</c:v>
                </c:pt>
                <c:pt idx="24975">
                  <c:v>1314.0960590084292</c:v>
                </c:pt>
                <c:pt idx="24976">
                  <c:v>1097.2096258725874</c:v>
                </c:pt>
                <c:pt idx="24977">
                  <c:v>933.67969481738714</c:v>
                </c:pt>
                <c:pt idx="24978">
                  <c:v>940.24998703631843</c:v>
                </c:pt>
                <c:pt idx="24979">
                  <c:v>902.31792141443441</c:v>
                </c:pt>
                <c:pt idx="24980">
                  <c:v>925.97290266055757</c:v>
                </c:pt>
                <c:pt idx="24981">
                  <c:v>942.46066761704151</c:v>
                </c:pt>
                <c:pt idx="24982">
                  <c:v>946.40663225333356</c:v>
                </c:pt>
                <c:pt idx="24983">
                  <c:v>1002.8488233841796</c:v>
                </c:pt>
                <c:pt idx="24984">
                  <c:v>925.75779694501523</c:v>
                </c:pt>
                <c:pt idx="24985">
                  <c:v>778.33160718598708</c:v>
                </c:pt>
                <c:pt idx="24986">
                  <c:v>760.76244553927393</c:v>
                </c:pt>
                <c:pt idx="24987">
                  <c:v>718.28714908225788</c:v>
                </c:pt>
                <c:pt idx="24988">
                  <c:v>655.52505232975113</c:v>
                </c:pt>
                <c:pt idx="24989">
                  <c:v>841.49862756534856</c:v>
                </c:pt>
                <c:pt idx="24990">
                  <c:v>907.5977506826755</c:v>
                </c:pt>
                <c:pt idx="24991">
                  <c:v>899.37538213816731</c:v>
                </c:pt>
                <c:pt idx="24992">
                  <c:v>945.84441895197801</c:v>
                </c:pt>
                <c:pt idx="24993">
                  <c:v>818.99380085431756</c:v>
                </c:pt>
                <c:pt idx="24994">
                  <c:v>704.93061027075669</c:v>
                </c:pt>
                <c:pt idx="24995">
                  <c:v>687.95188600656888</c:v>
                </c:pt>
                <c:pt idx="24996">
                  <c:v>771.09545951746145</c:v>
                </c:pt>
                <c:pt idx="24997">
                  <c:v>937.97841517028996</c:v>
                </c:pt>
                <c:pt idx="24998">
                  <c:v>955.78818532192997</c:v>
                </c:pt>
                <c:pt idx="24999">
                  <c:v>944.97610969886796</c:v>
                </c:pt>
                <c:pt idx="25000">
                  <c:v>1044.4382582728176</c:v>
                </c:pt>
                <c:pt idx="25001">
                  <c:v>1094.1038723015213</c:v>
                </c:pt>
                <c:pt idx="25002">
                  <c:v>873.29693758102496</c:v>
                </c:pt>
                <c:pt idx="25003">
                  <c:v>891.26502990524659</c:v>
                </c:pt>
                <c:pt idx="25004">
                  <c:v>777.93436082420169</c:v>
                </c:pt>
                <c:pt idx="25005">
                  <c:v>793.11378296344446</c:v>
                </c:pt>
                <c:pt idx="25006">
                  <c:v>897.16409607905575</c:v>
                </c:pt>
                <c:pt idx="25007">
                  <c:v>858.083251477977</c:v>
                </c:pt>
                <c:pt idx="25008">
                  <c:v>681.08320264788904</c:v>
                </c:pt>
                <c:pt idx="25009">
                  <c:v>694.02677972777303</c:v>
                </c:pt>
                <c:pt idx="25010">
                  <c:v>789.19998954968707</c:v>
                </c:pt>
                <c:pt idx="25011">
                  <c:v>819.32991938922555</c:v>
                </c:pt>
                <c:pt idx="25012">
                  <c:v>763.12932216920103</c:v>
                </c:pt>
                <c:pt idx="25013">
                  <c:v>736.64559814609242</c:v>
                </c:pt>
                <c:pt idx="25014">
                  <c:v>714.25748896315554</c:v>
                </c:pt>
                <c:pt idx="25015">
                  <c:v>693.08606324955861</c:v>
                </c:pt>
                <c:pt idx="25016">
                  <c:v>620.04675803941234</c:v>
                </c:pt>
                <c:pt idx="25017">
                  <c:v>816.00357890965699</c:v>
                </c:pt>
                <c:pt idx="25018">
                  <c:v>751.58432273493895</c:v>
                </c:pt>
                <c:pt idx="25019">
                  <c:v>750.61104800662645</c:v>
                </c:pt>
                <c:pt idx="25020">
                  <c:v>814.16875343384891</c:v>
                </c:pt>
                <c:pt idx="25021">
                  <c:v>722.75797229774253</c:v>
                </c:pt>
                <c:pt idx="25022">
                  <c:v>767.95002407927143</c:v>
                </c:pt>
                <c:pt idx="25023">
                  <c:v>841.51043069608693</c:v>
                </c:pt>
                <c:pt idx="25024">
                  <c:v>883.06729750352042</c:v>
                </c:pt>
                <c:pt idx="25025">
                  <c:v>920.00100229551845</c:v>
                </c:pt>
                <c:pt idx="25026">
                  <c:v>817.11775707868514</c:v>
                </c:pt>
                <c:pt idx="25027">
                  <c:v>610.27079065933708</c:v>
                </c:pt>
                <c:pt idx="25028">
                  <c:v>589.63153440389442</c:v>
                </c:pt>
                <c:pt idx="25029">
                  <c:v>658.75408875212838</c:v>
                </c:pt>
                <c:pt idx="25030">
                  <c:v>683.27719146187258</c:v>
                </c:pt>
                <c:pt idx="25031">
                  <c:v>650.50518805600007</c:v>
                </c:pt>
                <c:pt idx="25032">
                  <c:v>528.39342523395294</c:v>
                </c:pt>
                <c:pt idx="25033">
                  <c:v>462.76956427152101</c:v>
                </c:pt>
                <c:pt idx="25034">
                  <c:v>434.73394696676195</c:v>
                </c:pt>
                <c:pt idx="25035">
                  <c:v>590.97718742058578</c:v>
                </c:pt>
                <c:pt idx="25036">
                  <c:v>620.36084079669502</c:v>
                </c:pt>
                <c:pt idx="25037">
                  <c:v>541.40668134437487</c:v>
                </c:pt>
                <c:pt idx="25038">
                  <c:v>502.64630841772748</c:v>
                </c:pt>
                <c:pt idx="25039">
                  <c:v>486.22027984880231</c:v>
                </c:pt>
                <c:pt idx="25040">
                  <c:v>477.46226308231246</c:v>
                </c:pt>
                <c:pt idx="25041">
                  <c:v>491.95126471917246</c:v>
                </c:pt>
                <c:pt idx="25042">
                  <c:v>546.69380832601587</c:v>
                </c:pt>
                <c:pt idx="25043">
                  <c:v>740.21553142583764</c:v>
                </c:pt>
                <c:pt idx="25044">
                  <c:v>692.46938786093517</c:v>
                </c:pt>
                <c:pt idx="25045">
                  <c:v>695.47254533083435</c:v>
                </c:pt>
                <c:pt idx="25046">
                  <c:v>812.00404753916473</c:v>
                </c:pt>
                <c:pt idx="25047">
                  <c:v>827.448836081114</c:v>
                </c:pt>
                <c:pt idx="25048">
                  <c:v>1038.4983449399649</c:v>
                </c:pt>
                <c:pt idx="25049">
                  <c:v>952.25129637896612</c:v>
                </c:pt>
                <c:pt idx="25050">
                  <c:v>1003.7822918959104</c:v>
                </c:pt>
                <c:pt idx="25051">
                  <c:v>936.91388410126513</c:v>
                </c:pt>
                <c:pt idx="25052">
                  <c:v>944.63852923291347</c:v>
                </c:pt>
                <c:pt idx="25053">
                  <c:v>902.99415848834542</c:v>
                </c:pt>
                <c:pt idx="25054">
                  <c:v>787.76469178183027</c:v>
                </c:pt>
                <c:pt idx="25055">
                  <c:v>698.89347956915503</c:v>
                </c:pt>
                <c:pt idx="25056">
                  <c:v>577.00786929738661</c:v>
                </c:pt>
                <c:pt idx="25057">
                  <c:v>568.55555265854753</c:v>
                </c:pt>
                <c:pt idx="25058">
                  <c:v>531.02642378644202</c:v>
                </c:pt>
                <c:pt idx="25059">
                  <c:v>583.11172944063242</c:v>
                </c:pt>
                <c:pt idx="25060">
                  <c:v>577.92714679230096</c:v>
                </c:pt>
                <c:pt idx="25061">
                  <c:v>508.94564453550112</c:v>
                </c:pt>
                <c:pt idx="25062">
                  <c:v>460.78548491044847</c:v>
                </c:pt>
                <c:pt idx="25063">
                  <c:v>509.91954104229251</c:v>
                </c:pt>
                <c:pt idx="25064">
                  <c:v>482.26281925270513</c:v>
                </c:pt>
                <c:pt idx="25065">
                  <c:v>376.66839497244206</c:v>
                </c:pt>
                <c:pt idx="25066">
                  <c:v>406.15131529441794</c:v>
                </c:pt>
                <c:pt idx="25067">
                  <c:v>484.2771484960989</c:v>
                </c:pt>
                <c:pt idx="25068">
                  <c:v>529.36194093873314</c:v>
                </c:pt>
                <c:pt idx="25069">
                  <c:v>493.08185475063209</c:v>
                </c:pt>
                <c:pt idx="25070">
                  <c:v>405.61177175246496</c:v>
                </c:pt>
                <c:pt idx="25071">
                  <c:v>452.51248905210906</c:v>
                </c:pt>
                <c:pt idx="25072">
                  <c:v>421.72088456449058</c:v>
                </c:pt>
                <c:pt idx="25073">
                  <c:v>399.55565503214291</c:v>
                </c:pt>
                <c:pt idx="25074">
                  <c:v>389.36300679142749</c:v>
                </c:pt>
                <c:pt idx="25075">
                  <c:v>358.92390854804842</c:v>
                </c:pt>
                <c:pt idx="25076">
                  <c:v>361.71264732005056</c:v>
                </c:pt>
                <c:pt idx="25077">
                  <c:v>467.65205791604694</c:v>
                </c:pt>
                <c:pt idx="25078">
                  <c:v>533.83097417379645</c:v>
                </c:pt>
                <c:pt idx="25079">
                  <c:v>669.99432627290048</c:v>
                </c:pt>
                <c:pt idx="25080">
                  <c:v>644.66122910970739</c:v>
                </c:pt>
                <c:pt idx="25081">
                  <c:v>723.76700138588637</c:v>
                </c:pt>
                <c:pt idx="25082">
                  <c:v>708.25338788492752</c:v>
                </c:pt>
                <c:pt idx="25083">
                  <c:v>618.21362562097852</c:v>
                </c:pt>
                <c:pt idx="25084">
                  <c:v>526.14956817380016</c:v>
                </c:pt>
                <c:pt idx="25085">
                  <c:v>453.33134249342049</c:v>
                </c:pt>
                <c:pt idx="25086">
                  <c:v>417.93801902535608</c:v>
                </c:pt>
                <c:pt idx="25087">
                  <c:v>405.26275501811949</c:v>
                </c:pt>
                <c:pt idx="25088">
                  <c:v>393.60926887694745</c:v>
                </c:pt>
                <c:pt idx="25089">
                  <c:v>412.4917525626135</c:v>
                </c:pt>
                <c:pt idx="25090">
                  <c:v>328.23902081779596</c:v>
                </c:pt>
                <c:pt idx="25091">
                  <c:v>261.77494280719628</c:v>
                </c:pt>
                <c:pt idx="25092">
                  <c:v>526.57926532233307</c:v>
                </c:pt>
                <c:pt idx="25093">
                  <c:v>401.68564615799954</c:v>
                </c:pt>
                <c:pt idx="25094">
                  <c:v>406.51664615853599</c:v>
                </c:pt>
                <c:pt idx="25095">
                  <c:v>519.70734427913453</c:v>
                </c:pt>
                <c:pt idx="25096">
                  <c:v>555.89196468192688</c:v>
                </c:pt>
                <c:pt idx="25097">
                  <c:v>510.18525433313209</c:v>
                </c:pt>
                <c:pt idx="25098">
                  <c:v>451.45028086030663</c:v>
                </c:pt>
                <c:pt idx="25099">
                  <c:v>397.82314575764707</c:v>
                </c:pt>
                <c:pt idx="25100">
                  <c:v>437.10421669816304</c:v>
                </c:pt>
                <c:pt idx="25101">
                  <c:v>553.52043704881601</c:v>
                </c:pt>
                <c:pt idx="25102">
                  <c:v>714.40913075101309</c:v>
                </c:pt>
                <c:pt idx="25103">
                  <c:v>859.84681072066996</c:v>
                </c:pt>
                <c:pt idx="25104">
                  <c:v>690.82689092565761</c:v>
                </c:pt>
                <c:pt idx="25105">
                  <c:v>725.15004315002352</c:v>
                </c:pt>
                <c:pt idx="25106">
                  <c:v>652.59798863299397</c:v>
                </c:pt>
                <c:pt idx="25107">
                  <c:v>655.61035652690248</c:v>
                </c:pt>
                <c:pt idx="25108">
                  <c:v>634.21343635997732</c:v>
                </c:pt>
                <c:pt idx="25109">
                  <c:v>628.69709294444453</c:v>
                </c:pt>
                <c:pt idx="25110">
                  <c:v>569.32312026686191</c:v>
                </c:pt>
                <c:pt idx="25111">
                  <c:v>668.09863866992498</c:v>
                </c:pt>
                <c:pt idx="25112">
                  <c:v>793.10694671856402</c:v>
                </c:pt>
                <c:pt idx="25113">
                  <c:v>822.6820708944972</c:v>
                </c:pt>
                <c:pt idx="25114">
                  <c:v>831.07634644661869</c:v>
                </c:pt>
                <c:pt idx="25115">
                  <c:v>727.19034366213259</c:v>
                </c:pt>
                <c:pt idx="25116">
                  <c:v>722.79968056231496</c:v>
                </c:pt>
                <c:pt idx="25117">
                  <c:v>581.39455527553685</c:v>
                </c:pt>
                <c:pt idx="25118">
                  <c:v>586.82783321109741</c:v>
                </c:pt>
                <c:pt idx="25119">
                  <c:v>636.30756199881159</c:v>
                </c:pt>
                <c:pt idx="25120">
                  <c:v>847.15428897350318</c:v>
                </c:pt>
                <c:pt idx="25121">
                  <c:v>698.69386664102399</c:v>
                </c:pt>
                <c:pt idx="25122">
                  <c:v>630.37400078126655</c:v>
                </c:pt>
                <c:pt idx="25123">
                  <c:v>813.03857217024347</c:v>
                </c:pt>
                <c:pt idx="25124">
                  <c:v>954.97587108827031</c:v>
                </c:pt>
                <c:pt idx="25125">
                  <c:v>879.95850827103732</c:v>
                </c:pt>
                <c:pt idx="25126">
                  <c:v>703.43417398531165</c:v>
                </c:pt>
                <c:pt idx="25127">
                  <c:v>686.83474839567748</c:v>
                </c:pt>
                <c:pt idx="25128">
                  <c:v>745.07759273737042</c:v>
                </c:pt>
                <c:pt idx="25129">
                  <c:v>734.40964924840512</c:v>
                </c:pt>
                <c:pt idx="25130">
                  <c:v>851.44573886625608</c:v>
                </c:pt>
                <c:pt idx="25131">
                  <c:v>888.81732703784542</c:v>
                </c:pt>
                <c:pt idx="25132">
                  <c:v>817.10685095954864</c:v>
                </c:pt>
                <c:pt idx="25133">
                  <c:v>901.99428434071228</c:v>
                </c:pt>
                <c:pt idx="25134">
                  <c:v>1091.6852885799976</c:v>
                </c:pt>
                <c:pt idx="25135">
                  <c:v>1190.9566602219165</c:v>
                </c:pt>
                <c:pt idx="25136">
                  <c:v>1085.8651955271484</c:v>
                </c:pt>
                <c:pt idx="25137">
                  <c:v>1029.4807219410352</c:v>
                </c:pt>
                <c:pt idx="25138">
                  <c:v>1035.9990028913871</c:v>
                </c:pt>
                <c:pt idx="25139">
                  <c:v>1013.4659019925521</c:v>
                </c:pt>
                <c:pt idx="25140">
                  <c:v>1059.9894919515405</c:v>
                </c:pt>
                <c:pt idx="25141">
                  <c:v>1125.5803782666078</c:v>
                </c:pt>
                <c:pt idx="25142">
                  <c:v>975.4487085630733</c:v>
                </c:pt>
                <c:pt idx="25143">
                  <c:v>909.39323176347239</c:v>
                </c:pt>
                <c:pt idx="25144">
                  <c:v>845.39470768440538</c:v>
                </c:pt>
                <c:pt idx="25145">
                  <c:v>783.33883034377493</c:v>
                </c:pt>
                <c:pt idx="25146">
                  <c:v>869.69615920103456</c:v>
                </c:pt>
                <c:pt idx="25147">
                  <c:v>883.9167183433708</c:v>
                </c:pt>
                <c:pt idx="25148">
                  <c:v>988.84373899196396</c:v>
                </c:pt>
                <c:pt idx="25149">
                  <c:v>1033.5713084276126</c:v>
                </c:pt>
                <c:pt idx="25150">
                  <c:v>992.68343088068104</c:v>
                </c:pt>
                <c:pt idx="25151">
                  <c:v>913.79378724989999</c:v>
                </c:pt>
                <c:pt idx="25152">
                  <c:v>1161.5817747797439</c:v>
                </c:pt>
                <c:pt idx="25153">
                  <c:v>1228.5867265504819</c:v>
                </c:pt>
                <c:pt idx="25154">
                  <c:v>980.18827133084528</c:v>
                </c:pt>
                <c:pt idx="25155">
                  <c:v>813.87655524382058</c:v>
                </c:pt>
                <c:pt idx="25156">
                  <c:v>689.42447762067718</c:v>
                </c:pt>
                <c:pt idx="25157">
                  <c:v>734.05495786824417</c:v>
                </c:pt>
                <c:pt idx="25158">
                  <c:v>1006.4353259432519</c:v>
                </c:pt>
                <c:pt idx="25159">
                  <c:v>1456.1814471361627</c:v>
                </c:pt>
                <c:pt idx="25160">
                  <c:v>1579.6218254719874</c:v>
                </c:pt>
                <c:pt idx="25161">
                  <c:v>1425.0568698614227</c:v>
                </c:pt>
                <c:pt idx="25162">
                  <c:v>1200.3718208703365</c:v>
                </c:pt>
                <c:pt idx="25163">
                  <c:v>977.82499756156597</c:v>
                </c:pt>
                <c:pt idx="25164">
                  <c:v>994.61842317977732</c:v>
                </c:pt>
                <c:pt idx="25165">
                  <c:v>1010.2869532084654</c:v>
                </c:pt>
                <c:pt idx="25166">
                  <c:v>823.9105600180734</c:v>
                </c:pt>
                <c:pt idx="25167">
                  <c:v>647.53614942644992</c:v>
                </c:pt>
                <c:pt idx="25168">
                  <c:v>720.76643560421712</c:v>
                </c:pt>
                <c:pt idx="25169">
                  <c:v>637.41845562988806</c:v>
                </c:pt>
                <c:pt idx="25170">
                  <c:v>675.21919738211704</c:v>
                </c:pt>
                <c:pt idx="25171">
                  <c:v>703.30354765620496</c:v>
                </c:pt>
                <c:pt idx="25172">
                  <c:v>659.53896281139055</c:v>
                </c:pt>
                <c:pt idx="25173">
                  <c:v>723.63352937450395</c:v>
                </c:pt>
                <c:pt idx="25174">
                  <c:v>755.2070344757575</c:v>
                </c:pt>
                <c:pt idx="25175">
                  <c:v>833.56936381434207</c:v>
                </c:pt>
                <c:pt idx="25176">
                  <c:v>800.57364452312652</c:v>
                </c:pt>
                <c:pt idx="25177">
                  <c:v>737.74475325226547</c:v>
                </c:pt>
                <c:pt idx="25178">
                  <c:v>703.7761914859924</c:v>
                </c:pt>
                <c:pt idx="25179">
                  <c:v>692.0554323834765</c:v>
                </c:pt>
                <c:pt idx="25180">
                  <c:v>694.79973658160202</c:v>
                </c:pt>
                <c:pt idx="25181">
                  <c:v>637.01392509697484</c:v>
                </c:pt>
                <c:pt idx="25182">
                  <c:v>501.524580259147</c:v>
                </c:pt>
                <c:pt idx="25183">
                  <c:v>513.0157254027506</c:v>
                </c:pt>
                <c:pt idx="25184">
                  <c:v>576.5024602728065</c:v>
                </c:pt>
                <c:pt idx="25185">
                  <c:v>660.29907492475661</c:v>
                </c:pt>
                <c:pt idx="25186">
                  <c:v>687.60173176466549</c:v>
                </c:pt>
                <c:pt idx="25187">
                  <c:v>619.41623200581898</c:v>
                </c:pt>
                <c:pt idx="25188">
                  <c:v>591.68669366226106</c:v>
                </c:pt>
                <c:pt idx="25189">
                  <c:v>617.71662877157348</c:v>
                </c:pt>
                <c:pt idx="25190">
                  <c:v>589.4314246278351</c:v>
                </c:pt>
                <c:pt idx="25191">
                  <c:v>468.17151887227948</c:v>
                </c:pt>
                <c:pt idx="25192">
                  <c:v>657.1399883987757</c:v>
                </c:pt>
                <c:pt idx="25193">
                  <c:v>679.49237812194201</c:v>
                </c:pt>
                <c:pt idx="25194">
                  <c:v>712.86298315696297</c:v>
                </c:pt>
                <c:pt idx="25195">
                  <c:v>978.36210453409944</c:v>
                </c:pt>
                <c:pt idx="25196">
                  <c:v>1275.4488025652906</c:v>
                </c:pt>
                <c:pt idx="25197">
                  <c:v>1415.4504122497769</c:v>
                </c:pt>
                <c:pt idx="25198">
                  <c:v>1080.4733970069487</c:v>
                </c:pt>
                <c:pt idx="25199">
                  <c:v>860.49116433872712</c:v>
                </c:pt>
                <c:pt idx="25200">
                  <c:v>763.11657000326738</c:v>
                </c:pt>
                <c:pt idx="25201">
                  <c:v>765.49413146558959</c:v>
                </c:pt>
                <c:pt idx="25202">
                  <c:v>756.60835013677092</c:v>
                </c:pt>
                <c:pt idx="25203">
                  <c:v>727.60169249469459</c:v>
                </c:pt>
                <c:pt idx="25204">
                  <c:v>710.18970618134847</c:v>
                </c:pt>
                <c:pt idx="25205">
                  <c:v>743.50158667187009</c:v>
                </c:pt>
                <c:pt idx="25206">
                  <c:v>805.56114695115207</c:v>
                </c:pt>
                <c:pt idx="25207">
                  <c:v>749.06850990689941</c:v>
                </c:pt>
                <c:pt idx="25208">
                  <c:v>663.42090336905699</c:v>
                </c:pt>
                <c:pt idx="25209">
                  <c:v>579.93985893452759</c:v>
                </c:pt>
                <c:pt idx="25210">
                  <c:v>529.1667770982325</c:v>
                </c:pt>
                <c:pt idx="25211">
                  <c:v>472.53438547789904</c:v>
                </c:pt>
                <c:pt idx="25212">
                  <c:v>533.49525981096951</c:v>
                </c:pt>
                <c:pt idx="25213">
                  <c:v>712.00865759661042</c:v>
                </c:pt>
                <c:pt idx="25214">
                  <c:v>781.25177072337533</c:v>
                </c:pt>
                <c:pt idx="25215">
                  <c:v>1060.8180397210217</c:v>
                </c:pt>
                <c:pt idx="25216">
                  <c:v>1025.3380611354805</c:v>
                </c:pt>
                <c:pt idx="25217">
                  <c:v>974.54519410060527</c:v>
                </c:pt>
                <c:pt idx="25218">
                  <c:v>1043.6013597128976</c:v>
                </c:pt>
                <c:pt idx="25219">
                  <c:v>997.16140234029376</c:v>
                </c:pt>
                <c:pt idx="25220">
                  <c:v>926.53137313505454</c:v>
                </c:pt>
                <c:pt idx="25221">
                  <c:v>754.42499219007732</c:v>
                </c:pt>
                <c:pt idx="25222">
                  <c:v>729.18932625247658</c:v>
                </c:pt>
                <c:pt idx="25223">
                  <c:v>694.31954103319902</c:v>
                </c:pt>
                <c:pt idx="25224">
                  <c:v>730.05554440053959</c:v>
                </c:pt>
                <c:pt idx="25225">
                  <c:v>928.30846804652106</c:v>
                </c:pt>
                <c:pt idx="25226">
                  <c:v>883.03038543609978</c:v>
                </c:pt>
                <c:pt idx="25227">
                  <c:v>727.24937003109153</c:v>
                </c:pt>
                <c:pt idx="25228">
                  <c:v>659.449341916967</c:v>
                </c:pt>
                <c:pt idx="25229">
                  <c:v>600.11560394716639</c:v>
                </c:pt>
                <c:pt idx="25230">
                  <c:v>642.23583761189161</c:v>
                </c:pt>
                <c:pt idx="25231">
                  <c:v>713.15345184482715</c:v>
                </c:pt>
                <c:pt idx="25232">
                  <c:v>771.22072658534398</c:v>
                </c:pt>
                <c:pt idx="25233">
                  <c:v>857.24881946103108</c:v>
                </c:pt>
                <c:pt idx="25234">
                  <c:v>1036.5885498499895</c:v>
                </c:pt>
                <c:pt idx="25235">
                  <c:v>1175.6287394146684</c:v>
                </c:pt>
                <c:pt idx="25236">
                  <c:v>1304.7412686991872</c:v>
                </c:pt>
                <c:pt idx="25237">
                  <c:v>1440.814387329418</c:v>
                </c:pt>
                <c:pt idx="25238">
                  <c:v>1341.659020165838</c:v>
                </c:pt>
                <c:pt idx="25239">
                  <c:v>1080.9921099825685</c:v>
                </c:pt>
                <c:pt idx="25240">
                  <c:v>952.5416505060939</c:v>
                </c:pt>
                <c:pt idx="25241">
                  <c:v>1024.580295865419</c:v>
                </c:pt>
                <c:pt idx="25242">
                  <c:v>841.06908839118626</c:v>
                </c:pt>
                <c:pt idx="25243">
                  <c:v>783.0244089003844</c:v>
                </c:pt>
                <c:pt idx="25244">
                  <c:v>856.64261910811001</c:v>
                </c:pt>
                <c:pt idx="25245">
                  <c:v>749.50935652074293</c:v>
                </c:pt>
                <c:pt idx="25246">
                  <c:v>680.81244789633661</c:v>
                </c:pt>
                <c:pt idx="25247">
                  <c:v>722.93620407414642</c:v>
                </c:pt>
                <c:pt idx="25248">
                  <c:v>836.52609502461814</c:v>
                </c:pt>
                <c:pt idx="25249">
                  <c:v>867.86100719511467</c:v>
                </c:pt>
                <c:pt idx="25250">
                  <c:v>907.76350134245718</c:v>
                </c:pt>
                <c:pt idx="25251">
                  <c:v>872.15049800184806</c:v>
                </c:pt>
                <c:pt idx="25252">
                  <c:v>866.75587110813808</c:v>
                </c:pt>
                <c:pt idx="25253">
                  <c:v>1018.615097072864</c:v>
                </c:pt>
                <c:pt idx="25254">
                  <c:v>986.73415774871387</c:v>
                </c:pt>
                <c:pt idx="25255">
                  <c:v>896.64493481343538</c:v>
                </c:pt>
                <c:pt idx="25256">
                  <c:v>689.20263762893489</c:v>
                </c:pt>
                <c:pt idx="25257">
                  <c:v>654.55924180143052</c:v>
                </c:pt>
                <c:pt idx="25258">
                  <c:v>681.14936997433551</c:v>
                </c:pt>
                <c:pt idx="25259">
                  <c:v>565.28206805797697</c:v>
                </c:pt>
                <c:pt idx="25260">
                  <c:v>551.37496230253396</c:v>
                </c:pt>
                <c:pt idx="25261">
                  <c:v>613.0054305059673</c:v>
                </c:pt>
                <c:pt idx="25262">
                  <c:v>649.11228995502211</c:v>
                </c:pt>
                <c:pt idx="25263">
                  <c:v>578.02579888435298</c:v>
                </c:pt>
                <c:pt idx="25264">
                  <c:v>546.67364701733254</c:v>
                </c:pt>
                <c:pt idx="25265">
                  <c:v>647.89084664538541</c:v>
                </c:pt>
                <c:pt idx="25266">
                  <c:v>720.84115696579306</c:v>
                </c:pt>
                <c:pt idx="25267">
                  <c:v>827.94125411525602</c:v>
                </c:pt>
                <c:pt idx="25268">
                  <c:v>803.570663528826</c:v>
                </c:pt>
                <c:pt idx="25269">
                  <c:v>775.34377512380001</c:v>
                </c:pt>
                <c:pt idx="25270">
                  <c:v>771.08750598603922</c:v>
                </c:pt>
                <c:pt idx="25271">
                  <c:v>836.23587820452792</c:v>
                </c:pt>
                <c:pt idx="25272">
                  <c:v>834.48632352365496</c:v>
                </c:pt>
                <c:pt idx="25273">
                  <c:v>739.1465086178589</c:v>
                </c:pt>
                <c:pt idx="25274">
                  <c:v>631.16134817161594</c:v>
                </c:pt>
                <c:pt idx="25275">
                  <c:v>693.04828922769434</c:v>
                </c:pt>
                <c:pt idx="25276">
                  <c:v>729.2654724803715</c:v>
                </c:pt>
                <c:pt idx="25277">
                  <c:v>749.8470620872946</c:v>
                </c:pt>
                <c:pt idx="25278">
                  <c:v>932.74296643584762</c:v>
                </c:pt>
                <c:pt idx="25279">
                  <c:v>823.33636176467792</c:v>
                </c:pt>
                <c:pt idx="25280">
                  <c:v>688.73657021701786</c:v>
                </c:pt>
                <c:pt idx="25281">
                  <c:v>731.06001010543264</c:v>
                </c:pt>
                <c:pt idx="25282">
                  <c:v>636.74937084957367</c:v>
                </c:pt>
                <c:pt idx="25283">
                  <c:v>609.98002280350897</c:v>
                </c:pt>
                <c:pt idx="25284">
                  <c:v>754.79605346243784</c:v>
                </c:pt>
                <c:pt idx="25285">
                  <c:v>817.14476236118594</c:v>
                </c:pt>
                <c:pt idx="25286">
                  <c:v>787.07947870768839</c:v>
                </c:pt>
                <c:pt idx="25287">
                  <c:v>655.85429976748503</c:v>
                </c:pt>
                <c:pt idx="25288">
                  <c:v>658.18129067771451</c:v>
                </c:pt>
                <c:pt idx="25289">
                  <c:v>718.55956805886387</c:v>
                </c:pt>
                <c:pt idx="25290">
                  <c:v>803.52277344621496</c:v>
                </c:pt>
                <c:pt idx="25291">
                  <c:v>923.41672301108611</c:v>
                </c:pt>
                <c:pt idx="25292">
                  <c:v>892.39720386640545</c:v>
                </c:pt>
                <c:pt idx="25293">
                  <c:v>796.91892341712173</c:v>
                </c:pt>
                <c:pt idx="25294">
                  <c:v>675.59137033970001</c:v>
                </c:pt>
                <c:pt idx="25295">
                  <c:v>701.07247875820053</c:v>
                </c:pt>
                <c:pt idx="25296">
                  <c:v>915.4469030089374</c:v>
                </c:pt>
                <c:pt idx="25297">
                  <c:v>941.16989438856092</c:v>
                </c:pt>
                <c:pt idx="25298">
                  <c:v>1078.2100321620596</c:v>
                </c:pt>
                <c:pt idx="25299">
                  <c:v>1206.0995962400198</c:v>
                </c:pt>
                <c:pt idx="25300">
                  <c:v>1292.1401007495726</c:v>
                </c:pt>
                <c:pt idx="25301">
                  <c:v>1504.4581272306286</c:v>
                </c:pt>
                <c:pt idx="25302">
                  <c:v>1849.6366612653237</c:v>
                </c:pt>
                <c:pt idx="25303">
                  <c:v>1520.3979480908363</c:v>
                </c:pt>
                <c:pt idx="25304">
                  <c:v>1284.309185658494</c:v>
                </c:pt>
                <c:pt idx="25305">
                  <c:v>1098.8463332875458</c:v>
                </c:pt>
                <c:pt idx="25306">
                  <c:v>1033.1503696501436</c:v>
                </c:pt>
                <c:pt idx="25307">
                  <c:v>1070.7053430144263</c:v>
                </c:pt>
                <c:pt idx="25308">
                  <c:v>874.47891599393336</c:v>
                </c:pt>
                <c:pt idx="25309">
                  <c:v>701.15058430867043</c:v>
                </c:pt>
                <c:pt idx="25310">
                  <c:v>665.83982452117152</c:v>
                </c:pt>
                <c:pt idx="25311">
                  <c:v>753.97845437547812</c:v>
                </c:pt>
                <c:pt idx="25312">
                  <c:v>767.07546258449952</c:v>
                </c:pt>
                <c:pt idx="25313">
                  <c:v>701.88368731188598</c:v>
                </c:pt>
                <c:pt idx="25314">
                  <c:v>713.6287664830395</c:v>
                </c:pt>
                <c:pt idx="25315">
                  <c:v>688.44443812041402</c:v>
                </c:pt>
                <c:pt idx="25316">
                  <c:v>738.17810462897148</c:v>
                </c:pt>
                <c:pt idx="25317">
                  <c:v>781.08855335610247</c:v>
                </c:pt>
                <c:pt idx="25318">
                  <c:v>791.22257403738558</c:v>
                </c:pt>
                <c:pt idx="25319">
                  <c:v>808.75041652067102</c:v>
                </c:pt>
                <c:pt idx="25320">
                  <c:v>945.24599350841413</c:v>
                </c:pt>
                <c:pt idx="25321">
                  <c:v>971.73163954301458</c:v>
                </c:pt>
                <c:pt idx="25322">
                  <c:v>1026.9189816410085</c:v>
                </c:pt>
                <c:pt idx="25323">
                  <c:v>1064.2361684097946</c:v>
                </c:pt>
                <c:pt idx="25324">
                  <c:v>865.70358438566348</c:v>
                </c:pt>
                <c:pt idx="25325">
                  <c:v>867.88558168938562</c:v>
                </c:pt>
                <c:pt idx="25326">
                  <c:v>707.68608649392809</c:v>
                </c:pt>
                <c:pt idx="25327">
                  <c:v>743.74467389586948</c:v>
                </c:pt>
                <c:pt idx="25328">
                  <c:v>820.92239121978093</c:v>
                </c:pt>
                <c:pt idx="25329">
                  <c:v>833.1373856155393</c:v>
                </c:pt>
                <c:pt idx="25330">
                  <c:v>939.79643846762974</c:v>
                </c:pt>
                <c:pt idx="25331">
                  <c:v>945.01029780597378</c:v>
                </c:pt>
                <c:pt idx="25332">
                  <c:v>920.76977354319843</c:v>
                </c:pt>
                <c:pt idx="25333">
                  <c:v>769.57875534281447</c:v>
                </c:pt>
                <c:pt idx="25334">
                  <c:v>749.2054259699496</c:v>
                </c:pt>
                <c:pt idx="25335">
                  <c:v>774.57233183943697</c:v>
                </c:pt>
                <c:pt idx="25336">
                  <c:v>929.51680051252765</c:v>
                </c:pt>
                <c:pt idx="25337">
                  <c:v>903.67444970012843</c:v>
                </c:pt>
                <c:pt idx="25338">
                  <c:v>856.78129095939619</c:v>
                </c:pt>
                <c:pt idx="25339">
                  <c:v>969.04342421357501</c:v>
                </c:pt>
                <c:pt idx="25340">
                  <c:v>1057.4993949980549</c:v>
                </c:pt>
                <c:pt idx="25341">
                  <c:v>1440.6508933074881</c:v>
                </c:pt>
                <c:pt idx="25342">
                  <c:v>1886.4920175471793</c:v>
                </c:pt>
                <c:pt idx="25343">
                  <c:v>2105.4596485170814</c:v>
                </c:pt>
                <c:pt idx="25344">
                  <c:v>2253.0956708698964</c:v>
                </c:pt>
                <c:pt idx="25345">
                  <c:v>1897.6246531461256</c:v>
                </c:pt>
                <c:pt idx="25346">
                  <c:v>1576.4117352457858</c:v>
                </c:pt>
                <c:pt idx="25347">
                  <c:v>1247.9569568086674</c:v>
                </c:pt>
                <c:pt idx="25348">
                  <c:v>1076.0354199644776</c:v>
                </c:pt>
                <c:pt idx="25349">
                  <c:v>1117.4414607920351</c:v>
                </c:pt>
                <c:pt idx="25350">
                  <c:v>1117.7141118670802</c:v>
                </c:pt>
                <c:pt idx="25351">
                  <c:v>1093.159560629987</c:v>
                </c:pt>
                <c:pt idx="25352">
                  <c:v>1061.5603318569538</c:v>
                </c:pt>
                <c:pt idx="25353">
                  <c:v>1141.262533141655</c:v>
                </c:pt>
                <c:pt idx="25354">
                  <c:v>1178.948892812755</c:v>
                </c:pt>
                <c:pt idx="25355">
                  <c:v>1177.5958786836852</c:v>
                </c:pt>
                <c:pt idx="25356">
                  <c:v>1171.3600616476833</c:v>
                </c:pt>
                <c:pt idx="25357">
                  <c:v>1412.0839621612445</c:v>
                </c:pt>
                <c:pt idx="25358">
                  <c:v>1684.3452702129021</c:v>
                </c:pt>
                <c:pt idx="25359">
                  <c:v>1904.5991953558719</c:v>
                </c:pt>
                <c:pt idx="25360">
                  <c:v>1877.5721727267198</c:v>
                </c:pt>
                <c:pt idx="25361">
                  <c:v>1924.3222390261294</c:v>
                </c:pt>
                <c:pt idx="25362">
                  <c:v>1953.9100436571728</c:v>
                </c:pt>
                <c:pt idx="25363">
                  <c:v>1826.2655391699579</c:v>
                </c:pt>
                <c:pt idx="25364">
                  <c:v>1789.5944483120388</c:v>
                </c:pt>
                <c:pt idx="25365">
                  <c:v>2092.8735853927128</c:v>
                </c:pt>
                <c:pt idx="25366">
                  <c:v>2151.7891584761655</c:v>
                </c:pt>
                <c:pt idx="25367">
                  <c:v>2246.8241054538748</c:v>
                </c:pt>
                <c:pt idx="25368">
                  <c:v>2343.8369344703251</c:v>
                </c:pt>
                <c:pt idx="25369">
                  <c:v>2441.3594076372606</c:v>
                </c:pt>
                <c:pt idx="25370">
                  <c:v>2583.2874851147499</c:v>
                </c:pt>
                <c:pt idx="25371">
                  <c:v>2949.8476837993599</c:v>
                </c:pt>
                <c:pt idx="25372">
                  <c:v>3216.5774599817546</c:v>
                </c:pt>
                <c:pt idx="25373">
                  <c:v>3465.7903550536494</c:v>
                </c:pt>
                <c:pt idx="25374">
                  <c:v>3936.4513772633195</c:v>
                </c:pt>
                <c:pt idx="25375">
                  <c:v>4553.8326653296399</c:v>
                </c:pt>
                <c:pt idx="25376">
                  <c:v>5284.0276315343599</c:v>
                </c:pt>
                <c:pt idx="25377">
                  <c:v>5264.5188808053263</c:v>
                </c:pt>
                <c:pt idx="25378">
                  <c:v>5466.9318607706855</c:v>
                </c:pt>
                <c:pt idx="25379">
                  <c:v>5993.9009077580404</c:v>
                </c:pt>
                <c:pt idx="25380">
                  <c:v>7052.8989475250301</c:v>
                </c:pt>
                <c:pt idx="25381">
                  <c:v>8366.6923196324024</c:v>
                </c:pt>
                <c:pt idx="25382">
                  <c:v>9805.684473397805</c:v>
                </c:pt>
                <c:pt idx="25383">
                  <c:v>11142.375346431192</c:v>
                </c:pt>
                <c:pt idx="25384">
                  <c:v>12681.246108047275</c:v>
                </c:pt>
                <c:pt idx="25385">
                  <c:v>15343.737723719441</c:v>
                </c:pt>
                <c:pt idx="25386">
                  <c:v>17923.448810669397</c:v>
                </c:pt>
                <c:pt idx="25387">
                  <c:v>18091.583349242603</c:v>
                </c:pt>
                <c:pt idx="25388">
                  <c:v>17840.089301245654</c:v>
                </c:pt>
                <c:pt idx="25389">
                  <c:v>16837.836709049749</c:v>
                </c:pt>
                <c:pt idx="25390">
                  <c:v>15005.505617431443</c:v>
                </c:pt>
                <c:pt idx="25391">
                  <c:v>13607.222536906494</c:v>
                </c:pt>
                <c:pt idx="25392">
                  <c:v>12084.512625795771</c:v>
                </c:pt>
                <c:pt idx="25393">
                  <c:v>11259.157849752768</c:v>
                </c:pt>
                <c:pt idx="25394">
                  <c:v>9645.7700893012134</c:v>
                </c:pt>
                <c:pt idx="25395">
                  <c:v>8228.4304960042191</c:v>
                </c:pt>
                <c:pt idx="25396">
                  <c:v>7177.7250719087551</c:v>
                </c:pt>
                <c:pt idx="25397">
                  <c:v>6591.0122247035088</c:v>
                </c:pt>
                <c:pt idx="25398">
                  <c:v>5888.7600294779004</c:v>
                </c:pt>
                <c:pt idx="25399">
                  <c:v>4965.7425774425492</c:v>
                </c:pt>
                <c:pt idx="25400">
                  <c:v>4486.9027056163095</c:v>
                </c:pt>
                <c:pt idx="25401">
                  <c:v>4001.9231744304002</c:v>
                </c:pt>
                <c:pt idx="25402">
                  <c:v>3756.4283153165843</c:v>
                </c:pt>
                <c:pt idx="25403">
                  <c:v>3342.4798468169902</c:v>
                </c:pt>
                <c:pt idx="25404">
                  <c:v>2903.1446971728246</c:v>
                </c:pt>
                <c:pt idx="25405">
                  <c:v>2574.5994798846996</c:v>
                </c:pt>
                <c:pt idx="25406">
                  <c:v>2527.744855926845</c:v>
                </c:pt>
                <c:pt idx="25407">
                  <c:v>2573.1125378690349</c:v>
                </c:pt>
                <c:pt idx="25408">
                  <c:v>2560.2160273330583</c:v>
                </c:pt>
                <c:pt idx="25409">
                  <c:v>2206.7200184657063</c:v>
                </c:pt>
                <c:pt idx="25410">
                  <c:v>2171.523985355173</c:v>
                </c:pt>
                <c:pt idx="25411">
                  <c:v>2082.7793717987706</c:v>
                </c:pt>
                <c:pt idx="25412">
                  <c:v>2006.4826276701235</c:v>
                </c:pt>
                <c:pt idx="25413">
                  <c:v>1877.9062973014272</c:v>
                </c:pt>
                <c:pt idx="25414">
                  <c:v>2093.1411201911792</c:v>
                </c:pt>
                <c:pt idx="25415">
                  <c:v>2134.1437251778252</c:v>
                </c:pt>
                <c:pt idx="25416">
                  <c:v>2038.8986828545844</c:v>
                </c:pt>
                <c:pt idx="25417">
                  <c:v>1734.1023509467118</c:v>
                </c:pt>
                <c:pt idx="25418">
                  <c:v>1407.1330714057535</c:v>
                </c:pt>
                <c:pt idx="25419">
                  <c:v>1392.6243439997256</c:v>
                </c:pt>
                <c:pt idx="25420">
                  <c:v>1415.9505393520528</c:v>
                </c:pt>
                <c:pt idx="25421">
                  <c:v>1144.1944964833513</c:v>
                </c:pt>
                <c:pt idx="25422">
                  <c:v>1211.8286698891598</c:v>
                </c:pt>
                <c:pt idx="25423">
                  <c:v>1293.6605590680044</c:v>
                </c:pt>
                <c:pt idx="25424">
                  <c:v>1215.4877354308221</c:v>
                </c:pt>
                <c:pt idx="25425">
                  <c:v>1129.184006991585</c:v>
                </c:pt>
                <c:pt idx="25426">
                  <c:v>1217.3848524186781</c:v>
                </c:pt>
                <c:pt idx="25427">
                  <c:v>1244.004468468554</c:v>
                </c:pt>
                <c:pt idx="25428">
                  <c:v>1203.476340716456</c:v>
                </c:pt>
                <c:pt idx="25429">
                  <c:v>1342.5719116754885</c:v>
                </c:pt>
                <c:pt idx="25430">
                  <c:v>1867.5211335072759</c:v>
                </c:pt>
                <c:pt idx="25431">
                  <c:v>2161.2467588550103</c:v>
                </c:pt>
                <c:pt idx="25432">
                  <c:v>1965.7003442203138</c:v>
                </c:pt>
                <c:pt idx="25433">
                  <c:v>1568.8164905195376</c:v>
                </c:pt>
                <c:pt idx="25434">
                  <c:v>1169.2403337220717</c:v>
                </c:pt>
                <c:pt idx="25435">
                  <c:v>1020.2250211669104</c:v>
                </c:pt>
                <c:pt idx="25436">
                  <c:v>966.7347732186638</c:v>
                </c:pt>
                <c:pt idx="25437">
                  <c:v>981.99775486549004</c:v>
                </c:pt>
                <c:pt idx="25438">
                  <c:v>921.04186438695945</c:v>
                </c:pt>
                <c:pt idx="25439">
                  <c:v>877.39763437794102</c:v>
                </c:pt>
                <c:pt idx="25440">
                  <c:v>787.80961868820339</c:v>
                </c:pt>
                <c:pt idx="25441">
                  <c:v>627.70619101627494</c:v>
                </c:pt>
                <c:pt idx="25442">
                  <c:v>662.24431461987353</c:v>
                </c:pt>
                <c:pt idx="25443">
                  <c:v>673.44110492930338</c:v>
                </c:pt>
                <c:pt idx="25444">
                  <c:v>661.53329458690791</c:v>
                </c:pt>
                <c:pt idx="25445">
                  <c:v>654.97092213120698</c:v>
                </c:pt>
                <c:pt idx="25446">
                  <c:v>651.5306412969079</c:v>
                </c:pt>
                <c:pt idx="25447">
                  <c:v>762.9614435021291</c:v>
                </c:pt>
                <c:pt idx="25448">
                  <c:v>885.55866571888998</c:v>
                </c:pt>
                <c:pt idx="25449">
                  <c:v>769.41480755855014</c:v>
                </c:pt>
                <c:pt idx="25450">
                  <c:v>703.42429683831165</c:v>
                </c:pt>
                <c:pt idx="25451">
                  <c:v>784.52150959777646</c:v>
                </c:pt>
                <c:pt idx="25452">
                  <c:v>733.05797969700757</c:v>
                </c:pt>
                <c:pt idx="25453">
                  <c:v>681.71521523469369</c:v>
                </c:pt>
                <c:pt idx="25454">
                  <c:v>717.29156147088452</c:v>
                </c:pt>
                <c:pt idx="25455">
                  <c:v>822.98565927431559</c:v>
                </c:pt>
                <c:pt idx="25456">
                  <c:v>833.94847909476357</c:v>
                </c:pt>
                <c:pt idx="25457">
                  <c:v>749.69532745622109</c:v>
                </c:pt>
                <c:pt idx="25458">
                  <c:v>712.33357625962503</c:v>
                </c:pt>
                <c:pt idx="25459">
                  <c:v>714.9675016004478</c:v>
                </c:pt>
                <c:pt idx="25460">
                  <c:v>631.05790206312895</c:v>
                </c:pt>
                <c:pt idx="25461">
                  <c:v>687.14088877865936</c:v>
                </c:pt>
                <c:pt idx="25462">
                  <c:v>796.29195154835611</c:v>
                </c:pt>
                <c:pt idx="25463">
                  <c:v>720.56720228757263</c:v>
                </c:pt>
                <c:pt idx="25464">
                  <c:v>695.85528978968</c:v>
                </c:pt>
                <c:pt idx="25465">
                  <c:v>699.48450422107487</c:v>
                </c:pt>
                <c:pt idx="25466">
                  <c:v>668.97371250083404</c:v>
                </c:pt>
                <c:pt idx="25467">
                  <c:v>728.94281301486865</c:v>
                </c:pt>
                <c:pt idx="25468">
                  <c:v>751.59214622632658</c:v>
                </c:pt>
                <c:pt idx="25469">
                  <c:v>848.09075843539301</c:v>
                </c:pt>
                <c:pt idx="25470">
                  <c:v>714.1236285339229</c:v>
                </c:pt>
                <c:pt idx="25471">
                  <c:v>766.05162080280832</c:v>
                </c:pt>
                <c:pt idx="25472">
                  <c:v>795.504433712543</c:v>
                </c:pt>
                <c:pt idx="25473">
                  <c:v>775.30543915678606</c:v>
                </c:pt>
                <c:pt idx="25474">
                  <c:v>744.29332072876059</c:v>
                </c:pt>
                <c:pt idx="25475">
                  <c:v>694.11842477510811</c:v>
                </c:pt>
                <c:pt idx="25476">
                  <c:v>736.64959382352936</c:v>
                </c:pt>
                <c:pt idx="25477">
                  <c:v>656.76225231578405</c:v>
                </c:pt>
                <c:pt idx="25478">
                  <c:v>783.42308150047302</c:v>
                </c:pt>
                <c:pt idx="25479">
                  <c:v>1075.5028127173571</c:v>
                </c:pt>
                <c:pt idx="25480">
                  <c:v>1289.3610693583937</c:v>
                </c:pt>
                <c:pt idx="25481">
                  <c:v>1338.6028803630907</c:v>
                </c:pt>
                <c:pt idx="25482">
                  <c:v>1339.8956203185921</c:v>
                </c:pt>
                <c:pt idx="25483">
                  <c:v>1073.77078359348</c:v>
                </c:pt>
                <c:pt idx="25484">
                  <c:v>1027.7007280869404</c:v>
                </c:pt>
                <c:pt idx="25485">
                  <c:v>1071.6774278183664</c:v>
                </c:pt>
                <c:pt idx="25486">
                  <c:v>1153.3120743236934</c:v>
                </c:pt>
                <c:pt idx="25487">
                  <c:v>1197.8560067711846</c:v>
                </c:pt>
                <c:pt idx="25488">
                  <c:v>1034.7821036843859</c:v>
                </c:pt>
                <c:pt idx="25489">
                  <c:v>862.01692812512795</c:v>
                </c:pt>
                <c:pt idx="25490">
                  <c:v>776.14783490134516</c:v>
                </c:pt>
                <c:pt idx="25491">
                  <c:v>708.9238420346835</c:v>
                </c:pt>
                <c:pt idx="25492">
                  <c:v>723.18319630774749</c:v>
                </c:pt>
                <c:pt idx="25493">
                  <c:v>785.41817422399754</c:v>
                </c:pt>
                <c:pt idx="25494">
                  <c:v>776.87949863591552</c:v>
                </c:pt>
                <c:pt idx="25495">
                  <c:v>779.24232699664094</c:v>
                </c:pt>
                <c:pt idx="25496">
                  <c:v>928.89001435428179</c:v>
                </c:pt>
                <c:pt idx="25497">
                  <c:v>1141.1518210005145</c:v>
                </c:pt>
                <c:pt idx="25498">
                  <c:v>1139.1723962453359</c:v>
                </c:pt>
                <c:pt idx="25499">
                  <c:v>918.45217151210886</c:v>
                </c:pt>
                <c:pt idx="25500">
                  <c:v>848.86620159708002</c:v>
                </c:pt>
                <c:pt idx="25501">
                  <c:v>814.47159034996946</c:v>
                </c:pt>
                <c:pt idx="25502">
                  <c:v>867.65168188779899</c:v>
                </c:pt>
                <c:pt idx="25503">
                  <c:v>800.36916560308703</c:v>
                </c:pt>
                <c:pt idx="25504">
                  <c:v>723.69343333787356</c:v>
                </c:pt>
                <c:pt idx="25505">
                  <c:v>874.81554310830563</c:v>
                </c:pt>
                <c:pt idx="25506">
                  <c:v>767.31334275472739</c:v>
                </c:pt>
                <c:pt idx="25507">
                  <c:v>773.67298569531852</c:v>
                </c:pt>
                <c:pt idx="25508">
                  <c:v>906.0477454742861</c:v>
                </c:pt>
                <c:pt idx="25509">
                  <c:v>942.1149682537914</c:v>
                </c:pt>
                <c:pt idx="25510">
                  <c:v>952.62776608863498</c:v>
                </c:pt>
                <c:pt idx="25511">
                  <c:v>931.91141618086931</c:v>
                </c:pt>
                <c:pt idx="25512">
                  <c:v>1010.5289096572072</c:v>
                </c:pt>
                <c:pt idx="25513">
                  <c:v>1120.8633844044698</c:v>
                </c:pt>
                <c:pt idx="25514">
                  <c:v>1185.3922239597773</c:v>
                </c:pt>
                <c:pt idx="25515">
                  <c:v>1407.333779513719</c:v>
                </c:pt>
                <c:pt idx="25516">
                  <c:v>1288.7746650826762</c:v>
                </c:pt>
                <c:pt idx="25517">
                  <c:v>1170.4566303079996</c:v>
                </c:pt>
                <c:pt idx="25518">
                  <c:v>1184.1269762036079</c:v>
                </c:pt>
                <c:pt idx="25519">
                  <c:v>1296.2423012040399</c:v>
                </c:pt>
                <c:pt idx="25520">
                  <c:v>1269.3421008213702</c:v>
                </c:pt>
                <c:pt idx="25521">
                  <c:v>1006.2578980634216</c:v>
                </c:pt>
                <c:pt idx="25522">
                  <c:v>936.9719759007354</c:v>
                </c:pt>
                <c:pt idx="25523">
                  <c:v>1016.6476074125328</c:v>
                </c:pt>
                <c:pt idx="25524">
                  <c:v>1112.4299190204817</c:v>
                </c:pt>
                <c:pt idx="25525">
                  <c:v>1178.7815634478911</c:v>
                </c:pt>
                <c:pt idx="25526">
                  <c:v>1008.868952115335</c:v>
                </c:pt>
                <c:pt idx="25527">
                  <c:v>874.93664580508926</c:v>
                </c:pt>
                <c:pt idx="25528">
                  <c:v>927.38301877624019</c:v>
                </c:pt>
                <c:pt idx="25529">
                  <c:v>890.4097037578689</c:v>
                </c:pt>
                <c:pt idx="25530">
                  <c:v>843.638286111149</c:v>
                </c:pt>
                <c:pt idx="25531">
                  <c:v>742.25055106001912</c:v>
                </c:pt>
                <c:pt idx="25532">
                  <c:v>716.82817692562412</c:v>
                </c:pt>
                <c:pt idx="25533">
                  <c:v>700.67141430200741</c:v>
                </c:pt>
                <c:pt idx="25534">
                  <c:v>810.67705856446742</c:v>
                </c:pt>
                <c:pt idx="25535">
                  <c:v>754.17512272824911</c:v>
                </c:pt>
                <c:pt idx="25536">
                  <c:v>597.68289940707393</c:v>
                </c:pt>
                <c:pt idx="25537">
                  <c:v>552.12769391489303</c:v>
                </c:pt>
                <c:pt idx="25538">
                  <c:v>587.62599055005444</c:v>
                </c:pt>
                <c:pt idx="25539">
                  <c:v>527.66105877705081</c:v>
                </c:pt>
                <c:pt idx="25540">
                  <c:v>505.76283884628401</c:v>
                </c:pt>
                <c:pt idx="25541">
                  <c:v>596.80822533233368</c:v>
                </c:pt>
                <c:pt idx="25542">
                  <c:v>608.98694529916156</c:v>
                </c:pt>
                <c:pt idx="25543">
                  <c:v>666.49948009591662</c:v>
                </c:pt>
                <c:pt idx="25544">
                  <c:v>618.33172566623603</c:v>
                </c:pt>
                <c:pt idx="25545">
                  <c:v>630.89568160565739</c:v>
                </c:pt>
                <c:pt idx="25546">
                  <c:v>598.86949487019353</c:v>
                </c:pt>
                <c:pt idx="25547">
                  <c:v>549.6547381205595</c:v>
                </c:pt>
                <c:pt idx="25548">
                  <c:v>565.41259626389581</c:v>
                </c:pt>
                <c:pt idx="25549">
                  <c:v>545.81766067930698</c:v>
                </c:pt>
                <c:pt idx="25550">
                  <c:v>495.84374553653618</c:v>
                </c:pt>
                <c:pt idx="25551">
                  <c:v>526.84347448786116</c:v>
                </c:pt>
                <c:pt idx="25552">
                  <c:v>679.79683941291751</c:v>
                </c:pt>
                <c:pt idx="25553">
                  <c:v>728.06368866393893</c:v>
                </c:pt>
                <c:pt idx="25554">
                  <c:v>570.26801549975448</c:v>
                </c:pt>
                <c:pt idx="25555">
                  <c:v>563.72603391250402</c:v>
                </c:pt>
                <c:pt idx="25556">
                  <c:v>657.95463692119245</c:v>
                </c:pt>
                <c:pt idx="25557">
                  <c:v>530.58196292807702</c:v>
                </c:pt>
                <c:pt idx="25558">
                  <c:v>429.86475404949863</c:v>
                </c:pt>
                <c:pt idx="25559">
                  <c:v>561.64339548023099</c:v>
                </c:pt>
                <c:pt idx="25560">
                  <c:v>723.32361673023695</c:v>
                </c:pt>
                <c:pt idx="25561">
                  <c:v>877.78011466037265</c:v>
                </c:pt>
                <c:pt idx="25562">
                  <c:v>1110.570450008127</c:v>
                </c:pt>
                <c:pt idx="25563">
                  <c:v>1591.7616061736694</c:v>
                </c:pt>
                <c:pt idx="25564">
                  <c:v>1608.9246940385715</c:v>
                </c:pt>
                <c:pt idx="25565">
                  <c:v>1193.4029924389283</c:v>
                </c:pt>
                <c:pt idx="25566">
                  <c:v>978.17657668139873</c:v>
                </c:pt>
                <c:pt idx="25567">
                  <c:v>747.80269300285067</c:v>
                </c:pt>
                <c:pt idx="25568">
                  <c:v>701.64283315821956</c:v>
                </c:pt>
                <c:pt idx="25569">
                  <c:v>650.74205459010602</c:v>
                </c:pt>
                <c:pt idx="25570">
                  <c:v>662.6319148387106</c:v>
                </c:pt>
                <c:pt idx="25571">
                  <c:v>776.88037226476933</c:v>
                </c:pt>
                <c:pt idx="25572">
                  <c:v>972.09728232112707</c:v>
                </c:pt>
                <c:pt idx="25573">
                  <c:v>1132.6462787147989</c:v>
                </c:pt>
                <c:pt idx="25574">
                  <c:v>1171.5102354608855</c:v>
                </c:pt>
                <c:pt idx="25575">
                  <c:v>716.86136860986869</c:v>
                </c:pt>
                <c:pt idx="25576">
                  <c:v>488.89027705852789</c:v>
                </c:pt>
                <c:pt idx="25577">
                  <c:v>421.30413826116398</c:v>
                </c:pt>
                <c:pt idx="25578">
                  <c:v>492.49468596035348</c:v>
                </c:pt>
                <c:pt idx="25579">
                  <c:v>505.1161162532</c:v>
                </c:pt>
                <c:pt idx="25580">
                  <c:v>417.89593626144506</c:v>
                </c:pt>
                <c:pt idx="25581">
                  <c:v>329.20739230872232</c:v>
                </c:pt>
                <c:pt idx="25582">
                  <c:v>475.85584295850492</c:v>
                </c:pt>
                <c:pt idx="25583">
                  <c:v>504.34782703961093</c:v>
                </c:pt>
                <c:pt idx="25584">
                  <c:v>413.95650783530698</c:v>
                </c:pt>
                <c:pt idx="25585">
                  <c:v>361.977113271804</c:v>
                </c:pt>
                <c:pt idx="25586">
                  <c:v>387.494272468323</c:v>
                </c:pt>
                <c:pt idx="25587">
                  <c:v>449.93473298823153</c:v>
                </c:pt>
                <c:pt idx="25588">
                  <c:v>527.738753857407</c:v>
                </c:pt>
                <c:pt idx="25589">
                  <c:v>485.34136308258803</c:v>
                </c:pt>
                <c:pt idx="25590">
                  <c:v>547.23789861238856</c:v>
                </c:pt>
                <c:pt idx="25591">
                  <c:v>433.43193216351335</c:v>
                </c:pt>
                <c:pt idx="25592">
                  <c:v>406.0503491457805</c:v>
                </c:pt>
                <c:pt idx="25593">
                  <c:v>376.36753667824996</c:v>
                </c:pt>
                <c:pt idx="25594">
                  <c:v>395.12107666434804</c:v>
                </c:pt>
                <c:pt idx="25595">
                  <c:v>357.09381891475897</c:v>
                </c:pt>
                <c:pt idx="25596">
                  <c:v>341.98692896018594</c:v>
                </c:pt>
                <c:pt idx="25597">
                  <c:v>345.87068831586697</c:v>
                </c:pt>
                <c:pt idx="25598">
                  <c:v>475.87543086586504</c:v>
                </c:pt>
                <c:pt idx="25599">
                  <c:v>488.84698731543659</c:v>
                </c:pt>
                <c:pt idx="25600">
                  <c:v>528.96062743327968</c:v>
                </c:pt>
                <c:pt idx="25601">
                  <c:v>555.11559827256349</c:v>
                </c:pt>
                <c:pt idx="25602">
                  <c:v>482.23563790020751</c:v>
                </c:pt>
                <c:pt idx="25603">
                  <c:v>477.01963967906602</c:v>
                </c:pt>
                <c:pt idx="25604">
                  <c:v>389.88615737397748</c:v>
                </c:pt>
                <c:pt idx="25605">
                  <c:v>384.86545497040703</c:v>
                </c:pt>
                <c:pt idx="25606">
                  <c:v>422.67500936855049</c:v>
                </c:pt>
                <c:pt idx="25607">
                  <c:v>501.60363995563364</c:v>
                </c:pt>
                <c:pt idx="25608">
                  <c:v>528.01074198400147</c:v>
                </c:pt>
                <c:pt idx="25609">
                  <c:v>458.15720214595257</c:v>
                </c:pt>
                <c:pt idx="25610">
                  <c:v>532.87942484893495</c:v>
                </c:pt>
                <c:pt idx="25611">
                  <c:v>476.95644316093694</c:v>
                </c:pt>
                <c:pt idx="25612">
                  <c:v>523.8973727170835</c:v>
                </c:pt>
                <c:pt idx="25613">
                  <c:v>543.52406138809943</c:v>
                </c:pt>
                <c:pt idx="25614">
                  <c:v>524.32966438753897</c:v>
                </c:pt>
                <c:pt idx="25615">
                  <c:v>507.33199899914808</c:v>
                </c:pt>
                <c:pt idx="25616">
                  <c:v>521.00004234073754</c:v>
                </c:pt>
                <c:pt idx="25617">
                  <c:v>580.68935615844543</c:v>
                </c:pt>
                <c:pt idx="25618">
                  <c:v>393.32150216987844</c:v>
                </c:pt>
                <c:pt idx="25619">
                  <c:v>363.8965047734045</c:v>
                </c:pt>
                <c:pt idx="25620">
                  <c:v>363.41719505716298</c:v>
                </c:pt>
                <c:pt idx="25621">
                  <c:v>413.42940314027999</c:v>
                </c:pt>
                <c:pt idx="25622">
                  <c:v>481.56490460398999</c:v>
                </c:pt>
                <c:pt idx="25623">
                  <c:v>493.16342817291741</c:v>
                </c:pt>
                <c:pt idx="25624">
                  <c:v>410.20971388925255</c:v>
                </c:pt>
                <c:pt idx="25625">
                  <c:v>433.91664968953654</c:v>
                </c:pt>
                <c:pt idx="25626">
                  <c:v>421.57039285972695</c:v>
                </c:pt>
                <c:pt idx="25627">
                  <c:v>443.83243121925307</c:v>
                </c:pt>
                <c:pt idx="25628">
                  <c:v>478.07732420302153</c:v>
                </c:pt>
                <c:pt idx="25629">
                  <c:v>555.72299241187045</c:v>
                </c:pt>
                <c:pt idx="25630">
                  <c:v>662.80447081021157</c:v>
                </c:pt>
                <c:pt idx="25631">
                  <c:v>641.82034533040803</c:v>
                </c:pt>
                <c:pt idx="25632">
                  <c:v>696.68595677081726</c:v>
                </c:pt>
                <c:pt idx="25633">
                  <c:v>770.97569797194865</c:v>
                </c:pt>
                <c:pt idx="25634">
                  <c:v>742.94530966432308</c:v>
                </c:pt>
                <c:pt idx="25635">
                  <c:v>804.21786530891495</c:v>
                </c:pt>
                <c:pt idx="25636">
                  <c:v>689.79609716051289</c:v>
                </c:pt>
                <c:pt idx="25637">
                  <c:v>595.612091322173</c:v>
                </c:pt>
                <c:pt idx="25638">
                  <c:v>613.91451209914339</c:v>
                </c:pt>
                <c:pt idx="25639">
                  <c:v>587.45476631199597</c:v>
                </c:pt>
                <c:pt idx="25640">
                  <c:v>625.16847192086129</c:v>
                </c:pt>
                <c:pt idx="25641">
                  <c:v>537.49745396056312</c:v>
                </c:pt>
                <c:pt idx="25642">
                  <c:v>556.91643468697305</c:v>
                </c:pt>
                <c:pt idx="25643">
                  <c:v>484.13207645985466</c:v>
                </c:pt>
                <c:pt idx="25644">
                  <c:v>515.08269476070495</c:v>
                </c:pt>
                <c:pt idx="25645">
                  <c:v>562.8954518947819</c:v>
                </c:pt>
                <c:pt idx="25646">
                  <c:v>529.49640769169048</c:v>
                </c:pt>
                <c:pt idx="25647">
                  <c:v>635.56370021409248</c:v>
                </c:pt>
                <c:pt idx="25648">
                  <c:v>770.60817112541997</c:v>
                </c:pt>
                <c:pt idx="25649">
                  <c:v>733.6696996354076</c:v>
                </c:pt>
                <c:pt idx="25650">
                  <c:v>894.13843340198241</c:v>
                </c:pt>
                <c:pt idx="25651">
                  <c:v>853.22417762119153</c:v>
                </c:pt>
                <c:pt idx="25652">
                  <c:v>688.85733282892113</c:v>
                </c:pt>
                <c:pt idx="25653">
                  <c:v>635.36765231913887</c:v>
                </c:pt>
                <c:pt idx="25654">
                  <c:v>500.94273887662968</c:v>
                </c:pt>
                <c:pt idx="25655">
                  <c:v>461.1023757751471</c:v>
                </c:pt>
                <c:pt idx="25656">
                  <c:v>519.06993396805944</c:v>
                </c:pt>
                <c:pt idx="25657">
                  <c:v>587.70377859368693</c:v>
                </c:pt>
                <c:pt idx="25658">
                  <c:v>563.23531521725351</c:v>
                </c:pt>
                <c:pt idx="25659">
                  <c:v>541.8082265907658</c:v>
                </c:pt>
                <c:pt idx="25660">
                  <c:v>560.26529485191259</c:v>
                </c:pt>
                <c:pt idx="25661">
                  <c:v>581.85928043870501</c:v>
                </c:pt>
                <c:pt idx="25662">
                  <c:v>726.15468923369212</c:v>
                </c:pt>
                <c:pt idx="25663">
                  <c:v>624.09729952106147</c:v>
                </c:pt>
                <c:pt idx="25664">
                  <c:v>581.13292277642245</c:v>
                </c:pt>
                <c:pt idx="25665">
                  <c:v>673.68561365123549</c:v>
                </c:pt>
                <c:pt idx="25666">
                  <c:v>660.36706128888943</c:v>
                </c:pt>
                <c:pt idx="25667">
                  <c:v>627.26331738860347</c:v>
                </c:pt>
                <c:pt idx="25668">
                  <c:v>653.36252712295652</c:v>
                </c:pt>
                <c:pt idx="25669">
                  <c:v>730.39014489743397</c:v>
                </c:pt>
                <c:pt idx="25670">
                  <c:v>712.81185930941547</c:v>
                </c:pt>
                <c:pt idx="25671">
                  <c:v>596.65549357052851</c:v>
                </c:pt>
                <c:pt idx="25672">
                  <c:v>553.19188013011296</c:v>
                </c:pt>
                <c:pt idx="25673">
                  <c:v>626.79201237357825</c:v>
                </c:pt>
                <c:pt idx="25674">
                  <c:v>673.54017709986408</c:v>
                </c:pt>
                <c:pt idx="25675">
                  <c:v>697.77491545975101</c:v>
                </c:pt>
                <c:pt idx="25676">
                  <c:v>710.31230163564646</c:v>
                </c:pt>
                <c:pt idx="25677">
                  <c:v>807.3396371191177</c:v>
                </c:pt>
                <c:pt idx="25678">
                  <c:v>888.54471411877307</c:v>
                </c:pt>
                <c:pt idx="25679">
                  <c:v>1023.6171980684385</c:v>
                </c:pt>
                <c:pt idx="25680">
                  <c:v>931.186376966848</c:v>
                </c:pt>
                <c:pt idx="25681">
                  <c:v>808.51075560753668</c:v>
                </c:pt>
                <c:pt idx="25682">
                  <c:v>726.86819458189507</c:v>
                </c:pt>
                <c:pt idx="25683">
                  <c:v>691.91275952970409</c:v>
                </c:pt>
                <c:pt idx="25684">
                  <c:v>728.63131462257888</c:v>
                </c:pt>
                <c:pt idx="25685">
                  <c:v>739.53489031234562</c:v>
                </c:pt>
                <c:pt idx="25686">
                  <c:v>653.95051497310897</c:v>
                </c:pt>
                <c:pt idx="25687">
                  <c:v>753.90723496990427</c:v>
                </c:pt>
                <c:pt idx="25688">
                  <c:v>669.05005414048514</c:v>
                </c:pt>
                <c:pt idx="25689">
                  <c:v>677.29702374606859</c:v>
                </c:pt>
                <c:pt idx="25690">
                  <c:v>722.89451958909672</c:v>
                </c:pt>
                <c:pt idx="25691">
                  <c:v>840.69988420802861</c:v>
                </c:pt>
                <c:pt idx="25692">
                  <c:v>719.016978744825</c:v>
                </c:pt>
                <c:pt idx="25693">
                  <c:v>602.25159603203565</c:v>
                </c:pt>
                <c:pt idx="25694">
                  <c:v>673.93782417295154</c:v>
                </c:pt>
                <c:pt idx="25695">
                  <c:v>686.55297749127044</c:v>
                </c:pt>
                <c:pt idx="25696">
                  <c:v>677.47146114287057</c:v>
                </c:pt>
                <c:pt idx="25697">
                  <c:v>614.18869047023952</c:v>
                </c:pt>
                <c:pt idx="25698">
                  <c:v>498.92524609778548</c:v>
                </c:pt>
                <c:pt idx="25699">
                  <c:v>529.51952980708745</c:v>
                </c:pt>
                <c:pt idx="25700">
                  <c:v>615.59287875925645</c:v>
                </c:pt>
                <c:pt idx="25701">
                  <c:v>658.64826163849443</c:v>
                </c:pt>
                <c:pt idx="25702">
                  <c:v>877.50604546960744</c:v>
                </c:pt>
                <c:pt idx="25703">
                  <c:v>952.24714441737126</c:v>
                </c:pt>
                <c:pt idx="25704">
                  <c:v>913.07951379603674</c:v>
                </c:pt>
                <c:pt idx="25705">
                  <c:v>855.03800353397378</c:v>
                </c:pt>
                <c:pt idx="25706">
                  <c:v>774.30592027028092</c:v>
                </c:pt>
                <c:pt idx="25707">
                  <c:v>780.93621483196125</c:v>
                </c:pt>
                <c:pt idx="25708">
                  <c:v>808.11599665201754</c:v>
                </c:pt>
                <c:pt idx="25709">
                  <c:v>658.96846829698302</c:v>
                </c:pt>
                <c:pt idx="25710">
                  <c:v>607.64455917066141</c:v>
                </c:pt>
                <c:pt idx="25711">
                  <c:v>730.13984785846787</c:v>
                </c:pt>
                <c:pt idx="25712">
                  <c:v>753.53367979642292</c:v>
                </c:pt>
                <c:pt idx="25713">
                  <c:v>713.03668798729609</c:v>
                </c:pt>
                <c:pt idx="25714">
                  <c:v>704.88159709094998</c:v>
                </c:pt>
                <c:pt idx="25715">
                  <c:v>595.36519079010452</c:v>
                </c:pt>
                <c:pt idx="25716">
                  <c:v>634.9378864202406</c:v>
                </c:pt>
                <c:pt idx="25717">
                  <c:v>761.03795231515755</c:v>
                </c:pt>
                <c:pt idx="25718">
                  <c:v>890.62097236036186</c:v>
                </c:pt>
                <c:pt idx="25719">
                  <c:v>777.78868014380373</c:v>
                </c:pt>
                <c:pt idx="25720">
                  <c:v>629.86849598917559</c:v>
                </c:pt>
                <c:pt idx="25721">
                  <c:v>580.61647809254032</c:v>
                </c:pt>
                <c:pt idx="25722">
                  <c:v>564.99466079584249</c:v>
                </c:pt>
                <c:pt idx="25723">
                  <c:v>515.05046564767258</c:v>
                </c:pt>
                <c:pt idx="25724">
                  <c:v>468.7428071553465</c:v>
                </c:pt>
                <c:pt idx="25725">
                  <c:v>550.24600120956052</c:v>
                </c:pt>
                <c:pt idx="25726">
                  <c:v>564.07161556221536</c:v>
                </c:pt>
                <c:pt idx="25727">
                  <c:v>621.92924331637255</c:v>
                </c:pt>
                <c:pt idx="25728">
                  <c:v>663.6628578901375</c:v>
                </c:pt>
                <c:pt idx="25729">
                  <c:v>656.45002896903304</c:v>
                </c:pt>
                <c:pt idx="25730">
                  <c:v>721.2878879248351</c:v>
                </c:pt>
                <c:pt idx="25731">
                  <c:v>843.82945842543018</c:v>
                </c:pt>
                <c:pt idx="25732">
                  <c:v>895.5664741439474</c:v>
                </c:pt>
                <c:pt idx="25733">
                  <c:v>818.3857969858625</c:v>
                </c:pt>
                <c:pt idx="25734">
                  <c:v>696.47927356367506</c:v>
                </c:pt>
                <c:pt idx="25735">
                  <c:v>643.5770929883455</c:v>
                </c:pt>
                <c:pt idx="25736">
                  <c:v>721.68439369574594</c:v>
                </c:pt>
                <c:pt idx="25737">
                  <c:v>926.5385377698633</c:v>
                </c:pt>
                <c:pt idx="25738">
                  <c:v>963.99253416131864</c:v>
                </c:pt>
                <c:pt idx="25739">
                  <c:v>894.522839632005</c:v>
                </c:pt>
                <c:pt idx="25740">
                  <c:v>1005.2709614914336</c:v>
                </c:pt>
                <c:pt idx="25741">
                  <c:v>1242.2245694987027</c:v>
                </c:pt>
                <c:pt idx="25742">
                  <c:v>1367.0433216558056</c:v>
                </c:pt>
                <c:pt idx="25743">
                  <c:v>1156.1492973442569</c:v>
                </c:pt>
                <c:pt idx="25744">
                  <c:v>973.42574273662251</c:v>
                </c:pt>
                <c:pt idx="25745">
                  <c:v>948.12795338480316</c:v>
                </c:pt>
                <c:pt idx="25746">
                  <c:v>1007.1989852954345</c:v>
                </c:pt>
                <c:pt idx="25747">
                  <c:v>961.04482610150103</c:v>
                </c:pt>
                <c:pt idx="25748">
                  <c:v>880.79398756152239</c:v>
                </c:pt>
                <c:pt idx="25749">
                  <c:v>974.8067667373864</c:v>
                </c:pt>
                <c:pt idx="25750">
                  <c:v>1083.1097644078313</c:v>
                </c:pt>
                <c:pt idx="25751">
                  <c:v>1099.0719316425748</c:v>
                </c:pt>
                <c:pt idx="25752">
                  <c:v>1092.1568835143416</c:v>
                </c:pt>
                <c:pt idx="25753">
                  <c:v>1021.8722473592397</c:v>
                </c:pt>
                <c:pt idx="25754">
                  <c:v>735.96029674952456</c:v>
                </c:pt>
                <c:pt idx="25755">
                  <c:v>739.30729539997583</c:v>
                </c:pt>
                <c:pt idx="25756">
                  <c:v>846.09638358813299</c:v>
                </c:pt>
                <c:pt idx="25757">
                  <c:v>903.51648799230702</c:v>
                </c:pt>
                <c:pt idx="25758">
                  <c:v>826.82903453058952</c:v>
                </c:pt>
                <c:pt idx="25759">
                  <c:v>845.32780584106399</c:v>
                </c:pt>
                <c:pt idx="25760">
                  <c:v>852.06613757084233</c:v>
                </c:pt>
                <c:pt idx="25761">
                  <c:v>868.70244524273608</c:v>
                </c:pt>
                <c:pt idx="25762">
                  <c:v>866.50852313720168</c:v>
                </c:pt>
                <c:pt idx="25763">
                  <c:v>850.23353326242852</c:v>
                </c:pt>
                <c:pt idx="25764">
                  <c:v>781.03439988318212</c:v>
                </c:pt>
                <c:pt idx="25765">
                  <c:v>753.45884413251656</c:v>
                </c:pt>
                <c:pt idx="25766">
                  <c:v>832.26699127065967</c:v>
                </c:pt>
                <c:pt idx="25767">
                  <c:v>900.47133434339742</c:v>
                </c:pt>
                <c:pt idx="25768">
                  <c:v>943.45707978161113</c:v>
                </c:pt>
                <c:pt idx="25769">
                  <c:v>867.48048575323014</c:v>
                </c:pt>
                <c:pt idx="25770">
                  <c:v>839.68322389770549</c:v>
                </c:pt>
                <c:pt idx="25771">
                  <c:v>748.71740469722408</c:v>
                </c:pt>
                <c:pt idx="25772">
                  <c:v>862.5783118687084</c:v>
                </c:pt>
                <c:pt idx="25773">
                  <c:v>923.04438819481152</c:v>
                </c:pt>
                <c:pt idx="25774">
                  <c:v>1073.0789495845424</c:v>
                </c:pt>
                <c:pt idx="25775">
                  <c:v>1240.2727647115566</c:v>
                </c:pt>
                <c:pt idx="25776">
                  <c:v>1576.270556181443</c:v>
                </c:pt>
                <c:pt idx="25777">
                  <c:v>1828.0511798591647</c:v>
                </c:pt>
                <c:pt idx="25778">
                  <c:v>1805.9007807250177</c:v>
                </c:pt>
                <c:pt idx="25779">
                  <c:v>1699.4141178974314</c:v>
                </c:pt>
                <c:pt idx="25780">
                  <c:v>1400.1373062610141</c:v>
                </c:pt>
                <c:pt idx="25781">
                  <c:v>1060.3107500753915</c:v>
                </c:pt>
                <c:pt idx="25782">
                  <c:v>1110.3369290798173</c:v>
                </c:pt>
                <c:pt idx="25783">
                  <c:v>935.43039022377684</c:v>
                </c:pt>
                <c:pt idx="25784">
                  <c:v>873.37102381957209</c:v>
                </c:pt>
                <c:pt idx="25785">
                  <c:v>912.52122312412484</c:v>
                </c:pt>
                <c:pt idx="25786">
                  <c:v>1177.5344041579149</c:v>
                </c:pt>
                <c:pt idx="25787">
                  <c:v>1061.7772103762477</c:v>
                </c:pt>
                <c:pt idx="25788">
                  <c:v>986.92293588870348</c:v>
                </c:pt>
                <c:pt idx="25789">
                  <c:v>811.26237296621389</c:v>
                </c:pt>
                <c:pt idx="25790">
                  <c:v>590.48795628677954</c:v>
                </c:pt>
                <c:pt idx="25791">
                  <c:v>626.39771848793293</c:v>
                </c:pt>
                <c:pt idx="25792">
                  <c:v>723.80138334129947</c:v>
                </c:pt>
                <c:pt idx="25793">
                  <c:v>727.44992821810342</c:v>
                </c:pt>
                <c:pt idx="25794">
                  <c:v>820.19909306090653</c:v>
                </c:pt>
                <c:pt idx="25795">
                  <c:v>840.46577688199011</c:v>
                </c:pt>
                <c:pt idx="25796">
                  <c:v>738.22155865250215</c:v>
                </c:pt>
                <c:pt idx="25797">
                  <c:v>728.33985003270186</c:v>
                </c:pt>
                <c:pt idx="25798">
                  <c:v>656.93899289367391</c:v>
                </c:pt>
                <c:pt idx="25799">
                  <c:v>670.43557407784897</c:v>
                </c:pt>
                <c:pt idx="25800">
                  <c:v>764.50643210408009</c:v>
                </c:pt>
                <c:pt idx="25801">
                  <c:v>830.90837722819037</c:v>
                </c:pt>
                <c:pt idx="25802">
                  <c:v>999.91477252851814</c:v>
                </c:pt>
                <c:pt idx="25803">
                  <c:v>1100.9942489798691</c:v>
                </c:pt>
                <c:pt idx="25804">
                  <c:v>1190.2704844341883</c:v>
                </c:pt>
                <c:pt idx="25805">
                  <c:v>933.04437644241079</c:v>
                </c:pt>
                <c:pt idx="25806">
                  <c:v>776.25916613813081</c:v>
                </c:pt>
                <c:pt idx="25807">
                  <c:v>776.29918221252251</c:v>
                </c:pt>
                <c:pt idx="25808">
                  <c:v>713.63658622934759</c:v>
                </c:pt>
                <c:pt idx="25809">
                  <c:v>684.15586650875457</c:v>
                </c:pt>
                <c:pt idx="25810">
                  <c:v>824.16650899718388</c:v>
                </c:pt>
                <c:pt idx="25811">
                  <c:v>711.38553980776283</c:v>
                </c:pt>
                <c:pt idx="25812">
                  <c:v>572.68931701788949</c:v>
                </c:pt>
                <c:pt idx="25813">
                  <c:v>507.54489286512751</c:v>
                </c:pt>
                <c:pt idx="25814">
                  <c:v>619.49515973683947</c:v>
                </c:pt>
                <c:pt idx="25815">
                  <c:v>681.75862422445221</c:v>
                </c:pt>
                <c:pt idx="25816">
                  <c:v>816.31599821670386</c:v>
                </c:pt>
                <c:pt idx="25817">
                  <c:v>735.79371135820645</c:v>
                </c:pt>
                <c:pt idx="25818">
                  <c:v>649.57264256609892</c:v>
                </c:pt>
                <c:pt idx="25819">
                  <c:v>643.59316115784429</c:v>
                </c:pt>
                <c:pt idx="25820">
                  <c:v>674.56756458815209</c:v>
                </c:pt>
                <c:pt idx="25821">
                  <c:v>716.42264680721462</c:v>
                </c:pt>
                <c:pt idx="25822">
                  <c:v>818.04585295028107</c:v>
                </c:pt>
                <c:pt idx="25823">
                  <c:v>856.42893446694961</c:v>
                </c:pt>
                <c:pt idx="25824">
                  <c:v>757.3719109435466</c:v>
                </c:pt>
                <c:pt idx="25825">
                  <c:v>694.38681328445386</c:v>
                </c:pt>
                <c:pt idx="25826">
                  <c:v>826.16919755812103</c:v>
                </c:pt>
                <c:pt idx="25827">
                  <c:v>1027.2646861293599</c:v>
                </c:pt>
                <c:pt idx="25828">
                  <c:v>924.63199258780605</c:v>
                </c:pt>
                <c:pt idx="25829">
                  <c:v>787.28950212639347</c:v>
                </c:pt>
                <c:pt idx="25830">
                  <c:v>664.17333644232951</c:v>
                </c:pt>
                <c:pt idx="25831">
                  <c:v>680.08540663389408</c:v>
                </c:pt>
                <c:pt idx="25832">
                  <c:v>775.871446902927</c:v>
                </c:pt>
                <c:pt idx="25833">
                  <c:v>674.11675884888791</c:v>
                </c:pt>
                <c:pt idx="25834">
                  <c:v>615.66197528130249</c:v>
                </c:pt>
                <c:pt idx="25835">
                  <c:v>678.79679906390299</c:v>
                </c:pt>
                <c:pt idx="25836">
                  <c:v>718.18720276288559</c:v>
                </c:pt>
                <c:pt idx="25837">
                  <c:v>717.89059407770105</c:v>
                </c:pt>
                <c:pt idx="25838">
                  <c:v>970.30654344604932</c:v>
                </c:pt>
                <c:pt idx="25839">
                  <c:v>1146.1844387983535</c:v>
                </c:pt>
                <c:pt idx="25840">
                  <c:v>1014.3215989852312</c:v>
                </c:pt>
                <c:pt idx="25841">
                  <c:v>978.76291804282732</c:v>
                </c:pt>
                <c:pt idx="25842">
                  <c:v>908.45975971240603</c:v>
                </c:pt>
                <c:pt idx="25843">
                  <c:v>800.92315731585666</c:v>
                </c:pt>
                <c:pt idx="25844">
                  <c:v>834.01762467237972</c:v>
                </c:pt>
                <c:pt idx="25845">
                  <c:v>772.04788896826949</c:v>
                </c:pt>
                <c:pt idx="25846">
                  <c:v>799.7855805521931</c:v>
                </c:pt>
                <c:pt idx="25847">
                  <c:v>856.89617855153449</c:v>
                </c:pt>
                <c:pt idx="25848">
                  <c:v>863.25563139739302</c:v>
                </c:pt>
                <c:pt idx="25849">
                  <c:v>823.2688207068943</c:v>
                </c:pt>
                <c:pt idx="25850">
                  <c:v>820.53205943441321</c:v>
                </c:pt>
                <c:pt idx="25851">
                  <c:v>782.71500385725051</c:v>
                </c:pt>
                <c:pt idx="25852">
                  <c:v>786.88142265418264</c:v>
                </c:pt>
                <c:pt idx="25853">
                  <c:v>705.91182713324247</c:v>
                </c:pt>
                <c:pt idx="25854">
                  <c:v>699.79895419239108</c:v>
                </c:pt>
                <c:pt idx="25855">
                  <c:v>809.07718316840908</c:v>
                </c:pt>
                <c:pt idx="25856">
                  <c:v>817.30542768245107</c:v>
                </c:pt>
                <c:pt idx="25857">
                  <c:v>828.51699580188802</c:v>
                </c:pt>
                <c:pt idx="25858">
                  <c:v>849.59594933388814</c:v>
                </c:pt>
                <c:pt idx="25859">
                  <c:v>778.24045664963501</c:v>
                </c:pt>
                <c:pt idx="25860">
                  <c:v>813.32767020102642</c:v>
                </c:pt>
                <c:pt idx="25861">
                  <c:v>822.99297655887801</c:v>
                </c:pt>
                <c:pt idx="25862">
                  <c:v>717.83154017029358</c:v>
                </c:pt>
                <c:pt idx="25863">
                  <c:v>815.86067815420438</c:v>
                </c:pt>
                <c:pt idx="25864">
                  <c:v>824.46214722288153</c:v>
                </c:pt>
                <c:pt idx="25865">
                  <c:v>711.92215396666711</c:v>
                </c:pt>
                <c:pt idx="25866">
                  <c:v>719.30349138095653</c:v>
                </c:pt>
                <c:pt idx="25867">
                  <c:v>979.32434382135796</c:v>
                </c:pt>
                <c:pt idx="25868">
                  <c:v>1027.9710198127684</c:v>
                </c:pt>
                <c:pt idx="25869">
                  <c:v>1001.3534094697923</c:v>
                </c:pt>
                <c:pt idx="25870">
                  <c:v>1077.7074529695481</c:v>
                </c:pt>
                <c:pt idx="25871">
                  <c:v>1074.720053587311</c:v>
                </c:pt>
                <c:pt idx="25872">
                  <c:v>1097.3225445868643</c:v>
                </c:pt>
                <c:pt idx="25873">
                  <c:v>994.00245161589953</c:v>
                </c:pt>
                <c:pt idx="25874">
                  <c:v>844.39686834024508</c:v>
                </c:pt>
                <c:pt idx="25875">
                  <c:v>772.90830699321953</c:v>
                </c:pt>
                <c:pt idx="25876">
                  <c:v>857.88394789078905</c:v>
                </c:pt>
                <c:pt idx="25877">
                  <c:v>883.37667961782211</c:v>
                </c:pt>
                <c:pt idx="25878">
                  <c:v>944.18806820820191</c:v>
                </c:pt>
                <c:pt idx="25879">
                  <c:v>1230.831013447948</c:v>
                </c:pt>
                <c:pt idx="25880">
                  <c:v>1328.908007016543</c:v>
                </c:pt>
                <c:pt idx="25881">
                  <c:v>1569.2759119165603</c:v>
                </c:pt>
                <c:pt idx="25882">
                  <c:v>1372.5699673286606</c:v>
                </c:pt>
                <c:pt idx="25883">
                  <c:v>1342.6789099586465</c:v>
                </c:pt>
                <c:pt idx="25884">
                  <c:v>1268.1635996057089</c:v>
                </c:pt>
                <c:pt idx="25885">
                  <c:v>1266.5398226743532</c:v>
                </c:pt>
                <c:pt idx="25886">
                  <c:v>1161.2618024821031</c:v>
                </c:pt>
                <c:pt idx="25887">
                  <c:v>1221.7137605733465</c:v>
                </c:pt>
                <c:pt idx="25888">
                  <c:v>1281.917800290739</c:v>
                </c:pt>
                <c:pt idx="25889">
                  <c:v>1290.445250808996</c:v>
                </c:pt>
                <c:pt idx="25890">
                  <c:v>1336.9625040328804</c:v>
                </c:pt>
                <c:pt idx="25891">
                  <c:v>1376.3372062948249</c:v>
                </c:pt>
                <c:pt idx="25892">
                  <c:v>1410.4892126635518</c:v>
                </c:pt>
                <c:pt idx="25893">
                  <c:v>1438.441661099014</c:v>
                </c:pt>
                <c:pt idx="25894">
                  <c:v>1416.0385005239116</c:v>
                </c:pt>
                <c:pt idx="25895">
                  <c:v>1407.8403040382332</c:v>
                </c:pt>
                <c:pt idx="25896">
                  <c:v>1495.6577201293908</c:v>
                </c:pt>
                <c:pt idx="25897">
                  <c:v>1632.5947561425214</c:v>
                </c:pt>
                <c:pt idx="25898">
                  <c:v>1770.4956313897321</c:v>
                </c:pt>
                <c:pt idx="25899">
                  <c:v>2126.9409878889774</c:v>
                </c:pt>
                <c:pt idx="25900">
                  <c:v>2429.9148689919248</c:v>
                </c:pt>
                <c:pt idx="25901">
                  <c:v>2378.65220999956</c:v>
                </c:pt>
                <c:pt idx="25902">
                  <c:v>2393.1581018552502</c:v>
                </c:pt>
                <c:pt idx="25903">
                  <c:v>2540.6440539453201</c:v>
                </c:pt>
                <c:pt idx="25904">
                  <c:v>2650.8153826058797</c:v>
                </c:pt>
                <c:pt idx="25905">
                  <c:v>2701.0992237602304</c:v>
                </c:pt>
                <c:pt idx="25906">
                  <c:v>2774.1142100809252</c:v>
                </c:pt>
                <c:pt idx="25907">
                  <c:v>2945.7271947261152</c:v>
                </c:pt>
                <c:pt idx="25908">
                  <c:v>2913.6714128275248</c:v>
                </c:pt>
                <c:pt idx="25909">
                  <c:v>3052.2024699315903</c:v>
                </c:pt>
                <c:pt idx="25910">
                  <c:v>3232.4509448241051</c:v>
                </c:pt>
                <c:pt idx="25911">
                  <c:v>3364.0066570157601</c:v>
                </c:pt>
                <c:pt idx="25912">
                  <c:v>3357.4438250874896</c:v>
                </c:pt>
                <c:pt idx="25913">
                  <c:v>3368.4787795002048</c:v>
                </c:pt>
                <c:pt idx="25914">
                  <c:v>3318.5847613477854</c:v>
                </c:pt>
                <c:pt idx="25915">
                  <c:v>3392.0529148939504</c:v>
                </c:pt>
                <c:pt idx="25916">
                  <c:v>3433.1897706299001</c:v>
                </c:pt>
                <c:pt idx="25917">
                  <c:v>3439.5900921836205</c:v>
                </c:pt>
                <c:pt idx="25918">
                  <c:v>3362.7634660857248</c:v>
                </c:pt>
                <c:pt idx="25919">
                  <c:v>3514.4827283065447</c:v>
                </c:pt>
                <c:pt idx="25920">
                  <c:v>3319.103326045356</c:v>
                </c:pt>
                <c:pt idx="25921">
                  <c:v>3135.4672578323798</c:v>
                </c:pt>
                <c:pt idx="25922">
                  <c:v>3021.9637870797696</c:v>
                </c:pt>
                <c:pt idx="25923">
                  <c:v>2635.0787423331503</c:v>
                </c:pt>
                <c:pt idx="25924">
                  <c:v>2408.7866548983097</c:v>
                </c:pt>
                <c:pt idx="25925">
                  <c:v>2325.5519486097396</c:v>
                </c:pt>
                <c:pt idx="25926">
                  <c:v>2349.4006627823851</c:v>
                </c:pt>
                <c:pt idx="25927">
                  <c:v>2075.1466271755498</c:v>
                </c:pt>
                <c:pt idx="25928">
                  <c:v>1910.1749416673276</c:v>
                </c:pt>
                <c:pt idx="25929">
                  <c:v>1752.6562512169535</c:v>
                </c:pt>
                <c:pt idx="25930">
                  <c:v>1599.8573791643053</c:v>
                </c:pt>
                <c:pt idx="25931">
                  <c:v>1432.3767791338273</c:v>
                </c:pt>
                <c:pt idx="25932">
                  <c:v>1444.4469515124797</c:v>
                </c:pt>
                <c:pt idx="25933">
                  <c:v>1362.9796970675743</c:v>
                </c:pt>
                <c:pt idx="25934">
                  <c:v>1408.6639882826234</c:v>
                </c:pt>
                <c:pt idx="25935">
                  <c:v>1289.5852660249948</c:v>
                </c:pt>
                <c:pt idx="25936">
                  <c:v>1202.9495276086268</c:v>
                </c:pt>
                <c:pt idx="25937">
                  <c:v>1197.6718468177401</c:v>
                </c:pt>
                <c:pt idx="25938">
                  <c:v>1288.2278574187753</c:v>
                </c:pt>
                <c:pt idx="25939">
                  <c:v>1033.9570451208526</c:v>
                </c:pt>
                <c:pt idx="25940">
                  <c:v>913.25588450249109</c:v>
                </c:pt>
                <c:pt idx="25941">
                  <c:v>913.76231124882236</c:v>
                </c:pt>
                <c:pt idx="25942">
                  <c:v>1034.0349350671127</c:v>
                </c:pt>
                <c:pt idx="25943">
                  <c:v>945.76761448474736</c:v>
                </c:pt>
                <c:pt idx="25944">
                  <c:v>979.31843238002716</c:v>
                </c:pt>
                <c:pt idx="25945">
                  <c:v>1015.8931143892105</c:v>
                </c:pt>
                <c:pt idx="25946">
                  <c:v>938.80510726674197</c:v>
                </c:pt>
                <c:pt idx="25947">
                  <c:v>908.25631134627713</c:v>
                </c:pt>
                <c:pt idx="25948">
                  <c:v>858.09917772682297</c:v>
                </c:pt>
                <c:pt idx="25949">
                  <c:v>872.77946177461365</c:v>
                </c:pt>
                <c:pt idx="25950">
                  <c:v>858.78284509328</c:v>
                </c:pt>
                <c:pt idx="25951">
                  <c:v>836.65487927026265</c:v>
                </c:pt>
                <c:pt idx="25952">
                  <c:v>914.00986215023659</c:v>
                </c:pt>
                <c:pt idx="25953">
                  <c:v>972.38252133924675</c:v>
                </c:pt>
                <c:pt idx="25954">
                  <c:v>1039.8016312956499</c:v>
                </c:pt>
                <c:pt idx="25955">
                  <c:v>1180.3532146534524</c:v>
                </c:pt>
                <c:pt idx="25956">
                  <c:v>1223.9766139881308</c:v>
                </c:pt>
                <c:pt idx="25957">
                  <c:v>1203.584461483111</c:v>
                </c:pt>
                <c:pt idx="25958">
                  <c:v>975.44044134307842</c:v>
                </c:pt>
                <c:pt idx="25959">
                  <c:v>922.06716087418749</c:v>
                </c:pt>
                <c:pt idx="25960">
                  <c:v>860.02750851966903</c:v>
                </c:pt>
                <c:pt idx="25961">
                  <c:v>795.76402444113603</c:v>
                </c:pt>
                <c:pt idx="25962">
                  <c:v>755.3495166800185</c:v>
                </c:pt>
                <c:pt idx="25963">
                  <c:v>840.3611585024621</c:v>
                </c:pt>
                <c:pt idx="25964">
                  <c:v>807.33371339057646</c:v>
                </c:pt>
                <c:pt idx="25965">
                  <c:v>797.52815668301275</c:v>
                </c:pt>
                <c:pt idx="25966">
                  <c:v>760.84166134495285</c:v>
                </c:pt>
                <c:pt idx="25967">
                  <c:v>645.6068860457807</c:v>
                </c:pt>
                <c:pt idx="25968">
                  <c:v>609.34264340863103</c:v>
                </c:pt>
                <c:pt idx="25969">
                  <c:v>738.30711575110365</c:v>
                </c:pt>
                <c:pt idx="25970">
                  <c:v>765.47709160698344</c:v>
                </c:pt>
                <c:pt idx="25971">
                  <c:v>710.08501984055033</c:v>
                </c:pt>
                <c:pt idx="25972">
                  <c:v>668.69010337275802</c:v>
                </c:pt>
                <c:pt idx="25973">
                  <c:v>637.3087754677756</c:v>
                </c:pt>
                <c:pt idx="25974">
                  <c:v>631.70960870176737</c:v>
                </c:pt>
                <c:pt idx="25975">
                  <c:v>641.69073724523503</c:v>
                </c:pt>
                <c:pt idx="25976">
                  <c:v>737.63630375380058</c:v>
                </c:pt>
                <c:pt idx="25977">
                  <c:v>912.82191213685803</c:v>
                </c:pt>
                <c:pt idx="25978">
                  <c:v>963.77618377078852</c:v>
                </c:pt>
                <c:pt idx="25979">
                  <c:v>938.59316565259451</c:v>
                </c:pt>
                <c:pt idx="25980">
                  <c:v>767.96357423069844</c:v>
                </c:pt>
                <c:pt idx="25981">
                  <c:v>654.86301256311799</c:v>
                </c:pt>
                <c:pt idx="25982">
                  <c:v>672.73861798474536</c:v>
                </c:pt>
                <c:pt idx="25983">
                  <c:v>676.14518779632056</c:v>
                </c:pt>
                <c:pt idx="25984">
                  <c:v>627.79981909117112</c:v>
                </c:pt>
                <c:pt idx="25985">
                  <c:v>726.2170947641855</c:v>
                </c:pt>
                <c:pt idx="25986">
                  <c:v>689.163018648415</c:v>
                </c:pt>
                <c:pt idx="25987">
                  <c:v>623.84260972550192</c:v>
                </c:pt>
                <c:pt idx="25988">
                  <c:v>513.67318948729906</c:v>
                </c:pt>
                <c:pt idx="25989">
                  <c:v>571.96421451913636</c:v>
                </c:pt>
                <c:pt idx="25990">
                  <c:v>620.96957927978644</c:v>
                </c:pt>
                <c:pt idx="25991">
                  <c:v>570.11614457702694</c:v>
                </c:pt>
                <c:pt idx="25992">
                  <c:v>489.40935989308502</c:v>
                </c:pt>
                <c:pt idx="25993">
                  <c:v>629.51334653476601</c:v>
                </c:pt>
                <c:pt idx="25994">
                  <c:v>723.76355201138995</c:v>
                </c:pt>
                <c:pt idx="25995">
                  <c:v>741.7200876306614</c:v>
                </c:pt>
                <c:pt idx="25996">
                  <c:v>682.12435081268291</c:v>
                </c:pt>
                <c:pt idx="25997">
                  <c:v>759.31067951635055</c:v>
                </c:pt>
                <c:pt idx="25998">
                  <c:v>805.69426814364692</c:v>
                </c:pt>
                <c:pt idx="25999">
                  <c:v>700.20446908991505</c:v>
                </c:pt>
                <c:pt idx="26000">
                  <c:v>691.79955542583252</c:v>
                </c:pt>
                <c:pt idx="26001">
                  <c:v>692.15602121783729</c:v>
                </c:pt>
                <c:pt idx="26002">
                  <c:v>625.20362089647256</c:v>
                </c:pt>
                <c:pt idx="26003">
                  <c:v>677.41617892234649</c:v>
                </c:pt>
                <c:pt idx="26004">
                  <c:v>661.79724724381754</c:v>
                </c:pt>
                <c:pt idx="26005">
                  <c:v>632.83886667351862</c:v>
                </c:pt>
                <c:pt idx="26006">
                  <c:v>621.90123450200599</c:v>
                </c:pt>
                <c:pt idx="26007">
                  <c:v>696.75789023127209</c:v>
                </c:pt>
                <c:pt idx="26008">
                  <c:v>664.39987099100767</c:v>
                </c:pt>
                <c:pt idx="26009">
                  <c:v>664.97389822051173</c:v>
                </c:pt>
                <c:pt idx="26010">
                  <c:v>749.08993522429284</c:v>
                </c:pt>
                <c:pt idx="26011">
                  <c:v>736.51837402742206</c:v>
                </c:pt>
                <c:pt idx="26012">
                  <c:v>706.5716861026475</c:v>
                </c:pt>
                <c:pt idx="26013">
                  <c:v>739.03842102800195</c:v>
                </c:pt>
                <c:pt idx="26014">
                  <c:v>764.85108839903114</c:v>
                </c:pt>
                <c:pt idx="26015">
                  <c:v>804.09775084009902</c:v>
                </c:pt>
                <c:pt idx="26016">
                  <c:v>836.32243103775852</c:v>
                </c:pt>
                <c:pt idx="26017">
                  <c:v>952.74100855111044</c:v>
                </c:pt>
                <c:pt idx="26018">
                  <c:v>762.14481152546762</c:v>
                </c:pt>
                <c:pt idx="26019">
                  <c:v>702.5333556867414</c:v>
                </c:pt>
                <c:pt idx="26020">
                  <c:v>633.69595593816462</c:v>
                </c:pt>
                <c:pt idx="26021">
                  <c:v>502.0852501973535</c:v>
                </c:pt>
                <c:pt idx="26022">
                  <c:v>567.61475353644801</c:v>
                </c:pt>
                <c:pt idx="26023">
                  <c:v>590.19116817034899</c:v>
                </c:pt>
                <c:pt idx="26024">
                  <c:v>694.8155539442306</c:v>
                </c:pt>
                <c:pt idx="26025">
                  <c:v>642.87811919574199</c:v>
                </c:pt>
                <c:pt idx="26026">
                  <c:v>685.96096962803097</c:v>
                </c:pt>
                <c:pt idx="26027">
                  <c:v>682.91132709975511</c:v>
                </c:pt>
                <c:pt idx="26028">
                  <c:v>725.43476128361556</c:v>
                </c:pt>
                <c:pt idx="26029">
                  <c:v>664.31532356029106</c:v>
                </c:pt>
                <c:pt idx="26030">
                  <c:v>606.69783744385245</c:v>
                </c:pt>
                <c:pt idx="26031">
                  <c:v>799.37330247831164</c:v>
                </c:pt>
                <c:pt idx="26032">
                  <c:v>761.87160617752602</c:v>
                </c:pt>
                <c:pt idx="26033">
                  <c:v>697.94350346318993</c:v>
                </c:pt>
                <c:pt idx="26034">
                  <c:v>648.63420207151546</c:v>
                </c:pt>
                <c:pt idx="26035">
                  <c:v>686.41764940784094</c:v>
                </c:pt>
                <c:pt idx="26036">
                  <c:v>854.53377526989993</c:v>
                </c:pt>
                <c:pt idx="26037">
                  <c:v>951.18544205972523</c:v>
                </c:pt>
                <c:pt idx="26038">
                  <c:v>1125.6530976181607</c:v>
                </c:pt>
                <c:pt idx="26039">
                  <c:v>1361.6469513976683</c:v>
                </c:pt>
                <c:pt idx="26040">
                  <c:v>1326.4836529415277</c:v>
                </c:pt>
                <c:pt idx="26041">
                  <c:v>1092.345571669792</c:v>
                </c:pt>
                <c:pt idx="26042">
                  <c:v>850.90134508886058</c:v>
                </c:pt>
                <c:pt idx="26043">
                  <c:v>746.57946068621163</c:v>
                </c:pt>
                <c:pt idx="26044">
                  <c:v>833.93744169972797</c:v>
                </c:pt>
                <c:pt idx="26045">
                  <c:v>864.14548474816036</c:v>
                </c:pt>
                <c:pt idx="26046">
                  <c:v>911.6932242556129</c:v>
                </c:pt>
                <c:pt idx="26047">
                  <c:v>986.26508235663493</c:v>
                </c:pt>
                <c:pt idx="26048">
                  <c:v>1236.7766972601851</c:v>
                </c:pt>
                <c:pt idx="26049">
                  <c:v>1225.76435578668</c:v>
                </c:pt>
                <c:pt idx="26050">
                  <c:v>1139.8406455335803</c:v>
                </c:pt>
                <c:pt idx="26051">
                  <c:v>1094.773116849959</c:v>
                </c:pt>
                <c:pt idx="26052">
                  <c:v>1069.7149939773349</c:v>
                </c:pt>
                <c:pt idx="26053">
                  <c:v>862.07916558637839</c:v>
                </c:pt>
                <c:pt idx="26054">
                  <c:v>703.58490259136829</c:v>
                </c:pt>
                <c:pt idx="26055">
                  <c:v>643.4116862598305</c:v>
                </c:pt>
                <c:pt idx="26056">
                  <c:v>638.30078029756839</c:v>
                </c:pt>
                <c:pt idx="26057">
                  <c:v>826.57711933802852</c:v>
                </c:pt>
                <c:pt idx="26058">
                  <c:v>1184.3415809463229</c:v>
                </c:pt>
                <c:pt idx="26059">
                  <c:v>1400.495067680891</c:v>
                </c:pt>
                <c:pt idx="26060">
                  <c:v>1220.9537890760548</c:v>
                </c:pt>
                <c:pt idx="26061">
                  <c:v>1059.0466288022171</c:v>
                </c:pt>
                <c:pt idx="26062">
                  <c:v>811.08064990890853</c:v>
                </c:pt>
                <c:pt idx="26063">
                  <c:v>631.38499158337004</c:v>
                </c:pt>
                <c:pt idx="26064">
                  <c:v>629.94569025113594</c:v>
                </c:pt>
                <c:pt idx="26065">
                  <c:v>660.5421962324865</c:v>
                </c:pt>
                <c:pt idx="26066">
                  <c:v>571.28663786502125</c:v>
                </c:pt>
                <c:pt idx="26067">
                  <c:v>524.92492582923603</c:v>
                </c:pt>
                <c:pt idx="26068">
                  <c:v>448.02354461941206</c:v>
                </c:pt>
                <c:pt idx="26069">
                  <c:v>441.80404848477053</c:v>
                </c:pt>
                <c:pt idx="26070">
                  <c:v>485.75634286680042</c:v>
                </c:pt>
                <c:pt idx="26071">
                  <c:v>598.19411764007441</c:v>
                </c:pt>
                <c:pt idx="26072">
                  <c:v>631.38814338773489</c:v>
                </c:pt>
                <c:pt idx="26073">
                  <c:v>546.23658386474403</c:v>
                </c:pt>
                <c:pt idx="26074">
                  <c:v>562.45464927120793</c:v>
                </c:pt>
                <c:pt idx="26075">
                  <c:v>435.13410720640496</c:v>
                </c:pt>
                <c:pt idx="26076">
                  <c:v>372.78183454470206</c:v>
                </c:pt>
                <c:pt idx="26077">
                  <c:v>433.5093059040255</c:v>
                </c:pt>
                <c:pt idx="26078">
                  <c:v>627.44445995121896</c:v>
                </c:pt>
                <c:pt idx="26079">
                  <c:v>596.49254254253685</c:v>
                </c:pt>
                <c:pt idx="26080">
                  <c:v>481.60863763114838</c:v>
                </c:pt>
                <c:pt idx="26081">
                  <c:v>396.82416225886902</c:v>
                </c:pt>
                <c:pt idx="26082">
                  <c:v>392.21504004228603</c:v>
                </c:pt>
                <c:pt idx="26083">
                  <c:v>444.9539221270669</c:v>
                </c:pt>
                <c:pt idx="26084">
                  <c:v>462.49122585194408</c:v>
                </c:pt>
                <c:pt idx="26085">
                  <c:v>496.95913743758047</c:v>
                </c:pt>
                <c:pt idx="26086">
                  <c:v>537.91545768624849</c:v>
                </c:pt>
                <c:pt idx="26087">
                  <c:v>674.53211834680008</c:v>
                </c:pt>
                <c:pt idx="26088">
                  <c:v>704.71638063346495</c:v>
                </c:pt>
                <c:pt idx="26089">
                  <c:v>598.67938809066288</c:v>
                </c:pt>
                <c:pt idx="26090">
                  <c:v>632.59059500725346</c:v>
                </c:pt>
                <c:pt idx="26091">
                  <c:v>659.10714330106805</c:v>
                </c:pt>
                <c:pt idx="26092">
                  <c:v>521.89667603961198</c:v>
                </c:pt>
                <c:pt idx="26093">
                  <c:v>534.47130369449064</c:v>
                </c:pt>
                <c:pt idx="26094">
                  <c:v>510.38991565467904</c:v>
                </c:pt>
                <c:pt idx="26095">
                  <c:v>554.28367017530957</c:v>
                </c:pt>
                <c:pt idx="26096">
                  <c:v>567.47486503421544</c:v>
                </c:pt>
                <c:pt idx="26097">
                  <c:v>518.99403206823547</c:v>
                </c:pt>
                <c:pt idx="26098">
                  <c:v>647.54347918835742</c:v>
                </c:pt>
                <c:pt idx="26099">
                  <c:v>650.60931790568952</c:v>
                </c:pt>
                <c:pt idx="26100">
                  <c:v>546.06928694920157</c:v>
                </c:pt>
                <c:pt idx="26101">
                  <c:v>476.05986715170854</c:v>
                </c:pt>
                <c:pt idx="26102">
                  <c:v>407.02249092793289</c:v>
                </c:pt>
                <c:pt idx="26103">
                  <c:v>433.62078316671148</c:v>
                </c:pt>
                <c:pt idx="26104">
                  <c:v>507.30665271751661</c:v>
                </c:pt>
                <c:pt idx="26105">
                  <c:v>533.13208121079947</c:v>
                </c:pt>
                <c:pt idx="26106">
                  <c:v>427.47894464959074</c:v>
                </c:pt>
                <c:pt idx="26107">
                  <c:v>428.29802093175203</c:v>
                </c:pt>
                <c:pt idx="26108">
                  <c:v>513.88828914939563</c:v>
                </c:pt>
                <c:pt idx="26109">
                  <c:v>540.80643998738208</c:v>
                </c:pt>
                <c:pt idx="26110">
                  <c:v>575.09686681807</c:v>
                </c:pt>
                <c:pt idx="26111">
                  <c:v>440.61929634989394</c:v>
                </c:pt>
                <c:pt idx="26112">
                  <c:v>417.57858220453943</c:v>
                </c:pt>
                <c:pt idx="26113">
                  <c:v>428.28860798565256</c:v>
                </c:pt>
                <c:pt idx="26114">
                  <c:v>570.00694276775107</c:v>
                </c:pt>
                <c:pt idx="26115">
                  <c:v>536.90719818331206</c:v>
                </c:pt>
                <c:pt idx="26116">
                  <c:v>398.98066871138974</c:v>
                </c:pt>
                <c:pt idx="26117">
                  <c:v>344.19180919418403</c:v>
                </c:pt>
                <c:pt idx="26118">
                  <c:v>326.75044699915054</c:v>
                </c:pt>
                <c:pt idx="26119">
                  <c:v>331.65678963093808</c:v>
                </c:pt>
                <c:pt idx="26120">
                  <c:v>427.20758536540097</c:v>
                </c:pt>
                <c:pt idx="26121">
                  <c:v>494.15399121949594</c:v>
                </c:pt>
                <c:pt idx="26122">
                  <c:v>446.64470774025392</c:v>
                </c:pt>
                <c:pt idx="26123">
                  <c:v>401.56844426201144</c:v>
                </c:pt>
                <c:pt idx="26124">
                  <c:v>462.90861638011654</c:v>
                </c:pt>
                <c:pt idx="26125">
                  <c:v>442.67491373829591</c:v>
                </c:pt>
                <c:pt idx="26126">
                  <c:v>448.83359031809107</c:v>
                </c:pt>
                <c:pt idx="26127">
                  <c:v>483.77432449572763</c:v>
                </c:pt>
                <c:pt idx="26128">
                  <c:v>475.10428450803909</c:v>
                </c:pt>
                <c:pt idx="26129">
                  <c:v>440.62297133689407</c:v>
                </c:pt>
                <c:pt idx="26130">
                  <c:v>440.65012161920987</c:v>
                </c:pt>
                <c:pt idx="26131">
                  <c:v>430.88586070437094</c:v>
                </c:pt>
                <c:pt idx="26132">
                  <c:v>399.05412273023501</c:v>
                </c:pt>
                <c:pt idx="26133">
                  <c:v>404.24554538414748</c:v>
                </c:pt>
                <c:pt idx="26134">
                  <c:v>365.36587387923811</c:v>
                </c:pt>
                <c:pt idx="26135">
                  <c:v>411.04490209642245</c:v>
                </c:pt>
                <c:pt idx="26136">
                  <c:v>454.94289167019554</c:v>
                </c:pt>
                <c:pt idx="26137">
                  <c:v>521.25447075564364</c:v>
                </c:pt>
                <c:pt idx="26138">
                  <c:v>481.80305190258593</c:v>
                </c:pt>
                <c:pt idx="26139">
                  <c:v>425.83486490398445</c:v>
                </c:pt>
                <c:pt idx="26140">
                  <c:v>511.96646002595037</c:v>
                </c:pt>
                <c:pt idx="26141">
                  <c:v>499.08534377973302</c:v>
                </c:pt>
                <c:pt idx="26142">
                  <c:v>537.18636683551892</c:v>
                </c:pt>
                <c:pt idx="26143">
                  <c:v>561.4956621475676</c:v>
                </c:pt>
                <c:pt idx="26144">
                  <c:v>548.48395844499851</c:v>
                </c:pt>
                <c:pt idx="26145">
                  <c:v>656.64956735354644</c:v>
                </c:pt>
                <c:pt idx="26146">
                  <c:v>567.59373075491044</c:v>
                </c:pt>
                <c:pt idx="26147">
                  <c:v>422.34724105546849</c:v>
                </c:pt>
                <c:pt idx="26148">
                  <c:v>434.22740656081942</c:v>
                </c:pt>
                <c:pt idx="26149">
                  <c:v>485.6968430036535</c:v>
                </c:pt>
                <c:pt idx="26150">
                  <c:v>389.92668011401946</c:v>
                </c:pt>
                <c:pt idx="26151">
                  <c:v>316.97436499228212</c:v>
                </c:pt>
                <c:pt idx="26152">
                  <c:v>328.52560036232518</c:v>
                </c:pt>
                <c:pt idx="26153">
                  <c:v>369.09197692659052</c:v>
                </c:pt>
                <c:pt idx="26154">
                  <c:v>386.74655967080167</c:v>
                </c:pt>
                <c:pt idx="26155">
                  <c:v>433.67676694200492</c:v>
                </c:pt>
                <c:pt idx="26156">
                  <c:v>480.68492886305046</c:v>
                </c:pt>
                <c:pt idx="26157">
                  <c:v>511.04785320887152</c:v>
                </c:pt>
                <c:pt idx="26158">
                  <c:v>436.22073911191291</c:v>
                </c:pt>
                <c:pt idx="26159">
                  <c:v>499.12811445169302</c:v>
                </c:pt>
                <c:pt idx="26160">
                  <c:v>574.10948762079101</c:v>
                </c:pt>
                <c:pt idx="26161">
                  <c:v>585.89955507368404</c:v>
                </c:pt>
                <c:pt idx="26162">
                  <c:v>586.67572361741554</c:v>
                </c:pt>
                <c:pt idx="26163">
                  <c:v>524.29545231925113</c:v>
                </c:pt>
                <c:pt idx="26164">
                  <c:v>449.29105141241553</c:v>
                </c:pt>
                <c:pt idx="26165">
                  <c:v>581.42436089768557</c:v>
                </c:pt>
                <c:pt idx="26166">
                  <c:v>758.56560432767856</c:v>
                </c:pt>
                <c:pt idx="26167">
                  <c:v>690.46239004556696</c:v>
                </c:pt>
                <c:pt idx="26168">
                  <c:v>617.27302054400695</c:v>
                </c:pt>
                <c:pt idx="26169">
                  <c:v>583.61456691944568</c:v>
                </c:pt>
                <c:pt idx="26170">
                  <c:v>555.00702687584351</c:v>
                </c:pt>
                <c:pt idx="26171">
                  <c:v>567.21566122115553</c:v>
                </c:pt>
                <c:pt idx="26172">
                  <c:v>551.99617819734556</c:v>
                </c:pt>
                <c:pt idx="26173">
                  <c:v>535.59118774375861</c:v>
                </c:pt>
                <c:pt idx="26174">
                  <c:v>600.10023437778091</c:v>
                </c:pt>
                <c:pt idx="26175">
                  <c:v>666.49632098617462</c:v>
                </c:pt>
                <c:pt idx="26176">
                  <c:v>813.77479332656287</c:v>
                </c:pt>
                <c:pt idx="26177">
                  <c:v>724.78601733828941</c:v>
                </c:pt>
                <c:pt idx="26178">
                  <c:v>670.80100267908142</c:v>
                </c:pt>
                <c:pt idx="26179">
                  <c:v>608.78143640810015</c:v>
                </c:pt>
                <c:pt idx="26180">
                  <c:v>597.47383537151006</c:v>
                </c:pt>
                <c:pt idx="26181">
                  <c:v>585.93067271483687</c:v>
                </c:pt>
                <c:pt idx="26182">
                  <c:v>606.4039607308855</c:v>
                </c:pt>
                <c:pt idx="26183">
                  <c:v>639.47671370629598</c:v>
                </c:pt>
                <c:pt idx="26184">
                  <c:v>683.42829282795242</c:v>
                </c:pt>
                <c:pt idx="26185">
                  <c:v>675.65716356850248</c:v>
                </c:pt>
                <c:pt idx="26186">
                  <c:v>696.14340734866005</c:v>
                </c:pt>
                <c:pt idx="26187">
                  <c:v>726.41671459824602</c:v>
                </c:pt>
                <c:pt idx="26188">
                  <c:v>803.31584551197807</c:v>
                </c:pt>
                <c:pt idx="26189">
                  <c:v>754.02745861012704</c:v>
                </c:pt>
                <c:pt idx="26190">
                  <c:v>735.02562643950046</c:v>
                </c:pt>
                <c:pt idx="26191">
                  <c:v>570.80919173955294</c:v>
                </c:pt>
                <c:pt idx="26192">
                  <c:v>520.50680196312339</c:v>
                </c:pt>
                <c:pt idx="26193">
                  <c:v>649.90052940324597</c:v>
                </c:pt>
                <c:pt idx="26194">
                  <c:v>585.97392865403742</c:v>
                </c:pt>
                <c:pt idx="26195">
                  <c:v>483.12825033049302</c:v>
                </c:pt>
                <c:pt idx="26196">
                  <c:v>575.86714793208648</c:v>
                </c:pt>
                <c:pt idx="26197">
                  <c:v>526.88775216033594</c:v>
                </c:pt>
                <c:pt idx="26198">
                  <c:v>597.35980543974483</c:v>
                </c:pt>
                <c:pt idx="26199">
                  <c:v>620.34842874195692</c:v>
                </c:pt>
                <c:pt idx="26200">
                  <c:v>570.24937122844199</c:v>
                </c:pt>
                <c:pt idx="26201">
                  <c:v>582.67158623511546</c:v>
                </c:pt>
                <c:pt idx="26202">
                  <c:v>528.28881095790598</c:v>
                </c:pt>
                <c:pt idx="26203">
                  <c:v>581.34062498446542</c:v>
                </c:pt>
                <c:pt idx="26204">
                  <c:v>697.90537439132299</c:v>
                </c:pt>
                <c:pt idx="26205">
                  <c:v>649.04230471224105</c:v>
                </c:pt>
                <c:pt idx="26206">
                  <c:v>575.20202617504299</c:v>
                </c:pt>
                <c:pt idx="26207">
                  <c:v>772.98443734280693</c:v>
                </c:pt>
                <c:pt idx="26208">
                  <c:v>754.07162407442001</c:v>
                </c:pt>
                <c:pt idx="26209">
                  <c:v>733.92200269594241</c:v>
                </c:pt>
                <c:pt idx="26210">
                  <c:v>809.70829290976155</c:v>
                </c:pt>
                <c:pt idx="26211">
                  <c:v>925.27511963453458</c:v>
                </c:pt>
                <c:pt idx="26212">
                  <c:v>789.35341301639085</c:v>
                </c:pt>
                <c:pt idx="26213">
                  <c:v>593.70269912289848</c:v>
                </c:pt>
                <c:pt idx="26214">
                  <c:v>510.25378612720459</c:v>
                </c:pt>
                <c:pt idx="26215">
                  <c:v>503.93968062775809</c:v>
                </c:pt>
                <c:pt idx="26216">
                  <c:v>521.25303941365632</c:v>
                </c:pt>
                <c:pt idx="26217">
                  <c:v>599.22315559289291</c:v>
                </c:pt>
                <c:pt idx="26218">
                  <c:v>651.38680127443547</c:v>
                </c:pt>
                <c:pt idx="26219">
                  <c:v>657.53591376693441</c:v>
                </c:pt>
                <c:pt idx="26220">
                  <c:v>698.80902632551795</c:v>
                </c:pt>
                <c:pt idx="26221">
                  <c:v>666.58998987533391</c:v>
                </c:pt>
                <c:pt idx="26222">
                  <c:v>587.60077251425719</c:v>
                </c:pt>
                <c:pt idx="26223">
                  <c:v>583.08767461689638</c:v>
                </c:pt>
                <c:pt idx="26224">
                  <c:v>671.93248679739554</c:v>
                </c:pt>
                <c:pt idx="26225">
                  <c:v>710.25952907983651</c:v>
                </c:pt>
                <c:pt idx="26226">
                  <c:v>620.3767655659824</c:v>
                </c:pt>
                <c:pt idx="26227">
                  <c:v>773.85291026399602</c:v>
                </c:pt>
                <c:pt idx="26228">
                  <c:v>933.5333467659575</c:v>
                </c:pt>
                <c:pt idx="26229">
                  <c:v>1023.6548921466489</c:v>
                </c:pt>
                <c:pt idx="26230">
                  <c:v>923.22214821366708</c:v>
                </c:pt>
                <c:pt idx="26231">
                  <c:v>735.03901919991017</c:v>
                </c:pt>
                <c:pt idx="26232">
                  <c:v>764.8296733599534</c:v>
                </c:pt>
                <c:pt idx="26233">
                  <c:v>796.01850007589553</c:v>
                </c:pt>
                <c:pt idx="26234">
                  <c:v>716.18254415964498</c:v>
                </c:pt>
                <c:pt idx="26235">
                  <c:v>606.1574760479773</c:v>
                </c:pt>
                <c:pt idx="26236">
                  <c:v>546.26004693176515</c:v>
                </c:pt>
                <c:pt idx="26237">
                  <c:v>547.70723634917135</c:v>
                </c:pt>
                <c:pt idx="26238">
                  <c:v>478.46672109753899</c:v>
                </c:pt>
                <c:pt idx="26239">
                  <c:v>493.57649046553007</c:v>
                </c:pt>
                <c:pt idx="26240">
                  <c:v>572.328775894003</c:v>
                </c:pt>
                <c:pt idx="26241">
                  <c:v>536.38003709118641</c:v>
                </c:pt>
                <c:pt idx="26242">
                  <c:v>461.16550842922845</c:v>
                </c:pt>
                <c:pt idx="26243">
                  <c:v>490.85357625450263</c:v>
                </c:pt>
                <c:pt idx="26244">
                  <c:v>600.12650472206701</c:v>
                </c:pt>
                <c:pt idx="26245">
                  <c:v>766.73974429627901</c:v>
                </c:pt>
                <c:pt idx="26246">
                  <c:v>895.42125548996842</c:v>
                </c:pt>
                <c:pt idx="26247">
                  <c:v>852.98351935372011</c:v>
                </c:pt>
                <c:pt idx="26248">
                  <c:v>768.92984565178688</c:v>
                </c:pt>
                <c:pt idx="26249">
                  <c:v>691.59968628588013</c:v>
                </c:pt>
                <c:pt idx="26250">
                  <c:v>629.62206823315796</c:v>
                </c:pt>
                <c:pt idx="26251">
                  <c:v>676.3984136876644</c:v>
                </c:pt>
                <c:pt idx="26252">
                  <c:v>680.16016815185253</c:v>
                </c:pt>
                <c:pt idx="26253">
                  <c:v>698.26982528348049</c:v>
                </c:pt>
                <c:pt idx="26254">
                  <c:v>630.336373895316</c:v>
                </c:pt>
                <c:pt idx="26255">
                  <c:v>540.49949854151646</c:v>
                </c:pt>
                <c:pt idx="26256">
                  <c:v>574.5980639171305</c:v>
                </c:pt>
                <c:pt idx="26257">
                  <c:v>616.51640851074944</c:v>
                </c:pt>
                <c:pt idx="26258">
                  <c:v>593.56051466864358</c:v>
                </c:pt>
                <c:pt idx="26259">
                  <c:v>480.52274780275849</c:v>
                </c:pt>
                <c:pt idx="26260">
                  <c:v>435.52959620623551</c:v>
                </c:pt>
                <c:pt idx="26261">
                  <c:v>573.45555663605387</c:v>
                </c:pt>
                <c:pt idx="26262">
                  <c:v>692.90511419916311</c:v>
                </c:pt>
                <c:pt idx="26263">
                  <c:v>680.81773965913783</c:v>
                </c:pt>
                <c:pt idx="26264">
                  <c:v>559.99531964968901</c:v>
                </c:pt>
                <c:pt idx="26265">
                  <c:v>660.99273655189199</c:v>
                </c:pt>
                <c:pt idx="26266">
                  <c:v>699.34676196860744</c:v>
                </c:pt>
                <c:pt idx="26267">
                  <c:v>729.55052887606587</c:v>
                </c:pt>
                <c:pt idx="26268">
                  <c:v>753.44724409516789</c:v>
                </c:pt>
                <c:pt idx="26269">
                  <c:v>893.09086236840903</c:v>
                </c:pt>
                <c:pt idx="26270">
                  <c:v>928.99140781718711</c:v>
                </c:pt>
                <c:pt idx="26271">
                  <c:v>898.9298885621314</c:v>
                </c:pt>
                <c:pt idx="26272">
                  <c:v>718.0126400757905</c:v>
                </c:pt>
                <c:pt idx="26273">
                  <c:v>802.18710513805252</c:v>
                </c:pt>
                <c:pt idx="26274">
                  <c:v>848.61757263670131</c:v>
                </c:pt>
                <c:pt idx="26275">
                  <c:v>793.80342320104148</c:v>
                </c:pt>
                <c:pt idx="26276">
                  <c:v>700.64320091291916</c:v>
                </c:pt>
                <c:pt idx="26277">
                  <c:v>789.57474771758859</c:v>
                </c:pt>
                <c:pt idx="26278">
                  <c:v>905.81348018325298</c:v>
                </c:pt>
                <c:pt idx="26279">
                  <c:v>840.71060204182106</c:v>
                </c:pt>
                <c:pt idx="26280">
                  <c:v>806.90288625588198</c:v>
                </c:pt>
                <c:pt idx="26281">
                  <c:v>880.89328160263244</c:v>
                </c:pt>
                <c:pt idx="26282">
                  <c:v>879.46019972264457</c:v>
                </c:pt>
                <c:pt idx="26283">
                  <c:v>860.91972098042993</c:v>
                </c:pt>
                <c:pt idx="26284">
                  <c:v>776.746144672382</c:v>
                </c:pt>
                <c:pt idx="26285">
                  <c:v>744.05595630680659</c:v>
                </c:pt>
                <c:pt idx="26286">
                  <c:v>923.52151442250397</c:v>
                </c:pt>
                <c:pt idx="26287">
                  <c:v>911.00872767682301</c:v>
                </c:pt>
                <c:pt idx="26288">
                  <c:v>995.59932334862583</c:v>
                </c:pt>
                <c:pt idx="26289">
                  <c:v>999.26962261161532</c:v>
                </c:pt>
                <c:pt idx="26290">
                  <c:v>864.39003843423302</c:v>
                </c:pt>
                <c:pt idx="26291">
                  <c:v>768.5987904995261</c:v>
                </c:pt>
                <c:pt idx="26292">
                  <c:v>768.98459061361189</c:v>
                </c:pt>
                <c:pt idx="26293">
                  <c:v>744.30443688514777</c:v>
                </c:pt>
                <c:pt idx="26294">
                  <c:v>839.69887780247245</c:v>
                </c:pt>
                <c:pt idx="26295">
                  <c:v>936.14248706198146</c:v>
                </c:pt>
                <c:pt idx="26296">
                  <c:v>901.16509410354718</c:v>
                </c:pt>
                <c:pt idx="26297">
                  <c:v>694.92998021871358</c:v>
                </c:pt>
                <c:pt idx="26298">
                  <c:v>711.47635615960053</c:v>
                </c:pt>
                <c:pt idx="26299">
                  <c:v>768.08107230742849</c:v>
                </c:pt>
                <c:pt idx="26300">
                  <c:v>725.34383145873005</c:v>
                </c:pt>
                <c:pt idx="26301">
                  <c:v>623.52209979066697</c:v>
                </c:pt>
                <c:pt idx="26302">
                  <c:v>643.70904571870005</c:v>
                </c:pt>
                <c:pt idx="26303">
                  <c:v>713.1017515989264</c:v>
                </c:pt>
                <c:pt idx="26304">
                  <c:v>708.9814374191634</c:v>
                </c:pt>
                <c:pt idx="26305">
                  <c:v>745.99138599586354</c:v>
                </c:pt>
                <c:pt idx="26306">
                  <c:v>664.09958887737662</c:v>
                </c:pt>
                <c:pt idx="26307">
                  <c:v>741.73068005455445</c:v>
                </c:pt>
                <c:pt idx="26308">
                  <c:v>906.4269826726038</c:v>
                </c:pt>
                <c:pt idx="26309">
                  <c:v>1244.9402164912005</c:v>
                </c:pt>
                <c:pt idx="26310">
                  <c:v>1374.544741225724</c:v>
                </c:pt>
                <c:pt idx="26311">
                  <c:v>1260.4644605470323</c:v>
                </c:pt>
                <c:pt idx="26312">
                  <c:v>1123.7005226156052</c:v>
                </c:pt>
                <c:pt idx="26313">
                  <c:v>1080.3540606882523</c:v>
                </c:pt>
                <c:pt idx="26314">
                  <c:v>977.56604738594672</c:v>
                </c:pt>
                <c:pt idx="26315">
                  <c:v>943.25244327326232</c:v>
                </c:pt>
                <c:pt idx="26316">
                  <c:v>931.34703693091319</c:v>
                </c:pt>
                <c:pt idx="26317">
                  <c:v>1034.1770489830446</c:v>
                </c:pt>
                <c:pt idx="26318">
                  <c:v>856.36991150207541</c:v>
                </c:pt>
                <c:pt idx="26319">
                  <c:v>745.75309922825409</c:v>
                </c:pt>
                <c:pt idx="26320">
                  <c:v>649.69820367416014</c:v>
                </c:pt>
                <c:pt idx="26321">
                  <c:v>666.89930960111144</c:v>
                </c:pt>
                <c:pt idx="26322">
                  <c:v>730.44627998396857</c:v>
                </c:pt>
                <c:pt idx="26323">
                  <c:v>809.68114530045273</c:v>
                </c:pt>
                <c:pt idx="26324">
                  <c:v>731.772899067156</c:v>
                </c:pt>
                <c:pt idx="26325">
                  <c:v>640.79407707730695</c:v>
                </c:pt>
                <c:pt idx="26326">
                  <c:v>658.92360243658402</c:v>
                </c:pt>
                <c:pt idx="26327">
                  <c:v>666.58292602512051</c:v>
                </c:pt>
                <c:pt idx="26328">
                  <c:v>631.57803617829359</c:v>
                </c:pt>
                <c:pt idx="26329">
                  <c:v>601.31509123671663</c:v>
                </c:pt>
                <c:pt idx="26330">
                  <c:v>762.77630302064642</c:v>
                </c:pt>
                <c:pt idx="26331">
                  <c:v>698.51601983820058</c:v>
                </c:pt>
                <c:pt idx="26332">
                  <c:v>672.81933956533567</c:v>
                </c:pt>
                <c:pt idx="26333">
                  <c:v>686.17411748091899</c:v>
                </c:pt>
                <c:pt idx="26334">
                  <c:v>593.61503275175596</c:v>
                </c:pt>
                <c:pt idx="26335">
                  <c:v>469.35946686427405</c:v>
                </c:pt>
                <c:pt idx="26336">
                  <c:v>509.36143549667241</c:v>
                </c:pt>
                <c:pt idx="26337">
                  <c:v>545.56817022599557</c:v>
                </c:pt>
                <c:pt idx="26338">
                  <c:v>732.97947823317293</c:v>
                </c:pt>
                <c:pt idx="26339">
                  <c:v>760.70711425289858</c:v>
                </c:pt>
                <c:pt idx="26340">
                  <c:v>836.71679382463446</c:v>
                </c:pt>
                <c:pt idx="26341">
                  <c:v>1051.2692984160067</c:v>
                </c:pt>
                <c:pt idx="26342">
                  <c:v>974.21999733373741</c:v>
                </c:pt>
                <c:pt idx="26343">
                  <c:v>885.66989494010852</c:v>
                </c:pt>
                <c:pt idx="26344">
                  <c:v>935.53109664225417</c:v>
                </c:pt>
                <c:pt idx="26345">
                  <c:v>949.28575685342116</c:v>
                </c:pt>
                <c:pt idx="26346">
                  <c:v>796.58133587654436</c:v>
                </c:pt>
                <c:pt idx="26347">
                  <c:v>644.057847274187</c:v>
                </c:pt>
                <c:pt idx="26348">
                  <c:v>632.49253929667998</c:v>
                </c:pt>
                <c:pt idx="26349">
                  <c:v>695.97235773540888</c:v>
                </c:pt>
                <c:pt idx="26350">
                  <c:v>655.54023611808248</c:v>
                </c:pt>
                <c:pt idx="26351">
                  <c:v>698.26300932388017</c:v>
                </c:pt>
                <c:pt idx="26352">
                  <c:v>654.68057207764491</c:v>
                </c:pt>
                <c:pt idx="26353">
                  <c:v>668.00934026148991</c:v>
                </c:pt>
                <c:pt idx="26354">
                  <c:v>829.21267444392959</c:v>
                </c:pt>
                <c:pt idx="26355">
                  <c:v>816.548222354019</c:v>
                </c:pt>
                <c:pt idx="26356">
                  <c:v>726.77595619029387</c:v>
                </c:pt>
                <c:pt idx="26357">
                  <c:v>690.17849601305011</c:v>
                </c:pt>
                <c:pt idx="26358">
                  <c:v>658.65997641778858</c:v>
                </c:pt>
                <c:pt idx="26359">
                  <c:v>658.84251496038735</c:v>
                </c:pt>
                <c:pt idx="26360">
                  <c:v>580.60815011489285</c:v>
                </c:pt>
                <c:pt idx="26361">
                  <c:v>612.15927123595679</c:v>
                </c:pt>
                <c:pt idx="26362">
                  <c:v>671.29070194497888</c:v>
                </c:pt>
                <c:pt idx="26363">
                  <c:v>719.60550719082141</c:v>
                </c:pt>
                <c:pt idx="26364">
                  <c:v>721.24768493439547</c:v>
                </c:pt>
                <c:pt idx="26365">
                  <c:v>747.94768040102986</c:v>
                </c:pt>
                <c:pt idx="26366">
                  <c:v>814.9041479272239</c:v>
                </c:pt>
                <c:pt idx="26367">
                  <c:v>727.39799296999502</c:v>
                </c:pt>
                <c:pt idx="26368">
                  <c:v>727.8391312812854</c:v>
                </c:pt>
                <c:pt idx="26369">
                  <c:v>742.10056566249409</c:v>
                </c:pt>
                <c:pt idx="26370">
                  <c:v>780.64565654920489</c:v>
                </c:pt>
                <c:pt idx="26371">
                  <c:v>746.32890791879004</c:v>
                </c:pt>
                <c:pt idx="26372">
                  <c:v>748.68197423018898</c:v>
                </c:pt>
                <c:pt idx="26373">
                  <c:v>721.10046173886292</c:v>
                </c:pt>
                <c:pt idx="26374">
                  <c:v>756.04340668864359</c:v>
                </c:pt>
                <c:pt idx="26375">
                  <c:v>916.52780130874942</c:v>
                </c:pt>
                <c:pt idx="26376">
                  <c:v>838.36429520679053</c:v>
                </c:pt>
                <c:pt idx="26377">
                  <c:v>904.25477353110887</c:v>
                </c:pt>
                <c:pt idx="26378">
                  <c:v>973.22762636196148</c:v>
                </c:pt>
                <c:pt idx="26379">
                  <c:v>884.52067031179445</c:v>
                </c:pt>
                <c:pt idx="26380">
                  <c:v>896.70127810551458</c:v>
                </c:pt>
                <c:pt idx="26381">
                  <c:v>898.69836449956949</c:v>
                </c:pt>
                <c:pt idx="26382">
                  <c:v>814.94292154528955</c:v>
                </c:pt>
                <c:pt idx="26383">
                  <c:v>779.52237485179057</c:v>
                </c:pt>
                <c:pt idx="26384">
                  <c:v>704.37566955804539</c:v>
                </c:pt>
                <c:pt idx="26385">
                  <c:v>691.94477161878638</c:v>
                </c:pt>
                <c:pt idx="26386">
                  <c:v>767.35918746098196</c:v>
                </c:pt>
                <c:pt idx="26387">
                  <c:v>797.49850416766299</c:v>
                </c:pt>
                <c:pt idx="26388">
                  <c:v>807.25238433921334</c:v>
                </c:pt>
                <c:pt idx="26389">
                  <c:v>792.18956195425551</c:v>
                </c:pt>
                <c:pt idx="26390">
                  <c:v>699.89351717776344</c:v>
                </c:pt>
                <c:pt idx="26391">
                  <c:v>661.43609866164786</c:v>
                </c:pt>
                <c:pt idx="26392">
                  <c:v>605.48378710719339</c:v>
                </c:pt>
                <c:pt idx="26393">
                  <c:v>684.50479661401164</c:v>
                </c:pt>
                <c:pt idx="26394">
                  <c:v>909.47987634287347</c:v>
                </c:pt>
                <c:pt idx="26395">
                  <c:v>768.07091596666942</c:v>
                </c:pt>
                <c:pt idx="26396">
                  <c:v>752.17826966804591</c:v>
                </c:pt>
                <c:pt idx="26397">
                  <c:v>788.28091223501656</c:v>
                </c:pt>
                <c:pt idx="26398">
                  <c:v>864.12072210599922</c:v>
                </c:pt>
                <c:pt idx="26399">
                  <c:v>908.82374754982789</c:v>
                </c:pt>
                <c:pt idx="26400">
                  <c:v>867.72580389985501</c:v>
                </c:pt>
                <c:pt idx="26401">
                  <c:v>823.09476645822474</c:v>
                </c:pt>
                <c:pt idx="26402">
                  <c:v>741.67615563635695</c:v>
                </c:pt>
                <c:pt idx="26403">
                  <c:v>677.02733952182098</c:v>
                </c:pt>
                <c:pt idx="26404">
                  <c:v>737.23821430846999</c:v>
                </c:pt>
                <c:pt idx="26405">
                  <c:v>835.92785220439328</c:v>
                </c:pt>
                <c:pt idx="26406">
                  <c:v>877.49443372348048</c:v>
                </c:pt>
                <c:pt idx="26407">
                  <c:v>814.40063005996865</c:v>
                </c:pt>
                <c:pt idx="26408">
                  <c:v>775.81962418211401</c:v>
                </c:pt>
                <c:pt idx="26409">
                  <c:v>802.52030579919494</c:v>
                </c:pt>
                <c:pt idx="26410">
                  <c:v>906.33275131744119</c:v>
                </c:pt>
                <c:pt idx="26411">
                  <c:v>1019.6084849875331</c:v>
                </c:pt>
                <c:pt idx="26412">
                  <c:v>962.75700240831645</c:v>
                </c:pt>
                <c:pt idx="26413">
                  <c:v>880.78670184701275</c:v>
                </c:pt>
                <c:pt idx="26414">
                  <c:v>842.34192139981349</c:v>
                </c:pt>
                <c:pt idx="26415">
                  <c:v>911.234504775765</c:v>
                </c:pt>
                <c:pt idx="26416">
                  <c:v>1085.5111252488568</c:v>
                </c:pt>
                <c:pt idx="26417">
                  <c:v>1011.7653912559401</c:v>
                </c:pt>
                <c:pt idx="26418">
                  <c:v>963.29752522995352</c:v>
                </c:pt>
                <c:pt idx="26419">
                  <c:v>882.42856803632844</c:v>
                </c:pt>
                <c:pt idx="26420">
                  <c:v>1034.23608316574</c:v>
                </c:pt>
                <c:pt idx="26421">
                  <c:v>1028.7643669534839</c:v>
                </c:pt>
                <c:pt idx="26422">
                  <c:v>913.21918347966243</c:v>
                </c:pt>
                <c:pt idx="26423">
                  <c:v>907.95575250212573</c:v>
                </c:pt>
                <c:pt idx="26424">
                  <c:v>917.06375670212003</c:v>
                </c:pt>
                <c:pt idx="26425">
                  <c:v>1028.4780423286691</c:v>
                </c:pt>
                <c:pt idx="26426">
                  <c:v>1059.7293264152684</c:v>
                </c:pt>
                <c:pt idx="26427">
                  <c:v>1007.3649210368707</c:v>
                </c:pt>
                <c:pt idx="26428">
                  <c:v>1148.5069832189834</c:v>
                </c:pt>
                <c:pt idx="26429">
                  <c:v>1283.7086321656832</c:v>
                </c:pt>
                <c:pt idx="26430">
                  <c:v>1187.7604335599085</c:v>
                </c:pt>
                <c:pt idx="26431">
                  <c:v>1165.0833157982374</c:v>
                </c:pt>
                <c:pt idx="26432">
                  <c:v>1247.0299309234238</c:v>
                </c:pt>
                <c:pt idx="26433">
                  <c:v>1099.9998081693441</c:v>
                </c:pt>
                <c:pt idx="26434">
                  <c:v>1211.5561293999172</c:v>
                </c:pt>
                <c:pt idx="26435">
                  <c:v>1433.5811774633473</c:v>
                </c:pt>
                <c:pt idx="26436">
                  <c:v>1693.4179529905268</c:v>
                </c:pt>
                <c:pt idx="26437">
                  <c:v>1675.3413618136699</c:v>
                </c:pt>
                <c:pt idx="26438">
                  <c:v>1652.5889036394208</c:v>
                </c:pt>
                <c:pt idx="26439">
                  <c:v>1572.9452366308719</c:v>
                </c:pt>
                <c:pt idx="26440">
                  <c:v>1371.3491728726553</c:v>
                </c:pt>
                <c:pt idx="26441">
                  <c:v>1336.112926409902</c:v>
                </c:pt>
                <c:pt idx="26442">
                  <c:v>1365.1225495513186</c:v>
                </c:pt>
                <c:pt idx="26443">
                  <c:v>1350.0308212051709</c:v>
                </c:pt>
                <c:pt idx="26444">
                  <c:v>1388.7980058196681</c:v>
                </c:pt>
                <c:pt idx="26445">
                  <c:v>1474.3705452610914</c:v>
                </c:pt>
                <c:pt idx="26446">
                  <c:v>1691.8921648336757</c:v>
                </c:pt>
                <c:pt idx="26447">
                  <c:v>1783.8395948765385</c:v>
                </c:pt>
                <c:pt idx="26448">
                  <c:v>1709.5030734597221</c:v>
                </c:pt>
                <c:pt idx="26449">
                  <c:v>1626.5520559050099</c:v>
                </c:pt>
                <c:pt idx="26450">
                  <c:v>1584.313166452838</c:v>
                </c:pt>
                <c:pt idx="26451">
                  <c:v>1642.9886033311948</c:v>
                </c:pt>
                <c:pt idx="26452">
                  <c:v>1762.7876033785585</c:v>
                </c:pt>
                <c:pt idx="26453">
                  <c:v>1939.9783052460425</c:v>
                </c:pt>
                <c:pt idx="26454">
                  <c:v>1846.4058747243228</c:v>
                </c:pt>
                <c:pt idx="26455">
                  <c:v>1777.1127062188887</c:v>
                </c:pt>
                <c:pt idx="26456">
                  <c:v>1773.676399357005</c:v>
                </c:pt>
                <c:pt idx="26457">
                  <c:v>1657.6437118980816</c:v>
                </c:pt>
                <c:pt idx="26458">
                  <c:v>1532.2799973062063</c:v>
                </c:pt>
                <c:pt idx="26459">
                  <c:v>1576.6416984217599</c:v>
                </c:pt>
                <c:pt idx="26460">
                  <c:v>1679.9995523534551</c:v>
                </c:pt>
                <c:pt idx="26461">
                  <c:v>1498.140313319662</c:v>
                </c:pt>
                <c:pt idx="26462">
                  <c:v>1277.2981177849299</c:v>
                </c:pt>
                <c:pt idx="26463">
                  <c:v>1246.4104276763533</c:v>
                </c:pt>
                <c:pt idx="26464">
                  <c:v>1169.3952529268147</c:v>
                </c:pt>
                <c:pt idx="26465">
                  <c:v>1168.9482850892423</c:v>
                </c:pt>
                <c:pt idx="26466">
                  <c:v>1183.0949023644157</c:v>
                </c:pt>
                <c:pt idx="26467">
                  <c:v>1194.1527049403442</c:v>
                </c:pt>
                <c:pt idx="26468">
                  <c:v>997.98195629432178</c:v>
                </c:pt>
                <c:pt idx="26469">
                  <c:v>921.08688674752398</c:v>
                </c:pt>
                <c:pt idx="26470">
                  <c:v>1001.8131618467411</c:v>
                </c:pt>
                <c:pt idx="26471">
                  <c:v>903.66844487240758</c:v>
                </c:pt>
                <c:pt idx="26472">
                  <c:v>833.80380541237207</c:v>
                </c:pt>
                <c:pt idx="26473">
                  <c:v>903.2505235531662</c:v>
                </c:pt>
                <c:pt idx="26474">
                  <c:v>876.21423892539201</c:v>
                </c:pt>
                <c:pt idx="26475">
                  <c:v>696.35167703667798</c:v>
                </c:pt>
                <c:pt idx="26476">
                  <c:v>716.10712335440257</c:v>
                </c:pt>
                <c:pt idx="26477">
                  <c:v>835.63290241741402</c:v>
                </c:pt>
                <c:pt idx="26478">
                  <c:v>906.41303603741687</c:v>
                </c:pt>
                <c:pt idx="26479">
                  <c:v>876.81430630786713</c:v>
                </c:pt>
                <c:pt idx="26480">
                  <c:v>757.98558343471939</c:v>
                </c:pt>
                <c:pt idx="26481">
                  <c:v>697.99255719303187</c:v>
                </c:pt>
                <c:pt idx="26482">
                  <c:v>726.08190178742404</c:v>
                </c:pt>
                <c:pt idx="26483">
                  <c:v>795.71749112342138</c:v>
                </c:pt>
                <c:pt idx="26484">
                  <c:v>752.01857876558336</c:v>
                </c:pt>
                <c:pt idx="26485">
                  <c:v>694.7838939973775</c:v>
                </c:pt>
                <c:pt idx="26486">
                  <c:v>819.33774974816242</c:v>
                </c:pt>
                <c:pt idx="26487">
                  <c:v>843.85981563809094</c:v>
                </c:pt>
                <c:pt idx="26488">
                  <c:v>963.27453152060048</c:v>
                </c:pt>
                <c:pt idx="26489">
                  <c:v>1038.9358681564975</c:v>
                </c:pt>
                <c:pt idx="26490">
                  <c:v>1126.9149631862999</c:v>
                </c:pt>
                <c:pt idx="26491">
                  <c:v>1101.0977390429125</c:v>
                </c:pt>
                <c:pt idx="26492">
                  <c:v>936.1830731728902</c:v>
                </c:pt>
                <c:pt idx="26493">
                  <c:v>846.71289098561283</c:v>
                </c:pt>
                <c:pt idx="26494">
                  <c:v>821.57184557709604</c:v>
                </c:pt>
                <c:pt idx="26495">
                  <c:v>878.94649305193889</c:v>
                </c:pt>
                <c:pt idx="26496">
                  <c:v>1009.792874626489</c:v>
                </c:pt>
                <c:pt idx="26497">
                  <c:v>1052.9464165819695</c:v>
                </c:pt>
                <c:pt idx="26498">
                  <c:v>967.53590306419085</c:v>
                </c:pt>
                <c:pt idx="26499">
                  <c:v>993.61532120775394</c:v>
                </c:pt>
                <c:pt idx="26500">
                  <c:v>1035.7453044623205</c:v>
                </c:pt>
                <c:pt idx="26501">
                  <c:v>931.42164792493804</c:v>
                </c:pt>
                <c:pt idx="26502">
                  <c:v>775.6409017638714</c:v>
                </c:pt>
                <c:pt idx="26503">
                  <c:v>928.66009903105623</c:v>
                </c:pt>
                <c:pt idx="26504">
                  <c:v>1009.208223053578</c:v>
                </c:pt>
                <c:pt idx="26505">
                  <c:v>807.89805348435834</c:v>
                </c:pt>
                <c:pt idx="26506">
                  <c:v>857.7632337810079</c:v>
                </c:pt>
                <c:pt idx="26507">
                  <c:v>735.16969033873386</c:v>
                </c:pt>
                <c:pt idx="26508">
                  <c:v>678.54940526428163</c:v>
                </c:pt>
                <c:pt idx="26509">
                  <c:v>722.02333400441489</c:v>
                </c:pt>
                <c:pt idx="26510">
                  <c:v>715.76310767936161</c:v>
                </c:pt>
                <c:pt idx="26511">
                  <c:v>724.55637576461106</c:v>
                </c:pt>
                <c:pt idx="26512">
                  <c:v>743.79775135441901</c:v>
                </c:pt>
                <c:pt idx="26513">
                  <c:v>675.71650620308696</c:v>
                </c:pt>
                <c:pt idx="26514">
                  <c:v>689.90906676117197</c:v>
                </c:pt>
                <c:pt idx="26515">
                  <c:v>654.71228020171088</c:v>
                </c:pt>
                <c:pt idx="26516">
                  <c:v>603.82373769732999</c:v>
                </c:pt>
                <c:pt idx="26517">
                  <c:v>579.21024847573938</c:v>
                </c:pt>
                <c:pt idx="26518">
                  <c:v>739.28061625795135</c:v>
                </c:pt>
                <c:pt idx="26519">
                  <c:v>729.95160958726751</c:v>
                </c:pt>
                <c:pt idx="26520">
                  <c:v>584.67497393710505</c:v>
                </c:pt>
                <c:pt idx="26521">
                  <c:v>628.32356377718133</c:v>
                </c:pt>
                <c:pt idx="26522">
                  <c:v>539.76775993349997</c:v>
                </c:pt>
                <c:pt idx="26523">
                  <c:v>561.44459599055688</c:v>
                </c:pt>
                <c:pt idx="26524">
                  <c:v>553.73742953256897</c:v>
                </c:pt>
                <c:pt idx="26525">
                  <c:v>630.08255632581495</c:v>
                </c:pt>
                <c:pt idx="26526">
                  <c:v>794.8139127946755</c:v>
                </c:pt>
                <c:pt idx="26527">
                  <c:v>690.49315855760256</c:v>
                </c:pt>
                <c:pt idx="26528">
                  <c:v>615.11322170989047</c:v>
                </c:pt>
                <c:pt idx="26529">
                  <c:v>640.95313883922449</c:v>
                </c:pt>
                <c:pt idx="26530">
                  <c:v>583.72228698685399</c:v>
                </c:pt>
                <c:pt idx="26531">
                  <c:v>559.70163978563357</c:v>
                </c:pt>
                <c:pt idx="26532">
                  <c:v>557.58294894850201</c:v>
                </c:pt>
                <c:pt idx="26533">
                  <c:v>582.31029873782359</c:v>
                </c:pt>
                <c:pt idx="26534">
                  <c:v>607.0774924279275</c:v>
                </c:pt>
                <c:pt idx="26535">
                  <c:v>672.81467347740761</c:v>
                </c:pt>
                <c:pt idx="26536">
                  <c:v>657.73981204098061</c:v>
                </c:pt>
                <c:pt idx="26537">
                  <c:v>622.65202306644107</c:v>
                </c:pt>
                <c:pt idx="26538">
                  <c:v>645.66871693195549</c:v>
                </c:pt>
                <c:pt idx="26539">
                  <c:v>681.43932708123452</c:v>
                </c:pt>
                <c:pt idx="26540">
                  <c:v>620.96715565813247</c:v>
                </c:pt>
                <c:pt idx="26541">
                  <c:v>585.71666421300449</c:v>
                </c:pt>
                <c:pt idx="26542">
                  <c:v>622.48540943283047</c:v>
                </c:pt>
                <c:pt idx="26543">
                  <c:v>577.34145529899001</c:v>
                </c:pt>
                <c:pt idx="26544">
                  <c:v>584.58726702263107</c:v>
                </c:pt>
                <c:pt idx="26545">
                  <c:v>672.88202689522006</c:v>
                </c:pt>
                <c:pt idx="26546">
                  <c:v>707.05910836461203</c:v>
                </c:pt>
                <c:pt idx="26547">
                  <c:v>691.51307673953988</c:v>
                </c:pt>
                <c:pt idx="26548">
                  <c:v>798.06259976375895</c:v>
                </c:pt>
                <c:pt idx="26549">
                  <c:v>734.53043989462299</c:v>
                </c:pt>
                <c:pt idx="26550">
                  <c:v>637.37255958870344</c:v>
                </c:pt>
                <c:pt idx="26551">
                  <c:v>575.21985906185432</c:v>
                </c:pt>
                <c:pt idx="26552">
                  <c:v>627.5505124068851</c:v>
                </c:pt>
                <c:pt idx="26553">
                  <c:v>665.15856103827502</c:v>
                </c:pt>
                <c:pt idx="26554">
                  <c:v>736.21974869241706</c:v>
                </c:pt>
                <c:pt idx="26555">
                  <c:v>622.52369431351997</c:v>
                </c:pt>
                <c:pt idx="26556">
                  <c:v>572.54772179952101</c:v>
                </c:pt>
                <c:pt idx="26557">
                  <c:v>580.74769490812594</c:v>
                </c:pt>
                <c:pt idx="26558">
                  <c:v>581.0768959222404</c:v>
                </c:pt>
                <c:pt idx="26559">
                  <c:v>618.84167743486751</c:v>
                </c:pt>
                <c:pt idx="26560">
                  <c:v>707.46426795236607</c:v>
                </c:pt>
                <c:pt idx="26561">
                  <c:v>855.34951842093722</c:v>
                </c:pt>
                <c:pt idx="26562">
                  <c:v>1095.4883864383653</c:v>
                </c:pt>
                <c:pt idx="26563">
                  <c:v>1261.9757026798964</c:v>
                </c:pt>
                <c:pt idx="26564">
                  <c:v>1278.2304957590227</c:v>
                </c:pt>
                <c:pt idx="26565">
                  <c:v>925.65971121758594</c:v>
                </c:pt>
                <c:pt idx="26566">
                  <c:v>701.8391708019783</c:v>
                </c:pt>
                <c:pt idx="26567">
                  <c:v>655.06051966475457</c:v>
                </c:pt>
                <c:pt idx="26568">
                  <c:v>644.43880321073846</c:v>
                </c:pt>
                <c:pt idx="26569">
                  <c:v>690.49689305032894</c:v>
                </c:pt>
                <c:pt idx="26570">
                  <c:v>786.23124564630893</c:v>
                </c:pt>
                <c:pt idx="26571">
                  <c:v>798.67839874563958</c:v>
                </c:pt>
                <c:pt idx="26572">
                  <c:v>886.39687540116051</c:v>
                </c:pt>
                <c:pt idx="26573">
                  <c:v>781.96754255169913</c:v>
                </c:pt>
                <c:pt idx="26574">
                  <c:v>554.18093866977756</c:v>
                </c:pt>
                <c:pt idx="26575">
                  <c:v>528.00946206974652</c:v>
                </c:pt>
                <c:pt idx="26576">
                  <c:v>659.03170747043987</c:v>
                </c:pt>
                <c:pt idx="26577">
                  <c:v>693.9063154286689</c:v>
                </c:pt>
                <c:pt idx="26578">
                  <c:v>743.33897921539983</c:v>
                </c:pt>
                <c:pt idx="26579">
                  <c:v>1060.1455008633361</c:v>
                </c:pt>
                <c:pt idx="26580">
                  <c:v>1587.0910417083574</c:v>
                </c:pt>
                <c:pt idx="26581">
                  <c:v>2113.9019454451177</c:v>
                </c:pt>
                <c:pt idx="26582">
                  <c:v>2067.37576167207</c:v>
                </c:pt>
                <c:pt idx="26583">
                  <c:v>1482.9021304210075</c:v>
                </c:pt>
                <c:pt idx="26584">
                  <c:v>1020.6262450672139</c:v>
                </c:pt>
                <c:pt idx="26585">
                  <c:v>718.60963876642734</c:v>
                </c:pt>
                <c:pt idx="26586">
                  <c:v>674.58466362130548</c:v>
                </c:pt>
                <c:pt idx="26587">
                  <c:v>557.25668487543157</c:v>
                </c:pt>
                <c:pt idx="26588">
                  <c:v>543.5912926300465</c:v>
                </c:pt>
                <c:pt idx="26589">
                  <c:v>542.52678959131208</c:v>
                </c:pt>
                <c:pt idx="26590">
                  <c:v>612.90073414527683</c:v>
                </c:pt>
                <c:pt idx="26591">
                  <c:v>625.71424552277165</c:v>
                </c:pt>
                <c:pt idx="26592">
                  <c:v>668.63087906139799</c:v>
                </c:pt>
                <c:pt idx="26593">
                  <c:v>625.50626208216454</c:v>
                </c:pt>
                <c:pt idx="26594">
                  <c:v>641.24390535966597</c:v>
                </c:pt>
                <c:pt idx="26595">
                  <c:v>601.96479226573604</c:v>
                </c:pt>
                <c:pt idx="26596">
                  <c:v>540.38616513626334</c:v>
                </c:pt>
                <c:pt idx="26597">
                  <c:v>503.81314649877305</c:v>
                </c:pt>
                <c:pt idx="26598">
                  <c:v>527.72167017322442</c:v>
                </c:pt>
                <c:pt idx="26599">
                  <c:v>469.64624972044146</c:v>
                </c:pt>
                <c:pt idx="26600">
                  <c:v>505.27785512201854</c:v>
                </c:pt>
                <c:pt idx="26601">
                  <c:v>576.55787976198849</c:v>
                </c:pt>
                <c:pt idx="26602">
                  <c:v>586.63382069580916</c:v>
                </c:pt>
                <c:pt idx="26603">
                  <c:v>515.26768049248005</c:v>
                </c:pt>
                <c:pt idx="26604">
                  <c:v>496.88651780839211</c:v>
                </c:pt>
                <c:pt idx="26605">
                  <c:v>590.46192485357403</c:v>
                </c:pt>
                <c:pt idx="26606">
                  <c:v>612.57032730660944</c:v>
                </c:pt>
                <c:pt idx="26607">
                  <c:v>574.59133614472955</c:v>
                </c:pt>
                <c:pt idx="26608">
                  <c:v>552.95290826493192</c:v>
                </c:pt>
                <c:pt idx="26609">
                  <c:v>580.43384116341747</c:v>
                </c:pt>
                <c:pt idx="26610">
                  <c:v>635.58120822709839</c:v>
                </c:pt>
                <c:pt idx="26611">
                  <c:v>678.92725140465086</c:v>
                </c:pt>
                <c:pt idx="26612">
                  <c:v>586.49512846105597</c:v>
                </c:pt>
                <c:pt idx="26613">
                  <c:v>598.15178055540935</c:v>
                </c:pt>
                <c:pt idx="26614">
                  <c:v>531.16999736386163</c:v>
                </c:pt>
                <c:pt idx="26615">
                  <c:v>413.10803590256808</c:v>
                </c:pt>
                <c:pt idx="26616">
                  <c:v>353.43565512996196</c:v>
                </c:pt>
                <c:pt idx="26617">
                  <c:v>381.072087168211</c:v>
                </c:pt>
                <c:pt idx="26618">
                  <c:v>507.36091289101768</c:v>
                </c:pt>
                <c:pt idx="26619">
                  <c:v>585.38481557550267</c:v>
                </c:pt>
                <c:pt idx="26620">
                  <c:v>622.13341524980501</c:v>
                </c:pt>
                <c:pt idx="26621">
                  <c:v>515.20682244781653</c:v>
                </c:pt>
                <c:pt idx="26622">
                  <c:v>461.58782335797849</c:v>
                </c:pt>
                <c:pt idx="26623">
                  <c:v>468.48135094313949</c:v>
                </c:pt>
                <c:pt idx="26624">
                  <c:v>511.90985035308012</c:v>
                </c:pt>
                <c:pt idx="26625">
                  <c:v>590.97097931737994</c:v>
                </c:pt>
                <c:pt idx="26626">
                  <c:v>523.85564325985695</c:v>
                </c:pt>
                <c:pt idx="26627">
                  <c:v>458.92091065590847</c:v>
                </c:pt>
                <c:pt idx="26628">
                  <c:v>414.70683676917349</c:v>
                </c:pt>
                <c:pt idx="26629">
                  <c:v>516.06078576346454</c:v>
                </c:pt>
                <c:pt idx="26630">
                  <c:v>496.98746867099044</c:v>
                </c:pt>
                <c:pt idx="26631">
                  <c:v>535.5962825331161</c:v>
                </c:pt>
                <c:pt idx="26632">
                  <c:v>429.48917020500659</c:v>
                </c:pt>
                <c:pt idx="26633">
                  <c:v>470.69339655729999</c:v>
                </c:pt>
                <c:pt idx="26634">
                  <c:v>507.57659327944549</c:v>
                </c:pt>
                <c:pt idx="26635">
                  <c:v>516.6495472755239</c:v>
                </c:pt>
                <c:pt idx="26636">
                  <c:v>561.08270389814163</c:v>
                </c:pt>
                <c:pt idx="26637">
                  <c:v>558.44831940520294</c:v>
                </c:pt>
                <c:pt idx="26638">
                  <c:v>492.78350049618001</c:v>
                </c:pt>
                <c:pt idx="26639">
                  <c:v>569.56368476723651</c:v>
                </c:pt>
                <c:pt idx="26640">
                  <c:v>606.14616310963197</c:v>
                </c:pt>
                <c:pt idx="26641">
                  <c:v>588.42779340945549</c:v>
                </c:pt>
                <c:pt idx="26642">
                  <c:v>529.68678897058601</c:v>
                </c:pt>
                <c:pt idx="26643">
                  <c:v>581.28136271083883</c:v>
                </c:pt>
                <c:pt idx="26644">
                  <c:v>685.08037125569706</c:v>
                </c:pt>
                <c:pt idx="26645">
                  <c:v>658.91302111983703</c:v>
                </c:pt>
                <c:pt idx="26646">
                  <c:v>720.80374723010186</c:v>
                </c:pt>
                <c:pt idx="26647">
                  <c:v>520.02901175731802</c:v>
                </c:pt>
                <c:pt idx="26648">
                  <c:v>516.93606243381123</c:v>
                </c:pt>
                <c:pt idx="26649">
                  <c:v>540.57902138736449</c:v>
                </c:pt>
                <c:pt idx="26650">
                  <c:v>737.43661174563942</c:v>
                </c:pt>
                <c:pt idx="26651">
                  <c:v>747.4478468448649</c:v>
                </c:pt>
                <c:pt idx="26652">
                  <c:v>658.31827363175853</c:v>
                </c:pt>
                <c:pt idx="26653">
                  <c:v>753.10334487370949</c:v>
                </c:pt>
                <c:pt idx="26654">
                  <c:v>688.05830244446349</c:v>
                </c:pt>
                <c:pt idx="26655">
                  <c:v>783.39280004318744</c:v>
                </c:pt>
                <c:pt idx="26656">
                  <c:v>917.62159115336601</c:v>
                </c:pt>
                <c:pt idx="26657">
                  <c:v>1169.4771483356615</c:v>
                </c:pt>
                <c:pt idx="26658">
                  <c:v>912.45665086531676</c:v>
                </c:pt>
                <c:pt idx="26659">
                  <c:v>741.92966447770618</c:v>
                </c:pt>
                <c:pt idx="26660">
                  <c:v>709.44945841888648</c:v>
                </c:pt>
                <c:pt idx="26661">
                  <c:v>656.01514082221456</c:v>
                </c:pt>
                <c:pt idx="26662">
                  <c:v>565.50197849227857</c:v>
                </c:pt>
                <c:pt idx="26663">
                  <c:v>629.03720582989251</c:v>
                </c:pt>
                <c:pt idx="26664">
                  <c:v>645.70022522389945</c:v>
                </c:pt>
                <c:pt idx="26665">
                  <c:v>584.08201451606942</c:v>
                </c:pt>
                <c:pt idx="26666">
                  <c:v>479.12684117221141</c:v>
                </c:pt>
                <c:pt idx="26667">
                  <c:v>563.3164349236165</c:v>
                </c:pt>
                <c:pt idx="26668">
                  <c:v>543.94380944227635</c:v>
                </c:pt>
                <c:pt idx="26669">
                  <c:v>587.75946516616682</c:v>
                </c:pt>
                <c:pt idx="26670">
                  <c:v>518.97130153510204</c:v>
                </c:pt>
                <c:pt idx="26671">
                  <c:v>475.3158974974998</c:v>
                </c:pt>
                <c:pt idx="26672">
                  <c:v>528.22321499800159</c:v>
                </c:pt>
                <c:pt idx="26673">
                  <c:v>528.34984863064551</c:v>
                </c:pt>
                <c:pt idx="26674">
                  <c:v>578.40022014341548</c:v>
                </c:pt>
                <c:pt idx="26675">
                  <c:v>542.88983835942804</c:v>
                </c:pt>
                <c:pt idx="26676">
                  <c:v>630.73846279752047</c:v>
                </c:pt>
                <c:pt idx="26677">
                  <c:v>446.31694697534857</c:v>
                </c:pt>
                <c:pt idx="26678">
                  <c:v>447.22374137597797</c:v>
                </c:pt>
                <c:pt idx="26679">
                  <c:v>451.18488319908886</c:v>
                </c:pt>
                <c:pt idx="26680">
                  <c:v>365.35634129014124</c:v>
                </c:pt>
                <c:pt idx="26681">
                  <c:v>380.54159327255809</c:v>
                </c:pt>
                <c:pt idx="26682">
                  <c:v>409.85759834266383</c:v>
                </c:pt>
                <c:pt idx="26683">
                  <c:v>441.40771137136079</c:v>
                </c:pt>
                <c:pt idx="26684">
                  <c:v>570.08144564099598</c:v>
                </c:pt>
                <c:pt idx="26685">
                  <c:v>531.2648043032965</c:v>
                </c:pt>
                <c:pt idx="26686">
                  <c:v>509.35826657992249</c:v>
                </c:pt>
                <c:pt idx="26687">
                  <c:v>542.5727084778714</c:v>
                </c:pt>
                <c:pt idx="26688">
                  <c:v>541.46797511154455</c:v>
                </c:pt>
                <c:pt idx="26689">
                  <c:v>445.07748906114648</c:v>
                </c:pt>
                <c:pt idx="26690">
                  <c:v>425.39472899402398</c:v>
                </c:pt>
                <c:pt idx="26691">
                  <c:v>419.56872208167454</c:v>
                </c:pt>
                <c:pt idx="26692">
                  <c:v>443.48228788632207</c:v>
                </c:pt>
                <c:pt idx="26693">
                  <c:v>488.19037911847602</c:v>
                </c:pt>
                <c:pt idx="26694">
                  <c:v>474.82149557929313</c:v>
                </c:pt>
                <c:pt idx="26695">
                  <c:v>491.60081234834496</c:v>
                </c:pt>
                <c:pt idx="26696">
                  <c:v>438.76833314458599</c:v>
                </c:pt>
                <c:pt idx="26697">
                  <c:v>461.71676021678957</c:v>
                </c:pt>
                <c:pt idx="26698">
                  <c:v>536.23133483839433</c:v>
                </c:pt>
                <c:pt idx="26699">
                  <c:v>459.02499574228705</c:v>
                </c:pt>
                <c:pt idx="26700">
                  <c:v>427.604738811218</c:v>
                </c:pt>
                <c:pt idx="26701">
                  <c:v>457.82373701115574</c:v>
                </c:pt>
                <c:pt idx="26702">
                  <c:v>395.18882167602425</c:v>
                </c:pt>
                <c:pt idx="26703">
                  <c:v>339.28905618830385</c:v>
                </c:pt>
                <c:pt idx="26704">
                  <c:v>388.98165783233253</c:v>
                </c:pt>
                <c:pt idx="26705">
                  <c:v>360.80188677725448</c:v>
                </c:pt>
                <c:pt idx="26706">
                  <c:v>382.71092294261558</c:v>
                </c:pt>
                <c:pt idx="26707">
                  <c:v>406.45503804224728</c:v>
                </c:pt>
                <c:pt idx="26708">
                  <c:v>486.05328120366647</c:v>
                </c:pt>
                <c:pt idx="26709">
                  <c:v>435.97497329477153</c:v>
                </c:pt>
                <c:pt idx="26710">
                  <c:v>506.19034411766751</c:v>
                </c:pt>
                <c:pt idx="26711">
                  <c:v>654.78827079574944</c:v>
                </c:pt>
                <c:pt idx="26712">
                  <c:v>622.88058175821357</c:v>
                </c:pt>
                <c:pt idx="26713">
                  <c:v>776.03306333521743</c:v>
                </c:pt>
                <c:pt idx="26714">
                  <c:v>719.38304178131295</c:v>
                </c:pt>
                <c:pt idx="26715">
                  <c:v>790.40837200986846</c:v>
                </c:pt>
                <c:pt idx="26716">
                  <c:v>669.09091685114686</c:v>
                </c:pt>
                <c:pt idx="26717">
                  <c:v>610.66646330635547</c:v>
                </c:pt>
                <c:pt idx="26718">
                  <c:v>719.87894815912261</c:v>
                </c:pt>
                <c:pt idx="26719">
                  <c:v>819.95359757539461</c:v>
                </c:pt>
                <c:pt idx="26720">
                  <c:v>826.51859531343291</c:v>
                </c:pt>
                <c:pt idx="26721">
                  <c:v>868.36482011480825</c:v>
                </c:pt>
                <c:pt idx="26722">
                  <c:v>929.77426384125647</c:v>
                </c:pt>
                <c:pt idx="26723">
                  <c:v>1042.6926626594866</c:v>
                </c:pt>
                <c:pt idx="26724">
                  <c:v>1064.8978346099079</c:v>
                </c:pt>
                <c:pt idx="26725">
                  <c:v>1058.5230445694415</c:v>
                </c:pt>
                <c:pt idx="26726">
                  <c:v>897.67569522323902</c:v>
                </c:pt>
                <c:pt idx="26727">
                  <c:v>700.879726033</c:v>
                </c:pt>
                <c:pt idx="26728">
                  <c:v>585.87623624193645</c:v>
                </c:pt>
                <c:pt idx="26729">
                  <c:v>648.81628632110312</c:v>
                </c:pt>
                <c:pt idx="26730">
                  <c:v>717.55228617351008</c:v>
                </c:pt>
                <c:pt idx="26731">
                  <c:v>692.2672635742864</c:v>
                </c:pt>
                <c:pt idx="26732">
                  <c:v>737.28091253587002</c:v>
                </c:pt>
                <c:pt idx="26733">
                  <c:v>837.19393933115293</c:v>
                </c:pt>
                <c:pt idx="26734">
                  <c:v>969.08156699552433</c:v>
                </c:pt>
                <c:pt idx="26735">
                  <c:v>971.21678406881654</c:v>
                </c:pt>
                <c:pt idx="26736">
                  <c:v>858.83568923939856</c:v>
                </c:pt>
                <c:pt idx="26737">
                  <c:v>743.12651951782948</c:v>
                </c:pt>
                <c:pt idx="26738">
                  <c:v>701.26711586960243</c:v>
                </c:pt>
                <c:pt idx="26739">
                  <c:v>662.78846506001753</c:v>
                </c:pt>
                <c:pt idx="26740">
                  <c:v>629.40103914121346</c:v>
                </c:pt>
                <c:pt idx="26741">
                  <c:v>539.70715244799544</c:v>
                </c:pt>
                <c:pt idx="26742">
                  <c:v>536.68694493980286</c:v>
                </c:pt>
                <c:pt idx="26743">
                  <c:v>664.5163749228924</c:v>
                </c:pt>
                <c:pt idx="26744">
                  <c:v>776.55115013654881</c:v>
                </c:pt>
                <c:pt idx="26745">
                  <c:v>948.39832108246208</c:v>
                </c:pt>
                <c:pt idx="26746">
                  <c:v>1104.9710177816492</c:v>
                </c:pt>
                <c:pt idx="26747">
                  <c:v>1131.6803414228818</c:v>
                </c:pt>
                <c:pt idx="26748">
                  <c:v>984.98967281057344</c:v>
                </c:pt>
                <c:pt idx="26749">
                  <c:v>972.82756690245299</c:v>
                </c:pt>
                <c:pt idx="26750">
                  <c:v>1085.9480116507909</c:v>
                </c:pt>
                <c:pt idx="26751">
                  <c:v>991.85739387698925</c:v>
                </c:pt>
                <c:pt idx="26752">
                  <c:v>897.72919590953154</c:v>
                </c:pt>
                <c:pt idx="26753">
                  <c:v>749.95987710250768</c:v>
                </c:pt>
                <c:pt idx="26754">
                  <c:v>717.68007311792906</c:v>
                </c:pt>
                <c:pt idx="26755">
                  <c:v>727.4116410352965</c:v>
                </c:pt>
                <c:pt idx="26756">
                  <c:v>758.1871620089081</c:v>
                </c:pt>
                <c:pt idx="26757">
                  <c:v>840.23918890690834</c:v>
                </c:pt>
                <c:pt idx="26758">
                  <c:v>909.69527871939772</c:v>
                </c:pt>
                <c:pt idx="26759">
                  <c:v>638.47320404294931</c:v>
                </c:pt>
                <c:pt idx="26760">
                  <c:v>612.38153044702938</c:v>
                </c:pt>
                <c:pt idx="26761">
                  <c:v>693.1931597648105</c:v>
                </c:pt>
                <c:pt idx="26762">
                  <c:v>670.12413236607313</c:v>
                </c:pt>
                <c:pt idx="26763">
                  <c:v>835.43925954325152</c:v>
                </c:pt>
                <c:pt idx="26764">
                  <c:v>950.02654054098093</c:v>
                </c:pt>
                <c:pt idx="26765">
                  <c:v>986.66410603313705</c:v>
                </c:pt>
                <c:pt idx="26766">
                  <c:v>888.05110121455891</c:v>
                </c:pt>
                <c:pt idx="26767">
                  <c:v>768.655971624627</c:v>
                </c:pt>
                <c:pt idx="26768">
                  <c:v>798.25519886889413</c:v>
                </c:pt>
                <c:pt idx="26769">
                  <c:v>775.94722305854248</c:v>
                </c:pt>
                <c:pt idx="26770">
                  <c:v>780.39111199134584</c:v>
                </c:pt>
                <c:pt idx="26771">
                  <c:v>856.48506483899655</c:v>
                </c:pt>
                <c:pt idx="26772">
                  <c:v>671.63323014604646</c:v>
                </c:pt>
                <c:pt idx="26773">
                  <c:v>699.14361969823858</c:v>
                </c:pt>
                <c:pt idx="26774">
                  <c:v>717.61180426841656</c:v>
                </c:pt>
                <c:pt idx="26775">
                  <c:v>788.37275395943084</c:v>
                </c:pt>
                <c:pt idx="26776">
                  <c:v>604.30491938089494</c:v>
                </c:pt>
                <c:pt idx="26777">
                  <c:v>624.56061361636614</c:v>
                </c:pt>
                <c:pt idx="26778">
                  <c:v>680.01400994431663</c:v>
                </c:pt>
                <c:pt idx="26779">
                  <c:v>689.95132369643693</c:v>
                </c:pt>
                <c:pt idx="26780">
                  <c:v>686.13529198608899</c:v>
                </c:pt>
                <c:pt idx="26781">
                  <c:v>665.77243168206837</c:v>
                </c:pt>
                <c:pt idx="26782">
                  <c:v>728.82870851672351</c:v>
                </c:pt>
                <c:pt idx="26783">
                  <c:v>881.88260593751659</c:v>
                </c:pt>
                <c:pt idx="26784">
                  <c:v>818.93674588626436</c:v>
                </c:pt>
                <c:pt idx="26785">
                  <c:v>754.21380816492012</c:v>
                </c:pt>
                <c:pt idx="26786">
                  <c:v>905.09239786138153</c:v>
                </c:pt>
                <c:pt idx="26787">
                  <c:v>901.20880327173768</c:v>
                </c:pt>
                <c:pt idx="26788">
                  <c:v>706.21325966694508</c:v>
                </c:pt>
                <c:pt idx="26789">
                  <c:v>548.64475237941201</c:v>
                </c:pt>
                <c:pt idx="26790">
                  <c:v>493.56708038079051</c:v>
                </c:pt>
                <c:pt idx="26791">
                  <c:v>481.43671256583445</c:v>
                </c:pt>
                <c:pt idx="26792">
                  <c:v>551.6864814612311</c:v>
                </c:pt>
                <c:pt idx="26793">
                  <c:v>621.54241378380743</c:v>
                </c:pt>
                <c:pt idx="26794">
                  <c:v>642.00853699321556</c:v>
                </c:pt>
                <c:pt idx="26795">
                  <c:v>713.79512484121346</c:v>
                </c:pt>
                <c:pt idx="26796">
                  <c:v>849.58766755222894</c:v>
                </c:pt>
                <c:pt idx="26797">
                  <c:v>706.94558639951856</c:v>
                </c:pt>
                <c:pt idx="26798">
                  <c:v>642.82305464007902</c:v>
                </c:pt>
                <c:pt idx="26799">
                  <c:v>735.45113861744198</c:v>
                </c:pt>
                <c:pt idx="26800">
                  <c:v>816.81154484073033</c:v>
                </c:pt>
                <c:pt idx="26801">
                  <c:v>768.97107522700435</c:v>
                </c:pt>
                <c:pt idx="26802">
                  <c:v>897.84263635323134</c:v>
                </c:pt>
                <c:pt idx="26803">
                  <c:v>828.68908657362704</c:v>
                </c:pt>
                <c:pt idx="26804">
                  <c:v>694.77246741815202</c:v>
                </c:pt>
                <c:pt idx="26805">
                  <c:v>753.5429726728413</c:v>
                </c:pt>
                <c:pt idx="26806">
                  <c:v>623.30035614620942</c:v>
                </c:pt>
                <c:pt idx="26807">
                  <c:v>738.60646039951848</c:v>
                </c:pt>
                <c:pt idx="26808">
                  <c:v>1013.4589186604074</c:v>
                </c:pt>
                <c:pt idx="26809">
                  <c:v>912.75011936477551</c:v>
                </c:pt>
                <c:pt idx="26810">
                  <c:v>858.53310443608586</c:v>
                </c:pt>
                <c:pt idx="26811">
                  <c:v>830.34385320915703</c:v>
                </c:pt>
                <c:pt idx="26812">
                  <c:v>777.22342985143689</c:v>
                </c:pt>
                <c:pt idx="26813">
                  <c:v>733.54173642147248</c:v>
                </c:pt>
                <c:pt idx="26814">
                  <c:v>783.68492335128758</c:v>
                </c:pt>
                <c:pt idx="26815">
                  <c:v>781.11578456174209</c:v>
                </c:pt>
                <c:pt idx="26816">
                  <c:v>750.58350460446343</c:v>
                </c:pt>
                <c:pt idx="26817">
                  <c:v>713.15661207036385</c:v>
                </c:pt>
                <c:pt idx="26818">
                  <c:v>652.72526796958812</c:v>
                </c:pt>
                <c:pt idx="26819">
                  <c:v>616.54315064159152</c:v>
                </c:pt>
                <c:pt idx="26820">
                  <c:v>671.44217432997743</c:v>
                </c:pt>
                <c:pt idx="26821">
                  <c:v>681.11072174698756</c:v>
                </c:pt>
                <c:pt idx="26822">
                  <c:v>644.50341219728807</c:v>
                </c:pt>
                <c:pt idx="26823">
                  <c:v>695.17721797473814</c:v>
                </c:pt>
                <c:pt idx="26824">
                  <c:v>731.30829876536689</c:v>
                </c:pt>
                <c:pt idx="26825">
                  <c:v>710.22515739649918</c:v>
                </c:pt>
                <c:pt idx="26826">
                  <c:v>632.27802486340693</c:v>
                </c:pt>
                <c:pt idx="26827">
                  <c:v>693.73987182946507</c:v>
                </c:pt>
                <c:pt idx="26828">
                  <c:v>860.87541081401855</c:v>
                </c:pt>
                <c:pt idx="26829">
                  <c:v>838.662407703074</c:v>
                </c:pt>
                <c:pt idx="26830">
                  <c:v>805.7535920296325</c:v>
                </c:pt>
                <c:pt idx="26831">
                  <c:v>860.63981508074335</c:v>
                </c:pt>
                <c:pt idx="26832">
                  <c:v>1081.3344855896762</c:v>
                </c:pt>
                <c:pt idx="26833">
                  <c:v>1415.4226839547573</c:v>
                </c:pt>
                <c:pt idx="26834">
                  <c:v>1873.2343885124058</c:v>
                </c:pt>
                <c:pt idx="26835">
                  <c:v>1845.4609103974053</c:v>
                </c:pt>
                <c:pt idx="26836">
                  <c:v>1776.682113051372</c:v>
                </c:pt>
                <c:pt idx="26837">
                  <c:v>1475.8544240090594</c:v>
                </c:pt>
                <c:pt idx="26838">
                  <c:v>1374.6816394292509</c:v>
                </c:pt>
                <c:pt idx="26839">
                  <c:v>1342.9064970648508</c:v>
                </c:pt>
                <c:pt idx="26840">
                  <c:v>1398.8939471920837</c:v>
                </c:pt>
                <c:pt idx="26841">
                  <c:v>1329.7411414185929</c:v>
                </c:pt>
                <c:pt idx="26842">
                  <c:v>1115.5232985794107</c:v>
                </c:pt>
                <c:pt idx="26843">
                  <c:v>1099.3019662432612</c:v>
                </c:pt>
                <c:pt idx="26844">
                  <c:v>1197.5936353571212</c:v>
                </c:pt>
                <c:pt idx="26845">
                  <c:v>1404.9145392658695</c:v>
                </c:pt>
                <c:pt idx="26846">
                  <c:v>1664.9567576152556</c:v>
                </c:pt>
                <c:pt idx="26847">
                  <c:v>1662.3519677427153</c:v>
                </c:pt>
                <c:pt idx="26848">
                  <c:v>1402.8528938013424</c:v>
                </c:pt>
                <c:pt idx="26849">
                  <c:v>1212.9329052984606</c:v>
                </c:pt>
                <c:pt idx="26850">
                  <c:v>1246.122262073163</c:v>
                </c:pt>
                <c:pt idx="26851">
                  <c:v>1208.8094558143728</c:v>
                </c:pt>
                <c:pt idx="26852">
                  <c:v>960.46084960448002</c:v>
                </c:pt>
                <c:pt idx="26853">
                  <c:v>882.20949228848747</c:v>
                </c:pt>
                <c:pt idx="26854">
                  <c:v>855.03027528298207</c:v>
                </c:pt>
                <c:pt idx="26855">
                  <c:v>895.0437694559871</c:v>
                </c:pt>
                <c:pt idx="26856">
                  <c:v>1039.9877354378086</c:v>
                </c:pt>
                <c:pt idx="26857">
                  <c:v>1113.391112429387</c:v>
                </c:pt>
                <c:pt idx="26858">
                  <c:v>1246.8244879075469</c:v>
                </c:pt>
                <c:pt idx="26859">
                  <c:v>1346.4204891005586</c:v>
                </c:pt>
                <c:pt idx="26860">
                  <c:v>1382.1654647203864</c:v>
                </c:pt>
                <c:pt idx="26861">
                  <c:v>1579.2911301105523</c:v>
                </c:pt>
                <c:pt idx="26862">
                  <c:v>1594.5329359351226</c:v>
                </c:pt>
                <c:pt idx="26863">
                  <c:v>1378.0425003906171</c:v>
                </c:pt>
                <c:pt idx="26864">
                  <c:v>1274.6928289194564</c:v>
                </c:pt>
                <c:pt idx="26865">
                  <c:v>1151.8838376651961</c:v>
                </c:pt>
                <c:pt idx="26866">
                  <c:v>1253.1746160226064</c:v>
                </c:pt>
                <c:pt idx="26867">
                  <c:v>1251.3730528461338</c:v>
                </c:pt>
                <c:pt idx="26868">
                  <c:v>1247.9237960343585</c:v>
                </c:pt>
                <c:pt idx="26869">
                  <c:v>1315.9203173837104</c:v>
                </c:pt>
                <c:pt idx="26870">
                  <c:v>1273.1849267093708</c:v>
                </c:pt>
                <c:pt idx="26871">
                  <c:v>1221.3119614320071</c:v>
                </c:pt>
                <c:pt idx="26872">
                  <c:v>1089.8891970394293</c:v>
                </c:pt>
                <c:pt idx="26873">
                  <c:v>1168.6408147960278</c:v>
                </c:pt>
                <c:pt idx="26874">
                  <c:v>1187.3746662437029</c:v>
                </c:pt>
                <c:pt idx="26875">
                  <c:v>1156.5876622522524</c:v>
                </c:pt>
                <c:pt idx="26876">
                  <c:v>1176.2706491235595</c:v>
                </c:pt>
                <c:pt idx="26877">
                  <c:v>997.1140994846744</c:v>
                </c:pt>
                <c:pt idx="26878">
                  <c:v>945.89978707097578</c:v>
                </c:pt>
                <c:pt idx="26879">
                  <c:v>865.88080477318567</c:v>
                </c:pt>
                <c:pt idx="26880">
                  <c:v>977.9832021571907</c:v>
                </c:pt>
                <c:pt idx="26881">
                  <c:v>1019.5204186120715</c:v>
                </c:pt>
                <c:pt idx="26882">
                  <c:v>925.27136331047257</c:v>
                </c:pt>
                <c:pt idx="26883">
                  <c:v>946.36440498637</c:v>
                </c:pt>
                <c:pt idx="26884">
                  <c:v>1083.5296729313038</c:v>
                </c:pt>
                <c:pt idx="26885">
                  <c:v>967.01028496252945</c:v>
                </c:pt>
                <c:pt idx="26886">
                  <c:v>790.45145404283664</c:v>
                </c:pt>
                <c:pt idx="26887">
                  <c:v>743.27628319386645</c:v>
                </c:pt>
                <c:pt idx="26888">
                  <c:v>821.61115139035098</c:v>
                </c:pt>
                <c:pt idx="26889">
                  <c:v>924.90354376898154</c:v>
                </c:pt>
                <c:pt idx="26890">
                  <c:v>858.78256928530243</c:v>
                </c:pt>
                <c:pt idx="26891">
                  <c:v>800.78184275429703</c:v>
                </c:pt>
                <c:pt idx="26892">
                  <c:v>760.0894501114384</c:v>
                </c:pt>
                <c:pt idx="26893">
                  <c:v>802.03820328388929</c:v>
                </c:pt>
                <c:pt idx="26894">
                  <c:v>711.36083377917623</c:v>
                </c:pt>
                <c:pt idx="26895">
                  <c:v>639.95161833723193</c:v>
                </c:pt>
                <c:pt idx="26896">
                  <c:v>671.90370319684041</c:v>
                </c:pt>
                <c:pt idx="26897">
                  <c:v>748.98614863506259</c:v>
                </c:pt>
                <c:pt idx="26898">
                  <c:v>996.12307411443203</c:v>
                </c:pt>
                <c:pt idx="26899">
                  <c:v>1072.1034154154795</c:v>
                </c:pt>
                <c:pt idx="26900">
                  <c:v>868.98626371582213</c:v>
                </c:pt>
                <c:pt idx="26901">
                  <c:v>767.89689056996997</c:v>
                </c:pt>
                <c:pt idx="26902">
                  <c:v>736.69647196648953</c:v>
                </c:pt>
                <c:pt idx="26903">
                  <c:v>669.04538887512888</c:v>
                </c:pt>
                <c:pt idx="26904">
                  <c:v>722.56119836510311</c:v>
                </c:pt>
                <c:pt idx="26905">
                  <c:v>638.85970493698801</c:v>
                </c:pt>
                <c:pt idx="26906">
                  <c:v>716.38298408145351</c:v>
                </c:pt>
                <c:pt idx="26907">
                  <c:v>773.15536515375652</c:v>
                </c:pt>
                <c:pt idx="26908">
                  <c:v>871.94109996164445</c:v>
                </c:pt>
                <c:pt idx="26909">
                  <c:v>867.55255789716136</c:v>
                </c:pt>
                <c:pt idx="26910">
                  <c:v>910.20432542837693</c:v>
                </c:pt>
                <c:pt idx="26911">
                  <c:v>851.14469954254912</c:v>
                </c:pt>
                <c:pt idx="26912">
                  <c:v>811.75136482518803</c:v>
                </c:pt>
                <c:pt idx="26913">
                  <c:v>790.65983541683988</c:v>
                </c:pt>
                <c:pt idx="26914">
                  <c:v>856.9395948239096</c:v>
                </c:pt>
                <c:pt idx="26915">
                  <c:v>1060.7952395386319</c:v>
                </c:pt>
                <c:pt idx="26916">
                  <c:v>1285.775028919903</c:v>
                </c:pt>
                <c:pt idx="26917">
                  <c:v>1492.579357450411</c:v>
                </c:pt>
                <c:pt idx="26918">
                  <c:v>1329.2909189943314</c:v>
                </c:pt>
                <c:pt idx="26919">
                  <c:v>1127.9151961477469</c:v>
                </c:pt>
                <c:pt idx="26920">
                  <c:v>949.18659872816897</c:v>
                </c:pt>
                <c:pt idx="26921">
                  <c:v>817.75679488573724</c:v>
                </c:pt>
                <c:pt idx="26922">
                  <c:v>933.60954056763273</c:v>
                </c:pt>
                <c:pt idx="26923">
                  <c:v>1263.3767090352064</c:v>
                </c:pt>
                <c:pt idx="26924">
                  <c:v>1616.808798005032</c:v>
                </c:pt>
                <c:pt idx="26925">
                  <c:v>1801.4203664756133</c:v>
                </c:pt>
                <c:pt idx="26926">
                  <c:v>1528.8038924083644</c:v>
                </c:pt>
                <c:pt idx="26927">
                  <c:v>1047.2879654146404</c:v>
                </c:pt>
                <c:pt idx="26928">
                  <c:v>913.72562141524998</c:v>
                </c:pt>
                <c:pt idx="26929">
                  <c:v>1106.5959395062996</c:v>
                </c:pt>
                <c:pt idx="26930">
                  <c:v>998.7325006244015</c:v>
                </c:pt>
                <c:pt idx="26931">
                  <c:v>832.16629038656595</c:v>
                </c:pt>
                <c:pt idx="26932">
                  <c:v>662.68297828833204</c:v>
                </c:pt>
                <c:pt idx="26933">
                  <c:v>610.23209995563252</c:v>
                </c:pt>
                <c:pt idx="26934">
                  <c:v>656.51928914219502</c:v>
                </c:pt>
                <c:pt idx="26935">
                  <c:v>717.88601221273541</c:v>
                </c:pt>
                <c:pt idx="26936">
                  <c:v>817.38340301881453</c:v>
                </c:pt>
                <c:pt idx="26937">
                  <c:v>907.75501035282412</c:v>
                </c:pt>
                <c:pt idx="26938">
                  <c:v>999.54838062142574</c:v>
                </c:pt>
                <c:pt idx="26939">
                  <c:v>977.46902186196132</c:v>
                </c:pt>
                <c:pt idx="26940">
                  <c:v>863.19700549515744</c:v>
                </c:pt>
                <c:pt idx="26941">
                  <c:v>826.3098416176947</c:v>
                </c:pt>
                <c:pt idx="26942">
                  <c:v>837.68463839945127</c:v>
                </c:pt>
                <c:pt idx="26943">
                  <c:v>729.7538773091751</c:v>
                </c:pt>
                <c:pt idx="26944">
                  <c:v>730.29633288479397</c:v>
                </c:pt>
                <c:pt idx="26945">
                  <c:v>640.83086772493539</c:v>
                </c:pt>
                <c:pt idx="26946">
                  <c:v>667.61071544450829</c:v>
                </c:pt>
                <c:pt idx="26947">
                  <c:v>811.09806161257302</c:v>
                </c:pt>
                <c:pt idx="26948">
                  <c:v>909.38890991118956</c:v>
                </c:pt>
                <c:pt idx="26949">
                  <c:v>1046.8633310216858</c:v>
                </c:pt>
                <c:pt idx="26950">
                  <c:v>1046.1595305326039</c:v>
                </c:pt>
                <c:pt idx="26951">
                  <c:v>1033.6196809058281</c:v>
                </c:pt>
                <c:pt idx="26952">
                  <c:v>1011.2231724561964</c:v>
                </c:pt>
                <c:pt idx="26953">
                  <c:v>996.09389904318743</c:v>
                </c:pt>
                <c:pt idx="26954">
                  <c:v>920.35015358353905</c:v>
                </c:pt>
                <c:pt idx="26955">
                  <c:v>936.43327948108436</c:v>
                </c:pt>
                <c:pt idx="26956">
                  <c:v>1106.0191834315024</c:v>
                </c:pt>
                <c:pt idx="26957">
                  <c:v>1170.0851155562718</c:v>
                </c:pt>
                <c:pt idx="26958">
                  <c:v>1309.6027950541397</c:v>
                </c:pt>
                <c:pt idx="26959">
                  <c:v>1232.0883503293719</c:v>
                </c:pt>
                <c:pt idx="26960">
                  <c:v>999.23560121158948</c:v>
                </c:pt>
                <c:pt idx="26961">
                  <c:v>1041.230640364126</c:v>
                </c:pt>
                <c:pt idx="26962">
                  <c:v>1150.2009500361328</c:v>
                </c:pt>
                <c:pt idx="26963">
                  <c:v>1070.5488765224572</c:v>
                </c:pt>
                <c:pt idx="26964">
                  <c:v>929.66651458982574</c:v>
                </c:pt>
                <c:pt idx="26965">
                  <c:v>1092.0159450923254</c:v>
                </c:pt>
                <c:pt idx="26966">
                  <c:v>1216.2113551205605</c:v>
                </c:pt>
                <c:pt idx="26967">
                  <c:v>1322.165350149131</c:v>
                </c:pt>
                <c:pt idx="26968">
                  <c:v>1216.7840879852588</c:v>
                </c:pt>
                <c:pt idx="26969">
                  <c:v>1001.9770385517353</c:v>
                </c:pt>
                <c:pt idx="26970">
                  <c:v>951.24909760186165</c:v>
                </c:pt>
                <c:pt idx="26971">
                  <c:v>882.92784772083451</c:v>
                </c:pt>
                <c:pt idx="26972">
                  <c:v>847.01789921330897</c:v>
                </c:pt>
                <c:pt idx="26973">
                  <c:v>801.550135896401</c:v>
                </c:pt>
                <c:pt idx="26974">
                  <c:v>729.30909990222096</c:v>
                </c:pt>
                <c:pt idx="26975">
                  <c:v>812.09931409980095</c:v>
                </c:pt>
                <c:pt idx="26976">
                  <c:v>864.62367578489159</c:v>
                </c:pt>
                <c:pt idx="26977">
                  <c:v>860.65687415212358</c:v>
                </c:pt>
                <c:pt idx="26978">
                  <c:v>751.89406922288288</c:v>
                </c:pt>
                <c:pt idx="26979">
                  <c:v>698.45616652644389</c:v>
                </c:pt>
                <c:pt idx="26980">
                  <c:v>722.46699261893446</c:v>
                </c:pt>
                <c:pt idx="26981">
                  <c:v>722.24300982838156</c:v>
                </c:pt>
                <c:pt idx="26982">
                  <c:v>812.06973771472326</c:v>
                </c:pt>
                <c:pt idx="26983">
                  <c:v>995.81704614805255</c:v>
                </c:pt>
                <c:pt idx="26984">
                  <c:v>1025.1508507380272</c:v>
                </c:pt>
                <c:pt idx="26985">
                  <c:v>1114.1068480249555</c:v>
                </c:pt>
                <c:pt idx="26986">
                  <c:v>1087.0519258786976</c:v>
                </c:pt>
                <c:pt idx="26987">
                  <c:v>874.48829728293981</c:v>
                </c:pt>
                <c:pt idx="26988">
                  <c:v>895.46944089503882</c:v>
                </c:pt>
                <c:pt idx="26989">
                  <c:v>1071.7960388844535</c:v>
                </c:pt>
                <c:pt idx="26990">
                  <c:v>1191.7376491391074</c:v>
                </c:pt>
                <c:pt idx="26991">
                  <c:v>1124.3296170487836</c:v>
                </c:pt>
                <c:pt idx="26992">
                  <c:v>1086.9634695308355</c:v>
                </c:pt>
                <c:pt idx="26993">
                  <c:v>1122.2022310043553</c:v>
                </c:pt>
                <c:pt idx="26994">
                  <c:v>1079.2738785923323</c:v>
                </c:pt>
                <c:pt idx="26995">
                  <c:v>1129.742108226199</c:v>
                </c:pt>
                <c:pt idx="26996">
                  <c:v>1103.9320282922063</c:v>
                </c:pt>
                <c:pt idx="26997">
                  <c:v>961.70504725937099</c:v>
                </c:pt>
                <c:pt idx="26998">
                  <c:v>1031.9772086623534</c:v>
                </c:pt>
                <c:pt idx="26999">
                  <c:v>1052.3808882986627</c:v>
                </c:pt>
                <c:pt idx="27000">
                  <c:v>1140.3247828969631</c:v>
                </c:pt>
                <c:pt idx="27001">
                  <c:v>1144.0892739710985</c:v>
                </c:pt>
                <c:pt idx="27002">
                  <c:v>1125.6265809547608</c:v>
                </c:pt>
                <c:pt idx="27003">
                  <c:v>1087.3952491191076</c:v>
                </c:pt>
                <c:pt idx="27004">
                  <c:v>962.78893293181352</c:v>
                </c:pt>
                <c:pt idx="27005">
                  <c:v>996.23772035411332</c:v>
                </c:pt>
                <c:pt idx="27006">
                  <c:v>1313.2570893993231</c:v>
                </c:pt>
                <c:pt idx="27007">
                  <c:v>1683.8830703763142</c:v>
                </c:pt>
                <c:pt idx="27008">
                  <c:v>1626.9440385713142</c:v>
                </c:pt>
                <c:pt idx="27009">
                  <c:v>1441.0240582006275</c:v>
                </c:pt>
                <c:pt idx="27010">
                  <c:v>1194.5530718952821</c:v>
                </c:pt>
                <c:pt idx="27011">
                  <c:v>1141.1481120284175</c:v>
                </c:pt>
                <c:pt idx="27012">
                  <c:v>1199.7280367340188</c:v>
                </c:pt>
                <c:pt idx="27013">
                  <c:v>1252.6423531977082</c:v>
                </c:pt>
                <c:pt idx="27014">
                  <c:v>1144.3479274821698</c:v>
                </c:pt>
                <c:pt idx="27015">
                  <c:v>952.17356949289604</c:v>
                </c:pt>
                <c:pt idx="27016">
                  <c:v>878.6055205606051</c:v>
                </c:pt>
                <c:pt idx="27017">
                  <c:v>931.44732330123918</c:v>
                </c:pt>
                <c:pt idx="27018">
                  <c:v>909.21164058816998</c:v>
                </c:pt>
                <c:pt idx="27019">
                  <c:v>891.38737662271649</c:v>
                </c:pt>
                <c:pt idx="27020">
                  <c:v>821.32505837926453</c:v>
                </c:pt>
                <c:pt idx="27021">
                  <c:v>907.16044820795105</c:v>
                </c:pt>
                <c:pt idx="27022">
                  <c:v>910.28802017474447</c:v>
                </c:pt>
                <c:pt idx="27023">
                  <c:v>875.10311914622616</c:v>
                </c:pt>
                <c:pt idx="27024">
                  <c:v>849.51969674014833</c:v>
                </c:pt>
                <c:pt idx="27025">
                  <c:v>926.11256456346905</c:v>
                </c:pt>
                <c:pt idx="27026">
                  <c:v>859.51299560116581</c:v>
                </c:pt>
                <c:pt idx="27027">
                  <c:v>812.17850563143031</c:v>
                </c:pt>
                <c:pt idx="27028">
                  <c:v>694.13157295571114</c:v>
                </c:pt>
                <c:pt idx="27029">
                  <c:v>704.18695405204744</c:v>
                </c:pt>
                <c:pt idx="27030">
                  <c:v>850.57716615755203</c:v>
                </c:pt>
                <c:pt idx="27031">
                  <c:v>843.75612559519163</c:v>
                </c:pt>
                <c:pt idx="27032">
                  <c:v>685.39177995355817</c:v>
                </c:pt>
                <c:pt idx="27033">
                  <c:v>731.69430224777102</c:v>
                </c:pt>
                <c:pt idx="27034">
                  <c:v>888.65678700999911</c:v>
                </c:pt>
                <c:pt idx="27035">
                  <c:v>1010.399731217429</c:v>
                </c:pt>
                <c:pt idx="27036">
                  <c:v>1148.6164192351159</c:v>
                </c:pt>
                <c:pt idx="27037">
                  <c:v>1068.9606294886046</c:v>
                </c:pt>
                <c:pt idx="27038">
                  <c:v>864.98429063785647</c:v>
                </c:pt>
                <c:pt idx="27039">
                  <c:v>787.50370853402205</c:v>
                </c:pt>
                <c:pt idx="27040">
                  <c:v>774.34992284576344</c:v>
                </c:pt>
                <c:pt idx="27041">
                  <c:v>801.30813122626398</c:v>
                </c:pt>
                <c:pt idx="27042">
                  <c:v>980.25704779934063</c:v>
                </c:pt>
                <c:pt idx="27043">
                  <c:v>1069.3243469769977</c:v>
                </c:pt>
                <c:pt idx="27044">
                  <c:v>1104.8770003101204</c:v>
                </c:pt>
                <c:pt idx="27045">
                  <c:v>1250.2350885019196</c:v>
                </c:pt>
                <c:pt idx="27046">
                  <c:v>1208.2742469430327</c:v>
                </c:pt>
                <c:pt idx="27047">
                  <c:v>1099.5969113554534</c:v>
                </c:pt>
                <c:pt idx="27048">
                  <c:v>953.14612145549688</c:v>
                </c:pt>
                <c:pt idx="27049">
                  <c:v>1075.6234181426496</c:v>
                </c:pt>
                <c:pt idx="27050">
                  <c:v>1143.8487388676406</c:v>
                </c:pt>
                <c:pt idx="27051">
                  <c:v>1149.6228108532428</c:v>
                </c:pt>
                <c:pt idx="27052">
                  <c:v>1095.6913904229266</c:v>
                </c:pt>
                <c:pt idx="27053">
                  <c:v>1006.8983907871154</c:v>
                </c:pt>
                <c:pt idx="27054">
                  <c:v>1022.5433631091221</c:v>
                </c:pt>
                <c:pt idx="27055">
                  <c:v>1199.619476325712</c:v>
                </c:pt>
                <c:pt idx="27056">
                  <c:v>1365.2891445742355</c:v>
                </c:pt>
                <c:pt idx="27057">
                  <c:v>1546.9580343714006</c:v>
                </c:pt>
                <c:pt idx="27058">
                  <c:v>1684.5468501974647</c:v>
                </c:pt>
                <c:pt idx="27059">
                  <c:v>1597.6802742461171</c:v>
                </c:pt>
                <c:pt idx="27060">
                  <c:v>1590.8037506839974</c:v>
                </c:pt>
                <c:pt idx="27061">
                  <c:v>1146.573325588339</c:v>
                </c:pt>
                <c:pt idx="27062">
                  <c:v>863.81415204281291</c:v>
                </c:pt>
                <c:pt idx="27063">
                  <c:v>809.35126037374744</c:v>
                </c:pt>
                <c:pt idx="27064">
                  <c:v>701.17937082682215</c:v>
                </c:pt>
                <c:pt idx="27065">
                  <c:v>684.44556287412092</c:v>
                </c:pt>
                <c:pt idx="27066">
                  <c:v>699.60027547490995</c:v>
                </c:pt>
                <c:pt idx="27067">
                  <c:v>702.78633027669753</c:v>
                </c:pt>
                <c:pt idx="27068">
                  <c:v>671.44702016380495</c:v>
                </c:pt>
                <c:pt idx="27069">
                  <c:v>590.65607085316356</c:v>
                </c:pt>
                <c:pt idx="27070">
                  <c:v>605.01202866903543</c:v>
                </c:pt>
                <c:pt idx="27071">
                  <c:v>642.86754603283509</c:v>
                </c:pt>
                <c:pt idx="27072">
                  <c:v>652.99683661440656</c:v>
                </c:pt>
                <c:pt idx="27073">
                  <c:v>717.71193522313092</c:v>
                </c:pt>
                <c:pt idx="27074">
                  <c:v>800.48150093408856</c:v>
                </c:pt>
                <c:pt idx="27075">
                  <c:v>817.01566326699253</c:v>
                </c:pt>
                <c:pt idx="27076">
                  <c:v>799.97074183266761</c:v>
                </c:pt>
                <c:pt idx="27077">
                  <c:v>704.31465527162948</c:v>
                </c:pt>
                <c:pt idx="27078">
                  <c:v>652.96392884912666</c:v>
                </c:pt>
                <c:pt idx="27079">
                  <c:v>635.7448605166245</c:v>
                </c:pt>
                <c:pt idx="27080">
                  <c:v>724.56936382316587</c:v>
                </c:pt>
                <c:pt idx="27081">
                  <c:v>663.69553470670837</c:v>
                </c:pt>
                <c:pt idx="27082">
                  <c:v>682.26127188747409</c:v>
                </c:pt>
                <c:pt idx="27083">
                  <c:v>643.20355947034909</c:v>
                </c:pt>
                <c:pt idx="27084">
                  <c:v>646.48295027601603</c:v>
                </c:pt>
                <c:pt idx="27085">
                  <c:v>642.07631242611899</c:v>
                </c:pt>
                <c:pt idx="27086">
                  <c:v>724.31290562902745</c:v>
                </c:pt>
                <c:pt idx="27087">
                  <c:v>718.38213849550607</c:v>
                </c:pt>
                <c:pt idx="27088">
                  <c:v>663.2097674813939</c:v>
                </c:pt>
                <c:pt idx="27089">
                  <c:v>726.4132942471025</c:v>
                </c:pt>
                <c:pt idx="27090">
                  <c:v>852.86590906702554</c:v>
                </c:pt>
                <c:pt idx="27091">
                  <c:v>792.1413429653345</c:v>
                </c:pt>
                <c:pt idx="27092">
                  <c:v>720.48410741023804</c:v>
                </c:pt>
                <c:pt idx="27093">
                  <c:v>669.61133657951041</c:v>
                </c:pt>
                <c:pt idx="27094">
                  <c:v>634.45475760000204</c:v>
                </c:pt>
                <c:pt idx="27095">
                  <c:v>674.06078649181904</c:v>
                </c:pt>
                <c:pt idx="27096">
                  <c:v>721.45820740808051</c:v>
                </c:pt>
                <c:pt idx="27097">
                  <c:v>893.30726388545065</c:v>
                </c:pt>
                <c:pt idx="27098">
                  <c:v>978.37482070559565</c:v>
                </c:pt>
                <c:pt idx="27099">
                  <c:v>684.86765350657799</c:v>
                </c:pt>
                <c:pt idx="27100">
                  <c:v>549.57591509283816</c:v>
                </c:pt>
                <c:pt idx="27101">
                  <c:v>551.19632584880048</c:v>
                </c:pt>
                <c:pt idx="27102">
                  <c:v>567.44016075214904</c:v>
                </c:pt>
                <c:pt idx="27103">
                  <c:v>656.5106695554789</c:v>
                </c:pt>
                <c:pt idx="27104">
                  <c:v>619.47706303602445</c:v>
                </c:pt>
                <c:pt idx="27105">
                  <c:v>728.09622268105295</c:v>
                </c:pt>
                <c:pt idx="27106">
                  <c:v>864.7293672714419</c:v>
                </c:pt>
                <c:pt idx="27107">
                  <c:v>836.20952626386406</c:v>
                </c:pt>
                <c:pt idx="27108">
                  <c:v>675.21567469942102</c:v>
                </c:pt>
                <c:pt idx="27109">
                  <c:v>518.29072296008894</c:v>
                </c:pt>
                <c:pt idx="27110">
                  <c:v>466.26603871885055</c:v>
                </c:pt>
                <c:pt idx="27111">
                  <c:v>470.90723899742954</c:v>
                </c:pt>
                <c:pt idx="27112">
                  <c:v>491.17297493659908</c:v>
                </c:pt>
                <c:pt idx="27113">
                  <c:v>555.16704517114761</c:v>
                </c:pt>
                <c:pt idx="27114">
                  <c:v>573.75504765538597</c:v>
                </c:pt>
                <c:pt idx="27115">
                  <c:v>670.58996676014738</c:v>
                </c:pt>
                <c:pt idx="27116">
                  <c:v>679.82192642275595</c:v>
                </c:pt>
                <c:pt idx="27117">
                  <c:v>596.95493850500293</c:v>
                </c:pt>
                <c:pt idx="27118">
                  <c:v>732.27732782523992</c:v>
                </c:pt>
                <c:pt idx="27119">
                  <c:v>718.51228216032655</c:v>
                </c:pt>
                <c:pt idx="27120">
                  <c:v>721.64263283493744</c:v>
                </c:pt>
                <c:pt idx="27121">
                  <c:v>790.71093929644053</c:v>
                </c:pt>
                <c:pt idx="27122">
                  <c:v>729.95937959290052</c:v>
                </c:pt>
                <c:pt idx="27123">
                  <c:v>758.82609171571107</c:v>
                </c:pt>
                <c:pt idx="27124">
                  <c:v>775.26493988786569</c:v>
                </c:pt>
                <c:pt idx="27125">
                  <c:v>753.8507063297061</c:v>
                </c:pt>
                <c:pt idx="27126">
                  <c:v>605.1918165457065</c:v>
                </c:pt>
                <c:pt idx="27127">
                  <c:v>554.14063665904109</c:v>
                </c:pt>
                <c:pt idx="27128">
                  <c:v>650.79295082250042</c:v>
                </c:pt>
                <c:pt idx="27129">
                  <c:v>825.02950724125253</c:v>
                </c:pt>
                <c:pt idx="27130">
                  <c:v>869.54842882480261</c:v>
                </c:pt>
                <c:pt idx="27131">
                  <c:v>888.87896152098199</c:v>
                </c:pt>
                <c:pt idx="27132">
                  <c:v>703.12763331502788</c:v>
                </c:pt>
                <c:pt idx="27133">
                  <c:v>600.98175930235459</c:v>
                </c:pt>
                <c:pt idx="27134">
                  <c:v>517.85195448968909</c:v>
                </c:pt>
                <c:pt idx="27135">
                  <c:v>477.66380505640052</c:v>
                </c:pt>
                <c:pt idx="27136">
                  <c:v>521.71591804041998</c:v>
                </c:pt>
                <c:pt idx="27137">
                  <c:v>538.99167171814611</c:v>
                </c:pt>
                <c:pt idx="27138">
                  <c:v>563.98821682385153</c:v>
                </c:pt>
                <c:pt idx="27139">
                  <c:v>553.75892665361903</c:v>
                </c:pt>
                <c:pt idx="27140">
                  <c:v>717.33016125501786</c:v>
                </c:pt>
                <c:pt idx="27141">
                  <c:v>777.34791714862126</c:v>
                </c:pt>
                <c:pt idx="27142">
                  <c:v>722.431066598749</c:v>
                </c:pt>
                <c:pt idx="27143">
                  <c:v>729.43490558160238</c:v>
                </c:pt>
                <c:pt idx="27144">
                  <c:v>715.19243393009754</c:v>
                </c:pt>
                <c:pt idx="27145">
                  <c:v>799.38089657774606</c:v>
                </c:pt>
                <c:pt idx="27146">
                  <c:v>774.75780881557478</c:v>
                </c:pt>
                <c:pt idx="27147">
                  <c:v>749.48042192360094</c:v>
                </c:pt>
                <c:pt idx="27148">
                  <c:v>701.54837056289648</c:v>
                </c:pt>
                <c:pt idx="27149">
                  <c:v>700.99042971635754</c:v>
                </c:pt>
                <c:pt idx="27150">
                  <c:v>533.02164800724199</c:v>
                </c:pt>
                <c:pt idx="27151">
                  <c:v>500.60598112905291</c:v>
                </c:pt>
                <c:pt idx="27152">
                  <c:v>565.4273499065165</c:v>
                </c:pt>
                <c:pt idx="27153">
                  <c:v>660.90597827494298</c:v>
                </c:pt>
                <c:pt idx="27154">
                  <c:v>737.25696758382503</c:v>
                </c:pt>
                <c:pt idx="27155">
                  <c:v>831.70607498165305</c:v>
                </c:pt>
                <c:pt idx="27156">
                  <c:v>759.63471084445644</c:v>
                </c:pt>
                <c:pt idx="27157">
                  <c:v>680.64659015883433</c:v>
                </c:pt>
                <c:pt idx="27158">
                  <c:v>708.52061119920404</c:v>
                </c:pt>
                <c:pt idx="27159">
                  <c:v>658.51945791897299</c:v>
                </c:pt>
                <c:pt idx="27160">
                  <c:v>589.10896062540792</c:v>
                </c:pt>
                <c:pt idx="27161">
                  <c:v>538.05258776862593</c:v>
                </c:pt>
                <c:pt idx="27162">
                  <c:v>539.3013539082242</c:v>
                </c:pt>
                <c:pt idx="27163">
                  <c:v>590.5287464011169</c:v>
                </c:pt>
                <c:pt idx="27164">
                  <c:v>496.17758038119143</c:v>
                </c:pt>
                <c:pt idx="27165">
                  <c:v>441.19432449224604</c:v>
                </c:pt>
                <c:pt idx="27166">
                  <c:v>483.96498793552701</c:v>
                </c:pt>
                <c:pt idx="27167">
                  <c:v>555.34812896401843</c:v>
                </c:pt>
                <c:pt idx="27168">
                  <c:v>488.27774381377611</c:v>
                </c:pt>
                <c:pt idx="27169">
                  <c:v>542.25573079395554</c:v>
                </c:pt>
                <c:pt idx="27170">
                  <c:v>527.75410424927793</c:v>
                </c:pt>
                <c:pt idx="27171">
                  <c:v>535.86519963763362</c:v>
                </c:pt>
                <c:pt idx="27172">
                  <c:v>539.4321558480666</c:v>
                </c:pt>
                <c:pt idx="27173">
                  <c:v>485.33634514699753</c:v>
                </c:pt>
                <c:pt idx="27174">
                  <c:v>460.53193472640703</c:v>
                </c:pt>
                <c:pt idx="27175">
                  <c:v>479.2272646616675</c:v>
                </c:pt>
                <c:pt idx="27176">
                  <c:v>437.3265178888355</c:v>
                </c:pt>
                <c:pt idx="27177">
                  <c:v>418.72744411683897</c:v>
                </c:pt>
                <c:pt idx="27178">
                  <c:v>512.55828592061243</c:v>
                </c:pt>
                <c:pt idx="27179">
                  <c:v>478.71249707472998</c:v>
                </c:pt>
                <c:pt idx="27180">
                  <c:v>455.74708794113786</c:v>
                </c:pt>
                <c:pt idx="27181">
                  <c:v>496.23121880031601</c:v>
                </c:pt>
                <c:pt idx="27182">
                  <c:v>605.12938174281248</c:v>
                </c:pt>
                <c:pt idx="27183">
                  <c:v>607.94782275298792</c:v>
                </c:pt>
                <c:pt idx="27184">
                  <c:v>560.83167350851488</c:v>
                </c:pt>
                <c:pt idx="27185">
                  <c:v>461.83005780524098</c:v>
                </c:pt>
                <c:pt idx="27186">
                  <c:v>506.18151460439014</c:v>
                </c:pt>
                <c:pt idx="27187">
                  <c:v>475.10954052008617</c:v>
                </c:pt>
                <c:pt idx="27188">
                  <c:v>480.98444978855457</c:v>
                </c:pt>
                <c:pt idx="27189">
                  <c:v>461.11281951483289</c:v>
                </c:pt>
                <c:pt idx="27190">
                  <c:v>526.92457997845997</c:v>
                </c:pt>
                <c:pt idx="27191">
                  <c:v>479.39767743756613</c:v>
                </c:pt>
                <c:pt idx="27192">
                  <c:v>534.4843574309341</c:v>
                </c:pt>
                <c:pt idx="27193">
                  <c:v>431.99452212607559</c:v>
                </c:pt>
                <c:pt idx="27194">
                  <c:v>429.04614502240656</c:v>
                </c:pt>
                <c:pt idx="27195">
                  <c:v>525.54757885616107</c:v>
                </c:pt>
                <c:pt idx="27196">
                  <c:v>471.79555966237166</c:v>
                </c:pt>
                <c:pt idx="27197">
                  <c:v>470.28249700689821</c:v>
                </c:pt>
                <c:pt idx="27198">
                  <c:v>580.71285255358612</c:v>
                </c:pt>
                <c:pt idx="27199">
                  <c:v>525.27078210640252</c:v>
                </c:pt>
                <c:pt idx="27200">
                  <c:v>502.22134787046008</c:v>
                </c:pt>
                <c:pt idx="27201">
                  <c:v>469.3219231537845</c:v>
                </c:pt>
                <c:pt idx="27202">
                  <c:v>437.81708141975952</c:v>
                </c:pt>
                <c:pt idx="27203">
                  <c:v>415.44551949736797</c:v>
                </c:pt>
                <c:pt idx="27204">
                  <c:v>409.52835170161643</c:v>
                </c:pt>
                <c:pt idx="27205">
                  <c:v>425.43131876380721</c:v>
                </c:pt>
                <c:pt idx="27206">
                  <c:v>467.95406192475059</c:v>
                </c:pt>
                <c:pt idx="27207">
                  <c:v>537.02175208056053</c:v>
                </c:pt>
                <c:pt idx="27208">
                  <c:v>446.79149848884174</c:v>
                </c:pt>
                <c:pt idx="27209">
                  <c:v>358.63935838150144</c:v>
                </c:pt>
                <c:pt idx="27210">
                  <c:v>371.68588154681197</c:v>
                </c:pt>
                <c:pt idx="27211">
                  <c:v>453.14010674757446</c:v>
                </c:pt>
                <c:pt idx="27212">
                  <c:v>358.13541765873299</c:v>
                </c:pt>
                <c:pt idx="27213">
                  <c:v>406.8476687847139</c:v>
                </c:pt>
                <c:pt idx="27214">
                  <c:v>476.17274061486648</c:v>
                </c:pt>
                <c:pt idx="27215">
                  <c:v>331.17507868316949</c:v>
                </c:pt>
                <c:pt idx="27216">
                  <c:v>278.38810654529595</c:v>
                </c:pt>
                <c:pt idx="27217">
                  <c:v>391.68345944332839</c:v>
                </c:pt>
                <c:pt idx="27218">
                  <c:v>473.18282267093201</c:v>
                </c:pt>
                <c:pt idx="27219">
                  <c:v>453.81190577046101</c:v>
                </c:pt>
                <c:pt idx="27220">
                  <c:v>506.64936604415459</c:v>
                </c:pt>
                <c:pt idx="27221">
                  <c:v>547.76323783001249</c:v>
                </c:pt>
                <c:pt idx="27222">
                  <c:v>465.46096963895906</c:v>
                </c:pt>
                <c:pt idx="27223">
                  <c:v>505.32747878615356</c:v>
                </c:pt>
                <c:pt idx="27224">
                  <c:v>428.82389964861534</c:v>
                </c:pt>
                <c:pt idx="27225">
                  <c:v>503.36891058387846</c:v>
                </c:pt>
                <c:pt idx="27226">
                  <c:v>459.11450096195603</c:v>
                </c:pt>
                <c:pt idx="27227">
                  <c:v>432.80665904271399</c:v>
                </c:pt>
                <c:pt idx="27228">
                  <c:v>353.74167066183253</c:v>
                </c:pt>
                <c:pt idx="27229">
                  <c:v>311.86360061727407</c:v>
                </c:pt>
                <c:pt idx="27230">
                  <c:v>292.4156992376827</c:v>
                </c:pt>
                <c:pt idx="27231">
                  <c:v>323.30188503929236</c:v>
                </c:pt>
                <c:pt idx="27232">
                  <c:v>313.79954004265426</c:v>
                </c:pt>
                <c:pt idx="27233">
                  <c:v>327.21362011419967</c:v>
                </c:pt>
                <c:pt idx="27234">
                  <c:v>305.14185957729268</c:v>
                </c:pt>
                <c:pt idx="27235">
                  <c:v>273.4936860168674</c:v>
                </c:pt>
                <c:pt idx="27236">
                  <c:v>305.67978985777773</c:v>
                </c:pt>
                <c:pt idx="27237">
                  <c:v>313.67434206077979</c:v>
                </c:pt>
                <c:pt idx="27238">
                  <c:v>251.44339231948143</c:v>
                </c:pt>
                <c:pt idx="27239">
                  <c:v>286.74142008082941</c:v>
                </c:pt>
                <c:pt idx="27240">
                  <c:v>319.21409805596915</c:v>
                </c:pt>
                <c:pt idx="27241">
                  <c:v>330.15871953809017</c:v>
                </c:pt>
                <c:pt idx="27242">
                  <c:v>309.78267510187021</c:v>
                </c:pt>
                <c:pt idx="27243">
                  <c:v>334.39219607510853</c:v>
                </c:pt>
                <c:pt idx="27244">
                  <c:v>355.86811313314416</c:v>
                </c:pt>
                <c:pt idx="27245">
                  <c:v>336.04787151625862</c:v>
                </c:pt>
                <c:pt idx="27246">
                  <c:v>443.5269594436225</c:v>
                </c:pt>
                <c:pt idx="27247">
                  <c:v>443.48452434512348</c:v>
                </c:pt>
                <c:pt idx="27248">
                  <c:v>444.45787389822999</c:v>
                </c:pt>
                <c:pt idx="27249">
                  <c:v>448.82536266443805</c:v>
                </c:pt>
                <c:pt idx="27250">
                  <c:v>440.13000967726555</c:v>
                </c:pt>
                <c:pt idx="27251">
                  <c:v>406.16175349437202</c:v>
                </c:pt>
                <c:pt idx="27252">
                  <c:v>474.36315681423548</c:v>
                </c:pt>
                <c:pt idx="27253">
                  <c:v>395.12437251295398</c:v>
                </c:pt>
                <c:pt idx="27254">
                  <c:v>402.57444439203789</c:v>
                </c:pt>
                <c:pt idx="27255">
                  <c:v>395.11960276120556</c:v>
                </c:pt>
                <c:pt idx="27256">
                  <c:v>399.23778409331197</c:v>
                </c:pt>
                <c:pt idx="27257">
                  <c:v>545.28357423122088</c:v>
                </c:pt>
                <c:pt idx="27258">
                  <c:v>488.13237574899603</c:v>
                </c:pt>
                <c:pt idx="27259">
                  <c:v>610.13104693644459</c:v>
                </c:pt>
                <c:pt idx="27260">
                  <c:v>691.01855446824152</c:v>
                </c:pt>
                <c:pt idx="27261">
                  <c:v>608.50137772565233</c:v>
                </c:pt>
                <c:pt idx="27262">
                  <c:v>539.48723169342145</c:v>
                </c:pt>
                <c:pt idx="27263">
                  <c:v>524.34601055287999</c:v>
                </c:pt>
                <c:pt idx="27264">
                  <c:v>505.38265988244291</c:v>
                </c:pt>
                <c:pt idx="27265">
                  <c:v>544.57690306813345</c:v>
                </c:pt>
                <c:pt idx="27266">
                  <c:v>500.9937394137645</c:v>
                </c:pt>
                <c:pt idx="27267">
                  <c:v>504.79327151679206</c:v>
                </c:pt>
                <c:pt idx="27268">
                  <c:v>470.87851143022351</c:v>
                </c:pt>
                <c:pt idx="27269">
                  <c:v>444.92364419303601</c:v>
                </c:pt>
                <c:pt idx="27270">
                  <c:v>537.36899545146355</c:v>
                </c:pt>
                <c:pt idx="27271">
                  <c:v>655.56727486884597</c:v>
                </c:pt>
                <c:pt idx="27272">
                  <c:v>643.13820288390991</c:v>
                </c:pt>
                <c:pt idx="27273">
                  <c:v>733.95529160404305</c:v>
                </c:pt>
                <c:pt idx="27274">
                  <c:v>833.33342555348554</c:v>
                </c:pt>
                <c:pt idx="27275">
                  <c:v>1117.6675222401927</c:v>
                </c:pt>
                <c:pt idx="27276">
                  <c:v>1229.8946976235329</c:v>
                </c:pt>
                <c:pt idx="27277">
                  <c:v>1035.7978157588698</c:v>
                </c:pt>
                <c:pt idx="27278">
                  <c:v>869.74020726330605</c:v>
                </c:pt>
                <c:pt idx="27279">
                  <c:v>969.02081262628451</c:v>
                </c:pt>
                <c:pt idx="27280">
                  <c:v>1076.5493967092732</c:v>
                </c:pt>
                <c:pt idx="27281">
                  <c:v>957.17548129619195</c:v>
                </c:pt>
                <c:pt idx="27282">
                  <c:v>701.79396387435702</c:v>
                </c:pt>
                <c:pt idx="27283">
                  <c:v>778.78534926376403</c:v>
                </c:pt>
                <c:pt idx="27284">
                  <c:v>836.09016049423315</c:v>
                </c:pt>
                <c:pt idx="27285">
                  <c:v>702.70226797172495</c:v>
                </c:pt>
                <c:pt idx="27286">
                  <c:v>746.76290773138203</c:v>
                </c:pt>
                <c:pt idx="27287">
                  <c:v>845.43697991551994</c:v>
                </c:pt>
                <c:pt idx="27288">
                  <c:v>835.16491254677749</c:v>
                </c:pt>
                <c:pt idx="27289">
                  <c:v>840.65604975580504</c:v>
                </c:pt>
                <c:pt idx="27290">
                  <c:v>677.98701071738208</c:v>
                </c:pt>
                <c:pt idx="27291">
                  <c:v>551.28490819839396</c:v>
                </c:pt>
                <c:pt idx="27292">
                  <c:v>530.68968676377506</c:v>
                </c:pt>
                <c:pt idx="27293">
                  <c:v>469.82522554358491</c:v>
                </c:pt>
                <c:pt idx="27294">
                  <c:v>562.15130240586029</c:v>
                </c:pt>
                <c:pt idx="27295">
                  <c:v>604.70989767179003</c:v>
                </c:pt>
                <c:pt idx="27296">
                  <c:v>488.42543919087154</c:v>
                </c:pt>
                <c:pt idx="27297">
                  <c:v>463.75477725330995</c:v>
                </c:pt>
                <c:pt idx="27298">
                  <c:v>487.32487132304533</c:v>
                </c:pt>
                <c:pt idx="27299">
                  <c:v>547.68487210038211</c:v>
                </c:pt>
                <c:pt idx="27300">
                  <c:v>643.44560984284647</c:v>
                </c:pt>
                <c:pt idx="27301">
                  <c:v>701.84708991893945</c:v>
                </c:pt>
                <c:pt idx="27302">
                  <c:v>772.85691804984299</c:v>
                </c:pt>
                <c:pt idx="27303">
                  <c:v>703.79456600143953</c:v>
                </c:pt>
                <c:pt idx="27304">
                  <c:v>750.1174946594715</c:v>
                </c:pt>
                <c:pt idx="27305">
                  <c:v>795.31233002754698</c:v>
                </c:pt>
                <c:pt idx="27306">
                  <c:v>811.62129275915458</c:v>
                </c:pt>
                <c:pt idx="27307">
                  <c:v>804.61761304500556</c:v>
                </c:pt>
                <c:pt idx="27308">
                  <c:v>700.92337765526304</c:v>
                </c:pt>
                <c:pt idx="27309">
                  <c:v>581.70259321296908</c:v>
                </c:pt>
                <c:pt idx="27310">
                  <c:v>611.78875568053047</c:v>
                </c:pt>
                <c:pt idx="27311">
                  <c:v>609.54674314476142</c:v>
                </c:pt>
                <c:pt idx="27312">
                  <c:v>621.49920059634258</c:v>
                </c:pt>
                <c:pt idx="27313">
                  <c:v>582.94882449660304</c:v>
                </c:pt>
                <c:pt idx="27314">
                  <c:v>601.38317213293692</c:v>
                </c:pt>
                <c:pt idx="27315">
                  <c:v>704.11694214204158</c:v>
                </c:pt>
                <c:pt idx="27316">
                  <c:v>716.91969701472033</c:v>
                </c:pt>
                <c:pt idx="27317">
                  <c:v>674.9791408778666</c:v>
                </c:pt>
                <c:pt idx="27318">
                  <c:v>809.25021976450796</c:v>
                </c:pt>
                <c:pt idx="27319">
                  <c:v>816.27016432256301</c:v>
                </c:pt>
                <c:pt idx="27320">
                  <c:v>620.66247056046439</c:v>
                </c:pt>
                <c:pt idx="27321">
                  <c:v>602.51371881503451</c:v>
                </c:pt>
                <c:pt idx="27322">
                  <c:v>585.85646432809244</c:v>
                </c:pt>
                <c:pt idx="27323">
                  <c:v>617.2644522556119</c:v>
                </c:pt>
                <c:pt idx="27324">
                  <c:v>669.68555689730044</c:v>
                </c:pt>
                <c:pt idx="27325">
                  <c:v>771.31347866410795</c:v>
                </c:pt>
                <c:pt idx="27326">
                  <c:v>851.2408380373447</c:v>
                </c:pt>
                <c:pt idx="27327">
                  <c:v>719.20214280632297</c:v>
                </c:pt>
                <c:pt idx="27328">
                  <c:v>775.5263576763125</c:v>
                </c:pt>
                <c:pt idx="27329">
                  <c:v>903.790280345425</c:v>
                </c:pt>
                <c:pt idx="27330">
                  <c:v>947.47663576520972</c:v>
                </c:pt>
                <c:pt idx="27331">
                  <c:v>884.6090269966578</c:v>
                </c:pt>
                <c:pt idx="27332">
                  <c:v>843.41389389977883</c:v>
                </c:pt>
                <c:pt idx="27333">
                  <c:v>614.96908118450642</c:v>
                </c:pt>
                <c:pt idx="27334">
                  <c:v>625.45473944382888</c:v>
                </c:pt>
                <c:pt idx="27335">
                  <c:v>654.45649968640987</c:v>
                </c:pt>
                <c:pt idx="27336">
                  <c:v>717.89954006018002</c:v>
                </c:pt>
                <c:pt idx="27337">
                  <c:v>843.50931014079686</c:v>
                </c:pt>
                <c:pt idx="27338">
                  <c:v>1008.4073201563886</c:v>
                </c:pt>
                <c:pt idx="27339">
                  <c:v>1048.8987881533815</c:v>
                </c:pt>
                <c:pt idx="27340">
                  <c:v>862.29716277715738</c:v>
                </c:pt>
                <c:pt idx="27341">
                  <c:v>663.09890491764702</c:v>
                </c:pt>
                <c:pt idx="27342">
                  <c:v>747.74244422895651</c:v>
                </c:pt>
                <c:pt idx="27343">
                  <c:v>834.45452416091189</c:v>
                </c:pt>
                <c:pt idx="27344">
                  <c:v>902.47017295912246</c:v>
                </c:pt>
                <c:pt idx="27345">
                  <c:v>856.59220248404836</c:v>
                </c:pt>
                <c:pt idx="27346">
                  <c:v>743.42498190243361</c:v>
                </c:pt>
                <c:pt idx="27347">
                  <c:v>728.15034171138029</c:v>
                </c:pt>
                <c:pt idx="27348">
                  <c:v>792.75727475353847</c:v>
                </c:pt>
                <c:pt idx="27349">
                  <c:v>918.36570921594102</c:v>
                </c:pt>
                <c:pt idx="27350">
                  <c:v>1078.3231314050811</c:v>
                </c:pt>
                <c:pt idx="27351">
                  <c:v>1019.2561911821991</c:v>
                </c:pt>
                <c:pt idx="27352">
                  <c:v>977.58119688970362</c:v>
                </c:pt>
                <c:pt idx="27353">
                  <c:v>1153.7801713680146</c:v>
                </c:pt>
                <c:pt idx="27354">
                  <c:v>1113.7651159522452</c:v>
                </c:pt>
                <c:pt idx="27355">
                  <c:v>901.11688922415692</c:v>
                </c:pt>
                <c:pt idx="27356">
                  <c:v>800.3972141940111</c:v>
                </c:pt>
                <c:pt idx="27357">
                  <c:v>789.71417923817148</c:v>
                </c:pt>
                <c:pt idx="27358">
                  <c:v>892.22865269559156</c:v>
                </c:pt>
                <c:pt idx="27359">
                  <c:v>972.32713392848768</c:v>
                </c:pt>
                <c:pt idx="27360">
                  <c:v>885.82636230285357</c:v>
                </c:pt>
                <c:pt idx="27361">
                  <c:v>799.50408291218014</c:v>
                </c:pt>
                <c:pt idx="27362">
                  <c:v>774.56045702420852</c:v>
                </c:pt>
                <c:pt idx="27363">
                  <c:v>788.96102653058347</c:v>
                </c:pt>
                <c:pt idx="27364">
                  <c:v>961.41225148101148</c:v>
                </c:pt>
                <c:pt idx="27365">
                  <c:v>1096.412051790147</c:v>
                </c:pt>
                <c:pt idx="27366">
                  <c:v>1235.6076712059537</c:v>
                </c:pt>
                <c:pt idx="27367">
                  <c:v>1146.3008521534441</c:v>
                </c:pt>
                <c:pt idx="27368">
                  <c:v>1152.9604550965901</c:v>
                </c:pt>
                <c:pt idx="27369">
                  <c:v>1115.9673615864954</c:v>
                </c:pt>
                <c:pt idx="27370">
                  <c:v>1148.2215323569055</c:v>
                </c:pt>
                <c:pt idx="27371">
                  <c:v>1006.2716322391798</c:v>
                </c:pt>
                <c:pt idx="27372">
                  <c:v>876.65192381227769</c:v>
                </c:pt>
                <c:pt idx="27373">
                  <c:v>833.36320628029659</c:v>
                </c:pt>
                <c:pt idx="27374">
                  <c:v>956.00791027600405</c:v>
                </c:pt>
                <c:pt idx="27375">
                  <c:v>1209.0729447890094</c:v>
                </c:pt>
                <c:pt idx="27376">
                  <c:v>1560.2490500701485</c:v>
                </c:pt>
                <c:pt idx="27377">
                  <c:v>1534.7117101165004</c:v>
                </c:pt>
                <c:pt idx="27378">
                  <c:v>1407.8261012456799</c:v>
                </c:pt>
                <c:pt idx="27379">
                  <c:v>1369.4174622912064</c:v>
                </c:pt>
                <c:pt idx="27380">
                  <c:v>1323.4592679613822</c:v>
                </c:pt>
                <c:pt idx="27381">
                  <c:v>1533.6213335010955</c:v>
                </c:pt>
                <c:pt idx="27382">
                  <c:v>1639.9440467091458</c:v>
                </c:pt>
                <c:pt idx="27383">
                  <c:v>1564.3476890798652</c:v>
                </c:pt>
                <c:pt idx="27384">
                  <c:v>1439.9706805986275</c:v>
                </c:pt>
                <c:pt idx="27385">
                  <c:v>1262.5918619582771</c:v>
                </c:pt>
                <c:pt idx="27386">
                  <c:v>1427.0848783737406</c:v>
                </c:pt>
                <c:pt idx="27387">
                  <c:v>1648.8461333957439</c:v>
                </c:pt>
                <c:pt idx="27388">
                  <c:v>1514.2864901468142</c:v>
                </c:pt>
                <c:pt idx="27389">
                  <c:v>1550.2670052429519</c:v>
                </c:pt>
                <c:pt idx="27390">
                  <c:v>1625.8295976130444</c:v>
                </c:pt>
                <c:pt idx="27391">
                  <c:v>1627.4330004138833</c:v>
                </c:pt>
                <c:pt idx="27392">
                  <c:v>1495.9443791337549</c:v>
                </c:pt>
                <c:pt idx="27393">
                  <c:v>1479.3179455064787</c:v>
                </c:pt>
                <c:pt idx="27394">
                  <c:v>1479.9272660548886</c:v>
                </c:pt>
                <c:pt idx="27395">
                  <c:v>1837.7467679269271</c:v>
                </c:pt>
                <c:pt idx="27396">
                  <c:v>1874.0001238290999</c:v>
                </c:pt>
                <c:pt idx="27397">
                  <c:v>1882.0084810202218</c:v>
                </c:pt>
                <c:pt idx="27398">
                  <c:v>1890.5359942340481</c:v>
                </c:pt>
                <c:pt idx="27399">
                  <c:v>1918.385890830438</c:v>
                </c:pt>
                <c:pt idx="27400">
                  <c:v>1967.2935078744795</c:v>
                </c:pt>
                <c:pt idx="27401">
                  <c:v>2020.9455830706568</c:v>
                </c:pt>
                <c:pt idx="27402">
                  <c:v>1868.6449420984895</c:v>
                </c:pt>
                <c:pt idx="27403">
                  <c:v>2113.3601067830832</c:v>
                </c:pt>
                <c:pt idx="27404">
                  <c:v>2444.9363931584044</c:v>
                </c:pt>
                <c:pt idx="27405">
                  <c:v>2095.0676747743842</c:v>
                </c:pt>
                <c:pt idx="27406">
                  <c:v>2103.7086839836693</c:v>
                </c:pt>
                <c:pt idx="27407">
                  <c:v>2027.1376341499413</c:v>
                </c:pt>
                <c:pt idx="27408">
                  <c:v>2254.8115750027282</c:v>
                </c:pt>
                <c:pt idx="27409">
                  <c:v>2458.4284388191213</c:v>
                </c:pt>
                <c:pt idx="27410">
                  <c:v>2166.3232157575267</c:v>
                </c:pt>
                <c:pt idx="27411">
                  <c:v>1949.1705790460769</c:v>
                </c:pt>
                <c:pt idx="27412">
                  <c:v>1950.6685892167702</c:v>
                </c:pt>
                <c:pt idx="27413">
                  <c:v>2157.8044787613653</c:v>
                </c:pt>
                <c:pt idx="27414">
                  <c:v>2388.4479169106603</c:v>
                </c:pt>
                <c:pt idx="27415">
                  <c:v>3205.9891036775907</c:v>
                </c:pt>
                <c:pt idx="27416">
                  <c:v>4445.6866311276308</c:v>
                </c:pt>
                <c:pt idx="27417">
                  <c:v>6895.4052972443696</c:v>
                </c:pt>
                <c:pt idx="27418">
                  <c:v>8833.8469750773165</c:v>
                </c:pt>
                <c:pt idx="27419">
                  <c:v>8372.9481702199355</c:v>
                </c:pt>
                <c:pt idx="27420">
                  <c:v>6391.1964755183844</c:v>
                </c:pt>
                <c:pt idx="27421">
                  <c:v>4269.7547210184894</c:v>
                </c:pt>
                <c:pt idx="27422">
                  <c:v>3271.059397094049</c:v>
                </c:pt>
                <c:pt idx="27423">
                  <c:v>2862.7960056800548</c:v>
                </c:pt>
                <c:pt idx="27424">
                  <c:v>2676.4110403062405</c:v>
                </c:pt>
                <c:pt idx="27425">
                  <c:v>2326.3981236942282</c:v>
                </c:pt>
                <c:pt idx="27426">
                  <c:v>2095.0623926521152</c:v>
                </c:pt>
                <c:pt idx="27427">
                  <c:v>2220.2246473135046</c:v>
                </c:pt>
                <c:pt idx="27428">
                  <c:v>2142.8328649112345</c:v>
                </c:pt>
                <c:pt idx="27429">
                  <c:v>2084.3352870925746</c:v>
                </c:pt>
                <c:pt idx="27430">
                  <c:v>2144.9302752455687</c:v>
                </c:pt>
                <c:pt idx="27431">
                  <c:v>2105.7871862523361</c:v>
                </c:pt>
                <c:pt idx="27432">
                  <c:v>2165.3715906322145</c:v>
                </c:pt>
                <c:pt idx="27433">
                  <c:v>2335.2459216410052</c:v>
                </c:pt>
                <c:pt idx="27434">
                  <c:v>2110.1540516810601</c:v>
                </c:pt>
                <c:pt idx="27435">
                  <c:v>2025.7071371098323</c:v>
                </c:pt>
                <c:pt idx="27436">
                  <c:v>1836.7938984497464</c:v>
                </c:pt>
                <c:pt idx="27437">
                  <c:v>1710.8487736569853</c:v>
                </c:pt>
                <c:pt idx="27438">
                  <c:v>1669.2173329514849</c:v>
                </c:pt>
                <c:pt idx="27439">
                  <c:v>1669.2088255224996</c:v>
                </c:pt>
                <c:pt idx="27440">
                  <c:v>1604.5866779882631</c:v>
                </c:pt>
                <c:pt idx="27441">
                  <c:v>1416.396429811751</c:v>
                </c:pt>
                <c:pt idx="27442">
                  <c:v>1498.7948769802483</c:v>
                </c:pt>
                <c:pt idx="27443">
                  <c:v>1520.215316056077</c:v>
                </c:pt>
                <c:pt idx="27444">
                  <c:v>1448.9381029695564</c:v>
                </c:pt>
                <c:pt idx="27445">
                  <c:v>1342.036889712143</c:v>
                </c:pt>
                <c:pt idx="27446">
                  <c:v>1257.0241213419984</c:v>
                </c:pt>
                <c:pt idx="27447">
                  <c:v>1194.3526549616806</c:v>
                </c:pt>
                <c:pt idx="27448">
                  <c:v>1528.9059162440949</c:v>
                </c:pt>
                <c:pt idx="27449">
                  <c:v>1692.0554187425746</c:v>
                </c:pt>
                <c:pt idx="27450">
                  <c:v>1507.7036116955369</c:v>
                </c:pt>
                <c:pt idx="27451">
                  <c:v>1552.0531525058595</c:v>
                </c:pt>
                <c:pt idx="27452">
                  <c:v>1483.0001295117549</c:v>
                </c:pt>
                <c:pt idx="27453">
                  <c:v>1279.2026505741849</c:v>
                </c:pt>
                <c:pt idx="27454">
                  <c:v>1175.7987538068244</c:v>
                </c:pt>
                <c:pt idx="27455">
                  <c:v>1255.8247384290455</c:v>
                </c:pt>
                <c:pt idx="27456">
                  <c:v>1413.2764114305078</c:v>
                </c:pt>
                <c:pt idx="27457">
                  <c:v>1509.2697982791483</c:v>
                </c:pt>
                <c:pt idx="27458">
                  <c:v>1236.1777792529383</c:v>
                </c:pt>
                <c:pt idx="27459">
                  <c:v>1209.778981318246</c:v>
                </c:pt>
                <c:pt idx="27460">
                  <c:v>1402.4839262976743</c:v>
                </c:pt>
                <c:pt idx="27461">
                  <c:v>1405.5477364162944</c:v>
                </c:pt>
                <c:pt idx="27462">
                  <c:v>1518.1912113246349</c:v>
                </c:pt>
                <c:pt idx="27463">
                  <c:v>1541.2400747443467</c:v>
                </c:pt>
                <c:pt idx="27464">
                  <c:v>1222.4128443804686</c:v>
                </c:pt>
                <c:pt idx="27465">
                  <c:v>1192.6664076244074</c:v>
                </c:pt>
                <c:pt idx="27466">
                  <c:v>1281.2445230925334</c:v>
                </c:pt>
                <c:pt idx="27467">
                  <c:v>1397.9228654112019</c:v>
                </c:pt>
                <c:pt idx="27468">
                  <c:v>1361.1179084691698</c:v>
                </c:pt>
                <c:pt idx="27469">
                  <c:v>1530.7086224267914</c:v>
                </c:pt>
                <c:pt idx="27470">
                  <c:v>1876.803684852146</c:v>
                </c:pt>
                <c:pt idx="27471">
                  <c:v>2681.3193457722418</c:v>
                </c:pt>
                <c:pt idx="27472">
                  <c:v>4658.1629292572807</c:v>
                </c:pt>
                <c:pt idx="27473">
                  <c:v>6363.1553039655801</c:v>
                </c:pt>
                <c:pt idx="27474">
                  <c:v>6406.3964380391535</c:v>
                </c:pt>
                <c:pt idx="27475">
                  <c:v>4604.9521474363401</c:v>
                </c:pt>
                <c:pt idx="27476">
                  <c:v>2505.5930387269614</c:v>
                </c:pt>
                <c:pt idx="27477">
                  <c:v>1693.0564282237235</c:v>
                </c:pt>
                <c:pt idx="27478">
                  <c:v>1311.2742953904794</c:v>
                </c:pt>
                <c:pt idx="27479">
                  <c:v>1052.3067286965695</c:v>
                </c:pt>
                <c:pt idx="27480">
                  <c:v>1073.761123868991</c:v>
                </c:pt>
                <c:pt idx="27481">
                  <c:v>1060.6901768743883</c:v>
                </c:pt>
                <c:pt idx="27482">
                  <c:v>1059.9312461905661</c:v>
                </c:pt>
                <c:pt idx="27483">
                  <c:v>1122.348142190709</c:v>
                </c:pt>
                <c:pt idx="27484">
                  <c:v>1084.0652407842986</c:v>
                </c:pt>
                <c:pt idx="27485">
                  <c:v>916.78758583564399</c:v>
                </c:pt>
                <c:pt idx="27486">
                  <c:v>915.73444650738418</c:v>
                </c:pt>
                <c:pt idx="27487">
                  <c:v>868.70116357890311</c:v>
                </c:pt>
                <c:pt idx="27488">
                  <c:v>836.5511076751734</c:v>
                </c:pt>
                <c:pt idx="27489">
                  <c:v>834.21664072897147</c:v>
                </c:pt>
                <c:pt idx="27490">
                  <c:v>636.34533359625254</c:v>
                </c:pt>
                <c:pt idx="27491">
                  <c:v>772.29978208490581</c:v>
                </c:pt>
                <c:pt idx="27492">
                  <c:v>805.33835114951387</c:v>
                </c:pt>
                <c:pt idx="27493">
                  <c:v>757.35702070666889</c:v>
                </c:pt>
                <c:pt idx="27494">
                  <c:v>882.40248829693007</c:v>
                </c:pt>
                <c:pt idx="27495">
                  <c:v>800.33897812936755</c:v>
                </c:pt>
                <c:pt idx="27496">
                  <c:v>743.09373104473514</c:v>
                </c:pt>
                <c:pt idx="27497">
                  <c:v>645.82283162555245</c:v>
                </c:pt>
                <c:pt idx="27498">
                  <c:v>677.13204568863159</c:v>
                </c:pt>
                <c:pt idx="27499">
                  <c:v>746.27822119653649</c:v>
                </c:pt>
                <c:pt idx="27500">
                  <c:v>820.05893879025041</c:v>
                </c:pt>
                <c:pt idx="27501">
                  <c:v>744.20274090063458</c:v>
                </c:pt>
                <c:pt idx="27502">
                  <c:v>618.87873040131694</c:v>
                </c:pt>
                <c:pt idx="27503">
                  <c:v>643.25725000144053</c:v>
                </c:pt>
                <c:pt idx="27504">
                  <c:v>784.83131239533645</c:v>
                </c:pt>
                <c:pt idx="27505">
                  <c:v>762.6870253299835</c:v>
                </c:pt>
                <c:pt idx="27506">
                  <c:v>743.00054161262005</c:v>
                </c:pt>
                <c:pt idx="27507">
                  <c:v>717.19872363514037</c:v>
                </c:pt>
                <c:pt idx="27508">
                  <c:v>778.15901075683792</c:v>
                </c:pt>
                <c:pt idx="27509">
                  <c:v>852.57115058788952</c:v>
                </c:pt>
                <c:pt idx="27510">
                  <c:v>700.41268179794497</c:v>
                </c:pt>
                <c:pt idx="27511">
                  <c:v>779.35560935127546</c:v>
                </c:pt>
                <c:pt idx="27512">
                  <c:v>849.78125820864921</c:v>
                </c:pt>
                <c:pt idx="27513">
                  <c:v>879.15392487346492</c:v>
                </c:pt>
                <c:pt idx="27514">
                  <c:v>883.18352555558192</c:v>
                </c:pt>
                <c:pt idx="27515">
                  <c:v>957.87667748223453</c:v>
                </c:pt>
                <c:pt idx="27516">
                  <c:v>922.72248614289617</c:v>
                </c:pt>
                <c:pt idx="27517">
                  <c:v>811.04715345894988</c:v>
                </c:pt>
                <c:pt idx="27518">
                  <c:v>926.49343432395233</c:v>
                </c:pt>
                <c:pt idx="27519">
                  <c:v>971.15148694391587</c:v>
                </c:pt>
                <c:pt idx="27520">
                  <c:v>1255.8791977428596</c:v>
                </c:pt>
                <c:pt idx="27521">
                  <c:v>2092.250447672508</c:v>
                </c:pt>
                <c:pt idx="27522">
                  <c:v>3440.3079387687139</c:v>
                </c:pt>
                <c:pt idx="27523">
                  <c:v>4602.2607644318059</c:v>
                </c:pt>
                <c:pt idx="27524">
                  <c:v>4640.8637670337876</c:v>
                </c:pt>
                <c:pt idx="27525">
                  <c:v>3693.7878308802478</c:v>
                </c:pt>
                <c:pt idx="27526">
                  <c:v>2141.3395618569712</c:v>
                </c:pt>
                <c:pt idx="27527">
                  <c:v>1365.7247618780671</c:v>
                </c:pt>
                <c:pt idx="27528">
                  <c:v>1140.5148158769116</c:v>
                </c:pt>
                <c:pt idx="27529">
                  <c:v>1070.9137595027244</c:v>
                </c:pt>
                <c:pt idx="27530">
                  <c:v>1013.1766350266449</c:v>
                </c:pt>
                <c:pt idx="27531">
                  <c:v>900.64880964839062</c:v>
                </c:pt>
                <c:pt idx="27532">
                  <c:v>987.18086669610784</c:v>
                </c:pt>
                <c:pt idx="27533">
                  <c:v>1187.6085969757628</c:v>
                </c:pt>
                <c:pt idx="27534">
                  <c:v>1055.1124561993354</c:v>
                </c:pt>
                <c:pt idx="27535">
                  <c:v>1040.7753545179271</c:v>
                </c:pt>
                <c:pt idx="27536">
                  <c:v>1020.8070171853162</c:v>
                </c:pt>
                <c:pt idx="27537">
                  <c:v>890.9323809127294</c:v>
                </c:pt>
                <c:pt idx="27538">
                  <c:v>853.95775525046247</c:v>
                </c:pt>
                <c:pt idx="27539">
                  <c:v>739.08355220605915</c:v>
                </c:pt>
                <c:pt idx="27540">
                  <c:v>707.22830516796398</c:v>
                </c:pt>
                <c:pt idx="27541">
                  <c:v>725.42606162114362</c:v>
                </c:pt>
                <c:pt idx="27542">
                  <c:v>871.96265946361405</c:v>
                </c:pt>
                <c:pt idx="27543">
                  <c:v>796.70178382601796</c:v>
                </c:pt>
                <c:pt idx="27544">
                  <c:v>752.65423932046451</c:v>
                </c:pt>
                <c:pt idx="27545">
                  <c:v>719.357176601275</c:v>
                </c:pt>
                <c:pt idx="27546">
                  <c:v>774.19402419440246</c:v>
                </c:pt>
                <c:pt idx="27547">
                  <c:v>713.84502935987507</c:v>
                </c:pt>
                <c:pt idx="27548">
                  <c:v>864.07338797267516</c:v>
                </c:pt>
                <c:pt idx="27549">
                  <c:v>1000.349127417899</c:v>
                </c:pt>
                <c:pt idx="27550">
                  <c:v>1004.6434624633179</c:v>
                </c:pt>
                <c:pt idx="27551">
                  <c:v>912.75598834179982</c:v>
                </c:pt>
                <c:pt idx="27552">
                  <c:v>867.83600974758338</c:v>
                </c:pt>
                <c:pt idx="27553">
                  <c:v>804.75613489677653</c:v>
                </c:pt>
                <c:pt idx="27554">
                  <c:v>671.88107995611381</c:v>
                </c:pt>
                <c:pt idx="27555">
                  <c:v>682.22662147276208</c:v>
                </c:pt>
                <c:pt idx="27556">
                  <c:v>720.3174929040631</c:v>
                </c:pt>
                <c:pt idx="27557">
                  <c:v>879.1542572865244</c:v>
                </c:pt>
                <c:pt idx="27558">
                  <c:v>890.74934460099905</c:v>
                </c:pt>
                <c:pt idx="27559">
                  <c:v>904.66210584662599</c:v>
                </c:pt>
                <c:pt idx="27560">
                  <c:v>956.2540746344373</c:v>
                </c:pt>
                <c:pt idx="27561">
                  <c:v>1030.8887795326464</c:v>
                </c:pt>
                <c:pt idx="27562">
                  <c:v>1462.9383754112832</c:v>
                </c:pt>
                <c:pt idx="27563">
                  <c:v>1920.7843923848736</c:v>
                </c:pt>
                <c:pt idx="27564">
                  <c:v>1763.4411994642228</c:v>
                </c:pt>
                <c:pt idx="27565">
                  <c:v>1454.0044712921867</c:v>
                </c:pt>
                <c:pt idx="27566">
                  <c:v>1426.7463180536924</c:v>
                </c:pt>
                <c:pt idx="27567">
                  <c:v>1907.9501811545765</c:v>
                </c:pt>
                <c:pt idx="27568">
                  <c:v>2813.8894603429299</c:v>
                </c:pt>
                <c:pt idx="27569">
                  <c:v>3419.2669275036628</c:v>
                </c:pt>
                <c:pt idx="27570">
                  <c:v>3390.3819963872315</c:v>
                </c:pt>
                <c:pt idx="27571">
                  <c:v>2322.3303800596645</c:v>
                </c:pt>
                <c:pt idx="27572">
                  <c:v>1404.306575242703</c:v>
                </c:pt>
                <c:pt idx="27573">
                  <c:v>1223.4249986584234</c:v>
                </c:pt>
                <c:pt idx="27574">
                  <c:v>1092.259859413997</c:v>
                </c:pt>
                <c:pt idx="27575">
                  <c:v>895.27759578557266</c:v>
                </c:pt>
                <c:pt idx="27576">
                  <c:v>764.42394236860537</c:v>
                </c:pt>
                <c:pt idx="27577">
                  <c:v>725.09965422418406</c:v>
                </c:pt>
                <c:pt idx="27578">
                  <c:v>767.90567690527155</c:v>
                </c:pt>
                <c:pt idx="27579">
                  <c:v>864.9439915572226</c:v>
                </c:pt>
                <c:pt idx="27580">
                  <c:v>885.62175101118066</c:v>
                </c:pt>
                <c:pt idx="27581">
                  <c:v>932.39417603706227</c:v>
                </c:pt>
                <c:pt idx="27582">
                  <c:v>970.73889016883641</c:v>
                </c:pt>
                <c:pt idx="27583">
                  <c:v>887.5166234899425</c:v>
                </c:pt>
                <c:pt idx="27584">
                  <c:v>866.05010920725022</c:v>
                </c:pt>
                <c:pt idx="27585">
                  <c:v>965.04754644595266</c:v>
                </c:pt>
                <c:pt idx="27586">
                  <c:v>980.50705865784221</c:v>
                </c:pt>
                <c:pt idx="27587">
                  <c:v>966.50740182377126</c:v>
                </c:pt>
                <c:pt idx="27588">
                  <c:v>1070.5396179868467</c:v>
                </c:pt>
                <c:pt idx="27589">
                  <c:v>1108.7689192698012</c:v>
                </c:pt>
                <c:pt idx="27590">
                  <c:v>1030.5419095233974</c:v>
                </c:pt>
                <c:pt idx="27591">
                  <c:v>966.19324104469229</c:v>
                </c:pt>
                <c:pt idx="27592">
                  <c:v>877.09236555153461</c:v>
                </c:pt>
                <c:pt idx="27593">
                  <c:v>1014.6464799069115</c:v>
                </c:pt>
                <c:pt idx="27594">
                  <c:v>847.22737830448602</c:v>
                </c:pt>
                <c:pt idx="27595">
                  <c:v>777.13016716066602</c:v>
                </c:pt>
                <c:pt idx="27596">
                  <c:v>772.98388390317996</c:v>
                </c:pt>
                <c:pt idx="27597">
                  <c:v>829.37615592825591</c:v>
                </c:pt>
                <c:pt idx="27598">
                  <c:v>778.18332074129648</c:v>
                </c:pt>
                <c:pt idx="27599">
                  <c:v>922.7425711610606</c:v>
                </c:pt>
                <c:pt idx="27600">
                  <c:v>952.60264357040614</c:v>
                </c:pt>
                <c:pt idx="27601">
                  <c:v>1060.0355200563815</c:v>
                </c:pt>
                <c:pt idx="27602">
                  <c:v>1183.3411391312707</c:v>
                </c:pt>
                <c:pt idx="27603">
                  <c:v>1172.6009506722271</c:v>
                </c:pt>
                <c:pt idx="27604">
                  <c:v>1078.3180967007795</c:v>
                </c:pt>
                <c:pt idx="27605">
                  <c:v>1257.5648243281785</c:v>
                </c:pt>
                <c:pt idx="27606">
                  <c:v>1262.6384618340371</c:v>
                </c:pt>
                <c:pt idx="27607">
                  <c:v>1157.6173826510637</c:v>
                </c:pt>
                <c:pt idx="27608">
                  <c:v>1195.9007386254218</c:v>
                </c:pt>
                <c:pt idx="27609">
                  <c:v>1530.0312898030775</c:v>
                </c:pt>
                <c:pt idx="27610">
                  <c:v>2540.7338563039802</c:v>
                </c:pt>
                <c:pt idx="27611">
                  <c:v>3532.1783428232911</c:v>
                </c:pt>
                <c:pt idx="27612">
                  <c:v>3572.746155379768</c:v>
                </c:pt>
                <c:pt idx="27613">
                  <c:v>2354.0267757377328</c:v>
                </c:pt>
                <c:pt idx="27614">
                  <c:v>1531.2979455952413</c:v>
                </c:pt>
                <c:pt idx="27615">
                  <c:v>1238.9139480447807</c:v>
                </c:pt>
                <c:pt idx="27616">
                  <c:v>1283.214879793811</c:v>
                </c:pt>
                <c:pt idx="27617">
                  <c:v>1304.2991483151338</c:v>
                </c:pt>
                <c:pt idx="27618">
                  <c:v>1276.786811278143</c:v>
                </c:pt>
                <c:pt idx="27619">
                  <c:v>1116.272702208958</c:v>
                </c:pt>
                <c:pt idx="27620">
                  <c:v>940.85008047098688</c:v>
                </c:pt>
                <c:pt idx="27621">
                  <c:v>986.53064444512654</c:v>
                </c:pt>
                <c:pt idx="27622">
                  <c:v>1055.218402218647</c:v>
                </c:pt>
                <c:pt idx="27623">
                  <c:v>1308.8470172940536</c:v>
                </c:pt>
                <c:pt idx="27624">
                  <c:v>1162.2813279525817</c:v>
                </c:pt>
                <c:pt idx="27625">
                  <c:v>915.83216874666937</c:v>
                </c:pt>
                <c:pt idx="27626">
                  <c:v>852.53196799578529</c:v>
                </c:pt>
                <c:pt idx="27627">
                  <c:v>746.22132070949613</c:v>
                </c:pt>
                <c:pt idx="27628">
                  <c:v>781.11367543648635</c:v>
                </c:pt>
                <c:pt idx="27629">
                  <c:v>726.22199939587961</c:v>
                </c:pt>
                <c:pt idx="27630">
                  <c:v>909.55314201164742</c:v>
                </c:pt>
                <c:pt idx="27631">
                  <c:v>1212.769396991142</c:v>
                </c:pt>
                <c:pt idx="27632">
                  <c:v>1263.5063963963446</c:v>
                </c:pt>
                <c:pt idx="27633">
                  <c:v>1104.2759996792659</c:v>
                </c:pt>
                <c:pt idx="27634">
                  <c:v>910.96841415950109</c:v>
                </c:pt>
                <c:pt idx="27635">
                  <c:v>814.90224166371149</c:v>
                </c:pt>
                <c:pt idx="27636">
                  <c:v>711.80357531105244</c:v>
                </c:pt>
                <c:pt idx="27637">
                  <c:v>688.51404243728746</c:v>
                </c:pt>
                <c:pt idx="27638">
                  <c:v>661.27704449164457</c:v>
                </c:pt>
                <c:pt idx="27639">
                  <c:v>729.04607850132197</c:v>
                </c:pt>
                <c:pt idx="27640">
                  <c:v>862.93910440378909</c:v>
                </c:pt>
                <c:pt idx="27641">
                  <c:v>795.45379037222085</c:v>
                </c:pt>
                <c:pt idx="27642">
                  <c:v>766.20171522490887</c:v>
                </c:pt>
                <c:pt idx="27643">
                  <c:v>684.63608062052765</c:v>
                </c:pt>
                <c:pt idx="27644">
                  <c:v>1017.1273769414456</c:v>
                </c:pt>
                <c:pt idx="27645">
                  <c:v>1508.2074679556665</c:v>
                </c:pt>
                <c:pt idx="27646">
                  <c:v>1666.7858877346218</c:v>
                </c:pt>
                <c:pt idx="27647">
                  <c:v>1530.3282684074504</c:v>
                </c:pt>
                <c:pt idx="27648">
                  <c:v>1061.0549215018837</c:v>
                </c:pt>
                <c:pt idx="27649">
                  <c:v>808.74699428203894</c:v>
                </c:pt>
                <c:pt idx="27650">
                  <c:v>646.77321300109884</c:v>
                </c:pt>
                <c:pt idx="27651">
                  <c:v>561.3724659748799</c:v>
                </c:pt>
                <c:pt idx="27652">
                  <c:v>616.28479315191748</c:v>
                </c:pt>
                <c:pt idx="27653">
                  <c:v>550.97168306980143</c:v>
                </c:pt>
                <c:pt idx="27654">
                  <c:v>596.05784453018293</c:v>
                </c:pt>
                <c:pt idx="27655">
                  <c:v>656.06280496428053</c:v>
                </c:pt>
                <c:pt idx="27656">
                  <c:v>658.11982084634553</c:v>
                </c:pt>
                <c:pt idx="27657">
                  <c:v>572.83667602350056</c:v>
                </c:pt>
                <c:pt idx="27658">
                  <c:v>517.34486522069994</c:v>
                </c:pt>
                <c:pt idx="27659">
                  <c:v>602.99482624107986</c:v>
                </c:pt>
                <c:pt idx="27660">
                  <c:v>721.83286979330592</c:v>
                </c:pt>
                <c:pt idx="27661">
                  <c:v>921.03669434076323</c:v>
                </c:pt>
                <c:pt idx="27662">
                  <c:v>1152.16890176126</c:v>
                </c:pt>
                <c:pt idx="27663">
                  <c:v>1262.8600598310677</c:v>
                </c:pt>
                <c:pt idx="27664">
                  <c:v>1475.6130092326875</c:v>
                </c:pt>
                <c:pt idx="27665">
                  <c:v>1030.0118238649191</c:v>
                </c:pt>
                <c:pt idx="27666">
                  <c:v>652.61017365949499</c:v>
                </c:pt>
                <c:pt idx="27667">
                  <c:v>641.39485203540312</c:v>
                </c:pt>
                <c:pt idx="27668">
                  <c:v>535.51901380073662</c:v>
                </c:pt>
                <c:pt idx="27669">
                  <c:v>593.9766889145219</c:v>
                </c:pt>
                <c:pt idx="27670">
                  <c:v>564.47040137381441</c:v>
                </c:pt>
                <c:pt idx="27671">
                  <c:v>708.12418756069405</c:v>
                </c:pt>
                <c:pt idx="27672">
                  <c:v>815.000004753854</c:v>
                </c:pt>
                <c:pt idx="27673">
                  <c:v>972.0613740359538</c:v>
                </c:pt>
                <c:pt idx="27674">
                  <c:v>1018.1995735145522</c:v>
                </c:pt>
                <c:pt idx="27675">
                  <c:v>1104.3209043218162</c:v>
                </c:pt>
                <c:pt idx="27676">
                  <c:v>1041.8287559753276</c:v>
                </c:pt>
                <c:pt idx="27677">
                  <c:v>946.04954763927049</c:v>
                </c:pt>
                <c:pt idx="27678">
                  <c:v>809.7430225174096</c:v>
                </c:pt>
                <c:pt idx="27679">
                  <c:v>727.34680703788104</c:v>
                </c:pt>
                <c:pt idx="27680">
                  <c:v>789.15625439357245</c:v>
                </c:pt>
                <c:pt idx="27681">
                  <c:v>813.91717224280433</c:v>
                </c:pt>
                <c:pt idx="27682">
                  <c:v>800.12265276046787</c:v>
                </c:pt>
                <c:pt idx="27683">
                  <c:v>771.1977571545051</c:v>
                </c:pt>
                <c:pt idx="27684">
                  <c:v>681.05132316697495</c:v>
                </c:pt>
                <c:pt idx="27685">
                  <c:v>685.6348383898619</c:v>
                </c:pt>
                <c:pt idx="27686">
                  <c:v>685.64712291823776</c:v>
                </c:pt>
                <c:pt idx="27687">
                  <c:v>645.79219696334553</c:v>
                </c:pt>
                <c:pt idx="27688">
                  <c:v>587.573412114348</c:v>
                </c:pt>
                <c:pt idx="27689">
                  <c:v>550.49210343032235</c:v>
                </c:pt>
                <c:pt idx="27690">
                  <c:v>515.04967100868987</c:v>
                </c:pt>
                <c:pt idx="27691">
                  <c:v>507.56087162362201</c:v>
                </c:pt>
                <c:pt idx="27692">
                  <c:v>597.93663196003558</c:v>
                </c:pt>
                <c:pt idx="27693">
                  <c:v>490.09236717468809</c:v>
                </c:pt>
                <c:pt idx="27694">
                  <c:v>586.80574329475166</c:v>
                </c:pt>
                <c:pt idx="27695">
                  <c:v>573.81204622365954</c:v>
                </c:pt>
                <c:pt idx="27696">
                  <c:v>476.88702632067799</c:v>
                </c:pt>
                <c:pt idx="27697">
                  <c:v>565.81463116976761</c:v>
                </c:pt>
                <c:pt idx="27698">
                  <c:v>585.92925561896266</c:v>
                </c:pt>
                <c:pt idx="27699">
                  <c:v>574.14476942639851</c:v>
                </c:pt>
                <c:pt idx="27700">
                  <c:v>631.4934585039781</c:v>
                </c:pt>
                <c:pt idx="27701">
                  <c:v>583.40670001187493</c:v>
                </c:pt>
                <c:pt idx="27702">
                  <c:v>545.29999820412036</c:v>
                </c:pt>
                <c:pt idx="27703">
                  <c:v>591.11293618237607</c:v>
                </c:pt>
                <c:pt idx="27704">
                  <c:v>585.31698520942541</c:v>
                </c:pt>
                <c:pt idx="27705">
                  <c:v>573.36394354797346</c:v>
                </c:pt>
                <c:pt idx="27706">
                  <c:v>500.78128594593693</c:v>
                </c:pt>
                <c:pt idx="27707">
                  <c:v>525.55333194152354</c:v>
                </c:pt>
                <c:pt idx="27708">
                  <c:v>551.00774854025008</c:v>
                </c:pt>
                <c:pt idx="27709">
                  <c:v>438.47287988718347</c:v>
                </c:pt>
                <c:pt idx="27710">
                  <c:v>426.08552224125185</c:v>
                </c:pt>
                <c:pt idx="27711">
                  <c:v>444.14371708784</c:v>
                </c:pt>
                <c:pt idx="27712">
                  <c:v>512.721906267848</c:v>
                </c:pt>
                <c:pt idx="27713">
                  <c:v>465.89263933187112</c:v>
                </c:pt>
                <c:pt idx="27714">
                  <c:v>407.95774105870896</c:v>
                </c:pt>
                <c:pt idx="27715">
                  <c:v>485.18972537499803</c:v>
                </c:pt>
                <c:pt idx="27716">
                  <c:v>578.94687974618114</c:v>
                </c:pt>
                <c:pt idx="27717">
                  <c:v>663.21866987440148</c:v>
                </c:pt>
                <c:pt idx="27718">
                  <c:v>614.10048179875537</c:v>
                </c:pt>
                <c:pt idx="27719">
                  <c:v>580.28502459715401</c:v>
                </c:pt>
                <c:pt idx="27720">
                  <c:v>496.60066249886012</c:v>
                </c:pt>
                <c:pt idx="27721">
                  <c:v>534.25113844223802</c:v>
                </c:pt>
                <c:pt idx="27722">
                  <c:v>584.74423860784668</c:v>
                </c:pt>
                <c:pt idx="27723">
                  <c:v>514.72676144863703</c:v>
                </c:pt>
                <c:pt idx="27724">
                  <c:v>420.86484379139449</c:v>
                </c:pt>
                <c:pt idx="27725">
                  <c:v>461.87764639232807</c:v>
                </c:pt>
                <c:pt idx="27726">
                  <c:v>560.30803357935747</c:v>
                </c:pt>
                <c:pt idx="27727">
                  <c:v>661.38394307521469</c:v>
                </c:pt>
                <c:pt idx="27728">
                  <c:v>605.28792198375208</c:v>
                </c:pt>
                <c:pt idx="27729">
                  <c:v>535.76901871914947</c:v>
                </c:pt>
                <c:pt idx="27730">
                  <c:v>656.23059484966143</c:v>
                </c:pt>
                <c:pt idx="27731">
                  <c:v>633.06603193112494</c:v>
                </c:pt>
                <c:pt idx="27732">
                  <c:v>619.31207550542945</c:v>
                </c:pt>
                <c:pt idx="27733">
                  <c:v>795.08780505805123</c:v>
                </c:pt>
                <c:pt idx="27734">
                  <c:v>920.48409478078452</c:v>
                </c:pt>
                <c:pt idx="27735">
                  <c:v>1066.0497362013989</c:v>
                </c:pt>
                <c:pt idx="27736">
                  <c:v>958.97911493358117</c:v>
                </c:pt>
                <c:pt idx="27737">
                  <c:v>967.32255707787772</c:v>
                </c:pt>
                <c:pt idx="27738">
                  <c:v>980.44972967780018</c:v>
                </c:pt>
                <c:pt idx="27739">
                  <c:v>1330.461840112971</c:v>
                </c:pt>
                <c:pt idx="27740">
                  <c:v>1775.0144505426422</c:v>
                </c:pt>
                <c:pt idx="27741">
                  <c:v>1770.2790663595047</c:v>
                </c:pt>
                <c:pt idx="27742">
                  <c:v>1760.0675543535799</c:v>
                </c:pt>
                <c:pt idx="27743">
                  <c:v>1657.4593522763348</c:v>
                </c:pt>
                <c:pt idx="27744">
                  <c:v>1601.7174069305972</c:v>
                </c:pt>
                <c:pt idx="27745">
                  <c:v>1547.1087105923357</c:v>
                </c:pt>
                <c:pt idx="27746">
                  <c:v>1362.0854419838065</c:v>
                </c:pt>
                <c:pt idx="27747">
                  <c:v>1090.7657677804314</c:v>
                </c:pt>
                <c:pt idx="27748">
                  <c:v>724.47930052570382</c:v>
                </c:pt>
                <c:pt idx="27749">
                  <c:v>565.57007527885946</c:v>
                </c:pt>
                <c:pt idx="27750">
                  <c:v>561.27877659112653</c:v>
                </c:pt>
                <c:pt idx="27751">
                  <c:v>560.20675827142099</c:v>
                </c:pt>
                <c:pt idx="27752">
                  <c:v>689.05977409351703</c:v>
                </c:pt>
                <c:pt idx="27753">
                  <c:v>742.70705810740594</c:v>
                </c:pt>
                <c:pt idx="27754">
                  <c:v>969.76298294741105</c:v>
                </c:pt>
                <c:pt idx="27755">
                  <c:v>1215.4122996934752</c:v>
                </c:pt>
                <c:pt idx="27756">
                  <c:v>1436.7677507399674</c:v>
                </c:pt>
                <c:pt idx="27757">
                  <c:v>1223.8488878357396</c:v>
                </c:pt>
                <c:pt idx="27758">
                  <c:v>786.36506548311081</c:v>
                </c:pt>
                <c:pt idx="27759">
                  <c:v>590.53390089838945</c:v>
                </c:pt>
                <c:pt idx="27760">
                  <c:v>464.48370992124444</c:v>
                </c:pt>
                <c:pt idx="27761">
                  <c:v>399.44806840662852</c:v>
                </c:pt>
                <c:pt idx="27762">
                  <c:v>456.46641544999403</c:v>
                </c:pt>
                <c:pt idx="27763">
                  <c:v>537.45531196541185</c:v>
                </c:pt>
                <c:pt idx="27764">
                  <c:v>739.84595583099258</c:v>
                </c:pt>
                <c:pt idx="27765">
                  <c:v>1006.9069565537875</c:v>
                </c:pt>
                <c:pt idx="27766">
                  <c:v>917.65068506383136</c:v>
                </c:pt>
                <c:pt idx="27767">
                  <c:v>634.77139216629701</c:v>
                </c:pt>
                <c:pt idx="27768">
                  <c:v>526.93676654475917</c:v>
                </c:pt>
                <c:pt idx="27769">
                  <c:v>570.23123957490509</c:v>
                </c:pt>
                <c:pt idx="27770">
                  <c:v>472.11392170720654</c:v>
                </c:pt>
                <c:pt idx="27771">
                  <c:v>430.22957756197985</c:v>
                </c:pt>
                <c:pt idx="27772">
                  <c:v>426.72196402004812</c:v>
                </c:pt>
                <c:pt idx="27773">
                  <c:v>388.80447983369311</c:v>
                </c:pt>
                <c:pt idx="27774">
                  <c:v>449.62055760063402</c:v>
                </c:pt>
                <c:pt idx="27775">
                  <c:v>394.64044748312512</c:v>
                </c:pt>
                <c:pt idx="27776">
                  <c:v>424.68751821565411</c:v>
                </c:pt>
                <c:pt idx="27777">
                  <c:v>485.98652565090805</c:v>
                </c:pt>
                <c:pt idx="27778">
                  <c:v>509.72588093077104</c:v>
                </c:pt>
                <c:pt idx="27779">
                  <c:v>442.38587853073898</c:v>
                </c:pt>
                <c:pt idx="27780">
                  <c:v>364.69324026540278</c:v>
                </c:pt>
                <c:pt idx="27781">
                  <c:v>481.68844300388503</c:v>
                </c:pt>
                <c:pt idx="27782">
                  <c:v>541.16560314345134</c:v>
                </c:pt>
                <c:pt idx="27783">
                  <c:v>470.87289820618992</c:v>
                </c:pt>
                <c:pt idx="27784">
                  <c:v>467.33573825320281</c:v>
                </c:pt>
                <c:pt idx="27785">
                  <c:v>460.90024238355289</c:v>
                </c:pt>
                <c:pt idx="27786">
                  <c:v>509.44019764310752</c:v>
                </c:pt>
                <c:pt idx="27787">
                  <c:v>459.49806247892758</c:v>
                </c:pt>
                <c:pt idx="27788">
                  <c:v>454.79672867676908</c:v>
                </c:pt>
                <c:pt idx="27789">
                  <c:v>364.83798255490058</c:v>
                </c:pt>
                <c:pt idx="27790">
                  <c:v>314.31220121752392</c:v>
                </c:pt>
                <c:pt idx="27791">
                  <c:v>315.14986193276286</c:v>
                </c:pt>
                <c:pt idx="27792">
                  <c:v>320.08577831186773</c:v>
                </c:pt>
                <c:pt idx="27793">
                  <c:v>353.57630054456951</c:v>
                </c:pt>
                <c:pt idx="27794">
                  <c:v>322.02634603965981</c:v>
                </c:pt>
                <c:pt idx="27795">
                  <c:v>425.75061014457953</c:v>
                </c:pt>
                <c:pt idx="27796">
                  <c:v>445.15135137339303</c:v>
                </c:pt>
                <c:pt idx="27797">
                  <c:v>554.49107202951507</c:v>
                </c:pt>
                <c:pt idx="27798">
                  <c:v>562.34424032920901</c:v>
                </c:pt>
                <c:pt idx="27799">
                  <c:v>429.46249171192648</c:v>
                </c:pt>
                <c:pt idx="27800">
                  <c:v>370.07721030792362</c:v>
                </c:pt>
                <c:pt idx="27801">
                  <c:v>415.98712720443945</c:v>
                </c:pt>
                <c:pt idx="27802">
                  <c:v>377.60297456820604</c:v>
                </c:pt>
                <c:pt idx="27803">
                  <c:v>381.38751451699056</c:v>
                </c:pt>
                <c:pt idx="27804">
                  <c:v>523.29453709034408</c:v>
                </c:pt>
                <c:pt idx="27805">
                  <c:v>666.3824354731214</c:v>
                </c:pt>
                <c:pt idx="27806">
                  <c:v>697.26960772901555</c:v>
                </c:pt>
                <c:pt idx="27807">
                  <c:v>741.49516071355299</c:v>
                </c:pt>
                <c:pt idx="27808">
                  <c:v>547.40122450257309</c:v>
                </c:pt>
                <c:pt idx="27809">
                  <c:v>485.6591652023186</c:v>
                </c:pt>
                <c:pt idx="27810">
                  <c:v>634.0696916229806</c:v>
                </c:pt>
                <c:pt idx="27811">
                  <c:v>661.71171178597092</c:v>
                </c:pt>
                <c:pt idx="27812">
                  <c:v>540.34283447447558</c:v>
                </c:pt>
                <c:pt idx="27813">
                  <c:v>516.03561308100143</c:v>
                </c:pt>
                <c:pt idx="27814">
                  <c:v>431.16321735022819</c:v>
                </c:pt>
                <c:pt idx="27815">
                  <c:v>416.60944061022093</c:v>
                </c:pt>
                <c:pt idx="27816">
                  <c:v>526.70534909976436</c:v>
                </c:pt>
                <c:pt idx="27817">
                  <c:v>534.77150737259501</c:v>
                </c:pt>
                <c:pt idx="27818">
                  <c:v>481.68563562441739</c:v>
                </c:pt>
                <c:pt idx="27819">
                  <c:v>584.88076887206773</c:v>
                </c:pt>
                <c:pt idx="27820">
                  <c:v>702.01783171319107</c:v>
                </c:pt>
                <c:pt idx="27821">
                  <c:v>675.51276339240337</c:v>
                </c:pt>
                <c:pt idx="27822">
                  <c:v>755.82932787119341</c:v>
                </c:pt>
                <c:pt idx="27823">
                  <c:v>662.58969313289151</c:v>
                </c:pt>
                <c:pt idx="27824">
                  <c:v>642.58476111562152</c:v>
                </c:pt>
                <c:pt idx="27825">
                  <c:v>588.91891240540542</c:v>
                </c:pt>
                <c:pt idx="27826">
                  <c:v>553.62232745604445</c:v>
                </c:pt>
                <c:pt idx="27827">
                  <c:v>609.95299081629105</c:v>
                </c:pt>
                <c:pt idx="27828">
                  <c:v>671.00254039973504</c:v>
                </c:pt>
                <c:pt idx="27829">
                  <c:v>570.11779789132345</c:v>
                </c:pt>
                <c:pt idx="27830">
                  <c:v>598.06522278764055</c:v>
                </c:pt>
                <c:pt idx="27831">
                  <c:v>554.15421253774991</c:v>
                </c:pt>
                <c:pt idx="27832">
                  <c:v>468.09023715502809</c:v>
                </c:pt>
                <c:pt idx="27833">
                  <c:v>527.7786125568515</c:v>
                </c:pt>
                <c:pt idx="27834">
                  <c:v>513.71958446832048</c:v>
                </c:pt>
                <c:pt idx="27835">
                  <c:v>474.34319439727398</c:v>
                </c:pt>
                <c:pt idx="27836">
                  <c:v>431.64805426975488</c:v>
                </c:pt>
                <c:pt idx="27837">
                  <c:v>512.05567321521949</c:v>
                </c:pt>
                <c:pt idx="27838">
                  <c:v>537.79530556000998</c:v>
                </c:pt>
                <c:pt idx="27839">
                  <c:v>495.6926445368855</c:v>
                </c:pt>
                <c:pt idx="27840">
                  <c:v>479.68032915970451</c:v>
                </c:pt>
                <c:pt idx="27841">
                  <c:v>764.92378428838254</c:v>
                </c:pt>
                <c:pt idx="27842">
                  <c:v>869.12571404524692</c:v>
                </c:pt>
                <c:pt idx="27843">
                  <c:v>999.20340791266608</c:v>
                </c:pt>
                <c:pt idx="27844">
                  <c:v>1457.4999882867135</c:v>
                </c:pt>
                <c:pt idx="27845">
                  <c:v>2027.8562002425911</c:v>
                </c:pt>
                <c:pt idx="27846">
                  <c:v>2181.498379726886</c:v>
                </c:pt>
                <c:pt idx="27847">
                  <c:v>2126.33333644705</c:v>
                </c:pt>
                <c:pt idx="27848">
                  <c:v>1642.7109865128768</c:v>
                </c:pt>
                <c:pt idx="27849">
                  <c:v>1153.0136524587829</c:v>
                </c:pt>
                <c:pt idx="27850">
                  <c:v>880.63198218784032</c:v>
                </c:pt>
                <c:pt idx="27851">
                  <c:v>934.13173603921859</c:v>
                </c:pt>
                <c:pt idx="27852">
                  <c:v>1167.6874230248518</c:v>
                </c:pt>
                <c:pt idx="27853">
                  <c:v>1267.4338417061708</c:v>
                </c:pt>
                <c:pt idx="27854">
                  <c:v>1173.2235234761165</c:v>
                </c:pt>
                <c:pt idx="27855">
                  <c:v>797.35923928542729</c:v>
                </c:pt>
                <c:pt idx="27856">
                  <c:v>704.02487047403406</c:v>
                </c:pt>
                <c:pt idx="27857">
                  <c:v>793.04792838069761</c:v>
                </c:pt>
                <c:pt idx="27858">
                  <c:v>629.27218317627444</c:v>
                </c:pt>
                <c:pt idx="27859">
                  <c:v>698.75648907228947</c:v>
                </c:pt>
                <c:pt idx="27860">
                  <c:v>686.92024202165305</c:v>
                </c:pt>
                <c:pt idx="27861">
                  <c:v>708.88406962021804</c:v>
                </c:pt>
                <c:pt idx="27862">
                  <c:v>849.33566243897462</c:v>
                </c:pt>
                <c:pt idx="27863">
                  <c:v>602.70425806695607</c:v>
                </c:pt>
                <c:pt idx="27864">
                  <c:v>537.86576921007952</c:v>
                </c:pt>
                <c:pt idx="27865">
                  <c:v>581.7119454929084</c:v>
                </c:pt>
                <c:pt idx="27866">
                  <c:v>660.95391461111944</c:v>
                </c:pt>
                <c:pt idx="27867">
                  <c:v>703.61316191445781</c:v>
                </c:pt>
                <c:pt idx="27868">
                  <c:v>608.83718476388299</c:v>
                </c:pt>
                <c:pt idx="27869">
                  <c:v>641.04970426846205</c:v>
                </c:pt>
                <c:pt idx="27870">
                  <c:v>709.87748861802254</c:v>
                </c:pt>
                <c:pt idx="27871">
                  <c:v>698.38148271964167</c:v>
                </c:pt>
                <c:pt idx="27872">
                  <c:v>631.27918195212055</c:v>
                </c:pt>
                <c:pt idx="27873">
                  <c:v>683.11784923506343</c:v>
                </c:pt>
                <c:pt idx="27874">
                  <c:v>742.33026531768655</c:v>
                </c:pt>
                <c:pt idx="27875">
                  <c:v>676.04813049563552</c:v>
                </c:pt>
                <c:pt idx="27876">
                  <c:v>611.55685607245118</c:v>
                </c:pt>
                <c:pt idx="27877">
                  <c:v>572.65984527586011</c:v>
                </c:pt>
                <c:pt idx="27878">
                  <c:v>618.46803988706858</c:v>
                </c:pt>
                <c:pt idx="27879">
                  <c:v>587.31320734513997</c:v>
                </c:pt>
                <c:pt idx="27880">
                  <c:v>540.81395471000155</c:v>
                </c:pt>
                <c:pt idx="27881">
                  <c:v>581.73124031343855</c:v>
                </c:pt>
                <c:pt idx="27882">
                  <c:v>531.7483650250831</c:v>
                </c:pt>
                <c:pt idx="27883">
                  <c:v>498.50397920666694</c:v>
                </c:pt>
                <c:pt idx="27884">
                  <c:v>548.06198408046555</c:v>
                </c:pt>
                <c:pt idx="27885">
                  <c:v>542.42169348960647</c:v>
                </c:pt>
                <c:pt idx="27886">
                  <c:v>654.32970705777041</c:v>
                </c:pt>
                <c:pt idx="27887">
                  <c:v>744.77201007421695</c:v>
                </c:pt>
                <c:pt idx="27888">
                  <c:v>700.11212196295548</c:v>
                </c:pt>
                <c:pt idx="27889">
                  <c:v>618.920554539264</c:v>
                </c:pt>
                <c:pt idx="27890">
                  <c:v>622.83642815400606</c:v>
                </c:pt>
                <c:pt idx="27891">
                  <c:v>753.73540405194808</c:v>
                </c:pt>
                <c:pt idx="27892">
                  <c:v>725.14848249104591</c:v>
                </c:pt>
                <c:pt idx="27893">
                  <c:v>796.39877120766653</c:v>
                </c:pt>
                <c:pt idx="27894">
                  <c:v>628.54945119547506</c:v>
                </c:pt>
                <c:pt idx="27895">
                  <c:v>678.89563695752497</c:v>
                </c:pt>
                <c:pt idx="27896">
                  <c:v>860.43674917898602</c:v>
                </c:pt>
                <c:pt idx="27897">
                  <c:v>738.34042191753451</c:v>
                </c:pt>
                <c:pt idx="27898">
                  <c:v>757.22375308478854</c:v>
                </c:pt>
                <c:pt idx="27899">
                  <c:v>618.82835642812006</c:v>
                </c:pt>
                <c:pt idx="27900">
                  <c:v>629.69188426634514</c:v>
                </c:pt>
                <c:pt idx="27901">
                  <c:v>634.5709368285676</c:v>
                </c:pt>
                <c:pt idx="27902">
                  <c:v>619.09263980966148</c:v>
                </c:pt>
                <c:pt idx="27903">
                  <c:v>683.8365132081135</c:v>
                </c:pt>
                <c:pt idx="27904">
                  <c:v>795.74928203910861</c:v>
                </c:pt>
                <c:pt idx="27905">
                  <c:v>837.98312959851989</c:v>
                </c:pt>
                <c:pt idx="27906">
                  <c:v>787.95190567083512</c:v>
                </c:pt>
                <c:pt idx="27907">
                  <c:v>869.50659607017747</c:v>
                </c:pt>
                <c:pt idx="27908">
                  <c:v>1141.8624607645629</c:v>
                </c:pt>
                <c:pt idx="27909">
                  <c:v>1398.6001935391396</c:v>
                </c:pt>
                <c:pt idx="27910">
                  <c:v>1641.3841061124208</c:v>
                </c:pt>
                <c:pt idx="27911">
                  <c:v>1725.7688028524785</c:v>
                </c:pt>
                <c:pt idx="27912">
                  <c:v>1497.2067748096467</c:v>
                </c:pt>
                <c:pt idx="27913">
                  <c:v>1201.9354505640097</c:v>
                </c:pt>
                <c:pt idx="27914">
                  <c:v>886.9665316527429</c:v>
                </c:pt>
                <c:pt idx="27915">
                  <c:v>621.10967501101561</c:v>
                </c:pt>
                <c:pt idx="27916">
                  <c:v>596.95371146548973</c:v>
                </c:pt>
                <c:pt idx="27917">
                  <c:v>645.89817002389702</c:v>
                </c:pt>
                <c:pt idx="27918">
                  <c:v>762.66018877148349</c:v>
                </c:pt>
                <c:pt idx="27919">
                  <c:v>695.36475895353544</c:v>
                </c:pt>
                <c:pt idx="27920">
                  <c:v>647.4314514348946</c:v>
                </c:pt>
                <c:pt idx="27921">
                  <c:v>565.68285957827106</c:v>
                </c:pt>
                <c:pt idx="27922">
                  <c:v>534.65400055289342</c:v>
                </c:pt>
                <c:pt idx="27923">
                  <c:v>584.4327060979075</c:v>
                </c:pt>
                <c:pt idx="27924">
                  <c:v>693.24762443760039</c:v>
                </c:pt>
                <c:pt idx="27925">
                  <c:v>683.84954838698161</c:v>
                </c:pt>
                <c:pt idx="27926">
                  <c:v>559.17250814596559</c:v>
                </c:pt>
                <c:pt idx="27927">
                  <c:v>589.35743246790958</c:v>
                </c:pt>
                <c:pt idx="27928">
                  <c:v>629.56305767778747</c:v>
                </c:pt>
                <c:pt idx="27929">
                  <c:v>778.44116038989864</c:v>
                </c:pt>
                <c:pt idx="27930">
                  <c:v>829.39081414033603</c:v>
                </c:pt>
                <c:pt idx="27931">
                  <c:v>795.12458533898598</c:v>
                </c:pt>
                <c:pt idx="27932">
                  <c:v>747.57617776779989</c:v>
                </c:pt>
                <c:pt idx="27933">
                  <c:v>800.40705992760559</c:v>
                </c:pt>
                <c:pt idx="27934">
                  <c:v>893.42376033253572</c:v>
                </c:pt>
                <c:pt idx="27935">
                  <c:v>912.00482396184509</c:v>
                </c:pt>
                <c:pt idx="27936">
                  <c:v>1005.0573892445609</c:v>
                </c:pt>
                <c:pt idx="27937">
                  <c:v>1075.7400263819468</c:v>
                </c:pt>
                <c:pt idx="27938">
                  <c:v>1154.0707558564968</c:v>
                </c:pt>
                <c:pt idx="27939">
                  <c:v>826.85068102629373</c:v>
                </c:pt>
                <c:pt idx="27940">
                  <c:v>800.51991524425125</c:v>
                </c:pt>
                <c:pt idx="27941">
                  <c:v>947.59296452061903</c:v>
                </c:pt>
                <c:pt idx="27942">
                  <c:v>970.27568744620999</c:v>
                </c:pt>
                <c:pt idx="27943">
                  <c:v>921.30723755766792</c:v>
                </c:pt>
                <c:pt idx="27944">
                  <c:v>928.03783275006117</c:v>
                </c:pt>
                <c:pt idx="27945">
                  <c:v>928.11653260662547</c:v>
                </c:pt>
                <c:pt idx="27946">
                  <c:v>809.83723086562293</c:v>
                </c:pt>
                <c:pt idx="27947">
                  <c:v>708.02486053379448</c:v>
                </c:pt>
                <c:pt idx="27948">
                  <c:v>684.23156752403395</c:v>
                </c:pt>
                <c:pt idx="27949">
                  <c:v>802.73502201633903</c:v>
                </c:pt>
                <c:pt idx="27950">
                  <c:v>1134.9337119645252</c:v>
                </c:pt>
                <c:pt idx="27951">
                  <c:v>1439.4764774400298</c:v>
                </c:pt>
                <c:pt idx="27952">
                  <c:v>1725.5823314369136</c:v>
                </c:pt>
                <c:pt idx="27953">
                  <c:v>1457.3484733941152</c:v>
                </c:pt>
                <c:pt idx="27954">
                  <c:v>1285.027866419458</c:v>
                </c:pt>
                <c:pt idx="27955">
                  <c:v>1146.6589076920686</c:v>
                </c:pt>
                <c:pt idx="27956">
                  <c:v>922.93418110319124</c:v>
                </c:pt>
                <c:pt idx="27957">
                  <c:v>795.15875794448334</c:v>
                </c:pt>
                <c:pt idx="27958">
                  <c:v>868.4999032770038</c:v>
                </c:pt>
                <c:pt idx="27959">
                  <c:v>916.5316322946934</c:v>
                </c:pt>
                <c:pt idx="27960">
                  <c:v>802.91439822676716</c:v>
                </c:pt>
                <c:pt idx="27961">
                  <c:v>764.01417993390533</c:v>
                </c:pt>
                <c:pt idx="27962">
                  <c:v>787.62351272103899</c:v>
                </c:pt>
                <c:pt idx="27963">
                  <c:v>836.80710930362</c:v>
                </c:pt>
                <c:pt idx="27964">
                  <c:v>917.00757093942173</c:v>
                </c:pt>
                <c:pt idx="27965">
                  <c:v>926.69927613732068</c:v>
                </c:pt>
                <c:pt idx="27966">
                  <c:v>913.34706352214494</c:v>
                </c:pt>
                <c:pt idx="27967">
                  <c:v>1020.1155195746456</c:v>
                </c:pt>
                <c:pt idx="27968">
                  <c:v>913.75691941376067</c:v>
                </c:pt>
                <c:pt idx="27969">
                  <c:v>823.43297387461348</c:v>
                </c:pt>
                <c:pt idx="27970">
                  <c:v>848.29566372706847</c:v>
                </c:pt>
                <c:pt idx="27971">
                  <c:v>936.9938484128694</c:v>
                </c:pt>
                <c:pt idx="27972">
                  <c:v>797.22796801914023</c:v>
                </c:pt>
                <c:pt idx="27973">
                  <c:v>782.62606052381989</c:v>
                </c:pt>
                <c:pt idx="27974">
                  <c:v>781.42891128194753</c:v>
                </c:pt>
                <c:pt idx="27975">
                  <c:v>810.57993692530681</c:v>
                </c:pt>
                <c:pt idx="27976">
                  <c:v>879.37774453821089</c:v>
                </c:pt>
                <c:pt idx="27977">
                  <c:v>919.41258993444103</c:v>
                </c:pt>
                <c:pt idx="27978">
                  <c:v>989.4289474773168</c:v>
                </c:pt>
                <c:pt idx="27979">
                  <c:v>990.94594423580133</c:v>
                </c:pt>
                <c:pt idx="27980">
                  <c:v>1082.2492619586212</c:v>
                </c:pt>
                <c:pt idx="27981">
                  <c:v>1233.00824591123</c:v>
                </c:pt>
                <c:pt idx="27982">
                  <c:v>1324.8633473909499</c:v>
                </c:pt>
                <c:pt idx="27983">
                  <c:v>1420.3185680053607</c:v>
                </c:pt>
                <c:pt idx="27984">
                  <c:v>1416.8273163325459</c:v>
                </c:pt>
                <c:pt idx="27985">
                  <c:v>1349.0528200534768</c:v>
                </c:pt>
                <c:pt idx="27986">
                  <c:v>1265.1775730068184</c:v>
                </c:pt>
                <c:pt idx="27987">
                  <c:v>1179.0675695888735</c:v>
                </c:pt>
                <c:pt idx="27988">
                  <c:v>1150.1278757180407</c:v>
                </c:pt>
                <c:pt idx="27989">
                  <c:v>1225.4088635846397</c:v>
                </c:pt>
                <c:pt idx="27990">
                  <c:v>1167.4009153598383</c:v>
                </c:pt>
                <c:pt idx="27991">
                  <c:v>1102.7917514097803</c:v>
                </c:pt>
                <c:pt idx="27992">
                  <c:v>1167.4093661364195</c:v>
                </c:pt>
                <c:pt idx="27993">
                  <c:v>1128.308473877792</c:v>
                </c:pt>
                <c:pt idx="27994">
                  <c:v>1211.5098428038978</c:v>
                </c:pt>
                <c:pt idx="27995">
                  <c:v>1327.4379342644932</c:v>
                </c:pt>
                <c:pt idx="27996">
                  <c:v>1416.6728842798523</c:v>
                </c:pt>
                <c:pt idx="27997">
                  <c:v>1270.4287962164785</c:v>
                </c:pt>
                <c:pt idx="27998">
                  <c:v>1188.5454051250938</c:v>
                </c:pt>
                <c:pt idx="27999">
                  <c:v>1237.450869044234</c:v>
                </c:pt>
                <c:pt idx="28000">
                  <c:v>1403.793731725242</c:v>
                </c:pt>
                <c:pt idx="28001">
                  <c:v>1459.6017224099039</c:v>
                </c:pt>
                <c:pt idx="28002">
                  <c:v>1695.4461376206114</c:v>
                </c:pt>
                <c:pt idx="28003">
                  <c:v>1854.332069943722</c:v>
                </c:pt>
                <c:pt idx="28004">
                  <c:v>1792.8761220014719</c:v>
                </c:pt>
                <c:pt idx="28005">
                  <c:v>1557.7089891962446</c:v>
                </c:pt>
                <c:pt idx="28006">
                  <c:v>1478.6530258711775</c:v>
                </c:pt>
                <c:pt idx="28007">
                  <c:v>1379.485839683389</c:v>
                </c:pt>
                <c:pt idx="28008">
                  <c:v>1173.5954540971143</c:v>
                </c:pt>
                <c:pt idx="28009">
                  <c:v>1040.764960626022</c:v>
                </c:pt>
                <c:pt idx="28010">
                  <c:v>936.88536247051047</c:v>
                </c:pt>
                <c:pt idx="28011">
                  <c:v>955.91578810142562</c:v>
                </c:pt>
                <c:pt idx="28012">
                  <c:v>1032.1979700939075</c:v>
                </c:pt>
                <c:pt idx="28013">
                  <c:v>956.46633060351883</c:v>
                </c:pt>
                <c:pt idx="28014">
                  <c:v>875.31453112393888</c:v>
                </c:pt>
                <c:pt idx="28015">
                  <c:v>970.94480745374062</c:v>
                </c:pt>
                <c:pt idx="28016">
                  <c:v>939.41409314190264</c:v>
                </c:pt>
                <c:pt idx="28017">
                  <c:v>908.62886494501345</c:v>
                </c:pt>
                <c:pt idx="28018">
                  <c:v>861.028494219501</c:v>
                </c:pt>
                <c:pt idx="28019">
                  <c:v>746.17366078471935</c:v>
                </c:pt>
                <c:pt idx="28020">
                  <c:v>723.71961109245456</c:v>
                </c:pt>
                <c:pt idx="28021">
                  <c:v>944.19895596570461</c:v>
                </c:pt>
                <c:pt idx="28022">
                  <c:v>1008.0061794538731</c:v>
                </c:pt>
                <c:pt idx="28023">
                  <c:v>995.40770673622251</c:v>
                </c:pt>
                <c:pt idx="28024">
                  <c:v>1044.0406541969514</c:v>
                </c:pt>
                <c:pt idx="28025">
                  <c:v>1160.6239413280671</c:v>
                </c:pt>
                <c:pt idx="28026">
                  <c:v>1129.7369628923429</c:v>
                </c:pt>
                <c:pt idx="28027">
                  <c:v>1200.0334746245255</c:v>
                </c:pt>
                <c:pt idx="28028">
                  <c:v>1058.5055554750813</c:v>
                </c:pt>
                <c:pt idx="28029">
                  <c:v>938.27415941951517</c:v>
                </c:pt>
                <c:pt idx="28030">
                  <c:v>888.20130013553933</c:v>
                </c:pt>
                <c:pt idx="28031">
                  <c:v>886.21336962865394</c:v>
                </c:pt>
                <c:pt idx="28032">
                  <c:v>1034.8149714066526</c:v>
                </c:pt>
                <c:pt idx="28033">
                  <c:v>898.39585304058653</c:v>
                </c:pt>
                <c:pt idx="28034">
                  <c:v>804.92720665154945</c:v>
                </c:pt>
                <c:pt idx="28035">
                  <c:v>884.33775444554908</c:v>
                </c:pt>
                <c:pt idx="28036">
                  <c:v>824.23140293503513</c:v>
                </c:pt>
                <c:pt idx="28037">
                  <c:v>932.95606950401793</c:v>
                </c:pt>
                <c:pt idx="28038">
                  <c:v>1020.9723215068641</c:v>
                </c:pt>
                <c:pt idx="28039">
                  <c:v>1126.672292185925</c:v>
                </c:pt>
                <c:pt idx="28040">
                  <c:v>1348.7244915805363</c:v>
                </c:pt>
                <c:pt idx="28041">
                  <c:v>1343.815933906654</c:v>
                </c:pt>
                <c:pt idx="28042">
                  <c:v>1134.3813721489864</c:v>
                </c:pt>
                <c:pt idx="28043">
                  <c:v>1064.37167106269</c:v>
                </c:pt>
                <c:pt idx="28044">
                  <c:v>879.79295031162508</c:v>
                </c:pt>
                <c:pt idx="28045">
                  <c:v>956.18217502474795</c:v>
                </c:pt>
                <c:pt idx="28046">
                  <c:v>1023.085669162351</c:v>
                </c:pt>
                <c:pt idx="28047">
                  <c:v>1129.122459595018</c:v>
                </c:pt>
                <c:pt idx="28048">
                  <c:v>904.90201540911005</c:v>
                </c:pt>
                <c:pt idx="28049">
                  <c:v>787.61968569573901</c:v>
                </c:pt>
                <c:pt idx="28050">
                  <c:v>877.46755493499063</c:v>
                </c:pt>
                <c:pt idx="28051">
                  <c:v>839.1184282670132</c:v>
                </c:pt>
                <c:pt idx="28052">
                  <c:v>666.10191891013596</c:v>
                </c:pt>
                <c:pt idx="28053">
                  <c:v>785.40069891291705</c:v>
                </c:pt>
                <c:pt idx="28054">
                  <c:v>722.41175305461798</c:v>
                </c:pt>
                <c:pt idx="28055">
                  <c:v>630.23748205488641</c:v>
                </c:pt>
                <c:pt idx="28056">
                  <c:v>738.8847518255335</c:v>
                </c:pt>
                <c:pt idx="28057">
                  <c:v>729.76801768777716</c:v>
                </c:pt>
                <c:pt idx="28058">
                  <c:v>691.50665094022293</c:v>
                </c:pt>
                <c:pt idx="28059">
                  <c:v>626.6003533223186</c:v>
                </c:pt>
                <c:pt idx="28060">
                  <c:v>623.87316702111139</c:v>
                </c:pt>
                <c:pt idx="28061">
                  <c:v>723.51745655909303</c:v>
                </c:pt>
                <c:pt idx="28062">
                  <c:v>867.66263220788312</c:v>
                </c:pt>
                <c:pt idx="28063">
                  <c:v>918.67597464781579</c:v>
                </c:pt>
                <c:pt idx="28064">
                  <c:v>783.26220192066262</c:v>
                </c:pt>
                <c:pt idx="28065">
                  <c:v>757.45448790483306</c:v>
                </c:pt>
                <c:pt idx="28066">
                  <c:v>667.08193604035262</c:v>
                </c:pt>
                <c:pt idx="28067">
                  <c:v>597.87525800865046</c:v>
                </c:pt>
                <c:pt idx="28068">
                  <c:v>652.38593527572448</c:v>
                </c:pt>
                <c:pt idx="28069">
                  <c:v>631.97142992229703</c:v>
                </c:pt>
                <c:pt idx="28070">
                  <c:v>603.40923711797905</c:v>
                </c:pt>
                <c:pt idx="28071">
                  <c:v>611.88184536529138</c:v>
                </c:pt>
                <c:pt idx="28072">
                  <c:v>634.56942100965352</c:v>
                </c:pt>
                <c:pt idx="28073">
                  <c:v>627.84484475139004</c:v>
                </c:pt>
                <c:pt idx="28074">
                  <c:v>656.50078968191042</c:v>
                </c:pt>
                <c:pt idx="28075">
                  <c:v>700.62287167691295</c:v>
                </c:pt>
                <c:pt idx="28076">
                  <c:v>688.11808486485597</c:v>
                </c:pt>
                <c:pt idx="28077">
                  <c:v>662.18235204940606</c:v>
                </c:pt>
                <c:pt idx="28078">
                  <c:v>640.39775556102438</c:v>
                </c:pt>
                <c:pt idx="28079">
                  <c:v>668.91222705404243</c:v>
                </c:pt>
                <c:pt idx="28080">
                  <c:v>660.28062211749454</c:v>
                </c:pt>
                <c:pt idx="28081">
                  <c:v>717.56914592380303</c:v>
                </c:pt>
                <c:pt idx="28082">
                  <c:v>688.64086121675643</c:v>
                </c:pt>
                <c:pt idx="28083">
                  <c:v>751.83842122948442</c:v>
                </c:pt>
                <c:pt idx="28084">
                  <c:v>686.54834786820106</c:v>
                </c:pt>
                <c:pt idx="28085">
                  <c:v>703.87589080784551</c:v>
                </c:pt>
                <c:pt idx="28086">
                  <c:v>765.28292573317549</c:v>
                </c:pt>
                <c:pt idx="28087">
                  <c:v>875.45867388092995</c:v>
                </c:pt>
                <c:pt idx="28088">
                  <c:v>976.95804979810566</c:v>
                </c:pt>
                <c:pt idx="28089">
                  <c:v>1054.0856255132439</c:v>
                </c:pt>
                <c:pt idx="28090">
                  <c:v>1106.3948785942162</c:v>
                </c:pt>
                <c:pt idx="28091">
                  <c:v>966.86326234627268</c:v>
                </c:pt>
                <c:pt idx="28092">
                  <c:v>820.83676594431529</c:v>
                </c:pt>
                <c:pt idx="28093">
                  <c:v>865.24044267375029</c:v>
                </c:pt>
                <c:pt idx="28094">
                  <c:v>929.37265191944675</c:v>
                </c:pt>
                <c:pt idx="28095">
                  <c:v>958.97499326468005</c:v>
                </c:pt>
                <c:pt idx="28096">
                  <c:v>947.47165414405731</c:v>
                </c:pt>
                <c:pt idx="28097">
                  <c:v>783.61096089580496</c:v>
                </c:pt>
                <c:pt idx="28098">
                  <c:v>860.668161190928</c:v>
                </c:pt>
                <c:pt idx="28099">
                  <c:v>1049.9957670384476</c:v>
                </c:pt>
                <c:pt idx="28100">
                  <c:v>874.81169057667159</c:v>
                </c:pt>
                <c:pt idx="28101">
                  <c:v>783.43216417407041</c:v>
                </c:pt>
                <c:pt idx="28102">
                  <c:v>672.11516720842394</c:v>
                </c:pt>
                <c:pt idx="28103">
                  <c:v>707.79409330996896</c:v>
                </c:pt>
                <c:pt idx="28104">
                  <c:v>693.6882818725619</c:v>
                </c:pt>
                <c:pt idx="28105">
                  <c:v>722.88217955582581</c:v>
                </c:pt>
                <c:pt idx="28106">
                  <c:v>738.13999569286921</c:v>
                </c:pt>
                <c:pt idx="28107">
                  <c:v>803.450930102852</c:v>
                </c:pt>
                <c:pt idx="28108">
                  <c:v>807.78025402145295</c:v>
                </c:pt>
                <c:pt idx="28109">
                  <c:v>731.38599714537008</c:v>
                </c:pt>
                <c:pt idx="28110">
                  <c:v>701.51357529386246</c:v>
                </c:pt>
                <c:pt idx="28111">
                  <c:v>794.36537877890748</c:v>
                </c:pt>
                <c:pt idx="28112">
                  <c:v>849.00951203399995</c:v>
                </c:pt>
                <c:pt idx="28113">
                  <c:v>794.95371161230901</c:v>
                </c:pt>
                <c:pt idx="28114">
                  <c:v>824.51468887282294</c:v>
                </c:pt>
                <c:pt idx="28115">
                  <c:v>795.1549249514344</c:v>
                </c:pt>
                <c:pt idx="28116">
                  <c:v>820.03285017218661</c:v>
                </c:pt>
                <c:pt idx="28117">
                  <c:v>1060.900630342408</c:v>
                </c:pt>
                <c:pt idx="28118">
                  <c:v>1144.8136172888196</c:v>
                </c:pt>
                <c:pt idx="28119">
                  <c:v>1047.7207133914681</c:v>
                </c:pt>
                <c:pt idx="28120">
                  <c:v>870.9143778832655</c:v>
                </c:pt>
                <c:pt idx="28121">
                  <c:v>752.90150722992644</c:v>
                </c:pt>
                <c:pt idx="28122">
                  <c:v>819.17312373074401</c:v>
                </c:pt>
                <c:pt idx="28123">
                  <c:v>765.46591102373498</c:v>
                </c:pt>
                <c:pt idx="28124">
                  <c:v>704.73416157478209</c:v>
                </c:pt>
                <c:pt idx="28125">
                  <c:v>613.4446784409954</c:v>
                </c:pt>
                <c:pt idx="28126">
                  <c:v>612.00972533859908</c:v>
                </c:pt>
                <c:pt idx="28127">
                  <c:v>690.22741186813141</c:v>
                </c:pt>
                <c:pt idx="28128">
                  <c:v>711.10948408136335</c:v>
                </c:pt>
                <c:pt idx="28129">
                  <c:v>821.03964714557355</c:v>
                </c:pt>
                <c:pt idx="28130">
                  <c:v>905.68336252376469</c:v>
                </c:pt>
                <c:pt idx="28131">
                  <c:v>751.06534169768042</c:v>
                </c:pt>
                <c:pt idx="28132">
                  <c:v>780.61896299859598</c:v>
                </c:pt>
                <c:pt idx="28133">
                  <c:v>865.90051854704052</c:v>
                </c:pt>
                <c:pt idx="28134">
                  <c:v>857.23743528050943</c:v>
                </c:pt>
                <c:pt idx="28135">
                  <c:v>956.44252131113603</c:v>
                </c:pt>
                <c:pt idx="28136">
                  <c:v>994.3782222429827</c:v>
                </c:pt>
                <c:pt idx="28137">
                  <c:v>917.56087105485983</c:v>
                </c:pt>
                <c:pt idx="28138">
                  <c:v>800.03774111408745</c:v>
                </c:pt>
                <c:pt idx="28139">
                  <c:v>786.34345393253045</c:v>
                </c:pt>
                <c:pt idx="28140">
                  <c:v>1013.5827454719317</c:v>
                </c:pt>
                <c:pt idx="28141">
                  <c:v>1127.1190761192443</c:v>
                </c:pt>
                <c:pt idx="28142">
                  <c:v>996.93062331616898</c:v>
                </c:pt>
                <c:pt idx="28143">
                  <c:v>1029.4767841585549</c:v>
                </c:pt>
                <c:pt idx="28144">
                  <c:v>1081.9169816623655</c:v>
                </c:pt>
                <c:pt idx="28145">
                  <c:v>1137.0984835674485</c:v>
                </c:pt>
                <c:pt idx="28146">
                  <c:v>1715.2223933142268</c:v>
                </c:pt>
                <c:pt idx="28147">
                  <c:v>2468.6959190005232</c:v>
                </c:pt>
                <c:pt idx="28148">
                  <c:v>2973.9415356916629</c:v>
                </c:pt>
                <c:pt idx="28149">
                  <c:v>2935.0257000432402</c:v>
                </c:pt>
                <c:pt idx="28150">
                  <c:v>2449.3533488743578</c:v>
                </c:pt>
                <c:pt idx="28151">
                  <c:v>1716.7795264970932</c:v>
                </c:pt>
                <c:pt idx="28152">
                  <c:v>1181.1908615461425</c:v>
                </c:pt>
                <c:pt idx="28153">
                  <c:v>1014.5571150328375</c:v>
                </c:pt>
                <c:pt idx="28154">
                  <c:v>928.91956992742143</c:v>
                </c:pt>
                <c:pt idx="28155">
                  <c:v>837.77990346802255</c:v>
                </c:pt>
                <c:pt idx="28156">
                  <c:v>779.33965923809501</c:v>
                </c:pt>
                <c:pt idx="28157">
                  <c:v>727.32497021178108</c:v>
                </c:pt>
                <c:pt idx="28158">
                  <c:v>740.18039599159795</c:v>
                </c:pt>
                <c:pt idx="28159">
                  <c:v>702.0420853170674</c:v>
                </c:pt>
                <c:pt idx="28160">
                  <c:v>852.40307631579981</c:v>
                </c:pt>
                <c:pt idx="28161">
                  <c:v>891.72831753015907</c:v>
                </c:pt>
                <c:pt idx="28162">
                  <c:v>1094.8751790045667</c:v>
                </c:pt>
                <c:pt idx="28163">
                  <c:v>1402.7533319498796</c:v>
                </c:pt>
                <c:pt idx="28164">
                  <c:v>1405.7707365775163</c:v>
                </c:pt>
                <c:pt idx="28165">
                  <c:v>1269.8319009236407</c:v>
                </c:pt>
                <c:pt idx="28166">
                  <c:v>1017.7831029866151</c:v>
                </c:pt>
                <c:pt idx="28167">
                  <c:v>911.09803384766565</c:v>
                </c:pt>
                <c:pt idx="28168">
                  <c:v>802.48229396687987</c:v>
                </c:pt>
                <c:pt idx="28169">
                  <c:v>830.08586093310498</c:v>
                </c:pt>
                <c:pt idx="28170">
                  <c:v>762.98440340579191</c:v>
                </c:pt>
                <c:pt idx="28171">
                  <c:v>711.98877695946192</c:v>
                </c:pt>
                <c:pt idx="28172">
                  <c:v>759.90517675903789</c:v>
                </c:pt>
                <c:pt idx="28173">
                  <c:v>845.24797130840011</c:v>
                </c:pt>
                <c:pt idx="28174">
                  <c:v>812.37967199215905</c:v>
                </c:pt>
                <c:pt idx="28175">
                  <c:v>858.91491102710825</c:v>
                </c:pt>
                <c:pt idx="28176">
                  <c:v>853.42003415341355</c:v>
                </c:pt>
                <c:pt idx="28177">
                  <c:v>879.83864026460651</c:v>
                </c:pt>
                <c:pt idx="28178">
                  <c:v>855.78471161465257</c:v>
                </c:pt>
                <c:pt idx="28179">
                  <c:v>747.468758435827</c:v>
                </c:pt>
                <c:pt idx="28180">
                  <c:v>700.90811873996154</c:v>
                </c:pt>
                <c:pt idx="28181">
                  <c:v>708.57781530268301</c:v>
                </c:pt>
                <c:pt idx="28182">
                  <c:v>676.26927571267765</c:v>
                </c:pt>
                <c:pt idx="28183">
                  <c:v>621.91477983540847</c:v>
                </c:pt>
                <c:pt idx="28184">
                  <c:v>664.32194981523446</c:v>
                </c:pt>
                <c:pt idx="28185">
                  <c:v>675.85753205889682</c:v>
                </c:pt>
                <c:pt idx="28186">
                  <c:v>615.18688452208664</c:v>
                </c:pt>
                <c:pt idx="28187">
                  <c:v>675.42478228339496</c:v>
                </c:pt>
                <c:pt idx="28188">
                  <c:v>720.94278005138938</c:v>
                </c:pt>
                <c:pt idx="28189">
                  <c:v>719.73500460851619</c:v>
                </c:pt>
                <c:pt idx="28190">
                  <c:v>628.01319354604902</c:v>
                </c:pt>
                <c:pt idx="28191">
                  <c:v>614.26765105136758</c:v>
                </c:pt>
                <c:pt idx="28192">
                  <c:v>598.8141821132831</c:v>
                </c:pt>
                <c:pt idx="28193">
                  <c:v>699.84681504410526</c:v>
                </c:pt>
                <c:pt idx="28194">
                  <c:v>826.19913574558564</c:v>
                </c:pt>
                <c:pt idx="28195">
                  <c:v>788.08637645273598</c:v>
                </c:pt>
                <c:pt idx="28196">
                  <c:v>680.62766067914185</c:v>
                </c:pt>
                <c:pt idx="28197">
                  <c:v>619.13107137011548</c:v>
                </c:pt>
                <c:pt idx="28198">
                  <c:v>600.00710252238912</c:v>
                </c:pt>
                <c:pt idx="28199">
                  <c:v>699.88883200426903</c:v>
                </c:pt>
                <c:pt idx="28200">
                  <c:v>802.82586977979486</c:v>
                </c:pt>
                <c:pt idx="28201">
                  <c:v>692.46108824072394</c:v>
                </c:pt>
                <c:pt idx="28202">
                  <c:v>495.48819315662558</c:v>
                </c:pt>
                <c:pt idx="28203">
                  <c:v>484.46506802994998</c:v>
                </c:pt>
                <c:pt idx="28204">
                  <c:v>674.16372215476463</c:v>
                </c:pt>
                <c:pt idx="28205">
                  <c:v>889.02322872694822</c:v>
                </c:pt>
                <c:pt idx="28206">
                  <c:v>953.41423983363495</c:v>
                </c:pt>
                <c:pt idx="28207">
                  <c:v>972.35981727650301</c:v>
                </c:pt>
                <c:pt idx="28208">
                  <c:v>881.50590709921596</c:v>
                </c:pt>
                <c:pt idx="28209">
                  <c:v>692.82542322782945</c:v>
                </c:pt>
                <c:pt idx="28210">
                  <c:v>651.62855950496237</c:v>
                </c:pt>
                <c:pt idx="28211">
                  <c:v>670.73258108251616</c:v>
                </c:pt>
                <c:pt idx="28212">
                  <c:v>665.62109420556897</c:v>
                </c:pt>
                <c:pt idx="28213">
                  <c:v>721.89308223221565</c:v>
                </c:pt>
                <c:pt idx="28214">
                  <c:v>747.07658711772399</c:v>
                </c:pt>
                <c:pt idx="28215">
                  <c:v>682.98169260475947</c:v>
                </c:pt>
                <c:pt idx="28216">
                  <c:v>622.45990972484537</c:v>
                </c:pt>
                <c:pt idx="28217">
                  <c:v>540.62302087475246</c:v>
                </c:pt>
                <c:pt idx="28218">
                  <c:v>503.90728801981794</c:v>
                </c:pt>
                <c:pt idx="28219">
                  <c:v>590.79517828947291</c:v>
                </c:pt>
                <c:pt idx="28220">
                  <c:v>783.18896274326448</c:v>
                </c:pt>
                <c:pt idx="28221">
                  <c:v>748.12448738030548</c:v>
                </c:pt>
                <c:pt idx="28222">
                  <c:v>576.12020294815591</c:v>
                </c:pt>
                <c:pt idx="28223">
                  <c:v>483.38514784670298</c:v>
                </c:pt>
                <c:pt idx="28224">
                  <c:v>560.58327796544859</c:v>
                </c:pt>
                <c:pt idx="28225">
                  <c:v>525.24927120117297</c:v>
                </c:pt>
                <c:pt idx="28226">
                  <c:v>591.15877000331136</c:v>
                </c:pt>
                <c:pt idx="28227">
                  <c:v>553.22573834542698</c:v>
                </c:pt>
                <c:pt idx="28228">
                  <c:v>631.549459705868</c:v>
                </c:pt>
                <c:pt idx="28229">
                  <c:v>644.49013363386894</c:v>
                </c:pt>
                <c:pt idx="28230">
                  <c:v>580.59156254889444</c:v>
                </c:pt>
                <c:pt idx="28231">
                  <c:v>517.07349242950045</c:v>
                </c:pt>
                <c:pt idx="28232">
                  <c:v>522.55791461392994</c:v>
                </c:pt>
                <c:pt idx="28233">
                  <c:v>598.73375701826706</c:v>
                </c:pt>
                <c:pt idx="28234">
                  <c:v>768.77294442591733</c:v>
                </c:pt>
                <c:pt idx="28235">
                  <c:v>852.52988461253005</c:v>
                </c:pt>
                <c:pt idx="28236">
                  <c:v>840.7451414288746</c:v>
                </c:pt>
                <c:pt idx="28237">
                  <c:v>649.44862091946106</c:v>
                </c:pt>
                <c:pt idx="28238">
                  <c:v>597.89530175732307</c:v>
                </c:pt>
                <c:pt idx="28239">
                  <c:v>644.38815578390802</c:v>
                </c:pt>
                <c:pt idx="28240">
                  <c:v>616.32395103124645</c:v>
                </c:pt>
                <c:pt idx="28241">
                  <c:v>572.58733106631655</c:v>
                </c:pt>
                <c:pt idx="28242">
                  <c:v>586.883885269909</c:v>
                </c:pt>
                <c:pt idx="28243">
                  <c:v>670.70617905885751</c:v>
                </c:pt>
                <c:pt idx="28244">
                  <c:v>627.16777444647846</c:v>
                </c:pt>
                <c:pt idx="28245">
                  <c:v>574.48252611631392</c:v>
                </c:pt>
                <c:pt idx="28246">
                  <c:v>543.23839810810694</c:v>
                </c:pt>
                <c:pt idx="28247">
                  <c:v>484.71949548392593</c:v>
                </c:pt>
                <c:pt idx="28248">
                  <c:v>453.59439995571</c:v>
                </c:pt>
                <c:pt idx="28249">
                  <c:v>481.88120386372896</c:v>
                </c:pt>
                <c:pt idx="28250">
                  <c:v>469.97501888478502</c:v>
                </c:pt>
                <c:pt idx="28251">
                  <c:v>448.72667246685307</c:v>
                </c:pt>
                <c:pt idx="28252">
                  <c:v>445.31994798323893</c:v>
                </c:pt>
                <c:pt idx="28253">
                  <c:v>473.47284566058408</c:v>
                </c:pt>
                <c:pt idx="28254">
                  <c:v>451.04825745389792</c:v>
                </c:pt>
                <c:pt idx="28255">
                  <c:v>539.94933494261682</c:v>
                </c:pt>
                <c:pt idx="28256">
                  <c:v>619.49019811220296</c:v>
                </c:pt>
                <c:pt idx="28257">
                  <c:v>715.09625097148398</c:v>
                </c:pt>
                <c:pt idx="28258">
                  <c:v>602.39767869128013</c:v>
                </c:pt>
                <c:pt idx="28259">
                  <c:v>614.38868268181943</c:v>
                </c:pt>
                <c:pt idx="28260">
                  <c:v>558.73889434332239</c:v>
                </c:pt>
                <c:pt idx="28261">
                  <c:v>508.76156226197907</c:v>
                </c:pt>
                <c:pt idx="28262">
                  <c:v>505.76632606521787</c:v>
                </c:pt>
                <c:pt idx="28263">
                  <c:v>482.23165054620006</c:v>
                </c:pt>
                <c:pt idx="28264">
                  <c:v>439.56409770533503</c:v>
                </c:pt>
                <c:pt idx="28265">
                  <c:v>424.71928323491346</c:v>
                </c:pt>
                <c:pt idx="28266">
                  <c:v>474.17708458490705</c:v>
                </c:pt>
                <c:pt idx="28267">
                  <c:v>526.84140755733904</c:v>
                </c:pt>
                <c:pt idx="28268">
                  <c:v>514.15069817669257</c:v>
                </c:pt>
                <c:pt idx="28269">
                  <c:v>533.8157134116351</c:v>
                </c:pt>
                <c:pt idx="28270">
                  <c:v>542.75975965750081</c:v>
                </c:pt>
                <c:pt idx="28271">
                  <c:v>625.11710346986138</c:v>
                </c:pt>
                <c:pt idx="28272">
                  <c:v>448.59909299913198</c:v>
                </c:pt>
                <c:pt idx="28273">
                  <c:v>386.85602573236912</c:v>
                </c:pt>
                <c:pt idx="28274">
                  <c:v>448.881762886079</c:v>
                </c:pt>
                <c:pt idx="28275">
                  <c:v>435.75023316069417</c:v>
                </c:pt>
                <c:pt idx="28276">
                  <c:v>412.17509745127398</c:v>
                </c:pt>
                <c:pt idx="28277">
                  <c:v>375.89386793737805</c:v>
                </c:pt>
                <c:pt idx="28278">
                  <c:v>298.60770788033403</c:v>
                </c:pt>
                <c:pt idx="28279">
                  <c:v>368.05416083201794</c:v>
                </c:pt>
                <c:pt idx="28280">
                  <c:v>458.20610770531067</c:v>
                </c:pt>
                <c:pt idx="28281">
                  <c:v>507.73264451718495</c:v>
                </c:pt>
                <c:pt idx="28282">
                  <c:v>429.021130033124</c:v>
                </c:pt>
                <c:pt idx="28283">
                  <c:v>390.80970322292643</c:v>
                </c:pt>
                <c:pt idx="28284">
                  <c:v>382.40849397890656</c:v>
                </c:pt>
                <c:pt idx="28285">
                  <c:v>521.42834537758097</c:v>
                </c:pt>
                <c:pt idx="28286">
                  <c:v>542.93193865080252</c:v>
                </c:pt>
                <c:pt idx="28287">
                  <c:v>493.57382501117945</c:v>
                </c:pt>
                <c:pt idx="28288">
                  <c:v>542.53131296949255</c:v>
                </c:pt>
                <c:pt idx="28289">
                  <c:v>501.77487125850291</c:v>
                </c:pt>
                <c:pt idx="28290">
                  <c:v>505.63386534275094</c:v>
                </c:pt>
                <c:pt idx="28291">
                  <c:v>444.59780224798033</c:v>
                </c:pt>
                <c:pt idx="28292">
                  <c:v>376.63358832847848</c:v>
                </c:pt>
                <c:pt idx="28293">
                  <c:v>430.54352615700134</c:v>
                </c:pt>
                <c:pt idx="28294">
                  <c:v>484.07793967800455</c:v>
                </c:pt>
                <c:pt idx="28295">
                  <c:v>466.94398563492086</c:v>
                </c:pt>
                <c:pt idx="28296">
                  <c:v>498.10996889677079</c:v>
                </c:pt>
                <c:pt idx="28297">
                  <c:v>589.6302447558304</c:v>
                </c:pt>
                <c:pt idx="28298">
                  <c:v>618.24179496088448</c:v>
                </c:pt>
                <c:pt idx="28299">
                  <c:v>582.46648541027798</c:v>
                </c:pt>
                <c:pt idx="28300">
                  <c:v>529.40922089451601</c:v>
                </c:pt>
                <c:pt idx="28301">
                  <c:v>494.752273442709</c:v>
                </c:pt>
                <c:pt idx="28302">
                  <c:v>554.26815779084711</c:v>
                </c:pt>
                <c:pt idx="28303">
                  <c:v>551.01564348180295</c:v>
                </c:pt>
                <c:pt idx="28304">
                  <c:v>631.51809530107005</c:v>
                </c:pt>
                <c:pt idx="28305">
                  <c:v>548.97828821499593</c:v>
                </c:pt>
                <c:pt idx="28306">
                  <c:v>575.32800840778657</c:v>
                </c:pt>
                <c:pt idx="28307">
                  <c:v>640.13085384188253</c:v>
                </c:pt>
                <c:pt idx="28308">
                  <c:v>592.4078098072124</c:v>
                </c:pt>
                <c:pt idx="28309">
                  <c:v>508.89534726521936</c:v>
                </c:pt>
                <c:pt idx="28310">
                  <c:v>555.01168846441601</c:v>
                </c:pt>
                <c:pt idx="28311">
                  <c:v>636.14646677908092</c:v>
                </c:pt>
                <c:pt idx="28312">
                  <c:v>588.41942350845306</c:v>
                </c:pt>
                <c:pt idx="28313">
                  <c:v>629.60699880516563</c:v>
                </c:pt>
                <c:pt idx="28314">
                  <c:v>599.42931571559643</c:v>
                </c:pt>
                <c:pt idx="28315">
                  <c:v>452.17333350075648</c:v>
                </c:pt>
                <c:pt idx="28316">
                  <c:v>408.0930627030715</c:v>
                </c:pt>
                <c:pt idx="28317">
                  <c:v>411.43918262055695</c:v>
                </c:pt>
                <c:pt idx="28318">
                  <c:v>374.42343426664434</c:v>
                </c:pt>
                <c:pt idx="28319">
                  <c:v>422.41722405638001</c:v>
                </c:pt>
                <c:pt idx="28320">
                  <c:v>374.09369470663563</c:v>
                </c:pt>
                <c:pt idx="28321">
                  <c:v>453.30495012993026</c:v>
                </c:pt>
                <c:pt idx="28322">
                  <c:v>554.93855614559595</c:v>
                </c:pt>
                <c:pt idx="28323">
                  <c:v>488.10415745751959</c:v>
                </c:pt>
                <c:pt idx="28324">
                  <c:v>416.09690243825008</c:v>
                </c:pt>
                <c:pt idx="28325">
                  <c:v>481.23106310602691</c:v>
                </c:pt>
                <c:pt idx="28326">
                  <c:v>450.32258187964152</c:v>
                </c:pt>
                <c:pt idx="28327">
                  <c:v>430.85230948370088</c:v>
                </c:pt>
                <c:pt idx="28328">
                  <c:v>399.21815116065596</c:v>
                </c:pt>
                <c:pt idx="28329">
                  <c:v>415.63029146467653</c:v>
                </c:pt>
                <c:pt idx="28330">
                  <c:v>446.18732045132299</c:v>
                </c:pt>
                <c:pt idx="28331">
                  <c:v>484.34662598242704</c:v>
                </c:pt>
                <c:pt idx="28332">
                  <c:v>521.1831790268991</c:v>
                </c:pt>
                <c:pt idx="28333">
                  <c:v>575.8994433728509</c:v>
                </c:pt>
                <c:pt idx="28334">
                  <c:v>605.34866604923729</c:v>
                </c:pt>
                <c:pt idx="28335">
                  <c:v>585.34015231574892</c:v>
                </c:pt>
                <c:pt idx="28336">
                  <c:v>434.28491671096253</c:v>
                </c:pt>
                <c:pt idx="28337">
                  <c:v>454.19698145183474</c:v>
                </c:pt>
                <c:pt idx="28338">
                  <c:v>561.470478646733</c:v>
                </c:pt>
                <c:pt idx="28339">
                  <c:v>558.91942925217052</c:v>
                </c:pt>
                <c:pt idx="28340">
                  <c:v>440.00524501445096</c:v>
                </c:pt>
                <c:pt idx="28341">
                  <c:v>428.26141894483146</c:v>
                </c:pt>
                <c:pt idx="28342">
                  <c:v>419.86174538457681</c:v>
                </c:pt>
                <c:pt idx="28343">
                  <c:v>402.7666678579431</c:v>
                </c:pt>
                <c:pt idx="28344">
                  <c:v>453.50674626141898</c:v>
                </c:pt>
                <c:pt idx="28345">
                  <c:v>494.86601338019199</c:v>
                </c:pt>
                <c:pt idx="28346">
                  <c:v>475.18916674499286</c:v>
                </c:pt>
                <c:pt idx="28347">
                  <c:v>505.93323966837454</c:v>
                </c:pt>
                <c:pt idx="28348">
                  <c:v>489.18035748342544</c:v>
                </c:pt>
                <c:pt idx="28349">
                  <c:v>387.82914013241862</c:v>
                </c:pt>
                <c:pt idx="28350">
                  <c:v>344.50015238337778</c:v>
                </c:pt>
                <c:pt idx="28351">
                  <c:v>363.377658405425</c:v>
                </c:pt>
                <c:pt idx="28352">
                  <c:v>407.09966923526503</c:v>
                </c:pt>
                <c:pt idx="28353">
                  <c:v>400.03135158307356</c:v>
                </c:pt>
                <c:pt idx="28354">
                  <c:v>429.6589909131115</c:v>
                </c:pt>
                <c:pt idx="28355">
                  <c:v>403.24008134703752</c:v>
                </c:pt>
                <c:pt idx="28356">
                  <c:v>429.77882529284199</c:v>
                </c:pt>
                <c:pt idx="28357">
                  <c:v>420.10492733615604</c:v>
                </c:pt>
                <c:pt idx="28358">
                  <c:v>434.67930917459341</c:v>
                </c:pt>
                <c:pt idx="28359">
                  <c:v>459.29239493196854</c:v>
                </c:pt>
                <c:pt idx="28360">
                  <c:v>430.43457197187507</c:v>
                </c:pt>
                <c:pt idx="28361">
                  <c:v>375.72802772332136</c:v>
                </c:pt>
                <c:pt idx="28362">
                  <c:v>387.53209265805538</c:v>
                </c:pt>
                <c:pt idx="28363">
                  <c:v>274.78695172091216</c:v>
                </c:pt>
                <c:pt idx="28364">
                  <c:v>325.51841490492063</c:v>
                </c:pt>
                <c:pt idx="28365">
                  <c:v>493.19024817513912</c:v>
                </c:pt>
                <c:pt idx="28366">
                  <c:v>459.96877557032241</c:v>
                </c:pt>
                <c:pt idx="28367">
                  <c:v>411.70134274008552</c:v>
                </c:pt>
                <c:pt idx="28368">
                  <c:v>387.11893160803447</c:v>
                </c:pt>
                <c:pt idx="28369">
                  <c:v>429.42462221936319</c:v>
                </c:pt>
                <c:pt idx="28370">
                  <c:v>511.14704471981878</c:v>
                </c:pt>
                <c:pt idx="28371">
                  <c:v>363.26875697274187</c:v>
                </c:pt>
                <c:pt idx="28372">
                  <c:v>422.01551728023622</c:v>
                </c:pt>
                <c:pt idx="28373">
                  <c:v>346.96357721590044</c:v>
                </c:pt>
                <c:pt idx="28374">
                  <c:v>460.46056872005147</c:v>
                </c:pt>
                <c:pt idx="28375">
                  <c:v>491.90004619002559</c:v>
                </c:pt>
                <c:pt idx="28376">
                  <c:v>524.8752997018521</c:v>
                </c:pt>
                <c:pt idx="28377">
                  <c:v>448.35706497659351</c:v>
                </c:pt>
                <c:pt idx="28378">
                  <c:v>425.82170824818752</c:v>
                </c:pt>
                <c:pt idx="28379">
                  <c:v>408.95384523244354</c:v>
                </c:pt>
                <c:pt idx="28380">
                  <c:v>412.40532652376351</c:v>
                </c:pt>
                <c:pt idx="28381">
                  <c:v>478.82063205493051</c:v>
                </c:pt>
                <c:pt idx="28382">
                  <c:v>557.51638996212864</c:v>
                </c:pt>
                <c:pt idx="28383">
                  <c:v>644.26784526822053</c:v>
                </c:pt>
                <c:pt idx="28384">
                  <c:v>686.1535070806475</c:v>
                </c:pt>
                <c:pt idx="28385">
                  <c:v>627.44704138969291</c:v>
                </c:pt>
                <c:pt idx="28386">
                  <c:v>585.22485284535799</c:v>
                </c:pt>
                <c:pt idx="28387">
                  <c:v>590.97394491222599</c:v>
                </c:pt>
                <c:pt idx="28388">
                  <c:v>735.35560164664491</c:v>
                </c:pt>
                <c:pt idx="28389">
                  <c:v>783.50470921991962</c:v>
                </c:pt>
                <c:pt idx="28390">
                  <c:v>736.38915032892294</c:v>
                </c:pt>
                <c:pt idx="28391">
                  <c:v>592.91109027283505</c:v>
                </c:pt>
                <c:pt idx="28392">
                  <c:v>491.77067743636445</c:v>
                </c:pt>
                <c:pt idx="28393">
                  <c:v>535.70472167070261</c:v>
                </c:pt>
                <c:pt idx="28394">
                  <c:v>546.72514454253007</c:v>
                </c:pt>
                <c:pt idx="28395">
                  <c:v>598.24961648421095</c:v>
                </c:pt>
                <c:pt idx="28396">
                  <c:v>606.93716592830265</c:v>
                </c:pt>
                <c:pt idx="28397">
                  <c:v>589.68638960027397</c:v>
                </c:pt>
                <c:pt idx="28398">
                  <c:v>596.68233355989662</c:v>
                </c:pt>
                <c:pt idx="28399">
                  <c:v>511.24989627360748</c:v>
                </c:pt>
                <c:pt idx="28400">
                  <c:v>528.77640171937651</c:v>
                </c:pt>
                <c:pt idx="28401">
                  <c:v>509.80959018837103</c:v>
                </c:pt>
                <c:pt idx="28402">
                  <c:v>568.31061283711051</c:v>
                </c:pt>
                <c:pt idx="28403">
                  <c:v>448.34825407712958</c:v>
                </c:pt>
                <c:pt idx="28404">
                  <c:v>397.0100574688754</c:v>
                </c:pt>
                <c:pt idx="28405">
                  <c:v>510.19356747864401</c:v>
                </c:pt>
                <c:pt idx="28406">
                  <c:v>486.66937111308806</c:v>
                </c:pt>
                <c:pt idx="28407">
                  <c:v>470.01644064843651</c:v>
                </c:pt>
                <c:pt idx="28408">
                  <c:v>527.29133656894896</c:v>
                </c:pt>
                <c:pt idx="28409">
                  <c:v>505.49848809037951</c:v>
                </c:pt>
                <c:pt idx="28410">
                  <c:v>536.52352287327801</c:v>
                </c:pt>
                <c:pt idx="28411">
                  <c:v>563.14875607392901</c:v>
                </c:pt>
                <c:pt idx="28412">
                  <c:v>626.13381093086048</c:v>
                </c:pt>
                <c:pt idx="28413">
                  <c:v>570.95972738995806</c:v>
                </c:pt>
                <c:pt idx="28414">
                  <c:v>461.52815916440807</c:v>
                </c:pt>
                <c:pt idx="28415">
                  <c:v>410.415552011557</c:v>
                </c:pt>
                <c:pt idx="28416">
                  <c:v>522.32292986843947</c:v>
                </c:pt>
                <c:pt idx="28417">
                  <c:v>515.68380140927275</c:v>
                </c:pt>
                <c:pt idx="28418">
                  <c:v>566.90927597897746</c:v>
                </c:pt>
                <c:pt idx="28419">
                  <c:v>569.94951378774454</c:v>
                </c:pt>
                <c:pt idx="28420">
                  <c:v>688.6812445449184</c:v>
                </c:pt>
                <c:pt idx="28421">
                  <c:v>759.88231461793202</c:v>
                </c:pt>
                <c:pt idx="28422">
                  <c:v>925.83137117010847</c:v>
                </c:pt>
                <c:pt idx="28423">
                  <c:v>947.90910786487348</c:v>
                </c:pt>
                <c:pt idx="28424">
                  <c:v>1173.8401839473581</c:v>
                </c:pt>
                <c:pt idx="28425">
                  <c:v>1232.0005608004451</c:v>
                </c:pt>
                <c:pt idx="28426">
                  <c:v>1361.2656970130579</c:v>
                </c:pt>
                <c:pt idx="28427">
                  <c:v>1651.4580349805849</c:v>
                </c:pt>
                <c:pt idx="28428">
                  <c:v>1576.1028217331188</c:v>
                </c:pt>
                <c:pt idx="28429">
                  <c:v>1432.5778259917261</c:v>
                </c:pt>
                <c:pt idx="28430">
                  <c:v>1241.7050191850124</c:v>
                </c:pt>
                <c:pt idx="28431">
                  <c:v>998.73075101103382</c:v>
                </c:pt>
                <c:pt idx="28432">
                  <c:v>855.61964268540009</c:v>
                </c:pt>
                <c:pt idx="28433">
                  <c:v>801.66600739970033</c:v>
                </c:pt>
                <c:pt idx="28434">
                  <c:v>769.68886788895429</c:v>
                </c:pt>
                <c:pt idx="28435">
                  <c:v>678.29887708870251</c:v>
                </c:pt>
                <c:pt idx="28436">
                  <c:v>677.51295920373138</c:v>
                </c:pt>
                <c:pt idx="28437">
                  <c:v>715.56533001802893</c:v>
                </c:pt>
                <c:pt idx="28438">
                  <c:v>696.47595214043861</c:v>
                </c:pt>
                <c:pt idx="28439">
                  <c:v>761.80305823377296</c:v>
                </c:pt>
                <c:pt idx="28440">
                  <c:v>969.2456512401601</c:v>
                </c:pt>
                <c:pt idx="28441">
                  <c:v>839.78317410006889</c:v>
                </c:pt>
                <c:pt idx="28442">
                  <c:v>704.89496112615143</c:v>
                </c:pt>
                <c:pt idx="28443">
                  <c:v>704.76156382485283</c:v>
                </c:pt>
                <c:pt idx="28444">
                  <c:v>756.20879403165759</c:v>
                </c:pt>
                <c:pt idx="28445">
                  <c:v>736.03433089484861</c:v>
                </c:pt>
                <c:pt idx="28446">
                  <c:v>702.61676440840597</c:v>
                </c:pt>
                <c:pt idx="28447">
                  <c:v>702.24142428365599</c:v>
                </c:pt>
                <c:pt idx="28448">
                  <c:v>719.33537367859401</c:v>
                </c:pt>
                <c:pt idx="28449">
                  <c:v>679.10553334439442</c:v>
                </c:pt>
                <c:pt idx="28450">
                  <c:v>538.95292751931902</c:v>
                </c:pt>
                <c:pt idx="28451">
                  <c:v>456.97393931407152</c:v>
                </c:pt>
                <c:pt idx="28452">
                  <c:v>476.31084796579688</c:v>
                </c:pt>
                <c:pt idx="28453">
                  <c:v>409.82313254678104</c:v>
                </c:pt>
                <c:pt idx="28454">
                  <c:v>397.0124089958789</c:v>
                </c:pt>
                <c:pt idx="28455">
                  <c:v>389.95223032097357</c:v>
                </c:pt>
                <c:pt idx="28456">
                  <c:v>423.2724320488075</c:v>
                </c:pt>
                <c:pt idx="28457">
                  <c:v>522.08889990363502</c:v>
                </c:pt>
                <c:pt idx="28458">
                  <c:v>443.43777691034455</c:v>
                </c:pt>
                <c:pt idx="28459">
                  <c:v>461.15724073836543</c:v>
                </c:pt>
                <c:pt idx="28460">
                  <c:v>461.92203669162598</c:v>
                </c:pt>
                <c:pt idx="28461">
                  <c:v>481.42949177896298</c:v>
                </c:pt>
                <c:pt idx="28462">
                  <c:v>568.75304610322257</c:v>
                </c:pt>
                <c:pt idx="28463">
                  <c:v>585.20953583515916</c:v>
                </c:pt>
                <c:pt idx="28464">
                  <c:v>560.93346659370002</c:v>
                </c:pt>
                <c:pt idx="28465">
                  <c:v>509.52689712086237</c:v>
                </c:pt>
                <c:pt idx="28466">
                  <c:v>530.14461175215945</c:v>
                </c:pt>
                <c:pt idx="28467">
                  <c:v>549.64643860613398</c:v>
                </c:pt>
                <c:pt idx="28468">
                  <c:v>578.52376310291686</c:v>
                </c:pt>
                <c:pt idx="28469">
                  <c:v>532.1326488194851</c:v>
                </c:pt>
                <c:pt idx="28470">
                  <c:v>516.76911040019309</c:v>
                </c:pt>
                <c:pt idx="28471">
                  <c:v>428.2438798991405</c:v>
                </c:pt>
                <c:pt idx="28472">
                  <c:v>504.79739817020499</c:v>
                </c:pt>
                <c:pt idx="28473">
                  <c:v>533.00254108154604</c:v>
                </c:pt>
                <c:pt idx="28474">
                  <c:v>536.8911752698549</c:v>
                </c:pt>
                <c:pt idx="28475">
                  <c:v>480.90622167079545</c:v>
                </c:pt>
                <c:pt idx="28476">
                  <c:v>543.09561631678912</c:v>
                </c:pt>
                <c:pt idx="28477">
                  <c:v>655.5337763475045</c:v>
                </c:pt>
                <c:pt idx="28478">
                  <c:v>726.8472792047894</c:v>
                </c:pt>
                <c:pt idx="28479">
                  <c:v>837.22018011248349</c:v>
                </c:pt>
                <c:pt idx="28480">
                  <c:v>741.64740938928799</c:v>
                </c:pt>
                <c:pt idx="28481">
                  <c:v>740.70319631539041</c:v>
                </c:pt>
                <c:pt idx="28482">
                  <c:v>673.91880663504458</c:v>
                </c:pt>
                <c:pt idx="28483">
                  <c:v>610.48634425381852</c:v>
                </c:pt>
                <c:pt idx="28484">
                  <c:v>524.05909010046594</c:v>
                </c:pt>
                <c:pt idx="28485">
                  <c:v>543.06329085826542</c:v>
                </c:pt>
                <c:pt idx="28486">
                  <c:v>587.69053810857099</c:v>
                </c:pt>
                <c:pt idx="28487">
                  <c:v>656.31009043646861</c:v>
                </c:pt>
                <c:pt idx="28488">
                  <c:v>719.383306144279</c:v>
                </c:pt>
                <c:pt idx="28489">
                  <c:v>1018.0454682856407</c:v>
                </c:pt>
                <c:pt idx="28490">
                  <c:v>939.03598334733056</c:v>
                </c:pt>
                <c:pt idx="28491">
                  <c:v>734.68136340898866</c:v>
                </c:pt>
                <c:pt idx="28492">
                  <c:v>708.91390149450967</c:v>
                </c:pt>
                <c:pt idx="28493">
                  <c:v>534.61614554388404</c:v>
                </c:pt>
                <c:pt idx="28494">
                  <c:v>555.98931812987098</c:v>
                </c:pt>
                <c:pt idx="28495">
                  <c:v>636.85085401001811</c:v>
                </c:pt>
                <c:pt idx="28496">
                  <c:v>727.63990439567249</c:v>
                </c:pt>
                <c:pt idx="28497">
                  <c:v>828.16356520756051</c:v>
                </c:pt>
                <c:pt idx="28498">
                  <c:v>812.10311367145835</c:v>
                </c:pt>
                <c:pt idx="28499">
                  <c:v>765.966502932553</c:v>
                </c:pt>
                <c:pt idx="28500">
                  <c:v>769.42653346551651</c:v>
                </c:pt>
                <c:pt idx="28501">
                  <c:v>736.07146404463208</c:v>
                </c:pt>
                <c:pt idx="28502">
                  <c:v>781.33038397584346</c:v>
                </c:pt>
                <c:pt idx="28503">
                  <c:v>662.29791352084487</c:v>
                </c:pt>
                <c:pt idx="28504">
                  <c:v>753.27550058022655</c:v>
                </c:pt>
                <c:pt idx="28505">
                  <c:v>717.9883659786484</c:v>
                </c:pt>
                <c:pt idx="28506">
                  <c:v>822.78349748065045</c:v>
                </c:pt>
                <c:pt idx="28507">
                  <c:v>942.17780277982911</c:v>
                </c:pt>
                <c:pt idx="28508">
                  <c:v>1143.731030617093</c:v>
                </c:pt>
                <c:pt idx="28509">
                  <c:v>1035.7289643727374</c:v>
                </c:pt>
                <c:pt idx="28510">
                  <c:v>941.3274891554978</c:v>
                </c:pt>
                <c:pt idx="28511">
                  <c:v>834.33295454468839</c:v>
                </c:pt>
                <c:pt idx="28512">
                  <c:v>719.06068953360443</c:v>
                </c:pt>
                <c:pt idx="28513">
                  <c:v>866.66486616744135</c:v>
                </c:pt>
                <c:pt idx="28514">
                  <c:v>943.11099195185398</c:v>
                </c:pt>
                <c:pt idx="28515">
                  <c:v>829.00837373934849</c:v>
                </c:pt>
                <c:pt idx="28516">
                  <c:v>713.82400759550717</c:v>
                </c:pt>
                <c:pt idx="28517">
                  <c:v>724.02537586298263</c:v>
                </c:pt>
                <c:pt idx="28518">
                  <c:v>743.99476584952413</c:v>
                </c:pt>
                <c:pt idx="28519">
                  <c:v>663.30117373413646</c:v>
                </c:pt>
                <c:pt idx="28520">
                  <c:v>639.28626863476404</c:v>
                </c:pt>
                <c:pt idx="28521">
                  <c:v>705.36907778791442</c:v>
                </c:pt>
                <c:pt idx="28522">
                  <c:v>729.37024984027005</c:v>
                </c:pt>
                <c:pt idx="28523">
                  <c:v>694.02632040740048</c:v>
                </c:pt>
                <c:pt idx="28524">
                  <c:v>642.62067711233158</c:v>
                </c:pt>
                <c:pt idx="28525">
                  <c:v>688.77459258919112</c:v>
                </c:pt>
                <c:pt idx="28526">
                  <c:v>736.36927630713433</c:v>
                </c:pt>
                <c:pt idx="28527">
                  <c:v>773.47965068121005</c:v>
                </c:pt>
                <c:pt idx="28528">
                  <c:v>770.31753670924604</c:v>
                </c:pt>
                <c:pt idx="28529">
                  <c:v>588.82462992731439</c:v>
                </c:pt>
                <c:pt idx="28530">
                  <c:v>555.1088245933895</c:v>
                </c:pt>
                <c:pt idx="28531">
                  <c:v>776.76743476573211</c:v>
                </c:pt>
                <c:pt idx="28532">
                  <c:v>811.81084320066407</c:v>
                </c:pt>
                <c:pt idx="28533">
                  <c:v>727.65386954604594</c:v>
                </c:pt>
                <c:pt idx="28534">
                  <c:v>707.03828162369746</c:v>
                </c:pt>
                <c:pt idx="28535">
                  <c:v>694.22214928647202</c:v>
                </c:pt>
                <c:pt idx="28536">
                  <c:v>776.21119000753697</c:v>
                </c:pt>
                <c:pt idx="28537">
                  <c:v>768.78984180552663</c:v>
                </c:pt>
                <c:pt idx="28538">
                  <c:v>787.22468439603892</c:v>
                </c:pt>
                <c:pt idx="28539">
                  <c:v>959.63689376761272</c:v>
                </c:pt>
                <c:pt idx="28540">
                  <c:v>1099.2818471230471</c:v>
                </c:pt>
                <c:pt idx="28541">
                  <c:v>1083.1395351419785</c:v>
                </c:pt>
                <c:pt idx="28542">
                  <c:v>980.60589962126801</c:v>
                </c:pt>
                <c:pt idx="28543">
                  <c:v>989.14785567193849</c:v>
                </c:pt>
                <c:pt idx="28544">
                  <c:v>1289.1793318269165</c:v>
                </c:pt>
                <c:pt idx="28545">
                  <c:v>1256.9390498136815</c:v>
                </c:pt>
                <c:pt idx="28546">
                  <c:v>1113.6321474586016</c:v>
                </c:pt>
                <c:pt idx="28547">
                  <c:v>852.69842177377973</c:v>
                </c:pt>
                <c:pt idx="28548">
                  <c:v>674.39602357343915</c:v>
                </c:pt>
                <c:pt idx="28549">
                  <c:v>557.80839421057749</c:v>
                </c:pt>
                <c:pt idx="28550">
                  <c:v>568.29925122077202</c:v>
                </c:pt>
                <c:pt idx="28551">
                  <c:v>550.52613647396856</c:v>
                </c:pt>
                <c:pt idx="28552">
                  <c:v>769.86058138613919</c:v>
                </c:pt>
                <c:pt idx="28553">
                  <c:v>951.40111936050084</c:v>
                </c:pt>
                <c:pt idx="28554">
                  <c:v>762.59160683817367</c:v>
                </c:pt>
                <c:pt idx="28555">
                  <c:v>730.85288182045542</c:v>
                </c:pt>
                <c:pt idx="28556">
                  <c:v>606.25937344236354</c:v>
                </c:pt>
                <c:pt idx="28557">
                  <c:v>530.91735037652347</c:v>
                </c:pt>
                <c:pt idx="28558">
                  <c:v>629.81988142743</c:v>
                </c:pt>
                <c:pt idx="28559">
                  <c:v>721.32577688189599</c:v>
                </c:pt>
                <c:pt idx="28560">
                  <c:v>828.85810002973722</c:v>
                </c:pt>
                <c:pt idx="28561">
                  <c:v>982.52175147239745</c:v>
                </c:pt>
                <c:pt idx="28562">
                  <c:v>748.94717832652054</c:v>
                </c:pt>
                <c:pt idx="28563">
                  <c:v>632.17362539979251</c:v>
                </c:pt>
                <c:pt idx="28564">
                  <c:v>731.73083541470339</c:v>
                </c:pt>
                <c:pt idx="28565">
                  <c:v>776.85759601230211</c:v>
                </c:pt>
                <c:pt idx="28566">
                  <c:v>803.36210588576091</c:v>
                </c:pt>
                <c:pt idx="28567">
                  <c:v>757.91980176428956</c:v>
                </c:pt>
                <c:pt idx="28568">
                  <c:v>638.11559477785499</c:v>
                </c:pt>
                <c:pt idx="28569">
                  <c:v>623.93572871034257</c:v>
                </c:pt>
                <c:pt idx="28570">
                  <c:v>656.11608502570198</c:v>
                </c:pt>
                <c:pt idx="28571">
                  <c:v>712.05014097261812</c:v>
                </c:pt>
                <c:pt idx="28572">
                  <c:v>729.6537622175905</c:v>
                </c:pt>
                <c:pt idx="28573">
                  <c:v>619.91436269224198</c:v>
                </c:pt>
                <c:pt idx="28574">
                  <c:v>689.58214310446601</c:v>
                </c:pt>
                <c:pt idx="28575">
                  <c:v>737.98698864127255</c:v>
                </c:pt>
                <c:pt idx="28576">
                  <c:v>666.94337856191009</c:v>
                </c:pt>
                <c:pt idx="28577">
                  <c:v>786.39331935037364</c:v>
                </c:pt>
                <c:pt idx="28578">
                  <c:v>1003.583066695609</c:v>
                </c:pt>
                <c:pt idx="28579">
                  <c:v>979.2912481152822</c:v>
                </c:pt>
                <c:pt idx="28580">
                  <c:v>828.82933902863056</c:v>
                </c:pt>
                <c:pt idx="28581">
                  <c:v>709.1173740213286</c:v>
                </c:pt>
                <c:pt idx="28582">
                  <c:v>673.03248411723098</c:v>
                </c:pt>
                <c:pt idx="28583">
                  <c:v>670.15796361335049</c:v>
                </c:pt>
                <c:pt idx="28584">
                  <c:v>656.59061230709938</c:v>
                </c:pt>
                <c:pt idx="28585">
                  <c:v>680.10748888155263</c:v>
                </c:pt>
                <c:pt idx="28586">
                  <c:v>701.63542180618208</c:v>
                </c:pt>
                <c:pt idx="28587">
                  <c:v>583.40124336076008</c:v>
                </c:pt>
                <c:pt idx="28588">
                  <c:v>611.81677167753082</c:v>
                </c:pt>
                <c:pt idx="28589">
                  <c:v>691.22725198602006</c:v>
                </c:pt>
                <c:pt idx="28590">
                  <c:v>580.32444292699961</c:v>
                </c:pt>
                <c:pt idx="28591">
                  <c:v>690.79757296793639</c:v>
                </c:pt>
                <c:pt idx="28592">
                  <c:v>666.27382229139346</c:v>
                </c:pt>
                <c:pt idx="28593">
                  <c:v>689.84660693932187</c:v>
                </c:pt>
                <c:pt idx="28594">
                  <c:v>622.60107668765602</c:v>
                </c:pt>
                <c:pt idx="28595">
                  <c:v>621.10743722218149</c:v>
                </c:pt>
                <c:pt idx="28596">
                  <c:v>709.84026309455908</c:v>
                </c:pt>
                <c:pt idx="28597">
                  <c:v>734.98243609830547</c:v>
                </c:pt>
                <c:pt idx="28598">
                  <c:v>916.92338853621095</c:v>
                </c:pt>
                <c:pt idx="28599">
                  <c:v>1157.2601340064928</c:v>
                </c:pt>
                <c:pt idx="28600">
                  <c:v>1363.0358086709425</c:v>
                </c:pt>
                <c:pt idx="28601">
                  <c:v>1467.871967546535</c:v>
                </c:pt>
                <c:pt idx="28602">
                  <c:v>1436.5028834484949</c:v>
                </c:pt>
                <c:pt idx="28603">
                  <c:v>1170.6542511089835</c:v>
                </c:pt>
                <c:pt idx="28604">
                  <c:v>1021.735530667252</c:v>
                </c:pt>
                <c:pt idx="28605">
                  <c:v>947.28230409659955</c:v>
                </c:pt>
                <c:pt idx="28606">
                  <c:v>829.94576651585044</c:v>
                </c:pt>
                <c:pt idx="28607">
                  <c:v>735.66306216809858</c:v>
                </c:pt>
                <c:pt idx="28608">
                  <c:v>697.99705515101664</c:v>
                </c:pt>
                <c:pt idx="28609">
                  <c:v>754.61696597115758</c:v>
                </c:pt>
                <c:pt idx="28610">
                  <c:v>709.46884141991359</c:v>
                </c:pt>
                <c:pt idx="28611">
                  <c:v>784.49266725916755</c:v>
                </c:pt>
                <c:pt idx="28612">
                  <c:v>728.95616698642004</c:v>
                </c:pt>
                <c:pt idx="28613">
                  <c:v>701.81370271850096</c:v>
                </c:pt>
                <c:pt idx="28614">
                  <c:v>736.62400028686102</c:v>
                </c:pt>
                <c:pt idx="28615">
                  <c:v>747.0432094025</c:v>
                </c:pt>
                <c:pt idx="28616">
                  <c:v>779.76452326491813</c:v>
                </c:pt>
                <c:pt idx="28617">
                  <c:v>712.85773238025558</c:v>
                </c:pt>
                <c:pt idx="28618">
                  <c:v>628.554655939545</c:v>
                </c:pt>
                <c:pt idx="28619">
                  <c:v>623.51535669294208</c:v>
                </c:pt>
                <c:pt idx="28620">
                  <c:v>625.98658353142332</c:v>
                </c:pt>
                <c:pt idx="28621">
                  <c:v>891.89647412434101</c:v>
                </c:pt>
                <c:pt idx="28622">
                  <c:v>1038.8923361553659</c:v>
                </c:pt>
                <c:pt idx="28623">
                  <c:v>983.08588790016199</c:v>
                </c:pt>
                <c:pt idx="28624">
                  <c:v>831.57098817167355</c:v>
                </c:pt>
                <c:pt idx="28625">
                  <c:v>887.63078993785655</c:v>
                </c:pt>
                <c:pt idx="28626">
                  <c:v>831.04076301249393</c:v>
                </c:pt>
                <c:pt idx="28627">
                  <c:v>1057.3303778432924</c:v>
                </c:pt>
                <c:pt idx="28628">
                  <c:v>1076.6955646439235</c:v>
                </c:pt>
                <c:pt idx="28629">
                  <c:v>960.93005260951099</c:v>
                </c:pt>
                <c:pt idx="28630">
                  <c:v>975.93270657438552</c:v>
                </c:pt>
                <c:pt idx="28631">
                  <c:v>893.24614485155291</c:v>
                </c:pt>
                <c:pt idx="28632">
                  <c:v>667.24282946681706</c:v>
                </c:pt>
                <c:pt idx="28633">
                  <c:v>735.89886528970715</c:v>
                </c:pt>
                <c:pt idx="28634">
                  <c:v>764.53621602432406</c:v>
                </c:pt>
                <c:pt idx="28635">
                  <c:v>734.33769928391155</c:v>
                </c:pt>
                <c:pt idx="28636">
                  <c:v>569.80862807935353</c:v>
                </c:pt>
                <c:pt idx="28637">
                  <c:v>608.58054518184201</c:v>
                </c:pt>
                <c:pt idx="28638">
                  <c:v>542.21117721353096</c:v>
                </c:pt>
                <c:pt idx="28639">
                  <c:v>492.69476769139902</c:v>
                </c:pt>
                <c:pt idx="28640">
                  <c:v>500.46994965916303</c:v>
                </c:pt>
                <c:pt idx="28641">
                  <c:v>528.25631693650041</c:v>
                </c:pt>
                <c:pt idx="28642">
                  <c:v>608.97534048573107</c:v>
                </c:pt>
                <c:pt idx="28643">
                  <c:v>633.97420148686047</c:v>
                </c:pt>
                <c:pt idx="28644">
                  <c:v>680.47166109232512</c:v>
                </c:pt>
                <c:pt idx="28645">
                  <c:v>664.98619733777866</c:v>
                </c:pt>
                <c:pt idx="28646">
                  <c:v>709.67606966959954</c:v>
                </c:pt>
                <c:pt idx="28647">
                  <c:v>643.53711312261362</c:v>
                </c:pt>
                <c:pt idx="28648">
                  <c:v>708.80983312686453</c:v>
                </c:pt>
                <c:pt idx="28649">
                  <c:v>741.92064831350353</c:v>
                </c:pt>
                <c:pt idx="28650">
                  <c:v>773.72615286792904</c:v>
                </c:pt>
                <c:pt idx="28651">
                  <c:v>961.67669977318712</c:v>
                </c:pt>
                <c:pt idx="28652">
                  <c:v>1276.2052754821264</c:v>
                </c:pt>
                <c:pt idx="28653">
                  <c:v>1576.9395269066922</c:v>
                </c:pt>
                <c:pt idx="28654">
                  <c:v>1569.1723879201888</c:v>
                </c:pt>
                <c:pt idx="28655">
                  <c:v>1263.0349954464514</c:v>
                </c:pt>
                <c:pt idx="28656">
                  <c:v>907.94997090667277</c:v>
                </c:pt>
                <c:pt idx="28657">
                  <c:v>747.96330750869299</c:v>
                </c:pt>
                <c:pt idx="28658">
                  <c:v>696.96919409087809</c:v>
                </c:pt>
                <c:pt idx="28659">
                  <c:v>688.14357555314541</c:v>
                </c:pt>
                <c:pt idx="28660">
                  <c:v>678.64519380561683</c:v>
                </c:pt>
                <c:pt idx="28661">
                  <c:v>680.65470441574882</c:v>
                </c:pt>
                <c:pt idx="28662">
                  <c:v>674.77908447552795</c:v>
                </c:pt>
                <c:pt idx="28663">
                  <c:v>633.052793761521</c:v>
                </c:pt>
                <c:pt idx="28664">
                  <c:v>634.03280161986856</c:v>
                </c:pt>
                <c:pt idx="28665">
                  <c:v>677.27487684481787</c:v>
                </c:pt>
                <c:pt idx="28666">
                  <c:v>543.11881615048355</c:v>
                </c:pt>
                <c:pt idx="28667">
                  <c:v>557.65018710931656</c:v>
                </c:pt>
                <c:pt idx="28668">
                  <c:v>538.08166263904445</c:v>
                </c:pt>
                <c:pt idx="28669">
                  <c:v>557.88775373870351</c:v>
                </c:pt>
                <c:pt idx="28670">
                  <c:v>657.10505977220214</c:v>
                </c:pt>
                <c:pt idx="28671">
                  <c:v>694.04379694317652</c:v>
                </c:pt>
                <c:pt idx="28672">
                  <c:v>699.0254920980309</c:v>
                </c:pt>
                <c:pt idx="28673">
                  <c:v>721.09327296122547</c:v>
                </c:pt>
                <c:pt idx="28674">
                  <c:v>696.05316813831155</c:v>
                </c:pt>
                <c:pt idx="28675">
                  <c:v>714.58024670762302</c:v>
                </c:pt>
                <c:pt idx="28676">
                  <c:v>704.91434423696842</c:v>
                </c:pt>
                <c:pt idx="28677">
                  <c:v>702.43387258769587</c:v>
                </c:pt>
                <c:pt idx="28678">
                  <c:v>679.18938260258153</c:v>
                </c:pt>
                <c:pt idx="28679">
                  <c:v>711.28007608364328</c:v>
                </c:pt>
                <c:pt idx="28680">
                  <c:v>699.66378410474897</c:v>
                </c:pt>
                <c:pt idx="28681">
                  <c:v>597.70289197702027</c:v>
                </c:pt>
                <c:pt idx="28682">
                  <c:v>664.17777632415198</c:v>
                </c:pt>
                <c:pt idx="28683">
                  <c:v>774.53768615617207</c:v>
                </c:pt>
                <c:pt idx="28684">
                  <c:v>901.87074837907653</c:v>
                </c:pt>
                <c:pt idx="28685">
                  <c:v>858.4957643652624</c:v>
                </c:pt>
                <c:pt idx="28686">
                  <c:v>796.2933678310344</c:v>
                </c:pt>
                <c:pt idx="28687">
                  <c:v>680.40883024976188</c:v>
                </c:pt>
                <c:pt idx="28688">
                  <c:v>691.64675199159103</c:v>
                </c:pt>
                <c:pt idx="28689">
                  <c:v>679.82586890411244</c:v>
                </c:pt>
                <c:pt idx="28690">
                  <c:v>630.65961715739923</c:v>
                </c:pt>
                <c:pt idx="28691">
                  <c:v>705.23158562642607</c:v>
                </c:pt>
                <c:pt idx="28692">
                  <c:v>820.82138761901206</c:v>
                </c:pt>
                <c:pt idx="28693">
                  <c:v>815.42734149626449</c:v>
                </c:pt>
                <c:pt idx="28694">
                  <c:v>857.75051390550539</c:v>
                </c:pt>
                <c:pt idx="28695">
                  <c:v>756.57981394703393</c:v>
                </c:pt>
                <c:pt idx="28696">
                  <c:v>758.53295521200539</c:v>
                </c:pt>
                <c:pt idx="28697">
                  <c:v>760.5620955131792</c:v>
                </c:pt>
                <c:pt idx="28698">
                  <c:v>772.22981471771595</c:v>
                </c:pt>
                <c:pt idx="28699">
                  <c:v>765.12327414934293</c:v>
                </c:pt>
                <c:pt idx="28700">
                  <c:v>837.59661469447713</c:v>
                </c:pt>
                <c:pt idx="28701">
                  <c:v>819.77850142955651</c:v>
                </c:pt>
                <c:pt idx="28702">
                  <c:v>729.6751646994436</c:v>
                </c:pt>
                <c:pt idx="28703">
                  <c:v>659.79958378816093</c:v>
                </c:pt>
                <c:pt idx="28704">
                  <c:v>599.79792492674449</c:v>
                </c:pt>
                <c:pt idx="28705">
                  <c:v>618.64875691490397</c:v>
                </c:pt>
                <c:pt idx="28706">
                  <c:v>638.11096666780952</c:v>
                </c:pt>
                <c:pt idx="28707">
                  <c:v>709.67013828843142</c:v>
                </c:pt>
                <c:pt idx="28708">
                  <c:v>719.4633435252897</c:v>
                </c:pt>
                <c:pt idx="28709">
                  <c:v>713.11840555335459</c:v>
                </c:pt>
                <c:pt idx="28710">
                  <c:v>689.32755486251494</c:v>
                </c:pt>
                <c:pt idx="28711">
                  <c:v>769.02451403047348</c:v>
                </c:pt>
                <c:pt idx="28712">
                  <c:v>864.15518342083146</c:v>
                </c:pt>
                <c:pt idx="28713">
                  <c:v>900.43186282906095</c:v>
                </c:pt>
                <c:pt idx="28714">
                  <c:v>761.99287745057416</c:v>
                </c:pt>
                <c:pt idx="28715">
                  <c:v>923.72389561499892</c:v>
                </c:pt>
                <c:pt idx="28716">
                  <c:v>1315.5326128819925</c:v>
                </c:pt>
                <c:pt idx="28717">
                  <c:v>2089.5844707418892</c:v>
                </c:pt>
                <c:pt idx="28718">
                  <c:v>3556.0808607331955</c:v>
                </c:pt>
                <c:pt idx="28719">
                  <c:v>4560.31745276949</c:v>
                </c:pt>
                <c:pt idx="28720">
                  <c:v>4496.9530645102141</c:v>
                </c:pt>
                <c:pt idx="28721">
                  <c:v>3266.5657914490257</c:v>
                </c:pt>
                <c:pt idx="28722">
                  <c:v>2072.3468696013379</c:v>
                </c:pt>
                <c:pt idx="28723">
                  <c:v>1552.3392372716066</c:v>
                </c:pt>
                <c:pt idx="28724">
                  <c:v>1612.0199080234504</c:v>
                </c:pt>
                <c:pt idx="28725">
                  <c:v>2067.7057579299408</c:v>
                </c:pt>
                <c:pt idx="28726">
                  <c:v>3479.4213765489467</c:v>
                </c:pt>
                <c:pt idx="28727">
                  <c:v>5340.0507046647162</c:v>
                </c:pt>
                <c:pt idx="28728">
                  <c:v>6764.3104175314056</c:v>
                </c:pt>
                <c:pt idx="28729">
                  <c:v>6634.6460711899799</c:v>
                </c:pt>
                <c:pt idx="28730">
                  <c:v>4589.2281443131196</c:v>
                </c:pt>
                <c:pt idx="28731">
                  <c:v>2630.6035244887489</c:v>
                </c:pt>
                <c:pt idx="28732">
                  <c:v>1639.9890182868887</c:v>
                </c:pt>
                <c:pt idx="28733">
                  <c:v>1106.913639917989</c:v>
                </c:pt>
                <c:pt idx="28734">
                  <c:v>943.58267894432026</c:v>
                </c:pt>
                <c:pt idx="28735">
                  <c:v>1038.6827810383334</c:v>
                </c:pt>
                <c:pt idx="28736">
                  <c:v>1157.0632981870181</c:v>
                </c:pt>
                <c:pt idx="28737">
                  <c:v>1236.0976777021492</c:v>
                </c:pt>
                <c:pt idx="28738">
                  <c:v>1651.7325957616031</c:v>
                </c:pt>
                <c:pt idx="28739">
                  <c:v>2372.4852436137144</c:v>
                </c:pt>
                <c:pt idx="28740">
                  <c:v>4135.2620178299858</c:v>
                </c:pt>
                <c:pt idx="28741">
                  <c:v>6795.2274885869356</c:v>
                </c:pt>
                <c:pt idx="28742">
                  <c:v>8596.3648628628671</c:v>
                </c:pt>
                <c:pt idx="28743">
                  <c:v>7338.116402343263</c:v>
                </c:pt>
                <c:pt idx="28744">
                  <c:v>4437.8267464665996</c:v>
                </c:pt>
                <c:pt idx="28745">
                  <c:v>2362.0046913495157</c:v>
                </c:pt>
                <c:pt idx="28746">
                  <c:v>1386.4032670841627</c:v>
                </c:pt>
                <c:pt idx="28747">
                  <c:v>1081.6948053009405</c:v>
                </c:pt>
                <c:pt idx="28748">
                  <c:v>1010.5317589756557</c:v>
                </c:pt>
                <c:pt idx="28749">
                  <c:v>885.35365152716497</c:v>
                </c:pt>
                <c:pt idx="28750">
                  <c:v>928.33233256618746</c:v>
                </c:pt>
                <c:pt idx="28751">
                  <c:v>1186.0470688381899</c:v>
                </c:pt>
                <c:pt idx="28752">
                  <c:v>1471.9989466071697</c:v>
                </c:pt>
                <c:pt idx="28753">
                  <c:v>1846.0070948545883</c:v>
                </c:pt>
                <c:pt idx="28754">
                  <c:v>1634.1764318461187</c:v>
                </c:pt>
                <c:pt idx="28755">
                  <c:v>1057.5576900154242</c:v>
                </c:pt>
                <c:pt idx="28756">
                  <c:v>881.29774257911504</c:v>
                </c:pt>
                <c:pt idx="28757">
                  <c:v>780.87149200682302</c:v>
                </c:pt>
                <c:pt idx="28758">
                  <c:v>749.65805471246563</c:v>
                </c:pt>
                <c:pt idx="28759">
                  <c:v>845.71721546867298</c:v>
                </c:pt>
                <c:pt idx="28760">
                  <c:v>768.28983411147942</c:v>
                </c:pt>
                <c:pt idx="28761">
                  <c:v>602.98515642483846</c:v>
                </c:pt>
                <c:pt idx="28762">
                  <c:v>638.01361065753599</c:v>
                </c:pt>
                <c:pt idx="28763">
                  <c:v>692.52262344738051</c:v>
                </c:pt>
                <c:pt idx="28764">
                  <c:v>566.60659381968867</c:v>
                </c:pt>
                <c:pt idx="28765">
                  <c:v>513.87100589686906</c:v>
                </c:pt>
                <c:pt idx="28766">
                  <c:v>590.78768544817763</c:v>
                </c:pt>
                <c:pt idx="28767">
                  <c:v>690.63455144222496</c:v>
                </c:pt>
                <c:pt idx="28768">
                  <c:v>590.3890221931581</c:v>
                </c:pt>
                <c:pt idx="28769">
                  <c:v>550.3743626777964</c:v>
                </c:pt>
                <c:pt idx="28770">
                  <c:v>538.08408199208998</c:v>
                </c:pt>
                <c:pt idx="28771">
                  <c:v>605.6341901878211</c:v>
                </c:pt>
                <c:pt idx="28772">
                  <c:v>569.18916402683578</c:v>
                </c:pt>
                <c:pt idx="28773">
                  <c:v>547.0825323088626</c:v>
                </c:pt>
                <c:pt idx="28774">
                  <c:v>597.63729153649797</c:v>
                </c:pt>
                <c:pt idx="28775">
                  <c:v>619.06348156204012</c:v>
                </c:pt>
                <c:pt idx="28776">
                  <c:v>700.76535026641591</c:v>
                </c:pt>
                <c:pt idx="28777">
                  <c:v>639.6622266460854</c:v>
                </c:pt>
                <c:pt idx="28778">
                  <c:v>534.84667246723848</c:v>
                </c:pt>
                <c:pt idx="28779">
                  <c:v>454.96932058736246</c:v>
                </c:pt>
                <c:pt idx="28780">
                  <c:v>493.15464816777893</c:v>
                </c:pt>
                <c:pt idx="28781">
                  <c:v>608.40260494130791</c:v>
                </c:pt>
                <c:pt idx="28782">
                  <c:v>507.2301841094025</c:v>
                </c:pt>
                <c:pt idx="28783">
                  <c:v>454.00537378103201</c:v>
                </c:pt>
                <c:pt idx="28784">
                  <c:v>562.40657448273805</c:v>
                </c:pt>
                <c:pt idx="28785">
                  <c:v>615.11599750412392</c:v>
                </c:pt>
                <c:pt idx="28786">
                  <c:v>659.07727869895893</c:v>
                </c:pt>
                <c:pt idx="28787">
                  <c:v>808.04458477771641</c:v>
                </c:pt>
                <c:pt idx="28788">
                  <c:v>794.1231081613563</c:v>
                </c:pt>
                <c:pt idx="28789">
                  <c:v>756.54412557127614</c:v>
                </c:pt>
                <c:pt idx="28790">
                  <c:v>685.01311655914196</c:v>
                </c:pt>
                <c:pt idx="28791">
                  <c:v>744.43660697553764</c:v>
                </c:pt>
                <c:pt idx="28792">
                  <c:v>907.46528579335575</c:v>
                </c:pt>
                <c:pt idx="28793">
                  <c:v>1102.8771216093091</c:v>
                </c:pt>
                <c:pt idx="28794">
                  <c:v>1283.72749687129</c:v>
                </c:pt>
                <c:pt idx="28795">
                  <c:v>1630.9614207787631</c:v>
                </c:pt>
                <c:pt idx="28796">
                  <c:v>1921.3530108900832</c:v>
                </c:pt>
                <c:pt idx="28797">
                  <c:v>2164.5558955597394</c:v>
                </c:pt>
                <c:pt idx="28798">
                  <c:v>2034.1523381181214</c:v>
                </c:pt>
                <c:pt idx="28799">
                  <c:v>1795.0854059853821</c:v>
                </c:pt>
                <c:pt idx="28800">
                  <c:v>1313.139470055891</c:v>
                </c:pt>
                <c:pt idx="28801">
                  <c:v>1105.3208151998613</c:v>
                </c:pt>
                <c:pt idx="28802">
                  <c:v>823.56886762684803</c:v>
                </c:pt>
                <c:pt idx="28803">
                  <c:v>786.41892786066205</c:v>
                </c:pt>
                <c:pt idx="28804">
                  <c:v>727.1888224016659</c:v>
                </c:pt>
                <c:pt idx="28805">
                  <c:v>648.73331085333098</c:v>
                </c:pt>
                <c:pt idx="28806">
                  <c:v>696.0230273890262</c:v>
                </c:pt>
                <c:pt idx="28807">
                  <c:v>761.0602987070879</c:v>
                </c:pt>
                <c:pt idx="28808">
                  <c:v>750.65849755494969</c:v>
                </c:pt>
                <c:pt idx="28809">
                  <c:v>725.98636166202664</c:v>
                </c:pt>
                <c:pt idx="28810">
                  <c:v>637.14993126895592</c:v>
                </c:pt>
                <c:pt idx="28811">
                  <c:v>707.86054794965855</c:v>
                </c:pt>
                <c:pt idx="28812">
                  <c:v>611.63397390331647</c:v>
                </c:pt>
                <c:pt idx="28813">
                  <c:v>559.6673614333356</c:v>
                </c:pt>
                <c:pt idx="28814">
                  <c:v>632.78673258234107</c:v>
                </c:pt>
                <c:pt idx="28815">
                  <c:v>569.90241871455851</c:v>
                </c:pt>
                <c:pt idx="28816">
                  <c:v>520.87964382442146</c:v>
                </c:pt>
                <c:pt idx="28817">
                  <c:v>568.63822409970896</c:v>
                </c:pt>
                <c:pt idx="28818">
                  <c:v>515.79576361784461</c:v>
                </c:pt>
                <c:pt idx="28819">
                  <c:v>509.33824899235299</c:v>
                </c:pt>
                <c:pt idx="28820">
                  <c:v>630.98000574072853</c:v>
                </c:pt>
                <c:pt idx="28821">
                  <c:v>604.97774881977853</c:v>
                </c:pt>
                <c:pt idx="28822">
                  <c:v>475.05749444873106</c:v>
                </c:pt>
                <c:pt idx="28823">
                  <c:v>444.85396906512659</c:v>
                </c:pt>
                <c:pt idx="28824">
                  <c:v>480.21771544337906</c:v>
                </c:pt>
                <c:pt idx="28825">
                  <c:v>491.37382098448097</c:v>
                </c:pt>
                <c:pt idx="28826">
                  <c:v>598.82578399215186</c:v>
                </c:pt>
                <c:pt idx="28827">
                  <c:v>634.68078464708947</c:v>
                </c:pt>
                <c:pt idx="28828">
                  <c:v>510.24551078685852</c:v>
                </c:pt>
                <c:pt idx="28829">
                  <c:v>551.76804415173058</c:v>
                </c:pt>
                <c:pt idx="28830">
                  <c:v>633.21173889579006</c:v>
                </c:pt>
                <c:pt idx="28831">
                  <c:v>690.36557446288157</c:v>
                </c:pt>
                <c:pt idx="28832">
                  <c:v>770.08763234945218</c:v>
                </c:pt>
                <c:pt idx="28833">
                  <c:v>888.4748610400593</c:v>
                </c:pt>
                <c:pt idx="28834">
                  <c:v>1076.4301431951383</c:v>
                </c:pt>
                <c:pt idx="28835">
                  <c:v>1451.4198510160745</c:v>
                </c:pt>
                <c:pt idx="28836">
                  <c:v>1334.3031791723772</c:v>
                </c:pt>
                <c:pt idx="28837">
                  <c:v>1168.8115883098512</c:v>
                </c:pt>
                <c:pt idx="28838">
                  <c:v>1008.4591998853184</c:v>
                </c:pt>
                <c:pt idx="28839">
                  <c:v>1010.9038598283256</c:v>
                </c:pt>
                <c:pt idx="28840">
                  <c:v>850.39832256632712</c:v>
                </c:pt>
                <c:pt idx="28841">
                  <c:v>695.36583551688204</c:v>
                </c:pt>
                <c:pt idx="28842">
                  <c:v>625.44366630563241</c:v>
                </c:pt>
                <c:pt idx="28843">
                  <c:v>578.15041861474049</c:v>
                </c:pt>
                <c:pt idx="28844">
                  <c:v>542.10478506174309</c:v>
                </c:pt>
                <c:pt idx="28845">
                  <c:v>601.59146147068145</c:v>
                </c:pt>
                <c:pt idx="28846">
                  <c:v>677.02252624664789</c:v>
                </c:pt>
                <c:pt idx="28847">
                  <c:v>601.7504371520406</c:v>
                </c:pt>
                <c:pt idx="28848">
                  <c:v>578.95046315349543</c:v>
                </c:pt>
                <c:pt idx="28849">
                  <c:v>847.56242089465923</c:v>
                </c:pt>
                <c:pt idx="28850">
                  <c:v>825.87102107593364</c:v>
                </c:pt>
                <c:pt idx="28851">
                  <c:v>686.27329955173661</c:v>
                </c:pt>
                <c:pt idx="28852">
                  <c:v>522.05160218018784</c:v>
                </c:pt>
                <c:pt idx="28853">
                  <c:v>493.88057832923749</c:v>
                </c:pt>
                <c:pt idx="28854">
                  <c:v>425.54136487910546</c:v>
                </c:pt>
                <c:pt idx="28855">
                  <c:v>448.37149066311196</c:v>
                </c:pt>
                <c:pt idx="28856">
                  <c:v>540.40948081475813</c:v>
                </c:pt>
                <c:pt idx="28857">
                  <c:v>453.44148680465798</c:v>
                </c:pt>
                <c:pt idx="28858">
                  <c:v>402.32776413893345</c:v>
                </c:pt>
                <c:pt idx="28859">
                  <c:v>417.27244939472996</c:v>
                </c:pt>
                <c:pt idx="28860">
                  <c:v>474.36334728566897</c:v>
                </c:pt>
                <c:pt idx="28861">
                  <c:v>427.47849676708501</c:v>
                </c:pt>
                <c:pt idx="28862">
                  <c:v>376.11890270122603</c:v>
                </c:pt>
                <c:pt idx="28863">
                  <c:v>362.47373727549632</c:v>
                </c:pt>
                <c:pt idx="28864">
                  <c:v>484.70239629589651</c:v>
                </c:pt>
                <c:pt idx="28865">
                  <c:v>495.81899682092552</c:v>
                </c:pt>
                <c:pt idx="28866">
                  <c:v>416.156728521312</c:v>
                </c:pt>
                <c:pt idx="28867">
                  <c:v>396.05640374440497</c:v>
                </c:pt>
                <c:pt idx="28868">
                  <c:v>378.85393577391602</c:v>
                </c:pt>
                <c:pt idx="28869">
                  <c:v>355.70173917471845</c:v>
                </c:pt>
                <c:pt idx="28870">
                  <c:v>303.74173753484348</c:v>
                </c:pt>
                <c:pt idx="28871">
                  <c:v>353.15299096038399</c:v>
                </c:pt>
                <c:pt idx="28872">
                  <c:v>317.20613200914676</c:v>
                </c:pt>
                <c:pt idx="28873">
                  <c:v>376.22239873381284</c:v>
                </c:pt>
                <c:pt idx="28874">
                  <c:v>441.82812405662042</c:v>
                </c:pt>
                <c:pt idx="28875">
                  <c:v>507.01291802383503</c:v>
                </c:pt>
                <c:pt idx="28876">
                  <c:v>469.78429670558796</c:v>
                </c:pt>
                <c:pt idx="28877">
                  <c:v>385.52480561206403</c:v>
                </c:pt>
                <c:pt idx="28878">
                  <c:v>301.08812576445655</c:v>
                </c:pt>
                <c:pt idx="28879">
                  <c:v>319.56080957043463</c:v>
                </c:pt>
                <c:pt idx="28880">
                  <c:v>317.03085663381972</c:v>
                </c:pt>
                <c:pt idx="28881">
                  <c:v>386.72758403885405</c:v>
                </c:pt>
                <c:pt idx="28882">
                  <c:v>461.72574439138424</c:v>
                </c:pt>
                <c:pt idx="28883">
                  <c:v>495.55126732749659</c:v>
                </c:pt>
                <c:pt idx="28884">
                  <c:v>375.08515066713596</c:v>
                </c:pt>
                <c:pt idx="28885">
                  <c:v>302.35088746448758</c:v>
                </c:pt>
                <c:pt idx="28886">
                  <c:v>344.51919573915546</c:v>
                </c:pt>
                <c:pt idx="28887">
                  <c:v>344.33347405913389</c:v>
                </c:pt>
                <c:pt idx="28888">
                  <c:v>322.13062098020998</c:v>
                </c:pt>
                <c:pt idx="28889">
                  <c:v>304.66863448512902</c:v>
                </c:pt>
                <c:pt idx="28890">
                  <c:v>331.99625757920552</c:v>
                </c:pt>
                <c:pt idx="28891">
                  <c:v>373.82578086842</c:v>
                </c:pt>
                <c:pt idx="28892">
                  <c:v>378.81444002748543</c:v>
                </c:pt>
                <c:pt idx="28893">
                  <c:v>350.876727253269</c:v>
                </c:pt>
                <c:pt idx="28894">
                  <c:v>324.43047449473931</c:v>
                </c:pt>
                <c:pt idx="28895">
                  <c:v>397.5118674845495</c:v>
                </c:pt>
                <c:pt idx="28896">
                  <c:v>305.35474443428751</c:v>
                </c:pt>
                <c:pt idx="28897">
                  <c:v>328.57574498195902</c:v>
                </c:pt>
                <c:pt idx="28898">
                  <c:v>366.80256149865153</c:v>
                </c:pt>
                <c:pt idx="28899">
                  <c:v>356.0976312205625</c:v>
                </c:pt>
                <c:pt idx="28900">
                  <c:v>371.19083613126264</c:v>
                </c:pt>
                <c:pt idx="28901">
                  <c:v>306.362706515718</c:v>
                </c:pt>
                <c:pt idx="28902">
                  <c:v>287.41695430831999</c:v>
                </c:pt>
                <c:pt idx="28903">
                  <c:v>333.96763558886141</c:v>
                </c:pt>
                <c:pt idx="28904">
                  <c:v>349.13345965207753</c:v>
                </c:pt>
                <c:pt idx="28905">
                  <c:v>308.48425770657798</c:v>
                </c:pt>
                <c:pt idx="28906">
                  <c:v>303.66640820796795</c:v>
                </c:pt>
                <c:pt idx="28907">
                  <c:v>382.63874730312943</c:v>
                </c:pt>
                <c:pt idx="28908">
                  <c:v>313.46250676873012</c:v>
                </c:pt>
                <c:pt idx="28909">
                  <c:v>333.00144442787115</c:v>
                </c:pt>
                <c:pt idx="28910">
                  <c:v>326.65581324960357</c:v>
                </c:pt>
                <c:pt idx="28911">
                  <c:v>290.61444035829402</c:v>
                </c:pt>
                <c:pt idx="28912">
                  <c:v>289.88843649096208</c:v>
                </c:pt>
                <c:pt idx="28913">
                  <c:v>289.11336559342857</c:v>
                </c:pt>
                <c:pt idx="28914">
                  <c:v>318.97610165130425</c:v>
                </c:pt>
                <c:pt idx="28915">
                  <c:v>380.38506242380521</c:v>
                </c:pt>
                <c:pt idx="28916">
                  <c:v>357.2111877865155</c:v>
                </c:pt>
                <c:pt idx="28917">
                  <c:v>264.1035106742612</c:v>
                </c:pt>
                <c:pt idx="28918">
                  <c:v>308.06085014425844</c:v>
                </c:pt>
                <c:pt idx="28919">
                  <c:v>335.88482428737785</c:v>
                </c:pt>
                <c:pt idx="28920">
                  <c:v>414.06834158560252</c:v>
                </c:pt>
                <c:pt idx="28921">
                  <c:v>380.73486121267621</c:v>
                </c:pt>
                <c:pt idx="28922">
                  <c:v>388.55967389154006</c:v>
                </c:pt>
                <c:pt idx="28923">
                  <c:v>287.8362356671181</c:v>
                </c:pt>
                <c:pt idx="28924">
                  <c:v>280.43657872143598</c:v>
                </c:pt>
                <c:pt idx="28925">
                  <c:v>319.79509918907922</c:v>
                </c:pt>
                <c:pt idx="28926">
                  <c:v>314.59957642489906</c:v>
                </c:pt>
                <c:pt idx="28927">
                  <c:v>259.85668269275664</c:v>
                </c:pt>
                <c:pt idx="28928">
                  <c:v>345.09570286779615</c:v>
                </c:pt>
                <c:pt idx="28929">
                  <c:v>328.03984853061394</c:v>
                </c:pt>
                <c:pt idx="28930">
                  <c:v>407.67763081504654</c:v>
                </c:pt>
                <c:pt idx="28931">
                  <c:v>415.52583057972407</c:v>
                </c:pt>
                <c:pt idx="28932">
                  <c:v>364.590666059402</c:v>
                </c:pt>
                <c:pt idx="28933">
                  <c:v>297.73356134343135</c:v>
                </c:pt>
                <c:pt idx="28934">
                  <c:v>392.64078958123451</c:v>
                </c:pt>
                <c:pt idx="28935">
                  <c:v>402.4878089099933</c:v>
                </c:pt>
                <c:pt idx="28936">
                  <c:v>367.66215820400032</c:v>
                </c:pt>
                <c:pt idx="28937">
                  <c:v>341.21096891746748</c:v>
                </c:pt>
                <c:pt idx="28938">
                  <c:v>352.06152429203649</c:v>
                </c:pt>
                <c:pt idx="28939">
                  <c:v>335.86830892627472</c:v>
                </c:pt>
                <c:pt idx="28940">
                  <c:v>280.50657278619622</c:v>
                </c:pt>
                <c:pt idx="28941">
                  <c:v>384.04177300537401</c:v>
                </c:pt>
                <c:pt idx="28942">
                  <c:v>392.61808022780599</c:v>
                </c:pt>
                <c:pt idx="28943">
                  <c:v>384.77042943731084</c:v>
                </c:pt>
                <c:pt idx="28944">
                  <c:v>429.89240862393143</c:v>
                </c:pt>
                <c:pt idx="28945">
                  <c:v>403.40156100297753</c:v>
                </c:pt>
                <c:pt idx="28946">
                  <c:v>405.16820402449196</c:v>
                </c:pt>
                <c:pt idx="28947">
                  <c:v>408.10939559125865</c:v>
                </c:pt>
                <c:pt idx="28948">
                  <c:v>370.44865980576594</c:v>
                </c:pt>
                <c:pt idx="28949">
                  <c:v>473.08070597949092</c:v>
                </c:pt>
                <c:pt idx="28950">
                  <c:v>399.83560015182798</c:v>
                </c:pt>
                <c:pt idx="28951">
                  <c:v>328.61720591294124</c:v>
                </c:pt>
                <c:pt idx="28952">
                  <c:v>301.36138626694293</c:v>
                </c:pt>
                <c:pt idx="28953">
                  <c:v>331.48306711915347</c:v>
                </c:pt>
                <c:pt idx="28954">
                  <c:v>341.1090820085011</c:v>
                </c:pt>
                <c:pt idx="28955">
                  <c:v>303.92552144512445</c:v>
                </c:pt>
                <c:pt idx="28956">
                  <c:v>335.69058917224959</c:v>
                </c:pt>
                <c:pt idx="28957">
                  <c:v>327.88149973542863</c:v>
                </c:pt>
                <c:pt idx="28958">
                  <c:v>312.2498403065029</c:v>
                </c:pt>
                <c:pt idx="28959">
                  <c:v>395.86995411198257</c:v>
                </c:pt>
                <c:pt idx="28960">
                  <c:v>417.25589948526692</c:v>
                </c:pt>
                <c:pt idx="28961">
                  <c:v>326.92433015429697</c:v>
                </c:pt>
                <c:pt idx="28962">
                  <c:v>362.59468282047794</c:v>
                </c:pt>
                <c:pt idx="28963">
                  <c:v>395.66303266368442</c:v>
                </c:pt>
                <c:pt idx="28964">
                  <c:v>374.23756537304905</c:v>
                </c:pt>
                <c:pt idx="28965">
                  <c:v>321.64610802757034</c:v>
                </c:pt>
                <c:pt idx="28966">
                  <c:v>427.99038695975594</c:v>
                </c:pt>
                <c:pt idx="28967">
                  <c:v>550.31406065784006</c:v>
                </c:pt>
                <c:pt idx="28968">
                  <c:v>603.04206070472299</c:v>
                </c:pt>
                <c:pt idx="28969">
                  <c:v>630.97433708364451</c:v>
                </c:pt>
                <c:pt idx="28970">
                  <c:v>565.09641748668707</c:v>
                </c:pt>
                <c:pt idx="28971">
                  <c:v>455.42255267351868</c:v>
                </c:pt>
                <c:pt idx="28972">
                  <c:v>390.7095204307243</c:v>
                </c:pt>
                <c:pt idx="28973">
                  <c:v>440.80336444693546</c:v>
                </c:pt>
                <c:pt idx="28974">
                  <c:v>466.25039333747111</c:v>
                </c:pt>
                <c:pt idx="28975">
                  <c:v>487.86123700040497</c:v>
                </c:pt>
                <c:pt idx="28976">
                  <c:v>488.21820126093763</c:v>
                </c:pt>
                <c:pt idx="28977">
                  <c:v>427.01112222291903</c:v>
                </c:pt>
                <c:pt idx="28978">
                  <c:v>357.07450251595799</c:v>
                </c:pt>
                <c:pt idx="28979">
                  <c:v>388.39374678685749</c:v>
                </c:pt>
                <c:pt idx="28980">
                  <c:v>489.00669417029269</c:v>
                </c:pt>
                <c:pt idx="28981">
                  <c:v>337.0165765463185</c:v>
                </c:pt>
                <c:pt idx="28982">
                  <c:v>331.03951747297299</c:v>
                </c:pt>
                <c:pt idx="28983">
                  <c:v>349.80469197649199</c:v>
                </c:pt>
                <c:pt idx="28984">
                  <c:v>402.26391744784053</c:v>
                </c:pt>
                <c:pt idx="28985">
                  <c:v>402.61313731217297</c:v>
                </c:pt>
                <c:pt idx="28986">
                  <c:v>471.44454991224302</c:v>
                </c:pt>
                <c:pt idx="28987">
                  <c:v>504.03515894396543</c:v>
                </c:pt>
                <c:pt idx="28988">
                  <c:v>378.98964125017852</c:v>
                </c:pt>
                <c:pt idx="28989">
                  <c:v>418.90688560971859</c:v>
                </c:pt>
                <c:pt idx="28990">
                  <c:v>347.20645199028934</c:v>
                </c:pt>
                <c:pt idx="28991">
                  <c:v>362.61211717090646</c:v>
                </c:pt>
                <c:pt idx="28992">
                  <c:v>370.919377581741</c:v>
                </c:pt>
                <c:pt idx="28993">
                  <c:v>347.37784994400351</c:v>
                </c:pt>
                <c:pt idx="28994">
                  <c:v>338.97048300113306</c:v>
                </c:pt>
                <c:pt idx="28995">
                  <c:v>414.18114751952407</c:v>
                </c:pt>
                <c:pt idx="28996">
                  <c:v>434.16436067284678</c:v>
                </c:pt>
                <c:pt idx="28997">
                  <c:v>477.31444979171846</c:v>
                </c:pt>
                <c:pt idx="28998">
                  <c:v>470.56702545860742</c:v>
                </c:pt>
                <c:pt idx="28999">
                  <c:v>421.71770918278554</c:v>
                </c:pt>
                <c:pt idx="29000">
                  <c:v>421.08729155115105</c:v>
                </c:pt>
                <c:pt idx="29001">
                  <c:v>399.29160763292151</c:v>
                </c:pt>
                <c:pt idx="29002">
                  <c:v>359.67232821957725</c:v>
                </c:pt>
                <c:pt idx="29003">
                  <c:v>383.09345168567</c:v>
                </c:pt>
                <c:pt idx="29004">
                  <c:v>379.35186865228241</c:v>
                </c:pt>
                <c:pt idx="29005">
                  <c:v>464.12893382715799</c:v>
                </c:pt>
                <c:pt idx="29006">
                  <c:v>416.38357841530751</c:v>
                </c:pt>
                <c:pt idx="29007">
                  <c:v>447.09998012273599</c:v>
                </c:pt>
                <c:pt idx="29008">
                  <c:v>489.12025783068594</c:v>
                </c:pt>
                <c:pt idx="29009">
                  <c:v>464.31213846655271</c:v>
                </c:pt>
                <c:pt idx="29010">
                  <c:v>523.25559282329573</c:v>
                </c:pt>
                <c:pt idx="29011">
                  <c:v>673.63576040055204</c:v>
                </c:pt>
                <c:pt idx="29012">
                  <c:v>741.28896557296241</c:v>
                </c:pt>
                <c:pt idx="29013">
                  <c:v>914.12854266385398</c:v>
                </c:pt>
                <c:pt idx="29014">
                  <c:v>946.98803431869908</c:v>
                </c:pt>
                <c:pt idx="29015">
                  <c:v>810.14139933086403</c:v>
                </c:pt>
                <c:pt idx="29016">
                  <c:v>608.88185110458289</c:v>
                </c:pt>
                <c:pt idx="29017">
                  <c:v>559.25864361343463</c:v>
                </c:pt>
                <c:pt idx="29018">
                  <c:v>508.69188002863564</c:v>
                </c:pt>
                <c:pt idx="29019">
                  <c:v>528.47048581078388</c:v>
                </c:pt>
                <c:pt idx="29020">
                  <c:v>590.62976599132094</c:v>
                </c:pt>
                <c:pt idx="29021">
                  <c:v>542.37103658470346</c:v>
                </c:pt>
                <c:pt idx="29022">
                  <c:v>623.55813965300854</c:v>
                </c:pt>
                <c:pt idx="29023">
                  <c:v>599.02957058869208</c:v>
                </c:pt>
                <c:pt idx="29024">
                  <c:v>460.30272249060306</c:v>
                </c:pt>
                <c:pt idx="29025">
                  <c:v>427.42519158939757</c:v>
                </c:pt>
                <c:pt idx="29026">
                  <c:v>434.54269353232291</c:v>
                </c:pt>
                <c:pt idx="29027">
                  <c:v>454.05877539302958</c:v>
                </c:pt>
                <c:pt idx="29028">
                  <c:v>522.38229192467497</c:v>
                </c:pt>
                <c:pt idx="29029">
                  <c:v>538.97177051319659</c:v>
                </c:pt>
                <c:pt idx="29030">
                  <c:v>528.66481785206611</c:v>
                </c:pt>
                <c:pt idx="29031">
                  <c:v>511.16784654486844</c:v>
                </c:pt>
                <c:pt idx="29032">
                  <c:v>537.47928249610356</c:v>
                </c:pt>
                <c:pt idx="29033">
                  <c:v>562.39330751160696</c:v>
                </c:pt>
                <c:pt idx="29034">
                  <c:v>608.54403211452643</c:v>
                </c:pt>
                <c:pt idx="29035">
                  <c:v>620.18812409033194</c:v>
                </c:pt>
                <c:pt idx="29036">
                  <c:v>529.53057446555908</c:v>
                </c:pt>
                <c:pt idx="29037">
                  <c:v>383.23924134377143</c:v>
                </c:pt>
                <c:pt idx="29038">
                  <c:v>390.89189577075496</c:v>
                </c:pt>
                <c:pt idx="29039">
                  <c:v>424.98119494877244</c:v>
                </c:pt>
                <c:pt idx="29040">
                  <c:v>507.02375742471196</c:v>
                </c:pt>
                <c:pt idx="29041">
                  <c:v>442.50067903363163</c:v>
                </c:pt>
                <c:pt idx="29042">
                  <c:v>382.09818735741999</c:v>
                </c:pt>
                <c:pt idx="29043">
                  <c:v>402.81304512224904</c:v>
                </c:pt>
                <c:pt idx="29044">
                  <c:v>533.59119152710548</c:v>
                </c:pt>
                <c:pt idx="29045">
                  <c:v>613.36954212600608</c:v>
                </c:pt>
                <c:pt idx="29046">
                  <c:v>613.57258841821715</c:v>
                </c:pt>
                <c:pt idx="29047">
                  <c:v>558.07280926211956</c:v>
                </c:pt>
                <c:pt idx="29048">
                  <c:v>453.69346456872</c:v>
                </c:pt>
                <c:pt idx="29049">
                  <c:v>514.53878442553798</c:v>
                </c:pt>
                <c:pt idx="29050">
                  <c:v>548.9787239017935</c:v>
                </c:pt>
                <c:pt idx="29051">
                  <c:v>525.12760775224979</c:v>
                </c:pt>
                <c:pt idx="29052">
                  <c:v>498.80140561232338</c:v>
                </c:pt>
                <c:pt idx="29053">
                  <c:v>463.00565917403054</c:v>
                </c:pt>
                <c:pt idx="29054">
                  <c:v>422.84880647661146</c:v>
                </c:pt>
                <c:pt idx="29055">
                  <c:v>469.94362861435349</c:v>
                </c:pt>
                <c:pt idx="29056">
                  <c:v>489.43755516690942</c:v>
                </c:pt>
                <c:pt idx="29057">
                  <c:v>541.43992811978694</c:v>
                </c:pt>
                <c:pt idx="29058">
                  <c:v>691.21491242718434</c:v>
                </c:pt>
                <c:pt idx="29059">
                  <c:v>898.11185057353487</c:v>
                </c:pt>
                <c:pt idx="29060">
                  <c:v>671.2743162641741</c:v>
                </c:pt>
                <c:pt idx="29061">
                  <c:v>717.6979301694505</c:v>
                </c:pt>
                <c:pt idx="29062">
                  <c:v>613.36637482672415</c:v>
                </c:pt>
                <c:pt idx="29063">
                  <c:v>513.84124170088342</c:v>
                </c:pt>
                <c:pt idx="29064">
                  <c:v>582.13031400152659</c:v>
                </c:pt>
                <c:pt idx="29065">
                  <c:v>557.70070274965951</c:v>
                </c:pt>
                <c:pt idx="29066">
                  <c:v>504.63043589129455</c:v>
                </c:pt>
                <c:pt idx="29067">
                  <c:v>573.01130299553199</c:v>
                </c:pt>
                <c:pt idx="29068">
                  <c:v>636.29143453023244</c:v>
                </c:pt>
                <c:pt idx="29069">
                  <c:v>628.04184395018945</c:v>
                </c:pt>
                <c:pt idx="29070">
                  <c:v>658.57779425718559</c:v>
                </c:pt>
                <c:pt idx="29071">
                  <c:v>703.31749069984892</c:v>
                </c:pt>
                <c:pt idx="29072">
                  <c:v>550.77720922524145</c:v>
                </c:pt>
                <c:pt idx="29073">
                  <c:v>568.41351266406207</c:v>
                </c:pt>
                <c:pt idx="29074">
                  <c:v>579.59812420441892</c:v>
                </c:pt>
                <c:pt idx="29075">
                  <c:v>523.59373651220756</c:v>
                </c:pt>
                <c:pt idx="29076">
                  <c:v>481.59186186103</c:v>
                </c:pt>
                <c:pt idx="29077">
                  <c:v>404.01938216145305</c:v>
                </c:pt>
                <c:pt idx="29078">
                  <c:v>390.78735864349596</c:v>
                </c:pt>
                <c:pt idx="29079">
                  <c:v>401.23545630131503</c:v>
                </c:pt>
                <c:pt idx="29080">
                  <c:v>461.25903985111546</c:v>
                </c:pt>
                <c:pt idx="29081">
                  <c:v>484.91031152528194</c:v>
                </c:pt>
                <c:pt idx="29082">
                  <c:v>530.54793354470701</c:v>
                </c:pt>
                <c:pt idx="29083">
                  <c:v>524.72784600391594</c:v>
                </c:pt>
                <c:pt idx="29084">
                  <c:v>529.83897872259854</c:v>
                </c:pt>
                <c:pt idx="29085">
                  <c:v>539.87640577074296</c:v>
                </c:pt>
                <c:pt idx="29086">
                  <c:v>604.56343462534971</c:v>
                </c:pt>
                <c:pt idx="29087">
                  <c:v>594.12896535408913</c:v>
                </c:pt>
                <c:pt idx="29088">
                  <c:v>690.78075214083549</c:v>
                </c:pt>
                <c:pt idx="29089">
                  <c:v>749.56147702368639</c:v>
                </c:pt>
                <c:pt idx="29090">
                  <c:v>730.12335440546235</c:v>
                </c:pt>
                <c:pt idx="29091">
                  <c:v>753.80376851543554</c:v>
                </c:pt>
                <c:pt idx="29092">
                  <c:v>793.13048567664703</c:v>
                </c:pt>
                <c:pt idx="29093">
                  <c:v>645.90015768516218</c:v>
                </c:pt>
                <c:pt idx="29094">
                  <c:v>709.09683182424055</c:v>
                </c:pt>
                <c:pt idx="29095">
                  <c:v>656.18184735750208</c:v>
                </c:pt>
                <c:pt idx="29096">
                  <c:v>727.04580930324289</c:v>
                </c:pt>
                <c:pt idx="29097">
                  <c:v>883.25347642361555</c:v>
                </c:pt>
                <c:pt idx="29098">
                  <c:v>927.95528635059657</c:v>
                </c:pt>
                <c:pt idx="29099">
                  <c:v>741.0271019309854</c:v>
                </c:pt>
                <c:pt idx="29100">
                  <c:v>591.65096834630799</c:v>
                </c:pt>
                <c:pt idx="29101">
                  <c:v>598.55101759870809</c:v>
                </c:pt>
                <c:pt idx="29102">
                  <c:v>532.86927757964838</c:v>
                </c:pt>
                <c:pt idx="29103">
                  <c:v>524.20316155769763</c:v>
                </c:pt>
                <c:pt idx="29104">
                  <c:v>553.45288309503053</c:v>
                </c:pt>
                <c:pt idx="29105">
                  <c:v>576.30028200007996</c:v>
                </c:pt>
                <c:pt idx="29106">
                  <c:v>503.44254808387552</c:v>
                </c:pt>
                <c:pt idx="29107">
                  <c:v>517.75135617547289</c:v>
                </c:pt>
                <c:pt idx="29108">
                  <c:v>592.7083911298721</c:v>
                </c:pt>
                <c:pt idx="29109">
                  <c:v>641.03483397007756</c:v>
                </c:pt>
                <c:pt idx="29110">
                  <c:v>690.70163423563633</c:v>
                </c:pt>
                <c:pt idx="29111">
                  <c:v>650.66586630316101</c:v>
                </c:pt>
                <c:pt idx="29112">
                  <c:v>743.21322861335602</c:v>
                </c:pt>
                <c:pt idx="29113">
                  <c:v>697.57521002939802</c:v>
                </c:pt>
                <c:pt idx="29114">
                  <c:v>590.92553804186207</c:v>
                </c:pt>
                <c:pt idx="29115">
                  <c:v>521.64270238234155</c:v>
                </c:pt>
                <c:pt idx="29116">
                  <c:v>535.4864541759689</c:v>
                </c:pt>
                <c:pt idx="29117">
                  <c:v>563.28364709678999</c:v>
                </c:pt>
                <c:pt idx="29118">
                  <c:v>573.08155718543969</c:v>
                </c:pt>
                <c:pt idx="29119">
                  <c:v>595.04658778781345</c:v>
                </c:pt>
                <c:pt idx="29120">
                  <c:v>636.49336579605426</c:v>
                </c:pt>
                <c:pt idx="29121">
                  <c:v>723.62430089771101</c:v>
                </c:pt>
                <c:pt idx="29122">
                  <c:v>625.77845435590348</c:v>
                </c:pt>
                <c:pt idx="29123">
                  <c:v>653.34092383646305</c:v>
                </c:pt>
                <c:pt idx="29124">
                  <c:v>676.61722852348885</c:v>
                </c:pt>
                <c:pt idx="29125">
                  <c:v>755.566494949804</c:v>
                </c:pt>
                <c:pt idx="29126">
                  <c:v>755.61433132126353</c:v>
                </c:pt>
                <c:pt idx="29127">
                  <c:v>556.97059163538597</c:v>
                </c:pt>
                <c:pt idx="29128">
                  <c:v>465.36439116108249</c:v>
                </c:pt>
                <c:pt idx="29129">
                  <c:v>514.05913197729501</c:v>
                </c:pt>
                <c:pt idx="29130">
                  <c:v>580.19282054903874</c:v>
                </c:pt>
                <c:pt idx="29131">
                  <c:v>609.27839452399598</c:v>
                </c:pt>
                <c:pt idx="29132">
                  <c:v>622.17826155956413</c:v>
                </c:pt>
                <c:pt idx="29133">
                  <c:v>629.67375024015894</c:v>
                </c:pt>
                <c:pt idx="29134">
                  <c:v>529.70942446059394</c:v>
                </c:pt>
                <c:pt idx="29135">
                  <c:v>527.7790093592796</c:v>
                </c:pt>
                <c:pt idx="29136">
                  <c:v>565.56290333331913</c:v>
                </c:pt>
                <c:pt idx="29137">
                  <c:v>622.10492681148503</c:v>
                </c:pt>
                <c:pt idx="29138">
                  <c:v>647.21855162258248</c:v>
                </c:pt>
                <c:pt idx="29139">
                  <c:v>581.68073708527459</c:v>
                </c:pt>
                <c:pt idx="29140">
                  <c:v>486.6570035654666</c:v>
                </c:pt>
                <c:pt idx="29141">
                  <c:v>469.49672270513111</c:v>
                </c:pt>
                <c:pt idx="29142">
                  <c:v>482.16742816365303</c:v>
                </c:pt>
                <c:pt idx="29143">
                  <c:v>480.13909036117792</c:v>
                </c:pt>
                <c:pt idx="29144">
                  <c:v>489.74551296564249</c:v>
                </c:pt>
                <c:pt idx="29145">
                  <c:v>455.67825541964987</c:v>
                </c:pt>
                <c:pt idx="29146">
                  <c:v>489.74230605003413</c:v>
                </c:pt>
                <c:pt idx="29147">
                  <c:v>515.52339107868954</c:v>
                </c:pt>
                <c:pt idx="29148">
                  <c:v>605.32904183411904</c:v>
                </c:pt>
                <c:pt idx="29149">
                  <c:v>630.80982583227637</c:v>
                </c:pt>
                <c:pt idx="29150">
                  <c:v>524.97447877874652</c:v>
                </c:pt>
                <c:pt idx="29151">
                  <c:v>484.88545794168857</c:v>
                </c:pt>
                <c:pt idx="29152">
                  <c:v>601.21428434516304</c:v>
                </c:pt>
                <c:pt idx="29153">
                  <c:v>676.72019549628646</c:v>
                </c:pt>
                <c:pt idx="29154">
                  <c:v>672.98189613051898</c:v>
                </c:pt>
                <c:pt idx="29155">
                  <c:v>476.67004162388201</c:v>
                </c:pt>
                <c:pt idx="29156">
                  <c:v>446.19248708673092</c:v>
                </c:pt>
                <c:pt idx="29157">
                  <c:v>500.55423685314946</c:v>
                </c:pt>
                <c:pt idx="29158">
                  <c:v>535.67551077864721</c:v>
                </c:pt>
                <c:pt idx="29159">
                  <c:v>484.85669414439553</c:v>
                </c:pt>
                <c:pt idx="29160">
                  <c:v>554.91716990848795</c:v>
                </c:pt>
                <c:pt idx="29161">
                  <c:v>466.98665204499849</c:v>
                </c:pt>
                <c:pt idx="29162">
                  <c:v>457.64715165383603</c:v>
                </c:pt>
                <c:pt idx="29163">
                  <c:v>515.86488605104898</c:v>
                </c:pt>
                <c:pt idx="29164">
                  <c:v>532.47793459329046</c:v>
                </c:pt>
                <c:pt idx="29165">
                  <c:v>627.96062999871845</c:v>
                </c:pt>
                <c:pt idx="29166">
                  <c:v>669.22488397604957</c:v>
                </c:pt>
                <c:pt idx="29167">
                  <c:v>565.03863271935404</c:v>
                </c:pt>
                <c:pt idx="29168">
                  <c:v>542.49101679396256</c:v>
                </c:pt>
                <c:pt idx="29169">
                  <c:v>578.78918758489999</c:v>
                </c:pt>
                <c:pt idx="29170">
                  <c:v>644.97471512933407</c:v>
                </c:pt>
                <c:pt idx="29171">
                  <c:v>621.94577578718452</c:v>
                </c:pt>
                <c:pt idx="29172">
                  <c:v>649.40663109160255</c:v>
                </c:pt>
                <c:pt idx="29173">
                  <c:v>726.24492407500804</c:v>
                </c:pt>
                <c:pt idx="29174">
                  <c:v>667.32306185254947</c:v>
                </c:pt>
                <c:pt idx="29175">
                  <c:v>652.11237457919049</c:v>
                </c:pt>
                <c:pt idx="29176">
                  <c:v>552.07110975104604</c:v>
                </c:pt>
                <c:pt idx="29177">
                  <c:v>483.88040046000452</c:v>
                </c:pt>
                <c:pt idx="29178">
                  <c:v>516.35440691936901</c:v>
                </c:pt>
                <c:pt idx="29179">
                  <c:v>536.4721383132246</c:v>
                </c:pt>
                <c:pt idx="29180">
                  <c:v>552.44909007329909</c:v>
                </c:pt>
                <c:pt idx="29181">
                  <c:v>664.73114064417803</c:v>
                </c:pt>
                <c:pt idx="29182">
                  <c:v>638.55795548558797</c:v>
                </c:pt>
                <c:pt idx="29183">
                  <c:v>532.27648088093542</c:v>
                </c:pt>
                <c:pt idx="29184">
                  <c:v>557.99527771460646</c:v>
                </c:pt>
                <c:pt idx="29185">
                  <c:v>527.54102384171756</c:v>
                </c:pt>
                <c:pt idx="29186">
                  <c:v>444.23830467442201</c:v>
                </c:pt>
                <c:pt idx="29187">
                  <c:v>522.50006827753202</c:v>
                </c:pt>
                <c:pt idx="29188">
                  <c:v>591.60213875387558</c:v>
                </c:pt>
                <c:pt idx="29189">
                  <c:v>687.47585959285766</c:v>
                </c:pt>
                <c:pt idx="29190">
                  <c:v>736.56277308844597</c:v>
                </c:pt>
                <c:pt idx="29191">
                  <c:v>624.33793975940546</c:v>
                </c:pt>
                <c:pt idx="29192">
                  <c:v>540.9883760057819</c:v>
                </c:pt>
                <c:pt idx="29193">
                  <c:v>499.74662751591404</c:v>
                </c:pt>
                <c:pt idx="29194">
                  <c:v>556.72850237272053</c:v>
                </c:pt>
                <c:pt idx="29195">
                  <c:v>592.55496854598198</c:v>
                </c:pt>
                <c:pt idx="29196">
                  <c:v>532.00672029074053</c:v>
                </c:pt>
                <c:pt idx="29197">
                  <c:v>577.35361543997601</c:v>
                </c:pt>
                <c:pt idx="29198">
                  <c:v>556.91814574268653</c:v>
                </c:pt>
                <c:pt idx="29199">
                  <c:v>508.84648332170411</c:v>
                </c:pt>
                <c:pt idx="29200">
                  <c:v>434.94711933515646</c:v>
                </c:pt>
                <c:pt idx="29201">
                  <c:v>473.77083961450791</c:v>
                </c:pt>
                <c:pt idx="29202">
                  <c:v>579.38813942639285</c:v>
                </c:pt>
                <c:pt idx="29203">
                  <c:v>560.68716373610539</c:v>
                </c:pt>
                <c:pt idx="29204">
                  <c:v>449.877784544463</c:v>
                </c:pt>
                <c:pt idx="29205">
                  <c:v>429.20784058247693</c:v>
                </c:pt>
                <c:pt idx="29206">
                  <c:v>578.47387447015649</c:v>
                </c:pt>
                <c:pt idx="29207">
                  <c:v>553.47616003064843</c:v>
                </c:pt>
                <c:pt idx="29208">
                  <c:v>553.93428257869652</c:v>
                </c:pt>
                <c:pt idx="29209">
                  <c:v>644.62975575129656</c:v>
                </c:pt>
                <c:pt idx="29210">
                  <c:v>648.35170574802953</c:v>
                </c:pt>
                <c:pt idx="29211">
                  <c:v>598.79424706783516</c:v>
                </c:pt>
                <c:pt idx="29212">
                  <c:v>597.83356886892</c:v>
                </c:pt>
                <c:pt idx="29213">
                  <c:v>610.18143501606494</c:v>
                </c:pt>
                <c:pt idx="29214">
                  <c:v>514.72627822153549</c:v>
                </c:pt>
                <c:pt idx="29215">
                  <c:v>595.43429241671652</c:v>
                </c:pt>
                <c:pt idx="29216">
                  <c:v>603.17594257162955</c:v>
                </c:pt>
                <c:pt idx="29217">
                  <c:v>751.0359659797964</c:v>
                </c:pt>
                <c:pt idx="29218">
                  <c:v>800.99347020767334</c:v>
                </c:pt>
                <c:pt idx="29219">
                  <c:v>689.76564420354657</c:v>
                </c:pt>
                <c:pt idx="29220">
                  <c:v>619.67983193760813</c:v>
                </c:pt>
                <c:pt idx="29221">
                  <c:v>565.53080957824398</c:v>
                </c:pt>
                <c:pt idx="29222">
                  <c:v>514.41272554835052</c:v>
                </c:pt>
                <c:pt idx="29223">
                  <c:v>501.28982025895448</c:v>
                </c:pt>
                <c:pt idx="29224">
                  <c:v>576.8942380010925</c:v>
                </c:pt>
                <c:pt idx="29225">
                  <c:v>520.91010460359496</c:v>
                </c:pt>
                <c:pt idx="29226">
                  <c:v>544.03504090864067</c:v>
                </c:pt>
                <c:pt idx="29227">
                  <c:v>499.42718830386411</c:v>
                </c:pt>
                <c:pt idx="29228">
                  <c:v>494.01971084342256</c:v>
                </c:pt>
                <c:pt idx="29229">
                  <c:v>521.06195754896942</c:v>
                </c:pt>
                <c:pt idx="29230">
                  <c:v>609.49821960791655</c:v>
                </c:pt>
                <c:pt idx="29231">
                  <c:v>709.45877784157597</c:v>
                </c:pt>
                <c:pt idx="29232">
                  <c:v>600.4286459587986</c:v>
                </c:pt>
                <c:pt idx="29233">
                  <c:v>608.89197739947303</c:v>
                </c:pt>
                <c:pt idx="29234">
                  <c:v>602.50361880174898</c:v>
                </c:pt>
                <c:pt idx="29235">
                  <c:v>621.24842285912541</c:v>
                </c:pt>
                <c:pt idx="29236">
                  <c:v>745.79070668139082</c:v>
                </c:pt>
                <c:pt idx="29237">
                  <c:v>730.24242779165513</c:v>
                </c:pt>
                <c:pt idx="29238">
                  <c:v>835.52099341341841</c:v>
                </c:pt>
                <c:pt idx="29239">
                  <c:v>1009.3235984444967</c:v>
                </c:pt>
                <c:pt idx="29240">
                  <c:v>1055.9866586928235</c:v>
                </c:pt>
                <c:pt idx="29241">
                  <c:v>1047.712423296638</c:v>
                </c:pt>
                <c:pt idx="29242">
                  <c:v>1055.4500008087603</c:v>
                </c:pt>
                <c:pt idx="29243">
                  <c:v>1007.7994703212995</c:v>
                </c:pt>
                <c:pt idx="29244">
                  <c:v>827.951673052459</c:v>
                </c:pt>
                <c:pt idx="29245">
                  <c:v>792.98439915225424</c:v>
                </c:pt>
                <c:pt idx="29246">
                  <c:v>869.14171144789543</c:v>
                </c:pt>
                <c:pt idx="29247">
                  <c:v>827.73739407707455</c:v>
                </c:pt>
                <c:pt idx="29248">
                  <c:v>956.10349999121661</c:v>
                </c:pt>
                <c:pt idx="29249">
                  <c:v>874.63103329423734</c:v>
                </c:pt>
                <c:pt idx="29250">
                  <c:v>832.09125268081186</c:v>
                </c:pt>
                <c:pt idx="29251">
                  <c:v>792.46493813308905</c:v>
                </c:pt>
                <c:pt idx="29252">
                  <c:v>685.19421599867678</c:v>
                </c:pt>
                <c:pt idx="29253">
                  <c:v>681.91746816082855</c:v>
                </c:pt>
                <c:pt idx="29254">
                  <c:v>675.88291132274003</c:v>
                </c:pt>
                <c:pt idx="29255">
                  <c:v>601.24833006031042</c:v>
                </c:pt>
                <c:pt idx="29256">
                  <c:v>636.89828313380951</c:v>
                </c:pt>
                <c:pt idx="29257">
                  <c:v>671.44467912221899</c:v>
                </c:pt>
                <c:pt idx="29258">
                  <c:v>571.31521371661893</c:v>
                </c:pt>
                <c:pt idx="29259">
                  <c:v>600.18142806896105</c:v>
                </c:pt>
                <c:pt idx="29260">
                  <c:v>662.98844275724548</c:v>
                </c:pt>
                <c:pt idx="29261">
                  <c:v>686.95073812043506</c:v>
                </c:pt>
                <c:pt idx="29262">
                  <c:v>702.34756826410649</c:v>
                </c:pt>
                <c:pt idx="29263">
                  <c:v>652.86778435444</c:v>
                </c:pt>
                <c:pt idx="29264">
                  <c:v>713.29772437986446</c:v>
                </c:pt>
                <c:pt idx="29265">
                  <c:v>695.52091064158799</c:v>
                </c:pt>
                <c:pt idx="29266">
                  <c:v>759.24848132821467</c:v>
                </c:pt>
                <c:pt idx="29267">
                  <c:v>886.59878060587016</c:v>
                </c:pt>
                <c:pt idx="29268">
                  <c:v>904.55776984625334</c:v>
                </c:pt>
                <c:pt idx="29269">
                  <c:v>826.66782304696699</c:v>
                </c:pt>
                <c:pt idx="29270">
                  <c:v>738.04724937610308</c:v>
                </c:pt>
                <c:pt idx="29271">
                  <c:v>765.36025447517306</c:v>
                </c:pt>
                <c:pt idx="29272">
                  <c:v>816.03492723708791</c:v>
                </c:pt>
                <c:pt idx="29273">
                  <c:v>778.34747651597945</c:v>
                </c:pt>
                <c:pt idx="29274">
                  <c:v>743.4894358598865</c:v>
                </c:pt>
                <c:pt idx="29275">
                  <c:v>654.5769720085616</c:v>
                </c:pt>
                <c:pt idx="29276">
                  <c:v>561.39193322298058</c:v>
                </c:pt>
                <c:pt idx="29277">
                  <c:v>571.83904184275991</c:v>
                </c:pt>
                <c:pt idx="29278">
                  <c:v>575.19653576510655</c:v>
                </c:pt>
                <c:pt idx="29279">
                  <c:v>634.72695573706301</c:v>
                </c:pt>
                <c:pt idx="29280">
                  <c:v>665.88695233064266</c:v>
                </c:pt>
                <c:pt idx="29281">
                  <c:v>624.38533556623838</c:v>
                </c:pt>
                <c:pt idx="29282">
                  <c:v>622.44865977798304</c:v>
                </c:pt>
                <c:pt idx="29283">
                  <c:v>700.49090231173193</c:v>
                </c:pt>
                <c:pt idx="29284">
                  <c:v>728.18195243842194</c:v>
                </c:pt>
                <c:pt idx="29285">
                  <c:v>725.37526225909937</c:v>
                </c:pt>
                <c:pt idx="29286">
                  <c:v>799.09376344318309</c:v>
                </c:pt>
                <c:pt idx="29287">
                  <c:v>737.35076058588197</c:v>
                </c:pt>
                <c:pt idx="29288">
                  <c:v>787.7361000523681</c:v>
                </c:pt>
                <c:pt idx="29289">
                  <c:v>822.85536917207901</c:v>
                </c:pt>
                <c:pt idx="29290">
                  <c:v>772.54732051344047</c:v>
                </c:pt>
                <c:pt idx="29291">
                  <c:v>749.49011083924802</c:v>
                </c:pt>
                <c:pt idx="29292">
                  <c:v>618.62667601289411</c:v>
                </c:pt>
                <c:pt idx="29293">
                  <c:v>624.70465418909237</c:v>
                </c:pt>
                <c:pt idx="29294">
                  <c:v>569.66260695034066</c:v>
                </c:pt>
                <c:pt idx="29295">
                  <c:v>650.76707808938886</c:v>
                </c:pt>
                <c:pt idx="29296">
                  <c:v>598.440355804354</c:v>
                </c:pt>
                <c:pt idx="29297">
                  <c:v>641.02688584493148</c:v>
                </c:pt>
                <c:pt idx="29298">
                  <c:v>624.83997898983603</c:v>
                </c:pt>
                <c:pt idx="29299">
                  <c:v>622.40906739952197</c:v>
                </c:pt>
                <c:pt idx="29300">
                  <c:v>547.92797203202849</c:v>
                </c:pt>
                <c:pt idx="29301">
                  <c:v>636.5299163119264</c:v>
                </c:pt>
                <c:pt idx="29302">
                  <c:v>652.24511312208756</c:v>
                </c:pt>
                <c:pt idx="29303">
                  <c:v>682.49970078461797</c:v>
                </c:pt>
                <c:pt idx="29304">
                  <c:v>788.67516847082186</c:v>
                </c:pt>
                <c:pt idx="29305">
                  <c:v>776.20327305879687</c:v>
                </c:pt>
                <c:pt idx="29306">
                  <c:v>873.50383163101992</c:v>
                </c:pt>
                <c:pt idx="29307">
                  <c:v>983.41289844169808</c:v>
                </c:pt>
                <c:pt idx="29308">
                  <c:v>847.81885457327792</c:v>
                </c:pt>
                <c:pt idx="29309">
                  <c:v>804.12285733319004</c:v>
                </c:pt>
                <c:pt idx="29310">
                  <c:v>827.19017896956507</c:v>
                </c:pt>
                <c:pt idx="29311">
                  <c:v>768.00701557291598</c:v>
                </c:pt>
                <c:pt idx="29312">
                  <c:v>792.23677791299599</c:v>
                </c:pt>
                <c:pt idx="29313">
                  <c:v>856.80276768046065</c:v>
                </c:pt>
                <c:pt idx="29314">
                  <c:v>1012.9988582511094</c:v>
                </c:pt>
                <c:pt idx="29315">
                  <c:v>1009.10454720413</c:v>
                </c:pt>
                <c:pt idx="29316">
                  <c:v>1036.3626024243215</c:v>
                </c:pt>
                <c:pt idx="29317">
                  <c:v>1052.5314536414528</c:v>
                </c:pt>
                <c:pt idx="29318">
                  <c:v>947.97916399767928</c:v>
                </c:pt>
                <c:pt idx="29319">
                  <c:v>864.62351579985011</c:v>
                </c:pt>
                <c:pt idx="29320">
                  <c:v>765.10078500571103</c:v>
                </c:pt>
                <c:pt idx="29321">
                  <c:v>643.49047096108859</c:v>
                </c:pt>
                <c:pt idx="29322">
                  <c:v>606.71560226763097</c:v>
                </c:pt>
                <c:pt idx="29323">
                  <c:v>686.12567824560688</c:v>
                </c:pt>
                <c:pt idx="29324">
                  <c:v>759.30389050248846</c:v>
                </c:pt>
                <c:pt idx="29325">
                  <c:v>822.03598298480961</c:v>
                </c:pt>
                <c:pt idx="29326">
                  <c:v>933.20097531000431</c:v>
                </c:pt>
                <c:pt idx="29327">
                  <c:v>1070.3772526656835</c:v>
                </c:pt>
                <c:pt idx="29328">
                  <c:v>1036.2777183471758</c:v>
                </c:pt>
                <c:pt idx="29329">
                  <c:v>1182.0415584109933</c:v>
                </c:pt>
                <c:pt idx="29330">
                  <c:v>1334.668869788497</c:v>
                </c:pt>
                <c:pt idx="29331">
                  <c:v>1260.2880387149617</c:v>
                </c:pt>
                <c:pt idx="29332">
                  <c:v>944.30330752125303</c:v>
                </c:pt>
                <c:pt idx="29333">
                  <c:v>770.70844914284612</c:v>
                </c:pt>
                <c:pt idx="29334">
                  <c:v>700.30189126591517</c:v>
                </c:pt>
                <c:pt idx="29335">
                  <c:v>733.63981887692796</c:v>
                </c:pt>
                <c:pt idx="29336">
                  <c:v>609.13805936128188</c:v>
                </c:pt>
                <c:pt idx="29337">
                  <c:v>505.43947625451909</c:v>
                </c:pt>
                <c:pt idx="29338">
                  <c:v>535.982520002348</c:v>
                </c:pt>
                <c:pt idx="29339">
                  <c:v>618.82119282833207</c:v>
                </c:pt>
                <c:pt idx="29340">
                  <c:v>681.49869680302754</c:v>
                </c:pt>
                <c:pt idx="29341">
                  <c:v>702.19569804121352</c:v>
                </c:pt>
                <c:pt idx="29342">
                  <c:v>546.97560597172685</c:v>
                </c:pt>
                <c:pt idx="29343">
                  <c:v>454.31577616154647</c:v>
                </c:pt>
                <c:pt idx="29344">
                  <c:v>436.77394857288948</c:v>
                </c:pt>
                <c:pt idx="29345">
                  <c:v>413.55048228783551</c:v>
                </c:pt>
                <c:pt idx="29346">
                  <c:v>420.57535816086647</c:v>
                </c:pt>
                <c:pt idx="29347">
                  <c:v>479.77412857538258</c:v>
                </c:pt>
                <c:pt idx="29348">
                  <c:v>562.65875737674492</c:v>
                </c:pt>
                <c:pt idx="29349">
                  <c:v>503.78858577305539</c:v>
                </c:pt>
                <c:pt idx="29350">
                  <c:v>446.98910982380147</c:v>
                </c:pt>
                <c:pt idx="29351">
                  <c:v>437.54597425863557</c:v>
                </c:pt>
                <c:pt idx="29352">
                  <c:v>442.40624450430198</c:v>
                </c:pt>
                <c:pt idx="29353">
                  <c:v>421.99810603404904</c:v>
                </c:pt>
                <c:pt idx="29354">
                  <c:v>392.21033389080895</c:v>
                </c:pt>
                <c:pt idx="29355">
                  <c:v>442.9379601876164</c:v>
                </c:pt>
                <c:pt idx="29356">
                  <c:v>416.87329794996401</c:v>
                </c:pt>
                <c:pt idx="29357">
                  <c:v>374.0220791359705</c:v>
                </c:pt>
                <c:pt idx="29358">
                  <c:v>380.69164751640386</c:v>
                </c:pt>
                <c:pt idx="29359">
                  <c:v>393.55797650356692</c:v>
                </c:pt>
                <c:pt idx="29360">
                  <c:v>469.20068927884705</c:v>
                </c:pt>
                <c:pt idx="29361">
                  <c:v>503.182901308103</c:v>
                </c:pt>
                <c:pt idx="29362">
                  <c:v>496.89115607804058</c:v>
                </c:pt>
                <c:pt idx="29363">
                  <c:v>591.77270929705094</c:v>
                </c:pt>
                <c:pt idx="29364">
                  <c:v>522.05897246446295</c:v>
                </c:pt>
                <c:pt idx="29365">
                  <c:v>531.80680281826449</c:v>
                </c:pt>
                <c:pt idx="29366">
                  <c:v>506.75402064841347</c:v>
                </c:pt>
                <c:pt idx="29367">
                  <c:v>543.17912960384149</c:v>
                </c:pt>
                <c:pt idx="29368">
                  <c:v>579.49479803573922</c:v>
                </c:pt>
                <c:pt idx="29369">
                  <c:v>477.11881316936342</c:v>
                </c:pt>
                <c:pt idx="29370">
                  <c:v>426.17644769264297</c:v>
                </c:pt>
                <c:pt idx="29371">
                  <c:v>514.05556384798297</c:v>
                </c:pt>
                <c:pt idx="29372">
                  <c:v>577.0466650743914</c:v>
                </c:pt>
                <c:pt idx="29373">
                  <c:v>592.78479772928495</c:v>
                </c:pt>
                <c:pt idx="29374">
                  <c:v>523.21694711095552</c:v>
                </c:pt>
                <c:pt idx="29375">
                  <c:v>498.58245505748266</c:v>
                </c:pt>
                <c:pt idx="29376">
                  <c:v>488.47187376009589</c:v>
                </c:pt>
                <c:pt idx="29377">
                  <c:v>537.81648825517652</c:v>
                </c:pt>
                <c:pt idx="29378">
                  <c:v>521.53640370753726</c:v>
                </c:pt>
                <c:pt idx="29379">
                  <c:v>449.95228644160898</c:v>
                </c:pt>
                <c:pt idx="29380">
                  <c:v>435.00761841424435</c:v>
                </c:pt>
                <c:pt idx="29381">
                  <c:v>474.76905438858148</c:v>
                </c:pt>
                <c:pt idx="29382">
                  <c:v>566.68016418455647</c:v>
                </c:pt>
                <c:pt idx="29383">
                  <c:v>564.99547195449645</c:v>
                </c:pt>
                <c:pt idx="29384">
                  <c:v>580.39875124140701</c:v>
                </c:pt>
                <c:pt idx="29385">
                  <c:v>493.71864779062099</c:v>
                </c:pt>
                <c:pt idx="29386">
                  <c:v>529.51232444774007</c:v>
                </c:pt>
                <c:pt idx="29387">
                  <c:v>474.02811082264952</c:v>
                </c:pt>
                <c:pt idx="29388">
                  <c:v>393.83898792522712</c:v>
                </c:pt>
                <c:pt idx="29389">
                  <c:v>450.84371687239644</c:v>
                </c:pt>
                <c:pt idx="29390">
                  <c:v>431.21635897810904</c:v>
                </c:pt>
                <c:pt idx="29391">
                  <c:v>431.69445336093793</c:v>
                </c:pt>
                <c:pt idx="29392">
                  <c:v>465.7384090376039</c:v>
                </c:pt>
                <c:pt idx="29393">
                  <c:v>542.87486022011046</c:v>
                </c:pt>
                <c:pt idx="29394">
                  <c:v>587.96999328759057</c:v>
                </c:pt>
                <c:pt idx="29395">
                  <c:v>631.89719849735752</c:v>
                </c:pt>
                <c:pt idx="29396">
                  <c:v>602.36401903696606</c:v>
                </c:pt>
                <c:pt idx="29397">
                  <c:v>546.67676642371009</c:v>
                </c:pt>
                <c:pt idx="29398">
                  <c:v>509.271345665892</c:v>
                </c:pt>
                <c:pt idx="29399">
                  <c:v>426.5003993225734</c:v>
                </c:pt>
                <c:pt idx="29400">
                  <c:v>327.34282634994599</c:v>
                </c:pt>
                <c:pt idx="29401">
                  <c:v>406.64918897903794</c:v>
                </c:pt>
                <c:pt idx="29402">
                  <c:v>426.28511133317306</c:v>
                </c:pt>
                <c:pt idx="29403">
                  <c:v>398.17649015804943</c:v>
                </c:pt>
                <c:pt idx="29404">
                  <c:v>319.42171021565878</c:v>
                </c:pt>
                <c:pt idx="29405">
                  <c:v>342.99920400630543</c:v>
                </c:pt>
                <c:pt idx="29406">
                  <c:v>428.58962652464999</c:v>
                </c:pt>
                <c:pt idx="29407">
                  <c:v>508.46109912908787</c:v>
                </c:pt>
                <c:pt idx="29408">
                  <c:v>498.39629740948703</c:v>
                </c:pt>
                <c:pt idx="29409">
                  <c:v>509.59274505566054</c:v>
                </c:pt>
                <c:pt idx="29410">
                  <c:v>496.98413516852298</c:v>
                </c:pt>
                <c:pt idx="29411">
                  <c:v>533.72959039383136</c:v>
                </c:pt>
                <c:pt idx="29412">
                  <c:v>500.08414263646898</c:v>
                </c:pt>
                <c:pt idx="29413">
                  <c:v>481.50584744424606</c:v>
                </c:pt>
                <c:pt idx="29414">
                  <c:v>661.47484327958011</c:v>
                </c:pt>
                <c:pt idx="29415">
                  <c:v>643.10062557082051</c:v>
                </c:pt>
                <c:pt idx="29416">
                  <c:v>636.2506607869384</c:v>
                </c:pt>
                <c:pt idx="29417">
                  <c:v>695.50566447634242</c:v>
                </c:pt>
                <c:pt idx="29418">
                  <c:v>622.31104034721898</c:v>
                </c:pt>
                <c:pt idx="29419">
                  <c:v>520.44396621282192</c:v>
                </c:pt>
                <c:pt idx="29420">
                  <c:v>450.65629057930153</c:v>
                </c:pt>
                <c:pt idx="29421">
                  <c:v>577.16498819838444</c:v>
                </c:pt>
                <c:pt idx="29422">
                  <c:v>657.61056210239155</c:v>
                </c:pt>
                <c:pt idx="29423">
                  <c:v>652.14760629866566</c:v>
                </c:pt>
                <c:pt idx="29424">
                  <c:v>557.04551469827618</c:v>
                </c:pt>
                <c:pt idx="29425">
                  <c:v>493.68618467827048</c:v>
                </c:pt>
                <c:pt idx="29426">
                  <c:v>596.59400972111848</c:v>
                </c:pt>
                <c:pt idx="29427">
                  <c:v>600.88760263362803</c:v>
                </c:pt>
                <c:pt idx="29428">
                  <c:v>557.96538644438647</c:v>
                </c:pt>
                <c:pt idx="29429">
                  <c:v>466.19363883126198</c:v>
                </c:pt>
                <c:pt idx="29430">
                  <c:v>379.37842972236894</c:v>
                </c:pt>
                <c:pt idx="29431">
                  <c:v>371.1015135563415</c:v>
                </c:pt>
                <c:pt idx="29432">
                  <c:v>376.91181802296524</c:v>
                </c:pt>
                <c:pt idx="29433">
                  <c:v>424.19388010815845</c:v>
                </c:pt>
                <c:pt idx="29434">
                  <c:v>478.80083646822806</c:v>
                </c:pt>
                <c:pt idx="29435">
                  <c:v>507.1216175512435</c:v>
                </c:pt>
                <c:pt idx="29436">
                  <c:v>582.72431803781751</c:v>
                </c:pt>
                <c:pt idx="29437">
                  <c:v>558.03106367975943</c:v>
                </c:pt>
                <c:pt idx="29438">
                  <c:v>548.73792397655313</c:v>
                </c:pt>
                <c:pt idx="29439">
                  <c:v>484.60271792345259</c:v>
                </c:pt>
                <c:pt idx="29440">
                  <c:v>415.47707445750694</c:v>
                </c:pt>
                <c:pt idx="29441">
                  <c:v>408.46220246918142</c:v>
                </c:pt>
                <c:pt idx="29442">
                  <c:v>394.74146894742955</c:v>
                </c:pt>
                <c:pt idx="29443">
                  <c:v>352.28349952612353</c:v>
                </c:pt>
                <c:pt idx="29444">
                  <c:v>308.68962484614497</c:v>
                </c:pt>
                <c:pt idx="29445">
                  <c:v>423.38584811044848</c:v>
                </c:pt>
                <c:pt idx="29446">
                  <c:v>531.08678231508259</c:v>
                </c:pt>
                <c:pt idx="29447">
                  <c:v>597.53297065792844</c:v>
                </c:pt>
                <c:pt idx="29448">
                  <c:v>557.46612793690542</c:v>
                </c:pt>
                <c:pt idx="29449">
                  <c:v>521.56712261636653</c:v>
                </c:pt>
                <c:pt idx="29450">
                  <c:v>436.3897585196961</c:v>
                </c:pt>
                <c:pt idx="29451">
                  <c:v>305.63122557675342</c:v>
                </c:pt>
                <c:pt idx="29452">
                  <c:v>297.93146505067745</c:v>
                </c:pt>
                <c:pt idx="29453">
                  <c:v>360.11479347261223</c:v>
                </c:pt>
                <c:pt idx="29454">
                  <c:v>324.827937867081</c:v>
                </c:pt>
                <c:pt idx="29455">
                  <c:v>313.23168077872629</c:v>
                </c:pt>
                <c:pt idx="29456">
                  <c:v>418.00311684345553</c:v>
                </c:pt>
                <c:pt idx="29457">
                  <c:v>440.19361218221491</c:v>
                </c:pt>
                <c:pt idx="29458">
                  <c:v>330.15541553698904</c:v>
                </c:pt>
                <c:pt idx="29459">
                  <c:v>365.71016964157855</c:v>
                </c:pt>
                <c:pt idx="29460">
                  <c:v>310.12994348816403</c:v>
                </c:pt>
                <c:pt idx="29461">
                  <c:v>315.78913695978378</c:v>
                </c:pt>
                <c:pt idx="29462">
                  <c:v>276.69612406343629</c:v>
                </c:pt>
                <c:pt idx="29463">
                  <c:v>277.6613850869</c:v>
                </c:pt>
                <c:pt idx="29464">
                  <c:v>362.15985115869603</c:v>
                </c:pt>
                <c:pt idx="29465">
                  <c:v>349.18266368046</c:v>
                </c:pt>
                <c:pt idx="29466">
                  <c:v>347.38283156826964</c:v>
                </c:pt>
                <c:pt idx="29467">
                  <c:v>376.31267661072036</c:v>
                </c:pt>
                <c:pt idx="29468">
                  <c:v>303.41064003521768</c:v>
                </c:pt>
                <c:pt idx="29469">
                  <c:v>309.82495956173653</c:v>
                </c:pt>
                <c:pt idx="29470">
                  <c:v>324.86048123595049</c:v>
                </c:pt>
                <c:pt idx="29471">
                  <c:v>340.47569967555251</c:v>
                </c:pt>
                <c:pt idx="29472">
                  <c:v>345.89658138470327</c:v>
                </c:pt>
                <c:pt idx="29473">
                  <c:v>332.57482574559793</c:v>
                </c:pt>
                <c:pt idx="29474">
                  <c:v>346.52788762192597</c:v>
                </c:pt>
                <c:pt idx="29475">
                  <c:v>318.63865619027194</c:v>
                </c:pt>
                <c:pt idx="29476">
                  <c:v>199.13689583471262</c:v>
                </c:pt>
                <c:pt idx="29477">
                  <c:v>253.85729642819661</c:v>
                </c:pt>
                <c:pt idx="29478">
                  <c:v>269.04656647059863</c:v>
                </c:pt>
                <c:pt idx="29479">
                  <c:v>296.12771519178648</c:v>
                </c:pt>
                <c:pt idx="29480">
                  <c:v>370.79283808843104</c:v>
                </c:pt>
                <c:pt idx="29481">
                  <c:v>384.57500229385096</c:v>
                </c:pt>
                <c:pt idx="29482">
                  <c:v>348.57955514905808</c:v>
                </c:pt>
                <c:pt idx="29483">
                  <c:v>336.95082586750897</c:v>
                </c:pt>
                <c:pt idx="29484">
                  <c:v>389.26094450827475</c:v>
                </c:pt>
                <c:pt idx="29485">
                  <c:v>323.47574028064304</c:v>
                </c:pt>
                <c:pt idx="29486">
                  <c:v>342.95389648956905</c:v>
                </c:pt>
                <c:pt idx="29487">
                  <c:v>378.85806808489622</c:v>
                </c:pt>
                <c:pt idx="29488">
                  <c:v>306.9034191076139</c:v>
                </c:pt>
                <c:pt idx="29489">
                  <c:v>255.10902980331784</c:v>
                </c:pt>
                <c:pt idx="29490">
                  <c:v>322.00785519693881</c:v>
                </c:pt>
                <c:pt idx="29491">
                  <c:v>319.86980942567095</c:v>
                </c:pt>
                <c:pt idx="29492">
                  <c:v>350.26785599998965</c:v>
                </c:pt>
                <c:pt idx="29493">
                  <c:v>383.18676108079399</c:v>
                </c:pt>
                <c:pt idx="29494">
                  <c:v>267.76111324006797</c:v>
                </c:pt>
                <c:pt idx="29495">
                  <c:v>224.39523201330456</c:v>
                </c:pt>
                <c:pt idx="29496">
                  <c:v>220.79364430011293</c:v>
                </c:pt>
                <c:pt idx="29497">
                  <c:v>251.99544756666438</c:v>
                </c:pt>
                <c:pt idx="29498">
                  <c:v>259.1643606601051</c:v>
                </c:pt>
                <c:pt idx="29499">
                  <c:v>243.04232290733535</c:v>
                </c:pt>
                <c:pt idx="29500">
                  <c:v>219.74882977748842</c:v>
                </c:pt>
                <c:pt idx="29501">
                  <c:v>251.38720474338425</c:v>
                </c:pt>
                <c:pt idx="29502">
                  <c:v>249.04531422934306</c:v>
                </c:pt>
                <c:pt idx="29503">
                  <c:v>231.61778111484014</c:v>
                </c:pt>
                <c:pt idx="29504">
                  <c:v>298.19829075021937</c:v>
                </c:pt>
                <c:pt idx="29505">
                  <c:v>311.53918392549474</c:v>
                </c:pt>
                <c:pt idx="29506">
                  <c:v>249.37128189137275</c:v>
                </c:pt>
                <c:pt idx="29507">
                  <c:v>259.84079545011991</c:v>
                </c:pt>
                <c:pt idx="29508">
                  <c:v>272.87408792482961</c:v>
                </c:pt>
                <c:pt idx="29509">
                  <c:v>203.84500497100618</c:v>
                </c:pt>
                <c:pt idx="29510">
                  <c:v>337.72263090562552</c:v>
                </c:pt>
                <c:pt idx="29511">
                  <c:v>366.8841387463508</c:v>
                </c:pt>
                <c:pt idx="29512">
                  <c:v>318.19004892299137</c:v>
                </c:pt>
                <c:pt idx="29513">
                  <c:v>366.1283052439162</c:v>
                </c:pt>
                <c:pt idx="29514">
                  <c:v>326.74874589594435</c:v>
                </c:pt>
                <c:pt idx="29515">
                  <c:v>336.88187560212344</c:v>
                </c:pt>
                <c:pt idx="29516">
                  <c:v>473.56928119885487</c:v>
                </c:pt>
                <c:pt idx="29517">
                  <c:v>679.08246870084179</c:v>
                </c:pt>
                <c:pt idx="29518">
                  <c:v>593.50259961221877</c:v>
                </c:pt>
                <c:pt idx="29519">
                  <c:v>460.74596791200759</c:v>
                </c:pt>
                <c:pt idx="29520">
                  <c:v>337.41209923400044</c:v>
                </c:pt>
                <c:pt idx="29521">
                  <c:v>265.37780571346246</c:v>
                </c:pt>
                <c:pt idx="29522">
                  <c:v>273.38208127914663</c:v>
                </c:pt>
                <c:pt idx="29523">
                  <c:v>354.71108322198955</c:v>
                </c:pt>
                <c:pt idx="29524">
                  <c:v>421.1485852906435</c:v>
                </c:pt>
                <c:pt idx="29525">
                  <c:v>333.6843730235525</c:v>
                </c:pt>
                <c:pt idx="29526">
                  <c:v>354.92682858134697</c:v>
                </c:pt>
                <c:pt idx="29527">
                  <c:v>340.95022302709566</c:v>
                </c:pt>
                <c:pt idx="29528">
                  <c:v>292.17582583253864</c:v>
                </c:pt>
                <c:pt idx="29529">
                  <c:v>318.06821783105829</c:v>
                </c:pt>
                <c:pt idx="29530">
                  <c:v>400.70748214607931</c:v>
                </c:pt>
                <c:pt idx="29531">
                  <c:v>362.81288867562148</c:v>
                </c:pt>
                <c:pt idx="29532">
                  <c:v>429.25498080145462</c:v>
                </c:pt>
                <c:pt idx="29533">
                  <c:v>445.35367802770895</c:v>
                </c:pt>
                <c:pt idx="29534">
                  <c:v>320.94814068353929</c:v>
                </c:pt>
                <c:pt idx="29535">
                  <c:v>272.74888475983016</c:v>
                </c:pt>
                <c:pt idx="29536">
                  <c:v>359.52969492500517</c:v>
                </c:pt>
                <c:pt idx="29537">
                  <c:v>385.87272215886145</c:v>
                </c:pt>
                <c:pt idx="29538">
                  <c:v>350.45485975668771</c:v>
                </c:pt>
                <c:pt idx="29539">
                  <c:v>503.54258386870254</c:v>
                </c:pt>
                <c:pt idx="29540">
                  <c:v>369.32960549058305</c:v>
                </c:pt>
                <c:pt idx="29541">
                  <c:v>302.88859744011751</c:v>
                </c:pt>
                <c:pt idx="29542">
                  <c:v>309.26816811452738</c:v>
                </c:pt>
                <c:pt idx="29543">
                  <c:v>387.60145067992505</c:v>
                </c:pt>
                <c:pt idx="29544">
                  <c:v>373.08682366585674</c:v>
                </c:pt>
                <c:pt idx="29545">
                  <c:v>374.49548019592345</c:v>
                </c:pt>
                <c:pt idx="29546">
                  <c:v>412.97707458557454</c:v>
                </c:pt>
                <c:pt idx="29547">
                  <c:v>345.89068760741003</c:v>
                </c:pt>
                <c:pt idx="29548">
                  <c:v>279.59486149388556</c:v>
                </c:pt>
                <c:pt idx="29549">
                  <c:v>310.0069538923986</c:v>
                </c:pt>
                <c:pt idx="29550">
                  <c:v>334.28074881500095</c:v>
                </c:pt>
                <c:pt idx="29551">
                  <c:v>342.85754313146288</c:v>
                </c:pt>
                <c:pt idx="29552">
                  <c:v>262.47320398297802</c:v>
                </c:pt>
                <c:pt idx="29553">
                  <c:v>216.88604232170732</c:v>
                </c:pt>
                <c:pt idx="29554">
                  <c:v>247.22171726047654</c:v>
                </c:pt>
                <c:pt idx="29555">
                  <c:v>268.34055656038367</c:v>
                </c:pt>
                <c:pt idx="29556">
                  <c:v>348.14512414412786</c:v>
                </c:pt>
                <c:pt idx="29557">
                  <c:v>372.74236327673839</c:v>
                </c:pt>
                <c:pt idx="29558">
                  <c:v>361.42491547420923</c:v>
                </c:pt>
                <c:pt idx="29559">
                  <c:v>364.55514954036653</c:v>
                </c:pt>
                <c:pt idx="29560">
                  <c:v>252.99827820284958</c:v>
                </c:pt>
                <c:pt idx="29561">
                  <c:v>348.64592993435383</c:v>
                </c:pt>
                <c:pt idx="29562">
                  <c:v>360.20447307563347</c:v>
                </c:pt>
                <c:pt idx="29563">
                  <c:v>308.52738358654813</c:v>
                </c:pt>
                <c:pt idx="29564">
                  <c:v>308.21581725396652</c:v>
                </c:pt>
                <c:pt idx="29565">
                  <c:v>423.23965396293596</c:v>
                </c:pt>
                <c:pt idx="29566">
                  <c:v>484.65560994015675</c:v>
                </c:pt>
                <c:pt idx="29567">
                  <c:v>473.20899037035343</c:v>
                </c:pt>
                <c:pt idx="29568">
                  <c:v>356.34062836407099</c:v>
                </c:pt>
                <c:pt idx="29569">
                  <c:v>342.39460718550049</c:v>
                </c:pt>
                <c:pt idx="29570">
                  <c:v>355.3311764449578</c:v>
                </c:pt>
                <c:pt idx="29571">
                  <c:v>400.80198365879806</c:v>
                </c:pt>
                <c:pt idx="29572">
                  <c:v>436.44400360799671</c:v>
                </c:pt>
                <c:pt idx="29573">
                  <c:v>389.04642157750698</c:v>
                </c:pt>
                <c:pt idx="29574">
                  <c:v>392.27629110369145</c:v>
                </c:pt>
                <c:pt idx="29575">
                  <c:v>378.33537913331867</c:v>
                </c:pt>
                <c:pt idx="29576">
                  <c:v>253.87109076086668</c:v>
                </c:pt>
                <c:pt idx="29577">
                  <c:v>308.35564886010962</c:v>
                </c:pt>
                <c:pt idx="29578">
                  <c:v>301.77245168488963</c:v>
                </c:pt>
                <c:pt idx="29579">
                  <c:v>277.18972531375931</c:v>
                </c:pt>
                <c:pt idx="29580">
                  <c:v>283.43010786955011</c:v>
                </c:pt>
                <c:pt idx="29581">
                  <c:v>312.07565551077772</c:v>
                </c:pt>
                <c:pt idx="29582">
                  <c:v>331.82018824106603</c:v>
                </c:pt>
                <c:pt idx="29583">
                  <c:v>333.03006083798061</c:v>
                </c:pt>
                <c:pt idx="29584">
                  <c:v>278.63721760224837</c:v>
                </c:pt>
                <c:pt idx="29585">
                  <c:v>275.03387841631104</c:v>
                </c:pt>
                <c:pt idx="29586">
                  <c:v>365.02206918005368</c:v>
                </c:pt>
                <c:pt idx="29587">
                  <c:v>400.37777506617607</c:v>
                </c:pt>
                <c:pt idx="29588">
                  <c:v>392.35443618301048</c:v>
                </c:pt>
                <c:pt idx="29589">
                  <c:v>322.6884317429716</c:v>
                </c:pt>
                <c:pt idx="29590">
                  <c:v>329.22620316036034</c:v>
                </c:pt>
                <c:pt idx="29591">
                  <c:v>355.39781598821787</c:v>
                </c:pt>
                <c:pt idx="29592">
                  <c:v>366.54442782414293</c:v>
                </c:pt>
                <c:pt idx="29593">
                  <c:v>331.21784798135508</c:v>
                </c:pt>
                <c:pt idx="29594">
                  <c:v>402.62551063919744</c:v>
                </c:pt>
                <c:pt idx="29595">
                  <c:v>436.86164277883142</c:v>
                </c:pt>
                <c:pt idx="29596">
                  <c:v>361.89734709808761</c:v>
                </c:pt>
                <c:pt idx="29597">
                  <c:v>408.05129771022092</c:v>
                </c:pt>
                <c:pt idx="29598">
                  <c:v>517.81138238477592</c:v>
                </c:pt>
                <c:pt idx="29599">
                  <c:v>444.80894774270047</c:v>
                </c:pt>
                <c:pt idx="29600">
                  <c:v>509.72275171202745</c:v>
                </c:pt>
                <c:pt idx="29601">
                  <c:v>484.17383599241595</c:v>
                </c:pt>
                <c:pt idx="29602">
                  <c:v>408.78330691095465</c:v>
                </c:pt>
                <c:pt idx="29603">
                  <c:v>326.53437755061771</c:v>
                </c:pt>
                <c:pt idx="29604">
                  <c:v>367.67307213777349</c:v>
                </c:pt>
                <c:pt idx="29605">
                  <c:v>460.59441170616645</c:v>
                </c:pt>
                <c:pt idx="29606">
                  <c:v>493.86833120924649</c:v>
                </c:pt>
                <c:pt idx="29607">
                  <c:v>460.28466171460252</c:v>
                </c:pt>
                <c:pt idx="29608">
                  <c:v>374.48665531635004</c:v>
                </c:pt>
                <c:pt idx="29609">
                  <c:v>352.11938518876246</c:v>
                </c:pt>
                <c:pt idx="29610">
                  <c:v>346.88515580819256</c:v>
                </c:pt>
                <c:pt idx="29611">
                  <c:v>374.84281321215406</c:v>
                </c:pt>
                <c:pt idx="29612">
                  <c:v>374.65373127585599</c:v>
                </c:pt>
                <c:pt idx="29613">
                  <c:v>552.36866333270461</c:v>
                </c:pt>
                <c:pt idx="29614">
                  <c:v>537.8048444623098</c:v>
                </c:pt>
                <c:pt idx="29615">
                  <c:v>416.57223147030709</c:v>
                </c:pt>
                <c:pt idx="29616">
                  <c:v>336.3681031062315</c:v>
                </c:pt>
                <c:pt idx="29617">
                  <c:v>332.920969746168</c:v>
                </c:pt>
                <c:pt idx="29618">
                  <c:v>357.52403859162354</c:v>
                </c:pt>
                <c:pt idx="29619">
                  <c:v>449.59227894426056</c:v>
                </c:pt>
                <c:pt idx="29620">
                  <c:v>528.24240456670498</c:v>
                </c:pt>
                <c:pt idx="29621">
                  <c:v>500.37942991965349</c:v>
                </c:pt>
                <c:pt idx="29622">
                  <c:v>434.40775035820604</c:v>
                </c:pt>
                <c:pt idx="29623">
                  <c:v>564.90318492687106</c:v>
                </c:pt>
                <c:pt idx="29624">
                  <c:v>678.79995477579359</c:v>
                </c:pt>
                <c:pt idx="29625">
                  <c:v>601.61699850626007</c:v>
                </c:pt>
                <c:pt idx="29626">
                  <c:v>561.40731125594698</c:v>
                </c:pt>
                <c:pt idx="29627">
                  <c:v>524.91141259969095</c:v>
                </c:pt>
                <c:pt idx="29628">
                  <c:v>569.49052383701542</c:v>
                </c:pt>
                <c:pt idx="29629">
                  <c:v>552.98062252093905</c:v>
                </c:pt>
                <c:pt idx="29630">
                  <c:v>418.36648287829183</c:v>
                </c:pt>
                <c:pt idx="29631">
                  <c:v>331.14065670036882</c:v>
                </c:pt>
                <c:pt idx="29632">
                  <c:v>372.9748893599272</c:v>
                </c:pt>
                <c:pt idx="29633">
                  <c:v>390.59406202012252</c:v>
                </c:pt>
                <c:pt idx="29634">
                  <c:v>412.2994916008476</c:v>
                </c:pt>
                <c:pt idx="29635">
                  <c:v>324.03845913274148</c:v>
                </c:pt>
                <c:pt idx="29636">
                  <c:v>274.16516374275994</c:v>
                </c:pt>
                <c:pt idx="29637">
                  <c:v>330.46591621698889</c:v>
                </c:pt>
                <c:pt idx="29638">
                  <c:v>415.01507722021597</c:v>
                </c:pt>
                <c:pt idx="29639">
                  <c:v>498.30499806664932</c:v>
                </c:pt>
                <c:pt idx="29640">
                  <c:v>470.92506829002252</c:v>
                </c:pt>
                <c:pt idx="29641">
                  <c:v>400.0295804512275</c:v>
                </c:pt>
                <c:pt idx="29642">
                  <c:v>373.20784209771165</c:v>
                </c:pt>
                <c:pt idx="29643">
                  <c:v>557.4351237478345</c:v>
                </c:pt>
                <c:pt idx="29644">
                  <c:v>591.0762134687933</c:v>
                </c:pt>
                <c:pt idx="29645">
                  <c:v>538.5925408068166</c:v>
                </c:pt>
                <c:pt idx="29646">
                  <c:v>450.73622181808406</c:v>
                </c:pt>
                <c:pt idx="29647">
                  <c:v>373.96770926038192</c:v>
                </c:pt>
                <c:pt idx="29648">
                  <c:v>428.80875293391756</c:v>
                </c:pt>
                <c:pt idx="29649">
                  <c:v>495.95801520953398</c:v>
                </c:pt>
                <c:pt idx="29650">
                  <c:v>529.31049718448446</c:v>
                </c:pt>
                <c:pt idx="29651">
                  <c:v>482.74369353726104</c:v>
                </c:pt>
                <c:pt idx="29652">
                  <c:v>482.32997854326948</c:v>
                </c:pt>
                <c:pt idx="29653">
                  <c:v>501.37608613200837</c:v>
                </c:pt>
                <c:pt idx="29654">
                  <c:v>462.95942621595952</c:v>
                </c:pt>
                <c:pt idx="29655">
                  <c:v>431.81999750211054</c:v>
                </c:pt>
                <c:pt idx="29656">
                  <c:v>425.64125861384701</c:v>
                </c:pt>
                <c:pt idx="29657">
                  <c:v>493.83727165586259</c:v>
                </c:pt>
                <c:pt idx="29658">
                  <c:v>554.11859826775969</c:v>
                </c:pt>
                <c:pt idx="29659">
                  <c:v>659.99721428189741</c:v>
                </c:pt>
                <c:pt idx="29660">
                  <c:v>792.8097341514565</c:v>
                </c:pt>
                <c:pt idx="29661">
                  <c:v>691.94499513670905</c:v>
                </c:pt>
                <c:pt idx="29662">
                  <c:v>508.68843016586862</c:v>
                </c:pt>
                <c:pt idx="29663">
                  <c:v>396.34999407382452</c:v>
                </c:pt>
                <c:pt idx="29664">
                  <c:v>394.18481162096953</c:v>
                </c:pt>
                <c:pt idx="29665">
                  <c:v>365.69644049674247</c:v>
                </c:pt>
                <c:pt idx="29666">
                  <c:v>353.9435857043465</c:v>
                </c:pt>
                <c:pt idx="29667">
                  <c:v>430.23024684059749</c:v>
                </c:pt>
                <c:pt idx="29668">
                  <c:v>497.87905956348993</c:v>
                </c:pt>
                <c:pt idx="29669">
                  <c:v>676.93589960399572</c:v>
                </c:pt>
                <c:pt idx="29670">
                  <c:v>574.75232545207405</c:v>
                </c:pt>
                <c:pt idx="29671">
                  <c:v>551.7244391008204</c:v>
                </c:pt>
                <c:pt idx="29672">
                  <c:v>458.93894722436352</c:v>
                </c:pt>
                <c:pt idx="29673">
                  <c:v>476.90338143698057</c:v>
                </c:pt>
                <c:pt idx="29674">
                  <c:v>521.56352323344095</c:v>
                </c:pt>
                <c:pt idx="29675">
                  <c:v>683.99117976492903</c:v>
                </c:pt>
                <c:pt idx="29676">
                  <c:v>736.39004177310801</c:v>
                </c:pt>
                <c:pt idx="29677">
                  <c:v>631.73456975585111</c:v>
                </c:pt>
                <c:pt idx="29678">
                  <c:v>402.07173066861799</c:v>
                </c:pt>
                <c:pt idx="29679">
                  <c:v>266.76853895353514</c:v>
                </c:pt>
                <c:pt idx="29680">
                  <c:v>252.0816363386819</c:v>
                </c:pt>
                <c:pt idx="29681">
                  <c:v>335.58793974065304</c:v>
                </c:pt>
                <c:pt idx="29682">
                  <c:v>313.97517171188349</c:v>
                </c:pt>
                <c:pt idx="29683">
                  <c:v>326.26037367087901</c:v>
                </c:pt>
                <c:pt idx="29684">
                  <c:v>430.37398004288042</c:v>
                </c:pt>
                <c:pt idx="29685">
                  <c:v>525.96225862038352</c:v>
                </c:pt>
                <c:pt idx="29686">
                  <c:v>472.85967483045545</c:v>
                </c:pt>
                <c:pt idx="29687">
                  <c:v>497.4924468361861</c:v>
                </c:pt>
                <c:pt idx="29688">
                  <c:v>587.4214368507395</c:v>
                </c:pt>
                <c:pt idx="29689">
                  <c:v>653.23375750815751</c:v>
                </c:pt>
                <c:pt idx="29690">
                  <c:v>496.86142922616398</c:v>
                </c:pt>
                <c:pt idx="29691">
                  <c:v>488.16387929923002</c:v>
                </c:pt>
                <c:pt idx="29692">
                  <c:v>496.84231873257374</c:v>
                </c:pt>
                <c:pt idx="29693">
                  <c:v>553.8540348877375</c:v>
                </c:pt>
                <c:pt idx="29694">
                  <c:v>584.53440207974859</c:v>
                </c:pt>
                <c:pt idx="29695">
                  <c:v>505.53817413328778</c:v>
                </c:pt>
                <c:pt idx="29696">
                  <c:v>542.73502330631959</c:v>
                </c:pt>
                <c:pt idx="29697">
                  <c:v>576.8352394428274</c:v>
                </c:pt>
                <c:pt idx="29698">
                  <c:v>542.08330534942957</c:v>
                </c:pt>
                <c:pt idx="29699">
                  <c:v>516.56266260586244</c:v>
                </c:pt>
                <c:pt idx="29700">
                  <c:v>542.80011171374395</c:v>
                </c:pt>
                <c:pt idx="29701">
                  <c:v>487.77739852444546</c:v>
                </c:pt>
                <c:pt idx="29702">
                  <c:v>454.32969173771454</c:v>
                </c:pt>
                <c:pt idx="29703">
                  <c:v>536.49373063361202</c:v>
                </c:pt>
                <c:pt idx="29704">
                  <c:v>550.930011614195</c:v>
                </c:pt>
                <c:pt idx="29705">
                  <c:v>546.02177161764098</c:v>
                </c:pt>
                <c:pt idx="29706">
                  <c:v>523.48013162337804</c:v>
                </c:pt>
                <c:pt idx="29707">
                  <c:v>519.5436217378209</c:v>
                </c:pt>
                <c:pt idx="29708">
                  <c:v>594.21751037117042</c:v>
                </c:pt>
                <c:pt idx="29709">
                  <c:v>595.25739957692053</c:v>
                </c:pt>
                <c:pt idx="29710">
                  <c:v>603.62049654278394</c:v>
                </c:pt>
                <c:pt idx="29711">
                  <c:v>595.91594320044055</c:v>
                </c:pt>
                <c:pt idx="29712">
                  <c:v>498.80211060955901</c:v>
                </c:pt>
                <c:pt idx="29713">
                  <c:v>414.25836952746948</c:v>
                </c:pt>
                <c:pt idx="29714">
                  <c:v>373.79794264948248</c:v>
                </c:pt>
                <c:pt idx="29715">
                  <c:v>431.66812892569504</c:v>
                </c:pt>
                <c:pt idx="29716">
                  <c:v>541.28168863169901</c:v>
                </c:pt>
                <c:pt idx="29717">
                  <c:v>619.25112893346761</c:v>
                </c:pt>
                <c:pt idx="29718">
                  <c:v>480.51124106520649</c:v>
                </c:pt>
                <c:pt idx="29719">
                  <c:v>421.37181817025549</c:v>
                </c:pt>
                <c:pt idx="29720">
                  <c:v>409.1538259160007</c:v>
                </c:pt>
                <c:pt idx="29721">
                  <c:v>512.46386274077497</c:v>
                </c:pt>
                <c:pt idx="29722">
                  <c:v>525.97296882298156</c:v>
                </c:pt>
                <c:pt idx="29723">
                  <c:v>567.70332291416094</c:v>
                </c:pt>
                <c:pt idx="29724">
                  <c:v>524.69784989114009</c:v>
                </c:pt>
                <c:pt idx="29725">
                  <c:v>451.98165917640046</c:v>
                </c:pt>
                <c:pt idx="29726">
                  <c:v>587.62164844061192</c:v>
                </c:pt>
                <c:pt idx="29727">
                  <c:v>586.67156744210865</c:v>
                </c:pt>
                <c:pt idx="29728">
                  <c:v>503.04510091922646</c:v>
                </c:pt>
                <c:pt idx="29729">
                  <c:v>450.19435950862953</c:v>
                </c:pt>
                <c:pt idx="29730">
                  <c:v>344.91183629264708</c:v>
                </c:pt>
                <c:pt idx="29731">
                  <c:v>403.91656672260854</c:v>
                </c:pt>
                <c:pt idx="29732">
                  <c:v>378.09954837463943</c:v>
                </c:pt>
                <c:pt idx="29733">
                  <c:v>430.21273727573742</c:v>
                </c:pt>
                <c:pt idx="29734">
                  <c:v>475.5647184285055</c:v>
                </c:pt>
                <c:pt idx="29735">
                  <c:v>416.3045011096786</c:v>
                </c:pt>
                <c:pt idx="29736">
                  <c:v>389.70278887636556</c:v>
                </c:pt>
                <c:pt idx="29737">
                  <c:v>448.25089701576553</c:v>
                </c:pt>
                <c:pt idx="29738">
                  <c:v>473.89663701284809</c:v>
                </c:pt>
                <c:pt idx="29739">
                  <c:v>617.24272763144756</c:v>
                </c:pt>
                <c:pt idx="29740">
                  <c:v>599.74552108371631</c:v>
                </c:pt>
                <c:pt idx="29741">
                  <c:v>501.64991733512295</c:v>
                </c:pt>
                <c:pt idx="29742">
                  <c:v>549.71174914341657</c:v>
                </c:pt>
                <c:pt idx="29743">
                  <c:v>601.59640874475349</c:v>
                </c:pt>
                <c:pt idx="29744">
                  <c:v>470.51694666459764</c:v>
                </c:pt>
                <c:pt idx="29745">
                  <c:v>369.07795270789654</c:v>
                </c:pt>
                <c:pt idx="29746">
                  <c:v>368.92674680633752</c:v>
                </c:pt>
                <c:pt idx="29747">
                  <c:v>399.15958324040542</c:v>
                </c:pt>
                <c:pt idx="29748">
                  <c:v>428.00000701836643</c:v>
                </c:pt>
                <c:pt idx="29749">
                  <c:v>455.66771879658143</c:v>
                </c:pt>
                <c:pt idx="29750">
                  <c:v>378.94630854647352</c:v>
                </c:pt>
                <c:pt idx="29751">
                  <c:v>430.05882416829752</c:v>
                </c:pt>
                <c:pt idx="29752">
                  <c:v>657.69661174683256</c:v>
                </c:pt>
                <c:pt idx="29753">
                  <c:v>581.07934213889052</c:v>
                </c:pt>
                <c:pt idx="29754">
                  <c:v>546.78189639759455</c:v>
                </c:pt>
                <c:pt idx="29755">
                  <c:v>581.03395936576953</c:v>
                </c:pt>
                <c:pt idx="29756">
                  <c:v>530.11773779242696</c:v>
                </c:pt>
                <c:pt idx="29757">
                  <c:v>552.69165142691804</c:v>
                </c:pt>
                <c:pt idx="29758">
                  <c:v>525.11861251023345</c:v>
                </c:pt>
                <c:pt idx="29759">
                  <c:v>473.78360717136911</c:v>
                </c:pt>
                <c:pt idx="29760">
                  <c:v>489.8064391773425</c:v>
                </c:pt>
                <c:pt idx="29761">
                  <c:v>517.99199055540203</c:v>
                </c:pt>
                <c:pt idx="29762">
                  <c:v>520.9254141365825</c:v>
                </c:pt>
                <c:pt idx="29763">
                  <c:v>597.18348134078394</c:v>
                </c:pt>
                <c:pt idx="29764">
                  <c:v>626.34558283999002</c:v>
                </c:pt>
                <c:pt idx="29765">
                  <c:v>565.63164078757768</c:v>
                </c:pt>
                <c:pt idx="29766">
                  <c:v>526.48075304563781</c:v>
                </c:pt>
                <c:pt idx="29767">
                  <c:v>521.62645476374632</c:v>
                </c:pt>
                <c:pt idx="29768">
                  <c:v>504.47282351477145</c:v>
                </c:pt>
                <c:pt idx="29769">
                  <c:v>477.48542000627157</c:v>
                </c:pt>
                <c:pt idx="29770">
                  <c:v>554.01413372431591</c:v>
                </c:pt>
                <c:pt idx="29771">
                  <c:v>625.10271621603147</c:v>
                </c:pt>
                <c:pt idx="29772">
                  <c:v>595.23525020572845</c:v>
                </c:pt>
                <c:pt idx="29773">
                  <c:v>564.72986948423261</c:v>
                </c:pt>
                <c:pt idx="29774">
                  <c:v>599.37209882859111</c:v>
                </c:pt>
                <c:pt idx="29775">
                  <c:v>600.59211289842085</c:v>
                </c:pt>
                <c:pt idx="29776">
                  <c:v>576.77320833712815</c:v>
                </c:pt>
                <c:pt idx="29777">
                  <c:v>558.72927688230141</c:v>
                </c:pt>
                <c:pt idx="29778">
                  <c:v>542.88068883947301</c:v>
                </c:pt>
                <c:pt idx="29779">
                  <c:v>625.75495974069247</c:v>
                </c:pt>
                <c:pt idx="29780">
                  <c:v>665.08463092676413</c:v>
                </c:pt>
                <c:pt idx="29781">
                  <c:v>559.8198829485716</c:v>
                </c:pt>
                <c:pt idx="29782">
                  <c:v>631.1091406276214</c:v>
                </c:pt>
                <c:pt idx="29783">
                  <c:v>595.01787817118168</c:v>
                </c:pt>
                <c:pt idx="29784">
                  <c:v>530.93525910529752</c:v>
                </c:pt>
                <c:pt idx="29785">
                  <c:v>505.424777270135</c:v>
                </c:pt>
                <c:pt idx="29786">
                  <c:v>550.50811833633975</c:v>
                </c:pt>
                <c:pt idx="29787">
                  <c:v>645.75345544021343</c:v>
                </c:pt>
                <c:pt idx="29788">
                  <c:v>672.86208624532003</c:v>
                </c:pt>
                <c:pt idx="29789">
                  <c:v>582.03320059162206</c:v>
                </c:pt>
                <c:pt idx="29790">
                  <c:v>550.83407391333708</c:v>
                </c:pt>
                <c:pt idx="29791">
                  <c:v>565.93782617978218</c:v>
                </c:pt>
                <c:pt idx="29792">
                  <c:v>590.03519127627089</c:v>
                </c:pt>
                <c:pt idx="29793">
                  <c:v>488.74209730550592</c:v>
                </c:pt>
                <c:pt idx="29794">
                  <c:v>543.61609589186446</c:v>
                </c:pt>
                <c:pt idx="29795">
                  <c:v>590.3252523727931</c:v>
                </c:pt>
                <c:pt idx="29796">
                  <c:v>562.52187892782399</c:v>
                </c:pt>
                <c:pt idx="29797">
                  <c:v>637.80445683382504</c:v>
                </c:pt>
                <c:pt idx="29798">
                  <c:v>651.94826827962095</c:v>
                </c:pt>
                <c:pt idx="29799">
                  <c:v>533.7616802087889</c:v>
                </c:pt>
                <c:pt idx="29800">
                  <c:v>406.28975138474806</c:v>
                </c:pt>
                <c:pt idx="29801">
                  <c:v>416.73144729950343</c:v>
                </c:pt>
                <c:pt idx="29802">
                  <c:v>433.85571538381191</c:v>
                </c:pt>
                <c:pt idx="29803">
                  <c:v>432.18732449732499</c:v>
                </c:pt>
                <c:pt idx="29804">
                  <c:v>522.44546118509584</c:v>
                </c:pt>
                <c:pt idx="29805">
                  <c:v>455.09296389005948</c:v>
                </c:pt>
                <c:pt idx="29806">
                  <c:v>449.4852154125694</c:v>
                </c:pt>
                <c:pt idx="29807">
                  <c:v>439.50343264979739</c:v>
                </c:pt>
                <c:pt idx="29808">
                  <c:v>375.42759827337699</c:v>
                </c:pt>
                <c:pt idx="29809">
                  <c:v>437.32140107175849</c:v>
                </c:pt>
                <c:pt idx="29810">
                  <c:v>519.619021054943</c:v>
                </c:pt>
                <c:pt idx="29811">
                  <c:v>566.77455428934411</c:v>
                </c:pt>
                <c:pt idx="29812">
                  <c:v>681.08128557895839</c:v>
                </c:pt>
                <c:pt idx="29813">
                  <c:v>692.50306812813517</c:v>
                </c:pt>
                <c:pt idx="29814">
                  <c:v>661.06209009583199</c:v>
                </c:pt>
                <c:pt idx="29815">
                  <c:v>603.08823345768337</c:v>
                </c:pt>
                <c:pt idx="29816">
                  <c:v>564.04196600596094</c:v>
                </c:pt>
                <c:pt idx="29817">
                  <c:v>612.24387703161051</c:v>
                </c:pt>
                <c:pt idx="29818">
                  <c:v>567.38933859785197</c:v>
                </c:pt>
                <c:pt idx="29819">
                  <c:v>548.58517910943397</c:v>
                </c:pt>
                <c:pt idx="29820">
                  <c:v>460.22737614015944</c:v>
                </c:pt>
                <c:pt idx="29821">
                  <c:v>475.746381733269</c:v>
                </c:pt>
                <c:pt idx="29822">
                  <c:v>503.14048895545</c:v>
                </c:pt>
                <c:pt idx="29823">
                  <c:v>438.18053750294894</c:v>
                </c:pt>
                <c:pt idx="29824">
                  <c:v>518.46694493147209</c:v>
                </c:pt>
                <c:pt idx="29825">
                  <c:v>661.26169827332262</c:v>
                </c:pt>
                <c:pt idx="29826">
                  <c:v>564.18957983399503</c:v>
                </c:pt>
                <c:pt idx="29827">
                  <c:v>438.95614405064242</c:v>
                </c:pt>
                <c:pt idx="29828">
                  <c:v>401.19015478938303</c:v>
                </c:pt>
                <c:pt idx="29829">
                  <c:v>438.20894996764247</c:v>
                </c:pt>
                <c:pt idx="29830">
                  <c:v>537.27235263108901</c:v>
                </c:pt>
                <c:pt idx="29831">
                  <c:v>539.03893041121</c:v>
                </c:pt>
                <c:pt idx="29832">
                  <c:v>494.23690372478393</c:v>
                </c:pt>
                <c:pt idx="29833">
                  <c:v>519.38234099770295</c:v>
                </c:pt>
                <c:pt idx="29834">
                  <c:v>561.90573990481903</c:v>
                </c:pt>
                <c:pt idx="29835">
                  <c:v>541.94125456558561</c:v>
                </c:pt>
                <c:pt idx="29836">
                  <c:v>599.0908933783179</c:v>
                </c:pt>
                <c:pt idx="29837">
                  <c:v>482.98392818868149</c:v>
                </c:pt>
                <c:pt idx="29838">
                  <c:v>515.96396674276252</c:v>
                </c:pt>
                <c:pt idx="29839">
                  <c:v>584.92118706770066</c:v>
                </c:pt>
                <c:pt idx="29840">
                  <c:v>588.83853342024008</c:v>
                </c:pt>
                <c:pt idx="29841">
                  <c:v>579.14406610783544</c:v>
                </c:pt>
                <c:pt idx="29842">
                  <c:v>408.46544490166497</c:v>
                </c:pt>
                <c:pt idx="29843">
                  <c:v>351.00561451377951</c:v>
                </c:pt>
                <c:pt idx="29844">
                  <c:v>478.88690386642247</c:v>
                </c:pt>
                <c:pt idx="29845">
                  <c:v>621.04454624413586</c:v>
                </c:pt>
                <c:pt idx="29846">
                  <c:v>530.57945613007007</c:v>
                </c:pt>
                <c:pt idx="29847">
                  <c:v>491.26866179622294</c:v>
                </c:pt>
                <c:pt idx="29848">
                  <c:v>537.07638096773439</c:v>
                </c:pt>
                <c:pt idx="29849">
                  <c:v>545.69279093292903</c:v>
                </c:pt>
                <c:pt idx="29850">
                  <c:v>546.56643997697552</c:v>
                </c:pt>
                <c:pt idx="29851">
                  <c:v>536.01766235188109</c:v>
                </c:pt>
                <c:pt idx="29852">
                  <c:v>488.48219966528302</c:v>
                </c:pt>
                <c:pt idx="29853">
                  <c:v>501.16382997191005</c:v>
                </c:pt>
                <c:pt idx="29854">
                  <c:v>451.30433556478044</c:v>
                </c:pt>
                <c:pt idx="29855">
                  <c:v>378.93852162661602</c:v>
                </c:pt>
                <c:pt idx="29856">
                  <c:v>428.21273426608394</c:v>
                </c:pt>
                <c:pt idx="29857">
                  <c:v>501.79728536757693</c:v>
                </c:pt>
                <c:pt idx="29858">
                  <c:v>552.69672042607397</c:v>
                </c:pt>
                <c:pt idx="29859">
                  <c:v>575.14876290688119</c:v>
                </c:pt>
                <c:pt idx="29860">
                  <c:v>702.84574189060959</c:v>
                </c:pt>
                <c:pt idx="29861">
                  <c:v>739.21296903248981</c:v>
                </c:pt>
                <c:pt idx="29862">
                  <c:v>675.02060138127092</c:v>
                </c:pt>
                <c:pt idx="29863">
                  <c:v>722.93029449843584</c:v>
                </c:pt>
                <c:pt idx="29864">
                  <c:v>755.61594276084202</c:v>
                </c:pt>
                <c:pt idx="29865">
                  <c:v>906.20684390904842</c:v>
                </c:pt>
                <c:pt idx="29866">
                  <c:v>1142.5237108994809</c:v>
                </c:pt>
                <c:pt idx="29867">
                  <c:v>1535.8775854736955</c:v>
                </c:pt>
                <c:pt idx="29868">
                  <c:v>1816.0329135419393</c:v>
                </c:pt>
                <c:pt idx="29869">
                  <c:v>1512.5517666045839</c:v>
                </c:pt>
                <c:pt idx="29870">
                  <c:v>985.18429323001453</c:v>
                </c:pt>
                <c:pt idx="29871">
                  <c:v>782.02525412955401</c:v>
                </c:pt>
                <c:pt idx="29872">
                  <c:v>667.94681620737003</c:v>
                </c:pt>
                <c:pt idx="29873">
                  <c:v>682.66969577744169</c:v>
                </c:pt>
                <c:pt idx="29874">
                  <c:v>838.95913844183872</c:v>
                </c:pt>
                <c:pt idx="29875">
                  <c:v>725.08468593159603</c:v>
                </c:pt>
                <c:pt idx="29876">
                  <c:v>732.20226788200091</c:v>
                </c:pt>
                <c:pt idx="29877">
                  <c:v>792.14596997653211</c:v>
                </c:pt>
                <c:pt idx="29878">
                  <c:v>897.95730861566244</c:v>
                </c:pt>
                <c:pt idx="29879">
                  <c:v>746.8791395932235</c:v>
                </c:pt>
                <c:pt idx="29880">
                  <c:v>655.20206284211599</c:v>
                </c:pt>
                <c:pt idx="29881">
                  <c:v>621.94787020794911</c:v>
                </c:pt>
                <c:pt idx="29882">
                  <c:v>668.27473762992759</c:v>
                </c:pt>
                <c:pt idx="29883">
                  <c:v>721.40168613351364</c:v>
                </c:pt>
                <c:pt idx="29884">
                  <c:v>680.47418387040034</c:v>
                </c:pt>
                <c:pt idx="29885">
                  <c:v>677.44755510643927</c:v>
                </c:pt>
                <c:pt idx="29886">
                  <c:v>662.28551884629405</c:v>
                </c:pt>
                <c:pt idx="29887">
                  <c:v>725.59310663633244</c:v>
                </c:pt>
                <c:pt idx="29888">
                  <c:v>711.18726619606548</c:v>
                </c:pt>
                <c:pt idx="29889">
                  <c:v>715.35998623175806</c:v>
                </c:pt>
                <c:pt idx="29890">
                  <c:v>673.03492114458402</c:v>
                </c:pt>
                <c:pt idx="29891">
                  <c:v>704.81377590836757</c:v>
                </c:pt>
                <c:pt idx="29892">
                  <c:v>766.11791013195364</c:v>
                </c:pt>
                <c:pt idx="29893">
                  <c:v>752.02285137796684</c:v>
                </c:pt>
                <c:pt idx="29894">
                  <c:v>616.78018306556146</c:v>
                </c:pt>
                <c:pt idx="29895">
                  <c:v>582.4539610656891</c:v>
                </c:pt>
                <c:pt idx="29896">
                  <c:v>645.60064455331496</c:v>
                </c:pt>
                <c:pt idx="29897">
                  <c:v>723.19605296229906</c:v>
                </c:pt>
                <c:pt idx="29898">
                  <c:v>780.73723495101262</c:v>
                </c:pt>
                <c:pt idx="29899">
                  <c:v>760.50497056067604</c:v>
                </c:pt>
                <c:pt idx="29900">
                  <c:v>667.98531100613741</c:v>
                </c:pt>
                <c:pt idx="29901">
                  <c:v>676.38820339206939</c:v>
                </c:pt>
                <c:pt idx="29902">
                  <c:v>737.67403043886463</c:v>
                </c:pt>
                <c:pt idx="29903">
                  <c:v>653.59329335818802</c:v>
                </c:pt>
                <c:pt idx="29904">
                  <c:v>686.0181564624703</c:v>
                </c:pt>
                <c:pt idx="29905">
                  <c:v>662.65573135970294</c:v>
                </c:pt>
                <c:pt idx="29906">
                  <c:v>607.02303258967845</c:v>
                </c:pt>
                <c:pt idx="29907">
                  <c:v>597.43909098483653</c:v>
                </c:pt>
                <c:pt idx="29908">
                  <c:v>532.58556569154985</c:v>
                </c:pt>
                <c:pt idx="29909">
                  <c:v>544.32632724734901</c:v>
                </c:pt>
                <c:pt idx="29910">
                  <c:v>548.168340639961</c:v>
                </c:pt>
                <c:pt idx="29911">
                  <c:v>539.95291249777847</c:v>
                </c:pt>
                <c:pt idx="29912">
                  <c:v>521.99569703904103</c:v>
                </c:pt>
                <c:pt idx="29913">
                  <c:v>507.33757563290601</c:v>
                </c:pt>
                <c:pt idx="29914">
                  <c:v>628.38752229931652</c:v>
                </c:pt>
                <c:pt idx="29915">
                  <c:v>736.88778209840041</c:v>
                </c:pt>
                <c:pt idx="29916">
                  <c:v>771.7906432954785</c:v>
                </c:pt>
                <c:pt idx="29917">
                  <c:v>720.43409453513209</c:v>
                </c:pt>
                <c:pt idx="29918">
                  <c:v>630.23134357594699</c:v>
                </c:pt>
                <c:pt idx="29919">
                  <c:v>557.39981645552893</c:v>
                </c:pt>
                <c:pt idx="29920">
                  <c:v>517.40959428808196</c:v>
                </c:pt>
                <c:pt idx="29921">
                  <c:v>527.27887227459905</c:v>
                </c:pt>
                <c:pt idx="29922">
                  <c:v>515.96563907389714</c:v>
                </c:pt>
                <c:pt idx="29923">
                  <c:v>572.18449052903054</c:v>
                </c:pt>
                <c:pt idx="29924">
                  <c:v>654.32061144042405</c:v>
                </c:pt>
                <c:pt idx="29925">
                  <c:v>617.8126830706276</c:v>
                </c:pt>
                <c:pt idx="29926">
                  <c:v>557.30620074103695</c:v>
                </c:pt>
                <c:pt idx="29927">
                  <c:v>518.17126299400059</c:v>
                </c:pt>
                <c:pt idx="29928">
                  <c:v>466.82091023442342</c:v>
                </c:pt>
                <c:pt idx="29929">
                  <c:v>433.54936118770894</c:v>
                </c:pt>
                <c:pt idx="29930">
                  <c:v>519.84356853106158</c:v>
                </c:pt>
                <c:pt idx="29931">
                  <c:v>553.30626317797487</c:v>
                </c:pt>
                <c:pt idx="29932">
                  <c:v>472.8249909309655</c:v>
                </c:pt>
                <c:pt idx="29933">
                  <c:v>445.48977420921454</c:v>
                </c:pt>
                <c:pt idx="29934">
                  <c:v>389.53058986467801</c:v>
                </c:pt>
                <c:pt idx="29935">
                  <c:v>457.00903669722902</c:v>
                </c:pt>
                <c:pt idx="29936">
                  <c:v>560.58680927775958</c:v>
                </c:pt>
                <c:pt idx="29937">
                  <c:v>632.03482383875451</c:v>
                </c:pt>
                <c:pt idx="29938">
                  <c:v>521.59890461143402</c:v>
                </c:pt>
                <c:pt idx="29939">
                  <c:v>458.79118968191659</c:v>
                </c:pt>
                <c:pt idx="29940">
                  <c:v>443.95548582611053</c:v>
                </c:pt>
                <c:pt idx="29941">
                  <c:v>431.855091620878</c:v>
                </c:pt>
                <c:pt idx="29942">
                  <c:v>447.0512679256334</c:v>
                </c:pt>
                <c:pt idx="29943">
                  <c:v>496.95791194991654</c:v>
                </c:pt>
                <c:pt idx="29944">
                  <c:v>543.61690360939349</c:v>
                </c:pt>
                <c:pt idx="29945">
                  <c:v>491.53494469777149</c:v>
                </c:pt>
                <c:pt idx="29946">
                  <c:v>558.81287722155889</c:v>
                </c:pt>
                <c:pt idx="29947">
                  <c:v>446.25441972869896</c:v>
                </c:pt>
                <c:pt idx="29948">
                  <c:v>408.76923223479656</c:v>
                </c:pt>
                <c:pt idx="29949">
                  <c:v>484.25642848522205</c:v>
                </c:pt>
                <c:pt idx="29950">
                  <c:v>468.58340822035296</c:v>
                </c:pt>
                <c:pt idx="29951">
                  <c:v>380.51401424239543</c:v>
                </c:pt>
                <c:pt idx="29952">
                  <c:v>389.09400899656634</c:v>
                </c:pt>
                <c:pt idx="29953">
                  <c:v>410.84849110563835</c:v>
                </c:pt>
                <c:pt idx="29954">
                  <c:v>374.38692711798706</c:v>
                </c:pt>
                <c:pt idx="29955">
                  <c:v>456.40347135128849</c:v>
                </c:pt>
                <c:pt idx="29956">
                  <c:v>648.110431653771</c:v>
                </c:pt>
                <c:pt idx="29957">
                  <c:v>566.97393020593995</c:v>
                </c:pt>
                <c:pt idx="29958">
                  <c:v>381.47544326006698</c:v>
                </c:pt>
                <c:pt idx="29959">
                  <c:v>385.72730755888603</c:v>
                </c:pt>
                <c:pt idx="29960">
                  <c:v>488.61263474457292</c:v>
                </c:pt>
                <c:pt idx="29961">
                  <c:v>498.01315383091344</c:v>
                </c:pt>
                <c:pt idx="29962">
                  <c:v>399.56679919338148</c:v>
                </c:pt>
                <c:pt idx="29963">
                  <c:v>379.36231680607744</c:v>
                </c:pt>
                <c:pt idx="29964">
                  <c:v>448.04957763527409</c:v>
                </c:pt>
                <c:pt idx="29965">
                  <c:v>446.59017831300054</c:v>
                </c:pt>
                <c:pt idx="29966">
                  <c:v>403.67870456187751</c:v>
                </c:pt>
                <c:pt idx="29967">
                  <c:v>371.03658830417601</c:v>
                </c:pt>
                <c:pt idx="29968">
                  <c:v>389.56527522140249</c:v>
                </c:pt>
                <c:pt idx="29969">
                  <c:v>372.60376106490048</c:v>
                </c:pt>
                <c:pt idx="29970">
                  <c:v>437.69608186861359</c:v>
                </c:pt>
                <c:pt idx="29971">
                  <c:v>495.09851136658756</c:v>
                </c:pt>
                <c:pt idx="29972">
                  <c:v>446.39453868065749</c:v>
                </c:pt>
                <c:pt idx="29973">
                  <c:v>460.16439997152031</c:v>
                </c:pt>
                <c:pt idx="29974">
                  <c:v>510.31270030271571</c:v>
                </c:pt>
                <c:pt idx="29975">
                  <c:v>518.235896801786</c:v>
                </c:pt>
                <c:pt idx="29976">
                  <c:v>597.56092757990757</c:v>
                </c:pt>
                <c:pt idx="29977">
                  <c:v>555.77862968376144</c:v>
                </c:pt>
                <c:pt idx="29978">
                  <c:v>437.11020480759652</c:v>
                </c:pt>
                <c:pt idx="29979">
                  <c:v>466.19011469178105</c:v>
                </c:pt>
                <c:pt idx="29980">
                  <c:v>556.53233175248454</c:v>
                </c:pt>
                <c:pt idx="29981">
                  <c:v>500.97116411547495</c:v>
                </c:pt>
                <c:pt idx="29982">
                  <c:v>495.48955900147291</c:v>
                </c:pt>
                <c:pt idx="29983">
                  <c:v>431.75169936189758</c:v>
                </c:pt>
                <c:pt idx="29984">
                  <c:v>373.03877158574352</c:v>
                </c:pt>
                <c:pt idx="29985">
                  <c:v>356.93786525792603</c:v>
                </c:pt>
                <c:pt idx="29986">
                  <c:v>327.83703318399654</c:v>
                </c:pt>
                <c:pt idx="29987">
                  <c:v>349.39761565722301</c:v>
                </c:pt>
                <c:pt idx="29988">
                  <c:v>356.86175277366954</c:v>
                </c:pt>
                <c:pt idx="29989">
                  <c:v>400.79113928100003</c:v>
                </c:pt>
                <c:pt idx="29990">
                  <c:v>409.61283158569847</c:v>
                </c:pt>
                <c:pt idx="29991">
                  <c:v>373.68983614008749</c:v>
                </c:pt>
                <c:pt idx="29992">
                  <c:v>395.60186425598397</c:v>
                </c:pt>
                <c:pt idx="29993">
                  <c:v>324.68778692150522</c:v>
                </c:pt>
                <c:pt idx="29994">
                  <c:v>292.67319375263548</c:v>
                </c:pt>
                <c:pt idx="29995">
                  <c:v>309.3016411750495</c:v>
                </c:pt>
                <c:pt idx="29996">
                  <c:v>326.87979456149594</c:v>
                </c:pt>
                <c:pt idx="29997">
                  <c:v>289.6738762598161</c:v>
                </c:pt>
                <c:pt idx="29998">
                  <c:v>275.19727092166579</c:v>
                </c:pt>
                <c:pt idx="29999">
                  <c:v>377.86316119893297</c:v>
                </c:pt>
                <c:pt idx="30000">
                  <c:v>405.66714888982102</c:v>
                </c:pt>
                <c:pt idx="30001">
                  <c:v>358.80743419340098</c:v>
                </c:pt>
                <c:pt idx="30002">
                  <c:v>423.79260618422205</c:v>
                </c:pt>
                <c:pt idx="30003">
                  <c:v>490.60574498906652</c:v>
                </c:pt>
                <c:pt idx="30004">
                  <c:v>543.5104841722175</c:v>
                </c:pt>
                <c:pt idx="30005">
                  <c:v>465.77351767786251</c:v>
                </c:pt>
                <c:pt idx="30006">
                  <c:v>388.63799435040198</c:v>
                </c:pt>
                <c:pt idx="30007">
                  <c:v>418.21276651443196</c:v>
                </c:pt>
                <c:pt idx="30008">
                  <c:v>467.18086264953206</c:v>
                </c:pt>
                <c:pt idx="30009">
                  <c:v>405.29809529219557</c:v>
                </c:pt>
                <c:pt idx="30010">
                  <c:v>418.47408360441995</c:v>
                </c:pt>
                <c:pt idx="30011">
                  <c:v>395.12136978778608</c:v>
                </c:pt>
                <c:pt idx="30012">
                  <c:v>375.88954760169355</c:v>
                </c:pt>
                <c:pt idx="30013">
                  <c:v>369.42858747800392</c:v>
                </c:pt>
                <c:pt idx="30014">
                  <c:v>363.41682495275052</c:v>
                </c:pt>
                <c:pt idx="30015">
                  <c:v>366.29384032403743</c:v>
                </c:pt>
                <c:pt idx="30016">
                  <c:v>360.36517345495247</c:v>
                </c:pt>
                <c:pt idx="30017">
                  <c:v>370.01496402960947</c:v>
                </c:pt>
                <c:pt idx="30018">
                  <c:v>310.47116398615094</c:v>
                </c:pt>
                <c:pt idx="30019">
                  <c:v>266.36849116040628</c:v>
                </c:pt>
                <c:pt idx="30020">
                  <c:v>232.1739974972931</c:v>
                </c:pt>
                <c:pt idx="30021">
                  <c:v>240.54725545725674</c:v>
                </c:pt>
                <c:pt idx="30022">
                  <c:v>308.78434582061544</c:v>
                </c:pt>
                <c:pt idx="30023">
                  <c:v>331.99964949747948</c:v>
                </c:pt>
                <c:pt idx="30024">
                  <c:v>391.27521294581351</c:v>
                </c:pt>
                <c:pt idx="30025">
                  <c:v>333.10417843905003</c:v>
                </c:pt>
                <c:pt idx="30026">
                  <c:v>259.94772452498444</c:v>
                </c:pt>
                <c:pt idx="30027">
                  <c:v>317.59014746252058</c:v>
                </c:pt>
                <c:pt idx="30028">
                  <c:v>369.26962742679854</c:v>
                </c:pt>
                <c:pt idx="30029">
                  <c:v>319.09152457582957</c:v>
                </c:pt>
                <c:pt idx="30030">
                  <c:v>293.82185010428987</c:v>
                </c:pt>
                <c:pt idx="30031">
                  <c:v>322.9108037527115</c:v>
                </c:pt>
                <c:pt idx="30032">
                  <c:v>306.97535261492294</c:v>
                </c:pt>
                <c:pt idx="30033">
                  <c:v>206.20454493489319</c:v>
                </c:pt>
                <c:pt idx="30034">
                  <c:v>214.75608485647393</c:v>
                </c:pt>
                <c:pt idx="30035">
                  <c:v>269.80078149898497</c:v>
                </c:pt>
                <c:pt idx="30036">
                  <c:v>293.15797018988798</c:v>
                </c:pt>
                <c:pt idx="30037">
                  <c:v>384.21204761105753</c:v>
                </c:pt>
                <c:pt idx="30038">
                  <c:v>405.56896319143709</c:v>
                </c:pt>
                <c:pt idx="30039">
                  <c:v>429.06523927303851</c:v>
                </c:pt>
                <c:pt idx="30040">
                  <c:v>409.23278370047956</c:v>
                </c:pt>
                <c:pt idx="30041">
                  <c:v>404.84254133795059</c:v>
                </c:pt>
                <c:pt idx="30042">
                  <c:v>457.96912245299382</c:v>
                </c:pt>
                <c:pt idx="30043">
                  <c:v>460.81552599986651</c:v>
                </c:pt>
                <c:pt idx="30044">
                  <c:v>292.5563642252435</c:v>
                </c:pt>
                <c:pt idx="30045">
                  <c:v>251.24754432404302</c:v>
                </c:pt>
                <c:pt idx="30046">
                  <c:v>290.37854610645672</c:v>
                </c:pt>
                <c:pt idx="30047">
                  <c:v>367.90957460529501</c:v>
                </c:pt>
                <c:pt idx="30048">
                  <c:v>519.44810561020427</c:v>
                </c:pt>
                <c:pt idx="30049">
                  <c:v>602.7888364777026</c:v>
                </c:pt>
                <c:pt idx="30050">
                  <c:v>506.3092576495909</c:v>
                </c:pt>
                <c:pt idx="30051">
                  <c:v>453.98339282766557</c:v>
                </c:pt>
                <c:pt idx="30052">
                  <c:v>402.55481138618302</c:v>
                </c:pt>
                <c:pt idx="30053">
                  <c:v>360.62234097071962</c:v>
                </c:pt>
                <c:pt idx="30054">
                  <c:v>401.31631043562055</c:v>
                </c:pt>
                <c:pt idx="30055">
                  <c:v>390.09528277642096</c:v>
                </c:pt>
                <c:pt idx="30056">
                  <c:v>385.38266329986243</c:v>
                </c:pt>
                <c:pt idx="30057">
                  <c:v>411.24972660670602</c:v>
                </c:pt>
                <c:pt idx="30058">
                  <c:v>327.66619405386945</c:v>
                </c:pt>
                <c:pt idx="30059">
                  <c:v>332.96477541873372</c:v>
                </c:pt>
                <c:pt idx="30060">
                  <c:v>368.930567888876</c:v>
                </c:pt>
                <c:pt idx="30061">
                  <c:v>347.78918089428123</c:v>
                </c:pt>
                <c:pt idx="30062">
                  <c:v>326.12409774080089</c:v>
                </c:pt>
                <c:pt idx="30063">
                  <c:v>322.22880734852617</c:v>
                </c:pt>
                <c:pt idx="30064">
                  <c:v>294.95541966026303</c:v>
                </c:pt>
                <c:pt idx="30065">
                  <c:v>276.44984883890373</c:v>
                </c:pt>
                <c:pt idx="30066">
                  <c:v>298.28691440947688</c:v>
                </c:pt>
                <c:pt idx="30067">
                  <c:v>252.00135125495734</c:v>
                </c:pt>
                <c:pt idx="30068">
                  <c:v>247.63240865129904</c:v>
                </c:pt>
                <c:pt idx="30069">
                  <c:v>298.92625020843502</c:v>
                </c:pt>
                <c:pt idx="30070">
                  <c:v>348.74185351004752</c:v>
                </c:pt>
                <c:pt idx="30071">
                  <c:v>329.71929441012765</c:v>
                </c:pt>
                <c:pt idx="30072">
                  <c:v>287.04743935510146</c:v>
                </c:pt>
                <c:pt idx="30073">
                  <c:v>311.05942211704149</c:v>
                </c:pt>
                <c:pt idx="30074">
                  <c:v>291.60152575952645</c:v>
                </c:pt>
                <c:pt idx="30075">
                  <c:v>235.85415070171516</c:v>
                </c:pt>
                <c:pt idx="30076">
                  <c:v>283.85018965343244</c:v>
                </c:pt>
                <c:pt idx="30077">
                  <c:v>340.77062593516973</c:v>
                </c:pt>
                <c:pt idx="30078">
                  <c:v>370.12409743040496</c:v>
                </c:pt>
                <c:pt idx="30079">
                  <c:v>380.97274732878191</c:v>
                </c:pt>
                <c:pt idx="30080">
                  <c:v>467.51752433904028</c:v>
                </c:pt>
                <c:pt idx="30081">
                  <c:v>403.62888346504133</c:v>
                </c:pt>
                <c:pt idx="30082">
                  <c:v>359.70049857932156</c:v>
                </c:pt>
                <c:pt idx="30083">
                  <c:v>315.03951659728489</c:v>
                </c:pt>
                <c:pt idx="30084">
                  <c:v>333.42911586137785</c:v>
                </c:pt>
                <c:pt idx="30085">
                  <c:v>424.82456495832793</c:v>
                </c:pt>
                <c:pt idx="30086">
                  <c:v>359.09314335294641</c:v>
                </c:pt>
                <c:pt idx="30087">
                  <c:v>415.51495315678164</c:v>
                </c:pt>
                <c:pt idx="30088">
                  <c:v>546.18761827434446</c:v>
                </c:pt>
                <c:pt idx="30089">
                  <c:v>524.51556295298838</c:v>
                </c:pt>
                <c:pt idx="30090">
                  <c:v>492.29313436002138</c:v>
                </c:pt>
                <c:pt idx="30091">
                  <c:v>446.05180137470808</c:v>
                </c:pt>
                <c:pt idx="30092">
                  <c:v>410.97936452867464</c:v>
                </c:pt>
                <c:pt idx="30093">
                  <c:v>452.68107216923318</c:v>
                </c:pt>
                <c:pt idx="30094">
                  <c:v>562.04059624676734</c:v>
                </c:pt>
                <c:pt idx="30095">
                  <c:v>358.32132453735397</c:v>
                </c:pt>
                <c:pt idx="30096">
                  <c:v>242.32923408626476</c:v>
                </c:pt>
                <c:pt idx="30097">
                  <c:v>268.47830149300091</c:v>
                </c:pt>
                <c:pt idx="30098">
                  <c:v>323.95536320208532</c:v>
                </c:pt>
                <c:pt idx="30099">
                  <c:v>342.35201616303084</c:v>
                </c:pt>
                <c:pt idx="30100">
                  <c:v>346.00100498535096</c:v>
                </c:pt>
                <c:pt idx="30101">
                  <c:v>311.54220232098658</c:v>
                </c:pt>
                <c:pt idx="30102">
                  <c:v>330.69283887288378</c:v>
                </c:pt>
                <c:pt idx="30103">
                  <c:v>296.12082812747747</c:v>
                </c:pt>
                <c:pt idx="30104">
                  <c:v>326.37663955575869</c:v>
                </c:pt>
                <c:pt idx="30105">
                  <c:v>243.7437357433144</c:v>
                </c:pt>
                <c:pt idx="30106">
                  <c:v>238.78194395852015</c:v>
                </c:pt>
                <c:pt idx="30107">
                  <c:v>250.20497712188117</c:v>
                </c:pt>
                <c:pt idx="30108">
                  <c:v>305.12149777280922</c:v>
                </c:pt>
                <c:pt idx="30109">
                  <c:v>424.67701773921601</c:v>
                </c:pt>
                <c:pt idx="30110">
                  <c:v>341.13033073817087</c:v>
                </c:pt>
                <c:pt idx="30111">
                  <c:v>420.82844729504467</c:v>
                </c:pt>
                <c:pt idx="30112">
                  <c:v>383.68419333134642</c:v>
                </c:pt>
                <c:pt idx="30113">
                  <c:v>286.72663910820148</c:v>
                </c:pt>
                <c:pt idx="30114">
                  <c:v>258.69791426421159</c:v>
                </c:pt>
                <c:pt idx="30115">
                  <c:v>262.32922929256358</c:v>
                </c:pt>
                <c:pt idx="30116">
                  <c:v>304.26748676688715</c:v>
                </c:pt>
                <c:pt idx="30117">
                  <c:v>313.77312474451725</c:v>
                </c:pt>
                <c:pt idx="30118">
                  <c:v>275.30886290175033</c:v>
                </c:pt>
                <c:pt idx="30119">
                  <c:v>303.7015917886207</c:v>
                </c:pt>
                <c:pt idx="30120">
                  <c:v>273.13068470559733</c:v>
                </c:pt>
                <c:pt idx="30121">
                  <c:v>303.1626911838805</c:v>
                </c:pt>
                <c:pt idx="30122">
                  <c:v>350.16269330721582</c:v>
                </c:pt>
                <c:pt idx="30123">
                  <c:v>403.10869674784072</c:v>
                </c:pt>
                <c:pt idx="30124">
                  <c:v>335.31930567897581</c:v>
                </c:pt>
                <c:pt idx="30125">
                  <c:v>314.38562371986836</c:v>
                </c:pt>
                <c:pt idx="30126">
                  <c:v>332.61236664382329</c:v>
                </c:pt>
                <c:pt idx="30127">
                  <c:v>357.23251946624902</c:v>
                </c:pt>
                <c:pt idx="30128">
                  <c:v>333.11939772462244</c:v>
                </c:pt>
                <c:pt idx="30129">
                  <c:v>308.74949584425502</c:v>
                </c:pt>
                <c:pt idx="30130">
                  <c:v>357.52032037666777</c:v>
                </c:pt>
                <c:pt idx="30131">
                  <c:v>459.80371007283082</c:v>
                </c:pt>
                <c:pt idx="30132">
                  <c:v>377.98159087667125</c:v>
                </c:pt>
                <c:pt idx="30133">
                  <c:v>281.25657228083639</c:v>
                </c:pt>
                <c:pt idx="30134">
                  <c:v>328.53177102590791</c:v>
                </c:pt>
                <c:pt idx="30135">
                  <c:v>350.44085951390127</c:v>
                </c:pt>
                <c:pt idx="30136">
                  <c:v>257.50231876379542</c:v>
                </c:pt>
                <c:pt idx="30137">
                  <c:v>305.28599372341375</c:v>
                </c:pt>
                <c:pt idx="30138">
                  <c:v>373.55015157166724</c:v>
                </c:pt>
                <c:pt idx="30139">
                  <c:v>333.78689572547006</c:v>
                </c:pt>
                <c:pt idx="30140">
                  <c:v>309.7765081092785</c:v>
                </c:pt>
                <c:pt idx="30141">
                  <c:v>351.06937402234661</c:v>
                </c:pt>
                <c:pt idx="30142">
                  <c:v>330.49104629054045</c:v>
                </c:pt>
                <c:pt idx="30143">
                  <c:v>261.42019593373288</c:v>
                </c:pt>
                <c:pt idx="30144">
                  <c:v>350.87694897028291</c:v>
                </c:pt>
                <c:pt idx="30145">
                  <c:v>336.99269478348742</c:v>
                </c:pt>
                <c:pt idx="30146">
                  <c:v>280.55101205582122</c:v>
                </c:pt>
                <c:pt idx="30147">
                  <c:v>318.25365686814655</c:v>
                </c:pt>
                <c:pt idx="30148">
                  <c:v>396.69421043837298</c:v>
                </c:pt>
                <c:pt idx="30149">
                  <c:v>450.66722665148609</c:v>
                </c:pt>
                <c:pt idx="30150">
                  <c:v>340.15966185716906</c:v>
                </c:pt>
                <c:pt idx="30151">
                  <c:v>369.61126983231395</c:v>
                </c:pt>
                <c:pt idx="30152">
                  <c:v>408.52936322189851</c:v>
                </c:pt>
                <c:pt idx="30153">
                  <c:v>412.51074381534102</c:v>
                </c:pt>
                <c:pt idx="30154">
                  <c:v>468.69822689877446</c:v>
                </c:pt>
                <c:pt idx="30155">
                  <c:v>548.512898562234</c:v>
                </c:pt>
                <c:pt idx="30156">
                  <c:v>441.46273885338604</c:v>
                </c:pt>
                <c:pt idx="30157">
                  <c:v>352.33268423685013</c:v>
                </c:pt>
                <c:pt idx="30158">
                  <c:v>258.64516306128473</c:v>
                </c:pt>
                <c:pt idx="30159">
                  <c:v>308.43865770018249</c:v>
                </c:pt>
                <c:pt idx="30160">
                  <c:v>358.089856018521</c:v>
                </c:pt>
                <c:pt idx="30161">
                  <c:v>346.44707863118771</c:v>
                </c:pt>
                <c:pt idx="30162">
                  <c:v>386.86343637162639</c:v>
                </c:pt>
                <c:pt idx="30163">
                  <c:v>395.53501215599732</c:v>
                </c:pt>
                <c:pt idx="30164">
                  <c:v>414.85165666091916</c:v>
                </c:pt>
                <c:pt idx="30165">
                  <c:v>501.97308618794671</c:v>
                </c:pt>
                <c:pt idx="30166">
                  <c:v>426.20724508073999</c:v>
                </c:pt>
                <c:pt idx="30167">
                  <c:v>374.95170928273598</c:v>
                </c:pt>
                <c:pt idx="30168">
                  <c:v>438.03667822708542</c:v>
                </c:pt>
                <c:pt idx="30169">
                  <c:v>471.47172508855749</c:v>
                </c:pt>
                <c:pt idx="30170">
                  <c:v>386.93623804481979</c:v>
                </c:pt>
                <c:pt idx="30171">
                  <c:v>318.50086330806704</c:v>
                </c:pt>
                <c:pt idx="30172">
                  <c:v>284.06273269160425</c:v>
                </c:pt>
                <c:pt idx="30173">
                  <c:v>272.76948850144646</c:v>
                </c:pt>
                <c:pt idx="30174">
                  <c:v>312.99689180651166</c:v>
                </c:pt>
                <c:pt idx="30175">
                  <c:v>340.71029049247522</c:v>
                </c:pt>
                <c:pt idx="30176">
                  <c:v>397.86335799183746</c:v>
                </c:pt>
                <c:pt idx="30177">
                  <c:v>431.71740192359368</c:v>
                </c:pt>
                <c:pt idx="30178">
                  <c:v>469.50851412039094</c:v>
                </c:pt>
                <c:pt idx="30179">
                  <c:v>356.43186246685059</c:v>
                </c:pt>
                <c:pt idx="30180">
                  <c:v>335.33539019809717</c:v>
                </c:pt>
                <c:pt idx="30181">
                  <c:v>425.49660899929825</c:v>
                </c:pt>
                <c:pt idx="30182">
                  <c:v>307.04668782246119</c:v>
                </c:pt>
                <c:pt idx="30183">
                  <c:v>290.7189761372195</c:v>
                </c:pt>
                <c:pt idx="30184">
                  <c:v>374.67512512719406</c:v>
                </c:pt>
                <c:pt idx="30185">
                  <c:v>471.02180111679502</c:v>
                </c:pt>
                <c:pt idx="30186">
                  <c:v>393.78933343683195</c:v>
                </c:pt>
                <c:pt idx="30187">
                  <c:v>448.44162815083519</c:v>
                </c:pt>
                <c:pt idx="30188">
                  <c:v>384.89976165871531</c:v>
                </c:pt>
                <c:pt idx="30189">
                  <c:v>317.58040881512881</c:v>
                </c:pt>
                <c:pt idx="30190">
                  <c:v>308.09722751307783</c:v>
                </c:pt>
                <c:pt idx="30191">
                  <c:v>307.89398868029849</c:v>
                </c:pt>
                <c:pt idx="30192">
                  <c:v>255.16029503637554</c:v>
                </c:pt>
                <c:pt idx="30193">
                  <c:v>308.20802417844652</c:v>
                </c:pt>
                <c:pt idx="30194">
                  <c:v>279.252618195026</c:v>
                </c:pt>
                <c:pt idx="30195">
                  <c:v>323.89387411286805</c:v>
                </c:pt>
                <c:pt idx="30196">
                  <c:v>338.3322492249971</c:v>
                </c:pt>
                <c:pt idx="30197">
                  <c:v>340.83989401892501</c:v>
                </c:pt>
                <c:pt idx="30198">
                  <c:v>392.73340498495594</c:v>
                </c:pt>
                <c:pt idx="30199">
                  <c:v>355.20925775765033</c:v>
                </c:pt>
                <c:pt idx="30200">
                  <c:v>313.18664495622954</c:v>
                </c:pt>
                <c:pt idx="30201">
                  <c:v>278.84389868044366</c:v>
                </c:pt>
                <c:pt idx="30202">
                  <c:v>300.43502021573568</c:v>
                </c:pt>
                <c:pt idx="30203">
                  <c:v>373.98632742906386</c:v>
                </c:pt>
                <c:pt idx="30204">
                  <c:v>406.71126674266952</c:v>
                </c:pt>
                <c:pt idx="30205">
                  <c:v>353.84704234701604</c:v>
                </c:pt>
                <c:pt idx="30206">
                  <c:v>243.07557418567757</c:v>
                </c:pt>
                <c:pt idx="30207">
                  <c:v>272.23253272188549</c:v>
                </c:pt>
                <c:pt idx="30208">
                  <c:v>305.5937724185095</c:v>
                </c:pt>
                <c:pt idx="30209">
                  <c:v>317.54836636507548</c:v>
                </c:pt>
                <c:pt idx="30210">
                  <c:v>299.29592711095523</c:v>
                </c:pt>
                <c:pt idx="30211">
                  <c:v>241.58919694706668</c:v>
                </c:pt>
                <c:pt idx="30212">
                  <c:v>315.26193285393117</c:v>
                </c:pt>
                <c:pt idx="30213">
                  <c:v>440.23210197772096</c:v>
                </c:pt>
                <c:pt idx="30214">
                  <c:v>412.32455149446503</c:v>
                </c:pt>
                <c:pt idx="30215">
                  <c:v>375.87791859410288</c:v>
                </c:pt>
                <c:pt idx="30216">
                  <c:v>348.01172342089399</c:v>
                </c:pt>
                <c:pt idx="30217">
                  <c:v>399.99473960883046</c:v>
                </c:pt>
                <c:pt idx="30218">
                  <c:v>402.7804533668496</c:v>
                </c:pt>
                <c:pt idx="30219">
                  <c:v>329.25596087309111</c:v>
                </c:pt>
                <c:pt idx="30220">
                  <c:v>347.26045681203317</c:v>
                </c:pt>
                <c:pt idx="30221">
                  <c:v>408.56169682131042</c:v>
                </c:pt>
                <c:pt idx="30222">
                  <c:v>494.19470570521315</c:v>
                </c:pt>
                <c:pt idx="30223">
                  <c:v>442.18589437926528</c:v>
                </c:pt>
                <c:pt idx="30224">
                  <c:v>426.31274706795222</c:v>
                </c:pt>
                <c:pt idx="30225">
                  <c:v>481.5678272328696</c:v>
                </c:pt>
                <c:pt idx="30226">
                  <c:v>409.14343498097821</c:v>
                </c:pt>
                <c:pt idx="30227">
                  <c:v>413.59572016602135</c:v>
                </c:pt>
                <c:pt idx="30228">
                  <c:v>466.48277911568505</c:v>
                </c:pt>
                <c:pt idx="30229">
                  <c:v>476.55274254153494</c:v>
                </c:pt>
                <c:pt idx="30230">
                  <c:v>463.39996856976995</c:v>
                </c:pt>
                <c:pt idx="30231">
                  <c:v>467.23254399419449</c:v>
                </c:pt>
                <c:pt idx="30232">
                  <c:v>477.45078334895607</c:v>
                </c:pt>
                <c:pt idx="30233">
                  <c:v>499.41112836273896</c:v>
                </c:pt>
                <c:pt idx="30234">
                  <c:v>647.84511788925715</c:v>
                </c:pt>
                <c:pt idx="30235">
                  <c:v>1042.244381143928</c:v>
                </c:pt>
                <c:pt idx="30236">
                  <c:v>1518.8055266615286</c:v>
                </c:pt>
                <c:pt idx="30237">
                  <c:v>1756.8241267725164</c:v>
                </c:pt>
                <c:pt idx="30238">
                  <c:v>1318.0498916146682</c:v>
                </c:pt>
                <c:pt idx="30239">
                  <c:v>909.35763180387153</c:v>
                </c:pt>
                <c:pt idx="30240">
                  <c:v>659.68095444523294</c:v>
                </c:pt>
                <c:pt idx="30241">
                  <c:v>495.47275589375749</c:v>
                </c:pt>
                <c:pt idx="30242">
                  <c:v>387.0879964938016</c:v>
                </c:pt>
                <c:pt idx="30243">
                  <c:v>373.77683616270701</c:v>
                </c:pt>
                <c:pt idx="30244">
                  <c:v>335.17434286547689</c:v>
                </c:pt>
                <c:pt idx="30245">
                  <c:v>393.14291057898487</c:v>
                </c:pt>
                <c:pt idx="30246">
                  <c:v>524.03448261906601</c:v>
                </c:pt>
                <c:pt idx="30247">
                  <c:v>489.70169364547758</c:v>
                </c:pt>
                <c:pt idx="30248">
                  <c:v>488.10540492648096</c:v>
                </c:pt>
                <c:pt idx="30249">
                  <c:v>543.80937007377997</c:v>
                </c:pt>
                <c:pt idx="30250">
                  <c:v>783.21893218970547</c:v>
                </c:pt>
                <c:pt idx="30251">
                  <c:v>613.81202159748659</c:v>
                </c:pt>
                <c:pt idx="30252">
                  <c:v>461.28006580018643</c:v>
                </c:pt>
                <c:pt idx="30253">
                  <c:v>397.12679563617951</c:v>
                </c:pt>
                <c:pt idx="30254">
                  <c:v>484.82814355098697</c:v>
                </c:pt>
                <c:pt idx="30255">
                  <c:v>624.25156587938864</c:v>
                </c:pt>
                <c:pt idx="30256">
                  <c:v>697.34505055706904</c:v>
                </c:pt>
                <c:pt idx="30257">
                  <c:v>500.51179571815601</c:v>
                </c:pt>
                <c:pt idx="30258">
                  <c:v>496.27908615716149</c:v>
                </c:pt>
                <c:pt idx="30259">
                  <c:v>448.87975868907358</c:v>
                </c:pt>
                <c:pt idx="30260">
                  <c:v>401.62090056826895</c:v>
                </c:pt>
                <c:pt idx="30261">
                  <c:v>427.76430560301151</c:v>
                </c:pt>
                <c:pt idx="30262">
                  <c:v>478.78783005964806</c:v>
                </c:pt>
                <c:pt idx="30263">
                  <c:v>370.10207035201353</c:v>
                </c:pt>
                <c:pt idx="30264">
                  <c:v>396.38024928387296</c:v>
                </c:pt>
                <c:pt idx="30265">
                  <c:v>389.64333370332645</c:v>
                </c:pt>
                <c:pt idx="30266">
                  <c:v>296.63335853971734</c:v>
                </c:pt>
                <c:pt idx="30267">
                  <c:v>325.5908748900535</c:v>
                </c:pt>
                <c:pt idx="30268">
                  <c:v>392.79517610520099</c:v>
                </c:pt>
                <c:pt idx="30269">
                  <c:v>417.13940269540853</c:v>
                </c:pt>
                <c:pt idx="30270">
                  <c:v>480.90803359412558</c:v>
                </c:pt>
                <c:pt idx="30271">
                  <c:v>435.73070575658051</c:v>
                </c:pt>
                <c:pt idx="30272">
                  <c:v>418.3652458541319</c:v>
                </c:pt>
                <c:pt idx="30273">
                  <c:v>411.45467428368454</c:v>
                </c:pt>
                <c:pt idx="30274">
                  <c:v>386.20857235943953</c:v>
                </c:pt>
                <c:pt idx="30275">
                  <c:v>347.1681640625701</c:v>
                </c:pt>
                <c:pt idx="30276">
                  <c:v>387.97902866670887</c:v>
                </c:pt>
                <c:pt idx="30277">
                  <c:v>348.14774871057972</c:v>
                </c:pt>
                <c:pt idx="30278">
                  <c:v>447.57269908306137</c:v>
                </c:pt>
                <c:pt idx="30279">
                  <c:v>508.52241367070758</c:v>
                </c:pt>
                <c:pt idx="30280">
                  <c:v>451.87099088137904</c:v>
                </c:pt>
                <c:pt idx="30281">
                  <c:v>410.81415864274629</c:v>
                </c:pt>
                <c:pt idx="30282">
                  <c:v>508.90061300571926</c:v>
                </c:pt>
                <c:pt idx="30283">
                  <c:v>422.45581034288409</c:v>
                </c:pt>
                <c:pt idx="30284">
                  <c:v>390.2202279969905</c:v>
                </c:pt>
                <c:pt idx="30285">
                  <c:v>334.4958189507405</c:v>
                </c:pt>
                <c:pt idx="30286">
                  <c:v>355.69590456171545</c:v>
                </c:pt>
                <c:pt idx="30287">
                  <c:v>443.32310861839244</c:v>
                </c:pt>
                <c:pt idx="30288">
                  <c:v>543.47588908477439</c:v>
                </c:pt>
                <c:pt idx="30289">
                  <c:v>456.91077724075404</c:v>
                </c:pt>
                <c:pt idx="30290">
                  <c:v>438.89722038679872</c:v>
                </c:pt>
                <c:pt idx="30291">
                  <c:v>523.8693920093292</c:v>
                </c:pt>
                <c:pt idx="30292">
                  <c:v>477.79579540267576</c:v>
                </c:pt>
                <c:pt idx="30293">
                  <c:v>470.88589666981369</c:v>
                </c:pt>
                <c:pt idx="30294">
                  <c:v>513.14776370664288</c:v>
                </c:pt>
                <c:pt idx="30295">
                  <c:v>445.86067650521892</c:v>
                </c:pt>
                <c:pt idx="30296">
                  <c:v>443.54053327595028</c:v>
                </c:pt>
                <c:pt idx="30297">
                  <c:v>576.55572805773431</c:v>
                </c:pt>
                <c:pt idx="30298">
                  <c:v>578.0598607183764</c:v>
                </c:pt>
                <c:pt idx="30299">
                  <c:v>485.34026930777873</c:v>
                </c:pt>
                <c:pt idx="30300">
                  <c:v>472.04867267471457</c:v>
                </c:pt>
                <c:pt idx="30301">
                  <c:v>567.17333969836295</c:v>
                </c:pt>
                <c:pt idx="30302">
                  <c:v>494.99163200338245</c:v>
                </c:pt>
                <c:pt idx="30303">
                  <c:v>375.60903549655785</c:v>
                </c:pt>
                <c:pt idx="30304">
                  <c:v>470.18245286739796</c:v>
                </c:pt>
                <c:pt idx="30305">
                  <c:v>506.45308255294702</c:v>
                </c:pt>
                <c:pt idx="30306">
                  <c:v>574.27234495176742</c:v>
                </c:pt>
                <c:pt idx="30307">
                  <c:v>564.97032930630201</c:v>
                </c:pt>
                <c:pt idx="30308">
                  <c:v>482.88820190019004</c:v>
                </c:pt>
                <c:pt idx="30309">
                  <c:v>480.86604531008851</c:v>
                </c:pt>
                <c:pt idx="30310">
                  <c:v>462.06493458884609</c:v>
                </c:pt>
                <c:pt idx="30311">
                  <c:v>504.85064636432253</c:v>
                </c:pt>
                <c:pt idx="30312">
                  <c:v>499.11259798160654</c:v>
                </c:pt>
                <c:pt idx="30313">
                  <c:v>527.73111104026452</c:v>
                </c:pt>
                <c:pt idx="30314">
                  <c:v>489.80532978487042</c:v>
                </c:pt>
                <c:pt idx="30315">
                  <c:v>557.24966585324648</c:v>
                </c:pt>
                <c:pt idx="30316">
                  <c:v>584.56588040570853</c:v>
                </c:pt>
                <c:pt idx="30317">
                  <c:v>666.52569634477106</c:v>
                </c:pt>
                <c:pt idx="30318">
                  <c:v>666.28037569205003</c:v>
                </c:pt>
                <c:pt idx="30319">
                  <c:v>681.47581623199392</c:v>
                </c:pt>
                <c:pt idx="30320">
                  <c:v>806.060686767064</c:v>
                </c:pt>
                <c:pt idx="30321">
                  <c:v>671.64917355994669</c:v>
                </c:pt>
                <c:pt idx="30322">
                  <c:v>579.28254094461761</c:v>
                </c:pt>
                <c:pt idx="30323">
                  <c:v>558.97769766971703</c:v>
                </c:pt>
                <c:pt idx="30324">
                  <c:v>494.1209464020256</c:v>
                </c:pt>
                <c:pt idx="30325">
                  <c:v>540.612370181899</c:v>
                </c:pt>
                <c:pt idx="30326">
                  <c:v>566.1422522871319</c:v>
                </c:pt>
                <c:pt idx="30327">
                  <c:v>584.86067660208005</c:v>
                </c:pt>
                <c:pt idx="30328">
                  <c:v>592.4869091325229</c:v>
                </c:pt>
                <c:pt idx="30329">
                  <c:v>595.96274584599098</c:v>
                </c:pt>
                <c:pt idx="30330">
                  <c:v>547.64704590852557</c:v>
                </c:pt>
                <c:pt idx="30331">
                  <c:v>518.80052870682562</c:v>
                </c:pt>
                <c:pt idx="30332">
                  <c:v>579.66325764785199</c:v>
                </c:pt>
                <c:pt idx="30333">
                  <c:v>555.09878813619503</c:v>
                </c:pt>
                <c:pt idx="30334">
                  <c:v>516.07402561391041</c:v>
                </c:pt>
                <c:pt idx="30335">
                  <c:v>570.30574550367055</c:v>
                </c:pt>
                <c:pt idx="30336">
                  <c:v>493.34512477544541</c:v>
                </c:pt>
                <c:pt idx="30337">
                  <c:v>537.00679563332665</c:v>
                </c:pt>
                <c:pt idx="30338">
                  <c:v>530.36310653845305</c:v>
                </c:pt>
                <c:pt idx="30339">
                  <c:v>377.65921755146348</c:v>
                </c:pt>
                <c:pt idx="30340">
                  <c:v>315.8804978859672</c:v>
                </c:pt>
                <c:pt idx="30341">
                  <c:v>440.64003422877147</c:v>
                </c:pt>
                <c:pt idx="30342">
                  <c:v>520.37466602877748</c:v>
                </c:pt>
                <c:pt idx="30343">
                  <c:v>499.97628940299444</c:v>
                </c:pt>
                <c:pt idx="30344">
                  <c:v>532.524777239012</c:v>
                </c:pt>
                <c:pt idx="30345">
                  <c:v>525.26734523066943</c:v>
                </c:pt>
                <c:pt idx="30346">
                  <c:v>470.44415540986984</c:v>
                </c:pt>
                <c:pt idx="30347">
                  <c:v>576.78648527504754</c:v>
                </c:pt>
                <c:pt idx="30348">
                  <c:v>422.31965103777645</c:v>
                </c:pt>
                <c:pt idx="30349">
                  <c:v>435.34105277521684</c:v>
                </c:pt>
                <c:pt idx="30350">
                  <c:v>665.03095050751654</c:v>
                </c:pt>
                <c:pt idx="30351">
                  <c:v>810.36061869447644</c:v>
                </c:pt>
                <c:pt idx="30352">
                  <c:v>871.30632878939798</c:v>
                </c:pt>
                <c:pt idx="30353">
                  <c:v>990.107014887074</c:v>
                </c:pt>
                <c:pt idx="30354">
                  <c:v>980.26758733421082</c:v>
                </c:pt>
                <c:pt idx="30355">
                  <c:v>728.00933371599808</c:v>
                </c:pt>
                <c:pt idx="30356">
                  <c:v>556.65400880883385</c:v>
                </c:pt>
                <c:pt idx="30357">
                  <c:v>537.2348113490275</c:v>
                </c:pt>
                <c:pt idx="30358">
                  <c:v>493.30146050089053</c:v>
                </c:pt>
                <c:pt idx="30359">
                  <c:v>434.36137034411502</c:v>
                </c:pt>
                <c:pt idx="30360">
                  <c:v>415.16271443992503</c:v>
                </c:pt>
                <c:pt idx="30361">
                  <c:v>440.10350014652659</c:v>
                </c:pt>
                <c:pt idx="30362">
                  <c:v>485.01481300133145</c:v>
                </c:pt>
                <c:pt idx="30363">
                  <c:v>456.65557264445852</c:v>
                </c:pt>
                <c:pt idx="30364">
                  <c:v>491.18510930568192</c:v>
                </c:pt>
                <c:pt idx="30365">
                  <c:v>576.99257993229901</c:v>
                </c:pt>
                <c:pt idx="30366">
                  <c:v>471.32532922812595</c:v>
                </c:pt>
                <c:pt idx="30367">
                  <c:v>512.93100965015651</c:v>
                </c:pt>
                <c:pt idx="30368">
                  <c:v>519.32387469354546</c:v>
                </c:pt>
                <c:pt idx="30369">
                  <c:v>498.42313452990146</c:v>
                </c:pt>
                <c:pt idx="30370">
                  <c:v>538.5165864669774</c:v>
                </c:pt>
                <c:pt idx="30371">
                  <c:v>496.65504118883803</c:v>
                </c:pt>
                <c:pt idx="30372">
                  <c:v>531.84986890285052</c:v>
                </c:pt>
                <c:pt idx="30373">
                  <c:v>561.93894794493212</c:v>
                </c:pt>
                <c:pt idx="30374">
                  <c:v>714.55608496594903</c:v>
                </c:pt>
                <c:pt idx="30375">
                  <c:v>806.79332658789247</c:v>
                </c:pt>
                <c:pt idx="30376">
                  <c:v>708.24197462167854</c:v>
                </c:pt>
                <c:pt idx="30377">
                  <c:v>697.35507689304904</c:v>
                </c:pt>
                <c:pt idx="30378">
                  <c:v>623.50011047681403</c:v>
                </c:pt>
                <c:pt idx="30379">
                  <c:v>519.46038865188007</c:v>
                </c:pt>
                <c:pt idx="30380">
                  <c:v>485.60428740291007</c:v>
                </c:pt>
                <c:pt idx="30381">
                  <c:v>526.68672300977596</c:v>
                </c:pt>
                <c:pt idx="30382">
                  <c:v>554.61317948331089</c:v>
                </c:pt>
                <c:pt idx="30383">
                  <c:v>529.41545801125153</c:v>
                </c:pt>
                <c:pt idx="30384">
                  <c:v>419.04527174603453</c:v>
                </c:pt>
                <c:pt idx="30385">
                  <c:v>346.88613675845602</c:v>
                </c:pt>
                <c:pt idx="30386">
                  <c:v>464.90484214397145</c:v>
                </c:pt>
                <c:pt idx="30387">
                  <c:v>563.14725508625395</c:v>
                </c:pt>
                <c:pt idx="30388">
                  <c:v>563.636548781736</c:v>
                </c:pt>
                <c:pt idx="30389">
                  <c:v>562.81467883956361</c:v>
                </c:pt>
                <c:pt idx="30390">
                  <c:v>553.97715916483025</c:v>
                </c:pt>
                <c:pt idx="30391">
                  <c:v>682.51148318553794</c:v>
                </c:pt>
                <c:pt idx="30392">
                  <c:v>1036.8717913382543</c:v>
                </c:pt>
                <c:pt idx="30393">
                  <c:v>1206.2068169650149</c:v>
                </c:pt>
                <c:pt idx="30394">
                  <c:v>1308.5722332780792</c:v>
                </c:pt>
                <c:pt idx="30395">
                  <c:v>1210.6518289102191</c:v>
                </c:pt>
                <c:pt idx="30396">
                  <c:v>881.52556614923651</c:v>
                </c:pt>
                <c:pt idx="30397">
                  <c:v>741.5108474376334</c:v>
                </c:pt>
                <c:pt idx="30398">
                  <c:v>583.40869446659394</c:v>
                </c:pt>
                <c:pt idx="30399">
                  <c:v>585.55262151192665</c:v>
                </c:pt>
                <c:pt idx="30400">
                  <c:v>566.88132280698153</c:v>
                </c:pt>
                <c:pt idx="30401">
                  <c:v>536.80232035481299</c:v>
                </c:pt>
                <c:pt idx="30402">
                  <c:v>554.91583953320401</c:v>
                </c:pt>
                <c:pt idx="30403">
                  <c:v>624.36674434551014</c:v>
                </c:pt>
                <c:pt idx="30404">
                  <c:v>642.98226225384235</c:v>
                </c:pt>
                <c:pt idx="30405">
                  <c:v>551.36163377572598</c:v>
                </c:pt>
                <c:pt idx="30406">
                  <c:v>471.0497224085376</c:v>
                </c:pt>
                <c:pt idx="30407">
                  <c:v>444.31779691426198</c:v>
                </c:pt>
                <c:pt idx="30408">
                  <c:v>375.90435786189749</c:v>
                </c:pt>
                <c:pt idx="30409">
                  <c:v>401.97619893851601</c:v>
                </c:pt>
                <c:pt idx="30410">
                  <c:v>532.64963420053004</c:v>
                </c:pt>
                <c:pt idx="30411">
                  <c:v>572.52999600783733</c:v>
                </c:pt>
                <c:pt idx="30412">
                  <c:v>570.99199184401095</c:v>
                </c:pt>
                <c:pt idx="30413">
                  <c:v>456.67534273686522</c:v>
                </c:pt>
                <c:pt idx="30414">
                  <c:v>469.9665901519935</c:v>
                </c:pt>
                <c:pt idx="30415">
                  <c:v>448.09705455957999</c:v>
                </c:pt>
                <c:pt idx="30416">
                  <c:v>401.98733363462804</c:v>
                </c:pt>
                <c:pt idx="30417">
                  <c:v>383.32732041216605</c:v>
                </c:pt>
                <c:pt idx="30418">
                  <c:v>410.22671271981164</c:v>
                </c:pt>
                <c:pt idx="30419">
                  <c:v>523.6149945249025</c:v>
                </c:pt>
                <c:pt idx="30420">
                  <c:v>546.83055213957812</c:v>
                </c:pt>
                <c:pt idx="30421">
                  <c:v>611.69087756414297</c:v>
                </c:pt>
                <c:pt idx="30422">
                  <c:v>640.76923484542999</c:v>
                </c:pt>
                <c:pt idx="30423">
                  <c:v>696.52812448577504</c:v>
                </c:pt>
                <c:pt idx="30424">
                  <c:v>870.63899925413136</c:v>
                </c:pt>
                <c:pt idx="30425">
                  <c:v>915.59203372074569</c:v>
                </c:pt>
                <c:pt idx="30426">
                  <c:v>1002.6089754135186</c:v>
                </c:pt>
                <c:pt idx="30427">
                  <c:v>860.66459962788792</c:v>
                </c:pt>
                <c:pt idx="30428">
                  <c:v>837.81836392061962</c:v>
                </c:pt>
                <c:pt idx="30429">
                  <c:v>863.03660215618493</c:v>
                </c:pt>
                <c:pt idx="30430">
                  <c:v>872.79600755247952</c:v>
                </c:pt>
                <c:pt idx="30431">
                  <c:v>745.16744723120951</c:v>
                </c:pt>
                <c:pt idx="30432">
                  <c:v>618.05411740879799</c:v>
                </c:pt>
                <c:pt idx="30433">
                  <c:v>549.10393477832349</c:v>
                </c:pt>
                <c:pt idx="30434">
                  <c:v>770.3190887225511</c:v>
                </c:pt>
                <c:pt idx="30435">
                  <c:v>977.74113896099266</c:v>
                </c:pt>
                <c:pt idx="30436">
                  <c:v>1345.931625893568</c:v>
                </c:pt>
                <c:pt idx="30437">
                  <c:v>1559.2720005989991</c:v>
                </c:pt>
                <c:pt idx="30438">
                  <c:v>1597.0850920995708</c:v>
                </c:pt>
                <c:pt idx="30439">
                  <c:v>1148.864660300294</c:v>
                </c:pt>
                <c:pt idx="30440">
                  <c:v>738.49211091363998</c:v>
                </c:pt>
                <c:pt idx="30441">
                  <c:v>516.1423480402234</c:v>
                </c:pt>
                <c:pt idx="30442">
                  <c:v>475.29651302317154</c:v>
                </c:pt>
                <c:pt idx="30443">
                  <c:v>492.20690270683156</c:v>
                </c:pt>
                <c:pt idx="30444">
                  <c:v>512.98878738972644</c:v>
                </c:pt>
                <c:pt idx="30445">
                  <c:v>492.44222972997051</c:v>
                </c:pt>
                <c:pt idx="30446">
                  <c:v>402.43977028377554</c:v>
                </c:pt>
                <c:pt idx="30447">
                  <c:v>396.22317982808255</c:v>
                </c:pt>
                <c:pt idx="30448">
                  <c:v>465.89832340665743</c:v>
                </c:pt>
                <c:pt idx="30449">
                  <c:v>397.70805602412548</c:v>
                </c:pt>
                <c:pt idx="30450">
                  <c:v>356.74835864289446</c:v>
                </c:pt>
                <c:pt idx="30451">
                  <c:v>358.78733522725599</c:v>
                </c:pt>
                <c:pt idx="30452">
                  <c:v>439.46474007109191</c:v>
                </c:pt>
                <c:pt idx="30453">
                  <c:v>488.88705652030995</c:v>
                </c:pt>
                <c:pt idx="30454">
                  <c:v>446.30621181538311</c:v>
                </c:pt>
                <c:pt idx="30455">
                  <c:v>465.96041004716488</c:v>
                </c:pt>
                <c:pt idx="30456">
                  <c:v>528.49382886570504</c:v>
                </c:pt>
                <c:pt idx="30457">
                  <c:v>594.90681739590957</c:v>
                </c:pt>
                <c:pt idx="30458">
                  <c:v>581.63876340931597</c:v>
                </c:pt>
                <c:pt idx="30459">
                  <c:v>492.05891690341451</c:v>
                </c:pt>
                <c:pt idx="30460">
                  <c:v>426.98852448272453</c:v>
                </c:pt>
                <c:pt idx="30461">
                  <c:v>476.39278701768097</c:v>
                </c:pt>
                <c:pt idx="30462">
                  <c:v>514.98026727553247</c:v>
                </c:pt>
                <c:pt idx="30463">
                  <c:v>494.33715217479403</c:v>
                </c:pt>
                <c:pt idx="30464">
                  <c:v>463.53397207428299</c:v>
                </c:pt>
                <c:pt idx="30465">
                  <c:v>488.62798036259846</c:v>
                </c:pt>
                <c:pt idx="30466">
                  <c:v>573.55848831781555</c:v>
                </c:pt>
                <c:pt idx="30467">
                  <c:v>538.30652035455853</c:v>
                </c:pt>
                <c:pt idx="30468">
                  <c:v>498.93328683270994</c:v>
                </c:pt>
                <c:pt idx="30469">
                  <c:v>522.66345314588909</c:v>
                </c:pt>
                <c:pt idx="30470">
                  <c:v>561.81967594106504</c:v>
                </c:pt>
                <c:pt idx="30471">
                  <c:v>526.52789010288609</c:v>
                </c:pt>
                <c:pt idx="30472">
                  <c:v>612.77243279912591</c:v>
                </c:pt>
                <c:pt idx="30473">
                  <c:v>704.89827090487256</c:v>
                </c:pt>
                <c:pt idx="30474">
                  <c:v>620.9957160353415</c:v>
                </c:pt>
                <c:pt idx="30475">
                  <c:v>651.58337688664983</c:v>
                </c:pt>
                <c:pt idx="30476">
                  <c:v>755.40360694899641</c:v>
                </c:pt>
                <c:pt idx="30477">
                  <c:v>766.53868143287411</c:v>
                </c:pt>
                <c:pt idx="30478">
                  <c:v>800.5122005091921</c:v>
                </c:pt>
                <c:pt idx="30479">
                  <c:v>823.928239953863</c:v>
                </c:pt>
                <c:pt idx="30480">
                  <c:v>823.14657519177968</c:v>
                </c:pt>
                <c:pt idx="30481">
                  <c:v>778.61848254124664</c:v>
                </c:pt>
                <c:pt idx="30482">
                  <c:v>750.29638547634443</c:v>
                </c:pt>
                <c:pt idx="30483">
                  <c:v>704.82004806306941</c:v>
                </c:pt>
                <c:pt idx="30484">
                  <c:v>611.95423532224493</c:v>
                </c:pt>
                <c:pt idx="30485">
                  <c:v>649.63573046848239</c:v>
                </c:pt>
                <c:pt idx="30486">
                  <c:v>804.41020861955155</c:v>
                </c:pt>
                <c:pt idx="30487">
                  <c:v>842.08749186554383</c:v>
                </c:pt>
                <c:pt idx="30488">
                  <c:v>739.88189154081499</c:v>
                </c:pt>
                <c:pt idx="30489">
                  <c:v>672.64770705574142</c:v>
                </c:pt>
                <c:pt idx="30490">
                  <c:v>666.44050456512446</c:v>
                </c:pt>
                <c:pt idx="30491">
                  <c:v>788.89066700181206</c:v>
                </c:pt>
                <c:pt idx="30492">
                  <c:v>842.23666683993179</c:v>
                </c:pt>
                <c:pt idx="30493">
                  <c:v>752.52170659707303</c:v>
                </c:pt>
                <c:pt idx="30494">
                  <c:v>789.88225950212268</c:v>
                </c:pt>
                <c:pt idx="30495">
                  <c:v>856.81352472487015</c:v>
                </c:pt>
                <c:pt idx="30496">
                  <c:v>803.89658641237452</c:v>
                </c:pt>
                <c:pt idx="30497">
                  <c:v>830.9137314160896</c:v>
                </c:pt>
                <c:pt idx="30498">
                  <c:v>691.94523181484112</c:v>
                </c:pt>
                <c:pt idx="30499">
                  <c:v>681.38852956964183</c:v>
                </c:pt>
                <c:pt idx="30500">
                  <c:v>903.23434899594997</c:v>
                </c:pt>
                <c:pt idx="30501">
                  <c:v>834.59040450522446</c:v>
                </c:pt>
                <c:pt idx="30502">
                  <c:v>728.76895326344004</c:v>
                </c:pt>
                <c:pt idx="30503">
                  <c:v>696.07939705331216</c:v>
                </c:pt>
                <c:pt idx="30504">
                  <c:v>690.40837540878101</c:v>
                </c:pt>
                <c:pt idx="30505">
                  <c:v>707.36413124948945</c:v>
                </c:pt>
                <c:pt idx="30506">
                  <c:v>794.63389005550096</c:v>
                </c:pt>
                <c:pt idx="30507">
                  <c:v>717.16502299026945</c:v>
                </c:pt>
                <c:pt idx="30508">
                  <c:v>667.17495613076039</c:v>
                </c:pt>
                <c:pt idx="30509">
                  <c:v>769.51838566909987</c:v>
                </c:pt>
                <c:pt idx="30510">
                  <c:v>786.89042682976151</c:v>
                </c:pt>
                <c:pt idx="30511">
                  <c:v>784.51275044295664</c:v>
                </c:pt>
                <c:pt idx="30512">
                  <c:v>779.44772296005362</c:v>
                </c:pt>
                <c:pt idx="30513">
                  <c:v>635.92876673309513</c:v>
                </c:pt>
                <c:pt idx="30514">
                  <c:v>651.95140985921103</c:v>
                </c:pt>
                <c:pt idx="30515">
                  <c:v>538.37871108638512</c:v>
                </c:pt>
                <c:pt idx="30516">
                  <c:v>585.66115692938502</c:v>
                </c:pt>
                <c:pt idx="30517">
                  <c:v>674.80436964066462</c:v>
                </c:pt>
                <c:pt idx="30518">
                  <c:v>564.16542580295607</c:v>
                </c:pt>
                <c:pt idx="30519">
                  <c:v>529.36055467157905</c:v>
                </c:pt>
                <c:pt idx="30520">
                  <c:v>614.7944703925084</c:v>
                </c:pt>
                <c:pt idx="30521">
                  <c:v>575.54186163905842</c:v>
                </c:pt>
                <c:pt idx="30522">
                  <c:v>600.98814087528694</c:v>
                </c:pt>
                <c:pt idx="30523">
                  <c:v>599.37095065039216</c:v>
                </c:pt>
                <c:pt idx="30524">
                  <c:v>676.63505407947764</c:v>
                </c:pt>
                <c:pt idx="30525">
                  <c:v>611.66643596055849</c:v>
                </c:pt>
                <c:pt idx="30526">
                  <c:v>583.83469024700253</c:v>
                </c:pt>
                <c:pt idx="30527">
                  <c:v>700.93299573934348</c:v>
                </c:pt>
                <c:pt idx="30528">
                  <c:v>666.82531566260309</c:v>
                </c:pt>
                <c:pt idx="30529">
                  <c:v>606.98573634535012</c:v>
                </c:pt>
                <c:pt idx="30530">
                  <c:v>619.22843780957044</c:v>
                </c:pt>
                <c:pt idx="30531">
                  <c:v>610.82467391793102</c:v>
                </c:pt>
                <c:pt idx="30532">
                  <c:v>558.99497383779567</c:v>
                </c:pt>
                <c:pt idx="30533">
                  <c:v>479.09681540632903</c:v>
                </c:pt>
                <c:pt idx="30534">
                  <c:v>590.12984068721107</c:v>
                </c:pt>
                <c:pt idx="30535">
                  <c:v>760.98378194810459</c:v>
                </c:pt>
                <c:pt idx="30536">
                  <c:v>798.13009899861311</c:v>
                </c:pt>
                <c:pt idx="30537">
                  <c:v>749.5451952780611</c:v>
                </c:pt>
                <c:pt idx="30538">
                  <c:v>661.42153774171049</c:v>
                </c:pt>
                <c:pt idx="30539">
                  <c:v>643.83836757118115</c:v>
                </c:pt>
                <c:pt idx="30540">
                  <c:v>661.67594341656559</c:v>
                </c:pt>
                <c:pt idx="30541">
                  <c:v>672.76314546536355</c:v>
                </c:pt>
                <c:pt idx="30542">
                  <c:v>550.50345072243556</c:v>
                </c:pt>
                <c:pt idx="30543">
                  <c:v>422.01481520551306</c:v>
                </c:pt>
                <c:pt idx="30544">
                  <c:v>437.53364918111799</c:v>
                </c:pt>
                <c:pt idx="30545">
                  <c:v>424.21066432981144</c:v>
                </c:pt>
                <c:pt idx="30546">
                  <c:v>457.29856303132345</c:v>
                </c:pt>
                <c:pt idx="30547">
                  <c:v>471.89411901297001</c:v>
                </c:pt>
                <c:pt idx="30548">
                  <c:v>482.72429070084399</c:v>
                </c:pt>
                <c:pt idx="30549">
                  <c:v>365.1977367419625</c:v>
                </c:pt>
                <c:pt idx="30550">
                  <c:v>359.32837752304897</c:v>
                </c:pt>
                <c:pt idx="30551">
                  <c:v>426.9258030133139</c:v>
                </c:pt>
                <c:pt idx="30552">
                  <c:v>483.6960554266945</c:v>
                </c:pt>
                <c:pt idx="30553">
                  <c:v>449.48980498191997</c:v>
                </c:pt>
                <c:pt idx="30554">
                  <c:v>425.7059368934905</c:v>
                </c:pt>
                <c:pt idx="30555">
                  <c:v>488.07077549955795</c:v>
                </c:pt>
                <c:pt idx="30556">
                  <c:v>506.28019329538103</c:v>
                </c:pt>
                <c:pt idx="30557">
                  <c:v>431.17774738968046</c:v>
                </c:pt>
                <c:pt idx="30558">
                  <c:v>406.95570785235248</c:v>
                </c:pt>
                <c:pt idx="30559">
                  <c:v>421.48249062274999</c:v>
                </c:pt>
                <c:pt idx="30560">
                  <c:v>513.913260436727</c:v>
                </c:pt>
                <c:pt idx="30561">
                  <c:v>507.33000997882948</c:v>
                </c:pt>
                <c:pt idx="30562">
                  <c:v>501.86396955899045</c:v>
                </c:pt>
                <c:pt idx="30563">
                  <c:v>419.05365002939214</c:v>
                </c:pt>
                <c:pt idx="30564">
                  <c:v>365.68742950183253</c:v>
                </c:pt>
                <c:pt idx="30565">
                  <c:v>341.10412699923597</c:v>
                </c:pt>
                <c:pt idx="30566">
                  <c:v>361.01690021864215</c:v>
                </c:pt>
                <c:pt idx="30567">
                  <c:v>314.8767821969069</c:v>
                </c:pt>
                <c:pt idx="30568">
                  <c:v>330.35295019135299</c:v>
                </c:pt>
                <c:pt idx="30569">
                  <c:v>318.15111904041635</c:v>
                </c:pt>
                <c:pt idx="30570">
                  <c:v>274.34993447420601</c:v>
                </c:pt>
                <c:pt idx="30571">
                  <c:v>353.84136454124848</c:v>
                </c:pt>
                <c:pt idx="30572">
                  <c:v>508.40509843600751</c:v>
                </c:pt>
                <c:pt idx="30573">
                  <c:v>499.43483947167408</c:v>
                </c:pt>
                <c:pt idx="30574">
                  <c:v>501.64452896351014</c:v>
                </c:pt>
                <c:pt idx="30575">
                  <c:v>602.26601135453689</c:v>
                </c:pt>
                <c:pt idx="30576">
                  <c:v>540.30248534654493</c:v>
                </c:pt>
                <c:pt idx="30577">
                  <c:v>470.5491614194857</c:v>
                </c:pt>
                <c:pt idx="30578">
                  <c:v>401.52494721047754</c:v>
                </c:pt>
                <c:pt idx="30579">
                  <c:v>372.80923182231197</c:v>
                </c:pt>
                <c:pt idx="30580">
                  <c:v>517.08547174181592</c:v>
                </c:pt>
                <c:pt idx="30581">
                  <c:v>520.90911105682449</c:v>
                </c:pt>
                <c:pt idx="30582">
                  <c:v>433.72525319632712</c:v>
                </c:pt>
                <c:pt idx="30583">
                  <c:v>408.5501252900271</c:v>
                </c:pt>
                <c:pt idx="30584">
                  <c:v>378.7326074240172</c:v>
                </c:pt>
                <c:pt idx="30585">
                  <c:v>443.23005123876857</c:v>
                </c:pt>
                <c:pt idx="30586">
                  <c:v>371.23505347900948</c:v>
                </c:pt>
                <c:pt idx="30587">
                  <c:v>364.26265729230352</c:v>
                </c:pt>
                <c:pt idx="30588">
                  <c:v>357.95013007794307</c:v>
                </c:pt>
                <c:pt idx="30589">
                  <c:v>375.35558232971511</c:v>
                </c:pt>
                <c:pt idx="30590">
                  <c:v>310.50521929317551</c:v>
                </c:pt>
                <c:pt idx="30591">
                  <c:v>327.25699313094191</c:v>
                </c:pt>
                <c:pt idx="30592">
                  <c:v>284.89991050332151</c:v>
                </c:pt>
                <c:pt idx="30593">
                  <c:v>337.67465442958303</c:v>
                </c:pt>
                <c:pt idx="30594">
                  <c:v>398.04720236565049</c:v>
                </c:pt>
                <c:pt idx="30595">
                  <c:v>425.27969109932457</c:v>
                </c:pt>
                <c:pt idx="30596">
                  <c:v>444.64631705702249</c:v>
                </c:pt>
                <c:pt idx="30597">
                  <c:v>427.86508920062954</c:v>
                </c:pt>
                <c:pt idx="30598">
                  <c:v>359.59968298050404</c:v>
                </c:pt>
                <c:pt idx="30599">
                  <c:v>363.06607005226755</c:v>
                </c:pt>
                <c:pt idx="30600">
                  <c:v>290.36874875359229</c:v>
                </c:pt>
                <c:pt idx="30601">
                  <c:v>349.40205949790777</c:v>
                </c:pt>
                <c:pt idx="30602">
                  <c:v>408.37680671154146</c:v>
                </c:pt>
                <c:pt idx="30603">
                  <c:v>456.74051539806044</c:v>
                </c:pt>
                <c:pt idx="30604">
                  <c:v>444.82686115739853</c:v>
                </c:pt>
                <c:pt idx="30605">
                  <c:v>423.91941345486049</c:v>
                </c:pt>
                <c:pt idx="30606">
                  <c:v>353.84368509447881</c:v>
                </c:pt>
                <c:pt idx="30607">
                  <c:v>303.09903147532964</c:v>
                </c:pt>
                <c:pt idx="30608">
                  <c:v>302.99624547848651</c:v>
                </c:pt>
                <c:pt idx="30609">
                  <c:v>406.459918443628</c:v>
                </c:pt>
                <c:pt idx="30610">
                  <c:v>359.7064580081796</c:v>
                </c:pt>
                <c:pt idx="30611">
                  <c:v>312.41973945996153</c:v>
                </c:pt>
                <c:pt idx="30612">
                  <c:v>292.44726577494055</c:v>
                </c:pt>
                <c:pt idx="30613">
                  <c:v>293.63615232965998</c:v>
                </c:pt>
                <c:pt idx="30614">
                  <c:v>276.29945600357598</c:v>
                </c:pt>
                <c:pt idx="30615">
                  <c:v>324.67972266680573</c:v>
                </c:pt>
                <c:pt idx="30616">
                  <c:v>323.10165602416259</c:v>
                </c:pt>
                <c:pt idx="30617">
                  <c:v>264.04755214600124</c:v>
                </c:pt>
                <c:pt idx="30618">
                  <c:v>315.7158940618516</c:v>
                </c:pt>
                <c:pt idx="30619">
                  <c:v>364.69948898201596</c:v>
                </c:pt>
                <c:pt idx="30620">
                  <c:v>310.73500912749512</c:v>
                </c:pt>
                <c:pt idx="30621">
                  <c:v>322.85692564145103</c:v>
                </c:pt>
                <c:pt idx="30622">
                  <c:v>324.13473037183246</c:v>
                </c:pt>
                <c:pt idx="30623">
                  <c:v>365.55391145691857</c:v>
                </c:pt>
                <c:pt idx="30624">
                  <c:v>270.31142754198584</c:v>
                </c:pt>
                <c:pt idx="30625">
                  <c:v>322.69279927395496</c:v>
                </c:pt>
                <c:pt idx="30626">
                  <c:v>292.5160211824512</c:v>
                </c:pt>
                <c:pt idx="30627">
                  <c:v>252.75522316304568</c:v>
                </c:pt>
                <c:pt idx="30628">
                  <c:v>273.36468376625601</c:v>
                </c:pt>
                <c:pt idx="30629">
                  <c:v>327.03400585186671</c:v>
                </c:pt>
                <c:pt idx="30630">
                  <c:v>391.32048487470752</c:v>
                </c:pt>
                <c:pt idx="30631">
                  <c:v>373.83023608716417</c:v>
                </c:pt>
                <c:pt idx="30632">
                  <c:v>369.69212492754951</c:v>
                </c:pt>
                <c:pt idx="30633">
                  <c:v>315.767117934358</c:v>
                </c:pt>
                <c:pt idx="30634">
                  <c:v>284.80934271559204</c:v>
                </c:pt>
                <c:pt idx="30635">
                  <c:v>321.91993200698505</c:v>
                </c:pt>
                <c:pt idx="30636">
                  <c:v>366.63741561520317</c:v>
                </c:pt>
                <c:pt idx="30637">
                  <c:v>296.54801280750121</c:v>
                </c:pt>
                <c:pt idx="30638">
                  <c:v>265.76967969351648</c:v>
                </c:pt>
                <c:pt idx="30639">
                  <c:v>276.78020130944367</c:v>
                </c:pt>
                <c:pt idx="30640">
                  <c:v>319.15647475456797</c:v>
                </c:pt>
                <c:pt idx="30641">
                  <c:v>285.90159907769191</c:v>
                </c:pt>
                <c:pt idx="30642">
                  <c:v>355.9555035976764</c:v>
                </c:pt>
                <c:pt idx="30643">
                  <c:v>388.12053551846748</c:v>
                </c:pt>
                <c:pt idx="30644">
                  <c:v>305.75938820905674</c:v>
                </c:pt>
                <c:pt idx="30645">
                  <c:v>275.07317589408365</c:v>
                </c:pt>
                <c:pt idx="30646">
                  <c:v>244.204085397066</c:v>
                </c:pt>
                <c:pt idx="30647">
                  <c:v>254.78671269088014</c:v>
                </c:pt>
                <c:pt idx="30648">
                  <c:v>303.69188070466618</c:v>
                </c:pt>
                <c:pt idx="30649">
                  <c:v>383.37793532363457</c:v>
                </c:pt>
                <c:pt idx="30650">
                  <c:v>392.78840047515251</c:v>
                </c:pt>
                <c:pt idx="30651">
                  <c:v>423.37958552173757</c:v>
                </c:pt>
                <c:pt idx="30652">
                  <c:v>406.90565540734303</c:v>
                </c:pt>
                <c:pt idx="30653">
                  <c:v>466.79427217086629</c:v>
                </c:pt>
                <c:pt idx="30654">
                  <c:v>352.02098371433493</c:v>
                </c:pt>
                <c:pt idx="30655">
                  <c:v>400.46919297280169</c:v>
                </c:pt>
                <c:pt idx="30656">
                  <c:v>415.63193718616111</c:v>
                </c:pt>
                <c:pt idx="30657">
                  <c:v>404.64104630431632</c:v>
                </c:pt>
                <c:pt idx="30658">
                  <c:v>404.0962437421145</c:v>
                </c:pt>
                <c:pt idx="30659">
                  <c:v>465.90113283027392</c:v>
                </c:pt>
                <c:pt idx="30660">
                  <c:v>421.00324876155446</c:v>
                </c:pt>
                <c:pt idx="30661">
                  <c:v>339.91286332012248</c:v>
                </c:pt>
                <c:pt idx="30662">
                  <c:v>362.61563024386606</c:v>
                </c:pt>
                <c:pt idx="30663">
                  <c:v>350.95569977570597</c:v>
                </c:pt>
                <c:pt idx="30664">
                  <c:v>438.39316290427507</c:v>
                </c:pt>
                <c:pt idx="30665">
                  <c:v>456.48146708094453</c:v>
                </c:pt>
                <c:pt idx="30666">
                  <c:v>491.45993893386805</c:v>
                </c:pt>
                <c:pt idx="30667">
                  <c:v>473.70866985209966</c:v>
                </c:pt>
                <c:pt idx="30668">
                  <c:v>346.08073266702098</c:v>
                </c:pt>
                <c:pt idx="30669">
                  <c:v>311.55171042045794</c:v>
                </c:pt>
                <c:pt idx="30670">
                  <c:v>287.45400403984002</c:v>
                </c:pt>
                <c:pt idx="30671">
                  <c:v>280.79545163908699</c:v>
                </c:pt>
                <c:pt idx="30672">
                  <c:v>329.66293254574634</c:v>
                </c:pt>
                <c:pt idx="30673">
                  <c:v>343.41478531540253</c:v>
                </c:pt>
                <c:pt idx="30674">
                  <c:v>340.97771613424948</c:v>
                </c:pt>
                <c:pt idx="30675">
                  <c:v>348.35133442213112</c:v>
                </c:pt>
                <c:pt idx="30676">
                  <c:v>389.56880660734942</c:v>
                </c:pt>
                <c:pt idx="30677">
                  <c:v>421.9284427398905</c:v>
                </c:pt>
                <c:pt idx="30678">
                  <c:v>449.61307986774511</c:v>
                </c:pt>
                <c:pt idx="30679">
                  <c:v>415.10323441529101</c:v>
                </c:pt>
                <c:pt idx="30680">
                  <c:v>439.20530869778406</c:v>
                </c:pt>
                <c:pt idx="30681">
                  <c:v>465.69703579349442</c:v>
                </c:pt>
                <c:pt idx="30682">
                  <c:v>468.70646674188976</c:v>
                </c:pt>
                <c:pt idx="30683">
                  <c:v>342.10462848382042</c:v>
                </c:pt>
                <c:pt idx="30684">
                  <c:v>328.33403058103653</c:v>
                </c:pt>
                <c:pt idx="30685">
                  <c:v>451.38193995050716</c:v>
                </c:pt>
                <c:pt idx="30686">
                  <c:v>437.82511097524309</c:v>
                </c:pt>
                <c:pt idx="30687">
                  <c:v>330.78479019181862</c:v>
                </c:pt>
                <c:pt idx="30688">
                  <c:v>423.05850584675534</c:v>
                </c:pt>
                <c:pt idx="30689">
                  <c:v>412.94911225731067</c:v>
                </c:pt>
                <c:pt idx="30690">
                  <c:v>453.59774409221291</c:v>
                </c:pt>
                <c:pt idx="30691">
                  <c:v>448.73561724783639</c:v>
                </c:pt>
                <c:pt idx="30692">
                  <c:v>411.99611166580462</c:v>
                </c:pt>
                <c:pt idx="30693">
                  <c:v>415.33548705957401</c:v>
                </c:pt>
                <c:pt idx="30694">
                  <c:v>375.59258107966849</c:v>
                </c:pt>
                <c:pt idx="30695">
                  <c:v>397.76714482801464</c:v>
                </c:pt>
                <c:pt idx="30696">
                  <c:v>522.53850370089151</c:v>
                </c:pt>
                <c:pt idx="30697">
                  <c:v>411.58687419857205</c:v>
                </c:pt>
                <c:pt idx="30698">
                  <c:v>469.81121354069109</c:v>
                </c:pt>
                <c:pt idx="30699">
                  <c:v>701.15662761996089</c:v>
                </c:pt>
                <c:pt idx="30700">
                  <c:v>947.88950842903853</c:v>
                </c:pt>
                <c:pt idx="30701">
                  <c:v>767.511104873823</c:v>
                </c:pt>
                <c:pt idx="30702">
                  <c:v>576.75422420410337</c:v>
                </c:pt>
                <c:pt idx="30703">
                  <c:v>471.98613548002305</c:v>
                </c:pt>
                <c:pt idx="30704">
                  <c:v>388.50350990930195</c:v>
                </c:pt>
                <c:pt idx="30705">
                  <c:v>304.36050919601843</c:v>
                </c:pt>
                <c:pt idx="30706">
                  <c:v>259.63440222431279</c:v>
                </c:pt>
                <c:pt idx="30707">
                  <c:v>291.5056215077376</c:v>
                </c:pt>
                <c:pt idx="30708">
                  <c:v>217.30221065026589</c:v>
                </c:pt>
                <c:pt idx="30709">
                  <c:v>283.55347236633145</c:v>
                </c:pt>
                <c:pt idx="30710">
                  <c:v>330.05160495622334</c:v>
                </c:pt>
                <c:pt idx="30711">
                  <c:v>274.5653344080153</c:v>
                </c:pt>
                <c:pt idx="30712">
                  <c:v>250.08598836213537</c:v>
                </c:pt>
                <c:pt idx="30713">
                  <c:v>285.21923567816481</c:v>
                </c:pt>
                <c:pt idx="30714">
                  <c:v>324.38246903283755</c:v>
                </c:pt>
                <c:pt idx="30715">
                  <c:v>288.24633808448851</c:v>
                </c:pt>
                <c:pt idx="30716">
                  <c:v>211.38083536659374</c:v>
                </c:pt>
                <c:pt idx="30717">
                  <c:v>217.04827047241389</c:v>
                </c:pt>
                <c:pt idx="30718">
                  <c:v>198.32094494498307</c:v>
                </c:pt>
                <c:pt idx="30719">
                  <c:v>241.50090662877261</c:v>
                </c:pt>
                <c:pt idx="30720">
                  <c:v>222.9391391968893</c:v>
                </c:pt>
                <c:pt idx="30721">
                  <c:v>228.56824113903471</c:v>
                </c:pt>
                <c:pt idx="30722">
                  <c:v>251.9542218905016</c:v>
                </c:pt>
                <c:pt idx="30723">
                  <c:v>311.2792854024537</c:v>
                </c:pt>
                <c:pt idx="30724">
                  <c:v>292.76791944918494</c:v>
                </c:pt>
                <c:pt idx="30725">
                  <c:v>277.44774733486298</c:v>
                </c:pt>
                <c:pt idx="30726">
                  <c:v>212.95205950024607</c:v>
                </c:pt>
                <c:pt idx="30727">
                  <c:v>215.6773490677937</c:v>
                </c:pt>
                <c:pt idx="30728">
                  <c:v>391.19811046124903</c:v>
                </c:pt>
                <c:pt idx="30729">
                  <c:v>343.8057220783906</c:v>
                </c:pt>
                <c:pt idx="30730">
                  <c:v>369.63843023362517</c:v>
                </c:pt>
                <c:pt idx="30731">
                  <c:v>477.71744618558478</c:v>
                </c:pt>
                <c:pt idx="30732">
                  <c:v>364.40096100833972</c:v>
                </c:pt>
                <c:pt idx="30733">
                  <c:v>246.34403464992224</c:v>
                </c:pt>
                <c:pt idx="30734">
                  <c:v>284.868822433601</c:v>
                </c:pt>
                <c:pt idx="30735">
                  <c:v>290.06558212866605</c:v>
                </c:pt>
                <c:pt idx="30736">
                  <c:v>325.3953084529893</c:v>
                </c:pt>
                <c:pt idx="30737">
                  <c:v>394.80364290034419</c:v>
                </c:pt>
                <c:pt idx="30738">
                  <c:v>355.0681402337907</c:v>
                </c:pt>
                <c:pt idx="30739">
                  <c:v>415.25694014778691</c:v>
                </c:pt>
                <c:pt idx="30740">
                  <c:v>436.83626158062918</c:v>
                </c:pt>
                <c:pt idx="30741">
                  <c:v>474.89316032736889</c:v>
                </c:pt>
                <c:pt idx="30742">
                  <c:v>430.75573929087841</c:v>
                </c:pt>
                <c:pt idx="30743">
                  <c:v>476.13603408934142</c:v>
                </c:pt>
                <c:pt idx="30744">
                  <c:v>399.83850459491612</c:v>
                </c:pt>
                <c:pt idx="30745">
                  <c:v>348.09663900248108</c:v>
                </c:pt>
                <c:pt idx="30746">
                  <c:v>337.77538149352569</c:v>
                </c:pt>
                <c:pt idx="30747">
                  <c:v>341.55622989100709</c:v>
                </c:pt>
                <c:pt idx="30748">
                  <c:v>377.77581020924833</c:v>
                </c:pt>
                <c:pt idx="30749">
                  <c:v>417.98557390808048</c:v>
                </c:pt>
                <c:pt idx="30750">
                  <c:v>548.54350770246754</c:v>
                </c:pt>
                <c:pt idx="30751">
                  <c:v>681.70704200675004</c:v>
                </c:pt>
                <c:pt idx="30752">
                  <c:v>472.17200226921125</c:v>
                </c:pt>
                <c:pt idx="30753">
                  <c:v>313.31816945111666</c:v>
                </c:pt>
                <c:pt idx="30754">
                  <c:v>364.23157415442955</c:v>
                </c:pt>
                <c:pt idx="30755">
                  <c:v>405.60942469045528</c:v>
                </c:pt>
                <c:pt idx="30756">
                  <c:v>393.09913510939265</c:v>
                </c:pt>
                <c:pt idx="30757">
                  <c:v>322.18619629963416</c:v>
                </c:pt>
                <c:pt idx="30758">
                  <c:v>371.91274734009244</c:v>
                </c:pt>
                <c:pt idx="30759">
                  <c:v>330.46188235233598</c:v>
                </c:pt>
                <c:pt idx="30760">
                  <c:v>274.01317719303552</c:v>
                </c:pt>
                <c:pt idx="30761">
                  <c:v>328.06563811951946</c:v>
                </c:pt>
                <c:pt idx="30762">
                  <c:v>403.34107559291107</c:v>
                </c:pt>
                <c:pt idx="30763">
                  <c:v>342.75949207021961</c:v>
                </c:pt>
                <c:pt idx="30764">
                  <c:v>294.09683962601372</c:v>
                </c:pt>
                <c:pt idx="30765">
                  <c:v>350.04710606164122</c:v>
                </c:pt>
                <c:pt idx="30766">
                  <c:v>337.12564114987936</c:v>
                </c:pt>
                <c:pt idx="30767">
                  <c:v>398.07911932813738</c:v>
                </c:pt>
                <c:pt idx="30768">
                  <c:v>416.8222765321583</c:v>
                </c:pt>
                <c:pt idx="30769">
                  <c:v>317.23045751843222</c:v>
                </c:pt>
                <c:pt idx="30770">
                  <c:v>270.45453432895772</c:v>
                </c:pt>
                <c:pt idx="30771">
                  <c:v>294.24861739355032</c:v>
                </c:pt>
                <c:pt idx="30772">
                  <c:v>344.61549487240393</c:v>
                </c:pt>
                <c:pt idx="30773">
                  <c:v>345.87563010287278</c:v>
                </c:pt>
                <c:pt idx="30774">
                  <c:v>441.18958539648901</c:v>
                </c:pt>
                <c:pt idx="30775">
                  <c:v>379.83753009242173</c:v>
                </c:pt>
                <c:pt idx="30776">
                  <c:v>391.42478585138184</c:v>
                </c:pt>
                <c:pt idx="30777">
                  <c:v>349.7278797517738</c:v>
                </c:pt>
                <c:pt idx="30778">
                  <c:v>306.40925917608109</c:v>
                </c:pt>
                <c:pt idx="30779">
                  <c:v>248.36965103119792</c:v>
                </c:pt>
                <c:pt idx="30780">
                  <c:v>325.66244120475017</c:v>
                </c:pt>
                <c:pt idx="30781">
                  <c:v>265.85720140448956</c:v>
                </c:pt>
                <c:pt idx="30782">
                  <c:v>255.21796618961747</c:v>
                </c:pt>
                <c:pt idx="30783">
                  <c:v>269.33017518627884</c:v>
                </c:pt>
                <c:pt idx="30784">
                  <c:v>349.59047405646675</c:v>
                </c:pt>
                <c:pt idx="30785">
                  <c:v>472.20391359823515</c:v>
                </c:pt>
                <c:pt idx="30786">
                  <c:v>469.90390261814963</c:v>
                </c:pt>
                <c:pt idx="30787">
                  <c:v>418.78483832175641</c:v>
                </c:pt>
                <c:pt idx="30788">
                  <c:v>484.63069354448874</c:v>
                </c:pt>
                <c:pt idx="30789">
                  <c:v>542.56705763211994</c:v>
                </c:pt>
                <c:pt idx="30790">
                  <c:v>595.60270517496042</c:v>
                </c:pt>
                <c:pt idx="30791">
                  <c:v>543.28444935424136</c:v>
                </c:pt>
                <c:pt idx="30792">
                  <c:v>426.18922676949217</c:v>
                </c:pt>
                <c:pt idx="30793">
                  <c:v>333.49163778654071</c:v>
                </c:pt>
                <c:pt idx="30794">
                  <c:v>400.43099422534181</c:v>
                </c:pt>
                <c:pt idx="30795">
                  <c:v>426.35948941556705</c:v>
                </c:pt>
                <c:pt idx="30796">
                  <c:v>291.37972018492917</c:v>
                </c:pt>
                <c:pt idx="30797">
                  <c:v>281.44416289275256</c:v>
                </c:pt>
                <c:pt idx="30798">
                  <c:v>352.9255798161563</c:v>
                </c:pt>
                <c:pt idx="30799">
                  <c:v>341.27843909727261</c:v>
                </c:pt>
                <c:pt idx="30800">
                  <c:v>343.4922266851292</c:v>
                </c:pt>
                <c:pt idx="30801">
                  <c:v>368.72116321188128</c:v>
                </c:pt>
                <c:pt idx="30802">
                  <c:v>393.06994307841353</c:v>
                </c:pt>
                <c:pt idx="30803">
                  <c:v>377.51869360664125</c:v>
                </c:pt>
                <c:pt idx="30804">
                  <c:v>432.96231360478225</c:v>
                </c:pt>
                <c:pt idx="30805">
                  <c:v>341.53936198509257</c:v>
                </c:pt>
                <c:pt idx="30806">
                  <c:v>397.31730166799582</c:v>
                </c:pt>
                <c:pt idx="30807">
                  <c:v>429.89342916150929</c:v>
                </c:pt>
                <c:pt idx="30808">
                  <c:v>421.55744977692956</c:v>
                </c:pt>
                <c:pt idx="30809">
                  <c:v>344.61502510901721</c:v>
                </c:pt>
                <c:pt idx="30810">
                  <c:v>292.78170586456815</c:v>
                </c:pt>
                <c:pt idx="30811">
                  <c:v>296.72782025132557</c:v>
                </c:pt>
                <c:pt idx="30812">
                  <c:v>270.50423379221149</c:v>
                </c:pt>
                <c:pt idx="30813">
                  <c:v>290.71978429302902</c:v>
                </c:pt>
                <c:pt idx="30814">
                  <c:v>284.70824566551602</c:v>
                </c:pt>
                <c:pt idx="30815">
                  <c:v>313.41105771575945</c:v>
                </c:pt>
                <c:pt idx="30816">
                  <c:v>238.92827653824361</c:v>
                </c:pt>
                <c:pt idx="30817">
                  <c:v>238.71440216028569</c:v>
                </c:pt>
                <c:pt idx="30818">
                  <c:v>352.741502061181</c:v>
                </c:pt>
                <c:pt idx="30819">
                  <c:v>512.09932022786961</c:v>
                </c:pt>
                <c:pt idx="30820">
                  <c:v>377.24197850860025</c:v>
                </c:pt>
                <c:pt idx="30821">
                  <c:v>438.86283569589443</c:v>
                </c:pt>
                <c:pt idx="30822">
                  <c:v>428.35670547207218</c:v>
                </c:pt>
                <c:pt idx="30823">
                  <c:v>464.35752823218456</c:v>
                </c:pt>
                <c:pt idx="30824">
                  <c:v>528.13260163868404</c:v>
                </c:pt>
                <c:pt idx="30825">
                  <c:v>485.31966064503058</c:v>
                </c:pt>
                <c:pt idx="30826">
                  <c:v>512.54960761815732</c:v>
                </c:pt>
                <c:pt idx="30827">
                  <c:v>432.67386917023771</c:v>
                </c:pt>
                <c:pt idx="30828">
                  <c:v>391.87342669761267</c:v>
                </c:pt>
                <c:pt idx="30829">
                  <c:v>397.31142264562271</c:v>
                </c:pt>
                <c:pt idx="30830">
                  <c:v>362.49415286654857</c:v>
                </c:pt>
                <c:pt idx="30831">
                  <c:v>452.1193739707561</c:v>
                </c:pt>
                <c:pt idx="30832">
                  <c:v>453.79890138148085</c:v>
                </c:pt>
                <c:pt idx="30833">
                  <c:v>475.35992720170395</c:v>
                </c:pt>
                <c:pt idx="30834">
                  <c:v>520.45632256894783</c:v>
                </c:pt>
                <c:pt idx="30835">
                  <c:v>441.4065348343853</c:v>
                </c:pt>
                <c:pt idx="30836">
                  <c:v>423.28944362227401</c:v>
                </c:pt>
                <c:pt idx="30837">
                  <c:v>414.698184313159</c:v>
                </c:pt>
                <c:pt idx="30838">
                  <c:v>415.93884607828022</c:v>
                </c:pt>
                <c:pt idx="30839">
                  <c:v>398.09075723269359</c:v>
                </c:pt>
                <c:pt idx="30840">
                  <c:v>294.9087983106765</c:v>
                </c:pt>
                <c:pt idx="30841">
                  <c:v>222.79189462704485</c:v>
                </c:pt>
                <c:pt idx="30842">
                  <c:v>203.96354781071426</c:v>
                </c:pt>
                <c:pt idx="30843">
                  <c:v>286.68742913073572</c:v>
                </c:pt>
                <c:pt idx="30844">
                  <c:v>290.18454888077605</c:v>
                </c:pt>
                <c:pt idx="30845">
                  <c:v>370.46831865850498</c:v>
                </c:pt>
                <c:pt idx="30846">
                  <c:v>441.83927637839025</c:v>
                </c:pt>
                <c:pt idx="30847">
                  <c:v>472.43496921763034</c:v>
                </c:pt>
                <c:pt idx="30848">
                  <c:v>401.02591560894354</c:v>
                </c:pt>
                <c:pt idx="30849">
                  <c:v>423.23197272917093</c:v>
                </c:pt>
                <c:pt idx="30850">
                  <c:v>447.21374895681083</c:v>
                </c:pt>
                <c:pt idx="30851">
                  <c:v>510.09637581842543</c:v>
                </c:pt>
                <c:pt idx="30852">
                  <c:v>442.31519711850552</c:v>
                </c:pt>
                <c:pt idx="30853">
                  <c:v>454.029709657458</c:v>
                </c:pt>
                <c:pt idx="30854">
                  <c:v>512.75689201455384</c:v>
                </c:pt>
                <c:pt idx="30855">
                  <c:v>531.86456162088803</c:v>
                </c:pt>
                <c:pt idx="30856">
                  <c:v>514.72925510561811</c:v>
                </c:pt>
                <c:pt idx="30857">
                  <c:v>448.0305579219995</c:v>
                </c:pt>
                <c:pt idx="30858">
                  <c:v>572.94585542792947</c:v>
                </c:pt>
                <c:pt idx="30859">
                  <c:v>570.47674519414738</c:v>
                </c:pt>
                <c:pt idx="30860">
                  <c:v>608.76561449210044</c:v>
                </c:pt>
                <c:pt idx="30861">
                  <c:v>583.37008393594601</c:v>
                </c:pt>
                <c:pt idx="30862">
                  <c:v>495.58386804547251</c:v>
                </c:pt>
                <c:pt idx="30863">
                  <c:v>549.58946152731062</c:v>
                </c:pt>
                <c:pt idx="30864">
                  <c:v>504.6050796973251</c:v>
                </c:pt>
                <c:pt idx="30865">
                  <c:v>477.55168681049543</c:v>
                </c:pt>
                <c:pt idx="30866">
                  <c:v>426.67598386657772</c:v>
                </c:pt>
                <c:pt idx="30867">
                  <c:v>314.08296465723913</c:v>
                </c:pt>
                <c:pt idx="30868">
                  <c:v>382.79398295247773</c:v>
                </c:pt>
                <c:pt idx="30869">
                  <c:v>349.73559099302486</c:v>
                </c:pt>
                <c:pt idx="30870">
                  <c:v>388.9521905361035</c:v>
                </c:pt>
                <c:pt idx="30871">
                  <c:v>361.74758839272329</c:v>
                </c:pt>
                <c:pt idx="30872">
                  <c:v>371.89172167622053</c:v>
                </c:pt>
                <c:pt idx="30873">
                  <c:v>394.24188030803589</c:v>
                </c:pt>
                <c:pt idx="30874">
                  <c:v>351.0096660232806</c:v>
                </c:pt>
                <c:pt idx="30875">
                  <c:v>377.44831122311751</c:v>
                </c:pt>
                <c:pt idx="30876">
                  <c:v>369.41093713596297</c:v>
                </c:pt>
                <c:pt idx="30877">
                  <c:v>353.8397317327134</c:v>
                </c:pt>
                <c:pt idx="30878">
                  <c:v>456.74160597587826</c:v>
                </c:pt>
                <c:pt idx="30879">
                  <c:v>459.18623405023817</c:v>
                </c:pt>
                <c:pt idx="30880">
                  <c:v>403.73300607271949</c:v>
                </c:pt>
                <c:pt idx="30881">
                  <c:v>363.40667899162855</c:v>
                </c:pt>
                <c:pt idx="30882">
                  <c:v>351.27002700477794</c:v>
                </c:pt>
                <c:pt idx="30883">
                  <c:v>482.61826128157463</c:v>
                </c:pt>
                <c:pt idx="30884">
                  <c:v>582.45106030296188</c:v>
                </c:pt>
                <c:pt idx="30885">
                  <c:v>708.04630582182813</c:v>
                </c:pt>
                <c:pt idx="30886">
                  <c:v>604.88483418248836</c:v>
                </c:pt>
                <c:pt idx="30887">
                  <c:v>635.67563201839994</c:v>
                </c:pt>
                <c:pt idx="30888">
                  <c:v>546.63482890509351</c:v>
                </c:pt>
                <c:pt idx="30889">
                  <c:v>474.01386625268424</c:v>
                </c:pt>
                <c:pt idx="30890">
                  <c:v>358.82517042988633</c:v>
                </c:pt>
                <c:pt idx="30891">
                  <c:v>391.7957747099785</c:v>
                </c:pt>
                <c:pt idx="30892">
                  <c:v>446.75932315613193</c:v>
                </c:pt>
                <c:pt idx="30893">
                  <c:v>390.8083179452625</c:v>
                </c:pt>
                <c:pt idx="30894">
                  <c:v>297.19743300342196</c:v>
                </c:pt>
                <c:pt idx="30895">
                  <c:v>352.03850530040398</c:v>
                </c:pt>
                <c:pt idx="30896">
                  <c:v>404.82930813500855</c:v>
                </c:pt>
                <c:pt idx="30897">
                  <c:v>387.37794823859798</c:v>
                </c:pt>
                <c:pt idx="30898">
                  <c:v>461.00174374764066</c:v>
                </c:pt>
                <c:pt idx="30899">
                  <c:v>505.24996969215351</c:v>
                </c:pt>
                <c:pt idx="30900">
                  <c:v>545.94628217361787</c:v>
                </c:pt>
                <c:pt idx="30901">
                  <c:v>512.9462458329881</c:v>
                </c:pt>
                <c:pt idx="30902">
                  <c:v>516.90278482878887</c:v>
                </c:pt>
                <c:pt idx="30903">
                  <c:v>518.39227174888856</c:v>
                </c:pt>
                <c:pt idx="30904">
                  <c:v>447.22358337394337</c:v>
                </c:pt>
                <c:pt idx="30905">
                  <c:v>442.44233795282497</c:v>
                </c:pt>
                <c:pt idx="30906">
                  <c:v>452.14812285647042</c:v>
                </c:pt>
                <c:pt idx="30907">
                  <c:v>423.8099787160919</c:v>
                </c:pt>
                <c:pt idx="30908">
                  <c:v>478.84799808115048</c:v>
                </c:pt>
                <c:pt idx="30909">
                  <c:v>556.90408874172522</c:v>
                </c:pt>
                <c:pt idx="30910">
                  <c:v>508.838650323237</c:v>
                </c:pt>
                <c:pt idx="30911">
                  <c:v>517.60269850521797</c:v>
                </c:pt>
                <c:pt idx="30912">
                  <c:v>519.95978763839253</c:v>
                </c:pt>
                <c:pt idx="30913">
                  <c:v>465.64368344951356</c:v>
                </c:pt>
                <c:pt idx="30914">
                  <c:v>430.60121428114905</c:v>
                </c:pt>
                <c:pt idx="30915">
                  <c:v>533.25180835703281</c:v>
                </c:pt>
                <c:pt idx="30916">
                  <c:v>523.54685456436403</c:v>
                </c:pt>
                <c:pt idx="30917">
                  <c:v>539.70198989508367</c:v>
                </c:pt>
                <c:pt idx="30918">
                  <c:v>521.6952770997475</c:v>
                </c:pt>
                <c:pt idx="30919">
                  <c:v>566.42510565835903</c:v>
                </c:pt>
                <c:pt idx="30920">
                  <c:v>482.57503839377716</c:v>
                </c:pt>
                <c:pt idx="30921">
                  <c:v>551.57884806798961</c:v>
                </c:pt>
                <c:pt idx="30922">
                  <c:v>534.71470099542694</c:v>
                </c:pt>
                <c:pt idx="30923">
                  <c:v>519.24556686824451</c:v>
                </c:pt>
                <c:pt idx="30924">
                  <c:v>476.01794979653295</c:v>
                </c:pt>
                <c:pt idx="30925">
                  <c:v>402.56000903553382</c:v>
                </c:pt>
                <c:pt idx="30926">
                  <c:v>364.17993620688048</c:v>
                </c:pt>
                <c:pt idx="30927">
                  <c:v>457.98487689197299</c:v>
                </c:pt>
                <c:pt idx="30928">
                  <c:v>540.26375328853089</c:v>
                </c:pt>
                <c:pt idx="30929">
                  <c:v>672.75495375215303</c:v>
                </c:pt>
                <c:pt idx="30930">
                  <c:v>577.4526678893975</c:v>
                </c:pt>
                <c:pt idx="30931">
                  <c:v>675.3636780280782</c:v>
                </c:pt>
                <c:pt idx="30932">
                  <c:v>700.20573522714051</c:v>
                </c:pt>
                <c:pt idx="30933">
                  <c:v>550.84588816282189</c:v>
                </c:pt>
                <c:pt idx="30934">
                  <c:v>504.60194663531092</c:v>
                </c:pt>
                <c:pt idx="30935">
                  <c:v>518.80855146395152</c:v>
                </c:pt>
                <c:pt idx="30936">
                  <c:v>548.10773403593259</c:v>
                </c:pt>
                <c:pt idx="30937">
                  <c:v>553.21787737692307</c:v>
                </c:pt>
                <c:pt idx="30938">
                  <c:v>548.58325581833685</c:v>
                </c:pt>
                <c:pt idx="30939">
                  <c:v>561.1947430890184</c:v>
                </c:pt>
                <c:pt idx="30940">
                  <c:v>661.88843072846294</c:v>
                </c:pt>
                <c:pt idx="30941">
                  <c:v>589.29415076454791</c:v>
                </c:pt>
                <c:pt idx="30942">
                  <c:v>440.65311319082349</c:v>
                </c:pt>
                <c:pt idx="30943">
                  <c:v>451.77196726785297</c:v>
                </c:pt>
                <c:pt idx="30944">
                  <c:v>492.26485745412202</c:v>
                </c:pt>
                <c:pt idx="30945">
                  <c:v>458.9834338678171</c:v>
                </c:pt>
                <c:pt idx="30946">
                  <c:v>460.78343694320472</c:v>
                </c:pt>
                <c:pt idx="30947">
                  <c:v>505.96664034190536</c:v>
                </c:pt>
                <c:pt idx="30948">
                  <c:v>446.03923231144955</c:v>
                </c:pt>
                <c:pt idx="30949">
                  <c:v>393.63625286949514</c:v>
                </c:pt>
                <c:pt idx="30950">
                  <c:v>438.81911427262747</c:v>
                </c:pt>
                <c:pt idx="30951">
                  <c:v>484.81945696347611</c:v>
                </c:pt>
                <c:pt idx="30952">
                  <c:v>442.00730223047248</c:v>
                </c:pt>
                <c:pt idx="30953">
                  <c:v>461.31981149432005</c:v>
                </c:pt>
                <c:pt idx="30954">
                  <c:v>530.494658497248</c:v>
                </c:pt>
                <c:pt idx="30955">
                  <c:v>519.64777722729559</c:v>
                </c:pt>
                <c:pt idx="30956">
                  <c:v>418.07246499315153</c:v>
                </c:pt>
                <c:pt idx="30957">
                  <c:v>463.36518348979359</c:v>
                </c:pt>
                <c:pt idx="30958">
                  <c:v>461.21009585148448</c:v>
                </c:pt>
                <c:pt idx="30959">
                  <c:v>451.19313759672502</c:v>
                </c:pt>
                <c:pt idx="30960">
                  <c:v>492.53488772698455</c:v>
                </c:pt>
                <c:pt idx="30961">
                  <c:v>486.08614756376602</c:v>
                </c:pt>
                <c:pt idx="30962">
                  <c:v>504.62115853522602</c:v>
                </c:pt>
                <c:pt idx="30963">
                  <c:v>462.70520910183239</c:v>
                </c:pt>
                <c:pt idx="30964">
                  <c:v>479.49994146799793</c:v>
                </c:pt>
                <c:pt idx="30965">
                  <c:v>416.12509075839455</c:v>
                </c:pt>
                <c:pt idx="30966">
                  <c:v>442.63376029960756</c:v>
                </c:pt>
                <c:pt idx="30967">
                  <c:v>465.41111283020001</c:v>
                </c:pt>
                <c:pt idx="30968">
                  <c:v>491.49526043881104</c:v>
                </c:pt>
                <c:pt idx="30969">
                  <c:v>425.67126736151602</c:v>
                </c:pt>
                <c:pt idx="30970">
                  <c:v>466.49169391418093</c:v>
                </c:pt>
                <c:pt idx="30971">
                  <c:v>480.54457310217992</c:v>
                </c:pt>
                <c:pt idx="30972">
                  <c:v>465.93358135953849</c:v>
                </c:pt>
                <c:pt idx="30973">
                  <c:v>454.15903130730857</c:v>
                </c:pt>
                <c:pt idx="30974">
                  <c:v>489.80340129280603</c:v>
                </c:pt>
                <c:pt idx="30975">
                  <c:v>520.09233615484447</c:v>
                </c:pt>
                <c:pt idx="30976">
                  <c:v>558.25222577174191</c:v>
                </c:pt>
                <c:pt idx="30977">
                  <c:v>509.84495420806104</c:v>
                </c:pt>
                <c:pt idx="30978">
                  <c:v>567.4182581365701</c:v>
                </c:pt>
                <c:pt idx="30979">
                  <c:v>567.45755048120941</c:v>
                </c:pt>
                <c:pt idx="30980">
                  <c:v>560.90535891972104</c:v>
                </c:pt>
                <c:pt idx="30981">
                  <c:v>540.86136320618402</c:v>
                </c:pt>
                <c:pt idx="30982">
                  <c:v>489.59358589308147</c:v>
                </c:pt>
                <c:pt idx="30983">
                  <c:v>456.7785512388615</c:v>
                </c:pt>
                <c:pt idx="30984">
                  <c:v>542.58415485053899</c:v>
                </c:pt>
                <c:pt idx="30985">
                  <c:v>606.82276615813657</c:v>
                </c:pt>
                <c:pt idx="30986">
                  <c:v>541.52209375269047</c:v>
                </c:pt>
                <c:pt idx="30987">
                  <c:v>434.46268795032745</c:v>
                </c:pt>
                <c:pt idx="30988">
                  <c:v>458.81367268507302</c:v>
                </c:pt>
                <c:pt idx="30989">
                  <c:v>486.11561141930798</c:v>
                </c:pt>
                <c:pt idx="30990">
                  <c:v>438.96915075647348</c:v>
                </c:pt>
                <c:pt idx="30991">
                  <c:v>410.12284622129346</c:v>
                </c:pt>
                <c:pt idx="30992">
                  <c:v>499.16926837419498</c:v>
                </c:pt>
                <c:pt idx="30993">
                  <c:v>534.46984830697045</c:v>
                </c:pt>
                <c:pt idx="30994">
                  <c:v>527.43022330853341</c:v>
                </c:pt>
                <c:pt idx="30995">
                  <c:v>409.18079334469047</c:v>
                </c:pt>
                <c:pt idx="30996">
                  <c:v>386.91771667553513</c:v>
                </c:pt>
                <c:pt idx="30997">
                  <c:v>445.61317550113455</c:v>
                </c:pt>
                <c:pt idx="30998">
                  <c:v>527.20728765181752</c:v>
                </c:pt>
                <c:pt idx="30999">
                  <c:v>530.86626154195756</c:v>
                </c:pt>
                <c:pt idx="31000">
                  <c:v>449.81242885155854</c:v>
                </c:pt>
                <c:pt idx="31001">
                  <c:v>489.15986064814507</c:v>
                </c:pt>
                <c:pt idx="31002">
                  <c:v>510.97632711259058</c:v>
                </c:pt>
                <c:pt idx="31003">
                  <c:v>456.66074775550294</c:v>
                </c:pt>
                <c:pt idx="31004">
                  <c:v>428.73808898041705</c:v>
                </c:pt>
                <c:pt idx="31005">
                  <c:v>422.16278543500948</c:v>
                </c:pt>
                <c:pt idx="31006">
                  <c:v>443.6360594060655</c:v>
                </c:pt>
                <c:pt idx="31007">
                  <c:v>482.65154227819255</c:v>
                </c:pt>
                <c:pt idx="31008">
                  <c:v>472.03716158731538</c:v>
                </c:pt>
                <c:pt idx="31009">
                  <c:v>351.44329283885247</c:v>
                </c:pt>
                <c:pt idx="31010">
                  <c:v>414.25406685895251</c:v>
                </c:pt>
                <c:pt idx="31011">
                  <c:v>413.57140384068242</c:v>
                </c:pt>
                <c:pt idx="31012">
                  <c:v>440.71812763663655</c:v>
                </c:pt>
                <c:pt idx="31013">
                  <c:v>485.88692171853234</c:v>
                </c:pt>
                <c:pt idx="31014">
                  <c:v>560.16609984582851</c:v>
                </c:pt>
                <c:pt idx="31015">
                  <c:v>581.29999597543213</c:v>
                </c:pt>
                <c:pt idx="31016">
                  <c:v>480.72201264705745</c:v>
                </c:pt>
                <c:pt idx="31017">
                  <c:v>498.69983155641438</c:v>
                </c:pt>
                <c:pt idx="31018">
                  <c:v>507.58409680923097</c:v>
                </c:pt>
                <c:pt idx="31019">
                  <c:v>511.47558091272259</c:v>
                </c:pt>
                <c:pt idx="31020">
                  <c:v>482.15068088353001</c:v>
                </c:pt>
                <c:pt idx="31021">
                  <c:v>482.91244563635365</c:v>
                </c:pt>
                <c:pt idx="31022">
                  <c:v>521.24197822346082</c:v>
                </c:pt>
                <c:pt idx="31023">
                  <c:v>536.64103904786555</c:v>
                </c:pt>
                <c:pt idx="31024">
                  <c:v>513.61275995080052</c:v>
                </c:pt>
                <c:pt idx="31025">
                  <c:v>512.30799513593695</c:v>
                </c:pt>
                <c:pt idx="31026">
                  <c:v>550.35469358378009</c:v>
                </c:pt>
                <c:pt idx="31027">
                  <c:v>496.68673069552125</c:v>
                </c:pt>
                <c:pt idx="31028">
                  <c:v>436.03214298780938</c:v>
                </c:pt>
                <c:pt idx="31029">
                  <c:v>463.38134978070002</c:v>
                </c:pt>
                <c:pt idx="31030">
                  <c:v>481.86990815380705</c:v>
                </c:pt>
                <c:pt idx="31031">
                  <c:v>566.44237027967324</c:v>
                </c:pt>
                <c:pt idx="31032">
                  <c:v>441.85967605185249</c:v>
                </c:pt>
                <c:pt idx="31033">
                  <c:v>380.87981622448251</c:v>
                </c:pt>
                <c:pt idx="31034">
                  <c:v>400.78941616480358</c:v>
                </c:pt>
                <c:pt idx="31035">
                  <c:v>462.48992866105198</c:v>
                </c:pt>
                <c:pt idx="31036">
                  <c:v>545.63523831759494</c:v>
                </c:pt>
                <c:pt idx="31037">
                  <c:v>421.77242511278456</c:v>
                </c:pt>
                <c:pt idx="31038">
                  <c:v>487.5122050112621</c:v>
                </c:pt>
                <c:pt idx="31039">
                  <c:v>586.96838615606589</c:v>
                </c:pt>
                <c:pt idx="31040">
                  <c:v>618.96455728837395</c:v>
                </c:pt>
                <c:pt idx="31041">
                  <c:v>559.17992737109898</c:v>
                </c:pt>
                <c:pt idx="31042">
                  <c:v>461.71586191710747</c:v>
                </c:pt>
                <c:pt idx="31043">
                  <c:v>426.53181971430797</c:v>
                </c:pt>
                <c:pt idx="31044">
                  <c:v>325.48540684063659</c:v>
                </c:pt>
                <c:pt idx="31045">
                  <c:v>348.05517049877506</c:v>
                </c:pt>
                <c:pt idx="31046">
                  <c:v>361.97240365821699</c:v>
                </c:pt>
                <c:pt idx="31047">
                  <c:v>347.81338558139254</c:v>
                </c:pt>
                <c:pt idx="31048">
                  <c:v>379.7159863637076</c:v>
                </c:pt>
                <c:pt idx="31049">
                  <c:v>511.53466479994597</c:v>
                </c:pt>
                <c:pt idx="31050">
                  <c:v>544.65162135589549</c:v>
                </c:pt>
                <c:pt idx="31051">
                  <c:v>569.65453347108746</c:v>
                </c:pt>
                <c:pt idx="31052">
                  <c:v>507.61369584865554</c:v>
                </c:pt>
                <c:pt idx="31053">
                  <c:v>468.50389567202103</c:v>
                </c:pt>
                <c:pt idx="31054">
                  <c:v>461.24468420661987</c:v>
                </c:pt>
                <c:pt idx="31055">
                  <c:v>451.72200501892348</c:v>
                </c:pt>
                <c:pt idx="31056">
                  <c:v>499.77077061343107</c:v>
                </c:pt>
                <c:pt idx="31057">
                  <c:v>479.34653310568393</c:v>
                </c:pt>
                <c:pt idx="31058">
                  <c:v>513.89899767338193</c:v>
                </c:pt>
                <c:pt idx="31059">
                  <c:v>544.08273423428057</c:v>
                </c:pt>
                <c:pt idx="31060">
                  <c:v>583.89207308367497</c:v>
                </c:pt>
                <c:pt idx="31061">
                  <c:v>640.36620313687763</c:v>
                </c:pt>
                <c:pt idx="31062">
                  <c:v>661.70639381923797</c:v>
                </c:pt>
                <c:pt idx="31063">
                  <c:v>630.85536317031745</c:v>
                </c:pt>
                <c:pt idx="31064">
                  <c:v>585.66129309294797</c:v>
                </c:pt>
                <c:pt idx="31065">
                  <c:v>489.52957881391501</c:v>
                </c:pt>
                <c:pt idx="31066">
                  <c:v>408.76466619815909</c:v>
                </c:pt>
                <c:pt idx="31067">
                  <c:v>481.99867008296405</c:v>
                </c:pt>
                <c:pt idx="31068">
                  <c:v>503.69378725836651</c:v>
                </c:pt>
                <c:pt idx="31069">
                  <c:v>421.23578035368303</c:v>
                </c:pt>
                <c:pt idx="31070">
                  <c:v>478.11085376686299</c:v>
                </c:pt>
                <c:pt idx="31071">
                  <c:v>509.61870963312748</c:v>
                </c:pt>
                <c:pt idx="31072">
                  <c:v>532.07201741385859</c:v>
                </c:pt>
                <c:pt idx="31073">
                  <c:v>474.06169056278651</c:v>
                </c:pt>
                <c:pt idx="31074">
                  <c:v>339.04810158254611</c:v>
                </c:pt>
                <c:pt idx="31075">
                  <c:v>411.90177340742605</c:v>
                </c:pt>
                <c:pt idx="31076">
                  <c:v>508.76424898440592</c:v>
                </c:pt>
                <c:pt idx="31077">
                  <c:v>502.99027015132606</c:v>
                </c:pt>
                <c:pt idx="31078">
                  <c:v>552.25142948370853</c:v>
                </c:pt>
                <c:pt idx="31079">
                  <c:v>487.18477639697994</c:v>
                </c:pt>
                <c:pt idx="31080">
                  <c:v>580.44966979877313</c:v>
                </c:pt>
                <c:pt idx="31081">
                  <c:v>661.57651777285093</c:v>
                </c:pt>
                <c:pt idx="31082">
                  <c:v>519.08622848292202</c:v>
                </c:pt>
                <c:pt idx="31083">
                  <c:v>440.62959651486347</c:v>
                </c:pt>
                <c:pt idx="31084">
                  <c:v>439.48323478787898</c:v>
                </c:pt>
                <c:pt idx="31085">
                  <c:v>386.72632739978405</c:v>
                </c:pt>
                <c:pt idx="31086">
                  <c:v>476.16492619673306</c:v>
                </c:pt>
                <c:pt idx="31087">
                  <c:v>370.73294918972891</c:v>
                </c:pt>
                <c:pt idx="31088">
                  <c:v>455.38378698835851</c:v>
                </c:pt>
                <c:pt idx="31089">
                  <c:v>484.15572554403354</c:v>
                </c:pt>
                <c:pt idx="31090">
                  <c:v>413.85219123784947</c:v>
                </c:pt>
                <c:pt idx="31091">
                  <c:v>543.49346325681142</c:v>
                </c:pt>
                <c:pt idx="31092">
                  <c:v>719.33427930035646</c:v>
                </c:pt>
                <c:pt idx="31093">
                  <c:v>664.1298519216964</c:v>
                </c:pt>
                <c:pt idx="31094">
                  <c:v>571.21714003851594</c:v>
                </c:pt>
                <c:pt idx="31095">
                  <c:v>571.62007242773893</c:v>
                </c:pt>
                <c:pt idx="31096">
                  <c:v>505.39244640220369</c:v>
                </c:pt>
                <c:pt idx="31097">
                  <c:v>534.69202596272794</c:v>
                </c:pt>
                <c:pt idx="31098">
                  <c:v>586.51505913122003</c:v>
                </c:pt>
                <c:pt idx="31099">
                  <c:v>676.19101161922595</c:v>
                </c:pt>
                <c:pt idx="31100">
                  <c:v>756.60820504814194</c:v>
                </c:pt>
                <c:pt idx="31101">
                  <c:v>891.89125720196751</c:v>
                </c:pt>
                <c:pt idx="31102">
                  <c:v>766.74415860570355</c:v>
                </c:pt>
                <c:pt idx="31103">
                  <c:v>883.97504513878539</c:v>
                </c:pt>
                <c:pt idx="31104">
                  <c:v>726.26937526154404</c:v>
                </c:pt>
                <c:pt idx="31105">
                  <c:v>601.05886398772543</c:v>
                </c:pt>
                <c:pt idx="31106">
                  <c:v>674.50426704931704</c:v>
                </c:pt>
                <c:pt idx="31107">
                  <c:v>853.48165719778842</c:v>
                </c:pt>
                <c:pt idx="31108">
                  <c:v>892.70182965115941</c:v>
                </c:pt>
                <c:pt idx="31109">
                  <c:v>830.52811947085956</c:v>
                </c:pt>
                <c:pt idx="31110">
                  <c:v>728.03103281329334</c:v>
                </c:pt>
                <c:pt idx="31111">
                  <c:v>708.42220809883213</c:v>
                </c:pt>
                <c:pt idx="31112">
                  <c:v>823.52550680449599</c:v>
                </c:pt>
                <c:pt idx="31113">
                  <c:v>741.34082609937695</c:v>
                </c:pt>
                <c:pt idx="31114">
                  <c:v>735.93729208389664</c:v>
                </c:pt>
                <c:pt idx="31115">
                  <c:v>815.71304092290188</c:v>
                </c:pt>
                <c:pt idx="31116">
                  <c:v>703.11168105191894</c:v>
                </c:pt>
                <c:pt idx="31117">
                  <c:v>801.14274505170908</c:v>
                </c:pt>
                <c:pt idx="31118">
                  <c:v>880.67829939744638</c:v>
                </c:pt>
                <c:pt idx="31119">
                  <c:v>796.41210609320683</c:v>
                </c:pt>
                <c:pt idx="31120">
                  <c:v>761.38942344007251</c:v>
                </c:pt>
                <c:pt idx="31121">
                  <c:v>771.23311614103807</c:v>
                </c:pt>
                <c:pt idx="31122">
                  <c:v>714.42186886900106</c:v>
                </c:pt>
                <c:pt idx="31123">
                  <c:v>751.2484242928781</c:v>
                </c:pt>
                <c:pt idx="31124">
                  <c:v>931.30191479755229</c:v>
                </c:pt>
                <c:pt idx="31125">
                  <c:v>1088.6449460384815</c:v>
                </c:pt>
                <c:pt idx="31126">
                  <c:v>947.20231646562718</c:v>
                </c:pt>
                <c:pt idx="31127">
                  <c:v>764.97136541119858</c:v>
                </c:pt>
                <c:pt idx="31128">
                  <c:v>710.19510040690398</c:v>
                </c:pt>
                <c:pt idx="31129">
                  <c:v>762.52203872103769</c:v>
                </c:pt>
                <c:pt idx="31130">
                  <c:v>844.89481632923855</c:v>
                </c:pt>
                <c:pt idx="31131">
                  <c:v>834.59497226599888</c:v>
                </c:pt>
                <c:pt idx="31132">
                  <c:v>871.43539513793417</c:v>
                </c:pt>
                <c:pt idx="31133">
                  <c:v>853.01234232558033</c:v>
                </c:pt>
                <c:pt idx="31134">
                  <c:v>804.76857336031492</c:v>
                </c:pt>
                <c:pt idx="31135">
                  <c:v>708.37807706596061</c:v>
                </c:pt>
                <c:pt idx="31136">
                  <c:v>912.7904813467394</c:v>
                </c:pt>
                <c:pt idx="31137">
                  <c:v>1093.109968913046</c:v>
                </c:pt>
                <c:pt idx="31138">
                  <c:v>971.83511852392166</c:v>
                </c:pt>
                <c:pt idx="31139">
                  <c:v>632.87657868088695</c:v>
                </c:pt>
                <c:pt idx="31140">
                  <c:v>532.25144206258597</c:v>
                </c:pt>
                <c:pt idx="31141">
                  <c:v>575.63369473117348</c:v>
                </c:pt>
                <c:pt idx="31142">
                  <c:v>536.08949077607406</c:v>
                </c:pt>
                <c:pt idx="31143">
                  <c:v>497.83693988795494</c:v>
                </c:pt>
                <c:pt idx="31144">
                  <c:v>446.36549715129496</c:v>
                </c:pt>
                <c:pt idx="31145">
                  <c:v>537.49047553170556</c:v>
                </c:pt>
                <c:pt idx="31146">
                  <c:v>622.16644882444837</c:v>
                </c:pt>
                <c:pt idx="31147">
                  <c:v>691.18109669268733</c:v>
                </c:pt>
                <c:pt idx="31148">
                  <c:v>797.15044233317008</c:v>
                </c:pt>
                <c:pt idx="31149">
                  <c:v>940.23401760415652</c:v>
                </c:pt>
                <c:pt idx="31150">
                  <c:v>884.11264265520401</c:v>
                </c:pt>
                <c:pt idx="31151">
                  <c:v>682.41483801483469</c:v>
                </c:pt>
                <c:pt idx="31152">
                  <c:v>653.09236910816446</c:v>
                </c:pt>
                <c:pt idx="31153">
                  <c:v>589.69293257711217</c:v>
                </c:pt>
                <c:pt idx="31154">
                  <c:v>537.39675196155338</c:v>
                </c:pt>
                <c:pt idx="31155">
                  <c:v>522.17580229936948</c:v>
                </c:pt>
                <c:pt idx="31156">
                  <c:v>591.76501607912553</c:v>
                </c:pt>
                <c:pt idx="31157">
                  <c:v>760.96177981458095</c:v>
                </c:pt>
                <c:pt idx="31158">
                  <c:v>634.84501610439236</c:v>
                </c:pt>
                <c:pt idx="31159">
                  <c:v>618.30471365634241</c:v>
                </c:pt>
                <c:pt idx="31160">
                  <c:v>613.85200920955663</c:v>
                </c:pt>
                <c:pt idx="31161">
                  <c:v>583.02969501266853</c:v>
                </c:pt>
                <c:pt idx="31162">
                  <c:v>572.00021442684454</c:v>
                </c:pt>
                <c:pt idx="31163">
                  <c:v>472.79098041268389</c:v>
                </c:pt>
                <c:pt idx="31164">
                  <c:v>485.60953896692388</c:v>
                </c:pt>
                <c:pt idx="31165">
                  <c:v>541.31663081749593</c:v>
                </c:pt>
                <c:pt idx="31166">
                  <c:v>581.1713085532856</c:v>
                </c:pt>
                <c:pt idx="31167">
                  <c:v>535.21359805265456</c:v>
                </c:pt>
                <c:pt idx="31168">
                  <c:v>498.21578932050232</c:v>
                </c:pt>
                <c:pt idx="31169">
                  <c:v>629.30086569854814</c:v>
                </c:pt>
                <c:pt idx="31170">
                  <c:v>602.57207672526602</c:v>
                </c:pt>
                <c:pt idx="31171">
                  <c:v>462.31013123266547</c:v>
                </c:pt>
                <c:pt idx="31172">
                  <c:v>523.15447501126744</c:v>
                </c:pt>
                <c:pt idx="31173">
                  <c:v>442.93222014419399</c:v>
                </c:pt>
                <c:pt idx="31174">
                  <c:v>381.27796225569699</c:v>
                </c:pt>
                <c:pt idx="31175">
                  <c:v>381.84798246540197</c:v>
                </c:pt>
                <c:pt idx="31176">
                  <c:v>382.36008592847196</c:v>
                </c:pt>
                <c:pt idx="31177">
                  <c:v>452.46165795264898</c:v>
                </c:pt>
                <c:pt idx="31178">
                  <c:v>480.40177493669205</c:v>
                </c:pt>
                <c:pt idx="31179">
                  <c:v>459.43950775638251</c:v>
                </c:pt>
                <c:pt idx="31180">
                  <c:v>489.58437751590253</c:v>
                </c:pt>
                <c:pt idx="31181">
                  <c:v>436.83601152313486</c:v>
                </c:pt>
                <c:pt idx="31182">
                  <c:v>465.86131936054051</c:v>
                </c:pt>
                <c:pt idx="31183">
                  <c:v>464.95859078872155</c:v>
                </c:pt>
                <c:pt idx="31184">
                  <c:v>406.85456164182295</c:v>
                </c:pt>
                <c:pt idx="31185">
                  <c:v>451.32716835359207</c:v>
                </c:pt>
                <c:pt idx="31186">
                  <c:v>415.30362595904501</c:v>
                </c:pt>
                <c:pt idx="31187">
                  <c:v>440.014674803807</c:v>
                </c:pt>
                <c:pt idx="31188">
                  <c:v>442.85195060984233</c:v>
                </c:pt>
                <c:pt idx="31189">
                  <c:v>396.87740450844694</c:v>
                </c:pt>
                <c:pt idx="31190">
                  <c:v>351.88269997249841</c:v>
                </c:pt>
                <c:pt idx="31191">
                  <c:v>327.11104921632693</c:v>
                </c:pt>
                <c:pt idx="31192">
                  <c:v>393.48297632580932</c:v>
                </c:pt>
                <c:pt idx="31193">
                  <c:v>302.17758702269697</c:v>
                </c:pt>
                <c:pt idx="31194">
                  <c:v>270.89026632832071</c:v>
                </c:pt>
                <c:pt idx="31195">
                  <c:v>264.26962154798105</c:v>
                </c:pt>
                <c:pt idx="31196">
                  <c:v>336.68009904805649</c:v>
                </c:pt>
                <c:pt idx="31197">
                  <c:v>420.72463177350954</c:v>
                </c:pt>
                <c:pt idx="31198">
                  <c:v>438.84742696096043</c:v>
                </c:pt>
                <c:pt idx="31199">
                  <c:v>448.35026691758566</c:v>
                </c:pt>
                <c:pt idx="31200">
                  <c:v>396.32021893405152</c:v>
                </c:pt>
                <c:pt idx="31201">
                  <c:v>355.50119989117997</c:v>
                </c:pt>
                <c:pt idx="31202">
                  <c:v>353.4401554244335</c:v>
                </c:pt>
                <c:pt idx="31203">
                  <c:v>410.52592637707795</c:v>
                </c:pt>
                <c:pt idx="31204">
                  <c:v>436.0148472025935</c:v>
                </c:pt>
                <c:pt idx="31205">
                  <c:v>351.74546096061596</c:v>
                </c:pt>
                <c:pt idx="31206">
                  <c:v>330.12897976879793</c:v>
                </c:pt>
                <c:pt idx="31207">
                  <c:v>409.75265487554452</c:v>
                </c:pt>
                <c:pt idx="31208">
                  <c:v>400.74212921249296</c:v>
                </c:pt>
                <c:pt idx="31209">
                  <c:v>390.35701270335846</c:v>
                </c:pt>
                <c:pt idx="31210">
                  <c:v>383.73059958508895</c:v>
                </c:pt>
                <c:pt idx="31211">
                  <c:v>402.00225645426332</c:v>
                </c:pt>
                <c:pt idx="31212">
                  <c:v>404.4124062455785</c:v>
                </c:pt>
                <c:pt idx="31213">
                  <c:v>313.59067683450996</c:v>
                </c:pt>
                <c:pt idx="31214">
                  <c:v>304.01046763673196</c:v>
                </c:pt>
                <c:pt idx="31215">
                  <c:v>346.65826821883604</c:v>
                </c:pt>
                <c:pt idx="31216">
                  <c:v>372.431746138243</c:v>
                </c:pt>
                <c:pt idx="31217">
                  <c:v>434.51602037991643</c:v>
                </c:pt>
                <c:pt idx="31218">
                  <c:v>386.83004850393695</c:v>
                </c:pt>
                <c:pt idx="31219">
                  <c:v>475.63994335022596</c:v>
                </c:pt>
                <c:pt idx="31220">
                  <c:v>584.56504368090248</c:v>
                </c:pt>
                <c:pt idx="31221">
                  <c:v>480.28733808753043</c:v>
                </c:pt>
                <c:pt idx="31222">
                  <c:v>350.58047822367104</c:v>
                </c:pt>
                <c:pt idx="31223">
                  <c:v>368.67246459274742</c:v>
                </c:pt>
                <c:pt idx="31224">
                  <c:v>410.17454907326953</c:v>
                </c:pt>
                <c:pt idx="31225">
                  <c:v>358.01369663621097</c:v>
                </c:pt>
                <c:pt idx="31226">
                  <c:v>342.13155567534898</c:v>
                </c:pt>
                <c:pt idx="31227">
                  <c:v>283.78571751331862</c:v>
                </c:pt>
                <c:pt idx="31228">
                  <c:v>331.11705656866047</c:v>
                </c:pt>
                <c:pt idx="31229">
                  <c:v>321.74266129233303</c:v>
                </c:pt>
                <c:pt idx="31230">
                  <c:v>350.86274782777855</c:v>
                </c:pt>
                <c:pt idx="31231">
                  <c:v>335.35439300786163</c:v>
                </c:pt>
                <c:pt idx="31232">
                  <c:v>348.36403050606839</c:v>
                </c:pt>
                <c:pt idx="31233">
                  <c:v>323.3784497143933</c:v>
                </c:pt>
                <c:pt idx="31234">
                  <c:v>367.67517209648724</c:v>
                </c:pt>
                <c:pt idx="31235">
                  <c:v>370.94273979900504</c:v>
                </c:pt>
                <c:pt idx="31236">
                  <c:v>325.83616359915186</c:v>
                </c:pt>
                <c:pt idx="31237">
                  <c:v>277.86496090530244</c:v>
                </c:pt>
                <c:pt idx="31238">
                  <c:v>254.67821616938232</c:v>
                </c:pt>
                <c:pt idx="31239">
                  <c:v>252.47806594360176</c:v>
                </c:pt>
                <c:pt idx="31240">
                  <c:v>275.55435228249746</c:v>
                </c:pt>
                <c:pt idx="31241">
                  <c:v>280.03346145585709</c:v>
                </c:pt>
                <c:pt idx="31242">
                  <c:v>304.7103425734137</c:v>
                </c:pt>
                <c:pt idx="31243">
                  <c:v>346.18561770538878</c:v>
                </c:pt>
                <c:pt idx="31244">
                  <c:v>324.59235873337468</c:v>
                </c:pt>
                <c:pt idx="31245">
                  <c:v>390.75542984502579</c:v>
                </c:pt>
                <c:pt idx="31246">
                  <c:v>346.16482537938202</c:v>
                </c:pt>
                <c:pt idx="31247">
                  <c:v>255.14530211580077</c:v>
                </c:pt>
                <c:pt idx="31248">
                  <c:v>301.88658557727109</c:v>
                </c:pt>
                <c:pt idx="31249">
                  <c:v>382.07460906463916</c:v>
                </c:pt>
                <c:pt idx="31250">
                  <c:v>396.15546839044146</c:v>
                </c:pt>
                <c:pt idx="31251">
                  <c:v>342.30274412695633</c:v>
                </c:pt>
                <c:pt idx="31252">
                  <c:v>399.56899329989926</c:v>
                </c:pt>
                <c:pt idx="31253">
                  <c:v>374.57691586619268</c:v>
                </c:pt>
                <c:pt idx="31254">
                  <c:v>345.3046099497268</c:v>
                </c:pt>
                <c:pt idx="31255">
                  <c:v>266.55789176620681</c:v>
                </c:pt>
                <c:pt idx="31256">
                  <c:v>288.77823547081482</c:v>
                </c:pt>
                <c:pt idx="31257">
                  <c:v>295.5313725833974</c:v>
                </c:pt>
                <c:pt idx="31258">
                  <c:v>290.0191715407035</c:v>
                </c:pt>
                <c:pt idx="31259">
                  <c:v>229.05418327302203</c:v>
                </c:pt>
                <c:pt idx="31260">
                  <c:v>177.93546898991158</c:v>
                </c:pt>
                <c:pt idx="31261">
                  <c:v>210.02617646625703</c:v>
                </c:pt>
                <c:pt idx="31262">
                  <c:v>294.84922149646252</c:v>
                </c:pt>
                <c:pt idx="31263">
                  <c:v>309.07289367081853</c:v>
                </c:pt>
                <c:pt idx="31264">
                  <c:v>370.0415782123203</c:v>
                </c:pt>
                <c:pt idx="31265">
                  <c:v>278.16240592298465</c:v>
                </c:pt>
                <c:pt idx="31266">
                  <c:v>215.72321746565567</c:v>
                </c:pt>
                <c:pt idx="31267">
                  <c:v>254.09872587692226</c:v>
                </c:pt>
                <c:pt idx="31268">
                  <c:v>254.66735924193713</c:v>
                </c:pt>
                <c:pt idx="31269">
                  <c:v>236.49090164740051</c:v>
                </c:pt>
                <c:pt idx="31270">
                  <c:v>219.95524200718819</c:v>
                </c:pt>
                <c:pt idx="31271">
                  <c:v>296.14476231604704</c:v>
                </c:pt>
                <c:pt idx="31272">
                  <c:v>292.54546617111754</c:v>
                </c:pt>
                <c:pt idx="31273">
                  <c:v>302.85709498828493</c:v>
                </c:pt>
                <c:pt idx="31274">
                  <c:v>316.38358226500179</c:v>
                </c:pt>
                <c:pt idx="31275">
                  <c:v>315.60425210052898</c:v>
                </c:pt>
                <c:pt idx="31276">
                  <c:v>329.88482818431402</c:v>
                </c:pt>
                <c:pt idx="31277">
                  <c:v>312.79039773808506</c:v>
                </c:pt>
                <c:pt idx="31278">
                  <c:v>281.03179125886112</c:v>
                </c:pt>
                <c:pt idx="31279">
                  <c:v>278.96071569032301</c:v>
                </c:pt>
                <c:pt idx="31280">
                  <c:v>313.01152387267405</c:v>
                </c:pt>
                <c:pt idx="31281">
                  <c:v>368.39993811441121</c:v>
                </c:pt>
                <c:pt idx="31282">
                  <c:v>367.95200421584025</c:v>
                </c:pt>
                <c:pt idx="31283">
                  <c:v>315.64266840529467</c:v>
                </c:pt>
                <c:pt idx="31284">
                  <c:v>346.64399898249997</c:v>
                </c:pt>
                <c:pt idx="31285">
                  <c:v>301.24776410906964</c:v>
                </c:pt>
                <c:pt idx="31286">
                  <c:v>415.40514934326183</c:v>
                </c:pt>
                <c:pt idx="31287">
                  <c:v>435.52605276248448</c:v>
                </c:pt>
                <c:pt idx="31288">
                  <c:v>361.52745922908241</c:v>
                </c:pt>
                <c:pt idx="31289">
                  <c:v>326.61393601688394</c:v>
                </c:pt>
                <c:pt idx="31290">
                  <c:v>348.38258374578425</c:v>
                </c:pt>
                <c:pt idx="31291">
                  <c:v>288.32710125325229</c:v>
                </c:pt>
                <c:pt idx="31292">
                  <c:v>286.0867903022766</c:v>
                </c:pt>
                <c:pt idx="31293">
                  <c:v>387.06572291285937</c:v>
                </c:pt>
                <c:pt idx="31294">
                  <c:v>325.68905722184286</c:v>
                </c:pt>
                <c:pt idx="31295">
                  <c:v>367.03777381732999</c:v>
                </c:pt>
                <c:pt idx="31296">
                  <c:v>380.07154101985691</c:v>
                </c:pt>
                <c:pt idx="31297">
                  <c:v>400.8048334405251</c:v>
                </c:pt>
                <c:pt idx="31298">
                  <c:v>331.56007299221795</c:v>
                </c:pt>
                <c:pt idx="31299">
                  <c:v>259.11407592429248</c:v>
                </c:pt>
                <c:pt idx="31300">
                  <c:v>225.02966772813593</c:v>
                </c:pt>
                <c:pt idx="31301">
                  <c:v>183.31373004401209</c:v>
                </c:pt>
                <c:pt idx="31302">
                  <c:v>209.6530577396517</c:v>
                </c:pt>
                <c:pt idx="31303">
                  <c:v>217.5199173687528</c:v>
                </c:pt>
                <c:pt idx="31304">
                  <c:v>291.06237356060939</c:v>
                </c:pt>
                <c:pt idx="31305">
                  <c:v>266.13847808354859</c:v>
                </c:pt>
                <c:pt idx="31306">
                  <c:v>233.42393309254234</c:v>
                </c:pt>
                <c:pt idx="31307">
                  <c:v>249.23911522426624</c:v>
                </c:pt>
                <c:pt idx="31308">
                  <c:v>302.67451262680186</c:v>
                </c:pt>
                <c:pt idx="31309">
                  <c:v>280.87139821651732</c:v>
                </c:pt>
                <c:pt idx="31310">
                  <c:v>271.19409481848095</c:v>
                </c:pt>
                <c:pt idx="31311">
                  <c:v>233.54647322671275</c:v>
                </c:pt>
                <c:pt idx="31312">
                  <c:v>269.86441537225357</c:v>
                </c:pt>
                <c:pt idx="31313">
                  <c:v>361.27333335052117</c:v>
                </c:pt>
                <c:pt idx="31314">
                  <c:v>374.82161666051053</c:v>
                </c:pt>
                <c:pt idx="31315">
                  <c:v>263.64471565237966</c:v>
                </c:pt>
                <c:pt idx="31316">
                  <c:v>291.32024250035795</c:v>
                </c:pt>
                <c:pt idx="31317">
                  <c:v>346.01544900003285</c:v>
                </c:pt>
                <c:pt idx="31318">
                  <c:v>283.31483523062457</c:v>
                </c:pt>
                <c:pt idx="31319">
                  <c:v>220.12253053591689</c:v>
                </c:pt>
                <c:pt idx="31320">
                  <c:v>259.78135374391684</c:v>
                </c:pt>
                <c:pt idx="31321">
                  <c:v>229.87047186962636</c:v>
                </c:pt>
                <c:pt idx="31322">
                  <c:v>294.49852386697603</c:v>
                </c:pt>
                <c:pt idx="31323">
                  <c:v>347.88179992569951</c:v>
                </c:pt>
                <c:pt idx="31324">
                  <c:v>317.9881834729714</c:v>
                </c:pt>
                <c:pt idx="31325">
                  <c:v>317.16205635665943</c:v>
                </c:pt>
                <c:pt idx="31326">
                  <c:v>340.87918135093275</c:v>
                </c:pt>
                <c:pt idx="31327">
                  <c:v>396.55276590817783</c:v>
                </c:pt>
                <c:pt idx="31328">
                  <c:v>392.39828753383989</c:v>
                </c:pt>
                <c:pt idx="31329">
                  <c:v>281.2845584725369</c:v>
                </c:pt>
                <c:pt idx="31330">
                  <c:v>224.47638041898685</c:v>
                </c:pt>
                <c:pt idx="31331">
                  <c:v>235.47378616659407</c:v>
                </c:pt>
                <c:pt idx="31332">
                  <c:v>229.58993903109754</c:v>
                </c:pt>
                <c:pt idx="31333">
                  <c:v>154.66808055460214</c:v>
                </c:pt>
                <c:pt idx="31334">
                  <c:v>167.34492777966136</c:v>
                </c:pt>
                <c:pt idx="31335">
                  <c:v>214.11819075593075</c:v>
                </c:pt>
                <c:pt idx="31336">
                  <c:v>271.95092852322455</c:v>
                </c:pt>
                <c:pt idx="31337">
                  <c:v>233.60448170656213</c:v>
                </c:pt>
                <c:pt idx="31338">
                  <c:v>241.01068932409493</c:v>
                </c:pt>
                <c:pt idx="31339">
                  <c:v>197.7526888000738</c:v>
                </c:pt>
                <c:pt idx="31340">
                  <c:v>284.70924771827151</c:v>
                </c:pt>
                <c:pt idx="31341">
                  <c:v>404.3207534764519</c:v>
                </c:pt>
                <c:pt idx="31342">
                  <c:v>245.794959421784</c:v>
                </c:pt>
                <c:pt idx="31343">
                  <c:v>149.83277945749401</c:v>
                </c:pt>
                <c:pt idx="31344">
                  <c:v>201.33071135659802</c:v>
                </c:pt>
                <c:pt idx="31345">
                  <c:v>198.87561461865533</c:v>
                </c:pt>
                <c:pt idx="31346">
                  <c:v>257.39507765621579</c:v>
                </c:pt>
                <c:pt idx="31347">
                  <c:v>239.09601692486223</c:v>
                </c:pt>
                <c:pt idx="31348">
                  <c:v>172.12736550806093</c:v>
                </c:pt>
                <c:pt idx="31349">
                  <c:v>192.28399372907646</c:v>
                </c:pt>
                <c:pt idx="31350">
                  <c:v>196.61800531433221</c:v>
                </c:pt>
                <c:pt idx="31351">
                  <c:v>275.24934873045072</c:v>
                </c:pt>
                <c:pt idx="31352">
                  <c:v>276.82956249899604</c:v>
                </c:pt>
                <c:pt idx="31353">
                  <c:v>203.99305684374289</c:v>
                </c:pt>
                <c:pt idx="31354">
                  <c:v>332.85462546466408</c:v>
                </c:pt>
                <c:pt idx="31355">
                  <c:v>359.26341996841012</c:v>
                </c:pt>
                <c:pt idx="31356">
                  <c:v>221.07510273663721</c:v>
                </c:pt>
                <c:pt idx="31357">
                  <c:v>210.81707975939966</c:v>
                </c:pt>
                <c:pt idx="31358">
                  <c:v>254.91860274752645</c:v>
                </c:pt>
                <c:pt idx="31359">
                  <c:v>217.31979979279271</c:v>
                </c:pt>
                <c:pt idx="31360">
                  <c:v>287.87540813310142</c:v>
                </c:pt>
                <c:pt idx="31361">
                  <c:v>237.52166418883613</c:v>
                </c:pt>
                <c:pt idx="31362">
                  <c:v>176.50815107302327</c:v>
                </c:pt>
                <c:pt idx="31363">
                  <c:v>205.10928915977297</c:v>
                </c:pt>
                <c:pt idx="31364">
                  <c:v>220.64407655222425</c:v>
                </c:pt>
                <c:pt idx="31365">
                  <c:v>214.75509518153376</c:v>
                </c:pt>
                <c:pt idx="31366">
                  <c:v>310.49858413814866</c:v>
                </c:pt>
                <c:pt idx="31367">
                  <c:v>422.7799782902436</c:v>
                </c:pt>
                <c:pt idx="31368">
                  <c:v>465.45921565654936</c:v>
                </c:pt>
                <c:pt idx="31369">
                  <c:v>327.13915194953933</c:v>
                </c:pt>
                <c:pt idx="31370">
                  <c:v>242.77356517818461</c:v>
                </c:pt>
                <c:pt idx="31371">
                  <c:v>280.17092696842576</c:v>
                </c:pt>
                <c:pt idx="31372">
                  <c:v>257.98226761950707</c:v>
                </c:pt>
                <c:pt idx="31373">
                  <c:v>265.66559877443632</c:v>
                </c:pt>
                <c:pt idx="31374">
                  <c:v>194.04278446168885</c:v>
                </c:pt>
                <c:pt idx="31375">
                  <c:v>206.5594569845538</c:v>
                </c:pt>
                <c:pt idx="31376">
                  <c:v>254.62494713297093</c:v>
                </c:pt>
                <c:pt idx="31377">
                  <c:v>270.14843602644186</c:v>
                </c:pt>
                <c:pt idx="31378">
                  <c:v>273.57310635263821</c:v>
                </c:pt>
                <c:pt idx="31379">
                  <c:v>344.61601631394399</c:v>
                </c:pt>
                <c:pt idx="31380">
                  <c:v>266.17459378250021</c:v>
                </c:pt>
                <c:pt idx="31381">
                  <c:v>222.62057539004408</c:v>
                </c:pt>
                <c:pt idx="31382">
                  <c:v>292.42926211506222</c:v>
                </c:pt>
                <c:pt idx="31383">
                  <c:v>255.06687896655194</c:v>
                </c:pt>
                <c:pt idx="31384">
                  <c:v>182.62362329714432</c:v>
                </c:pt>
                <c:pt idx="31385">
                  <c:v>185.99877587291979</c:v>
                </c:pt>
                <c:pt idx="31386">
                  <c:v>187.53467626912894</c:v>
                </c:pt>
                <c:pt idx="31387">
                  <c:v>322.75869743903593</c:v>
                </c:pt>
                <c:pt idx="31388">
                  <c:v>461.51603986267173</c:v>
                </c:pt>
                <c:pt idx="31389">
                  <c:v>375.55357194345402</c:v>
                </c:pt>
                <c:pt idx="31390">
                  <c:v>290.46455494601508</c:v>
                </c:pt>
                <c:pt idx="31391">
                  <c:v>368.86941116987293</c:v>
                </c:pt>
                <c:pt idx="31392">
                  <c:v>387.8469533172937</c:v>
                </c:pt>
                <c:pt idx="31393">
                  <c:v>380.88200092033117</c:v>
                </c:pt>
                <c:pt idx="31394">
                  <c:v>324.22170006828765</c:v>
                </c:pt>
                <c:pt idx="31395">
                  <c:v>407.59624781286806</c:v>
                </c:pt>
                <c:pt idx="31396">
                  <c:v>325.06984542718078</c:v>
                </c:pt>
                <c:pt idx="31397">
                  <c:v>396.03910847825881</c:v>
                </c:pt>
                <c:pt idx="31398">
                  <c:v>469.93651045092008</c:v>
                </c:pt>
                <c:pt idx="31399">
                  <c:v>446.83662822215138</c:v>
                </c:pt>
                <c:pt idx="31400">
                  <c:v>339.04764517753847</c:v>
                </c:pt>
                <c:pt idx="31401">
                  <c:v>254.21613901165136</c:v>
                </c:pt>
                <c:pt idx="31402">
                  <c:v>282.01198888703084</c:v>
                </c:pt>
                <c:pt idx="31403">
                  <c:v>266.71921219317335</c:v>
                </c:pt>
                <c:pt idx="31404">
                  <c:v>272.91041902669497</c:v>
                </c:pt>
                <c:pt idx="31405">
                  <c:v>257.35304707479776</c:v>
                </c:pt>
                <c:pt idx="31406">
                  <c:v>236.53944832285498</c:v>
                </c:pt>
                <c:pt idx="31407">
                  <c:v>397.45950481194166</c:v>
                </c:pt>
                <c:pt idx="31408">
                  <c:v>468.36026032826214</c:v>
                </c:pt>
                <c:pt idx="31409">
                  <c:v>567.31456072625178</c:v>
                </c:pt>
                <c:pt idx="31410">
                  <c:v>512.46581747204743</c:v>
                </c:pt>
                <c:pt idx="31411">
                  <c:v>435.42680293882887</c:v>
                </c:pt>
                <c:pt idx="31412">
                  <c:v>293.50821118228089</c:v>
                </c:pt>
                <c:pt idx="31413">
                  <c:v>245.13862271464131</c:v>
                </c:pt>
                <c:pt idx="31414">
                  <c:v>217.68768343979818</c:v>
                </c:pt>
                <c:pt idx="31415">
                  <c:v>285.99050579317253</c:v>
                </c:pt>
                <c:pt idx="31416">
                  <c:v>310.12774744371978</c:v>
                </c:pt>
                <c:pt idx="31417">
                  <c:v>236.80360562768425</c:v>
                </c:pt>
                <c:pt idx="31418">
                  <c:v>262.2040783529032</c:v>
                </c:pt>
                <c:pt idx="31419">
                  <c:v>260.65942207921705</c:v>
                </c:pt>
                <c:pt idx="31420">
                  <c:v>299.60573536747393</c:v>
                </c:pt>
                <c:pt idx="31421">
                  <c:v>337.49939633178201</c:v>
                </c:pt>
                <c:pt idx="31422">
                  <c:v>387.7199846043718</c:v>
                </c:pt>
                <c:pt idx="31423">
                  <c:v>407.62657834804253</c:v>
                </c:pt>
                <c:pt idx="31424">
                  <c:v>368.02021271608044</c:v>
                </c:pt>
                <c:pt idx="31425">
                  <c:v>400.91314156821329</c:v>
                </c:pt>
                <c:pt idx="31426">
                  <c:v>399.99778918206437</c:v>
                </c:pt>
                <c:pt idx="31427">
                  <c:v>386.61405510044</c:v>
                </c:pt>
                <c:pt idx="31428">
                  <c:v>387.42032978306599</c:v>
                </c:pt>
                <c:pt idx="31429">
                  <c:v>335.17223552952674</c:v>
                </c:pt>
                <c:pt idx="31430">
                  <c:v>382.49305731114441</c:v>
                </c:pt>
                <c:pt idx="31431">
                  <c:v>414.48861820548893</c:v>
                </c:pt>
                <c:pt idx="31432">
                  <c:v>442.51673090795975</c:v>
                </c:pt>
                <c:pt idx="31433">
                  <c:v>419.74699840135116</c:v>
                </c:pt>
                <c:pt idx="31434">
                  <c:v>404.9179853041191</c:v>
                </c:pt>
                <c:pt idx="31435">
                  <c:v>505.56271989342002</c:v>
                </c:pt>
                <c:pt idx="31436">
                  <c:v>407.62134709787244</c:v>
                </c:pt>
                <c:pt idx="31437">
                  <c:v>414.91397969347219</c:v>
                </c:pt>
                <c:pt idx="31438">
                  <c:v>391.58897673232229</c:v>
                </c:pt>
                <c:pt idx="31439">
                  <c:v>296.49036376275956</c:v>
                </c:pt>
                <c:pt idx="31440">
                  <c:v>331.36216153327297</c:v>
                </c:pt>
                <c:pt idx="31441">
                  <c:v>414.01599643063901</c:v>
                </c:pt>
                <c:pt idx="31442">
                  <c:v>450.06307679198301</c:v>
                </c:pt>
                <c:pt idx="31443">
                  <c:v>404.20870121550905</c:v>
                </c:pt>
                <c:pt idx="31444">
                  <c:v>378.33566791539471</c:v>
                </c:pt>
                <c:pt idx="31445">
                  <c:v>253.95433893245223</c:v>
                </c:pt>
                <c:pt idx="31446">
                  <c:v>247.20295082356702</c:v>
                </c:pt>
                <c:pt idx="31447">
                  <c:v>231.59464157239805</c:v>
                </c:pt>
                <c:pt idx="31448">
                  <c:v>263.22031639864048</c:v>
                </c:pt>
                <c:pt idx="31449">
                  <c:v>315.39578517261918</c:v>
                </c:pt>
                <c:pt idx="31450">
                  <c:v>336.21987325770999</c:v>
                </c:pt>
                <c:pt idx="31451">
                  <c:v>249.49076535536119</c:v>
                </c:pt>
                <c:pt idx="31452">
                  <c:v>200.49952692803919</c:v>
                </c:pt>
                <c:pt idx="31453">
                  <c:v>210.24452745779368</c:v>
                </c:pt>
                <c:pt idx="31454">
                  <c:v>303.68971787764775</c:v>
                </c:pt>
                <c:pt idx="31455">
                  <c:v>258.59789148696069</c:v>
                </c:pt>
                <c:pt idx="31456">
                  <c:v>308.53308603413302</c:v>
                </c:pt>
                <c:pt idx="31457">
                  <c:v>309.58174880148823</c:v>
                </c:pt>
                <c:pt idx="31458">
                  <c:v>272.05811789775595</c:v>
                </c:pt>
                <c:pt idx="31459">
                  <c:v>330.40039705015221</c:v>
                </c:pt>
                <c:pt idx="31460">
                  <c:v>343.42324977171</c:v>
                </c:pt>
                <c:pt idx="31461">
                  <c:v>397.48482947200625</c:v>
                </c:pt>
                <c:pt idx="31462">
                  <c:v>317.19263222769752</c:v>
                </c:pt>
                <c:pt idx="31463">
                  <c:v>317.34958746954067</c:v>
                </c:pt>
                <c:pt idx="31464">
                  <c:v>359.18461924869825</c:v>
                </c:pt>
                <c:pt idx="31465">
                  <c:v>420.07708278035653</c:v>
                </c:pt>
                <c:pt idx="31466">
                  <c:v>357.58757386413805</c:v>
                </c:pt>
                <c:pt idx="31467">
                  <c:v>292.6929506857187</c:v>
                </c:pt>
                <c:pt idx="31468">
                  <c:v>294.26251300087858</c:v>
                </c:pt>
                <c:pt idx="31469">
                  <c:v>314.3896718074277</c:v>
                </c:pt>
                <c:pt idx="31470">
                  <c:v>328.55229401826307</c:v>
                </c:pt>
                <c:pt idx="31471">
                  <c:v>419.88338357291548</c:v>
                </c:pt>
                <c:pt idx="31472">
                  <c:v>502.90788974213956</c:v>
                </c:pt>
                <c:pt idx="31473">
                  <c:v>449.07901082304789</c:v>
                </c:pt>
                <c:pt idx="31474">
                  <c:v>242.78727079655556</c:v>
                </c:pt>
                <c:pt idx="31475">
                  <c:v>214.48213984288176</c:v>
                </c:pt>
                <c:pt idx="31476">
                  <c:v>227.53545456296965</c:v>
                </c:pt>
                <c:pt idx="31477">
                  <c:v>289.50499074069171</c:v>
                </c:pt>
                <c:pt idx="31478">
                  <c:v>338.87539230340838</c:v>
                </c:pt>
                <c:pt idx="31479">
                  <c:v>281.27799026964885</c:v>
                </c:pt>
                <c:pt idx="31480">
                  <c:v>276.83474292616449</c:v>
                </c:pt>
                <c:pt idx="31481">
                  <c:v>372.60579823698754</c:v>
                </c:pt>
                <c:pt idx="31482">
                  <c:v>385.30780652275894</c:v>
                </c:pt>
                <c:pt idx="31483">
                  <c:v>410.24819467309698</c:v>
                </c:pt>
                <c:pt idx="31484">
                  <c:v>372.64767163224093</c:v>
                </c:pt>
                <c:pt idx="31485">
                  <c:v>390.27348647076724</c:v>
                </c:pt>
                <c:pt idx="31486">
                  <c:v>424.58293752837596</c:v>
                </c:pt>
                <c:pt idx="31487">
                  <c:v>423.72234009718022</c:v>
                </c:pt>
                <c:pt idx="31488">
                  <c:v>384.38067084349279</c:v>
                </c:pt>
                <c:pt idx="31489">
                  <c:v>369.50447533344663</c:v>
                </c:pt>
                <c:pt idx="31490">
                  <c:v>349.2004494366879</c:v>
                </c:pt>
                <c:pt idx="31491">
                  <c:v>400.21422730946199</c:v>
                </c:pt>
                <c:pt idx="31492">
                  <c:v>333.57965985887461</c:v>
                </c:pt>
                <c:pt idx="31493">
                  <c:v>363.62829569574518</c:v>
                </c:pt>
                <c:pt idx="31494">
                  <c:v>396.51158356530607</c:v>
                </c:pt>
                <c:pt idx="31495">
                  <c:v>346.16070072012951</c:v>
                </c:pt>
                <c:pt idx="31496">
                  <c:v>422.43289270000093</c:v>
                </c:pt>
                <c:pt idx="31497">
                  <c:v>623.47862488021701</c:v>
                </c:pt>
                <c:pt idx="31498">
                  <c:v>658.02350066326653</c:v>
                </c:pt>
                <c:pt idx="31499">
                  <c:v>629.38664689037762</c:v>
                </c:pt>
                <c:pt idx="31500">
                  <c:v>461.17642182384844</c:v>
                </c:pt>
                <c:pt idx="31501">
                  <c:v>347.80530568448751</c:v>
                </c:pt>
                <c:pt idx="31502">
                  <c:v>355.30913706864123</c:v>
                </c:pt>
                <c:pt idx="31503">
                  <c:v>349.84828240102291</c:v>
                </c:pt>
                <c:pt idx="31504">
                  <c:v>422.59448113950054</c:v>
                </c:pt>
                <c:pt idx="31505">
                  <c:v>402.60190908864001</c:v>
                </c:pt>
                <c:pt idx="31506">
                  <c:v>245.8861304402366</c:v>
                </c:pt>
                <c:pt idx="31507">
                  <c:v>282.36980934935855</c:v>
                </c:pt>
                <c:pt idx="31508">
                  <c:v>271.61240821897155</c:v>
                </c:pt>
                <c:pt idx="31509">
                  <c:v>256.18681824579085</c:v>
                </c:pt>
                <c:pt idx="31510">
                  <c:v>343.84200692043902</c:v>
                </c:pt>
                <c:pt idx="31511">
                  <c:v>447.55570403729746</c:v>
                </c:pt>
                <c:pt idx="31512">
                  <c:v>363.98528280745302</c:v>
                </c:pt>
                <c:pt idx="31513">
                  <c:v>385.61899855863953</c:v>
                </c:pt>
                <c:pt idx="31514">
                  <c:v>412.35685280123255</c:v>
                </c:pt>
                <c:pt idx="31515">
                  <c:v>434.8272268761466</c:v>
                </c:pt>
                <c:pt idx="31516">
                  <c:v>340.7565184160452</c:v>
                </c:pt>
                <c:pt idx="31517">
                  <c:v>292.54040908604998</c:v>
                </c:pt>
                <c:pt idx="31518">
                  <c:v>257.79009399201902</c:v>
                </c:pt>
                <c:pt idx="31519">
                  <c:v>250.9823698736719</c:v>
                </c:pt>
                <c:pt idx="31520">
                  <c:v>321.4673308475455</c:v>
                </c:pt>
                <c:pt idx="31521">
                  <c:v>360.67020523322151</c:v>
                </c:pt>
                <c:pt idx="31522">
                  <c:v>371.5200369927374</c:v>
                </c:pt>
                <c:pt idx="31523">
                  <c:v>417.00280697109866</c:v>
                </c:pt>
                <c:pt idx="31524">
                  <c:v>449.68307893397741</c:v>
                </c:pt>
                <c:pt idx="31525">
                  <c:v>439.47247945867639</c:v>
                </c:pt>
                <c:pt idx="31526">
                  <c:v>365.91054165924334</c:v>
                </c:pt>
                <c:pt idx="31527">
                  <c:v>355.399739193171</c:v>
                </c:pt>
                <c:pt idx="31528">
                  <c:v>320.08664262555385</c:v>
                </c:pt>
                <c:pt idx="31529">
                  <c:v>393.54746123114376</c:v>
                </c:pt>
                <c:pt idx="31530">
                  <c:v>436.76496049788921</c:v>
                </c:pt>
                <c:pt idx="31531">
                  <c:v>433.23958888546031</c:v>
                </c:pt>
                <c:pt idx="31532">
                  <c:v>442.35074784044593</c:v>
                </c:pt>
                <c:pt idx="31533">
                  <c:v>420.06664811347611</c:v>
                </c:pt>
                <c:pt idx="31534">
                  <c:v>392.69490082550914</c:v>
                </c:pt>
                <c:pt idx="31535">
                  <c:v>325.45909606414818</c:v>
                </c:pt>
                <c:pt idx="31536">
                  <c:v>278.93117835921601</c:v>
                </c:pt>
                <c:pt idx="31537">
                  <c:v>323.34838304633041</c:v>
                </c:pt>
                <c:pt idx="31538">
                  <c:v>354.13833806426157</c:v>
                </c:pt>
                <c:pt idx="31539">
                  <c:v>341.76586929080503</c:v>
                </c:pt>
                <c:pt idx="31540">
                  <c:v>360.98886796841958</c:v>
                </c:pt>
                <c:pt idx="31541">
                  <c:v>375.26286441055908</c:v>
                </c:pt>
                <c:pt idx="31542">
                  <c:v>276.45870656054853</c:v>
                </c:pt>
                <c:pt idx="31543">
                  <c:v>342.09105748831246</c:v>
                </c:pt>
                <c:pt idx="31544">
                  <c:v>312.85749794737944</c:v>
                </c:pt>
                <c:pt idx="31545">
                  <c:v>279.02367370307854</c:v>
                </c:pt>
                <c:pt idx="31546">
                  <c:v>329.70307295932747</c:v>
                </c:pt>
                <c:pt idx="31547">
                  <c:v>375.13453428833088</c:v>
                </c:pt>
                <c:pt idx="31548">
                  <c:v>435.91980911136909</c:v>
                </c:pt>
                <c:pt idx="31549">
                  <c:v>434.58535524710476</c:v>
                </c:pt>
                <c:pt idx="31550">
                  <c:v>394.9307684446004</c:v>
                </c:pt>
                <c:pt idx="31551">
                  <c:v>404.63913022264398</c:v>
                </c:pt>
                <c:pt idx="31552">
                  <c:v>445.24121602416051</c:v>
                </c:pt>
                <c:pt idx="31553">
                  <c:v>426.50570655440413</c:v>
                </c:pt>
                <c:pt idx="31554">
                  <c:v>450.08596505579953</c:v>
                </c:pt>
                <c:pt idx="31555">
                  <c:v>367.45931197778373</c:v>
                </c:pt>
                <c:pt idx="31556">
                  <c:v>398.957252947683</c:v>
                </c:pt>
                <c:pt idx="31557">
                  <c:v>372.18322382354796</c:v>
                </c:pt>
                <c:pt idx="31558">
                  <c:v>473.75769736817949</c:v>
                </c:pt>
                <c:pt idx="31559">
                  <c:v>571.17331595565452</c:v>
                </c:pt>
                <c:pt idx="31560">
                  <c:v>605.57481962694089</c:v>
                </c:pt>
                <c:pt idx="31561">
                  <c:v>541.14111569111333</c:v>
                </c:pt>
                <c:pt idx="31562">
                  <c:v>369.80743292490627</c:v>
                </c:pt>
                <c:pt idx="31563">
                  <c:v>265.25871472125107</c:v>
                </c:pt>
                <c:pt idx="31564">
                  <c:v>352.37676005447372</c:v>
                </c:pt>
                <c:pt idx="31565">
                  <c:v>390.13754345720537</c:v>
                </c:pt>
                <c:pt idx="31566">
                  <c:v>398.90214552423492</c:v>
                </c:pt>
                <c:pt idx="31567">
                  <c:v>357.17545758111424</c:v>
                </c:pt>
                <c:pt idx="31568">
                  <c:v>358.79980753262214</c:v>
                </c:pt>
                <c:pt idx="31569">
                  <c:v>354.69763034618188</c:v>
                </c:pt>
                <c:pt idx="31570">
                  <c:v>328.03054620647015</c:v>
                </c:pt>
                <c:pt idx="31571">
                  <c:v>304.26593638087155</c:v>
                </c:pt>
                <c:pt idx="31572">
                  <c:v>382.45059396008702</c:v>
                </c:pt>
                <c:pt idx="31573">
                  <c:v>402.16930066206112</c:v>
                </c:pt>
                <c:pt idx="31574">
                  <c:v>515.6562929959897</c:v>
                </c:pt>
                <c:pt idx="31575">
                  <c:v>531.67534001205252</c:v>
                </c:pt>
                <c:pt idx="31576">
                  <c:v>527.08809667258902</c:v>
                </c:pt>
                <c:pt idx="31577">
                  <c:v>458.084788592466</c:v>
                </c:pt>
                <c:pt idx="31578">
                  <c:v>380.15059030546092</c:v>
                </c:pt>
                <c:pt idx="31579">
                  <c:v>359.53415703851886</c:v>
                </c:pt>
                <c:pt idx="31580">
                  <c:v>371.33260709336895</c:v>
                </c:pt>
                <c:pt idx="31581">
                  <c:v>333.70683438372009</c:v>
                </c:pt>
                <c:pt idx="31582">
                  <c:v>294.03398644688269</c:v>
                </c:pt>
                <c:pt idx="31583">
                  <c:v>313.45558761529162</c:v>
                </c:pt>
                <c:pt idx="31584">
                  <c:v>238.6783049997172</c:v>
                </c:pt>
                <c:pt idx="31585">
                  <c:v>338.45052044679102</c:v>
                </c:pt>
                <c:pt idx="31586">
                  <c:v>426.93444010786345</c:v>
                </c:pt>
                <c:pt idx="31587">
                  <c:v>417.17929497603564</c:v>
                </c:pt>
                <c:pt idx="31588">
                  <c:v>341.79972943467374</c:v>
                </c:pt>
                <c:pt idx="31589">
                  <c:v>393.64028624676854</c:v>
                </c:pt>
                <c:pt idx="31590">
                  <c:v>407.32816637939504</c:v>
                </c:pt>
                <c:pt idx="31591">
                  <c:v>386.46441738864002</c:v>
                </c:pt>
                <c:pt idx="31592">
                  <c:v>412.12570079751492</c:v>
                </c:pt>
                <c:pt idx="31593">
                  <c:v>450.4747977351725</c:v>
                </c:pt>
                <c:pt idx="31594">
                  <c:v>469.08308515539574</c:v>
                </c:pt>
                <c:pt idx="31595">
                  <c:v>480.93123656009811</c:v>
                </c:pt>
                <c:pt idx="31596">
                  <c:v>503.92182262111555</c:v>
                </c:pt>
                <c:pt idx="31597">
                  <c:v>502.90780158663546</c:v>
                </c:pt>
                <c:pt idx="31598">
                  <c:v>508.73923883904502</c:v>
                </c:pt>
                <c:pt idx="31599">
                  <c:v>537.08714120646584</c:v>
                </c:pt>
                <c:pt idx="31600">
                  <c:v>628.47078402834654</c:v>
                </c:pt>
                <c:pt idx="31601">
                  <c:v>616.3791686584434</c:v>
                </c:pt>
                <c:pt idx="31602">
                  <c:v>587.34620606971635</c:v>
                </c:pt>
                <c:pt idx="31603">
                  <c:v>492.64606831351904</c:v>
                </c:pt>
                <c:pt idx="31604">
                  <c:v>548.54103677705746</c:v>
                </c:pt>
                <c:pt idx="31605">
                  <c:v>469.023798690288</c:v>
                </c:pt>
                <c:pt idx="31606">
                  <c:v>402.152071262601</c:v>
                </c:pt>
                <c:pt idx="31607">
                  <c:v>438.79439772782246</c:v>
                </c:pt>
                <c:pt idx="31608">
                  <c:v>397.31816308059501</c:v>
                </c:pt>
                <c:pt idx="31609">
                  <c:v>445.54612452905894</c:v>
                </c:pt>
                <c:pt idx="31610">
                  <c:v>397.71630140429841</c:v>
                </c:pt>
                <c:pt idx="31611">
                  <c:v>373.28482894902845</c:v>
                </c:pt>
                <c:pt idx="31612">
                  <c:v>452.10159677228256</c:v>
                </c:pt>
                <c:pt idx="31613">
                  <c:v>547.75721232291164</c:v>
                </c:pt>
                <c:pt idx="31614">
                  <c:v>479.28141055561156</c:v>
                </c:pt>
                <c:pt idx="31615">
                  <c:v>479.3503284975435</c:v>
                </c:pt>
                <c:pt idx="31616">
                  <c:v>452.87427036190104</c:v>
                </c:pt>
                <c:pt idx="31617">
                  <c:v>505.89632834184169</c:v>
                </c:pt>
                <c:pt idx="31618">
                  <c:v>506.86670390882301</c:v>
                </c:pt>
                <c:pt idx="31619">
                  <c:v>465.01746183713948</c:v>
                </c:pt>
                <c:pt idx="31620">
                  <c:v>523.83548256575955</c:v>
                </c:pt>
                <c:pt idx="31621">
                  <c:v>607.22958735729549</c:v>
                </c:pt>
                <c:pt idx="31622">
                  <c:v>641.64069748555346</c:v>
                </c:pt>
                <c:pt idx="31623">
                  <c:v>688.50047342522441</c:v>
                </c:pt>
                <c:pt idx="31624">
                  <c:v>553.19864311678248</c:v>
                </c:pt>
                <c:pt idx="31625">
                  <c:v>407.0549031833645</c:v>
                </c:pt>
                <c:pt idx="31626">
                  <c:v>370.57687381227851</c:v>
                </c:pt>
                <c:pt idx="31627">
                  <c:v>416.67874702088812</c:v>
                </c:pt>
                <c:pt idx="31628">
                  <c:v>530.4597800938194</c:v>
                </c:pt>
                <c:pt idx="31629">
                  <c:v>541.85902860171018</c:v>
                </c:pt>
                <c:pt idx="31630">
                  <c:v>514.46240943901853</c:v>
                </c:pt>
                <c:pt idx="31631">
                  <c:v>562.08745007550237</c:v>
                </c:pt>
                <c:pt idx="31632">
                  <c:v>484.99081946771219</c:v>
                </c:pt>
                <c:pt idx="31633">
                  <c:v>471.80892511374941</c:v>
                </c:pt>
                <c:pt idx="31634">
                  <c:v>576.11939947737403</c:v>
                </c:pt>
                <c:pt idx="31635">
                  <c:v>575.77458635911205</c:v>
                </c:pt>
                <c:pt idx="31636">
                  <c:v>493.836945380153</c:v>
                </c:pt>
                <c:pt idx="31637">
                  <c:v>569.14863306957852</c:v>
                </c:pt>
                <c:pt idx="31638">
                  <c:v>498.5249296855701</c:v>
                </c:pt>
                <c:pt idx="31639">
                  <c:v>468.45103504505994</c:v>
                </c:pt>
                <c:pt idx="31640">
                  <c:v>431.08849219313527</c:v>
                </c:pt>
                <c:pt idx="31641">
                  <c:v>463.17162000807383</c:v>
                </c:pt>
                <c:pt idx="31642">
                  <c:v>397.567152375869</c:v>
                </c:pt>
                <c:pt idx="31643">
                  <c:v>448.76645481373953</c:v>
                </c:pt>
                <c:pt idx="31644">
                  <c:v>451.58841245985502</c:v>
                </c:pt>
                <c:pt idx="31645">
                  <c:v>388.8460530808635</c:v>
                </c:pt>
                <c:pt idx="31646">
                  <c:v>430.89069496287237</c:v>
                </c:pt>
                <c:pt idx="31647">
                  <c:v>408.92732725864778</c:v>
                </c:pt>
                <c:pt idx="31648">
                  <c:v>478.35043445516948</c:v>
                </c:pt>
                <c:pt idx="31649">
                  <c:v>437.93746853168398</c:v>
                </c:pt>
                <c:pt idx="31650">
                  <c:v>360.78627409557402</c:v>
                </c:pt>
                <c:pt idx="31651">
                  <c:v>310.52103726994494</c:v>
                </c:pt>
                <c:pt idx="31652">
                  <c:v>372.15091039024702</c:v>
                </c:pt>
                <c:pt idx="31653">
                  <c:v>393.870117547419</c:v>
                </c:pt>
                <c:pt idx="31654">
                  <c:v>390.18698687155251</c:v>
                </c:pt>
                <c:pt idx="31655">
                  <c:v>375.21159054030596</c:v>
                </c:pt>
                <c:pt idx="31656">
                  <c:v>349.81963500866095</c:v>
                </c:pt>
                <c:pt idx="31657">
                  <c:v>364.20782486989043</c:v>
                </c:pt>
                <c:pt idx="31658">
                  <c:v>421.9609485932645</c:v>
                </c:pt>
                <c:pt idx="31659">
                  <c:v>511.75101018990352</c:v>
                </c:pt>
                <c:pt idx="31660">
                  <c:v>569.24834961718557</c:v>
                </c:pt>
                <c:pt idx="31661">
                  <c:v>478.6785994738305</c:v>
                </c:pt>
                <c:pt idx="31662">
                  <c:v>475.18370404355528</c:v>
                </c:pt>
                <c:pt idx="31663">
                  <c:v>559.96526068780531</c:v>
                </c:pt>
                <c:pt idx="31664">
                  <c:v>441.53953153818395</c:v>
                </c:pt>
                <c:pt idx="31665">
                  <c:v>360.67646120701443</c:v>
                </c:pt>
                <c:pt idx="31666">
                  <c:v>453.06174635326533</c:v>
                </c:pt>
                <c:pt idx="31667">
                  <c:v>628.2540566899637</c:v>
                </c:pt>
                <c:pt idx="31668">
                  <c:v>713.11068334823062</c:v>
                </c:pt>
                <c:pt idx="31669">
                  <c:v>621.31586595796932</c:v>
                </c:pt>
                <c:pt idx="31670">
                  <c:v>416.56375226488228</c:v>
                </c:pt>
                <c:pt idx="31671">
                  <c:v>490.04319311808393</c:v>
                </c:pt>
                <c:pt idx="31672">
                  <c:v>504.69266520316705</c:v>
                </c:pt>
                <c:pt idx="31673">
                  <c:v>427.42985081737987</c:v>
                </c:pt>
                <c:pt idx="31674">
                  <c:v>371.67404162986594</c:v>
                </c:pt>
                <c:pt idx="31675">
                  <c:v>356.14684176969052</c:v>
                </c:pt>
                <c:pt idx="31676">
                  <c:v>335.9969196990661</c:v>
                </c:pt>
                <c:pt idx="31677">
                  <c:v>354.07227201649204</c:v>
                </c:pt>
                <c:pt idx="31678">
                  <c:v>387.29978212774711</c:v>
                </c:pt>
                <c:pt idx="31679">
                  <c:v>374.87981199971796</c:v>
                </c:pt>
                <c:pt idx="31680">
                  <c:v>369.40362267125471</c:v>
                </c:pt>
                <c:pt idx="31681">
                  <c:v>375.16178634295892</c:v>
                </c:pt>
                <c:pt idx="31682">
                  <c:v>463.80881421908208</c:v>
                </c:pt>
                <c:pt idx="31683">
                  <c:v>486.8870290464759</c:v>
                </c:pt>
                <c:pt idx="31684">
                  <c:v>427.50791932187894</c:v>
                </c:pt>
                <c:pt idx="31685">
                  <c:v>347.92271386862501</c:v>
                </c:pt>
                <c:pt idx="31686">
                  <c:v>352.17623852334708</c:v>
                </c:pt>
                <c:pt idx="31687">
                  <c:v>363.32062771365406</c:v>
                </c:pt>
                <c:pt idx="31688">
                  <c:v>509.98593861851248</c:v>
                </c:pt>
                <c:pt idx="31689">
                  <c:v>416.33525751972792</c:v>
                </c:pt>
                <c:pt idx="31690">
                  <c:v>419.56394190476556</c:v>
                </c:pt>
                <c:pt idx="31691">
                  <c:v>388.727238827208</c:v>
                </c:pt>
                <c:pt idx="31692">
                  <c:v>247.37191752755581</c:v>
                </c:pt>
                <c:pt idx="31693">
                  <c:v>335.877809140149</c:v>
                </c:pt>
                <c:pt idx="31694">
                  <c:v>393.1752837991956</c:v>
                </c:pt>
                <c:pt idx="31695">
                  <c:v>405.55360488272458</c:v>
                </c:pt>
                <c:pt idx="31696">
                  <c:v>350.80898814462654</c:v>
                </c:pt>
                <c:pt idx="31697">
                  <c:v>401.40788780777069</c:v>
                </c:pt>
                <c:pt idx="31698">
                  <c:v>525.05955512286835</c:v>
                </c:pt>
                <c:pt idx="31699">
                  <c:v>464.67431471761756</c:v>
                </c:pt>
                <c:pt idx="31700">
                  <c:v>468.36158291837546</c:v>
                </c:pt>
                <c:pt idx="31701">
                  <c:v>472.10384828169799</c:v>
                </c:pt>
                <c:pt idx="31702">
                  <c:v>515.39991921050137</c:v>
                </c:pt>
                <c:pt idx="31703">
                  <c:v>497.52025758541447</c:v>
                </c:pt>
                <c:pt idx="31704">
                  <c:v>423.39164691156259</c:v>
                </c:pt>
                <c:pt idx="31705">
                  <c:v>344.59007887323025</c:v>
                </c:pt>
                <c:pt idx="31706">
                  <c:v>359.68092553756549</c:v>
                </c:pt>
                <c:pt idx="31707">
                  <c:v>426.22146435056936</c:v>
                </c:pt>
                <c:pt idx="31708">
                  <c:v>445.51971002270204</c:v>
                </c:pt>
                <c:pt idx="31709">
                  <c:v>458.30906281758354</c:v>
                </c:pt>
                <c:pt idx="31710">
                  <c:v>449.27978890608455</c:v>
                </c:pt>
                <c:pt idx="31711">
                  <c:v>458.87731515716405</c:v>
                </c:pt>
                <c:pt idx="31712">
                  <c:v>420.69964964950685</c:v>
                </c:pt>
                <c:pt idx="31713">
                  <c:v>352.49991876521852</c:v>
                </c:pt>
                <c:pt idx="31714">
                  <c:v>419.23660462111457</c:v>
                </c:pt>
                <c:pt idx="31715">
                  <c:v>461.70923657533797</c:v>
                </c:pt>
                <c:pt idx="31716">
                  <c:v>508.01938375620347</c:v>
                </c:pt>
                <c:pt idx="31717">
                  <c:v>509.33580809227658</c:v>
                </c:pt>
                <c:pt idx="31718">
                  <c:v>605.53408063150914</c:v>
                </c:pt>
                <c:pt idx="31719">
                  <c:v>507.63299034515001</c:v>
                </c:pt>
                <c:pt idx="31720">
                  <c:v>394.45836341296655</c:v>
                </c:pt>
                <c:pt idx="31721">
                  <c:v>341.94015737989901</c:v>
                </c:pt>
                <c:pt idx="31722">
                  <c:v>372.05630296247193</c:v>
                </c:pt>
                <c:pt idx="31723">
                  <c:v>438.269667367691</c:v>
                </c:pt>
                <c:pt idx="31724">
                  <c:v>486.3504776215392</c:v>
                </c:pt>
                <c:pt idx="31725">
                  <c:v>499.34212900831091</c:v>
                </c:pt>
                <c:pt idx="31726">
                  <c:v>444.62652427187993</c:v>
                </c:pt>
                <c:pt idx="31727">
                  <c:v>431.35750683839399</c:v>
                </c:pt>
                <c:pt idx="31728">
                  <c:v>467.91347574421508</c:v>
                </c:pt>
                <c:pt idx="31729">
                  <c:v>580.4518191022745</c:v>
                </c:pt>
                <c:pt idx="31730">
                  <c:v>597.35232963184501</c:v>
                </c:pt>
                <c:pt idx="31731">
                  <c:v>618.66830684125841</c:v>
                </c:pt>
                <c:pt idx="31732">
                  <c:v>617.57006515030594</c:v>
                </c:pt>
                <c:pt idx="31733">
                  <c:v>633.1963207247461</c:v>
                </c:pt>
                <c:pt idx="31734">
                  <c:v>796.69100494848738</c:v>
                </c:pt>
                <c:pt idx="31735">
                  <c:v>992.11706775381208</c:v>
                </c:pt>
                <c:pt idx="31736">
                  <c:v>1267.5513036679561</c:v>
                </c:pt>
                <c:pt idx="31737">
                  <c:v>1049.6296460333667</c:v>
                </c:pt>
                <c:pt idx="31738">
                  <c:v>896.88820038901326</c:v>
                </c:pt>
                <c:pt idx="31739">
                  <c:v>833.65823564985362</c:v>
                </c:pt>
                <c:pt idx="31740">
                  <c:v>710.59689762104267</c:v>
                </c:pt>
                <c:pt idx="31741">
                  <c:v>611.96148745824951</c:v>
                </c:pt>
                <c:pt idx="31742">
                  <c:v>613.01293257494649</c:v>
                </c:pt>
                <c:pt idx="31743">
                  <c:v>609.89926575513846</c:v>
                </c:pt>
                <c:pt idx="31744">
                  <c:v>643.5528676999545</c:v>
                </c:pt>
                <c:pt idx="31745">
                  <c:v>734.35194429529054</c:v>
                </c:pt>
                <c:pt idx="31746">
                  <c:v>673.51079250197745</c:v>
                </c:pt>
                <c:pt idx="31747">
                  <c:v>644.97267708558957</c:v>
                </c:pt>
                <c:pt idx="31748">
                  <c:v>602.40730150815</c:v>
                </c:pt>
                <c:pt idx="31749">
                  <c:v>532.79341967456401</c:v>
                </c:pt>
                <c:pt idx="31750">
                  <c:v>555.82551424703308</c:v>
                </c:pt>
                <c:pt idx="31751">
                  <c:v>637.13384948488965</c:v>
                </c:pt>
                <c:pt idx="31752">
                  <c:v>693.62616416767798</c:v>
                </c:pt>
                <c:pt idx="31753">
                  <c:v>713.72315119894904</c:v>
                </c:pt>
                <c:pt idx="31754">
                  <c:v>667.56437296465811</c:v>
                </c:pt>
                <c:pt idx="31755">
                  <c:v>569.06834394665407</c:v>
                </c:pt>
                <c:pt idx="31756">
                  <c:v>653.15341719356854</c:v>
                </c:pt>
                <c:pt idx="31757">
                  <c:v>623.61213628164865</c:v>
                </c:pt>
                <c:pt idx="31758">
                  <c:v>646.1822968029112</c:v>
                </c:pt>
                <c:pt idx="31759">
                  <c:v>804.01529057251537</c:v>
                </c:pt>
                <c:pt idx="31760">
                  <c:v>847.42316697674448</c:v>
                </c:pt>
                <c:pt idx="31761">
                  <c:v>805.8152912078715</c:v>
                </c:pt>
                <c:pt idx="31762">
                  <c:v>754.48651836051579</c:v>
                </c:pt>
                <c:pt idx="31763">
                  <c:v>779.30138774970999</c:v>
                </c:pt>
                <c:pt idx="31764">
                  <c:v>842.54775746636392</c:v>
                </c:pt>
                <c:pt idx="31765">
                  <c:v>873.64892477510898</c:v>
                </c:pt>
                <c:pt idx="31766">
                  <c:v>871.11010075132458</c:v>
                </c:pt>
                <c:pt idx="31767">
                  <c:v>872.99009434849813</c:v>
                </c:pt>
                <c:pt idx="31768">
                  <c:v>778.20223244894044</c:v>
                </c:pt>
                <c:pt idx="31769">
                  <c:v>618.26815609217647</c:v>
                </c:pt>
                <c:pt idx="31770">
                  <c:v>546.14072197371502</c:v>
                </c:pt>
                <c:pt idx="31771">
                  <c:v>695.01265917502201</c:v>
                </c:pt>
                <c:pt idx="31772">
                  <c:v>616.36684627046247</c:v>
                </c:pt>
                <c:pt idx="31773">
                  <c:v>588.43983961232641</c:v>
                </c:pt>
                <c:pt idx="31774">
                  <c:v>620.119158881678</c:v>
                </c:pt>
                <c:pt idx="31775">
                  <c:v>577.61696164773639</c:v>
                </c:pt>
                <c:pt idx="31776">
                  <c:v>481.40448494931809</c:v>
                </c:pt>
                <c:pt idx="31777">
                  <c:v>489.20340903951501</c:v>
                </c:pt>
                <c:pt idx="31778">
                  <c:v>633.79480873489297</c:v>
                </c:pt>
                <c:pt idx="31779">
                  <c:v>505.26239954750099</c:v>
                </c:pt>
                <c:pt idx="31780">
                  <c:v>427.52891991055606</c:v>
                </c:pt>
                <c:pt idx="31781">
                  <c:v>499.70102559033705</c:v>
                </c:pt>
                <c:pt idx="31782">
                  <c:v>493.4272122852405</c:v>
                </c:pt>
                <c:pt idx="31783">
                  <c:v>560.27534716332059</c:v>
                </c:pt>
                <c:pt idx="31784">
                  <c:v>570.17809208103199</c:v>
                </c:pt>
                <c:pt idx="31785">
                  <c:v>576.17546515566767</c:v>
                </c:pt>
                <c:pt idx="31786">
                  <c:v>528.99035816412652</c:v>
                </c:pt>
                <c:pt idx="31787">
                  <c:v>515.17860051882212</c:v>
                </c:pt>
                <c:pt idx="31788">
                  <c:v>476.118506970233</c:v>
                </c:pt>
                <c:pt idx="31789">
                  <c:v>430.24767209590254</c:v>
                </c:pt>
                <c:pt idx="31790">
                  <c:v>369.75095645068802</c:v>
                </c:pt>
                <c:pt idx="31791">
                  <c:v>371.41179947969948</c:v>
                </c:pt>
                <c:pt idx="31792">
                  <c:v>414.66782880008748</c:v>
                </c:pt>
                <c:pt idx="31793">
                  <c:v>340.6121651036359</c:v>
                </c:pt>
                <c:pt idx="31794">
                  <c:v>390.74043800142397</c:v>
                </c:pt>
                <c:pt idx="31795">
                  <c:v>391.86110937760202</c:v>
                </c:pt>
                <c:pt idx="31796">
                  <c:v>425.87572101355306</c:v>
                </c:pt>
                <c:pt idx="31797">
                  <c:v>399.56624249829753</c:v>
                </c:pt>
                <c:pt idx="31798">
                  <c:v>481.74916451008392</c:v>
                </c:pt>
                <c:pt idx="31799">
                  <c:v>581.83557716448593</c:v>
                </c:pt>
                <c:pt idx="31800">
                  <c:v>591.96722498106499</c:v>
                </c:pt>
                <c:pt idx="31801">
                  <c:v>516.90593249932238</c:v>
                </c:pt>
                <c:pt idx="31802">
                  <c:v>577.69533058998809</c:v>
                </c:pt>
                <c:pt idx="31803">
                  <c:v>613.29531860585996</c:v>
                </c:pt>
                <c:pt idx="31804">
                  <c:v>456.69728167314258</c:v>
                </c:pt>
                <c:pt idx="31805">
                  <c:v>400.62393394870458</c:v>
                </c:pt>
                <c:pt idx="31806">
                  <c:v>395.08177436318402</c:v>
                </c:pt>
                <c:pt idx="31807">
                  <c:v>347.7248754442864</c:v>
                </c:pt>
                <c:pt idx="31808">
                  <c:v>363.21578073931107</c:v>
                </c:pt>
                <c:pt idx="31809">
                  <c:v>333.20201828342095</c:v>
                </c:pt>
                <c:pt idx="31810">
                  <c:v>342.20266676243489</c:v>
                </c:pt>
                <c:pt idx="31811">
                  <c:v>325.22026463337335</c:v>
                </c:pt>
                <c:pt idx="31812">
                  <c:v>350.87753483734252</c:v>
                </c:pt>
                <c:pt idx="31813">
                  <c:v>348.96963706661097</c:v>
                </c:pt>
                <c:pt idx="31814">
                  <c:v>428.88405036268597</c:v>
                </c:pt>
                <c:pt idx="31815">
                  <c:v>427.83455361361848</c:v>
                </c:pt>
                <c:pt idx="31816">
                  <c:v>520.3847883960409</c:v>
                </c:pt>
                <c:pt idx="31817">
                  <c:v>461.86819689835403</c:v>
                </c:pt>
                <c:pt idx="31818">
                  <c:v>433.33978577335904</c:v>
                </c:pt>
                <c:pt idx="31819">
                  <c:v>391.10012859848007</c:v>
                </c:pt>
                <c:pt idx="31820">
                  <c:v>383.2363726786524</c:v>
                </c:pt>
                <c:pt idx="31821">
                  <c:v>355.91811842346704</c:v>
                </c:pt>
                <c:pt idx="31822">
                  <c:v>332.71129624834833</c:v>
                </c:pt>
                <c:pt idx="31823">
                  <c:v>348.87681298335099</c:v>
                </c:pt>
                <c:pt idx="31824">
                  <c:v>381.53224974703414</c:v>
                </c:pt>
                <c:pt idx="31825">
                  <c:v>382.17221357697883</c:v>
                </c:pt>
                <c:pt idx="31826">
                  <c:v>404.30887700002552</c:v>
                </c:pt>
                <c:pt idx="31827">
                  <c:v>325.79717577118788</c:v>
                </c:pt>
                <c:pt idx="31828">
                  <c:v>290.56780851347196</c:v>
                </c:pt>
                <c:pt idx="31829">
                  <c:v>313.09342766922634</c:v>
                </c:pt>
                <c:pt idx="31830">
                  <c:v>348.20703215052379</c:v>
                </c:pt>
                <c:pt idx="31831">
                  <c:v>407.82354585850481</c:v>
                </c:pt>
                <c:pt idx="31832">
                  <c:v>365.68198608501962</c:v>
                </c:pt>
                <c:pt idx="31833">
                  <c:v>393.19366616408746</c:v>
                </c:pt>
                <c:pt idx="31834">
                  <c:v>348.76591709907677</c:v>
                </c:pt>
                <c:pt idx="31835">
                  <c:v>329.28698253607138</c:v>
                </c:pt>
                <c:pt idx="31836">
                  <c:v>278.45326516702187</c:v>
                </c:pt>
                <c:pt idx="31837">
                  <c:v>261.50612326930604</c:v>
                </c:pt>
                <c:pt idx="31838">
                  <c:v>328.38775880080055</c:v>
                </c:pt>
                <c:pt idx="31839">
                  <c:v>515.95162209809951</c:v>
                </c:pt>
                <c:pt idx="31840">
                  <c:v>777.90411721893884</c:v>
                </c:pt>
                <c:pt idx="31841">
                  <c:v>897.91083803236472</c:v>
                </c:pt>
                <c:pt idx="31842">
                  <c:v>817.48965409082109</c:v>
                </c:pt>
                <c:pt idx="31843">
                  <c:v>677.71628990318254</c:v>
                </c:pt>
                <c:pt idx="31844">
                  <c:v>550.87243909606889</c:v>
                </c:pt>
                <c:pt idx="31845">
                  <c:v>427.60820968052292</c:v>
                </c:pt>
                <c:pt idx="31846">
                  <c:v>409.08004886174092</c:v>
                </c:pt>
                <c:pt idx="31847">
                  <c:v>377.62881740139994</c:v>
                </c:pt>
                <c:pt idx="31848">
                  <c:v>352.89229643529598</c:v>
                </c:pt>
                <c:pt idx="31849">
                  <c:v>399.68756266178048</c:v>
                </c:pt>
                <c:pt idx="31850">
                  <c:v>443.07878721909492</c:v>
                </c:pt>
                <c:pt idx="31851">
                  <c:v>441.50691671915246</c:v>
                </c:pt>
                <c:pt idx="31852">
                  <c:v>327.27902749105795</c:v>
                </c:pt>
                <c:pt idx="31853">
                  <c:v>370.57176743598495</c:v>
                </c:pt>
                <c:pt idx="31854">
                  <c:v>440.89063959331708</c:v>
                </c:pt>
                <c:pt idx="31855">
                  <c:v>396.79848371191105</c:v>
                </c:pt>
                <c:pt idx="31856">
                  <c:v>373.79417898076747</c:v>
                </c:pt>
                <c:pt idx="31857">
                  <c:v>375.88322450125099</c:v>
                </c:pt>
                <c:pt idx="31858">
                  <c:v>380.88097589811849</c:v>
                </c:pt>
                <c:pt idx="31859">
                  <c:v>309.71806199221351</c:v>
                </c:pt>
                <c:pt idx="31860">
                  <c:v>362.92718057763261</c:v>
                </c:pt>
                <c:pt idx="31861">
                  <c:v>475.64573998712797</c:v>
                </c:pt>
                <c:pt idx="31862">
                  <c:v>482.36359880709949</c:v>
                </c:pt>
                <c:pt idx="31863">
                  <c:v>468.34274419266438</c:v>
                </c:pt>
                <c:pt idx="31864">
                  <c:v>502.75181252094052</c:v>
                </c:pt>
                <c:pt idx="31865">
                  <c:v>474.64607538177796</c:v>
                </c:pt>
                <c:pt idx="31866">
                  <c:v>357.93584625628995</c:v>
                </c:pt>
                <c:pt idx="31867">
                  <c:v>349.12247394678951</c:v>
                </c:pt>
                <c:pt idx="31868">
                  <c:v>455.89344802939951</c:v>
                </c:pt>
                <c:pt idx="31869">
                  <c:v>457.80037293362801</c:v>
                </c:pt>
                <c:pt idx="31870">
                  <c:v>463.867659615658</c:v>
                </c:pt>
                <c:pt idx="31871">
                  <c:v>486.58348600080654</c:v>
                </c:pt>
                <c:pt idx="31872">
                  <c:v>526.13094475772311</c:v>
                </c:pt>
                <c:pt idx="31873">
                  <c:v>582.18110755379678</c:v>
                </c:pt>
                <c:pt idx="31874">
                  <c:v>590.77034434934501</c:v>
                </c:pt>
                <c:pt idx="31875">
                  <c:v>491.98519984047863</c:v>
                </c:pt>
                <c:pt idx="31876">
                  <c:v>302.61335257065815</c:v>
                </c:pt>
                <c:pt idx="31877">
                  <c:v>262.78753877897242</c:v>
                </c:pt>
                <c:pt idx="31878">
                  <c:v>278.14859482293633</c:v>
                </c:pt>
                <c:pt idx="31879">
                  <c:v>302.51350586072692</c:v>
                </c:pt>
                <c:pt idx="31880">
                  <c:v>359.19703362474559</c:v>
                </c:pt>
                <c:pt idx="31881">
                  <c:v>300.93139864924291</c:v>
                </c:pt>
                <c:pt idx="31882">
                  <c:v>290.16202609079357</c:v>
                </c:pt>
                <c:pt idx="31883">
                  <c:v>362.00172961847227</c:v>
                </c:pt>
                <c:pt idx="31884">
                  <c:v>442.23748971076594</c:v>
                </c:pt>
                <c:pt idx="31885">
                  <c:v>476.47039302980613</c:v>
                </c:pt>
                <c:pt idx="31886">
                  <c:v>526.40012404761296</c:v>
                </c:pt>
                <c:pt idx="31887">
                  <c:v>499.37842269153214</c:v>
                </c:pt>
                <c:pt idx="31888">
                  <c:v>527.34412959883548</c:v>
                </c:pt>
                <c:pt idx="31889">
                  <c:v>533.45998321482568</c:v>
                </c:pt>
                <c:pt idx="31890">
                  <c:v>452.61648577723054</c:v>
                </c:pt>
                <c:pt idx="31891">
                  <c:v>412.92156595674214</c:v>
                </c:pt>
                <c:pt idx="31892">
                  <c:v>406.81464880991132</c:v>
                </c:pt>
                <c:pt idx="31893">
                  <c:v>398.46699203388999</c:v>
                </c:pt>
                <c:pt idx="31894">
                  <c:v>395.18193262871347</c:v>
                </c:pt>
                <c:pt idx="31895">
                  <c:v>277.75817662717998</c:v>
                </c:pt>
                <c:pt idx="31896">
                  <c:v>228.40758929844728</c:v>
                </c:pt>
                <c:pt idx="31897">
                  <c:v>227.88451393702303</c:v>
                </c:pt>
                <c:pt idx="31898">
                  <c:v>256.13661183839201</c:v>
                </c:pt>
                <c:pt idx="31899">
                  <c:v>282.67980299907174</c:v>
                </c:pt>
                <c:pt idx="31900">
                  <c:v>270.96344133951425</c:v>
                </c:pt>
                <c:pt idx="31901">
                  <c:v>270.94164419311863</c:v>
                </c:pt>
                <c:pt idx="31902">
                  <c:v>291.4956797959747</c:v>
                </c:pt>
                <c:pt idx="31903">
                  <c:v>293.44536879518733</c:v>
                </c:pt>
                <c:pt idx="31904">
                  <c:v>378.82618339184791</c:v>
                </c:pt>
                <c:pt idx="31905">
                  <c:v>245.80967414611737</c:v>
                </c:pt>
                <c:pt idx="31906">
                  <c:v>218.83765083211946</c:v>
                </c:pt>
                <c:pt idx="31907">
                  <c:v>231.67299553388435</c:v>
                </c:pt>
                <c:pt idx="31908">
                  <c:v>276.54887457335133</c:v>
                </c:pt>
                <c:pt idx="31909">
                  <c:v>217.459107759267</c:v>
                </c:pt>
                <c:pt idx="31910">
                  <c:v>192.89197512573111</c:v>
                </c:pt>
                <c:pt idx="31911">
                  <c:v>303.55314228597524</c:v>
                </c:pt>
                <c:pt idx="31912">
                  <c:v>322.77588650135516</c:v>
                </c:pt>
                <c:pt idx="31913">
                  <c:v>306.68329276472059</c:v>
                </c:pt>
                <c:pt idx="31914">
                  <c:v>362.82694461835587</c:v>
                </c:pt>
                <c:pt idx="31915">
                  <c:v>371.92584486016801</c:v>
                </c:pt>
                <c:pt idx="31916">
                  <c:v>412.30217250905628</c:v>
                </c:pt>
                <c:pt idx="31917">
                  <c:v>390.83065152154552</c:v>
                </c:pt>
                <c:pt idx="31918">
                  <c:v>343.17448933681783</c:v>
                </c:pt>
                <c:pt idx="31919">
                  <c:v>386.06959237674113</c:v>
                </c:pt>
                <c:pt idx="31920">
                  <c:v>414.96721641804152</c:v>
                </c:pt>
                <c:pt idx="31921">
                  <c:v>364.42293567884707</c:v>
                </c:pt>
                <c:pt idx="31922">
                  <c:v>325.19857091022425</c:v>
                </c:pt>
                <c:pt idx="31923">
                  <c:v>421.04307246498348</c:v>
                </c:pt>
                <c:pt idx="31924">
                  <c:v>343.86319931014043</c:v>
                </c:pt>
                <c:pt idx="31925">
                  <c:v>346.95419595411551</c:v>
                </c:pt>
                <c:pt idx="31926">
                  <c:v>219.54398780222436</c:v>
                </c:pt>
                <c:pt idx="31927">
                  <c:v>255.09023313798744</c:v>
                </c:pt>
                <c:pt idx="31928">
                  <c:v>268.63484069286449</c:v>
                </c:pt>
                <c:pt idx="31929">
                  <c:v>246.10891772919521</c:v>
                </c:pt>
                <c:pt idx="31930">
                  <c:v>282.73570733193384</c:v>
                </c:pt>
                <c:pt idx="31931">
                  <c:v>314.1163963014186</c:v>
                </c:pt>
                <c:pt idx="31932">
                  <c:v>360.688626618157</c:v>
                </c:pt>
                <c:pt idx="31933">
                  <c:v>295.9911484943965</c:v>
                </c:pt>
                <c:pt idx="31934">
                  <c:v>318.35172583265597</c:v>
                </c:pt>
                <c:pt idx="31935">
                  <c:v>269.34532825435292</c:v>
                </c:pt>
                <c:pt idx="31936">
                  <c:v>283.21220753351298</c:v>
                </c:pt>
                <c:pt idx="31937">
                  <c:v>205.3694378112753</c:v>
                </c:pt>
                <c:pt idx="31938">
                  <c:v>215.77604196428342</c:v>
                </c:pt>
                <c:pt idx="31939">
                  <c:v>314.12418644549814</c:v>
                </c:pt>
                <c:pt idx="31940">
                  <c:v>359.36932340559025</c:v>
                </c:pt>
                <c:pt idx="31941">
                  <c:v>323.74807909311704</c:v>
                </c:pt>
                <c:pt idx="31942">
                  <c:v>215.76997903183846</c:v>
                </c:pt>
                <c:pt idx="31943">
                  <c:v>210.68696764991182</c:v>
                </c:pt>
                <c:pt idx="31944">
                  <c:v>259.81541751050696</c:v>
                </c:pt>
                <c:pt idx="31945">
                  <c:v>401.3312006653581</c:v>
                </c:pt>
                <c:pt idx="31946">
                  <c:v>436.96039927023878</c:v>
                </c:pt>
                <c:pt idx="31947">
                  <c:v>467.48116124311366</c:v>
                </c:pt>
                <c:pt idx="31948">
                  <c:v>376.07443880138175</c:v>
                </c:pt>
                <c:pt idx="31949">
                  <c:v>357.73088758062238</c:v>
                </c:pt>
                <c:pt idx="31950">
                  <c:v>275.99416250544812</c:v>
                </c:pt>
                <c:pt idx="31951">
                  <c:v>257.40486444287819</c:v>
                </c:pt>
                <c:pt idx="31952">
                  <c:v>246.2226257966885</c:v>
                </c:pt>
                <c:pt idx="31953">
                  <c:v>323.78229010764551</c:v>
                </c:pt>
                <c:pt idx="31954">
                  <c:v>324.574626303559</c:v>
                </c:pt>
                <c:pt idx="31955">
                  <c:v>327.04175324867771</c:v>
                </c:pt>
                <c:pt idx="31956">
                  <c:v>363.2211589107128</c:v>
                </c:pt>
                <c:pt idx="31957">
                  <c:v>482.11914644299338</c:v>
                </c:pt>
                <c:pt idx="31958">
                  <c:v>371.51416573946869</c:v>
                </c:pt>
                <c:pt idx="31959">
                  <c:v>438.93701224032691</c:v>
                </c:pt>
                <c:pt idx="31960">
                  <c:v>508.19344307998665</c:v>
                </c:pt>
                <c:pt idx="31961">
                  <c:v>501.16396903789462</c:v>
                </c:pt>
                <c:pt idx="31962">
                  <c:v>401.27991489707932</c:v>
                </c:pt>
                <c:pt idx="31963">
                  <c:v>280.17740427717905</c:v>
                </c:pt>
                <c:pt idx="31964">
                  <c:v>305.62177031854407</c:v>
                </c:pt>
                <c:pt idx="31965">
                  <c:v>340.92178274545381</c:v>
                </c:pt>
                <c:pt idx="31966">
                  <c:v>303.26330787624903</c:v>
                </c:pt>
                <c:pt idx="31967">
                  <c:v>204.35035608590391</c:v>
                </c:pt>
                <c:pt idx="31968">
                  <c:v>244.43484534720696</c:v>
                </c:pt>
                <c:pt idx="31969">
                  <c:v>294.31819240098298</c:v>
                </c:pt>
                <c:pt idx="31970">
                  <c:v>293.81132538281179</c:v>
                </c:pt>
                <c:pt idx="31971">
                  <c:v>207.10421289685783</c:v>
                </c:pt>
                <c:pt idx="31972">
                  <c:v>208.0620076342247</c:v>
                </c:pt>
                <c:pt idx="31973">
                  <c:v>285.03486508004147</c:v>
                </c:pt>
                <c:pt idx="31974">
                  <c:v>276.87203436406963</c:v>
                </c:pt>
                <c:pt idx="31975">
                  <c:v>227.04682493397058</c:v>
                </c:pt>
                <c:pt idx="31976">
                  <c:v>220.95815705871124</c:v>
                </c:pt>
                <c:pt idx="31977">
                  <c:v>181.54653873788445</c:v>
                </c:pt>
                <c:pt idx="31978">
                  <c:v>168.19304782591414</c:v>
                </c:pt>
                <c:pt idx="31979">
                  <c:v>214.76252885452135</c:v>
                </c:pt>
                <c:pt idx="31980">
                  <c:v>296.96312003951516</c:v>
                </c:pt>
                <c:pt idx="31981">
                  <c:v>242.62243603622102</c:v>
                </c:pt>
                <c:pt idx="31982">
                  <c:v>291.80589696316099</c:v>
                </c:pt>
                <c:pt idx="31983">
                  <c:v>395.3337947816824</c:v>
                </c:pt>
                <c:pt idx="31984">
                  <c:v>323.3073972024514</c:v>
                </c:pt>
                <c:pt idx="31985">
                  <c:v>349.35648562359626</c:v>
                </c:pt>
                <c:pt idx="31986">
                  <c:v>331.26399050813109</c:v>
                </c:pt>
                <c:pt idx="31987">
                  <c:v>253.58230152429002</c:v>
                </c:pt>
                <c:pt idx="31988">
                  <c:v>258.19458255559613</c:v>
                </c:pt>
                <c:pt idx="31989">
                  <c:v>306.07676715236602</c:v>
                </c:pt>
                <c:pt idx="31990">
                  <c:v>239.51497318177752</c:v>
                </c:pt>
                <c:pt idx="31991">
                  <c:v>241.67063779599485</c:v>
                </c:pt>
                <c:pt idx="31992">
                  <c:v>311.27538805127568</c:v>
                </c:pt>
                <c:pt idx="31993">
                  <c:v>346.26748677148487</c:v>
                </c:pt>
                <c:pt idx="31994">
                  <c:v>258.93674072207978</c:v>
                </c:pt>
                <c:pt idx="31995">
                  <c:v>264.41073459345688</c:v>
                </c:pt>
                <c:pt idx="31996">
                  <c:v>256.771942002934</c:v>
                </c:pt>
                <c:pt idx="31997">
                  <c:v>201.9080163729929</c:v>
                </c:pt>
                <c:pt idx="31998">
                  <c:v>287.38321712093295</c:v>
                </c:pt>
                <c:pt idx="31999">
                  <c:v>333.84549052762782</c:v>
                </c:pt>
                <c:pt idx="32000">
                  <c:v>303.42970488669806</c:v>
                </c:pt>
                <c:pt idx="32001">
                  <c:v>289.10570451194502</c:v>
                </c:pt>
                <c:pt idx="32002">
                  <c:v>249.04637928340927</c:v>
                </c:pt>
                <c:pt idx="32003">
                  <c:v>280.12790441663748</c:v>
                </c:pt>
                <c:pt idx="32004">
                  <c:v>263.28592109616892</c:v>
                </c:pt>
                <c:pt idx="32005">
                  <c:v>213.09549691767421</c:v>
                </c:pt>
                <c:pt idx="32006">
                  <c:v>268.91068939513394</c:v>
                </c:pt>
                <c:pt idx="32007">
                  <c:v>266.447681547667</c:v>
                </c:pt>
                <c:pt idx="32008">
                  <c:v>236.80749883566719</c:v>
                </c:pt>
                <c:pt idx="32009">
                  <c:v>181.00174896455835</c:v>
                </c:pt>
                <c:pt idx="32010">
                  <c:v>185.95584804782169</c:v>
                </c:pt>
                <c:pt idx="32011">
                  <c:v>199.02615536068893</c:v>
                </c:pt>
                <c:pt idx="32012">
                  <c:v>192.96284067164027</c:v>
                </c:pt>
                <c:pt idx="32013">
                  <c:v>214.57065889390918</c:v>
                </c:pt>
                <c:pt idx="32014">
                  <c:v>213.43167643027795</c:v>
                </c:pt>
                <c:pt idx="32015">
                  <c:v>211.73097726460296</c:v>
                </c:pt>
                <c:pt idx="32016">
                  <c:v>245.82441938317652</c:v>
                </c:pt>
                <c:pt idx="32017">
                  <c:v>209.90309907963115</c:v>
                </c:pt>
                <c:pt idx="32018">
                  <c:v>269.51923026923441</c:v>
                </c:pt>
                <c:pt idx="32019">
                  <c:v>258.27518084273186</c:v>
                </c:pt>
                <c:pt idx="32020">
                  <c:v>221.19134005653549</c:v>
                </c:pt>
                <c:pt idx="32021">
                  <c:v>188.6315454271143</c:v>
                </c:pt>
                <c:pt idx="32022">
                  <c:v>170.97687235426014</c:v>
                </c:pt>
                <c:pt idx="32023">
                  <c:v>169.05405046599188</c:v>
                </c:pt>
                <c:pt idx="32024">
                  <c:v>206.39071398594075</c:v>
                </c:pt>
                <c:pt idx="32025">
                  <c:v>258.40307083326201</c:v>
                </c:pt>
                <c:pt idx="32026">
                  <c:v>239.01281382855706</c:v>
                </c:pt>
                <c:pt idx="32027">
                  <c:v>243.28892751039393</c:v>
                </c:pt>
                <c:pt idx="32028">
                  <c:v>214.67359643185051</c:v>
                </c:pt>
                <c:pt idx="32029">
                  <c:v>210.10671933641325</c:v>
                </c:pt>
                <c:pt idx="32030">
                  <c:v>219.77594162488958</c:v>
                </c:pt>
                <c:pt idx="32031">
                  <c:v>226.84332767740662</c:v>
                </c:pt>
                <c:pt idx="32032">
                  <c:v>233.07682860507771</c:v>
                </c:pt>
                <c:pt idx="32033">
                  <c:v>314.63847037329225</c:v>
                </c:pt>
                <c:pt idx="32034">
                  <c:v>263.48726777052423</c:v>
                </c:pt>
                <c:pt idx="32035">
                  <c:v>161.64361002692252</c:v>
                </c:pt>
                <c:pt idx="32036">
                  <c:v>221.66147825947354</c:v>
                </c:pt>
                <c:pt idx="32037">
                  <c:v>210.32175038159011</c:v>
                </c:pt>
                <c:pt idx="32038">
                  <c:v>258.12651587468883</c:v>
                </c:pt>
                <c:pt idx="32039">
                  <c:v>236.6740468288277</c:v>
                </c:pt>
                <c:pt idx="32040">
                  <c:v>224.88334627429913</c:v>
                </c:pt>
                <c:pt idx="32041">
                  <c:v>159.62480320098805</c:v>
                </c:pt>
                <c:pt idx="32042">
                  <c:v>249.37511292061399</c:v>
                </c:pt>
                <c:pt idx="32043">
                  <c:v>216.64226101793284</c:v>
                </c:pt>
                <c:pt idx="32044">
                  <c:v>174.78890936906825</c:v>
                </c:pt>
                <c:pt idx="32045">
                  <c:v>183.68467048839904</c:v>
                </c:pt>
                <c:pt idx="32046">
                  <c:v>200.03342465131504</c:v>
                </c:pt>
                <c:pt idx="32047">
                  <c:v>247.87679766195066</c:v>
                </c:pt>
                <c:pt idx="32048">
                  <c:v>247.84740562523439</c:v>
                </c:pt>
                <c:pt idx="32049">
                  <c:v>259.01803024503886</c:v>
                </c:pt>
                <c:pt idx="32050">
                  <c:v>245.07585216868679</c:v>
                </c:pt>
                <c:pt idx="32051">
                  <c:v>218.98673785453042</c:v>
                </c:pt>
                <c:pt idx="32052">
                  <c:v>270.14987524375942</c:v>
                </c:pt>
                <c:pt idx="32053">
                  <c:v>309.10901694740721</c:v>
                </c:pt>
                <c:pt idx="32054">
                  <c:v>342.00031047420327</c:v>
                </c:pt>
                <c:pt idx="32055">
                  <c:v>387.46210516849425</c:v>
                </c:pt>
                <c:pt idx="32056">
                  <c:v>512.69260102624946</c:v>
                </c:pt>
                <c:pt idx="32057">
                  <c:v>457.40426047358335</c:v>
                </c:pt>
                <c:pt idx="32058">
                  <c:v>359.39922998461657</c:v>
                </c:pt>
                <c:pt idx="32059">
                  <c:v>305.12752724502462</c:v>
                </c:pt>
                <c:pt idx="32060">
                  <c:v>294.41007079778797</c:v>
                </c:pt>
                <c:pt idx="32061">
                  <c:v>273.09897071821621</c:v>
                </c:pt>
                <c:pt idx="32062">
                  <c:v>300.9838457595045</c:v>
                </c:pt>
                <c:pt idx="32063">
                  <c:v>295.51048971720058</c:v>
                </c:pt>
                <c:pt idx="32064">
                  <c:v>290.08770722714485</c:v>
                </c:pt>
                <c:pt idx="32065">
                  <c:v>353.43756424010201</c:v>
                </c:pt>
                <c:pt idx="32066">
                  <c:v>388.8639605983235</c:v>
                </c:pt>
                <c:pt idx="32067">
                  <c:v>260.65614649357411</c:v>
                </c:pt>
                <c:pt idx="32068">
                  <c:v>281.58617162603184</c:v>
                </c:pt>
                <c:pt idx="32069">
                  <c:v>314.46202262471627</c:v>
                </c:pt>
                <c:pt idx="32070">
                  <c:v>270.51049477952364</c:v>
                </c:pt>
                <c:pt idx="32071">
                  <c:v>212.02329888152985</c:v>
                </c:pt>
                <c:pt idx="32072">
                  <c:v>182.46352163981777</c:v>
                </c:pt>
                <c:pt idx="32073">
                  <c:v>251.54888728874215</c:v>
                </c:pt>
                <c:pt idx="32074">
                  <c:v>287.10954121648712</c:v>
                </c:pt>
                <c:pt idx="32075">
                  <c:v>250.99104996497917</c:v>
                </c:pt>
                <c:pt idx="32076">
                  <c:v>285.91649713634155</c:v>
                </c:pt>
                <c:pt idx="32077">
                  <c:v>332.88470572453764</c:v>
                </c:pt>
                <c:pt idx="32078">
                  <c:v>297.19981917474098</c:v>
                </c:pt>
                <c:pt idx="32079">
                  <c:v>216.47444741014846</c:v>
                </c:pt>
                <c:pt idx="32080">
                  <c:v>210.89821159720614</c:v>
                </c:pt>
                <c:pt idx="32081">
                  <c:v>256.11028857652627</c:v>
                </c:pt>
                <c:pt idx="32082">
                  <c:v>292.90743604922409</c:v>
                </c:pt>
                <c:pt idx="32083">
                  <c:v>356.31817527646251</c:v>
                </c:pt>
                <c:pt idx="32084">
                  <c:v>335.53986331731255</c:v>
                </c:pt>
                <c:pt idx="32085">
                  <c:v>401.95658098840153</c:v>
                </c:pt>
                <c:pt idx="32086">
                  <c:v>421.80104758883863</c:v>
                </c:pt>
                <c:pt idx="32087">
                  <c:v>410.17353883364706</c:v>
                </c:pt>
                <c:pt idx="32088">
                  <c:v>333.30938316826649</c:v>
                </c:pt>
                <c:pt idx="32089">
                  <c:v>237.4410943894658</c:v>
                </c:pt>
                <c:pt idx="32090">
                  <c:v>271.36028979065117</c:v>
                </c:pt>
                <c:pt idx="32091">
                  <c:v>378.35500498599055</c:v>
                </c:pt>
                <c:pt idx="32092">
                  <c:v>455.79782795499597</c:v>
                </c:pt>
                <c:pt idx="32093">
                  <c:v>372.7138647439761</c:v>
                </c:pt>
                <c:pt idx="32094">
                  <c:v>322.92689030393348</c:v>
                </c:pt>
                <c:pt idx="32095">
                  <c:v>314.80775036460653</c:v>
                </c:pt>
                <c:pt idx="32096">
                  <c:v>261.13452881939804</c:v>
                </c:pt>
                <c:pt idx="32097">
                  <c:v>265.37438981079879</c:v>
                </c:pt>
                <c:pt idx="32098">
                  <c:v>325.33154209116816</c:v>
                </c:pt>
                <c:pt idx="32099">
                  <c:v>443.42639508728223</c:v>
                </c:pt>
                <c:pt idx="32100">
                  <c:v>324.77942362397533</c:v>
                </c:pt>
                <c:pt idx="32101">
                  <c:v>342.4698225456915</c:v>
                </c:pt>
                <c:pt idx="32102">
                  <c:v>339.35431556026299</c:v>
                </c:pt>
                <c:pt idx="32103">
                  <c:v>324.44073536428368</c:v>
                </c:pt>
                <c:pt idx="32104">
                  <c:v>310.24912714461391</c:v>
                </c:pt>
                <c:pt idx="32105">
                  <c:v>332.00173171985222</c:v>
                </c:pt>
                <c:pt idx="32106">
                  <c:v>353.09161350761599</c:v>
                </c:pt>
                <c:pt idx="32107">
                  <c:v>342.82825663043229</c:v>
                </c:pt>
                <c:pt idx="32108">
                  <c:v>433.25164433787876</c:v>
                </c:pt>
                <c:pt idx="32109">
                  <c:v>438.0171739785419</c:v>
                </c:pt>
                <c:pt idx="32110">
                  <c:v>401.69502672308283</c:v>
                </c:pt>
                <c:pt idx="32111">
                  <c:v>351.87566884028666</c:v>
                </c:pt>
                <c:pt idx="32112">
                  <c:v>355.42088602422552</c:v>
                </c:pt>
                <c:pt idx="32113">
                  <c:v>387.85106009336306</c:v>
                </c:pt>
                <c:pt idx="32114">
                  <c:v>528.57088206573621</c:v>
                </c:pt>
                <c:pt idx="32115">
                  <c:v>546.0055745515798</c:v>
                </c:pt>
                <c:pt idx="32116">
                  <c:v>390.43244278537605</c:v>
                </c:pt>
                <c:pt idx="32117">
                  <c:v>397.65806981357127</c:v>
                </c:pt>
                <c:pt idx="32118">
                  <c:v>344.85526854269671</c:v>
                </c:pt>
                <c:pt idx="32119">
                  <c:v>266.81543382638176</c:v>
                </c:pt>
                <c:pt idx="32120">
                  <c:v>212.15609588130005</c:v>
                </c:pt>
                <c:pt idx="32121">
                  <c:v>207.03760969393056</c:v>
                </c:pt>
                <c:pt idx="32122">
                  <c:v>276.06211458634056</c:v>
                </c:pt>
                <c:pt idx="32123">
                  <c:v>355.93673414676078</c:v>
                </c:pt>
                <c:pt idx="32124">
                  <c:v>378.00049712269157</c:v>
                </c:pt>
                <c:pt idx="32125">
                  <c:v>429.20962082193756</c:v>
                </c:pt>
                <c:pt idx="32126">
                  <c:v>432.23261038669204</c:v>
                </c:pt>
                <c:pt idx="32127">
                  <c:v>400.44590588740414</c:v>
                </c:pt>
                <c:pt idx="32128">
                  <c:v>340.9717112355645</c:v>
                </c:pt>
                <c:pt idx="32129">
                  <c:v>314.06758007540674</c:v>
                </c:pt>
                <c:pt idx="32130">
                  <c:v>453.79864481617881</c:v>
                </c:pt>
                <c:pt idx="32131">
                  <c:v>469.25300225898701</c:v>
                </c:pt>
                <c:pt idx="32132">
                  <c:v>422.52593311050151</c:v>
                </c:pt>
                <c:pt idx="32133">
                  <c:v>386.10903285704853</c:v>
                </c:pt>
                <c:pt idx="32134">
                  <c:v>417.20287593691802</c:v>
                </c:pt>
                <c:pt idx="32135">
                  <c:v>380.36960283106146</c:v>
                </c:pt>
                <c:pt idx="32136">
                  <c:v>338.38815668433699</c:v>
                </c:pt>
                <c:pt idx="32137">
                  <c:v>351.1640061816517</c:v>
                </c:pt>
                <c:pt idx="32138">
                  <c:v>371.58419726706256</c:v>
                </c:pt>
                <c:pt idx="32139">
                  <c:v>298.80243899136008</c:v>
                </c:pt>
                <c:pt idx="32140">
                  <c:v>304.36386185546399</c:v>
                </c:pt>
                <c:pt idx="32141">
                  <c:v>278.03466335579549</c:v>
                </c:pt>
                <c:pt idx="32142">
                  <c:v>320.93029654765479</c:v>
                </c:pt>
                <c:pt idx="32143">
                  <c:v>286.58055991195852</c:v>
                </c:pt>
                <c:pt idx="32144">
                  <c:v>330.58797463395848</c:v>
                </c:pt>
                <c:pt idx="32145">
                  <c:v>307.40753673276703</c:v>
                </c:pt>
                <c:pt idx="32146">
                  <c:v>309.67560844726955</c:v>
                </c:pt>
                <c:pt idx="32147">
                  <c:v>392.5564256267615</c:v>
                </c:pt>
                <c:pt idx="32148">
                  <c:v>461.75015466101632</c:v>
                </c:pt>
                <c:pt idx="32149">
                  <c:v>430.30534988414973</c:v>
                </c:pt>
                <c:pt idx="32150">
                  <c:v>360.34152177720711</c:v>
                </c:pt>
                <c:pt idx="32151">
                  <c:v>379.21829505738185</c:v>
                </c:pt>
                <c:pt idx="32152">
                  <c:v>455.74100761869266</c:v>
                </c:pt>
                <c:pt idx="32153">
                  <c:v>500.88237539338451</c:v>
                </c:pt>
                <c:pt idx="32154">
                  <c:v>348.5895967688495</c:v>
                </c:pt>
                <c:pt idx="32155">
                  <c:v>365.77493798430157</c:v>
                </c:pt>
                <c:pt idx="32156">
                  <c:v>396.07095487519257</c:v>
                </c:pt>
                <c:pt idx="32157">
                  <c:v>328.32198675929146</c:v>
                </c:pt>
                <c:pt idx="32158">
                  <c:v>334.53831023166333</c:v>
                </c:pt>
                <c:pt idx="32159">
                  <c:v>335.07877656336348</c:v>
                </c:pt>
                <c:pt idx="32160">
                  <c:v>265.03289645680263</c:v>
                </c:pt>
                <c:pt idx="32161">
                  <c:v>323.60224933799913</c:v>
                </c:pt>
                <c:pt idx="32162">
                  <c:v>339.0126087725215</c:v>
                </c:pt>
                <c:pt idx="32163">
                  <c:v>331.88989972895047</c:v>
                </c:pt>
                <c:pt idx="32164">
                  <c:v>369.87604262160812</c:v>
                </c:pt>
                <c:pt idx="32165">
                  <c:v>421.95234372218994</c:v>
                </c:pt>
                <c:pt idx="32166">
                  <c:v>367.84946268944594</c:v>
                </c:pt>
                <c:pt idx="32167">
                  <c:v>392.29802061953546</c:v>
                </c:pt>
                <c:pt idx="32168">
                  <c:v>403.44927204220153</c:v>
                </c:pt>
                <c:pt idx="32169">
                  <c:v>420.65239044675155</c:v>
                </c:pt>
                <c:pt idx="32170">
                  <c:v>382.73060142409747</c:v>
                </c:pt>
                <c:pt idx="32171">
                  <c:v>354.89212059883351</c:v>
                </c:pt>
                <c:pt idx="32172">
                  <c:v>417.72332641143032</c:v>
                </c:pt>
                <c:pt idx="32173">
                  <c:v>359.4770228601177</c:v>
                </c:pt>
                <c:pt idx="32174">
                  <c:v>427.35152434434406</c:v>
                </c:pt>
                <c:pt idx="32175">
                  <c:v>337.69579743343672</c:v>
                </c:pt>
                <c:pt idx="32176">
                  <c:v>324.66670650790138</c:v>
                </c:pt>
                <c:pt idx="32177">
                  <c:v>307.95581771914806</c:v>
                </c:pt>
                <c:pt idx="32178">
                  <c:v>319.79443596658854</c:v>
                </c:pt>
                <c:pt idx="32179">
                  <c:v>241.69694073285609</c:v>
                </c:pt>
                <c:pt idx="32180">
                  <c:v>241.91225939208752</c:v>
                </c:pt>
                <c:pt idx="32181">
                  <c:v>269.87582186168572</c:v>
                </c:pt>
                <c:pt idx="32182">
                  <c:v>244.81444337360531</c:v>
                </c:pt>
                <c:pt idx="32183">
                  <c:v>292.49199068007852</c:v>
                </c:pt>
                <c:pt idx="32184">
                  <c:v>365.90453750323798</c:v>
                </c:pt>
                <c:pt idx="32185">
                  <c:v>338.12834285245708</c:v>
                </c:pt>
                <c:pt idx="32186">
                  <c:v>300.95170694699709</c:v>
                </c:pt>
                <c:pt idx="32187">
                  <c:v>368.9225680570151</c:v>
                </c:pt>
                <c:pt idx="32188">
                  <c:v>434.86307355521677</c:v>
                </c:pt>
                <c:pt idx="32189">
                  <c:v>388.68231065372572</c:v>
                </c:pt>
                <c:pt idx="32190">
                  <c:v>345.68714265834211</c:v>
                </c:pt>
                <c:pt idx="32191">
                  <c:v>394.4719840009671</c:v>
                </c:pt>
                <c:pt idx="32192">
                  <c:v>310.72683796645953</c:v>
                </c:pt>
                <c:pt idx="32193">
                  <c:v>320.70249924217711</c:v>
                </c:pt>
                <c:pt idx="32194">
                  <c:v>405.22215086291146</c:v>
                </c:pt>
                <c:pt idx="32195">
                  <c:v>412.78316885164884</c:v>
                </c:pt>
                <c:pt idx="32196">
                  <c:v>337.29555927688426</c:v>
                </c:pt>
                <c:pt idx="32197">
                  <c:v>385.67082966670654</c:v>
                </c:pt>
                <c:pt idx="32198">
                  <c:v>394.12357530912743</c:v>
                </c:pt>
                <c:pt idx="32199">
                  <c:v>437.88673641458308</c:v>
                </c:pt>
                <c:pt idx="32200">
                  <c:v>444.20468471364558</c:v>
                </c:pt>
                <c:pt idx="32201">
                  <c:v>486.61631379253305</c:v>
                </c:pt>
                <c:pt idx="32202">
                  <c:v>548.52244185142092</c:v>
                </c:pt>
                <c:pt idx="32203">
                  <c:v>432.0999584242316</c:v>
                </c:pt>
                <c:pt idx="32204">
                  <c:v>306.47628177910644</c:v>
                </c:pt>
                <c:pt idx="32205">
                  <c:v>363.3978551734055</c:v>
                </c:pt>
                <c:pt idx="32206">
                  <c:v>362.37035543453806</c:v>
                </c:pt>
                <c:pt idx="32207">
                  <c:v>359.66048625669646</c:v>
                </c:pt>
                <c:pt idx="32208">
                  <c:v>351.1352706418196</c:v>
                </c:pt>
                <c:pt idx="32209">
                  <c:v>362.97285455233151</c:v>
                </c:pt>
                <c:pt idx="32210">
                  <c:v>389.52977563801926</c:v>
                </c:pt>
                <c:pt idx="32211">
                  <c:v>420.82557028551247</c:v>
                </c:pt>
                <c:pt idx="32212">
                  <c:v>369.21968975631449</c:v>
                </c:pt>
                <c:pt idx="32213">
                  <c:v>363.24336496598954</c:v>
                </c:pt>
                <c:pt idx="32214">
                  <c:v>415.78038071346452</c:v>
                </c:pt>
                <c:pt idx="32215">
                  <c:v>372.97789400070195</c:v>
                </c:pt>
                <c:pt idx="32216">
                  <c:v>278.02780297790304</c:v>
                </c:pt>
                <c:pt idx="32217">
                  <c:v>226.5177495824997</c:v>
                </c:pt>
                <c:pt idx="32218">
                  <c:v>291.07081684970115</c:v>
                </c:pt>
                <c:pt idx="32219">
                  <c:v>317.68657111660428</c:v>
                </c:pt>
                <c:pt idx="32220">
                  <c:v>399.50684158715865</c:v>
                </c:pt>
                <c:pt idx="32221">
                  <c:v>424.80882328367198</c:v>
                </c:pt>
                <c:pt idx="32222">
                  <c:v>359.97771279482845</c:v>
                </c:pt>
                <c:pt idx="32223">
                  <c:v>343.74753654440366</c:v>
                </c:pt>
                <c:pt idx="32224">
                  <c:v>416.01595390976701</c:v>
                </c:pt>
                <c:pt idx="32225">
                  <c:v>421.3634720469895</c:v>
                </c:pt>
                <c:pt idx="32226">
                  <c:v>347.14894146657792</c:v>
                </c:pt>
                <c:pt idx="32227">
                  <c:v>391.31258296340854</c:v>
                </c:pt>
                <c:pt idx="32228">
                  <c:v>479.99011676852797</c:v>
                </c:pt>
                <c:pt idx="32229">
                  <c:v>420.3147429335985</c:v>
                </c:pt>
                <c:pt idx="32230">
                  <c:v>449.73417589872605</c:v>
                </c:pt>
                <c:pt idx="32231">
                  <c:v>433.40167467499157</c:v>
                </c:pt>
                <c:pt idx="32232">
                  <c:v>484.05460407842304</c:v>
                </c:pt>
                <c:pt idx="32233">
                  <c:v>455.04405034735998</c:v>
                </c:pt>
                <c:pt idx="32234">
                  <c:v>529.81163398900139</c:v>
                </c:pt>
                <c:pt idx="32235">
                  <c:v>602.31154706707332</c:v>
                </c:pt>
                <c:pt idx="32236">
                  <c:v>583.69325693552719</c:v>
                </c:pt>
                <c:pt idx="32237">
                  <c:v>417.88077062497416</c:v>
                </c:pt>
                <c:pt idx="32238">
                  <c:v>404.01136615001855</c:v>
                </c:pt>
                <c:pt idx="32239">
                  <c:v>411.43143707910338</c:v>
                </c:pt>
                <c:pt idx="32240">
                  <c:v>480.55867822634775</c:v>
                </c:pt>
                <c:pt idx="32241">
                  <c:v>406.17824833007546</c:v>
                </c:pt>
                <c:pt idx="32242">
                  <c:v>395.26583501380406</c:v>
                </c:pt>
                <c:pt idx="32243">
                  <c:v>404.46075936417958</c:v>
                </c:pt>
                <c:pt idx="32244">
                  <c:v>464.215891954531</c:v>
                </c:pt>
                <c:pt idx="32245">
                  <c:v>446.12130886942094</c:v>
                </c:pt>
                <c:pt idx="32246">
                  <c:v>347.63454157687625</c:v>
                </c:pt>
                <c:pt idx="32247">
                  <c:v>340.98003668391146</c:v>
                </c:pt>
                <c:pt idx="32248">
                  <c:v>383.06269151448055</c:v>
                </c:pt>
                <c:pt idx="32249">
                  <c:v>440.41429185493251</c:v>
                </c:pt>
                <c:pt idx="32250">
                  <c:v>413.32686315905028</c:v>
                </c:pt>
                <c:pt idx="32251">
                  <c:v>411.53927154925469</c:v>
                </c:pt>
                <c:pt idx="32252">
                  <c:v>439.80932653603242</c:v>
                </c:pt>
                <c:pt idx="32253">
                  <c:v>550.50745100947756</c:v>
                </c:pt>
                <c:pt idx="32254">
                  <c:v>584.5854993944065</c:v>
                </c:pt>
                <c:pt idx="32255">
                  <c:v>426.15673385540669</c:v>
                </c:pt>
                <c:pt idx="32256">
                  <c:v>356.52640368382276</c:v>
                </c:pt>
                <c:pt idx="32257">
                  <c:v>448.22983354762692</c:v>
                </c:pt>
                <c:pt idx="32258">
                  <c:v>496.87794706077847</c:v>
                </c:pt>
                <c:pt idx="32259">
                  <c:v>429.92724256487298</c:v>
                </c:pt>
                <c:pt idx="32260">
                  <c:v>428.63413316640242</c:v>
                </c:pt>
                <c:pt idx="32261">
                  <c:v>477.37194303299992</c:v>
                </c:pt>
                <c:pt idx="32262">
                  <c:v>472.15026185867248</c:v>
                </c:pt>
                <c:pt idx="32263">
                  <c:v>540.62787193008865</c:v>
                </c:pt>
                <c:pt idx="32264">
                  <c:v>544.29929627774197</c:v>
                </c:pt>
                <c:pt idx="32265">
                  <c:v>557.34520293607204</c:v>
                </c:pt>
                <c:pt idx="32266">
                  <c:v>407.962706460552</c:v>
                </c:pt>
                <c:pt idx="32267">
                  <c:v>304.71355510686357</c:v>
                </c:pt>
                <c:pt idx="32268">
                  <c:v>307.15666087235695</c:v>
                </c:pt>
                <c:pt idx="32269">
                  <c:v>423.36134260800344</c:v>
                </c:pt>
                <c:pt idx="32270">
                  <c:v>512.45694856515388</c:v>
                </c:pt>
                <c:pt idx="32271">
                  <c:v>580.02032485718348</c:v>
                </c:pt>
                <c:pt idx="32272">
                  <c:v>740.42682814833313</c:v>
                </c:pt>
                <c:pt idx="32273">
                  <c:v>686.34081631583501</c:v>
                </c:pt>
                <c:pt idx="32274">
                  <c:v>558.45345279418154</c:v>
                </c:pt>
                <c:pt idx="32275">
                  <c:v>352.80957557838457</c:v>
                </c:pt>
                <c:pt idx="32276">
                  <c:v>327.02443046238847</c:v>
                </c:pt>
                <c:pt idx="32277">
                  <c:v>385.69356712853096</c:v>
                </c:pt>
                <c:pt idx="32278">
                  <c:v>366.67506800481408</c:v>
                </c:pt>
                <c:pt idx="32279">
                  <c:v>404.83924251059705</c:v>
                </c:pt>
                <c:pt idx="32280">
                  <c:v>416.18637396069755</c:v>
                </c:pt>
                <c:pt idx="32281">
                  <c:v>505.55445277519505</c:v>
                </c:pt>
                <c:pt idx="32282">
                  <c:v>425.22116027770898</c:v>
                </c:pt>
                <c:pt idx="32283">
                  <c:v>381.87623813401746</c:v>
                </c:pt>
                <c:pt idx="32284">
                  <c:v>464.65598353590951</c:v>
                </c:pt>
                <c:pt idx="32285">
                  <c:v>441.02746388030999</c:v>
                </c:pt>
                <c:pt idx="32286">
                  <c:v>369.02251969563599</c:v>
                </c:pt>
                <c:pt idx="32287">
                  <c:v>357.17796678702001</c:v>
                </c:pt>
                <c:pt idx="32288">
                  <c:v>345.10113187379795</c:v>
                </c:pt>
                <c:pt idx="32289">
                  <c:v>287.30591905411603</c:v>
                </c:pt>
                <c:pt idx="32290">
                  <c:v>301.86908667144354</c:v>
                </c:pt>
                <c:pt idx="32291">
                  <c:v>388.51374211478549</c:v>
                </c:pt>
                <c:pt idx="32292">
                  <c:v>393.55989045762647</c:v>
                </c:pt>
                <c:pt idx="32293">
                  <c:v>399.95383973482546</c:v>
                </c:pt>
                <c:pt idx="32294">
                  <c:v>522.65329046960551</c:v>
                </c:pt>
                <c:pt idx="32295">
                  <c:v>594.94623634614447</c:v>
                </c:pt>
                <c:pt idx="32296">
                  <c:v>478.99021676687806</c:v>
                </c:pt>
                <c:pt idx="32297">
                  <c:v>401.49308414122993</c:v>
                </c:pt>
                <c:pt idx="32298">
                  <c:v>383.60931646802089</c:v>
                </c:pt>
                <c:pt idx="32299">
                  <c:v>327.11169834980899</c:v>
                </c:pt>
                <c:pt idx="32300">
                  <c:v>324.40061843565934</c:v>
                </c:pt>
                <c:pt idx="32301">
                  <c:v>350.9305863284975</c:v>
                </c:pt>
                <c:pt idx="32302">
                  <c:v>377.64704710224646</c:v>
                </c:pt>
                <c:pt idx="32303">
                  <c:v>393.13441163635895</c:v>
                </c:pt>
                <c:pt idx="32304">
                  <c:v>368.17955504777478</c:v>
                </c:pt>
                <c:pt idx="32305">
                  <c:v>289.01666128477103</c:v>
                </c:pt>
                <c:pt idx="32306">
                  <c:v>278.6375623676866</c:v>
                </c:pt>
                <c:pt idx="32307">
                  <c:v>337.59798613083223</c:v>
                </c:pt>
                <c:pt idx="32308">
                  <c:v>376.96284814849031</c:v>
                </c:pt>
                <c:pt idx="32309">
                  <c:v>348.45524488994778</c:v>
                </c:pt>
                <c:pt idx="32310">
                  <c:v>367.38205513806952</c:v>
                </c:pt>
                <c:pt idx="32311">
                  <c:v>487.07048834582747</c:v>
                </c:pt>
                <c:pt idx="32312">
                  <c:v>421.92981889742794</c:v>
                </c:pt>
                <c:pt idx="32313">
                  <c:v>255.66210621248152</c:v>
                </c:pt>
                <c:pt idx="32314">
                  <c:v>279.96810198216991</c:v>
                </c:pt>
                <c:pt idx="32315">
                  <c:v>359.34128462345961</c:v>
                </c:pt>
                <c:pt idx="32316">
                  <c:v>511.34450573169551</c:v>
                </c:pt>
                <c:pt idx="32317">
                  <c:v>590.52921550082488</c:v>
                </c:pt>
                <c:pt idx="32318">
                  <c:v>519.90373524038296</c:v>
                </c:pt>
                <c:pt idx="32319">
                  <c:v>477.22325527135206</c:v>
                </c:pt>
                <c:pt idx="32320">
                  <c:v>487.55185124279251</c:v>
                </c:pt>
                <c:pt idx="32321">
                  <c:v>535.21259344739428</c:v>
                </c:pt>
                <c:pt idx="32322">
                  <c:v>472.61087609587605</c:v>
                </c:pt>
                <c:pt idx="32323">
                  <c:v>417.89555133561498</c:v>
                </c:pt>
                <c:pt idx="32324">
                  <c:v>394.64668236781301</c:v>
                </c:pt>
                <c:pt idx="32325">
                  <c:v>379.92954252606802</c:v>
                </c:pt>
                <c:pt idx="32326">
                  <c:v>408.66174195745219</c:v>
                </c:pt>
                <c:pt idx="32327">
                  <c:v>513.10064693289894</c:v>
                </c:pt>
                <c:pt idx="32328">
                  <c:v>441.23245482273853</c:v>
                </c:pt>
                <c:pt idx="32329">
                  <c:v>462.89276708634998</c:v>
                </c:pt>
                <c:pt idx="32330">
                  <c:v>465.80313339897992</c:v>
                </c:pt>
                <c:pt idx="32331">
                  <c:v>528.68317133776986</c:v>
                </c:pt>
                <c:pt idx="32332">
                  <c:v>586.81906471389777</c:v>
                </c:pt>
                <c:pt idx="32333">
                  <c:v>577.83764047557156</c:v>
                </c:pt>
                <c:pt idx="32334">
                  <c:v>452.38954464410301</c:v>
                </c:pt>
                <c:pt idx="32335">
                  <c:v>350.68579020585105</c:v>
                </c:pt>
                <c:pt idx="32336">
                  <c:v>354.7056520656152</c:v>
                </c:pt>
                <c:pt idx="32337">
                  <c:v>393.96109614758603</c:v>
                </c:pt>
                <c:pt idx="32338">
                  <c:v>454.35044397250641</c:v>
                </c:pt>
                <c:pt idx="32339">
                  <c:v>368.91028296583244</c:v>
                </c:pt>
                <c:pt idx="32340">
                  <c:v>428.81918102247255</c:v>
                </c:pt>
                <c:pt idx="32341">
                  <c:v>480.85680909141757</c:v>
                </c:pt>
                <c:pt idx="32342">
                  <c:v>469.32190594008154</c:v>
                </c:pt>
                <c:pt idx="32343">
                  <c:v>439.43360301007351</c:v>
                </c:pt>
                <c:pt idx="32344">
                  <c:v>357.19241413705737</c:v>
                </c:pt>
                <c:pt idx="32345">
                  <c:v>337.50597350883805</c:v>
                </c:pt>
                <c:pt idx="32346">
                  <c:v>298.58341335106854</c:v>
                </c:pt>
                <c:pt idx="32347">
                  <c:v>385.70972965069978</c:v>
                </c:pt>
                <c:pt idx="32348">
                  <c:v>390.23154785822663</c:v>
                </c:pt>
                <c:pt idx="32349">
                  <c:v>230.46265159227156</c:v>
                </c:pt>
                <c:pt idx="32350">
                  <c:v>212.05226234580641</c:v>
                </c:pt>
                <c:pt idx="32351">
                  <c:v>268.640805196386</c:v>
                </c:pt>
                <c:pt idx="32352">
                  <c:v>364.45996950438445</c:v>
                </c:pt>
                <c:pt idx="32353">
                  <c:v>465.06661020082959</c:v>
                </c:pt>
                <c:pt idx="32354">
                  <c:v>424.22548866920062</c:v>
                </c:pt>
                <c:pt idx="32355">
                  <c:v>436.39304619795757</c:v>
                </c:pt>
                <c:pt idx="32356">
                  <c:v>480.74012991567253</c:v>
                </c:pt>
                <c:pt idx="32357">
                  <c:v>575.81871725139843</c:v>
                </c:pt>
                <c:pt idx="32358">
                  <c:v>617.24874997814732</c:v>
                </c:pt>
                <c:pt idx="32359">
                  <c:v>525.15766666950947</c:v>
                </c:pt>
                <c:pt idx="32360">
                  <c:v>456.97077572148589</c:v>
                </c:pt>
                <c:pt idx="32361">
                  <c:v>454.04494970944796</c:v>
                </c:pt>
                <c:pt idx="32362">
                  <c:v>492.6881916203194</c:v>
                </c:pt>
                <c:pt idx="32363">
                  <c:v>519.63700601710457</c:v>
                </c:pt>
                <c:pt idx="32364">
                  <c:v>474.1029236210876</c:v>
                </c:pt>
                <c:pt idx="32365">
                  <c:v>485.1420249372336</c:v>
                </c:pt>
                <c:pt idx="32366">
                  <c:v>521.20880025331439</c:v>
                </c:pt>
                <c:pt idx="32367">
                  <c:v>477.00659251871605</c:v>
                </c:pt>
                <c:pt idx="32368">
                  <c:v>370.32525395467957</c:v>
                </c:pt>
                <c:pt idx="32369">
                  <c:v>307.85093193319312</c:v>
                </c:pt>
                <c:pt idx="32370">
                  <c:v>426.01726432213002</c:v>
                </c:pt>
                <c:pt idx="32371">
                  <c:v>483.12582969516899</c:v>
                </c:pt>
                <c:pt idx="32372">
                  <c:v>525.35866471150291</c:v>
                </c:pt>
                <c:pt idx="32373">
                  <c:v>541.46694387520358</c:v>
                </c:pt>
                <c:pt idx="32374">
                  <c:v>542.46460880076154</c:v>
                </c:pt>
                <c:pt idx="32375">
                  <c:v>467.97374953795941</c:v>
                </c:pt>
                <c:pt idx="32376">
                  <c:v>444.63113369491748</c:v>
                </c:pt>
                <c:pt idx="32377">
                  <c:v>556.01050753547349</c:v>
                </c:pt>
                <c:pt idx="32378">
                  <c:v>580.0454083683195</c:v>
                </c:pt>
                <c:pt idx="32379">
                  <c:v>514.99139168261058</c:v>
                </c:pt>
                <c:pt idx="32380">
                  <c:v>434.95936563927341</c:v>
                </c:pt>
                <c:pt idx="32381">
                  <c:v>472.21710795698635</c:v>
                </c:pt>
                <c:pt idx="32382">
                  <c:v>588.27385522726604</c:v>
                </c:pt>
                <c:pt idx="32383">
                  <c:v>690.14242956649741</c:v>
                </c:pt>
                <c:pt idx="32384">
                  <c:v>721.70585417921097</c:v>
                </c:pt>
                <c:pt idx="32385">
                  <c:v>628.64752117269302</c:v>
                </c:pt>
                <c:pt idx="32386">
                  <c:v>729.66358839877296</c:v>
                </c:pt>
                <c:pt idx="32387">
                  <c:v>964.79257624799993</c:v>
                </c:pt>
                <c:pt idx="32388">
                  <c:v>1559.5873164456739</c:v>
                </c:pt>
                <c:pt idx="32389">
                  <c:v>2951.4114241823891</c:v>
                </c:pt>
                <c:pt idx="32390">
                  <c:v>4540.4848204855934</c:v>
                </c:pt>
                <c:pt idx="32391">
                  <c:v>4433.347826024029</c:v>
                </c:pt>
                <c:pt idx="32392">
                  <c:v>3427.1026313579723</c:v>
                </c:pt>
                <c:pt idx="32393">
                  <c:v>2313.8262273514511</c:v>
                </c:pt>
                <c:pt idx="32394">
                  <c:v>1411.1083658536188</c:v>
                </c:pt>
                <c:pt idx="32395">
                  <c:v>962.93512364175206</c:v>
                </c:pt>
                <c:pt idx="32396">
                  <c:v>780.43335047213941</c:v>
                </c:pt>
                <c:pt idx="32397">
                  <c:v>791.08000115769141</c:v>
                </c:pt>
                <c:pt idx="32398">
                  <c:v>754.7455177488165</c:v>
                </c:pt>
                <c:pt idx="32399">
                  <c:v>731.78228612441308</c:v>
                </c:pt>
                <c:pt idx="32400">
                  <c:v>731.56024056266097</c:v>
                </c:pt>
                <c:pt idx="32401">
                  <c:v>687.40301324428742</c:v>
                </c:pt>
                <c:pt idx="32402">
                  <c:v>663.85043435100795</c:v>
                </c:pt>
                <c:pt idx="32403">
                  <c:v>661.36844217324756</c:v>
                </c:pt>
                <c:pt idx="32404">
                  <c:v>704.12158107224548</c:v>
                </c:pt>
                <c:pt idx="32405">
                  <c:v>664.59338628080206</c:v>
                </c:pt>
                <c:pt idx="32406">
                  <c:v>732.61495179586052</c:v>
                </c:pt>
                <c:pt idx="32407">
                  <c:v>707.96402970309543</c:v>
                </c:pt>
                <c:pt idx="32408">
                  <c:v>747.78935774775505</c:v>
                </c:pt>
                <c:pt idx="32409">
                  <c:v>702.05355034861793</c:v>
                </c:pt>
                <c:pt idx="32410">
                  <c:v>665.96910197454349</c:v>
                </c:pt>
                <c:pt idx="32411">
                  <c:v>822.19341382122434</c:v>
                </c:pt>
                <c:pt idx="32412">
                  <c:v>879.97768170480208</c:v>
                </c:pt>
                <c:pt idx="32413">
                  <c:v>929.56059638523254</c:v>
                </c:pt>
                <c:pt idx="32414">
                  <c:v>890.33634421576403</c:v>
                </c:pt>
                <c:pt idx="32415">
                  <c:v>670.29858560861157</c:v>
                </c:pt>
                <c:pt idx="32416">
                  <c:v>676.17102094479958</c:v>
                </c:pt>
                <c:pt idx="32417">
                  <c:v>835.02116770937153</c:v>
                </c:pt>
                <c:pt idx="32418">
                  <c:v>1056.2417609821102</c:v>
                </c:pt>
                <c:pt idx="32419">
                  <c:v>1490.8636993689038</c:v>
                </c:pt>
                <c:pt idx="32420">
                  <c:v>2310.5390600015594</c:v>
                </c:pt>
                <c:pt idx="32421">
                  <c:v>2554.4373635393749</c:v>
                </c:pt>
                <c:pt idx="32422">
                  <c:v>2166.9806571725521</c:v>
                </c:pt>
                <c:pt idx="32423">
                  <c:v>1461.0724389003094</c:v>
                </c:pt>
                <c:pt idx="32424">
                  <c:v>1069.2090137821556</c:v>
                </c:pt>
                <c:pt idx="32425">
                  <c:v>869.76382177502546</c:v>
                </c:pt>
                <c:pt idx="32426">
                  <c:v>709.97218873191207</c:v>
                </c:pt>
                <c:pt idx="32427">
                  <c:v>595.81693775260851</c:v>
                </c:pt>
                <c:pt idx="32428">
                  <c:v>445.08743966540703</c:v>
                </c:pt>
                <c:pt idx="32429">
                  <c:v>412.88502032363004</c:v>
                </c:pt>
                <c:pt idx="32430">
                  <c:v>370.12741366784093</c:v>
                </c:pt>
                <c:pt idx="32431">
                  <c:v>373.31057530819152</c:v>
                </c:pt>
                <c:pt idx="32432">
                  <c:v>501.67408467678598</c:v>
                </c:pt>
                <c:pt idx="32433">
                  <c:v>528.6971544953924</c:v>
                </c:pt>
                <c:pt idx="32434">
                  <c:v>529.14629616715251</c:v>
                </c:pt>
                <c:pt idx="32435">
                  <c:v>510.64389596079201</c:v>
                </c:pt>
                <c:pt idx="32436">
                  <c:v>587.424841478443</c:v>
                </c:pt>
                <c:pt idx="32437">
                  <c:v>655.95019236582607</c:v>
                </c:pt>
                <c:pt idx="32438">
                  <c:v>640.18307918559299</c:v>
                </c:pt>
                <c:pt idx="32439">
                  <c:v>544.66989318184449</c:v>
                </c:pt>
                <c:pt idx="32440">
                  <c:v>443.68609542646243</c:v>
                </c:pt>
                <c:pt idx="32441">
                  <c:v>387.48002997821152</c:v>
                </c:pt>
                <c:pt idx="32442">
                  <c:v>376.15135082344102</c:v>
                </c:pt>
                <c:pt idx="32443">
                  <c:v>383.66957080306599</c:v>
                </c:pt>
                <c:pt idx="32444">
                  <c:v>376.37988836407146</c:v>
                </c:pt>
                <c:pt idx="32445">
                  <c:v>441.37530044284404</c:v>
                </c:pt>
                <c:pt idx="32446">
                  <c:v>433.02847062211106</c:v>
                </c:pt>
                <c:pt idx="32447">
                  <c:v>467.77744449480895</c:v>
                </c:pt>
                <c:pt idx="32448">
                  <c:v>481.61693089351104</c:v>
                </c:pt>
                <c:pt idx="32449">
                  <c:v>467.43071707123607</c:v>
                </c:pt>
                <c:pt idx="32450">
                  <c:v>489.11706041947656</c:v>
                </c:pt>
                <c:pt idx="32451">
                  <c:v>491.75045100634844</c:v>
                </c:pt>
                <c:pt idx="32452">
                  <c:v>501.51764089005638</c:v>
                </c:pt>
                <c:pt idx="32453">
                  <c:v>423.92667963613638</c:v>
                </c:pt>
                <c:pt idx="32454">
                  <c:v>361.88471830326455</c:v>
                </c:pt>
                <c:pt idx="32455">
                  <c:v>332.19733033709292</c:v>
                </c:pt>
                <c:pt idx="32456">
                  <c:v>392.25549316118583</c:v>
                </c:pt>
                <c:pt idx="32457">
                  <c:v>362.74416289399744</c:v>
                </c:pt>
                <c:pt idx="32458">
                  <c:v>388.43276196223496</c:v>
                </c:pt>
                <c:pt idx="32459">
                  <c:v>411.45957357113156</c:v>
                </c:pt>
                <c:pt idx="32460">
                  <c:v>384.14183546858146</c:v>
                </c:pt>
                <c:pt idx="32461">
                  <c:v>419.35654777280087</c:v>
                </c:pt>
                <c:pt idx="32462">
                  <c:v>494.62020830823548</c:v>
                </c:pt>
                <c:pt idx="32463">
                  <c:v>513.79174130430852</c:v>
                </c:pt>
                <c:pt idx="32464">
                  <c:v>464.60552738387952</c:v>
                </c:pt>
                <c:pt idx="32465">
                  <c:v>403.16445627682253</c:v>
                </c:pt>
                <c:pt idx="32466">
                  <c:v>377.69220898895844</c:v>
                </c:pt>
                <c:pt idx="32467">
                  <c:v>327.31901675005525</c:v>
                </c:pt>
                <c:pt idx="32468">
                  <c:v>345.08960612476346</c:v>
                </c:pt>
                <c:pt idx="32469">
                  <c:v>389.84650532688596</c:v>
                </c:pt>
                <c:pt idx="32470">
                  <c:v>452.92456782008668</c:v>
                </c:pt>
                <c:pt idx="32471">
                  <c:v>416.26205733648351</c:v>
                </c:pt>
                <c:pt idx="32472">
                  <c:v>460.39887304989998</c:v>
                </c:pt>
                <c:pt idx="32473">
                  <c:v>449.29810036220107</c:v>
                </c:pt>
                <c:pt idx="32474">
                  <c:v>429.73467611837242</c:v>
                </c:pt>
                <c:pt idx="32475">
                  <c:v>397.99843779100797</c:v>
                </c:pt>
                <c:pt idx="32476">
                  <c:v>331.46794641603503</c:v>
                </c:pt>
                <c:pt idx="32477">
                  <c:v>343.46860947852508</c:v>
                </c:pt>
                <c:pt idx="32478">
                  <c:v>381.34643197592197</c:v>
                </c:pt>
                <c:pt idx="32479">
                  <c:v>322.00529909163919</c:v>
                </c:pt>
                <c:pt idx="32480">
                  <c:v>394.25372248738284</c:v>
                </c:pt>
                <c:pt idx="32481">
                  <c:v>423.5956218612979</c:v>
                </c:pt>
                <c:pt idx="32482">
                  <c:v>480.23707995110198</c:v>
                </c:pt>
                <c:pt idx="32483">
                  <c:v>363.94583888958351</c:v>
                </c:pt>
                <c:pt idx="32484">
                  <c:v>378.60663424399957</c:v>
                </c:pt>
                <c:pt idx="32485">
                  <c:v>369.31414942734557</c:v>
                </c:pt>
                <c:pt idx="32486">
                  <c:v>332.80528899905551</c:v>
                </c:pt>
                <c:pt idx="32487">
                  <c:v>334.29696224764848</c:v>
                </c:pt>
                <c:pt idx="32488">
                  <c:v>306.42146093961003</c:v>
                </c:pt>
                <c:pt idx="32489">
                  <c:v>332.82063715709103</c:v>
                </c:pt>
                <c:pt idx="32490">
                  <c:v>307.14131153514154</c:v>
                </c:pt>
                <c:pt idx="32491">
                  <c:v>267.59356970414552</c:v>
                </c:pt>
                <c:pt idx="32492">
                  <c:v>315.48914994902054</c:v>
                </c:pt>
                <c:pt idx="32493">
                  <c:v>367.3545386160315</c:v>
                </c:pt>
                <c:pt idx="32494">
                  <c:v>395.06639216426152</c:v>
                </c:pt>
                <c:pt idx="32495">
                  <c:v>426.56097878404751</c:v>
                </c:pt>
                <c:pt idx="32496">
                  <c:v>367.33479944116141</c:v>
                </c:pt>
                <c:pt idx="32497">
                  <c:v>366.88165750690456</c:v>
                </c:pt>
                <c:pt idx="32498">
                  <c:v>399.23085747292549</c:v>
                </c:pt>
                <c:pt idx="32499">
                  <c:v>374.99942596479275</c:v>
                </c:pt>
                <c:pt idx="32500">
                  <c:v>339.13589087312141</c:v>
                </c:pt>
                <c:pt idx="32501">
                  <c:v>389.92595819542578</c:v>
                </c:pt>
                <c:pt idx="32502">
                  <c:v>471.18451502345749</c:v>
                </c:pt>
                <c:pt idx="32503">
                  <c:v>605.65453169763964</c:v>
                </c:pt>
                <c:pt idx="32504">
                  <c:v>595.39681135628143</c:v>
                </c:pt>
                <c:pt idx="32505">
                  <c:v>543.17057126662451</c:v>
                </c:pt>
                <c:pt idx="32506">
                  <c:v>572.63700296702359</c:v>
                </c:pt>
                <c:pt idx="32507">
                  <c:v>596.06082883837348</c:v>
                </c:pt>
                <c:pt idx="32508">
                  <c:v>450.39760330851698</c:v>
                </c:pt>
                <c:pt idx="32509">
                  <c:v>376.87694047468801</c:v>
                </c:pt>
                <c:pt idx="32510">
                  <c:v>361.2874957889756</c:v>
                </c:pt>
                <c:pt idx="32511">
                  <c:v>409.68002811013201</c:v>
                </c:pt>
                <c:pt idx="32512">
                  <c:v>403.07090556673097</c:v>
                </c:pt>
                <c:pt idx="32513">
                  <c:v>462.49580962403098</c:v>
                </c:pt>
                <c:pt idx="32514">
                  <c:v>516.23460313671899</c:v>
                </c:pt>
                <c:pt idx="32515">
                  <c:v>383.7645136704021</c:v>
                </c:pt>
                <c:pt idx="32516">
                  <c:v>345.90038465814348</c:v>
                </c:pt>
                <c:pt idx="32517">
                  <c:v>416.13880544242573</c:v>
                </c:pt>
                <c:pt idx="32518">
                  <c:v>499.91452520117048</c:v>
                </c:pt>
                <c:pt idx="32519">
                  <c:v>614.06819741826052</c:v>
                </c:pt>
                <c:pt idx="32520">
                  <c:v>560.68561911343158</c:v>
                </c:pt>
                <c:pt idx="32521">
                  <c:v>449.65764789379193</c:v>
                </c:pt>
                <c:pt idx="32522">
                  <c:v>358.62147690864623</c:v>
                </c:pt>
                <c:pt idx="32523">
                  <c:v>398.01587244002928</c:v>
                </c:pt>
                <c:pt idx="32524">
                  <c:v>445.21392133696435</c:v>
                </c:pt>
                <c:pt idx="32525">
                  <c:v>481.8510858076196</c:v>
                </c:pt>
                <c:pt idx="32526">
                  <c:v>596.11014946449882</c:v>
                </c:pt>
                <c:pt idx="32527">
                  <c:v>639.46811150690098</c:v>
                </c:pt>
                <c:pt idx="32528">
                  <c:v>584.46416862054014</c:v>
                </c:pt>
                <c:pt idx="32529">
                  <c:v>421.03864834007311</c:v>
                </c:pt>
                <c:pt idx="32530">
                  <c:v>312.54224123151801</c:v>
                </c:pt>
                <c:pt idx="32531">
                  <c:v>306.94936210621449</c:v>
                </c:pt>
                <c:pt idx="32532">
                  <c:v>307.2099949769908</c:v>
                </c:pt>
                <c:pt idx="32533">
                  <c:v>335.92976106637195</c:v>
                </c:pt>
                <c:pt idx="32534">
                  <c:v>385.30252760954238</c:v>
                </c:pt>
                <c:pt idx="32535">
                  <c:v>300.45100043994546</c:v>
                </c:pt>
                <c:pt idx="32536">
                  <c:v>339.6277398084905</c:v>
                </c:pt>
                <c:pt idx="32537">
                  <c:v>312.29301660064158</c:v>
                </c:pt>
                <c:pt idx="32538">
                  <c:v>282.06247137733851</c:v>
                </c:pt>
                <c:pt idx="32539">
                  <c:v>377.9664389319841</c:v>
                </c:pt>
                <c:pt idx="32540">
                  <c:v>476.50698852186781</c:v>
                </c:pt>
                <c:pt idx="32541">
                  <c:v>520.79999561553154</c:v>
                </c:pt>
                <c:pt idx="32542">
                  <c:v>352.11375417437705</c:v>
                </c:pt>
                <c:pt idx="32543">
                  <c:v>284.8005837201145</c:v>
                </c:pt>
                <c:pt idx="32544">
                  <c:v>285.10402006297215</c:v>
                </c:pt>
                <c:pt idx="32545">
                  <c:v>293.83882628228247</c:v>
                </c:pt>
                <c:pt idx="32546">
                  <c:v>382.58679216651763</c:v>
                </c:pt>
                <c:pt idx="32547">
                  <c:v>343.89615306923247</c:v>
                </c:pt>
                <c:pt idx="32548">
                  <c:v>283.07503196301178</c:v>
                </c:pt>
                <c:pt idx="32549">
                  <c:v>303.43995849817674</c:v>
                </c:pt>
                <c:pt idx="32550">
                  <c:v>304.82365514441256</c:v>
                </c:pt>
                <c:pt idx="32551">
                  <c:v>328.97927774367037</c:v>
                </c:pt>
                <c:pt idx="32552">
                  <c:v>338.20306595558088</c:v>
                </c:pt>
                <c:pt idx="32553">
                  <c:v>333.98523657630045</c:v>
                </c:pt>
                <c:pt idx="32554">
                  <c:v>304.41500870370703</c:v>
                </c:pt>
                <c:pt idx="32555">
                  <c:v>301.58889300327553</c:v>
                </c:pt>
                <c:pt idx="32556">
                  <c:v>308.63723776023141</c:v>
                </c:pt>
                <c:pt idx="32557">
                  <c:v>299.75165347760435</c:v>
                </c:pt>
                <c:pt idx="32558">
                  <c:v>308.27210740664202</c:v>
                </c:pt>
                <c:pt idx="32559">
                  <c:v>270.01610442057893</c:v>
                </c:pt>
                <c:pt idx="32560">
                  <c:v>301.83179995783894</c:v>
                </c:pt>
                <c:pt idx="32561">
                  <c:v>345.19844616066206</c:v>
                </c:pt>
                <c:pt idx="32562">
                  <c:v>245.16879695495354</c:v>
                </c:pt>
                <c:pt idx="32563">
                  <c:v>260.2226962206546</c:v>
                </c:pt>
                <c:pt idx="32564">
                  <c:v>282.37060318228777</c:v>
                </c:pt>
                <c:pt idx="32565">
                  <c:v>279.08466554893101</c:v>
                </c:pt>
                <c:pt idx="32566">
                  <c:v>323.73411787484201</c:v>
                </c:pt>
                <c:pt idx="32567">
                  <c:v>296.31054723139266</c:v>
                </c:pt>
                <c:pt idx="32568">
                  <c:v>229.08023086571939</c:v>
                </c:pt>
                <c:pt idx="32569">
                  <c:v>274.81238240582832</c:v>
                </c:pt>
                <c:pt idx="32570">
                  <c:v>229.96379613348336</c:v>
                </c:pt>
                <c:pt idx="32571">
                  <c:v>266.2094861459488</c:v>
                </c:pt>
                <c:pt idx="32572">
                  <c:v>254.74839141942417</c:v>
                </c:pt>
                <c:pt idx="32573">
                  <c:v>307.47219616070879</c:v>
                </c:pt>
                <c:pt idx="32574">
                  <c:v>270.03306189995908</c:v>
                </c:pt>
                <c:pt idx="32575">
                  <c:v>207.41453620137048</c:v>
                </c:pt>
                <c:pt idx="32576">
                  <c:v>240.77968316106399</c:v>
                </c:pt>
                <c:pt idx="32577">
                  <c:v>324.91265510279607</c:v>
                </c:pt>
                <c:pt idx="32578">
                  <c:v>314.74394954368904</c:v>
                </c:pt>
                <c:pt idx="32579">
                  <c:v>275.5929661632307</c:v>
                </c:pt>
                <c:pt idx="32580">
                  <c:v>282.40275649709815</c:v>
                </c:pt>
                <c:pt idx="32581">
                  <c:v>254.52938894318481</c:v>
                </c:pt>
                <c:pt idx="32582">
                  <c:v>264.38644119293906</c:v>
                </c:pt>
                <c:pt idx="32583">
                  <c:v>300.17757906155884</c:v>
                </c:pt>
                <c:pt idx="32584">
                  <c:v>307.25385870161836</c:v>
                </c:pt>
                <c:pt idx="32585">
                  <c:v>250.1366246001503</c:v>
                </c:pt>
                <c:pt idx="32586">
                  <c:v>213.07353829240142</c:v>
                </c:pt>
                <c:pt idx="32587">
                  <c:v>293.17734024850034</c:v>
                </c:pt>
                <c:pt idx="32588">
                  <c:v>347.40844150678987</c:v>
                </c:pt>
                <c:pt idx="32589">
                  <c:v>316.87698448033399</c:v>
                </c:pt>
                <c:pt idx="32590">
                  <c:v>280.56910663571574</c:v>
                </c:pt>
                <c:pt idx="32591">
                  <c:v>356.99166198302896</c:v>
                </c:pt>
                <c:pt idx="32592">
                  <c:v>372.45199460177901</c:v>
                </c:pt>
                <c:pt idx="32593">
                  <c:v>341.45305302824772</c:v>
                </c:pt>
                <c:pt idx="32594">
                  <c:v>297.87378085549392</c:v>
                </c:pt>
                <c:pt idx="32595">
                  <c:v>340.17927649825998</c:v>
                </c:pt>
                <c:pt idx="32596">
                  <c:v>273.88602915465395</c:v>
                </c:pt>
                <c:pt idx="32597">
                  <c:v>300.65619371612189</c:v>
                </c:pt>
                <c:pt idx="32598">
                  <c:v>249.10501269678076</c:v>
                </c:pt>
                <c:pt idx="32599">
                  <c:v>259.13874164565016</c:v>
                </c:pt>
                <c:pt idx="32600">
                  <c:v>230.79509433546946</c:v>
                </c:pt>
                <c:pt idx="32601">
                  <c:v>265.84641102660248</c:v>
                </c:pt>
                <c:pt idx="32602">
                  <c:v>275.55757639886576</c:v>
                </c:pt>
                <c:pt idx="32603">
                  <c:v>317.87365560872797</c:v>
                </c:pt>
                <c:pt idx="32604">
                  <c:v>220.1127425888194</c:v>
                </c:pt>
                <c:pt idx="32605">
                  <c:v>251.49176219698899</c:v>
                </c:pt>
                <c:pt idx="32606">
                  <c:v>249.33721742450501</c:v>
                </c:pt>
                <c:pt idx="32607">
                  <c:v>301.69573564766563</c:v>
                </c:pt>
                <c:pt idx="32608">
                  <c:v>274.4584582096694</c:v>
                </c:pt>
                <c:pt idx="32609">
                  <c:v>285.79098632060345</c:v>
                </c:pt>
                <c:pt idx="32610">
                  <c:v>306.24203118586354</c:v>
                </c:pt>
                <c:pt idx="32611">
                  <c:v>380.56803217213559</c:v>
                </c:pt>
                <c:pt idx="32612">
                  <c:v>305.19777284237301</c:v>
                </c:pt>
                <c:pt idx="32613">
                  <c:v>281.45610972005096</c:v>
                </c:pt>
                <c:pt idx="32614">
                  <c:v>295.04363609549978</c:v>
                </c:pt>
                <c:pt idx="32615">
                  <c:v>320.12091616069955</c:v>
                </c:pt>
                <c:pt idx="32616">
                  <c:v>251.22568905507109</c:v>
                </c:pt>
                <c:pt idx="32617">
                  <c:v>206.88910641007357</c:v>
                </c:pt>
                <c:pt idx="32618">
                  <c:v>191.98822350934526</c:v>
                </c:pt>
                <c:pt idx="32619">
                  <c:v>204.30961651918761</c:v>
                </c:pt>
                <c:pt idx="32620">
                  <c:v>290.12274387318041</c:v>
                </c:pt>
                <c:pt idx="32621">
                  <c:v>294.38698721103736</c:v>
                </c:pt>
                <c:pt idx="32622">
                  <c:v>316.10594207553498</c:v>
                </c:pt>
                <c:pt idx="32623">
                  <c:v>289.64729939398734</c:v>
                </c:pt>
                <c:pt idx="32624">
                  <c:v>353.32989630877125</c:v>
                </c:pt>
                <c:pt idx="32625">
                  <c:v>289.94336849558982</c:v>
                </c:pt>
                <c:pt idx="32626">
                  <c:v>261.06068916105608</c:v>
                </c:pt>
                <c:pt idx="32627">
                  <c:v>247.30779617731565</c:v>
                </c:pt>
                <c:pt idx="32628">
                  <c:v>254.17248147430604</c:v>
                </c:pt>
                <c:pt idx="32629">
                  <c:v>254.39218523170857</c:v>
                </c:pt>
                <c:pt idx="32630">
                  <c:v>202.78520649707266</c:v>
                </c:pt>
                <c:pt idx="32631">
                  <c:v>191.69535467674373</c:v>
                </c:pt>
                <c:pt idx="32632">
                  <c:v>230.98237014971164</c:v>
                </c:pt>
                <c:pt idx="32633">
                  <c:v>217.53816902412217</c:v>
                </c:pt>
                <c:pt idx="32634">
                  <c:v>198.78197672559369</c:v>
                </c:pt>
                <c:pt idx="32635">
                  <c:v>203.95105518927053</c:v>
                </c:pt>
                <c:pt idx="32636">
                  <c:v>228.66966395957985</c:v>
                </c:pt>
                <c:pt idx="32637">
                  <c:v>261.66044519725665</c:v>
                </c:pt>
                <c:pt idx="32638">
                  <c:v>327.01781747700841</c:v>
                </c:pt>
                <c:pt idx="32639">
                  <c:v>377.35923827588488</c:v>
                </c:pt>
                <c:pt idx="32640">
                  <c:v>243.45255519558646</c:v>
                </c:pt>
                <c:pt idx="32641">
                  <c:v>271.27666605659721</c:v>
                </c:pt>
                <c:pt idx="32642">
                  <c:v>311.22069316128488</c:v>
                </c:pt>
                <c:pt idx="32643">
                  <c:v>342.22705325298131</c:v>
                </c:pt>
                <c:pt idx="32644">
                  <c:v>357.90327589170539</c:v>
                </c:pt>
                <c:pt idx="32645">
                  <c:v>289.68871220087135</c:v>
                </c:pt>
                <c:pt idx="32646">
                  <c:v>258.20560970489868</c:v>
                </c:pt>
                <c:pt idx="32647">
                  <c:v>223.57134836972205</c:v>
                </c:pt>
                <c:pt idx="32648">
                  <c:v>233.62941698919104</c:v>
                </c:pt>
                <c:pt idx="32649">
                  <c:v>157.53313163182082</c:v>
                </c:pt>
                <c:pt idx="32650">
                  <c:v>159.17786341333715</c:v>
                </c:pt>
                <c:pt idx="32651">
                  <c:v>205.78873741611352</c:v>
                </c:pt>
                <c:pt idx="32652">
                  <c:v>194.6537016492228</c:v>
                </c:pt>
                <c:pt idx="32653">
                  <c:v>196.42017193475436</c:v>
                </c:pt>
                <c:pt idx="32654">
                  <c:v>241.46407511645134</c:v>
                </c:pt>
                <c:pt idx="32655">
                  <c:v>209.52358224390355</c:v>
                </c:pt>
                <c:pt idx="32656">
                  <c:v>218.30119929066063</c:v>
                </c:pt>
                <c:pt idx="32657">
                  <c:v>243.41482927550632</c:v>
                </c:pt>
                <c:pt idx="32658">
                  <c:v>225.98087138242536</c:v>
                </c:pt>
                <c:pt idx="32659">
                  <c:v>202.95379898871525</c:v>
                </c:pt>
                <c:pt idx="32660">
                  <c:v>214.80782496686521</c:v>
                </c:pt>
                <c:pt idx="32661">
                  <c:v>208.03396936714972</c:v>
                </c:pt>
                <c:pt idx="32662">
                  <c:v>226.94922689819214</c:v>
                </c:pt>
                <c:pt idx="32663">
                  <c:v>278.20514983042676</c:v>
                </c:pt>
                <c:pt idx="32664">
                  <c:v>252.45566865636033</c:v>
                </c:pt>
                <c:pt idx="32665">
                  <c:v>247.7350107001358</c:v>
                </c:pt>
                <c:pt idx="32666">
                  <c:v>218.43273010143554</c:v>
                </c:pt>
                <c:pt idx="32667">
                  <c:v>143.4340900517503</c:v>
                </c:pt>
                <c:pt idx="32668">
                  <c:v>179.57940463369721</c:v>
                </c:pt>
                <c:pt idx="32669">
                  <c:v>234.43105916996939</c:v>
                </c:pt>
                <c:pt idx="32670">
                  <c:v>212.27859807507608</c:v>
                </c:pt>
                <c:pt idx="32671">
                  <c:v>183.38465434136515</c:v>
                </c:pt>
                <c:pt idx="32672">
                  <c:v>168.52966116727791</c:v>
                </c:pt>
                <c:pt idx="32673">
                  <c:v>313.42701867676431</c:v>
                </c:pt>
                <c:pt idx="32674">
                  <c:v>333.0547829376934</c:v>
                </c:pt>
                <c:pt idx="32675">
                  <c:v>282.87460246859666</c:v>
                </c:pt>
                <c:pt idx="32676">
                  <c:v>244.9327202181461</c:v>
                </c:pt>
                <c:pt idx="32677">
                  <c:v>205.22031536214331</c:v>
                </c:pt>
                <c:pt idx="32678">
                  <c:v>241.21540306915352</c:v>
                </c:pt>
                <c:pt idx="32679">
                  <c:v>218.50667017973424</c:v>
                </c:pt>
                <c:pt idx="32680">
                  <c:v>269.12551151350948</c:v>
                </c:pt>
                <c:pt idx="32681">
                  <c:v>289.89146573562442</c:v>
                </c:pt>
                <c:pt idx="32682">
                  <c:v>321.33267442921493</c:v>
                </c:pt>
                <c:pt idx="32683">
                  <c:v>282.67471169637037</c:v>
                </c:pt>
                <c:pt idx="32684">
                  <c:v>263.36900001084354</c:v>
                </c:pt>
                <c:pt idx="32685">
                  <c:v>299.47534676803281</c:v>
                </c:pt>
                <c:pt idx="32686">
                  <c:v>257.31871858371687</c:v>
                </c:pt>
                <c:pt idx="32687">
                  <c:v>253.45451430939625</c:v>
                </c:pt>
                <c:pt idx="32688">
                  <c:v>301.56930091924016</c:v>
                </c:pt>
                <c:pt idx="32689">
                  <c:v>347.18339064727439</c:v>
                </c:pt>
                <c:pt idx="32690">
                  <c:v>266.92291403427873</c:v>
                </c:pt>
                <c:pt idx="32691">
                  <c:v>188.83203607953445</c:v>
                </c:pt>
                <c:pt idx="32692">
                  <c:v>194.91965654289871</c:v>
                </c:pt>
                <c:pt idx="32693">
                  <c:v>244.54822322877922</c:v>
                </c:pt>
                <c:pt idx="32694">
                  <c:v>223.57013769946789</c:v>
                </c:pt>
                <c:pt idx="32695">
                  <c:v>212.02169404883176</c:v>
                </c:pt>
                <c:pt idx="32696">
                  <c:v>242.73293181261664</c:v>
                </c:pt>
                <c:pt idx="32697">
                  <c:v>299.96974747269485</c:v>
                </c:pt>
                <c:pt idx="32698">
                  <c:v>293.88953320145094</c:v>
                </c:pt>
                <c:pt idx="32699">
                  <c:v>188.28101828504501</c:v>
                </c:pt>
                <c:pt idx="32700">
                  <c:v>175.40317327283955</c:v>
                </c:pt>
                <c:pt idx="32701">
                  <c:v>271.38756069430195</c:v>
                </c:pt>
                <c:pt idx="32702">
                  <c:v>318.09859940703313</c:v>
                </c:pt>
                <c:pt idx="32703">
                  <c:v>284.60453931539269</c:v>
                </c:pt>
                <c:pt idx="32704">
                  <c:v>245.17794167071173</c:v>
                </c:pt>
                <c:pt idx="32705">
                  <c:v>247.53818774807769</c:v>
                </c:pt>
                <c:pt idx="32706">
                  <c:v>267.11124016551992</c:v>
                </c:pt>
                <c:pt idx="32707">
                  <c:v>329.64608266450136</c:v>
                </c:pt>
                <c:pt idx="32708">
                  <c:v>315.79256049899556</c:v>
                </c:pt>
                <c:pt idx="32709">
                  <c:v>287.18679210719358</c:v>
                </c:pt>
                <c:pt idx="32710">
                  <c:v>322.14947613409765</c:v>
                </c:pt>
                <c:pt idx="32711">
                  <c:v>393.56544974066219</c:v>
                </c:pt>
                <c:pt idx="32712">
                  <c:v>498.12208174158434</c:v>
                </c:pt>
                <c:pt idx="32713">
                  <c:v>504.78295243228013</c:v>
                </c:pt>
                <c:pt idx="32714">
                  <c:v>365.52440392531309</c:v>
                </c:pt>
                <c:pt idx="32715">
                  <c:v>273.77666871179008</c:v>
                </c:pt>
                <c:pt idx="32716">
                  <c:v>348.37652808613586</c:v>
                </c:pt>
                <c:pt idx="32717">
                  <c:v>324.3841365838752</c:v>
                </c:pt>
                <c:pt idx="32718">
                  <c:v>300.24294044951722</c:v>
                </c:pt>
                <c:pt idx="32719">
                  <c:v>220.53312057932803</c:v>
                </c:pt>
                <c:pt idx="32720">
                  <c:v>141.40122747589356</c:v>
                </c:pt>
                <c:pt idx="32721">
                  <c:v>215.55815400070551</c:v>
                </c:pt>
                <c:pt idx="32722">
                  <c:v>256.54598243018438</c:v>
                </c:pt>
                <c:pt idx="32723">
                  <c:v>237.91913075014099</c:v>
                </c:pt>
                <c:pt idx="32724">
                  <c:v>263.14240244254745</c:v>
                </c:pt>
                <c:pt idx="32725">
                  <c:v>357.09154064150027</c:v>
                </c:pt>
                <c:pt idx="32726">
                  <c:v>336.32140618069263</c:v>
                </c:pt>
                <c:pt idx="32727">
                  <c:v>300.5972790527843</c:v>
                </c:pt>
                <c:pt idx="32728">
                  <c:v>304.12982905473524</c:v>
                </c:pt>
                <c:pt idx="32729">
                  <c:v>242.32893572569529</c:v>
                </c:pt>
                <c:pt idx="32730">
                  <c:v>214.75350386298538</c:v>
                </c:pt>
                <c:pt idx="32731">
                  <c:v>279.11719887067164</c:v>
                </c:pt>
                <c:pt idx="32732">
                  <c:v>298.94999850125174</c:v>
                </c:pt>
                <c:pt idx="32733">
                  <c:v>198.70749071389881</c:v>
                </c:pt>
                <c:pt idx="32734">
                  <c:v>195.38507573987184</c:v>
                </c:pt>
                <c:pt idx="32735">
                  <c:v>205.42507392718593</c:v>
                </c:pt>
                <c:pt idx="32736">
                  <c:v>223.3472264127642</c:v>
                </c:pt>
                <c:pt idx="32737">
                  <c:v>315.31280046600511</c:v>
                </c:pt>
                <c:pt idx="32738">
                  <c:v>300.03596924225315</c:v>
                </c:pt>
                <c:pt idx="32739">
                  <c:v>293.20827695207817</c:v>
                </c:pt>
                <c:pt idx="32740">
                  <c:v>266.88628776571699</c:v>
                </c:pt>
                <c:pt idx="32741">
                  <c:v>285.83523047348876</c:v>
                </c:pt>
                <c:pt idx="32742">
                  <c:v>259.6214991278481</c:v>
                </c:pt>
                <c:pt idx="32743">
                  <c:v>272.39919132142165</c:v>
                </c:pt>
                <c:pt idx="32744">
                  <c:v>217.47676118583112</c:v>
                </c:pt>
                <c:pt idx="32745">
                  <c:v>201.28714119815936</c:v>
                </c:pt>
                <c:pt idx="32746">
                  <c:v>222.36200460096347</c:v>
                </c:pt>
                <c:pt idx="32747">
                  <c:v>242.56502474748223</c:v>
                </c:pt>
                <c:pt idx="32748">
                  <c:v>251.39803899416307</c:v>
                </c:pt>
                <c:pt idx="32749">
                  <c:v>282.29835026636488</c:v>
                </c:pt>
                <c:pt idx="32750">
                  <c:v>371.32381218156081</c:v>
                </c:pt>
                <c:pt idx="32751">
                  <c:v>547.14258808023214</c:v>
                </c:pt>
                <c:pt idx="32752">
                  <c:v>420.88627254724787</c:v>
                </c:pt>
                <c:pt idx="32753">
                  <c:v>334.10804501579207</c:v>
                </c:pt>
                <c:pt idx="32754">
                  <c:v>279.17070287714972</c:v>
                </c:pt>
                <c:pt idx="32755">
                  <c:v>290.21605650680686</c:v>
                </c:pt>
                <c:pt idx="32756">
                  <c:v>377.01055725960651</c:v>
                </c:pt>
                <c:pt idx="32757">
                  <c:v>461.62532737849943</c:v>
                </c:pt>
                <c:pt idx="32758">
                  <c:v>456.48296488055496</c:v>
                </c:pt>
                <c:pt idx="32759">
                  <c:v>449.61925070271388</c:v>
                </c:pt>
                <c:pt idx="32760">
                  <c:v>297.29932349366402</c:v>
                </c:pt>
                <c:pt idx="32761">
                  <c:v>278.76006880730989</c:v>
                </c:pt>
                <c:pt idx="32762">
                  <c:v>290.32443936734956</c:v>
                </c:pt>
                <c:pt idx="32763">
                  <c:v>334.55243525102651</c:v>
                </c:pt>
                <c:pt idx="32764">
                  <c:v>401.66648001534253</c:v>
                </c:pt>
                <c:pt idx="32765">
                  <c:v>332.25109314850636</c:v>
                </c:pt>
                <c:pt idx="32766">
                  <c:v>296.4796056230706</c:v>
                </c:pt>
                <c:pt idx="32767">
                  <c:v>417.11836005393809</c:v>
                </c:pt>
                <c:pt idx="32768">
                  <c:v>338.21069397942034</c:v>
                </c:pt>
                <c:pt idx="32769">
                  <c:v>334.06077985331456</c:v>
                </c:pt>
                <c:pt idx="32770">
                  <c:v>376.02686089787767</c:v>
                </c:pt>
                <c:pt idx="32771">
                  <c:v>527.04574203813547</c:v>
                </c:pt>
                <c:pt idx="32772">
                  <c:v>699.67463189065302</c:v>
                </c:pt>
                <c:pt idx="32773">
                  <c:v>673.14870259167844</c:v>
                </c:pt>
                <c:pt idx="32774">
                  <c:v>628.315983156637</c:v>
                </c:pt>
                <c:pt idx="32775">
                  <c:v>638.72078783999802</c:v>
                </c:pt>
                <c:pt idx="32776">
                  <c:v>450.40327275737343</c:v>
                </c:pt>
                <c:pt idx="32777">
                  <c:v>385.95146312157101</c:v>
                </c:pt>
                <c:pt idx="32778">
                  <c:v>305.1961316367607</c:v>
                </c:pt>
                <c:pt idx="32779">
                  <c:v>272.34700755473563</c:v>
                </c:pt>
                <c:pt idx="32780">
                  <c:v>243.08834933445701</c:v>
                </c:pt>
                <c:pt idx="32781">
                  <c:v>270.99507831021583</c:v>
                </c:pt>
                <c:pt idx="32782">
                  <c:v>296.07577259902303</c:v>
                </c:pt>
                <c:pt idx="32783">
                  <c:v>356.26064812372636</c:v>
                </c:pt>
                <c:pt idx="32784">
                  <c:v>346.92831219821051</c:v>
                </c:pt>
                <c:pt idx="32785">
                  <c:v>298.80374948707021</c:v>
                </c:pt>
                <c:pt idx="32786">
                  <c:v>376.70285214674948</c:v>
                </c:pt>
                <c:pt idx="32787">
                  <c:v>356.97284154442156</c:v>
                </c:pt>
                <c:pt idx="32788">
                  <c:v>365.49573850650251</c:v>
                </c:pt>
                <c:pt idx="32789">
                  <c:v>349.71019930673049</c:v>
                </c:pt>
                <c:pt idx="32790">
                  <c:v>408.317091726662</c:v>
                </c:pt>
                <c:pt idx="32791">
                  <c:v>412.67243399680257</c:v>
                </c:pt>
                <c:pt idx="32792">
                  <c:v>410.35976045727205</c:v>
                </c:pt>
                <c:pt idx="32793">
                  <c:v>333.20131012981005</c:v>
                </c:pt>
                <c:pt idx="32794">
                  <c:v>352.55099894919755</c:v>
                </c:pt>
                <c:pt idx="32795">
                  <c:v>434.95901355372496</c:v>
                </c:pt>
                <c:pt idx="32796">
                  <c:v>355.85116169739399</c:v>
                </c:pt>
                <c:pt idx="32797">
                  <c:v>335.20355044805649</c:v>
                </c:pt>
                <c:pt idx="32798">
                  <c:v>489.49761299045656</c:v>
                </c:pt>
                <c:pt idx="32799">
                  <c:v>524.60001411141809</c:v>
                </c:pt>
                <c:pt idx="32800">
                  <c:v>422.50116937753626</c:v>
                </c:pt>
                <c:pt idx="32801">
                  <c:v>409.4726912335496</c:v>
                </c:pt>
                <c:pt idx="32802">
                  <c:v>390.74927663526637</c:v>
                </c:pt>
                <c:pt idx="32803">
                  <c:v>455.26570712662249</c:v>
                </c:pt>
                <c:pt idx="32804">
                  <c:v>394.5901644544906</c:v>
                </c:pt>
                <c:pt idx="32805">
                  <c:v>363.06595686173307</c:v>
                </c:pt>
                <c:pt idx="32806">
                  <c:v>343.31265500224879</c:v>
                </c:pt>
                <c:pt idx="32807">
                  <c:v>305.36203795940992</c:v>
                </c:pt>
                <c:pt idx="32808">
                  <c:v>392.49978130511499</c:v>
                </c:pt>
                <c:pt idx="32809">
                  <c:v>397.84223523577765</c:v>
                </c:pt>
                <c:pt idx="32810">
                  <c:v>404.24609113142503</c:v>
                </c:pt>
                <c:pt idx="32811">
                  <c:v>466.23372473166199</c:v>
                </c:pt>
                <c:pt idx="32812">
                  <c:v>315.76619029087192</c:v>
                </c:pt>
                <c:pt idx="32813">
                  <c:v>285.19390077280696</c:v>
                </c:pt>
                <c:pt idx="32814">
                  <c:v>427.31642441224847</c:v>
                </c:pt>
                <c:pt idx="32815">
                  <c:v>408.61039526147351</c:v>
                </c:pt>
                <c:pt idx="32816">
                  <c:v>419.00501544614099</c:v>
                </c:pt>
                <c:pt idx="32817">
                  <c:v>388.8579563869751</c:v>
                </c:pt>
                <c:pt idx="32818">
                  <c:v>330.04665400312365</c:v>
                </c:pt>
                <c:pt idx="32819">
                  <c:v>320.85325174916494</c:v>
                </c:pt>
                <c:pt idx="32820">
                  <c:v>338.32127871916248</c:v>
                </c:pt>
                <c:pt idx="32821">
                  <c:v>366.27025522129099</c:v>
                </c:pt>
                <c:pt idx="32822">
                  <c:v>393.97608146865662</c:v>
                </c:pt>
                <c:pt idx="32823">
                  <c:v>355.0053029878635</c:v>
                </c:pt>
                <c:pt idx="32824">
                  <c:v>375.20290744436363</c:v>
                </c:pt>
                <c:pt idx="32825">
                  <c:v>422.03837329111684</c:v>
                </c:pt>
                <c:pt idx="32826">
                  <c:v>457.03877728194857</c:v>
                </c:pt>
                <c:pt idx="32827">
                  <c:v>354.38404136702837</c:v>
                </c:pt>
                <c:pt idx="32828">
                  <c:v>366.133375409309</c:v>
                </c:pt>
                <c:pt idx="32829">
                  <c:v>426.73172437336086</c:v>
                </c:pt>
                <c:pt idx="32830">
                  <c:v>391.99924679493847</c:v>
                </c:pt>
                <c:pt idx="32831">
                  <c:v>316.39602548765527</c:v>
                </c:pt>
                <c:pt idx="32832">
                  <c:v>350.69172601719504</c:v>
                </c:pt>
                <c:pt idx="32833">
                  <c:v>397.478310078763</c:v>
                </c:pt>
                <c:pt idx="32834">
                  <c:v>504.24040943981402</c:v>
                </c:pt>
                <c:pt idx="32835">
                  <c:v>670.35406325965039</c:v>
                </c:pt>
                <c:pt idx="32836">
                  <c:v>645.01481081576549</c:v>
                </c:pt>
                <c:pt idx="32837">
                  <c:v>410.37898159245941</c:v>
                </c:pt>
                <c:pt idx="32838">
                  <c:v>367.47828185442552</c:v>
                </c:pt>
                <c:pt idx="32839">
                  <c:v>433.49751569249247</c:v>
                </c:pt>
                <c:pt idx="32840">
                  <c:v>430.82527183713592</c:v>
                </c:pt>
                <c:pt idx="32841">
                  <c:v>360.05717210110322</c:v>
                </c:pt>
                <c:pt idx="32842">
                  <c:v>332.18452087650599</c:v>
                </c:pt>
                <c:pt idx="32843">
                  <c:v>249.99051392266833</c:v>
                </c:pt>
                <c:pt idx="32844">
                  <c:v>262.43993566946</c:v>
                </c:pt>
                <c:pt idx="32845">
                  <c:v>258.80954692420994</c:v>
                </c:pt>
                <c:pt idx="32846">
                  <c:v>313.01455086519888</c:v>
                </c:pt>
                <c:pt idx="32847">
                  <c:v>284.93467053085851</c:v>
                </c:pt>
                <c:pt idx="32848">
                  <c:v>213.75134793982306</c:v>
                </c:pt>
                <c:pt idx="32849">
                  <c:v>283.8394051464519</c:v>
                </c:pt>
                <c:pt idx="32850">
                  <c:v>333.86499093111422</c:v>
                </c:pt>
                <c:pt idx="32851">
                  <c:v>350.73295306757848</c:v>
                </c:pt>
                <c:pt idx="32852">
                  <c:v>405.54013028001805</c:v>
                </c:pt>
                <c:pt idx="32853">
                  <c:v>393.41362015974357</c:v>
                </c:pt>
                <c:pt idx="32854">
                  <c:v>456.20447531709897</c:v>
                </c:pt>
                <c:pt idx="32855">
                  <c:v>442.0312374058567</c:v>
                </c:pt>
                <c:pt idx="32856">
                  <c:v>390.16773280592287</c:v>
                </c:pt>
                <c:pt idx="32857">
                  <c:v>388.59211646643467</c:v>
                </c:pt>
                <c:pt idx="32858">
                  <c:v>431.9037909518928</c:v>
                </c:pt>
                <c:pt idx="32859">
                  <c:v>417.81203866269851</c:v>
                </c:pt>
                <c:pt idx="32860">
                  <c:v>371.01568444884134</c:v>
                </c:pt>
                <c:pt idx="32861">
                  <c:v>461.9273714105716</c:v>
                </c:pt>
                <c:pt idx="32862">
                  <c:v>440.21444811108813</c:v>
                </c:pt>
                <c:pt idx="32863">
                  <c:v>400.87840845426769</c:v>
                </c:pt>
                <c:pt idx="32864">
                  <c:v>418.81591954491739</c:v>
                </c:pt>
                <c:pt idx="32865">
                  <c:v>371.62668988293103</c:v>
                </c:pt>
                <c:pt idx="32866">
                  <c:v>332.37131668876003</c:v>
                </c:pt>
                <c:pt idx="32867">
                  <c:v>329.68220791962597</c:v>
                </c:pt>
                <c:pt idx="32868">
                  <c:v>342.34560054607698</c:v>
                </c:pt>
                <c:pt idx="32869">
                  <c:v>302.74123388828235</c:v>
                </c:pt>
                <c:pt idx="32870">
                  <c:v>391.09636307485198</c:v>
                </c:pt>
                <c:pt idx="32871">
                  <c:v>492.45135335885777</c:v>
                </c:pt>
                <c:pt idx="32872">
                  <c:v>614.8622898527326</c:v>
                </c:pt>
                <c:pt idx="32873">
                  <c:v>714.0830292931538</c:v>
                </c:pt>
                <c:pt idx="32874">
                  <c:v>672.65976135620906</c:v>
                </c:pt>
                <c:pt idx="32875">
                  <c:v>493.73910151487854</c:v>
                </c:pt>
                <c:pt idx="32876">
                  <c:v>447.22791475160074</c:v>
                </c:pt>
                <c:pt idx="32877">
                  <c:v>492.22223857855261</c:v>
                </c:pt>
                <c:pt idx="32878">
                  <c:v>480.94681732761103</c:v>
                </c:pt>
                <c:pt idx="32879">
                  <c:v>465.38743158459204</c:v>
                </c:pt>
                <c:pt idx="32880">
                  <c:v>342.00063450134166</c:v>
                </c:pt>
                <c:pt idx="32881">
                  <c:v>322.36921393908653</c:v>
                </c:pt>
                <c:pt idx="32882">
                  <c:v>398.69427293053747</c:v>
                </c:pt>
                <c:pt idx="32883">
                  <c:v>472.60440101693746</c:v>
                </c:pt>
                <c:pt idx="32884">
                  <c:v>388.5141664244112</c:v>
                </c:pt>
                <c:pt idx="32885">
                  <c:v>314.14490517855404</c:v>
                </c:pt>
                <c:pt idx="32886">
                  <c:v>250.93877023395657</c:v>
                </c:pt>
                <c:pt idx="32887">
                  <c:v>267.91554998003414</c:v>
                </c:pt>
                <c:pt idx="32888">
                  <c:v>271.82381407137905</c:v>
                </c:pt>
                <c:pt idx="32889">
                  <c:v>327.34482701611296</c:v>
                </c:pt>
                <c:pt idx="32890">
                  <c:v>323.5788652992195</c:v>
                </c:pt>
                <c:pt idx="32891">
                  <c:v>333.61756409707215</c:v>
                </c:pt>
                <c:pt idx="32892">
                  <c:v>407.43217764296747</c:v>
                </c:pt>
                <c:pt idx="32893">
                  <c:v>376.58532156402748</c:v>
                </c:pt>
                <c:pt idx="32894">
                  <c:v>357.85349401887896</c:v>
                </c:pt>
                <c:pt idx="32895">
                  <c:v>348.26002445998472</c:v>
                </c:pt>
                <c:pt idx="32896">
                  <c:v>267.94749350575273</c:v>
                </c:pt>
                <c:pt idx="32897">
                  <c:v>263.690976534068</c:v>
                </c:pt>
                <c:pt idx="32898">
                  <c:v>280.2013984213653</c:v>
                </c:pt>
                <c:pt idx="32899">
                  <c:v>312.82812005367788</c:v>
                </c:pt>
                <c:pt idx="32900">
                  <c:v>333.08941744552698</c:v>
                </c:pt>
                <c:pt idx="32901">
                  <c:v>356.76912010759901</c:v>
                </c:pt>
                <c:pt idx="32902">
                  <c:v>405.03352353027117</c:v>
                </c:pt>
                <c:pt idx="32903">
                  <c:v>371.59816814997077</c:v>
                </c:pt>
                <c:pt idx="32904">
                  <c:v>428.11745739142469</c:v>
                </c:pt>
                <c:pt idx="32905">
                  <c:v>509.20503237423202</c:v>
                </c:pt>
                <c:pt idx="32906">
                  <c:v>442.43127320143577</c:v>
                </c:pt>
                <c:pt idx="32907">
                  <c:v>372.42092014038349</c:v>
                </c:pt>
                <c:pt idx="32908">
                  <c:v>301.26477073239067</c:v>
                </c:pt>
                <c:pt idx="32909">
                  <c:v>416.55517780387783</c:v>
                </c:pt>
                <c:pt idx="32910">
                  <c:v>516.2351905667972</c:v>
                </c:pt>
                <c:pt idx="32911">
                  <c:v>408.69925283479995</c:v>
                </c:pt>
                <c:pt idx="32912">
                  <c:v>387.2518665102283</c:v>
                </c:pt>
                <c:pt idx="32913">
                  <c:v>344.42006638150559</c:v>
                </c:pt>
                <c:pt idx="32914">
                  <c:v>349.35984060882367</c:v>
                </c:pt>
                <c:pt idx="32915">
                  <c:v>356.2704406875668</c:v>
                </c:pt>
                <c:pt idx="32916">
                  <c:v>366.68855723345888</c:v>
                </c:pt>
                <c:pt idx="32917">
                  <c:v>446.52187138695729</c:v>
                </c:pt>
                <c:pt idx="32918">
                  <c:v>444.4938783503718</c:v>
                </c:pt>
                <c:pt idx="32919">
                  <c:v>429.88690322609756</c:v>
                </c:pt>
                <c:pt idx="32920">
                  <c:v>393.20037155305357</c:v>
                </c:pt>
                <c:pt idx="32921">
                  <c:v>351.98956669812958</c:v>
                </c:pt>
                <c:pt idx="32922">
                  <c:v>282.95182843406815</c:v>
                </c:pt>
                <c:pt idx="32923">
                  <c:v>245.92535352480709</c:v>
                </c:pt>
                <c:pt idx="32924">
                  <c:v>353.484370884692</c:v>
                </c:pt>
                <c:pt idx="32925">
                  <c:v>481.88119082357144</c:v>
                </c:pt>
                <c:pt idx="32926">
                  <c:v>481.18254785780556</c:v>
                </c:pt>
                <c:pt idx="32927">
                  <c:v>482.4011490869845</c:v>
                </c:pt>
                <c:pt idx="32928">
                  <c:v>406.65151772716501</c:v>
                </c:pt>
                <c:pt idx="32929">
                  <c:v>343.68222433698747</c:v>
                </c:pt>
                <c:pt idx="32930">
                  <c:v>335.32840688514625</c:v>
                </c:pt>
                <c:pt idx="32931">
                  <c:v>334.54643587689844</c:v>
                </c:pt>
                <c:pt idx="32932">
                  <c:v>368.90922327118551</c:v>
                </c:pt>
                <c:pt idx="32933">
                  <c:v>366.80057196461848</c:v>
                </c:pt>
                <c:pt idx="32934">
                  <c:v>352.01381396112333</c:v>
                </c:pt>
                <c:pt idx="32935">
                  <c:v>442.50281741521559</c:v>
                </c:pt>
                <c:pt idx="32936">
                  <c:v>558.18738267206595</c:v>
                </c:pt>
                <c:pt idx="32937">
                  <c:v>636.06545546040195</c:v>
                </c:pt>
                <c:pt idx="32938">
                  <c:v>637.61846055759543</c:v>
                </c:pt>
                <c:pt idx="32939">
                  <c:v>665.66589507987533</c:v>
                </c:pt>
                <c:pt idx="32940">
                  <c:v>593.26849329799302</c:v>
                </c:pt>
                <c:pt idx="32941">
                  <c:v>455.60411214263615</c:v>
                </c:pt>
                <c:pt idx="32942">
                  <c:v>384.24975660620254</c:v>
                </c:pt>
                <c:pt idx="32943">
                  <c:v>415.92738200408803</c:v>
                </c:pt>
                <c:pt idx="32944">
                  <c:v>354.00329260233997</c:v>
                </c:pt>
                <c:pt idx="32945">
                  <c:v>317.70735723339595</c:v>
                </c:pt>
                <c:pt idx="32946">
                  <c:v>383.16487805915062</c:v>
                </c:pt>
                <c:pt idx="32947">
                  <c:v>431.19586006832986</c:v>
                </c:pt>
                <c:pt idx="32948">
                  <c:v>500.78580666851349</c:v>
                </c:pt>
                <c:pt idx="32949">
                  <c:v>501.21546674474604</c:v>
                </c:pt>
                <c:pt idx="32950">
                  <c:v>467.36268118512851</c:v>
                </c:pt>
                <c:pt idx="32951">
                  <c:v>506.9307205008684</c:v>
                </c:pt>
                <c:pt idx="32952">
                  <c:v>588.569384016443</c:v>
                </c:pt>
                <c:pt idx="32953">
                  <c:v>629.83679605464954</c:v>
                </c:pt>
                <c:pt idx="32954">
                  <c:v>614.28747649915749</c:v>
                </c:pt>
                <c:pt idx="32955">
                  <c:v>493.43552189366</c:v>
                </c:pt>
                <c:pt idx="32956">
                  <c:v>317.52064921602044</c:v>
                </c:pt>
                <c:pt idx="32957">
                  <c:v>306.20392022658501</c:v>
                </c:pt>
                <c:pt idx="32958">
                  <c:v>344.73209636377305</c:v>
                </c:pt>
                <c:pt idx="32959">
                  <c:v>303.55275515665755</c:v>
                </c:pt>
                <c:pt idx="32960">
                  <c:v>316.80136761349405</c:v>
                </c:pt>
                <c:pt idx="32961">
                  <c:v>326.90553082532506</c:v>
                </c:pt>
                <c:pt idx="32962">
                  <c:v>346.49650062838384</c:v>
                </c:pt>
                <c:pt idx="32963">
                  <c:v>351.73103994127712</c:v>
                </c:pt>
                <c:pt idx="32964">
                  <c:v>373.283160760643</c:v>
                </c:pt>
                <c:pt idx="32965">
                  <c:v>314.07963653472581</c:v>
                </c:pt>
                <c:pt idx="32966">
                  <c:v>325.38412302492787</c:v>
                </c:pt>
                <c:pt idx="32967">
                  <c:v>378.46445719107749</c:v>
                </c:pt>
                <c:pt idx="32968">
                  <c:v>352.78295242373008</c:v>
                </c:pt>
                <c:pt idx="32969">
                  <c:v>436.48236091138114</c:v>
                </c:pt>
                <c:pt idx="32970">
                  <c:v>417.56416355873807</c:v>
                </c:pt>
                <c:pt idx="32971">
                  <c:v>374.94374097273646</c:v>
                </c:pt>
                <c:pt idx="32972">
                  <c:v>405.78160480625559</c:v>
                </c:pt>
                <c:pt idx="32973">
                  <c:v>396.97340502404802</c:v>
                </c:pt>
                <c:pt idx="32974">
                  <c:v>283.91856165840602</c:v>
                </c:pt>
                <c:pt idx="32975">
                  <c:v>271.84387429731976</c:v>
                </c:pt>
                <c:pt idx="32976">
                  <c:v>309.19790566232257</c:v>
                </c:pt>
                <c:pt idx="32977">
                  <c:v>372.28689131251718</c:v>
                </c:pt>
                <c:pt idx="32978">
                  <c:v>382.38730255459836</c:v>
                </c:pt>
                <c:pt idx="32979">
                  <c:v>333.74083406221047</c:v>
                </c:pt>
                <c:pt idx="32980">
                  <c:v>407.1579955821345</c:v>
                </c:pt>
                <c:pt idx="32981">
                  <c:v>342.15660014903006</c:v>
                </c:pt>
                <c:pt idx="32982">
                  <c:v>449.4177638037275</c:v>
                </c:pt>
                <c:pt idx="32983">
                  <c:v>455.08717792379139</c:v>
                </c:pt>
                <c:pt idx="32984">
                  <c:v>391.55217266159195</c:v>
                </c:pt>
                <c:pt idx="32985">
                  <c:v>287.31658912265146</c:v>
                </c:pt>
                <c:pt idx="32986">
                  <c:v>307.93379716328786</c:v>
                </c:pt>
                <c:pt idx="32987">
                  <c:v>386.07625412088657</c:v>
                </c:pt>
                <c:pt idx="32988">
                  <c:v>310.7848261003283</c:v>
                </c:pt>
                <c:pt idx="32989">
                  <c:v>304.693755547911</c:v>
                </c:pt>
                <c:pt idx="32990">
                  <c:v>208.55380823215575</c:v>
                </c:pt>
                <c:pt idx="32991">
                  <c:v>285.36112352143243</c:v>
                </c:pt>
                <c:pt idx="32992">
                  <c:v>343.84337800911607</c:v>
                </c:pt>
                <c:pt idx="32993">
                  <c:v>383.02159362979</c:v>
                </c:pt>
                <c:pt idx="32994">
                  <c:v>389.96234383278858</c:v>
                </c:pt>
                <c:pt idx="32995">
                  <c:v>363.93759311129156</c:v>
                </c:pt>
                <c:pt idx="32996">
                  <c:v>388.47025784989603</c:v>
                </c:pt>
                <c:pt idx="32997">
                  <c:v>316.84142764379919</c:v>
                </c:pt>
                <c:pt idx="32998">
                  <c:v>409.22662139738009</c:v>
                </c:pt>
                <c:pt idx="32999">
                  <c:v>425.47399191244051</c:v>
                </c:pt>
                <c:pt idx="33000">
                  <c:v>488.77925671679259</c:v>
                </c:pt>
                <c:pt idx="33001">
                  <c:v>438.10318443914105</c:v>
                </c:pt>
                <c:pt idx="33002">
                  <c:v>390.41398913947859</c:v>
                </c:pt>
                <c:pt idx="33003">
                  <c:v>392.17783598328549</c:v>
                </c:pt>
                <c:pt idx="33004">
                  <c:v>417.61080904312246</c:v>
                </c:pt>
                <c:pt idx="33005">
                  <c:v>346.51969275857755</c:v>
                </c:pt>
                <c:pt idx="33006">
                  <c:v>358.3920161404331</c:v>
                </c:pt>
                <c:pt idx="33007">
                  <c:v>434.90693882500744</c:v>
                </c:pt>
                <c:pt idx="33008">
                  <c:v>457.70328003930706</c:v>
                </c:pt>
                <c:pt idx="33009">
                  <c:v>431.0168670801325</c:v>
                </c:pt>
                <c:pt idx="33010">
                  <c:v>380.61928934731543</c:v>
                </c:pt>
                <c:pt idx="33011">
                  <c:v>362.70036515924517</c:v>
                </c:pt>
                <c:pt idx="33012">
                  <c:v>393.01493479443195</c:v>
                </c:pt>
                <c:pt idx="33013">
                  <c:v>350.08651778460609</c:v>
                </c:pt>
                <c:pt idx="33014">
                  <c:v>371.11087059852599</c:v>
                </c:pt>
                <c:pt idx="33015">
                  <c:v>338.6655935559159</c:v>
                </c:pt>
                <c:pt idx="33016">
                  <c:v>253.23251858472059</c:v>
                </c:pt>
                <c:pt idx="33017">
                  <c:v>258.73190665517654</c:v>
                </c:pt>
                <c:pt idx="33018">
                  <c:v>312.55957974883091</c:v>
                </c:pt>
                <c:pt idx="33019">
                  <c:v>358.55161660534765</c:v>
                </c:pt>
                <c:pt idx="33020">
                  <c:v>446.50740580650472</c:v>
                </c:pt>
                <c:pt idx="33021">
                  <c:v>440.35726149745415</c:v>
                </c:pt>
                <c:pt idx="33022">
                  <c:v>411.29171440023504</c:v>
                </c:pt>
                <c:pt idx="33023">
                  <c:v>391.99174308350001</c:v>
                </c:pt>
                <c:pt idx="33024">
                  <c:v>389.72873866052942</c:v>
                </c:pt>
                <c:pt idx="33025">
                  <c:v>316.49297381777052</c:v>
                </c:pt>
                <c:pt idx="33026">
                  <c:v>358.48270659319218</c:v>
                </c:pt>
                <c:pt idx="33027">
                  <c:v>372.54452421951237</c:v>
                </c:pt>
                <c:pt idx="33028">
                  <c:v>333.32970835658472</c:v>
                </c:pt>
                <c:pt idx="33029">
                  <c:v>282.79316105998294</c:v>
                </c:pt>
                <c:pt idx="33030">
                  <c:v>323.39026743758694</c:v>
                </c:pt>
                <c:pt idx="33031">
                  <c:v>399.13222679579502</c:v>
                </c:pt>
                <c:pt idx="33032">
                  <c:v>473.99662841285556</c:v>
                </c:pt>
                <c:pt idx="33033">
                  <c:v>405.17584795609804</c:v>
                </c:pt>
                <c:pt idx="33034">
                  <c:v>440.56493426840291</c:v>
                </c:pt>
                <c:pt idx="33035">
                  <c:v>361.3595277684995</c:v>
                </c:pt>
                <c:pt idx="33036">
                  <c:v>467.36954061458891</c:v>
                </c:pt>
                <c:pt idx="33037">
                  <c:v>610.1417470883373</c:v>
                </c:pt>
                <c:pt idx="33038">
                  <c:v>528.7995108865656</c:v>
                </c:pt>
                <c:pt idx="33039">
                  <c:v>398.28903003119751</c:v>
                </c:pt>
                <c:pt idx="33040">
                  <c:v>374.80891982987606</c:v>
                </c:pt>
                <c:pt idx="33041">
                  <c:v>387.12478591762152</c:v>
                </c:pt>
                <c:pt idx="33042">
                  <c:v>436.61413526783053</c:v>
                </c:pt>
                <c:pt idx="33043">
                  <c:v>413.52042646626097</c:v>
                </c:pt>
                <c:pt idx="33044">
                  <c:v>418.87285930863754</c:v>
                </c:pt>
                <c:pt idx="33045">
                  <c:v>579.25064007288688</c:v>
                </c:pt>
                <c:pt idx="33046">
                  <c:v>650.1450141046405</c:v>
                </c:pt>
                <c:pt idx="33047">
                  <c:v>596.36396032758387</c:v>
                </c:pt>
                <c:pt idx="33048">
                  <c:v>485.21914511841908</c:v>
                </c:pt>
                <c:pt idx="33049">
                  <c:v>453.87176317140745</c:v>
                </c:pt>
                <c:pt idx="33050">
                  <c:v>507.37797272559658</c:v>
                </c:pt>
                <c:pt idx="33051">
                  <c:v>613.80857848888809</c:v>
                </c:pt>
                <c:pt idx="33052">
                  <c:v>688.24382958662397</c:v>
                </c:pt>
                <c:pt idx="33053">
                  <c:v>676.0079688376361</c:v>
                </c:pt>
                <c:pt idx="33054">
                  <c:v>656.24100030261172</c:v>
                </c:pt>
                <c:pt idx="33055">
                  <c:v>806.54412152416489</c:v>
                </c:pt>
                <c:pt idx="33056">
                  <c:v>899.91302884514721</c:v>
                </c:pt>
                <c:pt idx="33057">
                  <c:v>774.16396792338207</c:v>
                </c:pt>
                <c:pt idx="33058">
                  <c:v>709.95041442821048</c:v>
                </c:pt>
                <c:pt idx="33059">
                  <c:v>771.73314795292208</c:v>
                </c:pt>
                <c:pt idx="33060">
                  <c:v>795.66112280345942</c:v>
                </c:pt>
                <c:pt idx="33061">
                  <c:v>731.32891546367478</c:v>
                </c:pt>
                <c:pt idx="33062">
                  <c:v>672.24738155687544</c:v>
                </c:pt>
                <c:pt idx="33063">
                  <c:v>636.90808794781208</c:v>
                </c:pt>
                <c:pt idx="33064">
                  <c:v>531.56737743666849</c:v>
                </c:pt>
                <c:pt idx="33065">
                  <c:v>504.21093755808749</c:v>
                </c:pt>
                <c:pt idx="33066">
                  <c:v>516.63765928268208</c:v>
                </c:pt>
                <c:pt idx="33067">
                  <c:v>508.70203869517553</c:v>
                </c:pt>
                <c:pt idx="33068">
                  <c:v>578.4297802989189</c:v>
                </c:pt>
                <c:pt idx="33069">
                  <c:v>583.79938677966152</c:v>
                </c:pt>
                <c:pt idx="33070">
                  <c:v>540.51440492806694</c:v>
                </c:pt>
                <c:pt idx="33071">
                  <c:v>556.91822786259547</c:v>
                </c:pt>
                <c:pt idx="33072">
                  <c:v>622.17592389930383</c:v>
                </c:pt>
                <c:pt idx="33073">
                  <c:v>603.14672426573986</c:v>
                </c:pt>
                <c:pt idx="33074">
                  <c:v>547.01691927093248</c:v>
                </c:pt>
                <c:pt idx="33075">
                  <c:v>587.4627505931461</c:v>
                </c:pt>
                <c:pt idx="33076">
                  <c:v>484.46927334607443</c:v>
                </c:pt>
                <c:pt idx="33077">
                  <c:v>663.43783293241154</c:v>
                </c:pt>
                <c:pt idx="33078">
                  <c:v>808.18309484840699</c:v>
                </c:pt>
                <c:pt idx="33079">
                  <c:v>887.86285182640745</c:v>
                </c:pt>
                <c:pt idx="33080">
                  <c:v>755.35180952476162</c:v>
                </c:pt>
                <c:pt idx="33081">
                  <c:v>534.86196712524247</c:v>
                </c:pt>
                <c:pt idx="33082">
                  <c:v>526.225497439337</c:v>
                </c:pt>
                <c:pt idx="33083">
                  <c:v>641.8279534291454</c:v>
                </c:pt>
                <c:pt idx="33084">
                  <c:v>719.99655032277451</c:v>
                </c:pt>
                <c:pt idx="33085">
                  <c:v>725.18509996172747</c:v>
                </c:pt>
                <c:pt idx="33086">
                  <c:v>725.24038367029345</c:v>
                </c:pt>
                <c:pt idx="33087">
                  <c:v>724.20995205478096</c:v>
                </c:pt>
                <c:pt idx="33088">
                  <c:v>781.55420771773095</c:v>
                </c:pt>
                <c:pt idx="33089">
                  <c:v>874.44901289575751</c:v>
                </c:pt>
                <c:pt idx="33090">
                  <c:v>720.89774678764593</c:v>
                </c:pt>
                <c:pt idx="33091">
                  <c:v>845.80168442234992</c:v>
                </c:pt>
                <c:pt idx="33092">
                  <c:v>877.627757688457</c:v>
                </c:pt>
                <c:pt idx="33093">
                  <c:v>711.7599972647879</c:v>
                </c:pt>
                <c:pt idx="33094">
                  <c:v>891.0450387199129</c:v>
                </c:pt>
                <c:pt idx="33095">
                  <c:v>780.60602962461087</c:v>
                </c:pt>
                <c:pt idx="33096">
                  <c:v>727.12633532255984</c:v>
                </c:pt>
                <c:pt idx="33097">
                  <c:v>752.96588867139894</c:v>
                </c:pt>
                <c:pt idx="33098">
                  <c:v>882.26769732089849</c:v>
                </c:pt>
                <c:pt idx="33099">
                  <c:v>1030.1252957483593</c:v>
                </c:pt>
                <c:pt idx="33100">
                  <c:v>942.91984475917855</c:v>
                </c:pt>
                <c:pt idx="33101">
                  <c:v>795.77120704972947</c:v>
                </c:pt>
                <c:pt idx="33102">
                  <c:v>859.83272839233905</c:v>
                </c:pt>
                <c:pt idx="33103">
                  <c:v>726.027131538395</c:v>
                </c:pt>
                <c:pt idx="33104">
                  <c:v>643.54316375891835</c:v>
                </c:pt>
                <c:pt idx="33105">
                  <c:v>568.28959723732248</c:v>
                </c:pt>
                <c:pt idx="33106">
                  <c:v>580.07880313880787</c:v>
                </c:pt>
                <c:pt idx="33107">
                  <c:v>654.8939289349961</c:v>
                </c:pt>
                <c:pt idx="33108">
                  <c:v>560.9377529469615</c:v>
                </c:pt>
                <c:pt idx="33109">
                  <c:v>530.92296150686195</c:v>
                </c:pt>
                <c:pt idx="33110">
                  <c:v>498.89119027927552</c:v>
                </c:pt>
                <c:pt idx="33111">
                  <c:v>508.15338592130593</c:v>
                </c:pt>
                <c:pt idx="33112">
                  <c:v>515.85366901721943</c:v>
                </c:pt>
                <c:pt idx="33113">
                  <c:v>646.70091285372348</c:v>
                </c:pt>
                <c:pt idx="33114">
                  <c:v>654.08093642488814</c:v>
                </c:pt>
                <c:pt idx="33115">
                  <c:v>656.84659547081742</c:v>
                </c:pt>
                <c:pt idx="33116">
                  <c:v>542.77566610175711</c:v>
                </c:pt>
                <c:pt idx="33117">
                  <c:v>513.05905702189261</c:v>
                </c:pt>
                <c:pt idx="33118">
                  <c:v>551.07131698377862</c:v>
                </c:pt>
                <c:pt idx="33119">
                  <c:v>484.06513607493252</c:v>
                </c:pt>
                <c:pt idx="33120">
                  <c:v>525.08008106183308</c:v>
                </c:pt>
                <c:pt idx="33121">
                  <c:v>561.86880053058201</c:v>
                </c:pt>
                <c:pt idx="33122">
                  <c:v>674.7061695247769</c:v>
                </c:pt>
                <c:pt idx="33123">
                  <c:v>630.09482258537901</c:v>
                </c:pt>
                <c:pt idx="33124">
                  <c:v>563.23974078958759</c:v>
                </c:pt>
                <c:pt idx="33125">
                  <c:v>530.44755594506807</c:v>
                </c:pt>
                <c:pt idx="33126">
                  <c:v>491.34793594450946</c:v>
                </c:pt>
                <c:pt idx="33127">
                  <c:v>457.46058392491494</c:v>
                </c:pt>
                <c:pt idx="33128">
                  <c:v>603.15144477045339</c:v>
                </c:pt>
                <c:pt idx="33129">
                  <c:v>602.36585699776094</c:v>
                </c:pt>
                <c:pt idx="33130">
                  <c:v>653.97490989599601</c:v>
                </c:pt>
                <c:pt idx="33131">
                  <c:v>532.21257357813261</c:v>
                </c:pt>
                <c:pt idx="33132">
                  <c:v>528.64606059820812</c:v>
                </c:pt>
                <c:pt idx="33133">
                  <c:v>546.96674494418392</c:v>
                </c:pt>
                <c:pt idx="33134">
                  <c:v>545.09134034238548</c:v>
                </c:pt>
                <c:pt idx="33135">
                  <c:v>507.7626113098039</c:v>
                </c:pt>
                <c:pt idx="33136">
                  <c:v>552.05723631113347</c:v>
                </c:pt>
                <c:pt idx="33137">
                  <c:v>576.22657989291201</c:v>
                </c:pt>
                <c:pt idx="33138">
                  <c:v>580.88356387483134</c:v>
                </c:pt>
                <c:pt idx="33139">
                  <c:v>684.52898959591357</c:v>
                </c:pt>
                <c:pt idx="33140">
                  <c:v>657.68133805251807</c:v>
                </c:pt>
                <c:pt idx="33141">
                  <c:v>762.25339128312396</c:v>
                </c:pt>
                <c:pt idx="33142">
                  <c:v>587.73360231280367</c:v>
                </c:pt>
                <c:pt idx="33143">
                  <c:v>492.39366352976486</c:v>
                </c:pt>
                <c:pt idx="33144">
                  <c:v>371.01846070635736</c:v>
                </c:pt>
                <c:pt idx="33145">
                  <c:v>381.31848554382157</c:v>
                </c:pt>
                <c:pt idx="33146">
                  <c:v>468.57245935259908</c:v>
                </c:pt>
                <c:pt idx="33147">
                  <c:v>506.47654141026868</c:v>
                </c:pt>
                <c:pt idx="33148">
                  <c:v>462.2077429161659</c:v>
                </c:pt>
                <c:pt idx="33149">
                  <c:v>519.45736056765804</c:v>
                </c:pt>
                <c:pt idx="33150">
                  <c:v>412.10156867323906</c:v>
                </c:pt>
                <c:pt idx="33151">
                  <c:v>370.77868793852474</c:v>
                </c:pt>
                <c:pt idx="33152">
                  <c:v>435.71396869051398</c:v>
                </c:pt>
                <c:pt idx="33153">
                  <c:v>505.6740268534694</c:v>
                </c:pt>
                <c:pt idx="33154">
                  <c:v>514.64737869263433</c:v>
                </c:pt>
                <c:pt idx="33155">
                  <c:v>502.84367758391397</c:v>
                </c:pt>
                <c:pt idx="33156">
                  <c:v>611.40497910475585</c:v>
                </c:pt>
                <c:pt idx="33157">
                  <c:v>570.9281883331189</c:v>
                </c:pt>
                <c:pt idx="33158">
                  <c:v>662.03249132447343</c:v>
                </c:pt>
                <c:pt idx="33159">
                  <c:v>566.27900069333452</c:v>
                </c:pt>
                <c:pt idx="33160">
                  <c:v>529.17521577415903</c:v>
                </c:pt>
                <c:pt idx="33161">
                  <c:v>585.11045754196789</c:v>
                </c:pt>
                <c:pt idx="33162">
                  <c:v>556.67976755339737</c:v>
                </c:pt>
                <c:pt idx="33163">
                  <c:v>480.55225197088805</c:v>
                </c:pt>
                <c:pt idx="33164">
                  <c:v>499.58541089157245</c:v>
                </c:pt>
                <c:pt idx="33165">
                  <c:v>569.68803967182248</c:v>
                </c:pt>
                <c:pt idx="33166">
                  <c:v>575.66756864136244</c:v>
                </c:pt>
                <c:pt idx="33167">
                  <c:v>646.79823323510004</c:v>
                </c:pt>
                <c:pt idx="33168">
                  <c:v>609.00692779789028</c:v>
                </c:pt>
                <c:pt idx="33169">
                  <c:v>502.36742022416121</c:v>
                </c:pt>
                <c:pt idx="33170">
                  <c:v>481.76359052821653</c:v>
                </c:pt>
                <c:pt idx="33171">
                  <c:v>506.69032221795698</c:v>
                </c:pt>
                <c:pt idx="33172">
                  <c:v>570.44606686034149</c:v>
                </c:pt>
                <c:pt idx="33173">
                  <c:v>492.58754343778446</c:v>
                </c:pt>
                <c:pt idx="33174">
                  <c:v>572.05636610982003</c:v>
                </c:pt>
                <c:pt idx="33175">
                  <c:v>601.21027976005348</c:v>
                </c:pt>
                <c:pt idx="33176">
                  <c:v>411.883530144227</c:v>
                </c:pt>
                <c:pt idx="33177">
                  <c:v>427.80114320315153</c:v>
                </c:pt>
                <c:pt idx="33178">
                  <c:v>514.62748236597304</c:v>
                </c:pt>
                <c:pt idx="33179">
                  <c:v>536.12725036258166</c:v>
                </c:pt>
                <c:pt idx="33180">
                  <c:v>494.77088851526861</c:v>
                </c:pt>
                <c:pt idx="33181">
                  <c:v>514.55670459173052</c:v>
                </c:pt>
                <c:pt idx="33182">
                  <c:v>461.9137320654915</c:v>
                </c:pt>
                <c:pt idx="33183">
                  <c:v>392.4850080511593</c:v>
                </c:pt>
                <c:pt idx="33184">
                  <c:v>325.04664616254763</c:v>
                </c:pt>
                <c:pt idx="33185">
                  <c:v>422.49023516963797</c:v>
                </c:pt>
                <c:pt idx="33186">
                  <c:v>436.28004701916552</c:v>
                </c:pt>
                <c:pt idx="33187">
                  <c:v>363.78860593173937</c:v>
                </c:pt>
                <c:pt idx="33188">
                  <c:v>405.87759549208778</c:v>
                </c:pt>
                <c:pt idx="33189">
                  <c:v>466.82543691806302</c:v>
                </c:pt>
                <c:pt idx="33190">
                  <c:v>407.20385898030929</c:v>
                </c:pt>
                <c:pt idx="33191">
                  <c:v>403.77349208189497</c:v>
                </c:pt>
                <c:pt idx="33192">
                  <c:v>390.1715127675796</c:v>
                </c:pt>
                <c:pt idx="33193">
                  <c:v>411.43224786151325</c:v>
                </c:pt>
                <c:pt idx="33194">
                  <c:v>405.45872245303246</c:v>
                </c:pt>
                <c:pt idx="33195">
                  <c:v>442.60492658213764</c:v>
                </c:pt>
                <c:pt idx="33196">
                  <c:v>443.11491565069048</c:v>
                </c:pt>
                <c:pt idx="33197">
                  <c:v>432.13112677769749</c:v>
                </c:pt>
                <c:pt idx="33198">
                  <c:v>382.40698428038593</c:v>
                </c:pt>
                <c:pt idx="33199">
                  <c:v>347.05506928185878</c:v>
                </c:pt>
                <c:pt idx="33200">
                  <c:v>406.0076136425605</c:v>
                </c:pt>
                <c:pt idx="33201">
                  <c:v>454.79336929528097</c:v>
                </c:pt>
                <c:pt idx="33202">
                  <c:v>424.18521644279599</c:v>
                </c:pt>
                <c:pt idx="33203">
                  <c:v>417.57940077301754</c:v>
                </c:pt>
                <c:pt idx="33204">
                  <c:v>366.82178727021608</c:v>
                </c:pt>
                <c:pt idx="33205">
                  <c:v>376.76600632419979</c:v>
                </c:pt>
                <c:pt idx="33206">
                  <c:v>338.53594960752645</c:v>
                </c:pt>
                <c:pt idx="33207">
                  <c:v>341.29998940414288</c:v>
                </c:pt>
                <c:pt idx="33208">
                  <c:v>396.94872143111104</c:v>
                </c:pt>
                <c:pt idx="33209">
                  <c:v>409.5638338454653</c:v>
                </c:pt>
                <c:pt idx="33210">
                  <c:v>331.6094512191749</c:v>
                </c:pt>
                <c:pt idx="33211">
                  <c:v>307.07397977951365</c:v>
                </c:pt>
                <c:pt idx="33212">
                  <c:v>334.63939398852096</c:v>
                </c:pt>
                <c:pt idx="33213">
                  <c:v>354.07080875006807</c:v>
                </c:pt>
                <c:pt idx="33214">
                  <c:v>380.03091377736303</c:v>
                </c:pt>
                <c:pt idx="33215">
                  <c:v>344.27700944589316</c:v>
                </c:pt>
                <c:pt idx="33216">
                  <c:v>348.98108597794385</c:v>
                </c:pt>
                <c:pt idx="33217">
                  <c:v>348.90286951897991</c:v>
                </c:pt>
                <c:pt idx="33218">
                  <c:v>302.50964649457512</c:v>
                </c:pt>
                <c:pt idx="33219">
                  <c:v>313.24623239778919</c:v>
                </c:pt>
                <c:pt idx="33220">
                  <c:v>347.82784819560248</c:v>
                </c:pt>
                <c:pt idx="33221">
                  <c:v>349.9123632146169</c:v>
                </c:pt>
                <c:pt idx="33222">
                  <c:v>370.44567634425164</c:v>
                </c:pt>
                <c:pt idx="33223">
                  <c:v>347.83194074162577</c:v>
                </c:pt>
                <c:pt idx="33224">
                  <c:v>277.3907010517612</c:v>
                </c:pt>
                <c:pt idx="33225">
                  <c:v>272.68071977051284</c:v>
                </c:pt>
                <c:pt idx="33226">
                  <c:v>325.84163059598393</c:v>
                </c:pt>
                <c:pt idx="33227">
                  <c:v>294.17474450661973</c:v>
                </c:pt>
                <c:pt idx="33228">
                  <c:v>288.27037486659663</c:v>
                </c:pt>
                <c:pt idx="33229">
                  <c:v>316.53952624827491</c:v>
                </c:pt>
                <c:pt idx="33230">
                  <c:v>317.58872520137606</c:v>
                </c:pt>
                <c:pt idx="33231">
                  <c:v>370.98708499044403</c:v>
                </c:pt>
                <c:pt idx="33232">
                  <c:v>435.11205936605847</c:v>
                </c:pt>
                <c:pt idx="33233">
                  <c:v>393.48153239132546</c:v>
                </c:pt>
                <c:pt idx="33234">
                  <c:v>312.91567815006357</c:v>
                </c:pt>
                <c:pt idx="33235">
                  <c:v>428.3193880399952</c:v>
                </c:pt>
                <c:pt idx="33236">
                  <c:v>474.82558039057494</c:v>
                </c:pt>
                <c:pt idx="33237">
                  <c:v>414.57142363618152</c:v>
                </c:pt>
                <c:pt idx="33238">
                  <c:v>347.57378365089431</c:v>
                </c:pt>
                <c:pt idx="33239">
                  <c:v>330.21593820234563</c:v>
                </c:pt>
                <c:pt idx="33240">
                  <c:v>284.59784385527894</c:v>
                </c:pt>
                <c:pt idx="33241">
                  <c:v>302.8305359306587</c:v>
                </c:pt>
                <c:pt idx="33242">
                  <c:v>337.47220476255143</c:v>
                </c:pt>
                <c:pt idx="33243">
                  <c:v>267.42949020524827</c:v>
                </c:pt>
                <c:pt idx="33244">
                  <c:v>269.47393597654155</c:v>
                </c:pt>
                <c:pt idx="33245">
                  <c:v>273.25376092465046</c:v>
                </c:pt>
                <c:pt idx="33246">
                  <c:v>307.53646941936751</c:v>
                </c:pt>
                <c:pt idx="33247">
                  <c:v>266.81809542943222</c:v>
                </c:pt>
                <c:pt idx="33248">
                  <c:v>276.37139915409364</c:v>
                </c:pt>
                <c:pt idx="33249">
                  <c:v>347.89631985598146</c:v>
                </c:pt>
                <c:pt idx="33250">
                  <c:v>292.51804720767001</c:v>
                </c:pt>
                <c:pt idx="33251">
                  <c:v>231.01386573936421</c:v>
                </c:pt>
                <c:pt idx="33252">
                  <c:v>255.95537107939498</c:v>
                </c:pt>
                <c:pt idx="33253">
                  <c:v>370.96373369509905</c:v>
                </c:pt>
                <c:pt idx="33254">
                  <c:v>409.71834660592077</c:v>
                </c:pt>
                <c:pt idx="33255">
                  <c:v>385.67055565472469</c:v>
                </c:pt>
                <c:pt idx="33256">
                  <c:v>284.52146205255315</c:v>
                </c:pt>
                <c:pt idx="33257">
                  <c:v>251.45877522761026</c:v>
                </c:pt>
                <c:pt idx="33258">
                  <c:v>286.98115132475448</c:v>
                </c:pt>
                <c:pt idx="33259">
                  <c:v>298.64967467045517</c:v>
                </c:pt>
                <c:pt idx="33260">
                  <c:v>263.10815876135314</c:v>
                </c:pt>
                <c:pt idx="33261">
                  <c:v>217.20267998234425</c:v>
                </c:pt>
                <c:pt idx="33262">
                  <c:v>245.71676101515703</c:v>
                </c:pt>
                <c:pt idx="33263">
                  <c:v>298.64773016350102</c:v>
                </c:pt>
                <c:pt idx="33264">
                  <c:v>263.99354930056359</c:v>
                </c:pt>
                <c:pt idx="33265">
                  <c:v>298.51869275976719</c:v>
                </c:pt>
                <c:pt idx="33266">
                  <c:v>331.10839110908773</c:v>
                </c:pt>
                <c:pt idx="33267">
                  <c:v>423.96254693567533</c:v>
                </c:pt>
                <c:pt idx="33268">
                  <c:v>351.42154263693067</c:v>
                </c:pt>
                <c:pt idx="33269">
                  <c:v>313.73519521243094</c:v>
                </c:pt>
                <c:pt idx="33270">
                  <c:v>272.1896120486312</c:v>
                </c:pt>
                <c:pt idx="33271">
                  <c:v>287.28266815150192</c:v>
                </c:pt>
                <c:pt idx="33272">
                  <c:v>218.73101089103093</c:v>
                </c:pt>
                <c:pt idx="33273">
                  <c:v>209.32008968397213</c:v>
                </c:pt>
                <c:pt idx="33274">
                  <c:v>161.14705411438362</c:v>
                </c:pt>
                <c:pt idx="33275">
                  <c:v>170.33314926792602</c:v>
                </c:pt>
                <c:pt idx="33276">
                  <c:v>182.00305368069479</c:v>
                </c:pt>
                <c:pt idx="33277">
                  <c:v>194.80129092246673</c:v>
                </c:pt>
                <c:pt idx="33278">
                  <c:v>217.58802693305719</c:v>
                </c:pt>
                <c:pt idx="33279">
                  <c:v>293.64925869714767</c:v>
                </c:pt>
                <c:pt idx="33280">
                  <c:v>327.57367131751397</c:v>
                </c:pt>
                <c:pt idx="33281">
                  <c:v>302.84814867106087</c:v>
                </c:pt>
                <c:pt idx="33282">
                  <c:v>268.27489597857607</c:v>
                </c:pt>
                <c:pt idx="33283">
                  <c:v>188.6115205587092</c:v>
                </c:pt>
                <c:pt idx="33284">
                  <c:v>171.47718562498466</c:v>
                </c:pt>
                <c:pt idx="33285">
                  <c:v>205.97204807902503</c:v>
                </c:pt>
                <c:pt idx="33286">
                  <c:v>230.71566504248804</c:v>
                </c:pt>
                <c:pt idx="33287">
                  <c:v>262.75393594218832</c:v>
                </c:pt>
                <c:pt idx="33288">
                  <c:v>264.21749233240928</c:v>
                </c:pt>
                <c:pt idx="33289">
                  <c:v>305.5213700873154</c:v>
                </c:pt>
                <c:pt idx="33290">
                  <c:v>304.70607596003214</c:v>
                </c:pt>
                <c:pt idx="33291">
                  <c:v>249.48985075247938</c:v>
                </c:pt>
                <c:pt idx="33292">
                  <c:v>201.0749930512745</c:v>
                </c:pt>
                <c:pt idx="33293">
                  <c:v>315.22149202893945</c:v>
                </c:pt>
                <c:pt idx="33294">
                  <c:v>342.35724112632266</c:v>
                </c:pt>
                <c:pt idx="33295">
                  <c:v>354.14390999335365</c:v>
                </c:pt>
                <c:pt idx="33296">
                  <c:v>330.95601498599194</c:v>
                </c:pt>
                <c:pt idx="33297">
                  <c:v>279.67133780103308</c:v>
                </c:pt>
                <c:pt idx="33298">
                  <c:v>229.31610505320373</c:v>
                </c:pt>
                <c:pt idx="33299">
                  <c:v>236.14649884750369</c:v>
                </c:pt>
                <c:pt idx="33300">
                  <c:v>181.59686263656414</c:v>
                </c:pt>
                <c:pt idx="33301">
                  <c:v>224.27547594547792</c:v>
                </c:pt>
                <c:pt idx="33302">
                  <c:v>238.70690096922303</c:v>
                </c:pt>
                <c:pt idx="33303">
                  <c:v>258.49936217910783</c:v>
                </c:pt>
                <c:pt idx="33304">
                  <c:v>282.33692942646331</c:v>
                </c:pt>
                <c:pt idx="33305">
                  <c:v>296.47647030803302</c:v>
                </c:pt>
                <c:pt idx="33306">
                  <c:v>274.59731995037748</c:v>
                </c:pt>
                <c:pt idx="33307">
                  <c:v>285.92381552465554</c:v>
                </c:pt>
                <c:pt idx="33308">
                  <c:v>237.749500367965</c:v>
                </c:pt>
                <c:pt idx="33309">
                  <c:v>190.84860570399115</c:v>
                </c:pt>
                <c:pt idx="33310">
                  <c:v>196.23183152883612</c:v>
                </c:pt>
                <c:pt idx="33311">
                  <c:v>162.02217906019274</c:v>
                </c:pt>
                <c:pt idx="33312">
                  <c:v>186.03212675266712</c:v>
                </c:pt>
                <c:pt idx="33313">
                  <c:v>305.92285341784577</c:v>
                </c:pt>
                <c:pt idx="33314">
                  <c:v>271.59685270518611</c:v>
                </c:pt>
                <c:pt idx="33315">
                  <c:v>203.73634883848402</c:v>
                </c:pt>
                <c:pt idx="33316">
                  <c:v>230.50837665241133</c:v>
                </c:pt>
                <c:pt idx="33317">
                  <c:v>226.54352991515458</c:v>
                </c:pt>
                <c:pt idx="33318">
                  <c:v>238.58458674837684</c:v>
                </c:pt>
                <c:pt idx="33319">
                  <c:v>120.93789633223994</c:v>
                </c:pt>
                <c:pt idx="33320">
                  <c:v>122.14860122689979</c:v>
                </c:pt>
                <c:pt idx="33321">
                  <c:v>146.06228437331049</c:v>
                </c:pt>
                <c:pt idx="33322">
                  <c:v>138.72955080862454</c:v>
                </c:pt>
                <c:pt idx="33323">
                  <c:v>189.23460401476831</c:v>
                </c:pt>
                <c:pt idx="33324">
                  <c:v>225.12971593541062</c:v>
                </c:pt>
                <c:pt idx="33325">
                  <c:v>207.60231957121687</c:v>
                </c:pt>
                <c:pt idx="33326">
                  <c:v>193.80735141727067</c:v>
                </c:pt>
                <c:pt idx="33327">
                  <c:v>166.7749363670244</c:v>
                </c:pt>
                <c:pt idx="33328">
                  <c:v>219.53043649080251</c:v>
                </c:pt>
                <c:pt idx="33329">
                  <c:v>326.77419640375183</c:v>
                </c:pt>
                <c:pt idx="33330">
                  <c:v>311.96998765155405</c:v>
                </c:pt>
                <c:pt idx="33331">
                  <c:v>255.43787446059793</c:v>
                </c:pt>
                <c:pt idx="33332">
                  <c:v>208.44322426008745</c:v>
                </c:pt>
                <c:pt idx="33333">
                  <c:v>141.52057800322098</c:v>
                </c:pt>
                <c:pt idx="33334">
                  <c:v>156.32667682283488</c:v>
                </c:pt>
                <c:pt idx="33335">
                  <c:v>178.65846724348572</c:v>
                </c:pt>
                <c:pt idx="33336">
                  <c:v>222.08780157509915</c:v>
                </c:pt>
                <c:pt idx="33337">
                  <c:v>242.90862446757328</c:v>
                </c:pt>
                <c:pt idx="33338">
                  <c:v>198.69655026420324</c:v>
                </c:pt>
                <c:pt idx="33339">
                  <c:v>190.73285053913054</c:v>
                </c:pt>
                <c:pt idx="33340">
                  <c:v>175.69457450301005</c:v>
                </c:pt>
                <c:pt idx="33341">
                  <c:v>193.01990695883836</c:v>
                </c:pt>
                <c:pt idx="33342">
                  <c:v>249.38249750991517</c:v>
                </c:pt>
                <c:pt idx="33343">
                  <c:v>205.50379968954826</c:v>
                </c:pt>
                <c:pt idx="33344">
                  <c:v>257.72120678953667</c:v>
                </c:pt>
                <c:pt idx="33345">
                  <c:v>346.88283185578541</c:v>
                </c:pt>
                <c:pt idx="33346">
                  <c:v>240.50892991897285</c:v>
                </c:pt>
                <c:pt idx="33347">
                  <c:v>198.8159657673641</c:v>
                </c:pt>
                <c:pt idx="33348">
                  <c:v>218.40923171927497</c:v>
                </c:pt>
                <c:pt idx="33349">
                  <c:v>241.91456220227997</c:v>
                </c:pt>
                <c:pt idx="33350">
                  <c:v>200.92039966876305</c:v>
                </c:pt>
                <c:pt idx="33351">
                  <c:v>240.74256502641575</c:v>
                </c:pt>
                <c:pt idx="33352">
                  <c:v>257.09602226431878</c:v>
                </c:pt>
                <c:pt idx="33353">
                  <c:v>258.28563458446888</c:v>
                </c:pt>
                <c:pt idx="33354">
                  <c:v>318.04558725191703</c:v>
                </c:pt>
                <c:pt idx="33355">
                  <c:v>209.3841236227243</c:v>
                </c:pt>
                <c:pt idx="33356">
                  <c:v>249.81491290630544</c:v>
                </c:pt>
                <c:pt idx="33357">
                  <c:v>310.03775120329004</c:v>
                </c:pt>
                <c:pt idx="33358">
                  <c:v>210.08188486204182</c:v>
                </c:pt>
                <c:pt idx="33359">
                  <c:v>169.76099767138061</c:v>
                </c:pt>
                <c:pt idx="33360">
                  <c:v>214.55974504984312</c:v>
                </c:pt>
                <c:pt idx="33361">
                  <c:v>265.63246203049829</c:v>
                </c:pt>
                <c:pt idx="33362">
                  <c:v>270.65800822107173</c:v>
                </c:pt>
                <c:pt idx="33363">
                  <c:v>311.92585740554807</c:v>
                </c:pt>
                <c:pt idx="33364">
                  <c:v>335.18723602371682</c:v>
                </c:pt>
                <c:pt idx="33365">
                  <c:v>243.67524493532341</c:v>
                </c:pt>
                <c:pt idx="33366">
                  <c:v>235.47989548293063</c:v>
                </c:pt>
                <c:pt idx="33367">
                  <c:v>205.28865321821763</c:v>
                </c:pt>
                <c:pt idx="33368">
                  <c:v>239.82827010643055</c:v>
                </c:pt>
                <c:pt idx="33369">
                  <c:v>195.67241929595781</c:v>
                </c:pt>
                <c:pt idx="33370">
                  <c:v>286.89970616481236</c:v>
                </c:pt>
                <c:pt idx="33371">
                  <c:v>261.95167327235004</c:v>
                </c:pt>
                <c:pt idx="33372">
                  <c:v>238.82663824694419</c:v>
                </c:pt>
                <c:pt idx="33373">
                  <c:v>272.00599606477772</c:v>
                </c:pt>
                <c:pt idx="33374">
                  <c:v>302.9864853764534</c:v>
                </c:pt>
                <c:pt idx="33375">
                  <c:v>250.46533996007253</c:v>
                </c:pt>
                <c:pt idx="33376">
                  <c:v>201.32534438428223</c:v>
                </c:pt>
                <c:pt idx="33377">
                  <c:v>226.73958413849124</c:v>
                </c:pt>
                <c:pt idx="33378">
                  <c:v>281.1817783019643</c:v>
                </c:pt>
                <c:pt idx="33379">
                  <c:v>253.48404983602944</c:v>
                </c:pt>
                <c:pt idx="33380">
                  <c:v>225.45791742919573</c:v>
                </c:pt>
                <c:pt idx="33381">
                  <c:v>336.51593091474933</c:v>
                </c:pt>
                <c:pt idx="33382">
                  <c:v>278.0254447507287</c:v>
                </c:pt>
                <c:pt idx="33383">
                  <c:v>250.37216014482902</c:v>
                </c:pt>
                <c:pt idx="33384">
                  <c:v>289.1358498422656</c:v>
                </c:pt>
                <c:pt idx="33385">
                  <c:v>284.68704755710553</c:v>
                </c:pt>
                <c:pt idx="33386">
                  <c:v>263.98835873923395</c:v>
                </c:pt>
                <c:pt idx="33387">
                  <c:v>313.32051775211875</c:v>
                </c:pt>
                <c:pt idx="33388">
                  <c:v>357.61317494765547</c:v>
                </c:pt>
                <c:pt idx="33389">
                  <c:v>341.30427163875373</c:v>
                </c:pt>
                <c:pt idx="33390">
                  <c:v>349.86343143480394</c:v>
                </c:pt>
                <c:pt idx="33391">
                  <c:v>386.97949372604592</c:v>
                </c:pt>
                <c:pt idx="33392">
                  <c:v>388.21977082017958</c:v>
                </c:pt>
                <c:pt idx="33393">
                  <c:v>400.70633913895745</c:v>
                </c:pt>
                <c:pt idx="33394">
                  <c:v>536.2387596862809</c:v>
                </c:pt>
                <c:pt idx="33395">
                  <c:v>481.80027586823661</c:v>
                </c:pt>
                <c:pt idx="33396">
                  <c:v>340.7621985292929</c:v>
                </c:pt>
                <c:pt idx="33397">
                  <c:v>272.89285354899005</c:v>
                </c:pt>
                <c:pt idx="33398">
                  <c:v>292.97693573734051</c:v>
                </c:pt>
                <c:pt idx="33399">
                  <c:v>282.85655943518759</c:v>
                </c:pt>
                <c:pt idx="33400">
                  <c:v>228.36029466361725</c:v>
                </c:pt>
                <c:pt idx="33401">
                  <c:v>230.47810625718685</c:v>
                </c:pt>
                <c:pt idx="33402">
                  <c:v>222.86251591852391</c:v>
                </c:pt>
                <c:pt idx="33403">
                  <c:v>231.73104861725361</c:v>
                </c:pt>
                <c:pt idx="33404">
                  <c:v>244.79365931837282</c:v>
                </c:pt>
                <c:pt idx="33405">
                  <c:v>231.98549132469202</c:v>
                </c:pt>
                <c:pt idx="33406">
                  <c:v>217.5793587241491</c:v>
                </c:pt>
                <c:pt idx="33407">
                  <c:v>207.89043985007834</c:v>
                </c:pt>
                <c:pt idx="33408">
                  <c:v>190.93726626728821</c:v>
                </c:pt>
                <c:pt idx="33409">
                  <c:v>298.148505467951</c:v>
                </c:pt>
                <c:pt idx="33410">
                  <c:v>255.9629907985437</c:v>
                </c:pt>
                <c:pt idx="33411">
                  <c:v>245.11268520831791</c:v>
                </c:pt>
                <c:pt idx="33412">
                  <c:v>338.13346873252499</c:v>
                </c:pt>
                <c:pt idx="33413">
                  <c:v>265.80466831319461</c:v>
                </c:pt>
                <c:pt idx="33414">
                  <c:v>272.11745482478744</c:v>
                </c:pt>
                <c:pt idx="33415">
                  <c:v>255.1104966353968</c:v>
                </c:pt>
                <c:pt idx="33416">
                  <c:v>303.33539816892875</c:v>
                </c:pt>
                <c:pt idx="33417">
                  <c:v>345.99675783825012</c:v>
                </c:pt>
                <c:pt idx="33418">
                  <c:v>369.53329600138943</c:v>
                </c:pt>
                <c:pt idx="33419">
                  <c:v>392.90302219397529</c:v>
                </c:pt>
                <c:pt idx="33420">
                  <c:v>351.20180743577566</c:v>
                </c:pt>
                <c:pt idx="33421">
                  <c:v>326.29447177561053</c:v>
                </c:pt>
                <c:pt idx="33422">
                  <c:v>262.12513629811127</c:v>
                </c:pt>
                <c:pt idx="33423">
                  <c:v>298.36137587352465</c:v>
                </c:pt>
                <c:pt idx="33424">
                  <c:v>266.17961075448233</c:v>
                </c:pt>
                <c:pt idx="33425">
                  <c:v>237.6002189478354</c:v>
                </c:pt>
                <c:pt idx="33426">
                  <c:v>216.42127890616689</c:v>
                </c:pt>
                <c:pt idx="33427">
                  <c:v>251.11569550342568</c:v>
                </c:pt>
                <c:pt idx="33428">
                  <c:v>290.34023775911123</c:v>
                </c:pt>
                <c:pt idx="33429">
                  <c:v>418.80521287986022</c:v>
                </c:pt>
                <c:pt idx="33430">
                  <c:v>381.48004589947664</c:v>
                </c:pt>
                <c:pt idx="33431">
                  <c:v>369.73298722133944</c:v>
                </c:pt>
                <c:pt idx="33432">
                  <c:v>477.01258433752048</c:v>
                </c:pt>
                <c:pt idx="33433">
                  <c:v>682.47437836106803</c:v>
                </c:pt>
                <c:pt idx="33434">
                  <c:v>585.606914477955</c:v>
                </c:pt>
                <c:pt idx="33435">
                  <c:v>447.82316739050532</c:v>
                </c:pt>
                <c:pt idx="33436">
                  <c:v>385.67390169344696</c:v>
                </c:pt>
                <c:pt idx="33437">
                  <c:v>390.76021208884447</c:v>
                </c:pt>
                <c:pt idx="33438">
                  <c:v>350.50755526323798</c:v>
                </c:pt>
                <c:pt idx="33439">
                  <c:v>313.69080364245389</c:v>
                </c:pt>
                <c:pt idx="33440">
                  <c:v>342.81937109317948</c:v>
                </c:pt>
                <c:pt idx="33441">
                  <c:v>395.27309680328449</c:v>
                </c:pt>
                <c:pt idx="33442">
                  <c:v>396.98025058051292</c:v>
                </c:pt>
                <c:pt idx="33443">
                  <c:v>378.18840493213912</c:v>
                </c:pt>
                <c:pt idx="33444">
                  <c:v>373.8794499618304</c:v>
                </c:pt>
                <c:pt idx="33445">
                  <c:v>351.33610858495933</c:v>
                </c:pt>
                <c:pt idx="33446">
                  <c:v>306.24723717203995</c:v>
                </c:pt>
                <c:pt idx="33447">
                  <c:v>311.84647189574656</c:v>
                </c:pt>
                <c:pt idx="33448">
                  <c:v>345.01175238003179</c:v>
                </c:pt>
                <c:pt idx="33449">
                  <c:v>317.33855380886359</c:v>
                </c:pt>
                <c:pt idx="33450">
                  <c:v>414.02738678245095</c:v>
                </c:pt>
                <c:pt idx="33451">
                  <c:v>369.4848314293281</c:v>
                </c:pt>
                <c:pt idx="33452">
                  <c:v>323.85837713554753</c:v>
                </c:pt>
                <c:pt idx="33453">
                  <c:v>345.62246442377796</c:v>
                </c:pt>
                <c:pt idx="33454">
                  <c:v>361.02803350304055</c:v>
                </c:pt>
                <c:pt idx="33455">
                  <c:v>429.48694878007956</c:v>
                </c:pt>
                <c:pt idx="33456">
                  <c:v>451.91413531937394</c:v>
                </c:pt>
                <c:pt idx="33457">
                  <c:v>438.54831864701845</c:v>
                </c:pt>
                <c:pt idx="33458">
                  <c:v>465.73260464185603</c:v>
                </c:pt>
                <c:pt idx="33459">
                  <c:v>493.83863939891199</c:v>
                </c:pt>
                <c:pt idx="33460">
                  <c:v>500.19008851251067</c:v>
                </c:pt>
                <c:pt idx="33461">
                  <c:v>460.98994016210054</c:v>
                </c:pt>
                <c:pt idx="33462">
                  <c:v>608.46318281164554</c:v>
                </c:pt>
                <c:pt idx="33463">
                  <c:v>591.83785223729478</c:v>
                </c:pt>
                <c:pt idx="33464">
                  <c:v>515.45078248389154</c:v>
                </c:pt>
                <c:pt idx="33465">
                  <c:v>568.18903457744386</c:v>
                </c:pt>
                <c:pt idx="33466">
                  <c:v>470.73687202564895</c:v>
                </c:pt>
                <c:pt idx="33467">
                  <c:v>443.46830082026463</c:v>
                </c:pt>
                <c:pt idx="33468">
                  <c:v>435.85265556137654</c:v>
                </c:pt>
                <c:pt idx="33469">
                  <c:v>363.84746840767605</c:v>
                </c:pt>
                <c:pt idx="33470">
                  <c:v>451.57505340380715</c:v>
                </c:pt>
                <c:pt idx="33471">
                  <c:v>386.75263929609207</c:v>
                </c:pt>
                <c:pt idx="33472">
                  <c:v>430.29938637726048</c:v>
                </c:pt>
                <c:pt idx="33473">
                  <c:v>557.79720689279748</c:v>
                </c:pt>
                <c:pt idx="33474">
                  <c:v>453.68562268935841</c:v>
                </c:pt>
                <c:pt idx="33475">
                  <c:v>409.01373456853798</c:v>
                </c:pt>
                <c:pt idx="33476">
                  <c:v>418.82646440662</c:v>
                </c:pt>
                <c:pt idx="33477">
                  <c:v>427.80729988483654</c:v>
                </c:pt>
                <c:pt idx="33478">
                  <c:v>354.0019730619353</c:v>
                </c:pt>
                <c:pt idx="33479">
                  <c:v>324.49391448579178</c:v>
                </c:pt>
                <c:pt idx="33480">
                  <c:v>371.54064503688613</c:v>
                </c:pt>
                <c:pt idx="33481">
                  <c:v>463.1730700718814</c:v>
                </c:pt>
                <c:pt idx="33482">
                  <c:v>364.65201119229266</c:v>
                </c:pt>
                <c:pt idx="33483">
                  <c:v>281.76262559899874</c:v>
                </c:pt>
                <c:pt idx="33484">
                  <c:v>349.03788088734643</c:v>
                </c:pt>
                <c:pt idx="33485">
                  <c:v>394.47986565643896</c:v>
                </c:pt>
                <c:pt idx="33486">
                  <c:v>394.76765792876523</c:v>
                </c:pt>
                <c:pt idx="33487">
                  <c:v>520.39163663222303</c:v>
                </c:pt>
                <c:pt idx="33488">
                  <c:v>464.45687535155349</c:v>
                </c:pt>
                <c:pt idx="33489">
                  <c:v>443.84009419849519</c:v>
                </c:pt>
                <c:pt idx="33490">
                  <c:v>506.78892013604036</c:v>
                </c:pt>
                <c:pt idx="33491">
                  <c:v>401.73621352380309</c:v>
                </c:pt>
                <c:pt idx="33492">
                  <c:v>321.70722898689996</c:v>
                </c:pt>
                <c:pt idx="33493">
                  <c:v>456.44903163959486</c:v>
                </c:pt>
                <c:pt idx="33494">
                  <c:v>536.69468894770398</c:v>
                </c:pt>
                <c:pt idx="33495">
                  <c:v>508.85333868339785</c:v>
                </c:pt>
                <c:pt idx="33496">
                  <c:v>503.20639591081755</c:v>
                </c:pt>
                <c:pt idx="33497">
                  <c:v>421.52993409263672</c:v>
                </c:pt>
                <c:pt idx="33498">
                  <c:v>404.85022599276448</c:v>
                </c:pt>
                <c:pt idx="33499">
                  <c:v>456.47111101920353</c:v>
                </c:pt>
                <c:pt idx="33500">
                  <c:v>530.5746033675606</c:v>
                </c:pt>
                <c:pt idx="33501">
                  <c:v>660.18698641854303</c:v>
                </c:pt>
                <c:pt idx="33502">
                  <c:v>562.60639507636859</c:v>
                </c:pt>
                <c:pt idx="33503">
                  <c:v>549.82001005125471</c:v>
                </c:pt>
                <c:pt idx="33504">
                  <c:v>425.49750457150714</c:v>
                </c:pt>
                <c:pt idx="33505">
                  <c:v>340.892175455786</c:v>
                </c:pt>
                <c:pt idx="33506">
                  <c:v>391.25608423072697</c:v>
                </c:pt>
                <c:pt idx="33507">
                  <c:v>454.09335924478648</c:v>
                </c:pt>
                <c:pt idx="33508">
                  <c:v>471.53451465760202</c:v>
                </c:pt>
                <c:pt idx="33509">
                  <c:v>465.02638636408466</c:v>
                </c:pt>
                <c:pt idx="33510">
                  <c:v>413.73356269472123</c:v>
                </c:pt>
                <c:pt idx="33511">
                  <c:v>423.8192519860865</c:v>
                </c:pt>
                <c:pt idx="33512">
                  <c:v>346.93884982594676</c:v>
                </c:pt>
                <c:pt idx="33513">
                  <c:v>329.94640535271543</c:v>
                </c:pt>
                <c:pt idx="33514">
                  <c:v>318.24986292772161</c:v>
                </c:pt>
                <c:pt idx="33515">
                  <c:v>324.85367200017646</c:v>
                </c:pt>
                <c:pt idx="33516">
                  <c:v>328.25412903776686</c:v>
                </c:pt>
                <c:pt idx="33517">
                  <c:v>339.38714109405498</c:v>
                </c:pt>
                <c:pt idx="33518">
                  <c:v>366.88346031993456</c:v>
                </c:pt>
                <c:pt idx="33519">
                  <c:v>393.56332229394491</c:v>
                </c:pt>
                <c:pt idx="33520">
                  <c:v>376.15476594861457</c:v>
                </c:pt>
                <c:pt idx="33521">
                  <c:v>337.11870360847195</c:v>
                </c:pt>
                <c:pt idx="33522">
                  <c:v>318.48392941183539</c:v>
                </c:pt>
                <c:pt idx="33523">
                  <c:v>354.80951123063721</c:v>
                </c:pt>
                <c:pt idx="33524">
                  <c:v>358.91255392065102</c:v>
                </c:pt>
                <c:pt idx="33525">
                  <c:v>321.40848408076687</c:v>
                </c:pt>
                <c:pt idx="33526">
                  <c:v>293.28392325110246</c:v>
                </c:pt>
                <c:pt idx="33527">
                  <c:v>250.86407320623539</c:v>
                </c:pt>
                <c:pt idx="33528">
                  <c:v>241.44377140107355</c:v>
                </c:pt>
                <c:pt idx="33529">
                  <c:v>260.6654413387198</c:v>
                </c:pt>
                <c:pt idx="33530">
                  <c:v>275.99609305951941</c:v>
                </c:pt>
                <c:pt idx="33531">
                  <c:v>301.82530575182739</c:v>
                </c:pt>
                <c:pt idx="33532">
                  <c:v>279.36259184968776</c:v>
                </c:pt>
                <c:pt idx="33533">
                  <c:v>337.22003303905814</c:v>
                </c:pt>
                <c:pt idx="33534">
                  <c:v>378.57188629435217</c:v>
                </c:pt>
                <c:pt idx="33535">
                  <c:v>384.9467700581755</c:v>
                </c:pt>
                <c:pt idx="33536">
                  <c:v>310.4936601615745</c:v>
                </c:pt>
                <c:pt idx="33537">
                  <c:v>312.67437895561034</c:v>
                </c:pt>
                <c:pt idx="33538">
                  <c:v>326.79317172416825</c:v>
                </c:pt>
                <c:pt idx="33539">
                  <c:v>261.12668426077335</c:v>
                </c:pt>
                <c:pt idx="33540">
                  <c:v>314.21045955920852</c:v>
                </c:pt>
                <c:pt idx="33541">
                  <c:v>318.89653305489594</c:v>
                </c:pt>
                <c:pt idx="33542">
                  <c:v>283.1724383669241</c:v>
                </c:pt>
                <c:pt idx="33543">
                  <c:v>236.8994906149249</c:v>
                </c:pt>
                <c:pt idx="33544">
                  <c:v>253.61665494417525</c:v>
                </c:pt>
                <c:pt idx="33545">
                  <c:v>257.03567683876508</c:v>
                </c:pt>
                <c:pt idx="33546">
                  <c:v>269.11210397407933</c:v>
                </c:pt>
                <c:pt idx="33547">
                  <c:v>323.08017978869304</c:v>
                </c:pt>
                <c:pt idx="33548">
                  <c:v>232.35998270521927</c:v>
                </c:pt>
                <c:pt idx="33549">
                  <c:v>211.89806938672601</c:v>
                </c:pt>
                <c:pt idx="33550">
                  <c:v>283.79793599825808</c:v>
                </c:pt>
                <c:pt idx="33551">
                  <c:v>337.50549522831005</c:v>
                </c:pt>
                <c:pt idx="33552">
                  <c:v>321.45354093836494</c:v>
                </c:pt>
                <c:pt idx="33553">
                  <c:v>330.96732437029198</c:v>
                </c:pt>
                <c:pt idx="33554">
                  <c:v>369.94003005060404</c:v>
                </c:pt>
                <c:pt idx="33555">
                  <c:v>514.07252092611941</c:v>
                </c:pt>
                <c:pt idx="33556">
                  <c:v>607.76331221364751</c:v>
                </c:pt>
                <c:pt idx="33557">
                  <c:v>568.35027330627531</c:v>
                </c:pt>
                <c:pt idx="33558">
                  <c:v>458.95321225590806</c:v>
                </c:pt>
                <c:pt idx="33559">
                  <c:v>388.67757807603596</c:v>
                </c:pt>
                <c:pt idx="33560">
                  <c:v>254.32617761536898</c:v>
                </c:pt>
                <c:pt idx="33561">
                  <c:v>290.21909440295047</c:v>
                </c:pt>
                <c:pt idx="33562">
                  <c:v>330.94122062597154</c:v>
                </c:pt>
                <c:pt idx="33563">
                  <c:v>382.30112462505156</c:v>
                </c:pt>
                <c:pt idx="33564">
                  <c:v>421.40219213779983</c:v>
                </c:pt>
                <c:pt idx="33565">
                  <c:v>504.15684206581017</c:v>
                </c:pt>
                <c:pt idx="33566">
                  <c:v>391.84224828050492</c:v>
                </c:pt>
                <c:pt idx="33567">
                  <c:v>331.08098411150485</c:v>
                </c:pt>
                <c:pt idx="33568">
                  <c:v>326.11819256715165</c:v>
                </c:pt>
                <c:pt idx="33569">
                  <c:v>311.47723280986156</c:v>
                </c:pt>
                <c:pt idx="33570">
                  <c:v>353.46416395264771</c:v>
                </c:pt>
                <c:pt idx="33571">
                  <c:v>367.734117293081</c:v>
                </c:pt>
                <c:pt idx="33572">
                  <c:v>345.64008428076573</c:v>
                </c:pt>
                <c:pt idx="33573">
                  <c:v>313.60234552403966</c:v>
                </c:pt>
                <c:pt idx="33574">
                  <c:v>266.45489658102008</c:v>
                </c:pt>
                <c:pt idx="33575">
                  <c:v>246.04912109081064</c:v>
                </c:pt>
                <c:pt idx="33576">
                  <c:v>384.11754425012583</c:v>
                </c:pt>
                <c:pt idx="33577">
                  <c:v>478.0450618939829</c:v>
                </c:pt>
                <c:pt idx="33578">
                  <c:v>443.30956478686392</c:v>
                </c:pt>
                <c:pt idx="33579">
                  <c:v>399.19448006527506</c:v>
                </c:pt>
                <c:pt idx="33580">
                  <c:v>392.33858565115423</c:v>
                </c:pt>
                <c:pt idx="33581">
                  <c:v>345.21333416325541</c:v>
                </c:pt>
                <c:pt idx="33582">
                  <c:v>356.42690091899152</c:v>
                </c:pt>
                <c:pt idx="33583">
                  <c:v>280.10212695828693</c:v>
                </c:pt>
                <c:pt idx="33584">
                  <c:v>256.94947233572225</c:v>
                </c:pt>
                <c:pt idx="33585">
                  <c:v>283.54592955138912</c:v>
                </c:pt>
                <c:pt idx="33586">
                  <c:v>351.29542816780156</c:v>
                </c:pt>
                <c:pt idx="33587">
                  <c:v>362.73955894597606</c:v>
                </c:pt>
                <c:pt idx="33588">
                  <c:v>335.87959587090154</c:v>
                </c:pt>
                <c:pt idx="33589">
                  <c:v>331.6106442637755</c:v>
                </c:pt>
                <c:pt idx="33590">
                  <c:v>277.29300339494188</c:v>
                </c:pt>
                <c:pt idx="33591">
                  <c:v>333.24650347321193</c:v>
                </c:pt>
                <c:pt idx="33592">
                  <c:v>279.59806259929167</c:v>
                </c:pt>
                <c:pt idx="33593">
                  <c:v>242.89482214620813</c:v>
                </c:pt>
                <c:pt idx="33594">
                  <c:v>290.20727329396203</c:v>
                </c:pt>
                <c:pt idx="33595">
                  <c:v>302.96194832805395</c:v>
                </c:pt>
                <c:pt idx="33596">
                  <c:v>332.74193849086686</c:v>
                </c:pt>
                <c:pt idx="33597">
                  <c:v>421.29699503458448</c:v>
                </c:pt>
                <c:pt idx="33598">
                  <c:v>331.16688322174764</c:v>
                </c:pt>
                <c:pt idx="33599">
                  <c:v>309.88998075056554</c:v>
                </c:pt>
                <c:pt idx="33600">
                  <c:v>360.86149596356438</c:v>
                </c:pt>
                <c:pt idx="33601">
                  <c:v>305.41438937268418</c:v>
                </c:pt>
                <c:pt idx="33602">
                  <c:v>304.78410604835852</c:v>
                </c:pt>
                <c:pt idx="33603">
                  <c:v>336.56644961819291</c:v>
                </c:pt>
                <c:pt idx="33604">
                  <c:v>322.62344264951906</c:v>
                </c:pt>
                <c:pt idx="33605">
                  <c:v>372.072899422749</c:v>
                </c:pt>
                <c:pt idx="33606">
                  <c:v>371.13166536411705</c:v>
                </c:pt>
                <c:pt idx="33607">
                  <c:v>399.03550690964596</c:v>
                </c:pt>
                <c:pt idx="33608">
                  <c:v>582.87867042225139</c:v>
                </c:pt>
                <c:pt idx="33609">
                  <c:v>480.16924615237178</c:v>
                </c:pt>
                <c:pt idx="33610">
                  <c:v>369.11291990953305</c:v>
                </c:pt>
                <c:pt idx="33611">
                  <c:v>300.74755305117128</c:v>
                </c:pt>
                <c:pt idx="33612">
                  <c:v>268.88663779249862</c:v>
                </c:pt>
                <c:pt idx="33613">
                  <c:v>332.48137933086628</c:v>
                </c:pt>
                <c:pt idx="33614">
                  <c:v>386.00898314432857</c:v>
                </c:pt>
                <c:pt idx="33615">
                  <c:v>400.23401187827704</c:v>
                </c:pt>
                <c:pt idx="33616">
                  <c:v>357.43720497303354</c:v>
                </c:pt>
                <c:pt idx="33617">
                  <c:v>375.43587579891226</c:v>
                </c:pt>
                <c:pt idx="33618">
                  <c:v>332.87487116503098</c:v>
                </c:pt>
                <c:pt idx="33619">
                  <c:v>274.56548201166902</c:v>
                </c:pt>
                <c:pt idx="33620">
                  <c:v>244.05087034255249</c:v>
                </c:pt>
                <c:pt idx="33621">
                  <c:v>269.38407717034795</c:v>
                </c:pt>
                <c:pt idx="33622">
                  <c:v>321.58254058201618</c:v>
                </c:pt>
                <c:pt idx="33623">
                  <c:v>337.93427033870194</c:v>
                </c:pt>
                <c:pt idx="33624">
                  <c:v>340.3294649534555</c:v>
                </c:pt>
                <c:pt idx="33625">
                  <c:v>320.81369444304249</c:v>
                </c:pt>
                <c:pt idx="33626">
                  <c:v>336.8945279805381</c:v>
                </c:pt>
                <c:pt idx="33627">
                  <c:v>290.67869444524115</c:v>
                </c:pt>
                <c:pt idx="33628">
                  <c:v>323.19805858021402</c:v>
                </c:pt>
                <c:pt idx="33629">
                  <c:v>335.28307205670347</c:v>
                </c:pt>
                <c:pt idx="33630">
                  <c:v>404.12892559496606</c:v>
                </c:pt>
                <c:pt idx="33631">
                  <c:v>464.33097026224493</c:v>
                </c:pt>
                <c:pt idx="33632">
                  <c:v>375.92664148460892</c:v>
                </c:pt>
                <c:pt idx="33633">
                  <c:v>363.66361152081356</c:v>
                </c:pt>
                <c:pt idx="33634">
                  <c:v>367.6978702758276</c:v>
                </c:pt>
                <c:pt idx="33635">
                  <c:v>359.83963835782498</c:v>
                </c:pt>
                <c:pt idx="33636">
                  <c:v>403.73999941985699</c:v>
                </c:pt>
                <c:pt idx="33637">
                  <c:v>349.76404679235003</c:v>
                </c:pt>
                <c:pt idx="33638">
                  <c:v>436.180515018976</c:v>
                </c:pt>
                <c:pt idx="33639">
                  <c:v>401.18699191626752</c:v>
                </c:pt>
                <c:pt idx="33640">
                  <c:v>384.037354943281</c:v>
                </c:pt>
                <c:pt idx="33641">
                  <c:v>304.51645723054605</c:v>
                </c:pt>
                <c:pt idx="33642">
                  <c:v>340.13241043096002</c:v>
                </c:pt>
                <c:pt idx="33643">
                  <c:v>372.15142375025545</c:v>
                </c:pt>
                <c:pt idx="33644">
                  <c:v>458.26932641763653</c:v>
                </c:pt>
                <c:pt idx="33645">
                  <c:v>364.85224116165693</c:v>
                </c:pt>
                <c:pt idx="33646">
                  <c:v>435.46681258084828</c:v>
                </c:pt>
                <c:pt idx="33647">
                  <c:v>603.09395140152401</c:v>
                </c:pt>
                <c:pt idx="33648">
                  <c:v>518.68551552937595</c:v>
                </c:pt>
                <c:pt idx="33649">
                  <c:v>461.41599954188297</c:v>
                </c:pt>
                <c:pt idx="33650">
                  <c:v>416.45410830786506</c:v>
                </c:pt>
                <c:pt idx="33651">
                  <c:v>398.616853851418</c:v>
                </c:pt>
                <c:pt idx="33652">
                  <c:v>352.2222314023191</c:v>
                </c:pt>
                <c:pt idx="33653">
                  <c:v>352.13537609343001</c:v>
                </c:pt>
                <c:pt idx="33654">
                  <c:v>357.59110643506801</c:v>
                </c:pt>
                <c:pt idx="33655">
                  <c:v>353.08587293887035</c:v>
                </c:pt>
                <c:pt idx="33656">
                  <c:v>331.96437970549397</c:v>
                </c:pt>
                <c:pt idx="33657">
                  <c:v>356.88187546577899</c:v>
                </c:pt>
                <c:pt idx="33658">
                  <c:v>455.79282884388232</c:v>
                </c:pt>
                <c:pt idx="33659">
                  <c:v>489.12192227086399</c:v>
                </c:pt>
                <c:pt idx="33660">
                  <c:v>476.34719488081402</c:v>
                </c:pt>
                <c:pt idx="33661">
                  <c:v>382.26722714019797</c:v>
                </c:pt>
                <c:pt idx="33662">
                  <c:v>335.02313848230153</c:v>
                </c:pt>
                <c:pt idx="33663">
                  <c:v>355.38820551033655</c:v>
                </c:pt>
                <c:pt idx="33664">
                  <c:v>451.52246106565644</c:v>
                </c:pt>
                <c:pt idx="33665">
                  <c:v>477.26368828751458</c:v>
                </c:pt>
                <c:pt idx="33666">
                  <c:v>448.75372860537954</c:v>
                </c:pt>
                <c:pt idx="33667">
                  <c:v>489.36426897496057</c:v>
                </c:pt>
                <c:pt idx="33668">
                  <c:v>495.52823294315965</c:v>
                </c:pt>
                <c:pt idx="33669">
                  <c:v>497.04807931689601</c:v>
                </c:pt>
                <c:pt idx="33670">
                  <c:v>414.30988482873164</c:v>
                </c:pt>
                <c:pt idx="33671">
                  <c:v>373.67602172566319</c:v>
                </c:pt>
                <c:pt idx="33672">
                  <c:v>363.66269001513302</c:v>
                </c:pt>
                <c:pt idx="33673">
                  <c:v>285.78436497965401</c:v>
                </c:pt>
                <c:pt idx="33674">
                  <c:v>366.41779940586355</c:v>
                </c:pt>
                <c:pt idx="33675">
                  <c:v>410.08866221720871</c:v>
                </c:pt>
                <c:pt idx="33676">
                  <c:v>384.22828194401802</c:v>
                </c:pt>
                <c:pt idx="33677">
                  <c:v>330.47354071623226</c:v>
                </c:pt>
                <c:pt idx="33678">
                  <c:v>348.40162550284276</c:v>
                </c:pt>
                <c:pt idx="33679">
                  <c:v>303.49865743858703</c:v>
                </c:pt>
                <c:pt idx="33680">
                  <c:v>327.38884015957933</c:v>
                </c:pt>
                <c:pt idx="33681">
                  <c:v>346.9307289228696</c:v>
                </c:pt>
                <c:pt idx="33682">
                  <c:v>397.52178438578551</c:v>
                </c:pt>
                <c:pt idx="33683">
                  <c:v>450.38877067188798</c:v>
                </c:pt>
                <c:pt idx="33684">
                  <c:v>414.96882047949305</c:v>
                </c:pt>
                <c:pt idx="33685">
                  <c:v>415.44344972333403</c:v>
                </c:pt>
                <c:pt idx="33686">
                  <c:v>419.04433612144101</c:v>
                </c:pt>
                <c:pt idx="33687">
                  <c:v>370.71550980971057</c:v>
                </c:pt>
                <c:pt idx="33688">
                  <c:v>332.22980303909151</c:v>
                </c:pt>
                <c:pt idx="33689">
                  <c:v>450.48235017591804</c:v>
                </c:pt>
                <c:pt idx="33690">
                  <c:v>524.25025655143111</c:v>
                </c:pt>
                <c:pt idx="33691">
                  <c:v>451.39929964842406</c:v>
                </c:pt>
                <c:pt idx="33692">
                  <c:v>480.0920325415085</c:v>
                </c:pt>
                <c:pt idx="33693">
                  <c:v>497.07626092660257</c:v>
                </c:pt>
                <c:pt idx="33694">
                  <c:v>386.69888978236031</c:v>
                </c:pt>
                <c:pt idx="33695">
                  <c:v>406.94674040094708</c:v>
                </c:pt>
                <c:pt idx="33696">
                  <c:v>378.39485612029387</c:v>
                </c:pt>
                <c:pt idx="33697">
                  <c:v>403.41394714655053</c:v>
                </c:pt>
                <c:pt idx="33698">
                  <c:v>383.63007072062544</c:v>
                </c:pt>
                <c:pt idx="33699">
                  <c:v>408.80975285794011</c:v>
                </c:pt>
                <c:pt idx="33700">
                  <c:v>411.0549681714707</c:v>
                </c:pt>
                <c:pt idx="33701">
                  <c:v>362.29616560804283</c:v>
                </c:pt>
                <c:pt idx="33702">
                  <c:v>467.87322857783676</c:v>
                </c:pt>
                <c:pt idx="33703">
                  <c:v>474.40828061504988</c:v>
                </c:pt>
                <c:pt idx="33704">
                  <c:v>457.85036472453169</c:v>
                </c:pt>
                <c:pt idx="33705">
                  <c:v>462.89221654246603</c:v>
                </c:pt>
                <c:pt idx="33706">
                  <c:v>448.85925751376664</c:v>
                </c:pt>
                <c:pt idx="33707">
                  <c:v>387.75770831828686</c:v>
                </c:pt>
                <c:pt idx="33708">
                  <c:v>381.65781679339182</c:v>
                </c:pt>
                <c:pt idx="33709">
                  <c:v>371.85744039695692</c:v>
                </c:pt>
                <c:pt idx="33710">
                  <c:v>428.12898357696247</c:v>
                </c:pt>
                <c:pt idx="33711">
                  <c:v>469.25108418181509</c:v>
                </c:pt>
                <c:pt idx="33712">
                  <c:v>422.2659110373769</c:v>
                </c:pt>
                <c:pt idx="33713">
                  <c:v>364.71332261769942</c:v>
                </c:pt>
                <c:pt idx="33714">
                  <c:v>441.67547739347401</c:v>
                </c:pt>
                <c:pt idx="33715">
                  <c:v>505.29680896725949</c:v>
                </c:pt>
                <c:pt idx="33716">
                  <c:v>548.67058307892739</c:v>
                </c:pt>
                <c:pt idx="33717">
                  <c:v>597.91479342407661</c:v>
                </c:pt>
                <c:pt idx="33718">
                  <c:v>510.89095532282425</c:v>
                </c:pt>
                <c:pt idx="33719">
                  <c:v>519.8431834664251</c:v>
                </c:pt>
                <c:pt idx="33720">
                  <c:v>369.20563861063613</c:v>
                </c:pt>
                <c:pt idx="33721">
                  <c:v>414.98507453314204</c:v>
                </c:pt>
                <c:pt idx="33722">
                  <c:v>322.2181452963564</c:v>
                </c:pt>
                <c:pt idx="33723">
                  <c:v>299.87710196865157</c:v>
                </c:pt>
                <c:pt idx="33724">
                  <c:v>318.44663568653652</c:v>
                </c:pt>
                <c:pt idx="33725">
                  <c:v>313.09421102655995</c:v>
                </c:pt>
                <c:pt idx="33726">
                  <c:v>341.4510051774916</c:v>
                </c:pt>
                <c:pt idx="33727">
                  <c:v>457.44477618585654</c:v>
                </c:pt>
                <c:pt idx="33728">
                  <c:v>371.93297440879797</c:v>
                </c:pt>
                <c:pt idx="33729">
                  <c:v>415.86445010511551</c:v>
                </c:pt>
                <c:pt idx="33730">
                  <c:v>523.50678825566945</c:v>
                </c:pt>
                <c:pt idx="33731">
                  <c:v>518.13449921443748</c:v>
                </c:pt>
                <c:pt idx="33732">
                  <c:v>477.40345498789463</c:v>
                </c:pt>
                <c:pt idx="33733">
                  <c:v>452.38990522045486</c:v>
                </c:pt>
                <c:pt idx="33734">
                  <c:v>537.60750392492889</c:v>
                </c:pt>
                <c:pt idx="33735">
                  <c:v>514.14481412071268</c:v>
                </c:pt>
                <c:pt idx="33736">
                  <c:v>555.36862032428155</c:v>
                </c:pt>
                <c:pt idx="33737">
                  <c:v>511.92047643758997</c:v>
                </c:pt>
                <c:pt idx="33738">
                  <c:v>517.66796002442584</c:v>
                </c:pt>
                <c:pt idx="33739">
                  <c:v>401.25598342392607</c:v>
                </c:pt>
                <c:pt idx="33740">
                  <c:v>384.938051502044</c:v>
                </c:pt>
                <c:pt idx="33741">
                  <c:v>399.54904322549504</c:v>
                </c:pt>
                <c:pt idx="33742">
                  <c:v>345.74999610526646</c:v>
                </c:pt>
                <c:pt idx="33743">
                  <c:v>427.9141223421376</c:v>
                </c:pt>
                <c:pt idx="33744">
                  <c:v>402.40608522085955</c:v>
                </c:pt>
                <c:pt idx="33745">
                  <c:v>390.17578830246697</c:v>
                </c:pt>
                <c:pt idx="33746">
                  <c:v>484.41455370625454</c:v>
                </c:pt>
                <c:pt idx="33747">
                  <c:v>400.485489117626</c:v>
                </c:pt>
                <c:pt idx="33748">
                  <c:v>378.50382527056053</c:v>
                </c:pt>
                <c:pt idx="33749">
                  <c:v>307.91538590403354</c:v>
                </c:pt>
                <c:pt idx="33750">
                  <c:v>345.19044641851451</c:v>
                </c:pt>
                <c:pt idx="33751">
                  <c:v>380.4678858581845</c:v>
                </c:pt>
                <c:pt idx="33752">
                  <c:v>427.86071269725545</c:v>
                </c:pt>
                <c:pt idx="33753">
                  <c:v>385.66814691831701</c:v>
                </c:pt>
                <c:pt idx="33754">
                  <c:v>371.41921436525479</c:v>
                </c:pt>
                <c:pt idx="33755">
                  <c:v>330.50583945844039</c:v>
                </c:pt>
                <c:pt idx="33756">
                  <c:v>297.49690838456524</c:v>
                </c:pt>
                <c:pt idx="33757">
                  <c:v>280.80415767324047</c:v>
                </c:pt>
                <c:pt idx="33758">
                  <c:v>298.4829932170565</c:v>
                </c:pt>
                <c:pt idx="33759">
                  <c:v>389.66997028554147</c:v>
                </c:pt>
                <c:pt idx="33760">
                  <c:v>378.50133302618349</c:v>
                </c:pt>
                <c:pt idx="33761">
                  <c:v>369.97552749343896</c:v>
                </c:pt>
                <c:pt idx="33762">
                  <c:v>454.09242249725105</c:v>
                </c:pt>
                <c:pt idx="33763">
                  <c:v>417.42722140599653</c:v>
                </c:pt>
                <c:pt idx="33764">
                  <c:v>484.55841075854397</c:v>
                </c:pt>
                <c:pt idx="33765">
                  <c:v>507.13191204882799</c:v>
                </c:pt>
                <c:pt idx="33766">
                  <c:v>441.15697513528693</c:v>
                </c:pt>
                <c:pt idx="33767">
                  <c:v>432.04387067403496</c:v>
                </c:pt>
                <c:pt idx="33768">
                  <c:v>503.33658101964949</c:v>
                </c:pt>
                <c:pt idx="33769">
                  <c:v>414.76660256812858</c:v>
                </c:pt>
                <c:pt idx="33770">
                  <c:v>333.95662361402049</c:v>
                </c:pt>
                <c:pt idx="33771">
                  <c:v>378.02254775923598</c:v>
                </c:pt>
                <c:pt idx="33772">
                  <c:v>372.34462336178109</c:v>
                </c:pt>
                <c:pt idx="33773">
                  <c:v>319.97139488954048</c:v>
                </c:pt>
                <c:pt idx="33774">
                  <c:v>370.84394529088456</c:v>
                </c:pt>
                <c:pt idx="33775">
                  <c:v>488.836939760473</c:v>
                </c:pt>
                <c:pt idx="33776">
                  <c:v>547.69840266949291</c:v>
                </c:pt>
                <c:pt idx="33777">
                  <c:v>549.82816060342509</c:v>
                </c:pt>
                <c:pt idx="33778">
                  <c:v>465.98884625657263</c:v>
                </c:pt>
                <c:pt idx="33779">
                  <c:v>460.30191226922352</c:v>
                </c:pt>
                <c:pt idx="33780">
                  <c:v>509.37241008544345</c:v>
                </c:pt>
                <c:pt idx="33781">
                  <c:v>600.19996366159</c:v>
                </c:pt>
                <c:pt idx="33782">
                  <c:v>510.64988389615758</c:v>
                </c:pt>
                <c:pt idx="33783">
                  <c:v>398.78951493593405</c:v>
                </c:pt>
                <c:pt idx="33784">
                  <c:v>372.4171025003215</c:v>
                </c:pt>
                <c:pt idx="33785">
                  <c:v>390.95358251851047</c:v>
                </c:pt>
                <c:pt idx="33786">
                  <c:v>382.21674771655898</c:v>
                </c:pt>
                <c:pt idx="33787">
                  <c:v>423.49571857484295</c:v>
                </c:pt>
                <c:pt idx="33788">
                  <c:v>385.45567408596901</c:v>
                </c:pt>
                <c:pt idx="33789">
                  <c:v>398.36270076469145</c:v>
                </c:pt>
                <c:pt idx="33790">
                  <c:v>361.47062974052545</c:v>
                </c:pt>
                <c:pt idx="33791">
                  <c:v>492.49089516827451</c:v>
                </c:pt>
                <c:pt idx="33792">
                  <c:v>483.74089745355496</c:v>
                </c:pt>
                <c:pt idx="33793">
                  <c:v>390.86902103671355</c:v>
                </c:pt>
                <c:pt idx="33794">
                  <c:v>443.11476879908543</c:v>
                </c:pt>
                <c:pt idx="33795">
                  <c:v>496.12967991046651</c:v>
                </c:pt>
                <c:pt idx="33796">
                  <c:v>449.46788030604046</c:v>
                </c:pt>
                <c:pt idx="33797">
                  <c:v>349.68378800183268</c:v>
                </c:pt>
                <c:pt idx="33798">
                  <c:v>367.35418338526097</c:v>
                </c:pt>
                <c:pt idx="33799">
                  <c:v>383.21935108706845</c:v>
                </c:pt>
                <c:pt idx="33800">
                  <c:v>550.2699873485376</c:v>
                </c:pt>
                <c:pt idx="33801">
                  <c:v>503.18223968165137</c:v>
                </c:pt>
                <c:pt idx="33802">
                  <c:v>379.88856985579542</c:v>
                </c:pt>
                <c:pt idx="33803">
                  <c:v>434.00519890248205</c:v>
                </c:pt>
                <c:pt idx="33804">
                  <c:v>408.69272699266901</c:v>
                </c:pt>
                <c:pt idx="33805">
                  <c:v>382.59142811886704</c:v>
                </c:pt>
                <c:pt idx="33806">
                  <c:v>414.7491330007515</c:v>
                </c:pt>
                <c:pt idx="33807">
                  <c:v>437.13869729538453</c:v>
                </c:pt>
                <c:pt idx="33808">
                  <c:v>362.95503572730462</c:v>
                </c:pt>
                <c:pt idx="33809">
                  <c:v>402.50659089136906</c:v>
                </c:pt>
                <c:pt idx="33810">
                  <c:v>423.51531260171549</c:v>
                </c:pt>
                <c:pt idx="33811">
                  <c:v>404.22062252262953</c:v>
                </c:pt>
                <c:pt idx="33812">
                  <c:v>377.13625922384358</c:v>
                </c:pt>
                <c:pt idx="33813">
                  <c:v>374.85581595822424</c:v>
                </c:pt>
                <c:pt idx="33814">
                  <c:v>485.69915516873345</c:v>
                </c:pt>
                <c:pt idx="33815">
                  <c:v>510.15930150327239</c:v>
                </c:pt>
                <c:pt idx="33816">
                  <c:v>395.32121165440742</c:v>
                </c:pt>
                <c:pt idx="33817">
                  <c:v>398.85277536140342</c:v>
                </c:pt>
                <c:pt idx="33818">
                  <c:v>445.84374533734507</c:v>
                </c:pt>
                <c:pt idx="33819">
                  <c:v>333.7306922924875</c:v>
                </c:pt>
                <c:pt idx="33820">
                  <c:v>281.50270914144755</c:v>
                </c:pt>
                <c:pt idx="33821">
                  <c:v>283.96419453677851</c:v>
                </c:pt>
                <c:pt idx="33822">
                  <c:v>326.37152529922434</c:v>
                </c:pt>
                <c:pt idx="33823">
                  <c:v>401.08365193484735</c:v>
                </c:pt>
                <c:pt idx="33824">
                  <c:v>413.05342155072941</c:v>
                </c:pt>
                <c:pt idx="33825">
                  <c:v>301.5707639370624</c:v>
                </c:pt>
                <c:pt idx="33826">
                  <c:v>312.51742907229493</c:v>
                </c:pt>
                <c:pt idx="33827">
                  <c:v>307.46068054806472</c:v>
                </c:pt>
                <c:pt idx="33828">
                  <c:v>290.30416736663591</c:v>
                </c:pt>
                <c:pt idx="33829">
                  <c:v>326.79028616759109</c:v>
                </c:pt>
                <c:pt idx="33830">
                  <c:v>334.67377114464097</c:v>
                </c:pt>
                <c:pt idx="33831">
                  <c:v>287.24017864336537</c:v>
                </c:pt>
                <c:pt idx="33832">
                  <c:v>288.22600926311588</c:v>
                </c:pt>
                <c:pt idx="33833">
                  <c:v>300.97339635555909</c:v>
                </c:pt>
                <c:pt idx="33834">
                  <c:v>309.68116039948654</c:v>
                </c:pt>
                <c:pt idx="33835">
                  <c:v>385.56381817021912</c:v>
                </c:pt>
                <c:pt idx="33836">
                  <c:v>464.11728266509391</c:v>
                </c:pt>
                <c:pt idx="33837">
                  <c:v>384.06558696671351</c:v>
                </c:pt>
                <c:pt idx="33838">
                  <c:v>327.16876471511466</c:v>
                </c:pt>
                <c:pt idx="33839">
                  <c:v>352.17084300881299</c:v>
                </c:pt>
                <c:pt idx="33840">
                  <c:v>392.15984446020855</c:v>
                </c:pt>
                <c:pt idx="33841">
                  <c:v>354.18278982640692</c:v>
                </c:pt>
                <c:pt idx="33842">
                  <c:v>268.31539268382932</c:v>
                </c:pt>
                <c:pt idx="33843">
                  <c:v>365.32467146353298</c:v>
                </c:pt>
                <c:pt idx="33844">
                  <c:v>389.2776694937815</c:v>
                </c:pt>
                <c:pt idx="33845">
                  <c:v>383.85192931724384</c:v>
                </c:pt>
                <c:pt idx="33846">
                  <c:v>332.93079453883132</c:v>
                </c:pt>
                <c:pt idx="33847">
                  <c:v>325.52399517039447</c:v>
                </c:pt>
                <c:pt idx="33848">
                  <c:v>416.02361645206031</c:v>
                </c:pt>
                <c:pt idx="33849">
                  <c:v>564.24950458207763</c:v>
                </c:pt>
                <c:pt idx="33850">
                  <c:v>532.01737201325932</c:v>
                </c:pt>
                <c:pt idx="33851">
                  <c:v>473.0031581002039</c:v>
                </c:pt>
                <c:pt idx="33852">
                  <c:v>381.81145820882233</c:v>
                </c:pt>
                <c:pt idx="33853">
                  <c:v>382.86555555360599</c:v>
                </c:pt>
                <c:pt idx="33854">
                  <c:v>442.72612217926297</c:v>
                </c:pt>
                <c:pt idx="33855">
                  <c:v>420.1754045731235</c:v>
                </c:pt>
                <c:pt idx="33856">
                  <c:v>328.05228265590893</c:v>
                </c:pt>
                <c:pt idx="33857">
                  <c:v>305.72813538536047</c:v>
                </c:pt>
                <c:pt idx="33858">
                  <c:v>314.04130424494696</c:v>
                </c:pt>
                <c:pt idx="33859">
                  <c:v>357.39107815228613</c:v>
                </c:pt>
                <c:pt idx="33860">
                  <c:v>455.90702991736561</c:v>
                </c:pt>
                <c:pt idx="33861">
                  <c:v>413.29887069386712</c:v>
                </c:pt>
                <c:pt idx="33862">
                  <c:v>313.14520216551324</c:v>
                </c:pt>
                <c:pt idx="33863">
                  <c:v>361.87642764964494</c:v>
                </c:pt>
                <c:pt idx="33864">
                  <c:v>270.00236667068094</c:v>
                </c:pt>
                <c:pt idx="33865">
                  <c:v>276.44627109851814</c:v>
                </c:pt>
                <c:pt idx="33866">
                  <c:v>295.74281953034819</c:v>
                </c:pt>
                <c:pt idx="33867">
                  <c:v>261.369627972986</c:v>
                </c:pt>
                <c:pt idx="33868">
                  <c:v>257.98436097892045</c:v>
                </c:pt>
                <c:pt idx="33869">
                  <c:v>282.86587644819537</c:v>
                </c:pt>
                <c:pt idx="33870">
                  <c:v>289.29087420913555</c:v>
                </c:pt>
                <c:pt idx="33871">
                  <c:v>314.69365959351052</c:v>
                </c:pt>
                <c:pt idx="33872">
                  <c:v>288.21890722257695</c:v>
                </c:pt>
                <c:pt idx="33873">
                  <c:v>346.84156911669368</c:v>
                </c:pt>
                <c:pt idx="33874">
                  <c:v>279.24622147797714</c:v>
                </c:pt>
                <c:pt idx="33875">
                  <c:v>240.46101098886265</c:v>
                </c:pt>
                <c:pt idx="33876">
                  <c:v>177.1521658617084</c:v>
                </c:pt>
                <c:pt idx="33877">
                  <c:v>272.34173851904592</c:v>
                </c:pt>
                <c:pt idx="33878">
                  <c:v>310.09881738476872</c:v>
                </c:pt>
                <c:pt idx="33879">
                  <c:v>403.17290571889572</c:v>
                </c:pt>
                <c:pt idx="33880">
                  <c:v>358.81483544028742</c:v>
                </c:pt>
                <c:pt idx="33881">
                  <c:v>358.42432666193497</c:v>
                </c:pt>
                <c:pt idx="33882">
                  <c:v>330.86300253526002</c:v>
                </c:pt>
                <c:pt idx="33883">
                  <c:v>343.27527055911537</c:v>
                </c:pt>
                <c:pt idx="33884">
                  <c:v>375.95542056616341</c:v>
                </c:pt>
                <c:pt idx="33885">
                  <c:v>382.47642535854357</c:v>
                </c:pt>
                <c:pt idx="33886">
                  <c:v>356.19637313557769</c:v>
                </c:pt>
                <c:pt idx="33887">
                  <c:v>303.13170363721616</c:v>
                </c:pt>
                <c:pt idx="33888">
                  <c:v>258.52007696356276</c:v>
                </c:pt>
                <c:pt idx="33889">
                  <c:v>270.98541760204967</c:v>
                </c:pt>
                <c:pt idx="33890">
                  <c:v>390.77675535705231</c:v>
                </c:pt>
                <c:pt idx="33891">
                  <c:v>389.99209835745029</c:v>
                </c:pt>
                <c:pt idx="33892">
                  <c:v>260.80486898077049</c:v>
                </c:pt>
                <c:pt idx="33893">
                  <c:v>266.17222725375819</c:v>
                </c:pt>
                <c:pt idx="33894">
                  <c:v>219.63964048616586</c:v>
                </c:pt>
                <c:pt idx="33895">
                  <c:v>218.93817668481014</c:v>
                </c:pt>
                <c:pt idx="33896">
                  <c:v>348.62162631130411</c:v>
                </c:pt>
                <c:pt idx="33897">
                  <c:v>299.90598337728937</c:v>
                </c:pt>
                <c:pt idx="33898">
                  <c:v>242.6102191678562</c:v>
                </c:pt>
                <c:pt idx="33899">
                  <c:v>201.8668879880791</c:v>
                </c:pt>
                <c:pt idx="33900">
                  <c:v>171.54776004027855</c:v>
                </c:pt>
                <c:pt idx="33901">
                  <c:v>172.24052778007214</c:v>
                </c:pt>
                <c:pt idx="33902">
                  <c:v>187.31614598158563</c:v>
                </c:pt>
                <c:pt idx="33903">
                  <c:v>206.92752224129222</c:v>
                </c:pt>
                <c:pt idx="33904">
                  <c:v>217.4074055571372</c:v>
                </c:pt>
                <c:pt idx="33905">
                  <c:v>190.12860885670642</c:v>
                </c:pt>
                <c:pt idx="33906">
                  <c:v>175.13745646856617</c:v>
                </c:pt>
                <c:pt idx="33907">
                  <c:v>195.14159281585532</c:v>
                </c:pt>
                <c:pt idx="33908">
                  <c:v>268.72339436678078</c:v>
                </c:pt>
                <c:pt idx="33909">
                  <c:v>255.6125726975616</c:v>
                </c:pt>
                <c:pt idx="33910">
                  <c:v>186.72052292361315</c:v>
                </c:pt>
                <c:pt idx="33911">
                  <c:v>191.56853678500761</c:v>
                </c:pt>
                <c:pt idx="33912">
                  <c:v>188.0080989537725</c:v>
                </c:pt>
                <c:pt idx="33913">
                  <c:v>174.1195237368228</c:v>
                </c:pt>
                <c:pt idx="33914">
                  <c:v>227.40894094956724</c:v>
                </c:pt>
                <c:pt idx="33915">
                  <c:v>210.38778337171442</c:v>
                </c:pt>
                <c:pt idx="33916">
                  <c:v>254.07296118780778</c:v>
                </c:pt>
                <c:pt idx="33917">
                  <c:v>271.02096088337169</c:v>
                </c:pt>
                <c:pt idx="33918">
                  <c:v>230.72272439154844</c:v>
                </c:pt>
                <c:pt idx="33919">
                  <c:v>265.42328363281166</c:v>
                </c:pt>
                <c:pt idx="33920">
                  <c:v>247.62261607763963</c:v>
                </c:pt>
                <c:pt idx="33921">
                  <c:v>252.9784426499055</c:v>
                </c:pt>
                <c:pt idx="33922">
                  <c:v>259.27777258479767</c:v>
                </c:pt>
                <c:pt idx="33923">
                  <c:v>230.9316089726579</c:v>
                </c:pt>
                <c:pt idx="33924">
                  <c:v>244.8269023344248</c:v>
                </c:pt>
                <c:pt idx="33925">
                  <c:v>297.88206625993359</c:v>
                </c:pt>
                <c:pt idx="33926">
                  <c:v>222.78084358574128</c:v>
                </c:pt>
                <c:pt idx="33927">
                  <c:v>247.58489712195092</c:v>
                </c:pt>
                <c:pt idx="33928">
                  <c:v>178.5463380636119</c:v>
                </c:pt>
                <c:pt idx="33929">
                  <c:v>190.13443881012259</c:v>
                </c:pt>
                <c:pt idx="33930">
                  <c:v>171.34735265168777</c:v>
                </c:pt>
                <c:pt idx="33931">
                  <c:v>171.07904027530208</c:v>
                </c:pt>
                <c:pt idx="33932">
                  <c:v>148.27573840017018</c:v>
                </c:pt>
                <c:pt idx="33933">
                  <c:v>184.63264237147104</c:v>
                </c:pt>
                <c:pt idx="33934">
                  <c:v>203.04661761882522</c:v>
                </c:pt>
                <c:pt idx="33935">
                  <c:v>246.51208638236818</c:v>
                </c:pt>
                <c:pt idx="33936">
                  <c:v>274.16524824825564</c:v>
                </c:pt>
                <c:pt idx="33937">
                  <c:v>328.91758125987337</c:v>
                </c:pt>
                <c:pt idx="33938">
                  <c:v>265.98316646057413</c:v>
                </c:pt>
                <c:pt idx="33939">
                  <c:v>290.07036174588859</c:v>
                </c:pt>
                <c:pt idx="33940">
                  <c:v>274.72409455301272</c:v>
                </c:pt>
                <c:pt idx="33941">
                  <c:v>291.59058471756083</c:v>
                </c:pt>
                <c:pt idx="33942">
                  <c:v>327.40007999102943</c:v>
                </c:pt>
                <c:pt idx="33943">
                  <c:v>247.63944072658492</c:v>
                </c:pt>
                <c:pt idx="33944">
                  <c:v>245.46405024455552</c:v>
                </c:pt>
                <c:pt idx="33945">
                  <c:v>267.69598492129415</c:v>
                </c:pt>
                <c:pt idx="33946">
                  <c:v>329.47113836326992</c:v>
                </c:pt>
                <c:pt idx="33947">
                  <c:v>347.31616073791332</c:v>
                </c:pt>
                <c:pt idx="33948">
                  <c:v>312.14600655945037</c:v>
                </c:pt>
                <c:pt idx="33949">
                  <c:v>264.65161008884746</c:v>
                </c:pt>
                <c:pt idx="33950">
                  <c:v>279.12721035487914</c:v>
                </c:pt>
                <c:pt idx="33951">
                  <c:v>272.46882851741941</c:v>
                </c:pt>
                <c:pt idx="33952">
                  <c:v>223.06531374704826</c:v>
                </c:pt>
                <c:pt idx="33953">
                  <c:v>209.09096891448797</c:v>
                </c:pt>
                <c:pt idx="33954">
                  <c:v>238.69614320310762</c:v>
                </c:pt>
                <c:pt idx="33955">
                  <c:v>192.86010476717101</c:v>
                </c:pt>
                <c:pt idx="33956">
                  <c:v>230.23526363798118</c:v>
                </c:pt>
                <c:pt idx="33957">
                  <c:v>263.89377207519897</c:v>
                </c:pt>
                <c:pt idx="33958">
                  <c:v>282.68230349725735</c:v>
                </c:pt>
                <c:pt idx="33959">
                  <c:v>288.84900842702268</c:v>
                </c:pt>
                <c:pt idx="33960">
                  <c:v>197.94030960068039</c:v>
                </c:pt>
                <c:pt idx="33961">
                  <c:v>150.62986837042814</c:v>
                </c:pt>
                <c:pt idx="33962">
                  <c:v>199.10978891513864</c:v>
                </c:pt>
                <c:pt idx="33963">
                  <c:v>156.52871841872724</c:v>
                </c:pt>
                <c:pt idx="33964">
                  <c:v>149.72611141113623</c:v>
                </c:pt>
                <c:pt idx="33965">
                  <c:v>167.90257627489856</c:v>
                </c:pt>
                <c:pt idx="33966">
                  <c:v>247.65453565556882</c:v>
                </c:pt>
                <c:pt idx="33967">
                  <c:v>240.3201785658251</c:v>
                </c:pt>
                <c:pt idx="33968">
                  <c:v>222.30797126824299</c:v>
                </c:pt>
                <c:pt idx="33969">
                  <c:v>249.60987089316853</c:v>
                </c:pt>
                <c:pt idx="33970">
                  <c:v>357.41925834581497</c:v>
                </c:pt>
                <c:pt idx="33971">
                  <c:v>322.51134104557889</c:v>
                </c:pt>
                <c:pt idx="33972">
                  <c:v>303.95574895918378</c:v>
                </c:pt>
                <c:pt idx="33973">
                  <c:v>260.14516219695781</c:v>
                </c:pt>
                <c:pt idx="33974">
                  <c:v>285.1694286404325</c:v>
                </c:pt>
                <c:pt idx="33975">
                  <c:v>305.45435567695392</c:v>
                </c:pt>
                <c:pt idx="33976">
                  <c:v>369.86705444261787</c:v>
                </c:pt>
                <c:pt idx="33977">
                  <c:v>440.88005587670722</c:v>
                </c:pt>
                <c:pt idx="33978">
                  <c:v>368.36917264271278</c:v>
                </c:pt>
                <c:pt idx="33979">
                  <c:v>282.83863931362652</c:v>
                </c:pt>
                <c:pt idx="33980">
                  <c:v>265.41016149011392</c:v>
                </c:pt>
                <c:pt idx="33981">
                  <c:v>219.65854925255911</c:v>
                </c:pt>
                <c:pt idx="33982">
                  <c:v>276.801993087938</c:v>
                </c:pt>
                <c:pt idx="33983">
                  <c:v>324.20875484181374</c:v>
                </c:pt>
                <c:pt idx="33984">
                  <c:v>344.54484211664942</c:v>
                </c:pt>
                <c:pt idx="33985">
                  <c:v>357.67348176957933</c:v>
                </c:pt>
                <c:pt idx="33986">
                  <c:v>374.04645052882302</c:v>
                </c:pt>
                <c:pt idx="33987">
                  <c:v>332.89174506413821</c:v>
                </c:pt>
                <c:pt idx="33988">
                  <c:v>301.95953568025709</c:v>
                </c:pt>
                <c:pt idx="33989">
                  <c:v>281.09645887813133</c:v>
                </c:pt>
                <c:pt idx="33990">
                  <c:v>299.85014580554224</c:v>
                </c:pt>
                <c:pt idx="33991">
                  <c:v>309.26794628146979</c:v>
                </c:pt>
                <c:pt idx="33992">
                  <c:v>303.05949462899827</c:v>
                </c:pt>
                <c:pt idx="33993">
                  <c:v>217.53936938079727</c:v>
                </c:pt>
                <c:pt idx="33994">
                  <c:v>221.7278191185855</c:v>
                </c:pt>
                <c:pt idx="33995">
                  <c:v>305.08992616043662</c:v>
                </c:pt>
                <c:pt idx="33996">
                  <c:v>280.17826881000582</c:v>
                </c:pt>
                <c:pt idx="33997">
                  <c:v>266.79037544266606</c:v>
                </c:pt>
                <c:pt idx="33998">
                  <c:v>230.80947012778284</c:v>
                </c:pt>
                <c:pt idx="33999">
                  <c:v>261.90535205701309</c:v>
                </c:pt>
                <c:pt idx="34000">
                  <c:v>263.0886098481439</c:v>
                </c:pt>
                <c:pt idx="34001">
                  <c:v>232.74398468104118</c:v>
                </c:pt>
                <c:pt idx="34002">
                  <c:v>203.82708989197849</c:v>
                </c:pt>
                <c:pt idx="34003">
                  <c:v>226.01225458625922</c:v>
                </c:pt>
                <c:pt idx="34004">
                  <c:v>227.38145351336675</c:v>
                </c:pt>
                <c:pt idx="34005">
                  <c:v>327.43781440726855</c:v>
                </c:pt>
                <c:pt idx="34006">
                  <c:v>320.98760304249311</c:v>
                </c:pt>
                <c:pt idx="34007">
                  <c:v>252.93008975223015</c:v>
                </c:pt>
                <c:pt idx="34008">
                  <c:v>211.69971023272674</c:v>
                </c:pt>
                <c:pt idx="34009">
                  <c:v>190.00055317046008</c:v>
                </c:pt>
                <c:pt idx="34010">
                  <c:v>263.44786718282069</c:v>
                </c:pt>
                <c:pt idx="34011">
                  <c:v>342.32374361858035</c:v>
                </c:pt>
                <c:pt idx="34012">
                  <c:v>408.42960794926501</c:v>
                </c:pt>
                <c:pt idx="34013">
                  <c:v>315.91173184011365</c:v>
                </c:pt>
                <c:pt idx="34014">
                  <c:v>300.24961933104487</c:v>
                </c:pt>
                <c:pt idx="34015">
                  <c:v>216.4404689559999</c:v>
                </c:pt>
                <c:pt idx="34016">
                  <c:v>179.70923618680229</c:v>
                </c:pt>
                <c:pt idx="34017">
                  <c:v>224.8566887065229</c:v>
                </c:pt>
                <c:pt idx="34018">
                  <c:v>267.95407827830144</c:v>
                </c:pt>
                <c:pt idx="34019">
                  <c:v>303.50299608324065</c:v>
                </c:pt>
                <c:pt idx="34020">
                  <c:v>294.42416635239096</c:v>
                </c:pt>
                <c:pt idx="34021">
                  <c:v>229.23251438259982</c:v>
                </c:pt>
                <c:pt idx="34022">
                  <c:v>259.77375023380034</c:v>
                </c:pt>
                <c:pt idx="34023">
                  <c:v>270.03267944987169</c:v>
                </c:pt>
                <c:pt idx="34024">
                  <c:v>233.25438992591936</c:v>
                </c:pt>
                <c:pt idx="34025">
                  <c:v>238.74294358536872</c:v>
                </c:pt>
                <c:pt idx="34026">
                  <c:v>220.62818693248181</c:v>
                </c:pt>
                <c:pt idx="34027">
                  <c:v>202.18361265093034</c:v>
                </c:pt>
                <c:pt idx="34028">
                  <c:v>208.82885672625025</c:v>
                </c:pt>
                <c:pt idx="34029">
                  <c:v>198.10920108666605</c:v>
                </c:pt>
                <c:pt idx="34030">
                  <c:v>196.60159383797142</c:v>
                </c:pt>
                <c:pt idx="34031">
                  <c:v>210.65811653931755</c:v>
                </c:pt>
                <c:pt idx="34032">
                  <c:v>324.81307737748881</c:v>
                </c:pt>
                <c:pt idx="34033">
                  <c:v>325.13079031918909</c:v>
                </c:pt>
                <c:pt idx="34034">
                  <c:v>274.56149335128276</c:v>
                </c:pt>
                <c:pt idx="34035">
                  <c:v>260.42630660615976</c:v>
                </c:pt>
                <c:pt idx="34036">
                  <c:v>292.70430600491238</c:v>
                </c:pt>
                <c:pt idx="34037">
                  <c:v>263.69560971208978</c:v>
                </c:pt>
                <c:pt idx="34038">
                  <c:v>224.67380614071894</c:v>
                </c:pt>
                <c:pt idx="34039">
                  <c:v>256.61379660329658</c:v>
                </c:pt>
                <c:pt idx="34040">
                  <c:v>293.9895151577536</c:v>
                </c:pt>
                <c:pt idx="34041">
                  <c:v>272.07667422913437</c:v>
                </c:pt>
                <c:pt idx="34042">
                  <c:v>221.85996992121855</c:v>
                </c:pt>
                <c:pt idx="34043">
                  <c:v>148.95018240600913</c:v>
                </c:pt>
                <c:pt idx="34044">
                  <c:v>151.51032686180181</c:v>
                </c:pt>
                <c:pt idx="34045">
                  <c:v>155.03817918746415</c:v>
                </c:pt>
                <c:pt idx="34046">
                  <c:v>232.4151324724572</c:v>
                </c:pt>
                <c:pt idx="34047">
                  <c:v>415.08060774949126</c:v>
                </c:pt>
                <c:pt idx="34048">
                  <c:v>359.91676576539049</c:v>
                </c:pt>
                <c:pt idx="34049">
                  <c:v>387.87851068265763</c:v>
                </c:pt>
                <c:pt idx="34050">
                  <c:v>405.10172365173355</c:v>
                </c:pt>
                <c:pt idx="34051">
                  <c:v>236.25768539063816</c:v>
                </c:pt>
                <c:pt idx="34052">
                  <c:v>175.71023309905445</c:v>
                </c:pt>
                <c:pt idx="34053">
                  <c:v>182.61786224986423</c:v>
                </c:pt>
                <c:pt idx="34054">
                  <c:v>255.50674957359107</c:v>
                </c:pt>
                <c:pt idx="34055">
                  <c:v>251.94922560102577</c:v>
                </c:pt>
                <c:pt idx="34056">
                  <c:v>206.63459559764595</c:v>
                </c:pt>
                <c:pt idx="34057">
                  <c:v>280.09340181802872</c:v>
                </c:pt>
                <c:pt idx="34058">
                  <c:v>283.93653578032468</c:v>
                </c:pt>
                <c:pt idx="34059">
                  <c:v>251.093896284316</c:v>
                </c:pt>
                <c:pt idx="34060">
                  <c:v>222.46609096783709</c:v>
                </c:pt>
                <c:pt idx="34061">
                  <c:v>202.21000470645828</c:v>
                </c:pt>
                <c:pt idx="34062">
                  <c:v>183.81268120291296</c:v>
                </c:pt>
                <c:pt idx="34063">
                  <c:v>298.45919759058012</c:v>
                </c:pt>
                <c:pt idx="34064">
                  <c:v>330.5431379772225</c:v>
                </c:pt>
                <c:pt idx="34065">
                  <c:v>270.53513540247593</c:v>
                </c:pt>
                <c:pt idx="34066">
                  <c:v>195.99451721130808</c:v>
                </c:pt>
                <c:pt idx="34067">
                  <c:v>151.93819312684869</c:v>
                </c:pt>
                <c:pt idx="34068">
                  <c:v>152.61200678217273</c:v>
                </c:pt>
                <c:pt idx="34069">
                  <c:v>199.30022430284757</c:v>
                </c:pt>
                <c:pt idx="34070">
                  <c:v>253.75597576602792</c:v>
                </c:pt>
                <c:pt idx="34071">
                  <c:v>234.7984019104901</c:v>
                </c:pt>
                <c:pt idx="34072">
                  <c:v>213.64560400967525</c:v>
                </c:pt>
                <c:pt idx="34073">
                  <c:v>187.08026218169044</c:v>
                </c:pt>
                <c:pt idx="34074">
                  <c:v>213.30983734607668</c:v>
                </c:pt>
                <c:pt idx="34075">
                  <c:v>252.97669088749853</c:v>
                </c:pt>
                <c:pt idx="34076">
                  <c:v>306.63630283446093</c:v>
                </c:pt>
                <c:pt idx="34077">
                  <c:v>307.40373663177422</c:v>
                </c:pt>
                <c:pt idx="34078">
                  <c:v>313.64457193899102</c:v>
                </c:pt>
                <c:pt idx="34079">
                  <c:v>279.92353793641485</c:v>
                </c:pt>
                <c:pt idx="34080">
                  <c:v>188.45336409433008</c:v>
                </c:pt>
                <c:pt idx="34081">
                  <c:v>194.50596261213121</c:v>
                </c:pt>
                <c:pt idx="34082">
                  <c:v>274.225539386913</c:v>
                </c:pt>
                <c:pt idx="34083">
                  <c:v>398.63874654528183</c:v>
                </c:pt>
                <c:pt idx="34084">
                  <c:v>395.87183789475301</c:v>
                </c:pt>
                <c:pt idx="34085">
                  <c:v>343.30555109697929</c:v>
                </c:pt>
                <c:pt idx="34086">
                  <c:v>326.54993099525905</c:v>
                </c:pt>
                <c:pt idx="34087">
                  <c:v>372.32691378135689</c:v>
                </c:pt>
                <c:pt idx="34088">
                  <c:v>330.27745212976299</c:v>
                </c:pt>
                <c:pt idx="34089">
                  <c:v>300.10383158676666</c:v>
                </c:pt>
                <c:pt idx="34090">
                  <c:v>214.77034769881735</c:v>
                </c:pt>
                <c:pt idx="34091">
                  <c:v>194.99143390040211</c:v>
                </c:pt>
                <c:pt idx="34092">
                  <c:v>209.16384279658513</c:v>
                </c:pt>
                <c:pt idx="34093">
                  <c:v>247.64316080626654</c:v>
                </c:pt>
                <c:pt idx="34094">
                  <c:v>320.40121179532963</c:v>
                </c:pt>
                <c:pt idx="34095">
                  <c:v>321.42537949968244</c:v>
                </c:pt>
                <c:pt idx="34096">
                  <c:v>269.20906702429869</c:v>
                </c:pt>
                <c:pt idx="34097">
                  <c:v>336.88739252529734</c:v>
                </c:pt>
                <c:pt idx="34098">
                  <c:v>270.20416851774939</c:v>
                </c:pt>
                <c:pt idx="34099">
                  <c:v>270.18064445741214</c:v>
                </c:pt>
                <c:pt idx="34100">
                  <c:v>184.53207053077523</c:v>
                </c:pt>
                <c:pt idx="34101">
                  <c:v>261.41581578972375</c:v>
                </c:pt>
                <c:pt idx="34102">
                  <c:v>368.37518119364074</c:v>
                </c:pt>
                <c:pt idx="34103">
                  <c:v>385.80274271021284</c:v>
                </c:pt>
                <c:pt idx="34104">
                  <c:v>470.82613511983391</c:v>
                </c:pt>
                <c:pt idx="34105">
                  <c:v>385.76999020566899</c:v>
                </c:pt>
                <c:pt idx="34106">
                  <c:v>295.63806620706544</c:v>
                </c:pt>
                <c:pt idx="34107">
                  <c:v>257.17399909184087</c:v>
                </c:pt>
                <c:pt idx="34108">
                  <c:v>414.17704888702173</c:v>
                </c:pt>
                <c:pt idx="34109">
                  <c:v>588.20611452303308</c:v>
                </c:pt>
                <c:pt idx="34110">
                  <c:v>497.00324418836436</c:v>
                </c:pt>
                <c:pt idx="34111">
                  <c:v>341.33422014382029</c:v>
                </c:pt>
                <c:pt idx="34112">
                  <c:v>271.30136031169297</c:v>
                </c:pt>
                <c:pt idx="34113">
                  <c:v>208.87201586471087</c:v>
                </c:pt>
                <c:pt idx="34114">
                  <c:v>291.90083514502396</c:v>
                </c:pt>
                <c:pt idx="34115">
                  <c:v>441.89649833782823</c:v>
                </c:pt>
                <c:pt idx="34116">
                  <c:v>420.26597900790648</c:v>
                </c:pt>
                <c:pt idx="34117">
                  <c:v>323.52730229652377</c:v>
                </c:pt>
                <c:pt idx="34118">
                  <c:v>282.04914299692405</c:v>
                </c:pt>
                <c:pt idx="34119">
                  <c:v>270.04476757520411</c:v>
                </c:pt>
                <c:pt idx="34120">
                  <c:v>209.3540847269748</c:v>
                </c:pt>
                <c:pt idx="34121">
                  <c:v>261.34827095829212</c:v>
                </c:pt>
                <c:pt idx="34122">
                  <c:v>332.57038860596839</c:v>
                </c:pt>
                <c:pt idx="34123">
                  <c:v>316.04627597885747</c:v>
                </c:pt>
                <c:pt idx="34124">
                  <c:v>276.08709395252242</c:v>
                </c:pt>
                <c:pt idx="34125">
                  <c:v>319.34213443616261</c:v>
                </c:pt>
                <c:pt idx="34126">
                  <c:v>346.32105687271871</c:v>
                </c:pt>
                <c:pt idx="34127">
                  <c:v>349.10913579417945</c:v>
                </c:pt>
                <c:pt idx="34128">
                  <c:v>362.00833297046375</c:v>
                </c:pt>
                <c:pt idx="34129">
                  <c:v>320.2082951083683</c:v>
                </c:pt>
                <c:pt idx="34130">
                  <c:v>370.54650824137116</c:v>
                </c:pt>
                <c:pt idx="34131">
                  <c:v>422.59203533793197</c:v>
                </c:pt>
                <c:pt idx="34132">
                  <c:v>292.45501166809453</c:v>
                </c:pt>
                <c:pt idx="34133">
                  <c:v>250.57028472955821</c:v>
                </c:pt>
                <c:pt idx="34134">
                  <c:v>240.63594437308197</c:v>
                </c:pt>
                <c:pt idx="34135">
                  <c:v>255.3863751371735</c:v>
                </c:pt>
                <c:pt idx="34136">
                  <c:v>323.4938838656725</c:v>
                </c:pt>
                <c:pt idx="34137">
                  <c:v>348.87695159185898</c:v>
                </c:pt>
                <c:pt idx="34138">
                  <c:v>402.66244101292659</c:v>
                </c:pt>
                <c:pt idx="34139">
                  <c:v>447.32351388195246</c:v>
                </c:pt>
                <c:pt idx="34140">
                  <c:v>397.74395489014807</c:v>
                </c:pt>
                <c:pt idx="34141">
                  <c:v>516.17047870865485</c:v>
                </c:pt>
                <c:pt idx="34142">
                  <c:v>433.00128359955232</c:v>
                </c:pt>
                <c:pt idx="34143">
                  <c:v>452.71798185107411</c:v>
                </c:pt>
                <c:pt idx="34144">
                  <c:v>601.40498805649452</c:v>
                </c:pt>
                <c:pt idx="34145">
                  <c:v>495.09223199487542</c:v>
                </c:pt>
                <c:pt idx="34146">
                  <c:v>475.07870849883045</c:v>
                </c:pt>
                <c:pt idx="34147">
                  <c:v>453.2879841003811</c:v>
                </c:pt>
                <c:pt idx="34148">
                  <c:v>382.76269340862547</c:v>
                </c:pt>
                <c:pt idx="34149">
                  <c:v>368.80280176130049</c:v>
                </c:pt>
                <c:pt idx="34150">
                  <c:v>355.26622113575849</c:v>
                </c:pt>
                <c:pt idx="34151">
                  <c:v>349.58945803431504</c:v>
                </c:pt>
                <c:pt idx="34152">
                  <c:v>390.15787386480281</c:v>
                </c:pt>
                <c:pt idx="34153">
                  <c:v>500.31218646146192</c:v>
                </c:pt>
                <c:pt idx="34154">
                  <c:v>555.65910389694534</c:v>
                </c:pt>
                <c:pt idx="34155">
                  <c:v>503.08055371123646</c:v>
                </c:pt>
                <c:pt idx="34156">
                  <c:v>482.24624829028744</c:v>
                </c:pt>
                <c:pt idx="34157">
                  <c:v>536.77525360233437</c:v>
                </c:pt>
                <c:pt idx="34158">
                  <c:v>505.00974360696409</c:v>
                </c:pt>
                <c:pt idx="34159">
                  <c:v>493.41702572052839</c:v>
                </c:pt>
                <c:pt idx="34160">
                  <c:v>523.90974616863946</c:v>
                </c:pt>
                <c:pt idx="34161">
                  <c:v>451.15415602305393</c:v>
                </c:pt>
                <c:pt idx="34162">
                  <c:v>434.33889669004191</c:v>
                </c:pt>
                <c:pt idx="34163">
                  <c:v>445.95802466917002</c:v>
                </c:pt>
                <c:pt idx="34164">
                  <c:v>400.78433746709146</c:v>
                </c:pt>
                <c:pt idx="34165">
                  <c:v>393.24829667407846</c:v>
                </c:pt>
                <c:pt idx="34166">
                  <c:v>507.65460922029541</c:v>
                </c:pt>
                <c:pt idx="34167">
                  <c:v>485.99535960596847</c:v>
                </c:pt>
                <c:pt idx="34168">
                  <c:v>339.93826234705352</c:v>
                </c:pt>
                <c:pt idx="34169">
                  <c:v>345.30327551604097</c:v>
                </c:pt>
                <c:pt idx="34170">
                  <c:v>417.63920478238799</c:v>
                </c:pt>
                <c:pt idx="34171">
                  <c:v>495.625827411042</c:v>
                </c:pt>
                <c:pt idx="34172">
                  <c:v>434.51527426270252</c:v>
                </c:pt>
                <c:pt idx="34173">
                  <c:v>397.92270002255054</c:v>
                </c:pt>
                <c:pt idx="34174">
                  <c:v>419.71909134322698</c:v>
                </c:pt>
                <c:pt idx="34175">
                  <c:v>451.66183689878454</c:v>
                </c:pt>
                <c:pt idx="34176">
                  <c:v>330.9439207130311</c:v>
                </c:pt>
                <c:pt idx="34177">
                  <c:v>352.03057857456054</c:v>
                </c:pt>
                <c:pt idx="34178">
                  <c:v>327.81377045879003</c:v>
                </c:pt>
                <c:pt idx="34179">
                  <c:v>294.98295950390354</c:v>
                </c:pt>
                <c:pt idx="34180">
                  <c:v>307.18246250210859</c:v>
                </c:pt>
                <c:pt idx="34181">
                  <c:v>317.11974436995547</c:v>
                </c:pt>
                <c:pt idx="34182">
                  <c:v>346.24668381857953</c:v>
                </c:pt>
                <c:pt idx="34183">
                  <c:v>373.42909608090338</c:v>
                </c:pt>
                <c:pt idx="34184">
                  <c:v>453.19817120989092</c:v>
                </c:pt>
                <c:pt idx="34185">
                  <c:v>389.29569117609452</c:v>
                </c:pt>
                <c:pt idx="34186">
                  <c:v>384.47937161352849</c:v>
                </c:pt>
                <c:pt idx="34187">
                  <c:v>416.21951950831198</c:v>
                </c:pt>
                <c:pt idx="34188">
                  <c:v>482.63814149650398</c:v>
                </c:pt>
                <c:pt idx="34189">
                  <c:v>535.85128235428647</c:v>
                </c:pt>
                <c:pt idx="34190">
                  <c:v>679.06061068833503</c:v>
                </c:pt>
                <c:pt idx="34191">
                  <c:v>693.52808093563044</c:v>
                </c:pt>
                <c:pt idx="34192">
                  <c:v>656.79351399894995</c:v>
                </c:pt>
                <c:pt idx="34193">
                  <c:v>746.31103057172641</c:v>
                </c:pt>
                <c:pt idx="34194">
                  <c:v>694.29756306929551</c:v>
                </c:pt>
                <c:pt idx="34195">
                  <c:v>527.97139696011948</c:v>
                </c:pt>
                <c:pt idx="34196">
                  <c:v>353.58436091449255</c:v>
                </c:pt>
                <c:pt idx="34197">
                  <c:v>360.87617302199044</c:v>
                </c:pt>
                <c:pt idx="34198">
                  <c:v>427.8734174393685</c:v>
                </c:pt>
                <c:pt idx="34199">
                  <c:v>415.83169889936653</c:v>
                </c:pt>
                <c:pt idx="34200">
                  <c:v>419.47927866717527</c:v>
                </c:pt>
                <c:pt idx="34201">
                  <c:v>459.30907222407296</c:v>
                </c:pt>
                <c:pt idx="34202">
                  <c:v>522.17236797570399</c:v>
                </c:pt>
                <c:pt idx="34203">
                  <c:v>535.83075856613959</c:v>
                </c:pt>
                <c:pt idx="34204">
                  <c:v>555.273484229921</c:v>
                </c:pt>
                <c:pt idx="34205">
                  <c:v>507.86280221299091</c:v>
                </c:pt>
                <c:pt idx="34206">
                  <c:v>492.1526152131446</c:v>
                </c:pt>
                <c:pt idx="34207">
                  <c:v>332.03875956468761</c:v>
                </c:pt>
                <c:pt idx="34208">
                  <c:v>345.62243425382815</c:v>
                </c:pt>
                <c:pt idx="34209">
                  <c:v>377.10342534117257</c:v>
                </c:pt>
                <c:pt idx="34210">
                  <c:v>286.83954938166886</c:v>
                </c:pt>
                <c:pt idx="34211">
                  <c:v>333.62234413963995</c:v>
                </c:pt>
                <c:pt idx="34212">
                  <c:v>318.15565946136178</c:v>
                </c:pt>
                <c:pt idx="34213">
                  <c:v>283.07001109777451</c:v>
                </c:pt>
                <c:pt idx="34214">
                  <c:v>282.14714335478203</c:v>
                </c:pt>
                <c:pt idx="34215">
                  <c:v>277.4918269488914</c:v>
                </c:pt>
                <c:pt idx="34216">
                  <c:v>390.27429989049</c:v>
                </c:pt>
                <c:pt idx="34217">
                  <c:v>425.40506392694249</c:v>
                </c:pt>
                <c:pt idx="34218">
                  <c:v>339.94459285552898</c:v>
                </c:pt>
                <c:pt idx="34219">
                  <c:v>308.01381155253387</c:v>
                </c:pt>
                <c:pt idx="34220">
                  <c:v>289.70595591785229</c:v>
                </c:pt>
                <c:pt idx="34221">
                  <c:v>315.84927911788645</c:v>
                </c:pt>
                <c:pt idx="34222">
                  <c:v>397.1472450864693</c:v>
                </c:pt>
                <c:pt idx="34223">
                  <c:v>413.01624856770997</c:v>
                </c:pt>
                <c:pt idx="34224">
                  <c:v>341.248230577735</c:v>
                </c:pt>
                <c:pt idx="34225">
                  <c:v>315.6497042269994</c:v>
                </c:pt>
                <c:pt idx="34226">
                  <c:v>324.47670791430801</c:v>
                </c:pt>
                <c:pt idx="34227">
                  <c:v>343.9472185594351</c:v>
                </c:pt>
                <c:pt idx="34228">
                  <c:v>345.82197057857951</c:v>
                </c:pt>
                <c:pt idx="34229">
                  <c:v>268.0652792438446</c:v>
                </c:pt>
                <c:pt idx="34230">
                  <c:v>291.97656425485854</c:v>
                </c:pt>
                <c:pt idx="34231">
                  <c:v>322.65807594916555</c:v>
                </c:pt>
                <c:pt idx="34232">
                  <c:v>406.05848020042544</c:v>
                </c:pt>
                <c:pt idx="34233">
                  <c:v>396.29440693984191</c:v>
                </c:pt>
                <c:pt idx="34234">
                  <c:v>348.74223552854687</c:v>
                </c:pt>
                <c:pt idx="34235">
                  <c:v>234.37015458742749</c:v>
                </c:pt>
                <c:pt idx="34236">
                  <c:v>186.13613686562661</c:v>
                </c:pt>
                <c:pt idx="34237">
                  <c:v>221.30791413889725</c:v>
                </c:pt>
                <c:pt idx="34238">
                  <c:v>215.95204461137487</c:v>
                </c:pt>
                <c:pt idx="34239">
                  <c:v>262.32686819956484</c:v>
                </c:pt>
                <c:pt idx="34240">
                  <c:v>399.28403062980271</c:v>
                </c:pt>
                <c:pt idx="34241">
                  <c:v>337.25673136344119</c:v>
                </c:pt>
                <c:pt idx="34242">
                  <c:v>257.5835761815564</c:v>
                </c:pt>
                <c:pt idx="34243">
                  <c:v>250.85131262536771</c:v>
                </c:pt>
                <c:pt idx="34244">
                  <c:v>292.81132709461849</c:v>
                </c:pt>
                <c:pt idx="34245">
                  <c:v>359.43813445145599</c:v>
                </c:pt>
                <c:pt idx="34246">
                  <c:v>321.08952758924579</c:v>
                </c:pt>
                <c:pt idx="34247">
                  <c:v>337.0020216021627</c:v>
                </c:pt>
                <c:pt idx="34248">
                  <c:v>266.84253241269835</c:v>
                </c:pt>
                <c:pt idx="34249">
                  <c:v>365.94753884496492</c:v>
                </c:pt>
                <c:pt idx="34250">
                  <c:v>406.00608426977249</c:v>
                </c:pt>
                <c:pt idx="34251">
                  <c:v>335.98146004428202</c:v>
                </c:pt>
                <c:pt idx="34252">
                  <c:v>396.92836374438554</c:v>
                </c:pt>
                <c:pt idx="34253">
                  <c:v>396.93183269629202</c:v>
                </c:pt>
                <c:pt idx="34254">
                  <c:v>328.28726557728703</c:v>
                </c:pt>
                <c:pt idx="34255">
                  <c:v>373.71393571239901</c:v>
                </c:pt>
                <c:pt idx="34256">
                  <c:v>369.38859154918799</c:v>
                </c:pt>
                <c:pt idx="34257">
                  <c:v>299.34465256557451</c:v>
                </c:pt>
                <c:pt idx="34258">
                  <c:v>305.8626165089542</c:v>
                </c:pt>
                <c:pt idx="34259">
                  <c:v>338.45085633401129</c:v>
                </c:pt>
                <c:pt idx="34260">
                  <c:v>333.93375081745546</c:v>
                </c:pt>
                <c:pt idx="34261">
                  <c:v>426.37254098913547</c:v>
                </c:pt>
                <c:pt idx="34262">
                  <c:v>340.07995570512639</c:v>
                </c:pt>
                <c:pt idx="34263">
                  <c:v>254.89290527700831</c:v>
                </c:pt>
                <c:pt idx="34264">
                  <c:v>306.03890264966606</c:v>
                </c:pt>
                <c:pt idx="34265">
                  <c:v>366.76127508492095</c:v>
                </c:pt>
                <c:pt idx="34266">
                  <c:v>366.29135720602858</c:v>
                </c:pt>
                <c:pt idx="34267">
                  <c:v>347.04746882814629</c:v>
                </c:pt>
                <c:pt idx="34268">
                  <c:v>328.38018267023756</c:v>
                </c:pt>
                <c:pt idx="34269">
                  <c:v>327.33034652496428</c:v>
                </c:pt>
                <c:pt idx="34270">
                  <c:v>341.68282352080701</c:v>
                </c:pt>
                <c:pt idx="34271">
                  <c:v>352.90154777486646</c:v>
                </c:pt>
                <c:pt idx="34272">
                  <c:v>340.14117361694156</c:v>
                </c:pt>
                <c:pt idx="34273">
                  <c:v>420.92572843009111</c:v>
                </c:pt>
                <c:pt idx="34274">
                  <c:v>459.63218502747748</c:v>
                </c:pt>
                <c:pt idx="34275">
                  <c:v>289.19434295914982</c:v>
                </c:pt>
                <c:pt idx="34276">
                  <c:v>273.72360543954909</c:v>
                </c:pt>
                <c:pt idx="34277">
                  <c:v>319.45296852017952</c:v>
                </c:pt>
                <c:pt idx="34278">
                  <c:v>304.58710889103406</c:v>
                </c:pt>
                <c:pt idx="34279">
                  <c:v>319.85979585223157</c:v>
                </c:pt>
                <c:pt idx="34280">
                  <c:v>298.26333806890347</c:v>
                </c:pt>
                <c:pt idx="34281">
                  <c:v>259.63408250595489</c:v>
                </c:pt>
                <c:pt idx="34282">
                  <c:v>229.22046085069806</c:v>
                </c:pt>
                <c:pt idx="34283">
                  <c:v>284.73926523659446</c:v>
                </c:pt>
                <c:pt idx="34284">
                  <c:v>393.59066762694101</c:v>
                </c:pt>
                <c:pt idx="34285">
                  <c:v>410.86724351959549</c:v>
                </c:pt>
                <c:pt idx="34286">
                  <c:v>337.62766999353505</c:v>
                </c:pt>
                <c:pt idx="34287">
                  <c:v>313.47084906568705</c:v>
                </c:pt>
                <c:pt idx="34288">
                  <c:v>219.71879248090622</c:v>
                </c:pt>
                <c:pt idx="34289">
                  <c:v>314.40584582726785</c:v>
                </c:pt>
                <c:pt idx="34290">
                  <c:v>372.8044141656074</c:v>
                </c:pt>
                <c:pt idx="34291">
                  <c:v>356.41867803160085</c:v>
                </c:pt>
                <c:pt idx="34292">
                  <c:v>297.08916600330497</c:v>
                </c:pt>
                <c:pt idx="34293">
                  <c:v>291.45362908102402</c:v>
                </c:pt>
                <c:pt idx="34294">
                  <c:v>292.00554606827802</c:v>
                </c:pt>
                <c:pt idx="34295">
                  <c:v>333.7506809169621</c:v>
                </c:pt>
                <c:pt idx="34296">
                  <c:v>357.90767025237085</c:v>
                </c:pt>
                <c:pt idx="34297">
                  <c:v>359.4502816647618</c:v>
                </c:pt>
                <c:pt idx="34298">
                  <c:v>291.55614784728539</c:v>
                </c:pt>
                <c:pt idx="34299">
                  <c:v>237.51011939752257</c:v>
                </c:pt>
                <c:pt idx="34300">
                  <c:v>246.23672154186744</c:v>
                </c:pt>
                <c:pt idx="34301">
                  <c:v>366.2450120402176</c:v>
                </c:pt>
                <c:pt idx="34302">
                  <c:v>346.71600827910459</c:v>
                </c:pt>
                <c:pt idx="34303">
                  <c:v>257.1633633400221</c:v>
                </c:pt>
                <c:pt idx="34304">
                  <c:v>250.47029793959837</c:v>
                </c:pt>
                <c:pt idx="34305">
                  <c:v>239.85990214350196</c:v>
                </c:pt>
                <c:pt idx="34306">
                  <c:v>236.93880398038013</c:v>
                </c:pt>
                <c:pt idx="34307">
                  <c:v>333.25570350150929</c:v>
                </c:pt>
                <c:pt idx="34308">
                  <c:v>377.63244878597817</c:v>
                </c:pt>
                <c:pt idx="34309">
                  <c:v>294.46796493381459</c:v>
                </c:pt>
                <c:pt idx="34310">
                  <c:v>222.89354349168502</c:v>
                </c:pt>
                <c:pt idx="34311">
                  <c:v>246.97044026609609</c:v>
                </c:pt>
                <c:pt idx="34312">
                  <c:v>298.11415626668747</c:v>
                </c:pt>
                <c:pt idx="34313">
                  <c:v>332.44648551999848</c:v>
                </c:pt>
                <c:pt idx="34314">
                  <c:v>316.81863517695137</c:v>
                </c:pt>
                <c:pt idx="34315">
                  <c:v>258.68862715112994</c:v>
                </c:pt>
                <c:pt idx="34316">
                  <c:v>318.37372846203994</c:v>
                </c:pt>
                <c:pt idx="34317">
                  <c:v>321.25088579280839</c:v>
                </c:pt>
                <c:pt idx="34318">
                  <c:v>361.14365917326808</c:v>
                </c:pt>
                <c:pt idx="34319">
                  <c:v>451.54775252882399</c:v>
                </c:pt>
                <c:pt idx="34320">
                  <c:v>455.35997755806801</c:v>
                </c:pt>
                <c:pt idx="34321">
                  <c:v>396.2692218465325</c:v>
                </c:pt>
                <c:pt idx="34322">
                  <c:v>413.74440738315809</c:v>
                </c:pt>
                <c:pt idx="34323">
                  <c:v>428.81585766532424</c:v>
                </c:pt>
                <c:pt idx="34324">
                  <c:v>445.746987404577</c:v>
                </c:pt>
                <c:pt idx="34325">
                  <c:v>351.73708008993356</c:v>
                </c:pt>
                <c:pt idx="34326">
                  <c:v>315.85268395670175</c:v>
                </c:pt>
                <c:pt idx="34327">
                  <c:v>292.70274054351285</c:v>
                </c:pt>
                <c:pt idx="34328">
                  <c:v>303.69691596732252</c:v>
                </c:pt>
                <c:pt idx="34329">
                  <c:v>259.74438569000102</c:v>
                </c:pt>
                <c:pt idx="34330">
                  <c:v>309.41750430402715</c:v>
                </c:pt>
                <c:pt idx="34331">
                  <c:v>304.68962270358099</c:v>
                </c:pt>
                <c:pt idx="34332">
                  <c:v>200.41779993702468</c:v>
                </c:pt>
                <c:pt idx="34333">
                  <c:v>262.75960946505995</c:v>
                </c:pt>
                <c:pt idx="34334">
                  <c:v>270.33079575327622</c:v>
                </c:pt>
                <c:pt idx="34335">
                  <c:v>314.9362616814895</c:v>
                </c:pt>
                <c:pt idx="34336">
                  <c:v>379.30188719727852</c:v>
                </c:pt>
                <c:pt idx="34337">
                  <c:v>341.40983318033693</c:v>
                </c:pt>
                <c:pt idx="34338">
                  <c:v>356.60574751841807</c:v>
                </c:pt>
                <c:pt idx="34339">
                  <c:v>361.19767465940151</c:v>
                </c:pt>
                <c:pt idx="34340">
                  <c:v>309.8276516712607</c:v>
                </c:pt>
                <c:pt idx="34341">
                  <c:v>282.0503585610868</c:v>
                </c:pt>
                <c:pt idx="34342">
                  <c:v>334.02306427002543</c:v>
                </c:pt>
                <c:pt idx="34343">
                  <c:v>363.19169360418198</c:v>
                </c:pt>
                <c:pt idx="34344">
                  <c:v>407.73805322558792</c:v>
                </c:pt>
                <c:pt idx="34345">
                  <c:v>419.91826424142511</c:v>
                </c:pt>
                <c:pt idx="34346">
                  <c:v>418.54727395789251</c:v>
                </c:pt>
                <c:pt idx="34347">
                  <c:v>382.7193509724483</c:v>
                </c:pt>
                <c:pt idx="34348">
                  <c:v>429.70853413506404</c:v>
                </c:pt>
                <c:pt idx="34349">
                  <c:v>404.24789324998449</c:v>
                </c:pt>
                <c:pt idx="34350">
                  <c:v>355.19016007391281</c:v>
                </c:pt>
                <c:pt idx="34351">
                  <c:v>336.79992328335737</c:v>
                </c:pt>
                <c:pt idx="34352">
                  <c:v>353.40847250500411</c:v>
                </c:pt>
                <c:pt idx="34353">
                  <c:v>309.57500626568304</c:v>
                </c:pt>
                <c:pt idx="34354">
                  <c:v>356.55097575859003</c:v>
                </c:pt>
                <c:pt idx="34355">
                  <c:v>399.88242872192615</c:v>
                </c:pt>
                <c:pt idx="34356">
                  <c:v>410.73651081303854</c:v>
                </c:pt>
                <c:pt idx="34357">
                  <c:v>346.03673458509104</c:v>
                </c:pt>
                <c:pt idx="34358">
                  <c:v>402.55515502912317</c:v>
                </c:pt>
                <c:pt idx="34359">
                  <c:v>371.3921714230965</c:v>
                </c:pt>
                <c:pt idx="34360">
                  <c:v>370.56792982395848</c:v>
                </c:pt>
                <c:pt idx="34361">
                  <c:v>339.34842162140103</c:v>
                </c:pt>
                <c:pt idx="34362">
                  <c:v>312.22426633831856</c:v>
                </c:pt>
                <c:pt idx="34363">
                  <c:v>299.31425446769555</c:v>
                </c:pt>
                <c:pt idx="34364">
                  <c:v>277.54708389160004</c:v>
                </c:pt>
                <c:pt idx="34365">
                  <c:v>308.98862007488754</c:v>
                </c:pt>
                <c:pt idx="34366">
                  <c:v>359.96992877694657</c:v>
                </c:pt>
                <c:pt idx="34367">
                  <c:v>418.62766946585452</c:v>
                </c:pt>
                <c:pt idx="34368">
                  <c:v>400.98160649629506</c:v>
                </c:pt>
                <c:pt idx="34369">
                  <c:v>366.99674100041602</c:v>
                </c:pt>
                <c:pt idx="34370">
                  <c:v>250.56072518223837</c:v>
                </c:pt>
                <c:pt idx="34371">
                  <c:v>292.49805241192007</c:v>
                </c:pt>
                <c:pt idx="34372">
                  <c:v>359.42311578977694</c:v>
                </c:pt>
                <c:pt idx="34373">
                  <c:v>334.24437925947251</c:v>
                </c:pt>
                <c:pt idx="34374">
                  <c:v>357.24221973674099</c:v>
                </c:pt>
                <c:pt idx="34375">
                  <c:v>381.20818693991805</c:v>
                </c:pt>
                <c:pt idx="34376">
                  <c:v>405.89731498420838</c:v>
                </c:pt>
                <c:pt idx="34377">
                  <c:v>450.18258619524585</c:v>
                </c:pt>
                <c:pt idx="34378">
                  <c:v>502.81116197396597</c:v>
                </c:pt>
                <c:pt idx="34379">
                  <c:v>463.51925655594522</c:v>
                </c:pt>
                <c:pt idx="34380">
                  <c:v>465.10529648060754</c:v>
                </c:pt>
                <c:pt idx="34381">
                  <c:v>384.71846616516052</c:v>
                </c:pt>
                <c:pt idx="34382">
                  <c:v>399.57899731359294</c:v>
                </c:pt>
                <c:pt idx="34383">
                  <c:v>320.93236373526031</c:v>
                </c:pt>
                <c:pt idx="34384">
                  <c:v>292.47893398899316</c:v>
                </c:pt>
                <c:pt idx="34385">
                  <c:v>310.60380973180867</c:v>
                </c:pt>
                <c:pt idx="34386">
                  <c:v>385.04129504424458</c:v>
                </c:pt>
                <c:pt idx="34387">
                  <c:v>390.59597849187946</c:v>
                </c:pt>
                <c:pt idx="34388">
                  <c:v>338.28486009601448</c:v>
                </c:pt>
                <c:pt idx="34389">
                  <c:v>402.4009627430936</c:v>
                </c:pt>
                <c:pt idx="34390">
                  <c:v>448.86768771629141</c:v>
                </c:pt>
                <c:pt idx="34391">
                  <c:v>376.5142576195791</c:v>
                </c:pt>
                <c:pt idx="34392">
                  <c:v>409.26266707082652</c:v>
                </c:pt>
                <c:pt idx="34393">
                  <c:v>389.08818836143803</c:v>
                </c:pt>
                <c:pt idx="34394">
                  <c:v>343.89985338583006</c:v>
                </c:pt>
                <c:pt idx="34395">
                  <c:v>353.31206530721266</c:v>
                </c:pt>
                <c:pt idx="34396">
                  <c:v>441.2966982854665</c:v>
                </c:pt>
                <c:pt idx="34397">
                  <c:v>475.34569637797296</c:v>
                </c:pt>
                <c:pt idx="34398">
                  <c:v>515.9353020077109</c:v>
                </c:pt>
                <c:pt idx="34399">
                  <c:v>534.04199197077799</c:v>
                </c:pt>
                <c:pt idx="34400">
                  <c:v>395.77517066464225</c:v>
                </c:pt>
                <c:pt idx="34401">
                  <c:v>331.40069884186823</c:v>
                </c:pt>
                <c:pt idx="34402">
                  <c:v>285.18933752165628</c:v>
                </c:pt>
                <c:pt idx="34403">
                  <c:v>393.4019380685383</c:v>
                </c:pt>
                <c:pt idx="34404">
                  <c:v>429.06489053668764</c:v>
                </c:pt>
                <c:pt idx="34405">
                  <c:v>488.6578545940821</c:v>
                </c:pt>
                <c:pt idx="34406">
                  <c:v>423.2207151453149</c:v>
                </c:pt>
                <c:pt idx="34407">
                  <c:v>322.91488384102809</c:v>
                </c:pt>
                <c:pt idx="34408">
                  <c:v>287.84767621573758</c:v>
                </c:pt>
                <c:pt idx="34409">
                  <c:v>259.22774272496099</c:v>
                </c:pt>
                <c:pt idx="34410">
                  <c:v>330.10492570157805</c:v>
                </c:pt>
                <c:pt idx="34411">
                  <c:v>411.45855168655646</c:v>
                </c:pt>
                <c:pt idx="34412">
                  <c:v>400.10089083217866</c:v>
                </c:pt>
                <c:pt idx="34413">
                  <c:v>473.32518135545251</c:v>
                </c:pt>
                <c:pt idx="34414">
                  <c:v>321.20587350659491</c:v>
                </c:pt>
                <c:pt idx="34415">
                  <c:v>293.20701735881244</c:v>
                </c:pt>
                <c:pt idx="34416">
                  <c:v>332.47232074431696</c:v>
                </c:pt>
                <c:pt idx="34417">
                  <c:v>387.67435480561454</c:v>
                </c:pt>
                <c:pt idx="34418">
                  <c:v>353.50352318336923</c:v>
                </c:pt>
                <c:pt idx="34419">
                  <c:v>380.35513113332888</c:v>
                </c:pt>
                <c:pt idx="34420">
                  <c:v>310.01356712548824</c:v>
                </c:pt>
                <c:pt idx="34421">
                  <c:v>322.72469263009054</c:v>
                </c:pt>
                <c:pt idx="34422">
                  <c:v>405.20884646063797</c:v>
                </c:pt>
                <c:pt idx="34423">
                  <c:v>500.19846836201049</c:v>
                </c:pt>
                <c:pt idx="34424">
                  <c:v>495.450049898001</c:v>
                </c:pt>
                <c:pt idx="34425">
                  <c:v>506.57142035464949</c:v>
                </c:pt>
                <c:pt idx="34426">
                  <c:v>594.0558784787687</c:v>
                </c:pt>
                <c:pt idx="34427">
                  <c:v>682.97906440034808</c:v>
                </c:pt>
                <c:pt idx="34428">
                  <c:v>533.23599420122059</c:v>
                </c:pt>
                <c:pt idx="34429">
                  <c:v>410.87193239041733</c:v>
                </c:pt>
                <c:pt idx="34430">
                  <c:v>487.37107660118727</c:v>
                </c:pt>
                <c:pt idx="34431">
                  <c:v>547.09614078327161</c:v>
                </c:pt>
                <c:pt idx="34432">
                  <c:v>378.52435659528402</c:v>
                </c:pt>
                <c:pt idx="34433">
                  <c:v>336.37064160685202</c:v>
                </c:pt>
                <c:pt idx="34434">
                  <c:v>380.87155825404454</c:v>
                </c:pt>
                <c:pt idx="34435">
                  <c:v>356.12499050109261</c:v>
                </c:pt>
                <c:pt idx="34436">
                  <c:v>340.56551982411253</c:v>
                </c:pt>
                <c:pt idx="34437">
                  <c:v>320.34867915169542</c:v>
                </c:pt>
                <c:pt idx="34438">
                  <c:v>359.24082419069106</c:v>
                </c:pt>
                <c:pt idx="34439">
                  <c:v>332.78468516906992</c:v>
                </c:pt>
                <c:pt idx="34440">
                  <c:v>342.68332325090239</c:v>
                </c:pt>
                <c:pt idx="34441">
                  <c:v>429.61879977919006</c:v>
                </c:pt>
                <c:pt idx="34442">
                  <c:v>465.10103424518849</c:v>
                </c:pt>
                <c:pt idx="34443">
                  <c:v>390.11085479202751</c:v>
                </c:pt>
                <c:pt idx="34444">
                  <c:v>375.64665555558196</c:v>
                </c:pt>
                <c:pt idx="34445">
                  <c:v>371.7795957558277</c:v>
                </c:pt>
                <c:pt idx="34446">
                  <c:v>284.481483616388</c:v>
                </c:pt>
                <c:pt idx="34447">
                  <c:v>275.7274062873488</c:v>
                </c:pt>
                <c:pt idx="34448">
                  <c:v>277.32961336877497</c:v>
                </c:pt>
                <c:pt idx="34449">
                  <c:v>255.30012615335141</c:v>
                </c:pt>
                <c:pt idx="34450">
                  <c:v>274.35304777313047</c:v>
                </c:pt>
                <c:pt idx="34451">
                  <c:v>290.42172319727666</c:v>
                </c:pt>
                <c:pt idx="34452">
                  <c:v>371.52600741268895</c:v>
                </c:pt>
                <c:pt idx="34453">
                  <c:v>383.94040773700709</c:v>
                </c:pt>
                <c:pt idx="34454">
                  <c:v>276.79165017748352</c:v>
                </c:pt>
                <c:pt idx="34455">
                  <c:v>305.33509718410448</c:v>
                </c:pt>
                <c:pt idx="34456">
                  <c:v>345.76061808094505</c:v>
                </c:pt>
                <c:pt idx="34457">
                  <c:v>332.90241061323093</c:v>
                </c:pt>
                <c:pt idx="34458">
                  <c:v>316.82187166622668</c:v>
                </c:pt>
                <c:pt idx="34459">
                  <c:v>312.54587612864026</c:v>
                </c:pt>
                <c:pt idx="34460">
                  <c:v>293.62104429446293</c:v>
                </c:pt>
                <c:pt idx="34461">
                  <c:v>288.163958839759</c:v>
                </c:pt>
                <c:pt idx="34462">
                  <c:v>312.37175085425599</c:v>
                </c:pt>
                <c:pt idx="34463">
                  <c:v>328.39542862615798</c:v>
                </c:pt>
                <c:pt idx="34464">
                  <c:v>292.03607232138245</c:v>
                </c:pt>
                <c:pt idx="34465">
                  <c:v>327.39463938648453</c:v>
                </c:pt>
                <c:pt idx="34466">
                  <c:v>301.21030243815096</c:v>
                </c:pt>
                <c:pt idx="34467">
                  <c:v>346.18964750985845</c:v>
                </c:pt>
                <c:pt idx="34468">
                  <c:v>390.52540396768848</c:v>
                </c:pt>
                <c:pt idx="34469">
                  <c:v>412.7920880281028</c:v>
                </c:pt>
                <c:pt idx="34470">
                  <c:v>490.11265652299755</c:v>
                </c:pt>
                <c:pt idx="34471">
                  <c:v>393.57661943412899</c:v>
                </c:pt>
                <c:pt idx="34472">
                  <c:v>313.14509916314512</c:v>
                </c:pt>
                <c:pt idx="34473">
                  <c:v>383.07286021877167</c:v>
                </c:pt>
                <c:pt idx="34474">
                  <c:v>387.00449762201629</c:v>
                </c:pt>
                <c:pt idx="34475">
                  <c:v>314.86498691829149</c:v>
                </c:pt>
                <c:pt idx="34476">
                  <c:v>289.90844651339762</c:v>
                </c:pt>
                <c:pt idx="34477">
                  <c:v>391.14320114489402</c:v>
                </c:pt>
                <c:pt idx="34478">
                  <c:v>372.63247224007898</c:v>
                </c:pt>
                <c:pt idx="34479">
                  <c:v>402.92752610584711</c:v>
                </c:pt>
                <c:pt idx="34480">
                  <c:v>339.17349115121112</c:v>
                </c:pt>
                <c:pt idx="34481">
                  <c:v>334.30232989480089</c:v>
                </c:pt>
                <c:pt idx="34482">
                  <c:v>315.27307234352764</c:v>
                </c:pt>
                <c:pt idx="34483">
                  <c:v>305.21890479353715</c:v>
                </c:pt>
                <c:pt idx="34484">
                  <c:v>284.86557571197505</c:v>
                </c:pt>
                <c:pt idx="34485">
                  <c:v>226.43807158526729</c:v>
                </c:pt>
                <c:pt idx="34486">
                  <c:v>312.33866528769852</c:v>
                </c:pt>
                <c:pt idx="34487">
                  <c:v>314.17278632864702</c:v>
                </c:pt>
                <c:pt idx="34488">
                  <c:v>277.24905738883677</c:v>
                </c:pt>
                <c:pt idx="34489">
                  <c:v>290.7092623485604</c:v>
                </c:pt>
                <c:pt idx="34490">
                  <c:v>247.43866510366834</c:v>
                </c:pt>
                <c:pt idx="34491">
                  <c:v>333.76171762868972</c:v>
                </c:pt>
                <c:pt idx="34492">
                  <c:v>381.17735373323183</c:v>
                </c:pt>
                <c:pt idx="34493">
                  <c:v>300.4463026288675</c:v>
                </c:pt>
                <c:pt idx="34494">
                  <c:v>203.23323031099494</c:v>
                </c:pt>
                <c:pt idx="34495">
                  <c:v>236.2147072401855</c:v>
                </c:pt>
                <c:pt idx="34496">
                  <c:v>352.96056809082899</c:v>
                </c:pt>
                <c:pt idx="34497">
                  <c:v>266.41276884403788</c:v>
                </c:pt>
                <c:pt idx="34498">
                  <c:v>258.79977729501263</c:v>
                </c:pt>
                <c:pt idx="34499">
                  <c:v>214.92103908573782</c:v>
                </c:pt>
                <c:pt idx="34500">
                  <c:v>234.08811616947801</c:v>
                </c:pt>
                <c:pt idx="34501">
                  <c:v>277.7464280493449</c:v>
                </c:pt>
                <c:pt idx="34502">
                  <c:v>286.34001080072665</c:v>
                </c:pt>
                <c:pt idx="34503">
                  <c:v>288.54616168648153</c:v>
                </c:pt>
                <c:pt idx="34504">
                  <c:v>310.41428883808072</c:v>
                </c:pt>
                <c:pt idx="34505">
                  <c:v>242.24230860190249</c:v>
                </c:pt>
                <c:pt idx="34506">
                  <c:v>277.45883703602891</c:v>
                </c:pt>
                <c:pt idx="34507">
                  <c:v>303.06820787792969</c:v>
                </c:pt>
                <c:pt idx="34508">
                  <c:v>315.07425395708049</c:v>
                </c:pt>
                <c:pt idx="34509">
                  <c:v>258.00893690141959</c:v>
                </c:pt>
                <c:pt idx="34510">
                  <c:v>320.19601533599058</c:v>
                </c:pt>
                <c:pt idx="34511">
                  <c:v>266.85993946569982</c:v>
                </c:pt>
                <c:pt idx="34512">
                  <c:v>254.31168765329875</c:v>
                </c:pt>
                <c:pt idx="34513">
                  <c:v>328.05620971598626</c:v>
                </c:pt>
                <c:pt idx="34514">
                  <c:v>356.21075101755707</c:v>
                </c:pt>
                <c:pt idx="34515">
                  <c:v>344.11953573099106</c:v>
                </c:pt>
                <c:pt idx="34516">
                  <c:v>284.86261375598457</c:v>
                </c:pt>
                <c:pt idx="34517">
                  <c:v>249.42606348364779</c:v>
                </c:pt>
                <c:pt idx="34518">
                  <c:v>292.72068485477314</c:v>
                </c:pt>
                <c:pt idx="34519">
                  <c:v>355.28734129155976</c:v>
                </c:pt>
                <c:pt idx="34520">
                  <c:v>349.7424855126788</c:v>
                </c:pt>
                <c:pt idx="34521">
                  <c:v>311.71950444680954</c:v>
                </c:pt>
                <c:pt idx="34522">
                  <c:v>320.37259423817511</c:v>
                </c:pt>
                <c:pt idx="34523">
                  <c:v>285.05250366956062</c:v>
                </c:pt>
                <c:pt idx="34524">
                  <c:v>295.80220795923657</c:v>
                </c:pt>
                <c:pt idx="34525">
                  <c:v>356.39089351086369</c:v>
                </c:pt>
                <c:pt idx="34526">
                  <c:v>278.22760248421349</c:v>
                </c:pt>
                <c:pt idx="34527">
                  <c:v>184.9533374343853</c:v>
                </c:pt>
                <c:pt idx="34528">
                  <c:v>255.3526184692185</c:v>
                </c:pt>
                <c:pt idx="34529">
                  <c:v>259.40551772056369</c:v>
                </c:pt>
                <c:pt idx="34530">
                  <c:v>237.37644473059555</c:v>
                </c:pt>
                <c:pt idx="34531">
                  <c:v>218.31485971859956</c:v>
                </c:pt>
                <c:pt idx="34532">
                  <c:v>186.6822362250611</c:v>
                </c:pt>
                <c:pt idx="34533">
                  <c:v>200.09495713318057</c:v>
                </c:pt>
                <c:pt idx="34534">
                  <c:v>204.71243991820268</c:v>
                </c:pt>
                <c:pt idx="34535">
                  <c:v>192.45074451662973</c:v>
                </c:pt>
                <c:pt idx="34536">
                  <c:v>255.6441137748956</c:v>
                </c:pt>
                <c:pt idx="34537">
                  <c:v>246.93089431660579</c:v>
                </c:pt>
                <c:pt idx="34538">
                  <c:v>240.75795052276035</c:v>
                </c:pt>
                <c:pt idx="34539">
                  <c:v>218.37865634990112</c:v>
                </c:pt>
                <c:pt idx="34540">
                  <c:v>276.46642714954419</c:v>
                </c:pt>
                <c:pt idx="34541">
                  <c:v>257.26034730171017</c:v>
                </c:pt>
                <c:pt idx="34542">
                  <c:v>230.65627297162322</c:v>
                </c:pt>
                <c:pt idx="34543">
                  <c:v>205.81564981612641</c:v>
                </c:pt>
                <c:pt idx="34544">
                  <c:v>210.70886920682065</c:v>
                </c:pt>
                <c:pt idx="34545">
                  <c:v>217.77611306866135</c:v>
                </c:pt>
                <c:pt idx="34546">
                  <c:v>253.10135084790849</c:v>
                </c:pt>
                <c:pt idx="34547">
                  <c:v>308.79868703734053</c:v>
                </c:pt>
                <c:pt idx="34548">
                  <c:v>384.26055519193017</c:v>
                </c:pt>
                <c:pt idx="34549">
                  <c:v>344.46387141762284</c:v>
                </c:pt>
                <c:pt idx="34550">
                  <c:v>354.09511437843747</c:v>
                </c:pt>
                <c:pt idx="34551">
                  <c:v>275.00003653945822</c:v>
                </c:pt>
                <c:pt idx="34552">
                  <c:v>243.95804165995597</c:v>
                </c:pt>
                <c:pt idx="34553">
                  <c:v>229.74545411388735</c:v>
                </c:pt>
                <c:pt idx="34554">
                  <c:v>265.22187499707422</c:v>
                </c:pt>
                <c:pt idx="34555">
                  <c:v>286.51530274080596</c:v>
                </c:pt>
                <c:pt idx="34556">
                  <c:v>288.84717341239019</c:v>
                </c:pt>
                <c:pt idx="34557">
                  <c:v>277.4366080371812</c:v>
                </c:pt>
                <c:pt idx="34558">
                  <c:v>269.29719888977132</c:v>
                </c:pt>
                <c:pt idx="34559">
                  <c:v>309.97029281929457</c:v>
                </c:pt>
                <c:pt idx="34560">
                  <c:v>248.82172227971418</c:v>
                </c:pt>
                <c:pt idx="34561">
                  <c:v>228.01301712194527</c:v>
                </c:pt>
                <c:pt idx="34562">
                  <c:v>200.10717173021894</c:v>
                </c:pt>
                <c:pt idx="34563">
                  <c:v>222.29660481513019</c:v>
                </c:pt>
                <c:pt idx="34564">
                  <c:v>243.78978550587644</c:v>
                </c:pt>
                <c:pt idx="34565">
                  <c:v>211.33798035070359</c:v>
                </c:pt>
                <c:pt idx="34566">
                  <c:v>229.33495359797266</c:v>
                </c:pt>
                <c:pt idx="34567">
                  <c:v>281.80014148093949</c:v>
                </c:pt>
                <c:pt idx="34568">
                  <c:v>234.23497585588848</c:v>
                </c:pt>
                <c:pt idx="34569">
                  <c:v>267.15294227087219</c:v>
                </c:pt>
                <c:pt idx="34570">
                  <c:v>296.51505909527236</c:v>
                </c:pt>
                <c:pt idx="34571">
                  <c:v>274.80324997103207</c:v>
                </c:pt>
                <c:pt idx="34572">
                  <c:v>258.94522400509362</c:v>
                </c:pt>
                <c:pt idx="34573">
                  <c:v>227.85779051639452</c:v>
                </c:pt>
                <c:pt idx="34574">
                  <c:v>245.28475874047209</c:v>
                </c:pt>
                <c:pt idx="34575">
                  <c:v>234.80118722028396</c:v>
                </c:pt>
                <c:pt idx="34576">
                  <c:v>179.49319848774914</c:v>
                </c:pt>
                <c:pt idx="34577">
                  <c:v>243.5114109249364</c:v>
                </c:pt>
                <c:pt idx="34578">
                  <c:v>263.8379921395391</c:v>
                </c:pt>
                <c:pt idx="34579">
                  <c:v>263.78376769759342</c:v>
                </c:pt>
                <c:pt idx="34580">
                  <c:v>242.18506433043763</c:v>
                </c:pt>
                <c:pt idx="34581">
                  <c:v>251.37903957286986</c:v>
                </c:pt>
                <c:pt idx="34582">
                  <c:v>214.74182667059685</c:v>
                </c:pt>
                <c:pt idx="34583">
                  <c:v>255.26270175735985</c:v>
                </c:pt>
                <c:pt idx="34584">
                  <c:v>264.10576965485762</c:v>
                </c:pt>
                <c:pt idx="34585">
                  <c:v>174.78666996856813</c:v>
                </c:pt>
                <c:pt idx="34586">
                  <c:v>154.71192638935116</c:v>
                </c:pt>
                <c:pt idx="34587">
                  <c:v>142.79329514741835</c:v>
                </c:pt>
                <c:pt idx="34588">
                  <c:v>174.6966861135441</c:v>
                </c:pt>
                <c:pt idx="34589">
                  <c:v>173.51108811544015</c:v>
                </c:pt>
                <c:pt idx="34590">
                  <c:v>148.08881325976159</c:v>
                </c:pt>
                <c:pt idx="34591">
                  <c:v>245.42392258816403</c:v>
                </c:pt>
                <c:pt idx="34592">
                  <c:v>225.84463478124627</c:v>
                </c:pt>
                <c:pt idx="34593">
                  <c:v>209.39109416509405</c:v>
                </c:pt>
                <c:pt idx="34594">
                  <c:v>248.93854375949445</c:v>
                </c:pt>
                <c:pt idx="34595">
                  <c:v>290.16792245273297</c:v>
                </c:pt>
                <c:pt idx="34596">
                  <c:v>263.85613084851428</c:v>
                </c:pt>
                <c:pt idx="34597">
                  <c:v>288.00484576031852</c:v>
                </c:pt>
                <c:pt idx="34598">
                  <c:v>227.36129564090803</c:v>
                </c:pt>
                <c:pt idx="34599">
                  <c:v>180.94485433949393</c:v>
                </c:pt>
                <c:pt idx="34600">
                  <c:v>176.17561722458402</c:v>
                </c:pt>
                <c:pt idx="34601">
                  <c:v>162.10016143325416</c:v>
                </c:pt>
                <c:pt idx="34602">
                  <c:v>114.27743526632693</c:v>
                </c:pt>
                <c:pt idx="34603">
                  <c:v>148.15058731099273</c:v>
                </c:pt>
                <c:pt idx="34604">
                  <c:v>220.34699553729985</c:v>
                </c:pt>
                <c:pt idx="34605">
                  <c:v>271.61850885525928</c:v>
                </c:pt>
                <c:pt idx="34606">
                  <c:v>228.70310178307119</c:v>
                </c:pt>
                <c:pt idx="34607">
                  <c:v>186.3000528776478</c:v>
                </c:pt>
                <c:pt idx="34608">
                  <c:v>213.27422418385305</c:v>
                </c:pt>
                <c:pt idx="34609">
                  <c:v>144.64314849786598</c:v>
                </c:pt>
                <c:pt idx="34610">
                  <c:v>172.21046755777576</c:v>
                </c:pt>
                <c:pt idx="34611">
                  <c:v>184.40739398999324</c:v>
                </c:pt>
                <c:pt idx="34612">
                  <c:v>162.95995580651356</c:v>
                </c:pt>
                <c:pt idx="34613">
                  <c:v>184.28390623992559</c:v>
                </c:pt>
                <c:pt idx="34614">
                  <c:v>140.71140457524046</c:v>
                </c:pt>
                <c:pt idx="34615">
                  <c:v>165.71272113852712</c:v>
                </c:pt>
                <c:pt idx="34616">
                  <c:v>232.23969169553956</c:v>
                </c:pt>
                <c:pt idx="34617">
                  <c:v>219.18258914783604</c:v>
                </c:pt>
                <c:pt idx="34618">
                  <c:v>188.55765889972713</c:v>
                </c:pt>
                <c:pt idx="34619">
                  <c:v>151.91280767788766</c:v>
                </c:pt>
                <c:pt idx="34620">
                  <c:v>209.85030918961019</c:v>
                </c:pt>
                <c:pt idx="34621">
                  <c:v>167.37348992161824</c:v>
                </c:pt>
                <c:pt idx="34622">
                  <c:v>188.65633687526412</c:v>
                </c:pt>
                <c:pt idx="34623">
                  <c:v>190.14761484784668</c:v>
                </c:pt>
                <c:pt idx="34624">
                  <c:v>147.16307418309901</c:v>
                </c:pt>
                <c:pt idx="34625">
                  <c:v>178.49769473827396</c:v>
                </c:pt>
                <c:pt idx="34626">
                  <c:v>126.37588120658586</c:v>
                </c:pt>
                <c:pt idx="34627">
                  <c:v>167.98979174104511</c:v>
                </c:pt>
                <c:pt idx="34628">
                  <c:v>217.81512485021804</c:v>
                </c:pt>
                <c:pt idx="34629">
                  <c:v>236.41576874721713</c:v>
                </c:pt>
                <c:pt idx="34630">
                  <c:v>200.23802573428028</c:v>
                </c:pt>
                <c:pt idx="34631">
                  <c:v>182.2218510533213</c:v>
                </c:pt>
                <c:pt idx="34632">
                  <c:v>169.76091288381116</c:v>
                </c:pt>
                <c:pt idx="34633">
                  <c:v>203.45804122084365</c:v>
                </c:pt>
                <c:pt idx="34634">
                  <c:v>192.9656624070164</c:v>
                </c:pt>
                <c:pt idx="34635">
                  <c:v>146.47996057270331</c:v>
                </c:pt>
                <c:pt idx="34636">
                  <c:v>153.07467933412505</c:v>
                </c:pt>
                <c:pt idx="34637">
                  <c:v>155.34182288339298</c:v>
                </c:pt>
                <c:pt idx="34638">
                  <c:v>296.14291449111357</c:v>
                </c:pt>
                <c:pt idx="34639">
                  <c:v>283.23208976358285</c:v>
                </c:pt>
                <c:pt idx="34640">
                  <c:v>168.40495900321531</c:v>
                </c:pt>
                <c:pt idx="34641">
                  <c:v>196.45869741049029</c:v>
                </c:pt>
                <c:pt idx="34642">
                  <c:v>172.79728930057681</c:v>
                </c:pt>
                <c:pt idx="34643">
                  <c:v>230.5777963513527</c:v>
                </c:pt>
                <c:pt idx="34644">
                  <c:v>250.95656661038842</c:v>
                </c:pt>
                <c:pt idx="34645">
                  <c:v>214.77319482092221</c:v>
                </c:pt>
                <c:pt idx="34646">
                  <c:v>208.96077025491059</c:v>
                </c:pt>
                <c:pt idx="34647">
                  <c:v>244.93019247251959</c:v>
                </c:pt>
                <c:pt idx="34648">
                  <c:v>305.11169515380925</c:v>
                </c:pt>
                <c:pt idx="34649">
                  <c:v>241.21437417823168</c:v>
                </c:pt>
                <c:pt idx="34650">
                  <c:v>170.13773381896792</c:v>
                </c:pt>
                <c:pt idx="34651">
                  <c:v>176.82387650877598</c:v>
                </c:pt>
                <c:pt idx="34652">
                  <c:v>206.242784855005</c:v>
                </c:pt>
                <c:pt idx="34653">
                  <c:v>168.85560400003374</c:v>
                </c:pt>
                <c:pt idx="34654">
                  <c:v>241.31815998239045</c:v>
                </c:pt>
                <c:pt idx="34655">
                  <c:v>272.88262278110858</c:v>
                </c:pt>
                <c:pt idx="34656">
                  <c:v>230.97344593385293</c:v>
                </c:pt>
                <c:pt idx="34657">
                  <c:v>308.09301818765567</c:v>
                </c:pt>
                <c:pt idx="34658">
                  <c:v>361.99652397819199</c:v>
                </c:pt>
                <c:pt idx="34659">
                  <c:v>232.83141915548248</c:v>
                </c:pt>
                <c:pt idx="34660">
                  <c:v>209.88775298359855</c:v>
                </c:pt>
                <c:pt idx="34661">
                  <c:v>175.31450982809616</c:v>
                </c:pt>
                <c:pt idx="34662">
                  <c:v>244.39746748730539</c:v>
                </c:pt>
                <c:pt idx="34663">
                  <c:v>298.76305117691186</c:v>
                </c:pt>
                <c:pt idx="34664">
                  <c:v>254.15002800107465</c:v>
                </c:pt>
                <c:pt idx="34665">
                  <c:v>240.53333339783012</c:v>
                </c:pt>
                <c:pt idx="34666">
                  <c:v>288.58676307227103</c:v>
                </c:pt>
                <c:pt idx="34667">
                  <c:v>258.96577202400147</c:v>
                </c:pt>
                <c:pt idx="34668">
                  <c:v>187.51318297751095</c:v>
                </c:pt>
                <c:pt idx="34669">
                  <c:v>170.39082014132629</c:v>
                </c:pt>
                <c:pt idx="34670">
                  <c:v>152.44518777715666</c:v>
                </c:pt>
                <c:pt idx="34671">
                  <c:v>180.38328222040471</c:v>
                </c:pt>
                <c:pt idx="34672">
                  <c:v>173.90620770979967</c:v>
                </c:pt>
                <c:pt idx="34673">
                  <c:v>301.69730344778429</c:v>
                </c:pt>
                <c:pt idx="34674">
                  <c:v>341.37227445114843</c:v>
                </c:pt>
                <c:pt idx="34675">
                  <c:v>256.7816190143111</c:v>
                </c:pt>
                <c:pt idx="34676">
                  <c:v>229.52413858483888</c:v>
                </c:pt>
                <c:pt idx="34677">
                  <c:v>274.0484185735753</c:v>
                </c:pt>
                <c:pt idx="34678">
                  <c:v>193.15223558104771</c:v>
                </c:pt>
                <c:pt idx="34679">
                  <c:v>192.85035898132361</c:v>
                </c:pt>
                <c:pt idx="34680">
                  <c:v>271.2345229197594</c:v>
                </c:pt>
                <c:pt idx="34681">
                  <c:v>256.66410879274929</c:v>
                </c:pt>
                <c:pt idx="34682">
                  <c:v>228.23442301757387</c:v>
                </c:pt>
                <c:pt idx="34683">
                  <c:v>233.22757820384044</c:v>
                </c:pt>
                <c:pt idx="34684">
                  <c:v>253.02503561170221</c:v>
                </c:pt>
                <c:pt idx="34685">
                  <c:v>232.68652557348727</c:v>
                </c:pt>
                <c:pt idx="34686">
                  <c:v>194.30060776959826</c:v>
                </c:pt>
                <c:pt idx="34687">
                  <c:v>234.38095515928171</c:v>
                </c:pt>
                <c:pt idx="34688">
                  <c:v>263.01677376017216</c:v>
                </c:pt>
                <c:pt idx="34689">
                  <c:v>218.87923277808423</c:v>
                </c:pt>
                <c:pt idx="34690">
                  <c:v>212.3563286071431</c:v>
                </c:pt>
                <c:pt idx="34691">
                  <c:v>226.1683564854323</c:v>
                </c:pt>
                <c:pt idx="34692">
                  <c:v>307.82389450265151</c:v>
                </c:pt>
                <c:pt idx="34693">
                  <c:v>267.78484812183603</c:v>
                </c:pt>
                <c:pt idx="34694">
                  <c:v>191.7140385670624</c:v>
                </c:pt>
                <c:pt idx="34695">
                  <c:v>146.69738822596426</c:v>
                </c:pt>
                <c:pt idx="34696">
                  <c:v>173.97606529991432</c:v>
                </c:pt>
                <c:pt idx="34697">
                  <c:v>209.86917128111176</c:v>
                </c:pt>
                <c:pt idx="34698">
                  <c:v>198.3976527395551</c:v>
                </c:pt>
                <c:pt idx="34699">
                  <c:v>228.83601233445165</c:v>
                </c:pt>
                <c:pt idx="34700">
                  <c:v>238.43660388175081</c:v>
                </c:pt>
                <c:pt idx="34701">
                  <c:v>174.17333166814785</c:v>
                </c:pt>
                <c:pt idx="34702">
                  <c:v>198.80931605022718</c:v>
                </c:pt>
                <c:pt idx="34703">
                  <c:v>235.67001871741905</c:v>
                </c:pt>
                <c:pt idx="34704">
                  <c:v>206.97855505411403</c:v>
                </c:pt>
                <c:pt idx="34705">
                  <c:v>196.27158658142122</c:v>
                </c:pt>
                <c:pt idx="34706">
                  <c:v>209.80059783682032</c:v>
                </c:pt>
                <c:pt idx="34707">
                  <c:v>178.4647901856091</c:v>
                </c:pt>
                <c:pt idx="34708">
                  <c:v>197.302450247108</c:v>
                </c:pt>
                <c:pt idx="34709">
                  <c:v>202.56241971736765</c:v>
                </c:pt>
                <c:pt idx="34710">
                  <c:v>171.027993426135</c:v>
                </c:pt>
                <c:pt idx="34711">
                  <c:v>183.86056220468052</c:v>
                </c:pt>
                <c:pt idx="34712">
                  <c:v>180.58995739020608</c:v>
                </c:pt>
                <c:pt idx="34713">
                  <c:v>179.54952903424316</c:v>
                </c:pt>
                <c:pt idx="34714">
                  <c:v>139.50080017685613</c:v>
                </c:pt>
                <c:pt idx="34715">
                  <c:v>162.87418311843135</c:v>
                </c:pt>
                <c:pt idx="34716">
                  <c:v>170.52407631016874</c:v>
                </c:pt>
                <c:pt idx="34717">
                  <c:v>239.59633033037576</c:v>
                </c:pt>
                <c:pt idx="34718">
                  <c:v>280.16502288647519</c:v>
                </c:pt>
                <c:pt idx="34719">
                  <c:v>339.84159160707799</c:v>
                </c:pt>
                <c:pt idx="34720">
                  <c:v>309.81043074029708</c:v>
                </c:pt>
                <c:pt idx="34721">
                  <c:v>321.83933995361184</c:v>
                </c:pt>
                <c:pt idx="34722">
                  <c:v>281.76869086302065</c:v>
                </c:pt>
                <c:pt idx="34723">
                  <c:v>310.97521164381982</c:v>
                </c:pt>
                <c:pt idx="34724">
                  <c:v>264.43056749168585</c:v>
                </c:pt>
                <c:pt idx="34725">
                  <c:v>258.40952902386755</c:v>
                </c:pt>
                <c:pt idx="34726">
                  <c:v>243.62302248377591</c:v>
                </c:pt>
                <c:pt idx="34727">
                  <c:v>283.79682024348762</c:v>
                </c:pt>
                <c:pt idx="34728">
                  <c:v>247.34083506764219</c:v>
                </c:pt>
                <c:pt idx="34729">
                  <c:v>230.81537028299917</c:v>
                </c:pt>
                <c:pt idx="34730">
                  <c:v>206.91484113320334</c:v>
                </c:pt>
                <c:pt idx="34731">
                  <c:v>204.37969245347227</c:v>
                </c:pt>
                <c:pt idx="34732">
                  <c:v>140.52966019316949</c:v>
                </c:pt>
                <c:pt idx="34733">
                  <c:v>115.07318739837731</c:v>
                </c:pt>
                <c:pt idx="34734">
                  <c:v>127.8170070591099</c:v>
                </c:pt>
                <c:pt idx="34735">
                  <c:v>108.2011654380179</c:v>
                </c:pt>
                <c:pt idx="34736">
                  <c:v>143.43793395957718</c:v>
                </c:pt>
                <c:pt idx="34737">
                  <c:v>185.17932059563788</c:v>
                </c:pt>
                <c:pt idx="34738">
                  <c:v>211.03453206921026</c:v>
                </c:pt>
                <c:pt idx="34739">
                  <c:v>229.51890628358302</c:v>
                </c:pt>
                <c:pt idx="34740">
                  <c:v>211.88543768769219</c:v>
                </c:pt>
                <c:pt idx="34741">
                  <c:v>228.45911653031303</c:v>
                </c:pt>
                <c:pt idx="34742">
                  <c:v>256.89136204830413</c:v>
                </c:pt>
                <c:pt idx="34743">
                  <c:v>208.23390745697057</c:v>
                </c:pt>
                <c:pt idx="34744">
                  <c:v>226.17252310419977</c:v>
                </c:pt>
                <c:pt idx="34745">
                  <c:v>285.0545037358678</c:v>
                </c:pt>
                <c:pt idx="34746">
                  <c:v>278.48238291325413</c:v>
                </c:pt>
                <c:pt idx="34747">
                  <c:v>289.19074557529234</c:v>
                </c:pt>
                <c:pt idx="34748">
                  <c:v>321.8310585495467</c:v>
                </c:pt>
                <c:pt idx="34749">
                  <c:v>281.53386013437023</c:v>
                </c:pt>
                <c:pt idx="34750">
                  <c:v>219.69312483444051</c:v>
                </c:pt>
                <c:pt idx="34751">
                  <c:v>184.38776634311267</c:v>
                </c:pt>
                <c:pt idx="34752">
                  <c:v>205.09314145411659</c:v>
                </c:pt>
                <c:pt idx="34753">
                  <c:v>200.46502468113337</c:v>
                </c:pt>
                <c:pt idx="34754">
                  <c:v>243.6776575770412</c:v>
                </c:pt>
                <c:pt idx="34755">
                  <c:v>363.82593295748336</c:v>
                </c:pt>
                <c:pt idx="34756">
                  <c:v>384.87180176200604</c:v>
                </c:pt>
                <c:pt idx="34757">
                  <c:v>296.6189571799174</c:v>
                </c:pt>
                <c:pt idx="34758">
                  <c:v>211.92580917585028</c:v>
                </c:pt>
                <c:pt idx="34759">
                  <c:v>203.69101194535975</c:v>
                </c:pt>
                <c:pt idx="34760">
                  <c:v>219.36443101083827</c:v>
                </c:pt>
                <c:pt idx="34761">
                  <c:v>228.16496664132336</c:v>
                </c:pt>
                <c:pt idx="34762">
                  <c:v>285.99002152659079</c:v>
                </c:pt>
                <c:pt idx="34763">
                  <c:v>233.12136845086997</c:v>
                </c:pt>
                <c:pt idx="34764">
                  <c:v>185.04315579855444</c:v>
                </c:pt>
                <c:pt idx="34765">
                  <c:v>205.10176995877106</c:v>
                </c:pt>
                <c:pt idx="34766">
                  <c:v>299.78037715780005</c:v>
                </c:pt>
                <c:pt idx="34767">
                  <c:v>229.63296563235332</c:v>
                </c:pt>
                <c:pt idx="34768">
                  <c:v>242.33708941014532</c:v>
                </c:pt>
                <c:pt idx="34769">
                  <c:v>298.26922572847786</c:v>
                </c:pt>
                <c:pt idx="34770">
                  <c:v>263.53405753169</c:v>
                </c:pt>
                <c:pt idx="34771">
                  <c:v>226.80331101029432</c:v>
                </c:pt>
                <c:pt idx="34772">
                  <c:v>251.66131964810916</c:v>
                </c:pt>
                <c:pt idx="34773">
                  <c:v>228.03773542212812</c:v>
                </c:pt>
                <c:pt idx="34774">
                  <c:v>245.29090658009665</c:v>
                </c:pt>
                <c:pt idx="34775">
                  <c:v>213.37830404203115</c:v>
                </c:pt>
                <c:pt idx="34776">
                  <c:v>295.09434038494567</c:v>
                </c:pt>
                <c:pt idx="34777">
                  <c:v>369.85823226730429</c:v>
                </c:pt>
                <c:pt idx="34778">
                  <c:v>282.25119986725474</c:v>
                </c:pt>
                <c:pt idx="34779">
                  <c:v>227.98231056057853</c:v>
                </c:pt>
                <c:pt idx="34780">
                  <c:v>231.13770997257453</c:v>
                </c:pt>
                <c:pt idx="34781">
                  <c:v>255.82504433287858</c:v>
                </c:pt>
                <c:pt idx="34782">
                  <c:v>185.24702434138578</c:v>
                </c:pt>
                <c:pt idx="34783">
                  <c:v>218.14837132351107</c:v>
                </c:pt>
                <c:pt idx="34784">
                  <c:v>283.12844198414069</c:v>
                </c:pt>
                <c:pt idx="34785">
                  <c:v>359.14985354663872</c:v>
                </c:pt>
                <c:pt idx="34786">
                  <c:v>373.69353823483135</c:v>
                </c:pt>
                <c:pt idx="34787">
                  <c:v>337.53607070212132</c:v>
                </c:pt>
                <c:pt idx="34788">
                  <c:v>309.12894577961617</c:v>
                </c:pt>
                <c:pt idx="34789">
                  <c:v>325.17277288764137</c:v>
                </c:pt>
                <c:pt idx="34790">
                  <c:v>340.86105909423662</c:v>
                </c:pt>
                <c:pt idx="34791">
                  <c:v>335.84728552792285</c:v>
                </c:pt>
                <c:pt idx="34792">
                  <c:v>245.46186095561976</c:v>
                </c:pt>
                <c:pt idx="34793">
                  <c:v>278.05124467999553</c:v>
                </c:pt>
                <c:pt idx="34794">
                  <c:v>252.6292505302184</c:v>
                </c:pt>
                <c:pt idx="34795">
                  <c:v>270.50511762216547</c:v>
                </c:pt>
                <c:pt idx="34796">
                  <c:v>380.08474392743409</c:v>
                </c:pt>
                <c:pt idx="34797">
                  <c:v>375.26863395757721</c:v>
                </c:pt>
                <c:pt idx="34798">
                  <c:v>348.79488350817837</c:v>
                </c:pt>
                <c:pt idx="34799">
                  <c:v>412.97166217154916</c:v>
                </c:pt>
                <c:pt idx="34800">
                  <c:v>380.33972398551515</c:v>
                </c:pt>
                <c:pt idx="34801">
                  <c:v>365.13085781139415</c:v>
                </c:pt>
                <c:pt idx="34802">
                  <c:v>380.20281562729701</c:v>
                </c:pt>
                <c:pt idx="34803">
                  <c:v>264.40676775057068</c:v>
                </c:pt>
                <c:pt idx="34804">
                  <c:v>239.20432128247799</c:v>
                </c:pt>
                <c:pt idx="34805">
                  <c:v>243.10211901682797</c:v>
                </c:pt>
                <c:pt idx="34806">
                  <c:v>230.98289524929606</c:v>
                </c:pt>
                <c:pt idx="34807">
                  <c:v>223.16985654258355</c:v>
                </c:pt>
                <c:pt idx="34808">
                  <c:v>241.77462057805215</c:v>
                </c:pt>
                <c:pt idx="34809">
                  <c:v>340.93463070790784</c:v>
                </c:pt>
                <c:pt idx="34810">
                  <c:v>376.73289008602939</c:v>
                </c:pt>
                <c:pt idx="34811">
                  <c:v>381.51491144573959</c:v>
                </c:pt>
                <c:pt idx="34812">
                  <c:v>301.49680566092167</c:v>
                </c:pt>
                <c:pt idx="34813">
                  <c:v>254.33165903907576</c:v>
                </c:pt>
                <c:pt idx="34814">
                  <c:v>244.53909724108857</c:v>
                </c:pt>
                <c:pt idx="34815">
                  <c:v>292.3643927221782</c:v>
                </c:pt>
                <c:pt idx="34816">
                  <c:v>268.24352910517598</c:v>
                </c:pt>
                <c:pt idx="34817">
                  <c:v>262.36055620953721</c:v>
                </c:pt>
                <c:pt idx="34818">
                  <c:v>286.7413851647047</c:v>
                </c:pt>
                <c:pt idx="34819">
                  <c:v>300.51935551373703</c:v>
                </c:pt>
                <c:pt idx="34820">
                  <c:v>331.54725100162051</c:v>
                </c:pt>
                <c:pt idx="34821">
                  <c:v>275.16685168201423</c:v>
                </c:pt>
                <c:pt idx="34822">
                  <c:v>285.34914816575002</c:v>
                </c:pt>
                <c:pt idx="34823">
                  <c:v>289.75407326435396</c:v>
                </c:pt>
                <c:pt idx="34824">
                  <c:v>347.71139041106312</c:v>
                </c:pt>
                <c:pt idx="34825">
                  <c:v>415.09787369726689</c:v>
                </c:pt>
                <c:pt idx="34826">
                  <c:v>380.26270648267234</c:v>
                </c:pt>
                <c:pt idx="34827">
                  <c:v>278.4936087346893</c:v>
                </c:pt>
                <c:pt idx="34828">
                  <c:v>275.25439825260952</c:v>
                </c:pt>
                <c:pt idx="34829">
                  <c:v>319.79909513297696</c:v>
                </c:pt>
                <c:pt idx="34830">
                  <c:v>327.16733897668746</c:v>
                </c:pt>
                <c:pt idx="34831">
                  <c:v>370.42476215882454</c:v>
                </c:pt>
                <c:pt idx="34832">
                  <c:v>331.80915223765226</c:v>
                </c:pt>
                <c:pt idx="34833">
                  <c:v>328.98686254758434</c:v>
                </c:pt>
                <c:pt idx="34834">
                  <c:v>408.1125792526642</c:v>
                </c:pt>
                <c:pt idx="34835">
                  <c:v>392.66987687187543</c:v>
                </c:pt>
                <c:pt idx="34836">
                  <c:v>440.50279440235647</c:v>
                </c:pt>
                <c:pt idx="34837">
                  <c:v>464.40081243732749</c:v>
                </c:pt>
                <c:pt idx="34838">
                  <c:v>436.19744548211349</c:v>
                </c:pt>
                <c:pt idx="34839">
                  <c:v>383.58017481729502</c:v>
                </c:pt>
                <c:pt idx="34840">
                  <c:v>417.22488548249493</c:v>
                </c:pt>
                <c:pt idx="34841">
                  <c:v>471.9116723561059</c:v>
                </c:pt>
                <c:pt idx="34842">
                  <c:v>485.02904089273397</c:v>
                </c:pt>
                <c:pt idx="34843">
                  <c:v>466.8624360466186</c:v>
                </c:pt>
                <c:pt idx="34844">
                  <c:v>495.24006706057145</c:v>
                </c:pt>
                <c:pt idx="34845">
                  <c:v>507.12508906101749</c:v>
                </c:pt>
                <c:pt idx="34846">
                  <c:v>558.90266626334358</c:v>
                </c:pt>
                <c:pt idx="34847">
                  <c:v>516.98631964724257</c:v>
                </c:pt>
                <c:pt idx="34848">
                  <c:v>573.39149941096252</c:v>
                </c:pt>
                <c:pt idx="34849">
                  <c:v>624.80788842639947</c:v>
                </c:pt>
                <c:pt idx="34850">
                  <c:v>572.82926510752509</c:v>
                </c:pt>
                <c:pt idx="34851">
                  <c:v>557.81687972876784</c:v>
                </c:pt>
                <c:pt idx="34852">
                  <c:v>546.21632219859055</c:v>
                </c:pt>
                <c:pt idx="34853">
                  <c:v>683.47703418587787</c:v>
                </c:pt>
                <c:pt idx="34854">
                  <c:v>822.70706654960395</c:v>
                </c:pt>
                <c:pt idx="34855">
                  <c:v>958.96642365116588</c:v>
                </c:pt>
                <c:pt idx="34856">
                  <c:v>967.85436754009879</c:v>
                </c:pt>
                <c:pt idx="34857">
                  <c:v>877.7440028502175</c:v>
                </c:pt>
                <c:pt idx="34858">
                  <c:v>930.30490911108905</c:v>
                </c:pt>
                <c:pt idx="34859">
                  <c:v>920.49422922101587</c:v>
                </c:pt>
                <c:pt idx="34860">
                  <c:v>985.18006292662506</c:v>
                </c:pt>
                <c:pt idx="34861">
                  <c:v>845.81232259680326</c:v>
                </c:pt>
                <c:pt idx="34862">
                  <c:v>924.00876706246765</c:v>
                </c:pt>
                <c:pt idx="34863">
                  <c:v>1128.426166895413</c:v>
                </c:pt>
                <c:pt idx="34864">
                  <c:v>1261.5492574146945</c:v>
                </c:pt>
                <c:pt idx="34865">
                  <c:v>1189.658333055286</c:v>
                </c:pt>
                <c:pt idx="34866">
                  <c:v>1168.5493536627855</c:v>
                </c:pt>
                <c:pt idx="34867">
                  <c:v>1250.8205423101958</c:v>
                </c:pt>
                <c:pt idx="34868">
                  <c:v>1202.353181626057</c:v>
                </c:pt>
                <c:pt idx="34869">
                  <c:v>1134.993932409096</c:v>
                </c:pt>
                <c:pt idx="34870">
                  <c:v>970.30360949044166</c:v>
                </c:pt>
                <c:pt idx="34871">
                  <c:v>844.17459390203351</c:v>
                </c:pt>
                <c:pt idx="34872">
                  <c:v>806.344711199362</c:v>
                </c:pt>
                <c:pt idx="34873">
                  <c:v>849.14926925720943</c:v>
                </c:pt>
                <c:pt idx="34874">
                  <c:v>821.14394892785708</c:v>
                </c:pt>
                <c:pt idx="34875">
                  <c:v>778.37571917924697</c:v>
                </c:pt>
                <c:pt idx="34876">
                  <c:v>775.46629614919209</c:v>
                </c:pt>
                <c:pt idx="34877">
                  <c:v>693.37499720745291</c:v>
                </c:pt>
                <c:pt idx="34878">
                  <c:v>659.40706571894407</c:v>
                </c:pt>
                <c:pt idx="34879">
                  <c:v>685.60866187471834</c:v>
                </c:pt>
                <c:pt idx="34880">
                  <c:v>689.06695268655858</c:v>
                </c:pt>
                <c:pt idx="34881">
                  <c:v>675.71675531215101</c:v>
                </c:pt>
                <c:pt idx="34882">
                  <c:v>591.04205008384054</c:v>
                </c:pt>
                <c:pt idx="34883">
                  <c:v>543.01139735142203</c:v>
                </c:pt>
                <c:pt idx="34884">
                  <c:v>560.94816794894291</c:v>
                </c:pt>
                <c:pt idx="34885">
                  <c:v>591.56843340478554</c:v>
                </c:pt>
                <c:pt idx="34886">
                  <c:v>492.44428424697799</c:v>
                </c:pt>
                <c:pt idx="34887">
                  <c:v>440.84153067456293</c:v>
                </c:pt>
                <c:pt idx="34888">
                  <c:v>517.56019000122092</c:v>
                </c:pt>
                <c:pt idx="34889">
                  <c:v>504.88519889105612</c:v>
                </c:pt>
                <c:pt idx="34890">
                  <c:v>482.7429524429366</c:v>
                </c:pt>
                <c:pt idx="34891">
                  <c:v>418.06107561209149</c:v>
                </c:pt>
                <c:pt idx="34892">
                  <c:v>339.94307078455245</c:v>
                </c:pt>
                <c:pt idx="34893">
                  <c:v>395.83556496946687</c:v>
                </c:pt>
                <c:pt idx="34894">
                  <c:v>546.18983511287342</c:v>
                </c:pt>
                <c:pt idx="34895">
                  <c:v>521.23468737760754</c:v>
                </c:pt>
                <c:pt idx="34896">
                  <c:v>433.78169918504801</c:v>
                </c:pt>
                <c:pt idx="34897">
                  <c:v>391.13195781429101</c:v>
                </c:pt>
                <c:pt idx="34898">
                  <c:v>384.44066731845999</c:v>
                </c:pt>
                <c:pt idx="34899">
                  <c:v>445.91764856426943</c:v>
                </c:pt>
                <c:pt idx="34900">
                  <c:v>448.06683475259285</c:v>
                </c:pt>
                <c:pt idx="34901">
                  <c:v>535.58462313420205</c:v>
                </c:pt>
                <c:pt idx="34902">
                  <c:v>461.62750402361144</c:v>
                </c:pt>
                <c:pt idx="34903">
                  <c:v>400.44180523708707</c:v>
                </c:pt>
                <c:pt idx="34904">
                  <c:v>397.2367055428395</c:v>
                </c:pt>
                <c:pt idx="34905">
                  <c:v>486.92465844074661</c:v>
                </c:pt>
                <c:pt idx="34906">
                  <c:v>457.16865817984109</c:v>
                </c:pt>
                <c:pt idx="34907">
                  <c:v>473.00916210981893</c:v>
                </c:pt>
                <c:pt idx="34908">
                  <c:v>397.30222262133799</c:v>
                </c:pt>
                <c:pt idx="34909">
                  <c:v>270.02407494210053</c:v>
                </c:pt>
                <c:pt idx="34910">
                  <c:v>330.3101981193646</c:v>
                </c:pt>
                <c:pt idx="34911">
                  <c:v>385.08180271247454</c:v>
                </c:pt>
                <c:pt idx="34912">
                  <c:v>335.6961090313207</c:v>
                </c:pt>
                <c:pt idx="34913">
                  <c:v>339.59424459438935</c:v>
                </c:pt>
                <c:pt idx="34914">
                  <c:v>325.4150277442655</c:v>
                </c:pt>
                <c:pt idx="34915">
                  <c:v>355.17883774720167</c:v>
                </c:pt>
                <c:pt idx="34916">
                  <c:v>409.65973382194352</c:v>
                </c:pt>
                <c:pt idx="34917">
                  <c:v>436.05712822490102</c:v>
                </c:pt>
                <c:pt idx="34918">
                  <c:v>370.65126424079551</c:v>
                </c:pt>
                <c:pt idx="34919">
                  <c:v>390.07897992517508</c:v>
                </c:pt>
                <c:pt idx="34920">
                  <c:v>365.47766348572242</c:v>
                </c:pt>
                <c:pt idx="34921">
                  <c:v>266.10085412591098</c:v>
                </c:pt>
                <c:pt idx="34922">
                  <c:v>322.09847786204506</c:v>
                </c:pt>
                <c:pt idx="34923">
                  <c:v>406.18696760121048</c:v>
                </c:pt>
                <c:pt idx="34924">
                  <c:v>403.19877639804656</c:v>
                </c:pt>
                <c:pt idx="34925">
                  <c:v>334.07480090759384</c:v>
                </c:pt>
                <c:pt idx="34926">
                  <c:v>362.15792942213847</c:v>
                </c:pt>
                <c:pt idx="34927">
                  <c:v>401.68855062742449</c:v>
                </c:pt>
                <c:pt idx="34928">
                  <c:v>471.11483480526306</c:v>
                </c:pt>
                <c:pt idx="34929">
                  <c:v>447.32170609735147</c:v>
                </c:pt>
                <c:pt idx="34930">
                  <c:v>538.22156916772678</c:v>
                </c:pt>
                <c:pt idx="34931">
                  <c:v>549.38989547893141</c:v>
                </c:pt>
                <c:pt idx="34932">
                  <c:v>492.2738447904606</c:v>
                </c:pt>
                <c:pt idx="34933">
                  <c:v>529.9240919578076</c:v>
                </c:pt>
                <c:pt idx="34934">
                  <c:v>557.65615817464709</c:v>
                </c:pt>
                <c:pt idx="34935">
                  <c:v>457.84471262818397</c:v>
                </c:pt>
                <c:pt idx="34936">
                  <c:v>488.6513189806501</c:v>
                </c:pt>
                <c:pt idx="34937">
                  <c:v>457.68830772046113</c:v>
                </c:pt>
                <c:pt idx="34938">
                  <c:v>429.23283870484391</c:v>
                </c:pt>
                <c:pt idx="34939">
                  <c:v>465.65359632493971</c:v>
                </c:pt>
                <c:pt idx="34940">
                  <c:v>534.94114580550706</c:v>
                </c:pt>
                <c:pt idx="34941">
                  <c:v>630.83100329968158</c:v>
                </c:pt>
                <c:pt idx="34942">
                  <c:v>563.94685106364705</c:v>
                </c:pt>
                <c:pt idx="34943">
                  <c:v>474.52089308629593</c:v>
                </c:pt>
                <c:pt idx="34944">
                  <c:v>437.56136492069498</c:v>
                </c:pt>
                <c:pt idx="34945">
                  <c:v>470.461184314869</c:v>
                </c:pt>
                <c:pt idx="34946">
                  <c:v>511.27355823190675</c:v>
                </c:pt>
                <c:pt idx="34947">
                  <c:v>462.68148328662556</c:v>
                </c:pt>
                <c:pt idx="34948">
                  <c:v>440.00742547025084</c:v>
                </c:pt>
                <c:pt idx="34949">
                  <c:v>422.3692316216887</c:v>
                </c:pt>
                <c:pt idx="34950">
                  <c:v>492.65765279837399</c:v>
                </c:pt>
                <c:pt idx="34951">
                  <c:v>463.91090873730764</c:v>
                </c:pt>
                <c:pt idx="34952">
                  <c:v>439.57271640119762</c:v>
                </c:pt>
                <c:pt idx="34953">
                  <c:v>391.24319997569506</c:v>
                </c:pt>
                <c:pt idx="34954">
                  <c:v>344.34808836440504</c:v>
                </c:pt>
                <c:pt idx="34955">
                  <c:v>384.33360572201002</c:v>
                </c:pt>
                <c:pt idx="34956">
                  <c:v>320.40986770943732</c:v>
                </c:pt>
                <c:pt idx="34957">
                  <c:v>259.35900149470797</c:v>
                </c:pt>
                <c:pt idx="34958">
                  <c:v>248.991662446931</c:v>
                </c:pt>
                <c:pt idx="34959">
                  <c:v>283.86607264575872</c:v>
                </c:pt>
                <c:pt idx="34960">
                  <c:v>376.37518986476255</c:v>
                </c:pt>
                <c:pt idx="34961">
                  <c:v>376.44780449381864</c:v>
                </c:pt>
                <c:pt idx="34962">
                  <c:v>399.85647803262316</c:v>
                </c:pt>
                <c:pt idx="34963">
                  <c:v>365.13397548158616</c:v>
                </c:pt>
                <c:pt idx="34964">
                  <c:v>334.94765389558347</c:v>
                </c:pt>
                <c:pt idx="34965">
                  <c:v>302.33122533173758</c:v>
                </c:pt>
                <c:pt idx="34966">
                  <c:v>356.72926746473371</c:v>
                </c:pt>
                <c:pt idx="34967">
                  <c:v>354.81797533390306</c:v>
                </c:pt>
                <c:pt idx="34968">
                  <c:v>357.95385874841446</c:v>
                </c:pt>
                <c:pt idx="34969">
                  <c:v>300.582946527709</c:v>
                </c:pt>
                <c:pt idx="34970">
                  <c:v>319.10042313404654</c:v>
                </c:pt>
                <c:pt idx="34971">
                  <c:v>393.71491668877621</c:v>
                </c:pt>
                <c:pt idx="34972">
                  <c:v>343.76054027372243</c:v>
                </c:pt>
                <c:pt idx="34973">
                  <c:v>301.11482011130084</c:v>
                </c:pt>
                <c:pt idx="34974">
                  <c:v>297.353729533288</c:v>
                </c:pt>
                <c:pt idx="34975">
                  <c:v>240.8751467393175</c:v>
                </c:pt>
                <c:pt idx="34976">
                  <c:v>256.99590729190925</c:v>
                </c:pt>
                <c:pt idx="34977">
                  <c:v>285.78978178592286</c:v>
                </c:pt>
                <c:pt idx="34978">
                  <c:v>270.78168089569556</c:v>
                </c:pt>
                <c:pt idx="34979">
                  <c:v>294.66237402748249</c:v>
                </c:pt>
                <c:pt idx="34980">
                  <c:v>304.88078481854006</c:v>
                </c:pt>
                <c:pt idx="34981">
                  <c:v>379.71538056351585</c:v>
                </c:pt>
                <c:pt idx="34982">
                  <c:v>312.22907770278846</c:v>
                </c:pt>
                <c:pt idx="34983">
                  <c:v>352.19547822235364</c:v>
                </c:pt>
                <c:pt idx="34984">
                  <c:v>434.10556811440892</c:v>
                </c:pt>
                <c:pt idx="34985">
                  <c:v>453.48899803363247</c:v>
                </c:pt>
                <c:pt idx="34986">
                  <c:v>402.50079361354767</c:v>
                </c:pt>
                <c:pt idx="34987">
                  <c:v>341.95511880316775</c:v>
                </c:pt>
                <c:pt idx="34988">
                  <c:v>310.91366826547778</c:v>
                </c:pt>
                <c:pt idx="34989">
                  <c:v>343.56645472382547</c:v>
                </c:pt>
                <c:pt idx="34990">
                  <c:v>302.44163248220343</c:v>
                </c:pt>
                <c:pt idx="34991">
                  <c:v>279.14681813914376</c:v>
                </c:pt>
                <c:pt idx="34992">
                  <c:v>342.36716521511153</c:v>
                </c:pt>
                <c:pt idx="34993">
                  <c:v>333.45440267566744</c:v>
                </c:pt>
                <c:pt idx="34994">
                  <c:v>297.35724773134962</c:v>
                </c:pt>
                <c:pt idx="34995">
                  <c:v>293.35878055084987</c:v>
                </c:pt>
                <c:pt idx="34996">
                  <c:v>310.76765025892723</c:v>
                </c:pt>
                <c:pt idx="34997">
                  <c:v>320.01573141968026</c:v>
                </c:pt>
                <c:pt idx="34998">
                  <c:v>381.86296240428726</c:v>
                </c:pt>
                <c:pt idx="34999">
                  <c:v>370.94512750700937</c:v>
                </c:pt>
                <c:pt idx="35000">
                  <c:v>321.27717577877934</c:v>
                </c:pt>
                <c:pt idx="35001">
                  <c:v>294.07189726072318</c:v>
                </c:pt>
                <c:pt idx="35002">
                  <c:v>277.01151186372647</c:v>
                </c:pt>
                <c:pt idx="35003">
                  <c:v>286.61274797864758</c:v>
                </c:pt>
                <c:pt idx="35004">
                  <c:v>284.22432050402477</c:v>
                </c:pt>
                <c:pt idx="35005">
                  <c:v>237.62294242151538</c:v>
                </c:pt>
                <c:pt idx="35006">
                  <c:v>226.26247820277436</c:v>
                </c:pt>
                <c:pt idx="35007">
                  <c:v>211.41857425229165</c:v>
                </c:pt>
                <c:pt idx="35008">
                  <c:v>213.41890896714213</c:v>
                </c:pt>
                <c:pt idx="35009">
                  <c:v>227.45213304569651</c:v>
                </c:pt>
                <c:pt idx="35010">
                  <c:v>330.814865082003</c:v>
                </c:pt>
                <c:pt idx="35011">
                  <c:v>321.70694426902003</c:v>
                </c:pt>
                <c:pt idx="35012">
                  <c:v>285.95467313482857</c:v>
                </c:pt>
                <c:pt idx="35013">
                  <c:v>236.58136756909443</c:v>
                </c:pt>
                <c:pt idx="35014">
                  <c:v>294.25572736922777</c:v>
                </c:pt>
                <c:pt idx="35015">
                  <c:v>290.04317178073802</c:v>
                </c:pt>
                <c:pt idx="35016">
                  <c:v>274.11985874595609</c:v>
                </c:pt>
                <c:pt idx="35017">
                  <c:v>238.89415797684319</c:v>
                </c:pt>
                <c:pt idx="35018">
                  <c:v>252.31769525389592</c:v>
                </c:pt>
                <c:pt idx="35019">
                  <c:v>190.22972078890575</c:v>
                </c:pt>
                <c:pt idx="35020">
                  <c:v>222.05677969074208</c:v>
                </c:pt>
                <c:pt idx="35021">
                  <c:v>243.75009714701247</c:v>
                </c:pt>
                <c:pt idx="35022">
                  <c:v>349.80149259656434</c:v>
                </c:pt>
                <c:pt idx="35023">
                  <c:v>303.35949004130759</c:v>
                </c:pt>
                <c:pt idx="35024">
                  <c:v>265.29018809305285</c:v>
                </c:pt>
                <c:pt idx="35025">
                  <c:v>267.29442977238529</c:v>
                </c:pt>
                <c:pt idx="35026">
                  <c:v>324.58694755743818</c:v>
                </c:pt>
                <c:pt idx="35027">
                  <c:v>335.21857952284961</c:v>
                </c:pt>
                <c:pt idx="35028">
                  <c:v>383.85669282183972</c:v>
                </c:pt>
                <c:pt idx="35029">
                  <c:v>408.64408003338963</c:v>
                </c:pt>
                <c:pt idx="35030">
                  <c:v>384.78792505955488</c:v>
                </c:pt>
                <c:pt idx="35031">
                  <c:v>338.37810776809403</c:v>
                </c:pt>
                <c:pt idx="35032">
                  <c:v>310.77657892996336</c:v>
                </c:pt>
                <c:pt idx="35033">
                  <c:v>266.64603875570555</c:v>
                </c:pt>
                <c:pt idx="35034">
                  <c:v>313.39348606677572</c:v>
                </c:pt>
                <c:pt idx="35035">
                  <c:v>309.54678457145786</c:v>
                </c:pt>
                <c:pt idx="35036">
                  <c:v>392.25630477062822</c:v>
                </c:pt>
                <c:pt idx="35037">
                  <c:v>344.04894988051075</c:v>
                </c:pt>
                <c:pt idx="35038">
                  <c:v>296.86427405900037</c:v>
                </c:pt>
                <c:pt idx="35039">
                  <c:v>371.19766493240246</c:v>
                </c:pt>
                <c:pt idx="35040">
                  <c:v>294.30419776309475</c:v>
                </c:pt>
                <c:pt idx="35041">
                  <c:v>282.33728373379302</c:v>
                </c:pt>
                <c:pt idx="35042">
                  <c:v>268.885305911768</c:v>
                </c:pt>
                <c:pt idx="35043">
                  <c:v>320.62244174548044</c:v>
                </c:pt>
                <c:pt idx="35044">
                  <c:v>378.67276257539669</c:v>
                </c:pt>
                <c:pt idx="35045">
                  <c:v>361.60360495799148</c:v>
                </c:pt>
                <c:pt idx="35046">
                  <c:v>372.34245009932835</c:v>
                </c:pt>
                <c:pt idx="35047">
                  <c:v>333.73318631991327</c:v>
                </c:pt>
                <c:pt idx="35048">
                  <c:v>262.37831236710701</c:v>
                </c:pt>
                <c:pt idx="35049">
                  <c:v>326.30921097573071</c:v>
                </c:pt>
                <c:pt idx="35050">
                  <c:v>297.43747903028896</c:v>
                </c:pt>
                <c:pt idx="35051">
                  <c:v>252.63190316266349</c:v>
                </c:pt>
                <c:pt idx="35052">
                  <c:v>321.04941934558008</c:v>
                </c:pt>
                <c:pt idx="35053">
                  <c:v>327.76648747293711</c:v>
                </c:pt>
                <c:pt idx="35054">
                  <c:v>306.65985276400158</c:v>
                </c:pt>
                <c:pt idx="35055">
                  <c:v>344.1465046606607</c:v>
                </c:pt>
                <c:pt idx="35056">
                  <c:v>327.26620794094072</c:v>
                </c:pt>
                <c:pt idx="35057">
                  <c:v>290.34267824098396</c:v>
                </c:pt>
                <c:pt idx="35058">
                  <c:v>301.70075116017796</c:v>
                </c:pt>
                <c:pt idx="35059">
                  <c:v>258.04323997943879</c:v>
                </c:pt>
                <c:pt idx="35060">
                  <c:v>260.29882674564379</c:v>
                </c:pt>
                <c:pt idx="35061">
                  <c:v>236.83066238436791</c:v>
                </c:pt>
                <c:pt idx="35062">
                  <c:v>299.02456402053849</c:v>
                </c:pt>
                <c:pt idx="35063">
                  <c:v>354.06319011637112</c:v>
                </c:pt>
                <c:pt idx="35064">
                  <c:v>326.02957597583173</c:v>
                </c:pt>
                <c:pt idx="35065">
                  <c:v>283.99216602354511</c:v>
                </c:pt>
                <c:pt idx="35066">
                  <c:v>287.23435167494199</c:v>
                </c:pt>
                <c:pt idx="35067">
                  <c:v>297.17016339990516</c:v>
                </c:pt>
                <c:pt idx="35068">
                  <c:v>320.31098786477111</c:v>
                </c:pt>
                <c:pt idx="35069">
                  <c:v>347.05102340670794</c:v>
                </c:pt>
                <c:pt idx="35070">
                  <c:v>332.55842713666823</c:v>
                </c:pt>
                <c:pt idx="35071">
                  <c:v>369.67307877512292</c:v>
                </c:pt>
                <c:pt idx="35072">
                  <c:v>359.60010504022853</c:v>
                </c:pt>
                <c:pt idx="35073">
                  <c:v>306.74583912059433</c:v>
                </c:pt>
                <c:pt idx="35074">
                  <c:v>391.29932195780543</c:v>
                </c:pt>
                <c:pt idx="35075">
                  <c:v>322.88018597482358</c:v>
                </c:pt>
                <c:pt idx="35076">
                  <c:v>284.52715472838929</c:v>
                </c:pt>
                <c:pt idx="35077">
                  <c:v>331.22820854915398</c:v>
                </c:pt>
                <c:pt idx="35078">
                  <c:v>331.55436466569455</c:v>
                </c:pt>
                <c:pt idx="35079">
                  <c:v>333.10250021067827</c:v>
                </c:pt>
                <c:pt idx="35080">
                  <c:v>398.65239886982295</c:v>
                </c:pt>
                <c:pt idx="35081">
                  <c:v>484.0332945250355</c:v>
                </c:pt>
                <c:pt idx="35082">
                  <c:v>413.35345649679437</c:v>
                </c:pt>
                <c:pt idx="35083">
                  <c:v>390.78275937291556</c:v>
                </c:pt>
                <c:pt idx="35084">
                  <c:v>320.04696304626401</c:v>
                </c:pt>
                <c:pt idx="35085">
                  <c:v>303.20223056486708</c:v>
                </c:pt>
                <c:pt idx="35086">
                  <c:v>238.90271213605138</c:v>
                </c:pt>
                <c:pt idx="35087">
                  <c:v>211.80384410732782</c:v>
                </c:pt>
                <c:pt idx="35088">
                  <c:v>249.35120441780927</c:v>
                </c:pt>
                <c:pt idx="35089">
                  <c:v>290.68045082037395</c:v>
                </c:pt>
                <c:pt idx="35090">
                  <c:v>315.65636560962281</c:v>
                </c:pt>
                <c:pt idx="35091">
                  <c:v>368.99692592553367</c:v>
                </c:pt>
                <c:pt idx="35092">
                  <c:v>338.24424721121449</c:v>
                </c:pt>
                <c:pt idx="35093">
                  <c:v>298.96871107348557</c:v>
                </c:pt>
                <c:pt idx="35094">
                  <c:v>290.80827716600106</c:v>
                </c:pt>
                <c:pt idx="35095">
                  <c:v>305.82360082521365</c:v>
                </c:pt>
                <c:pt idx="35096">
                  <c:v>316.18926721068397</c:v>
                </c:pt>
                <c:pt idx="35097">
                  <c:v>365.40212860088053</c:v>
                </c:pt>
                <c:pt idx="35098">
                  <c:v>330.72604255958993</c:v>
                </c:pt>
                <c:pt idx="35099">
                  <c:v>335.33882627044449</c:v>
                </c:pt>
                <c:pt idx="35100">
                  <c:v>401.82549941338095</c:v>
                </c:pt>
                <c:pt idx="35101">
                  <c:v>370.93526162202949</c:v>
                </c:pt>
                <c:pt idx="35102">
                  <c:v>348.04115728188901</c:v>
                </c:pt>
                <c:pt idx="35103">
                  <c:v>327.07262128758197</c:v>
                </c:pt>
                <c:pt idx="35104">
                  <c:v>346.43538860037899</c:v>
                </c:pt>
                <c:pt idx="35105">
                  <c:v>371.37995777895298</c:v>
                </c:pt>
                <c:pt idx="35106">
                  <c:v>347.52395431631533</c:v>
                </c:pt>
                <c:pt idx="35107">
                  <c:v>360.43026100008666</c:v>
                </c:pt>
                <c:pt idx="35108">
                  <c:v>445.44242170085153</c:v>
                </c:pt>
                <c:pt idx="35109">
                  <c:v>468.64199466693645</c:v>
                </c:pt>
                <c:pt idx="35110">
                  <c:v>440.12483422524201</c:v>
                </c:pt>
                <c:pt idx="35111">
                  <c:v>397.85403295710699</c:v>
                </c:pt>
                <c:pt idx="35112">
                  <c:v>414.94908394639742</c:v>
                </c:pt>
                <c:pt idx="35113">
                  <c:v>371.09730998265474</c:v>
                </c:pt>
                <c:pt idx="35114">
                  <c:v>427.27895686730642</c:v>
                </c:pt>
                <c:pt idx="35115">
                  <c:v>315.76016143502403</c:v>
                </c:pt>
                <c:pt idx="35116">
                  <c:v>296.55103467983196</c:v>
                </c:pt>
                <c:pt idx="35117">
                  <c:v>315.96670559269938</c:v>
                </c:pt>
                <c:pt idx="35118">
                  <c:v>351.71976825680537</c:v>
                </c:pt>
                <c:pt idx="35119">
                  <c:v>297.06476335862243</c:v>
                </c:pt>
                <c:pt idx="35120">
                  <c:v>325.04771819126688</c:v>
                </c:pt>
                <c:pt idx="35121">
                  <c:v>286.01642174844989</c:v>
                </c:pt>
                <c:pt idx="35122">
                  <c:v>289.51690263982056</c:v>
                </c:pt>
                <c:pt idx="35123">
                  <c:v>286.98838163790151</c:v>
                </c:pt>
                <c:pt idx="35124">
                  <c:v>317.32551225742554</c:v>
                </c:pt>
                <c:pt idx="35125">
                  <c:v>312.64214195385904</c:v>
                </c:pt>
                <c:pt idx="35126">
                  <c:v>327.44939006613151</c:v>
                </c:pt>
                <c:pt idx="35127">
                  <c:v>283.19901162201734</c:v>
                </c:pt>
                <c:pt idx="35128">
                  <c:v>295.58097244747938</c:v>
                </c:pt>
                <c:pt idx="35129">
                  <c:v>248.07960790087205</c:v>
                </c:pt>
                <c:pt idx="35130">
                  <c:v>252.74052699494669</c:v>
                </c:pt>
                <c:pt idx="35131">
                  <c:v>257.86230052092452</c:v>
                </c:pt>
                <c:pt idx="35132">
                  <c:v>230.21091329585252</c:v>
                </c:pt>
                <c:pt idx="35133">
                  <c:v>248.96450812630002</c:v>
                </c:pt>
                <c:pt idx="35134">
                  <c:v>349.09830992932586</c:v>
                </c:pt>
                <c:pt idx="35135">
                  <c:v>368.99906672617442</c:v>
                </c:pt>
                <c:pt idx="35136">
                  <c:v>317.4409140892746</c:v>
                </c:pt>
                <c:pt idx="35137">
                  <c:v>321.00994669803697</c:v>
                </c:pt>
                <c:pt idx="35138">
                  <c:v>342.04412963414154</c:v>
                </c:pt>
                <c:pt idx="35139">
                  <c:v>392.30102973914694</c:v>
                </c:pt>
                <c:pt idx="35140">
                  <c:v>384.99613562881188</c:v>
                </c:pt>
                <c:pt idx="35141">
                  <c:v>347.21694850786122</c:v>
                </c:pt>
                <c:pt idx="35142">
                  <c:v>332.53321157080603</c:v>
                </c:pt>
                <c:pt idx="35143">
                  <c:v>329.13231330222652</c:v>
                </c:pt>
                <c:pt idx="35144">
                  <c:v>320.51984210320518</c:v>
                </c:pt>
                <c:pt idx="35145">
                  <c:v>366.60663114630495</c:v>
                </c:pt>
                <c:pt idx="35146">
                  <c:v>385.34962636844404</c:v>
                </c:pt>
                <c:pt idx="35147">
                  <c:v>334.16169993405458</c:v>
                </c:pt>
                <c:pt idx="35148">
                  <c:v>374.61156367439196</c:v>
                </c:pt>
                <c:pt idx="35149">
                  <c:v>393.70889372257693</c:v>
                </c:pt>
                <c:pt idx="35150">
                  <c:v>376.14201104896301</c:v>
                </c:pt>
                <c:pt idx="35151">
                  <c:v>337.789742189923</c:v>
                </c:pt>
                <c:pt idx="35152">
                  <c:v>343.39863350448871</c:v>
                </c:pt>
                <c:pt idx="35153">
                  <c:v>336.99384341871848</c:v>
                </c:pt>
                <c:pt idx="35154">
                  <c:v>288.44926972089081</c:v>
                </c:pt>
                <c:pt idx="35155">
                  <c:v>328.15065834370353</c:v>
                </c:pt>
                <c:pt idx="35156">
                  <c:v>298.31166336966919</c:v>
                </c:pt>
                <c:pt idx="35157">
                  <c:v>278.42620391901295</c:v>
                </c:pt>
                <c:pt idx="35158">
                  <c:v>299.5428658186305</c:v>
                </c:pt>
                <c:pt idx="35159">
                  <c:v>339.75794400824668</c:v>
                </c:pt>
                <c:pt idx="35160">
                  <c:v>309.36030643118181</c:v>
                </c:pt>
                <c:pt idx="35161">
                  <c:v>244.7789276467916</c:v>
                </c:pt>
                <c:pt idx="35162">
                  <c:v>303.38139416188073</c:v>
                </c:pt>
                <c:pt idx="35163">
                  <c:v>258.43398553099519</c:v>
                </c:pt>
                <c:pt idx="35164">
                  <c:v>238.6444173785531</c:v>
                </c:pt>
                <c:pt idx="35165">
                  <c:v>285.4086745724901</c:v>
                </c:pt>
                <c:pt idx="35166">
                  <c:v>347.99377328291865</c:v>
                </c:pt>
                <c:pt idx="35167">
                  <c:v>332.46788722479613</c:v>
                </c:pt>
                <c:pt idx="35168">
                  <c:v>326.35640791851654</c:v>
                </c:pt>
                <c:pt idx="35169">
                  <c:v>327.93117385390752</c:v>
                </c:pt>
                <c:pt idx="35170">
                  <c:v>306.58667779610107</c:v>
                </c:pt>
                <c:pt idx="35171">
                  <c:v>279.85966917252551</c:v>
                </c:pt>
                <c:pt idx="35172">
                  <c:v>275.33630306543603</c:v>
                </c:pt>
                <c:pt idx="35173">
                  <c:v>271.06097081594959</c:v>
                </c:pt>
                <c:pt idx="35174">
                  <c:v>287.81107019496847</c:v>
                </c:pt>
                <c:pt idx="35175">
                  <c:v>316.26300396618979</c:v>
                </c:pt>
                <c:pt idx="35176">
                  <c:v>318.66397691334009</c:v>
                </c:pt>
                <c:pt idx="35177">
                  <c:v>360.70424866900402</c:v>
                </c:pt>
                <c:pt idx="35178">
                  <c:v>430.04806990088974</c:v>
                </c:pt>
                <c:pt idx="35179">
                  <c:v>325.36495822034078</c:v>
                </c:pt>
                <c:pt idx="35180">
                  <c:v>349.30901372084816</c:v>
                </c:pt>
                <c:pt idx="35181">
                  <c:v>297.6026681765087</c:v>
                </c:pt>
                <c:pt idx="35182">
                  <c:v>340.68817891081892</c:v>
                </c:pt>
                <c:pt idx="35183">
                  <c:v>342.56377756175499</c:v>
                </c:pt>
                <c:pt idx="35184">
                  <c:v>283.82822598607487</c:v>
                </c:pt>
                <c:pt idx="35185">
                  <c:v>283.91741009620557</c:v>
                </c:pt>
                <c:pt idx="35186">
                  <c:v>309.57616512790861</c:v>
                </c:pt>
                <c:pt idx="35187">
                  <c:v>263.53345682758697</c:v>
                </c:pt>
                <c:pt idx="35188">
                  <c:v>319.13455705066605</c:v>
                </c:pt>
                <c:pt idx="35189">
                  <c:v>389.74277276880201</c:v>
                </c:pt>
                <c:pt idx="35190">
                  <c:v>362.04325765958953</c:v>
                </c:pt>
                <c:pt idx="35191">
                  <c:v>253.65080788611513</c:v>
                </c:pt>
                <c:pt idx="35192">
                  <c:v>224.43296638893247</c:v>
                </c:pt>
                <c:pt idx="35193">
                  <c:v>334.30250628168506</c:v>
                </c:pt>
                <c:pt idx="35194">
                  <c:v>345.29511681093078</c:v>
                </c:pt>
                <c:pt idx="35195">
                  <c:v>239.54682022543048</c:v>
                </c:pt>
                <c:pt idx="35196">
                  <c:v>327.29288740209347</c:v>
                </c:pt>
                <c:pt idx="35197">
                  <c:v>383.74759253626559</c:v>
                </c:pt>
                <c:pt idx="35198">
                  <c:v>341.28416550782288</c:v>
                </c:pt>
                <c:pt idx="35199">
                  <c:v>336.01042272615894</c:v>
                </c:pt>
                <c:pt idx="35200">
                  <c:v>349.47405950122277</c:v>
                </c:pt>
                <c:pt idx="35201">
                  <c:v>353.4378417048207</c:v>
                </c:pt>
                <c:pt idx="35202">
                  <c:v>297.33027154003969</c:v>
                </c:pt>
                <c:pt idx="35203">
                  <c:v>352.00071870122463</c:v>
                </c:pt>
                <c:pt idx="35204">
                  <c:v>410.19365712325015</c:v>
                </c:pt>
                <c:pt idx="35205">
                  <c:v>419.60239210804536</c:v>
                </c:pt>
                <c:pt idx="35206">
                  <c:v>303.93333818412458</c:v>
                </c:pt>
                <c:pt idx="35207">
                  <c:v>315.52880534173374</c:v>
                </c:pt>
                <c:pt idx="35208">
                  <c:v>330.71108791995533</c:v>
                </c:pt>
                <c:pt idx="35209">
                  <c:v>285.30295617323713</c:v>
                </c:pt>
                <c:pt idx="35210">
                  <c:v>329.02214447592826</c:v>
                </c:pt>
                <c:pt idx="35211">
                  <c:v>314.60703998620977</c:v>
                </c:pt>
                <c:pt idx="35212">
                  <c:v>317.40052493484376</c:v>
                </c:pt>
                <c:pt idx="35213">
                  <c:v>302.51549772767487</c:v>
                </c:pt>
                <c:pt idx="35214">
                  <c:v>278.64349495927047</c:v>
                </c:pt>
                <c:pt idx="35215">
                  <c:v>354.11267898670775</c:v>
                </c:pt>
                <c:pt idx="35216">
                  <c:v>386.37076322271867</c:v>
                </c:pt>
                <c:pt idx="35217">
                  <c:v>249.08915112250179</c:v>
                </c:pt>
                <c:pt idx="35218">
                  <c:v>203.68124304455665</c:v>
                </c:pt>
                <c:pt idx="35219">
                  <c:v>243.42866709366157</c:v>
                </c:pt>
                <c:pt idx="35220">
                  <c:v>321.22719363956548</c:v>
                </c:pt>
                <c:pt idx="35221">
                  <c:v>372.59283988510651</c:v>
                </c:pt>
                <c:pt idx="35222">
                  <c:v>326.82723785358371</c:v>
                </c:pt>
                <c:pt idx="35223">
                  <c:v>287.27999074021716</c:v>
                </c:pt>
                <c:pt idx="35224">
                  <c:v>332.7240089965677</c:v>
                </c:pt>
                <c:pt idx="35225">
                  <c:v>294.6297836021173</c:v>
                </c:pt>
                <c:pt idx="35226">
                  <c:v>363.83791387387629</c:v>
                </c:pt>
                <c:pt idx="35227">
                  <c:v>343.99747696097847</c:v>
                </c:pt>
                <c:pt idx="35228">
                  <c:v>359.99132929587154</c:v>
                </c:pt>
                <c:pt idx="35229">
                  <c:v>402.93915459213531</c:v>
                </c:pt>
                <c:pt idx="35230">
                  <c:v>321.05738461077925</c:v>
                </c:pt>
                <c:pt idx="35231">
                  <c:v>307.48475919060161</c:v>
                </c:pt>
                <c:pt idx="35232">
                  <c:v>337.70267372088517</c:v>
                </c:pt>
                <c:pt idx="35233">
                  <c:v>286.35165253471098</c:v>
                </c:pt>
                <c:pt idx="35234">
                  <c:v>280.37106245122175</c:v>
                </c:pt>
                <c:pt idx="35235">
                  <c:v>292.34741747565829</c:v>
                </c:pt>
                <c:pt idx="35236">
                  <c:v>271.15516979544469</c:v>
                </c:pt>
                <c:pt idx="35237">
                  <c:v>237.64313701814481</c:v>
                </c:pt>
                <c:pt idx="35238">
                  <c:v>279.49366762655626</c:v>
                </c:pt>
                <c:pt idx="35239">
                  <c:v>350.12922900886491</c:v>
                </c:pt>
                <c:pt idx="35240">
                  <c:v>381.11079410282133</c:v>
                </c:pt>
                <c:pt idx="35241">
                  <c:v>315.18242125045975</c:v>
                </c:pt>
                <c:pt idx="35242">
                  <c:v>327.68118907304302</c:v>
                </c:pt>
                <c:pt idx="35243">
                  <c:v>274.85478450694058</c:v>
                </c:pt>
                <c:pt idx="35244">
                  <c:v>308.27136233426097</c:v>
                </c:pt>
                <c:pt idx="35245">
                  <c:v>273.74503959187047</c:v>
                </c:pt>
                <c:pt idx="35246">
                  <c:v>213.09346610432317</c:v>
                </c:pt>
                <c:pt idx="35247">
                  <c:v>304.90783411809298</c:v>
                </c:pt>
                <c:pt idx="35248">
                  <c:v>339.72402923738741</c:v>
                </c:pt>
                <c:pt idx="35249">
                  <c:v>313.01664818303192</c:v>
                </c:pt>
                <c:pt idx="35250">
                  <c:v>241.52753394001229</c:v>
                </c:pt>
                <c:pt idx="35251">
                  <c:v>300.08587872578806</c:v>
                </c:pt>
                <c:pt idx="35252">
                  <c:v>234.38295538448156</c:v>
                </c:pt>
                <c:pt idx="35253">
                  <c:v>218.32300919558415</c:v>
                </c:pt>
                <c:pt idx="35254">
                  <c:v>278.44251018952059</c:v>
                </c:pt>
                <c:pt idx="35255">
                  <c:v>229.83344565832044</c:v>
                </c:pt>
                <c:pt idx="35256">
                  <c:v>268.07441797667201</c:v>
                </c:pt>
                <c:pt idx="35257">
                  <c:v>238.47325048334915</c:v>
                </c:pt>
                <c:pt idx="35258">
                  <c:v>204.57807567532279</c:v>
                </c:pt>
                <c:pt idx="35259">
                  <c:v>257.04637432434197</c:v>
                </c:pt>
                <c:pt idx="35260">
                  <c:v>252.1447196350347</c:v>
                </c:pt>
                <c:pt idx="35261">
                  <c:v>299.42095087595652</c:v>
                </c:pt>
                <c:pt idx="35262">
                  <c:v>244.96047488939476</c:v>
                </c:pt>
                <c:pt idx="35263">
                  <c:v>257.83071640844582</c:v>
                </c:pt>
                <c:pt idx="35264">
                  <c:v>263.12390717232057</c:v>
                </c:pt>
                <c:pt idx="35265">
                  <c:v>207.1135290261513</c:v>
                </c:pt>
                <c:pt idx="35266">
                  <c:v>199.08112383196001</c:v>
                </c:pt>
                <c:pt idx="35267">
                  <c:v>186.48110421004927</c:v>
                </c:pt>
                <c:pt idx="35268">
                  <c:v>202.88515107043438</c:v>
                </c:pt>
                <c:pt idx="35269">
                  <c:v>278.30403278817892</c:v>
                </c:pt>
                <c:pt idx="35270">
                  <c:v>291.75056928350875</c:v>
                </c:pt>
                <c:pt idx="35271">
                  <c:v>295.59470727442209</c:v>
                </c:pt>
                <c:pt idx="35272">
                  <c:v>288.12371367557046</c:v>
                </c:pt>
                <c:pt idx="35273">
                  <c:v>257.13402814538813</c:v>
                </c:pt>
                <c:pt idx="35274">
                  <c:v>261.32077961990507</c:v>
                </c:pt>
                <c:pt idx="35275">
                  <c:v>206.10208960064159</c:v>
                </c:pt>
                <c:pt idx="35276">
                  <c:v>195.94036949950214</c:v>
                </c:pt>
                <c:pt idx="35277">
                  <c:v>207.99142487496323</c:v>
                </c:pt>
                <c:pt idx="35278">
                  <c:v>240.88598300210987</c:v>
                </c:pt>
                <c:pt idx="35279">
                  <c:v>196.28944915616015</c:v>
                </c:pt>
                <c:pt idx="35280">
                  <c:v>187.34631900701103</c:v>
                </c:pt>
                <c:pt idx="35281">
                  <c:v>187.07445901288185</c:v>
                </c:pt>
                <c:pt idx="35282">
                  <c:v>230.29993142908114</c:v>
                </c:pt>
                <c:pt idx="35283">
                  <c:v>288.65797529208652</c:v>
                </c:pt>
                <c:pt idx="35284">
                  <c:v>312.32516557319747</c:v>
                </c:pt>
                <c:pt idx="35285">
                  <c:v>342.53519261637678</c:v>
                </c:pt>
                <c:pt idx="35286">
                  <c:v>303.96435314202841</c:v>
                </c:pt>
                <c:pt idx="35287">
                  <c:v>241.39682757977613</c:v>
                </c:pt>
                <c:pt idx="35288">
                  <c:v>292.25124193176998</c:v>
                </c:pt>
                <c:pt idx="35289">
                  <c:v>303.15248249013308</c:v>
                </c:pt>
                <c:pt idx="35290">
                  <c:v>272.35170222906964</c:v>
                </c:pt>
                <c:pt idx="35291">
                  <c:v>273.49881904610669</c:v>
                </c:pt>
                <c:pt idx="35292">
                  <c:v>296.16445059203966</c:v>
                </c:pt>
                <c:pt idx="35293">
                  <c:v>284.9415842748889</c:v>
                </c:pt>
                <c:pt idx="35294">
                  <c:v>208.95518023643504</c:v>
                </c:pt>
                <c:pt idx="35295">
                  <c:v>258.66564154965266</c:v>
                </c:pt>
                <c:pt idx="35296">
                  <c:v>181.5191111225102</c:v>
                </c:pt>
                <c:pt idx="35297">
                  <c:v>194.14550320780194</c:v>
                </c:pt>
                <c:pt idx="35298">
                  <c:v>173.53585940149333</c:v>
                </c:pt>
                <c:pt idx="35299">
                  <c:v>174.80624419709127</c:v>
                </c:pt>
                <c:pt idx="35300">
                  <c:v>193.04084664659291</c:v>
                </c:pt>
                <c:pt idx="35301">
                  <c:v>172.45942253543987</c:v>
                </c:pt>
                <c:pt idx="35302">
                  <c:v>195.47415530693323</c:v>
                </c:pt>
                <c:pt idx="35303">
                  <c:v>158.98557619228728</c:v>
                </c:pt>
                <c:pt idx="35304">
                  <c:v>138.63549449335247</c:v>
                </c:pt>
                <c:pt idx="35305">
                  <c:v>129.4189435973617</c:v>
                </c:pt>
                <c:pt idx="35306">
                  <c:v>139.19714077846692</c:v>
                </c:pt>
                <c:pt idx="35307">
                  <c:v>207.06756952483656</c:v>
                </c:pt>
                <c:pt idx="35308">
                  <c:v>345.25836046037386</c:v>
                </c:pt>
                <c:pt idx="35309">
                  <c:v>441.4518926978979</c:v>
                </c:pt>
                <c:pt idx="35310">
                  <c:v>401.92521475234679</c:v>
                </c:pt>
                <c:pt idx="35311">
                  <c:v>343.13647972138182</c:v>
                </c:pt>
                <c:pt idx="35312">
                  <c:v>281.97214767934582</c:v>
                </c:pt>
                <c:pt idx="35313">
                  <c:v>210.00647733216988</c:v>
                </c:pt>
                <c:pt idx="35314">
                  <c:v>191.98516409741288</c:v>
                </c:pt>
                <c:pt idx="35315">
                  <c:v>201.74550790691632</c:v>
                </c:pt>
                <c:pt idx="35316">
                  <c:v>238.47859160922698</c:v>
                </c:pt>
                <c:pt idx="35317">
                  <c:v>314.46263935842978</c:v>
                </c:pt>
                <c:pt idx="35318">
                  <c:v>229.01564567566078</c:v>
                </c:pt>
                <c:pt idx="35319">
                  <c:v>289.04798096688694</c:v>
                </c:pt>
                <c:pt idx="35320">
                  <c:v>185.77919413874193</c:v>
                </c:pt>
                <c:pt idx="35321">
                  <c:v>250.32710601648168</c:v>
                </c:pt>
                <c:pt idx="35322">
                  <c:v>320.83832600032241</c:v>
                </c:pt>
                <c:pt idx="35323">
                  <c:v>271.11025901865605</c:v>
                </c:pt>
                <c:pt idx="35324">
                  <c:v>254.82702843624611</c:v>
                </c:pt>
                <c:pt idx="35325">
                  <c:v>242.32696017266704</c:v>
                </c:pt>
                <c:pt idx="35326">
                  <c:v>225.07860838125521</c:v>
                </c:pt>
                <c:pt idx="35327">
                  <c:v>206.50817314393598</c:v>
                </c:pt>
                <c:pt idx="35328">
                  <c:v>221.09568987065444</c:v>
                </c:pt>
                <c:pt idx="35329">
                  <c:v>213.55280372558636</c:v>
                </c:pt>
                <c:pt idx="35330">
                  <c:v>165.42312378050741</c:v>
                </c:pt>
                <c:pt idx="35331">
                  <c:v>121.05794899632784</c:v>
                </c:pt>
                <c:pt idx="35332">
                  <c:v>187.09039216452547</c:v>
                </c:pt>
                <c:pt idx="35333">
                  <c:v>189.17087545989125</c:v>
                </c:pt>
                <c:pt idx="35334">
                  <c:v>174.01452381681136</c:v>
                </c:pt>
                <c:pt idx="35335">
                  <c:v>194.27110133237346</c:v>
                </c:pt>
                <c:pt idx="35336">
                  <c:v>226.25614973800003</c:v>
                </c:pt>
                <c:pt idx="35337">
                  <c:v>209.55093356921012</c:v>
                </c:pt>
                <c:pt idx="35338">
                  <c:v>198.19681211268647</c:v>
                </c:pt>
                <c:pt idx="35339">
                  <c:v>200.78320320509053</c:v>
                </c:pt>
                <c:pt idx="35340">
                  <c:v>172.69770436004413</c:v>
                </c:pt>
                <c:pt idx="35341">
                  <c:v>185.82307876100231</c:v>
                </c:pt>
                <c:pt idx="35342">
                  <c:v>187.01289247673554</c:v>
                </c:pt>
                <c:pt idx="35343">
                  <c:v>174.55345321683461</c:v>
                </c:pt>
                <c:pt idx="35344">
                  <c:v>210.42120624524378</c:v>
                </c:pt>
                <c:pt idx="35345">
                  <c:v>243.85629452841462</c:v>
                </c:pt>
                <c:pt idx="35346">
                  <c:v>290.68089375541797</c:v>
                </c:pt>
                <c:pt idx="35347">
                  <c:v>256.98754373312016</c:v>
                </c:pt>
                <c:pt idx="35348">
                  <c:v>211.51056689830483</c:v>
                </c:pt>
                <c:pt idx="35349">
                  <c:v>178.56473357934638</c:v>
                </c:pt>
                <c:pt idx="35350">
                  <c:v>181.47039969664644</c:v>
                </c:pt>
                <c:pt idx="35351">
                  <c:v>200.29503933821394</c:v>
                </c:pt>
                <c:pt idx="35352">
                  <c:v>281.88572899274135</c:v>
                </c:pt>
                <c:pt idx="35353">
                  <c:v>295.53633859000655</c:v>
                </c:pt>
                <c:pt idx="35354">
                  <c:v>206.75693402336501</c:v>
                </c:pt>
                <c:pt idx="35355">
                  <c:v>188.50438089673156</c:v>
                </c:pt>
                <c:pt idx="35356">
                  <c:v>191.90378650375138</c:v>
                </c:pt>
                <c:pt idx="35357">
                  <c:v>192.44163984209752</c:v>
                </c:pt>
                <c:pt idx="35358">
                  <c:v>223.46025378073372</c:v>
                </c:pt>
                <c:pt idx="35359">
                  <c:v>190.27541532203784</c:v>
                </c:pt>
                <c:pt idx="35360">
                  <c:v>196.52079862069399</c:v>
                </c:pt>
                <c:pt idx="35361">
                  <c:v>218.98067163895394</c:v>
                </c:pt>
                <c:pt idx="35362">
                  <c:v>220.73918977486841</c:v>
                </c:pt>
                <c:pt idx="35363">
                  <c:v>200.71959029327991</c:v>
                </c:pt>
                <c:pt idx="35364">
                  <c:v>233.45501918595264</c:v>
                </c:pt>
                <c:pt idx="35365">
                  <c:v>299.64551231120691</c:v>
                </c:pt>
                <c:pt idx="35366">
                  <c:v>219.74861041169021</c:v>
                </c:pt>
                <c:pt idx="35367">
                  <c:v>203.99944475220278</c:v>
                </c:pt>
                <c:pt idx="35368">
                  <c:v>203.20471738082102</c:v>
                </c:pt>
                <c:pt idx="35369">
                  <c:v>273.86615605675695</c:v>
                </c:pt>
                <c:pt idx="35370">
                  <c:v>271.16032090290787</c:v>
                </c:pt>
                <c:pt idx="35371">
                  <c:v>188.52729532119344</c:v>
                </c:pt>
                <c:pt idx="35372">
                  <c:v>184.19585420562865</c:v>
                </c:pt>
                <c:pt idx="35373">
                  <c:v>220.90979447631707</c:v>
                </c:pt>
                <c:pt idx="35374">
                  <c:v>241.95282250229394</c:v>
                </c:pt>
                <c:pt idx="35375">
                  <c:v>269.17566594149224</c:v>
                </c:pt>
                <c:pt idx="35376">
                  <c:v>157.27979791516515</c:v>
                </c:pt>
                <c:pt idx="35377">
                  <c:v>169.26409741428517</c:v>
                </c:pt>
                <c:pt idx="35378">
                  <c:v>238.44710197081773</c:v>
                </c:pt>
                <c:pt idx="35379">
                  <c:v>224.57413863931259</c:v>
                </c:pt>
                <c:pt idx="35380">
                  <c:v>211.3658265552138</c:v>
                </c:pt>
                <c:pt idx="35381">
                  <c:v>224.92025642254748</c:v>
                </c:pt>
                <c:pt idx="35382">
                  <c:v>266.23996545190522</c:v>
                </c:pt>
                <c:pt idx="35383">
                  <c:v>298.3007113165271</c:v>
                </c:pt>
                <c:pt idx="35384">
                  <c:v>249.96368490520868</c:v>
                </c:pt>
                <c:pt idx="35385">
                  <c:v>233.93297300985515</c:v>
                </c:pt>
                <c:pt idx="35386">
                  <c:v>307.09213610521664</c:v>
                </c:pt>
                <c:pt idx="35387">
                  <c:v>277.43215971766415</c:v>
                </c:pt>
                <c:pt idx="35388">
                  <c:v>152.2677677771118</c:v>
                </c:pt>
                <c:pt idx="35389">
                  <c:v>154.90963071213525</c:v>
                </c:pt>
                <c:pt idx="35390">
                  <c:v>240.42009694060113</c:v>
                </c:pt>
                <c:pt idx="35391">
                  <c:v>243.96217272748737</c:v>
                </c:pt>
                <c:pt idx="35392">
                  <c:v>215.32268145153836</c:v>
                </c:pt>
                <c:pt idx="35393">
                  <c:v>296.65687025794233</c:v>
                </c:pt>
                <c:pt idx="35394">
                  <c:v>280.29120633180571</c:v>
                </c:pt>
                <c:pt idx="35395">
                  <c:v>203.55534858348432</c:v>
                </c:pt>
                <c:pt idx="35396">
                  <c:v>164.49565056262949</c:v>
                </c:pt>
                <c:pt idx="35397">
                  <c:v>175.91056931732587</c:v>
                </c:pt>
                <c:pt idx="35398">
                  <c:v>222.60015804138001</c:v>
                </c:pt>
                <c:pt idx="35399">
                  <c:v>207.80219557513405</c:v>
                </c:pt>
                <c:pt idx="35400">
                  <c:v>176.2592999319001</c:v>
                </c:pt>
                <c:pt idx="35401">
                  <c:v>237.16077167298513</c:v>
                </c:pt>
                <c:pt idx="35402">
                  <c:v>202.00121949421901</c:v>
                </c:pt>
                <c:pt idx="35403">
                  <c:v>185.88187163945264</c:v>
                </c:pt>
                <c:pt idx="35404">
                  <c:v>159.34985955033341</c:v>
                </c:pt>
                <c:pt idx="35405">
                  <c:v>126.2322576157942</c:v>
                </c:pt>
                <c:pt idx="35406">
                  <c:v>145.72776279531703</c:v>
                </c:pt>
                <c:pt idx="35407">
                  <c:v>154.40012903753646</c:v>
                </c:pt>
                <c:pt idx="35408">
                  <c:v>223.48800557365749</c:v>
                </c:pt>
                <c:pt idx="35409">
                  <c:v>232.44421251440008</c:v>
                </c:pt>
                <c:pt idx="35410">
                  <c:v>259.06406133666053</c:v>
                </c:pt>
                <c:pt idx="35411">
                  <c:v>243.24695583618444</c:v>
                </c:pt>
                <c:pt idx="35412">
                  <c:v>343.95747370268333</c:v>
                </c:pt>
                <c:pt idx="35413">
                  <c:v>281.66084470462181</c:v>
                </c:pt>
                <c:pt idx="35414">
                  <c:v>205.54486734894326</c:v>
                </c:pt>
                <c:pt idx="35415">
                  <c:v>244.70161981313512</c:v>
                </c:pt>
                <c:pt idx="35416">
                  <c:v>220.7338587362899</c:v>
                </c:pt>
                <c:pt idx="35417">
                  <c:v>157.09405945838944</c:v>
                </c:pt>
                <c:pt idx="35418">
                  <c:v>122.76872149735327</c:v>
                </c:pt>
                <c:pt idx="35419">
                  <c:v>119.42311320368626</c:v>
                </c:pt>
                <c:pt idx="35420">
                  <c:v>173.50274431036536</c:v>
                </c:pt>
                <c:pt idx="35421">
                  <c:v>200.24121420166509</c:v>
                </c:pt>
                <c:pt idx="35422">
                  <c:v>197.55104509295393</c:v>
                </c:pt>
                <c:pt idx="35423">
                  <c:v>202.83138264698326</c:v>
                </c:pt>
                <c:pt idx="35424">
                  <c:v>221.44993426005561</c:v>
                </c:pt>
                <c:pt idx="35425">
                  <c:v>256.18530702621007</c:v>
                </c:pt>
                <c:pt idx="35426">
                  <c:v>245.76285480459197</c:v>
                </c:pt>
                <c:pt idx="35427">
                  <c:v>201.86563746494355</c:v>
                </c:pt>
                <c:pt idx="35428">
                  <c:v>241.99517574734099</c:v>
                </c:pt>
                <c:pt idx="35429">
                  <c:v>242.82660210008999</c:v>
                </c:pt>
                <c:pt idx="35430">
                  <c:v>235.71047083522157</c:v>
                </c:pt>
                <c:pt idx="35431">
                  <c:v>213.61507630781551</c:v>
                </c:pt>
                <c:pt idx="35432">
                  <c:v>290.4319076616037</c:v>
                </c:pt>
                <c:pt idx="35433">
                  <c:v>413.36926759174651</c:v>
                </c:pt>
                <c:pt idx="35434">
                  <c:v>332.92602537533554</c:v>
                </c:pt>
                <c:pt idx="35435">
                  <c:v>229.50466481777798</c:v>
                </c:pt>
                <c:pt idx="35436">
                  <c:v>194.01312466862558</c:v>
                </c:pt>
                <c:pt idx="35437">
                  <c:v>188.82177580270422</c:v>
                </c:pt>
                <c:pt idx="35438">
                  <c:v>193.32942008793776</c:v>
                </c:pt>
                <c:pt idx="35439">
                  <c:v>181.7915662497654</c:v>
                </c:pt>
                <c:pt idx="35440">
                  <c:v>178.94292416646937</c:v>
                </c:pt>
                <c:pt idx="35441">
                  <c:v>139.60846694239837</c:v>
                </c:pt>
                <c:pt idx="35442">
                  <c:v>123.57623681933656</c:v>
                </c:pt>
                <c:pt idx="35443">
                  <c:v>176.33173454324813</c:v>
                </c:pt>
                <c:pt idx="35444">
                  <c:v>197.11952741066725</c:v>
                </c:pt>
                <c:pt idx="35445">
                  <c:v>213.63305276131459</c:v>
                </c:pt>
                <c:pt idx="35446">
                  <c:v>154.52023638262247</c:v>
                </c:pt>
                <c:pt idx="35447">
                  <c:v>186.05228043506654</c:v>
                </c:pt>
                <c:pt idx="35448">
                  <c:v>213.77329920481924</c:v>
                </c:pt>
                <c:pt idx="35449">
                  <c:v>145.45445855517343</c:v>
                </c:pt>
                <c:pt idx="35450">
                  <c:v>157.85926158458625</c:v>
                </c:pt>
                <c:pt idx="35451">
                  <c:v>198.45153134578402</c:v>
                </c:pt>
                <c:pt idx="35452">
                  <c:v>186.46965386022461</c:v>
                </c:pt>
                <c:pt idx="35453">
                  <c:v>156.10120941476259</c:v>
                </c:pt>
                <c:pt idx="35454">
                  <c:v>155.34033898757392</c:v>
                </c:pt>
                <c:pt idx="35455">
                  <c:v>175.7529837102357</c:v>
                </c:pt>
                <c:pt idx="35456">
                  <c:v>206.57063300015662</c:v>
                </c:pt>
                <c:pt idx="35457">
                  <c:v>193.30930893857649</c:v>
                </c:pt>
                <c:pt idx="35458">
                  <c:v>197.20978438592323</c:v>
                </c:pt>
                <c:pt idx="35459">
                  <c:v>218.43163591511612</c:v>
                </c:pt>
                <c:pt idx="35460">
                  <c:v>191.34142194693246</c:v>
                </c:pt>
                <c:pt idx="35461">
                  <c:v>170.99129254656583</c:v>
                </c:pt>
                <c:pt idx="35462">
                  <c:v>197.69106003118151</c:v>
                </c:pt>
                <c:pt idx="35463">
                  <c:v>176.07144282628138</c:v>
                </c:pt>
                <c:pt idx="35464">
                  <c:v>221.9776665888472</c:v>
                </c:pt>
                <c:pt idx="35465">
                  <c:v>179.04280578583212</c:v>
                </c:pt>
                <c:pt idx="35466">
                  <c:v>224.61699915476703</c:v>
                </c:pt>
                <c:pt idx="35467">
                  <c:v>222.77612952412036</c:v>
                </c:pt>
                <c:pt idx="35468">
                  <c:v>184.38755144364902</c:v>
                </c:pt>
                <c:pt idx="35469">
                  <c:v>166.90506856094811</c:v>
                </c:pt>
                <c:pt idx="35470">
                  <c:v>167.24566155014276</c:v>
                </c:pt>
                <c:pt idx="35471">
                  <c:v>191.26273585758395</c:v>
                </c:pt>
                <c:pt idx="35472">
                  <c:v>269.62248028844164</c:v>
                </c:pt>
                <c:pt idx="35473">
                  <c:v>226.41967341660197</c:v>
                </c:pt>
                <c:pt idx="35474">
                  <c:v>194.22467771273514</c:v>
                </c:pt>
                <c:pt idx="35475">
                  <c:v>204.84393660016491</c:v>
                </c:pt>
                <c:pt idx="35476">
                  <c:v>180.05163898912238</c:v>
                </c:pt>
                <c:pt idx="35477">
                  <c:v>183.15927685221223</c:v>
                </c:pt>
                <c:pt idx="35478">
                  <c:v>206.29637933428475</c:v>
                </c:pt>
                <c:pt idx="35479">
                  <c:v>241.55938248151702</c:v>
                </c:pt>
                <c:pt idx="35480">
                  <c:v>226.87483072061633</c:v>
                </c:pt>
                <c:pt idx="35481">
                  <c:v>289.75706418612145</c:v>
                </c:pt>
                <c:pt idx="35482">
                  <c:v>298.89749219054818</c:v>
                </c:pt>
                <c:pt idx="35483">
                  <c:v>254.64078848445496</c:v>
                </c:pt>
                <c:pt idx="35484">
                  <c:v>226.4971818772739</c:v>
                </c:pt>
                <c:pt idx="35485">
                  <c:v>224.30963901265199</c:v>
                </c:pt>
                <c:pt idx="35486">
                  <c:v>260.76285511986737</c:v>
                </c:pt>
                <c:pt idx="35487">
                  <c:v>254.7282451178317</c:v>
                </c:pt>
                <c:pt idx="35488">
                  <c:v>228.6500839445072</c:v>
                </c:pt>
                <c:pt idx="35489">
                  <c:v>193.54613396751762</c:v>
                </c:pt>
                <c:pt idx="35490">
                  <c:v>191.3378090137067</c:v>
                </c:pt>
                <c:pt idx="35491">
                  <c:v>210.09993961806785</c:v>
                </c:pt>
                <c:pt idx="35492">
                  <c:v>231.49422930345017</c:v>
                </c:pt>
                <c:pt idx="35493">
                  <c:v>286.56354102106013</c:v>
                </c:pt>
                <c:pt idx="35494">
                  <c:v>301.12565803038916</c:v>
                </c:pt>
                <c:pt idx="35495">
                  <c:v>246.28931591435025</c:v>
                </c:pt>
                <c:pt idx="35496">
                  <c:v>162.64882150580337</c:v>
                </c:pt>
                <c:pt idx="35497">
                  <c:v>163.62683333615541</c:v>
                </c:pt>
                <c:pt idx="35498">
                  <c:v>158.19384134764124</c:v>
                </c:pt>
                <c:pt idx="35499">
                  <c:v>136.53002245148099</c:v>
                </c:pt>
                <c:pt idx="35500">
                  <c:v>182.17367032077948</c:v>
                </c:pt>
                <c:pt idx="35501">
                  <c:v>168.96956724700078</c:v>
                </c:pt>
                <c:pt idx="35502">
                  <c:v>179.71572153915204</c:v>
                </c:pt>
                <c:pt idx="35503">
                  <c:v>127.5452865567556</c:v>
                </c:pt>
                <c:pt idx="35504">
                  <c:v>130.19218270136011</c:v>
                </c:pt>
                <c:pt idx="35505">
                  <c:v>175.2155167973614</c:v>
                </c:pt>
                <c:pt idx="35506">
                  <c:v>214.37347119730839</c:v>
                </c:pt>
                <c:pt idx="35507">
                  <c:v>182.04021303664547</c:v>
                </c:pt>
                <c:pt idx="35508">
                  <c:v>194.46467356823013</c:v>
                </c:pt>
                <c:pt idx="35509">
                  <c:v>163.55430348440524</c:v>
                </c:pt>
                <c:pt idx="35510">
                  <c:v>192.67069897824649</c:v>
                </c:pt>
                <c:pt idx="35511">
                  <c:v>217.32087083648463</c:v>
                </c:pt>
                <c:pt idx="35512">
                  <c:v>228.06313444325991</c:v>
                </c:pt>
                <c:pt idx="35513">
                  <c:v>194.25067071950133</c:v>
                </c:pt>
                <c:pt idx="35514">
                  <c:v>208.16542728837621</c:v>
                </c:pt>
                <c:pt idx="35515">
                  <c:v>318.68199235876642</c:v>
                </c:pt>
                <c:pt idx="35516">
                  <c:v>396.7065306938315</c:v>
                </c:pt>
                <c:pt idx="35517">
                  <c:v>335.96369619526615</c:v>
                </c:pt>
                <c:pt idx="35518">
                  <c:v>228.03757361431099</c:v>
                </c:pt>
                <c:pt idx="35519">
                  <c:v>181.30798301868018</c:v>
                </c:pt>
                <c:pt idx="35520">
                  <c:v>204.31534801869128</c:v>
                </c:pt>
                <c:pt idx="35521">
                  <c:v>237.24985016129048</c:v>
                </c:pt>
                <c:pt idx="35522">
                  <c:v>239.56201872004175</c:v>
                </c:pt>
                <c:pt idx="35523">
                  <c:v>191.2799109473813</c:v>
                </c:pt>
                <c:pt idx="35524">
                  <c:v>260.9835354830447</c:v>
                </c:pt>
                <c:pt idx="35525">
                  <c:v>330.95994037817007</c:v>
                </c:pt>
                <c:pt idx="35526">
                  <c:v>252.55645586783626</c:v>
                </c:pt>
                <c:pt idx="35527">
                  <c:v>195.5765184143404</c:v>
                </c:pt>
                <c:pt idx="35528">
                  <c:v>165.64162983506085</c:v>
                </c:pt>
                <c:pt idx="35529">
                  <c:v>142.57027308031229</c:v>
                </c:pt>
                <c:pt idx="35530">
                  <c:v>133.84945709013408</c:v>
                </c:pt>
                <c:pt idx="35531">
                  <c:v>112.50823848760652</c:v>
                </c:pt>
                <c:pt idx="35532">
                  <c:v>184.32493393932228</c:v>
                </c:pt>
                <c:pt idx="35533">
                  <c:v>326.06841566679003</c:v>
                </c:pt>
                <c:pt idx="35534">
                  <c:v>397.22029233966566</c:v>
                </c:pt>
                <c:pt idx="35535">
                  <c:v>338.88061492262597</c:v>
                </c:pt>
                <c:pt idx="35536">
                  <c:v>284.44056914903132</c:v>
                </c:pt>
                <c:pt idx="35537">
                  <c:v>273.20815897943396</c:v>
                </c:pt>
                <c:pt idx="35538">
                  <c:v>232.83771877275635</c:v>
                </c:pt>
                <c:pt idx="35539">
                  <c:v>214.72318385875536</c:v>
                </c:pt>
                <c:pt idx="35540">
                  <c:v>203.083589086648</c:v>
                </c:pt>
                <c:pt idx="35541">
                  <c:v>314.58968146613188</c:v>
                </c:pt>
                <c:pt idx="35542">
                  <c:v>261.71275754272949</c:v>
                </c:pt>
                <c:pt idx="35543">
                  <c:v>212.18112412764791</c:v>
                </c:pt>
                <c:pt idx="35544">
                  <c:v>221.97056588235768</c:v>
                </c:pt>
                <c:pt idx="35545">
                  <c:v>283.28542821894871</c:v>
                </c:pt>
                <c:pt idx="35546">
                  <c:v>223.83376121529341</c:v>
                </c:pt>
                <c:pt idx="35547">
                  <c:v>220.69156592084909</c:v>
                </c:pt>
                <c:pt idx="35548">
                  <c:v>265.60734628116506</c:v>
                </c:pt>
                <c:pt idx="35549">
                  <c:v>365.6852757685985</c:v>
                </c:pt>
                <c:pt idx="35550">
                  <c:v>342.77286593608312</c:v>
                </c:pt>
                <c:pt idx="35551">
                  <c:v>319.68983104899525</c:v>
                </c:pt>
                <c:pt idx="35552">
                  <c:v>385.88988417011876</c:v>
                </c:pt>
                <c:pt idx="35553">
                  <c:v>298.69325526476575</c:v>
                </c:pt>
                <c:pt idx="35554">
                  <c:v>167.60795752363987</c:v>
                </c:pt>
                <c:pt idx="35555">
                  <c:v>157.2898863437444</c:v>
                </c:pt>
                <c:pt idx="35556">
                  <c:v>143.96724455649422</c:v>
                </c:pt>
                <c:pt idx="35557">
                  <c:v>184.22527238514141</c:v>
                </c:pt>
                <c:pt idx="35558">
                  <c:v>227.69527765852126</c:v>
                </c:pt>
                <c:pt idx="35559">
                  <c:v>355.09729870947513</c:v>
                </c:pt>
                <c:pt idx="35560">
                  <c:v>336.52914455366295</c:v>
                </c:pt>
                <c:pt idx="35561">
                  <c:v>277.41230563571179</c:v>
                </c:pt>
                <c:pt idx="35562">
                  <c:v>282.07933467722057</c:v>
                </c:pt>
                <c:pt idx="35563">
                  <c:v>294.45645231598314</c:v>
                </c:pt>
                <c:pt idx="35564">
                  <c:v>253.09081437167774</c:v>
                </c:pt>
                <c:pt idx="35565">
                  <c:v>330.53652281335172</c:v>
                </c:pt>
                <c:pt idx="35566">
                  <c:v>367.60566301912127</c:v>
                </c:pt>
                <c:pt idx="35567">
                  <c:v>360.19045067346599</c:v>
                </c:pt>
                <c:pt idx="35568">
                  <c:v>339.76953083718206</c:v>
                </c:pt>
                <c:pt idx="35569">
                  <c:v>299.33165554222808</c:v>
                </c:pt>
                <c:pt idx="35570">
                  <c:v>363.77114366126324</c:v>
                </c:pt>
                <c:pt idx="35571">
                  <c:v>421.10544837941143</c:v>
                </c:pt>
                <c:pt idx="35572">
                  <c:v>486.19493202826027</c:v>
                </c:pt>
                <c:pt idx="35573">
                  <c:v>633.46451703450487</c:v>
                </c:pt>
                <c:pt idx="35574">
                  <c:v>609.73655478883938</c:v>
                </c:pt>
                <c:pt idx="35575">
                  <c:v>506.27841526387112</c:v>
                </c:pt>
                <c:pt idx="35576">
                  <c:v>556.27219877978428</c:v>
                </c:pt>
                <c:pt idx="35577">
                  <c:v>543.34927623059968</c:v>
                </c:pt>
                <c:pt idx="35578">
                  <c:v>456.67598286002374</c:v>
                </c:pt>
                <c:pt idx="35579">
                  <c:v>444.76131128592198</c:v>
                </c:pt>
                <c:pt idx="35580">
                  <c:v>526.22385963067222</c:v>
                </c:pt>
                <c:pt idx="35581">
                  <c:v>519.13041934956266</c:v>
                </c:pt>
                <c:pt idx="35582">
                  <c:v>447.2219124929012</c:v>
                </c:pt>
                <c:pt idx="35583">
                  <c:v>485.7685416957741</c:v>
                </c:pt>
                <c:pt idx="35584">
                  <c:v>558.30832268981067</c:v>
                </c:pt>
                <c:pt idx="35585">
                  <c:v>580.59217851895448</c:v>
                </c:pt>
                <c:pt idx="35586">
                  <c:v>600.31368508925959</c:v>
                </c:pt>
                <c:pt idx="35587">
                  <c:v>515.45115416693955</c:v>
                </c:pt>
                <c:pt idx="35588">
                  <c:v>568.81931342383155</c:v>
                </c:pt>
                <c:pt idx="35589">
                  <c:v>564.65217649355259</c:v>
                </c:pt>
                <c:pt idx="35590">
                  <c:v>718.25145899083554</c:v>
                </c:pt>
                <c:pt idx="35591">
                  <c:v>1159.8630592505733</c:v>
                </c:pt>
                <c:pt idx="35592">
                  <c:v>1506.2359075159334</c:v>
                </c:pt>
                <c:pt idx="35593">
                  <c:v>1227.7495498701796</c:v>
                </c:pt>
                <c:pt idx="35594">
                  <c:v>964.77925255707419</c:v>
                </c:pt>
                <c:pt idx="35595">
                  <c:v>958.65224962752143</c:v>
                </c:pt>
                <c:pt idx="35596">
                  <c:v>951.18966086231762</c:v>
                </c:pt>
                <c:pt idx="35597">
                  <c:v>1026.1607604426281</c:v>
                </c:pt>
                <c:pt idx="35598">
                  <c:v>1168.3588035126061</c:v>
                </c:pt>
                <c:pt idx="35599">
                  <c:v>1171.892252136925</c:v>
                </c:pt>
                <c:pt idx="35600">
                  <c:v>1107.6465091106757</c:v>
                </c:pt>
                <c:pt idx="35601">
                  <c:v>1074.6474285442466</c:v>
                </c:pt>
                <c:pt idx="35602">
                  <c:v>1260.5691628852919</c:v>
                </c:pt>
                <c:pt idx="35603">
                  <c:v>1233.3569212864643</c:v>
                </c:pt>
                <c:pt idx="35604">
                  <c:v>1174.4014899391664</c:v>
                </c:pt>
                <c:pt idx="35605">
                  <c:v>1194.0652191439174</c:v>
                </c:pt>
                <c:pt idx="35606">
                  <c:v>1265.7834800907879</c:v>
                </c:pt>
                <c:pt idx="35607">
                  <c:v>1082.48554495545</c:v>
                </c:pt>
                <c:pt idx="35608">
                  <c:v>943.38578940655134</c:v>
                </c:pt>
                <c:pt idx="35609">
                  <c:v>1006.8536918257163</c:v>
                </c:pt>
                <c:pt idx="35610">
                  <c:v>980.78202289637886</c:v>
                </c:pt>
                <c:pt idx="35611">
                  <c:v>931.52013581153665</c:v>
                </c:pt>
                <c:pt idx="35612">
                  <c:v>931.02172785902007</c:v>
                </c:pt>
                <c:pt idx="35613">
                  <c:v>840.74857668846448</c:v>
                </c:pt>
                <c:pt idx="35614">
                  <c:v>756.73858702373332</c:v>
                </c:pt>
                <c:pt idx="35615">
                  <c:v>723.22277777767977</c:v>
                </c:pt>
                <c:pt idx="35616">
                  <c:v>699.68317926578345</c:v>
                </c:pt>
                <c:pt idx="35617">
                  <c:v>691.69218626880115</c:v>
                </c:pt>
                <c:pt idx="35618">
                  <c:v>1929.4521089592977</c:v>
                </c:pt>
                <c:pt idx="35619">
                  <c:v>1810.9342885821156</c:v>
                </c:pt>
                <c:pt idx="35620">
                  <c:v>1641.3517076474079</c:v>
                </c:pt>
                <c:pt idx="35621">
                  <c:v>1711.0359778161987</c:v>
                </c:pt>
                <c:pt idx="35622">
                  <c:v>1718.6983274439328</c:v>
                </c:pt>
                <c:pt idx="35623">
                  <c:v>1594.918953612771</c:v>
                </c:pt>
                <c:pt idx="35624">
                  <c:v>1327.8133748591981</c:v>
                </c:pt>
                <c:pt idx="35625">
                  <c:v>1302.288120276648</c:v>
                </c:pt>
                <c:pt idx="35626">
                  <c:v>1383.5088773800976</c:v>
                </c:pt>
                <c:pt idx="35627">
                  <c:v>1384.7611041673701</c:v>
                </c:pt>
                <c:pt idx="35628">
                  <c:v>1144.2178118391521</c:v>
                </c:pt>
                <c:pt idx="35629">
                  <c:v>1055.8365874401345</c:v>
                </c:pt>
                <c:pt idx="35630">
                  <c:v>1110.2258519727734</c:v>
                </c:pt>
                <c:pt idx="35631">
                  <c:v>983.63949568552357</c:v>
                </c:pt>
                <c:pt idx="35632">
                  <c:v>974.26879083933659</c:v>
                </c:pt>
                <c:pt idx="35633">
                  <c:v>867.67832932766612</c:v>
                </c:pt>
                <c:pt idx="35634">
                  <c:v>821.73831721862553</c:v>
                </c:pt>
                <c:pt idx="35635">
                  <c:v>1157.5778769744386</c:v>
                </c:pt>
                <c:pt idx="35636">
                  <c:v>1203.669121076937</c:v>
                </c:pt>
                <c:pt idx="35637">
                  <c:v>1091.4611018386797</c:v>
                </c:pt>
                <c:pt idx="35638">
                  <c:v>865.7428799955884</c:v>
                </c:pt>
                <c:pt idx="35639">
                  <c:v>755.29005086535403</c:v>
                </c:pt>
                <c:pt idx="35640">
                  <c:v>679.76338599096414</c:v>
                </c:pt>
                <c:pt idx="35641">
                  <c:v>668.79371333722156</c:v>
                </c:pt>
                <c:pt idx="35642">
                  <c:v>663.34453096228208</c:v>
                </c:pt>
                <c:pt idx="35643">
                  <c:v>659.65287802263401</c:v>
                </c:pt>
                <c:pt idx="35644">
                  <c:v>483.24001116133684</c:v>
                </c:pt>
                <c:pt idx="35645">
                  <c:v>450.92097580491253</c:v>
                </c:pt>
                <c:pt idx="35646">
                  <c:v>597.79985757350312</c:v>
                </c:pt>
                <c:pt idx="35647">
                  <c:v>647.84350339594596</c:v>
                </c:pt>
                <c:pt idx="35648">
                  <c:v>627.75669557893491</c:v>
                </c:pt>
                <c:pt idx="35649">
                  <c:v>654.05572016722977</c:v>
                </c:pt>
                <c:pt idx="35650">
                  <c:v>566.42791893149456</c:v>
                </c:pt>
                <c:pt idx="35651">
                  <c:v>563.57627464701159</c:v>
                </c:pt>
                <c:pt idx="35652">
                  <c:v>580.14879886923723</c:v>
                </c:pt>
                <c:pt idx="35653">
                  <c:v>458.77765285984935</c:v>
                </c:pt>
                <c:pt idx="35654">
                  <c:v>489.47778099022736</c:v>
                </c:pt>
                <c:pt idx="35655">
                  <c:v>428.69904149586955</c:v>
                </c:pt>
                <c:pt idx="35656">
                  <c:v>418.71017232582926</c:v>
                </c:pt>
                <c:pt idx="35657">
                  <c:v>459.38797748239233</c:v>
                </c:pt>
                <c:pt idx="35658">
                  <c:v>443.63612731913429</c:v>
                </c:pt>
                <c:pt idx="35659">
                  <c:v>358.0486672089072</c:v>
                </c:pt>
                <c:pt idx="35660">
                  <c:v>348.27203134555401</c:v>
                </c:pt>
                <c:pt idx="35661">
                  <c:v>447.43486594985671</c:v>
                </c:pt>
                <c:pt idx="35662">
                  <c:v>493.8479348345395</c:v>
                </c:pt>
                <c:pt idx="35663">
                  <c:v>394.07879154453951</c:v>
                </c:pt>
                <c:pt idx="35664">
                  <c:v>407.73872984082999</c:v>
                </c:pt>
                <c:pt idx="35665">
                  <c:v>502.36080032482653</c:v>
                </c:pt>
                <c:pt idx="35666">
                  <c:v>487.05097022385053</c:v>
                </c:pt>
                <c:pt idx="35667">
                  <c:v>523.40399056387207</c:v>
                </c:pt>
                <c:pt idx="35668">
                  <c:v>500.82968170915746</c:v>
                </c:pt>
                <c:pt idx="35669">
                  <c:v>445.20156132680938</c:v>
                </c:pt>
                <c:pt idx="35670">
                  <c:v>399.85133413636794</c:v>
                </c:pt>
                <c:pt idx="35671">
                  <c:v>401.71108284146851</c:v>
                </c:pt>
                <c:pt idx="35672">
                  <c:v>444.49705376689064</c:v>
                </c:pt>
                <c:pt idx="35673">
                  <c:v>506.24725629742443</c:v>
                </c:pt>
                <c:pt idx="35674">
                  <c:v>518.51617655006726</c:v>
                </c:pt>
                <c:pt idx="35675">
                  <c:v>521.96513295444652</c:v>
                </c:pt>
                <c:pt idx="35676">
                  <c:v>402.14638003507724</c:v>
                </c:pt>
                <c:pt idx="35677">
                  <c:v>312.46181625388425</c:v>
                </c:pt>
                <c:pt idx="35678">
                  <c:v>440.12560049115893</c:v>
                </c:pt>
                <c:pt idx="35679">
                  <c:v>416.88949883563799</c:v>
                </c:pt>
                <c:pt idx="35680">
                  <c:v>361.9923963290376</c:v>
                </c:pt>
                <c:pt idx="35681">
                  <c:v>446.105045981746</c:v>
                </c:pt>
                <c:pt idx="35682">
                  <c:v>483.21471937012694</c:v>
                </c:pt>
                <c:pt idx="35683">
                  <c:v>418.51414942038144</c:v>
                </c:pt>
                <c:pt idx="35684">
                  <c:v>475.319286586994</c:v>
                </c:pt>
                <c:pt idx="35685">
                  <c:v>430.32080750460392</c:v>
                </c:pt>
                <c:pt idx="35686">
                  <c:v>352.11155877084605</c:v>
                </c:pt>
                <c:pt idx="35687">
                  <c:v>330.9638972422153</c:v>
                </c:pt>
                <c:pt idx="35688">
                  <c:v>406.86277231429938</c:v>
                </c:pt>
                <c:pt idx="35689">
                  <c:v>518.85606910254478</c:v>
                </c:pt>
                <c:pt idx="35690">
                  <c:v>603.66883781022841</c:v>
                </c:pt>
                <c:pt idx="35691">
                  <c:v>606.10171909070505</c:v>
                </c:pt>
                <c:pt idx="35692">
                  <c:v>598.74893400824442</c:v>
                </c:pt>
                <c:pt idx="35693">
                  <c:v>540.83403286866667</c:v>
                </c:pt>
                <c:pt idx="35694">
                  <c:v>482.62224889757198</c:v>
                </c:pt>
                <c:pt idx="35695">
                  <c:v>427.2794250051885</c:v>
                </c:pt>
                <c:pt idx="35696">
                  <c:v>422.92747215392399</c:v>
                </c:pt>
                <c:pt idx="35697">
                  <c:v>365.58653264584251</c:v>
                </c:pt>
                <c:pt idx="35698">
                  <c:v>388.66427428254758</c:v>
                </c:pt>
                <c:pt idx="35699">
                  <c:v>575.95214449680202</c:v>
                </c:pt>
                <c:pt idx="35700">
                  <c:v>598.76795307524742</c:v>
                </c:pt>
                <c:pt idx="35701">
                  <c:v>544.80273940455777</c:v>
                </c:pt>
                <c:pt idx="35702">
                  <c:v>521.14177073811902</c:v>
                </c:pt>
                <c:pt idx="35703">
                  <c:v>498.31665245204778</c:v>
                </c:pt>
                <c:pt idx="35704">
                  <c:v>521.82725383903949</c:v>
                </c:pt>
                <c:pt idx="35705">
                  <c:v>517.59582505637957</c:v>
                </c:pt>
                <c:pt idx="35706">
                  <c:v>586.12942553809501</c:v>
                </c:pt>
                <c:pt idx="35707">
                  <c:v>514.18484122325401</c:v>
                </c:pt>
                <c:pt idx="35708">
                  <c:v>571.90668340217917</c:v>
                </c:pt>
                <c:pt idx="35709">
                  <c:v>481.25284954340202</c:v>
                </c:pt>
                <c:pt idx="35710">
                  <c:v>497.56620398230206</c:v>
                </c:pt>
                <c:pt idx="35711">
                  <c:v>458.54621804493945</c:v>
                </c:pt>
                <c:pt idx="35712">
                  <c:v>437.24639067236257</c:v>
                </c:pt>
                <c:pt idx="35713">
                  <c:v>431.1002116632655</c:v>
                </c:pt>
                <c:pt idx="35714">
                  <c:v>393.44492739396992</c:v>
                </c:pt>
                <c:pt idx="35715">
                  <c:v>475.80634260790123</c:v>
                </c:pt>
                <c:pt idx="35716">
                  <c:v>439.3956164064906</c:v>
                </c:pt>
                <c:pt idx="35717">
                  <c:v>412.44730905427593</c:v>
                </c:pt>
                <c:pt idx="35718">
                  <c:v>320.61003563172591</c:v>
                </c:pt>
                <c:pt idx="35719">
                  <c:v>352.28837161254449</c:v>
                </c:pt>
                <c:pt idx="35720">
                  <c:v>327.51759813790761</c:v>
                </c:pt>
                <c:pt idx="35721">
                  <c:v>383.14897262893646</c:v>
                </c:pt>
                <c:pt idx="35722">
                  <c:v>429.76426129551567</c:v>
                </c:pt>
                <c:pt idx="35723">
                  <c:v>385.71529210841527</c:v>
                </c:pt>
                <c:pt idx="35724">
                  <c:v>342.1247086446823</c:v>
                </c:pt>
                <c:pt idx="35725">
                  <c:v>387.39885629425601</c:v>
                </c:pt>
                <c:pt idx="35726">
                  <c:v>401.22548659720178</c:v>
                </c:pt>
                <c:pt idx="35727">
                  <c:v>369.11617161611463</c:v>
                </c:pt>
                <c:pt idx="35728">
                  <c:v>379.57888184257394</c:v>
                </c:pt>
                <c:pt idx="35729">
                  <c:v>384.59472801794863</c:v>
                </c:pt>
                <c:pt idx="35730">
                  <c:v>315.78297244962801</c:v>
                </c:pt>
                <c:pt idx="35731">
                  <c:v>366.8299191514451</c:v>
                </c:pt>
                <c:pt idx="35732">
                  <c:v>471.25846947998195</c:v>
                </c:pt>
                <c:pt idx="35733">
                  <c:v>451.23141823691742</c:v>
                </c:pt>
                <c:pt idx="35734">
                  <c:v>403.02979139847241</c:v>
                </c:pt>
                <c:pt idx="35735">
                  <c:v>490.64663372424229</c:v>
                </c:pt>
                <c:pt idx="35736">
                  <c:v>455.6242709670949</c:v>
                </c:pt>
                <c:pt idx="35737">
                  <c:v>446.08383869564216</c:v>
                </c:pt>
                <c:pt idx="35738">
                  <c:v>384.5321188241162</c:v>
                </c:pt>
                <c:pt idx="35739">
                  <c:v>342.51505663372205</c:v>
                </c:pt>
                <c:pt idx="35740">
                  <c:v>259.53201885661952</c:v>
                </c:pt>
                <c:pt idx="35741">
                  <c:v>261.62830063033437</c:v>
                </c:pt>
                <c:pt idx="35742">
                  <c:v>317.50582918719601</c:v>
                </c:pt>
                <c:pt idx="35743">
                  <c:v>329.04664024098741</c:v>
                </c:pt>
                <c:pt idx="35744">
                  <c:v>320.94621999851518</c:v>
                </c:pt>
                <c:pt idx="35745">
                  <c:v>326.17384253775413</c:v>
                </c:pt>
                <c:pt idx="35746">
                  <c:v>327.4901292766865</c:v>
                </c:pt>
                <c:pt idx="35747">
                  <c:v>235.2257511623929</c:v>
                </c:pt>
                <c:pt idx="35748">
                  <c:v>328.75371544153995</c:v>
                </c:pt>
                <c:pt idx="35749">
                  <c:v>223.38370575250383</c:v>
                </c:pt>
                <c:pt idx="35750">
                  <c:v>265.87382711842008</c:v>
                </c:pt>
                <c:pt idx="35751">
                  <c:v>304.35434661262946</c:v>
                </c:pt>
                <c:pt idx="35752">
                  <c:v>318.1935056354481</c:v>
                </c:pt>
                <c:pt idx="35753">
                  <c:v>339.33631168659554</c:v>
                </c:pt>
                <c:pt idx="35754">
                  <c:v>304.82225428122877</c:v>
                </c:pt>
                <c:pt idx="35755">
                  <c:v>308.34992594246552</c:v>
                </c:pt>
                <c:pt idx="35756">
                  <c:v>279.98978268703058</c:v>
                </c:pt>
                <c:pt idx="35757">
                  <c:v>231.21927463670505</c:v>
                </c:pt>
                <c:pt idx="35758">
                  <c:v>259.31130961425345</c:v>
                </c:pt>
                <c:pt idx="35759">
                  <c:v>376.11945931507762</c:v>
                </c:pt>
                <c:pt idx="35760">
                  <c:v>369.43917632418135</c:v>
                </c:pt>
                <c:pt idx="35761">
                  <c:v>296.17197370549042</c:v>
                </c:pt>
                <c:pt idx="35762">
                  <c:v>229.47839638642594</c:v>
                </c:pt>
                <c:pt idx="35763">
                  <c:v>235.66172022506765</c:v>
                </c:pt>
                <c:pt idx="35764">
                  <c:v>245.47977975785585</c:v>
                </c:pt>
                <c:pt idx="35765">
                  <c:v>264.81352979793843</c:v>
                </c:pt>
                <c:pt idx="35766">
                  <c:v>277.39653314349914</c:v>
                </c:pt>
                <c:pt idx="35767">
                  <c:v>348.31906954496475</c:v>
                </c:pt>
                <c:pt idx="35768">
                  <c:v>368.67123679537627</c:v>
                </c:pt>
                <c:pt idx="35769">
                  <c:v>382.51090054412367</c:v>
                </c:pt>
                <c:pt idx="35770">
                  <c:v>323.01898936889955</c:v>
                </c:pt>
                <c:pt idx="35771">
                  <c:v>329.05236419677453</c:v>
                </c:pt>
                <c:pt idx="35772">
                  <c:v>334.43091789942707</c:v>
                </c:pt>
                <c:pt idx="35773">
                  <c:v>409.93538661392023</c:v>
                </c:pt>
                <c:pt idx="35774">
                  <c:v>407.95624317608917</c:v>
                </c:pt>
                <c:pt idx="35775">
                  <c:v>389.97760906262869</c:v>
                </c:pt>
                <c:pt idx="35776">
                  <c:v>385.66155100872669</c:v>
                </c:pt>
                <c:pt idx="35777">
                  <c:v>325.35757525118674</c:v>
                </c:pt>
                <c:pt idx="35778">
                  <c:v>319.31028066689925</c:v>
                </c:pt>
                <c:pt idx="35779">
                  <c:v>312.58616526971048</c:v>
                </c:pt>
                <c:pt idx="35780">
                  <c:v>312.94508087705594</c:v>
                </c:pt>
                <c:pt idx="35781">
                  <c:v>291.33917498736446</c:v>
                </c:pt>
                <c:pt idx="35782">
                  <c:v>277.61192308239686</c:v>
                </c:pt>
                <c:pt idx="35783">
                  <c:v>386.91076767394941</c:v>
                </c:pt>
                <c:pt idx="35784">
                  <c:v>398.73284911813721</c:v>
                </c:pt>
                <c:pt idx="35785">
                  <c:v>393.92902858261129</c:v>
                </c:pt>
                <c:pt idx="35786">
                  <c:v>581.93461987162095</c:v>
                </c:pt>
                <c:pt idx="35787">
                  <c:v>467.13002891989811</c:v>
                </c:pt>
                <c:pt idx="35788">
                  <c:v>334.47295272892899</c:v>
                </c:pt>
                <c:pt idx="35789">
                  <c:v>248.65725639819257</c:v>
                </c:pt>
                <c:pt idx="35790">
                  <c:v>318.17199497079099</c:v>
                </c:pt>
                <c:pt idx="35791">
                  <c:v>409.83135754615762</c:v>
                </c:pt>
                <c:pt idx="35792">
                  <c:v>436.64841789364255</c:v>
                </c:pt>
                <c:pt idx="35793">
                  <c:v>356.07879868978597</c:v>
                </c:pt>
                <c:pt idx="35794">
                  <c:v>282.5689585180109</c:v>
                </c:pt>
                <c:pt idx="35795">
                  <c:v>222.03740096993457</c:v>
                </c:pt>
                <c:pt idx="35796">
                  <c:v>253.31030622933858</c:v>
                </c:pt>
                <c:pt idx="35797">
                  <c:v>272.96488034181749</c:v>
                </c:pt>
                <c:pt idx="35798">
                  <c:v>280.16991011611492</c:v>
                </c:pt>
                <c:pt idx="35799">
                  <c:v>361.21456049000892</c:v>
                </c:pt>
                <c:pt idx="35800">
                  <c:v>435.28975627158553</c:v>
                </c:pt>
                <c:pt idx="35801">
                  <c:v>385.39916198687001</c:v>
                </c:pt>
                <c:pt idx="35802">
                  <c:v>359.43570210288755</c:v>
                </c:pt>
                <c:pt idx="35803">
                  <c:v>340.9361641203447</c:v>
                </c:pt>
                <c:pt idx="35804">
                  <c:v>385.68340985049753</c:v>
                </c:pt>
                <c:pt idx="35805">
                  <c:v>366.10116881628704</c:v>
                </c:pt>
                <c:pt idx="35806">
                  <c:v>318.06775528958678</c:v>
                </c:pt>
                <c:pt idx="35807">
                  <c:v>247.4146755445388</c:v>
                </c:pt>
                <c:pt idx="35808">
                  <c:v>267.30584367966708</c:v>
                </c:pt>
                <c:pt idx="35809">
                  <c:v>269.35300658747849</c:v>
                </c:pt>
                <c:pt idx="35810">
                  <c:v>323.0351818106335</c:v>
                </c:pt>
                <c:pt idx="35811">
                  <c:v>312.73478025741093</c:v>
                </c:pt>
                <c:pt idx="35812">
                  <c:v>340.16298725489202</c:v>
                </c:pt>
                <c:pt idx="35813">
                  <c:v>415.10139782916701</c:v>
                </c:pt>
                <c:pt idx="35814">
                  <c:v>360.94786740800356</c:v>
                </c:pt>
                <c:pt idx="35815">
                  <c:v>312.76022366603871</c:v>
                </c:pt>
                <c:pt idx="35816">
                  <c:v>253.59018171181395</c:v>
                </c:pt>
                <c:pt idx="35817">
                  <c:v>270.45103226941353</c:v>
                </c:pt>
                <c:pt idx="35818">
                  <c:v>246.67179913803571</c:v>
                </c:pt>
                <c:pt idx="35819">
                  <c:v>246.56985120630247</c:v>
                </c:pt>
                <c:pt idx="35820">
                  <c:v>309.36132265641083</c:v>
                </c:pt>
                <c:pt idx="35821">
                  <c:v>347.90314898695652</c:v>
                </c:pt>
                <c:pt idx="35822">
                  <c:v>331.70603048123451</c:v>
                </c:pt>
                <c:pt idx="35823">
                  <c:v>394.80263990495752</c:v>
                </c:pt>
                <c:pt idx="35824">
                  <c:v>352.46817004693816</c:v>
                </c:pt>
                <c:pt idx="35825">
                  <c:v>291.86656876751897</c:v>
                </c:pt>
                <c:pt idx="35826">
                  <c:v>250.06997979566063</c:v>
                </c:pt>
                <c:pt idx="35827">
                  <c:v>310.59724672811325</c:v>
                </c:pt>
                <c:pt idx="35828">
                  <c:v>337.81319510136404</c:v>
                </c:pt>
                <c:pt idx="35829">
                  <c:v>308.04150655559482</c:v>
                </c:pt>
                <c:pt idx="35830">
                  <c:v>346.45138219056196</c:v>
                </c:pt>
                <c:pt idx="35831">
                  <c:v>276.05816871205343</c:v>
                </c:pt>
                <c:pt idx="35832">
                  <c:v>294.68626877467847</c:v>
                </c:pt>
                <c:pt idx="35833">
                  <c:v>363.70601063380843</c:v>
                </c:pt>
                <c:pt idx="35834">
                  <c:v>342.56983862634803</c:v>
                </c:pt>
                <c:pt idx="35835">
                  <c:v>302.95662034096927</c:v>
                </c:pt>
                <c:pt idx="35836">
                  <c:v>398.48788476244238</c:v>
                </c:pt>
                <c:pt idx="35837">
                  <c:v>405.17007214809803</c:v>
                </c:pt>
                <c:pt idx="35838">
                  <c:v>323.81033340341844</c:v>
                </c:pt>
                <c:pt idx="35839">
                  <c:v>306.10666470678751</c:v>
                </c:pt>
                <c:pt idx="35840">
                  <c:v>418.88724309767758</c:v>
                </c:pt>
                <c:pt idx="35841">
                  <c:v>470.22817102830902</c:v>
                </c:pt>
                <c:pt idx="35842">
                  <c:v>475.74772183210553</c:v>
                </c:pt>
                <c:pt idx="35843">
                  <c:v>427.58138963589556</c:v>
                </c:pt>
                <c:pt idx="35844">
                  <c:v>438.4786429040775</c:v>
                </c:pt>
                <c:pt idx="35845">
                  <c:v>392.99225872582599</c:v>
                </c:pt>
                <c:pt idx="35846">
                  <c:v>463.76599624693006</c:v>
                </c:pt>
                <c:pt idx="35847">
                  <c:v>493.42937988387791</c:v>
                </c:pt>
                <c:pt idx="35848">
                  <c:v>521.54297834993861</c:v>
                </c:pt>
                <c:pt idx="35849">
                  <c:v>687.79715801458212</c:v>
                </c:pt>
                <c:pt idx="35850">
                  <c:v>709.16779071055589</c:v>
                </c:pt>
                <c:pt idx="35851">
                  <c:v>546.27179930779243</c:v>
                </c:pt>
                <c:pt idx="35852">
                  <c:v>491.86161050556149</c:v>
                </c:pt>
                <c:pt idx="35853">
                  <c:v>544.79632139844659</c:v>
                </c:pt>
                <c:pt idx="35854">
                  <c:v>536.879912140908</c:v>
                </c:pt>
                <c:pt idx="35855">
                  <c:v>576.00658010116695</c:v>
                </c:pt>
                <c:pt idx="35856">
                  <c:v>532.62109615945053</c:v>
                </c:pt>
                <c:pt idx="35857">
                  <c:v>438.02913310153644</c:v>
                </c:pt>
                <c:pt idx="35858">
                  <c:v>356.34575421646844</c:v>
                </c:pt>
                <c:pt idx="35859">
                  <c:v>312.30295422009152</c:v>
                </c:pt>
                <c:pt idx="35860">
                  <c:v>290.60610863289264</c:v>
                </c:pt>
                <c:pt idx="35861">
                  <c:v>377.12087459737808</c:v>
                </c:pt>
                <c:pt idx="35862">
                  <c:v>400.07444619291459</c:v>
                </c:pt>
                <c:pt idx="35863">
                  <c:v>321.86282290913903</c:v>
                </c:pt>
                <c:pt idx="35864">
                  <c:v>220.32561187859022</c:v>
                </c:pt>
                <c:pt idx="35865">
                  <c:v>295.10649919054157</c:v>
                </c:pt>
                <c:pt idx="35866">
                  <c:v>432.51572950582266</c:v>
                </c:pt>
                <c:pt idx="35867">
                  <c:v>304.67502935262479</c:v>
                </c:pt>
                <c:pt idx="35868">
                  <c:v>283.50509003870758</c:v>
                </c:pt>
                <c:pt idx="35869">
                  <c:v>253.38309222104505</c:v>
                </c:pt>
                <c:pt idx="35870">
                  <c:v>363.64210145378013</c:v>
                </c:pt>
                <c:pt idx="35871">
                  <c:v>392.33344107917003</c:v>
                </c:pt>
                <c:pt idx="35872">
                  <c:v>389.67772667660785</c:v>
                </c:pt>
                <c:pt idx="35873">
                  <c:v>345.57546238572752</c:v>
                </c:pt>
                <c:pt idx="35874">
                  <c:v>263.8110500667799</c:v>
                </c:pt>
                <c:pt idx="35875">
                  <c:v>208.59218327500702</c:v>
                </c:pt>
                <c:pt idx="35876">
                  <c:v>191.38094376876506</c:v>
                </c:pt>
                <c:pt idx="35877">
                  <c:v>224.30702302984173</c:v>
                </c:pt>
                <c:pt idx="35878">
                  <c:v>240.5601210658966</c:v>
                </c:pt>
                <c:pt idx="35879">
                  <c:v>298.78670397893978</c:v>
                </c:pt>
                <c:pt idx="35880">
                  <c:v>317.88273170980102</c:v>
                </c:pt>
                <c:pt idx="35881">
                  <c:v>303.05795633827631</c:v>
                </c:pt>
                <c:pt idx="35882">
                  <c:v>232.94556592600824</c:v>
                </c:pt>
                <c:pt idx="35883">
                  <c:v>236.59958130460282</c:v>
                </c:pt>
                <c:pt idx="35884">
                  <c:v>193.46048203957139</c:v>
                </c:pt>
                <c:pt idx="35885">
                  <c:v>183.17390369999126</c:v>
                </c:pt>
                <c:pt idx="35886">
                  <c:v>230.64910868718229</c:v>
                </c:pt>
                <c:pt idx="35887">
                  <c:v>264.57628270391569</c:v>
                </c:pt>
                <c:pt idx="35888">
                  <c:v>261.22459559949658</c:v>
                </c:pt>
                <c:pt idx="35889">
                  <c:v>257.69039169320928</c:v>
                </c:pt>
                <c:pt idx="35890">
                  <c:v>273.36175304156507</c:v>
                </c:pt>
                <c:pt idx="35891">
                  <c:v>271.2259553173692</c:v>
                </c:pt>
                <c:pt idx="35892">
                  <c:v>260.29284887748906</c:v>
                </c:pt>
                <c:pt idx="35893">
                  <c:v>291.76267484347647</c:v>
                </c:pt>
                <c:pt idx="35894">
                  <c:v>385.90038778821054</c:v>
                </c:pt>
                <c:pt idx="35895">
                  <c:v>381.5842698286807</c:v>
                </c:pt>
                <c:pt idx="35896">
                  <c:v>382.88765312390558</c:v>
                </c:pt>
                <c:pt idx="35897">
                  <c:v>331.94288790056953</c:v>
                </c:pt>
                <c:pt idx="35898">
                  <c:v>287.54455774793377</c:v>
                </c:pt>
                <c:pt idx="35899">
                  <c:v>240.39396081748919</c:v>
                </c:pt>
                <c:pt idx="35900">
                  <c:v>194.94581241793867</c:v>
                </c:pt>
                <c:pt idx="35901">
                  <c:v>229.08865317818294</c:v>
                </c:pt>
                <c:pt idx="35902">
                  <c:v>272.18539777172396</c:v>
                </c:pt>
                <c:pt idx="35903">
                  <c:v>247.12988688823629</c:v>
                </c:pt>
                <c:pt idx="35904">
                  <c:v>253.8672252658383</c:v>
                </c:pt>
                <c:pt idx="35905">
                  <c:v>214.28867045451966</c:v>
                </c:pt>
                <c:pt idx="35906">
                  <c:v>278.52672956505393</c:v>
                </c:pt>
                <c:pt idx="35907">
                  <c:v>272.11543914572923</c:v>
                </c:pt>
                <c:pt idx="35908">
                  <c:v>330.96710983056226</c:v>
                </c:pt>
                <c:pt idx="35909">
                  <c:v>274.74233786932217</c:v>
                </c:pt>
                <c:pt idx="35910">
                  <c:v>199.16574131139834</c:v>
                </c:pt>
                <c:pt idx="35911">
                  <c:v>244.2843914569759</c:v>
                </c:pt>
                <c:pt idx="35912">
                  <c:v>220.20913372530816</c:v>
                </c:pt>
                <c:pt idx="35913">
                  <c:v>278.47409168834304</c:v>
                </c:pt>
                <c:pt idx="35914">
                  <c:v>273.77772304032021</c:v>
                </c:pt>
                <c:pt idx="35915">
                  <c:v>272.55714965550629</c:v>
                </c:pt>
                <c:pt idx="35916">
                  <c:v>231.01354218755554</c:v>
                </c:pt>
                <c:pt idx="35917">
                  <c:v>207.29838211539558</c:v>
                </c:pt>
                <c:pt idx="35918">
                  <c:v>241.18896973564</c:v>
                </c:pt>
                <c:pt idx="35919">
                  <c:v>240.68556203420675</c:v>
                </c:pt>
                <c:pt idx="35920">
                  <c:v>308.99851641412204</c:v>
                </c:pt>
                <c:pt idx="35921">
                  <c:v>280.81160684873646</c:v>
                </c:pt>
                <c:pt idx="35922">
                  <c:v>265.81123820228038</c:v>
                </c:pt>
                <c:pt idx="35923">
                  <c:v>274.90382460524967</c:v>
                </c:pt>
                <c:pt idx="35924">
                  <c:v>221.03942645036494</c:v>
                </c:pt>
                <c:pt idx="35925">
                  <c:v>193.46084392275102</c:v>
                </c:pt>
                <c:pt idx="35926">
                  <c:v>296.23600373893385</c:v>
                </c:pt>
                <c:pt idx="35927">
                  <c:v>286.17341862042389</c:v>
                </c:pt>
                <c:pt idx="35928">
                  <c:v>296.32947365423917</c:v>
                </c:pt>
                <c:pt idx="35929">
                  <c:v>298.57005660473544</c:v>
                </c:pt>
                <c:pt idx="35930">
                  <c:v>279.44533239470309</c:v>
                </c:pt>
                <c:pt idx="35931">
                  <c:v>283.91103780227786</c:v>
                </c:pt>
                <c:pt idx="35932">
                  <c:v>252.57318358571428</c:v>
                </c:pt>
                <c:pt idx="35933">
                  <c:v>269.65946704587776</c:v>
                </c:pt>
                <c:pt idx="35934">
                  <c:v>269.42876457828726</c:v>
                </c:pt>
                <c:pt idx="35935">
                  <c:v>217.44953719228721</c:v>
                </c:pt>
                <c:pt idx="35936">
                  <c:v>284.13191313669483</c:v>
                </c:pt>
                <c:pt idx="35937">
                  <c:v>274.38115946757091</c:v>
                </c:pt>
                <c:pt idx="35938">
                  <c:v>260.91666589888268</c:v>
                </c:pt>
                <c:pt idx="35939">
                  <c:v>265.45284682330248</c:v>
                </c:pt>
                <c:pt idx="35940">
                  <c:v>260.46242789572386</c:v>
                </c:pt>
                <c:pt idx="35941">
                  <c:v>206.75769653394346</c:v>
                </c:pt>
                <c:pt idx="35942">
                  <c:v>212.86121895112683</c:v>
                </c:pt>
                <c:pt idx="35943">
                  <c:v>217.80249963354996</c:v>
                </c:pt>
                <c:pt idx="35944">
                  <c:v>227.14775687345573</c:v>
                </c:pt>
                <c:pt idx="35945">
                  <c:v>215.83613875833493</c:v>
                </c:pt>
                <c:pt idx="35946">
                  <c:v>235.19292142961299</c:v>
                </c:pt>
                <c:pt idx="35947">
                  <c:v>305.81079694140249</c:v>
                </c:pt>
                <c:pt idx="35948">
                  <c:v>279.30399096283958</c:v>
                </c:pt>
                <c:pt idx="35949">
                  <c:v>231.99427193459368</c:v>
                </c:pt>
                <c:pt idx="35950">
                  <c:v>251.15836194251324</c:v>
                </c:pt>
                <c:pt idx="35951">
                  <c:v>260.78798084357834</c:v>
                </c:pt>
                <c:pt idx="35952">
                  <c:v>313.19800504391486</c:v>
                </c:pt>
                <c:pt idx="35953">
                  <c:v>319.85528720173954</c:v>
                </c:pt>
                <c:pt idx="35954">
                  <c:v>283.66067888003028</c:v>
                </c:pt>
                <c:pt idx="35955">
                  <c:v>265.30599543712003</c:v>
                </c:pt>
                <c:pt idx="35956">
                  <c:v>245.61706401551459</c:v>
                </c:pt>
                <c:pt idx="35957">
                  <c:v>267.79138859257586</c:v>
                </c:pt>
                <c:pt idx="35958">
                  <c:v>253.46617861159353</c:v>
                </c:pt>
                <c:pt idx="35959">
                  <c:v>285.41689072400447</c:v>
                </c:pt>
                <c:pt idx="35960">
                  <c:v>229.72694708533999</c:v>
                </c:pt>
                <c:pt idx="35961">
                  <c:v>233.86381226804306</c:v>
                </c:pt>
                <c:pt idx="35962">
                  <c:v>297.82716580438642</c:v>
                </c:pt>
                <c:pt idx="35963">
                  <c:v>329.52707230103994</c:v>
                </c:pt>
                <c:pt idx="35964">
                  <c:v>295.97515939554319</c:v>
                </c:pt>
                <c:pt idx="35965">
                  <c:v>285.0806976396774</c:v>
                </c:pt>
                <c:pt idx="35966">
                  <c:v>281.80759216410695</c:v>
                </c:pt>
                <c:pt idx="35967">
                  <c:v>266.47894160622724</c:v>
                </c:pt>
                <c:pt idx="35968">
                  <c:v>289.94261804236839</c:v>
                </c:pt>
                <c:pt idx="35969">
                  <c:v>332.7126006531218</c:v>
                </c:pt>
                <c:pt idx="35970">
                  <c:v>346.53045953769532</c:v>
                </c:pt>
                <c:pt idx="35971">
                  <c:v>274.53077894716745</c:v>
                </c:pt>
                <c:pt idx="35972">
                  <c:v>244.03237400740471</c:v>
                </c:pt>
                <c:pt idx="35973">
                  <c:v>266.82592969723589</c:v>
                </c:pt>
                <c:pt idx="35974">
                  <c:v>301.05559574950632</c:v>
                </c:pt>
                <c:pt idx="35975">
                  <c:v>271.49342401660738</c:v>
                </c:pt>
                <c:pt idx="35976">
                  <c:v>266.9749678274319</c:v>
                </c:pt>
                <c:pt idx="35977">
                  <c:v>241.81996343089887</c:v>
                </c:pt>
                <c:pt idx="35978">
                  <c:v>381.31948768851595</c:v>
                </c:pt>
                <c:pt idx="35979">
                  <c:v>397.29615267005408</c:v>
                </c:pt>
                <c:pt idx="35980">
                  <c:v>381.9706065440393</c:v>
                </c:pt>
                <c:pt idx="35981">
                  <c:v>334.86938146530821</c:v>
                </c:pt>
                <c:pt idx="35982">
                  <c:v>242.82700414946689</c:v>
                </c:pt>
                <c:pt idx="35983">
                  <c:v>223.05603785268377</c:v>
                </c:pt>
                <c:pt idx="35984">
                  <c:v>246.24458423718602</c:v>
                </c:pt>
                <c:pt idx="35985">
                  <c:v>210.37974534059668</c:v>
                </c:pt>
                <c:pt idx="35986">
                  <c:v>211.90273747595961</c:v>
                </c:pt>
                <c:pt idx="35987">
                  <c:v>310.51444006914858</c:v>
                </c:pt>
                <c:pt idx="35988">
                  <c:v>303.78203727291009</c:v>
                </c:pt>
                <c:pt idx="35989">
                  <c:v>332.13211994080643</c:v>
                </c:pt>
                <c:pt idx="35990">
                  <c:v>325.10631901116869</c:v>
                </c:pt>
                <c:pt idx="35991">
                  <c:v>299.46585744929678</c:v>
                </c:pt>
                <c:pt idx="35992">
                  <c:v>238.81770881582185</c:v>
                </c:pt>
                <c:pt idx="35993">
                  <c:v>227.99542183045537</c:v>
                </c:pt>
                <c:pt idx="35994">
                  <c:v>181.02580630911277</c:v>
                </c:pt>
                <c:pt idx="35995">
                  <c:v>216.8169220674462</c:v>
                </c:pt>
                <c:pt idx="35996">
                  <c:v>206.57188977892275</c:v>
                </c:pt>
                <c:pt idx="35997">
                  <c:v>194.96574219635133</c:v>
                </c:pt>
                <c:pt idx="35998">
                  <c:v>191.09528132338994</c:v>
                </c:pt>
                <c:pt idx="35999">
                  <c:v>173.21928225214026</c:v>
                </c:pt>
                <c:pt idx="36000">
                  <c:v>178.84506136826298</c:v>
                </c:pt>
                <c:pt idx="36001">
                  <c:v>204.88983625922646</c:v>
                </c:pt>
                <c:pt idx="36002">
                  <c:v>225.74986892832197</c:v>
                </c:pt>
                <c:pt idx="36003">
                  <c:v>201.91279313420944</c:v>
                </c:pt>
                <c:pt idx="36004">
                  <c:v>291.13727828060354</c:v>
                </c:pt>
                <c:pt idx="36005">
                  <c:v>248.73192050261082</c:v>
                </c:pt>
                <c:pt idx="36006">
                  <c:v>200.73780225466029</c:v>
                </c:pt>
                <c:pt idx="36007">
                  <c:v>180.99920567848596</c:v>
                </c:pt>
                <c:pt idx="36008">
                  <c:v>177.27123964959</c:v>
                </c:pt>
                <c:pt idx="36009">
                  <c:v>234.98168901748213</c:v>
                </c:pt>
                <c:pt idx="36010">
                  <c:v>193.13298518015807</c:v>
                </c:pt>
                <c:pt idx="36011">
                  <c:v>200.12059097218184</c:v>
                </c:pt>
                <c:pt idx="36012">
                  <c:v>210.13217069625006</c:v>
                </c:pt>
                <c:pt idx="36013">
                  <c:v>164.02698844712774</c:v>
                </c:pt>
                <c:pt idx="36014">
                  <c:v>156.08623717848181</c:v>
                </c:pt>
                <c:pt idx="36015">
                  <c:v>151.15371192587932</c:v>
                </c:pt>
                <c:pt idx="36016">
                  <c:v>148.81268560635374</c:v>
                </c:pt>
                <c:pt idx="36017">
                  <c:v>119.64446862712286</c:v>
                </c:pt>
                <c:pt idx="36018">
                  <c:v>190.61906945845917</c:v>
                </c:pt>
                <c:pt idx="36019">
                  <c:v>176.45596405890313</c:v>
                </c:pt>
                <c:pt idx="36020">
                  <c:v>154.69783262985445</c:v>
                </c:pt>
                <c:pt idx="36021">
                  <c:v>159.66488583030284</c:v>
                </c:pt>
                <c:pt idx="36022">
                  <c:v>150.79358379158424</c:v>
                </c:pt>
                <c:pt idx="36023">
                  <c:v>191.62196585421671</c:v>
                </c:pt>
                <c:pt idx="36024">
                  <c:v>251.60052972271063</c:v>
                </c:pt>
                <c:pt idx="36025">
                  <c:v>234.26617036821736</c:v>
                </c:pt>
                <c:pt idx="36026">
                  <c:v>248.60112073768954</c:v>
                </c:pt>
                <c:pt idx="36027">
                  <c:v>293.5698295452014</c:v>
                </c:pt>
                <c:pt idx="36028">
                  <c:v>255.40435537726003</c:v>
                </c:pt>
                <c:pt idx="36029">
                  <c:v>229.80663238929111</c:v>
                </c:pt>
                <c:pt idx="36030">
                  <c:v>195.85006198912225</c:v>
                </c:pt>
                <c:pt idx="36031">
                  <c:v>246.09063666797684</c:v>
                </c:pt>
                <c:pt idx="36032">
                  <c:v>256.81329076635166</c:v>
                </c:pt>
                <c:pt idx="36033">
                  <c:v>174.15381673379417</c:v>
                </c:pt>
                <c:pt idx="36034">
                  <c:v>186.07619520198335</c:v>
                </c:pt>
                <c:pt idx="36035">
                  <c:v>265.20594080550347</c:v>
                </c:pt>
                <c:pt idx="36036">
                  <c:v>205.74918194749125</c:v>
                </c:pt>
                <c:pt idx="36037">
                  <c:v>207.99399872955013</c:v>
                </c:pt>
                <c:pt idx="36038">
                  <c:v>311.86880606206512</c:v>
                </c:pt>
                <c:pt idx="36039">
                  <c:v>304.29709241096913</c:v>
                </c:pt>
                <c:pt idx="36040">
                  <c:v>250.3272339431922</c:v>
                </c:pt>
                <c:pt idx="36041">
                  <c:v>200.49301945424537</c:v>
                </c:pt>
                <c:pt idx="36042">
                  <c:v>191.73460396704067</c:v>
                </c:pt>
                <c:pt idx="36043">
                  <c:v>136.62826089784875</c:v>
                </c:pt>
                <c:pt idx="36044">
                  <c:v>200.71261293290996</c:v>
                </c:pt>
                <c:pt idx="36045">
                  <c:v>308.16256834305398</c:v>
                </c:pt>
                <c:pt idx="36046">
                  <c:v>269.30774646689383</c:v>
                </c:pt>
                <c:pt idx="36047">
                  <c:v>198.04195829482649</c:v>
                </c:pt>
                <c:pt idx="36048">
                  <c:v>187.03953704764837</c:v>
                </c:pt>
                <c:pt idx="36049">
                  <c:v>256.70501689690809</c:v>
                </c:pt>
                <c:pt idx="36050">
                  <c:v>361.0809584974985</c:v>
                </c:pt>
                <c:pt idx="36051">
                  <c:v>322.6483711627979</c:v>
                </c:pt>
                <c:pt idx="36052">
                  <c:v>221.01874298379781</c:v>
                </c:pt>
                <c:pt idx="36053">
                  <c:v>221.94122282087051</c:v>
                </c:pt>
                <c:pt idx="36054">
                  <c:v>225.41329888722089</c:v>
                </c:pt>
                <c:pt idx="36055">
                  <c:v>203.73063099282851</c:v>
                </c:pt>
                <c:pt idx="36056">
                  <c:v>241.2467062271291</c:v>
                </c:pt>
                <c:pt idx="36057">
                  <c:v>281.71574512848059</c:v>
                </c:pt>
                <c:pt idx="36058">
                  <c:v>274.49545164005008</c:v>
                </c:pt>
                <c:pt idx="36059">
                  <c:v>357.05870644417462</c:v>
                </c:pt>
                <c:pt idx="36060">
                  <c:v>299.75968640548865</c:v>
                </c:pt>
                <c:pt idx="36061">
                  <c:v>241.06419507032973</c:v>
                </c:pt>
                <c:pt idx="36062">
                  <c:v>259.12554022253511</c:v>
                </c:pt>
                <c:pt idx="36063">
                  <c:v>285.48049549536893</c:v>
                </c:pt>
                <c:pt idx="36064">
                  <c:v>305.50230637618228</c:v>
                </c:pt>
                <c:pt idx="36065">
                  <c:v>397.10801364141548</c:v>
                </c:pt>
                <c:pt idx="36066">
                  <c:v>330.52521527325024</c:v>
                </c:pt>
                <c:pt idx="36067">
                  <c:v>267.66324975452619</c:v>
                </c:pt>
                <c:pt idx="36068">
                  <c:v>219.26957169788506</c:v>
                </c:pt>
                <c:pt idx="36069">
                  <c:v>241.10030987976447</c:v>
                </c:pt>
                <c:pt idx="36070">
                  <c:v>255.48502520248303</c:v>
                </c:pt>
                <c:pt idx="36071">
                  <c:v>248.89325398133801</c:v>
                </c:pt>
                <c:pt idx="36072">
                  <c:v>266.4455800049609</c:v>
                </c:pt>
                <c:pt idx="36073">
                  <c:v>267.39863987546175</c:v>
                </c:pt>
                <c:pt idx="36074">
                  <c:v>190.84165614316086</c:v>
                </c:pt>
                <c:pt idx="36075">
                  <c:v>151.84774642328301</c:v>
                </c:pt>
                <c:pt idx="36076">
                  <c:v>192.83211993273238</c:v>
                </c:pt>
                <c:pt idx="36077">
                  <c:v>178.64298880752227</c:v>
                </c:pt>
                <c:pt idx="36078">
                  <c:v>195.15466471621741</c:v>
                </c:pt>
                <c:pt idx="36079">
                  <c:v>165.70577945883025</c:v>
                </c:pt>
                <c:pt idx="36080">
                  <c:v>187.15282209315001</c:v>
                </c:pt>
                <c:pt idx="36081">
                  <c:v>169.47150274934728</c:v>
                </c:pt>
                <c:pt idx="36082">
                  <c:v>198.10953247318972</c:v>
                </c:pt>
                <c:pt idx="36083">
                  <c:v>297.4920211848264</c:v>
                </c:pt>
                <c:pt idx="36084">
                  <c:v>200.2861388648345</c:v>
                </c:pt>
                <c:pt idx="36085">
                  <c:v>205.311891887179</c:v>
                </c:pt>
                <c:pt idx="36086">
                  <c:v>240.7401559320584</c:v>
                </c:pt>
                <c:pt idx="36087">
                  <c:v>256.39113613104689</c:v>
                </c:pt>
                <c:pt idx="36088">
                  <c:v>232.55775637376252</c:v>
                </c:pt>
                <c:pt idx="36089">
                  <c:v>194.11163604375218</c:v>
                </c:pt>
                <c:pt idx="36090">
                  <c:v>208.89965193199933</c:v>
                </c:pt>
                <c:pt idx="36091">
                  <c:v>232.12080170793425</c:v>
                </c:pt>
                <c:pt idx="36092">
                  <c:v>182.32850408053349</c:v>
                </c:pt>
                <c:pt idx="36093">
                  <c:v>208.01733092638128</c:v>
                </c:pt>
                <c:pt idx="36094">
                  <c:v>192.27412719916373</c:v>
                </c:pt>
                <c:pt idx="36095">
                  <c:v>197.43022251337646</c:v>
                </c:pt>
                <c:pt idx="36096">
                  <c:v>218.05541263122615</c:v>
                </c:pt>
                <c:pt idx="36097">
                  <c:v>228.04388940491316</c:v>
                </c:pt>
                <c:pt idx="36098">
                  <c:v>138.3885507110075</c:v>
                </c:pt>
                <c:pt idx="36099">
                  <c:v>160.89174023241753</c:v>
                </c:pt>
                <c:pt idx="36100">
                  <c:v>181.23373206497939</c:v>
                </c:pt>
                <c:pt idx="36101">
                  <c:v>231.80514851813277</c:v>
                </c:pt>
                <c:pt idx="36102">
                  <c:v>294.47447881276014</c:v>
                </c:pt>
                <c:pt idx="36103">
                  <c:v>264.16621052433572</c:v>
                </c:pt>
                <c:pt idx="36104">
                  <c:v>185.61367823925713</c:v>
                </c:pt>
                <c:pt idx="36105">
                  <c:v>192.73302996914566</c:v>
                </c:pt>
                <c:pt idx="36106">
                  <c:v>192.80787752704742</c:v>
                </c:pt>
                <c:pt idx="36107">
                  <c:v>164.56538099236792</c:v>
                </c:pt>
                <c:pt idx="36108">
                  <c:v>272.93195512003524</c:v>
                </c:pt>
                <c:pt idx="36109">
                  <c:v>251.72014183734115</c:v>
                </c:pt>
                <c:pt idx="36110">
                  <c:v>183.36312537308956</c:v>
                </c:pt>
                <c:pt idx="36111">
                  <c:v>152.67195993143451</c:v>
                </c:pt>
                <c:pt idx="36112">
                  <c:v>189.46890776214664</c:v>
                </c:pt>
                <c:pt idx="36113">
                  <c:v>145.23183746627487</c:v>
                </c:pt>
                <c:pt idx="36114">
                  <c:v>182.8766962115788</c:v>
                </c:pt>
                <c:pt idx="36115">
                  <c:v>196.87633779174388</c:v>
                </c:pt>
                <c:pt idx="36116">
                  <c:v>234.08097296074925</c:v>
                </c:pt>
                <c:pt idx="36117">
                  <c:v>209.8419471246595</c:v>
                </c:pt>
                <c:pt idx="36118">
                  <c:v>241.41763602510233</c:v>
                </c:pt>
                <c:pt idx="36119">
                  <c:v>371.78660100500122</c:v>
                </c:pt>
                <c:pt idx="36120">
                  <c:v>460.67261269609946</c:v>
                </c:pt>
                <c:pt idx="36121">
                  <c:v>506.61335011174413</c:v>
                </c:pt>
                <c:pt idx="36122">
                  <c:v>412.67658841851483</c:v>
                </c:pt>
                <c:pt idx="36123">
                  <c:v>313.06485815940505</c:v>
                </c:pt>
                <c:pt idx="36124">
                  <c:v>282.21249304957968</c:v>
                </c:pt>
                <c:pt idx="36125">
                  <c:v>284.62467514049439</c:v>
                </c:pt>
                <c:pt idx="36126">
                  <c:v>263.04651331702064</c:v>
                </c:pt>
                <c:pt idx="36127">
                  <c:v>285.94908062632845</c:v>
                </c:pt>
                <c:pt idx="36128">
                  <c:v>246.79978634349237</c:v>
                </c:pt>
                <c:pt idx="36129">
                  <c:v>255.30965725575038</c:v>
                </c:pt>
                <c:pt idx="36130">
                  <c:v>219.2877297298734</c:v>
                </c:pt>
                <c:pt idx="36131">
                  <c:v>255.18059588994561</c:v>
                </c:pt>
                <c:pt idx="36132">
                  <c:v>249.55123115855343</c:v>
                </c:pt>
                <c:pt idx="36133">
                  <c:v>238.45498696387807</c:v>
                </c:pt>
                <c:pt idx="36134">
                  <c:v>295.0187449575738</c:v>
                </c:pt>
                <c:pt idx="36135">
                  <c:v>295.78305027436159</c:v>
                </c:pt>
                <c:pt idx="36136">
                  <c:v>185.29446113297098</c:v>
                </c:pt>
                <c:pt idx="36137">
                  <c:v>199.36179436314188</c:v>
                </c:pt>
                <c:pt idx="36138">
                  <c:v>170.79412213106281</c:v>
                </c:pt>
                <c:pt idx="36139">
                  <c:v>204.53179271280214</c:v>
                </c:pt>
                <c:pt idx="36140">
                  <c:v>233.75352733539802</c:v>
                </c:pt>
                <c:pt idx="36141">
                  <c:v>293.99788847043777</c:v>
                </c:pt>
                <c:pt idx="36142">
                  <c:v>250.61798443758715</c:v>
                </c:pt>
                <c:pt idx="36143">
                  <c:v>161.66868836162467</c:v>
                </c:pt>
                <c:pt idx="36144">
                  <c:v>224.15553303480633</c:v>
                </c:pt>
                <c:pt idx="36145">
                  <c:v>237.4369503148101</c:v>
                </c:pt>
                <c:pt idx="36146">
                  <c:v>226.48746426721632</c:v>
                </c:pt>
                <c:pt idx="36147">
                  <c:v>228.61626305589385</c:v>
                </c:pt>
                <c:pt idx="36148">
                  <c:v>187.56915830528874</c:v>
                </c:pt>
                <c:pt idx="36149">
                  <c:v>175.07808488114983</c:v>
                </c:pt>
                <c:pt idx="36150">
                  <c:v>140.08276770079834</c:v>
                </c:pt>
                <c:pt idx="36151">
                  <c:v>157.6952505031033</c:v>
                </c:pt>
                <c:pt idx="36152">
                  <c:v>147.66036018100837</c:v>
                </c:pt>
                <c:pt idx="36153">
                  <c:v>188.90975269219274</c:v>
                </c:pt>
                <c:pt idx="36154">
                  <c:v>151.65175165211463</c:v>
                </c:pt>
                <c:pt idx="36155">
                  <c:v>179.02683092104314</c:v>
                </c:pt>
                <c:pt idx="36156">
                  <c:v>198.2210674978262</c:v>
                </c:pt>
                <c:pt idx="36157">
                  <c:v>140.1238100792429</c:v>
                </c:pt>
                <c:pt idx="36158">
                  <c:v>142.10752769504739</c:v>
                </c:pt>
                <c:pt idx="36159">
                  <c:v>152.47799959238677</c:v>
                </c:pt>
                <c:pt idx="36160">
                  <c:v>140.28502095899105</c:v>
                </c:pt>
                <c:pt idx="36161">
                  <c:v>162.87573726157825</c:v>
                </c:pt>
                <c:pt idx="36162">
                  <c:v>150.21955602516203</c:v>
                </c:pt>
                <c:pt idx="36163">
                  <c:v>160.38949287588613</c:v>
                </c:pt>
                <c:pt idx="36164">
                  <c:v>134.57679868187194</c:v>
                </c:pt>
                <c:pt idx="36165">
                  <c:v>137.08830870348166</c:v>
                </c:pt>
                <c:pt idx="36166">
                  <c:v>128.39043976917483</c:v>
                </c:pt>
                <c:pt idx="36167">
                  <c:v>158.74547284979161</c:v>
                </c:pt>
                <c:pt idx="36168">
                  <c:v>144.08307873130144</c:v>
                </c:pt>
                <c:pt idx="36169">
                  <c:v>173.13630594885777</c:v>
                </c:pt>
                <c:pt idx="36170">
                  <c:v>153.7339556937132</c:v>
                </c:pt>
                <c:pt idx="36171">
                  <c:v>155.08225103863745</c:v>
                </c:pt>
                <c:pt idx="36172">
                  <c:v>160.99305120763921</c:v>
                </c:pt>
                <c:pt idx="36173">
                  <c:v>157.74045503933877</c:v>
                </c:pt>
                <c:pt idx="36174">
                  <c:v>191.34064501617343</c:v>
                </c:pt>
                <c:pt idx="36175">
                  <c:v>273.46390999471748</c:v>
                </c:pt>
                <c:pt idx="36176">
                  <c:v>202.82132716357498</c:v>
                </c:pt>
                <c:pt idx="36177">
                  <c:v>168.87357082460724</c:v>
                </c:pt>
                <c:pt idx="36178">
                  <c:v>194.48881183967796</c:v>
                </c:pt>
                <c:pt idx="36179">
                  <c:v>194.12745989633476</c:v>
                </c:pt>
                <c:pt idx="36180">
                  <c:v>245.67559361064338</c:v>
                </c:pt>
                <c:pt idx="36181">
                  <c:v>245.78285443043006</c:v>
                </c:pt>
                <c:pt idx="36182">
                  <c:v>217.24855558784134</c:v>
                </c:pt>
                <c:pt idx="36183">
                  <c:v>155.04114133581996</c:v>
                </c:pt>
                <c:pt idx="36184">
                  <c:v>166.55066801058302</c:v>
                </c:pt>
                <c:pt idx="36185">
                  <c:v>109.55700374428059</c:v>
                </c:pt>
                <c:pt idx="36186">
                  <c:v>173.92572400007714</c:v>
                </c:pt>
                <c:pt idx="36187">
                  <c:v>223.92377838682756</c:v>
                </c:pt>
                <c:pt idx="36188">
                  <c:v>197.35335099984371</c:v>
                </c:pt>
                <c:pt idx="36189">
                  <c:v>244.05339224941093</c:v>
                </c:pt>
                <c:pt idx="36190">
                  <c:v>192.45369618447984</c:v>
                </c:pt>
                <c:pt idx="36191">
                  <c:v>242.81384971367083</c:v>
                </c:pt>
                <c:pt idx="36192">
                  <c:v>311.20861949808153</c:v>
                </c:pt>
                <c:pt idx="36193">
                  <c:v>204.11756694345215</c:v>
                </c:pt>
                <c:pt idx="36194">
                  <c:v>170.49071786796202</c:v>
                </c:pt>
                <c:pt idx="36195">
                  <c:v>202.16188330111683</c:v>
                </c:pt>
                <c:pt idx="36196">
                  <c:v>149.73092173568051</c:v>
                </c:pt>
                <c:pt idx="36197">
                  <c:v>169.74578302709838</c:v>
                </c:pt>
                <c:pt idx="36198">
                  <c:v>183.7577316949214</c:v>
                </c:pt>
                <c:pt idx="36199">
                  <c:v>151.73289968824281</c:v>
                </c:pt>
                <c:pt idx="36200">
                  <c:v>164.8878954647534</c:v>
                </c:pt>
                <c:pt idx="36201">
                  <c:v>206.60540663646148</c:v>
                </c:pt>
                <c:pt idx="36202">
                  <c:v>168.98041109992585</c:v>
                </c:pt>
                <c:pt idx="36203">
                  <c:v>167.6299260447374</c:v>
                </c:pt>
                <c:pt idx="36204">
                  <c:v>144.00746826202328</c:v>
                </c:pt>
                <c:pt idx="36205">
                  <c:v>181.79699494557539</c:v>
                </c:pt>
                <c:pt idx="36206">
                  <c:v>221.51885857857934</c:v>
                </c:pt>
                <c:pt idx="36207">
                  <c:v>325.50460387494172</c:v>
                </c:pt>
                <c:pt idx="36208">
                  <c:v>335.18004701711448</c:v>
                </c:pt>
                <c:pt idx="36209">
                  <c:v>433.14638643951582</c:v>
                </c:pt>
                <c:pt idx="36210">
                  <c:v>307.0947177561352</c:v>
                </c:pt>
                <c:pt idx="36211">
                  <c:v>227.35644402275949</c:v>
                </c:pt>
                <c:pt idx="36212">
                  <c:v>216.30377894596731</c:v>
                </c:pt>
                <c:pt idx="36213">
                  <c:v>193.01349544848702</c:v>
                </c:pt>
                <c:pt idx="36214">
                  <c:v>250.37592970319389</c:v>
                </c:pt>
                <c:pt idx="36215">
                  <c:v>240.10491177443137</c:v>
                </c:pt>
                <c:pt idx="36216">
                  <c:v>221.39543470461257</c:v>
                </c:pt>
                <c:pt idx="36217">
                  <c:v>273.26673874147019</c:v>
                </c:pt>
                <c:pt idx="36218">
                  <c:v>317.4458854508373</c:v>
                </c:pt>
                <c:pt idx="36219">
                  <c:v>345.7318143669462</c:v>
                </c:pt>
                <c:pt idx="36220">
                  <c:v>273.69481361508758</c:v>
                </c:pt>
                <c:pt idx="36221">
                  <c:v>185.66432458733456</c:v>
                </c:pt>
                <c:pt idx="36222">
                  <c:v>178.89822046023124</c:v>
                </c:pt>
                <c:pt idx="36223">
                  <c:v>194.15010896163926</c:v>
                </c:pt>
                <c:pt idx="36224">
                  <c:v>144.61944687860492</c:v>
                </c:pt>
                <c:pt idx="36225">
                  <c:v>162.31986259485149</c:v>
                </c:pt>
                <c:pt idx="36226">
                  <c:v>183.35827211873126</c:v>
                </c:pt>
                <c:pt idx="36227">
                  <c:v>274.52633040672362</c:v>
                </c:pt>
                <c:pt idx="36228">
                  <c:v>290.57942544228735</c:v>
                </c:pt>
                <c:pt idx="36229">
                  <c:v>318.67215421396526</c:v>
                </c:pt>
                <c:pt idx="36230">
                  <c:v>301.08514451089059</c:v>
                </c:pt>
                <c:pt idx="36231">
                  <c:v>293.47730997861453</c:v>
                </c:pt>
                <c:pt idx="36232">
                  <c:v>281.87914392785308</c:v>
                </c:pt>
                <c:pt idx="36233">
                  <c:v>250.4633538537872</c:v>
                </c:pt>
                <c:pt idx="36234">
                  <c:v>256.42099266858378</c:v>
                </c:pt>
                <c:pt idx="36235">
                  <c:v>280.9455907664605</c:v>
                </c:pt>
                <c:pt idx="36236">
                  <c:v>259.68280949859667</c:v>
                </c:pt>
                <c:pt idx="36237">
                  <c:v>271.35394644018396</c:v>
                </c:pt>
                <c:pt idx="36238">
                  <c:v>320.02879817396195</c:v>
                </c:pt>
                <c:pt idx="36239">
                  <c:v>391.80848199388896</c:v>
                </c:pt>
                <c:pt idx="36240">
                  <c:v>414.45630566527706</c:v>
                </c:pt>
                <c:pt idx="36241">
                  <c:v>394.00348615161749</c:v>
                </c:pt>
                <c:pt idx="36242">
                  <c:v>408.09225681457144</c:v>
                </c:pt>
                <c:pt idx="36243">
                  <c:v>373.37009809616211</c:v>
                </c:pt>
                <c:pt idx="36244">
                  <c:v>399.28586490577806</c:v>
                </c:pt>
                <c:pt idx="36245">
                  <c:v>404.85712499793954</c:v>
                </c:pt>
                <c:pt idx="36246">
                  <c:v>429.43289504915748</c:v>
                </c:pt>
                <c:pt idx="36247">
                  <c:v>442.28898402424102</c:v>
                </c:pt>
                <c:pt idx="36248">
                  <c:v>450.67789472719949</c:v>
                </c:pt>
                <c:pt idx="36249">
                  <c:v>437.92175054730052</c:v>
                </c:pt>
                <c:pt idx="36250">
                  <c:v>456.46805066419455</c:v>
                </c:pt>
                <c:pt idx="36251">
                  <c:v>387.56891097445271</c:v>
                </c:pt>
                <c:pt idx="36252">
                  <c:v>356.52229922862153</c:v>
                </c:pt>
                <c:pt idx="36253">
                  <c:v>426.36046409590864</c:v>
                </c:pt>
                <c:pt idx="36254">
                  <c:v>370.80143236384572</c:v>
                </c:pt>
                <c:pt idx="36255">
                  <c:v>384.70316907515553</c:v>
                </c:pt>
                <c:pt idx="36256">
                  <c:v>418.36101225019559</c:v>
                </c:pt>
                <c:pt idx="36257">
                  <c:v>345.8007155272195</c:v>
                </c:pt>
                <c:pt idx="36258">
                  <c:v>457.43763698865951</c:v>
                </c:pt>
                <c:pt idx="36259">
                  <c:v>492.36248989320381</c:v>
                </c:pt>
                <c:pt idx="36260">
                  <c:v>440.88189066996154</c:v>
                </c:pt>
                <c:pt idx="36261">
                  <c:v>396.01230589459703</c:v>
                </c:pt>
                <c:pt idx="36262">
                  <c:v>337.50421318108965</c:v>
                </c:pt>
                <c:pt idx="36263">
                  <c:v>266.21231704518448</c:v>
                </c:pt>
                <c:pt idx="36264">
                  <c:v>212.81282243362261</c:v>
                </c:pt>
                <c:pt idx="36265">
                  <c:v>236.94485129516556</c:v>
                </c:pt>
                <c:pt idx="36266">
                  <c:v>270.02377845206234</c:v>
                </c:pt>
                <c:pt idx="36267">
                  <c:v>281.23331800626659</c:v>
                </c:pt>
                <c:pt idx="36268">
                  <c:v>309.07667042074848</c:v>
                </c:pt>
                <c:pt idx="36269">
                  <c:v>298.47357612552906</c:v>
                </c:pt>
                <c:pt idx="36270">
                  <c:v>313.92417413207727</c:v>
                </c:pt>
                <c:pt idx="36271">
                  <c:v>356.19346903347343</c:v>
                </c:pt>
                <c:pt idx="36272">
                  <c:v>349.98944544648356</c:v>
                </c:pt>
                <c:pt idx="36273">
                  <c:v>358.12351811600149</c:v>
                </c:pt>
                <c:pt idx="36274">
                  <c:v>352.72716636811981</c:v>
                </c:pt>
                <c:pt idx="36275">
                  <c:v>289.2854435446049</c:v>
                </c:pt>
                <c:pt idx="36276">
                  <c:v>186.95682710417549</c:v>
                </c:pt>
                <c:pt idx="36277">
                  <c:v>200.69740233184748</c:v>
                </c:pt>
                <c:pt idx="36278">
                  <c:v>244.8076261522599</c:v>
                </c:pt>
                <c:pt idx="36279">
                  <c:v>219.7287220433721</c:v>
                </c:pt>
                <c:pt idx="36280">
                  <c:v>226.17590045322353</c:v>
                </c:pt>
                <c:pt idx="36281">
                  <c:v>198.23195855944431</c:v>
                </c:pt>
                <c:pt idx="36282">
                  <c:v>298.61812967531853</c:v>
                </c:pt>
                <c:pt idx="36283">
                  <c:v>223.20697346011488</c:v>
                </c:pt>
                <c:pt idx="36284">
                  <c:v>214.06986829064095</c:v>
                </c:pt>
                <c:pt idx="36285">
                  <c:v>281.8753678831057</c:v>
                </c:pt>
                <c:pt idx="36286">
                  <c:v>287.02462866854393</c:v>
                </c:pt>
                <c:pt idx="36287">
                  <c:v>227.8579659753791</c:v>
                </c:pt>
                <c:pt idx="36288">
                  <c:v>230.30604248116043</c:v>
                </c:pt>
                <c:pt idx="36289">
                  <c:v>251.11163804937831</c:v>
                </c:pt>
                <c:pt idx="36290">
                  <c:v>269.5212760870001</c:v>
                </c:pt>
                <c:pt idx="36291">
                  <c:v>268.93613656982041</c:v>
                </c:pt>
                <c:pt idx="36292">
                  <c:v>274.94503995890227</c:v>
                </c:pt>
                <c:pt idx="36293">
                  <c:v>326.84452727426236</c:v>
                </c:pt>
                <c:pt idx="36294">
                  <c:v>371.33263809971902</c:v>
                </c:pt>
                <c:pt idx="36295">
                  <c:v>258.5125160520912</c:v>
                </c:pt>
                <c:pt idx="36296">
                  <c:v>264.09184562135488</c:v>
                </c:pt>
                <c:pt idx="36297">
                  <c:v>221.14377004353929</c:v>
                </c:pt>
                <c:pt idx="36298">
                  <c:v>248.52925908624752</c:v>
                </c:pt>
                <c:pt idx="36299">
                  <c:v>373.53294482567003</c:v>
                </c:pt>
                <c:pt idx="36300">
                  <c:v>479.88665862009992</c:v>
                </c:pt>
                <c:pt idx="36301">
                  <c:v>420.88882582287454</c:v>
                </c:pt>
                <c:pt idx="36302">
                  <c:v>342.20128217166302</c:v>
                </c:pt>
                <c:pt idx="36303">
                  <c:v>298.1066308569184</c:v>
                </c:pt>
                <c:pt idx="36304">
                  <c:v>334.49430167905052</c:v>
                </c:pt>
                <c:pt idx="36305">
                  <c:v>300.78024708679737</c:v>
                </c:pt>
                <c:pt idx="36306">
                  <c:v>290.38085338208913</c:v>
                </c:pt>
                <c:pt idx="36307">
                  <c:v>288.34260368699194</c:v>
                </c:pt>
                <c:pt idx="36308">
                  <c:v>299.73966856797745</c:v>
                </c:pt>
                <c:pt idx="36309">
                  <c:v>292.11224975781636</c:v>
                </c:pt>
                <c:pt idx="36310">
                  <c:v>314.88648903188846</c:v>
                </c:pt>
                <c:pt idx="36311">
                  <c:v>307.66032344262686</c:v>
                </c:pt>
                <c:pt idx="36312">
                  <c:v>334.52622611250302</c:v>
                </c:pt>
                <c:pt idx="36313">
                  <c:v>291.83254409684781</c:v>
                </c:pt>
                <c:pt idx="36314">
                  <c:v>285.00168348710633</c:v>
                </c:pt>
                <c:pt idx="36315">
                  <c:v>347.15873975760792</c:v>
                </c:pt>
                <c:pt idx="36316">
                  <c:v>336.12990558538388</c:v>
                </c:pt>
                <c:pt idx="36317">
                  <c:v>253.20484884698732</c:v>
                </c:pt>
                <c:pt idx="36318">
                  <c:v>288.42821010672793</c:v>
                </c:pt>
                <c:pt idx="36319">
                  <c:v>356.79765045365883</c:v>
                </c:pt>
                <c:pt idx="36320">
                  <c:v>385.05549328476923</c:v>
                </c:pt>
                <c:pt idx="36321">
                  <c:v>352.1659217431914</c:v>
                </c:pt>
                <c:pt idx="36322">
                  <c:v>332.36144184210269</c:v>
                </c:pt>
                <c:pt idx="36323">
                  <c:v>359.49074215866449</c:v>
                </c:pt>
                <c:pt idx="36324">
                  <c:v>384.66359087943431</c:v>
                </c:pt>
                <c:pt idx="36325">
                  <c:v>434.32433402364705</c:v>
                </c:pt>
                <c:pt idx="36326">
                  <c:v>441.58827467603516</c:v>
                </c:pt>
                <c:pt idx="36327">
                  <c:v>352.00656183939998</c:v>
                </c:pt>
                <c:pt idx="36328">
                  <c:v>336.35970280006461</c:v>
                </c:pt>
                <c:pt idx="36329">
                  <c:v>314.6018234833715</c:v>
                </c:pt>
                <c:pt idx="36330">
                  <c:v>339.03924590817508</c:v>
                </c:pt>
                <c:pt idx="36331">
                  <c:v>373.57496610710297</c:v>
                </c:pt>
                <c:pt idx="36332">
                  <c:v>435.322346709003</c:v>
                </c:pt>
                <c:pt idx="36333">
                  <c:v>557.72233214904259</c:v>
                </c:pt>
                <c:pt idx="36334">
                  <c:v>465.65559943560004</c:v>
                </c:pt>
                <c:pt idx="36335">
                  <c:v>406.82319146564799</c:v>
                </c:pt>
                <c:pt idx="36336">
                  <c:v>423.77605726336049</c:v>
                </c:pt>
                <c:pt idx="36337">
                  <c:v>456.97958015733047</c:v>
                </c:pt>
                <c:pt idx="36338">
                  <c:v>535.49575436446651</c:v>
                </c:pt>
                <c:pt idx="36339">
                  <c:v>657.44686805643096</c:v>
                </c:pt>
                <c:pt idx="36340">
                  <c:v>575.01962239098202</c:v>
                </c:pt>
                <c:pt idx="36341">
                  <c:v>637.45134979310046</c:v>
                </c:pt>
                <c:pt idx="36342">
                  <c:v>569.39415151920491</c:v>
                </c:pt>
                <c:pt idx="36343">
                  <c:v>550.96517864036196</c:v>
                </c:pt>
                <c:pt idx="36344">
                  <c:v>681.32388060614244</c:v>
                </c:pt>
                <c:pt idx="36345">
                  <c:v>868.7187620812216</c:v>
                </c:pt>
                <c:pt idx="36346">
                  <c:v>823.53524975709877</c:v>
                </c:pt>
                <c:pt idx="36347">
                  <c:v>804.81374087914548</c:v>
                </c:pt>
                <c:pt idx="36348">
                  <c:v>727.10343551911535</c:v>
                </c:pt>
                <c:pt idx="36349">
                  <c:v>692.81895970458504</c:v>
                </c:pt>
                <c:pt idx="36350">
                  <c:v>834.94302763107464</c:v>
                </c:pt>
                <c:pt idx="36351">
                  <c:v>700.80381177545109</c:v>
                </c:pt>
                <c:pt idx="36352">
                  <c:v>725.47173881336869</c:v>
                </c:pt>
                <c:pt idx="36353">
                  <c:v>840.21940828623906</c:v>
                </c:pt>
                <c:pt idx="36354">
                  <c:v>830.18802873498191</c:v>
                </c:pt>
                <c:pt idx="36355">
                  <c:v>800.80407122380643</c:v>
                </c:pt>
                <c:pt idx="36356">
                  <c:v>768.50924545420537</c:v>
                </c:pt>
                <c:pt idx="36357">
                  <c:v>750.65947635617943</c:v>
                </c:pt>
                <c:pt idx="36358">
                  <c:v>733.7652357327504</c:v>
                </c:pt>
                <c:pt idx="36359">
                  <c:v>796.63848143790915</c:v>
                </c:pt>
                <c:pt idx="36360">
                  <c:v>910.58029484051474</c:v>
                </c:pt>
                <c:pt idx="36361">
                  <c:v>865.75485516069307</c:v>
                </c:pt>
                <c:pt idx="36362">
                  <c:v>763.38605142781842</c:v>
                </c:pt>
                <c:pt idx="36363">
                  <c:v>657.62794678222156</c:v>
                </c:pt>
                <c:pt idx="36364">
                  <c:v>627.12342972858346</c:v>
                </c:pt>
                <c:pt idx="36365">
                  <c:v>703.20373240251297</c:v>
                </c:pt>
                <c:pt idx="36366">
                  <c:v>677.37261269554153</c:v>
                </c:pt>
                <c:pt idx="36367">
                  <c:v>744.84602472871302</c:v>
                </c:pt>
                <c:pt idx="36368">
                  <c:v>737.60700096339212</c:v>
                </c:pt>
                <c:pt idx="36369">
                  <c:v>641.5217297850154</c:v>
                </c:pt>
                <c:pt idx="36370">
                  <c:v>623.21798973945363</c:v>
                </c:pt>
                <c:pt idx="36371">
                  <c:v>692.60527045649064</c:v>
                </c:pt>
                <c:pt idx="36372">
                  <c:v>741.84820194472502</c:v>
                </c:pt>
                <c:pt idx="36373">
                  <c:v>877.77202806865193</c:v>
                </c:pt>
                <c:pt idx="36374">
                  <c:v>816.06477975015468</c:v>
                </c:pt>
                <c:pt idx="36375">
                  <c:v>715.24752542300905</c:v>
                </c:pt>
                <c:pt idx="36376">
                  <c:v>607.15650019587497</c:v>
                </c:pt>
                <c:pt idx="36377">
                  <c:v>550.59534833379894</c:v>
                </c:pt>
                <c:pt idx="36378">
                  <c:v>468.32702052170163</c:v>
                </c:pt>
                <c:pt idx="36379">
                  <c:v>435.23790407441248</c:v>
                </c:pt>
                <c:pt idx="36380">
                  <c:v>464.23435884053549</c:v>
                </c:pt>
                <c:pt idx="36381">
                  <c:v>472.70518892646157</c:v>
                </c:pt>
                <c:pt idx="36382">
                  <c:v>580.60748548202605</c:v>
                </c:pt>
                <c:pt idx="36383">
                  <c:v>505.11302227015005</c:v>
                </c:pt>
                <c:pt idx="36384">
                  <c:v>400.60073346427714</c:v>
                </c:pt>
                <c:pt idx="36385">
                  <c:v>453.91342432012914</c:v>
                </c:pt>
                <c:pt idx="36386">
                  <c:v>407.68780052400979</c:v>
                </c:pt>
                <c:pt idx="36387">
                  <c:v>368.50581768725868</c:v>
                </c:pt>
                <c:pt idx="36388">
                  <c:v>374.79609491498456</c:v>
                </c:pt>
                <c:pt idx="36389">
                  <c:v>331.05916131951426</c:v>
                </c:pt>
                <c:pt idx="36390">
                  <c:v>362.65994093247474</c:v>
                </c:pt>
                <c:pt idx="36391">
                  <c:v>410.02109399410563</c:v>
                </c:pt>
                <c:pt idx="36392">
                  <c:v>429.43274847784187</c:v>
                </c:pt>
                <c:pt idx="36393">
                  <c:v>432.46322303176464</c:v>
                </c:pt>
                <c:pt idx="36394">
                  <c:v>432.8440840108866</c:v>
                </c:pt>
                <c:pt idx="36395">
                  <c:v>365.442066012125</c:v>
                </c:pt>
                <c:pt idx="36396">
                  <c:v>414.335939900428</c:v>
                </c:pt>
                <c:pt idx="36397">
                  <c:v>467.55954392490247</c:v>
                </c:pt>
                <c:pt idx="36398">
                  <c:v>441.2304334575565</c:v>
                </c:pt>
                <c:pt idx="36399">
                  <c:v>447.49201889292351</c:v>
                </c:pt>
                <c:pt idx="36400">
                  <c:v>389.5530141610285</c:v>
                </c:pt>
                <c:pt idx="36401">
                  <c:v>377.81264103825271</c:v>
                </c:pt>
                <c:pt idx="36402">
                  <c:v>418.05450945201449</c:v>
                </c:pt>
                <c:pt idx="36403">
                  <c:v>407.17053447544447</c:v>
                </c:pt>
                <c:pt idx="36404">
                  <c:v>391.59175235115094</c:v>
                </c:pt>
                <c:pt idx="36405">
                  <c:v>339.20794060327046</c:v>
                </c:pt>
                <c:pt idx="36406">
                  <c:v>364.49588804780268</c:v>
                </c:pt>
                <c:pt idx="36407">
                  <c:v>495.49500991691957</c:v>
                </c:pt>
                <c:pt idx="36408">
                  <c:v>526.64111867853046</c:v>
                </c:pt>
                <c:pt idx="36409">
                  <c:v>485.67365999983048</c:v>
                </c:pt>
                <c:pt idx="36410">
                  <c:v>453.73363965027301</c:v>
                </c:pt>
                <c:pt idx="36411">
                  <c:v>380.751920729924</c:v>
                </c:pt>
                <c:pt idx="36412">
                  <c:v>366.3979315723235</c:v>
                </c:pt>
                <c:pt idx="36413">
                  <c:v>392.58313719221593</c:v>
                </c:pt>
                <c:pt idx="36414">
                  <c:v>447.28945664280548</c:v>
                </c:pt>
                <c:pt idx="36415">
                  <c:v>356.12452074439858</c:v>
                </c:pt>
                <c:pt idx="36416">
                  <c:v>305.91282508904499</c:v>
                </c:pt>
                <c:pt idx="36417">
                  <c:v>264.85382317504104</c:v>
                </c:pt>
                <c:pt idx="36418">
                  <c:v>291.32516547404811</c:v>
                </c:pt>
                <c:pt idx="36419">
                  <c:v>352.38431330841399</c:v>
                </c:pt>
                <c:pt idx="36420">
                  <c:v>353.198115864057</c:v>
                </c:pt>
                <c:pt idx="36421">
                  <c:v>387.80056983707249</c:v>
                </c:pt>
                <c:pt idx="36422">
                  <c:v>416.74225719946281</c:v>
                </c:pt>
                <c:pt idx="36423">
                  <c:v>442.99017264604055</c:v>
                </c:pt>
                <c:pt idx="36424">
                  <c:v>395.57378701037402</c:v>
                </c:pt>
                <c:pt idx="36425">
                  <c:v>464.56807603190089</c:v>
                </c:pt>
                <c:pt idx="36426">
                  <c:v>475.71068409144044</c:v>
                </c:pt>
                <c:pt idx="36427">
                  <c:v>376.03369587788649</c:v>
                </c:pt>
                <c:pt idx="36428">
                  <c:v>293.66407645241406</c:v>
                </c:pt>
                <c:pt idx="36429">
                  <c:v>283.99466272309706</c:v>
                </c:pt>
                <c:pt idx="36430">
                  <c:v>340.36701965593818</c:v>
                </c:pt>
                <c:pt idx="36431">
                  <c:v>313.88253910963653</c:v>
                </c:pt>
                <c:pt idx="36432">
                  <c:v>286.45824978922843</c:v>
                </c:pt>
                <c:pt idx="36433">
                  <c:v>324.1484121419436</c:v>
                </c:pt>
                <c:pt idx="36434">
                  <c:v>337.36192779628561</c:v>
                </c:pt>
                <c:pt idx="36435">
                  <c:v>378.54512030855074</c:v>
                </c:pt>
                <c:pt idx="36436">
                  <c:v>485.02819076758954</c:v>
                </c:pt>
                <c:pt idx="36437">
                  <c:v>440.17513281395406</c:v>
                </c:pt>
                <c:pt idx="36438">
                  <c:v>364.62984262841246</c:v>
                </c:pt>
                <c:pt idx="36439">
                  <c:v>312.69539852452789</c:v>
                </c:pt>
                <c:pt idx="36440">
                  <c:v>355.8440433152615</c:v>
                </c:pt>
                <c:pt idx="36441">
                  <c:v>384.49104150455292</c:v>
                </c:pt>
                <c:pt idx="36442">
                  <c:v>368.42396274319947</c:v>
                </c:pt>
                <c:pt idx="36443">
                  <c:v>416.1607712565945</c:v>
                </c:pt>
                <c:pt idx="36444">
                  <c:v>389.74845896227407</c:v>
                </c:pt>
                <c:pt idx="36445">
                  <c:v>531.32790012965597</c:v>
                </c:pt>
                <c:pt idx="36446">
                  <c:v>585.01169423033571</c:v>
                </c:pt>
                <c:pt idx="36447">
                  <c:v>590.5106338153048</c:v>
                </c:pt>
                <c:pt idx="36448">
                  <c:v>554.61727156739335</c:v>
                </c:pt>
                <c:pt idx="36449">
                  <c:v>535.19023809511555</c:v>
                </c:pt>
                <c:pt idx="36450">
                  <c:v>678.70247864094813</c:v>
                </c:pt>
                <c:pt idx="36451">
                  <c:v>712.88637018430597</c:v>
                </c:pt>
                <c:pt idx="36452">
                  <c:v>821.80423583770823</c:v>
                </c:pt>
                <c:pt idx="36453">
                  <c:v>813.34266978516393</c:v>
                </c:pt>
                <c:pt idx="36454">
                  <c:v>728.5445609083589</c:v>
                </c:pt>
                <c:pt idx="36455">
                  <c:v>772.47654081154485</c:v>
                </c:pt>
                <c:pt idx="36456">
                  <c:v>904.93841513012137</c:v>
                </c:pt>
                <c:pt idx="36457">
                  <c:v>860.65276698284993</c:v>
                </c:pt>
                <c:pt idx="36458">
                  <c:v>832.70813189835587</c:v>
                </c:pt>
                <c:pt idx="36459">
                  <c:v>705.30027020772388</c:v>
                </c:pt>
                <c:pt idx="36460">
                  <c:v>531.34161004252894</c:v>
                </c:pt>
                <c:pt idx="36461">
                  <c:v>438.37100416524811</c:v>
                </c:pt>
                <c:pt idx="36462">
                  <c:v>408.54922600487413</c:v>
                </c:pt>
                <c:pt idx="36463">
                  <c:v>430.46187959166383</c:v>
                </c:pt>
                <c:pt idx="36464">
                  <c:v>342.74300252342084</c:v>
                </c:pt>
                <c:pt idx="36465">
                  <c:v>270.57255347097396</c:v>
                </c:pt>
                <c:pt idx="36466">
                  <c:v>242.15435406014367</c:v>
                </c:pt>
                <c:pt idx="36467">
                  <c:v>287.49429803286614</c:v>
                </c:pt>
                <c:pt idx="36468">
                  <c:v>377.77906875078884</c:v>
                </c:pt>
                <c:pt idx="36469">
                  <c:v>417.78465063419281</c:v>
                </c:pt>
                <c:pt idx="36470">
                  <c:v>383.00824646015911</c:v>
                </c:pt>
                <c:pt idx="36471">
                  <c:v>305.36338401216301</c:v>
                </c:pt>
                <c:pt idx="36472">
                  <c:v>239.65277717112036</c:v>
                </c:pt>
                <c:pt idx="36473">
                  <c:v>323.89755755050464</c:v>
                </c:pt>
                <c:pt idx="36474">
                  <c:v>328.41474864461691</c:v>
                </c:pt>
                <c:pt idx="36475">
                  <c:v>282.46035204046495</c:v>
                </c:pt>
                <c:pt idx="36476">
                  <c:v>292.08484726584345</c:v>
                </c:pt>
                <c:pt idx="36477">
                  <c:v>372.67978466793096</c:v>
                </c:pt>
                <c:pt idx="36478">
                  <c:v>331.48540683695455</c:v>
                </c:pt>
                <c:pt idx="36479">
                  <c:v>301.6781215151866</c:v>
                </c:pt>
                <c:pt idx="36480">
                  <c:v>316.46347094262865</c:v>
                </c:pt>
                <c:pt idx="36481">
                  <c:v>265.01514410277889</c:v>
                </c:pt>
                <c:pt idx="36482">
                  <c:v>270.25351970302052</c:v>
                </c:pt>
                <c:pt idx="36483">
                  <c:v>305.53953411294646</c:v>
                </c:pt>
                <c:pt idx="36484">
                  <c:v>301.89210824414818</c:v>
                </c:pt>
                <c:pt idx="36485">
                  <c:v>302.60999159402098</c:v>
                </c:pt>
                <c:pt idx="36486">
                  <c:v>259.16907406831149</c:v>
                </c:pt>
                <c:pt idx="36487">
                  <c:v>286.63497609913554</c:v>
                </c:pt>
                <c:pt idx="36488">
                  <c:v>239.69469494762612</c:v>
                </c:pt>
                <c:pt idx="36489">
                  <c:v>248.72361938455293</c:v>
                </c:pt>
                <c:pt idx="36490">
                  <c:v>292.55614407213494</c:v>
                </c:pt>
                <c:pt idx="36491">
                  <c:v>254.70296158087945</c:v>
                </c:pt>
                <c:pt idx="36492">
                  <c:v>307.89531418845411</c:v>
                </c:pt>
                <c:pt idx="36493">
                  <c:v>286.40704481350116</c:v>
                </c:pt>
                <c:pt idx="36494">
                  <c:v>301.48024764583101</c:v>
                </c:pt>
                <c:pt idx="36495">
                  <c:v>262.96044632676615</c:v>
                </c:pt>
                <c:pt idx="36496">
                  <c:v>277.32825217324819</c:v>
                </c:pt>
                <c:pt idx="36497">
                  <c:v>242.72547051460083</c:v>
                </c:pt>
                <c:pt idx="36498">
                  <c:v>307.45960946777507</c:v>
                </c:pt>
                <c:pt idx="36499">
                  <c:v>311.3114182311383</c:v>
                </c:pt>
                <c:pt idx="36500">
                  <c:v>355.82538282509796</c:v>
                </c:pt>
                <c:pt idx="36501">
                  <c:v>318.6074270322888</c:v>
                </c:pt>
                <c:pt idx="36502">
                  <c:v>356.98493758124033</c:v>
                </c:pt>
                <c:pt idx="36503">
                  <c:v>356.09635994038598</c:v>
                </c:pt>
                <c:pt idx="36504">
                  <c:v>275.74612453723023</c:v>
                </c:pt>
                <c:pt idx="36505">
                  <c:v>350.11921256335495</c:v>
                </c:pt>
                <c:pt idx="36506">
                  <c:v>321.61122774156092</c:v>
                </c:pt>
                <c:pt idx="36507">
                  <c:v>290.13700754032232</c:v>
                </c:pt>
                <c:pt idx="36508">
                  <c:v>324.14435576486346</c:v>
                </c:pt>
                <c:pt idx="36509">
                  <c:v>315.9224119414946</c:v>
                </c:pt>
                <c:pt idx="36510">
                  <c:v>276.13728425889701</c:v>
                </c:pt>
                <c:pt idx="36511">
                  <c:v>272.96128505835043</c:v>
                </c:pt>
                <c:pt idx="36512">
                  <c:v>248.70662781429351</c:v>
                </c:pt>
                <c:pt idx="36513">
                  <c:v>254.94940551156054</c:v>
                </c:pt>
                <c:pt idx="36514">
                  <c:v>276.88321851119014</c:v>
                </c:pt>
                <c:pt idx="36515">
                  <c:v>337.99414142116905</c:v>
                </c:pt>
                <c:pt idx="36516">
                  <c:v>364.76716631494332</c:v>
                </c:pt>
                <c:pt idx="36517">
                  <c:v>289.67212614299376</c:v>
                </c:pt>
                <c:pt idx="36518">
                  <c:v>338.22500926892729</c:v>
                </c:pt>
                <c:pt idx="36519">
                  <c:v>400.02983840905472</c:v>
                </c:pt>
                <c:pt idx="36520">
                  <c:v>379.60525869864597</c:v>
                </c:pt>
                <c:pt idx="36521">
                  <c:v>330.93162886008929</c:v>
                </c:pt>
                <c:pt idx="36522">
                  <c:v>357.11505923663697</c:v>
                </c:pt>
                <c:pt idx="36523">
                  <c:v>366.35404081716666</c:v>
                </c:pt>
                <c:pt idx="36524">
                  <c:v>374.79927192129901</c:v>
                </c:pt>
                <c:pt idx="36525">
                  <c:v>336.06197961827763</c:v>
                </c:pt>
                <c:pt idx="36526">
                  <c:v>282.18528436082272</c:v>
                </c:pt>
                <c:pt idx="36527">
                  <c:v>301.89078237714637</c:v>
                </c:pt>
                <c:pt idx="36528">
                  <c:v>250.3839704729356</c:v>
                </c:pt>
                <c:pt idx="36529">
                  <c:v>284.48492509055512</c:v>
                </c:pt>
                <c:pt idx="36530">
                  <c:v>300.56929593087926</c:v>
                </c:pt>
                <c:pt idx="36531">
                  <c:v>260.91746756027931</c:v>
                </c:pt>
                <c:pt idx="36532">
                  <c:v>310.74245293866011</c:v>
                </c:pt>
                <c:pt idx="36533">
                  <c:v>293.5785659952279</c:v>
                </c:pt>
                <c:pt idx="36534">
                  <c:v>341.77931636221103</c:v>
                </c:pt>
                <c:pt idx="36535">
                  <c:v>311.30910911353942</c:v>
                </c:pt>
                <c:pt idx="36536">
                  <c:v>336.05167722482844</c:v>
                </c:pt>
                <c:pt idx="36537">
                  <c:v>238.20531726632947</c:v>
                </c:pt>
                <c:pt idx="36538">
                  <c:v>204.58824536999941</c:v>
                </c:pt>
                <c:pt idx="36539">
                  <c:v>193.75145847719378</c:v>
                </c:pt>
                <c:pt idx="36540">
                  <c:v>253.897130456806</c:v>
                </c:pt>
                <c:pt idx="36541">
                  <c:v>268.63244745137314</c:v>
                </c:pt>
                <c:pt idx="36542">
                  <c:v>256.5937993277845</c:v>
                </c:pt>
                <c:pt idx="36543">
                  <c:v>264.94748448253983</c:v>
                </c:pt>
                <c:pt idx="36544">
                  <c:v>245.93055224666614</c:v>
                </c:pt>
                <c:pt idx="36545">
                  <c:v>305.08919017738356</c:v>
                </c:pt>
                <c:pt idx="36546">
                  <c:v>325.90146840077045</c:v>
                </c:pt>
                <c:pt idx="36547">
                  <c:v>253.20786810923602</c:v>
                </c:pt>
                <c:pt idx="36548">
                  <c:v>323.50034519212545</c:v>
                </c:pt>
                <c:pt idx="36549">
                  <c:v>310.54378920416764</c:v>
                </c:pt>
                <c:pt idx="36550">
                  <c:v>239.25828642005149</c:v>
                </c:pt>
                <c:pt idx="36551">
                  <c:v>224.64380624314603</c:v>
                </c:pt>
                <c:pt idx="36552">
                  <c:v>210.66481827514818</c:v>
                </c:pt>
                <c:pt idx="36553">
                  <c:v>211.07057616490951</c:v>
                </c:pt>
                <c:pt idx="36554">
                  <c:v>289.98199444171416</c:v>
                </c:pt>
                <c:pt idx="36555">
                  <c:v>351.78768586610965</c:v>
                </c:pt>
                <c:pt idx="36556">
                  <c:v>431.72086368973021</c:v>
                </c:pt>
                <c:pt idx="36557">
                  <c:v>338.69450944283818</c:v>
                </c:pt>
                <c:pt idx="36558">
                  <c:v>259.19993783414031</c:v>
                </c:pt>
                <c:pt idx="36559">
                  <c:v>237.6873500214038</c:v>
                </c:pt>
                <c:pt idx="36560">
                  <c:v>291.48831396018204</c:v>
                </c:pt>
                <c:pt idx="36561">
                  <c:v>294.00313025154685</c:v>
                </c:pt>
                <c:pt idx="36562">
                  <c:v>282.93817661387277</c:v>
                </c:pt>
                <c:pt idx="36563">
                  <c:v>301.58004922022991</c:v>
                </c:pt>
                <c:pt idx="36564">
                  <c:v>331.45153730204868</c:v>
                </c:pt>
                <c:pt idx="36565">
                  <c:v>362.31559374995402</c:v>
                </c:pt>
                <c:pt idx="36566">
                  <c:v>300.24772057956449</c:v>
                </c:pt>
                <c:pt idx="36567">
                  <c:v>304.30068953105109</c:v>
                </c:pt>
                <c:pt idx="36568">
                  <c:v>376.49573390309808</c:v>
                </c:pt>
                <c:pt idx="36569">
                  <c:v>395.12090902088164</c:v>
                </c:pt>
                <c:pt idx="36570">
                  <c:v>339.5471830251754</c:v>
                </c:pt>
                <c:pt idx="36571">
                  <c:v>334.1980093090225</c:v>
                </c:pt>
                <c:pt idx="36572">
                  <c:v>352.17200569511476</c:v>
                </c:pt>
                <c:pt idx="36573">
                  <c:v>335.79117171928823</c:v>
                </c:pt>
                <c:pt idx="36574">
                  <c:v>278.87992592663926</c:v>
                </c:pt>
                <c:pt idx="36575">
                  <c:v>293.93058711460958</c:v>
                </c:pt>
                <c:pt idx="36576">
                  <c:v>338.59424311946543</c:v>
                </c:pt>
                <c:pt idx="36577">
                  <c:v>344.88634701562739</c:v>
                </c:pt>
                <c:pt idx="36578">
                  <c:v>357.85014113270074</c:v>
                </c:pt>
                <c:pt idx="36579">
                  <c:v>279.589298086398</c:v>
                </c:pt>
                <c:pt idx="36580">
                  <c:v>240.58529919972329</c:v>
                </c:pt>
                <c:pt idx="36581">
                  <c:v>387.54117778150749</c:v>
                </c:pt>
                <c:pt idx="36582">
                  <c:v>384.54744879368644</c:v>
                </c:pt>
                <c:pt idx="36583">
                  <c:v>406.97004366993849</c:v>
                </c:pt>
                <c:pt idx="36584">
                  <c:v>431.04373073253407</c:v>
                </c:pt>
                <c:pt idx="36585">
                  <c:v>411.91792984401155</c:v>
                </c:pt>
                <c:pt idx="36586">
                  <c:v>377.635397523731</c:v>
                </c:pt>
                <c:pt idx="36587">
                  <c:v>468.02020546274207</c:v>
                </c:pt>
                <c:pt idx="36588">
                  <c:v>517.08115826921585</c:v>
                </c:pt>
                <c:pt idx="36589">
                  <c:v>443.14261609529439</c:v>
                </c:pt>
                <c:pt idx="36590">
                  <c:v>461.93664948922861</c:v>
                </c:pt>
                <c:pt idx="36591">
                  <c:v>628.06890830190946</c:v>
                </c:pt>
                <c:pt idx="36592">
                  <c:v>941.68021048487935</c:v>
                </c:pt>
                <c:pt idx="36593">
                  <c:v>1094.2288861166803</c:v>
                </c:pt>
                <c:pt idx="36594">
                  <c:v>1121.8063343605218</c:v>
                </c:pt>
                <c:pt idx="36595">
                  <c:v>1513.592118499545</c:v>
                </c:pt>
                <c:pt idx="36596">
                  <c:v>2439.9233818014004</c:v>
                </c:pt>
                <c:pt idx="36597">
                  <c:v>3478.5986883288606</c:v>
                </c:pt>
                <c:pt idx="36598">
                  <c:v>3757.1814128678352</c:v>
                </c:pt>
                <c:pt idx="36599">
                  <c:v>3261.0205599412052</c:v>
                </c:pt>
                <c:pt idx="36600">
                  <c:v>2464.2728548595501</c:v>
                </c:pt>
                <c:pt idx="36601">
                  <c:v>1806.1968921048133</c:v>
                </c:pt>
                <c:pt idx="36602">
                  <c:v>1269.7896231326922</c:v>
                </c:pt>
                <c:pt idx="36603">
                  <c:v>1063.9540627585211</c:v>
                </c:pt>
                <c:pt idx="36604">
                  <c:v>933.28803256836113</c:v>
                </c:pt>
                <c:pt idx="36605">
                  <c:v>781.92650799770661</c:v>
                </c:pt>
                <c:pt idx="36606">
                  <c:v>602.3878731703046</c:v>
                </c:pt>
                <c:pt idx="36607">
                  <c:v>520.59921932001146</c:v>
                </c:pt>
                <c:pt idx="36608">
                  <c:v>442.11859854487346</c:v>
                </c:pt>
                <c:pt idx="36609">
                  <c:v>345.67435637564029</c:v>
                </c:pt>
                <c:pt idx="36610">
                  <c:v>284.99684494437554</c:v>
                </c:pt>
                <c:pt idx="36611">
                  <c:v>367.88724839241394</c:v>
                </c:pt>
                <c:pt idx="36612">
                  <c:v>378.29298940779444</c:v>
                </c:pt>
                <c:pt idx="36613">
                  <c:v>343.99461881430415</c:v>
                </c:pt>
                <c:pt idx="36614">
                  <c:v>378.32212379420423</c:v>
                </c:pt>
                <c:pt idx="36615">
                  <c:v>343.74817665373024</c:v>
                </c:pt>
                <c:pt idx="36616">
                  <c:v>322.34419789381002</c:v>
                </c:pt>
                <c:pt idx="36617">
                  <c:v>299.95895537825794</c:v>
                </c:pt>
                <c:pt idx="36618">
                  <c:v>310.98549871596748</c:v>
                </c:pt>
                <c:pt idx="36619">
                  <c:v>234.46710263724981</c:v>
                </c:pt>
                <c:pt idx="36620">
                  <c:v>308.56974458820434</c:v>
                </c:pt>
                <c:pt idx="36621">
                  <c:v>277.60251950010951</c:v>
                </c:pt>
                <c:pt idx="36622">
                  <c:v>225.71522192394872</c:v>
                </c:pt>
                <c:pt idx="36623">
                  <c:v>236.37091999965051</c:v>
                </c:pt>
                <c:pt idx="36624">
                  <c:v>246.72619891355029</c:v>
                </c:pt>
                <c:pt idx="36625">
                  <c:v>166.34037036521644</c:v>
                </c:pt>
                <c:pt idx="36626">
                  <c:v>181.14875754984965</c:v>
                </c:pt>
                <c:pt idx="36627">
                  <c:v>198.26673304018973</c:v>
                </c:pt>
                <c:pt idx="36628">
                  <c:v>226.76062554231734</c:v>
                </c:pt>
                <c:pt idx="36629">
                  <c:v>246.34127857637571</c:v>
                </c:pt>
                <c:pt idx="36630">
                  <c:v>251.2497310698424</c:v>
                </c:pt>
                <c:pt idx="36631">
                  <c:v>215.79117702822205</c:v>
                </c:pt>
                <c:pt idx="36632">
                  <c:v>263.43949562953475</c:v>
                </c:pt>
                <c:pt idx="36633">
                  <c:v>256.90245080550409</c:v>
                </c:pt>
                <c:pt idx="36634">
                  <c:v>245.84954098778857</c:v>
                </c:pt>
                <c:pt idx="36635">
                  <c:v>212.34184637043896</c:v>
                </c:pt>
                <c:pt idx="36636">
                  <c:v>167.48260445866538</c:v>
                </c:pt>
                <c:pt idx="36637">
                  <c:v>173.45335962336057</c:v>
                </c:pt>
                <c:pt idx="36638">
                  <c:v>188.50527552675666</c:v>
                </c:pt>
                <c:pt idx="36639">
                  <c:v>273.77095199130855</c:v>
                </c:pt>
                <c:pt idx="36640">
                  <c:v>261.53836452538974</c:v>
                </c:pt>
                <c:pt idx="36641">
                  <c:v>243.19738415056932</c:v>
                </c:pt>
                <c:pt idx="36642">
                  <c:v>248.85022620759727</c:v>
                </c:pt>
                <c:pt idx="36643">
                  <c:v>285.27657617551051</c:v>
                </c:pt>
                <c:pt idx="36644">
                  <c:v>289.23429174755768</c:v>
                </c:pt>
                <c:pt idx="36645">
                  <c:v>218.04330098076667</c:v>
                </c:pt>
                <c:pt idx="36646">
                  <c:v>194.56027891984778</c:v>
                </c:pt>
                <c:pt idx="36647">
                  <c:v>185.22792963728671</c:v>
                </c:pt>
                <c:pt idx="36648">
                  <c:v>183.92289212842587</c:v>
                </c:pt>
                <c:pt idx="36649">
                  <c:v>202.11293547383588</c:v>
                </c:pt>
                <c:pt idx="36650">
                  <c:v>177.10812523737303</c:v>
                </c:pt>
                <c:pt idx="36651">
                  <c:v>243.69553337135568</c:v>
                </c:pt>
                <c:pt idx="36652">
                  <c:v>228.40737940446985</c:v>
                </c:pt>
                <c:pt idx="36653">
                  <c:v>222.67078715239944</c:v>
                </c:pt>
                <c:pt idx="36654">
                  <c:v>251.52349553148187</c:v>
                </c:pt>
                <c:pt idx="36655">
                  <c:v>201.10919482830158</c:v>
                </c:pt>
                <c:pt idx="36656">
                  <c:v>282.45062644305182</c:v>
                </c:pt>
                <c:pt idx="36657">
                  <c:v>411.44784621897134</c:v>
                </c:pt>
                <c:pt idx="36658">
                  <c:v>450.02778893293396</c:v>
                </c:pt>
                <c:pt idx="36659">
                  <c:v>340.44896042927775</c:v>
                </c:pt>
                <c:pt idx="36660">
                  <c:v>259.51409071243899</c:v>
                </c:pt>
                <c:pt idx="36661">
                  <c:v>192.84428904164415</c:v>
                </c:pt>
                <c:pt idx="36662">
                  <c:v>157.75833422613835</c:v>
                </c:pt>
                <c:pt idx="36663">
                  <c:v>206.16706543568671</c:v>
                </c:pt>
                <c:pt idx="36664">
                  <c:v>295.36568503115467</c:v>
                </c:pt>
                <c:pt idx="36665">
                  <c:v>311.337776007885</c:v>
                </c:pt>
                <c:pt idx="36666">
                  <c:v>295.03883223993182</c:v>
                </c:pt>
                <c:pt idx="36667">
                  <c:v>334.78459683291629</c:v>
                </c:pt>
                <c:pt idx="36668">
                  <c:v>274.99901870524678</c:v>
                </c:pt>
                <c:pt idx="36669">
                  <c:v>233.6930753636872</c:v>
                </c:pt>
                <c:pt idx="36670">
                  <c:v>281.10127318831894</c:v>
                </c:pt>
                <c:pt idx="36671">
                  <c:v>311.90403398826135</c:v>
                </c:pt>
                <c:pt idx="36672">
                  <c:v>274.90890538816814</c:v>
                </c:pt>
                <c:pt idx="36673">
                  <c:v>243.68956161422452</c:v>
                </c:pt>
                <c:pt idx="36674">
                  <c:v>195.0456830778939</c:v>
                </c:pt>
                <c:pt idx="36675">
                  <c:v>234.24480146487659</c:v>
                </c:pt>
                <c:pt idx="36676">
                  <c:v>229.2641489029987</c:v>
                </c:pt>
                <c:pt idx="36677">
                  <c:v>189.20155497332144</c:v>
                </c:pt>
                <c:pt idx="36678">
                  <c:v>211.28320182911574</c:v>
                </c:pt>
                <c:pt idx="36679">
                  <c:v>251.29436362316727</c:v>
                </c:pt>
                <c:pt idx="36680">
                  <c:v>271.55986331267218</c:v>
                </c:pt>
                <c:pt idx="36681">
                  <c:v>267.46218606052452</c:v>
                </c:pt>
                <c:pt idx="36682">
                  <c:v>229.03761834531173</c:v>
                </c:pt>
                <c:pt idx="36683">
                  <c:v>170.72129427446248</c:v>
                </c:pt>
                <c:pt idx="36684">
                  <c:v>184.31022807981293</c:v>
                </c:pt>
                <c:pt idx="36685">
                  <c:v>165.98186172302607</c:v>
                </c:pt>
                <c:pt idx="36686">
                  <c:v>177.45743940170797</c:v>
                </c:pt>
                <c:pt idx="36687">
                  <c:v>179.06306074066035</c:v>
                </c:pt>
                <c:pt idx="36688">
                  <c:v>175.31399718889659</c:v>
                </c:pt>
                <c:pt idx="36689">
                  <c:v>187.86818808417448</c:v>
                </c:pt>
                <c:pt idx="36690">
                  <c:v>152.54951560181755</c:v>
                </c:pt>
                <c:pt idx="36691">
                  <c:v>141.1790712984307</c:v>
                </c:pt>
                <c:pt idx="36692">
                  <c:v>180.44380318751118</c:v>
                </c:pt>
                <c:pt idx="36693">
                  <c:v>231.25971612314498</c:v>
                </c:pt>
                <c:pt idx="36694">
                  <c:v>198.22116273331989</c:v>
                </c:pt>
                <c:pt idx="36695">
                  <c:v>259.65217940716514</c:v>
                </c:pt>
                <c:pt idx="36696">
                  <c:v>285.92196858477774</c:v>
                </c:pt>
                <c:pt idx="36697">
                  <c:v>247.67326637253191</c:v>
                </c:pt>
                <c:pt idx="36698">
                  <c:v>242.28804143114945</c:v>
                </c:pt>
                <c:pt idx="36699">
                  <c:v>252.52705521846664</c:v>
                </c:pt>
                <c:pt idx="36700">
                  <c:v>260.28518992361535</c:v>
                </c:pt>
                <c:pt idx="36701">
                  <c:v>261.6440075888089</c:v>
                </c:pt>
                <c:pt idx="36702">
                  <c:v>270.03079575278957</c:v>
                </c:pt>
                <c:pt idx="36703">
                  <c:v>253.48642141176606</c:v>
                </c:pt>
                <c:pt idx="36704">
                  <c:v>252.65260140735873</c:v>
                </c:pt>
                <c:pt idx="36705">
                  <c:v>288.76556375108504</c:v>
                </c:pt>
                <c:pt idx="36706">
                  <c:v>226.9740171765358</c:v>
                </c:pt>
                <c:pt idx="36707">
                  <c:v>280.94034257172189</c:v>
                </c:pt>
                <c:pt idx="36708">
                  <c:v>291.60152861999688</c:v>
                </c:pt>
                <c:pt idx="36709">
                  <c:v>271.5480756366847</c:v>
                </c:pt>
                <c:pt idx="36710">
                  <c:v>232.3204961083662</c:v>
                </c:pt>
                <c:pt idx="36711">
                  <c:v>253.70413161200122</c:v>
                </c:pt>
                <c:pt idx="36712">
                  <c:v>230.67258676620568</c:v>
                </c:pt>
                <c:pt idx="36713">
                  <c:v>284.80671806969451</c:v>
                </c:pt>
                <c:pt idx="36714">
                  <c:v>274.26242517139997</c:v>
                </c:pt>
                <c:pt idx="36715">
                  <c:v>301.16052596669903</c:v>
                </c:pt>
                <c:pt idx="36716">
                  <c:v>365.25139844787191</c:v>
                </c:pt>
                <c:pt idx="36717">
                  <c:v>288.02486346616269</c:v>
                </c:pt>
                <c:pt idx="36718">
                  <c:v>239.47338296325606</c:v>
                </c:pt>
                <c:pt idx="36719">
                  <c:v>240.97891025153498</c:v>
                </c:pt>
                <c:pt idx="36720">
                  <c:v>323.6702185134277</c:v>
                </c:pt>
                <c:pt idx="36721">
                  <c:v>493.45708392627591</c:v>
                </c:pt>
                <c:pt idx="36722">
                  <c:v>474.52740945080313</c:v>
                </c:pt>
                <c:pt idx="36723">
                  <c:v>384.62675402866967</c:v>
                </c:pt>
                <c:pt idx="36724">
                  <c:v>310.21880205901988</c:v>
                </c:pt>
                <c:pt idx="36725">
                  <c:v>311.52845380493727</c:v>
                </c:pt>
                <c:pt idx="36726">
                  <c:v>272.32337401457477</c:v>
                </c:pt>
                <c:pt idx="36727">
                  <c:v>274.11328720637323</c:v>
                </c:pt>
                <c:pt idx="36728">
                  <c:v>306.1366237896595</c:v>
                </c:pt>
                <c:pt idx="36729">
                  <c:v>277.0792196250249</c:v>
                </c:pt>
                <c:pt idx="36730">
                  <c:v>290.81618516689952</c:v>
                </c:pt>
                <c:pt idx="36731">
                  <c:v>305.30270598029108</c:v>
                </c:pt>
                <c:pt idx="36732">
                  <c:v>275.42345200880271</c:v>
                </c:pt>
                <c:pt idx="36733">
                  <c:v>234.71494866340817</c:v>
                </c:pt>
                <c:pt idx="36734">
                  <c:v>285.97794240131418</c:v>
                </c:pt>
                <c:pt idx="36735">
                  <c:v>330.61533163378692</c:v>
                </c:pt>
                <c:pt idx="36736">
                  <c:v>302.72946909293239</c:v>
                </c:pt>
                <c:pt idx="36737">
                  <c:v>292.57002924537682</c:v>
                </c:pt>
                <c:pt idx="36738">
                  <c:v>219.43950690469418</c:v>
                </c:pt>
                <c:pt idx="36739">
                  <c:v>213.23730025589421</c:v>
                </c:pt>
                <c:pt idx="36740">
                  <c:v>242.24883416285144</c:v>
                </c:pt>
                <c:pt idx="36741">
                  <c:v>241.2002234989919</c:v>
                </c:pt>
                <c:pt idx="36742">
                  <c:v>343.94382354146148</c:v>
                </c:pt>
                <c:pt idx="36743">
                  <c:v>305.70834598689993</c:v>
                </c:pt>
                <c:pt idx="36744">
                  <c:v>213.42166148663733</c:v>
                </c:pt>
                <c:pt idx="36745">
                  <c:v>175.26126569192638</c:v>
                </c:pt>
                <c:pt idx="36746">
                  <c:v>151.75610636492519</c:v>
                </c:pt>
                <c:pt idx="36747">
                  <c:v>184.9469577596513</c:v>
                </c:pt>
                <c:pt idx="36748">
                  <c:v>235.82531679277122</c:v>
                </c:pt>
                <c:pt idx="36749">
                  <c:v>219.03205040442586</c:v>
                </c:pt>
                <c:pt idx="36750">
                  <c:v>194.20005918891232</c:v>
                </c:pt>
                <c:pt idx="36751">
                  <c:v>252.88769989905472</c:v>
                </c:pt>
                <c:pt idx="36752">
                  <c:v>323.34426119622026</c:v>
                </c:pt>
                <c:pt idx="36753">
                  <c:v>293.67207948439096</c:v>
                </c:pt>
                <c:pt idx="36754">
                  <c:v>246.22049471914744</c:v>
                </c:pt>
                <c:pt idx="36755">
                  <c:v>158.99215909341044</c:v>
                </c:pt>
                <c:pt idx="36756">
                  <c:v>138.96416363987547</c:v>
                </c:pt>
                <c:pt idx="36757">
                  <c:v>168.2403240598284</c:v>
                </c:pt>
                <c:pt idx="36758">
                  <c:v>151.5467824470104</c:v>
                </c:pt>
                <c:pt idx="36759">
                  <c:v>213.49981164241063</c:v>
                </c:pt>
                <c:pt idx="36760">
                  <c:v>143.43878095512096</c:v>
                </c:pt>
                <c:pt idx="36761">
                  <c:v>164.77110370949185</c:v>
                </c:pt>
                <c:pt idx="36762">
                  <c:v>176.21715459827172</c:v>
                </c:pt>
                <c:pt idx="36763">
                  <c:v>169.96613026220641</c:v>
                </c:pt>
                <c:pt idx="36764">
                  <c:v>198.25760755817939</c:v>
                </c:pt>
                <c:pt idx="36765">
                  <c:v>202.11073855816943</c:v>
                </c:pt>
                <c:pt idx="36766">
                  <c:v>186.78171846984779</c:v>
                </c:pt>
                <c:pt idx="36767">
                  <c:v>188.80356745339662</c:v>
                </c:pt>
                <c:pt idx="36768">
                  <c:v>182.27162209750699</c:v>
                </c:pt>
                <c:pt idx="36769">
                  <c:v>184.12115484275785</c:v>
                </c:pt>
                <c:pt idx="36770">
                  <c:v>195.98315185302073</c:v>
                </c:pt>
                <c:pt idx="36771">
                  <c:v>203.13406907264897</c:v>
                </c:pt>
                <c:pt idx="36772">
                  <c:v>220.58469463471289</c:v>
                </c:pt>
                <c:pt idx="36773">
                  <c:v>301.8798253649303</c:v>
                </c:pt>
                <c:pt idx="36774">
                  <c:v>240.02193691990519</c:v>
                </c:pt>
                <c:pt idx="36775">
                  <c:v>188.98360604678268</c:v>
                </c:pt>
                <c:pt idx="36776">
                  <c:v>221.97548874134318</c:v>
                </c:pt>
                <c:pt idx="36777">
                  <c:v>339.47637759287733</c:v>
                </c:pt>
                <c:pt idx="36778">
                  <c:v>303.46984633173099</c:v>
                </c:pt>
                <c:pt idx="36779">
                  <c:v>234.35801167754909</c:v>
                </c:pt>
                <c:pt idx="36780">
                  <c:v>257.60198623261942</c:v>
                </c:pt>
                <c:pt idx="36781">
                  <c:v>294.22937980965276</c:v>
                </c:pt>
                <c:pt idx="36782">
                  <c:v>256.68889879169564</c:v>
                </c:pt>
                <c:pt idx="36783">
                  <c:v>277.41342520206302</c:v>
                </c:pt>
                <c:pt idx="36784">
                  <c:v>224.34317216134704</c:v>
                </c:pt>
                <c:pt idx="36785">
                  <c:v>228.37575466429848</c:v>
                </c:pt>
                <c:pt idx="36786">
                  <c:v>233.24264858562401</c:v>
                </c:pt>
                <c:pt idx="36787">
                  <c:v>155.42525950770121</c:v>
                </c:pt>
                <c:pt idx="36788">
                  <c:v>214.94229585766408</c:v>
                </c:pt>
                <c:pt idx="36789">
                  <c:v>212.5866777519841</c:v>
                </c:pt>
                <c:pt idx="36790">
                  <c:v>272.18615046458467</c:v>
                </c:pt>
                <c:pt idx="36791">
                  <c:v>188.64990417672405</c:v>
                </c:pt>
                <c:pt idx="36792">
                  <c:v>210.68963750230577</c:v>
                </c:pt>
                <c:pt idx="36793">
                  <c:v>247.47070824820116</c:v>
                </c:pt>
                <c:pt idx="36794">
                  <c:v>279.37222113642486</c:v>
                </c:pt>
                <c:pt idx="36795">
                  <c:v>237.81705084669267</c:v>
                </c:pt>
                <c:pt idx="36796">
                  <c:v>226.80036800687043</c:v>
                </c:pt>
                <c:pt idx="36797">
                  <c:v>199.01951127165592</c:v>
                </c:pt>
                <c:pt idx="36798">
                  <c:v>161.99985684813271</c:v>
                </c:pt>
                <c:pt idx="36799">
                  <c:v>157.04222379070862</c:v>
                </c:pt>
                <c:pt idx="36800">
                  <c:v>157.72649688639268</c:v>
                </c:pt>
                <c:pt idx="36801">
                  <c:v>158.39127361109809</c:v>
                </c:pt>
                <c:pt idx="36802">
                  <c:v>169.38431210577951</c:v>
                </c:pt>
                <c:pt idx="36803">
                  <c:v>108.20161403285644</c:v>
                </c:pt>
                <c:pt idx="36804">
                  <c:v>134.22919505194963</c:v>
                </c:pt>
                <c:pt idx="36805">
                  <c:v>128.22311249354956</c:v>
                </c:pt>
                <c:pt idx="36806">
                  <c:v>122.66570072771856</c:v>
                </c:pt>
                <c:pt idx="36807">
                  <c:v>163.43097536053844</c:v>
                </c:pt>
                <c:pt idx="36808">
                  <c:v>124.11453344889006</c:v>
                </c:pt>
                <c:pt idx="36809">
                  <c:v>137.41381378922756</c:v>
                </c:pt>
                <c:pt idx="36810">
                  <c:v>90.222343258794538</c:v>
                </c:pt>
                <c:pt idx="36811">
                  <c:v>140.77678725805885</c:v>
                </c:pt>
                <c:pt idx="36812">
                  <c:v>161.37780596603278</c:v>
                </c:pt>
                <c:pt idx="36813">
                  <c:v>170.78039059127201</c:v>
                </c:pt>
                <c:pt idx="36814">
                  <c:v>200.97739947647341</c:v>
                </c:pt>
                <c:pt idx="36815">
                  <c:v>173.53779051882185</c:v>
                </c:pt>
                <c:pt idx="36816">
                  <c:v>222.96270407772778</c:v>
                </c:pt>
                <c:pt idx="36817">
                  <c:v>306.83903660880259</c:v>
                </c:pt>
                <c:pt idx="36818">
                  <c:v>329.17507862949611</c:v>
                </c:pt>
                <c:pt idx="36819">
                  <c:v>211.89140527127665</c:v>
                </c:pt>
                <c:pt idx="36820">
                  <c:v>137.88260006582854</c:v>
                </c:pt>
                <c:pt idx="36821">
                  <c:v>191.8445412246864</c:v>
                </c:pt>
                <c:pt idx="36822">
                  <c:v>256.33643157687288</c:v>
                </c:pt>
                <c:pt idx="36823">
                  <c:v>249.55783118634545</c:v>
                </c:pt>
                <c:pt idx="36824">
                  <c:v>138.48812301039482</c:v>
                </c:pt>
                <c:pt idx="36825">
                  <c:v>154.23317346727356</c:v>
                </c:pt>
                <c:pt idx="36826">
                  <c:v>183.59293954974757</c:v>
                </c:pt>
                <c:pt idx="36827">
                  <c:v>211.70325747555981</c:v>
                </c:pt>
                <c:pt idx="36828">
                  <c:v>245.8552498561472</c:v>
                </c:pt>
                <c:pt idx="36829">
                  <c:v>207.92616458893932</c:v>
                </c:pt>
                <c:pt idx="36830">
                  <c:v>214.65879970677466</c:v>
                </c:pt>
                <c:pt idx="36831">
                  <c:v>295.66786364815107</c:v>
                </c:pt>
                <c:pt idx="36832">
                  <c:v>308.52154342354493</c:v>
                </c:pt>
                <c:pt idx="36833">
                  <c:v>189.43708041507887</c:v>
                </c:pt>
                <c:pt idx="36834">
                  <c:v>152.62574578801747</c:v>
                </c:pt>
                <c:pt idx="36835">
                  <c:v>171.57875693557838</c:v>
                </c:pt>
                <c:pt idx="36836">
                  <c:v>127.2129011082086</c:v>
                </c:pt>
                <c:pt idx="36837">
                  <c:v>200.07130690954784</c:v>
                </c:pt>
                <c:pt idx="36838">
                  <c:v>288.26506187321297</c:v>
                </c:pt>
                <c:pt idx="36839">
                  <c:v>239.04928813156897</c:v>
                </c:pt>
                <c:pt idx="36840">
                  <c:v>251.29041450323729</c:v>
                </c:pt>
                <c:pt idx="36841">
                  <c:v>250.93855513454054</c:v>
                </c:pt>
                <c:pt idx="36842">
                  <c:v>195.70061416183887</c:v>
                </c:pt>
                <c:pt idx="36843">
                  <c:v>237.57786040258082</c:v>
                </c:pt>
                <c:pt idx="36844">
                  <c:v>246.39877688830416</c:v>
                </c:pt>
                <c:pt idx="36845">
                  <c:v>277.90017882543344</c:v>
                </c:pt>
                <c:pt idx="36846">
                  <c:v>180.29710386194535</c:v>
                </c:pt>
                <c:pt idx="36847">
                  <c:v>152.54444738863182</c:v>
                </c:pt>
                <c:pt idx="36848">
                  <c:v>175.95446409294109</c:v>
                </c:pt>
                <c:pt idx="36849">
                  <c:v>116.22316268834656</c:v>
                </c:pt>
                <c:pt idx="36850">
                  <c:v>156.34674961538491</c:v>
                </c:pt>
                <c:pt idx="36851">
                  <c:v>134.38551143506206</c:v>
                </c:pt>
                <c:pt idx="36852">
                  <c:v>166.62200313912263</c:v>
                </c:pt>
                <c:pt idx="36853">
                  <c:v>141.17363884013551</c:v>
                </c:pt>
                <c:pt idx="36854">
                  <c:v>169.23622622964439</c:v>
                </c:pt>
                <c:pt idx="36855">
                  <c:v>238.919697931813</c:v>
                </c:pt>
                <c:pt idx="36856">
                  <c:v>274.47687125153101</c:v>
                </c:pt>
                <c:pt idx="36857">
                  <c:v>289.94947014636682</c:v>
                </c:pt>
                <c:pt idx="36858">
                  <c:v>264.68556725751012</c:v>
                </c:pt>
                <c:pt idx="36859">
                  <c:v>209.57085116708191</c:v>
                </c:pt>
                <c:pt idx="36860">
                  <c:v>206.81284032673307</c:v>
                </c:pt>
                <c:pt idx="36861">
                  <c:v>185.06533251894979</c:v>
                </c:pt>
                <c:pt idx="36862">
                  <c:v>155.83328562761119</c:v>
                </c:pt>
                <c:pt idx="36863">
                  <c:v>203.85333007880732</c:v>
                </c:pt>
                <c:pt idx="36864">
                  <c:v>202.83111739672637</c:v>
                </c:pt>
                <c:pt idx="36865">
                  <c:v>261.5854845501355</c:v>
                </c:pt>
                <c:pt idx="36866">
                  <c:v>321.35529512056195</c:v>
                </c:pt>
                <c:pt idx="36867">
                  <c:v>338.55370581776248</c:v>
                </c:pt>
                <c:pt idx="36868">
                  <c:v>380.86915028396805</c:v>
                </c:pt>
                <c:pt idx="36869">
                  <c:v>506.87751713655132</c:v>
                </c:pt>
                <c:pt idx="36870">
                  <c:v>473.37491499349261</c:v>
                </c:pt>
                <c:pt idx="36871">
                  <c:v>352.72635925669834</c:v>
                </c:pt>
                <c:pt idx="36872">
                  <c:v>312.1616558189113</c:v>
                </c:pt>
                <c:pt idx="36873">
                  <c:v>303.45687011318148</c:v>
                </c:pt>
                <c:pt idx="36874">
                  <c:v>231.09758065006699</c:v>
                </c:pt>
                <c:pt idx="36875">
                  <c:v>262.35446838131998</c:v>
                </c:pt>
                <c:pt idx="36876">
                  <c:v>279.35517430361153</c:v>
                </c:pt>
                <c:pt idx="36877">
                  <c:v>279.9627851914895</c:v>
                </c:pt>
                <c:pt idx="36878">
                  <c:v>272.85248487354545</c:v>
                </c:pt>
                <c:pt idx="36879">
                  <c:v>367.06307671657595</c:v>
                </c:pt>
                <c:pt idx="36880">
                  <c:v>420.27709704063255</c:v>
                </c:pt>
                <c:pt idx="36881">
                  <c:v>348.82936025008104</c:v>
                </c:pt>
                <c:pt idx="36882">
                  <c:v>342.412881118531</c:v>
                </c:pt>
                <c:pt idx="36883">
                  <c:v>381.18752782238403</c:v>
                </c:pt>
                <c:pt idx="36884">
                  <c:v>412.22951241731744</c:v>
                </c:pt>
                <c:pt idx="36885">
                  <c:v>442.71021480978408</c:v>
                </c:pt>
                <c:pt idx="36886">
                  <c:v>337.31529596306706</c:v>
                </c:pt>
                <c:pt idx="36887">
                  <c:v>263.21887926564051</c:v>
                </c:pt>
                <c:pt idx="36888">
                  <c:v>344.57389966223195</c:v>
                </c:pt>
                <c:pt idx="36889">
                  <c:v>329.72158193026252</c:v>
                </c:pt>
                <c:pt idx="36890">
                  <c:v>241.40313006867609</c:v>
                </c:pt>
                <c:pt idx="36891">
                  <c:v>215.41291586884685</c:v>
                </c:pt>
                <c:pt idx="36892">
                  <c:v>246.53548245931455</c:v>
                </c:pt>
                <c:pt idx="36893">
                  <c:v>187.0428447108159</c:v>
                </c:pt>
                <c:pt idx="36894">
                  <c:v>191.88901384965243</c:v>
                </c:pt>
                <c:pt idx="36895">
                  <c:v>210.15329262215499</c:v>
                </c:pt>
                <c:pt idx="36896">
                  <c:v>192.30912778381142</c:v>
                </c:pt>
                <c:pt idx="36897">
                  <c:v>226.187983828814</c:v>
                </c:pt>
                <c:pt idx="36898">
                  <c:v>212.77385072765915</c:v>
                </c:pt>
                <c:pt idx="36899">
                  <c:v>154.97668042692214</c:v>
                </c:pt>
                <c:pt idx="36900">
                  <c:v>181.68928521361929</c:v>
                </c:pt>
                <c:pt idx="36901">
                  <c:v>154.48969505726259</c:v>
                </c:pt>
                <c:pt idx="36902">
                  <c:v>165.29646205955368</c:v>
                </c:pt>
                <c:pt idx="36903">
                  <c:v>206.63179675451096</c:v>
                </c:pt>
                <c:pt idx="36904">
                  <c:v>185.7155935766273</c:v>
                </c:pt>
                <c:pt idx="36905">
                  <c:v>153.24871397234847</c:v>
                </c:pt>
                <c:pt idx="36906">
                  <c:v>172.96800781160667</c:v>
                </c:pt>
                <c:pt idx="36907">
                  <c:v>206.76012060236539</c:v>
                </c:pt>
                <c:pt idx="36908">
                  <c:v>237.87689757610855</c:v>
                </c:pt>
                <c:pt idx="36909">
                  <c:v>235.56986470354227</c:v>
                </c:pt>
                <c:pt idx="36910">
                  <c:v>216.81932349490529</c:v>
                </c:pt>
                <c:pt idx="36911">
                  <c:v>201.54536395473517</c:v>
                </c:pt>
                <c:pt idx="36912">
                  <c:v>187.29427371716235</c:v>
                </c:pt>
                <c:pt idx="36913">
                  <c:v>190.4798428103019</c:v>
                </c:pt>
                <c:pt idx="36914">
                  <c:v>238.86995342452155</c:v>
                </c:pt>
                <c:pt idx="36915">
                  <c:v>273.46774710731313</c:v>
                </c:pt>
                <c:pt idx="36916">
                  <c:v>244.90479611458636</c:v>
                </c:pt>
                <c:pt idx="36917">
                  <c:v>224.84916563413472</c:v>
                </c:pt>
                <c:pt idx="36918">
                  <c:v>192.34765526352695</c:v>
                </c:pt>
                <c:pt idx="36919">
                  <c:v>222.71247193470066</c:v>
                </c:pt>
                <c:pt idx="36920">
                  <c:v>259.59022442371764</c:v>
                </c:pt>
                <c:pt idx="36921">
                  <c:v>231.55617923722656</c:v>
                </c:pt>
                <c:pt idx="36922">
                  <c:v>219.13566281919043</c:v>
                </c:pt>
                <c:pt idx="36923">
                  <c:v>207.65423354588901</c:v>
                </c:pt>
                <c:pt idx="36924">
                  <c:v>158.09830048492205</c:v>
                </c:pt>
                <c:pt idx="36925">
                  <c:v>125.66228984030701</c:v>
                </c:pt>
                <c:pt idx="36926">
                  <c:v>132.75778316735119</c:v>
                </c:pt>
                <c:pt idx="36927">
                  <c:v>146.55235512764955</c:v>
                </c:pt>
                <c:pt idx="36928">
                  <c:v>141.6533276059526</c:v>
                </c:pt>
                <c:pt idx="36929">
                  <c:v>126.24784158253382</c:v>
                </c:pt>
                <c:pt idx="36930">
                  <c:v>120.80567569646469</c:v>
                </c:pt>
                <c:pt idx="36931">
                  <c:v>130.75180808724843</c:v>
                </c:pt>
                <c:pt idx="36932">
                  <c:v>247.45569130708515</c:v>
                </c:pt>
                <c:pt idx="36933">
                  <c:v>198.81014036865446</c:v>
                </c:pt>
                <c:pt idx="36934">
                  <c:v>252.97729896883843</c:v>
                </c:pt>
                <c:pt idx="36935">
                  <c:v>233.25619963773207</c:v>
                </c:pt>
                <c:pt idx="36936">
                  <c:v>205.94346131399439</c:v>
                </c:pt>
                <c:pt idx="36937">
                  <c:v>186.21030995508841</c:v>
                </c:pt>
                <c:pt idx="36938">
                  <c:v>171.14464413062259</c:v>
                </c:pt>
                <c:pt idx="36939">
                  <c:v>136.42360814431885</c:v>
                </c:pt>
                <c:pt idx="36940">
                  <c:v>103.99618230821116</c:v>
                </c:pt>
                <c:pt idx="36941">
                  <c:v>116.60443943317705</c:v>
                </c:pt>
                <c:pt idx="36942">
                  <c:v>133.57071631321608</c:v>
                </c:pt>
                <c:pt idx="36943">
                  <c:v>141.80370129768576</c:v>
                </c:pt>
                <c:pt idx="36944">
                  <c:v>151.79111291241969</c:v>
                </c:pt>
                <c:pt idx="36945">
                  <c:v>195.8184691952568</c:v>
                </c:pt>
                <c:pt idx="36946">
                  <c:v>196.71626121809254</c:v>
                </c:pt>
                <c:pt idx="36947">
                  <c:v>243.9080185239437</c:v>
                </c:pt>
                <c:pt idx="36948">
                  <c:v>189.2276210977048</c:v>
                </c:pt>
                <c:pt idx="36949">
                  <c:v>195.69904243320556</c:v>
                </c:pt>
                <c:pt idx="36950">
                  <c:v>191.28296042956384</c:v>
                </c:pt>
                <c:pt idx="36951">
                  <c:v>129.88178535311391</c:v>
                </c:pt>
                <c:pt idx="36952">
                  <c:v>183.14663612723331</c:v>
                </c:pt>
                <c:pt idx="36953">
                  <c:v>253.81055172490582</c:v>
                </c:pt>
                <c:pt idx="36954">
                  <c:v>238.12471737868745</c:v>
                </c:pt>
                <c:pt idx="36955">
                  <c:v>232.4813441230273</c:v>
                </c:pt>
                <c:pt idx="36956">
                  <c:v>201.25144818378288</c:v>
                </c:pt>
                <c:pt idx="36957">
                  <c:v>258.53436209025665</c:v>
                </c:pt>
                <c:pt idx="36958">
                  <c:v>339.41264227088561</c:v>
                </c:pt>
                <c:pt idx="36959">
                  <c:v>300.49268442868822</c:v>
                </c:pt>
                <c:pt idx="36960">
                  <c:v>286.61258953430297</c:v>
                </c:pt>
                <c:pt idx="36961">
                  <c:v>301.03378128140076</c:v>
                </c:pt>
                <c:pt idx="36962">
                  <c:v>252.10539101700971</c:v>
                </c:pt>
                <c:pt idx="36963">
                  <c:v>281.41309761529556</c:v>
                </c:pt>
                <c:pt idx="36964">
                  <c:v>360.12622044727522</c:v>
                </c:pt>
                <c:pt idx="36965">
                  <c:v>289.47755820061366</c:v>
                </c:pt>
                <c:pt idx="36966">
                  <c:v>242.00858001033095</c:v>
                </c:pt>
                <c:pt idx="36967">
                  <c:v>324.42720259838188</c:v>
                </c:pt>
                <c:pt idx="36968">
                  <c:v>355.93208374834137</c:v>
                </c:pt>
                <c:pt idx="36969">
                  <c:v>381.13708486941016</c:v>
                </c:pt>
                <c:pt idx="36970">
                  <c:v>421.55766981845528</c:v>
                </c:pt>
                <c:pt idx="36971">
                  <c:v>409.44556708330964</c:v>
                </c:pt>
                <c:pt idx="36972">
                  <c:v>467.7298571717065</c:v>
                </c:pt>
                <c:pt idx="36973">
                  <c:v>537.79632409048384</c:v>
                </c:pt>
                <c:pt idx="36974">
                  <c:v>523.44330857463956</c:v>
                </c:pt>
                <c:pt idx="36975">
                  <c:v>448.54456944769328</c:v>
                </c:pt>
                <c:pt idx="36976">
                  <c:v>376.06609896187121</c:v>
                </c:pt>
                <c:pt idx="36977">
                  <c:v>316.51540833620072</c:v>
                </c:pt>
                <c:pt idx="36978">
                  <c:v>413.01527057343554</c:v>
                </c:pt>
                <c:pt idx="36979">
                  <c:v>479.67360847532143</c:v>
                </c:pt>
                <c:pt idx="36980">
                  <c:v>328.61559427206396</c:v>
                </c:pt>
                <c:pt idx="36981">
                  <c:v>293.51262845929284</c:v>
                </c:pt>
                <c:pt idx="36982">
                  <c:v>277.7703991374882</c:v>
                </c:pt>
                <c:pt idx="36983">
                  <c:v>283.1404994856187</c:v>
                </c:pt>
                <c:pt idx="36984">
                  <c:v>262.46623581012329</c:v>
                </c:pt>
                <c:pt idx="36985">
                  <c:v>282.29047951406312</c:v>
                </c:pt>
                <c:pt idx="36986">
                  <c:v>368.67152475800657</c:v>
                </c:pt>
                <c:pt idx="36987">
                  <c:v>416.98674948027303</c:v>
                </c:pt>
                <c:pt idx="36988">
                  <c:v>322.33967589832935</c:v>
                </c:pt>
                <c:pt idx="36989">
                  <c:v>231.79284456364582</c:v>
                </c:pt>
                <c:pt idx="36990">
                  <c:v>247.91559772764967</c:v>
                </c:pt>
                <c:pt idx="36991">
                  <c:v>229.35179789351469</c:v>
                </c:pt>
                <c:pt idx="36992">
                  <c:v>219.74649137856318</c:v>
                </c:pt>
                <c:pt idx="36993">
                  <c:v>222.01375134928185</c:v>
                </c:pt>
                <c:pt idx="36994">
                  <c:v>267.26409675656413</c:v>
                </c:pt>
                <c:pt idx="36995">
                  <c:v>302.10816798430903</c:v>
                </c:pt>
                <c:pt idx="36996">
                  <c:v>409.08644808220475</c:v>
                </c:pt>
                <c:pt idx="36997">
                  <c:v>323.81063654542271</c:v>
                </c:pt>
                <c:pt idx="36998">
                  <c:v>301.59797119803955</c:v>
                </c:pt>
                <c:pt idx="36999">
                  <c:v>302.79899484350824</c:v>
                </c:pt>
                <c:pt idx="37000">
                  <c:v>292.7062973951887</c:v>
                </c:pt>
                <c:pt idx="37001">
                  <c:v>254.86028004040099</c:v>
                </c:pt>
                <c:pt idx="37002">
                  <c:v>272.25959608590051</c:v>
                </c:pt>
                <c:pt idx="37003">
                  <c:v>343.43865153198652</c:v>
                </c:pt>
                <c:pt idx="37004">
                  <c:v>445.38943011220209</c:v>
                </c:pt>
                <c:pt idx="37005">
                  <c:v>493.55129960888041</c:v>
                </c:pt>
                <c:pt idx="37006">
                  <c:v>542.11935994706005</c:v>
                </c:pt>
                <c:pt idx="37007">
                  <c:v>649.92732440303359</c:v>
                </c:pt>
                <c:pt idx="37008">
                  <c:v>861.74149301231705</c:v>
                </c:pt>
                <c:pt idx="37009">
                  <c:v>1172.5139213058092</c:v>
                </c:pt>
                <c:pt idx="37010">
                  <c:v>1708.2577819992239</c:v>
                </c:pt>
                <c:pt idx="37011">
                  <c:v>2507.4959308502002</c:v>
                </c:pt>
                <c:pt idx="37012">
                  <c:v>2997.2167659982942</c:v>
                </c:pt>
                <c:pt idx="37013">
                  <c:v>2625.3647378738874</c:v>
                </c:pt>
                <c:pt idx="37014">
                  <c:v>2032.3869271563424</c:v>
                </c:pt>
                <c:pt idx="37015">
                  <c:v>1480.0617743223634</c:v>
                </c:pt>
                <c:pt idx="37016">
                  <c:v>1016.9948172799261</c:v>
                </c:pt>
                <c:pt idx="37017">
                  <c:v>858.63459996094264</c:v>
                </c:pt>
                <c:pt idx="37018">
                  <c:v>667.26301574537138</c:v>
                </c:pt>
                <c:pt idx="37019">
                  <c:v>541.48805644265508</c:v>
                </c:pt>
                <c:pt idx="37020">
                  <c:v>487.47661238961399</c:v>
                </c:pt>
                <c:pt idx="37021">
                  <c:v>498.0870014917935</c:v>
                </c:pt>
                <c:pt idx="37022">
                  <c:v>509.9819391781416</c:v>
                </c:pt>
                <c:pt idx="37023">
                  <c:v>534.25815358590103</c:v>
                </c:pt>
                <c:pt idx="37024">
                  <c:v>446.68854586213126</c:v>
                </c:pt>
                <c:pt idx="37025">
                  <c:v>372.76967905660956</c:v>
                </c:pt>
                <c:pt idx="37026">
                  <c:v>410.01830646073802</c:v>
                </c:pt>
                <c:pt idx="37027">
                  <c:v>421.56178890583959</c:v>
                </c:pt>
                <c:pt idx="37028">
                  <c:v>288.260709580514</c:v>
                </c:pt>
                <c:pt idx="37029">
                  <c:v>261.59483764996799</c:v>
                </c:pt>
                <c:pt idx="37030">
                  <c:v>297.76656013228023</c:v>
                </c:pt>
                <c:pt idx="37031">
                  <c:v>346.78288353957362</c:v>
                </c:pt>
                <c:pt idx="37032">
                  <c:v>292.37323131986955</c:v>
                </c:pt>
                <c:pt idx="37033">
                  <c:v>273.50804684805655</c:v>
                </c:pt>
                <c:pt idx="37034">
                  <c:v>284.23715624264094</c:v>
                </c:pt>
                <c:pt idx="37035">
                  <c:v>356.58364846052439</c:v>
                </c:pt>
                <c:pt idx="37036">
                  <c:v>303.90981854459676</c:v>
                </c:pt>
                <c:pt idx="37037">
                  <c:v>275.90639111233617</c:v>
                </c:pt>
                <c:pt idx="37038">
                  <c:v>381.47598826600949</c:v>
                </c:pt>
                <c:pt idx="37039">
                  <c:v>408.01003271363709</c:v>
                </c:pt>
                <c:pt idx="37040">
                  <c:v>459.98365949577345</c:v>
                </c:pt>
                <c:pt idx="37041">
                  <c:v>443.19839772875713</c:v>
                </c:pt>
                <c:pt idx="37042">
                  <c:v>420.67114343423043</c:v>
                </c:pt>
                <c:pt idx="37043">
                  <c:v>397.42438366934044</c:v>
                </c:pt>
                <c:pt idx="37044">
                  <c:v>301.42503280411995</c:v>
                </c:pt>
                <c:pt idx="37045">
                  <c:v>307.61132245451859</c:v>
                </c:pt>
                <c:pt idx="37046">
                  <c:v>314.56887922198865</c:v>
                </c:pt>
                <c:pt idx="37047">
                  <c:v>273.02104170638609</c:v>
                </c:pt>
                <c:pt idx="37048">
                  <c:v>282.29300720657909</c:v>
                </c:pt>
                <c:pt idx="37049">
                  <c:v>317.86077806725359</c:v>
                </c:pt>
                <c:pt idx="37050">
                  <c:v>358.37273842916909</c:v>
                </c:pt>
                <c:pt idx="37051">
                  <c:v>416.84103594888632</c:v>
                </c:pt>
                <c:pt idx="37052">
                  <c:v>353.35858007672255</c:v>
                </c:pt>
                <c:pt idx="37053">
                  <c:v>267.37296549669179</c:v>
                </c:pt>
                <c:pt idx="37054">
                  <c:v>258.01514271187318</c:v>
                </c:pt>
                <c:pt idx="37055">
                  <c:v>241.00843184537024</c:v>
                </c:pt>
                <c:pt idx="37056">
                  <c:v>244.10213502618876</c:v>
                </c:pt>
                <c:pt idx="37057">
                  <c:v>286.07666753957341</c:v>
                </c:pt>
                <c:pt idx="37058">
                  <c:v>288.95589332326585</c:v>
                </c:pt>
                <c:pt idx="37059">
                  <c:v>209.91934037787414</c:v>
                </c:pt>
                <c:pt idx="37060">
                  <c:v>299.55976473224234</c:v>
                </c:pt>
                <c:pt idx="37061">
                  <c:v>348.89303120502666</c:v>
                </c:pt>
                <c:pt idx="37062">
                  <c:v>303.47845931602342</c:v>
                </c:pt>
                <c:pt idx="37063">
                  <c:v>291.4152076681151</c:v>
                </c:pt>
                <c:pt idx="37064">
                  <c:v>218.84189014092894</c:v>
                </c:pt>
                <c:pt idx="37065">
                  <c:v>223.14354182999091</c:v>
                </c:pt>
                <c:pt idx="37066">
                  <c:v>208.08825199058555</c:v>
                </c:pt>
                <c:pt idx="37067">
                  <c:v>252.04431222741187</c:v>
                </c:pt>
                <c:pt idx="37068">
                  <c:v>348.86524091201551</c:v>
                </c:pt>
                <c:pt idx="37069">
                  <c:v>333.85164797609485</c:v>
                </c:pt>
                <c:pt idx="37070">
                  <c:v>299.50323368235792</c:v>
                </c:pt>
                <c:pt idx="37071">
                  <c:v>255.56081432595607</c:v>
                </c:pt>
                <c:pt idx="37072">
                  <c:v>181.99468724626135</c:v>
                </c:pt>
                <c:pt idx="37073">
                  <c:v>223.82156694816877</c:v>
                </c:pt>
                <c:pt idx="37074">
                  <c:v>204.93037744347626</c:v>
                </c:pt>
                <c:pt idx="37075">
                  <c:v>198.80710533967698</c:v>
                </c:pt>
                <c:pt idx="37076">
                  <c:v>247.86543325388047</c:v>
                </c:pt>
                <c:pt idx="37077">
                  <c:v>242.95153305490595</c:v>
                </c:pt>
                <c:pt idx="37078">
                  <c:v>263.62675021720264</c:v>
                </c:pt>
                <c:pt idx="37079">
                  <c:v>292.63769176536192</c:v>
                </c:pt>
                <c:pt idx="37080">
                  <c:v>253.59379157033618</c:v>
                </c:pt>
                <c:pt idx="37081">
                  <c:v>321.23845918176784</c:v>
                </c:pt>
                <c:pt idx="37082">
                  <c:v>321.00666217258981</c:v>
                </c:pt>
                <c:pt idx="37083">
                  <c:v>261.12791210411382</c:v>
                </c:pt>
                <c:pt idx="37084">
                  <c:v>265.43185037737578</c:v>
                </c:pt>
                <c:pt idx="37085">
                  <c:v>231.93603313801904</c:v>
                </c:pt>
                <c:pt idx="37086">
                  <c:v>193.12544074194346</c:v>
                </c:pt>
                <c:pt idx="37087">
                  <c:v>173.2942626181617</c:v>
                </c:pt>
                <c:pt idx="37088">
                  <c:v>205.17424367987513</c:v>
                </c:pt>
                <c:pt idx="37089">
                  <c:v>235.83533648169578</c:v>
                </c:pt>
                <c:pt idx="37090">
                  <c:v>265.52940257912746</c:v>
                </c:pt>
                <c:pt idx="37091">
                  <c:v>280.44346329170315</c:v>
                </c:pt>
                <c:pt idx="37092">
                  <c:v>262.75604607835584</c:v>
                </c:pt>
                <c:pt idx="37093">
                  <c:v>288.62233001127714</c:v>
                </c:pt>
                <c:pt idx="37094">
                  <c:v>354.83808629447572</c:v>
                </c:pt>
                <c:pt idx="37095">
                  <c:v>408.65712602794503</c:v>
                </c:pt>
                <c:pt idx="37096">
                  <c:v>344.12019593144453</c:v>
                </c:pt>
                <c:pt idx="37097">
                  <c:v>345.86501501838751</c:v>
                </c:pt>
                <c:pt idx="37098">
                  <c:v>358.51812697561093</c:v>
                </c:pt>
                <c:pt idx="37099">
                  <c:v>314.98138171312587</c:v>
                </c:pt>
                <c:pt idx="37100">
                  <c:v>325.20249730617815</c:v>
                </c:pt>
                <c:pt idx="37101">
                  <c:v>402.38386093248147</c:v>
                </c:pt>
                <c:pt idx="37102">
                  <c:v>384.23379297843354</c:v>
                </c:pt>
                <c:pt idx="37103">
                  <c:v>318.64062294364055</c:v>
                </c:pt>
                <c:pt idx="37104">
                  <c:v>367.7365312585855</c:v>
                </c:pt>
                <c:pt idx="37105">
                  <c:v>306.42633665060151</c:v>
                </c:pt>
                <c:pt idx="37106">
                  <c:v>299.60728846622897</c:v>
                </c:pt>
                <c:pt idx="37107">
                  <c:v>284.71434622950011</c:v>
                </c:pt>
                <c:pt idx="37108">
                  <c:v>305.06668764590506</c:v>
                </c:pt>
                <c:pt idx="37109">
                  <c:v>292.32204876997696</c:v>
                </c:pt>
                <c:pt idx="37110">
                  <c:v>285.67355252479103</c:v>
                </c:pt>
                <c:pt idx="37111">
                  <c:v>301.85775718039042</c:v>
                </c:pt>
                <c:pt idx="37112">
                  <c:v>281.08145322090098</c:v>
                </c:pt>
                <c:pt idx="37113">
                  <c:v>298.31561235838154</c:v>
                </c:pt>
                <c:pt idx="37114">
                  <c:v>294.587633258089</c:v>
                </c:pt>
                <c:pt idx="37115">
                  <c:v>327.27042229729346</c:v>
                </c:pt>
                <c:pt idx="37116">
                  <c:v>338.73784769788352</c:v>
                </c:pt>
                <c:pt idx="37117">
                  <c:v>303.79800389236902</c:v>
                </c:pt>
                <c:pt idx="37118">
                  <c:v>300.87448603253694</c:v>
                </c:pt>
                <c:pt idx="37119">
                  <c:v>358.51354253582599</c:v>
                </c:pt>
                <c:pt idx="37120">
                  <c:v>419.63922285135106</c:v>
                </c:pt>
                <c:pt idx="37121">
                  <c:v>364.52123619237551</c:v>
                </c:pt>
                <c:pt idx="37122">
                  <c:v>385.59849835363894</c:v>
                </c:pt>
                <c:pt idx="37123">
                  <c:v>528.12957038245645</c:v>
                </c:pt>
                <c:pt idx="37124">
                  <c:v>503.88166326433958</c:v>
                </c:pt>
                <c:pt idx="37125">
                  <c:v>449.08886338088558</c:v>
                </c:pt>
                <c:pt idx="37126">
                  <c:v>434.00995618536001</c:v>
                </c:pt>
                <c:pt idx="37127">
                  <c:v>475.33279904707763</c:v>
                </c:pt>
                <c:pt idx="37128">
                  <c:v>652.64667481763297</c:v>
                </c:pt>
                <c:pt idx="37129">
                  <c:v>614.3810949174524</c:v>
                </c:pt>
                <c:pt idx="37130">
                  <c:v>624.17497044742993</c:v>
                </c:pt>
                <c:pt idx="37131">
                  <c:v>625.16818292053347</c:v>
                </c:pt>
                <c:pt idx="37132">
                  <c:v>545.99298112411407</c:v>
                </c:pt>
                <c:pt idx="37133">
                  <c:v>549.62796979693644</c:v>
                </c:pt>
                <c:pt idx="37134">
                  <c:v>596.23939519294322</c:v>
                </c:pt>
                <c:pt idx="37135">
                  <c:v>577.42613764981854</c:v>
                </c:pt>
                <c:pt idx="37136">
                  <c:v>606.69491442309845</c:v>
                </c:pt>
                <c:pt idx="37137">
                  <c:v>555.04756825334744</c:v>
                </c:pt>
                <c:pt idx="37138">
                  <c:v>529.98019310477503</c:v>
                </c:pt>
                <c:pt idx="37139">
                  <c:v>533.69181352712405</c:v>
                </c:pt>
                <c:pt idx="37140">
                  <c:v>511.39438191255647</c:v>
                </c:pt>
                <c:pt idx="37141">
                  <c:v>531.42997778677602</c:v>
                </c:pt>
                <c:pt idx="37142">
                  <c:v>543.84245460933994</c:v>
                </c:pt>
                <c:pt idx="37143">
                  <c:v>538.10918899621106</c:v>
                </c:pt>
                <c:pt idx="37144">
                  <c:v>474.49190168099506</c:v>
                </c:pt>
                <c:pt idx="37145">
                  <c:v>450.32073116746005</c:v>
                </c:pt>
                <c:pt idx="37146">
                  <c:v>381.90452409755153</c:v>
                </c:pt>
                <c:pt idx="37147">
                  <c:v>365.37296483183002</c:v>
                </c:pt>
                <c:pt idx="37148">
                  <c:v>364.40110742165854</c:v>
                </c:pt>
                <c:pt idx="37149">
                  <c:v>342.30030045657043</c:v>
                </c:pt>
                <c:pt idx="37150">
                  <c:v>373.72535407128601</c:v>
                </c:pt>
                <c:pt idx="37151">
                  <c:v>312.51406696289604</c:v>
                </c:pt>
                <c:pt idx="37152">
                  <c:v>275.43642966628636</c:v>
                </c:pt>
                <c:pt idx="37153">
                  <c:v>251.30292424376231</c:v>
                </c:pt>
                <c:pt idx="37154">
                  <c:v>245.51066213972931</c:v>
                </c:pt>
                <c:pt idx="37155">
                  <c:v>351.09702874852422</c:v>
                </c:pt>
                <c:pt idx="37156">
                  <c:v>365.59010959132718</c:v>
                </c:pt>
                <c:pt idx="37157">
                  <c:v>322.67379979776405</c:v>
                </c:pt>
                <c:pt idx="37158">
                  <c:v>408.69421017303785</c:v>
                </c:pt>
                <c:pt idx="37159">
                  <c:v>399.30072532574354</c:v>
                </c:pt>
                <c:pt idx="37160">
                  <c:v>369.70726077031941</c:v>
                </c:pt>
                <c:pt idx="37161">
                  <c:v>392.43031666924844</c:v>
                </c:pt>
                <c:pt idx="37162">
                  <c:v>303.45069906889023</c:v>
                </c:pt>
                <c:pt idx="37163">
                  <c:v>250.87822369578808</c:v>
                </c:pt>
                <c:pt idx="37164">
                  <c:v>282.74121098018645</c:v>
                </c:pt>
                <c:pt idx="37165">
                  <c:v>406.63248142950408</c:v>
                </c:pt>
                <c:pt idx="37166">
                  <c:v>331.882134554289</c:v>
                </c:pt>
                <c:pt idx="37167">
                  <c:v>314.67265712403753</c:v>
                </c:pt>
                <c:pt idx="37168">
                  <c:v>314.25228784660538</c:v>
                </c:pt>
                <c:pt idx="37169">
                  <c:v>332.53276290500412</c:v>
                </c:pt>
                <c:pt idx="37170">
                  <c:v>407.00760597236695</c:v>
                </c:pt>
                <c:pt idx="37171">
                  <c:v>429.66779228318603</c:v>
                </c:pt>
                <c:pt idx="37172">
                  <c:v>376.02856537482393</c:v>
                </c:pt>
                <c:pt idx="37173">
                  <c:v>367.51648626792922</c:v>
                </c:pt>
                <c:pt idx="37174">
                  <c:v>346.3890153293035</c:v>
                </c:pt>
                <c:pt idx="37175">
                  <c:v>324.76295717517246</c:v>
                </c:pt>
                <c:pt idx="37176">
                  <c:v>365.01437975050248</c:v>
                </c:pt>
                <c:pt idx="37177">
                  <c:v>354.4480762269875</c:v>
                </c:pt>
                <c:pt idx="37178">
                  <c:v>332.57574954045901</c:v>
                </c:pt>
                <c:pt idx="37179">
                  <c:v>419.40824426380851</c:v>
                </c:pt>
                <c:pt idx="37180">
                  <c:v>433.59522069842694</c:v>
                </c:pt>
                <c:pt idx="37181">
                  <c:v>339.77730835707951</c:v>
                </c:pt>
                <c:pt idx="37182">
                  <c:v>436.60372831658407</c:v>
                </c:pt>
                <c:pt idx="37183">
                  <c:v>390.47391811779198</c:v>
                </c:pt>
                <c:pt idx="37184">
                  <c:v>390.0836603886595</c:v>
                </c:pt>
                <c:pt idx="37185">
                  <c:v>369.04738362450297</c:v>
                </c:pt>
                <c:pt idx="37186">
                  <c:v>451.05598908308565</c:v>
                </c:pt>
                <c:pt idx="37187">
                  <c:v>427.40536596128851</c:v>
                </c:pt>
                <c:pt idx="37188">
                  <c:v>401.51380626677002</c:v>
                </c:pt>
                <c:pt idx="37189">
                  <c:v>355.97448573385651</c:v>
                </c:pt>
                <c:pt idx="37190">
                  <c:v>364.98064450862705</c:v>
                </c:pt>
                <c:pt idx="37191">
                  <c:v>438.91318451177403</c:v>
                </c:pt>
                <c:pt idx="37192">
                  <c:v>442.47588126156325</c:v>
                </c:pt>
                <c:pt idx="37193">
                  <c:v>399.29860285237555</c:v>
                </c:pt>
                <c:pt idx="37194">
                  <c:v>444.79568486344306</c:v>
                </c:pt>
                <c:pt idx="37195">
                  <c:v>407.64175562812534</c:v>
                </c:pt>
                <c:pt idx="37196">
                  <c:v>405.75442522297328</c:v>
                </c:pt>
                <c:pt idx="37197">
                  <c:v>381.16026025141275</c:v>
                </c:pt>
                <c:pt idx="37198">
                  <c:v>332.78032030886897</c:v>
                </c:pt>
                <c:pt idx="37199">
                  <c:v>316.94833876764329</c:v>
                </c:pt>
                <c:pt idx="37200">
                  <c:v>326.05222563920518</c:v>
                </c:pt>
                <c:pt idx="37201">
                  <c:v>346.5886544038043</c:v>
                </c:pt>
                <c:pt idx="37202">
                  <c:v>311.31484811524956</c:v>
                </c:pt>
                <c:pt idx="37203">
                  <c:v>284.27259037710081</c:v>
                </c:pt>
                <c:pt idx="37204">
                  <c:v>301.642480369986</c:v>
                </c:pt>
                <c:pt idx="37205">
                  <c:v>338.1343870675442</c:v>
                </c:pt>
                <c:pt idx="37206">
                  <c:v>294.76515478318203</c:v>
                </c:pt>
                <c:pt idx="37207">
                  <c:v>257.12019807982659</c:v>
                </c:pt>
                <c:pt idx="37208">
                  <c:v>252.13867204174417</c:v>
                </c:pt>
                <c:pt idx="37209">
                  <c:v>346.34125497921428</c:v>
                </c:pt>
                <c:pt idx="37210">
                  <c:v>365.08172198931999</c:v>
                </c:pt>
                <c:pt idx="37211">
                  <c:v>313.40276125372003</c:v>
                </c:pt>
                <c:pt idx="37212">
                  <c:v>283.56415029725838</c:v>
                </c:pt>
                <c:pt idx="37213">
                  <c:v>321.49693546419951</c:v>
                </c:pt>
                <c:pt idx="37214">
                  <c:v>428.54296101340321</c:v>
                </c:pt>
                <c:pt idx="37215">
                  <c:v>368.15690455245749</c:v>
                </c:pt>
                <c:pt idx="37216">
                  <c:v>320.91770923969204</c:v>
                </c:pt>
                <c:pt idx="37217">
                  <c:v>353.88525703258995</c:v>
                </c:pt>
                <c:pt idx="37218">
                  <c:v>370.64450000933596</c:v>
                </c:pt>
                <c:pt idx="37219">
                  <c:v>360.67769168587876</c:v>
                </c:pt>
                <c:pt idx="37220">
                  <c:v>412.11822585949113</c:v>
                </c:pt>
                <c:pt idx="37221">
                  <c:v>381.4771085022893</c:v>
                </c:pt>
                <c:pt idx="37222">
                  <c:v>428.96161042028154</c:v>
                </c:pt>
                <c:pt idx="37223">
                  <c:v>522.98565942124151</c:v>
                </c:pt>
                <c:pt idx="37224">
                  <c:v>446.52059557885912</c:v>
                </c:pt>
                <c:pt idx="37225">
                  <c:v>356.58264453768567</c:v>
                </c:pt>
                <c:pt idx="37226">
                  <c:v>251.75906288678283</c:v>
                </c:pt>
                <c:pt idx="37227">
                  <c:v>269.70359973370375</c:v>
                </c:pt>
                <c:pt idx="37228">
                  <c:v>278.17714510793212</c:v>
                </c:pt>
                <c:pt idx="37229">
                  <c:v>251.15669363942638</c:v>
                </c:pt>
                <c:pt idx="37230">
                  <c:v>362.03254182665762</c:v>
                </c:pt>
                <c:pt idx="37231">
                  <c:v>321.93478403076699</c:v>
                </c:pt>
                <c:pt idx="37232">
                  <c:v>210.09135746874236</c:v>
                </c:pt>
                <c:pt idx="37233">
                  <c:v>265.34094156660916</c:v>
                </c:pt>
                <c:pt idx="37234">
                  <c:v>357.47684974554255</c:v>
                </c:pt>
                <c:pt idx="37235">
                  <c:v>369.42096905675595</c:v>
                </c:pt>
                <c:pt idx="37236">
                  <c:v>419.97042969646128</c:v>
                </c:pt>
                <c:pt idx="37237">
                  <c:v>453.75953919968561</c:v>
                </c:pt>
                <c:pt idx="37238">
                  <c:v>411.55761939212044</c:v>
                </c:pt>
                <c:pt idx="37239">
                  <c:v>372.47657887940414</c:v>
                </c:pt>
                <c:pt idx="37240">
                  <c:v>305.60110892477371</c:v>
                </c:pt>
                <c:pt idx="37241">
                  <c:v>329.5157004322686</c:v>
                </c:pt>
                <c:pt idx="37242">
                  <c:v>223.93866607119875</c:v>
                </c:pt>
                <c:pt idx="37243">
                  <c:v>287.54326744109846</c:v>
                </c:pt>
                <c:pt idx="37244">
                  <c:v>450.41883720560753</c:v>
                </c:pt>
                <c:pt idx="37245">
                  <c:v>517.46413776283407</c:v>
                </c:pt>
                <c:pt idx="37246">
                  <c:v>673.40715395780694</c:v>
                </c:pt>
                <c:pt idx="37247">
                  <c:v>673.6887030121859</c:v>
                </c:pt>
                <c:pt idx="37248">
                  <c:v>677.59070742170957</c:v>
                </c:pt>
                <c:pt idx="37249">
                  <c:v>605.40575377991661</c:v>
                </c:pt>
                <c:pt idx="37250">
                  <c:v>455.03296872906105</c:v>
                </c:pt>
                <c:pt idx="37251">
                  <c:v>475.81668909562103</c:v>
                </c:pt>
                <c:pt idx="37252">
                  <c:v>396.32911302236175</c:v>
                </c:pt>
                <c:pt idx="37253">
                  <c:v>352.07461310840193</c:v>
                </c:pt>
                <c:pt idx="37254">
                  <c:v>353.7038481440905</c:v>
                </c:pt>
                <c:pt idx="37255">
                  <c:v>370.9146520813668</c:v>
                </c:pt>
                <c:pt idx="37256">
                  <c:v>333.86043785742027</c:v>
                </c:pt>
                <c:pt idx="37257">
                  <c:v>306.94468365697878</c:v>
                </c:pt>
                <c:pt idx="37258">
                  <c:v>329.20902657047588</c:v>
                </c:pt>
                <c:pt idx="37259">
                  <c:v>321.93774523693799</c:v>
                </c:pt>
                <c:pt idx="37260">
                  <c:v>294.96866001147947</c:v>
                </c:pt>
                <c:pt idx="37261">
                  <c:v>353.60661879074672</c:v>
                </c:pt>
                <c:pt idx="37262">
                  <c:v>326.81525836987805</c:v>
                </c:pt>
                <c:pt idx="37263">
                  <c:v>275.27314067389182</c:v>
                </c:pt>
                <c:pt idx="37264">
                  <c:v>307.47473555977314</c:v>
                </c:pt>
                <c:pt idx="37265">
                  <c:v>284.90896472619306</c:v>
                </c:pt>
                <c:pt idx="37266">
                  <c:v>321.38771972211754</c:v>
                </c:pt>
                <c:pt idx="37267">
                  <c:v>347.39678701026003</c:v>
                </c:pt>
                <c:pt idx="37268">
                  <c:v>324.741638937282</c:v>
                </c:pt>
                <c:pt idx="37269">
                  <c:v>256.0500583093343</c:v>
                </c:pt>
                <c:pt idx="37270">
                  <c:v>296.31913652364022</c:v>
                </c:pt>
                <c:pt idx="37271">
                  <c:v>228.7668554010971</c:v>
                </c:pt>
                <c:pt idx="37272">
                  <c:v>187.16112642293166</c:v>
                </c:pt>
                <c:pt idx="37273">
                  <c:v>236.2507093335249</c:v>
                </c:pt>
                <c:pt idx="37274">
                  <c:v>266.73331076356516</c:v>
                </c:pt>
                <c:pt idx="37275">
                  <c:v>241.65318182622997</c:v>
                </c:pt>
                <c:pt idx="37276">
                  <c:v>262.88826957906434</c:v>
                </c:pt>
                <c:pt idx="37277">
                  <c:v>282.31196406180999</c:v>
                </c:pt>
                <c:pt idx="37278">
                  <c:v>309.66720957557425</c:v>
                </c:pt>
                <c:pt idx="37279">
                  <c:v>265.52127755963295</c:v>
                </c:pt>
                <c:pt idx="37280">
                  <c:v>219.35440346711539</c:v>
                </c:pt>
                <c:pt idx="37281">
                  <c:v>185.28980731394964</c:v>
                </c:pt>
                <c:pt idx="37282">
                  <c:v>241.13225431463906</c:v>
                </c:pt>
                <c:pt idx="37283">
                  <c:v>207.37045511849678</c:v>
                </c:pt>
                <c:pt idx="37284">
                  <c:v>189.9988125196559</c:v>
                </c:pt>
                <c:pt idx="37285">
                  <c:v>190.58135222110502</c:v>
                </c:pt>
                <c:pt idx="37286">
                  <c:v>226.69377559359458</c:v>
                </c:pt>
                <c:pt idx="37287">
                  <c:v>230.82067059462173</c:v>
                </c:pt>
                <c:pt idx="37288">
                  <c:v>269.37525126780849</c:v>
                </c:pt>
                <c:pt idx="37289">
                  <c:v>263.29427126756616</c:v>
                </c:pt>
                <c:pt idx="37290">
                  <c:v>237.22577376508517</c:v>
                </c:pt>
                <c:pt idx="37291">
                  <c:v>227.07552313727871</c:v>
                </c:pt>
                <c:pt idx="37292">
                  <c:v>355.81532257676992</c:v>
                </c:pt>
                <c:pt idx="37293">
                  <c:v>441.49435575661499</c:v>
                </c:pt>
                <c:pt idx="37294">
                  <c:v>422.11969818678273</c:v>
                </c:pt>
                <c:pt idx="37295">
                  <c:v>333.67582792465623</c:v>
                </c:pt>
                <c:pt idx="37296">
                  <c:v>318.1553738169203</c:v>
                </c:pt>
                <c:pt idx="37297">
                  <c:v>299.6897459072631</c:v>
                </c:pt>
                <c:pt idx="37298">
                  <c:v>250.88301470847478</c:v>
                </c:pt>
                <c:pt idx="37299">
                  <c:v>271.82177982671544</c:v>
                </c:pt>
                <c:pt idx="37300">
                  <c:v>392.58023693963639</c:v>
                </c:pt>
                <c:pt idx="37301">
                  <c:v>346.56654383618763</c:v>
                </c:pt>
                <c:pt idx="37302">
                  <c:v>250.46461042724832</c:v>
                </c:pt>
                <c:pt idx="37303">
                  <c:v>244.41928952323036</c:v>
                </c:pt>
                <c:pt idx="37304">
                  <c:v>283.99241814125884</c:v>
                </c:pt>
                <c:pt idx="37305">
                  <c:v>239.86331616179797</c:v>
                </c:pt>
                <c:pt idx="37306">
                  <c:v>200.65424327953002</c:v>
                </c:pt>
                <c:pt idx="37307">
                  <c:v>195.34632573039181</c:v>
                </c:pt>
                <c:pt idx="37308">
                  <c:v>300.82989888119937</c:v>
                </c:pt>
                <c:pt idx="37309">
                  <c:v>329.0193426763604</c:v>
                </c:pt>
                <c:pt idx="37310">
                  <c:v>329.35373121102361</c:v>
                </c:pt>
                <c:pt idx="37311">
                  <c:v>274.66273112631904</c:v>
                </c:pt>
                <c:pt idx="37312">
                  <c:v>219.46165236656407</c:v>
                </c:pt>
                <c:pt idx="37313">
                  <c:v>236.87326393777988</c:v>
                </c:pt>
                <c:pt idx="37314">
                  <c:v>266.93963624500441</c:v>
                </c:pt>
                <c:pt idx="37315">
                  <c:v>272.55897146975349</c:v>
                </c:pt>
                <c:pt idx="37316">
                  <c:v>321.23863455372157</c:v>
                </c:pt>
                <c:pt idx="37317">
                  <c:v>388.93688514720765</c:v>
                </c:pt>
                <c:pt idx="37318">
                  <c:v>395.41059606618455</c:v>
                </c:pt>
                <c:pt idx="37319">
                  <c:v>349.84683017791656</c:v>
                </c:pt>
                <c:pt idx="37320">
                  <c:v>291.07197285815414</c:v>
                </c:pt>
                <c:pt idx="37321">
                  <c:v>363.58371635323545</c:v>
                </c:pt>
                <c:pt idx="37322">
                  <c:v>384.90149052887949</c:v>
                </c:pt>
                <c:pt idx="37323">
                  <c:v>275.04131709389253</c:v>
                </c:pt>
                <c:pt idx="37324">
                  <c:v>231.67283849768401</c:v>
                </c:pt>
                <c:pt idx="37325">
                  <c:v>308.52002111155269</c:v>
                </c:pt>
                <c:pt idx="37326">
                  <c:v>266.0666523957467</c:v>
                </c:pt>
                <c:pt idx="37327">
                  <c:v>287.27051502444499</c:v>
                </c:pt>
                <c:pt idx="37328">
                  <c:v>302.87970045875392</c:v>
                </c:pt>
                <c:pt idx="37329">
                  <c:v>312.52689175817648</c:v>
                </c:pt>
                <c:pt idx="37330">
                  <c:v>268.93994804619297</c:v>
                </c:pt>
                <c:pt idx="37331">
                  <c:v>338.77591879267305</c:v>
                </c:pt>
                <c:pt idx="37332">
                  <c:v>359.22191413666349</c:v>
                </c:pt>
                <c:pt idx="37333">
                  <c:v>379.61348209796563</c:v>
                </c:pt>
                <c:pt idx="37334">
                  <c:v>502.13109655008901</c:v>
                </c:pt>
                <c:pt idx="37335">
                  <c:v>537.07209418868661</c:v>
                </c:pt>
                <c:pt idx="37336">
                  <c:v>629.37527984232202</c:v>
                </c:pt>
                <c:pt idx="37337">
                  <c:v>792.50808698609012</c:v>
                </c:pt>
                <c:pt idx="37338">
                  <c:v>893.05793378048349</c:v>
                </c:pt>
                <c:pt idx="37339">
                  <c:v>728.06124413884493</c:v>
                </c:pt>
                <c:pt idx="37340">
                  <c:v>503.22683675246742</c:v>
                </c:pt>
                <c:pt idx="37341">
                  <c:v>443.55581987161139</c:v>
                </c:pt>
                <c:pt idx="37342">
                  <c:v>416.65725244743453</c:v>
                </c:pt>
                <c:pt idx="37343">
                  <c:v>352.63202063903657</c:v>
                </c:pt>
                <c:pt idx="37344">
                  <c:v>382.52658869687502</c:v>
                </c:pt>
                <c:pt idx="37345">
                  <c:v>366.31107204659151</c:v>
                </c:pt>
                <c:pt idx="37346">
                  <c:v>407.7931336051148</c:v>
                </c:pt>
                <c:pt idx="37347">
                  <c:v>542.74298704019498</c:v>
                </c:pt>
                <c:pt idx="37348">
                  <c:v>485.92198225567256</c:v>
                </c:pt>
                <c:pt idx="37349">
                  <c:v>510.67036357353311</c:v>
                </c:pt>
                <c:pt idx="37350">
                  <c:v>559.15587564973998</c:v>
                </c:pt>
                <c:pt idx="37351">
                  <c:v>521.04655966766506</c:v>
                </c:pt>
                <c:pt idx="37352">
                  <c:v>522.22171664417135</c:v>
                </c:pt>
                <c:pt idx="37353">
                  <c:v>651.60807580043956</c:v>
                </c:pt>
                <c:pt idx="37354">
                  <c:v>838.90937229156532</c:v>
                </c:pt>
                <c:pt idx="37355">
                  <c:v>798.63908772471552</c:v>
                </c:pt>
                <c:pt idx="37356">
                  <c:v>763.75081123692451</c:v>
                </c:pt>
                <c:pt idx="37357">
                  <c:v>769.08543580797107</c:v>
                </c:pt>
                <c:pt idx="37358">
                  <c:v>866.31608545381846</c:v>
                </c:pt>
                <c:pt idx="37359">
                  <c:v>1208.72743898216</c:v>
                </c:pt>
                <c:pt idx="37360">
                  <c:v>1834.3803635920672</c:v>
                </c:pt>
                <c:pt idx="37361">
                  <c:v>2979.4748578952722</c:v>
                </c:pt>
                <c:pt idx="37362">
                  <c:v>5278.7103660131597</c:v>
                </c:pt>
                <c:pt idx="37363">
                  <c:v>9637.1558277991753</c:v>
                </c:pt>
                <c:pt idx="37364">
                  <c:v>14966.58336735022</c:v>
                </c:pt>
                <c:pt idx="37365">
                  <c:v>17841.961991334789</c:v>
                </c:pt>
                <c:pt idx="37366">
                  <c:v>14848.055257083257</c:v>
                </c:pt>
                <c:pt idx="37367">
                  <c:v>9501.4827401763396</c:v>
                </c:pt>
                <c:pt idx="37368">
                  <c:v>5637.5602135710305</c:v>
                </c:pt>
                <c:pt idx="37369">
                  <c:v>3289.3767102314755</c:v>
                </c:pt>
                <c:pt idx="37370">
                  <c:v>2151.3494869121628</c:v>
                </c:pt>
                <c:pt idx="37371">
                  <c:v>1511.7549200425283</c:v>
                </c:pt>
                <c:pt idx="37372">
                  <c:v>1012.2860955754246</c:v>
                </c:pt>
                <c:pt idx="37373">
                  <c:v>731.41031432005991</c:v>
                </c:pt>
                <c:pt idx="37374">
                  <c:v>565.40015792086899</c:v>
                </c:pt>
                <c:pt idx="37375">
                  <c:v>515.46320358643914</c:v>
                </c:pt>
                <c:pt idx="37376">
                  <c:v>515.3576203380419</c:v>
                </c:pt>
                <c:pt idx="37377">
                  <c:v>475.38632844251651</c:v>
                </c:pt>
                <c:pt idx="37378">
                  <c:v>399.07291971825555</c:v>
                </c:pt>
                <c:pt idx="37379">
                  <c:v>395.18385488746605</c:v>
                </c:pt>
                <c:pt idx="37380">
                  <c:v>357.03757495316648</c:v>
                </c:pt>
                <c:pt idx="37381">
                  <c:v>340.86247086058739</c:v>
                </c:pt>
                <c:pt idx="37382">
                  <c:v>323.78128110076602</c:v>
                </c:pt>
                <c:pt idx="37383">
                  <c:v>311.92015257594932</c:v>
                </c:pt>
                <c:pt idx="37384">
                  <c:v>323.29962779176606</c:v>
                </c:pt>
                <c:pt idx="37385">
                  <c:v>369.85831148924751</c:v>
                </c:pt>
                <c:pt idx="37386">
                  <c:v>250.28174914157347</c:v>
                </c:pt>
                <c:pt idx="37387">
                  <c:v>227.87512891052361</c:v>
                </c:pt>
                <c:pt idx="37388">
                  <c:v>248.01902179100642</c:v>
                </c:pt>
                <c:pt idx="37389">
                  <c:v>242.29490284450691</c:v>
                </c:pt>
                <c:pt idx="37390">
                  <c:v>243.57235526127474</c:v>
                </c:pt>
                <c:pt idx="37391">
                  <c:v>239.19365486216901</c:v>
                </c:pt>
                <c:pt idx="37392">
                  <c:v>276.25960508573883</c:v>
                </c:pt>
                <c:pt idx="37393">
                  <c:v>240.5636738288261</c:v>
                </c:pt>
                <c:pt idx="37394">
                  <c:v>260.97002194866502</c:v>
                </c:pt>
                <c:pt idx="37395">
                  <c:v>237.40097304717423</c:v>
                </c:pt>
                <c:pt idx="37396">
                  <c:v>267.27914543644351</c:v>
                </c:pt>
                <c:pt idx="37397">
                  <c:v>196.49137370887843</c:v>
                </c:pt>
                <c:pt idx="37398">
                  <c:v>190.53225020068845</c:v>
                </c:pt>
                <c:pt idx="37399">
                  <c:v>195.07615570153229</c:v>
                </c:pt>
                <c:pt idx="37400">
                  <c:v>265.55445191993664</c:v>
                </c:pt>
                <c:pt idx="37401">
                  <c:v>299.414506670371</c:v>
                </c:pt>
                <c:pt idx="37402">
                  <c:v>257.84715909021878</c:v>
                </c:pt>
                <c:pt idx="37403">
                  <c:v>252.26282753553568</c:v>
                </c:pt>
                <c:pt idx="37404">
                  <c:v>240.82676286652708</c:v>
                </c:pt>
                <c:pt idx="37405">
                  <c:v>241.1689779762101</c:v>
                </c:pt>
                <c:pt idx="37406">
                  <c:v>272.66633093536797</c:v>
                </c:pt>
                <c:pt idx="37407">
                  <c:v>227.12936202229412</c:v>
                </c:pt>
                <c:pt idx="37408">
                  <c:v>252.6020040425492</c:v>
                </c:pt>
                <c:pt idx="37409">
                  <c:v>239.04634047882027</c:v>
                </c:pt>
                <c:pt idx="37410">
                  <c:v>254.8672363705808</c:v>
                </c:pt>
                <c:pt idx="37411">
                  <c:v>309.19102203512972</c:v>
                </c:pt>
                <c:pt idx="37412">
                  <c:v>294.76788461797247</c:v>
                </c:pt>
                <c:pt idx="37413">
                  <c:v>205.40233477336261</c:v>
                </c:pt>
                <c:pt idx="37414">
                  <c:v>217.79911090914703</c:v>
                </c:pt>
                <c:pt idx="37415">
                  <c:v>240.76918983468767</c:v>
                </c:pt>
                <c:pt idx="37416">
                  <c:v>213.94749523176392</c:v>
                </c:pt>
                <c:pt idx="37417">
                  <c:v>222.74333006483653</c:v>
                </c:pt>
                <c:pt idx="37418">
                  <c:v>231.22711852361599</c:v>
                </c:pt>
                <c:pt idx="37419">
                  <c:v>245.78022986040634</c:v>
                </c:pt>
                <c:pt idx="37420">
                  <c:v>298.16326535905961</c:v>
                </c:pt>
                <c:pt idx="37421">
                  <c:v>274.03074633280323</c:v>
                </c:pt>
                <c:pt idx="37422">
                  <c:v>244.4047338069426</c:v>
                </c:pt>
                <c:pt idx="37423">
                  <c:v>227.37679450988335</c:v>
                </c:pt>
                <c:pt idx="37424">
                  <c:v>249.09912112788464</c:v>
                </c:pt>
                <c:pt idx="37425">
                  <c:v>297.37295426180293</c:v>
                </c:pt>
                <c:pt idx="37426">
                  <c:v>323.61567725465562</c:v>
                </c:pt>
                <c:pt idx="37427">
                  <c:v>271.60607814476214</c:v>
                </c:pt>
                <c:pt idx="37428">
                  <c:v>178.52969486506345</c:v>
                </c:pt>
                <c:pt idx="37429">
                  <c:v>173.96800701207934</c:v>
                </c:pt>
                <c:pt idx="37430">
                  <c:v>195.31568110586053</c:v>
                </c:pt>
                <c:pt idx="37431">
                  <c:v>192.51821362035739</c:v>
                </c:pt>
                <c:pt idx="37432">
                  <c:v>177.17945874978483</c:v>
                </c:pt>
                <c:pt idx="37433">
                  <c:v>227.64687452118682</c:v>
                </c:pt>
                <c:pt idx="37434">
                  <c:v>248.90268970676084</c:v>
                </c:pt>
                <c:pt idx="37435">
                  <c:v>290.28381825507302</c:v>
                </c:pt>
                <c:pt idx="37436">
                  <c:v>266.14429987598476</c:v>
                </c:pt>
                <c:pt idx="37437">
                  <c:v>271.62958544128912</c:v>
                </c:pt>
                <c:pt idx="37438">
                  <c:v>293.21924758556418</c:v>
                </c:pt>
                <c:pt idx="37439">
                  <c:v>350.35163769457114</c:v>
                </c:pt>
                <c:pt idx="37440">
                  <c:v>245.33618816023528</c:v>
                </c:pt>
                <c:pt idx="37441">
                  <c:v>214.19433264023391</c:v>
                </c:pt>
                <c:pt idx="37442">
                  <c:v>275.83725536672569</c:v>
                </c:pt>
                <c:pt idx="37443">
                  <c:v>358.9831762511684</c:v>
                </c:pt>
                <c:pt idx="37444">
                  <c:v>310.94626303890243</c:v>
                </c:pt>
                <c:pt idx="37445">
                  <c:v>224.24556238018744</c:v>
                </c:pt>
                <c:pt idx="37446">
                  <c:v>224.64703193949103</c:v>
                </c:pt>
                <c:pt idx="37447">
                  <c:v>258.29866271414551</c:v>
                </c:pt>
                <c:pt idx="37448">
                  <c:v>267.78002276833024</c:v>
                </c:pt>
                <c:pt idx="37449">
                  <c:v>202.3101554644258</c:v>
                </c:pt>
                <c:pt idx="37450">
                  <c:v>235.35212174067829</c:v>
                </c:pt>
                <c:pt idx="37451">
                  <c:v>220.90350236481976</c:v>
                </c:pt>
                <c:pt idx="37452">
                  <c:v>198.64858711574828</c:v>
                </c:pt>
                <c:pt idx="37453">
                  <c:v>186.05490507337603</c:v>
                </c:pt>
                <c:pt idx="37454">
                  <c:v>182.25767336773325</c:v>
                </c:pt>
                <c:pt idx="37455">
                  <c:v>242.51217679424681</c:v>
                </c:pt>
                <c:pt idx="37456">
                  <c:v>236.44248618357614</c:v>
                </c:pt>
                <c:pt idx="37457">
                  <c:v>215.52642868258118</c:v>
                </c:pt>
                <c:pt idx="37458">
                  <c:v>255.26092673003518</c:v>
                </c:pt>
                <c:pt idx="37459">
                  <c:v>192.4229700608725</c:v>
                </c:pt>
                <c:pt idx="37460">
                  <c:v>254.33815637290803</c:v>
                </c:pt>
                <c:pt idx="37461">
                  <c:v>298.17772570149612</c:v>
                </c:pt>
                <c:pt idx="37462">
                  <c:v>298.8461906332227</c:v>
                </c:pt>
                <c:pt idx="37463">
                  <c:v>297.15963723056387</c:v>
                </c:pt>
                <c:pt idx="37464">
                  <c:v>266.81557013767349</c:v>
                </c:pt>
                <c:pt idx="37465">
                  <c:v>245.17096587112707</c:v>
                </c:pt>
                <c:pt idx="37466">
                  <c:v>228.35423513749538</c:v>
                </c:pt>
                <c:pt idx="37467">
                  <c:v>289.85528137958244</c:v>
                </c:pt>
                <c:pt idx="37468">
                  <c:v>297.83037797453306</c:v>
                </c:pt>
                <c:pt idx="37469">
                  <c:v>300.12460283750306</c:v>
                </c:pt>
                <c:pt idx="37470">
                  <c:v>224.63063643739946</c:v>
                </c:pt>
                <c:pt idx="37471">
                  <c:v>247.46453341776547</c:v>
                </c:pt>
                <c:pt idx="37472">
                  <c:v>285.74935073134054</c:v>
                </c:pt>
                <c:pt idx="37473">
                  <c:v>270.0135512663519</c:v>
                </c:pt>
                <c:pt idx="37474">
                  <c:v>280.01212789978979</c:v>
                </c:pt>
                <c:pt idx="37475">
                  <c:v>265.54334286004911</c:v>
                </c:pt>
                <c:pt idx="37476">
                  <c:v>230.14840610462926</c:v>
                </c:pt>
                <c:pt idx="37477">
                  <c:v>197.27888243750991</c:v>
                </c:pt>
                <c:pt idx="37478">
                  <c:v>240.31187072483604</c:v>
                </c:pt>
                <c:pt idx="37479">
                  <c:v>289.67879002903169</c:v>
                </c:pt>
                <c:pt idx="37480">
                  <c:v>288.68658597634328</c:v>
                </c:pt>
                <c:pt idx="37481">
                  <c:v>326.21623289884241</c:v>
                </c:pt>
                <c:pt idx="37482">
                  <c:v>376.19380321866186</c:v>
                </c:pt>
                <c:pt idx="37483">
                  <c:v>265.96064340547804</c:v>
                </c:pt>
                <c:pt idx="37484">
                  <c:v>329.01196386781049</c:v>
                </c:pt>
                <c:pt idx="37485">
                  <c:v>399.03979447555798</c:v>
                </c:pt>
                <c:pt idx="37486">
                  <c:v>391.94440742598749</c:v>
                </c:pt>
                <c:pt idx="37487">
                  <c:v>419.77057003904446</c:v>
                </c:pt>
                <c:pt idx="37488">
                  <c:v>467.97733525007709</c:v>
                </c:pt>
                <c:pt idx="37489">
                  <c:v>513.36053531865605</c:v>
                </c:pt>
                <c:pt idx="37490">
                  <c:v>558.94060024301587</c:v>
                </c:pt>
                <c:pt idx="37491">
                  <c:v>599.39073068102653</c:v>
                </c:pt>
                <c:pt idx="37492">
                  <c:v>617.56993896022789</c:v>
                </c:pt>
                <c:pt idx="37493">
                  <c:v>504.07495793059007</c:v>
                </c:pt>
                <c:pt idx="37494">
                  <c:v>408.29099597594706</c:v>
                </c:pt>
                <c:pt idx="37495">
                  <c:v>465.03508516471692</c:v>
                </c:pt>
                <c:pt idx="37496">
                  <c:v>468.71234045884802</c:v>
                </c:pt>
                <c:pt idx="37497">
                  <c:v>429.62075690452247</c:v>
                </c:pt>
                <c:pt idx="37498">
                  <c:v>368.21705317194994</c:v>
                </c:pt>
                <c:pt idx="37499">
                  <c:v>350.50765750731</c:v>
                </c:pt>
                <c:pt idx="37500">
                  <c:v>392.36058158126463</c:v>
                </c:pt>
                <c:pt idx="37501">
                  <c:v>448.54841912957471</c:v>
                </c:pt>
                <c:pt idx="37502">
                  <c:v>418.66714654000498</c:v>
                </c:pt>
                <c:pt idx="37503">
                  <c:v>323.90351497091967</c:v>
                </c:pt>
                <c:pt idx="37504">
                  <c:v>312.96024640105264</c:v>
                </c:pt>
                <c:pt idx="37505">
                  <c:v>309.48101373322851</c:v>
                </c:pt>
                <c:pt idx="37506">
                  <c:v>232.31509447923455</c:v>
                </c:pt>
                <c:pt idx="37507">
                  <c:v>176.93045527355935</c:v>
                </c:pt>
                <c:pt idx="37508">
                  <c:v>226.45214933121838</c:v>
                </c:pt>
                <c:pt idx="37509">
                  <c:v>307.16917199023084</c:v>
                </c:pt>
                <c:pt idx="37510">
                  <c:v>403.80644703265972</c:v>
                </c:pt>
                <c:pt idx="37511">
                  <c:v>414.49421482059063</c:v>
                </c:pt>
                <c:pt idx="37512">
                  <c:v>329.14128145659254</c:v>
                </c:pt>
                <c:pt idx="37513">
                  <c:v>240.01589331851036</c:v>
                </c:pt>
                <c:pt idx="37514">
                  <c:v>256.33987722324775</c:v>
                </c:pt>
                <c:pt idx="37515">
                  <c:v>272.54379835963982</c:v>
                </c:pt>
                <c:pt idx="37516">
                  <c:v>252.31973663657126</c:v>
                </c:pt>
                <c:pt idx="37517">
                  <c:v>202.53508234047771</c:v>
                </c:pt>
                <c:pt idx="37518">
                  <c:v>254.38619657954845</c:v>
                </c:pt>
                <c:pt idx="37519">
                  <c:v>196.23695530405459</c:v>
                </c:pt>
                <c:pt idx="37520">
                  <c:v>162.25524280020073</c:v>
                </c:pt>
                <c:pt idx="37521">
                  <c:v>177.0374390187128</c:v>
                </c:pt>
                <c:pt idx="37522">
                  <c:v>183.81490973237592</c:v>
                </c:pt>
                <c:pt idx="37523">
                  <c:v>190.99053756788288</c:v>
                </c:pt>
                <c:pt idx="37524">
                  <c:v>246.85592051685427</c:v>
                </c:pt>
                <c:pt idx="37525">
                  <c:v>236.05069160935349</c:v>
                </c:pt>
                <c:pt idx="37526">
                  <c:v>279.43178188442869</c:v>
                </c:pt>
                <c:pt idx="37527">
                  <c:v>247.78937761036764</c:v>
                </c:pt>
                <c:pt idx="37528">
                  <c:v>242.3718146518849</c:v>
                </c:pt>
                <c:pt idx="37529">
                  <c:v>242.13680564349983</c:v>
                </c:pt>
                <c:pt idx="37530">
                  <c:v>175.98342769870015</c:v>
                </c:pt>
                <c:pt idx="37531">
                  <c:v>218.753565028803</c:v>
                </c:pt>
                <c:pt idx="37532">
                  <c:v>191.86900451142736</c:v>
                </c:pt>
                <c:pt idx="37533">
                  <c:v>221.59130211768206</c:v>
                </c:pt>
                <c:pt idx="37534">
                  <c:v>181.47563244466804</c:v>
                </c:pt>
                <c:pt idx="37535">
                  <c:v>156.73524474276147</c:v>
                </c:pt>
                <c:pt idx="37536">
                  <c:v>201.02049741050902</c:v>
                </c:pt>
                <c:pt idx="37537">
                  <c:v>122.5694623900602</c:v>
                </c:pt>
                <c:pt idx="37538">
                  <c:v>162.92336487361845</c:v>
                </c:pt>
                <c:pt idx="37539">
                  <c:v>234.38431279609941</c:v>
                </c:pt>
                <c:pt idx="37540">
                  <c:v>238.43048032242436</c:v>
                </c:pt>
                <c:pt idx="37541">
                  <c:v>200.71932468016439</c:v>
                </c:pt>
                <c:pt idx="37542">
                  <c:v>167.01590817711167</c:v>
                </c:pt>
                <c:pt idx="37543">
                  <c:v>145.15640408014337</c:v>
                </c:pt>
                <c:pt idx="37544">
                  <c:v>194.90245598067861</c:v>
                </c:pt>
                <c:pt idx="37545">
                  <c:v>220.09558103013001</c:v>
                </c:pt>
                <c:pt idx="37546">
                  <c:v>230.68964742470047</c:v>
                </c:pt>
                <c:pt idx="37547">
                  <c:v>236.11336423340919</c:v>
                </c:pt>
                <c:pt idx="37548">
                  <c:v>247.94762758253032</c:v>
                </c:pt>
                <c:pt idx="37549">
                  <c:v>190.89888046810358</c:v>
                </c:pt>
                <c:pt idx="37550">
                  <c:v>188.47401988543507</c:v>
                </c:pt>
                <c:pt idx="37551">
                  <c:v>218.1272275243135</c:v>
                </c:pt>
                <c:pt idx="37552">
                  <c:v>234.97860369751942</c:v>
                </c:pt>
                <c:pt idx="37553">
                  <c:v>226.92941843067487</c:v>
                </c:pt>
                <c:pt idx="37554">
                  <c:v>162.28653932406627</c:v>
                </c:pt>
                <c:pt idx="37555">
                  <c:v>136.76388311295926</c:v>
                </c:pt>
                <c:pt idx="37556">
                  <c:v>189.51045282728342</c:v>
                </c:pt>
                <c:pt idx="37557">
                  <c:v>237.2669118610485</c:v>
                </c:pt>
                <c:pt idx="37558">
                  <c:v>208.11077256815506</c:v>
                </c:pt>
                <c:pt idx="37559">
                  <c:v>180.06411922694801</c:v>
                </c:pt>
                <c:pt idx="37560">
                  <c:v>221.40204442381383</c:v>
                </c:pt>
                <c:pt idx="37561">
                  <c:v>304.39701687579134</c:v>
                </c:pt>
                <c:pt idx="37562">
                  <c:v>324.91396829116263</c:v>
                </c:pt>
                <c:pt idx="37563">
                  <c:v>248.96059124055142</c:v>
                </c:pt>
                <c:pt idx="37564">
                  <c:v>214.31415958246947</c:v>
                </c:pt>
                <c:pt idx="37565">
                  <c:v>218.89857275601025</c:v>
                </c:pt>
                <c:pt idx="37566">
                  <c:v>239.48184567936397</c:v>
                </c:pt>
                <c:pt idx="37567">
                  <c:v>262.15442011943105</c:v>
                </c:pt>
                <c:pt idx="37568">
                  <c:v>192.68490886774592</c:v>
                </c:pt>
                <c:pt idx="37569">
                  <c:v>168.42169434693335</c:v>
                </c:pt>
                <c:pt idx="37570">
                  <c:v>180.17564513548299</c:v>
                </c:pt>
                <c:pt idx="37571">
                  <c:v>122.79385090678011</c:v>
                </c:pt>
                <c:pt idx="37572">
                  <c:v>121.63263794689726</c:v>
                </c:pt>
                <c:pt idx="37573">
                  <c:v>195.03957792707061</c:v>
                </c:pt>
                <c:pt idx="37574">
                  <c:v>265.44102756788413</c:v>
                </c:pt>
                <c:pt idx="37575">
                  <c:v>353.99199798367221</c:v>
                </c:pt>
                <c:pt idx="37576">
                  <c:v>228.02949028876998</c:v>
                </c:pt>
                <c:pt idx="37577">
                  <c:v>204.95109191104194</c:v>
                </c:pt>
                <c:pt idx="37578">
                  <c:v>215.19515029849495</c:v>
                </c:pt>
                <c:pt idx="37579">
                  <c:v>158.5495674619564</c:v>
                </c:pt>
                <c:pt idx="37580">
                  <c:v>176.80882900852112</c:v>
                </c:pt>
                <c:pt idx="37581">
                  <c:v>209.56776934627334</c:v>
                </c:pt>
                <c:pt idx="37582">
                  <c:v>220.6976796329995</c:v>
                </c:pt>
                <c:pt idx="37583">
                  <c:v>229.14689398721907</c:v>
                </c:pt>
                <c:pt idx="37584">
                  <c:v>199.77736729435233</c:v>
                </c:pt>
                <c:pt idx="37585">
                  <c:v>212.51388968220834</c:v>
                </c:pt>
                <c:pt idx="37586">
                  <c:v>234.73169119244432</c:v>
                </c:pt>
                <c:pt idx="37587">
                  <c:v>211.09348846176076</c:v>
                </c:pt>
                <c:pt idx="37588">
                  <c:v>180.23765653433108</c:v>
                </c:pt>
                <c:pt idx="37589">
                  <c:v>210.73374535996768</c:v>
                </c:pt>
                <c:pt idx="37590">
                  <c:v>223.37354710382115</c:v>
                </c:pt>
                <c:pt idx="37591">
                  <c:v>205.42844396011645</c:v>
                </c:pt>
                <c:pt idx="37592">
                  <c:v>202.68181490355826</c:v>
                </c:pt>
                <c:pt idx="37593">
                  <c:v>207.80862130749955</c:v>
                </c:pt>
                <c:pt idx="37594">
                  <c:v>160.36801853415778</c:v>
                </c:pt>
                <c:pt idx="37595">
                  <c:v>193.79463543233368</c:v>
                </c:pt>
                <c:pt idx="37596">
                  <c:v>287.82767840196436</c:v>
                </c:pt>
                <c:pt idx="37597">
                  <c:v>381.91026478144363</c:v>
                </c:pt>
                <c:pt idx="37598">
                  <c:v>454.59712886422022</c:v>
                </c:pt>
                <c:pt idx="37599">
                  <c:v>447.6391993635101</c:v>
                </c:pt>
                <c:pt idx="37600">
                  <c:v>349.3638734862156</c:v>
                </c:pt>
                <c:pt idx="37601">
                  <c:v>231.83643684844</c:v>
                </c:pt>
                <c:pt idx="37602">
                  <c:v>176.77762858110265</c:v>
                </c:pt>
                <c:pt idx="37603">
                  <c:v>220.16346510824073</c:v>
                </c:pt>
                <c:pt idx="37604">
                  <c:v>215.01172381041721</c:v>
                </c:pt>
                <c:pt idx="37605">
                  <c:v>218.57367404531993</c:v>
                </c:pt>
                <c:pt idx="37606">
                  <c:v>205.84156133006235</c:v>
                </c:pt>
                <c:pt idx="37607">
                  <c:v>188.42553786937162</c:v>
                </c:pt>
                <c:pt idx="37608">
                  <c:v>219.27290064876996</c:v>
                </c:pt>
                <c:pt idx="37609">
                  <c:v>209.41743673703363</c:v>
                </c:pt>
                <c:pt idx="37610">
                  <c:v>246.97949631263401</c:v>
                </c:pt>
                <c:pt idx="37611">
                  <c:v>194.01050845238836</c:v>
                </c:pt>
                <c:pt idx="37612">
                  <c:v>177.03611401266173</c:v>
                </c:pt>
                <c:pt idx="37613">
                  <c:v>243.17696656134058</c:v>
                </c:pt>
                <c:pt idx="37614">
                  <c:v>223.29858813040468</c:v>
                </c:pt>
                <c:pt idx="37615">
                  <c:v>186.94689667763231</c:v>
                </c:pt>
                <c:pt idx="37616">
                  <c:v>200.88920936256139</c:v>
                </c:pt>
                <c:pt idx="37617">
                  <c:v>155.65439399217976</c:v>
                </c:pt>
                <c:pt idx="37618">
                  <c:v>160.26388807033837</c:v>
                </c:pt>
                <c:pt idx="37619">
                  <c:v>199.33925789476515</c:v>
                </c:pt>
                <c:pt idx="37620">
                  <c:v>289.00278785422921</c:v>
                </c:pt>
                <c:pt idx="37621">
                  <c:v>285.10551948986296</c:v>
                </c:pt>
                <c:pt idx="37622">
                  <c:v>273.91767625550034</c:v>
                </c:pt>
                <c:pt idx="37623">
                  <c:v>219.56903846101858</c:v>
                </c:pt>
                <c:pt idx="37624">
                  <c:v>239.87300375321018</c:v>
                </c:pt>
                <c:pt idx="37625">
                  <c:v>138.38083848249298</c:v>
                </c:pt>
                <c:pt idx="37626">
                  <c:v>141.57079242877356</c:v>
                </c:pt>
                <c:pt idx="37627">
                  <c:v>202.74612166573652</c:v>
                </c:pt>
                <c:pt idx="37628">
                  <c:v>219.43973588468793</c:v>
                </c:pt>
                <c:pt idx="37629">
                  <c:v>205.61119004413655</c:v>
                </c:pt>
                <c:pt idx="37630">
                  <c:v>218.98032773134437</c:v>
                </c:pt>
                <c:pt idx="37631">
                  <c:v>266.23955513443332</c:v>
                </c:pt>
                <c:pt idx="37632">
                  <c:v>330.45629044368923</c:v>
                </c:pt>
                <c:pt idx="37633">
                  <c:v>351.98953864373999</c:v>
                </c:pt>
                <c:pt idx="37634">
                  <c:v>291.00375227957431</c:v>
                </c:pt>
                <c:pt idx="37635">
                  <c:v>290.0676653936402</c:v>
                </c:pt>
                <c:pt idx="37636">
                  <c:v>295.25455621024946</c:v>
                </c:pt>
                <c:pt idx="37637">
                  <c:v>291.80776006833446</c:v>
                </c:pt>
                <c:pt idx="37638">
                  <c:v>285.77897807375405</c:v>
                </c:pt>
                <c:pt idx="37639">
                  <c:v>388.46215540887999</c:v>
                </c:pt>
                <c:pt idx="37640">
                  <c:v>445.46548948204702</c:v>
                </c:pt>
                <c:pt idx="37641">
                  <c:v>521.35593569816251</c:v>
                </c:pt>
                <c:pt idx="37642">
                  <c:v>481.15036559507541</c:v>
                </c:pt>
                <c:pt idx="37643">
                  <c:v>622.68818795217669</c:v>
                </c:pt>
                <c:pt idx="37644">
                  <c:v>576.16103311934694</c:v>
                </c:pt>
                <c:pt idx="37645">
                  <c:v>604.0666296202595</c:v>
                </c:pt>
                <c:pt idx="37646">
                  <c:v>668.60802670811211</c:v>
                </c:pt>
                <c:pt idx="37647">
                  <c:v>658.49335105219507</c:v>
                </c:pt>
                <c:pt idx="37648">
                  <c:v>723.86780593469848</c:v>
                </c:pt>
                <c:pt idx="37649">
                  <c:v>747.73934595542448</c:v>
                </c:pt>
                <c:pt idx="37650">
                  <c:v>704.39288597938355</c:v>
                </c:pt>
                <c:pt idx="37651">
                  <c:v>589.10762817964053</c:v>
                </c:pt>
                <c:pt idx="37652">
                  <c:v>671.85027304217897</c:v>
                </c:pt>
                <c:pt idx="37653">
                  <c:v>660.62810971649401</c:v>
                </c:pt>
                <c:pt idx="37654">
                  <c:v>539.32246776063562</c:v>
                </c:pt>
                <c:pt idx="37655">
                  <c:v>504.61689727144847</c:v>
                </c:pt>
                <c:pt idx="37656">
                  <c:v>490.76143478414707</c:v>
                </c:pt>
                <c:pt idx="37657">
                  <c:v>539.25125139673003</c:v>
                </c:pt>
                <c:pt idx="37658">
                  <c:v>542.54895222448295</c:v>
                </c:pt>
                <c:pt idx="37659">
                  <c:v>490.45739499543595</c:v>
                </c:pt>
                <c:pt idx="37660">
                  <c:v>416.8315510987145</c:v>
                </c:pt>
                <c:pt idx="37661">
                  <c:v>372.22245441835764</c:v>
                </c:pt>
                <c:pt idx="37662">
                  <c:v>329.82986293146428</c:v>
                </c:pt>
                <c:pt idx="37663">
                  <c:v>390.53844116213725</c:v>
                </c:pt>
                <c:pt idx="37664">
                  <c:v>366.17201601394675</c:v>
                </c:pt>
                <c:pt idx="37665">
                  <c:v>382.82914213098508</c:v>
                </c:pt>
                <c:pt idx="37666">
                  <c:v>406.69571585857011</c:v>
                </c:pt>
                <c:pt idx="37667">
                  <c:v>444.44069360075582</c:v>
                </c:pt>
                <c:pt idx="37668">
                  <c:v>383.85079938687267</c:v>
                </c:pt>
                <c:pt idx="37669">
                  <c:v>280.12557336504648</c:v>
                </c:pt>
                <c:pt idx="37670">
                  <c:v>311.73754295273642</c:v>
                </c:pt>
                <c:pt idx="37671">
                  <c:v>352.45586050406894</c:v>
                </c:pt>
                <c:pt idx="37672">
                  <c:v>264.80211055310485</c:v>
                </c:pt>
                <c:pt idx="37673">
                  <c:v>287.30014331261697</c:v>
                </c:pt>
                <c:pt idx="37674">
                  <c:v>265.67114408718368</c:v>
                </c:pt>
                <c:pt idx="37675">
                  <c:v>276.53515883688675</c:v>
                </c:pt>
                <c:pt idx="37676">
                  <c:v>371.01749358490054</c:v>
                </c:pt>
                <c:pt idx="37677">
                  <c:v>402.7750742947743</c:v>
                </c:pt>
                <c:pt idx="37678">
                  <c:v>468.43724120691621</c:v>
                </c:pt>
                <c:pt idx="37679">
                  <c:v>359.9234333956145</c:v>
                </c:pt>
                <c:pt idx="37680">
                  <c:v>218.97464619031962</c:v>
                </c:pt>
                <c:pt idx="37681">
                  <c:v>308.44206883569382</c:v>
                </c:pt>
                <c:pt idx="37682">
                  <c:v>409.99811384310021</c:v>
                </c:pt>
                <c:pt idx="37683">
                  <c:v>412.11546142902824</c:v>
                </c:pt>
                <c:pt idx="37684">
                  <c:v>325.40150187580781</c:v>
                </c:pt>
                <c:pt idx="37685">
                  <c:v>266.51389964578658</c:v>
                </c:pt>
                <c:pt idx="37686">
                  <c:v>192.84676178090734</c:v>
                </c:pt>
                <c:pt idx="37687">
                  <c:v>193.00120843633729</c:v>
                </c:pt>
                <c:pt idx="37688">
                  <c:v>212.85480523505558</c:v>
                </c:pt>
                <c:pt idx="37689">
                  <c:v>253.92636072855376</c:v>
                </c:pt>
                <c:pt idx="37690">
                  <c:v>277.25052891085738</c:v>
                </c:pt>
                <c:pt idx="37691">
                  <c:v>252.06873916399991</c:v>
                </c:pt>
                <c:pt idx="37692">
                  <c:v>224.14599804762815</c:v>
                </c:pt>
                <c:pt idx="37693">
                  <c:v>206.16285548005823</c:v>
                </c:pt>
                <c:pt idx="37694">
                  <c:v>187.42532473661302</c:v>
                </c:pt>
                <c:pt idx="37695">
                  <c:v>184.73504825694425</c:v>
                </c:pt>
                <c:pt idx="37696">
                  <c:v>214.89578436995075</c:v>
                </c:pt>
                <c:pt idx="37697">
                  <c:v>262.86522557695218</c:v>
                </c:pt>
                <c:pt idx="37698">
                  <c:v>269.80502543346279</c:v>
                </c:pt>
                <c:pt idx="37699">
                  <c:v>227.14483598790684</c:v>
                </c:pt>
                <c:pt idx="37700">
                  <c:v>187.196929813342</c:v>
                </c:pt>
                <c:pt idx="37701">
                  <c:v>183.70262181849807</c:v>
                </c:pt>
                <c:pt idx="37702">
                  <c:v>174.27844056676378</c:v>
                </c:pt>
                <c:pt idx="37703">
                  <c:v>251.38845441850995</c:v>
                </c:pt>
                <c:pt idx="37704">
                  <c:v>262.86860811892035</c:v>
                </c:pt>
                <c:pt idx="37705">
                  <c:v>251.23606837057736</c:v>
                </c:pt>
                <c:pt idx="37706">
                  <c:v>264.197699266982</c:v>
                </c:pt>
                <c:pt idx="37707">
                  <c:v>230.9000095455724</c:v>
                </c:pt>
                <c:pt idx="37708">
                  <c:v>218.54581919780759</c:v>
                </c:pt>
                <c:pt idx="37709">
                  <c:v>172.94387973100203</c:v>
                </c:pt>
                <c:pt idx="37710">
                  <c:v>178.8942449149817</c:v>
                </c:pt>
                <c:pt idx="37711">
                  <c:v>241.45321643898063</c:v>
                </c:pt>
                <c:pt idx="37712">
                  <c:v>249.80866330240187</c:v>
                </c:pt>
                <c:pt idx="37713">
                  <c:v>271.78217105354912</c:v>
                </c:pt>
                <c:pt idx="37714">
                  <c:v>221.95006927693356</c:v>
                </c:pt>
                <c:pt idx="37715">
                  <c:v>177.31490846323172</c:v>
                </c:pt>
                <c:pt idx="37716">
                  <c:v>144.48735313808984</c:v>
                </c:pt>
                <c:pt idx="37717">
                  <c:v>145.87246129940172</c:v>
                </c:pt>
                <c:pt idx="37718">
                  <c:v>151.3952590412909</c:v>
                </c:pt>
                <c:pt idx="37719">
                  <c:v>187.4397931141622</c:v>
                </c:pt>
                <c:pt idx="37720">
                  <c:v>141.58343542641805</c:v>
                </c:pt>
                <c:pt idx="37721">
                  <c:v>155.01688845587583</c:v>
                </c:pt>
                <c:pt idx="37722">
                  <c:v>165.06004425775791</c:v>
                </c:pt>
                <c:pt idx="37723">
                  <c:v>201.06298854816387</c:v>
                </c:pt>
                <c:pt idx="37724">
                  <c:v>225.33356135346594</c:v>
                </c:pt>
                <c:pt idx="37725">
                  <c:v>286.56101995239516</c:v>
                </c:pt>
                <c:pt idx="37726">
                  <c:v>278.56795102750232</c:v>
                </c:pt>
                <c:pt idx="37727">
                  <c:v>195.48846861075685</c:v>
                </c:pt>
                <c:pt idx="37728">
                  <c:v>112.71590061648502</c:v>
                </c:pt>
                <c:pt idx="37729">
                  <c:v>127.41761972262464</c:v>
                </c:pt>
              </c:numCache>
            </c:numRef>
          </c:yVal>
          <c:smooth val="0"/>
          <c:extLst>
            <c:ext xmlns:c16="http://schemas.microsoft.com/office/drawing/2014/chart" uri="{C3380CC4-5D6E-409C-BE32-E72D297353CC}">
              <c16:uniqueId val="{00000000-EEAE-4E4A-8A4F-AC5CBDA8A327}"/>
            </c:ext>
          </c:extLst>
        </c:ser>
        <c:dLbls>
          <c:showLegendKey val="0"/>
          <c:showVal val="0"/>
          <c:showCatName val="0"/>
          <c:showSerName val="0"/>
          <c:showPercent val="0"/>
          <c:showBubbleSize val="0"/>
        </c:dLbls>
        <c:axId val="1982512255"/>
        <c:axId val="1982506015"/>
      </c:scatterChart>
      <c:scatterChart>
        <c:scatterStyle val="lineMarker"/>
        <c:varyColors val="0"/>
        <c:ser>
          <c:idx val="1"/>
          <c:order val="1"/>
          <c:tx>
            <c:strRef>
              <c:f>'20av'!$D$1:$D$2</c:f>
              <c:strCache>
                <c:ptCount val="2"/>
                <c:pt idx="0">
                  <c:v>2</c:v>
                </c:pt>
              </c:strCache>
            </c:strRef>
          </c:tx>
          <c:spPr>
            <a:ln w="19050" cap="rnd">
              <a:solidFill>
                <a:schemeClr val="accent2"/>
              </a:solidFill>
              <a:round/>
            </a:ln>
            <a:effectLst/>
          </c:spPr>
          <c:marker>
            <c:symbol val="none"/>
          </c:marker>
          <c:xVal>
            <c:numRef>
              <c:f>'20av'!$B$3:$B$37732</c:f>
              <c:numCache>
                <c:formatCode>0.00</c:formatCode>
                <c:ptCount val="37730"/>
                <c:pt idx="0">
                  <c:v>198.80451070000001</c:v>
                </c:pt>
                <c:pt idx="1">
                  <c:v>198.811519</c:v>
                </c:pt>
                <c:pt idx="2">
                  <c:v>198.81852699999999</c:v>
                </c:pt>
                <c:pt idx="3">
                  <c:v>198.82553449999997</c:v>
                </c:pt>
                <c:pt idx="4">
                  <c:v>198.83254169999998</c:v>
                </c:pt>
                <c:pt idx="5">
                  <c:v>198.83954850000001</c:v>
                </c:pt>
                <c:pt idx="6">
                  <c:v>198.84655499999997</c:v>
                </c:pt>
                <c:pt idx="7">
                  <c:v>198.85356109999998</c:v>
                </c:pt>
                <c:pt idx="8">
                  <c:v>198.86056679999999</c:v>
                </c:pt>
                <c:pt idx="9">
                  <c:v>198.86757209999999</c:v>
                </c:pt>
                <c:pt idx="10">
                  <c:v>198.87457709999998</c:v>
                </c:pt>
                <c:pt idx="11">
                  <c:v>198.88158159999998</c:v>
                </c:pt>
                <c:pt idx="12">
                  <c:v>198.88858589999998</c:v>
                </c:pt>
                <c:pt idx="13">
                  <c:v>198.89558969999999</c:v>
                </c:pt>
                <c:pt idx="14">
                  <c:v>198.90259319999998</c:v>
                </c:pt>
                <c:pt idx="15">
                  <c:v>198.9095963</c:v>
                </c:pt>
                <c:pt idx="16">
                  <c:v>198.91659899999999</c:v>
                </c:pt>
                <c:pt idx="17">
                  <c:v>198.9236014</c:v>
                </c:pt>
                <c:pt idx="18">
                  <c:v>198.9306034</c:v>
                </c:pt>
                <c:pt idx="19">
                  <c:v>198.93760499999999</c:v>
                </c:pt>
                <c:pt idx="20">
                  <c:v>198.94460620000001</c:v>
                </c:pt>
                <c:pt idx="21">
                  <c:v>198.95160709999999</c:v>
                </c:pt>
                <c:pt idx="22">
                  <c:v>198.95860759999999</c:v>
                </c:pt>
                <c:pt idx="23">
                  <c:v>198.96560769999999</c:v>
                </c:pt>
                <c:pt idx="24">
                  <c:v>198.97260750000001</c:v>
                </c:pt>
                <c:pt idx="25">
                  <c:v>198.97960689999999</c:v>
                </c:pt>
                <c:pt idx="26">
                  <c:v>198.98660589999997</c:v>
                </c:pt>
                <c:pt idx="27">
                  <c:v>198.99360449999998</c:v>
                </c:pt>
                <c:pt idx="28">
                  <c:v>199.0006028</c:v>
                </c:pt>
                <c:pt idx="29">
                  <c:v>199.00760070000001</c:v>
                </c:pt>
                <c:pt idx="30">
                  <c:v>199.01459819999999</c:v>
                </c:pt>
                <c:pt idx="31">
                  <c:v>199.0215954</c:v>
                </c:pt>
                <c:pt idx="32">
                  <c:v>199.0285921</c:v>
                </c:pt>
                <c:pt idx="33">
                  <c:v>199.03558849999999</c:v>
                </c:pt>
                <c:pt idx="34">
                  <c:v>199.0425846</c:v>
                </c:pt>
                <c:pt idx="35">
                  <c:v>199.04958020000001</c:v>
                </c:pt>
                <c:pt idx="36">
                  <c:v>199.05657550000001</c:v>
                </c:pt>
                <c:pt idx="37">
                  <c:v>199.0635705</c:v>
                </c:pt>
                <c:pt idx="38">
                  <c:v>199.07056499999999</c:v>
                </c:pt>
                <c:pt idx="39">
                  <c:v>199.0775592</c:v>
                </c:pt>
                <c:pt idx="40">
                  <c:v>199.084553</c:v>
                </c:pt>
                <c:pt idx="41">
                  <c:v>199.0915464</c:v>
                </c:pt>
                <c:pt idx="42">
                  <c:v>199.09853949999999</c:v>
                </c:pt>
                <c:pt idx="43">
                  <c:v>199.1055322</c:v>
                </c:pt>
                <c:pt idx="44">
                  <c:v>199.11252449999998</c:v>
                </c:pt>
                <c:pt idx="45">
                  <c:v>199.1195165</c:v>
                </c:pt>
                <c:pt idx="46">
                  <c:v>199.126508</c:v>
                </c:pt>
                <c:pt idx="47">
                  <c:v>199.13349919999999</c:v>
                </c:pt>
                <c:pt idx="48">
                  <c:v>199.14049009999999</c:v>
                </c:pt>
                <c:pt idx="49">
                  <c:v>199.1474805</c:v>
                </c:pt>
                <c:pt idx="50">
                  <c:v>199.1544706</c:v>
                </c:pt>
                <c:pt idx="51">
                  <c:v>199.16146030000002</c:v>
                </c:pt>
                <c:pt idx="52">
                  <c:v>199.16844969999997</c:v>
                </c:pt>
                <c:pt idx="53">
                  <c:v>199.1754387</c:v>
                </c:pt>
                <c:pt idx="54">
                  <c:v>199.1824273</c:v>
                </c:pt>
                <c:pt idx="55">
                  <c:v>199.1894155</c:v>
                </c:pt>
                <c:pt idx="56">
                  <c:v>199.19640329999999</c:v>
                </c:pt>
                <c:pt idx="57">
                  <c:v>199.20339079999999</c:v>
                </c:pt>
                <c:pt idx="58">
                  <c:v>199.2103779</c:v>
                </c:pt>
                <c:pt idx="59">
                  <c:v>199.21736469999999</c:v>
                </c:pt>
                <c:pt idx="60">
                  <c:v>199.22435109999998</c:v>
                </c:pt>
                <c:pt idx="61">
                  <c:v>199.23133709999999</c:v>
                </c:pt>
                <c:pt idx="62">
                  <c:v>199.2383227</c:v>
                </c:pt>
                <c:pt idx="63">
                  <c:v>199.2453079</c:v>
                </c:pt>
                <c:pt idx="64">
                  <c:v>199.25229279999999</c:v>
                </c:pt>
                <c:pt idx="65">
                  <c:v>199.25927729999998</c:v>
                </c:pt>
                <c:pt idx="66">
                  <c:v>199.26626150000001</c:v>
                </c:pt>
                <c:pt idx="67">
                  <c:v>199.27324519999999</c:v>
                </c:pt>
                <c:pt idx="68">
                  <c:v>199.28022859999999</c:v>
                </c:pt>
                <c:pt idx="69">
                  <c:v>199.2872117</c:v>
                </c:pt>
                <c:pt idx="70">
                  <c:v>199.29419429999999</c:v>
                </c:pt>
                <c:pt idx="71">
                  <c:v>199.30117659999999</c:v>
                </c:pt>
                <c:pt idx="72">
                  <c:v>199.30815849999999</c:v>
                </c:pt>
                <c:pt idx="73">
                  <c:v>199.31513999999999</c:v>
                </c:pt>
                <c:pt idx="74">
                  <c:v>199.3221212</c:v>
                </c:pt>
                <c:pt idx="75">
                  <c:v>199.32910200000001</c:v>
                </c:pt>
                <c:pt idx="76">
                  <c:v>199.33608239999998</c:v>
                </c:pt>
                <c:pt idx="77">
                  <c:v>199.3430625</c:v>
                </c:pt>
                <c:pt idx="78">
                  <c:v>199.3500421</c:v>
                </c:pt>
                <c:pt idx="79">
                  <c:v>199.3570215</c:v>
                </c:pt>
                <c:pt idx="80">
                  <c:v>199.36400039999998</c:v>
                </c:pt>
                <c:pt idx="81">
                  <c:v>199.37097890000001</c:v>
                </c:pt>
                <c:pt idx="82">
                  <c:v>199.3779571</c:v>
                </c:pt>
                <c:pt idx="83">
                  <c:v>199.38493499999998</c:v>
                </c:pt>
                <c:pt idx="84">
                  <c:v>199.3919124</c:v>
                </c:pt>
                <c:pt idx="85">
                  <c:v>199.3988895</c:v>
                </c:pt>
                <c:pt idx="86">
                  <c:v>199.40586619999999</c:v>
                </c:pt>
                <c:pt idx="87">
                  <c:v>199.41284250000001</c:v>
                </c:pt>
                <c:pt idx="88">
                  <c:v>199.41981849999999</c:v>
                </c:pt>
                <c:pt idx="89">
                  <c:v>199.4267941</c:v>
                </c:pt>
                <c:pt idx="90">
                  <c:v>199.43376929999999</c:v>
                </c:pt>
                <c:pt idx="91">
                  <c:v>199.44074409999999</c:v>
                </c:pt>
                <c:pt idx="92">
                  <c:v>199.44771859999997</c:v>
                </c:pt>
                <c:pt idx="93">
                  <c:v>199.45469269999998</c:v>
                </c:pt>
                <c:pt idx="94">
                  <c:v>199.46166640000001</c:v>
                </c:pt>
                <c:pt idx="95">
                  <c:v>199.46863980000001</c:v>
                </c:pt>
                <c:pt idx="96">
                  <c:v>199.47561279999999</c:v>
                </c:pt>
                <c:pt idx="97">
                  <c:v>199.4825854</c:v>
                </c:pt>
                <c:pt idx="98">
                  <c:v>199.48955760000001</c:v>
                </c:pt>
                <c:pt idx="99">
                  <c:v>199.49652949999998</c:v>
                </c:pt>
                <c:pt idx="100">
                  <c:v>199.503501</c:v>
                </c:pt>
                <c:pt idx="101">
                  <c:v>199.51047210000002</c:v>
                </c:pt>
                <c:pt idx="102">
                  <c:v>199.51744289999999</c:v>
                </c:pt>
                <c:pt idx="103">
                  <c:v>199.52441329999999</c:v>
                </c:pt>
                <c:pt idx="104">
                  <c:v>199.53138329999999</c:v>
                </c:pt>
                <c:pt idx="105">
                  <c:v>199.53835289999998</c:v>
                </c:pt>
                <c:pt idx="106">
                  <c:v>199.54532219999999</c:v>
                </c:pt>
                <c:pt idx="107">
                  <c:v>199.55229109999999</c:v>
                </c:pt>
                <c:pt idx="108">
                  <c:v>199.55925959999999</c:v>
                </c:pt>
                <c:pt idx="109">
                  <c:v>199.56622769999998</c:v>
                </c:pt>
                <c:pt idx="110">
                  <c:v>199.5731955</c:v>
                </c:pt>
                <c:pt idx="111">
                  <c:v>199.5801629</c:v>
                </c:pt>
                <c:pt idx="112">
                  <c:v>199.58713</c:v>
                </c:pt>
                <c:pt idx="113">
                  <c:v>199.59409659999997</c:v>
                </c:pt>
                <c:pt idx="114">
                  <c:v>199.60106289999999</c:v>
                </c:pt>
                <c:pt idx="115">
                  <c:v>199.6080288</c:v>
                </c:pt>
                <c:pt idx="116">
                  <c:v>199.6149944</c:v>
                </c:pt>
                <c:pt idx="117">
                  <c:v>199.6219596</c:v>
                </c:pt>
                <c:pt idx="118">
                  <c:v>199.62892439999999</c:v>
                </c:pt>
                <c:pt idx="119">
                  <c:v>199.63588879999998</c:v>
                </c:pt>
                <c:pt idx="120">
                  <c:v>199.64285289999998</c:v>
                </c:pt>
                <c:pt idx="121">
                  <c:v>199.64981659999998</c:v>
                </c:pt>
                <c:pt idx="122">
                  <c:v>199.6567799</c:v>
                </c:pt>
                <c:pt idx="123">
                  <c:v>199.66374279999999</c:v>
                </c:pt>
                <c:pt idx="124">
                  <c:v>199.67070539999997</c:v>
                </c:pt>
                <c:pt idx="125">
                  <c:v>199.67766760000001</c:v>
                </c:pt>
                <c:pt idx="126">
                  <c:v>199.68462939999998</c:v>
                </c:pt>
                <c:pt idx="127">
                  <c:v>199.69159089999999</c:v>
                </c:pt>
                <c:pt idx="128">
                  <c:v>199.69855199999998</c:v>
                </c:pt>
                <c:pt idx="129">
                  <c:v>199.70551269999999</c:v>
                </c:pt>
                <c:pt idx="130">
                  <c:v>199.71247300000002</c:v>
                </c:pt>
                <c:pt idx="131">
                  <c:v>199.71943300000001</c:v>
                </c:pt>
                <c:pt idx="132">
                  <c:v>199.7263926</c:v>
                </c:pt>
                <c:pt idx="133">
                  <c:v>199.73335180000001</c:v>
                </c:pt>
                <c:pt idx="134">
                  <c:v>199.74031069999998</c:v>
                </c:pt>
                <c:pt idx="135">
                  <c:v>199.74726919999998</c:v>
                </c:pt>
                <c:pt idx="136">
                  <c:v>199.7542273</c:v>
                </c:pt>
                <c:pt idx="137">
                  <c:v>199.76118499999998</c:v>
                </c:pt>
                <c:pt idx="138">
                  <c:v>199.76814239999999</c:v>
                </c:pt>
                <c:pt idx="139">
                  <c:v>199.77509939999999</c:v>
                </c:pt>
                <c:pt idx="140">
                  <c:v>199.78205600000001</c:v>
                </c:pt>
                <c:pt idx="141">
                  <c:v>199.7890123</c:v>
                </c:pt>
                <c:pt idx="142">
                  <c:v>199.7959682</c:v>
                </c:pt>
                <c:pt idx="143">
                  <c:v>199.80292369999998</c:v>
                </c:pt>
                <c:pt idx="144">
                  <c:v>199.80987879999998</c:v>
                </c:pt>
                <c:pt idx="145">
                  <c:v>199.8168336</c:v>
                </c:pt>
                <c:pt idx="146">
                  <c:v>199.82378800000001</c:v>
                </c:pt>
                <c:pt idx="147">
                  <c:v>199.83074200000001</c:v>
                </c:pt>
                <c:pt idx="148">
                  <c:v>199.83769559999999</c:v>
                </c:pt>
                <c:pt idx="149">
                  <c:v>199.84464890000001</c:v>
                </c:pt>
                <c:pt idx="150">
                  <c:v>199.8516018</c:v>
                </c:pt>
                <c:pt idx="151">
                  <c:v>199.8585544</c:v>
                </c:pt>
                <c:pt idx="152">
                  <c:v>199.86550649999998</c:v>
                </c:pt>
                <c:pt idx="153">
                  <c:v>199.87245829999998</c:v>
                </c:pt>
                <c:pt idx="154">
                  <c:v>199.87940969999997</c:v>
                </c:pt>
                <c:pt idx="155">
                  <c:v>199.88636079999998</c:v>
                </c:pt>
                <c:pt idx="156">
                  <c:v>199.89331149999998</c:v>
                </c:pt>
                <c:pt idx="157">
                  <c:v>199.90026179999998</c:v>
                </c:pt>
                <c:pt idx="158">
                  <c:v>199.90721169999998</c:v>
                </c:pt>
                <c:pt idx="159">
                  <c:v>199.91416129999999</c:v>
                </c:pt>
                <c:pt idx="160">
                  <c:v>199.9211105</c:v>
                </c:pt>
                <c:pt idx="161">
                  <c:v>199.9280593</c:v>
                </c:pt>
                <c:pt idx="162">
                  <c:v>199.9350077</c:v>
                </c:pt>
                <c:pt idx="163">
                  <c:v>199.94195579999999</c:v>
                </c:pt>
                <c:pt idx="164">
                  <c:v>199.94890349999997</c:v>
                </c:pt>
                <c:pt idx="165">
                  <c:v>199.95585079999998</c:v>
                </c:pt>
                <c:pt idx="166">
                  <c:v>199.9627978</c:v>
                </c:pt>
                <c:pt idx="167">
                  <c:v>199.9697444</c:v>
                </c:pt>
                <c:pt idx="168">
                  <c:v>199.97669060000001</c:v>
                </c:pt>
                <c:pt idx="169">
                  <c:v>199.98363639999999</c:v>
                </c:pt>
                <c:pt idx="170">
                  <c:v>199.9905819</c:v>
                </c:pt>
                <c:pt idx="171">
                  <c:v>199.99752699999999</c:v>
                </c:pt>
                <c:pt idx="172">
                  <c:v>200.00447170000001</c:v>
                </c:pt>
                <c:pt idx="173">
                  <c:v>200.01141609999999</c:v>
                </c:pt>
                <c:pt idx="174">
                  <c:v>200.0183601</c:v>
                </c:pt>
                <c:pt idx="175">
                  <c:v>200.02530369999999</c:v>
                </c:pt>
                <c:pt idx="176">
                  <c:v>200.03224689999999</c:v>
                </c:pt>
                <c:pt idx="177">
                  <c:v>200.0391898</c:v>
                </c:pt>
                <c:pt idx="178">
                  <c:v>200.04613230000001</c:v>
                </c:pt>
                <c:pt idx="179">
                  <c:v>200.05307439999999</c:v>
                </c:pt>
                <c:pt idx="180">
                  <c:v>200.06001620000001</c:v>
                </c:pt>
                <c:pt idx="181">
                  <c:v>200.0669575</c:v>
                </c:pt>
                <c:pt idx="182">
                  <c:v>200.07389859999998</c:v>
                </c:pt>
                <c:pt idx="183">
                  <c:v>200.08083919999999</c:v>
                </c:pt>
                <c:pt idx="184">
                  <c:v>200.08777950000001</c:v>
                </c:pt>
                <c:pt idx="185">
                  <c:v>200.09471939999997</c:v>
                </c:pt>
                <c:pt idx="186">
                  <c:v>200.10165889999999</c:v>
                </c:pt>
                <c:pt idx="187">
                  <c:v>200.10859799999997</c:v>
                </c:pt>
                <c:pt idx="188">
                  <c:v>200.1155368</c:v>
                </c:pt>
                <c:pt idx="189">
                  <c:v>200.1224752</c:v>
                </c:pt>
                <c:pt idx="190">
                  <c:v>200.12941319999999</c:v>
                </c:pt>
                <c:pt idx="191">
                  <c:v>200.1363509</c:v>
                </c:pt>
                <c:pt idx="192">
                  <c:v>200.1432882</c:v>
                </c:pt>
                <c:pt idx="193">
                  <c:v>200.1502251</c:v>
                </c:pt>
                <c:pt idx="194">
                  <c:v>200.15716170000002</c:v>
                </c:pt>
                <c:pt idx="195">
                  <c:v>200.16409779999998</c:v>
                </c:pt>
                <c:pt idx="196">
                  <c:v>200.17103359999999</c:v>
                </c:pt>
                <c:pt idx="197">
                  <c:v>200.17796909999998</c:v>
                </c:pt>
                <c:pt idx="198">
                  <c:v>200.18490409999998</c:v>
                </c:pt>
                <c:pt idx="199">
                  <c:v>200.1918388</c:v>
                </c:pt>
                <c:pt idx="200">
                  <c:v>200.19877309999998</c:v>
                </c:pt>
                <c:pt idx="201">
                  <c:v>200.20570710000001</c:v>
                </c:pt>
                <c:pt idx="202">
                  <c:v>200.21264070000001</c:v>
                </c:pt>
                <c:pt idx="203">
                  <c:v>200.2195739</c:v>
                </c:pt>
                <c:pt idx="204">
                  <c:v>200.22650669999999</c:v>
                </c:pt>
                <c:pt idx="205">
                  <c:v>200.23343919999999</c:v>
                </c:pt>
                <c:pt idx="206">
                  <c:v>200.24037119999997</c:v>
                </c:pt>
                <c:pt idx="207">
                  <c:v>200.24730299999999</c:v>
                </c:pt>
                <c:pt idx="208">
                  <c:v>200.25423430000001</c:v>
                </c:pt>
                <c:pt idx="209">
                  <c:v>200.26116529999999</c:v>
                </c:pt>
                <c:pt idx="210">
                  <c:v>200.26809589999999</c:v>
                </c:pt>
                <c:pt idx="211">
                  <c:v>200.27502609999999</c:v>
                </c:pt>
                <c:pt idx="212">
                  <c:v>200.28195589999999</c:v>
                </c:pt>
                <c:pt idx="213">
                  <c:v>200.2888854</c:v>
                </c:pt>
                <c:pt idx="214">
                  <c:v>200.29581450000001</c:v>
                </c:pt>
                <c:pt idx="215">
                  <c:v>200.3027433</c:v>
                </c:pt>
                <c:pt idx="216">
                  <c:v>200.3096716</c:v>
                </c:pt>
                <c:pt idx="217">
                  <c:v>200.31659960000002</c:v>
                </c:pt>
                <c:pt idx="218">
                  <c:v>200.32352729999999</c:v>
                </c:pt>
                <c:pt idx="219">
                  <c:v>200.3304545</c:v>
                </c:pt>
                <c:pt idx="220">
                  <c:v>200.3373814</c:v>
                </c:pt>
                <c:pt idx="221">
                  <c:v>200.34430789999999</c:v>
                </c:pt>
                <c:pt idx="222">
                  <c:v>200.35123400000001</c:v>
                </c:pt>
                <c:pt idx="223">
                  <c:v>200.35815979999998</c:v>
                </c:pt>
                <c:pt idx="224">
                  <c:v>200.36508519999998</c:v>
                </c:pt>
                <c:pt idx="225">
                  <c:v>200.37201019999998</c:v>
                </c:pt>
                <c:pt idx="226">
                  <c:v>200.37893489999999</c:v>
                </c:pt>
                <c:pt idx="227">
                  <c:v>200.3858592</c:v>
                </c:pt>
                <c:pt idx="228">
                  <c:v>200.39278309999997</c:v>
                </c:pt>
                <c:pt idx="229">
                  <c:v>200.39970659999997</c:v>
                </c:pt>
                <c:pt idx="230">
                  <c:v>200.40662979999999</c:v>
                </c:pt>
                <c:pt idx="231">
                  <c:v>200.4135526</c:v>
                </c:pt>
                <c:pt idx="232">
                  <c:v>200.42047499999998</c:v>
                </c:pt>
                <c:pt idx="233">
                  <c:v>200.42739699999998</c:v>
                </c:pt>
                <c:pt idx="234">
                  <c:v>200.43431869999998</c:v>
                </c:pt>
                <c:pt idx="235">
                  <c:v>200.44123999999999</c:v>
                </c:pt>
                <c:pt idx="236">
                  <c:v>200.4481609</c:v>
                </c:pt>
                <c:pt idx="237">
                  <c:v>200.45508149999998</c:v>
                </c:pt>
                <c:pt idx="238">
                  <c:v>200.46200169999997</c:v>
                </c:pt>
                <c:pt idx="239">
                  <c:v>200.46892149999999</c:v>
                </c:pt>
                <c:pt idx="240">
                  <c:v>200.47584089999998</c:v>
                </c:pt>
                <c:pt idx="241">
                  <c:v>200.48275999999998</c:v>
                </c:pt>
                <c:pt idx="242">
                  <c:v>200.48967869999998</c:v>
                </c:pt>
                <c:pt idx="243">
                  <c:v>200.49659699999998</c:v>
                </c:pt>
                <c:pt idx="244">
                  <c:v>200.50351499999999</c:v>
                </c:pt>
                <c:pt idx="245">
                  <c:v>200.5104326</c:v>
                </c:pt>
                <c:pt idx="246">
                  <c:v>200.51734980000001</c:v>
                </c:pt>
                <c:pt idx="247">
                  <c:v>200.52426659999998</c:v>
                </c:pt>
                <c:pt idx="248">
                  <c:v>200.53118309999999</c:v>
                </c:pt>
                <c:pt idx="249">
                  <c:v>200.5380992</c:v>
                </c:pt>
                <c:pt idx="250">
                  <c:v>200.54501489999998</c:v>
                </c:pt>
                <c:pt idx="251">
                  <c:v>200.55193030000001</c:v>
                </c:pt>
                <c:pt idx="252">
                  <c:v>200.5588453</c:v>
                </c:pt>
                <c:pt idx="253">
                  <c:v>200.56575990000002</c:v>
                </c:pt>
                <c:pt idx="254">
                  <c:v>200.57267409999997</c:v>
                </c:pt>
                <c:pt idx="255">
                  <c:v>200.579588</c:v>
                </c:pt>
                <c:pt idx="256">
                  <c:v>200.5865015</c:v>
                </c:pt>
                <c:pt idx="257">
                  <c:v>200.59341459999999</c:v>
                </c:pt>
                <c:pt idx="258">
                  <c:v>200.6003274</c:v>
                </c:pt>
                <c:pt idx="259">
                  <c:v>200.60723970000001</c:v>
                </c:pt>
                <c:pt idx="260">
                  <c:v>200.61415169999998</c:v>
                </c:pt>
                <c:pt idx="261">
                  <c:v>200.6210634</c:v>
                </c:pt>
                <c:pt idx="262">
                  <c:v>200.62797459999999</c:v>
                </c:pt>
                <c:pt idx="263">
                  <c:v>200.6348855</c:v>
                </c:pt>
                <c:pt idx="264">
                  <c:v>200.64179609999999</c:v>
                </c:pt>
                <c:pt idx="265">
                  <c:v>200.64870619999999</c:v>
                </c:pt>
                <c:pt idx="266">
                  <c:v>200.65561600000001</c:v>
                </c:pt>
                <c:pt idx="267">
                  <c:v>200.66252539999999</c:v>
                </c:pt>
                <c:pt idx="268">
                  <c:v>200.6694344</c:v>
                </c:pt>
                <c:pt idx="269">
                  <c:v>200.6763431</c:v>
                </c:pt>
                <c:pt idx="270">
                  <c:v>200.68325139999999</c:v>
                </c:pt>
                <c:pt idx="271">
                  <c:v>200.69015929999998</c:v>
                </c:pt>
                <c:pt idx="272">
                  <c:v>200.69706679999999</c:v>
                </c:pt>
                <c:pt idx="273">
                  <c:v>200.70397399999999</c:v>
                </c:pt>
                <c:pt idx="274">
                  <c:v>200.71088080000001</c:v>
                </c:pt>
                <c:pt idx="275">
                  <c:v>200.7177872</c:v>
                </c:pt>
                <c:pt idx="276">
                  <c:v>200.72469330000001</c:v>
                </c:pt>
                <c:pt idx="277">
                  <c:v>200.73159899999999</c:v>
                </c:pt>
                <c:pt idx="278">
                  <c:v>200.73850429999999</c:v>
                </c:pt>
                <c:pt idx="279">
                  <c:v>200.74540930000001</c:v>
                </c:pt>
                <c:pt idx="280">
                  <c:v>200.75231379999997</c:v>
                </c:pt>
                <c:pt idx="281">
                  <c:v>200.759218</c:v>
                </c:pt>
                <c:pt idx="282">
                  <c:v>200.76612189999997</c:v>
                </c:pt>
                <c:pt idx="283">
                  <c:v>200.7730253</c:v>
                </c:pt>
                <c:pt idx="284">
                  <c:v>200.77992839999999</c:v>
                </c:pt>
                <c:pt idx="285">
                  <c:v>200.7868311</c:v>
                </c:pt>
                <c:pt idx="286">
                  <c:v>200.79373339999998</c:v>
                </c:pt>
                <c:pt idx="287">
                  <c:v>200.8006354</c:v>
                </c:pt>
                <c:pt idx="288">
                  <c:v>200.807537</c:v>
                </c:pt>
                <c:pt idx="289">
                  <c:v>200.81443820000001</c:v>
                </c:pt>
                <c:pt idx="290">
                  <c:v>200.82133909999999</c:v>
                </c:pt>
                <c:pt idx="291">
                  <c:v>200.82823959999999</c:v>
                </c:pt>
                <c:pt idx="292">
                  <c:v>200.83513970000001</c:v>
                </c:pt>
                <c:pt idx="293">
                  <c:v>200.84203939999998</c:v>
                </c:pt>
                <c:pt idx="294">
                  <c:v>200.84893880000001</c:v>
                </c:pt>
                <c:pt idx="295">
                  <c:v>200.85583779999999</c:v>
                </c:pt>
                <c:pt idx="296">
                  <c:v>200.86273639999999</c:v>
                </c:pt>
                <c:pt idx="297">
                  <c:v>200.86963469999998</c:v>
                </c:pt>
                <c:pt idx="298">
                  <c:v>200.8765325</c:v>
                </c:pt>
                <c:pt idx="299">
                  <c:v>200.88342999999998</c:v>
                </c:pt>
                <c:pt idx="300">
                  <c:v>200.89032719999997</c:v>
                </c:pt>
                <c:pt idx="301">
                  <c:v>200.8972239</c:v>
                </c:pt>
                <c:pt idx="302">
                  <c:v>200.90412029999999</c:v>
                </c:pt>
                <c:pt idx="303">
                  <c:v>200.91101639999999</c:v>
                </c:pt>
                <c:pt idx="304">
                  <c:v>200.917912</c:v>
                </c:pt>
                <c:pt idx="305">
                  <c:v>200.92480729999997</c:v>
                </c:pt>
                <c:pt idx="306">
                  <c:v>200.93170219999999</c:v>
                </c:pt>
                <c:pt idx="307">
                  <c:v>200.93859669999998</c:v>
                </c:pt>
                <c:pt idx="308">
                  <c:v>200.94549089999998</c:v>
                </c:pt>
                <c:pt idx="309">
                  <c:v>200.95238469999998</c:v>
                </c:pt>
                <c:pt idx="310">
                  <c:v>200.95927809999998</c:v>
                </c:pt>
                <c:pt idx="311">
                  <c:v>200.96617109999997</c:v>
                </c:pt>
                <c:pt idx="312">
                  <c:v>200.97306379999998</c:v>
                </c:pt>
                <c:pt idx="313">
                  <c:v>200.97995609999998</c:v>
                </c:pt>
                <c:pt idx="314">
                  <c:v>200.98684800000001</c:v>
                </c:pt>
                <c:pt idx="315">
                  <c:v>200.99373959999997</c:v>
                </c:pt>
                <c:pt idx="316">
                  <c:v>201.00063079999998</c:v>
                </c:pt>
                <c:pt idx="317">
                  <c:v>201.00752159999999</c:v>
                </c:pt>
                <c:pt idx="318">
                  <c:v>201.01441199999999</c:v>
                </c:pt>
                <c:pt idx="319">
                  <c:v>201.02130209999999</c:v>
                </c:pt>
                <c:pt idx="320">
                  <c:v>201.02819179999997</c:v>
                </c:pt>
                <c:pt idx="321">
                  <c:v>201.03508109999999</c:v>
                </c:pt>
                <c:pt idx="322">
                  <c:v>201.04197009999999</c:v>
                </c:pt>
                <c:pt idx="323">
                  <c:v>201.04885869999998</c:v>
                </c:pt>
                <c:pt idx="324">
                  <c:v>201.05574689999997</c:v>
                </c:pt>
                <c:pt idx="325">
                  <c:v>201.06263469999999</c:v>
                </c:pt>
                <c:pt idx="326">
                  <c:v>201.06952219999999</c:v>
                </c:pt>
                <c:pt idx="327">
                  <c:v>201.07640929999997</c:v>
                </c:pt>
                <c:pt idx="328">
                  <c:v>201.08329599999999</c:v>
                </c:pt>
                <c:pt idx="329">
                  <c:v>201.09018239999997</c:v>
                </c:pt>
                <c:pt idx="330">
                  <c:v>201.09706839999998</c:v>
                </c:pt>
                <c:pt idx="331">
                  <c:v>201.10395399999999</c:v>
                </c:pt>
                <c:pt idx="332">
                  <c:v>201.11083919999999</c:v>
                </c:pt>
                <c:pt idx="333">
                  <c:v>201.11772409999998</c:v>
                </c:pt>
                <c:pt idx="334">
                  <c:v>201.12460859999999</c:v>
                </c:pt>
                <c:pt idx="335">
                  <c:v>201.13149269999997</c:v>
                </c:pt>
                <c:pt idx="336">
                  <c:v>201.1383764</c:v>
                </c:pt>
                <c:pt idx="337">
                  <c:v>201.14525979999999</c:v>
                </c:pt>
                <c:pt idx="338">
                  <c:v>201.15214280000001</c:v>
                </c:pt>
                <c:pt idx="339">
                  <c:v>201.15902549999998</c:v>
                </c:pt>
                <c:pt idx="340">
                  <c:v>201.16590769999999</c:v>
                </c:pt>
                <c:pt idx="341">
                  <c:v>201.17278959999999</c:v>
                </c:pt>
                <c:pt idx="342">
                  <c:v>201.17967110000001</c:v>
                </c:pt>
                <c:pt idx="343">
                  <c:v>201.18655229999999</c:v>
                </c:pt>
                <c:pt idx="344">
                  <c:v>201.19343309999999</c:v>
                </c:pt>
                <c:pt idx="345">
                  <c:v>201.20031349999999</c:v>
                </c:pt>
                <c:pt idx="346">
                  <c:v>201.20719349999999</c:v>
                </c:pt>
                <c:pt idx="347">
                  <c:v>201.21407319999997</c:v>
                </c:pt>
                <c:pt idx="348">
                  <c:v>201.22095239999999</c:v>
                </c:pt>
                <c:pt idx="349">
                  <c:v>201.22783139999999</c:v>
                </c:pt>
                <c:pt idx="350">
                  <c:v>201.23470990000001</c:v>
                </c:pt>
                <c:pt idx="351">
                  <c:v>201.24158809999997</c:v>
                </c:pt>
                <c:pt idx="352">
                  <c:v>201.24846590000001</c:v>
                </c:pt>
                <c:pt idx="353">
                  <c:v>201.25534329999999</c:v>
                </c:pt>
                <c:pt idx="354">
                  <c:v>201.26222039999999</c:v>
                </c:pt>
                <c:pt idx="355">
                  <c:v>201.26909710000001</c:v>
                </c:pt>
                <c:pt idx="356">
                  <c:v>201.2759734</c:v>
                </c:pt>
                <c:pt idx="357">
                  <c:v>201.28284929999998</c:v>
                </c:pt>
                <c:pt idx="358">
                  <c:v>201.28972489999998</c:v>
                </c:pt>
                <c:pt idx="359">
                  <c:v>201.29660009999998</c:v>
                </c:pt>
                <c:pt idx="360">
                  <c:v>201.3034749</c:v>
                </c:pt>
                <c:pt idx="361">
                  <c:v>201.31034940000001</c:v>
                </c:pt>
                <c:pt idx="362">
                  <c:v>201.31722339999999</c:v>
                </c:pt>
                <c:pt idx="363">
                  <c:v>201.32409719999998</c:v>
                </c:pt>
                <c:pt idx="364">
                  <c:v>201.33097049999998</c:v>
                </c:pt>
                <c:pt idx="365">
                  <c:v>201.33784349999999</c:v>
                </c:pt>
                <c:pt idx="366">
                  <c:v>201.3447161</c:v>
                </c:pt>
                <c:pt idx="367">
                  <c:v>201.35158829999997</c:v>
                </c:pt>
                <c:pt idx="368">
                  <c:v>201.3584601</c:v>
                </c:pt>
                <c:pt idx="369">
                  <c:v>201.36533159999999</c:v>
                </c:pt>
                <c:pt idx="370">
                  <c:v>201.3722027</c:v>
                </c:pt>
                <c:pt idx="371">
                  <c:v>201.3790735</c:v>
                </c:pt>
                <c:pt idx="372">
                  <c:v>201.38594379999998</c:v>
                </c:pt>
                <c:pt idx="373">
                  <c:v>201.39281379999997</c:v>
                </c:pt>
                <c:pt idx="374">
                  <c:v>201.39968339999999</c:v>
                </c:pt>
                <c:pt idx="375">
                  <c:v>201.40655269999999</c:v>
                </c:pt>
                <c:pt idx="376">
                  <c:v>201.41342159999999</c:v>
                </c:pt>
                <c:pt idx="377">
                  <c:v>201.42029009999999</c:v>
                </c:pt>
                <c:pt idx="378">
                  <c:v>201.42715820000001</c:v>
                </c:pt>
                <c:pt idx="379">
                  <c:v>201.43402599999999</c:v>
                </c:pt>
                <c:pt idx="380">
                  <c:v>201.44089339999999</c:v>
                </c:pt>
                <c:pt idx="381">
                  <c:v>201.44776039999999</c:v>
                </c:pt>
                <c:pt idx="382">
                  <c:v>201.45462699999999</c:v>
                </c:pt>
                <c:pt idx="383">
                  <c:v>201.46149329999997</c:v>
                </c:pt>
                <c:pt idx="384">
                  <c:v>201.46835919999998</c:v>
                </c:pt>
                <c:pt idx="385">
                  <c:v>201.47522469999998</c:v>
                </c:pt>
                <c:pt idx="386">
                  <c:v>201.48208989999998</c:v>
                </c:pt>
                <c:pt idx="387">
                  <c:v>201.48895469999999</c:v>
                </c:pt>
                <c:pt idx="388">
                  <c:v>201.49581910000001</c:v>
                </c:pt>
                <c:pt idx="389">
                  <c:v>201.50268309999998</c:v>
                </c:pt>
                <c:pt idx="390">
                  <c:v>201.50954679999998</c:v>
                </c:pt>
                <c:pt idx="391">
                  <c:v>201.5164101</c:v>
                </c:pt>
                <c:pt idx="392">
                  <c:v>201.52327310000001</c:v>
                </c:pt>
                <c:pt idx="393">
                  <c:v>201.53013559999999</c:v>
                </c:pt>
                <c:pt idx="394">
                  <c:v>201.53699779999999</c:v>
                </c:pt>
                <c:pt idx="395">
                  <c:v>201.54385959999999</c:v>
                </c:pt>
                <c:pt idx="396">
                  <c:v>201.55072100000001</c:v>
                </c:pt>
                <c:pt idx="397">
                  <c:v>201.55758209999999</c:v>
                </c:pt>
                <c:pt idx="398">
                  <c:v>201.56444279999999</c:v>
                </c:pt>
                <c:pt idx="399">
                  <c:v>201.57130309999999</c:v>
                </c:pt>
                <c:pt idx="400">
                  <c:v>201.57816309999998</c:v>
                </c:pt>
                <c:pt idx="401">
                  <c:v>201.58502269999997</c:v>
                </c:pt>
                <c:pt idx="402">
                  <c:v>201.5918819</c:v>
                </c:pt>
                <c:pt idx="403">
                  <c:v>201.59874069999998</c:v>
                </c:pt>
                <c:pt idx="404">
                  <c:v>201.6055992</c:v>
                </c:pt>
                <c:pt idx="405">
                  <c:v>201.61245729999999</c:v>
                </c:pt>
                <c:pt idx="406">
                  <c:v>201.619315</c:v>
                </c:pt>
                <c:pt idx="407">
                  <c:v>201.6261724</c:v>
                </c:pt>
                <c:pt idx="408">
                  <c:v>201.6330293</c:v>
                </c:pt>
                <c:pt idx="409">
                  <c:v>201.63988599999999</c:v>
                </c:pt>
                <c:pt idx="410">
                  <c:v>201.64674219999998</c:v>
                </c:pt>
                <c:pt idx="411">
                  <c:v>201.65359809999998</c:v>
                </c:pt>
                <c:pt idx="412">
                  <c:v>201.66045359999998</c:v>
                </c:pt>
                <c:pt idx="413">
                  <c:v>201.66730870000001</c:v>
                </c:pt>
                <c:pt idx="414">
                  <c:v>201.6741634</c:v>
                </c:pt>
                <c:pt idx="415">
                  <c:v>201.68101779999998</c:v>
                </c:pt>
                <c:pt idx="416">
                  <c:v>201.68787179999998</c:v>
                </c:pt>
                <c:pt idx="417">
                  <c:v>201.69472539999998</c:v>
                </c:pt>
                <c:pt idx="418">
                  <c:v>201.70157869999997</c:v>
                </c:pt>
                <c:pt idx="419">
                  <c:v>201.70843159999998</c:v>
                </c:pt>
                <c:pt idx="420">
                  <c:v>201.71528409999999</c:v>
                </c:pt>
                <c:pt idx="421">
                  <c:v>201.72213629999999</c:v>
                </c:pt>
                <c:pt idx="422">
                  <c:v>201.72898800000002</c:v>
                </c:pt>
                <c:pt idx="423">
                  <c:v>201.73583939999997</c:v>
                </c:pt>
                <c:pt idx="424">
                  <c:v>201.74269050000001</c:v>
                </c:pt>
                <c:pt idx="425">
                  <c:v>201.74954109999999</c:v>
                </c:pt>
                <c:pt idx="426">
                  <c:v>201.75639139999998</c:v>
                </c:pt>
                <c:pt idx="427">
                  <c:v>201.7632413</c:v>
                </c:pt>
                <c:pt idx="428">
                  <c:v>201.77009090000001</c:v>
                </c:pt>
                <c:pt idx="429">
                  <c:v>201.77694</c:v>
                </c:pt>
                <c:pt idx="430">
                  <c:v>201.7837888</c:v>
                </c:pt>
                <c:pt idx="431">
                  <c:v>201.79063730000001</c:v>
                </c:pt>
                <c:pt idx="432">
                  <c:v>201.79748529999998</c:v>
                </c:pt>
                <c:pt idx="433">
                  <c:v>201.80433299999999</c:v>
                </c:pt>
                <c:pt idx="434">
                  <c:v>201.81118029999999</c:v>
                </c:pt>
                <c:pt idx="435">
                  <c:v>201.81802729999998</c:v>
                </c:pt>
                <c:pt idx="436">
                  <c:v>201.82487380000001</c:v>
                </c:pt>
                <c:pt idx="437">
                  <c:v>201.83171999999999</c:v>
                </c:pt>
                <c:pt idx="438">
                  <c:v>201.83856589999999</c:v>
                </c:pt>
                <c:pt idx="439">
                  <c:v>201.84541129999999</c:v>
                </c:pt>
                <c:pt idx="440">
                  <c:v>201.85225639999999</c:v>
                </c:pt>
                <c:pt idx="441">
                  <c:v>201.8591011</c:v>
                </c:pt>
                <c:pt idx="442">
                  <c:v>201.86594539999999</c:v>
                </c:pt>
                <c:pt idx="443">
                  <c:v>201.87278939999999</c:v>
                </c:pt>
                <c:pt idx="444">
                  <c:v>201.87963299999998</c:v>
                </c:pt>
                <c:pt idx="445">
                  <c:v>201.88647619999998</c:v>
                </c:pt>
                <c:pt idx="446">
                  <c:v>201.89331909999999</c:v>
                </c:pt>
                <c:pt idx="447">
                  <c:v>201.90016159999999</c:v>
                </c:pt>
                <c:pt idx="448">
                  <c:v>201.90700369999999</c:v>
                </c:pt>
                <c:pt idx="449">
                  <c:v>201.91384539999999</c:v>
                </c:pt>
                <c:pt idx="450">
                  <c:v>201.9206868</c:v>
                </c:pt>
                <c:pt idx="451">
                  <c:v>201.92752780000001</c:v>
                </c:pt>
                <c:pt idx="452">
                  <c:v>201.93436840000001</c:v>
                </c:pt>
                <c:pt idx="453">
                  <c:v>201.94120860000001</c:v>
                </c:pt>
                <c:pt idx="454">
                  <c:v>201.9480485</c:v>
                </c:pt>
                <c:pt idx="455">
                  <c:v>201.95488800000001</c:v>
                </c:pt>
                <c:pt idx="456">
                  <c:v>201.96172709999999</c:v>
                </c:pt>
                <c:pt idx="457">
                  <c:v>201.96856589999999</c:v>
                </c:pt>
                <c:pt idx="458">
                  <c:v>201.97540430000001</c:v>
                </c:pt>
                <c:pt idx="459">
                  <c:v>201.9822423</c:v>
                </c:pt>
                <c:pt idx="460">
                  <c:v>201.98908</c:v>
                </c:pt>
                <c:pt idx="461">
                  <c:v>201.99591719999998</c:v>
                </c:pt>
                <c:pt idx="462">
                  <c:v>202.00275409999998</c:v>
                </c:pt>
                <c:pt idx="463">
                  <c:v>202.00959069999999</c:v>
                </c:pt>
                <c:pt idx="464">
                  <c:v>202.0164268</c:v>
                </c:pt>
                <c:pt idx="465">
                  <c:v>202.02326260000001</c:v>
                </c:pt>
                <c:pt idx="466">
                  <c:v>202.03009800000001</c:v>
                </c:pt>
                <c:pt idx="467">
                  <c:v>202.0369331</c:v>
                </c:pt>
                <c:pt idx="468">
                  <c:v>202.04376769999999</c:v>
                </c:pt>
                <c:pt idx="469">
                  <c:v>202.050602</c:v>
                </c:pt>
                <c:pt idx="470">
                  <c:v>202.057436</c:v>
                </c:pt>
                <c:pt idx="471">
                  <c:v>202.06426949999999</c:v>
                </c:pt>
                <c:pt idx="472">
                  <c:v>202.07110270000001</c:v>
                </c:pt>
                <c:pt idx="473">
                  <c:v>202.0779355</c:v>
                </c:pt>
                <c:pt idx="474">
                  <c:v>202.084768</c:v>
                </c:pt>
                <c:pt idx="475">
                  <c:v>202.09159999999997</c:v>
                </c:pt>
                <c:pt idx="476">
                  <c:v>202.09843169999999</c:v>
                </c:pt>
                <c:pt idx="477">
                  <c:v>202.10526300000001</c:v>
                </c:pt>
                <c:pt idx="478">
                  <c:v>202.11209400000001</c:v>
                </c:pt>
                <c:pt idx="479">
                  <c:v>202.11892459999999</c:v>
                </c:pt>
                <c:pt idx="480">
                  <c:v>202.12575479999998</c:v>
                </c:pt>
                <c:pt idx="481">
                  <c:v>202.1325846</c:v>
                </c:pt>
                <c:pt idx="482">
                  <c:v>202.13941409999998</c:v>
                </c:pt>
                <c:pt idx="483">
                  <c:v>202.14624319999999</c:v>
                </c:pt>
                <c:pt idx="484">
                  <c:v>202.15307189999999</c:v>
                </c:pt>
                <c:pt idx="485">
                  <c:v>202.1599003</c:v>
                </c:pt>
                <c:pt idx="486">
                  <c:v>202.16672819999999</c:v>
                </c:pt>
                <c:pt idx="487">
                  <c:v>202.17355579999997</c:v>
                </c:pt>
                <c:pt idx="488">
                  <c:v>202.18038309999997</c:v>
                </c:pt>
                <c:pt idx="489">
                  <c:v>202.18720989999997</c:v>
                </c:pt>
                <c:pt idx="490">
                  <c:v>202.19403639999999</c:v>
                </c:pt>
                <c:pt idx="491">
                  <c:v>202.20086259999999</c:v>
                </c:pt>
                <c:pt idx="492">
                  <c:v>202.2076883</c:v>
                </c:pt>
                <c:pt idx="493">
                  <c:v>202.2145137</c:v>
                </c:pt>
                <c:pt idx="494">
                  <c:v>202.22133869999999</c:v>
                </c:pt>
                <c:pt idx="495">
                  <c:v>202.22816330000001</c:v>
                </c:pt>
                <c:pt idx="496">
                  <c:v>202.23498759999998</c:v>
                </c:pt>
                <c:pt idx="497">
                  <c:v>202.24181149999998</c:v>
                </c:pt>
                <c:pt idx="498">
                  <c:v>202.24863500000001</c:v>
                </c:pt>
                <c:pt idx="499">
                  <c:v>202.2554581</c:v>
                </c:pt>
                <c:pt idx="500">
                  <c:v>202.26228089999998</c:v>
                </c:pt>
                <c:pt idx="501">
                  <c:v>202.26910329999998</c:v>
                </c:pt>
                <c:pt idx="502">
                  <c:v>202.27592529999998</c:v>
                </c:pt>
                <c:pt idx="503">
                  <c:v>202.282747</c:v>
                </c:pt>
                <c:pt idx="504">
                  <c:v>202.28956830000001</c:v>
                </c:pt>
                <c:pt idx="505">
                  <c:v>202.29638919999999</c:v>
                </c:pt>
                <c:pt idx="506">
                  <c:v>202.3032097</c:v>
                </c:pt>
                <c:pt idx="507">
                  <c:v>202.31002989999999</c:v>
                </c:pt>
                <c:pt idx="508">
                  <c:v>202.31684970000001</c:v>
                </c:pt>
                <c:pt idx="509">
                  <c:v>202.32366909999999</c:v>
                </c:pt>
                <c:pt idx="510">
                  <c:v>202.33048819999999</c:v>
                </c:pt>
                <c:pt idx="511">
                  <c:v>202.33730689999999</c:v>
                </c:pt>
                <c:pt idx="512">
                  <c:v>202.34412520000001</c:v>
                </c:pt>
                <c:pt idx="513">
                  <c:v>202.35094309999999</c:v>
                </c:pt>
                <c:pt idx="514">
                  <c:v>202.35776069999997</c:v>
                </c:pt>
                <c:pt idx="515">
                  <c:v>202.36457789999997</c:v>
                </c:pt>
                <c:pt idx="516">
                  <c:v>202.3713947</c:v>
                </c:pt>
                <c:pt idx="517">
                  <c:v>202.37821120000001</c:v>
                </c:pt>
                <c:pt idx="518">
                  <c:v>202.3850272</c:v>
                </c:pt>
                <c:pt idx="519">
                  <c:v>202.3918429</c:v>
                </c:pt>
                <c:pt idx="520">
                  <c:v>202.39865829999999</c:v>
                </c:pt>
                <c:pt idx="521">
                  <c:v>202.40547320000002</c:v>
                </c:pt>
                <c:pt idx="522">
                  <c:v>202.4122878</c:v>
                </c:pt>
                <c:pt idx="523">
                  <c:v>202.4191021</c:v>
                </c:pt>
                <c:pt idx="524">
                  <c:v>202.42591589999998</c:v>
                </c:pt>
                <c:pt idx="525">
                  <c:v>202.4327294</c:v>
                </c:pt>
                <c:pt idx="526">
                  <c:v>202.43954249999999</c:v>
                </c:pt>
                <c:pt idx="527">
                  <c:v>202.4463552</c:v>
                </c:pt>
                <c:pt idx="528">
                  <c:v>202.4531676</c:v>
                </c:pt>
                <c:pt idx="529">
                  <c:v>202.4599796</c:v>
                </c:pt>
                <c:pt idx="530">
                  <c:v>202.46679119999999</c:v>
                </c:pt>
                <c:pt idx="531">
                  <c:v>202.47360239999998</c:v>
                </c:pt>
                <c:pt idx="532">
                  <c:v>202.48041330000001</c:v>
                </c:pt>
                <c:pt idx="533">
                  <c:v>202.48722379999998</c:v>
                </c:pt>
                <c:pt idx="534">
                  <c:v>202.494034</c:v>
                </c:pt>
                <c:pt idx="535">
                  <c:v>202.50084369999999</c:v>
                </c:pt>
                <c:pt idx="536">
                  <c:v>202.50765309999997</c:v>
                </c:pt>
                <c:pt idx="537">
                  <c:v>202.51446209999997</c:v>
                </c:pt>
                <c:pt idx="538">
                  <c:v>202.5212708</c:v>
                </c:pt>
                <c:pt idx="539">
                  <c:v>202.52807899999999</c:v>
                </c:pt>
                <c:pt idx="540">
                  <c:v>202.5348869</c:v>
                </c:pt>
                <c:pt idx="541">
                  <c:v>202.54169450000001</c:v>
                </c:pt>
                <c:pt idx="542">
                  <c:v>202.54850159999998</c:v>
                </c:pt>
                <c:pt idx="543">
                  <c:v>202.5553084</c:v>
                </c:pt>
                <c:pt idx="544">
                  <c:v>202.56211479999999</c:v>
                </c:pt>
                <c:pt idx="545">
                  <c:v>202.56892089999999</c:v>
                </c:pt>
                <c:pt idx="546">
                  <c:v>202.57572649999997</c:v>
                </c:pt>
                <c:pt idx="547">
                  <c:v>202.5825318</c:v>
                </c:pt>
                <c:pt idx="548">
                  <c:v>202.58933680000001</c:v>
                </c:pt>
                <c:pt idx="549">
                  <c:v>202.5961413</c:v>
                </c:pt>
                <c:pt idx="550">
                  <c:v>202.6029455</c:v>
                </c:pt>
                <c:pt idx="551">
                  <c:v>202.60974929999998</c:v>
                </c:pt>
                <c:pt idx="552">
                  <c:v>202.6165527</c:v>
                </c:pt>
                <c:pt idx="553">
                  <c:v>202.62335580000001</c:v>
                </c:pt>
                <c:pt idx="554">
                  <c:v>202.63015849999999</c:v>
                </c:pt>
                <c:pt idx="555">
                  <c:v>202.6369608</c:v>
                </c:pt>
                <c:pt idx="556">
                  <c:v>202.64376279999999</c:v>
                </c:pt>
                <c:pt idx="557">
                  <c:v>202.65056439999998</c:v>
                </c:pt>
                <c:pt idx="558">
                  <c:v>202.65736559999999</c:v>
                </c:pt>
                <c:pt idx="559">
                  <c:v>202.6641664</c:v>
                </c:pt>
                <c:pt idx="560">
                  <c:v>202.6709669</c:v>
                </c:pt>
                <c:pt idx="561">
                  <c:v>202.67776699999999</c:v>
                </c:pt>
                <c:pt idx="562">
                  <c:v>202.6845667</c:v>
                </c:pt>
                <c:pt idx="563">
                  <c:v>202.69136599999999</c:v>
                </c:pt>
                <c:pt idx="564">
                  <c:v>202.69816499999999</c:v>
                </c:pt>
                <c:pt idx="565">
                  <c:v>202.70496359999999</c:v>
                </c:pt>
                <c:pt idx="566">
                  <c:v>202.71176189999997</c:v>
                </c:pt>
                <c:pt idx="567">
                  <c:v>202.71855969999999</c:v>
                </c:pt>
                <c:pt idx="568">
                  <c:v>202.72535719999999</c:v>
                </c:pt>
                <c:pt idx="569">
                  <c:v>202.73215429999999</c:v>
                </c:pt>
                <c:pt idx="570">
                  <c:v>202.73895110000001</c:v>
                </c:pt>
                <c:pt idx="571">
                  <c:v>202.7457474</c:v>
                </c:pt>
                <c:pt idx="572">
                  <c:v>202.75254339999998</c:v>
                </c:pt>
                <c:pt idx="573">
                  <c:v>202.75933910000001</c:v>
                </c:pt>
                <c:pt idx="574">
                  <c:v>202.7661343</c:v>
                </c:pt>
                <c:pt idx="575">
                  <c:v>202.77292919999999</c:v>
                </c:pt>
                <c:pt idx="576">
                  <c:v>202.77972369999998</c:v>
                </c:pt>
                <c:pt idx="577">
                  <c:v>202.78651790000001</c:v>
                </c:pt>
                <c:pt idx="578">
                  <c:v>202.79331169999998</c:v>
                </c:pt>
                <c:pt idx="579">
                  <c:v>202.8001051</c:v>
                </c:pt>
                <c:pt idx="580">
                  <c:v>202.80689809999998</c:v>
                </c:pt>
                <c:pt idx="581">
                  <c:v>202.8136907</c:v>
                </c:pt>
                <c:pt idx="582">
                  <c:v>202.820483</c:v>
                </c:pt>
                <c:pt idx="583">
                  <c:v>202.82727489999999</c:v>
                </c:pt>
                <c:pt idx="584">
                  <c:v>202.83406650000001</c:v>
                </c:pt>
                <c:pt idx="585">
                  <c:v>202.84085759999999</c:v>
                </c:pt>
                <c:pt idx="586">
                  <c:v>202.8476484</c:v>
                </c:pt>
                <c:pt idx="587">
                  <c:v>202.85443889999999</c:v>
                </c:pt>
                <c:pt idx="588">
                  <c:v>202.86122889999999</c:v>
                </c:pt>
                <c:pt idx="589">
                  <c:v>202.8680186</c:v>
                </c:pt>
                <c:pt idx="590">
                  <c:v>202.87480789999998</c:v>
                </c:pt>
                <c:pt idx="591">
                  <c:v>202.88159690000001</c:v>
                </c:pt>
                <c:pt idx="592">
                  <c:v>202.88838539999998</c:v>
                </c:pt>
                <c:pt idx="593">
                  <c:v>202.89517359999999</c:v>
                </c:pt>
                <c:pt idx="594">
                  <c:v>202.9019614</c:v>
                </c:pt>
                <c:pt idx="595">
                  <c:v>202.90874890000001</c:v>
                </c:pt>
                <c:pt idx="596">
                  <c:v>202.915536</c:v>
                </c:pt>
                <c:pt idx="597">
                  <c:v>202.9223227</c:v>
                </c:pt>
                <c:pt idx="598">
                  <c:v>202.92910900000001</c:v>
                </c:pt>
                <c:pt idx="599">
                  <c:v>202.93589499999999</c:v>
                </c:pt>
                <c:pt idx="600">
                  <c:v>202.94268059999999</c:v>
                </c:pt>
                <c:pt idx="601">
                  <c:v>202.94946579999998</c:v>
                </c:pt>
                <c:pt idx="602">
                  <c:v>202.95625059999998</c:v>
                </c:pt>
                <c:pt idx="603">
                  <c:v>202.96303510000001</c:v>
                </c:pt>
                <c:pt idx="604">
                  <c:v>202.96981919999999</c:v>
                </c:pt>
                <c:pt idx="605">
                  <c:v>202.97660299999998</c:v>
                </c:pt>
                <c:pt idx="606">
                  <c:v>202.98338630000001</c:v>
                </c:pt>
                <c:pt idx="607">
                  <c:v>202.99016929999999</c:v>
                </c:pt>
                <c:pt idx="608">
                  <c:v>202.9969519</c:v>
                </c:pt>
                <c:pt idx="609">
                  <c:v>203.0037342</c:v>
                </c:pt>
                <c:pt idx="610">
                  <c:v>203.010516</c:v>
                </c:pt>
                <c:pt idx="611">
                  <c:v>203.01729749999998</c:v>
                </c:pt>
                <c:pt idx="612">
                  <c:v>203.02407869999999</c:v>
                </c:pt>
                <c:pt idx="613">
                  <c:v>203.0308594</c:v>
                </c:pt>
                <c:pt idx="614">
                  <c:v>203.03763979999999</c:v>
                </c:pt>
                <c:pt idx="615">
                  <c:v>203.04441979999999</c:v>
                </c:pt>
                <c:pt idx="616">
                  <c:v>203.0511995</c:v>
                </c:pt>
                <c:pt idx="617">
                  <c:v>203.05797869999998</c:v>
                </c:pt>
                <c:pt idx="618">
                  <c:v>203.06475759999998</c:v>
                </c:pt>
                <c:pt idx="619">
                  <c:v>203.07153619999997</c:v>
                </c:pt>
                <c:pt idx="620">
                  <c:v>203.07831429999999</c:v>
                </c:pt>
                <c:pt idx="621">
                  <c:v>203.08509209999997</c:v>
                </c:pt>
                <c:pt idx="622">
                  <c:v>203.09186949999997</c:v>
                </c:pt>
                <c:pt idx="623">
                  <c:v>203.0986466</c:v>
                </c:pt>
                <c:pt idx="624">
                  <c:v>203.10542319999999</c:v>
                </c:pt>
                <c:pt idx="625">
                  <c:v>203.11219949999997</c:v>
                </c:pt>
                <c:pt idx="626">
                  <c:v>203.1189755</c:v>
                </c:pt>
                <c:pt idx="627">
                  <c:v>203.12575099999998</c:v>
                </c:pt>
                <c:pt idx="628">
                  <c:v>203.1325262</c:v>
                </c:pt>
                <c:pt idx="629">
                  <c:v>203.13930099999999</c:v>
                </c:pt>
                <c:pt idx="630">
                  <c:v>203.1460754</c:v>
                </c:pt>
                <c:pt idx="631">
                  <c:v>203.1528495</c:v>
                </c:pt>
                <c:pt idx="632">
                  <c:v>203.1596232</c:v>
                </c:pt>
                <c:pt idx="633">
                  <c:v>203.16639649999999</c:v>
                </c:pt>
                <c:pt idx="634">
                  <c:v>203.1731695</c:v>
                </c:pt>
                <c:pt idx="635">
                  <c:v>203.17994210000001</c:v>
                </c:pt>
                <c:pt idx="636">
                  <c:v>203.18671429999998</c:v>
                </c:pt>
                <c:pt idx="637">
                  <c:v>203.1934861</c:v>
                </c:pt>
                <c:pt idx="638">
                  <c:v>203.20025759999999</c:v>
                </c:pt>
                <c:pt idx="639">
                  <c:v>203.2070286</c:v>
                </c:pt>
                <c:pt idx="640">
                  <c:v>203.2137994</c:v>
                </c:pt>
                <c:pt idx="641">
                  <c:v>203.22056969999997</c:v>
                </c:pt>
                <c:pt idx="642">
                  <c:v>203.22733969999999</c:v>
                </c:pt>
                <c:pt idx="643">
                  <c:v>203.2341093</c:v>
                </c:pt>
                <c:pt idx="644">
                  <c:v>203.24087850000001</c:v>
                </c:pt>
                <c:pt idx="645">
                  <c:v>203.24764739999998</c:v>
                </c:pt>
                <c:pt idx="646">
                  <c:v>203.25441589999997</c:v>
                </c:pt>
                <c:pt idx="647">
                  <c:v>203.26118399999999</c:v>
                </c:pt>
                <c:pt idx="648">
                  <c:v>203.2679517</c:v>
                </c:pt>
                <c:pt idx="649">
                  <c:v>203.27471909999997</c:v>
                </c:pt>
                <c:pt idx="650">
                  <c:v>203.2814861</c:v>
                </c:pt>
                <c:pt idx="651">
                  <c:v>203.28825269999999</c:v>
                </c:pt>
                <c:pt idx="652">
                  <c:v>203.295019</c:v>
                </c:pt>
                <c:pt idx="653">
                  <c:v>203.3017849</c:v>
                </c:pt>
                <c:pt idx="654">
                  <c:v>203.3085504</c:v>
                </c:pt>
                <c:pt idx="655">
                  <c:v>203.3153155</c:v>
                </c:pt>
                <c:pt idx="656">
                  <c:v>203.32208029999998</c:v>
                </c:pt>
                <c:pt idx="657">
                  <c:v>203.32884469999999</c:v>
                </c:pt>
                <c:pt idx="658">
                  <c:v>203.33560869999999</c:v>
                </c:pt>
                <c:pt idx="659">
                  <c:v>203.34237239999999</c:v>
                </c:pt>
                <c:pt idx="660">
                  <c:v>203.34913569999998</c:v>
                </c:pt>
                <c:pt idx="661">
                  <c:v>203.35589859999999</c:v>
                </c:pt>
                <c:pt idx="662">
                  <c:v>203.3626611</c:v>
                </c:pt>
                <c:pt idx="663">
                  <c:v>203.36942329999999</c:v>
                </c:pt>
                <c:pt idx="664">
                  <c:v>203.37618509999999</c:v>
                </c:pt>
                <c:pt idx="665">
                  <c:v>203.38294649999997</c:v>
                </c:pt>
                <c:pt idx="666">
                  <c:v>203.38970759999998</c:v>
                </c:pt>
                <c:pt idx="667">
                  <c:v>203.39646829999998</c:v>
                </c:pt>
                <c:pt idx="668">
                  <c:v>203.40322859999998</c:v>
                </c:pt>
                <c:pt idx="669">
                  <c:v>203.4099885</c:v>
                </c:pt>
                <c:pt idx="670">
                  <c:v>203.41674809999998</c:v>
                </c:pt>
                <c:pt idx="671">
                  <c:v>203.42350729999998</c:v>
                </c:pt>
                <c:pt idx="672">
                  <c:v>203.43026609999998</c:v>
                </c:pt>
                <c:pt idx="673">
                  <c:v>203.43702449999998</c:v>
                </c:pt>
                <c:pt idx="674">
                  <c:v>203.44378259999999</c:v>
                </c:pt>
                <c:pt idx="675">
                  <c:v>203.4505403</c:v>
                </c:pt>
                <c:pt idx="676">
                  <c:v>203.45729759999998</c:v>
                </c:pt>
                <c:pt idx="677">
                  <c:v>203.46405459999997</c:v>
                </c:pt>
                <c:pt idx="678">
                  <c:v>203.47081120000001</c:v>
                </c:pt>
                <c:pt idx="679">
                  <c:v>203.4775674</c:v>
                </c:pt>
                <c:pt idx="680">
                  <c:v>203.4843233</c:v>
                </c:pt>
                <c:pt idx="681">
                  <c:v>203.4910787</c:v>
                </c:pt>
                <c:pt idx="682">
                  <c:v>203.4978338</c:v>
                </c:pt>
                <c:pt idx="683">
                  <c:v>203.50458859999998</c:v>
                </c:pt>
                <c:pt idx="684">
                  <c:v>203.51134289999999</c:v>
                </c:pt>
                <c:pt idx="685">
                  <c:v>203.51809689999999</c:v>
                </c:pt>
                <c:pt idx="686">
                  <c:v>203.52485050000001</c:v>
                </c:pt>
                <c:pt idx="687">
                  <c:v>203.5316038</c:v>
                </c:pt>
                <c:pt idx="688">
                  <c:v>203.53835669999998</c:v>
                </c:pt>
                <c:pt idx="689">
                  <c:v>203.54510920000001</c:v>
                </c:pt>
                <c:pt idx="690">
                  <c:v>203.55186130000001</c:v>
                </c:pt>
                <c:pt idx="691">
                  <c:v>203.55861300000001</c:v>
                </c:pt>
                <c:pt idx="692">
                  <c:v>203.56536439999999</c:v>
                </c:pt>
                <c:pt idx="693">
                  <c:v>203.5721154</c:v>
                </c:pt>
                <c:pt idx="694">
                  <c:v>203.57886609999997</c:v>
                </c:pt>
                <c:pt idx="695">
                  <c:v>203.58561639999999</c:v>
                </c:pt>
                <c:pt idx="696">
                  <c:v>203.59236630000001</c:v>
                </c:pt>
                <c:pt idx="697">
                  <c:v>203.59911579999999</c:v>
                </c:pt>
                <c:pt idx="698">
                  <c:v>203.6058649</c:v>
                </c:pt>
                <c:pt idx="699">
                  <c:v>203.6126137</c:v>
                </c:pt>
                <c:pt idx="700">
                  <c:v>203.61936209999999</c:v>
                </c:pt>
                <c:pt idx="701">
                  <c:v>203.6261102</c:v>
                </c:pt>
                <c:pt idx="702">
                  <c:v>203.62119029999997</c:v>
                </c:pt>
                <c:pt idx="703">
                  <c:v>203.62807659999999</c:v>
                </c:pt>
                <c:pt idx="704">
                  <c:v>203.63496259999999</c:v>
                </c:pt>
                <c:pt idx="705">
                  <c:v>203.6418481</c:v>
                </c:pt>
                <c:pt idx="706">
                  <c:v>203.6487333</c:v>
                </c:pt>
                <c:pt idx="707">
                  <c:v>203.6556181</c:v>
                </c:pt>
                <c:pt idx="708">
                  <c:v>203.66250249999999</c:v>
                </c:pt>
                <c:pt idx="709">
                  <c:v>203.6693865</c:v>
                </c:pt>
                <c:pt idx="710">
                  <c:v>203.6762702</c:v>
                </c:pt>
                <c:pt idx="711">
                  <c:v>203.68315339999998</c:v>
                </c:pt>
                <c:pt idx="712">
                  <c:v>203.6900363</c:v>
                </c:pt>
                <c:pt idx="713">
                  <c:v>203.69691879999999</c:v>
                </c:pt>
                <c:pt idx="714">
                  <c:v>203.703801</c:v>
                </c:pt>
                <c:pt idx="715">
                  <c:v>203.71068270000001</c:v>
                </c:pt>
                <c:pt idx="716">
                  <c:v>203.7175641</c:v>
                </c:pt>
                <c:pt idx="717">
                  <c:v>203.7244451</c:v>
                </c:pt>
                <c:pt idx="718">
                  <c:v>203.73132569999999</c:v>
                </c:pt>
                <c:pt idx="719">
                  <c:v>203.73820599999999</c:v>
                </c:pt>
                <c:pt idx="720">
                  <c:v>203.74508589999999</c:v>
                </c:pt>
                <c:pt idx="721">
                  <c:v>203.75196529999999</c:v>
                </c:pt>
                <c:pt idx="722">
                  <c:v>203.75884439999999</c:v>
                </c:pt>
                <c:pt idx="723">
                  <c:v>203.7657232</c:v>
                </c:pt>
                <c:pt idx="724">
                  <c:v>203.77260149999998</c:v>
                </c:pt>
                <c:pt idx="725">
                  <c:v>203.77947949999998</c:v>
                </c:pt>
                <c:pt idx="726">
                  <c:v>203.78635709999998</c:v>
                </c:pt>
                <c:pt idx="727">
                  <c:v>203.79323429999999</c:v>
                </c:pt>
                <c:pt idx="728">
                  <c:v>203.80011109999998</c:v>
                </c:pt>
                <c:pt idx="729">
                  <c:v>203.80698759999999</c:v>
                </c:pt>
                <c:pt idx="730">
                  <c:v>203.81386369999998</c:v>
                </c:pt>
                <c:pt idx="731">
                  <c:v>203.82073940000001</c:v>
                </c:pt>
                <c:pt idx="732">
                  <c:v>203.8276147</c:v>
                </c:pt>
                <c:pt idx="733">
                  <c:v>203.83448959999998</c:v>
                </c:pt>
                <c:pt idx="734">
                  <c:v>203.84136419999999</c:v>
                </c:pt>
                <c:pt idx="735">
                  <c:v>203.84823839999999</c:v>
                </c:pt>
                <c:pt idx="736">
                  <c:v>203.85511220000001</c:v>
                </c:pt>
                <c:pt idx="737">
                  <c:v>203.8619856</c:v>
                </c:pt>
                <c:pt idx="738">
                  <c:v>203.86885859999998</c:v>
                </c:pt>
                <c:pt idx="739">
                  <c:v>203.87573129999998</c:v>
                </c:pt>
                <c:pt idx="740">
                  <c:v>203.88260359999998</c:v>
                </c:pt>
                <c:pt idx="741">
                  <c:v>203.88947549999997</c:v>
                </c:pt>
                <c:pt idx="742">
                  <c:v>203.89634699999999</c:v>
                </c:pt>
                <c:pt idx="743">
                  <c:v>203.90321819999997</c:v>
                </c:pt>
                <c:pt idx="744">
                  <c:v>203.91008899999997</c:v>
                </c:pt>
                <c:pt idx="745">
                  <c:v>203.9169594</c:v>
                </c:pt>
                <c:pt idx="746">
                  <c:v>203.92382939999999</c:v>
                </c:pt>
                <c:pt idx="747">
                  <c:v>203.930699</c:v>
                </c:pt>
                <c:pt idx="748">
                  <c:v>203.93756829999998</c:v>
                </c:pt>
                <c:pt idx="749">
                  <c:v>203.94443720000001</c:v>
                </c:pt>
                <c:pt idx="750">
                  <c:v>203.95130569999998</c:v>
                </c:pt>
                <c:pt idx="751">
                  <c:v>203.9581738</c:v>
                </c:pt>
                <c:pt idx="752">
                  <c:v>203.96504150000001</c:v>
                </c:pt>
                <c:pt idx="753">
                  <c:v>203.97190889999999</c:v>
                </c:pt>
                <c:pt idx="754">
                  <c:v>203.97877589999999</c:v>
                </c:pt>
                <c:pt idx="755">
                  <c:v>203.98564249999998</c:v>
                </c:pt>
                <c:pt idx="756">
                  <c:v>203.9925087</c:v>
                </c:pt>
                <c:pt idx="757">
                  <c:v>203.99937460000001</c:v>
                </c:pt>
                <c:pt idx="758">
                  <c:v>204.00623999999999</c:v>
                </c:pt>
                <c:pt idx="759">
                  <c:v>204.01310509999999</c:v>
                </c:pt>
                <c:pt idx="760">
                  <c:v>204.01996990000001</c:v>
                </c:pt>
                <c:pt idx="761">
                  <c:v>204.0268342</c:v>
                </c:pt>
                <c:pt idx="762">
                  <c:v>204.03369810000001</c:v>
                </c:pt>
                <c:pt idx="763">
                  <c:v>204.04056169999998</c:v>
                </c:pt>
                <c:pt idx="764">
                  <c:v>204.04742489999998</c:v>
                </c:pt>
                <c:pt idx="765">
                  <c:v>204.05428769999997</c:v>
                </c:pt>
                <c:pt idx="766">
                  <c:v>204.06115019999999</c:v>
                </c:pt>
                <c:pt idx="767">
                  <c:v>204.06801229999999</c:v>
                </c:pt>
                <c:pt idx="768">
                  <c:v>204.0748739</c:v>
                </c:pt>
                <c:pt idx="769">
                  <c:v>204.0817352</c:v>
                </c:pt>
                <c:pt idx="770">
                  <c:v>204.08859620000001</c:v>
                </c:pt>
                <c:pt idx="771">
                  <c:v>204.09545669999997</c:v>
                </c:pt>
                <c:pt idx="772">
                  <c:v>204.10231690000001</c:v>
                </c:pt>
                <c:pt idx="773">
                  <c:v>204.10917669999998</c:v>
                </c:pt>
                <c:pt idx="774">
                  <c:v>204.1160361</c:v>
                </c:pt>
                <c:pt idx="775">
                  <c:v>204.12289509999999</c:v>
                </c:pt>
                <c:pt idx="776">
                  <c:v>204.12975379999997</c:v>
                </c:pt>
                <c:pt idx="777">
                  <c:v>204.13661209999998</c:v>
                </c:pt>
                <c:pt idx="778">
                  <c:v>204.14346999999998</c:v>
                </c:pt>
                <c:pt idx="779">
                  <c:v>204.15032749999997</c:v>
                </c:pt>
                <c:pt idx="780">
                  <c:v>204.15718459999999</c:v>
                </c:pt>
                <c:pt idx="781">
                  <c:v>204.1640414</c:v>
                </c:pt>
                <c:pt idx="782">
                  <c:v>204.17089780000001</c:v>
                </c:pt>
                <c:pt idx="783">
                  <c:v>204.17775379999998</c:v>
                </c:pt>
                <c:pt idx="784">
                  <c:v>204.1846094</c:v>
                </c:pt>
                <c:pt idx="785">
                  <c:v>204.19146459999999</c:v>
                </c:pt>
                <c:pt idx="786">
                  <c:v>204.19831949999997</c:v>
                </c:pt>
                <c:pt idx="787">
                  <c:v>204.205174</c:v>
                </c:pt>
                <c:pt idx="788">
                  <c:v>204.2120281</c:v>
                </c:pt>
                <c:pt idx="789">
                  <c:v>204.21888179999999</c:v>
                </c:pt>
                <c:pt idx="790">
                  <c:v>204.2257352</c:v>
                </c:pt>
                <c:pt idx="791">
                  <c:v>204.23258820000001</c:v>
                </c:pt>
                <c:pt idx="792">
                  <c:v>204.23944069999999</c:v>
                </c:pt>
                <c:pt idx="793">
                  <c:v>204.24629299999998</c:v>
                </c:pt>
                <c:pt idx="794">
                  <c:v>204.2531448</c:v>
                </c:pt>
                <c:pt idx="795">
                  <c:v>204.25999630000001</c:v>
                </c:pt>
                <c:pt idx="796">
                  <c:v>204.26684729999999</c:v>
                </c:pt>
                <c:pt idx="797">
                  <c:v>204.273698</c:v>
                </c:pt>
                <c:pt idx="798">
                  <c:v>204.28054839999999</c:v>
                </c:pt>
                <c:pt idx="799">
                  <c:v>204.28739829999998</c:v>
                </c:pt>
                <c:pt idx="800">
                  <c:v>204.29424789999999</c:v>
                </c:pt>
                <c:pt idx="801">
                  <c:v>204.30109709999999</c:v>
                </c:pt>
                <c:pt idx="802">
                  <c:v>204.30794589999999</c:v>
                </c:pt>
                <c:pt idx="803">
                  <c:v>204.31479429999999</c:v>
                </c:pt>
                <c:pt idx="804">
                  <c:v>204.32164230000001</c:v>
                </c:pt>
                <c:pt idx="805">
                  <c:v>204.32849000000002</c:v>
                </c:pt>
                <c:pt idx="806">
                  <c:v>204.33533729999999</c:v>
                </c:pt>
                <c:pt idx="807">
                  <c:v>204.34218419999999</c:v>
                </c:pt>
                <c:pt idx="808">
                  <c:v>204.34903079999998</c:v>
                </c:pt>
                <c:pt idx="809">
                  <c:v>204.3558769</c:v>
                </c:pt>
                <c:pt idx="810">
                  <c:v>204.36272270000001</c:v>
                </c:pt>
                <c:pt idx="811">
                  <c:v>204.36956809999998</c:v>
                </c:pt>
                <c:pt idx="812">
                  <c:v>204.37641309999998</c:v>
                </c:pt>
                <c:pt idx="813">
                  <c:v>204.38325769999997</c:v>
                </c:pt>
                <c:pt idx="814">
                  <c:v>204.39010199999998</c:v>
                </c:pt>
                <c:pt idx="815">
                  <c:v>204.39694589999999</c:v>
                </c:pt>
                <c:pt idx="816">
                  <c:v>204.40378939999999</c:v>
                </c:pt>
                <c:pt idx="817">
                  <c:v>204.41063249999999</c:v>
                </c:pt>
                <c:pt idx="818">
                  <c:v>204.41747529999998</c:v>
                </c:pt>
                <c:pt idx="819">
                  <c:v>204.42431759999999</c:v>
                </c:pt>
                <c:pt idx="820">
                  <c:v>204.4311596</c:v>
                </c:pt>
                <c:pt idx="821">
                  <c:v>204.43800119999997</c:v>
                </c:pt>
                <c:pt idx="822">
                  <c:v>204.44484249999999</c:v>
                </c:pt>
                <c:pt idx="823">
                  <c:v>204.45168329999998</c:v>
                </c:pt>
                <c:pt idx="824">
                  <c:v>204.45852379999999</c:v>
                </c:pt>
                <c:pt idx="825">
                  <c:v>204.4653639</c:v>
                </c:pt>
                <c:pt idx="826">
                  <c:v>204.4722036</c:v>
                </c:pt>
                <c:pt idx="827">
                  <c:v>204.47904299999999</c:v>
                </c:pt>
                <c:pt idx="828">
                  <c:v>204.48588190000001</c:v>
                </c:pt>
                <c:pt idx="829">
                  <c:v>204.49272049999999</c:v>
                </c:pt>
                <c:pt idx="830">
                  <c:v>204.49955869999999</c:v>
                </c:pt>
                <c:pt idx="831">
                  <c:v>204.50639649999999</c:v>
                </c:pt>
                <c:pt idx="832">
                  <c:v>204.51323400000001</c:v>
                </c:pt>
                <c:pt idx="833">
                  <c:v>204.520071</c:v>
                </c:pt>
                <c:pt idx="834">
                  <c:v>204.52690769999998</c:v>
                </c:pt>
                <c:pt idx="835">
                  <c:v>204.53374399999998</c:v>
                </c:pt>
                <c:pt idx="836">
                  <c:v>204.54057999999998</c:v>
                </c:pt>
                <c:pt idx="837">
                  <c:v>204.54741549999997</c:v>
                </c:pt>
                <c:pt idx="838">
                  <c:v>204.55425069999998</c:v>
                </c:pt>
                <c:pt idx="839">
                  <c:v>204.56108549999999</c:v>
                </c:pt>
                <c:pt idx="840">
                  <c:v>204.56791989999999</c:v>
                </c:pt>
                <c:pt idx="841">
                  <c:v>204.57475389999999</c:v>
                </c:pt>
                <c:pt idx="842">
                  <c:v>204.58158759999998</c:v>
                </c:pt>
                <c:pt idx="843">
                  <c:v>204.58842089999999</c:v>
                </c:pt>
                <c:pt idx="844">
                  <c:v>204.59525379999999</c:v>
                </c:pt>
                <c:pt idx="845">
                  <c:v>204.6020863</c:v>
                </c:pt>
                <c:pt idx="846">
                  <c:v>204.60891839999999</c:v>
                </c:pt>
                <c:pt idx="847">
                  <c:v>204.61575019999998</c:v>
                </c:pt>
                <c:pt idx="848">
                  <c:v>204.62258160000002</c:v>
                </c:pt>
                <c:pt idx="849">
                  <c:v>204.62941259999999</c:v>
                </c:pt>
                <c:pt idx="850">
                  <c:v>204.6362432</c:v>
                </c:pt>
                <c:pt idx="851">
                  <c:v>204.64307349999999</c:v>
                </c:pt>
                <c:pt idx="852">
                  <c:v>204.64990330000001</c:v>
                </c:pt>
                <c:pt idx="853">
                  <c:v>204.65673279999999</c:v>
                </c:pt>
                <c:pt idx="854">
                  <c:v>204.66356189999999</c:v>
                </c:pt>
                <c:pt idx="855">
                  <c:v>204.67039069999998</c:v>
                </c:pt>
                <c:pt idx="856">
                  <c:v>204.67721900000001</c:v>
                </c:pt>
                <c:pt idx="857">
                  <c:v>204.68404699999999</c:v>
                </c:pt>
                <c:pt idx="858">
                  <c:v>204.69087459999997</c:v>
                </c:pt>
                <c:pt idx="859">
                  <c:v>204.69770179999998</c:v>
                </c:pt>
                <c:pt idx="860">
                  <c:v>204.70452869999997</c:v>
                </c:pt>
                <c:pt idx="861">
                  <c:v>204.71135509999999</c:v>
                </c:pt>
                <c:pt idx="862">
                  <c:v>204.7181812</c:v>
                </c:pt>
                <c:pt idx="863">
                  <c:v>204.72500689999998</c:v>
                </c:pt>
                <c:pt idx="864">
                  <c:v>204.73183219999999</c:v>
                </c:pt>
                <c:pt idx="865">
                  <c:v>204.73865719999998</c:v>
                </c:pt>
                <c:pt idx="866">
                  <c:v>204.74548179999999</c:v>
                </c:pt>
                <c:pt idx="867">
                  <c:v>204.75230589999998</c:v>
                </c:pt>
                <c:pt idx="868">
                  <c:v>204.75912979999998</c:v>
                </c:pt>
                <c:pt idx="869">
                  <c:v>204.76595320000001</c:v>
                </c:pt>
                <c:pt idx="870">
                  <c:v>204.77277620000001</c:v>
                </c:pt>
                <c:pt idx="871">
                  <c:v>204.7795989</c:v>
                </c:pt>
                <c:pt idx="872">
                  <c:v>204.78642120000001</c:v>
                </c:pt>
                <c:pt idx="873">
                  <c:v>204.79324310000001</c:v>
                </c:pt>
                <c:pt idx="874">
                  <c:v>204.80006469999998</c:v>
                </c:pt>
                <c:pt idx="875">
                  <c:v>204.80688579999998</c:v>
                </c:pt>
                <c:pt idx="876">
                  <c:v>204.81370659999999</c:v>
                </c:pt>
                <c:pt idx="877">
                  <c:v>204.82052699999997</c:v>
                </c:pt>
                <c:pt idx="878">
                  <c:v>204.827347</c:v>
                </c:pt>
                <c:pt idx="879">
                  <c:v>204.8341667</c:v>
                </c:pt>
                <c:pt idx="880">
                  <c:v>204.84098589999999</c:v>
                </c:pt>
                <c:pt idx="881">
                  <c:v>204.84780480000001</c:v>
                </c:pt>
                <c:pt idx="882">
                  <c:v>204.85462329999999</c:v>
                </c:pt>
                <c:pt idx="883">
                  <c:v>204.86144149999998</c:v>
                </c:pt>
                <c:pt idx="884">
                  <c:v>204.86825919999998</c:v>
                </c:pt>
                <c:pt idx="885">
                  <c:v>204.8750766</c:v>
                </c:pt>
                <c:pt idx="886">
                  <c:v>204.88189360000001</c:v>
                </c:pt>
                <c:pt idx="887">
                  <c:v>204.88871019999999</c:v>
                </c:pt>
                <c:pt idx="888">
                  <c:v>204.89552639999999</c:v>
                </c:pt>
                <c:pt idx="889">
                  <c:v>204.90234229999999</c:v>
                </c:pt>
                <c:pt idx="890">
                  <c:v>204.9091578</c:v>
                </c:pt>
                <c:pt idx="891">
                  <c:v>204.91597289999999</c:v>
                </c:pt>
                <c:pt idx="892">
                  <c:v>204.92278759999999</c:v>
                </c:pt>
                <c:pt idx="893">
                  <c:v>204.92960189999999</c:v>
                </c:pt>
                <c:pt idx="894">
                  <c:v>204.91741159999998</c:v>
                </c:pt>
                <c:pt idx="895">
                  <c:v>204.9243669</c:v>
                </c:pt>
                <c:pt idx="896">
                  <c:v>204.93132169999998</c:v>
                </c:pt>
                <c:pt idx="897">
                  <c:v>204.93827619999999</c:v>
                </c:pt>
                <c:pt idx="898">
                  <c:v>204.94523029999999</c:v>
                </c:pt>
                <c:pt idx="899">
                  <c:v>204.95218399999999</c:v>
                </c:pt>
                <c:pt idx="900">
                  <c:v>204.95913729999998</c:v>
                </c:pt>
                <c:pt idx="901">
                  <c:v>204.9660902</c:v>
                </c:pt>
                <c:pt idx="902">
                  <c:v>204.9730428</c:v>
                </c:pt>
                <c:pt idx="903">
                  <c:v>204.97999499999997</c:v>
                </c:pt>
                <c:pt idx="904">
                  <c:v>204.98694679999997</c:v>
                </c:pt>
                <c:pt idx="905">
                  <c:v>204.99389819999999</c:v>
                </c:pt>
                <c:pt idx="906">
                  <c:v>205.0008493</c:v>
                </c:pt>
                <c:pt idx="907">
                  <c:v>205.00779990000001</c:v>
                </c:pt>
                <c:pt idx="908">
                  <c:v>205.01475020000001</c:v>
                </c:pt>
                <c:pt idx="909">
                  <c:v>205.02170009999998</c:v>
                </c:pt>
                <c:pt idx="910">
                  <c:v>205.02864959999999</c:v>
                </c:pt>
                <c:pt idx="911">
                  <c:v>205.03559870000001</c:v>
                </c:pt>
                <c:pt idx="912">
                  <c:v>205.04254749999998</c:v>
                </c:pt>
                <c:pt idx="913">
                  <c:v>205.04949590000001</c:v>
                </c:pt>
                <c:pt idx="914">
                  <c:v>205.05644379999998</c:v>
                </c:pt>
                <c:pt idx="915">
                  <c:v>205.06339149999999</c:v>
                </c:pt>
                <c:pt idx="916">
                  <c:v>205.07033870000001</c:v>
                </c:pt>
                <c:pt idx="917">
                  <c:v>205.07728549999999</c:v>
                </c:pt>
                <c:pt idx="918">
                  <c:v>205.08423199999999</c:v>
                </c:pt>
                <c:pt idx="919">
                  <c:v>205.09117810000001</c:v>
                </c:pt>
                <c:pt idx="920">
                  <c:v>205.0981238</c:v>
                </c:pt>
                <c:pt idx="921">
                  <c:v>205.10506909999998</c:v>
                </c:pt>
                <c:pt idx="922">
                  <c:v>205.11201409999998</c:v>
                </c:pt>
                <c:pt idx="923">
                  <c:v>205.11895860000001</c:v>
                </c:pt>
                <c:pt idx="924">
                  <c:v>205.12590279999998</c:v>
                </c:pt>
                <c:pt idx="925">
                  <c:v>205.13284659999999</c:v>
                </c:pt>
                <c:pt idx="926">
                  <c:v>205.13979</c:v>
                </c:pt>
                <c:pt idx="927">
                  <c:v>205.14673309999998</c:v>
                </c:pt>
                <c:pt idx="928">
                  <c:v>205.15367569999998</c:v>
                </c:pt>
                <c:pt idx="929">
                  <c:v>205.16061799999997</c:v>
                </c:pt>
                <c:pt idx="930">
                  <c:v>205.16755989999999</c:v>
                </c:pt>
                <c:pt idx="931">
                  <c:v>205.17450139999997</c:v>
                </c:pt>
                <c:pt idx="932">
                  <c:v>205.18144249999997</c:v>
                </c:pt>
                <c:pt idx="933">
                  <c:v>205.1883833</c:v>
                </c:pt>
                <c:pt idx="934">
                  <c:v>205.19532359999999</c:v>
                </c:pt>
                <c:pt idx="935">
                  <c:v>205.20226359999998</c:v>
                </c:pt>
                <c:pt idx="936">
                  <c:v>205.20920319999999</c:v>
                </c:pt>
                <c:pt idx="937">
                  <c:v>205.21614249999999</c:v>
                </c:pt>
                <c:pt idx="938">
                  <c:v>205.22308129999999</c:v>
                </c:pt>
                <c:pt idx="939">
                  <c:v>205.23001980000001</c:v>
                </c:pt>
                <c:pt idx="940">
                  <c:v>205.23695789999999</c:v>
                </c:pt>
                <c:pt idx="941">
                  <c:v>205.2438956</c:v>
                </c:pt>
                <c:pt idx="942">
                  <c:v>205.25083290000001</c:v>
                </c:pt>
                <c:pt idx="943">
                  <c:v>205.25776980000001</c:v>
                </c:pt>
                <c:pt idx="944">
                  <c:v>205.26470639999999</c:v>
                </c:pt>
                <c:pt idx="945">
                  <c:v>205.27164259999998</c:v>
                </c:pt>
                <c:pt idx="946">
                  <c:v>205.27857839999999</c:v>
                </c:pt>
                <c:pt idx="947">
                  <c:v>205.28551379999999</c:v>
                </c:pt>
                <c:pt idx="948">
                  <c:v>205.29244879999999</c:v>
                </c:pt>
                <c:pt idx="949">
                  <c:v>205.29938349999998</c:v>
                </c:pt>
                <c:pt idx="950">
                  <c:v>205.30631769999999</c:v>
                </c:pt>
                <c:pt idx="951">
                  <c:v>205.3132516</c:v>
                </c:pt>
                <c:pt idx="952">
                  <c:v>205.3201851</c:v>
                </c:pt>
                <c:pt idx="953">
                  <c:v>205.3271183</c:v>
                </c:pt>
                <c:pt idx="954">
                  <c:v>205.33405100000002</c:v>
                </c:pt>
                <c:pt idx="955">
                  <c:v>205.34098339999997</c:v>
                </c:pt>
                <c:pt idx="956">
                  <c:v>205.34791539999998</c:v>
                </c:pt>
                <c:pt idx="957">
                  <c:v>205.35484700000001</c:v>
                </c:pt>
                <c:pt idx="958">
                  <c:v>205.36177819999997</c:v>
                </c:pt>
                <c:pt idx="959">
                  <c:v>205.36870909999999</c:v>
                </c:pt>
                <c:pt idx="960">
                  <c:v>205.37563949999998</c:v>
                </c:pt>
                <c:pt idx="961">
                  <c:v>205.38256960000001</c:v>
                </c:pt>
                <c:pt idx="962">
                  <c:v>205.38949929999998</c:v>
                </c:pt>
                <c:pt idx="963">
                  <c:v>205.39642859999998</c:v>
                </c:pt>
                <c:pt idx="964">
                  <c:v>205.40335759999999</c:v>
                </c:pt>
                <c:pt idx="965">
                  <c:v>205.41028609999998</c:v>
                </c:pt>
                <c:pt idx="966">
                  <c:v>205.41721429999998</c:v>
                </c:pt>
                <c:pt idx="967">
                  <c:v>205.42414209999998</c:v>
                </c:pt>
                <c:pt idx="968">
                  <c:v>205.43106950000001</c:v>
                </c:pt>
                <c:pt idx="969">
                  <c:v>205.4379965</c:v>
                </c:pt>
                <c:pt idx="970">
                  <c:v>205.44492320000001</c:v>
                </c:pt>
                <c:pt idx="971">
                  <c:v>205.45184949999998</c:v>
                </c:pt>
                <c:pt idx="972">
                  <c:v>205.45877540000001</c:v>
                </c:pt>
                <c:pt idx="973">
                  <c:v>205.4657009</c:v>
                </c:pt>
                <c:pt idx="974">
                  <c:v>205.47262599999999</c:v>
                </c:pt>
                <c:pt idx="975">
                  <c:v>205.47955069999998</c:v>
                </c:pt>
                <c:pt idx="976">
                  <c:v>205.48647509999998</c:v>
                </c:pt>
                <c:pt idx="977">
                  <c:v>205.49339909999998</c:v>
                </c:pt>
                <c:pt idx="978">
                  <c:v>205.5003227</c:v>
                </c:pt>
                <c:pt idx="979">
                  <c:v>205.50724589999999</c:v>
                </c:pt>
                <c:pt idx="980">
                  <c:v>205.51416879999999</c:v>
                </c:pt>
                <c:pt idx="981">
                  <c:v>205.52109119999997</c:v>
                </c:pt>
                <c:pt idx="982">
                  <c:v>205.5280133</c:v>
                </c:pt>
                <c:pt idx="983">
                  <c:v>205.53493499999999</c:v>
                </c:pt>
                <c:pt idx="984">
                  <c:v>205.54185630000001</c:v>
                </c:pt>
                <c:pt idx="985">
                  <c:v>205.54877729999998</c:v>
                </c:pt>
                <c:pt idx="986">
                  <c:v>205.55569779999999</c:v>
                </c:pt>
                <c:pt idx="987">
                  <c:v>205.56261799999999</c:v>
                </c:pt>
                <c:pt idx="988">
                  <c:v>205.56953779999998</c:v>
                </c:pt>
                <c:pt idx="989">
                  <c:v>205.57645719999999</c:v>
                </c:pt>
                <c:pt idx="990">
                  <c:v>205.5833762</c:v>
                </c:pt>
                <c:pt idx="991">
                  <c:v>205.5902949</c:v>
                </c:pt>
                <c:pt idx="992">
                  <c:v>205.59721309999998</c:v>
                </c:pt>
                <c:pt idx="993">
                  <c:v>205.604131</c:v>
                </c:pt>
                <c:pt idx="994">
                  <c:v>205.61104849999998</c:v>
                </c:pt>
                <c:pt idx="995">
                  <c:v>205.61796569999998</c:v>
                </c:pt>
                <c:pt idx="996">
                  <c:v>205.62488239999999</c:v>
                </c:pt>
                <c:pt idx="997">
                  <c:v>205.63179879999998</c:v>
                </c:pt>
                <c:pt idx="998">
                  <c:v>205.63871479999997</c:v>
                </c:pt>
                <c:pt idx="999">
                  <c:v>205.64563039999999</c:v>
                </c:pt>
                <c:pt idx="1000">
                  <c:v>205.6525456</c:v>
                </c:pt>
                <c:pt idx="1001">
                  <c:v>205.65946039999997</c:v>
                </c:pt>
                <c:pt idx="1002">
                  <c:v>205.66637489999999</c:v>
                </c:pt>
                <c:pt idx="1003">
                  <c:v>205.67328899999998</c:v>
                </c:pt>
                <c:pt idx="1004">
                  <c:v>205.6802027</c:v>
                </c:pt>
                <c:pt idx="1005">
                  <c:v>205.687116</c:v>
                </c:pt>
                <c:pt idx="1006">
                  <c:v>205.69402890000001</c:v>
                </c:pt>
                <c:pt idx="1007">
                  <c:v>205.7009415</c:v>
                </c:pt>
                <c:pt idx="1008">
                  <c:v>205.70785359999999</c:v>
                </c:pt>
                <c:pt idx="1009">
                  <c:v>205.71476539999998</c:v>
                </c:pt>
                <c:pt idx="1010">
                  <c:v>205.72167679999998</c:v>
                </c:pt>
                <c:pt idx="1011">
                  <c:v>205.72858790000001</c:v>
                </c:pt>
                <c:pt idx="1012">
                  <c:v>205.73549849999998</c:v>
                </c:pt>
                <c:pt idx="1013">
                  <c:v>205.74240879999999</c:v>
                </c:pt>
                <c:pt idx="1014">
                  <c:v>205.7493187</c:v>
                </c:pt>
                <c:pt idx="1015">
                  <c:v>205.75622820000001</c:v>
                </c:pt>
                <c:pt idx="1016">
                  <c:v>205.76313729999998</c:v>
                </c:pt>
                <c:pt idx="1017">
                  <c:v>205.77004600000001</c:v>
                </c:pt>
                <c:pt idx="1018">
                  <c:v>205.77695439999999</c:v>
                </c:pt>
                <c:pt idx="1019">
                  <c:v>205.7838624</c:v>
                </c:pt>
                <c:pt idx="1020">
                  <c:v>205.79076999999998</c:v>
                </c:pt>
                <c:pt idx="1021">
                  <c:v>205.79767719999998</c:v>
                </c:pt>
                <c:pt idx="1022">
                  <c:v>205.80458399999998</c:v>
                </c:pt>
                <c:pt idx="1023">
                  <c:v>205.81149049999999</c:v>
                </c:pt>
                <c:pt idx="1024">
                  <c:v>205.8183966</c:v>
                </c:pt>
                <c:pt idx="1025">
                  <c:v>205.8253023</c:v>
                </c:pt>
                <c:pt idx="1026">
                  <c:v>205.8322076</c:v>
                </c:pt>
                <c:pt idx="1027">
                  <c:v>205.8391125</c:v>
                </c:pt>
                <c:pt idx="1028">
                  <c:v>205.84601709999998</c:v>
                </c:pt>
                <c:pt idx="1029">
                  <c:v>205.8529212</c:v>
                </c:pt>
                <c:pt idx="1030">
                  <c:v>205.859825</c:v>
                </c:pt>
                <c:pt idx="1031">
                  <c:v>205.8667284</c:v>
                </c:pt>
                <c:pt idx="1032">
                  <c:v>205.87363149999999</c:v>
                </c:pt>
                <c:pt idx="1033">
                  <c:v>205.88053409999998</c:v>
                </c:pt>
                <c:pt idx="1034">
                  <c:v>205.88743639999998</c:v>
                </c:pt>
                <c:pt idx="1035">
                  <c:v>205.89433829999999</c:v>
                </c:pt>
                <c:pt idx="1036">
                  <c:v>205.90123979999998</c:v>
                </c:pt>
                <c:pt idx="1037">
                  <c:v>205.90814089999998</c:v>
                </c:pt>
                <c:pt idx="1038">
                  <c:v>205.9150416</c:v>
                </c:pt>
                <c:pt idx="1039">
                  <c:v>205.92194199999997</c:v>
                </c:pt>
                <c:pt idx="1040">
                  <c:v>205.928842</c:v>
                </c:pt>
                <c:pt idx="1041">
                  <c:v>205.93574159999997</c:v>
                </c:pt>
                <c:pt idx="1042">
                  <c:v>205.94264079999999</c:v>
                </c:pt>
                <c:pt idx="1043">
                  <c:v>205.94953959999998</c:v>
                </c:pt>
                <c:pt idx="1044">
                  <c:v>205.95643809999999</c:v>
                </c:pt>
                <c:pt idx="1045">
                  <c:v>205.96333619999999</c:v>
                </c:pt>
                <c:pt idx="1046">
                  <c:v>205.97023379999999</c:v>
                </c:pt>
                <c:pt idx="1047">
                  <c:v>205.97713119999997</c:v>
                </c:pt>
                <c:pt idx="1048">
                  <c:v>205.98402809999999</c:v>
                </c:pt>
                <c:pt idx="1049">
                  <c:v>205.9909246</c:v>
                </c:pt>
                <c:pt idx="1050">
                  <c:v>205.99782079999997</c:v>
                </c:pt>
                <c:pt idx="1051">
                  <c:v>206.00471659999999</c:v>
                </c:pt>
                <c:pt idx="1052">
                  <c:v>206.01161200000001</c:v>
                </c:pt>
                <c:pt idx="1053">
                  <c:v>206.018507</c:v>
                </c:pt>
                <c:pt idx="1054">
                  <c:v>206.02540169999997</c:v>
                </c:pt>
                <c:pt idx="1055">
                  <c:v>206.03229590000001</c:v>
                </c:pt>
                <c:pt idx="1056">
                  <c:v>206.0391898</c:v>
                </c:pt>
                <c:pt idx="1057">
                  <c:v>206.04608329999999</c:v>
                </c:pt>
                <c:pt idx="1058">
                  <c:v>206.05297640000001</c:v>
                </c:pt>
                <c:pt idx="1059">
                  <c:v>206.05986920000001</c:v>
                </c:pt>
                <c:pt idx="1060">
                  <c:v>206.06676149999998</c:v>
                </c:pt>
                <c:pt idx="1061">
                  <c:v>206.07365349999998</c:v>
                </c:pt>
                <c:pt idx="1062">
                  <c:v>206.08054509999999</c:v>
                </c:pt>
                <c:pt idx="1063">
                  <c:v>206.08743629999998</c:v>
                </c:pt>
                <c:pt idx="1064">
                  <c:v>206.09432720000001</c:v>
                </c:pt>
                <c:pt idx="1065">
                  <c:v>206.10121759999998</c:v>
                </c:pt>
                <c:pt idx="1066">
                  <c:v>206.10810770000001</c:v>
                </c:pt>
                <c:pt idx="1067">
                  <c:v>206.11499739999999</c:v>
                </c:pt>
                <c:pt idx="1068">
                  <c:v>206.1218867</c:v>
                </c:pt>
                <c:pt idx="1069">
                  <c:v>206.12877559999998</c:v>
                </c:pt>
                <c:pt idx="1070">
                  <c:v>206.13566420000001</c:v>
                </c:pt>
                <c:pt idx="1071">
                  <c:v>206.14255230000001</c:v>
                </c:pt>
                <c:pt idx="1072">
                  <c:v>206.14944009999999</c:v>
                </c:pt>
                <c:pt idx="1073">
                  <c:v>206.15632749999997</c:v>
                </c:pt>
                <c:pt idx="1074">
                  <c:v>206.16321450000001</c:v>
                </c:pt>
                <c:pt idx="1075">
                  <c:v>206.17010119999998</c:v>
                </c:pt>
                <c:pt idx="1076">
                  <c:v>206.1769875</c:v>
                </c:pt>
                <c:pt idx="1077">
                  <c:v>206.18387329999999</c:v>
                </c:pt>
                <c:pt idx="1078">
                  <c:v>206.19075879999997</c:v>
                </c:pt>
                <c:pt idx="1079">
                  <c:v>206.197644</c:v>
                </c:pt>
                <c:pt idx="1080">
                  <c:v>206.2045287</c:v>
                </c:pt>
                <c:pt idx="1081">
                  <c:v>206.21141299999999</c:v>
                </c:pt>
                <c:pt idx="1082">
                  <c:v>206.21829699999998</c:v>
                </c:pt>
                <c:pt idx="1083">
                  <c:v>206.22518059999999</c:v>
                </c:pt>
                <c:pt idx="1084">
                  <c:v>206.23206379999999</c:v>
                </c:pt>
                <c:pt idx="1085">
                  <c:v>206.23894669999999</c:v>
                </c:pt>
                <c:pt idx="1086">
                  <c:v>206.24582909999998</c:v>
                </c:pt>
                <c:pt idx="1087">
                  <c:v>206.25271119999999</c:v>
                </c:pt>
                <c:pt idx="1088">
                  <c:v>206.25959289999997</c:v>
                </c:pt>
                <c:pt idx="1089">
                  <c:v>206.2664742</c:v>
                </c:pt>
                <c:pt idx="1090">
                  <c:v>206.2733551</c:v>
                </c:pt>
                <c:pt idx="1091">
                  <c:v>206.28023569999999</c:v>
                </c:pt>
                <c:pt idx="1092">
                  <c:v>206.28711579999998</c:v>
                </c:pt>
                <c:pt idx="1093">
                  <c:v>206.29399559999999</c:v>
                </c:pt>
                <c:pt idx="1094">
                  <c:v>206.30087499999999</c:v>
                </c:pt>
                <c:pt idx="1095">
                  <c:v>206.30775400000002</c:v>
                </c:pt>
                <c:pt idx="1096">
                  <c:v>206.31463269999998</c:v>
                </c:pt>
                <c:pt idx="1097">
                  <c:v>206.32151089999999</c:v>
                </c:pt>
                <c:pt idx="1098">
                  <c:v>206.32838879999997</c:v>
                </c:pt>
                <c:pt idx="1099">
                  <c:v>206.3352663</c:v>
                </c:pt>
                <c:pt idx="1100">
                  <c:v>206.3421434</c:v>
                </c:pt>
                <c:pt idx="1101">
                  <c:v>206.33155629999999</c:v>
                </c:pt>
                <c:pt idx="1102">
                  <c:v>206.33857610000001</c:v>
                </c:pt>
                <c:pt idx="1103">
                  <c:v>206.3455956</c:v>
                </c:pt>
                <c:pt idx="1104">
                  <c:v>206.35261469999998</c:v>
                </c:pt>
                <c:pt idx="1105">
                  <c:v>206.35963340000001</c:v>
                </c:pt>
                <c:pt idx="1106">
                  <c:v>206.36665169999998</c:v>
                </c:pt>
                <c:pt idx="1107">
                  <c:v>206.37366969999999</c:v>
                </c:pt>
                <c:pt idx="1108">
                  <c:v>206.38068729999998</c:v>
                </c:pt>
                <c:pt idx="1109">
                  <c:v>206.38770439999999</c:v>
                </c:pt>
                <c:pt idx="1110">
                  <c:v>206.39472119999999</c:v>
                </c:pt>
                <c:pt idx="1111">
                  <c:v>206.40173759999999</c:v>
                </c:pt>
                <c:pt idx="1112">
                  <c:v>206.40875370000001</c:v>
                </c:pt>
                <c:pt idx="1113">
                  <c:v>206.41576929999999</c:v>
                </c:pt>
                <c:pt idx="1114">
                  <c:v>206.4227846</c:v>
                </c:pt>
                <c:pt idx="1115">
                  <c:v>206.42979940000001</c:v>
                </c:pt>
                <c:pt idx="1116">
                  <c:v>206.4368139</c:v>
                </c:pt>
                <c:pt idx="1117">
                  <c:v>206.443828</c:v>
                </c:pt>
                <c:pt idx="1118">
                  <c:v>206.45084180000001</c:v>
                </c:pt>
                <c:pt idx="1119">
                  <c:v>206.45785509999999</c:v>
                </c:pt>
                <c:pt idx="1120">
                  <c:v>206.46486809999999</c:v>
                </c:pt>
                <c:pt idx="1121">
                  <c:v>206.47188059999999</c:v>
                </c:pt>
                <c:pt idx="1122">
                  <c:v>206.47889280000001</c:v>
                </c:pt>
                <c:pt idx="1123">
                  <c:v>206.48590459999997</c:v>
                </c:pt>
                <c:pt idx="1124">
                  <c:v>206.49291599999998</c:v>
                </c:pt>
                <c:pt idx="1125">
                  <c:v>206.49992710000001</c:v>
                </c:pt>
                <c:pt idx="1126">
                  <c:v>206.50693769999998</c:v>
                </c:pt>
                <c:pt idx="1127">
                  <c:v>206.513948</c:v>
                </c:pt>
                <c:pt idx="1128">
                  <c:v>206.52095789999998</c:v>
                </c:pt>
                <c:pt idx="1129">
                  <c:v>206.52796739999999</c:v>
                </c:pt>
                <c:pt idx="1130">
                  <c:v>206.53497649999997</c:v>
                </c:pt>
                <c:pt idx="1131">
                  <c:v>206.5419852</c:v>
                </c:pt>
                <c:pt idx="1132">
                  <c:v>206.54899360000002</c:v>
                </c:pt>
                <c:pt idx="1133">
                  <c:v>206.55600159999997</c:v>
                </c:pt>
                <c:pt idx="1134">
                  <c:v>206.56300909999999</c:v>
                </c:pt>
                <c:pt idx="1135">
                  <c:v>206.57001629999999</c:v>
                </c:pt>
                <c:pt idx="1136">
                  <c:v>206.57702309999999</c:v>
                </c:pt>
                <c:pt idx="1137">
                  <c:v>206.58402959999998</c:v>
                </c:pt>
                <c:pt idx="1138">
                  <c:v>206.5910356</c:v>
                </c:pt>
                <c:pt idx="1139">
                  <c:v>206.59804129999998</c:v>
                </c:pt>
                <c:pt idx="1140">
                  <c:v>206.60504659999998</c:v>
                </c:pt>
                <c:pt idx="1141">
                  <c:v>206.61205150000001</c:v>
                </c:pt>
                <c:pt idx="1142">
                  <c:v>206.619056</c:v>
                </c:pt>
                <c:pt idx="1143">
                  <c:v>206.62606009999999</c:v>
                </c:pt>
                <c:pt idx="1144">
                  <c:v>206.6330638</c:v>
                </c:pt>
                <c:pt idx="1145">
                  <c:v>206.6400672</c:v>
                </c:pt>
                <c:pt idx="1146">
                  <c:v>206.6470702</c:v>
                </c:pt>
                <c:pt idx="1147">
                  <c:v>206.65407269999997</c:v>
                </c:pt>
                <c:pt idx="1148">
                  <c:v>206.66107499999998</c:v>
                </c:pt>
                <c:pt idx="1149">
                  <c:v>206.66807679999997</c:v>
                </c:pt>
                <c:pt idx="1150">
                  <c:v>206.6750782</c:v>
                </c:pt>
                <c:pt idx="1151">
                  <c:v>206.6820793</c:v>
                </c:pt>
                <c:pt idx="1152">
                  <c:v>206.6890799</c:v>
                </c:pt>
                <c:pt idx="1153">
                  <c:v>206.69608020000001</c:v>
                </c:pt>
                <c:pt idx="1154">
                  <c:v>206.70308009999999</c:v>
                </c:pt>
                <c:pt idx="1155">
                  <c:v>206.7100796</c:v>
                </c:pt>
                <c:pt idx="1156">
                  <c:v>206.7170788</c:v>
                </c:pt>
                <c:pt idx="1157">
                  <c:v>206.72407749999999</c:v>
                </c:pt>
                <c:pt idx="1158">
                  <c:v>206.73107589999998</c:v>
                </c:pt>
                <c:pt idx="1159">
                  <c:v>206.73807389999999</c:v>
                </c:pt>
                <c:pt idx="1160">
                  <c:v>206.74507149999999</c:v>
                </c:pt>
                <c:pt idx="1161">
                  <c:v>206.7520687</c:v>
                </c:pt>
                <c:pt idx="1162">
                  <c:v>206.75906549999999</c:v>
                </c:pt>
                <c:pt idx="1163">
                  <c:v>206.76606200000001</c:v>
                </c:pt>
                <c:pt idx="1164">
                  <c:v>206.77305799999999</c:v>
                </c:pt>
                <c:pt idx="1165">
                  <c:v>206.7800537</c:v>
                </c:pt>
                <c:pt idx="1166">
                  <c:v>206.787049</c:v>
                </c:pt>
                <c:pt idx="1167">
                  <c:v>206.79404389999999</c:v>
                </c:pt>
                <c:pt idx="1168">
                  <c:v>206.80103839999998</c:v>
                </c:pt>
                <c:pt idx="1169">
                  <c:v>206.80803259999999</c:v>
                </c:pt>
                <c:pt idx="1170">
                  <c:v>206.81502639999999</c:v>
                </c:pt>
                <c:pt idx="1171">
                  <c:v>206.8220197</c:v>
                </c:pt>
                <c:pt idx="1172">
                  <c:v>206.82901269999999</c:v>
                </c:pt>
                <c:pt idx="1173">
                  <c:v>206.83600529999998</c:v>
                </c:pt>
                <c:pt idx="1174">
                  <c:v>206.84299759999999</c:v>
                </c:pt>
                <c:pt idx="1175">
                  <c:v>206.8499894</c:v>
                </c:pt>
                <c:pt idx="1176">
                  <c:v>206.8569808</c:v>
                </c:pt>
                <c:pt idx="1177">
                  <c:v>206.8639719</c:v>
                </c:pt>
                <c:pt idx="1178">
                  <c:v>206.87096259999998</c:v>
                </c:pt>
                <c:pt idx="1179">
                  <c:v>206.8779529</c:v>
                </c:pt>
                <c:pt idx="1180">
                  <c:v>206.8849428</c:v>
                </c:pt>
                <c:pt idx="1181">
                  <c:v>206.8919324</c:v>
                </c:pt>
                <c:pt idx="1182">
                  <c:v>206.89892149999997</c:v>
                </c:pt>
                <c:pt idx="1183">
                  <c:v>206.90591029999999</c:v>
                </c:pt>
                <c:pt idx="1184">
                  <c:v>206.9128987</c:v>
                </c:pt>
                <c:pt idx="1185">
                  <c:v>206.91988670000001</c:v>
                </c:pt>
                <c:pt idx="1186">
                  <c:v>206.92687429999998</c:v>
                </c:pt>
                <c:pt idx="1187">
                  <c:v>206.93386150000001</c:v>
                </c:pt>
                <c:pt idx="1188">
                  <c:v>206.94084839999999</c:v>
                </c:pt>
                <c:pt idx="1189">
                  <c:v>206.94783480000001</c:v>
                </c:pt>
                <c:pt idx="1190">
                  <c:v>206.95482089999999</c:v>
                </c:pt>
                <c:pt idx="1191">
                  <c:v>206.96180660000002</c:v>
                </c:pt>
                <c:pt idx="1192">
                  <c:v>206.96879189999999</c:v>
                </c:pt>
                <c:pt idx="1193">
                  <c:v>206.9757769</c:v>
                </c:pt>
                <c:pt idx="1194">
                  <c:v>206.98276139999999</c:v>
                </c:pt>
                <c:pt idx="1195">
                  <c:v>206.98974559999999</c:v>
                </c:pt>
                <c:pt idx="1196">
                  <c:v>206.9967293</c:v>
                </c:pt>
                <c:pt idx="1197">
                  <c:v>207.00371269999999</c:v>
                </c:pt>
                <c:pt idx="1198">
                  <c:v>207.01069569999999</c:v>
                </c:pt>
                <c:pt idx="1199">
                  <c:v>207.01767839999999</c:v>
                </c:pt>
                <c:pt idx="1200">
                  <c:v>207.0246606</c:v>
                </c:pt>
                <c:pt idx="1201">
                  <c:v>207.0316425</c:v>
                </c:pt>
                <c:pt idx="1202">
                  <c:v>207.0386239</c:v>
                </c:pt>
                <c:pt idx="1203">
                  <c:v>207.04560499999999</c:v>
                </c:pt>
                <c:pt idx="1204">
                  <c:v>207.05258569999998</c:v>
                </c:pt>
                <c:pt idx="1205">
                  <c:v>207.05956609999998</c:v>
                </c:pt>
                <c:pt idx="1206">
                  <c:v>207.06654600000002</c:v>
                </c:pt>
                <c:pt idx="1207">
                  <c:v>207.07352559999998</c:v>
                </c:pt>
                <c:pt idx="1208">
                  <c:v>207.08050470000001</c:v>
                </c:pt>
                <c:pt idx="1209">
                  <c:v>207.08748349999999</c:v>
                </c:pt>
                <c:pt idx="1210">
                  <c:v>207.0944619</c:v>
                </c:pt>
                <c:pt idx="1211">
                  <c:v>207.10143989999997</c:v>
                </c:pt>
                <c:pt idx="1212">
                  <c:v>207.1084176</c:v>
                </c:pt>
                <c:pt idx="1213">
                  <c:v>207.11539479999999</c:v>
                </c:pt>
                <c:pt idx="1214">
                  <c:v>207.12237169999997</c:v>
                </c:pt>
                <c:pt idx="1215">
                  <c:v>207.12934819999998</c:v>
                </c:pt>
                <c:pt idx="1216">
                  <c:v>207.13632430000001</c:v>
                </c:pt>
                <c:pt idx="1217">
                  <c:v>207.14329999999998</c:v>
                </c:pt>
                <c:pt idx="1218">
                  <c:v>207.1502753</c:v>
                </c:pt>
                <c:pt idx="1219">
                  <c:v>207.15725029999999</c:v>
                </c:pt>
                <c:pt idx="1220">
                  <c:v>207.1642248</c:v>
                </c:pt>
                <c:pt idx="1221">
                  <c:v>207.171199</c:v>
                </c:pt>
                <c:pt idx="1222">
                  <c:v>207.17817279999997</c:v>
                </c:pt>
                <c:pt idx="1223">
                  <c:v>207.18514619999999</c:v>
                </c:pt>
                <c:pt idx="1224">
                  <c:v>207.19211919999998</c:v>
                </c:pt>
                <c:pt idx="1225">
                  <c:v>207.19909189999998</c:v>
                </c:pt>
                <c:pt idx="1226">
                  <c:v>207.20606409999999</c:v>
                </c:pt>
                <c:pt idx="1227">
                  <c:v>207.21303599999999</c:v>
                </c:pt>
                <c:pt idx="1228">
                  <c:v>207.22000750000001</c:v>
                </c:pt>
                <c:pt idx="1229">
                  <c:v>207.2269786</c:v>
                </c:pt>
                <c:pt idx="1230">
                  <c:v>207.23394930000001</c:v>
                </c:pt>
                <c:pt idx="1231">
                  <c:v>207.24091969999998</c:v>
                </c:pt>
                <c:pt idx="1232">
                  <c:v>207.24788960000001</c:v>
                </c:pt>
                <c:pt idx="1233">
                  <c:v>207.2548592</c:v>
                </c:pt>
                <c:pt idx="1234">
                  <c:v>207.26182839999998</c:v>
                </c:pt>
                <c:pt idx="1235">
                  <c:v>207.26879719999999</c:v>
                </c:pt>
                <c:pt idx="1236">
                  <c:v>207.2757656</c:v>
                </c:pt>
                <c:pt idx="1237">
                  <c:v>207.28273369999999</c:v>
                </c:pt>
                <c:pt idx="1238">
                  <c:v>207.28970129999999</c:v>
                </c:pt>
                <c:pt idx="1239">
                  <c:v>207.2966686</c:v>
                </c:pt>
                <c:pt idx="1240">
                  <c:v>207.30363549999998</c:v>
                </c:pt>
                <c:pt idx="1241">
                  <c:v>207.31060199999999</c:v>
                </c:pt>
                <c:pt idx="1242">
                  <c:v>207.31756809999999</c:v>
                </c:pt>
                <c:pt idx="1243">
                  <c:v>207.32453380000001</c:v>
                </c:pt>
                <c:pt idx="1244">
                  <c:v>207.3314992</c:v>
                </c:pt>
                <c:pt idx="1245">
                  <c:v>207.33846409999998</c:v>
                </c:pt>
                <c:pt idx="1246">
                  <c:v>207.34542869999999</c:v>
                </c:pt>
                <c:pt idx="1247">
                  <c:v>207.35239289999998</c:v>
                </c:pt>
                <c:pt idx="1248">
                  <c:v>207.35935669999998</c:v>
                </c:pt>
                <c:pt idx="1249">
                  <c:v>207.36632019999999</c:v>
                </c:pt>
                <c:pt idx="1250">
                  <c:v>207.3732832</c:v>
                </c:pt>
                <c:pt idx="1251">
                  <c:v>207.38024590000001</c:v>
                </c:pt>
                <c:pt idx="1252">
                  <c:v>207.38720809999998</c:v>
                </c:pt>
                <c:pt idx="1253">
                  <c:v>207.39417</c:v>
                </c:pt>
                <c:pt idx="1254">
                  <c:v>207.40113159999999</c:v>
                </c:pt>
                <c:pt idx="1255">
                  <c:v>207.40809269999997</c:v>
                </c:pt>
                <c:pt idx="1256">
                  <c:v>207.41505340000001</c:v>
                </c:pt>
                <c:pt idx="1257">
                  <c:v>207.4220138</c:v>
                </c:pt>
                <c:pt idx="1258">
                  <c:v>207.42897379999999</c:v>
                </c:pt>
                <c:pt idx="1259">
                  <c:v>207.43593329999999</c:v>
                </c:pt>
                <c:pt idx="1260">
                  <c:v>207.4428925</c:v>
                </c:pt>
                <c:pt idx="1261">
                  <c:v>207.4498514</c:v>
                </c:pt>
                <c:pt idx="1262">
                  <c:v>207.45680979999997</c:v>
                </c:pt>
                <c:pt idx="1263">
                  <c:v>207.46376789999999</c:v>
                </c:pt>
                <c:pt idx="1264">
                  <c:v>207.47072550000001</c:v>
                </c:pt>
                <c:pt idx="1265">
                  <c:v>207.4776828</c:v>
                </c:pt>
                <c:pt idx="1266">
                  <c:v>207.48463969999997</c:v>
                </c:pt>
                <c:pt idx="1267">
                  <c:v>207.4915962</c:v>
                </c:pt>
                <c:pt idx="1268">
                  <c:v>207.49855239999999</c:v>
                </c:pt>
                <c:pt idx="1269">
                  <c:v>207.50550809999999</c:v>
                </c:pt>
                <c:pt idx="1270">
                  <c:v>207.5124635</c:v>
                </c:pt>
                <c:pt idx="1271">
                  <c:v>207.5194185</c:v>
                </c:pt>
                <c:pt idx="1272">
                  <c:v>207.5263731</c:v>
                </c:pt>
                <c:pt idx="1273">
                  <c:v>207.5333273</c:v>
                </c:pt>
                <c:pt idx="1274">
                  <c:v>207.54028109999999</c:v>
                </c:pt>
                <c:pt idx="1275">
                  <c:v>207.5472346</c:v>
                </c:pt>
                <c:pt idx="1276">
                  <c:v>207.55418760000001</c:v>
                </c:pt>
                <c:pt idx="1277">
                  <c:v>207.56114030000001</c:v>
                </c:pt>
                <c:pt idx="1278">
                  <c:v>207.56809259999997</c:v>
                </c:pt>
                <c:pt idx="1279">
                  <c:v>207.57504449999999</c:v>
                </c:pt>
                <c:pt idx="1280">
                  <c:v>207.5819961</c:v>
                </c:pt>
                <c:pt idx="1281">
                  <c:v>207.58894720000001</c:v>
                </c:pt>
                <c:pt idx="1282">
                  <c:v>207.59589800000001</c:v>
                </c:pt>
                <c:pt idx="1283">
                  <c:v>207.60284830000001</c:v>
                </c:pt>
                <c:pt idx="1284">
                  <c:v>207.60979829999999</c:v>
                </c:pt>
                <c:pt idx="1285">
                  <c:v>207.61674789999998</c:v>
                </c:pt>
                <c:pt idx="1286">
                  <c:v>207.62369719999998</c:v>
                </c:pt>
                <c:pt idx="1287">
                  <c:v>207.63064600000001</c:v>
                </c:pt>
                <c:pt idx="1288">
                  <c:v>207.63759449999998</c:v>
                </c:pt>
                <c:pt idx="1289">
                  <c:v>207.64454249999997</c:v>
                </c:pt>
                <c:pt idx="1290">
                  <c:v>207.65149020000001</c:v>
                </c:pt>
                <c:pt idx="1291">
                  <c:v>207.65843749999999</c:v>
                </c:pt>
                <c:pt idx="1292">
                  <c:v>207.66538439999999</c:v>
                </c:pt>
                <c:pt idx="1293">
                  <c:v>207.67233099999999</c:v>
                </c:pt>
                <c:pt idx="1294">
                  <c:v>207.67927709999998</c:v>
                </c:pt>
                <c:pt idx="1295">
                  <c:v>207.68622289999999</c:v>
                </c:pt>
                <c:pt idx="1296">
                  <c:v>207.6931683</c:v>
                </c:pt>
                <c:pt idx="1297">
                  <c:v>207.7001133</c:v>
                </c:pt>
                <c:pt idx="1298">
                  <c:v>207.7070579</c:v>
                </c:pt>
                <c:pt idx="1299">
                  <c:v>207.71400210000002</c:v>
                </c:pt>
                <c:pt idx="1300">
                  <c:v>207.720946</c:v>
                </c:pt>
                <c:pt idx="1301">
                  <c:v>207.72788949999997</c:v>
                </c:pt>
                <c:pt idx="1302">
                  <c:v>207.73483250000001</c:v>
                </c:pt>
                <c:pt idx="1303">
                  <c:v>207.74177520000001</c:v>
                </c:pt>
                <c:pt idx="1304">
                  <c:v>207.7487175</c:v>
                </c:pt>
                <c:pt idx="1305">
                  <c:v>207.75565949999998</c:v>
                </c:pt>
                <c:pt idx="1306">
                  <c:v>207.76260099999999</c:v>
                </c:pt>
                <c:pt idx="1307">
                  <c:v>207.76954219999999</c:v>
                </c:pt>
                <c:pt idx="1308">
                  <c:v>207.77648299999998</c:v>
                </c:pt>
                <c:pt idx="1309">
                  <c:v>207.78342339999998</c:v>
                </c:pt>
                <c:pt idx="1310">
                  <c:v>207.79036339999999</c:v>
                </c:pt>
                <c:pt idx="1311">
                  <c:v>207.797303</c:v>
                </c:pt>
                <c:pt idx="1312">
                  <c:v>207.8042422</c:v>
                </c:pt>
                <c:pt idx="1313">
                  <c:v>207.8111811</c:v>
                </c:pt>
                <c:pt idx="1314">
                  <c:v>207.81811959999999</c:v>
                </c:pt>
                <c:pt idx="1315">
                  <c:v>207.82505769999997</c:v>
                </c:pt>
                <c:pt idx="1316">
                  <c:v>207.83199539999998</c:v>
                </c:pt>
                <c:pt idx="1317">
                  <c:v>207.83893269999999</c:v>
                </c:pt>
                <c:pt idx="1318">
                  <c:v>207.84586959999999</c:v>
                </c:pt>
                <c:pt idx="1319">
                  <c:v>207.8528062</c:v>
                </c:pt>
                <c:pt idx="1320">
                  <c:v>207.85974239999999</c:v>
                </c:pt>
                <c:pt idx="1321">
                  <c:v>207.86667809999997</c:v>
                </c:pt>
                <c:pt idx="1322">
                  <c:v>207.8736135</c:v>
                </c:pt>
                <c:pt idx="1323">
                  <c:v>207.8805486</c:v>
                </c:pt>
                <c:pt idx="1324">
                  <c:v>207.88748319999999</c:v>
                </c:pt>
                <c:pt idx="1325">
                  <c:v>207.8944175</c:v>
                </c:pt>
                <c:pt idx="1326">
                  <c:v>207.90135129999999</c:v>
                </c:pt>
                <c:pt idx="1327">
                  <c:v>207.90828479999999</c:v>
                </c:pt>
                <c:pt idx="1328">
                  <c:v>207.91521789999999</c:v>
                </c:pt>
                <c:pt idx="1329">
                  <c:v>207.92215059999998</c:v>
                </c:pt>
                <c:pt idx="1330">
                  <c:v>207.92908299999999</c:v>
                </c:pt>
                <c:pt idx="1331">
                  <c:v>207.9360149</c:v>
                </c:pt>
                <c:pt idx="1332">
                  <c:v>207.94294649999998</c:v>
                </c:pt>
                <c:pt idx="1333">
                  <c:v>207.94987759999998</c:v>
                </c:pt>
                <c:pt idx="1334">
                  <c:v>207.95680839999997</c:v>
                </c:pt>
                <c:pt idx="1335">
                  <c:v>207.96373889999998</c:v>
                </c:pt>
                <c:pt idx="1336">
                  <c:v>207.97066889999999</c:v>
                </c:pt>
                <c:pt idx="1337">
                  <c:v>207.97759849999997</c:v>
                </c:pt>
                <c:pt idx="1338">
                  <c:v>207.9845278</c:v>
                </c:pt>
                <c:pt idx="1339">
                  <c:v>207.99145670000001</c:v>
                </c:pt>
                <c:pt idx="1340">
                  <c:v>207.9983852</c:v>
                </c:pt>
                <c:pt idx="1341">
                  <c:v>208.00531329999998</c:v>
                </c:pt>
                <c:pt idx="1342">
                  <c:v>208.01224099999999</c:v>
                </c:pt>
                <c:pt idx="1343">
                  <c:v>208.01916829999999</c:v>
                </c:pt>
                <c:pt idx="1344">
                  <c:v>208.02609530000001</c:v>
                </c:pt>
                <c:pt idx="1345">
                  <c:v>208.03302189999999</c:v>
                </c:pt>
                <c:pt idx="1346">
                  <c:v>208.03994800000001</c:v>
                </c:pt>
                <c:pt idx="1347">
                  <c:v>208.04687389999998</c:v>
                </c:pt>
                <c:pt idx="1348">
                  <c:v>208.05379929999998</c:v>
                </c:pt>
                <c:pt idx="1349">
                  <c:v>208.06072429999998</c:v>
                </c:pt>
                <c:pt idx="1350">
                  <c:v>208.06764900000002</c:v>
                </c:pt>
                <c:pt idx="1351">
                  <c:v>208.0745732</c:v>
                </c:pt>
                <c:pt idx="1352">
                  <c:v>208.06493889999999</c:v>
                </c:pt>
                <c:pt idx="1353">
                  <c:v>208.0720082</c:v>
                </c:pt>
                <c:pt idx="1354">
                  <c:v>208.07907710000001</c:v>
                </c:pt>
                <c:pt idx="1355">
                  <c:v>208.0861457</c:v>
                </c:pt>
                <c:pt idx="1356">
                  <c:v>208.0932138</c:v>
                </c:pt>
                <c:pt idx="1357">
                  <c:v>208.10028159999999</c:v>
                </c:pt>
                <c:pt idx="1358">
                  <c:v>208.107349</c:v>
                </c:pt>
                <c:pt idx="1359">
                  <c:v>208.11441599999998</c:v>
                </c:pt>
                <c:pt idx="1360">
                  <c:v>208.12148259999998</c:v>
                </c:pt>
                <c:pt idx="1361">
                  <c:v>208.12854879999998</c:v>
                </c:pt>
                <c:pt idx="1362">
                  <c:v>208.13561469999999</c:v>
                </c:pt>
                <c:pt idx="1363">
                  <c:v>208.14268009999998</c:v>
                </c:pt>
                <c:pt idx="1364">
                  <c:v>208.14974519999998</c:v>
                </c:pt>
                <c:pt idx="1365">
                  <c:v>208.15680989999998</c:v>
                </c:pt>
                <c:pt idx="1366">
                  <c:v>208.16387419999998</c:v>
                </c:pt>
                <c:pt idx="1367">
                  <c:v>208.1709381</c:v>
                </c:pt>
                <c:pt idx="1368">
                  <c:v>208.17800159999999</c:v>
                </c:pt>
                <c:pt idx="1369">
                  <c:v>208.1850647</c:v>
                </c:pt>
                <c:pt idx="1370">
                  <c:v>208.19212739999998</c:v>
                </c:pt>
                <c:pt idx="1371">
                  <c:v>208.19918979999997</c:v>
                </c:pt>
                <c:pt idx="1372">
                  <c:v>208.20625179999999</c:v>
                </c:pt>
                <c:pt idx="1373">
                  <c:v>208.21331329999998</c:v>
                </c:pt>
                <c:pt idx="1374">
                  <c:v>208.22037449999999</c:v>
                </c:pt>
                <c:pt idx="1375">
                  <c:v>208.2274353</c:v>
                </c:pt>
                <c:pt idx="1376">
                  <c:v>208.23449579999999</c:v>
                </c:pt>
                <c:pt idx="1377">
                  <c:v>208.24155579999999</c:v>
                </c:pt>
                <c:pt idx="1378">
                  <c:v>208.24861539999998</c:v>
                </c:pt>
                <c:pt idx="1379">
                  <c:v>208.25567469999999</c:v>
                </c:pt>
                <c:pt idx="1380">
                  <c:v>208.26273359999999</c:v>
                </c:pt>
                <c:pt idx="1381">
                  <c:v>208.26979209999999</c:v>
                </c:pt>
                <c:pt idx="1382">
                  <c:v>208.27685019999998</c:v>
                </c:pt>
                <c:pt idx="1383">
                  <c:v>208.2839079</c:v>
                </c:pt>
                <c:pt idx="1384">
                  <c:v>208.29096519999999</c:v>
                </c:pt>
                <c:pt idx="1385">
                  <c:v>208.2980221</c:v>
                </c:pt>
                <c:pt idx="1386">
                  <c:v>208.3050787</c:v>
                </c:pt>
                <c:pt idx="1387">
                  <c:v>208.3121348</c:v>
                </c:pt>
                <c:pt idx="1388">
                  <c:v>208.31919059999998</c:v>
                </c:pt>
                <c:pt idx="1389">
                  <c:v>208.326246</c:v>
                </c:pt>
                <c:pt idx="1390">
                  <c:v>208.33330100000001</c:v>
                </c:pt>
                <c:pt idx="1391">
                  <c:v>208.34035559999998</c:v>
                </c:pt>
                <c:pt idx="1392">
                  <c:v>208.34740979999998</c:v>
                </c:pt>
                <c:pt idx="1393">
                  <c:v>208.3544637</c:v>
                </c:pt>
                <c:pt idx="1394">
                  <c:v>208.36151709999999</c:v>
                </c:pt>
                <c:pt idx="1395">
                  <c:v>208.36857019999999</c:v>
                </c:pt>
                <c:pt idx="1396">
                  <c:v>208.3756229</c:v>
                </c:pt>
                <c:pt idx="1397">
                  <c:v>208.38267519999999</c:v>
                </c:pt>
                <c:pt idx="1398">
                  <c:v>208.38972709999999</c:v>
                </c:pt>
                <c:pt idx="1399">
                  <c:v>208.3967786</c:v>
                </c:pt>
                <c:pt idx="1400">
                  <c:v>208.40382969999999</c:v>
                </c:pt>
                <c:pt idx="1401">
                  <c:v>208.41088049999999</c:v>
                </c:pt>
                <c:pt idx="1402">
                  <c:v>208.41793079999999</c:v>
                </c:pt>
                <c:pt idx="1403">
                  <c:v>208.42498079999999</c:v>
                </c:pt>
                <c:pt idx="1404">
                  <c:v>208.43203039999997</c:v>
                </c:pt>
                <c:pt idx="1405">
                  <c:v>208.43907959999999</c:v>
                </c:pt>
                <c:pt idx="1406">
                  <c:v>208.44612839999999</c:v>
                </c:pt>
                <c:pt idx="1407">
                  <c:v>208.45317679999999</c:v>
                </c:pt>
                <c:pt idx="1408">
                  <c:v>208.46022490000001</c:v>
                </c:pt>
                <c:pt idx="1409">
                  <c:v>208.46727249999998</c:v>
                </c:pt>
                <c:pt idx="1410">
                  <c:v>208.47431979999999</c:v>
                </c:pt>
                <c:pt idx="1411">
                  <c:v>208.4813666</c:v>
                </c:pt>
                <c:pt idx="1412">
                  <c:v>208.4884131</c:v>
                </c:pt>
                <c:pt idx="1413">
                  <c:v>208.4954592</c:v>
                </c:pt>
                <c:pt idx="1414">
                  <c:v>208.50250489999999</c:v>
                </c:pt>
                <c:pt idx="1415">
                  <c:v>208.5095503</c:v>
                </c:pt>
                <c:pt idx="1416">
                  <c:v>208.51659519999998</c:v>
                </c:pt>
                <c:pt idx="1417">
                  <c:v>208.52363969999999</c:v>
                </c:pt>
                <c:pt idx="1418">
                  <c:v>208.53068389999999</c:v>
                </c:pt>
                <c:pt idx="1419">
                  <c:v>208.5377277</c:v>
                </c:pt>
                <c:pt idx="1420">
                  <c:v>208.54477109999999</c:v>
                </c:pt>
                <c:pt idx="1421">
                  <c:v>208.55181409999997</c:v>
                </c:pt>
                <c:pt idx="1422">
                  <c:v>208.55885669999998</c:v>
                </c:pt>
                <c:pt idx="1423">
                  <c:v>208.56589890000001</c:v>
                </c:pt>
                <c:pt idx="1424">
                  <c:v>208.5729408</c:v>
                </c:pt>
                <c:pt idx="1425">
                  <c:v>208.57998219999999</c:v>
                </c:pt>
                <c:pt idx="1426">
                  <c:v>208.5870233</c:v>
                </c:pt>
                <c:pt idx="1427">
                  <c:v>208.59406399999997</c:v>
                </c:pt>
                <c:pt idx="1428">
                  <c:v>208.6011043</c:v>
                </c:pt>
                <c:pt idx="1429">
                  <c:v>208.6081442</c:v>
                </c:pt>
                <c:pt idx="1430">
                  <c:v>208.61518369999999</c:v>
                </c:pt>
                <c:pt idx="1431">
                  <c:v>208.6222228</c:v>
                </c:pt>
                <c:pt idx="1432">
                  <c:v>208.62926160000001</c:v>
                </c:pt>
                <c:pt idx="1433">
                  <c:v>208.63629989999998</c:v>
                </c:pt>
                <c:pt idx="1434">
                  <c:v>208.64333789999998</c:v>
                </c:pt>
                <c:pt idx="1435">
                  <c:v>208.6503755</c:v>
                </c:pt>
                <c:pt idx="1436">
                  <c:v>208.65741269999998</c:v>
                </c:pt>
                <c:pt idx="1437">
                  <c:v>208.66444949999999</c:v>
                </c:pt>
                <c:pt idx="1438">
                  <c:v>208.67148589999999</c:v>
                </c:pt>
                <c:pt idx="1439">
                  <c:v>208.67852199999999</c:v>
                </c:pt>
                <c:pt idx="1440">
                  <c:v>208.68555760000001</c:v>
                </c:pt>
                <c:pt idx="1441">
                  <c:v>208.69259289999999</c:v>
                </c:pt>
                <c:pt idx="1442">
                  <c:v>208.69962770000001</c:v>
                </c:pt>
                <c:pt idx="1443">
                  <c:v>208.70666220000001</c:v>
                </c:pt>
                <c:pt idx="1444">
                  <c:v>208.71369629999998</c:v>
                </c:pt>
                <c:pt idx="1445">
                  <c:v>208.7207301</c:v>
                </c:pt>
                <c:pt idx="1446">
                  <c:v>208.72776339999999</c:v>
                </c:pt>
                <c:pt idx="1447">
                  <c:v>208.73479629999997</c:v>
                </c:pt>
                <c:pt idx="1448">
                  <c:v>208.7418289</c:v>
                </c:pt>
                <c:pt idx="1449">
                  <c:v>208.74886099999998</c:v>
                </c:pt>
                <c:pt idx="1450">
                  <c:v>208.7558928</c:v>
                </c:pt>
                <c:pt idx="1451">
                  <c:v>208.76292419999999</c:v>
                </c:pt>
                <c:pt idx="1452">
                  <c:v>208.7699552</c:v>
                </c:pt>
                <c:pt idx="1453">
                  <c:v>208.77698580000001</c:v>
                </c:pt>
                <c:pt idx="1454">
                  <c:v>208.7840161</c:v>
                </c:pt>
                <c:pt idx="1455">
                  <c:v>208.7910459</c:v>
                </c:pt>
                <c:pt idx="1456">
                  <c:v>208.79807539999999</c:v>
                </c:pt>
                <c:pt idx="1457">
                  <c:v>208.80510439999998</c:v>
                </c:pt>
                <c:pt idx="1458">
                  <c:v>208.81213310000001</c:v>
                </c:pt>
                <c:pt idx="1459">
                  <c:v>208.81916139999998</c:v>
                </c:pt>
                <c:pt idx="1460">
                  <c:v>208.82618930000001</c:v>
                </c:pt>
                <c:pt idx="1461">
                  <c:v>208.8332169</c:v>
                </c:pt>
                <c:pt idx="1462">
                  <c:v>208.84024399999998</c:v>
                </c:pt>
                <c:pt idx="1463">
                  <c:v>208.8472707</c:v>
                </c:pt>
                <c:pt idx="1464">
                  <c:v>208.8542971</c:v>
                </c:pt>
                <c:pt idx="1465">
                  <c:v>208.86132309999999</c:v>
                </c:pt>
                <c:pt idx="1466">
                  <c:v>208.86834869999998</c:v>
                </c:pt>
                <c:pt idx="1467">
                  <c:v>208.87537389999997</c:v>
                </c:pt>
                <c:pt idx="1468">
                  <c:v>208.88239869999998</c:v>
                </c:pt>
                <c:pt idx="1469">
                  <c:v>208.88942309999999</c:v>
                </c:pt>
                <c:pt idx="1470">
                  <c:v>208.89644709999999</c:v>
                </c:pt>
                <c:pt idx="1471">
                  <c:v>208.90347080000001</c:v>
                </c:pt>
                <c:pt idx="1472">
                  <c:v>208.910494</c:v>
                </c:pt>
                <c:pt idx="1473">
                  <c:v>208.91751689999998</c:v>
                </c:pt>
                <c:pt idx="1474">
                  <c:v>208.92453940000001</c:v>
                </c:pt>
                <c:pt idx="1475">
                  <c:v>208.93156150000002</c:v>
                </c:pt>
                <c:pt idx="1476">
                  <c:v>208.93858320000001</c:v>
                </c:pt>
                <c:pt idx="1477">
                  <c:v>208.9456046</c:v>
                </c:pt>
                <c:pt idx="1478">
                  <c:v>208.95262549999998</c:v>
                </c:pt>
                <c:pt idx="1479">
                  <c:v>208.95964609999999</c:v>
                </c:pt>
                <c:pt idx="1480">
                  <c:v>208.96666619999999</c:v>
                </c:pt>
                <c:pt idx="1481">
                  <c:v>208.97368600000001</c:v>
                </c:pt>
                <c:pt idx="1482">
                  <c:v>208.98070539999998</c:v>
                </c:pt>
                <c:pt idx="1483">
                  <c:v>208.98772439999999</c:v>
                </c:pt>
                <c:pt idx="1484">
                  <c:v>208.994743</c:v>
                </c:pt>
                <c:pt idx="1485">
                  <c:v>209.0017613</c:v>
                </c:pt>
                <c:pt idx="1486">
                  <c:v>209.0087791</c:v>
                </c:pt>
                <c:pt idx="1487">
                  <c:v>209.01579659999999</c:v>
                </c:pt>
                <c:pt idx="1488">
                  <c:v>209.02281359999998</c:v>
                </c:pt>
                <c:pt idx="1489">
                  <c:v>209.02983029999999</c:v>
                </c:pt>
                <c:pt idx="1490">
                  <c:v>209.03684659999999</c:v>
                </c:pt>
                <c:pt idx="1491">
                  <c:v>209.04386249999999</c:v>
                </c:pt>
                <c:pt idx="1492">
                  <c:v>209.05087809999998</c:v>
                </c:pt>
                <c:pt idx="1493">
                  <c:v>209.0578932</c:v>
                </c:pt>
                <c:pt idx="1494">
                  <c:v>209.06490799999997</c:v>
                </c:pt>
                <c:pt idx="1495">
                  <c:v>209.07192230000001</c:v>
                </c:pt>
                <c:pt idx="1496">
                  <c:v>209.07893629999998</c:v>
                </c:pt>
                <c:pt idx="1497">
                  <c:v>209.08594989999997</c:v>
                </c:pt>
                <c:pt idx="1498">
                  <c:v>209.09296309999999</c:v>
                </c:pt>
                <c:pt idx="1499">
                  <c:v>209.09997589999998</c:v>
                </c:pt>
                <c:pt idx="1500">
                  <c:v>209.10698829999998</c:v>
                </c:pt>
                <c:pt idx="1501">
                  <c:v>209.11400039999998</c:v>
                </c:pt>
                <c:pt idx="1502">
                  <c:v>209.12101200000001</c:v>
                </c:pt>
                <c:pt idx="1503">
                  <c:v>209.12802329999997</c:v>
                </c:pt>
                <c:pt idx="1504">
                  <c:v>209.13503419999998</c:v>
                </c:pt>
                <c:pt idx="1505">
                  <c:v>209.14204470000001</c:v>
                </c:pt>
                <c:pt idx="1506">
                  <c:v>209.14905479999999</c:v>
                </c:pt>
                <c:pt idx="1507">
                  <c:v>209.15606449999999</c:v>
                </c:pt>
                <c:pt idx="1508">
                  <c:v>209.16307379999998</c:v>
                </c:pt>
                <c:pt idx="1509">
                  <c:v>209.17008279999999</c:v>
                </c:pt>
                <c:pt idx="1510">
                  <c:v>209.1770913</c:v>
                </c:pt>
                <c:pt idx="1511">
                  <c:v>209.1840995</c:v>
                </c:pt>
                <c:pt idx="1512">
                  <c:v>209.1911073</c:v>
                </c:pt>
                <c:pt idx="1513">
                  <c:v>209.19811469999999</c:v>
                </c:pt>
                <c:pt idx="1514">
                  <c:v>209.20512169999998</c:v>
                </c:pt>
                <c:pt idx="1515">
                  <c:v>209.21212829999999</c:v>
                </c:pt>
                <c:pt idx="1516">
                  <c:v>209.2191345</c:v>
                </c:pt>
                <c:pt idx="1517">
                  <c:v>209.22614039999999</c:v>
                </c:pt>
                <c:pt idx="1518">
                  <c:v>209.23314579999999</c:v>
                </c:pt>
                <c:pt idx="1519">
                  <c:v>209.24015089999997</c:v>
                </c:pt>
                <c:pt idx="1520">
                  <c:v>209.24715559999999</c:v>
                </c:pt>
                <c:pt idx="1521">
                  <c:v>209.25415990000002</c:v>
                </c:pt>
                <c:pt idx="1522">
                  <c:v>209.26116379999999</c:v>
                </c:pt>
                <c:pt idx="1523">
                  <c:v>209.26816729999999</c:v>
                </c:pt>
                <c:pt idx="1524">
                  <c:v>209.27517049999997</c:v>
                </c:pt>
                <c:pt idx="1525">
                  <c:v>209.28217319999999</c:v>
                </c:pt>
                <c:pt idx="1526">
                  <c:v>209.28917559999999</c:v>
                </c:pt>
                <c:pt idx="1527">
                  <c:v>209.29617759999999</c:v>
                </c:pt>
                <c:pt idx="1528">
                  <c:v>209.30317919999999</c:v>
                </c:pt>
                <c:pt idx="1529">
                  <c:v>209.31018039999998</c:v>
                </c:pt>
                <c:pt idx="1530">
                  <c:v>209.31718119999996</c:v>
                </c:pt>
                <c:pt idx="1531">
                  <c:v>209.3241816</c:v>
                </c:pt>
                <c:pt idx="1532">
                  <c:v>209.3311817</c:v>
                </c:pt>
                <c:pt idx="1533">
                  <c:v>209.3381813</c:v>
                </c:pt>
                <c:pt idx="1534">
                  <c:v>209.34518059999999</c:v>
                </c:pt>
                <c:pt idx="1535">
                  <c:v>209.35217950000001</c:v>
                </c:pt>
                <c:pt idx="1536">
                  <c:v>209.35917799999999</c:v>
                </c:pt>
                <c:pt idx="1537">
                  <c:v>209.36617609999999</c:v>
                </c:pt>
                <c:pt idx="1538">
                  <c:v>209.37317379999999</c:v>
                </c:pt>
                <c:pt idx="1539">
                  <c:v>209.38017109999998</c:v>
                </c:pt>
                <c:pt idx="1540">
                  <c:v>209.3871681</c:v>
                </c:pt>
                <c:pt idx="1541">
                  <c:v>209.39416459999998</c:v>
                </c:pt>
                <c:pt idx="1542">
                  <c:v>209.40116079999999</c:v>
                </c:pt>
                <c:pt idx="1543">
                  <c:v>209.40815659999998</c:v>
                </c:pt>
                <c:pt idx="1544">
                  <c:v>209.41515200000001</c:v>
                </c:pt>
                <c:pt idx="1545">
                  <c:v>209.422147</c:v>
                </c:pt>
                <c:pt idx="1546">
                  <c:v>209.42914159999998</c:v>
                </c:pt>
                <c:pt idx="1547">
                  <c:v>209.43613579999999</c:v>
                </c:pt>
                <c:pt idx="1548">
                  <c:v>209.44312969999999</c:v>
                </c:pt>
                <c:pt idx="1549">
                  <c:v>209.45012320000001</c:v>
                </c:pt>
                <c:pt idx="1550">
                  <c:v>209.45711619999997</c:v>
                </c:pt>
                <c:pt idx="1551">
                  <c:v>209.46410890000001</c:v>
                </c:pt>
                <c:pt idx="1552">
                  <c:v>209.47110119999999</c:v>
                </c:pt>
                <c:pt idx="1553">
                  <c:v>209.47809309999997</c:v>
                </c:pt>
                <c:pt idx="1554">
                  <c:v>209.48508470000002</c:v>
                </c:pt>
                <c:pt idx="1555">
                  <c:v>209.49207580000001</c:v>
                </c:pt>
                <c:pt idx="1556">
                  <c:v>209.49906659999999</c:v>
                </c:pt>
                <c:pt idx="1557">
                  <c:v>209.5060569</c:v>
                </c:pt>
                <c:pt idx="1558">
                  <c:v>209.51304690000001</c:v>
                </c:pt>
                <c:pt idx="1559">
                  <c:v>209.52003649999997</c:v>
                </c:pt>
                <c:pt idx="1560">
                  <c:v>209.5270257</c:v>
                </c:pt>
                <c:pt idx="1561">
                  <c:v>209.53401450000001</c:v>
                </c:pt>
                <c:pt idx="1562">
                  <c:v>209.54100299999999</c:v>
                </c:pt>
                <c:pt idx="1563">
                  <c:v>209.547991</c:v>
                </c:pt>
                <c:pt idx="1564">
                  <c:v>209.55497869999999</c:v>
                </c:pt>
                <c:pt idx="1565">
                  <c:v>209.56196589999999</c:v>
                </c:pt>
                <c:pt idx="1566">
                  <c:v>209.56895279999998</c:v>
                </c:pt>
                <c:pt idx="1567">
                  <c:v>209.57593929999999</c:v>
                </c:pt>
                <c:pt idx="1568">
                  <c:v>209.58292539999999</c:v>
                </c:pt>
                <c:pt idx="1569">
                  <c:v>209.58991109999999</c:v>
                </c:pt>
                <c:pt idx="1570">
                  <c:v>209.59689649999999</c:v>
                </c:pt>
                <c:pt idx="1571">
                  <c:v>209.60388140000001</c:v>
                </c:pt>
                <c:pt idx="1572">
                  <c:v>209.61086599999999</c:v>
                </c:pt>
                <c:pt idx="1573">
                  <c:v>209.61785019999999</c:v>
                </c:pt>
                <c:pt idx="1574">
                  <c:v>209.62483399999999</c:v>
                </c:pt>
                <c:pt idx="1575">
                  <c:v>209.63181739999999</c:v>
                </c:pt>
                <c:pt idx="1576">
                  <c:v>209.63880039999998</c:v>
                </c:pt>
                <c:pt idx="1577">
                  <c:v>209.64578299999999</c:v>
                </c:pt>
                <c:pt idx="1578">
                  <c:v>209.65276519999998</c:v>
                </c:pt>
                <c:pt idx="1579">
                  <c:v>209.65974709999998</c:v>
                </c:pt>
                <c:pt idx="1580">
                  <c:v>209.66672849999998</c:v>
                </c:pt>
                <c:pt idx="1581">
                  <c:v>209.6737096</c:v>
                </c:pt>
                <c:pt idx="1582">
                  <c:v>209.66188439999999</c:v>
                </c:pt>
                <c:pt idx="1583">
                  <c:v>209.66901289999998</c:v>
                </c:pt>
                <c:pt idx="1584">
                  <c:v>209.67614099999997</c:v>
                </c:pt>
                <c:pt idx="1585">
                  <c:v>209.68326869999999</c:v>
                </c:pt>
                <c:pt idx="1586">
                  <c:v>209.69039599999999</c:v>
                </c:pt>
                <c:pt idx="1587">
                  <c:v>209.69752299999999</c:v>
                </c:pt>
                <c:pt idx="1588">
                  <c:v>209.70464949999999</c:v>
                </c:pt>
                <c:pt idx="1589">
                  <c:v>209.71177569999998</c:v>
                </c:pt>
                <c:pt idx="1590">
                  <c:v>209.71890149999999</c:v>
                </c:pt>
                <c:pt idx="1591">
                  <c:v>209.72602679999997</c:v>
                </c:pt>
                <c:pt idx="1592">
                  <c:v>209.7331518</c:v>
                </c:pt>
                <c:pt idx="1593">
                  <c:v>209.7402764</c:v>
                </c:pt>
                <c:pt idx="1594">
                  <c:v>209.74740059999999</c:v>
                </c:pt>
                <c:pt idx="1595">
                  <c:v>209.75452449999997</c:v>
                </c:pt>
                <c:pt idx="1596">
                  <c:v>209.76164789999999</c:v>
                </c:pt>
                <c:pt idx="1597">
                  <c:v>209.76877089999999</c:v>
                </c:pt>
                <c:pt idx="1598">
                  <c:v>209.77589359999999</c:v>
                </c:pt>
                <c:pt idx="1599">
                  <c:v>209.78301579999999</c:v>
                </c:pt>
                <c:pt idx="1600">
                  <c:v>209.79013769999997</c:v>
                </c:pt>
                <c:pt idx="1601">
                  <c:v>209.79725919999998</c:v>
                </c:pt>
                <c:pt idx="1602">
                  <c:v>209.80438029999999</c:v>
                </c:pt>
                <c:pt idx="1603">
                  <c:v>209.81150099999999</c:v>
                </c:pt>
                <c:pt idx="1604">
                  <c:v>209.81862129999999</c:v>
                </c:pt>
                <c:pt idx="1605">
                  <c:v>209.82574119999998</c:v>
                </c:pt>
                <c:pt idx="1606">
                  <c:v>209.8328607</c:v>
                </c:pt>
                <c:pt idx="1607">
                  <c:v>209.8399799</c:v>
                </c:pt>
                <c:pt idx="1608">
                  <c:v>209.84709859999998</c:v>
                </c:pt>
                <c:pt idx="1609">
                  <c:v>209.85421699999998</c:v>
                </c:pt>
                <c:pt idx="1610">
                  <c:v>209.8613349</c:v>
                </c:pt>
                <c:pt idx="1611">
                  <c:v>209.86845249999999</c:v>
                </c:pt>
                <c:pt idx="1612">
                  <c:v>209.87556969999997</c:v>
                </c:pt>
                <c:pt idx="1613">
                  <c:v>209.88268650000001</c:v>
                </c:pt>
                <c:pt idx="1614">
                  <c:v>209.88980289999998</c:v>
                </c:pt>
                <c:pt idx="1615">
                  <c:v>209.8969189</c:v>
                </c:pt>
                <c:pt idx="1616">
                  <c:v>209.90403459999999</c:v>
                </c:pt>
                <c:pt idx="1617">
                  <c:v>209.9111498</c:v>
                </c:pt>
                <c:pt idx="1618">
                  <c:v>209.91826459999999</c:v>
                </c:pt>
                <c:pt idx="1619">
                  <c:v>209.92537909999999</c:v>
                </c:pt>
                <c:pt idx="1620">
                  <c:v>209.93249319999998</c:v>
                </c:pt>
                <c:pt idx="1621">
                  <c:v>209.93960680000001</c:v>
                </c:pt>
                <c:pt idx="1622">
                  <c:v>209.94672009999999</c:v>
                </c:pt>
                <c:pt idx="1623">
                  <c:v>209.953833</c:v>
                </c:pt>
                <c:pt idx="1624">
                  <c:v>209.96094550000001</c:v>
                </c:pt>
                <c:pt idx="1625">
                  <c:v>209.9680577</c:v>
                </c:pt>
                <c:pt idx="1626">
                  <c:v>209.97516939999997</c:v>
                </c:pt>
                <c:pt idx="1627">
                  <c:v>209.98228069999999</c:v>
                </c:pt>
                <c:pt idx="1628">
                  <c:v>209.9893917</c:v>
                </c:pt>
                <c:pt idx="1629">
                  <c:v>209.99650219999998</c:v>
                </c:pt>
                <c:pt idx="1630">
                  <c:v>210.00361239999998</c:v>
                </c:pt>
                <c:pt idx="1631">
                  <c:v>210.0107222</c:v>
                </c:pt>
                <c:pt idx="1632">
                  <c:v>210.01783159999999</c:v>
                </c:pt>
                <c:pt idx="1633">
                  <c:v>210.02494059999998</c:v>
                </c:pt>
                <c:pt idx="1634">
                  <c:v>210.03204919999999</c:v>
                </c:pt>
                <c:pt idx="1635">
                  <c:v>210.03915739999999</c:v>
                </c:pt>
                <c:pt idx="1636">
                  <c:v>210.04626519999999</c:v>
                </c:pt>
                <c:pt idx="1637">
                  <c:v>210.05337270000001</c:v>
                </c:pt>
                <c:pt idx="1638">
                  <c:v>210.0604797</c:v>
                </c:pt>
                <c:pt idx="1639">
                  <c:v>210.06758639999998</c:v>
                </c:pt>
                <c:pt idx="1640">
                  <c:v>210.07469259999999</c:v>
                </c:pt>
                <c:pt idx="1641">
                  <c:v>210.08179849999999</c:v>
                </c:pt>
                <c:pt idx="1642">
                  <c:v>210.08890399999999</c:v>
                </c:pt>
                <c:pt idx="1643">
                  <c:v>210.0960091</c:v>
                </c:pt>
                <c:pt idx="1644">
                  <c:v>210.10311379999999</c:v>
                </c:pt>
                <c:pt idx="1645">
                  <c:v>210.1102181</c:v>
                </c:pt>
                <c:pt idx="1646">
                  <c:v>210.1173221</c:v>
                </c:pt>
                <c:pt idx="1647">
                  <c:v>210.1244256</c:v>
                </c:pt>
                <c:pt idx="1648">
                  <c:v>210.13152869999999</c:v>
                </c:pt>
                <c:pt idx="1649">
                  <c:v>210.13863149999997</c:v>
                </c:pt>
                <c:pt idx="1650">
                  <c:v>210.14573390000001</c:v>
                </c:pt>
                <c:pt idx="1651">
                  <c:v>210.15283579999999</c:v>
                </c:pt>
                <c:pt idx="1652">
                  <c:v>210.15993739999999</c:v>
                </c:pt>
                <c:pt idx="1653">
                  <c:v>210.16703859999998</c:v>
                </c:pt>
                <c:pt idx="1654">
                  <c:v>210.1741394</c:v>
                </c:pt>
                <c:pt idx="1655">
                  <c:v>210.18123990000001</c:v>
                </c:pt>
                <c:pt idx="1656">
                  <c:v>210.18833989999999</c:v>
                </c:pt>
                <c:pt idx="1657">
                  <c:v>210.19543949999999</c:v>
                </c:pt>
                <c:pt idx="1658">
                  <c:v>210.20253879999999</c:v>
                </c:pt>
                <c:pt idx="1659">
                  <c:v>210.20963760000001</c:v>
                </c:pt>
                <c:pt idx="1660">
                  <c:v>210.21673609999999</c:v>
                </c:pt>
                <c:pt idx="1661">
                  <c:v>210.2238342</c:v>
                </c:pt>
                <c:pt idx="1662">
                  <c:v>210.2309319</c:v>
                </c:pt>
                <c:pt idx="1663">
                  <c:v>210.2380292</c:v>
                </c:pt>
                <c:pt idx="1664">
                  <c:v>210.24512609999999</c:v>
                </c:pt>
                <c:pt idx="1665">
                  <c:v>210.25222260000001</c:v>
                </c:pt>
                <c:pt idx="1666">
                  <c:v>210.25931869999999</c:v>
                </c:pt>
                <c:pt idx="1667">
                  <c:v>210.26641449999997</c:v>
                </c:pt>
                <c:pt idx="1668">
                  <c:v>210.2735098</c:v>
                </c:pt>
                <c:pt idx="1669">
                  <c:v>210.28060479999999</c:v>
                </c:pt>
                <c:pt idx="1670">
                  <c:v>210.28769929999999</c:v>
                </c:pt>
                <c:pt idx="1671">
                  <c:v>210.2947935</c:v>
                </c:pt>
                <c:pt idx="1672">
                  <c:v>210.3018873</c:v>
                </c:pt>
                <c:pt idx="1673">
                  <c:v>210.30898069999998</c:v>
                </c:pt>
                <c:pt idx="1674">
                  <c:v>210.31607369999998</c:v>
                </c:pt>
                <c:pt idx="1675">
                  <c:v>210.3231663</c:v>
                </c:pt>
                <c:pt idx="1676">
                  <c:v>210.33025849999999</c:v>
                </c:pt>
                <c:pt idx="1677">
                  <c:v>210.33735039999999</c:v>
                </c:pt>
                <c:pt idx="1678">
                  <c:v>210.3444418</c:v>
                </c:pt>
                <c:pt idx="1679">
                  <c:v>210.3515329</c:v>
                </c:pt>
                <c:pt idx="1680">
                  <c:v>210.35862359999999</c:v>
                </c:pt>
                <c:pt idx="1681">
                  <c:v>210.36571380000001</c:v>
                </c:pt>
                <c:pt idx="1682">
                  <c:v>210.37280369999999</c:v>
                </c:pt>
                <c:pt idx="1683">
                  <c:v>210.37989319999997</c:v>
                </c:pt>
                <c:pt idx="1684">
                  <c:v>210.3869823</c:v>
                </c:pt>
                <c:pt idx="1685">
                  <c:v>210.394071</c:v>
                </c:pt>
                <c:pt idx="1686">
                  <c:v>210.40115939999998</c:v>
                </c:pt>
                <c:pt idx="1687">
                  <c:v>210.4082473</c:v>
                </c:pt>
                <c:pt idx="1688">
                  <c:v>210.4153349</c:v>
                </c:pt>
                <c:pt idx="1689">
                  <c:v>210.42242200000001</c:v>
                </c:pt>
                <c:pt idx="1690">
                  <c:v>210.42950879999998</c:v>
                </c:pt>
                <c:pt idx="1691">
                  <c:v>210.4365952</c:v>
                </c:pt>
                <c:pt idx="1692">
                  <c:v>210.44368119999999</c:v>
                </c:pt>
                <c:pt idx="1693">
                  <c:v>210.4507668</c:v>
                </c:pt>
                <c:pt idx="1694">
                  <c:v>210.45785199999997</c:v>
                </c:pt>
                <c:pt idx="1695">
                  <c:v>210.4649368</c:v>
                </c:pt>
                <c:pt idx="1696">
                  <c:v>210.4720212</c:v>
                </c:pt>
                <c:pt idx="1697">
                  <c:v>210.47910519999999</c:v>
                </c:pt>
                <c:pt idx="1698">
                  <c:v>210.4861889</c:v>
                </c:pt>
                <c:pt idx="1699">
                  <c:v>210.49327209999998</c:v>
                </c:pt>
                <c:pt idx="1700">
                  <c:v>210.50035500000001</c:v>
                </c:pt>
                <c:pt idx="1701">
                  <c:v>210.50743749999998</c:v>
                </c:pt>
                <c:pt idx="1702">
                  <c:v>210.5145196</c:v>
                </c:pt>
                <c:pt idx="1703">
                  <c:v>210.52160130000001</c:v>
                </c:pt>
                <c:pt idx="1704">
                  <c:v>210.5286826</c:v>
                </c:pt>
                <c:pt idx="1705">
                  <c:v>210.5357635</c:v>
                </c:pt>
                <c:pt idx="1706">
                  <c:v>210.542844</c:v>
                </c:pt>
                <c:pt idx="1707">
                  <c:v>210.54992419999999</c:v>
                </c:pt>
                <c:pt idx="1708">
                  <c:v>210.55700389999998</c:v>
                </c:pt>
                <c:pt idx="1709">
                  <c:v>210.56408329999999</c:v>
                </c:pt>
                <c:pt idx="1710">
                  <c:v>210.57116219999997</c:v>
                </c:pt>
                <c:pt idx="1711">
                  <c:v>210.5782408</c:v>
                </c:pt>
                <c:pt idx="1712">
                  <c:v>210.585319</c:v>
                </c:pt>
                <c:pt idx="1713">
                  <c:v>210.59239680000002</c:v>
                </c:pt>
                <c:pt idx="1714">
                  <c:v>210.59947419999997</c:v>
                </c:pt>
                <c:pt idx="1715">
                  <c:v>210.60655120000001</c:v>
                </c:pt>
                <c:pt idx="1716">
                  <c:v>210.61362789999998</c:v>
                </c:pt>
                <c:pt idx="1717">
                  <c:v>210.62070409999998</c:v>
                </c:pt>
                <c:pt idx="1718">
                  <c:v>210.62777990000001</c:v>
                </c:pt>
                <c:pt idx="1719">
                  <c:v>210.63485539999999</c:v>
                </c:pt>
                <c:pt idx="1720">
                  <c:v>210.6419305</c:v>
                </c:pt>
                <c:pt idx="1721">
                  <c:v>210.64900509999998</c:v>
                </c:pt>
                <c:pt idx="1722">
                  <c:v>210.65607939999998</c:v>
                </c:pt>
                <c:pt idx="1723">
                  <c:v>210.6631533</c:v>
                </c:pt>
                <c:pt idx="1724">
                  <c:v>210.67022679999997</c:v>
                </c:pt>
                <c:pt idx="1725">
                  <c:v>210.6773</c:v>
                </c:pt>
                <c:pt idx="1726">
                  <c:v>210.68437270000001</c:v>
                </c:pt>
                <c:pt idx="1727">
                  <c:v>210.69144499999999</c:v>
                </c:pt>
                <c:pt idx="1728">
                  <c:v>210.69851699999998</c:v>
                </c:pt>
                <c:pt idx="1729">
                  <c:v>210.7055885</c:v>
                </c:pt>
                <c:pt idx="1730">
                  <c:v>210.71265969999999</c:v>
                </c:pt>
                <c:pt idx="1731">
                  <c:v>210.7197305</c:v>
                </c:pt>
                <c:pt idx="1732">
                  <c:v>210.7268009</c:v>
                </c:pt>
                <c:pt idx="1733">
                  <c:v>210.7338709</c:v>
                </c:pt>
                <c:pt idx="1734">
                  <c:v>210.74094049999999</c:v>
                </c:pt>
                <c:pt idx="1735">
                  <c:v>210.74800970000001</c:v>
                </c:pt>
                <c:pt idx="1736">
                  <c:v>210.7550785</c:v>
                </c:pt>
                <c:pt idx="1737">
                  <c:v>210.7621469</c:v>
                </c:pt>
                <c:pt idx="1738">
                  <c:v>210.76921499999997</c:v>
                </c:pt>
                <c:pt idx="1739">
                  <c:v>210.7762827</c:v>
                </c:pt>
                <c:pt idx="1740">
                  <c:v>210.78334989999999</c:v>
                </c:pt>
                <c:pt idx="1741">
                  <c:v>210.79041679999997</c:v>
                </c:pt>
                <c:pt idx="1742">
                  <c:v>210.79748329999998</c:v>
                </c:pt>
                <c:pt idx="1743">
                  <c:v>210.80454939999998</c:v>
                </c:pt>
                <c:pt idx="1744">
                  <c:v>210.81161509999998</c:v>
                </c:pt>
                <c:pt idx="1745">
                  <c:v>210.81868039999998</c:v>
                </c:pt>
                <c:pt idx="1746">
                  <c:v>210.82574529999999</c:v>
                </c:pt>
                <c:pt idx="1747">
                  <c:v>210.8328099</c:v>
                </c:pt>
                <c:pt idx="1748">
                  <c:v>210.83987399999998</c:v>
                </c:pt>
                <c:pt idx="1749">
                  <c:v>210.84693780000001</c:v>
                </c:pt>
                <c:pt idx="1750">
                  <c:v>210.85400109999998</c:v>
                </c:pt>
                <c:pt idx="1751">
                  <c:v>210.86106409999999</c:v>
                </c:pt>
                <c:pt idx="1752">
                  <c:v>210.8681267</c:v>
                </c:pt>
                <c:pt idx="1753">
                  <c:v>210.87518889999998</c:v>
                </c:pt>
                <c:pt idx="1754">
                  <c:v>210.88225069999999</c:v>
                </c:pt>
                <c:pt idx="1755">
                  <c:v>210.88931209999998</c:v>
                </c:pt>
                <c:pt idx="1756">
                  <c:v>210.8963732</c:v>
                </c:pt>
                <c:pt idx="1757">
                  <c:v>210.90343379999999</c:v>
                </c:pt>
                <c:pt idx="1758">
                  <c:v>210.910494</c:v>
                </c:pt>
                <c:pt idx="1759">
                  <c:v>210.91755389999997</c:v>
                </c:pt>
                <c:pt idx="1760">
                  <c:v>210.9246134</c:v>
                </c:pt>
                <c:pt idx="1761">
                  <c:v>210.93167239999997</c:v>
                </c:pt>
                <c:pt idx="1762">
                  <c:v>210.93873109999998</c:v>
                </c:pt>
                <c:pt idx="1763">
                  <c:v>210.9457894</c:v>
                </c:pt>
                <c:pt idx="1764">
                  <c:v>210.95284729999997</c:v>
                </c:pt>
                <c:pt idx="1765">
                  <c:v>210.95990489999997</c:v>
                </c:pt>
                <c:pt idx="1766">
                  <c:v>210.96696199999997</c:v>
                </c:pt>
                <c:pt idx="1767">
                  <c:v>210.97401869999999</c:v>
                </c:pt>
                <c:pt idx="1768">
                  <c:v>210.9810751</c:v>
                </c:pt>
                <c:pt idx="1769">
                  <c:v>210.98813099999998</c:v>
                </c:pt>
                <c:pt idx="1770">
                  <c:v>210.99518660000001</c:v>
                </c:pt>
                <c:pt idx="1771">
                  <c:v>211.00224179999998</c:v>
                </c:pt>
                <c:pt idx="1772">
                  <c:v>211.0092966</c:v>
                </c:pt>
                <c:pt idx="1773">
                  <c:v>211.01635099999999</c:v>
                </c:pt>
                <c:pt idx="1774">
                  <c:v>211.023405</c:v>
                </c:pt>
                <c:pt idx="1775">
                  <c:v>211.0304586</c:v>
                </c:pt>
                <c:pt idx="1776">
                  <c:v>211.0375118</c:v>
                </c:pt>
                <c:pt idx="1777">
                  <c:v>211.0445646</c:v>
                </c:pt>
                <c:pt idx="1778">
                  <c:v>211.05161709999999</c:v>
                </c:pt>
                <c:pt idx="1779">
                  <c:v>211.0586691</c:v>
                </c:pt>
                <c:pt idx="1780">
                  <c:v>211.06572080000001</c:v>
                </c:pt>
                <c:pt idx="1781">
                  <c:v>211.07277209999998</c:v>
                </c:pt>
                <c:pt idx="1782">
                  <c:v>211.079823</c:v>
                </c:pt>
                <c:pt idx="1783">
                  <c:v>211.08687349999997</c:v>
                </c:pt>
                <c:pt idx="1784">
                  <c:v>211.09392359999998</c:v>
                </c:pt>
                <c:pt idx="1785">
                  <c:v>211.10097329999999</c:v>
                </c:pt>
                <c:pt idx="1786">
                  <c:v>211.10802259999997</c:v>
                </c:pt>
                <c:pt idx="1787">
                  <c:v>211.11507159999999</c:v>
                </c:pt>
                <c:pt idx="1788">
                  <c:v>211.12212009999999</c:v>
                </c:pt>
                <c:pt idx="1789">
                  <c:v>211.1291683</c:v>
                </c:pt>
                <c:pt idx="1790">
                  <c:v>211.13621599999999</c:v>
                </c:pt>
                <c:pt idx="1791">
                  <c:v>211.1432634</c:v>
                </c:pt>
                <c:pt idx="1792">
                  <c:v>211.1503104</c:v>
                </c:pt>
                <c:pt idx="1793">
                  <c:v>211.15735699999999</c:v>
                </c:pt>
                <c:pt idx="1794">
                  <c:v>211.16440319999998</c:v>
                </c:pt>
                <c:pt idx="1795">
                  <c:v>211.171449</c:v>
                </c:pt>
                <c:pt idx="1796">
                  <c:v>211.17849439999998</c:v>
                </c:pt>
                <c:pt idx="1797">
                  <c:v>211.1855395</c:v>
                </c:pt>
                <c:pt idx="1798">
                  <c:v>211.1925841</c:v>
                </c:pt>
                <c:pt idx="1799">
                  <c:v>211.19962839999999</c:v>
                </c:pt>
                <c:pt idx="1800">
                  <c:v>211.20667229999998</c:v>
                </c:pt>
                <c:pt idx="1801">
                  <c:v>211.21371569999999</c:v>
                </c:pt>
                <c:pt idx="1802">
                  <c:v>211.2207588</c:v>
                </c:pt>
                <c:pt idx="1803">
                  <c:v>211.2278015</c:v>
                </c:pt>
                <c:pt idx="1804">
                  <c:v>211.23484379999999</c:v>
                </c:pt>
                <c:pt idx="1805">
                  <c:v>211.24188570000001</c:v>
                </c:pt>
                <c:pt idx="1806">
                  <c:v>211.24892729999999</c:v>
                </c:pt>
                <c:pt idx="1807">
                  <c:v>211.2559684</c:v>
                </c:pt>
                <c:pt idx="1808">
                  <c:v>211.2630091</c:v>
                </c:pt>
                <c:pt idx="1809">
                  <c:v>211.27004949999997</c:v>
                </c:pt>
                <c:pt idx="1810">
                  <c:v>211.27708949999999</c:v>
                </c:pt>
                <c:pt idx="1811">
                  <c:v>211.28412899999998</c:v>
                </c:pt>
                <c:pt idx="1812">
                  <c:v>211.29116819999999</c:v>
                </c:pt>
                <c:pt idx="1813">
                  <c:v>211.29820699999999</c:v>
                </c:pt>
                <c:pt idx="1814">
                  <c:v>211.30524539999999</c:v>
                </c:pt>
                <c:pt idx="1815">
                  <c:v>211.31228350000001</c:v>
                </c:pt>
                <c:pt idx="1816">
                  <c:v>211.3193211</c:v>
                </c:pt>
                <c:pt idx="1817">
                  <c:v>211.32635829999998</c:v>
                </c:pt>
                <c:pt idx="1818">
                  <c:v>211.3202862</c:v>
                </c:pt>
                <c:pt idx="1819">
                  <c:v>211.3274729</c:v>
                </c:pt>
                <c:pt idx="1820">
                  <c:v>211.33465909999998</c:v>
                </c:pt>
                <c:pt idx="1821">
                  <c:v>211.34184499999998</c:v>
                </c:pt>
                <c:pt idx="1822">
                  <c:v>211.3490305</c:v>
                </c:pt>
                <c:pt idx="1823">
                  <c:v>211.35621559999998</c:v>
                </c:pt>
                <c:pt idx="1824">
                  <c:v>211.3634003</c:v>
                </c:pt>
                <c:pt idx="1825">
                  <c:v>211.3705846</c:v>
                </c:pt>
                <c:pt idx="1826">
                  <c:v>211.37776849999997</c:v>
                </c:pt>
                <c:pt idx="1827">
                  <c:v>211.384952</c:v>
                </c:pt>
                <c:pt idx="1828">
                  <c:v>211.39213509999999</c:v>
                </c:pt>
                <c:pt idx="1829">
                  <c:v>211.3993179</c:v>
                </c:pt>
                <c:pt idx="1830">
                  <c:v>211.40650019999998</c:v>
                </c:pt>
                <c:pt idx="1831">
                  <c:v>211.41368219999998</c:v>
                </c:pt>
                <c:pt idx="1832">
                  <c:v>211.42086369999998</c:v>
                </c:pt>
                <c:pt idx="1833">
                  <c:v>211.42804489999997</c:v>
                </c:pt>
                <c:pt idx="1834">
                  <c:v>211.43522559999997</c:v>
                </c:pt>
                <c:pt idx="1835">
                  <c:v>211.44240599999998</c:v>
                </c:pt>
                <c:pt idx="1836">
                  <c:v>211.44958599999998</c:v>
                </c:pt>
                <c:pt idx="1837">
                  <c:v>211.45676560000001</c:v>
                </c:pt>
                <c:pt idx="1838">
                  <c:v>211.46394479999998</c:v>
                </c:pt>
                <c:pt idx="1839">
                  <c:v>211.4711236</c:v>
                </c:pt>
                <c:pt idx="1840">
                  <c:v>211.47830199999999</c:v>
                </c:pt>
                <c:pt idx="1841">
                  <c:v>211.48548</c:v>
                </c:pt>
                <c:pt idx="1842">
                  <c:v>211.4926576</c:v>
                </c:pt>
                <c:pt idx="1843">
                  <c:v>211.4998349</c:v>
                </c:pt>
                <c:pt idx="1844">
                  <c:v>211.50701169999999</c:v>
                </c:pt>
                <c:pt idx="1845">
                  <c:v>211.51418809999998</c:v>
                </c:pt>
                <c:pt idx="1846">
                  <c:v>211.52136419999999</c:v>
                </c:pt>
                <c:pt idx="1847">
                  <c:v>211.5285398</c:v>
                </c:pt>
                <c:pt idx="1848">
                  <c:v>211.53571509999998</c:v>
                </c:pt>
                <c:pt idx="1849">
                  <c:v>211.54289</c:v>
                </c:pt>
                <c:pt idx="1850">
                  <c:v>211.55006449999999</c:v>
                </c:pt>
                <c:pt idx="1851">
                  <c:v>211.55723849999998</c:v>
                </c:pt>
                <c:pt idx="1852">
                  <c:v>211.56441219999999</c:v>
                </c:pt>
                <c:pt idx="1853">
                  <c:v>211.5715855</c:v>
                </c:pt>
                <c:pt idx="1854">
                  <c:v>211.5787584</c:v>
                </c:pt>
                <c:pt idx="1855">
                  <c:v>211.58593089999999</c:v>
                </c:pt>
                <c:pt idx="1856">
                  <c:v>211.59310310000001</c:v>
                </c:pt>
                <c:pt idx="1857">
                  <c:v>211.60027479999999</c:v>
                </c:pt>
                <c:pt idx="1858">
                  <c:v>211.6074461</c:v>
                </c:pt>
                <c:pt idx="1859">
                  <c:v>211.61461709999998</c:v>
                </c:pt>
                <c:pt idx="1860">
                  <c:v>211.62178759999998</c:v>
                </c:pt>
                <c:pt idx="1861">
                  <c:v>211.62895779999999</c:v>
                </c:pt>
                <c:pt idx="1862">
                  <c:v>211.63612749999999</c:v>
                </c:pt>
                <c:pt idx="1863">
                  <c:v>211.64329689999997</c:v>
                </c:pt>
                <c:pt idx="1864">
                  <c:v>211.6504659</c:v>
                </c:pt>
                <c:pt idx="1865">
                  <c:v>211.65763440000001</c:v>
                </c:pt>
                <c:pt idx="1866">
                  <c:v>211.6648026</c:v>
                </c:pt>
                <c:pt idx="1867">
                  <c:v>211.67197039999999</c:v>
                </c:pt>
                <c:pt idx="1868">
                  <c:v>211.67913779999998</c:v>
                </c:pt>
                <c:pt idx="1869">
                  <c:v>211.68630479999999</c:v>
                </c:pt>
                <c:pt idx="1870">
                  <c:v>211.69347150000002</c:v>
                </c:pt>
                <c:pt idx="1871">
                  <c:v>211.70063769999999</c:v>
                </c:pt>
                <c:pt idx="1872">
                  <c:v>211.70780349999998</c:v>
                </c:pt>
                <c:pt idx="1873">
                  <c:v>211.71496889999997</c:v>
                </c:pt>
                <c:pt idx="1874">
                  <c:v>211.72213400000001</c:v>
                </c:pt>
                <c:pt idx="1875">
                  <c:v>211.72929859999999</c:v>
                </c:pt>
                <c:pt idx="1876">
                  <c:v>211.73646289999999</c:v>
                </c:pt>
                <c:pt idx="1877">
                  <c:v>211.74362679999999</c:v>
                </c:pt>
                <c:pt idx="1878">
                  <c:v>211.75079019999998</c:v>
                </c:pt>
                <c:pt idx="1879">
                  <c:v>211.75795329999997</c:v>
                </c:pt>
                <c:pt idx="1880">
                  <c:v>211.76511599999998</c:v>
                </c:pt>
                <c:pt idx="1881">
                  <c:v>211.77227829999998</c:v>
                </c:pt>
                <c:pt idx="1882">
                  <c:v>211.77944020000001</c:v>
                </c:pt>
                <c:pt idx="1883">
                  <c:v>211.78660169999998</c:v>
                </c:pt>
                <c:pt idx="1884">
                  <c:v>211.7937628</c:v>
                </c:pt>
                <c:pt idx="1885">
                  <c:v>211.80092349999998</c:v>
                </c:pt>
                <c:pt idx="1886">
                  <c:v>211.80808379999999</c:v>
                </c:pt>
                <c:pt idx="1887">
                  <c:v>211.81524379999999</c:v>
                </c:pt>
                <c:pt idx="1888">
                  <c:v>211.82240329999999</c:v>
                </c:pt>
                <c:pt idx="1889">
                  <c:v>211.82956249999998</c:v>
                </c:pt>
                <c:pt idx="1890">
                  <c:v>211.8367212</c:v>
                </c:pt>
                <c:pt idx="1891">
                  <c:v>211.84387959999998</c:v>
                </c:pt>
                <c:pt idx="1892">
                  <c:v>211.85103759999998</c:v>
                </c:pt>
                <c:pt idx="1893">
                  <c:v>211.85819510000002</c:v>
                </c:pt>
                <c:pt idx="1894">
                  <c:v>211.86535229999998</c:v>
                </c:pt>
                <c:pt idx="1895">
                  <c:v>211.8725091</c:v>
                </c:pt>
                <c:pt idx="1896">
                  <c:v>211.87966549999999</c:v>
                </c:pt>
                <c:pt idx="1897">
                  <c:v>211.8868215</c:v>
                </c:pt>
                <c:pt idx="1898">
                  <c:v>211.8939771</c:v>
                </c:pt>
                <c:pt idx="1899">
                  <c:v>211.9011323</c:v>
                </c:pt>
                <c:pt idx="1900">
                  <c:v>211.9082871</c:v>
                </c:pt>
                <c:pt idx="1901">
                  <c:v>211.91544159999998</c:v>
                </c:pt>
                <c:pt idx="1902">
                  <c:v>211.92259559999999</c:v>
                </c:pt>
                <c:pt idx="1903">
                  <c:v>211.9297493</c:v>
                </c:pt>
                <c:pt idx="1904">
                  <c:v>211.9369025</c:v>
                </c:pt>
                <c:pt idx="1905">
                  <c:v>211.9440554</c:v>
                </c:pt>
                <c:pt idx="1906">
                  <c:v>211.95120779999999</c:v>
                </c:pt>
                <c:pt idx="1907">
                  <c:v>211.95835989999998</c:v>
                </c:pt>
                <c:pt idx="1908">
                  <c:v>211.96551160000001</c:v>
                </c:pt>
                <c:pt idx="1909">
                  <c:v>211.97266289999999</c:v>
                </c:pt>
                <c:pt idx="1910">
                  <c:v>211.97981379999999</c:v>
                </c:pt>
                <c:pt idx="1911">
                  <c:v>211.98696429999998</c:v>
                </c:pt>
                <c:pt idx="1912">
                  <c:v>211.99411439999997</c:v>
                </c:pt>
                <c:pt idx="1913">
                  <c:v>212.00126409999999</c:v>
                </c:pt>
                <c:pt idx="1914">
                  <c:v>212.00841339999999</c:v>
                </c:pt>
                <c:pt idx="1915">
                  <c:v>212.0155623</c:v>
                </c:pt>
                <c:pt idx="1916">
                  <c:v>212.02271089999999</c:v>
                </c:pt>
                <c:pt idx="1917">
                  <c:v>212.02985899999999</c:v>
                </c:pt>
                <c:pt idx="1918">
                  <c:v>212.03700670000001</c:v>
                </c:pt>
                <c:pt idx="1919">
                  <c:v>212.04415409999999</c:v>
                </c:pt>
                <c:pt idx="1920">
                  <c:v>212.05130109999999</c:v>
                </c:pt>
                <c:pt idx="1921">
                  <c:v>212.05844759999999</c:v>
                </c:pt>
                <c:pt idx="1922">
                  <c:v>212.06559379999999</c:v>
                </c:pt>
                <c:pt idx="1923">
                  <c:v>212.07273960000001</c:v>
                </c:pt>
                <c:pt idx="1924">
                  <c:v>212.07988499999999</c:v>
                </c:pt>
                <c:pt idx="1925">
                  <c:v>212.08703</c:v>
                </c:pt>
                <c:pt idx="1926">
                  <c:v>212.09417459999997</c:v>
                </c:pt>
                <c:pt idx="1927">
                  <c:v>212.1013188</c:v>
                </c:pt>
                <c:pt idx="1928">
                  <c:v>212.1084626</c:v>
                </c:pt>
                <c:pt idx="1929">
                  <c:v>212.11560599999999</c:v>
                </c:pt>
                <c:pt idx="1930">
                  <c:v>212.122749</c:v>
                </c:pt>
                <c:pt idx="1931">
                  <c:v>212.1298917</c:v>
                </c:pt>
                <c:pt idx="1932">
                  <c:v>212.13703389999998</c:v>
                </c:pt>
                <c:pt idx="1933">
                  <c:v>212.14417579999997</c:v>
                </c:pt>
                <c:pt idx="1934">
                  <c:v>212.15131719999999</c:v>
                </c:pt>
                <c:pt idx="1935">
                  <c:v>212.15845829999998</c:v>
                </c:pt>
                <c:pt idx="1936">
                  <c:v>212.16559899999999</c:v>
                </c:pt>
                <c:pt idx="1937">
                  <c:v>212.17273929999999</c:v>
                </c:pt>
                <c:pt idx="1938">
                  <c:v>212.17987909999999</c:v>
                </c:pt>
                <c:pt idx="1939">
                  <c:v>212.18701859999999</c:v>
                </c:pt>
                <c:pt idx="1940">
                  <c:v>212.19415769999998</c:v>
                </c:pt>
                <c:pt idx="1941">
                  <c:v>212.20129639999999</c:v>
                </c:pt>
                <c:pt idx="1942">
                  <c:v>212.20843479999999</c:v>
                </c:pt>
                <c:pt idx="1943">
                  <c:v>212.2155727</c:v>
                </c:pt>
                <c:pt idx="1944">
                  <c:v>212.22271019999999</c:v>
                </c:pt>
                <c:pt idx="1945">
                  <c:v>212.22984729999999</c:v>
                </c:pt>
                <c:pt idx="1946">
                  <c:v>212.23698409999997</c:v>
                </c:pt>
                <c:pt idx="1947">
                  <c:v>212.24412039999999</c:v>
                </c:pt>
                <c:pt idx="1948">
                  <c:v>212.25125639999999</c:v>
                </c:pt>
                <c:pt idx="1949">
                  <c:v>212.25839189999999</c:v>
                </c:pt>
                <c:pt idx="1950">
                  <c:v>212.26552710000001</c:v>
                </c:pt>
                <c:pt idx="1951">
                  <c:v>212.27266189999997</c:v>
                </c:pt>
                <c:pt idx="1952">
                  <c:v>212.27979630000002</c:v>
                </c:pt>
                <c:pt idx="1953">
                  <c:v>212.28693029999999</c:v>
                </c:pt>
                <c:pt idx="1954">
                  <c:v>212.29406389999997</c:v>
                </c:pt>
                <c:pt idx="1955">
                  <c:v>212.3011971</c:v>
                </c:pt>
                <c:pt idx="1956">
                  <c:v>212.30832989999999</c:v>
                </c:pt>
                <c:pt idx="1957">
                  <c:v>212.31546230000001</c:v>
                </c:pt>
                <c:pt idx="1958">
                  <c:v>212.32259429999999</c:v>
                </c:pt>
                <c:pt idx="1959">
                  <c:v>212.3297259</c:v>
                </c:pt>
                <c:pt idx="1960">
                  <c:v>212.3368572</c:v>
                </c:pt>
                <c:pt idx="1961">
                  <c:v>212.343988</c:v>
                </c:pt>
                <c:pt idx="1962">
                  <c:v>212.35111850000001</c:v>
                </c:pt>
                <c:pt idx="1963">
                  <c:v>212.3582485</c:v>
                </c:pt>
                <c:pt idx="1964">
                  <c:v>212.36537819999998</c:v>
                </c:pt>
                <c:pt idx="1965">
                  <c:v>212.37250750000001</c:v>
                </c:pt>
                <c:pt idx="1966">
                  <c:v>212.37963639999998</c:v>
                </c:pt>
                <c:pt idx="1967">
                  <c:v>212.38676479999998</c:v>
                </c:pt>
                <c:pt idx="1968">
                  <c:v>212.3938929</c:v>
                </c:pt>
                <c:pt idx="1969">
                  <c:v>212.40102059999998</c:v>
                </c:pt>
                <c:pt idx="1970">
                  <c:v>212.40814789999999</c:v>
                </c:pt>
                <c:pt idx="1971">
                  <c:v>212.41527489999999</c:v>
                </c:pt>
                <c:pt idx="1972">
                  <c:v>212.42240140000001</c:v>
                </c:pt>
                <c:pt idx="1973">
                  <c:v>212.42952749999998</c:v>
                </c:pt>
                <c:pt idx="1974">
                  <c:v>212.43665319999999</c:v>
                </c:pt>
                <c:pt idx="1975">
                  <c:v>212.4437786</c:v>
                </c:pt>
                <c:pt idx="1976">
                  <c:v>212.45090349999998</c:v>
                </c:pt>
                <c:pt idx="1977">
                  <c:v>212.45802810000001</c:v>
                </c:pt>
                <c:pt idx="1978">
                  <c:v>212.46515220000001</c:v>
                </c:pt>
                <c:pt idx="1979">
                  <c:v>212.47227599999999</c:v>
                </c:pt>
                <c:pt idx="1980">
                  <c:v>212.47939940000001</c:v>
                </c:pt>
                <c:pt idx="1981">
                  <c:v>212.48652239999998</c:v>
                </c:pt>
                <c:pt idx="1982">
                  <c:v>212.49364499999999</c:v>
                </c:pt>
                <c:pt idx="1983">
                  <c:v>212.50076719999998</c:v>
                </c:pt>
                <c:pt idx="1984">
                  <c:v>212.50788899999998</c:v>
                </c:pt>
                <c:pt idx="1985">
                  <c:v>212.51501039999999</c:v>
                </c:pt>
                <c:pt idx="1986">
                  <c:v>212.52213139999998</c:v>
                </c:pt>
                <c:pt idx="1987">
                  <c:v>212.52925199999999</c:v>
                </c:pt>
                <c:pt idx="1988">
                  <c:v>212.53637219999999</c:v>
                </c:pt>
                <c:pt idx="1989">
                  <c:v>212.54349209999998</c:v>
                </c:pt>
                <c:pt idx="1990">
                  <c:v>212.5506115</c:v>
                </c:pt>
                <c:pt idx="1991">
                  <c:v>212.55773059999999</c:v>
                </c:pt>
                <c:pt idx="1992">
                  <c:v>212.5648492</c:v>
                </c:pt>
                <c:pt idx="1993">
                  <c:v>212.5719675</c:v>
                </c:pt>
                <c:pt idx="1994">
                  <c:v>212.5790854</c:v>
                </c:pt>
                <c:pt idx="1995">
                  <c:v>212.58620289999999</c:v>
                </c:pt>
                <c:pt idx="1996">
                  <c:v>212.59331990000001</c:v>
                </c:pt>
                <c:pt idx="1997">
                  <c:v>212.60043659999999</c:v>
                </c:pt>
                <c:pt idx="1998">
                  <c:v>212.6075529</c:v>
                </c:pt>
                <c:pt idx="1999">
                  <c:v>212.6146688</c:v>
                </c:pt>
                <c:pt idx="2000">
                  <c:v>212.6217844</c:v>
                </c:pt>
                <c:pt idx="2001">
                  <c:v>212.62889949999999</c:v>
                </c:pt>
                <c:pt idx="2002">
                  <c:v>212.63601419999998</c:v>
                </c:pt>
                <c:pt idx="2003">
                  <c:v>212.64312849999999</c:v>
                </c:pt>
                <c:pt idx="2004">
                  <c:v>212.65024249999999</c:v>
                </c:pt>
                <c:pt idx="2005">
                  <c:v>212.65735599999999</c:v>
                </c:pt>
                <c:pt idx="2006">
                  <c:v>212.66446920000001</c:v>
                </c:pt>
                <c:pt idx="2007">
                  <c:v>212.67158199999997</c:v>
                </c:pt>
                <c:pt idx="2008">
                  <c:v>212.67869429999999</c:v>
                </c:pt>
                <c:pt idx="2009">
                  <c:v>212.6858063</c:v>
                </c:pt>
                <c:pt idx="2010">
                  <c:v>212.69291789999997</c:v>
                </c:pt>
                <c:pt idx="2011">
                  <c:v>212.70002909999999</c:v>
                </c:pt>
                <c:pt idx="2012">
                  <c:v>212.70713989999999</c:v>
                </c:pt>
                <c:pt idx="2013">
                  <c:v>212.7142503</c:v>
                </c:pt>
                <c:pt idx="2014">
                  <c:v>212.72136029999999</c:v>
                </c:pt>
                <c:pt idx="2015">
                  <c:v>212.72846989999999</c:v>
                </c:pt>
                <c:pt idx="2016">
                  <c:v>212.7355791</c:v>
                </c:pt>
                <c:pt idx="2017">
                  <c:v>212.74268799999999</c:v>
                </c:pt>
                <c:pt idx="2018">
                  <c:v>212.74979640000001</c:v>
                </c:pt>
                <c:pt idx="2019">
                  <c:v>212.75690439999997</c:v>
                </c:pt>
                <c:pt idx="2020">
                  <c:v>212.7640121</c:v>
                </c:pt>
                <c:pt idx="2021">
                  <c:v>212.77111939999998</c:v>
                </c:pt>
                <c:pt idx="2022">
                  <c:v>212.77822619999998</c:v>
                </c:pt>
                <c:pt idx="2023">
                  <c:v>212.7853327</c:v>
                </c:pt>
                <c:pt idx="2024">
                  <c:v>212.79243880000001</c:v>
                </c:pt>
                <c:pt idx="2025">
                  <c:v>212.7995445</c:v>
                </c:pt>
                <c:pt idx="2026">
                  <c:v>212.8066498</c:v>
                </c:pt>
                <c:pt idx="2027">
                  <c:v>212.81375469999998</c:v>
                </c:pt>
                <c:pt idx="2028">
                  <c:v>212.8208592</c:v>
                </c:pt>
                <c:pt idx="2029">
                  <c:v>212.82796329999999</c:v>
                </c:pt>
                <c:pt idx="2030">
                  <c:v>212.83506699999998</c:v>
                </c:pt>
                <c:pt idx="2031">
                  <c:v>212.84217029999999</c:v>
                </c:pt>
                <c:pt idx="2032">
                  <c:v>212.84927329999999</c:v>
                </c:pt>
                <c:pt idx="2033">
                  <c:v>212.85637579999997</c:v>
                </c:pt>
                <c:pt idx="2034">
                  <c:v>212.86347800000001</c:v>
                </c:pt>
                <c:pt idx="2035">
                  <c:v>212.87057970000001</c:v>
                </c:pt>
                <c:pt idx="2036">
                  <c:v>212.87768109999999</c:v>
                </c:pt>
                <c:pt idx="2037">
                  <c:v>212.884782</c:v>
                </c:pt>
                <c:pt idx="2038">
                  <c:v>212.8918826</c:v>
                </c:pt>
                <c:pt idx="2039">
                  <c:v>212.89898279999997</c:v>
                </c:pt>
                <c:pt idx="2040">
                  <c:v>212.90608259999999</c:v>
                </c:pt>
                <c:pt idx="2041">
                  <c:v>212.91318200000001</c:v>
                </c:pt>
                <c:pt idx="2042">
                  <c:v>212.92028099999999</c:v>
                </c:pt>
                <c:pt idx="2043">
                  <c:v>212.92737959999997</c:v>
                </c:pt>
                <c:pt idx="2044">
                  <c:v>212.9344778</c:v>
                </c:pt>
                <c:pt idx="2045">
                  <c:v>212.94157569999999</c:v>
                </c:pt>
                <c:pt idx="2046">
                  <c:v>212.94867309999998</c:v>
                </c:pt>
                <c:pt idx="2047">
                  <c:v>212.9557701</c:v>
                </c:pt>
                <c:pt idx="2048">
                  <c:v>212.9628668</c:v>
                </c:pt>
                <c:pt idx="2049">
                  <c:v>212.96996300000001</c:v>
                </c:pt>
                <c:pt idx="2050">
                  <c:v>212.9770589</c:v>
                </c:pt>
                <c:pt idx="2051">
                  <c:v>212.98415439999997</c:v>
                </c:pt>
                <c:pt idx="2052">
                  <c:v>212.99124939999999</c:v>
                </c:pt>
                <c:pt idx="2053">
                  <c:v>212.9983441</c:v>
                </c:pt>
                <c:pt idx="2054">
                  <c:v>213.0054384</c:v>
                </c:pt>
                <c:pt idx="2055">
                  <c:v>213.01253229999998</c:v>
                </c:pt>
                <c:pt idx="2056">
                  <c:v>213.00542419999999</c:v>
                </c:pt>
                <c:pt idx="2057">
                  <c:v>213.01266999999999</c:v>
                </c:pt>
                <c:pt idx="2058">
                  <c:v>213.01991530000001</c:v>
                </c:pt>
                <c:pt idx="2059">
                  <c:v>213.02716029999999</c:v>
                </c:pt>
                <c:pt idx="2060">
                  <c:v>213.0344049</c:v>
                </c:pt>
                <c:pt idx="2061">
                  <c:v>213.04164899999998</c:v>
                </c:pt>
                <c:pt idx="2062">
                  <c:v>213.04889279999998</c:v>
                </c:pt>
                <c:pt idx="2063">
                  <c:v>213.05613619999997</c:v>
                </c:pt>
                <c:pt idx="2064">
                  <c:v>213.06337919999999</c:v>
                </c:pt>
                <c:pt idx="2065">
                  <c:v>213.0706218</c:v>
                </c:pt>
                <c:pt idx="2066">
                  <c:v>213.07786399999998</c:v>
                </c:pt>
                <c:pt idx="2067">
                  <c:v>213.08510580000001</c:v>
                </c:pt>
                <c:pt idx="2068">
                  <c:v>213.09234719999998</c:v>
                </c:pt>
                <c:pt idx="2069">
                  <c:v>213.0995882</c:v>
                </c:pt>
                <c:pt idx="2070">
                  <c:v>213.10682879999999</c:v>
                </c:pt>
                <c:pt idx="2071">
                  <c:v>213.11406909999999</c:v>
                </c:pt>
                <c:pt idx="2072">
                  <c:v>213.12130889999997</c:v>
                </c:pt>
                <c:pt idx="2073">
                  <c:v>213.12854829999998</c:v>
                </c:pt>
                <c:pt idx="2074">
                  <c:v>213.1357873</c:v>
                </c:pt>
                <c:pt idx="2075">
                  <c:v>213.14302599999999</c:v>
                </c:pt>
                <c:pt idx="2076">
                  <c:v>213.15026419999998</c:v>
                </c:pt>
                <c:pt idx="2077">
                  <c:v>213.15750199999999</c:v>
                </c:pt>
                <c:pt idx="2078">
                  <c:v>213.1647395</c:v>
                </c:pt>
                <c:pt idx="2079">
                  <c:v>213.1719765</c:v>
                </c:pt>
                <c:pt idx="2080">
                  <c:v>213.17921319999999</c:v>
                </c:pt>
                <c:pt idx="2081">
                  <c:v>213.18644939999999</c:v>
                </c:pt>
                <c:pt idx="2082">
                  <c:v>213.1936853</c:v>
                </c:pt>
                <c:pt idx="2083">
                  <c:v>213.20092080000001</c:v>
                </c:pt>
                <c:pt idx="2084">
                  <c:v>213.20815579999999</c:v>
                </c:pt>
                <c:pt idx="2085">
                  <c:v>213.21539049999998</c:v>
                </c:pt>
                <c:pt idx="2086">
                  <c:v>213.22262480000001</c:v>
                </c:pt>
                <c:pt idx="2087">
                  <c:v>213.22985869999999</c:v>
                </c:pt>
                <c:pt idx="2088">
                  <c:v>213.23709210000001</c:v>
                </c:pt>
                <c:pt idx="2089">
                  <c:v>213.24432519999999</c:v>
                </c:pt>
                <c:pt idx="2090">
                  <c:v>213.25155789999999</c:v>
                </c:pt>
                <c:pt idx="2091">
                  <c:v>213.25879019999999</c:v>
                </c:pt>
                <c:pt idx="2092">
                  <c:v>213.26602209999999</c:v>
                </c:pt>
                <c:pt idx="2093">
                  <c:v>213.2732536</c:v>
                </c:pt>
                <c:pt idx="2094">
                  <c:v>213.28048469999999</c:v>
                </c:pt>
                <c:pt idx="2095">
                  <c:v>213.2877154</c:v>
                </c:pt>
                <c:pt idx="2096">
                  <c:v>213.29494569999997</c:v>
                </c:pt>
                <c:pt idx="2097">
                  <c:v>213.30217559999997</c:v>
                </c:pt>
                <c:pt idx="2098">
                  <c:v>213.30940519999999</c:v>
                </c:pt>
                <c:pt idx="2099">
                  <c:v>213.31663429999998</c:v>
                </c:pt>
                <c:pt idx="2100">
                  <c:v>213.32386299999999</c:v>
                </c:pt>
                <c:pt idx="2101">
                  <c:v>213.3310913</c:v>
                </c:pt>
                <c:pt idx="2102">
                  <c:v>213.33831929999999</c:v>
                </c:pt>
                <c:pt idx="2103">
                  <c:v>213.34554679999999</c:v>
                </c:pt>
                <c:pt idx="2104">
                  <c:v>213.35277399999998</c:v>
                </c:pt>
                <c:pt idx="2105">
                  <c:v>213.3600007</c:v>
                </c:pt>
                <c:pt idx="2106">
                  <c:v>213.36722710000001</c:v>
                </c:pt>
                <c:pt idx="2107">
                  <c:v>213.37445299999999</c:v>
                </c:pt>
                <c:pt idx="2108">
                  <c:v>213.38167859999999</c:v>
                </c:pt>
                <c:pt idx="2109">
                  <c:v>213.38890369999999</c:v>
                </c:pt>
                <c:pt idx="2110">
                  <c:v>213.3961285</c:v>
                </c:pt>
                <c:pt idx="2111">
                  <c:v>213.40335289999999</c:v>
                </c:pt>
                <c:pt idx="2112">
                  <c:v>213.4105768</c:v>
                </c:pt>
                <c:pt idx="2113">
                  <c:v>213.41780039999998</c:v>
                </c:pt>
                <c:pt idx="2114">
                  <c:v>213.4250236</c:v>
                </c:pt>
                <c:pt idx="2115">
                  <c:v>213.4322464</c:v>
                </c:pt>
                <c:pt idx="2116">
                  <c:v>213.43946879999999</c:v>
                </c:pt>
                <c:pt idx="2117">
                  <c:v>213.4466908</c:v>
                </c:pt>
                <c:pt idx="2118">
                  <c:v>213.45391229999998</c:v>
                </c:pt>
                <c:pt idx="2119">
                  <c:v>213.46113349999999</c:v>
                </c:pt>
                <c:pt idx="2120">
                  <c:v>213.46835439999998</c:v>
                </c:pt>
                <c:pt idx="2121">
                  <c:v>213.4755748</c:v>
                </c:pt>
                <c:pt idx="2122">
                  <c:v>213.48279479999999</c:v>
                </c:pt>
                <c:pt idx="2123">
                  <c:v>213.49001439999998</c:v>
                </c:pt>
                <c:pt idx="2124">
                  <c:v>213.49723359999999</c:v>
                </c:pt>
                <c:pt idx="2125">
                  <c:v>213.50445239999999</c:v>
                </c:pt>
                <c:pt idx="2126">
                  <c:v>213.51167079999999</c:v>
                </c:pt>
                <c:pt idx="2127">
                  <c:v>213.51888890000001</c:v>
                </c:pt>
                <c:pt idx="2128">
                  <c:v>213.5261065</c:v>
                </c:pt>
                <c:pt idx="2129">
                  <c:v>213.53332369999998</c:v>
                </c:pt>
                <c:pt idx="2130">
                  <c:v>213.54054059999999</c:v>
                </c:pt>
                <c:pt idx="2131">
                  <c:v>213.54775699999999</c:v>
                </c:pt>
                <c:pt idx="2132">
                  <c:v>213.55497309999998</c:v>
                </c:pt>
                <c:pt idx="2133">
                  <c:v>213.56218870000001</c:v>
                </c:pt>
                <c:pt idx="2134">
                  <c:v>213.56940399999999</c:v>
                </c:pt>
                <c:pt idx="2135">
                  <c:v>213.57661879999998</c:v>
                </c:pt>
                <c:pt idx="2136">
                  <c:v>213.58383330000001</c:v>
                </c:pt>
                <c:pt idx="2137">
                  <c:v>213.59104739999998</c:v>
                </c:pt>
                <c:pt idx="2138">
                  <c:v>213.59826100000001</c:v>
                </c:pt>
                <c:pt idx="2139">
                  <c:v>213.6054743</c:v>
                </c:pt>
                <c:pt idx="2140">
                  <c:v>213.61268719999998</c:v>
                </c:pt>
                <c:pt idx="2141">
                  <c:v>213.61989969999999</c:v>
                </c:pt>
                <c:pt idx="2142">
                  <c:v>213.62711179999999</c:v>
                </c:pt>
                <c:pt idx="2143">
                  <c:v>213.63432349999999</c:v>
                </c:pt>
                <c:pt idx="2144">
                  <c:v>213.64153469999999</c:v>
                </c:pt>
                <c:pt idx="2145">
                  <c:v>213.64874559999998</c:v>
                </c:pt>
                <c:pt idx="2146">
                  <c:v>213.6559561</c:v>
                </c:pt>
                <c:pt idx="2147">
                  <c:v>213.66316619999998</c:v>
                </c:pt>
                <c:pt idx="2148">
                  <c:v>213.670376</c:v>
                </c:pt>
                <c:pt idx="2149">
                  <c:v>213.6775853</c:v>
                </c:pt>
                <c:pt idx="2150">
                  <c:v>213.68479419999997</c:v>
                </c:pt>
                <c:pt idx="2151">
                  <c:v>213.69200270000002</c:v>
                </c:pt>
                <c:pt idx="2152">
                  <c:v>213.6992108</c:v>
                </c:pt>
                <c:pt idx="2153">
                  <c:v>213.70641860000001</c:v>
                </c:pt>
                <c:pt idx="2154">
                  <c:v>213.71362590000001</c:v>
                </c:pt>
                <c:pt idx="2155">
                  <c:v>213.72083280000001</c:v>
                </c:pt>
                <c:pt idx="2156">
                  <c:v>213.72803939999997</c:v>
                </c:pt>
                <c:pt idx="2157">
                  <c:v>213.73524549999999</c:v>
                </c:pt>
                <c:pt idx="2158">
                  <c:v>213.7424512</c:v>
                </c:pt>
                <c:pt idx="2159">
                  <c:v>213.74965659999998</c:v>
                </c:pt>
                <c:pt idx="2160">
                  <c:v>213.75686160000001</c:v>
                </c:pt>
                <c:pt idx="2161">
                  <c:v>213.76406610000001</c:v>
                </c:pt>
                <c:pt idx="2162">
                  <c:v>213.7712703</c:v>
                </c:pt>
                <c:pt idx="2163">
                  <c:v>213.77847399999999</c:v>
                </c:pt>
                <c:pt idx="2164">
                  <c:v>213.78567739999997</c:v>
                </c:pt>
                <c:pt idx="2165">
                  <c:v>213.79288039999997</c:v>
                </c:pt>
                <c:pt idx="2166">
                  <c:v>213.800083</c:v>
                </c:pt>
                <c:pt idx="2167">
                  <c:v>213.8072851</c:v>
                </c:pt>
                <c:pt idx="2168">
                  <c:v>213.81448689999999</c:v>
                </c:pt>
                <c:pt idx="2169">
                  <c:v>213.82168829999998</c:v>
                </c:pt>
                <c:pt idx="2170">
                  <c:v>213.82888929999999</c:v>
                </c:pt>
                <c:pt idx="2171">
                  <c:v>213.83608989999999</c:v>
                </c:pt>
                <c:pt idx="2172">
                  <c:v>213.84329009999999</c:v>
                </c:pt>
                <c:pt idx="2173">
                  <c:v>213.85048989999999</c:v>
                </c:pt>
                <c:pt idx="2174">
                  <c:v>213.8576893</c:v>
                </c:pt>
                <c:pt idx="2175">
                  <c:v>213.86488829999999</c:v>
                </c:pt>
                <c:pt idx="2176">
                  <c:v>213.8720869</c:v>
                </c:pt>
                <c:pt idx="2177">
                  <c:v>213.8792851</c:v>
                </c:pt>
                <c:pt idx="2178">
                  <c:v>213.886483</c:v>
                </c:pt>
                <c:pt idx="2179">
                  <c:v>213.89368039999999</c:v>
                </c:pt>
                <c:pt idx="2180">
                  <c:v>213.90087739999998</c:v>
                </c:pt>
                <c:pt idx="2181">
                  <c:v>213.908074</c:v>
                </c:pt>
                <c:pt idx="2182">
                  <c:v>213.9152703</c:v>
                </c:pt>
                <c:pt idx="2183">
                  <c:v>213.92246609999998</c:v>
                </c:pt>
                <c:pt idx="2184">
                  <c:v>213.9296616</c:v>
                </c:pt>
                <c:pt idx="2185">
                  <c:v>213.9368566</c:v>
                </c:pt>
                <c:pt idx="2186">
                  <c:v>213.94405129999998</c:v>
                </c:pt>
                <c:pt idx="2187">
                  <c:v>213.9512455</c:v>
                </c:pt>
                <c:pt idx="2188">
                  <c:v>213.9584394</c:v>
                </c:pt>
                <c:pt idx="2189">
                  <c:v>213.96563280000001</c:v>
                </c:pt>
                <c:pt idx="2190">
                  <c:v>213.97282589999998</c:v>
                </c:pt>
                <c:pt idx="2191">
                  <c:v>213.98001859999999</c:v>
                </c:pt>
                <c:pt idx="2192">
                  <c:v>213.98721090000001</c:v>
                </c:pt>
                <c:pt idx="2193">
                  <c:v>213.99440269999999</c:v>
                </c:pt>
                <c:pt idx="2194">
                  <c:v>214.0015942</c:v>
                </c:pt>
                <c:pt idx="2195">
                  <c:v>214.0087853</c:v>
                </c:pt>
                <c:pt idx="2196">
                  <c:v>214.01597599999999</c:v>
                </c:pt>
                <c:pt idx="2197">
                  <c:v>214.02316629999999</c:v>
                </c:pt>
                <c:pt idx="2198">
                  <c:v>214.0303562</c:v>
                </c:pt>
                <c:pt idx="2199">
                  <c:v>214.03754569999998</c:v>
                </c:pt>
                <c:pt idx="2200">
                  <c:v>214.04473479999999</c:v>
                </c:pt>
                <c:pt idx="2201">
                  <c:v>214.05192350000002</c:v>
                </c:pt>
                <c:pt idx="2202">
                  <c:v>214.05911179999998</c:v>
                </c:pt>
                <c:pt idx="2203">
                  <c:v>214.0662997</c:v>
                </c:pt>
                <c:pt idx="2204">
                  <c:v>214.07348719999999</c:v>
                </c:pt>
                <c:pt idx="2205">
                  <c:v>214.08067439999999</c:v>
                </c:pt>
                <c:pt idx="2206">
                  <c:v>214.0878611</c:v>
                </c:pt>
                <c:pt idx="2207">
                  <c:v>214.0950474</c:v>
                </c:pt>
                <c:pt idx="2208">
                  <c:v>214.10223339999999</c:v>
                </c:pt>
                <c:pt idx="2209">
                  <c:v>214.10941889999998</c:v>
                </c:pt>
                <c:pt idx="2210">
                  <c:v>214.116604</c:v>
                </c:pt>
                <c:pt idx="2211">
                  <c:v>214.1237888</c:v>
                </c:pt>
                <c:pt idx="2212">
                  <c:v>214.13097310000001</c:v>
                </c:pt>
                <c:pt idx="2213">
                  <c:v>214.1381571</c:v>
                </c:pt>
                <c:pt idx="2214">
                  <c:v>214.1453406</c:v>
                </c:pt>
                <c:pt idx="2215">
                  <c:v>214.15252380000001</c:v>
                </c:pt>
                <c:pt idx="2216">
                  <c:v>214.15970659999999</c:v>
                </c:pt>
                <c:pt idx="2217">
                  <c:v>214.16688889999998</c:v>
                </c:pt>
                <c:pt idx="2218">
                  <c:v>214.1740709</c:v>
                </c:pt>
                <c:pt idx="2219">
                  <c:v>214.1812525</c:v>
                </c:pt>
                <c:pt idx="2220">
                  <c:v>214.18843369999999</c:v>
                </c:pt>
                <c:pt idx="2221">
                  <c:v>214.19561440000001</c:v>
                </c:pt>
                <c:pt idx="2222">
                  <c:v>214.20279479999999</c:v>
                </c:pt>
                <c:pt idx="2223">
                  <c:v>214.20997479999997</c:v>
                </c:pt>
                <c:pt idx="2224">
                  <c:v>214.2171544</c:v>
                </c:pt>
                <c:pt idx="2225">
                  <c:v>214.22433359999999</c:v>
                </c:pt>
                <c:pt idx="2226">
                  <c:v>214.23151239999999</c:v>
                </c:pt>
                <c:pt idx="2227">
                  <c:v>214.2386908</c:v>
                </c:pt>
                <c:pt idx="2228">
                  <c:v>214.24586879999998</c:v>
                </c:pt>
                <c:pt idx="2229">
                  <c:v>214.25304649999998</c:v>
                </c:pt>
                <c:pt idx="2230">
                  <c:v>214.26022369999998</c:v>
                </c:pt>
                <c:pt idx="2231">
                  <c:v>214.26740049999998</c:v>
                </c:pt>
                <c:pt idx="2232">
                  <c:v>214.27457689999997</c:v>
                </c:pt>
                <c:pt idx="2233">
                  <c:v>214.28175289999999</c:v>
                </c:pt>
                <c:pt idx="2234">
                  <c:v>214.28892859999999</c:v>
                </c:pt>
                <c:pt idx="2235">
                  <c:v>214.2961038</c:v>
                </c:pt>
                <c:pt idx="2236">
                  <c:v>214.30327869999999</c:v>
                </c:pt>
                <c:pt idx="2237">
                  <c:v>214.31045309999999</c:v>
                </c:pt>
                <c:pt idx="2238">
                  <c:v>214.31762709999998</c:v>
                </c:pt>
                <c:pt idx="2239">
                  <c:v>214.32480079999999</c:v>
                </c:pt>
                <c:pt idx="2240">
                  <c:v>214.3319741</c:v>
                </c:pt>
                <c:pt idx="2241">
                  <c:v>214.33914689999997</c:v>
                </c:pt>
                <c:pt idx="2242">
                  <c:v>214.3463194</c:v>
                </c:pt>
                <c:pt idx="2243">
                  <c:v>214.3534914</c:v>
                </c:pt>
                <c:pt idx="2244">
                  <c:v>214.36066309999998</c:v>
                </c:pt>
                <c:pt idx="2245">
                  <c:v>214.36783439999999</c:v>
                </c:pt>
                <c:pt idx="2246">
                  <c:v>214.3750053</c:v>
                </c:pt>
                <c:pt idx="2247">
                  <c:v>214.38217569999998</c:v>
                </c:pt>
                <c:pt idx="2248">
                  <c:v>214.3893458</c:v>
                </c:pt>
                <c:pt idx="2249">
                  <c:v>214.39651549999999</c:v>
                </c:pt>
                <c:pt idx="2250">
                  <c:v>214.40368480000001</c:v>
                </c:pt>
                <c:pt idx="2251">
                  <c:v>214.41085369999999</c:v>
                </c:pt>
                <c:pt idx="2252">
                  <c:v>214.4180222</c:v>
                </c:pt>
                <c:pt idx="2253">
                  <c:v>214.4251903</c:v>
                </c:pt>
                <c:pt idx="2254">
                  <c:v>214.43235799999999</c:v>
                </c:pt>
                <c:pt idx="2255">
                  <c:v>214.43952529999999</c:v>
                </c:pt>
                <c:pt idx="2256">
                  <c:v>214.4466923</c:v>
                </c:pt>
                <c:pt idx="2257">
                  <c:v>214.45385880000001</c:v>
                </c:pt>
                <c:pt idx="2258">
                  <c:v>214.46102489999998</c:v>
                </c:pt>
                <c:pt idx="2259">
                  <c:v>214.46819059999999</c:v>
                </c:pt>
                <c:pt idx="2260">
                  <c:v>214.47535599999998</c:v>
                </c:pt>
                <c:pt idx="2261">
                  <c:v>214.4825209</c:v>
                </c:pt>
                <c:pt idx="2262">
                  <c:v>214.48968539999998</c:v>
                </c:pt>
                <c:pt idx="2263">
                  <c:v>214.49684959999999</c:v>
                </c:pt>
                <c:pt idx="2264">
                  <c:v>214.5040133</c:v>
                </c:pt>
                <c:pt idx="2265">
                  <c:v>214.51117669999999</c:v>
                </c:pt>
                <c:pt idx="2266">
                  <c:v>214.51833959999999</c:v>
                </c:pt>
                <c:pt idx="2267">
                  <c:v>214.52550219999998</c:v>
                </c:pt>
                <c:pt idx="2268">
                  <c:v>214.53266429999999</c:v>
                </c:pt>
                <c:pt idx="2269">
                  <c:v>214.5398261</c:v>
                </c:pt>
                <c:pt idx="2270">
                  <c:v>214.5469875</c:v>
                </c:pt>
                <c:pt idx="2271">
                  <c:v>214.5541484</c:v>
                </c:pt>
                <c:pt idx="2272">
                  <c:v>214.56130899999999</c:v>
                </c:pt>
                <c:pt idx="2273">
                  <c:v>214.56846919999998</c:v>
                </c:pt>
                <c:pt idx="2274">
                  <c:v>214.57562899999999</c:v>
                </c:pt>
                <c:pt idx="2275">
                  <c:v>214.5827884</c:v>
                </c:pt>
                <c:pt idx="2276">
                  <c:v>214.5899474</c:v>
                </c:pt>
                <c:pt idx="2277">
                  <c:v>214.597106</c:v>
                </c:pt>
                <c:pt idx="2278">
                  <c:v>214.60426419999999</c:v>
                </c:pt>
                <c:pt idx="2279">
                  <c:v>214.61142199999998</c:v>
                </c:pt>
                <c:pt idx="2280">
                  <c:v>214.61857939999999</c:v>
                </c:pt>
                <c:pt idx="2281">
                  <c:v>214.62573639999999</c:v>
                </c:pt>
                <c:pt idx="2282">
                  <c:v>214.632893</c:v>
                </c:pt>
                <c:pt idx="2283">
                  <c:v>214.64004919999999</c:v>
                </c:pt>
                <c:pt idx="2284">
                  <c:v>214.64720500000001</c:v>
                </c:pt>
                <c:pt idx="2285">
                  <c:v>214.6543604</c:v>
                </c:pt>
                <c:pt idx="2286">
                  <c:v>214.66151549999998</c:v>
                </c:pt>
                <c:pt idx="2287">
                  <c:v>214.66867009999999</c:v>
                </c:pt>
                <c:pt idx="2288">
                  <c:v>214.67582429999999</c:v>
                </c:pt>
                <c:pt idx="2289">
                  <c:v>214.68297819999998</c:v>
                </c:pt>
                <c:pt idx="2290">
                  <c:v>214.6901316</c:v>
                </c:pt>
                <c:pt idx="2291">
                  <c:v>214.69728469999998</c:v>
                </c:pt>
                <c:pt idx="2292">
                  <c:v>214.7044373</c:v>
                </c:pt>
                <c:pt idx="2293">
                  <c:v>214.7115896</c:v>
                </c:pt>
                <c:pt idx="2294">
                  <c:v>214.7187414</c:v>
                </c:pt>
                <c:pt idx="2295">
                  <c:v>214.72589289999999</c:v>
                </c:pt>
                <c:pt idx="2296">
                  <c:v>214.73304400000001</c:v>
                </c:pt>
                <c:pt idx="2297">
                  <c:v>214.7252561</c:v>
                </c:pt>
                <c:pt idx="2298">
                  <c:v>214.7325615</c:v>
                </c:pt>
                <c:pt idx="2299">
                  <c:v>214.73986650000001</c:v>
                </c:pt>
                <c:pt idx="2300">
                  <c:v>214.7471712</c:v>
                </c:pt>
                <c:pt idx="2301">
                  <c:v>214.75447539999999</c:v>
                </c:pt>
                <c:pt idx="2302">
                  <c:v>214.76177919999998</c:v>
                </c:pt>
                <c:pt idx="2303">
                  <c:v>214.76908269999998</c:v>
                </c:pt>
                <c:pt idx="2304">
                  <c:v>214.77638569999999</c:v>
                </c:pt>
                <c:pt idx="2305">
                  <c:v>214.78368829999999</c:v>
                </c:pt>
                <c:pt idx="2306">
                  <c:v>214.79099059999999</c:v>
                </c:pt>
                <c:pt idx="2307">
                  <c:v>214.79829240000001</c:v>
                </c:pt>
                <c:pt idx="2308">
                  <c:v>214.80559389999999</c:v>
                </c:pt>
                <c:pt idx="2309">
                  <c:v>214.8128949</c:v>
                </c:pt>
                <c:pt idx="2310">
                  <c:v>214.82019549999998</c:v>
                </c:pt>
                <c:pt idx="2311">
                  <c:v>214.82749580000001</c:v>
                </c:pt>
                <c:pt idx="2312">
                  <c:v>214.83479560000001</c:v>
                </c:pt>
                <c:pt idx="2313">
                  <c:v>214.84209509999999</c:v>
                </c:pt>
                <c:pt idx="2314">
                  <c:v>214.84939409999998</c:v>
                </c:pt>
                <c:pt idx="2315">
                  <c:v>214.8566927</c:v>
                </c:pt>
                <c:pt idx="2316">
                  <c:v>214.863991</c:v>
                </c:pt>
                <c:pt idx="2317">
                  <c:v>214.8712888</c:v>
                </c:pt>
                <c:pt idx="2318">
                  <c:v>214.87858629999999</c:v>
                </c:pt>
                <c:pt idx="2319">
                  <c:v>214.88588329999999</c:v>
                </c:pt>
                <c:pt idx="2320">
                  <c:v>214.89317999999997</c:v>
                </c:pt>
                <c:pt idx="2321">
                  <c:v>214.90047619999999</c:v>
                </c:pt>
                <c:pt idx="2322">
                  <c:v>214.90777209999999</c:v>
                </c:pt>
                <c:pt idx="2323">
                  <c:v>214.91506749999999</c:v>
                </c:pt>
                <c:pt idx="2324">
                  <c:v>214.92236249999999</c:v>
                </c:pt>
                <c:pt idx="2325">
                  <c:v>214.92965720000001</c:v>
                </c:pt>
                <c:pt idx="2326">
                  <c:v>214.9369514</c:v>
                </c:pt>
                <c:pt idx="2327">
                  <c:v>214.94424530000001</c:v>
                </c:pt>
                <c:pt idx="2328">
                  <c:v>214.95153869999999</c:v>
                </c:pt>
                <c:pt idx="2329">
                  <c:v>214.95883179999998</c:v>
                </c:pt>
                <c:pt idx="2330">
                  <c:v>214.96612440000001</c:v>
                </c:pt>
                <c:pt idx="2331">
                  <c:v>214.9734167</c:v>
                </c:pt>
                <c:pt idx="2332">
                  <c:v>214.98070849999999</c:v>
                </c:pt>
                <c:pt idx="2333">
                  <c:v>214.988</c:v>
                </c:pt>
                <c:pt idx="2334">
                  <c:v>214.99529100000001</c:v>
                </c:pt>
                <c:pt idx="2335">
                  <c:v>215.00258169999998</c:v>
                </c:pt>
                <c:pt idx="2336">
                  <c:v>215.00987189999998</c:v>
                </c:pt>
                <c:pt idx="2337">
                  <c:v>215.0171618</c:v>
                </c:pt>
                <c:pt idx="2338">
                  <c:v>215.02445129999998</c:v>
                </c:pt>
                <c:pt idx="2339">
                  <c:v>215.0317403</c:v>
                </c:pt>
                <c:pt idx="2340">
                  <c:v>215.039029</c:v>
                </c:pt>
                <c:pt idx="2341">
                  <c:v>215.04631719999998</c:v>
                </c:pt>
                <c:pt idx="2342">
                  <c:v>215.05360509999997</c:v>
                </c:pt>
                <c:pt idx="2343">
                  <c:v>215.06089249999999</c:v>
                </c:pt>
                <c:pt idx="2344">
                  <c:v>215.06817959999998</c:v>
                </c:pt>
                <c:pt idx="2345">
                  <c:v>215.07546619999999</c:v>
                </c:pt>
                <c:pt idx="2346">
                  <c:v>215.0827525</c:v>
                </c:pt>
                <c:pt idx="2347">
                  <c:v>215.0900384</c:v>
                </c:pt>
                <c:pt idx="2348">
                  <c:v>215.0973238</c:v>
                </c:pt>
                <c:pt idx="2349">
                  <c:v>215.10460889999999</c:v>
                </c:pt>
                <c:pt idx="2350">
                  <c:v>215.11189349999998</c:v>
                </c:pt>
                <c:pt idx="2351">
                  <c:v>215.11917779999999</c:v>
                </c:pt>
                <c:pt idx="2352">
                  <c:v>215.12646169999999</c:v>
                </c:pt>
                <c:pt idx="2353">
                  <c:v>215.1337451</c:v>
                </c:pt>
                <c:pt idx="2354">
                  <c:v>215.14102819999999</c:v>
                </c:pt>
                <c:pt idx="2355">
                  <c:v>215.14831089999998</c:v>
                </c:pt>
                <c:pt idx="2356">
                  <c:v>215.1555931</c:v>
                </c:pt>
                <c:pt idx="2357">
                  <c:v>215.16287500000001</c:v>
                </c:pt>
                <c:pt idx="2358">
                  <c:v>215.1701564</c:v>
                </c:pt>
                <c:pt idx="2359">
                  <c:v>215.1774375</c:v>
                </c:pt>
                <c:pt idx="2360">
                  <c:v>215.18471819999999</c:v>
                </c:pt>
                <c:pt idx="2361">
                  <c:v>215.19199839999999</c:v>
                </c:pt>
                <c:pt idx="2362">
                  <c:v>215.19927829999997</c:v>
                </c:pt>
                <c:pt idx="2363">
                  <c:v>215.20655779999998</c:v>
                </c:pt>
                <c:pt idx="2364">
                  <c:v>215.2138368</c:v>
                </c:pt>
                <c:pt idx="2365">
                  <c:v>215.2211155</c:v>
                </c:pt>
                <c:pt idx="2366">
                  <c:v>215.22839379999999</c:v>
                </c:pt>
                <c:pt idx="2367">
                  <c:v>215.23567159999999</c:v>
                </c:pt>
                <c:pt idx="2368">
                  <c:v>215.24294909999998</c:v>
                </c:pt>
                <c:pt idx="2369">
                  <c:v>215.25022619999999</c:v>
                </c:pt>
                <c:pt idx="2370">
                  <c:v>215.25750289999999</c:v>
                </c:pt>
                <c:pt idx="2371">
                  <c:v>215.2647791</c:v>
                </c:pt>
                <c:pt idx="2372">
                  <c:v>215.27205499999999</c:v>
                </c:pt>
                <c:pt idx="2373">
                  <c:v>215.27933049999999</c:v>
                </c:pt>
                <c:pt idx="2374">
                  <c:v>215.28660549999998</c:v>
                </c:pt>
                <c:pt idx="2375">
                  <c:v>215.29388019999999</c:v>
                </c:pt>
                <c:pt idx="2376">
                  <c:v>215.30115449999997</c:v>
                </c:pt>
                <c:pt idx="2377">
                  <c:v>215.30842839999997</c:v>
                </c:pt>
                <c:pt idx="2378">
                  <c:v>215.31570179999997</c:v>
                </c:pt>
                <c:pt idx="2379">
                  <c:v>215.32297489999999</c:v>
                </c:pt>
                <c:pt idx="2380">
                  <c:v>215.33024760000001</c:v>
                </c:pt>
                <c:pt idx="2381">
                  <c:v>215.33751989999999</c:v>
                </c:pt>
                <c:pt idx="2382">
                  <c:v>215.3447917</c:v>
                </c:pt>
                <c:pt idx="2383">
                  <c:v>215.35206319999998</c:v>
                </c:pt>
                <c:pt idx="2384">
                  <c:v>215.3593343</c:v>
                </c:pt>
                <c:pt idx="2385">
                  <c:v>215.36660499999999</c:v>
                </c:pt>
                <c:pt idx="2386">
                  <c:v>215.37387519999999</c:v>
                </c:pt>
                <c:pt idx="2387">
                  <c:v>215.38114509999997</c:v>
                </c:pt>
                <c:pt idx="2388">
                  <c:v>215.38841459999998</c:v>
                </c:pt>
                <c:pt idx="2389">
                  <c:v>215.39568369999998</c:v>
                </c:pt>
                <c:pt idx="2390">
                  <c:v>215.4029524</c:v>
                </c:pt>
                <c:pt idx="2391">
                  <c:v>215.4102206</c:v>
                </c:pt>
                <c:pt idx="2392">
                  <c:v>215.41748849999999</c:v>
                </c:pt>
                <c:pt idx="2393">
                  <c:v>215.424756</c:v>
                </c:pt>
                <c:pt idx="2394">
                  <c:v>215.43202309999998</c:v>
                </c:pt>
                <c:pt idx="2395">
                  <c:v>215.43928980000001</c:v>
                </c:pt>
                <c:pt idx="2396">
                  <c:v>215.44655599999999</c:v>
                </c:pt>
                <c:pt idx="2397">
                  <c:v>215.45382189999998</c:v>
                </c:pt>
                <c:pt idx="2398">
                  <c:v>215.4610874</c:v>
                </c:pt>
                <c:pt idx="2399">
                  <c:v>215.46835249999998</c:v>
                </c:pt>
                <c:pt idx="2400">
                  <c:v>215.47561719999999</c:v>
                </c:pt>
                <c:pt idx="2401">
                  <c:v>215.48288149999999</c:v>
                </c:pt>
                <c:pt idx="2402">
                  <c:v>215.49014539999999</c:v>
                </c:pt>
                <c:pt idx="2403">
                  <c:v>215.49740879999999</c:v>
                </c:pt>
                <c:pt idx="2404">
                  <c:v>215.50467190000001</c:v>
                </c:pt>
                <c:pt idx="2405">
                  <c:v>215.51193459999999</c:v>
                </c:pt>
                <c:pt idx="2406">
                  <c:v>215.5191969</c:v>
                </c:pt>
                <c:pt idx="2407">
                  <c:v>215.5264588</c:v>
                </c:pt>
                <c:pt idx="2408">
                  <c:v>215.5337203</c:v>
                </c:pt>
                <c:pt idx="2409">
                  <c:v>215.54098139999999</c:v>
                </c:pt>
                <c:pt idx="2410">
                  <c:v>215.54824209999998</c:v>
                </c:pt>
                <c:pt idx="2411">
                  <c:v>215.55550239999999</c:v>
                </c:pt>
                <c:pt idx="2412">
                  <c:v>215.56276219999998</c:v>
                </c:pt>
                <c:pt idx="2413">
                  <c:v>215.57002169999998</c:v>
                </c:pt>
                <c:pt idx="2414">
                  <c:v>215.57728079999998</c:v>
                </c:pt>
                <c:pt idx="2415">
                  <c:v>215.58453950000001</c:v>
                </c:pt>
                <c:pt idx="2416">
                  <c:v>215.59179779999999</c:v>
                </c:pt>
                <c:pt idx="2417">
                  <c:v>215.59905570000001</c:v>
                </c:pt>
                <c:pt idx="2418">
                  <c:v>215.60631319999999</c:v>
                </c:pt>
                <c:pt idx="2419">
                  <c:v>215.61357029999999</c:v>
                </c:pt>
                <c:pt idx="2420">
                  <c:v>215.62082699999999</c:v>
                </c:pt>
                <c:pt idx="2421">
                  <c:v>215.62808329999999</c:v>
                </c:pt>
                <c:pt idx="2422">
                  <c:v>215.63533919999998</c:v>
                </c:pt>
                <c:pt idx="2423">
                  <c:v>215.64259469999999</c:v>
                </c:pt>
                <c:pt idx="2424">
                  <c:v>215.6498498</c:v>
                </c:pt>
                <c:pt idx="2425">
                  <c:v>215.6571045</c:v>
                </c:pt>
                <c:pt idx="2426">
                  <c:v>215.66435879999997</c:v>
                </c:pt>
                <c:pt idx="2427">
                  <c:v>215.6716127</c:v>
                </c:pt>
                <c:pt idx="2428">
                  <c:v>215.67886619999999</c:v>
                </c:pt>
                <c:pt idx="2429">
                  <c:v>215.68611929999997</c:v>
                </c:pt>
                <c:pt idx="2430">
                  <c:v>215.69337200000001</c:v>
                </c:pt>
                <c:pt idx="2431">
                  <c:v>215.70062430000002</c:v>
                </c:pt>
                <c:pt idx="2432">
                  <c:v>215.70787620000002</c:v>
                </c:pt>
                <c:pt idx="2433">
                  <c:v>215.71512770000001</c:v>
                </c:pt>
                <c:pt idx="2434">
                  <c:v>215.72237879999997</c:v>
                </c:pt>
                <c:pt idx="2435">
                  <c:v>215.72962949999999</c:v>
                </c:pt>
                <c:pt idx="2436">
                  <c:v>215.7368798</c:v>
                </c:pt>
                <c:pt idx="2437">
                  <c:v>215.74412969999997</c:v>
                </c:pt>
                <c:pt idx="2438">
                  <c:v>215.7513792</c:v>
                </c:pt>
                <c:pt idx="2439">
                  <c:v>215.7586283</c:v>
                </c:pt>
                <c:pt idx="2440">
                  <c:v>215.76587700000002</c:v>
                </c:pt>
                <c:pt idx="2441">
                  <c:v>215.7731253</c:v>
                </c:pt>
                <c:pt idx="2442">
                  <c:v>215.78037319999999</c:v>
                </c:pt>
                <c:pt idx="2443">
                  <c:v>215.78762069999999</c:v>
                </c:pt>
                <c:pt idx="2444">
                  <c:v>215.79486779999999</c:v>
                </c:pt>
                <c:pt idx="2445">
                  <c:v>215.80211449999999</c:v>
                </c:pt>
                <c:pt idx="2446">
                  <c:v>215.80936079999998</c:v>
                </c:pt>
                <c:pt idx="2447">
                  <c:v>215.81660679999999</c:v>
                </c:pt>
                <c:pt idx="2448">
                  <c:v>215.8238523</c:v>
                </c:pt>
                <c:pt idx="2449">
                  <c:v>215.83109739999998</c:v>
                </c:pt>
                <c:pt idx="2450">
                  <c:v>215.83834210000001</c:v>
                </c:pt>
                <c:pt idx="2451">
                  <c:v>215.8455864</c:v>
                </c:pt>
                <c:pt idx="2452">
                  <c:v>215.85283029999999</c:v>
                </c:pt>
                <c:pt idx="2453">
                  <c:v>215.86007379999998</c:v>
                </c:pt>
                <c:pt idx="2454">
                  <c:v>215.86731689999999</c:v>
                </c:pt>
                <c:pt idx="2455">
                  <c:v>215.8745596</c:v>
                </c:pt>
                <c:pt idx="2456">
                  <c:v>215.88180199999999</c:v>
                </c:pt>
                <c:pt idx="2457">
                  <c:v>215.88904389999999</c:v>
                </c:pt>
                <c:pt idx="2458">
                  <c:v>215.89628540000001</c:v>
                </c:pt>
                <c:pt idx="2459">
                  <c:v>215.9035265</c:v>
                </c:pt>
                <c:pt idx="2460">
                  <c:v>215.91076720000001</c:v>
                </c:pt>
                <c:pt idx="2461">
                  <c:v>215.91800749999999</c:v>
                </c:pt>
                <c:pt idx="2462">
                  <c:v>215.92524739999999</c:v>
                </c:pt>
                <c:pt idx="2463">
                  <c:v>215.93248700000001</c:v>
                </c:pt>
                <c:pt idx="2464">
                  <c:v>215.9397261</c:v>
                </c:pt>
                <c:pt idx="2465">
                  <c:v>215.94696479999999</c:v>
                </c:pt>
                <c:pt idx="2466">
                  <c:v>215.9542031</c:v>
                </c:pt>
                <c:pt idx="2467">
                  <c:v>215.96144100000001</c:v>
                </c:pt>
                <c:pt idx="2468">
                  <c:v>215.96867859999998</c:v>
                </c:pt>
                <c:pt idx="2469">
                  <c:v>215.9759157</c:v>
                </c:pt>
                <c:pt idx="2470">
                  <c:v>215.98315239999999</c:v>
                </c:pt>
                <c:pt idx="2471">
                  <c:v>215.99038869999998</c:v>
                </c:pt>
                <c:pt idx="2472">
                  <c:v>215.99762459999999</c:v>
                </c:pt>
                <c:pt idx="2473">
                  <c:v>216.0048602</c:v>
                </c:pt>
                <c:pt idx="2474">
                  <c:v>216.0120953</c:v>
                </c:pt>
                <c:pt idx="2475">
                  <c:v>216.01933</c:v>
                </c:pt>
                <c:pt idx="2476">
                  <c:v>216.02656429999999</c:v>
                </c:pt>
                <c:pt idx="2477">
                  <c:v>216.03379829999997</c:v>
                </c:pt>
                <c:pt idx="2478">
                  <c:v>216.04103179999998</c:v>
                </c:pt>
                <c:pt idx="2479">
                  <c:v>216.04826489999999</c:v>
                </c:pt>
                <c:pt idx="2480">
                  <c:v>216.0554976</c:v>
                </c:pt>
                <c:pt idx="2481">
                  <c:v>216.06272999999999</c:v>
                </c:pt>
                <c:pt idx="2482">
                  <c:v>216.06996190000001</c:v>
                </c:pt>
                <c:pt idx="2483">
                  <c:v>216.0771934</c:v>
                </c:pt>
                <c:pt idx="2484">
                  <c:v>216.08442449999998</c:v>
                </c:pt>
                <c:pt idx="2485">
                  <c:v>216.09165530000001</c:v>
                </c:pt>
                <c:pt idx="2486">
                  <c:v>216.09888559999999</c:v>
                </c:pt>
                <c:pt idx="2487">
                  <c:v>216.10611549999999</c:v>
                </c:pt>
                <c:pt idx="2488">
                  <c:v>216.11334500000001</c:v>
                </c:pt>
                <c:pt idx="2489">
                  <c:v>216.12057419999999</c:v>
                </c:pt>
                <c:pt idx="2490">
                  <c:v>216.12780290000001</c:v>
                </c:pt>
                <c:pt idx="2491">
                  <c:v>216.13503119999999</c:v>
                </c:pt>
                <c:pt idx="2492">
                  <c:v>216.14225919999998</c:v>
                </c:pt>
                <c:pt idx="2493">
                  <c:v>216.14948669999998</c:v>
                </c:pt>
                <c:pt idx="2494">
                  <c:v>216.15671380000001</c:v>
                </c:pt>
                <c:pt idx="2495">
                  <c:v>216.16394059999999</c:v>
                </c:pt>
                <c:pt idx="2496">
                  <c:v>216.17116689999997</c:v>
                </c:pt>
                <c:pt idx="2497">
                  <c:v>216.17839280000001</c:v>
                </c:pt>
                <c:pt idx="2498">
                  <c:v>216.18561840000001</c:v>
                </c:pt>
                <c:pt idx="2499">
                  <c:v>216.19284350000001</c:v>
                </c:pt>
                <c:pt idx="2500">
                  <c:v>216.20006819999998</c:v>
                </c:pt>
                <c:pt idx="2501">
                  <c:v>216.20729259999999</c:v>
                </c:pt>
                <c:pt idx="2502">
                  <c:v>216.2145165</c:v>
                </c:pt>
                <c:pt idx="2503">
                  <c:v>216.22174000000001</c:v>
                </c:pt>
                <c:pt idx="2504">
                  <c:v>216.22896319999998</c:v>
                </c:pt>
                <c:pt idx="2505">
                  <c:v>216.23618590000001</c:v>
                </c:pt>
                <c:pt idx="2506">
                  <c:v>216.2434083</c:v>
                </c:pt>
                <c:pt idx="2507">
                  <c:v>216.25063019999999</c:v>
                </c:pt>
                <c:pt idx="2508">
                  <c:v>216.25785169999997</c:v>
                </c:pt>
                <c:pt idx="2509">
                  <c:v>216.26507289999998</c:v>
                </c:pt>
                <c:pt idx="2510">
                  <c:v>216.27229359999998</c:v>
                </c:pt>
                <c:pt idx="2511">
                  <c:v>216.27951399999998</c:v>
                </c:pt>
                <c:pt idx="2512">
                  <c:v>216.2867339</c:v>
                </c:pt>
                <c:pt idx="2513">
                  <c:v>216.29395339999999</c:v>
                </c:pt>
                <c:pt idx="2514">
                  <c:v>216.30117259999997</c:v>
                </c:pt>
                <c:pt idx="2515">
                  <c:v>216.30839129999998</c:v>
                </c:pt>
                <c:pt idx="2516">
                  <c:v>216.31560969999998</c:v>
                </c:pt>
                <c:pt idx="2517">
                  <c:v>216.32282760000001</c:v>
                </c:pt>
                <c:pt idx="2518">
                  <c:v>216.3300452</c:v>
                </c:pt>
                <c:pt idx="2519">
                  <c:v>216.33726229999999</c:v>
                </c:pt>
                <c:pt idx="2520">
                  <c:v>216.34447909999997</c:v>
                </c:pt>
                <c:pt idx="2521">
                  <c:v>216.35169539999998</c:v>
                </c:pt>
                <c:pt idx="2522">
                  <c:v>216.35891129999999</c:v>
                </c:pt>
                <c:pt idx="2523">
                  <c:v>216.36612689999998</c:v>
                </c:pt>
                <c:pt idx="2524">
                  <c:v>216.37334200000001</c:v>
                </c:pt>
                <c:pt idx="2525">
                  <c:v>216.38055679999999</c:v>
                </c:pt>
                <c:pt idx="2526">
                  <c:v>216.38777110000001</c:v>
                </c:pt>
                <c:pt idx="2527">
                  <c:v>216.39498509999999</c:v>
                </c:pt>
                <c:pt idx="2528">
                  <c:v>216.40219859999999</c:v>
                </c:pt>
                <c:pt idx="2529">
                  <c:v>216.40941179999999</c:v>
                </c:pt>
                <c:pt idx="2530">
                  <c:v>216.41662449999998</c:v>
                </c:pt>
                <c:pt idx="2531">
                  <c:v>216.4238369</c:v>
                </c:pt>
                <c:pt idx="2532">
                  <c:v>216.43104879999999</c:v>
                </c:pt>
                <c:pt idx="2533">
                  <c:v>216.43826039999999</c:v>
                </c:pt>
                <c:pt idx="2534">
                  <c:v>216.4454715</c:v>
                </c:pt>
                <c:pt idx="2535">
                  <c:v>216.45268229999999</c:v>
                </c:pt>
                <c:pt idx="2536">
                  <c:v>216.45989259999999</c:v>
                </c:pt>
                <c:pt idx="2537">
                  <c:v>216.4671026</c:v>
                </c:pt>
                <c:pt idx="2538">
                  <c:v>216.47431219999999</c:v>
                </c:pt>
                <c:pt idx="2539">
                  <c:v>216.4815213</c:v>
                </c:pt>
                <c:pt idx="2540">
                  <c:v>216.4887301</c:v>
                </c:pt>
                <c:pt idx="2541">
                  <c:v>216.4959384</c:v>
                </c:pt>
                <c:pt idx="2542">
                  <c:v>216.50314639999999</c:v>
                </c:pt>
                <c:pt idx="2543">
                  <c:v>216.51035389999998</c:v>
                </c:pt>
                <c:pt idx="2544">
                  <c:v>216.51756109999999</c:v>
                </c:pt>
                <c:pt idx="2545">
                  <c:v>216.52476780000001</c:v>
                </c:pt>
                <c:pt idx="2546">
                  <c:v>216.53197420000001</c:v>
                </c:pt>
                <c:pt idx="2547">
                  <c:v>216.52482370000001</c:v>
                </c:pt>
                <c:pt idx="2548">
                  <c:v>216.53218699999999</c:v>
                </c:pt>
                <c:pt idx="2549">
                  <c:v>216.5395499</c:v>
                </c:pt>
                <c:pt idx="2550">
                  <c:v>216.5469123</c:v>
                </c:pt>
                <c:pt idx="2551">
                  <c:v>216.5542744</c:v>
                </c:pt>
                <c:pt idx="2552">
                  <c:v>216.56163599999999</c:v>
                </c:pt>
                <c:pt idx="2553">
                  <c:v>216.56899729999998</c:v>
                </c:pt>
                <c:pt idx="2554">
                  <c:v>216.57635809999999</c:v>
                </c:pt>
                <c:pt idx="2555">
                  <c:v>216.58371859999997</c:v>
                </c:pt>
                <c:pt idx="2556">
                  <c:v>216.5910786</c:v>
                </c:pt>
                <c:pt idx="2557">
                  <c:v>216.5984383</c:v>
                </c:pt>
                <c:pt idx="2558">
                  <c:v>216.60579749999999</c:v>
                </c:pt>
                <c:pt idx="2559">
                  <c:v>216.61315630000001</c:v>
                </c:pt>
                <c:pt idx="2560">
                  <c:v>216.6205148</c:v>
                </c:pt>
                <c:pt idx="2561">
                  <c:v>216.62787280000001</c:v>
                </c:pt>
                <c:pt idx="2562">
                  <c:v>216.63523040000001</c:v>
                </c:pt>
                <c:pt idx="2563">
                  <c:v>216.64258759999998</c:v>
                </c:pt>
                <c:pt idx="2564">
                  <c:v>216.64994449999998</c:v>
                </c:pt>
                <c:pt idx="2565">
                  <c:v>216.6573009</c:v>
                </c:pt>
                <c:pt idx="2566">
                  <c:v>216.66465689999998</c:v>
                </c:pt>
                <c:pt idx="2567">
                  <c:v>216.67201249999999</c:v>
                </c:pt>
                <c:pt idx="2568">
                  <c:v>216.6793677</c:v>
                </c:pt>
                <c:pt idx="2569">
                  <c:v>216.68672249999997</c:v>
                </c:pt>
                <c:pt idx="2570">
                  <c:v>216.6940769</c:v>
                </c:pt>
                <c:pt idx="2571">
                  <c:v>216.70143089999999</c:v>
                </c:pt>
                <c:pt idx="2572">
                  <c:v>216.70878450000001</c:v>
                </c:pt>
                <c:pt idx="2573">
                  <c:v>216.71613769999999</c:v>
                </c:pt>
                <c:pt idx="2574">
                  <c:v>216.72349049999997</c:v>
                </c:pt>
                <c:pt idx="2575">
                  <c:v>216.7308429</c:v>
                </c:pt>
                <c:pt idx="2576">
                  <c:v>216.7381949</c:v>
                </c:pt>
                <c:pt idx="2577">
                  <c:v>216.74554649999999</c:v>
                </c:pt>
                <c:pt idx="2578">
                  <c:v>216.75289770000001</c:v>
                </c:pt>
                <c:pt idx="2579">
                  <c:v>216.76024839999999</c:v>
                </c:pt>
                <c:pt idx="2580">
                  <c:v>216.76759879999997</c:v>
                </c:pt>
                <c:pt idx="2581">
                  <c:v>216.7749488</c:v>
                </c:pt>
                <c:pt idx="2582">
                  <c:v>216.7822984</c:v>
                </c:pt>
                <c:pt idx="2583">
                  <c:v>216.7896475</c:v>
                </c:pt>
                <c:pt idx="2584">
                  <c:v>216.79699629999999</c:v>
                </c:pt>
                <c:pt idx="2585">
                  <c:v>216.80434469999997</c:v>
                </c:pt>
                <c:pt idx="2586">
                  <c:v>216.81169259999999</c:v>
                </c:pt>
                <c:pt idx="2587">
                  <c:v>216.81904019999999</c:v>
                </c:pt>
                <c:pt idx="2588">
                  <c:v>216.82638729999999</c:v>
                </c:pt>
                <c:pt idx="2589">
                  <c:v>216.83373410000002</c:v>
                </c:pt>
                <c:pt idx="2590">
                  <c:v>216.84108039999998</c:v>
                </c:pt>
                <c:pt idx="2591">
                  <c:v>216.84842639999999</c:v>
                </c:pt>
                <c:pt idx="2592">
                  <c:v>216.85577189999998</c:v>
                </c:pt>
                <c:pt idx="2593">
                  <c:v>216.86311710000001</c:v>
                </c:pt>
                <c:pt idx="2594">
                  <c:v>216.87046179999999</c:v>
                </c:pt>
                <c:pt idx="2595">
                  <c:v>216.87780609999999</c:v>
                </c:pt>
                <c:pt idx="2596">
                  <c:v>216.88515009999998</c:v>
                </c:pt>
                <c:pt idx="2597">
                  <c:v>216.89249359999999</c:v>
                </c:pt>
                <c:pt idx="2598">
                  <c:v>216.89983670000001</c:v>
                </c:pt>
                <c:pt idx="2599">
                  <c:v>216.90717939999999</c:v>
                </c:pt>
                <c:pt idx="2600">
                  <c:v>216.91452180000002</c:v>
                </c:pt>
                <c:pt idx="2601">
                  <c:v>216.92186369999999</c:v>
                </c:pt>
                <c:pt idx="2602">
                  <c:v>216.92920519999998</c:v>
                </c:pt>
                <c:pt idx="2603">
                  <c:v>216.93654629999997</c:v>
                </c:pt>
                <c:pt idx="2604">
                  <c:v>216.94388699999999</c:v>
                </c:pt>
                <c:pt idx="2605">
                  <c:v>216.95122729999997</c:v>
                </c:pt>
                <c:pt idx="2606">
                  <c:v>216.95856719999998</c:v>
                </c:pt>
                <c:pt idx="2607">
                  <c:v>216.96590669999998</c:v>
                </c:pt>
                <c:pt idx="2608">
                  <c:v>216.9732458</c:v>
                </c:pt>
                <c:pt idx="2609">
                  <c:v>216.98058449999999</c:v>
                </c:pt>
                <c:pt idx="2610">
                  <c:v>216.98792279999998</c:v>
                </c:pt>
                <c:pt idx="2611">
                  <c:v>216.99526069999999</c:v>
                </c:pt>
                <c:pt idx="2612">
                  <c:v>217.00259819999999</c:v>
                </c:pt>
                <c:pt idx="2613">
                  <c:v>217.0099353</c:v>
                </c:pt>
                <c:pt idx="2614">
                  <c:v>217.01727199999999</c:v>
                </c:pt>
                <c:pt idx="2615">
                  <c:v>217.02460829999998</c:v>
                </c:pt>
                <c:pt idx="2616">
                  <c:v>217.03194409999998</c:v>
                </c:pt>
                <c:pt idx="2617">
                  <c:v>217.03927959999999</c:v>
                </c:pt>
                <c:pt idx="2618">
                  <c:v>217.04661469999999</c:v>
                </c:pt>
                <c:pt idx="2619">
                  <c:v>217.05394939999999</c:v>
                </c:pt>
                <c:pt idx="2620">
                  <c:v>217.0612836</c:v>
                </c:pt>
                <c:pt idx="2621">
                  <c:v>217.06861749999999</c:v>
                </c:pt>
                <c:pt idx="2622">
                  <c:v>217.07595089999998</c:v>
                </c:pt>
                <c:pt idx="2623">
                  <c:v>217.08328399999999</c:v>
                </c:pt>
                <c:pt idx="2624">
                  <c:v>217.0906167</c:v>
                </c:pt>
                <c:pt idx="2625">
                  <c:v>217.09794889999998</c:v>
                </c:pt>
                <c:pt idx="2626">
                  <c:v>217.10528079999997</c:v>
                </c:pt>
                <c:pt idx="2627">
                  <c:v>217.1126122</c:v>
                </c:pt>
                <c:pt idx="2628">
                  <c:v>217.11994319999999</c:v>
                </c:pt>
                <c:pt idx="2629">
                  <c:v>217.12727390000001</c:v>
                </c:pt>
                <c:pt idx="2630">
                  <c:v>217.13460409999999</c:v>
                </c:pt>
                <c:pt idx="2631">
                  <c:v>217.14193399999999</c:v>
                </c:pt>
                <c:pt idx="2632">
                  <c:v>217.1492634</c:v>
                </c:pt>
                <c:pt idx="2633">
                  <c:v>217.15659239999999</c:v>
                </c:pt>
                <c:pt idx="2634">
                  <c:v>217.16392110000001</c:v>
                </c:pt>
                <c:pt idx="2635">
                  <c:v>217.1712493</c:v>
                </c:pt>
                <c:pt idx="2636">
                  <c:v>217.17857709999998</c:v>
                </c:pt>
                <c:pt idx="2637">
                  <c:v>217.18590449999999</c:v>
                </c:pt>
                <c:pt idx="2638">
                  <c:v>217.1932315</c:v>
                </c:pt>
                <c:pt idx="2639">
                  <c:v>217.20055819999999</c:v>
                </c:pt>
                <c:pt idx="2640">
                  <c:v>217.20788440000001</c:v>
                </c:pt>
                <c:pt idx="2641">
                  <c:v>217.21521019999997</c:v>
                </c:pt>
                <c:pt idx="2642">
                  <c:v>217.22253559999999</c:v>
                </c:pt>
                <c:pt idx="2643">
                  <c:v>217.22986059999999</c:v>
                </c:pt>
                <c:pt idx="2644">
                  <c:v>217.2371852</c:v>
                </c:pt>
                <c:pt idx="2645">
                  <c:v>217.24450939999997</c:v>
                </c:pt>
                <c:pt idx="2646">
                  <c:v>217.25183319999999</c:v>
                </c:pt>
                <c:pt idx="2647">
                  <c:v>217.25915659999998</c:v>
                </c:pt>
                <c:pt idx="2648">
                  <c:v>217.2664795</c:v>
                </c:pt>
                <c:pt idx="2649">
                  <c:v>217.27380209999998</c:v>
                </c:pt>
                <c:pt idx="2650">
                  <c:v>217.28112429999999</c:v>
                </c:pt>
                <c:pt idx="2651">
                  <c:v>217.28844610000002</c:v>
                </c:pt>
                <c:pt idx="2652">
                  <c:v>217.29576749999998</c:v>
                </c:pt>
                <c:pt idx="2653">
                  <c:v>217.3030885</c:v>
                </c:pt>
                <c:pt idx="2654">
                  <c:v>217.31040899999999</c:v>
                </c:pt>
                <c:pt idx="2655">
                  <c:v>217.3177292</c:v>
                </c:pt>
                <c:pt idx="2656">
                  <c:v>217.32504899999998</c:v>
                </c:pt>
                <c:pt idx="2657">
                  <c:v>217.33236830000001</c:v>
                </c:pt>
                <c:pt idx="2658">
                  <c:v>217.33968730000001</c:v>
                </c:pt>
                <c:pt idx="2659">
                  <c:v>217.34700580000001</c:v>
                </c:pt>
                <c:pt idx="2660">
                  <c:v>217.35432399999999</c:v>
                </c:pt>
                <c:pt idx="2661">
                  <c:v>217.3616418</c:v>
                </c:pt>
                <c:pt idx="2662">
                  <c:v>217.36895909999998</c:v>
                </c:pt>
                <c:pt idx="2663">
                  <c:v>217.37627609999998</c:v>
                </c:pt>
                <c:pt idx="2664">
                  <c:v>217.38359259999999</c:v>
                </c:pt>
                <c:pt idx="2665">
                  <c:v>217.39090869999998</c:v>
                </c:pt>
                <c:pt idx="2666">
                  <c:v>217.3982245</c:v>
                </c:pt>
                <c:pt idx="2667">
                  <c:v>217.40553979999999</c:v>
                </c:pt>
                <c:pt idx="2668">
                  <c:v>217.41285469999997</c:v>
                </c:pt>
                <c:pt idx="2669">
                  <c:v>217.4201693</c:v>
                </c:pt>
                <c:pt idx="2670">
                  <c:v>217.4274834</c:v>
                </c:pt>
                <c:pt idx="2671">
                  <c:v>217.4347971</c:v>
                </c:pt>
                <c:pt idx="2672">
                  <c:v>217.44211050000001</c:v>
                </c:pt>
                <c:pt idx="2673">
                  <c:v>217.44942339999997</c:v>
                </c:pt>
                <c:pt idx="2674">
                  <c:v>217.45673589999998</c:v>
                </c:pt>
                <c:pt idx="2675">
                  <c:v>217.46404799999999</c:v>
                </c:pt>
                <c:pt idx="2676">
                  <c:v>217.47135969999999</c:v>
                </c:pt>
                <c:pt idx="2677">
                  <c:v>217.47867099999999</c:v>
                </c:pt>
                <c:pt idx="2678">
                  <c:v>217.48598189999998</c:v>
                </c:pt>
                <c:pt idx="2679">
                  <c:v>217.49329239999997</c:v>
                </c:pt>
                <c:pt idx="2680">
                  <c:v>217.50060249999999</c:v>
                </c:pt>
                <c:pt idx="2681">
                  <c:v>217.50791219999999</c:v>
                </c:pt>
                <c:pt idx="2682">
                  <c:v>217.5152215</c:v>
                </c:pt>
                <c:pt idx="2683">
                  <c:v>217.52253039999999</c:v>
                </c:pt>
                <c:pt idx="2684">
                  <c:v>217.52983889999999</c:v>
                </c:pt>
                <c:pt idx="2685">
                  <c:v>217.537147</c:v>
                </c:pt>
                <c:pt idx="2686">
                  <c:v>217.54445470000002</c:v>
                </c:pt>
                <c:pt idx="2687">
                  <c:v>217.551762</c:v>
                </c:pt>
                <c:pt idx="2688">
                  <c:v>217.55906879999998</c:v>
                </c:pt>
                <c:pt idx="2689">
                  <c:v>217.5663753</c:v>
                </c:pt>
                <c:pt idx="2690">
                  <c:v>217.5736814</c:v>
                </c:pt>
                <c:pt idx="2691">
                  <c:v>217.58098709999999</c:v>
                </c:pt>
                <c:pt idx="2692">
                  <c:v>217.58829229999998</c:v>
                </c:pt>
                <c:pt idx="2693">
                  <c:v>217.59559719999999</c:v>
                </c:pt>
                <c:pt idx="2694">
                  <c:v>217.6029016</c:v>
                </c:pt>
                <c:pt idx="2695">
                  <c:v>217.61020569999999</c:v>
                </c:pt>
                <c:pt idx="2696">
                  <c:v>217.61750939999999</c:v>
                </c:pt>
                <c:pt idx="2697">
                  <c:v>217.62481259999998</c:v>
                </c:pt>
                <c:pt idx="2698">
                  <c:v>217.6321155</c:v>
                </c:pt>
                <c:pt idx="2699">
                  <c:v>217.63941789999998</c:v>
                </c:pt>
                <c:pt idx="2700">
                  <c:v>217.64671999999999</c:v>
                </c:pt>
                <c:pt idx="2701">
                  <c:v>217.65402159999999</c:v>
                </c:pt>
                <c:pt idx="2702">
                  <c:v>217.66132279999999</c:v>
                </c:pt>
                <c:pt idx="2703">
                  <c:v>217.66862369999998</c:v>
                </c:pt>
                <c:pt idx="2704">
                  <c:v>217.67592409999997</c:v>
                </c:pt>
                <c:pt idx="2705">
                  <c:v>217.68322409999999</c:v>
                </c:pt>
                <c:pt idx="2706">
                  <c:v>217.69052379999999</c:v>
                </c:pt>
                <c:pt idx="2707">
                  <c:v>217.697823</c:v>
                </c:pt>
                <c:pt idx="2708">
                  <c:v>217.7051218</c:v>
                </c:pt>
                <c:pt idx="2709">
                  <c:v>217.7124202</c:v>
                </c:pt>
                <c:pt idx="2710">
                  <c:v>217.71971829999998</c:v>
                </c:pt>
                <c:pt idx="2711">
                  <c:v>217.7270159</c:v>
                </c:pt>
                <c:pt idx="2712">
                  <c:v>217.73431310000001</c:v>
                </c:pt>
                <c:pt idx="2713">
                  <c:v>217.74160989999999</c:v>
                </c:pt>
                <c:pt idx="2714">
                  <c:v>217.74890629999999</c:v>
                </c:pt>
                <c:pt idx="2715">
                  <c:v>217.75620229999998</c:v>
                </c:pt>
                <c:pt idx="2716">
                  <c:v>217.7634979</c:v>
                </c:pt>
                <c:pt idx="2717">
                  <c:v>217.77079309999999</c:v>
                </c:pt>
                <c:pt idx="2718">
                  <c:v>217.77808789999997</c:v>
                </c:pt>
                <c:pt idx="2719">
                  <c:v>217.78538229999998</c:v>
                </c:pt>
                <c:pt idx="2720">
                  <c:v>217.79267630000001</c:v>
                </c:pt>
                <c:pt idx="2721">
                  <c:v>217.79996989999998</c:v>
                </c:pt>
                <c:pt idx="2722">
                  <c:v>217.80726309999997</c:v>
                </c:pt>
                <c:pt idx="2723">
                  <c:v>217.81455579999999</c:v>
                </c:pt>
                <c:pt idx="2724">
                  <c:v>217.82184820000001</c:v>
                </c:pt>
                <c:pt idx="2725">
                  <c:v>217.82914019999998</c:v>
                </c:pt>
                <c:pt idx="2726">
                  <c:v>217.83643179999999</c:v>
                </c:pt>
                <c:pt idx="2727">
                  <c:v>217.84372289999999</c:v>
                </c:pt>
                <c:pt idx="2728">
                  <c:v>217.85101369999998</c:v>
                </c:pt>
                <c:pt idx="2729">
                  <c:v>217.8583041</c:v>
                </c:pt>
                <c:pt idx="2730">
                  <c:v>217.86559399999999</c:v>
                </c:pt>
                <c:pt idx="2731">
                  <c:v>217.87288359999999</c:v>
                </c:pt>
                <c:pt idx="2732">
                  <c:v>217.8801728</c:v>
                </c:pt>
                <c:pt idx="2733">
                  <c:v>217.8874615</c:v>
                </c:pt>
                <c:pt idx="2734">
                  <c:v>217.89474989999999</c:v>
                </c:pt>
                <c:pt idx="2735">
                  <c:v>217.90203780000002</c:v>
                </c:pt>
                <c:pt idx="2736">
                  <c:v>217.9093254</c:v>
                </c:pt>
                <c:pt idx="2737">
                  <c:v>217.91661250000001</c:v>
                </c:pt>
                <c:pt idx="2738">
                  <c:v>217.92389919999999</c:v>
                </c:pt>
                <c:pt idx="2739">
                  <c:v>217.93118559999999</c:v>
                </c:pt>
                <c:pt idx="2740">
                  <c:v>217.93847149999999</c:v>
                </c:pt>
                <c:pt idx="2741">
                  <c:v>217.94575700000001</c:v>
                </c:pt>
                <c:pt idx="2742">
                  <c:v>217.9530422</c:v>
                </c:pt>
                <c:pt idx="2743">
                  <c:v>217.96032690000001</c:v>
                </c:pt>
                <c:pt idx="2744">
                  <c:v>217.96761119999999</c:v>
                </c:pt>
                <c:pt idx="2745">
                  <c:v>217.9748951</c:v>
                </c:pt>
                <c:pt idx="2746">
                  <c:v>217.98217869999999</c:v>
                </c:pt>
                <c:pt idx="2747">
                  <c:v>217.98946179999999</c:v>
                </c:pt>
                <c:pt idx="2748">
                  <c:v>217.99674449999998</c:v>
                </c:pt>
                <c:pt idx="2749">
                  <c:v>218.00402679999999</c:v>
                </c:pt>
                <c:pt idx="2750">
                  <c:v>218.0113087</c:v>
                </c:pt>
                <c:pt idx="2751">
                  <c:v>218.01859020000001</c:v>
                </c:pt>
                <c:pt idx="2752">
                  <c:v>218.02587129999998</c:v>
                </c:pt>
                <c:pt idx="2753">
                  <c:v>218.033152</c:v>
                </c:pt>
                <c:pt idx="2754">
                  <c:v>218.04043229999999</c:v>
                </c:pt>
                <c:pt idx="2755">
                  <c:v>218.04771220000001</c:v>
                </c:pt>
                <c:pt idx="2756">
                  <c:v>218.05499169999999</c:v>
                </c:pt>
                <c:pt idx="2757">
                  <c:v>218.06227079999999</c:v>
                </c:pt>
                <c:pt idx="2758">
                  <c:v>218.06954949999999</c:v>
                </c:pt>
                <c:pt idx="2759">
                  <c:v>218.0768277</c:v>
                </c:pt>
                <c:pt idx="2760">
                  <c:v>218.08410559999999</c:v>
                </c:pt>
                <c:pt idx="2761">
                  <c:v>218.0913831</c:v>
                </c:pt>
                <c:pt idx="2762">
                  <c:v>218.09866020000001</c:v>
                </c:pt>
                <c:pt idx="2763">
                  <c:v>218.10593679999999</c:v>
                </c:pt>
                <c:pt idx="2764">
                  <c:v>218.1132131</c:v>
                </c:pt>
                <c:pt idx="2765">
                  <c:v>218.12048899999999</c:v>
                </c:pt>
                <c:pt idx="2766">
                  <c:v>218.12776439999999</c:v>
                </c:pt>
                <c:pt idx="2767">
                  <c:v>218.1350395</c:v>
                </c:pt>
                <c:pt idx="2768">
                  <c:v>218.14231419999999</c:v>
                </c:pt>
                <c:pt idx="2769">
                  <c:v>218.1495884</c:v>
                </c:pt>
                <c:pt idx="2770">
                  <c:v>218.1568623</c:v>
                </c:pt>
                <c:pt idx="2771">
                  <c:v>218.1641357</c:v>
                </c:pt>
                <c:pt idx="2772">
                  <c:v>218.17140879999999</c:v>
                </c:pt>
                <c:pt idx="2773">
                  <c:v>218.17868139999999</c:v>
                </c:pt>
                <c:pt idx="2774">
                  <c:v>218.1859536</c:v>
                </c:pt>
                <c:pt idx="2775">
                  <c:v>218.19322550000001</c:v>
                </c:pt>
                <c:pt idx="2776">
                  <c:v>218.20049689999999</c:v>
                </c:pt>
                <c:pt idx="2777">
                  <c:v>218.20776789999999</c:v>
                </c:pt>
                <c:pt idx="2778">
                  <c:v>218.21503860000001</c:v>
                </c:pt>
                <c:pt idx="2779">
                  <c:v>218.22230880000001</c:v>
                </c:pt>
                <c:pt idx="2780">
                  <c:v>218.2295786</c:v>
                </c:pt>
                <c:pt idx="2781">
                  <c:v>218.2368481</c:v>
                </c:pt>
                <c:pt idx="2782">
                  <c:v>218.24411710000001</c:v>
                </c:pt>
                <c:pt idx="2783">
                  <c:v>218.25138569999999</c:v>
                </c:pt>
                <c:pt idx="2784">
                  <c:v>218.25865389999998</c:v>
                </c:pt>
                <c:pt idx="2785">
                  <c:v>218.26592170000001</c:v>
                </c:pt>
                <c:pt idx="2786">
                  <c:v>218.25759429999999</c:v>
                </c:pt>
                <c:pt idx="2787">
                  <c:v>218.26502169999998</c:v>
                </c:pt>
                <c:pt idx="2788">
                  <c:v>218.27244859999999</c:v>
                </c:pt>
                <c:pt idx="2789">
                  <c:v>218.2798751</c:v>
                </c:pt>
                <c:pt idx="2790">
                  <c:v>218.2873012</c:v>
                </c:pt>
                <c:pt idx="2791">
                  <c:v>218.29472679999998</c:v>
                </c:pt>
                <c:pt idx="2792">
                  <c:v>218.30215209999997</c:v>
                </c:pt>
                <c:pt idx="2793">
                  <c:v>218.30957699999999</c:v>
                </c:pt>
                <c:pt idx="2794">
                  <c:v>218.31700149999998</c:v>
                </c:pt>
                <c:pt idx="2795">
                  <c:v>218.32442549999999</c:v>
                </c:pt>
                <c:pt idx="2796">
                  <c:v>218.33184919999999</c:v>
                </c:pt>
                <c:pt idx="2797">
                  <c:v>218.3392724</c:v>
                </c:pt>
                <c:pt idx="2798">
                  <c:v>218.34669529999999</c:v>
                </c:pt>
                <c:pt idx="2799">
                  <c:v>218.35411769999999</c:v>
                </c:pt>
                <c:pt idx="2800">
                  <c:v>218.3615398</c:v>
                </c:pt>
                <c:pt idx="2801">
                  <c:v>218.36896139999999</c:v>
                </c:pt>
                <c:pt idx="2802">
                  <c:v>218.3763826</c:v>
                </c:pt>
                <c:pt idx="2803">
                  <c:v>218.38380339999998</c:v>
                </c:pt>
                <c:pt idx="2804">
                  <c:v>218.39122389999997</c:v>
                </c:pt>
                <c:pt idx="2805">
                  <c:v>218.39864389999997</c:v>
                </c:pt>
                <c:pt idx="2806">
                  <c:v>218.40606349999999</c:v>
                </c:pt>
                <c:pt idx="2807">
                  <c:v>218.41348259999998</c:v>
                </c:pt>
                <c:pt idx="2808">
                  <c:v>218.42090139999999</c:v>
                </c:pt>
                <c:pt idx="2809">
                  <c:v>218.42831979999997</c:v>
                </c:pt>
                <c:pt idx="2810">
                  <c:v>218.4357378</c:v>
                </c:pt>
                <c:pt idx="2811">
                  <c:v>218.44315539999997</c:v>
                </c:pt>
                <c:pt idx="2812">
                  <c:v>218.45057249999999</c:v>
                </c:pt>
                <c:pt idx="2813">
                  <c:v>218.45798929999998</c:v>
                </c:pt>
                <c:pt idx="2814">
                  <c:v>218.4654056</c:v>
                </c:pt>
                <c:pt idx="2815">
                  <c:v>218.47282159999997</c:v>
                </c:pt>
                <c:pt idx="2816">
                  <c:v>218.48023709999998</c:v>
                </c:pt>
                <c:pt idx="2817">
                  <c:v>218.48765219999999</c:v>
                </c:pt>
                <c:pt idx="2818">
                  <c:v>218.49506700000001</c:v>
                </c:pt>
                <c:pt idx="2819">
                  <c:v>218.5024813</c:v>
                </c:pt>
                <c:pt idx="2820">
                  <c:v>218.50989519999999</c:v>
                </c:pt>
                <c:pt idx="2821">
                  <c:v>218.5173087</c:v>
                </c:pt>
                <c:pt idx="2822">
                  <c:v>218.52472179999998</c:v>
                </c:pt>
                <c:pt idx="2823">
                  <c:v>218.53213450000001</c:v>
                </c:pt>
                <c:pt idx="2824">
                  <c:v>218.53954680000001</c:v>
                </c:pt>
                <c:pt idx="2825">
                  <c:v>218.5469587</c:v>
                </c:pt>
                <c:pt idx="2826">
                  <c:v>218.55437019999999</c:v>
                </c:pt>
                <c:pt idx="2827">
                  <c:v>218.56178119999998</c:v>
                </c:pt>
                <c:pt idx="2828">
                  <c:v>218.56919189999999</c:v>
                </c:pt>
                <c:pt idx="2829">
                  <c:v>218.5766022</c:v>
                </c:pt>
                <c:pt idx="2830">
                  <c:v>218.58401199999997</c:v>
                </c:pt>
                <c:pt idx="2831">
                  <c:v>218.5914215</c:v>
                </c:pt>
                <c:pt idx="2832">
                  <c:v>218.59883049999999</c:v>
                </c:pt>
                <c:pt idx="2833">
                  <c:v>218.60623909999998</c:v>
                </c:pt>
                <c:pt idx="2834">
                  <c:v>218.61364739999999</c:v>
                </c:pt>
                <c:pt idx="2835">
                  <c:v>218.6210552</c:v>
                </c:pt>
                <c:pt idx="2836">
                  <c:v>218.62846260000001</c:v>
                </c:pt>
                <c:pt idx="2837">
                  <c:v>218.63586960000001</c:v>
                </c:pt>
                <c:pt idx="2838">
                  <c:v>218.6432762</c:v>
                </c:pt>
                <c:pt idx="2839">
                  <c:v>218.65068239999999</c:v>
                </c:pt>
                <c:pt idx="2840">
                  <c:v>218.65808819999998</c:v>
                </c:pt>
                <c:pt idx="2841">
                  <c:v>218.66549359999999</c:v>
                </c:pt>
                <c:pt idx="2842">
                  <c:v>218.6728986</c:v>
                </c:pt>
                <c:pt idx="2843">
                  <c:v>218.6803032</c:v>
                </c:pt>
                <c:pt idx="2844">
                  <c:v>218.6877073</c:v>
                </c:pt>
                <c:pt idx="2845">
                  <c:v>218.69511109999999</c:v>
                </c:pt>
                <c:pt idx="2846">
                  <c:v>218.70251439999998</c:v>
                </c:pt>
                <c:pt idx="2847">
                  <c:v>218.70991739999999</c:v>
                </c:pt>
                <c:pt idx="2848">
                  <c:v>218.71731989999998</c:v>
                </c:pt>
                <c:pt idx="2849">
                  <c:v>218.72472209999998</c:v>
                </c:pt>
                <c:pt idx="2850">
                  <c:v>218.73212379999998</c:v>
                </c:pt>
                <c:pt idx="2851">
                  <c:v>218.73952510000001</c:v>
                </c:pt>
                <c:pt idx="2852">
                  <c:v>218.7469261</c:v>
                </c:pt>
                <c:pt idx="2853">
                  <c:v>218.75432659999998</c:v>
                </c:pt>
                <c:pt idx="2854">
                  <c:v>218.7617267</c:v>
                </c:pt>
                <c:pt idx="2855">
                  <c:v>218.7691264</c:v>
                </c:pt>
                <c:pt idx="2856">
                  <c:v>218.77652569999998</c:v>
                </c:pt>
                <c:pt idx="2857">
                  <c:v>218.78392460000001</c:v>
                </c:pt>
                <c:pt idx="2858">
                  <c:v>218.7913231</c:v>
                </c:pt>
                <c:pt idx="2859">
                  <c:v>218.79872109999999</c:v>
                </c:pt>
                <c:pt idx="2860">
                  <c:v>218.80611880000001</c:v>
                </c:pt>
                <c:pt idx="2861">
                  <c:v>218.81351610000002</c:v>
                </c:pt>
                <c:pt idx="2862">
                  <c:v>218.8209129</c:v>
                </c:pt>
                <c:pt idx="2863">
                  <c:v>218.82830939999999</c:v>
                </c:pt>
                <c:pt idx="2864">
                  <c:v>218.83570550000002</c:v>
                </c:pt>
                <c:pt idx="2865">
                  <c:v>218.84310109999998</c:v>
                </c:pt>
                <c:pt idx="2866">
                  <c:v>218.85049629999997</c:v>
                </c:pt>
                <c:pt idx="2867">
                  <c:v>218.85789120000001</c:v>
                </c:pt>
                <c:pt idx="2868">
                  <c:v>218.86528559999999</c:v>
                </c:pt>
                <c:pt idx="2869">
                  <c:v>218.8726796</c:v>
                </c:pt>
                <c:pt idx="2870">
                  <c:v>218.8800732</c:v>
                </c:pt>
                <c:pt idx="2871">
                  <c:v>218.88746639999999</c:v>
                </c:pt>
                <c:pt idx="2872">
                  <c:v>218.89485919999998</c:v>
                </c:pt>
                <c:pt idx="2873">
                  <c:v>218.9022516</c:v>
                </c:pt>
                <c:pt idx="2874">
                  <c:v>218.90964359999998</c:v>
                </c:pt>
                <c:pt idx="2875">
                  <c:v>218.91703519999999</c:v>
                </c:pt>
                <c:pt idx="2876">
                  <c:v>218.92442639999999</c:v>
                </c:pt>
                <c:pt idx="2877">
                  <c:v>218.93181709999999</c:v>
                </c:pt>
                <c:pt idx="2878">
                  <c:v>218.93920749999998</c:v>
                </c:pt>
                <c:pt idx="2879">
                  <c:v>218.9465975</c:v>
                </c:pt>
                <c:pt idx="2880">
                  <c:v>218.95398699999998</c:v>
                </c:pt>
                <c:pt idx="2881">
                  <c:v>218.96137619999999</c:v>
                </c:pt>
                <c:pt idx="2882">
                  <c:v>218.96876489999997</c:v>
                </c:pt>
                <c:pt idx="2883">
                  <c:v>218.9761532</c:v>
                </c:pt>
                <c:pt idx="2884">
                  <c:v>218.98354119999999</c:v>
                </c:pt>
                <c:pt idx="2885">
                  <c:v>218.99092870000001</c:v>
                </c:pt>
                <c:pt idx="2886">
                  <c:v>218.9983158</c:v>
                </c:pt>
                <c:pt idx="2887">
                  <c:v>219.00570250000001</c:v>
                </c:pt>
                <c:pt idx="2888">
                  <c:v>219.01308879999999</c:v>
                </c:pt>
                <c:pt idx="2889">
                  <c:v>219.02047469999999</c:v>
                </c:pt>
                <c:pt idx="2890">
                  <c:v>219.02786019999999</c:v>
                </c:pt>
                <c:pt idx="2891">
                  <c:v>219.03524530000001</c:v>
                </c:pt>
                <c:pt idx="2892">
                  <c:v>219.04263</c:v>
                </c:pt>
                <c:pt idx="2893">
                  <c:v>219.05001419999999</c:v>
                </c:pt>
                <c:pt idx="2894">
                  <c:v>219.05739809999997</c:v>
                </c:pt>
                <c:pt idx="2895">
                  <c:v>219.06478159999998</c:v>
                </c:pt>
                <c:pt idx="2896">
                  <c:v>219.07216460000001</c:v>
                </c:pt>
                <c:pt idx="2897">
                  <c:v>219.07954729999997</c:v>
                </c:pt>
                <c:pt idx="2898">
                  <c:v>219.0869295</c:v>
                </c:pt>
                <c:pt idx="2899">
                  <c:v>219.09431139999998</c:v>
                </c:pt>
                <c:pt idx="2900">
                  <c:v>219.10169279999997</c:v>
                </c:pt>
                <c:pt idx="2901">
                  <c:v>219.1090738</c:v>
                </c:pt>
                <c:pt idx="2902">
                  <c:v>219.11645440000001</c:v>
                </c:pt>
                <c:pt idx="2903">
                  <c:v>219.1238347</c:v>
                </c:pt>
                <c:pt idx="2904">
                  <c:v>219.1312145</c:v>
                </c:pt>
                <c:pt idx="2905">
                  <c:v>219.13859389999999</c:v>
                </c:pt>
                <c:pt idx="2906">
                  <c:v>219.14597289999998</c:v>
                </c:pt>
                <c:pt idx="2907">
                  <c:v>219.15335149999999</c:v>
                </c:pt>
                <c:pt idx="2908">
                  <c:v>219.16072959999997</c:v>
                </c:pt>
                <c:pt idx="2909">
                  <c:v>219.1681074</c:v>
                </c:pt>
                <c:pt idx="2910">
                  <c:v>219.17548479999999</c:v>
                </c:pt>
                <c:pt idx="2911">
                  <c:v>219.18286169999999</c:v>
                </c:pt>
                <c:pt idx="2912">
                  <c:v>219.1902383</c:v>
                </c:pt>
                <c:pt idx="2913">
                  <c:v>219.19761449999999</c:v>
                </c:pt>
                <c:pt idx="2914">
                  <c:v>219.2049902</c:v>
                </c:pt>
                <c:pt idx="2915">
                  <c:v>219.2123656</c:v>
                </c:pt>
                <c:pt idx="2916">
                  <c:v>219.21974049999997</c:v>
                </c:pt>
                <c:pt idx="2917">
                  <c:v>219.227115</c:v>
                </c:pt>
                <c:pt idx="2918">
                  <c:v>219.23448909999999</c:v>
                </c:pt>
                <c:pt idx="2919">
                  <c:v>219.24186289999997</c:v>
                </c:pt>
                <c:pt idx="2920">
                  <c:v>219.24923619999998</c:v>
                </c:pt>
                <c:pt idx="2921">
                  <c:v>219.25660909999999</c:v>
                </c:pt>
                <c:pt idx="2922">
                  <c:v>219.26398159999999</c:v>
                </c:pt>
                <c:pt idx="2923">
                  <c:v>219.27135369999999</c:v>
                </c:pt>
                <c:pt idx="2924">
                  <c:v>219.27872540000001</c:v>
                </c:pt>
                <c:pt idx="2925">
                  <c:v>219.28609660000001</c:v>
                </c:pt>
                <c:pt idx="2926">
                  <c:v>219.29346749999999</c:v>
                </c:pt>
                <c:pt idx="2927">
                  <c:v>219.30083799999997</c:v>
                </c:pt>
                <c:pt idx="2928">
                  <c:v>219.30820799999998</c:v>
                </c:pt>
                <c:pt idx="2929">
                  <c:v>219.31557770000001</c:v>
                </c:pt>
                <c:pt idx="2930">
                  <c:v>219.32294689999998</c:v>
                </c:pt>
                <c:pt idx="2931">
                  <c:v>219.33031579999999</c:v>
                </c:pt>
                <c:pt idx="2932">
                  <c:v>219.33768419999998</c:v>
                </c:pt>
                <c:pt idx="2933">
                  <c:v>219.34505229999999</c:v>
                </c:pt>
                <c:pt idx="2934">
                  <c:v>219.35241989999997</c:v>
                </c:pt>
                <c:pt idx="2935">
                  <c:v>219.35978709999998</c:v>
                </c:pt>
                <c:pt idx="2936">
                  <c:v>219.36715389999998</c:v>
                </c:pt>
                <c:pt idx="2937">
                  <c:v>219.37452029999997</c:v>
                </c:pt>
                <c:pt idx="2938">
                  <c:v>219.38188629999999</c:v>
                </c:pt>
                <c:pt idx="2939">
                  <c:v>219.3892519</c:v>
                </c:pt>
                <c:pt idx="2940">
                  <c:v>219.39661709999999</c:v>
                </c:pt>
                <c:pt idx="2941">
                  <c:v>219.40398189999999</c:v>
                </c:pt>
                <c:pt idx="2942">
                  <c:v>219.41134629999999</c:v>
                </c:pt>
                <c:pt idx="2943">
                  <c:v>219.41871029999999</c:v>
                </c:pt>
                <c:pt idx="2944">
                  <c:v>219.42607379999998</c:v>
                </c:pt>
                <c:pt idx="2945">
                  <c:v>219.433437</c:v>
                </c:pt>
                <c:pt idx="2946">
                  <c:v>219.44079969999999</c:v>
                </c:pt>
                <c:pt idx="2947">
                  <c:v>219.44816209999999</c:v>
                </c:pt>
                <c:pt idx="2948">
                  <c:v>219.455524</c:v>
                </c:pt>
                <c:pt idx="2949">
                  <c:v>219.46288559999999</c:v>
                </c:pt>
                <c:pt idx="2950">
                  <c:v>219.47024669999999</c:v>
                </c:pt>
                <c:pt idx="2951">
                  <c:v>219.47760739999998</c:v>
                </c:pt>
                <c:pt idx="2952">
                  <c:v>219.4849677</c:v>
                </c:pt>
                <c:pt idx="2953">
                  <c:v>219.4923277</c:v>
                </c:pt>
                <c:pt idx="2954">
                  <c:v>219.49968719999998</c:v>
                </c:pt>
                <c:pt idx="2955">
                  <c:v>219.50704630000001</c:v>
                </c:pt>
                <c:pt idx="2956">
                  <c:v>219.51440500000001</c:v>
                </c:pt>
                <c:pt idx="2957">
                  <c:v>219.52176320000001</c:v>
                </c:pt>
                <c:pt idx="2958">
                  <c:v>219.5291211</c:v>
                </c:pt>
                <c:pt idx="2959">
                  <c:v>219.53647860000001</c:v>
                </c:pt>
                <c:pt idx="2960">
                  <c:v>219.54383569999999</c:v>
                </c:pt>
                <c:pt idx="2961">
                  <c:v>219.5511923</c:v>
                </c:pt>
                <c:pt idx="2962">
                  <c:v>219.55854859999999</c:v>
                </c:pt>
                <c:pt idx="2963">
                  <c:v>219.56590449999999</c:v>
                </c:pt>
                <c:pt idx="2964">
                  <c:v>219.57325990000001</c:v>
                </c:pt>
                <c:pt idx="2965">
                  <c:v>219.5806149</c:v>
                </c:pt>
                <c:pt idx="2966">
                  <c:v>219.58796959999998</c:v>
                </c:pt>
                <c:pt idx="2967">
                  <c:v>219.59532379999999</c:v>
                </c:pt>
                <c:pt idx="2968">
                  <c:v>219.60267759999999</c:v>
                </c:pt>
                <c:pt idx="2969">
                  <c:v>219.61003099999999</c:v>
                </c:pt>
                <c:pt idx="2970">
                  <c:v>219.61738399999999</c:v>
                </c:pt>
                <c:pt idx="2971">
                  <c:v>219.6247367</c:v>
                </c:pt>
                <c:pt idx="2972">
                  <c:v>219.63208879999999</c:v>
                </c:pt>
                <c:pt idx="2973">
                  <c:v>219.6394406</c:v>
                </c:pt>
                <c:pt idx="2974">
                  <c:v>219.646792</c:v>
                </c:pt>
                <c:pt idx="2975">
                  <c:v>219.654143</c:v>
                </c:pt>
                <c:pt idx="2976">
                  <c:v>219.66149359999997</c:v>
                </c:pt>
                <c:pt idx="2977">
                  <c:v>219.6688437</c:v>
                </c:pt>
                <c:pt idx="2978">
                  <c:v>219.67619350000001</c:v>
                </c:pt>
                <c:pt idx="2979">
                  <c:v>219.68354289999999</c:v>
                </c:pt>
                <c:pt idx="2980">
                  <c:v>219.6908918</c:v>
                </c:pt>
                <c:pt idx="2981">
                  <c:v>219.6982404</c:v>
                </c:pt>
                <c:pt idx="2982">
                  <c:v>219.70558849999998</c:v>
                </c:pt>
                <c:pt idx="2983">
                  <c:v>219.7129362</c:v>
                </c:pt>
                <c:pt idx="2984">
                  <c:v>219.72028360000002</c:v>
                </c:pt>
                <c:pt idx="2985">
                  <c:v>219.7276305</c:v>
                </c:pt>
                <c:pt idx="2986">
                  <c:v>219.73497699999999</c:v>
                </c:pt>
                <c:pt idx="2987">
                  <c:v>219.74232309999999</c:v>
                </c:pt>
                <c:pt idx="2988">
                  <c:v>219.74966879999999</c:v>
                </c:pt>
                <c:pt idx="2989">
                  <c:v>219.75701409999999</c:v>
                </c:pt>
                <c:pt idx="2990">
                  <c:v>219.76435899999998</c:v>
                </c:pt>
                <c:pt idx="2991">
                  <c:v>219.7717035</c:v>
                </c:pt>
                <c:pt idx="2992">
                  <c:v>219.77904749999999</c:v>
                </c:pt>
                <c:pt idx="2993">
                  <c:v>219.7863912</c:v>
                </c:pt>
                <c:pt idx="2994">
                  <c:v>219.79373449999997</c:v>
                </c:pt>
                <c:pt idx="2995">
                  <c:v>219.8010773</c:v>
                </c:pt>
                <c:pt idx="2996">
                  <c:v>219.8084198</c:v>
                </c:pt>
                <c:pt idx="2997">
                  <c:v>219.81576179999999</c:v>
                </c:pt>
                <c:pt idx="2998">
                  <c:v>219.8231035</c:v>
                </c:pt>
                <c:pt idx="2999">
                  <c:v>219.83044469999999</c:v>
                </c:pt>
                <c:pt idx="3000">
                  <c:v>219.8377855</c:v>
                </c:pt>
                <c:pt idx="3001">
                  <c:v>219.84512599999999</c:v>
                </c:pt>
                <c:pt idx="3002">
                  <c:v>219.85246599999999</c:v>
                </c:pt>
                <c:pt idx="3003">
                  <c:v>219.85980559999999</c:v>
                </c:pt>
                <c:pt idx="3004">
                  <c:v>219.86714480000001</c:v>
                </c:pt>
                <c:pt idx="3005">
                  <c:v>219.87448359999999</c:v>
                </c:pt>
                <c:pt idx="3006">
                  <c:v>219.881822</c:v>
                </c:pt>
                <c:pt idx="3007">
                  <c:v>219.88915999999998</c:v>
                </c:pt>
                <c:pt idx="3008">
                  <c:v>219.8964976</c:v>
                </c:pt>
                <c:pt idx="3009">
                  <c:v>219.90383469999998</c:v>
                </c:pt>
                <c:pt idx="3010">
                  <c:v>219.91117149999999</c:v>
                </c:pt>
                <c:pt idx="3011">
                  <c:v>219.91850789999998</c:v>
                </c:pt>
                <c:pt idx="3012">
                  <c:v>219.92584379999997</c:v>
                </c:pt>
                <c:pt idx="3013">
                  <c:v>219.93317939999997</c:v>
                </c:pt>
                <c:pt idx="3014">
                  <c:v>219.94051449999998</c:v>
                </c:pt>
                <c:pt idx="3015">
                  <c:v>219.9478493</c:v>
                </c:pt>
                <c:pt idx="3016">
                  <c:v>219.9551836</c:v>
                </c:pt>
                <c:pt idx="3017">
                  <c:v>219.96251749999999</c:v>
                </c:pt>
                <c:pt idx="3018">
                  <c:v>219.96985100000001</c:v>
                </c:pt>
                <c:pt idx="3019">
                  <c:v>219.97718409999999</c:v>
                </c:pt>
                <c:pt idx="3020">
                  <c:v>219.98451689999999</c:v>
                </c:pt>
                <c:pt idx="3021">
                  <c:v>219.99184919999999</c:v>
                </c:pt>
                <c:pt idx="3022">
                  <c:v>219.99918109999999</c:v>
                </c:pt>
                <c:pt idx="3023">
                  <c:v>220.00651249999999</c:v>
                </c:pt>
                <c:pt idx="3024">
                  <c:v>220.01384359999997</c:v>
                </c:pt>
                <c:pt idx="3025">
                  <c:v>220.02117429999998</c:v>
                </c:pt>
                <c:pt idx="3026">
                  <c:v>220.02850459999999</c:v>
                </c:pt>
                <c:pt idx="3027">
                  <c:v>220.0358344</c:v>
                </c:pt>
                <c:pt idx="3028">
                  <c:v>220.0431639</c:v>
                </c:pt>
                <c:pt idx="3029">
                  <c:v>220.05049299999999</c:v>
                </c:pt>
                <c:pt idx="3030">
                  <c:v>220.05782159999998</c:v>
                </c:pt>
                <c:pt idx="3031">
                  <c:v>220.06514989999999</c:v>
                </c:pt>
                <c:pt idx="3032">
                  <c:v>220.07247769999998</c:v>
                </c:pt>
                <c:pt idx="3033">
                  <c:v>220.07980509999999</c:v>
                </c:pt>
                <c:pt idx="3034">
                  <c:v>220.08713209999999</c:v>
                </c:pt>
                <c:pt idx="3035">
                  <c:v>220.07913569999999</c:v>
                </c:pt>
                <c:pt idx="3036">
                  <c:v>220.0866249</c:v>
                </c:pt>
                <c:pt idx="3037">
                  <c:v>220.09411369999998</c:v>
                </c:pt>
                <c:pt idx="3038">
                  <c:v>220.10160199999999</c:v>
                </c:pt>
                <c:pt idx="3039">
                  <c:v>220.10908999999998</c:v>
                </c:pt>
                <c:pt idx="3040">
                  <c:v>220.11657749999998</c:v>
                </c:pt>
                <c:pt idx="3041">
                  <c:v>220.1240646</c:v>
                </c:pt>
                <c:pt idx="3042">
                  <c:v>220.13155130000001</c:v>
                </c:pt>
                <c:pt idx="3043">
                  <c:v>220.13903759999999</c:v>
                </c:pt>
                <c:pt idx="3044">
                  <c:v>220.14652349999997</c:v>
                </c:pt>
                <c:pt idx="3045">
                  <c:v>220.15400899999997</c:v>
                </c:pt>
                <c:pt idx="3046">
                  <c:v>220.1614941</c:v>
                </c:pt>
                <c:pt idx="3047">
                  <c:v>220.16897879999999</c:v>
                </c:pt>
                <c:pt idx="3048">
                  <c:v>220.17646299999998</c:v>
                </c:pt>
                <c:pt idx="3049">
                  <c:v>220.18394689999997</c:v>
                </c:pt>
                <c:pt idx="3050">
                  <c:v>220.19143030000001</c:v>
                </c:pt>
                <c:pt idx="3051">
                  <c:v>220.19891329999999</c:v>
                </c:pt>
                <c:pt idx="3052">
                  <c:v>220.20639589999999</c:v>
                </c:pt>
                <c:pt idx="3053">
                  <c:v>220.21387819999998</c:v>
                </c:pt>
                <c:pt idx="3054">
                  <c:v>220.22135999999998</c:v>
                </c:pt>
                <c:pt idx="3055">
                  <c:v>220.2288413</c:v>
                </c:pt>
                <c:pt idx="3056">
                  <c:v>220.23632230000001</c:v>
                </c:pt>
                <c:pt idx="3057">
                  <c:v>220.24380289999999</c:v>
                </c:pt>
                <c:pt idx="3058">
                  <c:v>220.25128309999999</c:v>
                </c:pt>
                <c:pt idx="3059">
                  <c:v>220.25876279999997</c:v>
                </c:pt>
                <c:pt idx="3060">
                  <c:v>220.2662421</c:v>
                </c:pt>
                <c:pt idx="3061">
                  <c:v>220.27372109999999</c:v>
                </c:pt>
                <c:pt idx="3062">
                  <c:v>220.28119959999998</c:v>
                </c:pt>
                <c:pt idx="3063">
                  <c:v>220.28867769999997</c:v>
                </c:pt>
                <c:pt idx="3064">
                  <c:v>220.29615539999998</c:v>
                </c:pt>
                <c:pt idx="3065">
                  <c:v>220.30363269999998</c:v>
                </c:pt>
                <c:pt idx="3066">
                  <c:v>220.31110959999998</c:v>
                </c:pt>
                <c:pt idx="3067">
                  <c:v>220.3185861</c:v>
                </c:pt>
                <c:pt idx="3068">
                  <c:v>220.3260621</c:v>
                </c:pt>
                <c:pt idx="3069">
                  <c:v>220.33353779999999</c:v>
                </c:pt>
                <c:pt idx="3070">
                  <c:v>220.341013</c:v>
                </c:pt>
                <c:pt idx="3071">
                  <c:v>220.34848789999998</c:v>
                </c:pt>
                <c:pt idx="3072">
                  <c:v>220.35596229999999</c:v>
                </c:pt>
                <c:pt idx="3073">
                  <c:v>220.36343630000002</c:v>
                </c:pt>
                <c:pt idx="3074">
                  <c:v>220.37090990000002</c:v>
                </c:pt>
                <c:pt idx="3075">
                  <c:v>220.37838310000001</c:v>
                </c:pt>
                <c:pt idx="3076">
                  <c:v>220.3858559</c:v>
                </c:pt>
                <c:pt idx="3077">
                  <c:v>220.39332829999998</c:v>
                </c:pt>
                <c:pt idx="3078">
                  <c:v>220.40080029999999</c:v>
                </c:pt>
                <c:pt idx="3079">
                  <c:v>220.40827179999999</c:v>
                </c:pt>
                <c:pt idx="3080">
                  <c:v>220.41574299999999</c:v>
                </c:pt>
                <c:pt idx="3081">
                  <c:v>220.42321369999999</c:v>
                </c:pt>
                <c:pt idx="3082">
                  <c:v>220.43068409999998</c:v>
                </c:pt>
                <c:pt idx="3083">
                  <c:v>220.43815399999997</c:v>
                </c:pt>
                <c:pt idx="3084">
                  <c:v>220.44562350000001</c:v>
                </c:pt>
                <c:pt idx="3085">
                  <c:v>220.45309259999999</c:v>
                </c:pt>
                <c:pt idx="3086">
                  <c:v>220.46056129999999</c:v>
                </c:pt>
                <c:pt idx="3087">
                  <c:v>220.46802959999999</c:v>
                </c:pt>
                <c:pt idx="3088">
                  <c:v>220.47549749999999</c:v>
                </c:pt>
                <c:pt idx="3089">
                  <c:v>220.48296489999998</c:v>
                </c:pt>
                <c:pt idx="3090">
                  <c:v>220.490432</c:v>
                </c:pt>
                <c:pt idx="3091">
                  <c:v>220.49789859999998</c:v>
                </c:pt>
                <c:pt idx="3092">
                  <c:v>220.50536489999999</c:v>
                </c:pt>
                <c:pt idx="3093">
                  <c:v>220.51283069999999</c:v>
                </c:pt>
                <c:pt idx="3094">
                  <c:v>220.5202961</c:v>
                </c:pt>
                <c:pt idx="3095">
                  <c:v>220.52776109999999</c:v>
                </c:pt>
                <c:pt idx="3096">
                  <c:v>220.53522569999998</c:v>
                </c:pt>
                <c:pt idx="3097">
                  <c:v>220.54268989999997</c:v>
                </c:pt>
                <c:pt idx="3098">
                  <c:v>220.55015369999998</c:v>
                </c:pt>
                <c:pt idx="3099">
                  <c:v>220.55761709999999</c:v>
                </c:pt>
                <c:pt idx="3100">
                  <c:v>220.56507999999999</c:v>
                </c:pt>
                <c:pt idx="3101">
                  <c:v>220.57254259999999</c:v>
                </c:pt>
                <c:pt idx="3102">
                  <c:v>220.58000469999999</c:v>
                </c:pt>
                <c:pt idx="3103">
                  <c:v>220.58746649999998</c:v>
                </c:pt>
                <c:pt idx="3104">
                  <c:v>220.59492779999999</c:v>
                </c:pt>
                <c:pt idx="3105">
                  <c:v>220.60238870000001</c:v>
                </c:pt>
                <c:pt idx="3106">
                  <c:v>220.60984919999999</c:v>
                </c:pt>
                <c:pt idx="3107">
                  <c:v>220.61730929999999</c:v>
                </c:pt>
                <c:pt idx="3108">
                  <c:v>220.62476899999999</c:v>
                </c:pt>
                <c:pt idx="3109">
                  <c:v>220.63222830000001</c:v>
                </c:pt>
                <c:pt idx="3110">
                  <c:v>220.6396871</c:v>
                </c:pt>
                <c:pt idx="3111">
                  <c:v>220.64714559999999</c:v>
                </c:pt>
                <c:pt idx="3112">
                  <c:v>220.6546036</c:v>
                </c:pt>
                <c:pt idx="3113">
                  <c:v>220.66206129999998</c:v>
                </c:pt>
                <c:pt idx="3114">
                  <c:v>220.66951850000001</c:v>
                </c:pt>
                <c:pt idx="3115">
                  <c:v>220.67697529999998</c:v>
                </c:pt>
                <c:pt idx="3116">
                  <c:v>220.68443169999998</c:v>
                </c:pt>
                <c:pt idx="3117">
                  <c:v>220.69188769999997</c:v>
                </c:pt>
                <c:pt idx="3118">
                  <c:v>220.69934329999998</c:v>
                </c:pt>
                <c:pt idx="3119">
                  <c:v>220.70679849999999</c:v>
                </c:pt>
                <c:pt idx="3120">
                  <c:v>220.7142533</c:v>
                </c:pt>
                <c:pt idx="3121">
                  <c:v>220.7217076</c:v>
                </c:pt>
                <c:pt idx="3122">
                  <c:v>220.7291616</c:v>
                </c:pt>
                <c:pt idx="3123">
                  <c:v>220.73661509999999</c:v>
                </c:pt>
                <c:pt idx="3124">
                  <c:v>220.74406830000001</c:v>
                </c:pt>
                <c:pt idx="3125">
                  <c:v>220.751521</c:v>
                </c:pt>
                <c:pt idx="3126">
                  <c:v>220.75897329999998</c:v>
                </c:pt>
                <c:pt idx="3127">
                  <c:v>220.76642520000001</c:v>
                </c:pt>
                <c:pt idx="3128">
                  <c:v>220.77387669999999</c:v>
                </c:pt>
                <c:pt idx="3129">
                  <c:v>220.78132780000001</c:v>
                </c:pt>
                <c:pt idx="3130">
                  <c:v>220.78877850000001</c:v>
                </c:pt>
                <c:pt idx="3131">
                  <c:v>220.79622869999997</c:v>
                </c:pt>
                <c:pt idx="3132">
                  <c:v>220.80367859999998</c:v>
                </c:pt>
                <c:pt idx="3133">
                  <c:v>220.811128</c:v>
                </c:pt>
                <c:pt idx="3134">
                  <c:v>220.81857709999997</c:v>
                </c:pt>
                <c:pt idx="3135">
                  <c:v>220.8260257</c:v>
                </c:pt>
                <c:pt idx="3136">
                  <c:v>220.83347389999997</c:v>
                </c:pt>
                <c:pt idx="3137">
                  <c:v>220.8409217</c:v>
                </c:pt>
                <c:pt idx="3138">
                  <c:v>220.84836910000001</c:v>
                </c:pt>
                <c:pt idx="3139">
                  <c:v>220.8558161</c:v>
                </c:pt>
                <c:pt idx="3140">
                  <c:v>220.86326270000001</c:v>
                </c:pt>
                <c:pt idx="3141">
                  <c:v>220.87070890000001</c:v>
                </c:pt>
                <c:pt idx="3142">
                  <c:v>220.87815459999999</c:v>
                </c:pt>
                <c:pt idx="3143">
                  <c:v>220.88559999999998</c:v>
                </c:pt>
                <c:pt idx="3144">
                  <c:v>220.89304490000001</c:v>
                </c:pt>
                <c:pt idx="3145">
                  <c:v>220.90048939999997</c:v>
                </c:pt>
                <c:pt idx="3146">
                  <c:v>220.90793360000001</c:v>
                </c:pt>
                <c:pt idx="3147">
                  <c:v>220.91537729999999</c:v>
                </c:pt>
                <c:pt idx="3148">
                  <c:v>220.92282059999999</c:v>
                </c:pt>
                <c:pt idx="3149">
                  <c:v>220.9302635</c:v>
                </c:pt>
                <c:pt idx="3150">
                  <c:v>220.93770599999999</c:v>
                </c:pt>
                <c:pt idx="3151">
                  <c:v>220.94514800000002</c:v>
                </c:pt>
                <c:pt idx="3152">
                  <c:v>220.95258969999998</c:v>
                </c:pt>
                <c:pt idx="3153">
                  <c:v>220.96003099999999</c:v>
                </c:pt>
                <c:pt idx="3154">
                  <c:v>220.9674718</c:v>
                </c:pt>
                <c:pt idx="3155">
                  <c:v>220.9749123</c:v>
                </c:pt>
                <c:pt idx="3156">
                  <c:v>220.9823523</c:v>
                </c:pt>
                <c:pt idx="3157">
                  <c:v>220.9897919</c:v>
                </c:pt>
                <c:pt idx="3158">
                  <c:v>220.99723109999999</c:v>
                </c:pt>
                <c:pt idx="3159">
                  <c:v>221.00466989999998</c:v>
                </c:pt>
                <c:pt idx="3160">
                  <c:v>221.01210829999999</c:v>
                </c:pt>
                <c:pt idx="3161">
                  <c:v>221.01954629999997</c:v>
                </c:pt>
                <c:pt idx="3162">
                  <c:v>221.02698389999998</c:v>
                </c:pt>
                <c:pt idx="3163">
                  <c:v>221.03442099999998</c:v>
                </c:pt>
                <c:pt idx="3164">
                  <c:v>221.0418578</c:v>
                </c:pt>
                <c:pt idx="3165">
                  <c:v>221.0492941</c:v>
                </c:pt>
                <c:pt idx="3166">
                  <c:v>221.05672999999999</c:v>
                </c:pt>
                <c:pt idx="3167">
                  <c:v>221.0641656</c:v>
                </c:pt>
                <c:pt idx="3168">
                  <c:v>221.07160069999998</c:v>
                </c:pt>
                <c:pt idx="3169">
                  <c:v>221.07903539999998</c:v>
                </c:pt>
                <c:pt idx="3170">
                  <c:v>221.08646970000001</c:v>
                </c:pt>
                <c:pt idx="3171">
                  <c:v>221.0939036</c:v>
                </c:pt>
                <c:pt idx="3172">
                  <c:v>221.101337</c:v>
                </c:pt>
                <c:pt idx="3173">
                  <c:v>221.10877009999999</c:v>
                </c:pt>
                <c:pt idx="3174">
                  <c:v>221.1162028</c:v>
                </c:pt>
                <c:pt idx="3175">
                  <c:v>221.12363499999998</c:v>
                </c:pt>
                <c:pt idx="3176">
                  <c:v>221.13106679999999</c:v>
                </c:pt>
                <c:pt idx="3177">
                  <c:v>221.13849830000001</c:v>
                </c:pt>
                <c:pt idx="3178">
                  <c:v>221.14592929999998</c:v>
                </c:pt>
                <c:pt idx="3179">
                  <c:v>221.15335989999997</c:v>
                </c:pt>
                <c:pt idx="3180">
                  <c:v>221.16079010000001</c:v>
                </c:pt>
                <c:pt idx="3181">
                  <c:v>221.1682199</c:v>
                </c:pt>
                <c:pt idx="3182">
                  <c:v>221.1756493</c:v>
                </c:pt>
                <c:pt idx="3183">
                  <c:v>221.18307819999998</c:v>
                </c:pt>
                <c:pt idx="3184">
                  <c:v>221.19050679999998</c:v>
                </c:pt>
                <c:pt idx="3185">
                  <c:v>221.197935</c:v>
                </c:pt>
                <c:pt idx="3186">
                  <c:v>221.20536269999999</c:v>
                </c:pt>
                <c:pt idx="3187">
                  <c:v>221.21278999999998</c:v>
                </c:pt>
                <c:pt idx="3188">
                  <c:v>221.22021699999999</c:v>
                </c:pt>
                <c:pt idx="3189">
                  <c:v>221.2276435</c:v>
                </c:pt>
                <c:pt idx="3190">
                  <c:v>221.2350696</c:v>
                </c:pt>
                <c:pt idx="3191">
                  <c:v>221.2424953</c:v>
                </c:pt>
                <c:pt idx="3192">
                  <c:v>221.2499206</c:v>
                </c:pt>
                <c:pt idx="3193">
                  <c:v>221.25734539999999</c:v>
                </c:pt>
                <c:pt idx="3194">
                  <c:v>221.26476989999998</c:v>
                </c:pt>
                <c:pt idx="3195">
                  <c:v>221.27219399999998</c:v>
                </c:pt>
                <c:pt idx="3196">
                  <c:v>221.27961759999999</c:v>
                </c:pt>
                <c:pt idx="3197">
                  <c:v>221.2870408</c:v>
                </c:pt>
                <c:pt idx="3198">
                  <c:v>221.29446369999999</c:v>
                </c:pt>
                <c:pt idx="3199">
                  <c:v>221.30188609999999</c:v>
                </c:pt>
                <c:pt idx="3200">
                  <c:v>221.30930809999998</c:v>
                </c:pt>
                <c:pt idx="3201">
                  <c:v>221.3167297</c:v>
                </c:pt>
                <c:pt idx="3202">
                  <c:v>221.32415090000001</c:v>
                </c:pt>
                <c:pt idx="3203">
                  <c:v>221.33157169999998</c:v>
                </c:pt>
                <c:pt idx="3204">
                  <c:v>221.33899199999999</c:v>
                </c:pt>
                <c:pt idx="3205">
                  <c:v>221.34641199999999</c:v>
                </c:pt>
                <c:pt idx="3206">
                  <c:v>221.35383149999998</c:v>
                </c:pt>
                <c:pt idx="3207">
                  <c:v>221.3612507</c:v>
                </c:pt>
                <c:pt idx="3208">
                  <c:v>221.36866939999999</c:v>
                </c:pt>
                <c:pt idx="3209">
                  <c:v>221.3760877</c:v>
                </c:pt>
                <c:pt idx="3210">
                  <c:v>221.3835057</c:v>
                </c:pt>
                <c:pt idx="3211">
                  <c:v>221.3909232</c:v>
                </c:pt>
                <c:pt idx="3212">
                  <c:v>221.39834029999997</c:v>
                </c:pt>
                <c:pt idx="3213">
                  <c:v>221.4057569</c:v>
                </c:pt>
                <c:pt idx="3214">
                  <c:v>221.41317319999999</c:v>
                </c:pt>
                <c:pt idx="3215">
                  <c:v>221.4205891</c:v>
                </c:pt>
                <c:pt idx="3216">
                  <c:v>221.42800449999999</c:v>
                </c:pt>
                <c:pt idx="3217">
                  <c:v>221.43541960000002</c:v>
                </c:pt>
                <c:pt idx="3218">
                  <c:v>221.44283419999999</c:v>
                </c:pt>
                <c:pt idx="3219">
                  <c:v>221.45024849999999</c:v>
                </c:pt>
                <c:pt idx="3220">
                  <c:v>221.45766230000001</c:v>
                </c:pt>
                <c:pt idx="3221">
                  <c:v>221.4650757</c:v>
                </c:pt>
                <c:pt idx="3222">
                  <c:v>221.47248870000001</c:v>
                </c:pt>
                <c:pt idx="3223">
                  <c:v>221.47990129999999</c:v>
                </c:pt>
                <c:pt idx="3224">
                  <c:v>221.4873135</c:v>
                </c:pt>
                <c:pt idx="3225">
                  <c:v>221.49472519999998</c:v>
                </c:pt>
                <c:pt idx="3226">
                  <c:v>221.50213659999997</c:v>
                </c:pt>
                <c:pt idx="3227">
                  <c:v>221.5095475</c:v>
                </c:pt>
                <c:pt idx="3228">
                  <c:v>221.51695809999998</c:v>
                </c:pt>
                <c:pt idx="3229">
                  <c:v>221.5243682</c:v>
                </c:pt>
                <c:pt idx="3230">
                  <c:v>221.53177790000001</c:v>
                </c:pt>
                <c:pt idx="3231">
                  <c:v>221.53918729999998</c:v>
                </c:pt>
                <c:pt idx="3232">
                  <c:v>221.54659620000001</c:v>
                </c:pt>
                <c:pt idx="3233">
                  <c:v>221.55400469999998</c:v>
                </c:pt>
                <c:pt idx="3234">
                  <c:v>221.56141269999998</c:v>
                </c:pt>
                <c:pt idx="3235">
                  <c:v>221.56882039999999</c:v>
                </c:pt>
                <c:pt idx="3236">
                  <c:v>221.5762277</c:v>
                </c:pt>
                <c:pt idx="3237">
                  <c:v>221.58363450000002</c:v>
                </c:pt>
                <c:pt idx="3238">
                  <c:v>221.59104100000002</c:v>
                </c:pt>
                <c:pt idx="3239">
                  <c:v>221.59844699999999</c:v>
                </c:pt>
                <c:pt idx="3240">
                  <c:v>221.60585269999999</c:v>
                </c:pt>
                <c:pt idx="3241">
                  <c:v>221.61325790000001</c:v>
                </c:pt>
                <c:pt idx="3242">
                  <c:v>221.62066269999997</c:v>
                </c:pt>
                <c:pt idx="3243">
                  <c:v>221.62806710000001</c:v>
                </c:pt>
                <c:pt idx="3244">
                  <c:v>221.63547109999999</c:v>
                </c:pt>
                <c:pt idx="3245">
                  <c:v>221.64287459999997</c:v>
                </c:pt>
                <c:pt idx="3246">
                  <c:v>221.6502778</c:v>
                </c:pt>
                <c:pt idx="3247">
                  <c:v>221.65768059999999</c:v>
                </c:pt>
                <c:pt idx="3248">
                  <c:v>221.66508289999999</c:v>
                </c:pt>
                <c:pt idx="3249">
                  <c:v>221.6724849</c:v>
                </c:pt>
                <c:pt idx="3250">
                  <c:v>221.67988639999999</c:v>
                </c:pt>
                <c:pt idx="3251">
                  <c:v>221.6872875</c:v>
                </c:pt>
                <c:pt idx="3252">
                  <c:v>221.6946882</c:v>
                </c:pt>
                <c:pt idx="3253">
                  <c:v>221.70208859999997</c:v>
                </c:pt>
                <c:pt idx="3254">
                  <c:v>221.7094884</c:v>
                </c:pt>
                <c:pt idx="3255">
                  <c:v>221.71688789999999</c:v>
                </c:pt>
                <c:pt idx="3256">
                  <c:v>221.72428699999998</c:v>
                </c:pt>
                <c:pt idx="3257">
                  <c:v>221.73168570000001</c:v>
                </c:pt>
                <c:pt idx="3258">
                  <c:v>221.7390839</c:v>
                </c:pt>
                <c:pt idx="3259">
                  <c:v>221.7464818</c:v>
                </c:pt>
                <c:pt idx="3260">
                  <c:v>221.7538792</c:v>
                </c:pt>
                <c:pt idx="3261">
                  <c:v>221.76127619999997</c:v>
                </c:pt>
                <c:pt idx="3262">
                  <c:v>221.76867289999998</c:v>
                </c:pt>
                <c:pt idx="3263">
                  <c:v>221.7760691</c:v>
                </c:pt>
                <c:pt idx="3264">
                  <c:v>221.78346489999998</c:v>
                </c:pt>
                <c:pt idx="3265">
                  <c:v>221.79086029999999</c:v>
                </c:pt>
                <c:pt idx="3266">
                  <c:v>221.7982552</c:v>
                </c:pt>
                <c:pt idx="3267">
                  <c:v>221.8056498</c:v>
                </c:pt>
                <c:pt idx="3268">
                  <c:v>221.81304399999999</c:v>
                </c:pt>
                <c:pt idx="3269">
                  <c:v>221.82043769999999</c:v>
                </c:pt>
                <c:pt idx="3270">
                  <c:v>221.8278311</c:v>
                </c:pt>
                <c:pt idx="3271">
                  <c:v>221.83522399999998</c:v>
                </c:pt>
                <c:pt idx="3272">
                  <c:v>221.84261649999999</c:v>
                </c:pt>
                <c:pt idx="3273">
                  <c:v>221.8500086</c:v>
                </c:pt>
                <c:pt idx="3274">
                  <c:v>221.85740029999997</c:v>
                </c:pt>
                <c:pt idx="3275">
                  <c:v>221.86479159999999</c:v>
                </c:pt>
                <c:pt idx="3276">
                  <c:v>221.87218249999998</c:v>
                </c:pt>
                <c:pt idx="3277">
                  <c:v>221.87957299999999</c:v>
                </c:pt>
                <c:pt idx="3278">
                  <c:v>221.8869631</c:v>
                </c:pt>
                <c:pt idx="3279">
                  <c:v>221.89435269999998</c:v>
                </c:pt>
                <c:pt idx="3280">
                  <c:v>221.90174199999998</c:v>
                </c:pt>
                <c:pt idx="3281">
                  <c:v>221.90913079999999</c:v>
                </c:pt>
                <c:pt idx="3282">
                  <c:v>221.91651919999998</c:v>
                </c:pt>
                <c:pt idx="3283">
                  <c:v>221.9239073</c:v>
                </c:pt>
                <c:pt idx="3284">
                  <c:v>221.93129489999998</c:v>
                </c:pt>
                <c:pt idx="3285">
                  <c:v>221.93868209999999</c:v>
                </c:pt>
                <c:pt idx="3286">
                  <c:v>221.94606889999997</c:v>
                </c:pt>
                <c:pt idx="3287">
                  <c:v>221.95345520000001</c:v>
                </c:pt>
                <c:pt idx="3288">
                  <c:v>221.96084119999998</c:v>
                </c:pt>
                <c:pt idx="3289">
                  <c:v>221.9682268</c:v>
                </c:pt>
                <c:pt idx="3290">
                  <c:v>221.97561189999999</c:v>
                </c:pt>
                <c:pt idx="3291">
                  <c:v>221.9829967</c:v>
                </c:pt>
                <c:pt idx="3292">
                  <c:v>221.99038099999999</c:v>
                </c:pt>
                <c:pt idx="3293">
                  <c:v>221.99776489999999</c:v>
                </c:pt>
                <c:pt idx="3294">
                  <c:v>222.0051484</c:v>
                </c:pt>
                <c:pt idx="3295">
                  <c:v>221.99168409999999</c:v>
                </c:pt>
                <c:pt idx="3296">
                  <c:v>221.99923290000001</c:v>
                </c:pt>
                <c:pt idx="3297">
                  <c:v>222.00678120000001</c:v>
                </c:pt>
                <c:pt idx="3298">
                  <c:v>222.01432919999999</c:v>
                </c:pt>
                <c:pt idx="3299">
                  <c:v>222.02187670000001</c:v>
                </c:pt>
                <c:pt idx="3300">
                  <c:v>222.02942379999999</c:v>
                </c:pt>
                <c:pt idx="3301">
                  <c:v>222.0369705</c:v>
                </c:pt>
                <c:pt idx="3302">
                  <c:v>222.0445168</c:v>
                </c:pt>
                <c:pt idx="3303">
                  <c:v>222.05206269999999</c:v>
                </c:pt>
                <c:pt idx="3304">
                  <c:v>222.05960809999999</c:v>
                </c:pt>
                <c:pt idx="3305">
                  <c:v>222.06715319999998</c:v>
                </c:pt>
                <c:pt idx="3306">
                  <c:v>222.07469779999997</c:v>
                </c:pt>
                <c:pt idx="3307">
                  <c:v>222.0822421</c:v>
                </c:pt>
                <c:pt idx="3308">
                  <c:v>222.08978589999998</c:v>
                </c:pt>
                <c:pt idx="3309">
                  <c:v>222.09732929999998</c:v>
                </c:pt>
                <c:pt idx="3310">
                  <c:v>222.10487219999999</c:v>
                </c:pt>
                <c:pt idx="3311">
                  <c:v>222.11241480000001</c:v>
                </c:pt>
                <c:pt idx="3312">
                  <c:v>222.11995699999997</c:v>
                </c:pt>
                <c:pt idx="3313">
                  <c:v>222.12749869999999</c:v>
                </c:pt>
                <c:pt idx="3314">
                  <c:v>222.13503999999998</c:v>
                </c:pt>
                <c:pt idx="3315">
                  <c:v>222.14258100000001</c:v>
                </c:pt>
                <c:pt idx="3316">
                  <c:v>222.15012150000001</c:v>
                </c:pt>
                <c:pt idx="3317">
                  <c:v>222.15766159999998</c:v>
                </c:pt>
                <c:pt idx="3318">
                  <c:v>222.16520119999998</c:v>
                </c:pt>
                <c:pt idx="3319">
                  <c:v>222.1727405</c:v>
                </c:pt>
                <c:pt idx="3320">
                  <c:v>222.18027939999999</c:v>
                </c:pt>
                <c:pt idx="3321">
                  <c:v>222.18781779999998</c:v>
                </c:pt>
                <c:pt idx="3322">
                  <c:v>222.19535579999999</c:v>
                </c:pt>
                <c:pt idx="3323">
                  <c:v>222.20289350000002</c:v>
                </c:pt>
                <c:pt idx="3324">
                  <c:v>222.21043069999999</c:v>
                </c:pt>
                <c:pt idx="3325">
                  <c:v>222.21796739999999</c:v>
                </c:pt>
                <c:pt idx="3326">
                  <c:v>222.22550380000001</c:v>
                </c:pt>
                <c:pt idx="3327">
                  <c:v>222.2330398</c:v>
                </c:pt>
                <c:pt idx="3328">
                  <c:v>222.24057529999999</c:v>
                </c:pt>
                <c:pt idx="3329">
                  <c:v>222.2481105</c:v>
                </c:pt>
                <c:pt idx="3330">
                  <c:v>222.2556452</c:v>
                </c:pt>
                <c:pt idx="3331">
                  <c:v>222.26317950000001</c:v>
                </c:pt>
                <c:pt idx="3332">
                  <c:v>222.27071339999998</c:v>
                </c:pt>
                <c:pt idx="3333">
                  <c:v>222.2782469</c:v>
                </c:pt>
                <c:pt idx="3334">
                  <c:v>222.28578000000002</c:v>
                </c:pt>
                <c:pt idx="3335">
                  <c:v>222.29331259999998</c:v>
                </c:pt>
                <c:pt idx="3336">
                  <c:v>222.30084489999999</c:v>
                </c:pt>
                <c:pt idx="3337">
                  <c:v>222.3083767</c:v>
                </c:pt>
                <c:pt idx="3338">
                  <c:v>222.3159081</c:v>
                </c:pt>
                <c:pt idx="3339">
                  <c:v>222.3234391</c:v>
                </c:pt>
                <c:pt idx="3340">
                  <c:v>222.3309697</c:v>
                </c:pt>
                <c:pt idx="3341">
                  <c:v>222.33849989999999</c:v>
                </c:pt>
                <c:pt idx="3342">
                  <c:v>222.3460297</c:v>
                </c:pt>
                <c:pt idx="3343">
                  <c:v>222.35355909999998</c:v>
                </c:pt>
                <c:pt idx="3344">
                  <c:v>222.361088</c:v>
                </c:pt>
                <c:pt idx="3345">
                  <c:v>222.36861649999997</c:v>
                </c:pt>
                <c:pt idx="3346">
                  <c:v>222.3761447</c:v>
                </c:pt>
                <c:pt idx="3347">
                  <c:v>222.38367239999999</c:v>
                </c:pt>
                <c:pt idx="3348">
                  <c:v>222.39119969999999</c:v>
                </c:pt>
                <c:pt idx="3349">
                  <c:v>222.39872649999998</c:v>
                </c:pt>
                <c:pt idx="3350">
                  <c:v>222.40625299999999</c:v>
                </c:pt>
                <c:pt idx="3351">
                  <c:v>222.41377909999997</c:v>
                </c:pt>
                <c:pt idx="3352">
                  <c:v>222.42130469999998</c:v>
                </c:pt>
                <c:pt idx="3353">
                  <c:v>222.42882989999998</c:v>
                </c:pt>
                <c:pt idx="3354">
                  <c:v>222.43635470000001</c:v>
                </c:pt>
                <c:pt idx="3355">
                  <c:v>222.44387909999998</c:v>
                </c:pt>
                <c:pt idx="3356">
                  <c:v>222.45140309999999</c:v>
                </c:pt>
                <c:pt idx="3357">
                  <c:v>222.45892669999998</c:v>
                </c:pt>
                <c:pt idx="3358">
                  <c:v>222.46644989999999</c:v>
                </c:pt>
                <c:pt idx="3359">
                  <c:v>222.4739726</c:v>
                </c:pt>
                <c:pt idx="3360">
                  <c:v>222.481495</c:v>
                </c:pt>
                <c:pt idx="3361">
                  <c:v>222.4890169</c:v>
                </c:pt>
                <c:pt idx="3362">
                  <c:v>222.49653839999999</c:v>
                </c:pt>
                <c:pt idx="3363">
                  <c:v>222.50405949999998</c:v>
                </c:pt>
                <c:pt idx="3364">
                  <c:v>222.5115802</c:v>
                </c:pt>
                <c:pt idx="3365">
                  <c:v>222.51910050000001</c:v>
                </c:pt>
                <c:pt idx="3366">
                  <c:v>222.52662029999999</c:v>
                </c:pt>
                <c:pt idx="3367">
                  <c:v>222.53413979999999</c:v>
                </c:pt>
                <c:pt idx="3368">
                  <c:v>222.54165879999999</c:v>
                </c:pt>
                <c:pt idx="3369">
                  <c:v>222.54917739999999</c:v>
                </c:pt>
                <c:pt idx="3370">
                  <c:v>222.55669560000001</c:v>
                </c:pt>
                <c:pt idx="3371">
                  <c:v>222.5642134</c:v>
                </c:pt>
                <c:pt idx="3372">
                  <c:v>222.57173080000001</c:v>
                </c:pt>
                <c:pt idx="3373">
                  <c:v>222.57924779999999</c:v>
                </c:pt>
                <c:pt idx="3374">
                  <c:v>222.58676429999997</c:v>
                </c:pt>
                <c:pt idx="3375">
                  <c:v>222.5942805</c:v>
                </c:pt>
                <c:pt idx="3376">
                  <c:v>222.6017962</c:v>
                </c:pt>
                <c:pt idx="3377">
                  <c:v>222.60931149999999</c:v>
                </c:pt>
                <c:pt idx="3378">
                  <c:v>222.61682640000001</c:v>
                </c:pt>
                <c:pt idx="3379">
                  <c:v>222.62434089999999</c:v>
                </c:pt>
                <c:pt idx="3380">
                  <c:v>222.63185499999997</c:v>
                </c:pt>
                <c:pt idx="3381">
                  <c:v>222.63936869999998</c:v>
                </c:pt>
                <c:pt idx="3382">
                  <c:v>222.64688189999998</c:v>
                </c:pt>
                <c:pt idx="3383">
                  <c:v>222.65439479999998</c:v>
                </c:pt>
                <c:pt idx="3384">
                  <c:v>222.66190719999997</c:v>
                </c:pt>
                <c:pt idx="3385">
                  <c:v>222.66941919999999</c:v>
                </c:pt>
                <c:pt idx="3386">
                  <c:v>222.67693080000001</c:v>
                </c:pt>
                <c:pt idx="3387">
                  <c:v>222.68444199999999</c:v>
                </c:pt>
                <c:pt idx="3388">
                  <c:v>222.6919528</c:v>
                </c:pt>
                <c:pt idx="3389">
                  <c:v>222.6994632</c:v>
                </c:pt>
                <c:pt idx="3390">
                  <c:v>222.7069731</c:v>
                </c:pt>
                <c:pt idx="3391">
                  <c:v>222.71448269999999</c:v>
                </c:pt>
                <c:pt idx="3392">
                  <c:v>222.72199179999998</c:v>
                </c:pt>
                <c:pt idx="3393">
                  <c:v>222.7295005</c:v>
                </c:pt>
                <c:pt idx="3394">
                  <c:v>222.73700879999998</c:v>
                </c:pt>
                <c:pt idx="3395">
                  <c:v>222.74451669999999</c:v>
                </c:pt>
                <c:pt idx="3396">
                  <c:v>222.75202419999997</c:v>
                </c:pt>
                <c:pt idx="3397">
                  <c:v>222.7595312</c:v>
                </c:pt>
                <c:pt idx="3398">
                  <c:v>222.76703789999999</c:v>
                </c:pt>
                <c:pt idx="3399">
                  <c:v>222.77454409999999</c:v>
                </c:pt>
                <c:pt idx="3400">
                  <c:v>222.7820499</c:v>
                </c:pt>
                <c:pt idx="3401">
                  <c:v>222.78955529999999</c:v>
                </c:pt>
                <c:pt idx="3402">
                  <c:v>222.7970603</c:v>
                </c:pt>
                <c:pt idx="3403">
                  <c:v>222.8045649</c:v>
                </c:pt>
                <c:pt idx="3404">
                  <c:v>222.8120691</c:v>
                </c:pt>
                <c:pt idx="3405">
                  <c:v>222.8195728</c:v>
                </c:pt>
                <c:pt idx="3406">
                  <c:v>222.82707619999999</c:v>
                </c:pt>
                <c:pt idx="3407">
                  <c:v>222.83457910000001</c:v>
                </c:pt>
                <c:pt idx="3408">
                  <c:v>222.8420816</c:v>
                </c:pt>
                <c:pt idx="3409">
                  <c:v>222.84958370000001</c:v>
                </c:pt>
                <c:pt idx="3410">
                  <c:v>222.85708539999999</c:v>
                </c:pt>
                <c:pt idx="3411">
                  <c:v>222.86458669999999</c:v>
                </c:pt>
                <c:pt idx="3412">
                  <c:v>222.87208759999999</c:v>
                </c:pt>
                <c:pt idx="3413">
                  <c:v>222.87958799999998</c:v>
                </c:pt>
                <c:pt idx="3414">
                  <c:v>222.8870881</c:v>
                </c:pt>
                <c:pt idx="3415">
                  <c:v>222.89458769999999</c:v>
                </c:pt>
                <c:pt idx="3416">
                  <c:v>222.9020869</c:v>
                </c:pt>
                <c:pt idx="3417">
                  <c:v>222.90958570000001</c:v>
                </c:pt>
                <c:pt idx="3418">
                  <c:v>222.91708409999998</c:v>
                </c:pt>
                <c:pt idx="3419">
                  <c:v>222.92458209999998</c:v>
                </c:pt>
                <c:pt idx="3420">
                  <c:v>222.93207969999997</c:v>
                </c:pt>
                <c:pt idx="3421">
                  <c:v>222.9395768</c:v>
                </c:pt>
                <c:pt idx="3422">
                  <c:v>222.94707349999999</c:v>
                </c:pt>
                <c:pt idx="3423">
                  <c:v>222.95456989999997</c:v>
                </c:pt>
                <c:pt idx="3424">
                  <c:v>222.9620658</c:v>
                </c:pt>
                <c:pt idx="3425">
                  <c:v>222.96956130000001</c:v>
                </c:pt>
                <c:pt idx="3426">
                  <c:v>222.97705640000001</c:v>
                </c:pt>
                <c:pt idx="3427">
                  <c:v>222.98455099999998</c:v>
                </c:pt>
                <c:pt idx="3428">
                  <c:v>222.9920453</c:v>
                </c:pt>
                <c:pt idx="3429">
                  <c:v>222.99953909999999</c:v>
                </c:pt>
                <c:pt idx="3430">
                  <c:v>223.00703259999997</c:v>
                </c:pt>
                <c:pt idx="3431">
                  <c:v>223.01452559999998</c:v>
                </c:pt>
                <c:pt idx="3432">
                  <c:v>223.02201819999999</c:v>
                </c:pt>
                <c:pt idx="3433">
                  <c:v>223.02951039999999</c:v>
                </c:pt>
                <c:pt idx="3434">
                  <c:v>223.03700219999999</c:v>
                </c:pt>
                <c:pt idx="3435">
                  <c:v>223.04449359999998</c:v>
                </c:pt>
                <c:pt idx="3436">
                  <c:v>223.0519845</c:v>
                </c:pt>
                <c:pt idx="3437">
                  <c:v>223.05947509999999</c:v>
                </c:pt>
                <c:pt idx="3438">
                  <c:v>223.0669652</c:v>
                </c:pt>
                <c:pt idx="3439">
                  <c:v>223.07445489999998</c:v>
                </c:pt>
                <c:pt idx="3440">
                  <c:v>223.08194419999998</c:v>
                </c:pt>
                <c:pt idx="3441">
                  <c:v>223.08943310000001</c:v>
                </c:pt>
                <c:pt idx="3442">
                  <c:v>223.0969216</c:v>
                </c:pt>
                <c:pt idx="3443">
                  <c:v>223.10440969999999</c:v>
                </c:pt>
                <c:pt idx="3444">
                  <c:v>223.11189730000001</c:v>
                </c:pt>
                <c:pt idx="3445">
                  <c:v>223.11938459999999</c:v>
                </c:pt>
                <c:pt idx="3446">
                  <c:v>223.1268714</c:v>
                </c:pt>
                <c:pt idx="3447">
                  <c:v>223.1343578</c:v>
                </c:pt>
                <c:pt idx="3448">
                  <c:v>223.1418438</c:v>
                </c:pt>
                <c:pt idx="3449">
                  <c:v>223.1493294</c:v>
                </c:pt>
                <c:pt idx="3450">
                  <c:v>223.15681459999999</c:v>
                </c:pt>
                <c:pt idx="3451">
                  <c:v>223.16429929999998</c:v>
                </c:pt>
                <c:pt idx="3452">
                  <c:v>223.17178369999999</c:v>
                </c:pt>
                <c:pt idx="3453">
                  <c:v>223.1792676</c:v>
                </c:pt>
                <c:pt idx="3454">
                  <c:v>223.18675119999997</c:v>
                </c:pt>
                <c:pt idx="3455">
                  <c:v>223.19423430000001</c:v>
                </c:pt>
                <c:pt idx="3456">
                  <c:v>223.201717</c:v>
                </c:pt>
                <c:pt idx="3457">
                  <c:v>223.20919929999999</c:v>
                </c:pt>
                <c:pt idx="3458">
                  <c:v>223.21668109999999</c:v>
                </c:pt>
                <c:pt idx="3459">
                  <c:v>223.2241626</c:v>
                </c:pt>
                <c:pt idx="3460">
                  <c:v>223.23164359999998</c:v>
                </c:pt>
                <c:pt idx="3461">
                  <c:v>223.23912429999999</c:v>
                </c:pt>
                <c:pt idx="3462">
                  <c:v>223.24660449999999</c:v>
                </c:pt>
                <c:pt idx="3463">
                  <c:v>223.25408429999999</c:v>
                </c:pt>
                <c:pt idx="3464">
                  <c:v>223.26156370000001</c:v>
                </c:pt>
                <c:pt idx="3465">
                  <c:v>223.2690427</c:v>
                </c:pt>
                <c:pt idx="3466">
                  <c:v>223.27652129999998</c:v>
                </c:pt>
                <c:pt idx="3467">
                  <c:v>223.28399939999997</c:v>
                </c:pt>
                <c:pt idx="3468">
                  <c:v>223.29147719999997</c:v>
                </c:pt>
                <c:pt idx="3469">
                  <c:v>223.29895449999998</c:v>
                </c:pt>
                <c:pt idx="3470">
                  <c:v>223.30643139999998</c:v>
                </c:pt>
                <c:pt idx="3471">
                  <c:v>223.3139079</c:v>
                </c:pt>
                <c:pt idx="3472">
                  <c:v>223.32138399999999</c:v>
                </c:pt>
                <c:pt idx="3473">
                  <c:v>223.32885969999998</c:v>
                </c:pt>
                <c:pt idx="3474">
                  <c:v>223.33633499999999</c:v>
                </c:pt>
                <c:pt idx="3475">
                  <c:v>223.3438098</c:v>
                </c:pt>
                <c:pt idx="3476">
                  <c:v>223.35128419999998</c:v>
                </c:pt>
                <c:pt idx="3477">
                  <c:v>223.35875829999998</c:v>
                </c:pt>
                <c:pt idx="3478">
                  <c:v>223.3662319</c:v>
                </c:pt>
                <c:pt idx="3479">
                  <c:v>223.3737051</c:v>
                </c:pt>
                <c:pt idx="3480">
                  <c:v>223.38117789999998</c:v>
                </c:pt>
                <c:pt idx="3481">
                  <c:v>223.38865029999999</c:v>
                </c:pt>
                <c:pt idx="3482">
                  <c:v>223.39612219999998</c:v>
                </c:pt>
                <c:pt idx="3483">
                  <c:v>223.40359380000001</c:v>
                </c:pt>
                <c:pt idx="3484">
                  <c:v>223.41106489999999</c:v>
                </c:pt>
                <c:pt idx="3485">
                  <c:v>223.41853560000001</c:v>
                </c:pt>
                <c:pt idx="3486">
                  <c:v>223.426006</c:v>
                </c:pt>
                <c:pt idx="3487">
                  <c:v>223.43347589999999</c:v>
                </c:pt>
                <c:pt idx="3488">
                  <c:v>223.44094529999998</c:v>
                </c:pt>
                <c:pt idx="3489">
                  <c:v>223.44841439999999</c:v>
                </c:pt>
                <c:pt idx="3490">
                  <c:v>223.45588309999997</c:v>
                </c:pt>
                <c:pt idx="3491">
                  <c:v>223.46335129999997</c:v>
                </c:pt>
                <c:pt idx="3492">
                  <c:v>223.47081919999999</c:v>
                </c:pt>
                <c:pt idx="3493">
                  <c:v>223.47828659999999</c:v>
                </c:pt>
                <c:pt idx="3494">
                  <c:v>223.48575359999998</c:v>
                </c:pt>
                <c:pt idx="3495">
                  <c:v>223.4932202</c:v>
                </c:pt>
                <c:pt idx="3496">
                  <c:v>223.50068639999998</c:v>
                </c:pt>
                <c:pt idx="3497">
                  <c:v>223.50815209999999</c:v>
                </c:pt>
                <c:pt idx="3498">
                  <c:v>223.51561749999999</c:v>
                </c:pt>
                <c:pt idx="3499">
                  <c:v>223.52308239999999</c:v>
                </c:pt>
                <c:pt idx="3500">
                  <c:v>223.53054699999998</c:v>
                </c:pt>
                <c:pt idx="3501">
                  <c:v>223.53801109999998</c:v>
                </c:pt>
                <c:pt idx="3502">
                  <c:v>223.54547479999999</c:v>
                </c:pt>
                <c:pt idx="3503">
                  <c:v>223.55293810000001</c:v>
                </c:pt>
                <c:pt idx="3504">
                  <c:v>223.56040099999998</c:v>
                </c:pt>
                <c:pt idx="3505">
                  <c:v>223.56786339999999</c:v>
                </c:pt>
                <c:pt idx="3506">
                  <c:v>223.57532549999999</c:v>
                </c:pt>
                <c:pt idx="3507">
                  <c:v>223.58278709999999</c:v>
                </c:pt>
                <c:pt idx="3508">
                  <c:v>223.59024839999998</c:v>
                </c:pt>
                <c:pt idx="3509">
                  <c:v>223.59770919999997</c:v>
                </c:pt>
                <c:pt idx="3510">
                  <c:v>223.60516960000001</c:v>
                </c:pt>
                <c:pt idx="3511">
                  <c:v>223.61262959999999</c:v>
                </c:pt>
                <c:pt idx="3512">
                  <c:v>223.62008909999997</c:v>
                </c:pt>
                <c:pt idx="3513">
                  <c:v>223.62754829999997</c:v>
                </c:pt>
                <c:pt idx="3514">
                  <c:v>223.6350071</c:v>
                </c:pt>
                <c:pt idx="3515">
                  <c:v>223.64246539999999</c:v>
                </c:pt>
                <c:pt idx="3516">
                  <c:v>223.64992329999998</c:v>
                </c:pt>
                <c:pt idx="3517">
                  <c:v>223.6573808</c:v>
                </c:pt>
                <c:pt idx="3518">
                  <c:v>223.66483789999998</c:v>
                </c:pt>
                <c:pt idx="3519">
                  <c:v>223.67229459999999</c:v>
                </c:pt>
                <c:pt idx="3520">
                  <c:v>223.67975090000002</c:v>
                </c:pt>
                <c:pt idx="3521">
                  <c:v>223.68720680000001</c:v>
                </c:pt>
                <c:pt idx="3522">
                  <c:v>223.69466220000001</c:v>
                </c:pt>
                <c:pt idx="3523">
                  <c:v>223.7021172</c:v>
                </c:pt>
                <c:pt idx="3524">
                  <c:v>223.70957189999999</c:v>
                </c:pt>
                <c:pt idx="3525">
                  <c:v>223.7170261</c:v>
                </c:pt>
                <c:pt idx="3526">
                  <c:v>223.72447990000001</c:v>
                </c:pt>
                <c:pt idx="3527">
                  <c:v>223.73193329999998</c:v>
                </c:pt>
                <c:pt idx="3528">
                  <c:v>223.73938620000001</c:v>
                </c:pt>
                <c:pt idx="3529">
                  <c:v>223.74683879999998</c:v>
                </c:pt>
                <c:pt idx="3530">
                  <c:v>223.75429089999997</c:v>
                </c:pt>
                <c:pt idx="3531">
                  <c:v>223.76174269999999</c:v>
                </c:pt>
                <c:pt idx="3532">
                  <c:v>223.769194</c:v>
                </c:pt>
                <c:pt idx="3533">
                  <c:v>223.76148369999999</c:v>
                </c:pt>
                <c:pt idx="3534">
                  <c:v>223.7691026</c:v>
                </c:pt>
                <c:pt idx="3535">
                  <c:v>223.7767211</c:v>
                </c:pt>
                <c:pt idx="3536">
                  <c:v>223.78433919999998</c:v>
                </c:pt>
                <c:pt idx="3537">
                  <c:v>223.7919569</c:v>
                </c:pt>
                <c:pt idx="3538">
                  <c:v>223.7995741</c:v>
                </c:pt>
                <c:pt idx="3539">
                  <c:v>223.80719089999999</c:v>
                </c:pt>
                <c:pt idx="3540">
                  <c:v>223.81480739999998</c:v>
                </c:pt>
                <c:pt idx="3541">
                  <c:v>223.82242339999999</c:v>
                </c:pt>
                <c:pt idx="3542">
                  <c:v>223.83003890000001</c:v>
                </c:pt>
                <c:pt idx="3543">
                  <c:v>223.83765409999998</c:v>
                </c:pt>
                <c:pt idx="3544">
                  <c:v>223.84526890000001</c:v>
                </c:pt>
                <c:pt idx="3545">
                  <c:v>223.85288320000001</c:v>
                </c:pt>
                <c:pt idx="3546">
                  <c:v>223.8604971</c:v>
                </c:pt>
                <c:pt idx="3547">
                  <c:v>223.86811059999999</c:v>
                </c:pt>
                <c:pt idx="3548">
                  <c:v>223.87572370000001</c:v>
                </c:pt>
                <c:pt idx="3549">
                  <c:v>223.88333639999999</c:v>
                </c:pt>
                <c:pt idx="3550">
                  <c:v>223.8909486</c:v>
                </c:pt>
                <c:pt idx="3551">
                  <c:v>223.89856049999997</c:v>
                </c:pt>
                <c:pt idx="3552">
                  <c:v>223.90617189999998</c:v>
                </c:pt>
                <c:pt idx="3553">
                  <c:v>223.9137829</c:v>
                </c:pt>
                <c:pt idx="3554">
                  <c:v>223.92139349999999</c:v>
                </c:pt>
                <c:pt idx="3555">
                  <c:v>223.92900359999999</c:v>
                </c:pt>
                <c:pt idx="3556">
                  <c:v>223.93661339999997</c:v>
                </c:pt>
                <c:pt idx="3557">
                  <c:v>223.94422269999998</c:v>
                </c:pt>
                <c:pt idx="3558">
                  <c:v>223.95183169999999</c:v>
                </c:pt>
                <c:pt idx="3559">
                  <c:v>223.95944019999999</c:v>
                </c:pt>
                <c:pt idx="3560">
                  <c:v>223.96704829999999</c:v>
                </c:pt>
                <c:pt idx="3561">
                  <c:v>223.97465589999999</c:v>
                </c:pt>
                <c:pt idx="3562">
                  <c:v>223.98226319999998</c:v>
                </c:pt>
                <c:pt idx="3563">
                  <c:v>223.98987</c:v>
                </c:pt>
                <c:pt idx="3564">
                  <c:v>223.9974765</c:v>
                </c:pt>
                <c:pt idx="3565">
                  <c:v>224.00508249999999</c:v>
                </c:pt>
                <c:pt idx="3566">
                  <c:v>224.01268809999999</c:v>
                </c:pt>
                <c:pt idx="3567">
                  <c:v>224.0202932</c:v>
                </c:pt>
                <c:pt idx="3568">
                  <c:v>224.02789799999999</c:v>
                </c:pt>
                <c:pt idx="3569">
                  <c:v>224.03550229999999</c:v>
                </c:pt>
                <c:pt idx="3570">
                  <c:v>224.04310629999998</c:v>
                </c:pt>
                <c:pt idx="3571">
                  <c:v>224.05070979999999</c:v>
                </c:pt>
                <c:pt idx="3572">
                  <c:v>224.05831289999998</c:v>
                </c:pt>
                <c:pt idx="3573">
                  <c:v>224.06591549999999</c:v>
                </c:pt>
                <c:pt idx="3574">
                  <c:v>224.07351779999999</c:v>
                </c:pt>
                <c:pt idx="3575">
                  <c:v>224.08111959999999</c:v>
                </c:pt>
                <c:pt idx="3576">
                  <c:v>224.08872110000001</c:v>
                </c:pt>
                <c:pt idx="3577">
                  <c:v>224.09632210000001</c:v>
                </c:pt>
                <c:pt idx="3578">
                  <c:v>224.10392269999997</c:v>
                </c:pt>
                <c:pt idx="3579">
                  <c:v>224.11152289999998</c:v>
                </c:pt>
                <c:pt idx="3580">
                  <c:v>224.1191226</c:v>
                </c:pt>
                <c:pt idx="3581">
                  <c:v>224.126722</c:v>
                </c:pt>
                <c:pt idx="3582">
                  <c:v>224.13432089999998</c:v>
                </c:pt>
                <c:pt idx="3583">
                  <c:v>224.14191940000001</c:v>
                </c:pt>
                <c:pt idx="3584">
                  <c:v>224.1495175</c:v>
                </c:pt>
                <c:pt idx="3585">
                  <c:v>224.15711519999999</c:v>
                </c:pt>
                <c:pt idx="3586">
                  <c:v>224.16471249999998</c:v>
                </c:pt>
                <c:pt idx="3587">
                  <c:v>224.17230929999999</c:v>
                </c:pt>
                <c:pt idx="3588">
                  <c:v>224.17990570000001</c:v>
                </c:pt>
                <c:pt idx="3589">
                  <c:v>224.18750180000001</c:v>
                </c:pt>
                <c:pt idx="3590">
                  <c:v>224.19509739999998</c:v>
                </c:pt>
                <c:pt idx="3591">
                  <c:v>224.20269249999998</c:v>
                </c:pt>
                <c:pt idx="3592">
                  <c:v>224.21028729999998</c:v>
                </c:pt>
                <c:pt idx="3593">
                  <c:v>224.21788169999999</c:v>
                </c:pt>
                <c:pt idx="3594">
                  <c:v>224.22547559999998</c:v>
                </c:pt>
                <c:pt idx="3595">
                  <c:v>224.23306909999999</c:v>
                </c:pt>
                <c:pt idx="3596">
                  <c:v>224.24066219999997</c:v>
                </c:pt>
                <c:pt idx="3597">
                  <c:v>224.24825489999998</c:v>
                </c:pt>
                <c:pt idx="3598">
                  <c:v>224.25584719999998</c:v>
                </c:pt>
                <c:pt idx="3599">
                  <c:v>224.26343900000001</c:v>
                </c:pt>
                <c:pt idx="3600">
                  <c:v>224.27103049999999</c:v>
                </c:pt>
                <c:pt idx="3601">
                  <c:v>224.27862149999999</c:v>
                </c:pt>
                <c:pt idx="3602">
                  <c:v>224.2862121</c:v>
                </c:pt>
                <c:pt idx="3603">
                  <c:v>224.29380229999998</c:v>
                </c:pt>
                <c:pt idx="3604">
                  <c:v>224.30139199999999</c:v>
                </c:pt>
                <c:pt idx="3605">
                  <c:v>224.30898139999999</c:v>
                </c:pt>
                <c:pt idx="3606">
                  <c:v>224.3165703</c:v>
                </c:pt>
                <c:pt idx="3607">
                  <c:v>224.32415889999999</c:v>
                </c:pt>
                <c:pt idx="3608">
                  <c:v>224.33174699999998</c:v>
                </c:pt>
                <c:pt idx="3609">
                  <c:v>224.33933469999999</c:v>
                </c:pt>
                <c:pt idx="3610">
                  <c:v>224.34692190000001</c:v>
                </c:pt>
                <c:pt idx="3611">
                  <c:v>224.35450879999999</c:v>
                </c:pt>
                <c:pt idx="3612">
                  <c:v>224.3620952</c:v>
                </c:pt>
                <c:pt idx="3613">
                  <c:v>224.36968119999997</c:v>
                </c:pt>
                <c:pt idx="3614">
                  <c:v>224.3772669</c:v>
                </c:pt>
                <c:pt idx="3615">
                  <c:v>224.384852</c:v>
                </c:pt>
                <c:pt idx="3616">
                  <c:v>224.39243679999998</c:v>
                </c:pt>
                <c:pt idx="3617">
                  <c:v>224.4000212</c:v>
                </c:pt>
                <c:pt idx="3618">
                  <c:v>224.40760510000001</c:v>
                </c:pt>
                <c:pt idx="3619">
                  <c:v>224.41518859999999</c:v>
                </c:pt>
                <c:pt idx="3620">
                  <c:v>224.42277179999999</c:v>
                </c:pt>
                <c:pt idx="3621">
                  <c:v>224.4303544</c:v>
                </c:pt>
                <c:pt idx="3622">
                  <c:v>224.43793669999999</c:v>
                </c:pt>
                <c:pt idx="3623">
                  <c:v>224.44551859999999</c:v>
                </c:pt>
                <c:pt idx="3624">
                  <c:v>224.45310000000001</c:v>
                </c:pt>
                <c:pt idx="3625">
                  <c:v>224.46068109999999</c:v>
                </c:pt>
                <c:pt idx="3626">
                  <c:v>224.46826169999997</c:v>
                </c:pt>
                <c:pt idx="3627">
                  <c:v>224.47584189999998</c:v>
                </c:pt>
                <c:pt idx="3628">
                  <c:v>224.48342160000001</c:v>
                </c:pt>
                <c:pt idx="3629">
                  <c:v>224.49100100000001</c:v>
                </c:pt>
                <c:pt idx="3630">
                  <c:v>224.49857999999998</c:v>
                </c:pt>
                <c:pt idx="3631">
                  <c:v>224.5061585</c:v>
                </c:pt>
                <c:pt idx="3632">
                  <c:v>224.51373659999999</c:v>
                </c:pt>
                <c:pt idx="3633">
                  <c:v>224.5213143</c:v>
                </c:pt>
                <c:pt idx="3634">
                  <c:v>224.52889159999998</c:v>
                </c:pt>
                <c:pt idx="3635">
                  <c:v>224.53646839999999</c:v>
                </c:pt>
                <c:pt idx="3636">
                  <c:v>224.54404489999999</c:v>
                </c:pt>
                <c:pt idx="3637">
                  <c:v>224.55162089999999</c:v>
                </c:pt>
                <c:pt idx="3638">
                  <c:v>224.55919649999998</c:v>
                </c:pt>
                <c:pt idx="3639">
                  <c:v>224.56677169999998</c:v>
                </c:pt>
                <c:pt idx="3640">
                  <c:v>224.57434649999999</c:v>
                </c:pt>
                <c:pt idx="3641">
                  <c:v>224.5819209</c:v>
                </c:pt>
                <c:pt idx="3642">
                  <c:v>224.58949479999998</c:v>
                </c:pt>
                <c:pt idx="3643">
                  <c:v>224.59706839999998</c:v>
                </c:pt>
                <c:pt idx="3644">
                  <c:v>224.60464149999999</c:v>
                </c:pt>
                <c:pt idx="3645">
                  <c:v>224.61221420000001</c:v>
                </c:pt>
                <c:pt idx="3646">
                  <c:v>224.6197865</c:v>
                </c:pt>
                <c:pt idx="3647">
                  <c:v>224.6273583</c:v>
                </c:pt>
                <c:pt idx="3648">
                  <c:v>224.63492979999998</c:v>
                </c:pt>
                <c:pt idx="3649">
                  <c:v>224.64250079999999</c:v>
                </c:pt>
                <c:pt idx="3650">
                  <c:v>224.6500714</c:v>
                </c:pt>
                <c:pt idx="3651">
                  <c:v>224.65764159999998</c:v>
                </c:pt>
                <c:pt idx="3652">
                  <c:v>224.66521139999998</c:v>
                </c:pt>
                <c:pt idx="3653">
                  <c:v>224.6727808</c:v>
                </c:pt>
                <c:pt idx="3654">
                  <c:v>224.68034979999999</c:v>
                </c:pt>
                <c:pt idx="3655">
                  <c:v>224.68791829999998</c:v>
                </c:pt>
                <c:pt idx="3656">
                  <c:v>224.69548639999999</c:v>
                </c:pt>
                <c:pt idx="3657">
                  <c:v>224.7030541</c:v>
                </c:pt>
                <c:pt idx="3658">
                  <c:v>224.71062139999998</c:v>
                </c:pt>
                <c:pt idx="3659">
                  <c:v>224.71818829999998</c:v>
                </c:pt>
                <c:pt idx="3660">
                  <c:v>224.72575469999998</c:v>
                </c:pt>
                <c:pt idx="3661">
                  <c:v>224.7333208</c:v>
                </c:pt>
                <c:pt idx="3662">
                  <c:v>224.74088639999999</c:v>
                </c:pt>
                <c:pt idx="3663">
                  <c:v>224.74845159999998</c:v>
                </c:pt>
                <c:pt idx="3664">
                  <c:v>224.75601639999999</c:v>
                </c:pt>
                <c:pt idx="3665">
                  <c:v>224.76358079999997</c:v>
                </c:pt>
                <c:pt idx="3666">
                  <c:v>224.77114469999998</c:v>
                </c:pt>
                <c:pt idx="3667">
                  <c:v>224.77870829999998</c:v>
                </c:pt>
                <c:pt idx="3668">
                  <c:v>224.7862714</c:v>
                </c:pt>
                <c:pt idx="3669">
                  <c:v>224.7938341</c:v>
                </c:pt>
                <c:pt idx="3670">
                  <c:v>224.80139639999999</c:v>
                </c:pt>
                <c:pt idx="3671">
                  <c:v>224.8089583</c:v>
                </c:pt>
                <c:pt idx="3672">
                  <c:v>224.81651969999999</c:v>
                </c:pt>
                <c:pt idx="3673">
                  <c:v>224.82408079999999</c:v>
                </c:pt>
                <c:pt idx="3674">
                  <c:v>224.8316414</c:v>
                </c:pt>
                <c:pt idx="3675">
                  <c:v>224.8392016</c:v>
                </c:pt>
                <c:pt idx="3676">
                  <c:v>224.84676139999999</c:v>
                </c:pt>
                <c:pt idx="3677">
                  <c:v>224.85432079999998</c:v>
                </c:pt>
                <c:pt idx="3678">
                  <c:v>224.8618798</c:v>
                </c:pt>
                <c:pt idx="3679">
                  <c:v>224.86943829999998</c:v>
                </c:pt>
                <c:pt idx="3680">
                  <c:v>224.8769964</c:v>
                </c:pt>
                <c:pt idx="3681">
                  <c:v>224.88455409999997</c:v>
                </c:pt>
                <c:pt idx="3682">
                  <c:v>224.89211139999998</c:v>
                </c:pt>
                <c:pt idx="3683">
                  <c:v>224.89966829999997</c:v>
                </c:pt>
                <c:pt idx="3684">
                  <c:v>224.90722479999999</c:v>
                </c:pt>
                <c:pt idx="3685">
                  <c:v>224.91478079999999</c:v>
                </c:pt>
                <c:pt idx="3686">
                  <c:v>224.92233649999997</c:v>
                </c:pt>
                <c:pt idx="3687">
                  <c:v>224.92989169999998</c:v>
                </c:pt>
                <c:pt idx="3688">
                  <c:v>224.93744649999999</c:v>
                </c:pt>
                <c:pt idx="3689">
                  <c:v>224.9450009</c:v>
                </c:pt>
                <c:pt idx="3690">
                  <c:v>224.9525548</c:v>
                </c:pt>
                <c:pt idx="3691">
                  <c:v>224.9601084</c:v>
                </c:pt>
                <c:pt idx="3692">
                  <c:v>224.96766149999999</c:v>
                </c:pt>
                <c:pt idx="3693">
                  <c:v>224.97521419999998</c:v>
                </c:pt>
                <c:pt idx="3694">
                  <c:v>224.9827665</c:v>
                </c:pt>
                <c:pt idx="3695">
                  <c:v>224.99031840000001</c:v>
                </c:pt>
                <c:pt idx="3696">
                  <c:v>224.99786989999998</c:v>
                </c:pt>
                <c:pt idx="3697">
                  <c:v>225.00542089999999</c:v>
                </c:pt>
                <c:pt idx="3698">
                  <c:v>225.01297160000001</c:v>
                </c:pt>
                <c:pt idx="3699">
                  <c:v>225.02052179999998</c:v>
                </c:pt>
                <c:pt idx="3700">
                  <c:v>225.02807159999998</c:v>
                </c:pt>
                <c:pt idx="3701">
                  <c:v>225.03562099999999</c:v>
                </c:pt>
                <c:pt idx="3702">
                  <c:v>225.04316990000001</c:v>
                </c:pt>
                <c:pt idx="3703">
                  <c:v>225.05071849999999</c:v>
                </c:pt>
                <c:pt idx="3704">
                  <c:v>225.0582666</c:v>
                </c:pt>
                <c:pt idx="3705">
                  <c:v>225.06581429999997</c:v>
                </c:pt>
                <c:pt idx="3706">
                  <c:v>225.07336169999999</c:v>
                </c:pt>
                <c:pt idx="3707">
                  <c:v>225.08090849999999</c:v>
                </c:pt>
                <c:pt idx="3708">
                  <c:v>225.08845499999998</c:v>
                </c:pt>
                <c:pt idx="3709">
                  <c:v>225.0960011</c:v>
                </c:pt>
                <c:pt idx="3710">
                  <c:v>225.10354669999998</c:v>
                </c:pt>
                <c:pt idx="3711">
                  <c:v>225.11109189999999</c:v>
                </c:pt>
                <c:pt idx="3712">
                  <c:v>225.1186367</c:v>
                </c:pt>
                <c:pt idx="3713">
                  <c:v>225.1261811</c:v>
                </c:pt>
                <c:pt idx="3714">
                  <c:v>225.13372509999999</c:v>
                </c:pt>
                <c:pt idx="3715">
                  <c:v>225.14126870000001</c:v>
                </c:pt>
                <c:pt idx="3716">
                  <c:v>225.14881179999998</c:v>
                </c:pt>
                <c:pt idx="3717">
                  <c:v>225.15635449999999</c:v>
                </c:pt>
                <c:pt idx="3718">
                  <c:v>225.1638968</c:v>
                </c:pt>
                <c:pt idx="3719">
                  <c:v>225.17143869999998</c:v>
                </c:pt>
                <c:pt idx="3720">
                  <c:v>225.17898020000001</c:v>
                </c:pt>
                <c:pt idx="3721">
                  <c:v>225.18652129999998</c:v>
                </c:pt>
                <c:pt idx="3722">
                  <c:v>225.19406189999998</c:v>
                </c:pt>
                <c:pt idx="3723">
                  <c:v>225.20160209999997</c:v>
                </c:pt>
                <c:pt idx="3724">
                  <c:v>225.20914189999999</c:v>
                </c:pt>
                <c:pt idx="3725">
                  <c:v>225.21668129999998</c:v>
                </c:pt>
                <c:pt idx="3726">
                  <c:v>225.22422029999998</c:v>
                </c:pt>
                <c:pt idx="3727">
                  <c:v>225.23175889999999</c:v>
                </c:pt>
                <c:pt idx="3728">
                  <c:v>225.23929699999999</c:v>
                </c:pt>
                <c:pt idx="3729">
                  <c:v>225.24683469999999</c:v>
                </c:pt>
                <c:pt idx="3730">
                  <c:v>225.25437209999998</c:v>
                </c:pt>
                <c:pt idx="3731">
                  <c:v>225.26190889999998</c:v>
                </c:pt>
                <c:pt idx="3732">
                  <c:v>225.2694454</c:v>
                </c:pt>
                <c:pt idx="3733">
                  <c:v>225.27698150000001</c:v>
                </c:pt>
                <c:pt idx="3734">
                  <c:v>225.28451709999999</c:v>
                </c:pt>
                <c:pt idx="3735">
                  <c:v>225.29205239999999</c:v>
                </c:pt>
                <c:pt idx="3736">
                  <c:v>225.29958719999999</c:v>
                </c:pt>
                <c:pt idx="3737">
                  <c:v>225.30712159999999</c:v>
                </c:pt>
                <c:pt idx="3738">
                  <c:v>225.31465559999998</c:v>
                </c:pt>
                <c:pt idx="3739">
                  <c:v>225.3221891</c:v>
                </c:pt>
                <c:pt idx="3740">
                  <c:v>225.32972230000001</c:v>
                </c:pt>
                <c:pt idx="3741">
                  <c:v>225.337255</c:v>
                </c:pt>
                <c:pt idx="3742">
                  <c:v>225.34478729999998</c:v>
                </c:pt>
                <c:pt idx="3743">
                  <c:v>225.35231920000001</c:v>
                </c:pt>
                <c:pt idx="3744">
                  <c:v>225.35985070000001</c:v>
                </c:pt>
                <c:pt idx="3745">
                  <c:v>225.3673818</c:v>
                </c:pt>
                <c:pt idx="3746">
                  <c:v>225.3749124</c:v>
                </c:pt>
                <c:pt idx="3747">
                  <c:v>225.38244269999998</c:v>
                </c:pt>
                <c:pt idx="3748">
                  <c:v>225.3899725</c:v>
                </c:pt>
                <c:pt idx="3749">
                  <c:v>225.39750189999998</c:v>
                </c:pt>
                <c:pt idx="3750">
                  <c:v>225.40503089999999</c:v>
                </c:pt>
                <c:pt idx="3751">
                  <c:v>225.41255939999999</c:v>
                </c:pt>
                <c:pt idx="3752">
                  <c:v>225.42008759999999</c:v>
                </c:pt>
                <c:pt idx="3753">
                  <c:v>225.42761529999999</c:v>
                </c:pt>
                <c:pt idx="3754">
                  <c:v>225.43514259999998</c:v>
                </c:pt>
                <c:pt idx="3755">
                  <c:v>225.44266949999999</c:v>
                </c:pt>
                <c:pt idx="3756">
                  <c:v>225.45019600000001</c:v>
                </c:pt>
                <c:pt idx="3757">
                  <c:v>225.45772210000001</c:v>
                </c:pt>
                <c:pt idx="3758">
                  <c:v>225.46524779999999</c:v>
                </c:pt>
                <c:pt idx="3759">
                  <c:v>225.47277299999999</c:v>
                </c:pt>
                <c:pt idx="3760">
                  <c:v>225.48029779999999</c:v>
                </c:pt>
                <c:pt idx="3761">
                  <c:v>225.48782219999998</c:v>
                </c:pt>
                <c:pt idx="3762">
                  <c:v>225.4953462</c:v>
                </c:pt>
                <c:pt idx="3763">
                  <c:v>225.50286979999998</c:v>
                </c:pt>
                <c:pt idx="3764">
                  <c:v>225.5103929</c:v>
                </c:pt>
                <c:pt idx="3765">
                  <c:v>225.5179157</c:v>
                </c:pt>
                <c:pt idx="3766">
                  <c:v>225.52543800000001</c:v>
                </c:pt>
                <c:pt idx="3767">
                  <c:v>225.53295990000001</c:v>
                </c:pt>
                <c:pt idx="3768">
                  <c:v>225.5404814</c:v>
                </c:pt>
                <c:pt idx="3769">
                  <c:v>225.5480025</c:v>
                </c:pt>
                <c:pt idx="3770">
                  <c:v>225.55552309999999</c:v>
                </c:pt>
                <c:pt idx="3771">
                  <c:v>225.5630434</c:v>
                </c:pt>
                <c:pt idx="3772">
                  <c:v>225.57056319999998</c:v>
                </c:pt>
                <c:pt idx="3773">
                  <c:v>225.57808259999999</c:v>
                </c:pt>
                <c:pt idx="3774">
                  <c:v>225.58560159999999</c:v>
                </c:pt>
                <c:pt idx="3775">
                  <c:v>225.59312020000002</c:v>
                </c:pt>
                <c:pt idx="3776">
                  <c:v>225.60063830000001</c:v>
                </c:pt>
                <c:pt idx="3777">
                  <c:v>225.6081561</c:v>
                </c:pt>
                <c:pt idx="3778">
                  <c:v>225.61567339999999</c:v>
                </c:pt>
                <c:pt idx="3779">
                  <c:v>225.6231903</c:v>
                </c:pt>
                <c:pt idx="3780">
                  <c:v>225.63070679999998</c:v>
                </c:pt>
                <c:pt idx="3781">
                  <c:v>225.63822289999999</c:v>
                </c:pt>
                <c:pt idx="3782">
                  <c:v>225.64573859999999</c:v>
                </c:pt>
                <c:pt idx="3783">
                  <c:v>225.65325379999999</c:v>
                </c:pt>
                <c:pt idx="3784">
                  <c:v>225.66076860000001</c:v>
                </c:pt>
                <c:pt idx="3785">
                  <c:v>225.6682831</c:v>
                </c:pt>
                <c:pt idx="3786">
                  <c:v>225.67579709999998</c:v>
                </c:pt>
                <c:pt idx="3787">
                  <c:v>225.68331059999997</c:v>
                </c:pt>
                <c:pt idx="3788">
                  <c:v>225.69082379999998</c:v>
                </c:pt>
                <c:pt idx="3789">
                  <c:v>225.69833649999998</c:v>
                </c:pt>
                <c:pt idx="3790">
                  <c:v>225.70584889999998</c:v>
                </c:pt>
                <c:pt idx="3791">
                  <c:v>225.7133608</c:v>
                </c:pt>
                <c:pt idx="3792">
                  <c:v>225.7208723</c:v>
                </c:pt>
                <c:pt idx="3793">
                  <c:v>225.72838339999998</c:v>
                </c:pt>
                <c:pt idx="3794">
                  <c:v>225.735894</c:v>
                </c:pt>
                <c:pt idx="3795">
                  <c:v>225.72283689999998</c:v>
                </c:pt>
                <c:pt idx="3796">
                  <c:v>225.73051829999997</c:v>
                </c:pt>
                <c:pt idx="3797">
                  <c:v>225.73819939999998</c:v>
                </c:pt>
                <c:pt idx="3798">
                  <c:v>225.74588</c:v>
                </c:pt>
                <c:pt idx="3799">
                  <c:v>225.7535603</c:v>
                </c:pt>
                <c:pt idx="3800">
                  <c:v>225.76124010000001</c:v>
                </c:pt>
                <c:pt idx="3801">
                  <c:v>225.76891939999999</c:v>
                </c:pt>
                <c:pt idx="3802">
                  <c:v>225.77659840000001</c:v>
                </c:pt>
                <c:pt idx="3803">
                  <c:v>225.78427689999998</c:v>
                </c:pt>
                <c:pt idx="3804">
                  <c:v>225.7919551</c:v>
                </c:pt>
                <c:pt idx="3805">
                  <c:v>225.79963269999999</c:v>
                </c:pt>
                <c:pt idx="3806">
                  <c:v>225.80731</c:v>
                </c:pt>
                <c:pt idx="3807">
                  <c:v>225.81498690000001</c:v>
                </c:pt>
                <c:pt idx="3808">
                  <c:v>225.82266330000002</c:v>
                </c:pt>
                <c:pt idx="3809">
                  <c:v>225.83033929999999</c:v>
                </c:pt>
                <c:pt idx="3810">
                  <c:v>225.83801489999999</c:v>
                </c:pt>
                <c:pt idx="3811">
                  <c:v>225.84569010000001</c:v>
                </c:pt>
                <c:pt idx="3812">
                  <c:v>225.85336489999997</c:v>
                </c:pt>
                <c:pt idx="3813">
                  <c:v>225.86103919999999</c:v>
                </c:pt>
                <c:pt idx="3814">
                  <c:v>225.86871309999998</c:v>
                </c:pt>
                <c:pt idx="3815">
                  <c:v>225.87638659999999</c:v>
                </c:pt>
                <c:pt idx="3816">
                  <c:v>225.88405969999997</c:v>
                </c:pt>
                <c:pt idx="3817">
                  <c:v>225.8917324</c:v>
                </c:pt>
                <c:pt idx="3818">
                  <c:v>225.8994046</c:v>
                </c:pt>
                <c:pt idx="3819">
                  <c:v>225.90707639999999</c:v>
                </c:pt>
                <c:pt idx="3820">
                  <c:v>225.91474779999999</c:v>
                </c:pt>
                <c:pt idx="3821">
                  <c:v>225.9224188</c:v>
                </c:pt>
                <c:pt idx="3822">
                  <c:v>225.93008939999999</c:v>
                </c:pt>
                <c:pt idx="3823">
                  <c:v>225.9377595</c:v>
                </c:pt>
                <c:pt idx="3824">
                  <c:v>225.94542919999998</c:v>
                </c:pt>
                <c:pt idx="3825">
                  <c:v>225.95309850000001</c:v>
                </c:pt>
                <c:pt idx="3826">
                  <c:v>225.96076740000001</c:v>
                </c:pt>
                <c:pt idx="3827">
                  <c:v>225.9684359</c:v>
                </c:pt>
                <c:pt idx="3828">
                  <c:v>225.9761039</c:v>
                </c:pt>
                <c:pt idx="3829">
                  <c:v>225.98377149999999</c:v>
                </c:pt>
                <c:pt idx="3830">
                  <c:v>225.9914387</c:v>
                </c:pt>
                <c:pt idx="3831">
                  <c:v>225.99910549999998</c:v>
                </c:pt>
                <c:pt idx="3832">
                  <c:v>226.00677189999999</c:v>
                </c:pt>
                <c:pt idx="3833">
                  <c:v>226.0144378</c:v>
                </c:pt>
                <c:pt idx="3834">
                  <c:v>226.0221033</c:v>
                </c:pt>
                <c:pt idx="3835">
                  <c:v>226.02976839999999</c:v>
                </c:pt>
                <c:pt idx="3836">
                  <c:v>226.03743310000002</c:v>
                </c:pt>
                <c:pt idx="3837">
                  <c:v>226.0450974</c:v>
                </c:pt>
                <c:pt idx="3838">
                  <c:v>226.05276119999999</c:v>
                </c:pt>
                <c:pt idx="3839">
                  <c:v>226.0604246</c:v>
                </c:pt>
                <c:pt idx="3840">
                  <c:v>226.06808760000001</c:v>
                </c:pt>
                <c:pt idx="3841">
                  <c:v>226.07575019999999</c:v>
                </c:pt>
                <c:pt idx="3842">
                  <c:v>226.08341239999999</c:v>
                </c:pt>
                <c:pt idx="3843">
                  <c:v>226.09107409999999</c:v>
                </c:pt>
                <c:pt idx="3844">
                  <c:v>226.09873549999998</c:v>
                </c:pt>
                <c:pt idx="3845">
                  <c:v>226.10639639999999</c:v>
                </c:pt>
                <c:pt idx="3846">
                  <c:v>226.11405679999999</c:v>
                </c:pt>
                <c:pt idx="3847">
                  <c:v>226.1217169</c:v>
                </c:pt>
                <c:pt idx="3848">
                  <c:v>226.12937649999998</c:v>
                </c:pt>
                <c:pt idx="3849">
                  <c:v>226.13703579999998</c:v>
                </c:pt>
                <c:pt idx="3850">
                  <c:v>226.14469459999998</c:v>
                </c:pt>
                <c:pt idx="3851">
                  <c:v>226.15235289999998</c:v>
                </c:pt>
                <c:pt idx="3852">
                  <c:v>226.1600109</c:v>
                </c:pt>
                <c:pt idx="3853">
                  <c:v>226.1676684</c:v>
                </c:pt>
                <c:pt idx="3854">
                  <c:v>226.17532559999998</c:v>
                </c:pt>
                <c:pt idx="3855">
                  <c:v>226.18298229999999</c:v>
                </c:pt>
                <c:pt idx="3856">
                  <c:v>226.1906386</c:v>
                </c:pt>
                <c:pt idx="3857">
                  <c:v>226.19829439999998</c:v>
                </c:pt>
                <c:pt idx="3858">
                  <c:v>226.20594989999998</c:v>
                </c:pt>
                <c:pt idx="3859">
                  <c:v>226.21360489999998</c:v>
                </c:pt>
                <c:pt idx="3860">
                  <c:v>226.22125949999997</c:v>
                </c:pt>
                <c:pt idx="3861">
                  <c:v>226.22891369999999</c:v>
                </c:pt>
                <c:pt idx="3862">
                  <c:v>226.23656739999998</c:v>
                </c:pt>
                <c:pt idx="3863">
                  <c:v>226.24422079999999</c:v>
                </c:pt>
                <c:pt idx="3864">
                  <c:v>226.25187369999998</c:v>
                </c:pt>
                <c:pt idx="3865">
                  <c:v>226.25952619999998</c:v>
                </c:pt>
                <c:pt idx="3866">
                  <c:v>226.26717829999998</c:v>
                </c:pt>
                <c:pt idx="3867">
                  <c:v>226.27482990000001</c:v>
                </c:pt>
                <c:pt idx="3868">
                  <c:v>226.28248120000001</c:v>
                </c:pt>
                <c:pt idx="3869">
                  <c:v>226.290132</c:v>
                </c:pt>
                <c:pt idx="3870">
                  <c:v>226.29778239999999</c:v>
                </c:pt>
                <c:pt idx="3871">
                  <c:v>226.3054324</c:v>
                </c:pt>
                <c:pt idx="3872">
                  <c:v>226.31308200000001</c:v>
                </c:pt>
                <c:pt idx="3873">
                  <c:v>226.32073110000002</c:v>
                </c:pt>
                <c:pt idx="3874">
                  <c:v>226.32837979999999</c:v>
                </c:pt>
                <c:pt idx="3875">
                  <c:v>226.33602809999999</c:v>
                </c:pt>
                <c:pt idx="3876">
                  <c:v>226.34367599999999</c:v>
                </c:pt>
                <c:pt idx="3877">
                  <c:v>226.35132350000001</c:v>
                </c:pt>
                <c:pt idx="3878">
                  <c:v>226.3589705</c:v>
                </c:pt>
                <c:pt idx="3879">
                  <c:v>226.36661719999998</c:v>
                </c:pt>
                <c:pt idx="3880">
                  <c:v>226.37426339999999</c:v>
                </c:pt>
                <c:pt idx="3881">
                  <c:v>226.3819091</c:v>
                </c:pt>
                <c:pt idx="3882">
                  <c:v>226.3895545</c:v>
                </c:pt>
                <c:pt idx="3883">
                  <c:v>226.3971995</c:v>
                </c:pt>
                <c:pt idx="3884">
                  <c:v>226.404844</c:v>
                </c:pt>
                <c:pt idx="3885">
                  <c:v>226.41248809999999</c:v>
                </c:pt>
                <c:pt idx="3886">
                  <c:v>226.42013180000001</c:v>
                </c:pt>
                <c:pt idx="3887">
                  <c:v>226.427775</c:v>
                </c:pt>
                <c:pt idx="3888">
                  <c:v>226.43541789999998</c:v>
                </c:pt>
                <c:pt idx="3889">
                  <c:v>226.44306030000001</c:v>
                </c:pt>
                <c:pt idx="3890">
                  <c:v>226.45070229999999</c:v>
                </c:pt>
                <c:pt idx="3891">
                  <c:v>226.45834389999999</c:v>
                </c:pt>
                <c:pt idx="3892">
                  <c:v>226.46598510000001</c:v>
                </c:pt>
                <c:pt idx="3893">
                  <c:v>226.47362580000001</c:v>
                </c:pt>
                <c:pt idx="3894">
                  <c:v>226.48126609999997</c:v>
                </c:pt>
                <c:pt idx="3895">
                  <c:v>226.48890599999999</c:v>
                </c:pt>
                <c:pt idx="3896">
                  <c:v>226.4965455</c:v>
                </c:pt>
                <c:pt idx="3897">
                  <c:v>226.5041846</c:v>
                </c:pt>
                <c:pt idx="3898">
                  <c:v>226.51182319999998</c:v>
                </c:pt>
                <c:pt idx="3899">
                  <c:v>226.51946150000001</c:v>
                </c:pt>
                <c:pt idx="3900">
                  <c:v>226.5270993</c:v>
                </c:pt>
                <c:pt idx="3901">
                  <c:v>226.5347367</c:v>
                </c:pt>
                <c:pt idx="3902">
                  <c:v>226.54237359999999</c:v>
                </c:pt>
                <c:pt idx="3903">
                  <c:v>226.5500102</c:v>
                </c:pt>
                <c:pt idx="3904">
                  <c:v>226.55764629999999</c:v>
                </c:pt>
                <c:pt idx="3905">
                  <c:v>226.56528199999997</c:v>
                </c:pt>
                <c:pt idx="3906">
                  <c:v>226.5729173</c:v>
                </c:pt>
                <c:pt idx="3907">
                  <c:v>226.5805522</c:v>
                </c:pt>
                <c:pt idx="3908">
                  <c:v>226.5881866</c:v>
                </c:pt>
                <c:pt idx="3909">
                  <c:v>226.5958206</c:v>
                </c:pt>
                <c:pt idx="3910">
                  <c:v>226.60345420000002</c:v>
                </c:pt>
                <c:pt idx="3911">
                  <c:v>226.6110874</c:v>
                </c:pt>
                <c:pt idx="3912">
                  <c:v>226.61872019999998</c:v>
                </c:pt>
                <c:pt idx="3913">
                  <c:v>226.6263525</c:v>
                </c:pt>
                <c:pt idx="3914">
                  <c:v>226.6339845</c:v>
                </c:pt>
                <c:pt idx="3915">
                  <c:v>226.64161599999997</c:v>
                </c:pt>
                <c:pt idx="3916">
                  <c:v>226.6492471</c:v>
                </c:pt>
                <c:pt idx="3917">
                  <c:v>226.6568777</c:v>
                </c:pt>
                <c:pt idx="3918">
                  <c:v>226.66450799999998</c:v>
                </c:pt>
                <c:pt idx="3919">
                  <c:v>226.67213779999997</c:v>
                </c:pt>
                <c:pt idx="3920">
                  <c:v>226.67976719999999</c:v>
                </c:pt>
                <c:pt idx="3921">
                  <c:v>226.68739619999999</c:v>
                </c:pt>
                <c:pt idx="3922">
                  <c:v>226.6950248</c:v>
                </c:pt>
                <c:pt idx="3923">
                  <c:v>226.7026529</c:v>
                </c:pt>
                <c:pt idx="3924">
                  <c:v>226.7102806</c:v>
                </c:pt>
                <c:pt idx="3925">
                  <c:v>226.71790799999999</c:v>
                </c:pt>
                <c:pt idx="3926">
                  <c:v>226.72553479999999</c:v>
                </c:pt>
                <c:pt idx="3927">
                  <c:v>226.73316129999998</c:v>
                </c:pt>
                <c:pt idx="3928">
                  <c:v>226.74078739999999</c:v>
                </c:pt>
                <c:pt idx="3929">
                  <c:v>226.748413</c:v>
                </c:pt>
                <c:pt idx="3930">
                  <c:v>226.75603819999998</c:v>
                </c:pt>
                <c:pt idx="3931">
                  <c:v>226.76366300000001</c:v>
                </c:pt>
                <c:pt idx="3932">
                  <c:v>226.77128740000001</c:v>
                </c:pt>
                <c:pt idx="3933">
                  <c:v>226.7789113</c:v>
                </c:pt>
                <c:pt idx="3934">
                  <c:v>226.7865348</c:v>
                </c:pt>
                <c:pt idx="3935">
                  <c:v>226.79415789999999</c:v>
                </c:pt>
                <c:pt idx="3936">
                  <c:v>226.8017806</c:v>
                </c:pt>
                <c:pt idx="3937">
                  <c:v>226.80940289999998</c:v>
                </c:pt>
                <c:pt idx="3938">
                  <c:v>226.81702469999999</c:v>
                </c:pt>
                <c:pt idx="3939">
                  <c:v>226.82464619999999</c:v>
                </c:pt>
                <c:pt idx="3940">
                  <c:v>226.83226719999999</c:v>
                </c:pt>
                <c:pt idx="3941">
                  <c:v>226.83988779999999</c:v>
                </c:pt>
                <c:pt idx="3942">
                  <c:v>226.84750789999998</c:v>
                </c:pt>
                <c:pt idx="3943">
                  <c:v>226.8551277</c:v>
                </c:pt>
                <c:pt idx="3944">
                  <c:v>226.86274699999998</c:v>
                </c:pt>
                <c:pt idx="3945">
                  <c:v>226.8703659</c:v>
                </c:pt>
                <c:pt idx="3946">
                  <c:v>226.8779844</c:v>
                </c:pt>
                <c:pt idx="3947">
                  <c:v>226.8856025</c:v>
                </c:pt>
                <c:pt idx="3948">
                  <c:v>226.89322009999998</c:v>
                </c:pt>
                <c:pt idx="3949">
                  <c:v>226.9008374</c:v>
                </c:pt>
                <c:pt idx="3950">
                  <c:v>226.90845419999999</c:v>
                </c:pt>
                <c:pt idx="3951">
                  <c:v>226.91607060000001</c:v>
                </c:pt>
                <c:pt idx="3952">
                  <c:v>226.9236865</c:v>
                </c:pt>
                <c:pt idx="3953">
                  <c:v>226.93130209999998</c:v>
                </c:pt>
                <c:pt idx="3954">
                  <c:v>226.93891719999999</c:v>
                </c:pt>
                <c:pt idx="3955">
                  <c:v>226.9465319</c:v>
                </c:pt>
                <c:pt idx="3956">
                  <c:v>226.9541462</c:v>
                </c:pt>
                <c:pt idx="3957">
                  <c:v>226.96176009999999</c:v>
                </c:pt>
                <c:pt idx="3958">
                  <c:v>226.96937350000002</c:v>
                </c:pt>
                <c:pt idx="3959">
                  <c:v>226.97698659999998</c:v>
                </c:pt>
                <c:pt idx="3960">
                  <c:v>226.98459919999999</c:v>
                </c:pt>
                <c:pt idx="3961">
                  <c:v>226.9922114</c:v>
                </c:pt>
                <c:pt idx="3962">
                  <c:v>226.99982319999998</c:v>
                </c:pt>
                <c:pt idx="3963">
                  <c:v>227.00743450000002</c:v>
                </c:pt>
                <c:pt idx="3964">
                  <c:v>227.01504539999999</c:v>
                </c:pt>
                <c:pt idx="3965">
                  <c:v>227.02265589999999</c:v>
                </c:pt>
                <c:pt idx="3966">
                  <c:v>227.03026600000001</c:v>
                </c:pt>
                <c:pt idx="3967">
                  <c:v>227.03787569999997</c:v>
                </c:pt>
                <c:pt idx="3968">
                  <c:v>227.04548499999999</c:v>
                </c:pt>
                <c:pt idx="3969">
                  <c:v>227.0530938</c:v>
                </c:pt>
                <c:pt idx="3970">
                  <c:v>227.06070219999998</c:v>
                </c:pt>
                <c:pt idx="3971">
                  <c:v>227.06831019999998</c:v>
                </c:pt>
                <c:pt idx="3972">
                  <c:v>227.07591779999998</c:v>
                </c:pt>
                <c:pt idx="3973">
                  <c:v>227.08352489999999</c:v>
                </c:pt>
                <c:pt idx="3974">
                  <c:v>227.09113170000001</c:v>
                </c:pt>
                <c:pt idx="3975">
                  <c:v>227.098738</c:v>
                </c:pt>
                <c:pt idx="3976">
                  <c:v>227.10634390000001</c:v>
                </c:pt>
                <c:pt idx="3977">
                  <c:v>227.1139493</c:v>
                </c:pt>
                <c:pt idx="3978">
                  <c:v>227.12155439999998</c:v>
                </c:pt>
                <c:pt idx="3979">
                  <c:v>227.12915899999999</c:v>
                </c:pt>
                <c:pt idx="3980">
                  <c:v>227.13676319999999</c:v>
                </c:pt>
                <c:pt idx="3981">
                  <c:v>227.14436699999999</c:v>
                </c:pt>
                <c:pt idx="3982">
                  <c:v>227.15197040000001</c:v>
                </c:pt>
                <c:pt idx="3983">
                  <c:v>227.1595734</c:v>
                </c:pt>
                <c:pt idx="3984">
                  <c:v>227.16717589999999</c:v>
                </c:pt>
                <c:pt idx="3985">
                  <c:v>227.17477799999998</c:v>
                </c:pt>
                <c:pt idx="3986">
                  <c:v>227.18237969999998</c:v>
                </c:pt>
                <c:pt idx="3987">
                  <c:v>227.18998099999999</c:v>
                </c:pt>
                <c:pt idx="3988">
                  <c:v>227.19758179999999</c:v>
                </c:pt>
                <c:pt idx="3989">
                  <c:v>227.2051822</c:v>
                </c:pt>
                <c:pt idx="3990">
                  <c:v>227.21278229999999</c:v>
                </c:pt>
                <c:pt idx="3991">
                  <c:v>227.22038189999998</c:v>
                </c:pt>
                <c:pt idx="3992">
                  <c:v>227.22798099999997</c:v>
                </c:pt>
                <c:pt idx="3993">
                  <c:v>227.23557979999998</c:v>
                </c:pt>
                <c:pt idx="3994">
                  <c:v>227.24317809999999</c:v>
                </c:pt>
                <c:pt idx="3995">
                  <c:v>227.25077599999997</c:v>
                </c:pt>
                <c:pt idx="3996">
                  <c:v>227.25837349999998</c:v>
                </c:pt>
                <c:pt idx="3997">
                  <c:v>227.26597059999997</c:v>
                </c:pt>
                <c:pt idx="3998">
                  <c:v>227.2735673</c:v>
                </c:pt>
                <c:pt idx="3999">
                  <c:v>227.28116349999999</c:v>
                </c:pt>
                <c:pt idx="4000">
                  <c:v>227.28875930000001</c:v>
                </c:pt>
                <c:pt idx="4001">
                  <c:v>227.29635469999999</c:v>
                </c:pt>
                <c:pt idx="4002">
                  <c:v>227.3039497</c:v>
                </c:pt>
                <c:pt idx="4003">
                  <c:v>227.31154419999999</c:v>
                </c:pt>
                <c:pt idx="4004">
                  <c:v>227.31913840000001</c:v>
                </c:pt>
                <c:pt idx="4005">
                  <c:v>227.32673209999999</c:v>
                </c:pt>
                <c:pt idx="4006">
                  <c:v>227.33432539999998</c:v>
                </c:pt>
                <c:pt idx="4007">
                  <c:v>227.34191819999998</c:v>
                </c:pt>
                <c:pt idx="4008">
                  <c:v>227.3495107</c:v>
                </c:pt>
                <c:pt idx="4009">
                  <c:v>227.35710269999998</c:v>
                </c:pt>
                <c:pt idx="4010">
                  <c:v>227.36469439999999</c:v>
                </c:pt>
                <c:pt idx="4011">
                  <c:v>227.37228549999998</c:v>
                </c:pt>
                <c:pt idx="4012">
                  <c:v>227.37987630000001</c:v>
                </c:pt>
                <c:pt idx="4013">
                  <c:v>227.38746669999998</c:v>
                </c:pt>
                <c:pt idx="4014">
                  <c:v>227.3950566</c:v>
                </c:pt>
                <c:pt idx="4015">
                  <c:v>227.4026461</c:v>
                </c:pt>
                <c:pt idx="4016">
                  <c:v>227.41023519999999</c:v>
                </c:pt>
                <c:pt idx="4017">
                  <c:v>227.41782389999997</c:v>
                </c:pt>
                <c:pt idx="4018">
                  <c:v>227.42541219999998</c:v>
                </c:pt>
                <c:pt idx="4019">
                  <c:v>227.43299999999999</c:v>
                </c:pt>
                <c:pt idx="4020">
                  <c:v>227.4405874</c:v>
                </c:pt>
                <c:pt idx="4021">
                  <c:v>227.4481744</c:v>
                </c:pt>
                <c:pt idx="4022">
                  <c:v>227.455761</c:v>
                </c:pt>
                <c:pt idx="4023">
                  <c:v>227.46334709999999</c:v>
                </c:pt>
                <c:pt idx="4024">
                  <c:v>227.47093289999998</c:v>
                </c:pt>
                <c:pt idx="4025">
                  <c:v>227.4785182</c:v>
                </c:pt>
                <c:pt idx="4026">
                  <c:v>227.48610310000001</c:v>
                </c:pt>
                <c:pt idx="4027">
                  <c:v>227.49368759999999</c:v>
                </c:pt>
                <c:pt idx="4028">
                  <c:v>227.5012716</c:v>
                </c:pt>
                <c:pt idx="4029">
                  <c:v>227.50885529999999</c:v>
                </c:pt>
                <c:pt idx="4030">
                  <c:v>227.51643849999999</c:v>
                </c:pt>
                <c:pt idx="4031">
                  <c:v>227.52402130000002</c:v>
                </c:pt>
                <c:pt idx="4032">
                  <c:v>227.53160359999998</c:v>
                </c:pt>
                <c:pt idx="4033">
                  <c:v>227.5391856</c:v>
                </c:pt>
                <c:pt idx="4034">
                  <c:v>227.54676709999998</c:v>
                </c:pt>
                <c:pt idx="4035">
                  <c:v>227.55434830000002</c:v>
                </c:pt>
                <c:pt idx="4036">
                  <c:v>227.56192899999999</c:v>
                </c:pt>
                <c:pt idx="4037">
                  <c:v>227.5695092</c:v>
                </c:pt>
                <c:pt idx="4038">
                  <c:v>227.57708909999999</c:v>
                </c:pt>
                <c:pt idx="4039">
                  <c:v>227.58466849999999</c:v>
                </c:pt>
                <c:pt idx="4040">
                  <c:v>227.59224749999998</c:v>
                </c:pt>
                <c:pt idx="4041">
                  <c:v>227.5998261</c:v>
                </c:pt>
                <c:pt idx="4042">
                  <c:v>227.60740430000001</c:v>
                </c:pt>
                <c:pt idx="4043">
                  <c:v>227.61498209999999</c:v>
                </c:pt>
                <c:pt idx="4044">
                  <c:v>227.6225594</c:v>
                </c:pt>
                <c:pt idx="4045">
                  <c:v>227.63013629999998</c:v>
                </c:pt>
                <c:pt idx="4046">
                  <c:v>227.6377128</c:v>
                </c:pt>
                <c:pt idx="4047">
                  <c:v>227.62500639999999</c:v>
                </c:pt>
                <c:pt idx="4048">
                  <c:v>227.63275659999999</c:v>
                </c:pt>
                <c:pt idx="4049">
                  <c:v>227.6405063</c:v>
                </c:pt>
                <c:pt idx="4050">
                  <c:v>227.64825569999999</c:v>
                </c:pt>
                <c:pt idx="4051">
                  <c:v>227.65600459999999</c:v>
                </c:pt>
                <c:pt idx="4052">
                  <c:v>227.66375299999999</c:v>
                </c:pt>
                <c:pt idx="4053">
                  <c:v>227.6715011</c:v>
                </c:pt>
                <c:pt idx="4054">
                  <c:v>227.67924869999999</c:v>
                </c:pt>
                <c:pt idx="4055">
                  <c:v>227.68699599999999</c:v>
                </c:pt>
                <c:pt idx="4056">
                  <c:v>227.69474269999998</c:v>
                </c:pt>
                <c:pt idx="4057">
                  <c:v>227.70248910000001</c:v>
                </c:pt>
                <c:pt idx="4058">
                  <c:v>227.71023510000001</c:v>
                </c:pt>
                <c:pt idx="4059">
                  <c:v>227.7179806</c:v>
                </c:pt>
                <c:pt idx="4060">
                  <c:v>227.72572569999997</c:v>
                </c:pt>
                <c:pt idx="4061">
                  <c:v>227.73347029999999</c:v>
                </c:pt>
                <c:pt idx="4062">
                  <c:v>227.74121459999998</c:v>
                </c:pt>
                <c:pt idx="4063">
                  <c:v>227.74895839999999</c:v>
                </c:pt>
                <c:pt idx="4064">
                  <c:v>227.75670179999997</c:v>
                </c:pt>
                <c:pt idx="4065">
                  <c:v>227.76444479999998</c:v>
                </c:pt>
                <c:pt idx="4066">
                  <c:v>227.77218739999998</c:v>
                </c:pt>
                <c:pt idx="4067">
                  <c:v>227.77992950000001</c:v>
                </c:pt>
                <c:pt idx="4068">
                  <c:v>227.78767119999998</c:v>
                </c:pt>
                <c:pt idx="4069">
                  <c:v>227.7954125</c:v>
                </c:pt>
                <c:pt idx="4070">
                  <c:v>227.80315329999999</c:v>
                </c:pt>
                <c:pt idx="4071">
                  <c:v>227.8108938</c:v>
                </c:pt>
                <c:pt idx="4072">
                  <c:v>227.81863379999999</c:v>
                </c:pt>
                <c:pt idx="4073">
                  <c:v>227.82637339999999</c:v>
                </c:pt>
                <c:pt idx="4074">
                  <c:v>227.83411259999997</c:v>
                </c:pt>
                <c:pt idx="4075">
                  <c:v>227.84185129999997</c:v>
                </c:pt>
                <c:pt idx="4076">
                  <c:v>227.84958959999997</c:v>
                </c:pt>
                <c:pt idx="4077">
                  <c:v>227.8573275</c:v>
                </c:pt>
                <c:pt idx="4078">
                  <c:v>227.86506499999999</c:v>
                </c:pt>
                <c:pt idx="4079">
                  <c:v>227.87280199999998</c:v>
                </c:pt>
                <c:pt idx="4080">
                  <c:v>227.88053869999999</c:v>
                </c:pt>
                <c:pt idx="4081">
                  <c:v>227.8882749</c:v>
                </c:pt>
                <c:pt idx="4082">
                  <c:v>227.89601070000001</c:v>
                </c:pt>
                <c:pt idx="4083">
                  <c:v>227.90374600000001</c:v>
                </c:pt>
                <c:pt idx="4084">
                  <c:v>227.91148099999998</c:v>
                </c:pt>
                <c:pt idx="4085">
                  <c:v>227.91921550000001</c:v>
                </c:pt>
                <c:pt idx="4086">
                  <c:v>227.92694950000001</c:v>
                </c:pt>
                <c:pt idx="4087">
                  <c:v>227.93468319999999</c:v>
                </c:pt>
                <c:pt idx="4088">
                  <c:v>227.94241649999998</c:v>
                </c:pt>
                <c:pt idx="4089">
                  <c:v>227.95014929999999</c:v>
                </c:pt>
                <c:pt idx="4090">
                  <c:v>227.9578817</c:v>
                </c:pt>
                <c:pt idx="4091">
                  <c:v>227.96561359999998</c:v>
                </c:pt>
                <c:pt idx="4092">
                  <c:v>227.97334519999998</c:v>
                </c:pt>
                <c:pt idx="4093">
                  <c:v>227.98107630000001</c:v>
                </c:pt>
                <c:pt idx="4094">
                  <c:v>227.98880700000001</c:v>
                </c:pt>
                <c:pt idx="4095">
                  <c:v>227.9965373</c:v>
                </c:pt>
                <c:pt idx="4096">
                  <c:v>228.00426709999999</c:v>
                </c:pt>
                <c:pt idx="4097">
                  <c:v>228.0119966</c:v>
                </c:pt>
                <c:pt idx="4098">
                  <c:v>228.01972560000002</c:v>
                </c:pt>
                <c:pt idx="4099">
                  <c:v>228.02745409999997</c:v>
                </c:pt>
                <c:pt idx="4100">
                  <c:v>228.0351823</c:v>
                </c:pt>
                <c:pt idx="4101">
                  <c:v>228.04290999999998</c:v>
                </c:pt>
                <c:pt idx="4102">
                  <c:v>228.0506374</c:v>
                </c:pt>
                <c:pt idx="4103">
                  <c:v>228.0583642</c:v>
                </c:pt>
                <c:pt idx="4104">
                  <c:v>228.06609069999999</c:v>
                </c:pt>
                <c:pt idx="4105">
                  <c:v>228.07381669999998</c:v>
                </c:pt>
                <c:pt idx="4106">
                  <c:v>228.08154239999999</c:v>
                </c:pt>
                <c:pt idx="4107">
                  <c:v>228.08926759999997</c:v>
                </c:pt>
                <c:pt idx="4108">
                  <c:v>228.09699229999998</c:v>
                </c:pt>
                <c:pt idx="4109">
                  <c:v>228.10471669999998</c:v>
                </c:pt>
                <c:pt idx="4110">
                  <c:v>228.11244060000001</c:v>
                </c:pt>
                <c:pt idx="4111">
                  <c:v>228.12016409999998</c:v>
                </c:pt>
                <c:pt idx="4112">
                  <c:v>228.1278872</c:v>
                </c:pt>
                <c:pt idx="4113">
                  <c:v>228.1356098</c:v>
                </c:pt>
                <c:pt idx="4114">
                  <c:v>228.14333209999998</c:v>
                </c:pt>
                <c:pt idx="4115">
                  <c:v>228.15105389999999</c:v>
                </c:pt>
                <c:pt idx="4116">
                  <c:v>228.15877529999997</c:v>
                </c:pt>
                <c:pt idx="4117">
                  <c:v>228.16649619999998</c:v>
                </c:pt>
                <c:pt idx="4118">
                  <c:v>228.17421679999998</c:v>
                </c:pt>
                <c:pt idx="4119">
                  <c:v>228.18193689999998</c:v>
                </c:pt>
                <c:pt idx="4120">
                  <c:v>228.18965660000001</c:v>
                </c:pt>
                <c:pt idx="4121">
                  <c:v>228.19737579999997</c:v>
                </c:pt>
                <c:pt idx="4122">
                  <c:v>228.20509469999999</c:v>
                </c:pt>
                <c:pt idx="4123">
                  <c:v>228.21281309999998</c:v>
                </c:pt>
                <c:pt idx="4124">
                  <c:v>228.22053110000002</c:v>
                </c:pt>
                <c:pt idx="4125">
                  <c:v>228.22824869999999</c:v>
                </c:pt>
                <c:pt idx="4126">
                  <c:v>228.2359658</c:v>
                </c:pt>
                <c:pt idx="4127">
                  <c:v>228.24368250000001</c:v>
                </c:pt>
                <c:pt idx="4128">
                  <c:v>228.2513988</c:v>
                </c:pt>
                <c:pt idx="4129">
                  <c:v>228.2591147</c:v>
                </c:pt>
                <c:pt idx="4130">
                  <c:v>228.26683019999999</c:v>
                </c:pt>
                <c:pt idx="4131">
                  <c:v>228.27454520000001</c:v>
                </c:pt>
                <c:pt idx="4132">
                  <c:v>228.28225979999999</c:v>
                </c:pt>
                <c:pt idx="4133">
                  <c:v>228.289974</c:v>
                </c:pt>
                <c:pt idx="4134">
                  <c:v>228.29768779999998</c:v>
                </c:pt>
                <c:pt idx="4135">
                  <c:v>228.30540110000001</c:v>
                </c:pt>
                <c:pt idx="4136">
                  <c:v>228.31311400000001</c:v>
                </c:pt>
                <c:pt idx="4137">
                  <c:v>228.32082650000001</c:v>
                </c:pt>
                <c:pt idx="4138">
                  <c:v>228.3285386</c:v>
                </c:pt>
                <c:pt idx="4139">
                  <c:v>228.33625019999999</c:v>
                </c:pt>
                <c:pt idx="4140">
                  <c:v>228.34396139999998</c:v>
                </c:pt>
                <c:pt idx="4141">
                  <c:v>228.3516722</c:v>
                </c:pt>
                <c:pt idx="4142">
                  <c:v>228.3593826</c:v>
                </c:pt>
                <c:pt idx="4143">
                  <c:v>228.36709259999998</c:v>
                </c:pt>
                <c:pt idx="4144">
                  <c:v>228.37480209999998</c:v>
                </c:pt>
                <c:pt idx="4145">
                  <c:v>228.38251120000001</c:v>
                </c:pt>
                <c:pt idx="4146">
                  <c:v>228.39021990000001</c:v>
                </c:pt>
                <c:pt idx="4147">
                  <c:v>228.3979281</c:v>
                </c:pt>
                <c:pt idx="4148">
                  <c:v>228.40563599999999</c:v>
                </c:pt>
                <c:pt idx="4149">
                  <c:v>228.4133434</c:v>
                </c:pt>
                <c:pt idx="4150">
                  <c:v>228.42105039999998</c:v>
                </c:pt>
                <c:pt idx="4151">
                  <c:v>228.4287569</c:v>
                </c:pt>
                <c:pt idx="4152">
                  <c:v>228.4364631</c:v>
                </c:pt>
                <c:pt idx="4153">
                  <c:v>228.4441688</c:v>
                </c:pt>
                <c:pt idx="4154">
                  <c:v>228.4518741</c:v>
                </c:pt>
                <c:pt idx="4155">
                  <c:v>228.45957889999997</c:v>
                </c:pt>
                <c:pt idx="4156">
                  <c:v>228.46728340000001</c:v>
                </c:pt>
                <c:pt idx="4157">
                  <c:v>228.4749874</c:v>
                </c:pt>
                <c:pt idx="4158">
                  <c:v>228.48269099999999</c:v>
                </c:pt>
                <c:pt idx="4159">
                  <c:v>228.4903942</c:v>
                </c:pt>
                <c:pt idx="4160">
                  <c:v>228.49809690000001</c:v>
                </c:pt>
                <c:pt idx="4161">
                  <c:v>228.50579929999998</c:v>
                </c:pt>
                <c:pt idx="4162">
                  <c:v>228.51350119999998</c:v>
                </c:pt>
                <c:pt idx="4163">
                  <c:v>228.52120260000001</c:v>
                </c:pt>
                <c:pt idx="4164">
                  <c:v>228.5289037</c:v>
                </c:pt>
                <c:pt idx="4165">
                  <c:v>228.53660429999999</c:v>
                </c:pt>
                <c:pt idx="4166">
                  <c:v>228.54430450000001</c:v>
                </c:pt>
                <c:pt idx="4167">
                  <c:v>228.55200429999999</c:v>
                </c:pt>
                <c:pt idx="4168">
                  <c:v>228.5597037</c:v>
                </c:pt>
                <c:pt idx="4169">
                  <c:v>228.56740259999998</c:v>
                </c:pt>
                <c:pt idx="4170">
                  <c:v>228.57510119999998</c:v>
                </c:pt>
                <c:pt idx="4171">
                  <c:v>228.5827993</c:v>
                </c:pt>
                <c:pt idx="4172">
                  <c:v>228.59049690000001</c:v>
                </c:pt>
                <c:pt idx="4173">
                  <c:v>228.59819419999999</c:v>
                </c:pt>
                <c:pt idx="4174">
                  <c:v>228.60589100000001</c:v>
                </c:pt>
                <c:pt idx="4175">
                  <c:v>228.6135874</c:v>
                </c:pt>
                <c:pt idx="4176">
                  <c:v>228.62128339999998</c:v>
                </c:pt>
                <c:pt idx="4177">
                  <c:v>228.62897889999999</c:v>
                </c:pt>
                <c:pt idx="4178">
                  <c:v>228.63667409999999</c:v>
                </c:pt>
                <c:pt idx="4179">
                  <c:v>228.6443688</c:v>
                </c:pt>
                <c:pt idx="4180">
                  <c:v>228.652063</c:v>
                </c:pt>
                <c:pt idx="4181">
                  <c:v>228.65975689999999</c:v>
                </c:pt>
                <c:pt idx="4182">
                  <c:v>228.66745029999998</c:v>
                </c:pt>
                <c:pt idx="4183">
                  <c:v>228.6751434</c:v>
                </c:pt>
                <c:pt idx="4184">
                  <c:v>228.68283590000001</c:v>
                </c:pt>
                <c:pt idx="4185">
                  <c:v>228.69052809999999</c:v>
                </c:pt>
                <c:pt idx="4186">
                  <c:v>228.69821989999997</c:v>
                </c:pt>
                <c:pt idx="4187">
                  <c:v>228.7059112</c:v>
                </c:pt>
                <c:pt idx="4188">
                  <c:v>228.7136021</c:v>
                </c:pt>
                <c:pt idx="4189">
                  <c:v>228.7212925</c:v>
                </c:pt>
                <c:pt idx="4190">
                  <c:v>228.72898259999999</c:v>
                </c:pt>
                <c:pt idx="4191">
                  <c:v>228.73667219999999</c:v>
                </c:pt>
                <c:pt idx="4192">
                  <c:v>228.7443614</c:v>
                </c:pt>
                <c:pt idx="4193">
                  <c:v>228.75205019999999</c:v>
                </c:pt>
                <c:pt idx="4194">
                  <c:v>228.75973859999999</c:v>
                </c:pt>
                <c:pt idx="4195">
                  <c:v>228.76742649999997</c:v>
                </c:pt>
                <c:pt idx="4196">
                  <c:v>228.775114</c:v>
                </c:pt>
                <c:pt idx="4197">
                  <c:v>228.78280109999997</c:v>
                </c:pt>
                <c:pt idx="4198">
                  <c:v>228.79048769999997</c:v>
                </c:pt>
                <c:pt idx="4199">
                  <c:v>228.79817400000002</c:v>
                </c:pt>
                <c:pt idx="4200">
                  <c:v>228.80585980000001</c:v>
                </c:pt>
                <c:pt idx="4201">
                  <c:v>228.81354519999999</c:v>
                </c:pt>
                <c:pt idx="4202">
                  <c:v>228.82123019999997</c:v>
                </c:pt>
                <c:pt idx="4203">
                  <c:v>228.82891469999998</c:v>
                </c:pt>
                <c:pt idx="4204">
                  <c:v>228.83659879999999</c:v>
                </c:pt>
                <c:pt idx="4205">
                  <c:v>228.84428249999999</c:v>
                </c:pt>
                <c:pt idx="4206">
                  <c:v>228.85196579999999</c:v>
                </c:pt>
                <c:pt idx="4207">
                  <c:v>228.85964859999999</c:v>
                </c:pt>
                <c:pt idx="4208">
                  <c:v>228.86733109999997</c:v>
                </c:pt>
                <c:pt idx="4209">
                  <c:v>228.87501310000002</c:v>
                </c:pt>
                <c:pt idx="4210">
                  <c:v>228.88269460000001</c:v>
                </c:pt>
                <c:pt idx="4211">
                  <c:v>228.89037580000002</c:v>
                </c:pt>
                <c:pt idx="4212">
                  <c:v>228.8980565</c:v>
                </c:pt>
                <c:pt idx="4213">
                  <c:v>228.90573679999997</c:v>
                </c:pt>
                <c:pt idx="4214">
                  <c:v>228.9134167</c:v>
                </c:pt>
                <c:pt idx="4215">
                  <c:v>228.92109619999999</c:v>
                </c:pt>
                <c:pt idx="4216">
                  <c:v>228.92877519999999</c:v>
                </c:pt>
                <c:pt idx="4217">
                  <c:v>228.9364539</c:v>
                </c:pt>
                <c:pt idx="4218">
                  <c:v>228.944132</c:v>
                </c:pt>
                <c:pt idx="4219">
                  <c:v>228.95180979999998</c:v>
                </c:pt>
                <c:pt idx="4220">
                  <c:v>228.95948719999998</c:v>
                </c:pt>
                <c:pt idx="4221">
                  <c:v>228.96716409999999</c:v>
                </c:pt>
                <c:pt idx="4222">
                  <c:v>228.97484059999999</c:v>
                </c:pt>
                <c:pt idx="4223">
                  <c:v>228.98251669999999</c:v>
                </c:pt>
                <c:pt idx="4224">
                  <c:v>228.99019229999999</c:v>
                </c:pt>
                <c:pt idx="4225">
                  <c:v>228.99786749999998</c:v>
                </c:pt>
                <c:pt idx="4226">
                  <c:v>229.0055423</c:v>
                </c:pt>
                <c:pt idx="4227">
                  <c:v>229.01321669999999</c:v>
                </c:pt>
                <c:pt idx="4228">
                  <c:v>229.0208907</c:v>
                </c:pt>
                <c:pt idx="4229">
                  <c:v>229.02856420000001</c:v>
                </c:pt>
                <c:pt idx="4230">
                  <c:v>229.03623729999998</c:v>
                </c:pt>
                <c:pt idx="4231">
                  <c:v>229.04390999999998</c:v>
                </c:pt>
                <c:pt idx="4232">
                  <c:v>229.05158229999998</c:v>
                </c:pt>
                <c:pt idx="4233">
                  <c:v>229.0592541</c:v>
                </c:pt>
                <c:pt idx="4234">
                  <c:v>229.0669255</c:v>
                </c:pt>
                <c:pt idx="4235">
                  <c:v>229.07459649999998</c:v>
                </c:pt>
                <c:pt idx="4236">
                  <c:v>229.0822671</c:v>
                </c:pt>
                <c:pt idx="4237">
                  <c:v>229.0899373</c:v>
                </c:pt>
                <c:pt idx="4238">
                  <c:v>229.09760699999998</c:v>
                </c:pt>
                <c:pt idx="4239">
                  <c:v>229.10527629999999</c:v>
                </c:pt>
                <c:pt idx="4240">
                  <c:v>229.11294519999998</c:v>
                </c:pt>
                <c:pt idx="4241">
                  <c:v>229.12061360000001</c:v>
                </c:pt>
                <c:pt idx="4242">
                  <c:v>229.12828160000001</c:v>
                </c:pt>
                <c:pt idx="4243">
                  <c:v>229.13594919999997</c:v>
                </c:pt>
                <c:pt idx="4244">
                  <c:v>229.14361639999998</c:v>
                </c:pt>
                <c:pt idx="4245">
                  <c:v>229.15128319999999</c:v>
                </c:pt>
                <c:pt idx="4246">
                  <c:v>229.15894950000001</c:v>
                </c:pt>
                <c:pt idx="4247">
                  <c:v>229.16661539999998</c:v>
                </c:pt>
                <c:pt idx="4248">
                  <c:v>229.17428090000001</c:v>
                </c:pt>
                <c:pt idx="4249">
                  <c:v>229.18194599999998</c:v>
                </c:pt>
                <c:pt idx="4250">
                  <c:v>229.18961059999998</c:v>
                </c:pt>
                <c:pt idx="4251">
                  <c:v>229.19727479999997</c:v>
                </c:pt>
                <c:pt idx="4252">
                  <c:v>229.20493859999999</c:v>
                </c:pt>
                <c:pt idx="4253">
                  <c:v>229.21260199999998</c:v>
                </c:pt>
                <c:pt idx="4254">
                  <c:v>229.22026499999998</c:v>
                </c:pt>
                <c:pt idx="4255">
                  <c:v>229.22792749999999</c:v>
                </c:pt>
                <c:pt idx="4256">
                  <c:v>229.2355896</c:v>
                </c:pt>
                <c:pt idx="4257">
                  <c:v>229.24325129999997</c:v>
                </c:pt>
                <c:pt idx="4258">
                  <c:v>229.2509125</c:v>
                </c:pt>
                <c:pt idx="4259">
                  <c:v>229.25857339999999</c:v>
                </c:pt>
                <c:pt idx="4260">
                  <c:v>229.26623379999998</c:v>
                </c:pt>
                <c:pt idx="4261">
                  <c:v>229.2738937</c:v>
                </c:pt>
                <c:pt idx="4262">
                  <c:v>229.28155329999998</c:v>
                </c:pt>
                <c:pt idx="4263">
                  <c:v>229.2892124</c:v>
                </c:pt>
                <c:pt idx="4264">
                  <c:v>229.2968712</c:v>
                </c:pt>
                <c:pt idx="4265">
                  <c:v>229.3045295</c:v>
                </c:pt>
                <c:pt idx="4266">
                  <c:v>229.31218729999998</c:v>
                </c:pt>
                <c:pt idx="4267">
                  <c:v>229.3198448</c:v>
                </c:pt>
                <c:pt idx="4268">
                  <c:v>229.32750179999999</c:v>
                </c:pt>
                <c:pt idx="4269">
                  <c:v>229.33515839999998</c:v>
                </c:pt>
                <c:pt idx="4270">
                  <c:v>229.3428146</c:v>
                </c:pt>
                <c:pt idx="4271">
                  <c:v>229.35047029999998</c:v>
                </c:pt>
                <c:pt idx="4272">
                  <c:v>229.35812559999999</c:v>
                </c:pt>
                <c:pt idx="4273">
                  <c:v>229.3657805</c:v>
                </c:pt>
                <c:pt idx="4274">
                  <c:v>229.373435</c:v>
                </c:pt>
                <c:pt idx="4275">
                  <c:v>229.38108909999997</c:v>
                </c:pt>
                <c:pt idx="4276">
                  <c:v>229.38874269999999</c:v>
                </c:pt>
                <c:pt idx="4277">
                  <c:v>229.39639589999999</c:v>
                </c:pt>
                <c:pt idx="4278">
                  <c:v>229.40404869999998</c:v>
                </c:pt>
                <c:pt idx="4279">
                  <c:v>229.41170109999999</c:v>
                </c:pt>
                <c:pt idx="4280">
                  <c:v>229.41935299999997</c:v>
                </c:pt>
                <c:pt idx="4281">
                  <c:v>229.42700450000001</c:v>
                </c:pt>
                <c:pt idx="4282">
                  <c:v>229.43465560000001</c:v>
                </c:pt>
                <c:pt idx="4283">
                  <c:v>229.44230629999998</c:v>
                </c:pt>
                <c:pt idx="4284">
                  <c:v>229.44995649999998</c:v>
                </c:pt>
                <c:pt idx="4285">
                  <c:v>229.45760630000001</c:v>
                </c:pt>
                <c:pt idx="4286">
                  <c:v>229.4652557</c:v>
                </c:pt>
                <c:pt idx="4287">
                  <c:v>229.47290469999999</c:v>
                </c:pt>
                <c:pt idx="4288">
                  <c:v>229.4805533</c:v>
                </c:pt>
                <c:pt idx="4289">
                  <c:v>229.48820139999998</c:v>
                </c:pt>
                <c:pt idx="4290">
                  <c:v>229.49584909999999</c:v>
                </c:pt>
                <c:pt idx="4291">
                  <c:v>229.50349639999999</c:v>
                </c:pt>
                <c:pt idx="4292">
                  <c:v>229.51114319999999</c:v>
                </c:pt>
                <c:pt idx="4293">
                  <c:v>229.51878969999999</c:v>
                </c:pt>
                <c:pt idx="4294">
                  <c:v>229.52643570000001</c:v>
                </c:pt>
                <c:pt idx="4295">
                  <c:v>229.5340813</c:v>
                </c:pt>
                <c:pt idx="4296">
                  <c:v>229.54172639999999</c:v>
                </c:pt>
                <c:pt idx="4297">
                  <c:v>229.5493712</c:v>
                </c:pt>
                <c:pt idx="4298">
                  <c:v>229.55701550000001</c:v>
                </c:pt>
                <c:pt idx="4299">
                  <c:v>229.56465939999998</c:v>
                </c:pt>
                <c:pt idx="4300">
                  <c:v>229.57230290000001</c:v>
                </c:pt>
                <c:pt idx="4301">
                  <c:v>229.57994589999998</c:v>
                </c:pt>
                <c:pt idx="4302">
                  <c:v>229.56804989999998</c:v>
                </c:pt>
                <c:pt idx="4303">
                  <c:v>229.57586949999998</c:v>
                </c:pt>
                <c:pt idx="4304">
                  <c:v>229.58368870000001</c:v>
                </c:pt>
                <c:pt idx="4305">
                  <c:v>229.59150750000001</c:v>
                </c:pt>
                <c:pt idx="4306">
                  <c:v>229.5993259</c:v>
                </c:pt>
                <c:pt idx="4307">
                  <c:v>229.60714379999999</c:v>
                </c:pt>
                <c:pt idx="4308">
                  <c:v>229.61496139999997</c:v>
                </c:pt>
                <c:pt idx="4309">
                  <c:v>229.62277839999999</c:v>
                </c:pt>
                <c:pt idx="4310">
                  <c:v>229.63059509999999</c:v>
                </c:pt>
                <c:pt idx="4311">
                  <c:v>229.6384113</c:v>
                </c:pt>
                <c:pt idx="4312">
                  <c:v>229.64622709999998</c:v>
                </c:pt>
                <c:pt idx="4313">
                  <c:v>229.6540425</c:v>
                </c:pt>
                <c:pt idx="4314">
                  <c:v>229.6618575</c:v>
                </c:pt>
                <c:pt idx="4315">
                  <c:v>229.66967199999999</c:v>
                </c:pt>
                <c:pt idx="4316">
                  <c:v>229.67748609999998</c:v>
                </c:pt>
                <c:pt idx="4317">
                  <c:v>229.6852998</c:v>
                </c:pt>
                <c:pt idx="4318">
                  <c:v>229.69311300000001</c:v>
                </c:pt>
                <c:pt idx="4319">
                  <c:v>229.70092579999999</c:v>
                </c:pt>
                <c:pt idx="4320">
                  <c:v>229.7087382</c:v>
                </c:pt>
                <c:pt idx="4321">
                  <c:v>229.7165502</c:v>
                </c:pt>
                <c:pt idx="4322">
                  <c:v>229.7243617</c:v>
                </c:pt>
                <c:pt idx="4323">
                  <c:v>229.73217279999997</c:v>
                </c:pt>
                <c:pt idx="4324">
                  <c:v>229.73998349999999</c:v>
                </c:pt>
                <c:pt idx="4325">
                  <c:v>229.74779369999999</c:v>
                </c:pt>
                <c:pt idx="4326">
                  <c:v>229.7556036</c:v>
                </c:pt>
                <c:pt idx="4327">
                  <c:v>229.76341299999999</c:v>
                </c:pt>
                <c:pt idx="4328">
                  <c:v>229.7712219</c:v>
                </c:pt>
                <c:pt idx="4329">
                  <c:v>229.77903049999998</c:v>
                </c:pt>
                <c:pt idx="4330">
                  <c:v>229.78683859999998</c:v>
                </c:pt>
                <c:pt idx="4331">
                  <c:v>229.79464630000001</c:v>
                </c:pt>
                <c:pt idx="4332">
                  <c:v>229.80245349999998</c:v>
                </c:pt>
                <c:pt idx="4333">
                  <c:v>229.81026039999998</c:v>
                </c:pt>
                <c:pt idx="4334">
                  <c:v>229.8180668</c:v>
                </c:pt>
                <c:pt idx="4335">
                  <c:v>229.82587279999998</c:v>
                </c:pt>
                <c:pt idx="4336">
                  <c:v>229.8336783</c:v>
                </c:pt>
                <c:pt idx="4337">
                  <c:v>229.84148339999999</c:v>
                </c:pt>
                <c:pt idx="4338">
                  <c:v>229.8492881</c:v>
                </c:pt>
                <c:pt idx="4339">
                  <c:v>229.8570924</c:v>
                </c:pt>
                <c:pt idx="4340">
                  <c:v>229.8648963</c:v>
                </c:pt>
                <c:pt idx="4341">
                  <c:v>229.8726997</c:v>
                </c:pt>
                <c:pt idx="4342">
                  <c:v>229.88050269999999</c:v>
                </c:pt>
                <c:pt idx="4343">
                  <c:v>229.88830519999999</c:v>
                </c:pt>
                <c:pt idx="4344">
                  <c:v>229.89610739999998</c:v>
                </c:pt>
                <c:pt idx="4345">
                  <c:v>229.90390909999999</c:v>
                </c:pt>
                <c:pt idx="4346">
                  <c:v>229.91171039999998</c:v>
                </c:pt>
                <c:pt idx="4347">
                  <c:v>229.91951119999999</c:v>
                </c:pt>
                <c:pt idx="4348">
                  <c:v>229.92731169999999</c:v>
                </c:pt>
                <c:pt idx="4349">
                  <c:v>229.93511169999999</c:v>
                </c:pt>
                <c:pt idx="4350">
                  <c:v>229.9429112</c:v>
                </c:pt>
                <c:pt idx="4351">
                  <c:v>229.95071039999999</c:v>
                </c:pt>
                <c:pt idx="4352">
                  <c:v>229.95850909999999</c:v>
                </c:pt>
                <c:pt idx="4353">
                  <c:v>229.96630740000001</c:v>
                </c:pt>
                <c:pt idx="4354">
                  <c:v>229.97410529999999</c:v>
                </c:pt>
                <c:pt idx="4355">
                  <c:v>229.98190269999998</c:v>
                </c:pt>
                <c:pt idx="4356">
                  <c:v>229.98969969999999</c:v>
                </c:pt>
                <c:pt idx="4357">
                  <c:v>229.99749629999999</c:v>
                </c:pt>
                <c:pt idx="4358">
                  <c:v>230.0052925</c:v>
                </c:pt>
                <c:pt idx="4359">
                  <c:v>230.0130882</c:v>
                </c:pt>
                <c:pt idx="4360">
                  <c:v>230.0208835</c:v>
                </c:pt>
                <c:pt idx="4361">
                  <c:v>230.02867840000002</c:v>
                </c:pt>
                <c:pt idx="4362">
                  <c:v>230.03647279999998</c:v>
                </c:pt>
                <c:pt idx="4363">
                  <c:v>230.0442668</c:v>
                </c:pt>
                <c:pt idx="4364">
                  <c:v>230.05206039999999</c:v>
                </c:pt>
                <c:pt idx="4365">
                  <c:v>230.0598536</c:v>
                </c:pt>
                <c:pt idx="4366">
                  <c:v>230.06764629999998</c:v>
                </c:pt>
                <c:pt idx="4367">
                  <c:v>230.07543870000001</c:v>
                </c:pt>
                <c:pt idx="4368">
                  <c:v>230.08323060000001</c:v>
                </c:pt>
                <c:pt idx="4369">
                  <c:v>230.09102199999998</c:v>
                </c:pt>
                <c:pt idx="4370">
                  <c:v>230.09881299999998</c:v>
                </c:pt>
                <c:pt idx="4371">
                  <c:v>230.1066036</c:v>
                </c:pt>
                <c:pt idx="4372">
                  <c:v>230.11439379999999</c:v>
                </c:pt>
                <c:pt idx="4373">
                  <c:v>230.1221836</c:v>
                </c:pt>
                <c:pt idx="4374">
                  <c:v>230.12997289999998</c:v>
                </c:pt>
                <c:pt idx="4375">
                  <c:v>230.13776179999999</c:v>
                </c:pt>
                <c:pt idx="4376">
                  <c:v>230.1455503</c:v>
                </c:pt>
                <c:pt idx="4377">
                  <c:v>230.1533383</c:v>
                </c:pt>
                <c:pt idx="4378">
                  <c:v>230.1611259</c:v>
                </c:pt>
                <c:pt idx="4379">
                  <c:v>230.1689131</c:v>
                </c:pt>
                <c:pt idx="4380">
                  <c:v>230.17669989999999</c:v>
                </c:pt>
                <c:pt idx="4381">
                  <c:v>230.18448620000001</c:v>
                </c:pt>
                <c:pt idx="4382">
                  <c:v>230.1922721</c:v>
                </c:pt>
                <c:pt idx="4383">
                  <c:v>230.20005760000001</c:v>
                </c:pt>
                <c:pt idx="4384">
                  <c:v>230.20784269999999</c:v>
                </c:pt>
                <c:pt idx="4385">
                  <c:v>230.21562729999999</c:v>
                </c:pt>
                <c:pt idx="4386">
                  <c:v>230.2234115</c:v>
                </c:pt>
                <c:pt idx="4387">
                  <c:v>230.2311953</c:v>
                </c:pt>
                <c:pt idx="4388">
                  <c:v>230.2389786</c:v>
                </c:pt>
                <c:pt idx="4389">
                  <c:v>230.24676149999999</c:v>
                </c:pt>
                <c:pt idx="4390">
                  <c:v>230.25454399999998</c:v>
                </c:pt>
                <c:pt idx="4391">
                  <c:v>230.2623261</c:v>
                </c:pt>
                <c:pt idx="4392">
                  <c:v>230.27010769999998</c:v>
                </c:pt>
                <c:pt idx="4393">
                  <c:v>230.27788889999999</c:v>
                </c:pt>
                <c:pt idx="4394">
                  <c:v>230.28566969999997</c:v>
                </c:pt>
                <c:pt idx="4395">
                  <c:v>230.2934501</c:v>
                </c:pt>
                <c:pt idx="4396">
                  <c:v>230.30122999999998</c:v>
                </c:pt>
                <c:pt idx="4397">
                  <c:v>230.30900949999997</c:v>
                </c:pt>
                <c:pt idx="4398">
                  <c:v>230.31678859999997</c:v>
                </c:pt>
                <c:pt idx="4399">
                  <c:v>230.32456719999999</c:v>
                </c:pt>
                <c:pt idx="4400">
                  <c:v>230.33234539999998</c:v>
                </c:pt>
                <c:pt idx="4401">
                  <c:v>230.34012319999999</c:v>
                </c:pt>
                <c:pt idx="4402">
                  <c:v>230.3479006</c:v>
                </c:pt>
                <c:pt idx="4403">
                  <c:v>230.35567749999998</c:v>
                </c:pt>
                <c:pt idx="4404">
                  <c:v>230.36345399999999</c:v>
                </c:pt>
                <c:pt idx="4405">
                  <c:v>230.37123009999999</c:v>
                </c:pt>
                <c:pt idx="4406">
                  <c:v>230.37900579999999</c:v>
                </c:pt>
                <c:pt idx="4407">
                  <c:v>230.38678099999998</c:v>
                </c:pt>
                <c:pt idx="4408">
                  <c:v>230.39455579999998</c:v>
                </c:pt>
                <c:pt idx="4409">
                  <c:v>230.40233019999999</c:v>
                </c:pt>
                <c:pt idx="4410">
                  <c:v>230.41010419999998</c:v>
                </c:pt>
                <c:pt idx="4411">
                  <c:v>230.41787769999999</c:v>
                </c:pt>
                <c:pt idx="4412">
                  <c:v>230.4256508</c:v>
                </c:pt>
                <c:pt idx="4413">
                  <c:v>230.43342339999998</c:v>
                </c:pt>
                <c:pt idx="4414">
                  <c:v>230.44119570000001</c:v>
                </c:pt>
                <c:pt idx="4415">
                  <c:v>230.44896749999998</c:v>
                </c:pt>
                <c:pt idx="4416">
                  <c:v>230.4567389</c:v>
                </c:pt>
                <c:pt idx="4417">
                  <c:v>230.4645098</c:v>
                </c:pt>
                <c:pt idx="4418">
                  <c:v>230.47228039999999</c:v>
                </c:pt>
                <c:pt idx="4419">
                  <c:v>230.48005049999998</c:v>
                </c:pt>
                <c:pt idx="4420">
                  <c:v>230.48782019999999</c:v>
                </c:pt>
                <c:pt idx="4421">
                  <c:v>230.4955894</c:v>
                </c:pt>
                <c:pt idx="4422">
                  <c:v>230.50335820000001</c:v>
                </c:pt>
                <c:pt idx="4423">
                  <c:v>230.51112659999998</c:v>
                </c:pt>
                <c:pt idx="4424">
                  <c:v>230.51889459999998</c:v>
                </c:pt>
                <c:pt idx="4425">
                  <c:v>230.52666210000001</c:v>
                </c:pt>
                <c:pt idx="4426">
                  <c:v>230.5344293</c:v>
                </c:pt>
                <c:pt idx="4427">
                  <c:v>230.5421959</c:v>
                </c:pt>
                <c:pt idx="4428">
                  <c:v>230.54996219999998</c:v>
                </c:pt>
                <c:pt idx="4429">
                  <c:v>230.557728</c:v>
                </c:pt>
                <c:pt idx="4430">
                  <c:v>230.5654935</c:v>
                </c:pt>
                <c:pt idx="4431">
                  <c:v>230.57325839999999</c:v>
                </c:pt>
                <c:pt idx="4432">
                  <c:v>230.58102299999999</c:v>
                </c:pt>
                <c:pt idx="4433">
                  <c:v>230.58878709999999</c:v>
                </c:pt>
                <c:pt idx="4434">
                  <c:v>230.59655079999999</c:v>
                </c:pt>
                <c:pt idx="4435">
                  <c:v>230.60431409999998</c:v>
                </c:pt>
                <c:pt idx="4436">
                  <c:v>230.61207690000001</c:v>
                </c:pt>
                <c:pt idx="4437">
                  <c:v>230.6198393</c:v>
                </c:pt>
                <c:pt idx="4438">
                  <c:v>230.62760129999998</c:v>
                </c:pt>
                <c:pt idx="4439">
                  <c:v>230.63536289999999</c:v>
                </c:pt>
                <c:pt idx="4440">
                  <c:v>230.64312399999997</c:v>
                </c:pt>
                <c:pt idx="4441">
                  <c:v>230.65088469999998</c:v>
                </c:pt>
                <c:pt idx="4442">
                  <c:v>230.65864499999998</c:v>
                </c:pt>
                <c:pt idx="4443">
                  <c:v>230.6664049</c:v>
                </c:pt>
                <c:pt idx="4444">
                  <c:v>230.6741643</c:v>
                </c:pt>
                <c:pt idx="4445">
                  <c:v>230.68192329999999</c:v>
                </c:pt>
                <c:pt idx="4446">
                  <c:v>230.68968190000001</c:v>
                </c:pt>
                <c:pt idx="4447">
                  <c:v>230.69744</c:v>
                </c:pt>
                <c:pt idx="4448">
                  <c:v>230.70519779999998</c:v>
                </c:pt>
                <c:pt idx="4449">
                  <c:v>230.71295499999999</c:v>
                </c:pt>
                <c:pt idx="4450">
                  <c:v>230.7207119</c:v>
                </c:pt>
                <c:pt idx="4451">
                  <c:v>230.7284684</c:v>
                </c:pt>
                <c:pt idx="4452">
                  <c:v>230.73622439999997</c:v>
                </c:pt>
                <c:pt idx="4453">
                  <c:v>230.7439799</c:v>
                </c:pt>
                <c:pt idx="4454">
                  <c:v>230.75173509999999</c:v>
                </c:pt>
                <c:pt idx="4455">
                  <c:v>230.75948979999998</c:v>
                </c:pt>
                <c:pt idx="4456">
                  <c:v>230.7672441</c:v>
                </c:pt>
                <c:pt idx="4457">
                  <c:v>230.77499799999998</c:v>
                </c:pt>
                <c:pt idx="4458">
                  <c:v>230.78275149999999</c:v>
                </c:pt>
                <c:pt idx="4459">
                  <c:v>230.7905045</c:v>
                </c:pt>
                <c:pt idx="4460">
                  <c:v>230.7982571</c:v>
                </c:pt>
                <c:pt idx="4461">
                  <c:v>230.80600920000001</c:v>
                </c:pt>
                <c:pt idx="4462">
                  <c:v>230.813761</c:v>
                </c:pt>
                <c:pt idx="4463">
                  <c:v>230.82151229999999</c:v>
                </c:pt>
                <c:pt idx="4464">
                  <c:v>230.82926319999999</c:v>
                </c:pt>
                <c:pt idx="4465">
                  <c:v>230.83701359999998</c:v>
                </c:pt>
                <c:pt idx="4466">
                  <c:v>230.84476369999999</c:v>
                </c:pt>
                <c:pt idx="4467">
                  <c:v>230.8525133</c:v>
                </c:pt>
                <c:pt idx="4468">
                  <c:v>230.86026249999998</c:v>
                </c:pt>
                <c:pt idx="4469">
                  <c:v>230.86801120000001</c:v>
                </c:pt>
                <c:pt idx="4470">
                  <c:v>230.87575949999999</c:v>
                </c:pt>
                <c:pt idx="4471">
                  <c:v>230.88350739999998</c:v>
                </c:pt>
                <c:pt idx="4472">
                  <c:v>230.89125490000001</c:v>
                </c:pt>
                <c:pt idx="4473">
                  <c:v>230.8990019</c:v>
                </c:pt>
                <c:pt idx="4474">
                  <c:v>230.90674859999999</c:v>
                </c:pt>
                <c:pt idx="4475">
                  <c:v>230.9144948</c:v>
                </c:pt>
                <c:pt idx="4476">
                  <c:v>230.92224049999999</c:v>
                </c:pt>
                <c:pt idx="4477">
                  <c:v>230.9299858</c:v>
                </c:pt>
                <c:pt idx="4478">
                  <c:v>230.9377308</c:v>
                </c:pt>
                <c:pt idx="4479">
                  <c:v>230.9454752</c:v>
                </c:pt>
                <c:pt idx="4480">
                  <c:v>230.9532193</c:v>
                </c:pt>
                <c:pt idx="4481">
                  <c:v>230.9609629</c:v>
                </c:pt>
                <c:pt idx="4482">
                  <c:v>230.96870609999999</c:v>
                </c:pt>
                <c:pt idx="4483">
                  <c:v>230.97644889999998</c:v>
                </c:pt>
                <c:pt idx="4484">
                  <c:v>230.9841912</c:v>
                </c:pt>
                <c:pt idx="4485">
                  <c:v>230.99193310000001</c:v>
                </c:pt>
                <c:pt idx="4486">
                  <c:v>230.99967459999999</c:v>
                </c:pt>
                <c:pt idx="4487">
                  <c:v>231.0074157</c:v>
                </c:pt>
                <c:pt idx="4488">
                  <c:v>231.0151563</c:v>
                </c:pt>
                <c:pt idx="4489">
                  <c:v>231.02289649999997</c:v>
                </c:pt>
                <c:pt idx="4490">
                  <c:v>231.0306363</c:v>
                </c:pt>
                <c:pt idx="4491">
                  <c:v>231.03837569999999</c:v>
                </c:pt>
                <c:pt idx="4492">
                  <c:v>231.04611460000001</c:v>
                </c:pt>
                <c:pt idx="4493">
                  <c:v>231.0538531</c:v>
                </c:pt>
                <c:pt idx="4494">
                  <c:v>231.06159120000001</c:v>
                </c:pt>
                <c:pt idx="4495">
                  <c:v>231.06932879999999</c:v>
                </c:pt>
                <c:pt idx="4496">
                  <c:v>231.0770661</c:v>
                </c:pt>
                <c:pt idx="4497">
                  <c:v>231.08480279999998</c:v>
                </c:pt>
                <c:pt idx="4498">
                  <c:v>231.0925392</c:v>
                </c:pt>
                <c:pt idx="4499">
                  <c:v>231.10027509999998</c:v>
                </c:pt>
                <c:pt idx="4500">
                  <c:v>231.10801069999999</c:v>
                </c:pt>
                <c:pt idx="4501">
                  <c:v>231.11574569999999</c:v>
                </c:pt>
                <c:pt idx="4502">
                  <c:v>231.12348040000001</c:v>
                </c:pt>
                <c:pt idx="4503">
                  <c:v>231.13121459999999</c:v>
                </c:pt>
                <c:pt idx="4504">
                  <c:v>231.1389484</c:v>
                </c:pt>
                <c:pt idx="4505">
                  <c:v>231.14668179999998</c:v>
                </c:pt>
                <c:pt idx="4506">
                  <c:v>231.15441479999998</c:v>
                </c:pt>
                <c:pt idx="4507">
                  <c:v>231.16214730000002</c:v>
                </c:pt>
                <c:pt idx="4508">
                  <c:v>231.16987939999999</c:v>
                </c:pt>
                <c:pt idx="4509">
                  <c:v>231.17761099999998</c:v>
                </c:pt>
                <c:pt idx="4510">
                  <c:v>231.1853423</c:v>
                </c:pt>
                <c:pt idx="4511">
                  <c:v>231.19307309999999</c:v>
                </c:pt>
                <c:pt idx="4512">
                  <c:v>231.20080349999998</c:v>
                </c:pt>
                <c:pt idx="4513">
                  <c:v>231.20853339999999</c:v>
                </c:pt>
                <c:pt idx="4514">
                  <c:v>231.216263</c:v>
                </c:pt>
                <c:pt idx="4515">
                  <c:v>231.2239921</c:v>
                </c:pt>
                <c:pt idx="4516">
                  <c:v>231.23172080000001</c:v>
                </c:pt>
                <c:pt idx="4517">
                  <c:v>231.23944899999998</c:v>
                </c:pt>
                <c:pt idx="4518">
                  <c:v>231.24717680000001</c:v>
                </c:pt>
                <c:pt idx="4519">
                  <c:v>231.2549042</c:v>
                </c:pt>
                <c:pt idx="4520">
                  <c:v>231.26263119999999</c:v>
                </c:pt>
                <c:pt idx="4521">
                  <c:v>231.27035770000001</c:v>
                </c:pt>
                <c:pt idx="4522">
                  <c:v>231.27808389999998</c:v>
                </c:pt>
                <c:pt idx="4523">
                  <c:v>231.2858095</c:v>
                </c:pt>
                <c:pt idx="4524">
                  <c:v>231.2935348</c:v>
                </c:pt>
                <c:pt idx="4525">
                  <c:v>231.30125960000001</c:v>
                </c:pt>
                <c:pt idx="4526">
                  <c:v>231.30898399999998</c:v>
                </c:pt>
                <c:pt idx="4527">
                  <c:v>231.31670800000001</c:v>
                </c:pt>
                <c:pt idx="4528">
                  <c:v>231.3244316</c:v>
                </c:pt>
                <c:pt idx="4529">
                  <c:v>231.33215469999999</c:v>
                </c:pt>
                <c:pt idx="4530">
                  <c:v>231.33987739999998</c:v>
                </c:pt>
                <c:pt idx="4531">
                  <c:v>231.34759969999999</c:v>
                </c:pt>
                <c:pt idx="4532">
                  <c:v>231.3553215</c:v>
                </c:pt>
                <c:pt idx="4533">
                  <c:v>231.36304289999998</c:v>
                </c:pt>
                <c:pt idx="4534">
                  <c:v>231.37076389999999</c:v>
                </c:pt>
                <c:pt idx="4535">
                  <c:v>231.37848449999998</c:v>
                </c:pt>
                <c:pt idx="4536">
                  <c:v>231.38620460000001</c:v>
                </c:pt>
                <c:pt idx="4537">
                  <c:v>231.39392429999998</c:v>
                </c:pt>
                <c:pt idx="4538">
                  <c:v>231.4016436</c:v>
                </c:pt>
                <c:pt idx="4539">
                  <c:v>231.40936249999999</c:v>
                </c:pt>
                <c:pt idx="4540">
                  <c:v>231.4170809</c:v>
                </c:pt>
                <c:pt idx="4541">
                  <c:v>231.42479889999998</c:v>
                </c:pt>
                <c:pt idx="4542">
                  <c:v>231.43251649999999</c:v>
                </c:pt>
                <c:pt idx="4543">
                  <c:v>231.44023359999997</c:v>
                </c:pt>
                <c:pt idx="4544">
                  <c:v>231.44795029999997</c:v>
                </c:pt>
                <c:pt idx="4545">
                  <c:v>231.45566659999997</c:v>
                </c:pt>
                <c:pt idx="4546">
                  <c:v>231.46338249999999</c:v>
                </c:pt>
                <c:pt idx="4547">
                  <c:v>231.47109789999999</c:v>
                </c:pt>
                <c:pt idx="4548">
                  <c:v>231.47881289999998</c:v>
                </c:pt>
                <c:pt idx="4549">
                  <c:v>231.48652749999999</c:v>
                </c:pt>
                <c:pt idx="4550">
                  <c:v>231.49424169999998</c:v>
                </c:pt>
                <c:pt idx="4551">
                  <c:v>231.50195539999999</c:v>
                </c:pt>
                <c:pt idx="4552">
                  <c:v>231.50966869999999</c:v>
                </c:pt>
                <c:pt idx="4553">
                  <c:v>231.51738159999999</c:v>
                </c:pt>
                <c:pt idx="4554">
                  <c:v>231.525094</c:v>
                </c:pt>
                <c:pt idx="4555">
                  <c:v>231.53280609999999</c:v>
                </c:pt>
                <c:pt idx="4556">
                  <c:v>231.54051759999999</c:v>
                </c:pt>
                <c:pt idx="4557">
                  <c:v>231.5482288</c:v>
                </c:pt>
                <c:pt idx="4558">
                  <c:v>231.55593959999999</c:v>
                </c:pt>
                <c:pt idx="4559">
                  <c:v>231.5636499</c:v>
                </c:pt>
                <c:pt idx="4560">
                  <c:v>231.57135969999999</c:v>
                </c:pt>
                <c:pt idx="4561">
                  <c:v>231.57906919999999</c:v>
                </c:pt>
                <c:pt idx="4562">
                  <c:v>231.5867782</c:v>
                </c:pt>
                <c:pt idx="4563">
                  <c:v>231.5944868</c:v>
                </c:pt>
                <c:pt idx="4564">
                  <c:v>231.58460569999997</c:v>
                </c:pt>
                <c:pt idx="4565">
                  <c:v>231.59249389999999</c:v>
                </c:pt>
                <c:pt idx="4566">
                  <c:v>231.60038169999999</c:v>
                </c:pt>
                <c:pt idx="4567">
                  <c:v>231.60826899999998</c:v>
                </c:pt>
                <c:pt idx="4568">
                  <c:v>231.6161559</c:v>
                </c:pt>
                <c:pt idx="4569">
                  <c:v>231.62404239999998</c:v>
                </c:pt>
                <c:pt idx="4570">
                  <c:v>231.63192839999999</c:v>
                </c:pt>
                <c:pt idx="4571">
                  <c:v>231.639814</c:v>
                </c:pt>
                <c:pt idx="4572">
                  <c:v>231.64769920000001</c:v>
                </c:pt>
                <c:pt idx="4573">
                  <c:v>231.65558390000001</c:v>
                </c:pt>
                <c:pt idx="4574">
                  <c:v>231.66346819999998</c:v>
                </c:pt>
                <c:pt idx="4575">
                  <c:v>231.67135209999998</c:v>
                </c:pt>
                <c:pt idx="4576">
                  <c:v>231.6792356</c:v>
                </c:pt>
                <c:pt idx="4577">
                  <c:v>231.68711859999999</c:v>
                </c:pt>
                <c:pt idx="4578">
                  <c:v>231.69500120000001</c:v>
                </c:pt>
                <c:pt idx="4579">
                  <c:v>231.70288339999999</c:v>
                </c:pt>
                <c:pt idx="4580">
                  <c:v>231.7107651</c:v>
                </c:pt>
                <c:pt idx="4581">
                  <c:v>231.71864640000001</c:v>
                </c:pt>
                <c:pt idx="4582">
                  <c:v>231.72652729999999</c:v>
                </c:pt>
                <c:pt idx="4583">
                  <c:v>231.73440769999999</c:v>
                </c:pt>
                <c:pt idx="4584">
                  <c:v>231.74228769999999</c:v>
                </c:pt>
                <c:pt idx="4585">
                  <c:v>231.75016730000002</c:v>
                </c:pt>
                <c:pt idx="4586">
                  <c:v>231.75804639999998</c:v>
                </c:pt>
                <c:pt idx="4587">
                  <c:v>231.7659251</c:v>
                </c:pt>
                <c:pt idx="4588">
                  <c:v>231.77380339999999</c:v>
                </c:pt>
                <c:pt idx="4589">
                  <c:v>231.7816813</c:v>
                </c:pt>
                <c:pt idx="4590">
                  <c:v>231.78955869999999</c:v>
                </c:pt>
                <c:pt idx="4591">
                  <c:v>231.79743569999999</c:v>
                </c:pt>
                <c:pt idx="4592">
                  <c:v>231.80531229999997</c:v>
                </c:pt>
                <c:pt idx="4593">
                  <c:v>231.81318839999997</c:v>
                </c:pt>
                <c:pt idx="4594">
                  <c:v>231.82106409999997</c:v>
                </c:pt>
                <c:pt idx="4595">
                  <c:v>231.8289394</c:v>
                </c:pt>
                <c:pt idx="4596">
                  <c:v>231.83681419999999</c:v>
                </c:pt>
                <c:pt idx="4597">
                  <c:v>231.84468860000001</c:v>
                </c:pt>
                <c:pt idx="4598">
                  <c:v>231.8525626</c:v>
                </c:pt>
                <c:pt idx="4599">
                  <c:v>231.86043609999999</c:v>
                </c:pt>
                <c:pt idx="4600">
                  <c:v>231.8683092</c:v>
                </c:pt>
                <c:pt idx="4601">
                  <c:v>231.87618189999998</c:v>
                </c:pt>
                <c:pt idx="4602">
                  <c:v>231.88405419999998</c:v>
                </c:pt>
                <c:pt idx="4603">
                  <c:v>231.89192599999998</c:v>
                </c:pt>
                <c:pt idx="4604">
                  <c:v>231.89979739999998</c:v>
                </c:pt>
                <c:pt idx="4605">
                  <c:v>231.90766829999998</c:v>
                </c:pt>
                <c:pt idx="4606">
                  <c:v>231.9155389</c:v>
                </c:pt>
                <c:pt idx="4607">
                  <c:v>231.92340899999999</c:v>
                </c:pt>
                <c:pt idx="4608">
                  <c:v>231.93127859999998</c:v>
                </c:pt>
                <c:pt idx="4609">
                  <c:v>231.93914789999999</c:v>
                </c:pt>
                <c:pt idx="4610">
                  <c:v>231.94701670000001</c:v>
                </c:pt>
                <c:pt idx="4611">
                  <c:v>231.95488499999999</c:v>
                </c:pt>
                <c:pt idx="4612">
                  <c:v>231.96275299999999</c:v>
                </c:pt>
                <c:pt idx="4613">
                  <c:v>231.97062049999997</c:v>
                </c:pt>
                <c:pt idx="4614">
                  <c:v>231.97848759999999</c:v>
                </c:pt>
                <c:pt idx="4615">
                  <c:v>231.98635419999999</c:v>
                </c:pt>
                <c:pt idx="4616">
                  <c:v>231.99422039999999</c:v>
                </c:pt>
                <c:pt idx="4617">
                  <c:v>232.00208620000001</c:v>
                </c:pt>
                <c:pt idx="4618">
                  <c:v>232.00995159999999</c:v>
                </c:pt>
                <c:pt idx="4619">
                  <c:v>232.01781650000001</c:v>
                </c:pt>
                <c:pt idx="4620">
                  <c:v>232.02568099999999</c:v>
                </c:pt>
                <c:pt idx="4621">
                  <c:v>232.0335451</c:v>
                </c:pt>
                <c:pt idx="4622">
                  <c:v>232.04140870000001</c:v>
                </c:pt>
                <c:pt idx="4623">
                  <c:v>232.04927190000001</c:v>
                </c:pt>
                <c:pt idx="4624">
                  <c:v>232.05713470000001</c:v>
                </c:pt>
                <c:pt idx="4625">
                  <c:v>232.06499700000001</c:v>
                </c:pt>
                <c:pt idx="4626">
                  <c:v>232.07285889999997</c:v>
                </c:pt>
                <c:pt idx="4627">
                  <c:v>232.08072039999999</c:v>
                </c:pt>
                <c:pt idx="4628">
                  <c:v>232.0885815</c:v>
                </c:pt>
                <c:pt idx="4629">
                  <c:v>232.09644209999999</c:v>
                </c:pt>
                <c:pt idx="4630">
                  <c:v>232.1043023</c:v>
                </c:pt>
                <c:pt idx="4631">
                  <c:v>232.11216199999998</c:v>
                </c:pt>
                <c:pt idx="4632">
                  <c:v>232.12002139999998</c:v>
                </c:pt>
                <c:pt idx="4633">
                  <c:v>232.12788029999999</c:v>
                </c:pt>
                <c:pt idx="4634">
                  <c:v>232.13573869999999</c:v>
                </c:pt>
                <c:pt idx="4635">
                  <c:v>232.14359679999998</c:v>
                </c:pt>
                <c:pt idx="4636">
                  <c:v>232.15145439999998</c:v>
                </c:pt>
                <c:pt idx="4637">
                  <c:v>232.1593115</c:v>
                </c:pt>
                <c:pt idx="4638">
                  <c:v>232.16716830000001</c:v>
                </c:pt>
                <c:pt idx="4639">
                  <c:v>232.1750246</c:v>
                </c:pt>
                <c:pt idx="4640">
                  <c:v>232.18288050000001</c:v>
                </c:pt>
                <c:pt idx="4641">
                  <c:v>232.19073589999999</c:v>
                </c:pt>
                <c:pt idx="4642">
                  <c:v>232.1985909</c:v>
                </c:pt>
                <c:pt idx="4643">
                  <c:v>232.20644549999997</c:v>
                </c:pt>
                <c:pt idx="4644">
                  <c:v>232.21429969999997</c:v>
                </c:pt>
                <c:pt idx="4645">
                  <c:v>232.22215339999997</c:v>
                </c:pt>
                <c:pt idx="4646">
                  <c:v>232.23000669999999</c:v>
                </c:pt>
                <c:pt idx="4647">
                  <c:v>232.23785949999998</c:v>
                </c:pt>
                <c:pt idx="4648">
                  <c:v>232.245712</c:v>
                </c:pt>
                <c:pt idx="4649">
                  <c:v>232.25356399999998</c:v>
                </c:pt>
                <c:pt idx="4650">
                  <c:v>232.2614155</c:v>
                </c:pt>
                <c:pt idx="4651">
                  <c:v>232.2692667</c:v>
                </c:pt>
                <c:pt idx="4652">
                  <c:v>232.27711739999998</c:v>
                </c:pt>
                <c:pt idx="4653">
                  <c:v>232.28496770000001</c:v>
                </c:pt>
                <c:pt idx="4654">
                  <c:v>232.29281750000001</c:v>
                </c:pt>
                <c:pt idx="4655">
                  <c:v>232.30066690000001</c:v>
                </c:pt>
                <c:pt idx="4656">
                  <c:v>232.30851589999997</c:v>
                </c:pt>
                <c:pt idx="4657">
                  <c:v>232.31636449999999</c:v>
                </c:pt>
                <c:pt idx="4658">
                  <c:v>232.32421259999998</c:v>
                </c:pt>
                <c:pt idx="4659">
                  <c:v>232.33206029999999</c:v>
                </c:pt>
                <c:pt idx="4660">
                  <c:v>232.33990749999998</c:v>
                </c:pt>
                <c:pt idx="4661">
                  <c:v>232.34775439999999</c:v>
                </c:pt>
                <c:pt idx="4662">
                  <c:v>232.35560079999999</c:v>
                </c:pt>
                <c:pt idx="4663">
                  <c:v>232.3634467</c:v>
                </c:pt>
                <c:pt idx="4664">
                  <c:v>232.37129229999999</c:v>
                </c:pt>
                <c:pt idx="4665">
                  <c:v>232.37913739999999</c:v>
                </c:pt>
                <c:pt idx="4666">
                  <c:v>232.38698209999998</c:v>
                </c:pt>
                <c:pt idx="4667">
                  <c:v>232.39482630000001</c:v>
                </c:pt>
                <c:pt idx="4668">
                  <c:v>232.40267009999999</c:v>
                </c:pt>
                <c:pt idx="4669">
                  <c:v>232.41051349999998</c:v>
                </c:pt>
                <c:pt idx="4670">
                  <c:v>232.41835649999999</c:v>
                </c:pt>
                <c:pt idx="4671">
                  <c:v>232.426199</c:v>
                </c:pt>
                <c:pt idx="4672">
                  <c:v>232.43404109999997</c:v>
                </c:pt>
                <c:pt idx="4673">
                  <c:v>232.44188270000001</c:v>
                </c:pt>
                <c:pt idx="4674">
                  <c:v>232.449724</c:v>
                </c:pt>
                <c:pt idx="4675">
                  <c:v>232.4575648</c:v>
                </c:pt>
                <c:pt idx="4676">
                  <c:v>232.4654051</c:v>
                </c:pt>
                <c:pt idx="4677">
                  <c:v>232.47324510000001</c:v>
                </c:pt>
                <c:pt idx="4678">
                  <c:v>232.48108459999997</c:v>
                </c:pt>
                <c:pt idx="4679">
                  <c:v>232.48892359999999</c:v>
                </c:pt>
                <c:pt idx="4680">
                  <c:v>232.4967623</c:v>
                </c:pt>
                <c:pt idx="4681">
                  <c:v>232.50460049999998</c:v>
                </c:pt>
                <c:pt idx="4682">
                  <c:v>232.51243829999999</c:v>
                </c:pt>
                <c:pt idx="4683">
                  <c:v>232.52027559999999</c:v>
                </c:pt>
                <c:pt idx="4684">
                  <c:v>232.52811259999999</c:v>
                </c:pt>
                <c:pt idx="4685">
                  <c:v>232.53594909999998</c:v>
                </c:pt>
                <c:pt idx="4686">
                  <c:v>232.54378510000001</c:v>
                </c:pt>
                <c:pt idx="4687">
                  <c:v>232.5516207</c:v>
                </c:pt>
                <c:pt idx="4688">
                  <c:v>232.55945589999999</c:v>
                </c:pt>
                <c:pt idx="4689">
                  <c:v>232.5672907</c:v>
                </c:pt>
                <c:pt idx="4690">
                  <c:v>232.57512499999999</c:v>
                </c:pt>
                <c:pt idx="4691">
                  <c:v>232.58295889999999</c:v>
                </c:pt>
                <c:pt idx="4692">
                  <c:v>232.5907924</c:v>
                </c:pt>
                <c:pt idx="4693">
                  <c:v>232.5986255</c:v>
                </c:pt>
                <c:pt idx="4694">
                  <c:v>232.6064581</c:v>
                </c:pt>
                <c:pt idx="4695">
                  <c:v>232.6142902</c:v>
                </c:pt>
                <c:pt idx="4696">
                  <c:v>232.62212199999999</c:v>
                </c:pt>
                <c:pt idx="4697">
                  <c:v>232.62995329999998</c:v>
                </c:pt>
                <c:pt idx="4698">
                  <c:v>232.6377842</c:v>
                </c:pt>
                <c:pt idx="4699">
                  <c:v>232.64561470000001</c:v>
                </c:pt>
                <c:pt idx="4700">
                  <c:v>232.65344469999999</c:v>
                </c:pt>
                <c:pt idx="4701">
                  <c:v>232.6612743</c:v>
                </c:pt>
                <c:pt idx="4702">
                  <c:v>232.66910349999998</c:v>
                </c:pt>
                <c:pt idx="4703">
                  <c:v>232.67693219999998</c:v>
                </c:pt>
                <c:pt idx="4704">
                  <c:v>232.68476050000001</c:v>
                </c:pt>
                <c:pt idx="4705">
                  <c:v>232.69258840000001</c:v>
                </c:pt>
                <c:pt idx="4706">
                  <c:v>232.7004158</c:v>
                </c:pt>
                <c:pt idx="4707">
                  <c:v>232.70824279999999</c:v>
                </c:pt>
                <c:pt idx="4708">
                  <c:v>232.71606940000001</c:v>
                </c:pt>
                <c:pt idx="4709">
                  <c:v>232.7238955</c:v>
                </c:pt>
                <c:pt idx="4710">
                  <c:v>232.7317213</c:v>
                </c:pt>
                <c:pt idx="4711">
                  <c:v>232.73954649999999</c:v>
                </c:pt>
                <c:pt idx="4712">
                  <c:v>232.74737139999999</c:v>
                </c:pt>
                <c:pt idx="4713">
                  <c:v>232.7551958</c:v>
                </c:pt>
                <c:pt idx="4714">
                  <c:v>232.76301979999997</c:v>
                </c:pt>
                <c:pt idx="4715">
                  <c:v>232.77084339999999</c:v>
                </c:pt>
                <c:pt idx="4716">
                  <c:v>232.77866650000001</c:v>
                </c:pt>
                <c:pt idx="4717">
                  <c:v>232.78648920000001</c:v>
                </c:pt>
                <c:pt idx="4718">
                  <c:v>232.79431149999999</c:v>
                </c:pt>
                <c:pt idx="4719">
                  <c:v>232.80213329999998</c:v>
                </c:pt>
                <c:pt idx="4720">
                  <c:v>232.80995469999999</c:v>
                </c:pt>
                <c:pt idx="4721">
                  <c:v>232.81777569999997</c:v>
                </c:pt>
                <c:pt idx="4722">
                  <c:v>232.8255963</c:v>
                </c:pt>
                <c:pt idx="4723">
                  <c:v>232.83341639999998</c:v>
                </c:pt>
                <c:pt idx="4724">
                  <c:v>232.8412361</c:v>
                </c:pt>
                <c:pt idx="4725">
                  <c:v>232.8490553</c:v>
                </c:pt>
                <c:pt idx="4726">
                  <c:v>232.8568741</c:v>
                </c:pt>
                <c:pt idx="4727">
                  <c:v>232.86469249999999</c:v>
                </c:pt>
                <c:pt idx="4728">
                  <c:v>232.8725105</c:v>
                </c:pt>
                <c:pt idx="4729">
                  <c:v>232.88032799999999</c:v>
                </c:pt>
                <c:pt idx="4730">
                  <c:v>232.8881451</c:v>
                </c:pt>
                <c:pt idx="4731">
                  <c:v>232.89596180000001</c:v>
                </c:pt>
                <c:pt idx="4732">
                  <c:v>232.90377799999999</c:v>
                </c:pt>
                <c:pt idx="4733">
                  <c:v>232.91159390000001</c:v>
                </c:pt>
                <c:pt idx="4734">
                  <c:v>232.91940919999999</c:v>
                </c:pt>
                <c:pt idx="4735">
                  <c:v>232.92722419999998</c:v>
                </c:pt>
                <c:pt idx="4736">
                  <c:v>232.93503869999998</c:v>
                </c:pt>
                <c:pt idx="4737">
                  <c:v>232.9428528</c:v>
                </c:pt>
                <c:pt idx="4738">
                  <c:v>232.95066639999999</c:v>
                </c:pt>
                <c:pt idx="4739">
                  <c:v>232.9584797</c:v>
                </c:pt>
                <c:pt idx="4740">
                  <c:v>232.96629240000001</c:v>
                </c:pt>
                <c:pt idx="4741">
                  <c:v>232.97410479999999</c:v>
                </c:pt>
                <c:pt idx="4742">
                  <c:v>232.9819167</c:v>
                </c:pt>
                <c:pt idx="4743">
                  <c:v>232.98972819999997</c:v>
                </c:pt>
                <c:pt idx="4744">
                  <c:v>232.9975393</c:v>
                </c:pt>
                <c:pt idx="4745">
                  <c:v>233.0053499</c:v>
                </c:pt>
                <c:pt idx="4746">
                  <c:v>233.01316009999999</c:v>
                </c:pt>
                <c:pt idx="4747">
                  <c:v>233.02096989999998</c:v>
                </c:pt>
                <c:pt idx="4748">
                  <c:v>233.0287793</c:v>
                </c:pt>
                <c:pt idx="4749">
                  <c:v>233.03658820000001</c:v>
                </c:pt>
                <c:pt idx="4750">
                  <c:v>233.04439669999999</c:v>
                </c:pt>
                <c:pt idx="4751">
                  <c:v>233.0522047</c:v>
                </c:pt>
                <c:pt idx="4752">
                  <c:v>233.06001230000001</c:v>
                </c:pt>
                <c:pt idx="4753">
                  <c:v>233.06781949999998</c:v>
                </c:pt>
                <c:pt idx="4754">
                  <c:v>233.07562629999998</c:v>
                </c:pt>
                <c:pt idx="4755">
                  <c:v>233.08343260000001</c:v>
                </c:pt>
                <c:pt idx="4756">
                  <c:v>233.0912385</c:v>
                </c:pt>
                <c:pt idx="4757">
                  <c:v>233.09904399999999</c:v>
                </c:pt>
                <c:pt idx="4758">
                  <c:v>233.10684900000001</c:v>
                </c:pt>
                <c:pt idx="4759">
                  <c:v>233.1146536</c:v>
                </c:pt>
                <c:pt idx="4760">
                  <c:v>233.12245779999998</c:v>
                </c:pt>
                <c:pt idx="4761">
                  <c:v>233.13026149999999</c:v>
                </c:pt>
                <c:pt idx="4762">
                  <c:v>233.13806489999999</c:v>
                </c:pt>
                <c:pt idx="4763">
                  <c:v>233.1458677</c:v>
                </c:pt>
                <c:pt idx="4764">
                  <c:v>233.15367019999999</c:v>
                </c:pt>
                <c:pt idx="4765">
                  <c:v>233.16147219999999</c:v>
                </c:pt>
                <c:pt idx="4766">
                  <c:v>233.16927379999998</c:v>
                </c:pt>
                <c:pt idx="4767">
                  <c:v>233.177075</c:v>
                </c:pt>
                <c:pt idx="4768">
                  <c:v>233.18487569999999</c:v>
                </c:pt>
                <c:pt idx="4769">
                  <c:v>233.19267600000001</c:v>
                </c:pt>
                <c:pt idx="4770">
                  <c:v>233.20047579999999</c:v>
                </c:pt>
                <c:pt idx="4771">
                  <c:v>233.2082753</c:v>
                </c:pt>
                <c:pt idx="4772">
                  <c:v>233.2160743</c:v>
                </c:pt>
                <c:pt idx="4773">
                  <c:v>233.2238729</c:v>
                </c:pt>
                <c:pt idx="4774">
                  <c:v>233.23167100000001</c:v>
                </c:pt>
                <c:pt idx="4775">
                  <c:v>233.23946869999997</c:v>
                </c:pt>
                <c:pt idx="4776">
                  <c:v>233.247266</c:v>
                </c:pt>
                <c:pt idx="4777">
                  <c:v>233.25506279999999</c:v>
                </c:pt>
                <c:pt idx="4778">
                  <c:v>233.2628593</c:v>
                </c:pt>
                <c:pt idx="4779">
                  <c:v>233.27065530000002</c:v>
                </c:pt>
                <c:pt idx="4780">
                  <c:v>233.27845079999997</c:v>
                </c:pt>
                <c:pt idx="4781">
                  <c:v>233.28624589999998</c:v>
                </c:pt>
                <c:pt idx="4782">
                  <c:v>233.29404059999999</c:v>
                </c:pt>
                <c:pt idx="4783">
                  <c:v>233.30183489999999</c:v>
                </c:pt>
                <c:pt idx="4784">
                  <c:v>233.30962869999999</c:v>
                </c:pt>
                <c:pt idx="4785">
                  <c:v>233.31742209999999</c:v>
                </c:pt>
                <c:pt idx="4786">
                  <c:v>233.32521509999998</c:v>
                </c:pt>
                <c:pt idx="4787">
                  <c:v>233.33300759999997</c:v>
                </c:pt>
                <c:pt idx="4788">
                  <c:v>233.34079979999998</c:v>
                </c:pt>
                <c:pt idx="4789">
                  <c:v>233.34859139999998</c:v>
                </c:pt>
                <c:pt idx="4790">
                  <c:v>233.35638269999998</c:v>
                </c:pt>
                <c:pt idx="4791">
                  <c:v>233.36417349999999</c:v>
                </c:pt>
                <c:pt idx="4792">
                  <c:v>233.3719639</c:v>
                </c:pt>
                <c:pt idx="4793">
                  <c:v>233.37975379999997</c:v>
                </c:pt>
                <c:pt idx="4794">
                  <c:v>233.3875434</c:v>
                </c:pt>
                <c:pt idx="4795">
                  <c:v>233.39533249999999</c:v>
                </c:pt>
                <c:pt idx="4796">
                  <c:v>233.40312109999999</c:v>
                </c:pt>
                <c:pt idx="4797">
                  <c:v>233.41090939999998</c:v>
                </c:pt>
                <c:pt idx="4798">
                  <c:v>233.4186972</c:v>
                </c:pt>
                <c:pt idx="4799">
                  <c:v>233.42648449999999</c:v>
                </c:pt>
                <c:pt idx="4800">
                  <c:v>233.43427149999999</c:v>
                </c:pt>
                <c:pt idx="4801">
                  <c:v>233.442058</c:v>
                </c:pt>
                <c:pt idx="4802">
                  <c:v>233.44984410000001</c:v>
                </c:pt>
                <c:pt idx="4803">
                  <c:v>233.45762969999998</c:v>
                </c:pt>
                <c:pt idx="4804">
                  <c:v>233.46541489999998</c:v>
                </c:pt>
                <c:pt idx="4805">
                  <c:v>233.47319969999998</c:v>
                </c:pt>
                <c:pt idx="4806">
                  <c:v>233.4809841</c:v>
                </c:pt>
                <c:pt idx="4807">
                  <c:v>233.48876799999999</c:v>
                </c:pt>
                <c:pt idx="4808">
                  <c:v>233.49655150000001</c:v>
                </c:pt>
                <c:pt idx="4809">
                  <c:v>233.5043345</c:v>
                </c:pt>
                <c:pt idx="4810">
                  <c:v>233.51211720000001</c:v>
                </c:pt>
                <c:pt idx="4811">
                  <c:v>233.51989940000001</c:v>
                </c:pt>
                <c:pt idx="4812">
                  <c:v>233.5276811</c:v>
                </c:pt>
                <c:pt idx="4813">
                  <c:v>233.53546249999999</c:v>
                </c:pt>
                <c:pt idx="4814">
                  <c:v>233.54324339999999</c:v>
                </c:pt>
                <c:pt idx="4815">
                  <c:v>233.55102389999999</c:v>
                </c:pt>
                <c:pt idx="4816">
                  <c:v>233.55880389999999</c:v>
                </c:pt>
                <c:pt idx="4817">
                  <c:v>233.56658349999998</c:v>
                </c:pt>
                <c:pt idx="4818">
                  <c:v>233.57436269999997</c:v>
                </c:pt>
                <c:pt idx="4819">
                  <c:v>233.58214149999998</c:v>
                </c:pt>
                <c:pt idx="4820">
                  <c:v>233.58991979999999</c:v>
                </c:pt>
                <c:pt idx="4821">
                  <c:v>233.5976977</c:v>
                </c:pt>
                <c:pt idx="4822">
                  <c:v>233.60547510000001</c:v>
                </c:pt>
                <c:pt idx="4823">
                  <c:v>233.61325220000001</c:v>
                </c:pt>
                <c:pt idx="4824">
                  <c:v>233.62102879999998</c:v>
                </c:pt>
                <c:pt idx="4825">
                  <c:v>233.62880490000001</c:v>
                </c:pt>
                <c:pt idx="4826">
                  <c:v>233.6365807</c:v>
                </c:pt>
                <c:pt idx="4827">
                  <c:v>233.64435599999999</c:v>
                </c:pt>
                <c:pt idx="4828">
                  <c:v>233.65213089999997</c:v>
                </c:pt>
                <c:pt idx="4829">
                  <c:v>233.64479750000001</c:v>
                </c:pt>
                <c:pt idx="4830">
                  <c:v>233.65275499999998</c:v>
                </c:pt>
                <c:pt idx="4831">
                  <c:v>233.66071210000001</c:v>
                </c:pt>
                <c:pt idx="4832">
                  <c:v>233.66866880000001</c:v>
                </c:pt>
                <c:pt idx="4833">
                  <c:v>233.676625</c:v>
                </c:pt>
                <c:pt idx="4834">
                  <c:v>233.6845807</c:v>
                </c:pt>
                <c:pt idx="4835">
                  <c:v>233.69253609999998</c:v>
                </c:pt>
                <c:pt idx="4836">
                  <c:v>233.700491</c:v>
                </c:pt>
                <c:pt idx="4837">
                  <c:v>233.70844549999998</c:v>
                </c:pt>
                <c:pt idx="4838">
                  <c:v>233.71639949999999</c:v>
                </c:pt>
                <c:pt idx="4839">
                  <c:v>233.72435309999997</c:v>
                </c:pt>
                <c:pt idx="4840">
                  <c:v>233.7323063</c:v>
                </c:pt>
                <c:pt idx="4841">
                  <c:v>233.74025899999998</c:v>
                </c:pt>
                <c:pt idx="4842">
                  <c:v>233.74821129999998</c:v>
                </c:pt>
                <c:pt idx="4843">
                  <c:v>233.7561632</c:v>
                </c:pt>
                <c:pt idx="4844">
                  <c:v>233.7641146</c:v>
                </c:pt>
                <c:pt idx="4845">
                  <c:v>233.77206559999999</c:v>
                </c:pt>
                <c:pt idx="4846">
                  <c:v>233.78001619999998</c:v>
                </c:pt>
                <c:pt idx="4847">
                  <c:v>233.78796629999999</c:v>
                </c:pt>
                <c:pt idx="4848">
                  <c:v>233.79591600000001</c:v>
                </c:pt>
                <c:pt idx="4849">
                  <c:v>233.80386519999999</c:v>
                </c:pt>
                <c:pt idx="4850">
                  <c:v>233.81181409999999</c:v>
                </c:pt>
                <c:pt idx="4851">
                  <c:v>233.8197624</c:v>
                </c:pt>
                <c:pt idx="4852">
                  <c:v>233.82771039999997</c:v>
                </c:pt>
                <c:pt idx="4853">
                  <c:v>233.83565789999997</c:v>
                </c:pt>
                <c:pt idx="4854">
                  <c:v>233.84360499999997</c:v>
                </c:pt>
                <c:pt idx="4855">
                  <c:v>233.85155169999999</c:v>
                </c:pt>
                <c:pt idx="4856">
                  <c:v>233.85949789999998</c:v>
                </c:pt>
                <c:pt idx="4857">
                  <c:v>233.8674436</c:v>
                </c:pt>
                <c:pt idx="4858">
                  <c:v>233.87538900000001</c:v>
                </c:pt>
                <c:pt idx="4859">
                  <c:v>233.8833339</c:v>
                </c:pt>
                <c:pt idx="4860">
                  <c:v>233.8912784</c:v>
                </c:pt>
                <c:pt idx="4861">
                  <c:v>233.89922239999999</c:v>
                </c:pt>
                <c:pt idx="4862">
                  <c:v>233.90716599999999</c:v>
                </c:pt>
                <c:pt idx="4863">
                  <c:v>233.91510919999999</c:v>
                </c:pt>
                <c:pt idx="4864">
                  <c:v>233.92305189999999</c:v>
                </c:pt>
                <c:pt idx="4865">
                  <c:v>233.93099419999999</c:v>
                </c:pt>
                <c:pt idx="4866">
                  <c:v>233.93893609999998</c:v>
                </c:pt>
                <c:pt idx="4867">
                  <c:v>233.9468775</c:v>
                </c:pt>
                <c:pt idx="4868">
                  <c:v>233.95481849999999</c:v>
                </c:pt>
                <c:pt idx="4869">
                  <c:v>233.96275909999997</c:v>
                </c:pt>
                <c:pt idx="4870">
                  <c:v>233.97069919999998</c:v>
                </c:pt>
                <c:pt idx="4871">
                  <c:v>233.97863889999999</c:v>
                </c:pt>
                <c:pt idx="4872">
                  <c:v>233.9865782</c:v>
                </c:pt>
                <c:pt idx="4873">
                  <c:v>233.994517</c:v>
                </c:pt>
                <c:pt idx="4874">
                  <c:v>234.0024554</c:v>
                </c:pt>
                <c:pt idx="4875">
                  <c:v>234.0103934</c:v>
                </c:pt>
                <c:pt idx="4876">
                  <c:v>234.0183309</c:v>
                </c:pt>
                <c:pt idx="4877">
                  <c:v>234.02626799999999</c:v>
                </c:pt>
                <c:pt idx="4878">
                  <c:v>234.03420459999998</c:v>
                </c:pt>
                <c:pt idx="4879">
                  <c:v>234.0421408</c:v>
                </c:pt>
                <c:pt idx="4880">
                  <c:v>234.05007659999998</c:v>
                </c:pt>
                <c:pt idx="4881">
                  <c:v>234.05801199999999</c:v>
                </c:pt>
                <c:pt idx="4882">
                  <c:v>234.0659469</c:v>
                </c:pt>
                <c:pt idx="4883">
                  <c:v>234.07388139999998</c:v>
                </c:pt>
                <c:pt idx="4884">
                  <c:v>234.08181539999998</c:v>
                </c:pt>
                <c:pt idx="4885">
                  <c:v>234.08974899999998</c:v>
                </c:pt>
                <c:pt idx="4886">
                  <c:v>234.09768219999998</c:v>
                </c:pt>
                <c:pt idx="4887">
                  <c:v>234.10561490000001</c:v>
                </c:pt>
                <c:pt idx="4888">
                  <c:v>234.1135472</c:v>
                </c:pt>
                <c:pt idx="4889">
                  <c:v>234.12147909999999</c:v>
                </c:pt>
                <c:pt idx="4890">
                  <c:v>234.12941050000001</c:v>
                </c:pt>
                <c:pt idx="4891">
                  <c:v>234.13734149999999</c:v>
                </c:pt>
                <c:pt idx="4892">
                  <c:v>234.14527209999997</c:v>
                </c:pt>
                <c:pt idx="4893">
                  <c:v>234.15320220000001</c:v>
                </c:pt>
                <c:pt idx="4894">
                  <c:v>234.16113189999999</c:v>
                </c:pt>
                <c:pt idx="4895">
                  <c:v>234.16906119999999</c:v>
                </c:pt>
                <c:pt idx="4896">
                  <c:v>234.17698999999999</c:v>
                </c:pt>
                <c:pt idx="4897">
                  <c:v>234.18491840000002</c:v>
                </c:pt>
                <c:pt idx="4898">
                  <c:v>234.19284639999998</c:v>
                </c:pt>
                <c:pt idx="4899">
                  <c:v>234.2007739</c:v>
                </c:pt>
                <c:pt idx="4900">
                  <c:v>234.20870099999999</c:v>
                </c:pt>
                <c:pt idx="4901">
                  <c:v>234.21662759999998</c:v>
                </c:pt>
                <c:pt idx="4902">
                  <c:v>234.22455389999999</c:v>
                </c:pt>
                <c:pt idx="4903">
                  <c:v>234.23247959999998</c:v>
                </c:pt>
                <c:pt idx="4904">
                  <c:v>234.24040500000001</c:v>
                </c:pt>
                <c:pt idx="4905">
                  <c:v>234.24832990000002</c:v>
                </c:pt>
                <c:pt idx="4906">
                  <c:v>234.25625440000002</c:v>
                </c:pt>
                <c:pt idx="4907">
                  <c:v>234.26417839999999</c:v>
                </c:pt>
                <c:pt idx="4908">
                  <c:v>234.27210209999998</c:v>
                </c:pt>
                <c:pt idx="4909">
                  <c:v>234.28002520000001</c:v>
                </c:pt>
                <c:pt idx="4910">
                  <c:v>234.28794799999997</c:v>
                </c:pt>
                <c:pt idx="4911">
                  <c:v>234.29587029999999</c:v>
                </c:pt>
                <c:pt idx="4912">
                  <c:v>234.30379219999998</c:v>
                </c:pt>
                <c:pt idx="4913">
                  <c:v>234.31171359999999</c:v>
                </c:pt>
                <c:pt idx="4914">
                  <c:v>234.3196346</c:v>
                </c:pt>
                <c:pt idx="4915">
                  <c:v>234.32755520000001</c:v>
                </c:pt>
                <c:pt idx="4916">
                  <c:v>234.33547530000001</c:v>
                </c:pt>
                <c:pt idx="4917">
                  <c:v>234.34339499999999</c:v>
                </c:pt>
                <c:pt idx="4918">
                  <c:v>234.35131429999998</c:v>
                </c:pt>
                <c:pt idx="4919">
                  <c:v>234.35923309999998</c:v>
                </c:pt>
                <c:pt idx="4920">
                  <c:v>234.36715149999998</c:v>
                </c:pt>
                <c:pt idx="4921">
                  <c:v>234.3750695</c:v>
                </c:pt>
                <c:pt idx="4922">
                  <c:v>234.38298699999999</c:v>
                </c:pt>
                <c:pt idx="4923">
                  <c:v>234.3909041</c:v>
                </c:pt>
                <c:pt idx="4924">
                  <c:v>234.39882069999999</c:v>
                </c:pt>
                <c:pt idx="4925">
                  <c:v>234.40673699999999</c:v>
                </c:pt>
                <c:pt idx="4926">
                  <c:v>234.4146527</c:v>
                </c:pt>
                <c:pt idx="4927">
                  <c:v>234.42256810000001</c:v>
                </c:pt>
                <c:pt idx="4928">
                  <c:v>234.43048299999998</c:v>
                </c:pt>
                <c:pt idx="4929">
                  <c:v>234.43839749999998</c:v>
                </c:pt>
                <c:pt idx="4930">
                  <c:v>234.44631150000001</c:v>
                </c:pt>
                <c:pt idx="4931">
                  <c:v>234.4542252</c:v>
                </c:pt>
                <c:pt idx="4932">
                  <c:v>234.46213829999999</c:v>
                </c:pt>
                <c:pt idx="4933">
                  <c:v>234.47005110000001</c:v>
                </c:pt>
                <c:pt idx="4934">
                  <c:v>234.47796339999999</c:v>
                </c:pt>
                <c:pt idx="4935">
                  <c:v>234.48587529999998</c:v>
                </c:pt>
                <c:pt idx="4936">
                  <c:v>234.49378669999999</c:v>
                </c:pt>
                <c:pt idx="4937">
                  <c:v>234.50169769999999</c:v>
                </c:pt>
                <c:pt idx="4938">
                  <c:v>234.5096083</c:v>
                </c:pt>
                <c:pt idx="4939">
                  <c:v>234.5175184</c:v>
                </c:pt>
                <c:pt idx="4940">
                  <c:v>234.5254281</c:v>
                </c:pt>
                <c:pt idx="4941">
                  <c:v>234.53333739999999</c:v>
                </c:pt>
                <c:pt idx="4942">
                  <c:v>234.54124619999999</c:v>
                </c:pt>
                <c:pt idx="4943">
                  <c:v>234.54915459999998</c:v>
                </c:pt>
                <c:pt idx="4944">
                  <c:v>234.55706259999999</c:v>
                </c:pt>
                <c:pt idx="4945">
                  <c:v>234.56497010000001</c:v>
                </c:pt>
                <c:pt idx="4946">
                  <c:v>234.57287719999999</c:v>
                </c:pt>
                <c:pt idx="4947">
                  <c:v>234.5807839</c:v>
                </c:pt>
                <c:pt idx="4948">
                  <c:v>234.58869009999998</c:v>
                </c:pt>
                <c:pt idx="4949">
                  <c:v>234.59659589999998</c:v>
                </c:pt>
                <c:pt idx="4950">
                  <c:v>234.60450130000001</c:v>
                </c:pt>
                <c:pt idx="4951">
                  <c:v>234.61240619999998</c:v>
                </c:pt>
                <c:pt idx="4952">
                  <c:v>234.6203107</c:v>
                </c:pt>
                <c:pt idx="4953">
                  <c:v>234.6282147</c:v>
                </c:pt>
                <c:pt idx="4954">
                  <c:v>234.63611829999999</c:v>
                </c:pt>
                <c:pt idx="4955">
                  <c:v>234.64402149999998</c:v>
                </c:pt>
                <c:pt idx="4956">
                  <c:v>234.65192429999999</c:v>
                </c:pt>
                <c:pt idx="4957">
                  <c:v>234.65982659999997</c:v>
                </c:pt>
                <c:pt idx="4958">
                  <c:v>234.66772849999998</c:v>
                </c:pt>
                <c:pt idx="4959">
                  <c:v>234.67562989999999</c:v>
                </c:pt>
                <c:pt idx="4960">
                  <c:v>234.68353089999999</c:v>
                </c:pt>
                <c:pt idx="4961">
                  <c:v>234.69143149999999</c:v>
                </c:pt>
                <c:pt idx="4962">
                  <c:v>234.69933159999999</c:v>
                </c:pt>
                <c:pt idx="4963">
                  <c:v>234.70723129999999</c:v>
                </c:pt>
                <c:pt idx="4964">
                  <c:v>234.71513059999998</c:v>
                </c:pt>
                <c:pt idx="4965">
                  <c:v>234.72302939999997</c:v>
                </c:pt>
                <c:pt idx="4966">
                  <c:v>234.73092779999999</c:v>
                </c:pt>
                <c:pt idx="4967">
                  <c:v>234.73882579999997</c:v>
                </c:pt>
                <c:pt idx="4968">
                  <c:v>234.74672329999999</c:v>
                </c:pt>
                <c:pt idx="4969">
                  <c:v>234.75462039999999</c:v>
                </c:pt>
                <c:pt idx="4970">
                  <c:v>234.7625171</c:v>
                </c:pt>
                <c:pt idx="4971">
                  <c:v>234.7704133</c:v>
                </c:pt>
                <c:pt idx="4972">
                  <c:v>234.7783091</c:v>
                </c:pt>
                <c:pt idx="4973">
                  <c:v>234.7862045</c:v>
                </c:pt>
                <c:pt idx="4974">
                  <c:v>234.79409939999999</c:v>
                </c:pt>
                <c:pt idx="4975">
                  <c:v>234.80199389999999</c:v>
                </c:pt>
                <c:pt idx="4976">
                  <c:v>234.809888</c:v>
                </c:pt>
                <c:pt idx="4977">
                  <c:v>234.81778159999999</c:v>
                </c:pt>
                <c:pt idx="4978">
                  <c:v>234.82567479999997</c:v>
                </c:pt>
                <c:pt idx="4979">
                  <c:v>234.83356749999999</c:v>
                </c:pt>
                <c:pt idx="4980">
                  <c:v>234.8414598</c:v>
                </c:pt>
                <c:pt idx="4981">
                  <c:v>234.84935169999997</c:v>
                </c:pt>
                <c:pt idx="4982">
                  <c:v>234.8572432</c:v>
                </c:pt>
                <c:pt idx="4983">
                  <c:v>234.8651342</c:v>
                </c:pt>
                <c:pt idx="4984">
                  <c:v>234.8730248</c:v>
                </c:pt>
                <c:pt idx="4985">
                  <c:v>234.88091489999999</c:v>
                </c:pt>
                <c:pt idx="4986">
                  <c:v>234.88880459999999</c:v>
                </c:pt>
                <c:pt idx="4987">
                  <c:v>234.8966939</c:v>
                </c:pt>
                <c:pt idx="4988">
                  <c:v>234.90458269999999</c:v>
                </c:pt>
                <c:pt idx="4989">
                  <c:v>234.91247109999998</c:v>
                </c:pt>
                <c:pt idx="4990">
                  <c:v>234.92035909999998</c:v>
                </c:pt>
                <c:pt idx="4991">
                  <c:v>234.92824659999999</c:v>
                </c:pt>
                <c:pt idx="4992">
                  <c:v>234.9361337</c:v>
                </c:pt>
                <c:pt idx="4993">
                  <c:v>234.9440204</c:v>
                </c:pt>
                <c:pt idx="4994">
                  <c:v>234.9519066</c:v>
                </c:pt>
                <c:pt idx="4995">
                  <c:v>234.9597924</c:v>
                </c:pt>
                <c:pt idx="4996">
                  <c:v>234.96767779999999</c:v>
                </c:pt>
                <c:pt idx="4997">
                  <c:v>234.97556269999998</c:v>
                </c:pt>
                <c:pt idx="4998">
                  <c:v>234.9834472</c:v>
                </c:pt>
                <c:pt idx="4999">
                  <c:v>234.99133129999998</c:v>
                </c:pt>
                <c:pt idx="5000">
                  <c:v>234.9992149</c:v>
                </c:pt>
                <c:pt idx="5001">
                  <c:v>235.00709809999998</c:v>
                </c:pt>
                <c:pt idx="5002">
                  <c:v>235.01498079999999</c:v>
                </c:pt>
                <c:pt idx="5003">
                  <c:v>235.0228631</c:v>
                </c:pt>
                <c:pt idx="5004">
                  <c:v>235.030745</c:v>
                </c:pt>
                <c:pt idx="5005">
                  <c:v>235.03862649999999</c:v>
                </c:pt>
                <c:pt idx="5006">
                  <c:v>235.04650749999999</c:v>
                </c:pt>
                <c:pt idx="5007">
                  <c:v>235.05438809999998</c:v>
                </c:pt>
                <c:pt idx="5008">
                  <c:v>235.06226820000001</c:v>
                </c:pt>
                <c:pt idx="5009">
                  <c:v>235.07014789999999</c:v>
                </c:pt>
                <c:pt idx="5010">
                  <c:v>235.07802719999998</c:v>
                </c:pt>
                <c:pt idx="5011">
                  <c:v>235.08590609999999</c:v>
                </c:pt>
                <c:pt idx="5012">
                  <c:v>235.0937845</c:v>
                </c:pt>
                <c:pt idx="5013">
                  <c:v>235.10166239999998</c:v>
                </c:pt>
                <c:pt idx="5014">
                  <c:v>235.10953999999998</c:v>
                </c:pt>
                <c:pt idx="5015">
                  <c:v>235.11741710000001</c:v>
                </c:pt>
                <c:pt idx="5016">
                  <c:v>235.12529370000001</c:v>
                </c:pt>
                <c:pt idx="5017">
                  <c:v>235.13317000000001</c:v>
                </c:pt>
                <c:pt idx="5018">
                  <c:v>235.1410458</c:v>
                </c:pt>
                <c:pt idx="5019">
                  <c:v>235.1489211</c:v>
                </c:pt>
                <c:pt idx="5020">
                  <c:v>235.15679609999998</c:v>
                </c:pt>
                <c:pt idx="5021">
                  <c:v>235.16467059999999</c:v>
                </c:pt>
                <c:pt idx="5022">
                  <c:v>235.17254459999998</c:v>
                </c:pt>
                <c:pt idx="5023">
                  <c:v>235.18041829999999</c:v>
                </c:pt>
                <c:pt idx="5024">
                  <c:v>235.1882914</c:v>
                </c:pt>
                <c:pt idx="5025">
                  <c:v>235.1961642</c:v>
                </c:pt>
                <c:pt idx="5026">
                  <c:v>235.2040365</c:v>
                </c:pt>
                <c:pt idx="5027">
                  <c:v>235.2119084</c:v>
                </c:pt>
                <c:pt idx="5028">
                  <c:v>235.21977989999999</c:v>
                </c:pt>
                <c:pt idx="5029">
                  <c:v>235.22765090000001</c:v>
                </c:pt>
                <c:pt idx="5030">
                  <c:v>235.23552149999998</c:v>
                </c:pt>
                <c:pt idx="5031">
                  <c:v>235.2433916</c:v>
                </c:pt>
                <c:pt idx="5032">
                  <c:v>235.25126130000001</c:v>
                </c:pt>
                <c:pt idx="5033">
                  <c:v>235.25913059999999</c:v>
                </c:pt>
                <c:pt idx="5034">
                  <c:v>235.26699949999997</c:v>
                </c:pt>
                <c:pt idx="5035">
                  <c:v>235.2748679</c:v>
                </c:pt>
                <c:pt idx="5036">
                  <c:v>235.28273579999998</c:v>
                </c:pt>
                <c:pt idx="5037">
                  <c:v>235.29060339999998</c:v>
                </c:pt>
                <c:pt idx="5038">
                  <c:v>235.29847049999998</c:v>
                </c:pt>
                <c:pt idx="5039">
                  <c:v>235.3063372</c:v>
                </c:pt>
                <c:pt idx="5040">
                  <c:v>235.3142034</c:v>
                </c:pt>
                <c:pt idx="5041">
                  <c:v>235.32206919999999</c:v>
                </c:pt>
                <c:pt idx="5042">
                  <c:v>235.3299346</c:v>
                </c:pt>
                <c:pt idx="5043">
                  <c:v>235.33779949999999</c:v>
                </c:pt>
                <c:pt idx="5044">
                  <c:v>235.345664</c:v>
                </c:pt>
                <c:pt idx="5045">
                  <c:v>235.35352809999998</c:v>
                </c:pt>
                <c:pt idx="5046">
                  <c:v>235.36139169999998</c:v>
                </c:pt>
                <c:pt idx="5047">
                  <c:v>235.36925489999999</c:v>
                </c:pt>
                <c:pt idx="5048">
                  <c:v>235.37711759999999</c:v>
                </c:pt>
                <c:pt idx="5049">
                  <c:v>235.38497999999998</c:v>
                </c:pt>
                <c:pt idx="5050">
                  <c:v>235.39284189999998</c:v>
                </c:pt>
                <c:pt idx="5051">
                  <c:v>235.4007033</c:v>
                </c:pt>
                <c:pt idx="5052">
                  <c:v>235.40856429999999</c:v>
                </c:pt>
                <c:pt idx="5053">
                  <c:v>235.41642489999998</c:v>
                </c:pt>
                <c:pt idx="5054">
                  <c:v>235.42428509999999</c:v>
                </c:pt>
                <c:pt idx="5055">
                  <c:v>235.4321448</c:v>
                </c:pt>
                <c:pt idx="5056">
                  <c:v>235.44000410000001</c:v>
                </c:pt>
                <c:pt idx="5057">
                  <c:v>235.44786289999999</c:v>
                </c:pt>
                <c:pt idx="5058">
                  <c:v>235.45572129999999</c:v>
                </c:pt>
                <c:pt idx="5059">
                  <c:v>235.46357929999999</c:v>
                </c:pt>
                <c:pt idx="5060">
                  <c:v>235.47143689999999</c:v>
                </c:pt>
                <c:pt idx="5061">
                  <c:v>235.47929399999998</c:v>
                </c:pt>
                <c:pt idx="5062">
                  <c:v>235.48715059999998</c:v>
                </c:pt>
                <c:pt idx="5063">
                  <c:v>235.49500689999999</c:v>
                </c:pt>
                <c:pt idx="5064">
                  <c:v>235.50286269999998</c:v>
                </c:pt>
                <c:pt idx="5065">
                  <c:v>235.51071809999999</c:v>
                </c:pt>
                <c:pt idx="5066">
                  <c:v>235.518573</c:v>
                </c:pt>
                <c:pt idx="5067">
                  <c:v>235.52642750000001</c:v>
                </c:pt>
                <c:pt idx="5068">
                  <c:v>235.53428159999999</c:v>
                </c:pt>
                <c:pt idx="5069">
                  <c:v>235.54213519999999</c:v>
                </c:pt>
                <c:pt idx="5070">
                  <c:v>235.54998840000002</c:v>
                </c:pt>
                <c:pt idx="5071">
                  <c:v>235.55784109999999</c:v>
                </c:pt>
                <c:pt idx="5072">
                  <c:v>235.56569349999998</c:v>
                </c:pt>
                <c:pt idx="5073">
                  <c:v>235.57354539999997</c:v>
                </c:pt>
                <c:pt idx="5074">
                  <c:v>235.58139679999999</c:v>
                </c:pt>
                <c:pt idx="5075">
                  <c:v>235.58924789999998</c:v>
                </c:pt>
                <c:pt idx="5076">
                  <c:v>235.59709839999999</c:v>
                </c:pt>
                <c:pt idx="5077">
                  <c:v>235.6049486</c:v>
                </c:pt>
                <c:pt idx="5078">
                  <c:v>235.61279830000001</c:v>
                </c:pt>
                <c:pt idx="5079">
                  <c:v>235.62064760000001</c:v>
                </c:pt>
                <c:pt idx="5080">
                  <c:v>235.62849650000001</c:v>
                </c:pt>
                <c:pt idx="5081">
                  <c:v>235.63634489999998</c:v>
                </c:pt>
                <c:pt idx="5082">
                  <c:v>235.64419279999998</c:v>
                </c:pt>
                <c:pt idx="5083">
                  <c:v>235.6520404</c:v>
                </c:pt>
                <c:pt idx="5084">
                  <c:v>235.6598875</c:v>
                </c:pt>
                <c:pt idx="5085">
                  <c:v>235.66773419999998</c:v>
                </c:pt>
                <c:pt idx="5086">
                  <c:v>235.6755804</c:v>
                </c:pt>
                <c:pt idx="5087">
                  <c:v>235.68342619999999</c:v>
                </c:pt>
                <c:pt idx="5088">
                  <c:v>235.69127159999999</c:v>
                </c:pt>
                <c:pt idx="5089">
                  <c:v>235.6991165</c:v>
                </c:pt>
                <c:pt idx="5090">
                  <c:v>235.6855563</c:v>
                </c:pt>
                <c:pt idx="5091">
                  <c:v>235.69358739999998</c:v>
                </c:pt>
                <c:pt idx="5092">
                  <c:v>235.70161809999999</c:v>
                </c:pt>
                <c:pt idx="5093">
                  <c:v>235.70964839999999</c:v>
                </c:pt>
                <c:pt idx="5094">
                  <c:v>235.71767819999997</c:v>
                </c:pt>
                <c:pt idx="5095">
                  <c:v>235.72570759999999</c:v>
                </c:pt>
                <c:pt idx="5096">
                  <c:v>235.73373649999999</c:v>
                </c:pt>
                <c:pt idx="5097">
                  <c:v>235.74176499999999</c:v>
                </c:pt>
                <c:pt idx="5098">
                  <c:v>235.74979299999998</c:v>
                </c:pt>
                <c:pt idx="5099">
                  <c:v>235.7578207</c:v>
                </c:pt>
                <c:pt idx="5100">
                  <c:v>235.76584779999999</c:v>
                </c:pt>
                <c:pt idx="5101">
                  <c:v>235.7738746</c:v>
                </c:pt>
                <c:pt idx="5102">
                  <c:v>235.78190090000001</c:v>
                </c:pt>
                <c:pt idx="5103">
                  <c:v>235.7899267</c:v>
                </c:pt>
                <c:pt idx="5104">
                  <c:v>235.79795219999997</c:v>
                </c:pt>
                <c:pt idx="5105">
                  <c:v>235.8059772</c:v>
                </c:pt>
                <c:pt idx="5106">
                  <c:v>235.81400170000001</c:v>
                </c:pt>
                <c:pt idx="5107">
                  <c:v>235.82202580000001</c:v>
                </c:pt>
                <c:pt idx="5108">
                  <c:v>235.83004949999997</c:v>
                </c:pt>
                <c:pt idx="5109">
                  <c:v>235.8380727</c:v>
                </c:pt>
                <c:pt idx="5110">
                  <c:v>235.84609549999999</c:v>
                </c:pt>
                <c:pt idx="5111">
                  <c:v>235.85411790000001</c:v>
                </c:pt>
                <c:pt idx="5112">
                  <c:v>235.86213979999999</c:v>
                </c:pt>
                <c:pt idx="5113">
                  <c:v>235.87016130000001</c:v>
                </c:pt>
                <c:pt idx="5114">
                  <c:v>235.87818229999999</c:v>
                </c:pt>
                <c:pt idx="5115">
                  <c:v>235.8862029</c:v>
                </c:pt>
                <c:pt idx="5116">
                  <c:v>235.8942231</c:v>
                </c:pt>
                <c:pt idx="5117">
                  <c:v>235.90224279999998</c:v>
                </c:pt>
                <c:pt idx="5118">
                  <c:v>235.91026209999998</c:v>
                </c:pt>
                <c:pt idx="5119">
                  <c:v>235.91828090000001</c:v>
                </c:pt>
                <c:pt idx="5120">
                  <c:v>235.92629930000001</c:v>
                </c:pt>
                <c:pt idx="5121">
                  <c:v>235.9343173</c:v>
                </c:pt>
                <c:pt idx="5122">
                  <c:v>235.94233489999999</c:v>
                </c:pt>
                <c:pt idx="5123">
                  <c:v>235.95035200000001</c:v>
                </c:pt>
                <c:pt idx="5124">
                  <c:v>235.95836859999997</c:v>
                </c:pt>
                <c:pt idx="5125">
                  <c:v>235.96638479999999</c:v>
                </c:pt>
                <c:pt idx="5126">
                  <c:v>235.9744006</c:v>
                </c:pt>
                <c:pt idx="5127">
                  <c:v>235.98241589999998</c:v>
                </c:pt>
                <c:pt idx="5128">
                  <c:v>235.99043089999998</c:v>
                </c:pt>
                <c:pt idx="5129">
                  <c:v>235.99844530000001</c:v>
                </c:pt>
                <c:pt idx="5130">
                  <c:v>236.00645929999999</c:v>
                </c:pt>
                <c:pt idx="5131">
                  <c:v>236.01447289999999</c:v>
                </c:pt>
                <c:pt idx="5132">
                  <c:v>236.02248610000001</c:v>
                </c:pt>
                <c:pt idx="5133">
                  <c:v>236.0304988</c:v>
                </c:pt>
                <c:pt idx="5134">
                  <c:v>236.03851109999999</c:v>
                </c:pt>
                <c:pt idx="5135">
                  <c:v>236.04652289999999</c:v>
                </c:pt>
                <c:pt idx="5136">
                  <c:v>236.0545343</c:v>
                </c:pt>
                <c:pt idx="5137">
                  <c:v>236.06254529999998</c:v>
                </c:pt>
                <c:pt idx="5138">
                  <c:v>236.07055579999999</c:v>
                </c:pt>
                <c:pt idx="5139">
                  <c:v>236.0785659</c:v>
                </c:pt>
                <c:pt idx="5140">
                  <c:v>236.08657549999998</c:v>
                </c:pt>
                <c:pt idx="5141">
                  <c:v>236.09458469999998</c:v>
                </c:pt>
                <c:pt idx="5142">
                  <c:v>236.10259349999998</c:v>
                </c:pt>
                <c:pt idx="5143">
                  <c:v>236.11060179999998</c:v>
                </c:pt>
                <c:pt idx="5144">
                  <c:v>236.11860970000001</c:v>
                </c:pt>
                <c:pt idx="5145">
                  <c:v>236.12661709999998</c:v>
                </c:pt>
                <c:pt idx="5146">
                  <c:v>236.13462419999999</c:v>
                </c:pt>
                <c:pt idx="5147">
                  <c:v>236.14263070000001</c:v>
                </c:pt>
                <c:pt idx="5148">
                  <c:v>236.15063689999999</c:v>
                </c:pt>
                <c:pt idx="5149">
                  <c:v>236.15864259999998</c:v>
                </c:pt>
                <c:pt idx="5150">
                  <c:v>236.16664779999999</c:v>
                </c:pt>
                <c:pt idx="5151">
                  <c:v>236.17465259999997</c:v>
                </c:pt>
                <c:pt idx="5152">
                  <c:v>236.18265699999998</c:v>
                </c:pt>
                <c:pt idx="5153">
                  <c:v>236.19066099999998</c:v>
                </c:pt>
                <c:pt idx="5154">
                  <c:v>236.19866449999998</c:v>
                </c:pt>
                <c:pt idx="5155">
                  <c:v>236.20666750000001</c:v>
                </c:pt>
                <c:pt idx="5156">
                  <c:v>236.21467019999997</c:v>
                </c:pt>
                <c:pt idx="5157">
                  <c:v>236.22267239999999</c:v>
                </c:pt>
                <c:pt idx="5158">
                  <c:v>236.23067409999999</c:v>
                </c:pt>
                <c:pt idx="5159">
                  <c:v>236.23867540000001</c:v>
                </c:pt>
                <c:pt idx="5160">
                  <c:v>236.24667629999999</c:v>
                </c:pt>
                <c:pt idx="5161">
                  <c:v>236.2546767</c:v>
                </c:pt>
                <c:pt idx="5162">
                  <c:v>236.26267669999999</c:v>
                </c:pt>
                <c:pt idx="5163">
                  <c:v>236.27067629999999</c:v>
                </c:pt>
                <c:pt idx="5164">
                  <c:v>236.2786754</c:v>
                </c:pt>
                <c:pt idx="5165">
                  <c:v>236.28667409999997</c:v>
                </c:pt>
                <c:pt idx="5166">
                  <c:v>236.2946723</c:v>
                </c:pt>
                <c:pt idx="5167">
                  <c:v>236.30267009999997</c:v>
                </c:pt>
                <c:pt idx="5168">
                  <c:v>236.31066749999999</c:v>
                </c:pt>
                <c:pt idx="5169">
                  <c:v>236.31866439999999</c:v>
                </c:pt>
                <c:pt idx="5170">
                  <c:v>236.32666089999998</c:v>
                </c:pt>
                <c:pt idx="5171">
                  <c:v>236.33465699999999</c:v>
                </c:pt>
                <c:pt idx="5172">
                  <c:v>236.34265259999998</c:v>
                </c:pt>
                <c:pt idx="5173">
                  <c:v>236.35064779999999</c:v>
                </c:pt>
                <c:pt idx="5174">
                  <c:v>236.35864249999997</c:v>
                </c:pt>
                <c:pt idx="5175">
                  <c:v>236.36663680000001</c:v>
                </c:pt>
                <c:pt idx="5176">
                  <c:v>236.37463069999998</c:v>
                </c:pt>
                <c:pt idx="5177">
                  <c:v>236.38262409999999</c:v>
                </c:pt>
                <c:pt idx="5178">
                  <c:v>236.39061709999999</c:v>
                </c:pt>
                <c:pt idx="5179">
                  <c:v>236.39860959999999</c:v>
                </c:pt>
                <c:pt idx="5180">
                  <c:v>236.40660169999998</c:v>
                </c:pt>
                <c:pt idx="5181">
                  <c:v>236.4145934</c:v>
                </c:pt>
                <c:pt idx="5182">
                  <c:v>236.42258459999999</c:v>
                </c:pt>
                <c:pt idx="5183">
                  <c:v>236.43057539999998</c:v>
                </c:pt>
                <c:pt idx="5184">
                  <c:v>236.43856579999999</c:v>
                </c:pt>
                <c:pt idx="5185">
                  <c:v>236.4465557</c:v>
                </c:pt>
                <c:pt idx="5186">
                  <c:v>236.45454519999998</c:v>
                </c:pt>
                <c:pt idx="5187">
                  <c:v>236.46253419999999</c:v>
                </c:pt>
                <c:pt idx="5188">
                  <c:v>236.4705228</c:v>
                </c:pt>
                <c:pt idx="5189">
                  <c:v>236.47851099999997</c:v>
                </c:pt>
                <c:pt idx="5190">
                  <c:v>236.4864987</c:v>
                </c:pt>
                <c:pt idx="5191">
                  <c:v>236.49448599999999</c:v>
                </c:pt>
                <c:pt idx="5192">
                  <c:v>236.50247279999999</c:v>
                </c:pt>
                <c:pt idx="5193">
                  <c:v>236.51045919999999</c:v>
                </c:pt>
                <c:pt idx="5194">
                  <c:v>236.5184452</c:v>
                </c:pt>
                <c:pt idx="5195">
                  <c:v>236.52643069999999</c:v>
                </c:pt>
                <c:pt idx="5196">
                  <c:v>236.5344158</c:v>
                </c:pt>
                <c:pt idx="5197">
                  <c:v>236.54240049999999</c:v>
                </c:pt>
                <c:pt idx="5198">
                  <c:v>236.5503847</c:v>
                </c:pt>
                <c:pt idx="5199">
                  <c:v>236.55836849999997</c:v>
                </c:pt>
                <c:pt idx="5200">
                  <c:v>236.56635179999998</c:v>
                </c:pt>
                <c:pt idx="5201">
                  <c:v>236.57433470000001</c:v>
                </c:pt>
                <c:pt idx="5202">
                  <c:v>236.58231720000001</c:v>
                </c:pt>
                <c:pt idx="5203">
                  <c:v>236.5902992</c:v>
                </c:pt>
                <c:pt idx="5204">
                  <c:v>236.59828079999997</c:v>
                </c:pt>
                <c:pt idx="5205">
                  <c:v>236.60626189999999</c:v>
                </c:pt>
                <c:pt idx="5206">
                  <c:v>236.61424260000001</c:v>
                </c:pt>
                <c:pt idx="5207">
                  <c:v>236.62222289999997</c:v>
                </c:pt>
                <c:pt idx="5208">
                  <c:v>236.63020270000001</c:v>
                </c:pt>
                <c:pt idx="5209">
                  <c:v>236.63818209999999</c:v>
                </c:pt>
                <c:pt idx="5210">
                  <c:v>236.64616109999997</c:v>
                </c:pt>
                <c:pt idx="5211">
                  <c:v>236.65413960000001</c:v>
                </c:pt>
                <c:pt idx="5212">
                  <c:v>236.66211770000001</c:v>
                </c:pt>
                <c:pt idx="5213">
                  <c:v>236.67009529999999</c:v>
                </c:pt>
                <c:pt idx="5214">
                  <c:v>236.67807249999998</c:v>
                </c:pt>
                <c:pt idx="5215">
                  <c:v>236.68604929999998</c:v>
                </c:pt>
                <c:pt idx="5216">
                  <c:v>236.6940256</c:v>
                </c:pt>
                <c:pt idx="5217">
                  <c:v>236.70200149999999</c:v>
                </c:pt>
                <c:pt idx="5218">
                  <c:v>236.70997689999999</c:v>
                </c:pt>
                <c:pt idx="5219">
                  <c:v>236.717952</c:v>
                </c:pt>
                <c:pt idx="5220">
                  <c:v>236.72592649999999</c:v>
                </c:pt>
                <c:pt idx="5221">
                  <c:v>236.73390069999999</c:v>
                </c:pt>
                <c:pt idx="5222">
                  <c:v>236.7418744</c:v>
                </c:pt>
                <c:pt idx="5223">
                  <c:v>236.74984760000001</c:v>
                </c:pt>
                <c:pt idx="5224">
                  <c:v>236.75782039999999</c:v>
                </c:pt>
                <c:pt idx="5225">
                  <c:v>236.76579279999999</c:v>
                </c:pt>
                <c:pt idx="5226">
                  <c:v>236.77376469999999</c:v>
                </c:pt>
                <c:pt idx="5227">
                  <c:v>236.78173629999998</c:v>
                </c:pt>
                <c:pt idx="5228">
                  <c:v>236.7897073</c:v>
                </c:pt>
                <c:pt idx="5229">
                  <c:v>236.7976779</c:v>
                </c:pt>
                <c:pt idx="5230">
                  <c:v>236.80564809999998</c:v>
                </c:pt>
                <c:pt idx="5231">
                  <c:v>236.8136179</c:v>
                </c:pt>
                <c:pt idx="5232">
                  <c:v>236.82158720000001</c:v>
                </c:pt>
                <c:pt idx="5233">
                  <c:v>236.82955609999999</c:v>
                </c:pt>
                <c:pt idx="5234">
                  <c:v>236.8375245</c:v>
                </c:pt>
                <c:pt idx="5235">
                  <c:v>236.84549249999998</c:v>
                </c:pt>
                <c:pt idx="5236">
                  <c:v>236.85345999999998</c:v>
                </c:pt>
                <c:pt idx="5237">
                  <c:v>236.86142720000001</c:v>
                </c:pt>
                <c:pt idx="5238">
                  <c:v>236.86939379999998</c:v>
                </c:pt>
                <c:pt idx="5239">
                  <c:v>236.87736009999998</c:v>
                </c:pt>
                <c:pt idx="5240">
                  <c:v>236.8853259</c:v>
                </c:pt>
                <c:pt idx="5241">
                  <c:v>236.89329129999999</c:v>
                </c:pt>
                <c:pt idx="5242">
                  <c:v>236.90125620000001</c:v>
                </c:pt>
                <c:pt idx="5243">
                  <c:v>236.90922069999999</c:v>
                </c:pt>
                <c:pt idx="5244">
                  <c:v>236.91718470000001</c:v>
                </c:pt>
                <c:pt idx="5245">
                  <c:v>236.92514830000002</c:v>
                </c:pt>
                <c:pt idx="5246">
                  <c:v>236.9331115</c:v>
                </c:pt>
                <c:pt idx="5247">
                  <c:v>236.9410742</c:v>
                </c:pt>
                <c:pt idx="5248">
                  <c:v>236.94903649999998</c:v>
                </c:pt>
                <c:pt idx="5249">
                  <c:v>236.9569984</c:v>
                </c:pt>
                <c:pt idx="5250">
                  <c:v>236.9649598</c:v>
                </c:pt>
                <c:pt idx="5251">
                  <c:v>236.9729208</c:v>
                </c:pt>
                <c:pt idx="5252">
                  <c:v>236.98088129999999</c:v>
                </c:pt>
                <c:pt idx="5253">
                  <c:v>236.98884139999998</c:v>
                </c:pt>
                <c:pt idx="5254">
                  <c:v>236.9968011</c:v>
                </c:pt>
                <c:pt idx="5255">
                  <c:v>237.00476029999999</c:v>
                </c:pt>
                <c:pt idx="5256">
                  <c:v>237.0127191</c:v>
                </c:pt>
                <c:pt idx="5257">
                  <c:v>237.02067749999998</c:v>
                </c:pt>
                <c:pt idx="5258">
                  <c:v>237.02863540000001</c:v>
                </c:pt>
                <c:pt idx="5259">
                  <c:v>237.03659289999999</c:v>
                </c:pt>
                <c:pt idx="5260">
                  <c:v>237.04454989999999</c:v>
                </c:pt>
                <c:pt idx="5261">
                  <c:v>237.05250649999999</c:v>
                </c:pt>
                <c:pt idx="5262">
                  <c:v>237.06046259999999</c:v>
                </c:pt>
                <c:pt idx="5263">
                  <c:v>237.06841840000001</c:v>
                </c:pt>
                <c:pt idx="5264">
                  <c:v>237.07637360000001</c:v>
                </c:pt>
                <c:pt idx="5265">
                  <c:v>237.08432849999997</c:v>
                </c:pt>
                <c:pt idx="5266">
                  <c:v>237.09228289999999</c:v>
                </c:pt>
                <c:pt idx="5267">
                  <c:v>237.1002369</c:v>
                </c:pt>
                <c:pt idx="5268">
                  <c:v>237.10819039999998</c:v>
                </c:pt>
                <c:pt idx="5269">
                  <c:v>237.11614349999999</c:v>
                </c:pt>
                <c:pt idx="5270">
                  <c:v>237.1240961</c:v>
                </c:pt>
                <c:pt idx="5271">
                  <c:v>237.13204829999998</c:v>
                </c:pt>
                <c:pt idx="5272">
                  <c:v>237.14000009999998</c:v>
                </c:pt>
                <c:pt idx="5273">
                  <c:v>237.14795139999998</c:v>
                </c:pt>
                <c:pt idx="5274">
                  <c:v>237.15590229999998</c:v>
                </c:pt>
                <c:pt idx="5275">
                  <c:v>237.1638528</c:v>
                </c:pt>
                <c:pt idx="5276">
                  <c:v>237.17180279999999</c:v>
                </c:pt>
                <c:pt idx="5277">
                  <c:v>237.17975239999998</c:v>
                </c:pt>
                <c:pt idx="5278">
                  <c:v>237.1877016</c:v>
                </c:pt>
                <c:pt idx="5279">
                  <c:v>237.19565029999998</c:v>
                </c:pt>
                <c:pt idx="5280">
                  <c:v>237.20359849999997</c:v>
                </c:pt>
                <c:pt idx="5281">
                  <c:v>237.2115464</c:v>
                </c:pt>
                <c:pt idx="5282">
                  <c:v>237.21949369999999</c:v>
                </c:pt>
                <c:pt idx="5283">
                  <c:v>237.22744069999999</c:v>
                </c:pt>
                <c:pt idx="5284">
                  <c:v>237.23538719999999</c:v>
                </c:pt>
                <c:pt idx="5285">
                  <c:v>237.24333330000002</c:v>
                </c:pt>
                <c:pt idx="5286">
                  <c:v>237.25127889999999</c:v>
                </c:pt>
                <c:pt idx="5287">
                  <c:v>237.25922409999998</c:v>
                </c:pt>
                <c:pt idx="5288">
                  <c:v>237.26716889999997</c:v>
                </c:pt>
                <c:pt idx="5289">
                  <c:v>237.27511319999999</c:v>
                </c:pt>
                <c:pt idx="5290">
                  <c:v>237.28305709999998</c:v>
                </c:pt>
                <c:pt idx="5291">
                  <c:v>237.2910005</c:v>
                </c:pt>
                <c:pt idx="5292">
                  <c:v>237.29894349999998</c:v>
                </c:pt>
                <c:pt idx="5293">
                  <c:v>237.30688610000001</c:v>
                </c:pt>
                <c:pt idx="5294">
                  <c:v>237.31482819999997</c:v>
                </c:pt>
                <c:pt idx="5295">
                  <c:v>237.3227699</c:v>
                </c:pt>
                <c:pt idx="5296">
                  <c:v>237.3307112</c:v>
                </c:pt>
                <c:pt idx="5297">
                  <c:v>237.338652</c:v>
                </c:pt>
                <c:pt idx="5298">
                  <c:v>237.34659239999999</c:v>
                </c:pt>
                <c:pt idx="5299">
                  <c:v>237.35453230000002</c:v>
                </c:pt>
                <c:pt idx="5300">
                  <c:v>237.36247179999998</c:v>
                </c:pt>
                <c:pt idx="5301">
                  <c:v>237.3704109</c:v>
                </c:pt>
                <c:pt idx="5302">
                  <c:v>237.37834949999998</c:v>
                </c:pt>
                <c:pt idx="5303">
                  <c:v>237.38628769999997</c:v>
                </c:pt>
                <c:pt idx="5304">
                  <c:v>237.39422539999998</c:v>
                </c:pt>
                <c:pt idx="5305">
                  <c:v>237.40216269999999</c:v>
                </c:pt>
                <c:pt idx="5306">
                  <c:v>237.4100996</c:v>
                </c:pt>
                <c:pt idx="5307">
                  <c:v>237.418036</c:v>
                </c:pt>
                <c:pt idx="5308">
                  <c:v>237.425972</c:v>
                </c:pt>
                <c:pt idx="5309">
                  <c:v>237.4339076</c:v>
                </c:pt>
                <c:pt idx="5310">
                  <c:v>237.4418427</c:v>
                </c:pt>
                <c:pt idx="5311">
                  <c:v>237.44977739999999</c:v>
                </c:pt>
                <c:pt idx="5312">
                  <c:v>237.45771159999998</c:v>
                </c:pt>
                <c:pt idx="5313">
                  <c:v>237.46564539999997</c:v>
                </c:pt>
                <c:pt idx="5314">
                  <c:v>237.47357879999998</c:v>
                </c:pt>
                <c:pt idx="5315">
                  <c:v>237.4815117</c:v>
                </c:pt>
                <c:pt idx="5316">
                  <c:v>237.48944420000001</c:v>
                </c:pt>
                <c:pt idx="5317">
                  <c:v>237.49737619999999</c:v>
                </c:pt>
                <c:pt idx="5318">
                  <c:v>237.5053078</c:v>
                </c:pt>
                <c:pt idx="5319">
                  <c:v>237.51323899999997</c:v>
                </c:pt>
                <c:pt idx="5320">
                  <c:v>237.5211697</c:v>
                </c:pt>
                <c:pt idx="5321">
                  <c:v>237.5291</c:v>
                </c:pt>
                <c:pt idx="5322">
                  <c:v>237.53702989999999</c:v>
                </c:pt>
                <c:pt idx="5323">
                  <c:v>237.54495929999999</c:v>
                </c:pt>
                <c:pt idx="5324">
                  <c:v>237.55288829999998</c:v>
                </c:pt>
                <c:pt idx="5325">
                  <c:v>237.5608168</c:v>
                </c:pt>
                <c:pt idx="5326">
                  <c:v>237.56874489999998</c:v>
                </c:pt>
                <c:pt idx="5327">
                  <c:v>237.57667259999999</c:v>
                </c:pt>
                <c:pt idx="5328">
                  <c:v>237.58459979999998</c:v>
                </c:pt>
                <c:pt idx="5329">
                  <c:v>237.59252660000001</c:v>
                </c:pt>
                <c:pt idx="5330">
                  <c:v>237.60045289999999</c:v>
                </c:pt>
                <c:pt idx="5331">
                  <c:v>237.6083788</c:v>
                </c:pt>
                <c:pt idx="5332">
                  <c:v>237.6163043</c:v>
                </c:pt>
                <c:pt idx="5333">
                  <c:v>237.62422929999997</c:v>
                </c:pt>
                <c:pt idx="5334">
                  <c:v>237.63215389999999</c:v>
                </c:pt>
                <c:pt idx="5335">
                  <c:v>237.64007809999998</c:v>
                </c:pt>
                <c:pt idx="5336">
                  <c:v>237.6480018</c:v>
                </c:pt>
                <c:pt idx="5337">
                  <c:v>237.65592509999999</c:v>
                </c:pt>
                <c:pt idx="5338">
                  <c:v>237.66384789999998</c:v>
                </c:pt>
                <c:pt idx="5339">
                  <c:v>237.67177029999999</c:v>
                </c:pt>
                <c:pt idx="5340">
                  <c:v>237.6796923</c:v>
                </c:pt>
                <c:pt idx="5341">
                  <c:v>237.68761379999998</c:v>
                </c:pt>
                <c:pt idx="5342">
                  <c:v>237.69553489999998</c:v>
                </c:pt>
                <c:pt idx="5343">
                  <c:v>237.70345560000001</c:v>
                </c:pt>
                <c:pt idx="5344">
                  <c:v>237.71137580000001</c:v>
                </c:pt>
                <c:pt idx="5345">
                  <c:v>237.71929549999999</c:v>
                </c:pt>
                <c:pt idx="5346">
                  <c:v>237.72721489999998</c:v>
                </c:pt>
                <c:pt idx="5347">
                  <c:v>237.7351338</c:v>
                </c:pt>
                <c:pt idx="5348">
                  <c:v>237.74305219999999</c:v>
                </c:pt>
                <c:pt idx="5349">
                  <c:v>237.75097019999998</c:v>
                </c:pt>
                <c:pt idx="5350">
                  <c:v>237.73873660000001</c:v>
                </c:pt>
                <c:pt idx="5351">
                  <c:v>237.74684399999998</c:v>
                </c:pt>
                <c:pt idx="5352">
                  <c:v>237.75495089999998</c:v>
                </c:pt>
                <c:pt idx="5353">
                  <c:v>237.76305739999998</c:v>
                </c:pt>
                <c:pt idx="5354">
                  <c:v>237.7711635</c:v>
                </c:pt>
                <c:pt idx="5355">
                  <c:v>237.77926909999999</c:v>
                </c:pt>
                <c:pt idx="5356">
                  <c:v>237.78737430000001</c:v>
                </c:pt>
                <c:pt idx="5357">
                  <c:v>237.79547899999997</c:v>
                </c:pt>
                <c:pt idx="5358">
                  <c:v>237.80358329999999</c:v>
                </c:pt>
                <c:pt idx="5359">
                  <c:v>237.81168709999997</c:v>
                </c:pt>
                <c:pt idx="5360">
                  <c:v>237.81979050000001</c:v>
                </c:pt>
                <c:pt idx="5361">
                  <c:v>237.82789349999999</c:v>
                </c:pt>
                <c:pt idx="5362">
                  <c:v>237.83599599999999</c:v>
                </c:pt>
                <c:pt idx="5363">
                  <c:v>237.8440981</c:v>
                </c:pt>
                <c:pt idx="5364">
                  <c:v>237.8521997</c:v>
                </c:pt>
                <c:pt idx="5365">
                  <c:v>237.8603009</c:v>
                </c:pt>
                <c:pt idx="5366">
                  <c:v>237.86840169999999</c:v>
                </c:pt>
                <c:pt idx="5367">
                  <c:v>237.87650199999999</c:v>
                </c:pt>
                <c:pt idx="5368">
                  <c:v>237.88460179999998</c:v>
                </c:pt>
                <c:pt idx="5369">
                  <c:v>237.89270119999998</c:v>
                </c:pt>
                <c:pt idx="5370">
                  <c:v>237.90080019999999</c:v>
                </c:pt>
                <c:pt idx="5371">
                  <c:v>237.9088988</c:v>
                </c:pt>
                <c:pt idx="5372">
                  <c:v>237.91699689999999</c:v>
                </c:pt>
                <c:pt idx="5373">
                  <c:v>237.92509449999997</c:v>
                </c:pt>
                <c:pt idx="5374">
                  <c:v>237.93319169999998</c:v>
                </c:pt>
                <c:pt idx="5375">
                  <c:v>237.94128849999998</c:v>
                </c:pt>
                <c:pt idx="5376">
                  <c:v>237.94938479999999</c:v>
                </c:pt>
                <c:pt idx="5377">
                  <c:v>237.95748069999999</c:v>
                </c:pt>
                <c:pt idx="5378">
                  <c:v>237.96557609999999</c:v>
                </c:pt>
                <c:pt idx="5379">
                  <c:v>237.97367109999999</c:v>
                </c:pt>
                <c:pt idx="5380">
                  <c:v>237.98176569999998</c:v>
                </c:pt>
                <c:pt idx="5381">
                  <c:v>237.98985979999998</c:v>
                </c:pt>
                <c:pt idx="5382">
                  <c:v>237.99795349999999</c:v>
                </c:pt>
                <c:pt idx="5383">
                  <c:v>238.00604669999998</c:v>
                </c:pt>
                <c:pt idx="5384">
                  <c:v>238.01413949999997</c:v>
                </c:pt>
                <c:pt idx="5385">
                  <c:v>238.02223189999998</c:v>
                </c:pt>
                <c:pt idx="5386">
                  <c:v>238.03032379999999</c:v>
                </c:pt>
                <c:pt idx="5387">
                  <c:v>238.0384152</c:v>
                </c:pt>
                <c:pt idx="5388">
                  <c:v>238.04650619999998</c:v>
                </c:pt>
                <c:pt idx="5389">
                  <c:v>238.05459680000001</c:v>
                </c:pt>
                <c:pt idx="5390">
                  <c:v>238.06268699999998</c:v>
                </c:pt>
                <c:pt idx="5391">
                  <c:v>238.07077659999999</c:v>
                </c:pt>
                <c:pt idx="5392">
                  <c:v>238.07886589999998</c:v>
                </c:pt>
                <c:pt idx="5393">
                  <c:v>238.08695469999998</c:v>
                </c:pt>
                <c:pt idx="5394">
                  <c:v>238.09504309999997</c:v>
                </c:pt>
                <c:pt idx="5395">
                  <c:v>238.10313099999999</c:v>
                </c:pt>
                <c:pt idx="5396">
                  <c:v>238.11121850000001</c:v>
                </c:pt>
                <c:pt idx="5397">
                  <c:v>238.1193055</c:v>
                </c:pt>
                <c:pt idx="5398">
                  <c:v>238.12739209999998</c:v>
                </c:pt>
                <c:pt idx="5399">
                  <c:v>238.13547829999999</c:v>
                </c:pt>
                <c:pt idx="5400">
                  <c:v>238.143564</c:v>
                </c:pt>
                <c:pt idx="5401">
                  <c:v>238.15164929999997</c:v>
                </c:pt>
                <c:pt idx="5402">
                  <c:v>238.15973409999998</c:v>
                </c:pt>
                <c:pt idx="5403">
                  <c:v>238.16781849999998</c:v>
                </c:pt>
                <c:pt idx="5404">
                  <c:v>238.17590239999998</c:v>
                </c:pt>
                <c:pt idx="5405">
                  <c:v>238.18398589999998</c:v>
                </c:pt>
                <c:pt idx="5406">
                  <c:v>238.192069</c:v>
                </c:pt>
                <c:pt idx="5407">
                  <c:v>238.2001516</c:v>
                </c:pt>
                <c:pt idx="5408">
                  <c:v>238.20823379999999</c:v>
                </c:pt>
                <c:pt idx="5409">
                  <c:v>238.21631550000001</c:v>
                </c:pt>
                <c:pt idx="5410">
                  <c:v>238.22439679999999</c:v>
                </c:pt>
                <c:pt idx="5411">
                  <c:v>238.23247759999998</c:v>
                </c:pt>
                <c:pt idx="5412">
                  <c:v>238.24055810000002</c:v>
                </c:pt>
                <c:pt idx="5413">
                  <c:v>238.248638</c:v>
                </c:pt>
                <c:pt idx="5414">
                  <c:v>238.25671750000001</c:v>
                </c:pt>
                <c:pt idx="5415">
                  <c:v>238.26479659999998</c:v>
                </c:pt>
                <c:pt idx="5416">
                  <c:v>238.27287529999998</c:v>
                </c:pt>
                <c:pt idx="5417">
                  <c:v>238.28095350000001</c:v>
                </c:pt>
                <c:pt idx="5418">
                  <c:v>238.28903119999998</c:v>
                </c:pt>
                <c:pt idx="5419">
                  <c:v>238.29710850000001</c:v>
                </c:pt>
                <c:pt idx="5420">
                  <c:v>238.3051854</c:v>
                </c:pt>
                <c:pt idx="5421">
                  <c:v>238.31326179999999</c:v>
                </c:pt>
                <c:pt idx="5422">
                  <c:v>238.32133780000001</c:v>
                </c:pt>
                <c:pt idx="5423">
                  <c:v>238.3294133</c:v>
                </c:pt>
                <c:pt idx="5424">
                  <c:v>238.33748840000001</c:v>
                </c:pt>
                <c:pt idx="5425">
                  <c:v>238.34556309999999</c:v>
                </c:pt>
                <c:pt idx="5426">
                  <c:v>238.35363729999997</c:v>
                </c:pt>
                <c:pt idx="5427">
                  <c:v>238.36171109999998</c:v>
                </c:pt>
                <c:pt idx="5428">
                  <c:v>238.36978439999999</c:v>
                </c:pt>
                <c:pt idx="5429">
                  <c:v>238.37785729999999</c:v>
                </c:pt>
                <c:pt idx="5430">
                  <c:v>238.38592979999999</c:v>
                </c:pt>
                <c:pt idx="5431">
                  <c:v>238.39400180000001</c:v>
                </c:pt>
                <c:pt idx="5432">
                  <c:v>238.40207330000001</c:v>
                </c:pt>
                <c:pt idx="5433">
                  <c:v>238.41014440000001</c:v>
                </c:pt>
                <c:pt idx="5434">
                  <c:v>238.4182151</c:v>
                </c:pt>
                <c:pt idx="5435">
                  <c:v>238.42628540000001</c:v>
                </c:pt>
                <c:pt idx="5436">
                  <c:v>238.43435509999998</c:v>
                </c:pt>
                <c:pt idx="5437">
                  <c:v>238.44242449999999</c:v>
                </c:pt>
                <c:pt idx="5438">
                  <c:v>238.4504934</c:v>
                </c:pt>
                <c:pt idx="5439">
                  <c:v>238.45856189999998</c:v>
                </c:pt>
                <c:pt idx="5440">
                  <c:v>238.46662989999999</c:v>
                </c:pt>
                <c:pt idx="5441">
                  <c:v>238.47469749999999</c:v>
                </c:pt>
                <c:pt idx="5442">
                  <c:v>238.4827646</c:v>
                </c:pt>
                <c:pt idx="5443">
                  <c:v>238.49083129999997</c:v>
                </c:pt>
                <c:pt idx="5444">
                  <c:v>238.49889760000002</c:v>
                </c:pt>
                <c:pt idx="5445">
                  <c:v>238.50696340000002</c:v>
                </c:pt>
                <c:pt idx="5446">
                  <c:v>238.51502879999998</c:v>
                </c:pt>
                <c:pt idx="5447">
                  <c:v>238.52309369999998</c:v>
                </c:pt>
                <c:pt idx="5448">
                  <c:v>238.53115820000002</c:v>
                </c:pt>
                <c:pt idx="5449">
                  <c:v>238.53922219999998</c:v>
                </c:pt>
                <c:pt idx="5450">
                  <c:v>238.5472858</c:v>
                </c:pt>
                <c:pt idx="5451">
                  <c:v>238.55534900000001</c:v>
                </c:pt>
                <c:pt idx="5452">
                  <c:v>238.56341170000002</c:v>
                </c:pt>
                <c:pt idx="5453">
                  <c:v>238.57147399999999</c:v>
                </c:pt>
                <c:pt idx="5454">
                  <c:v>238.57953579999997</c:v>
                </c:pt>
                <c:pt idx="5455">
                  <c:v>238.58759719999998</c:v>
                </c:pt>
                <c:pt idx="5456">
                  <c:v>238.59565809999998</c:v>
                </c:pt>
                <c:pt idx="5457">
                  <c:v>238.6037187</c:v>
                </c:pt>
                <c:pt idx="5458">
                  <c:v>238.61177869999997</c:v>
                </c:pt>
                <c:pt idx="5459">
                  <c:v>238.6198383</c:v>
                </c:pt>
                <c:pt idx="5460">
                  <c:v>238.62789750000002</c:v>
                </c:pt>
                <c:pt idx="5461">
                  <c:v>238.63595629999998</c:v>
                </c:pt>
                <c:pt idx="5462">
                  <c:v>238.64401459999999</c:v>
                </c:pt>
                <c:pt idx="5463">
                  <c:v>238.65207240000001</c:v>
                </c:pt>
                <c:pt idx="5464">
                  <c:v>238.66012979999999</c:v>
                </c:pt>
                <c:pt idx="5465">
                  <c:v>238.6681868</c:v>
                </c:pt>
                <c:pt idx="5466">
                  <c:v>238.67624330000001</c:v>
                </c:pt>
                <c:pt idx="5467">
                  <c:v>238.68429939999999</c:v>
                </c:pt>
                <c:pt idx="5468">
                  <c:v>238.69235499999999</c:v>
                </c:pt>
                <c:pt idx="5469">
                  <c:v>238.70041019999999</c:v>
                </c:pt>
                <c:pt idx="5470">
                  <c:v>238.70846499999999</c:v>
                </c:pt>
                <c:pt idx="5471">
                  <c:v>238.71651929999999</c:v>
                </c:pt>
                <c:pt idx="5472">
                  <c:v>238.72457320000001</c:v>
                </c:pt>
                <c:pt idx="5473">
                  <c:v>238.73262659999997</c:v>
                </c:pt>
                <c:pt idx="5474">
                  <c:v>238.74067959999996</c:v>
                </c:pt>
                <c:pt idx="5475">
                  <c:v>238.74873219999998</c:v>
                </c:pt>
                <c:pt idx="5476">
                  <c:v>238.75678429999999</c:v>
                </c:pt>
                <c:pt idx="5477">
                  <c:v>238.76483590000001</c:v>
                </c:pt>
                <c:pt idx="5478">
                  <c:v>238.77288709999996</c:v>
                </c:pt>
                <c:pt idx="5479">
                  <c:v>238.78093790000003</c:v>
                </c:pt>
                <c:pt idx="5480">
                  <c:v>238.78898829999997</c:v>
                </c:pt>
                <c:pt idx="5481">
                  <c:v>238.79703819999997</c:v>
                </c:pt>
                <c:pt idx="5482">
                  <c:v>238.80508760000001</c:v>
                </c:pt>
                <c:pt idx="5483">
                  <c:v>238.81313659999998</c:v>
                </c:pt>
                <c:pt idx="5484">
                  <c:v>238.82118520000003</c:v>
                </c:pt>
                <c:pt idx="5485">
                  <c:v>238.8292333</c:v>
                </c:pt>
                <c:pt idx="5486">
                  <c:v>238.83728099999996</c:v>
                </c:pt>
                <c:pt idx="5487">
                  <c:v>238.84532819999998</c:v>
                </c:pt>
                <c:pt idx="5488">
                  <c:v>238.853375</c:v>
                </c:pt>
                <c:pt idx="5489">
                  <c:v>238.86142140000001</c:v>
                </c:pt>
                <c:pt idx="5490">
                  <c:v>238.8694673</c:v>
                </c:pt>
                <c:pt idx="5491">
                  <c:v>238.87751279999998</c:v>
                </c:pt>
                <c:pt idx="5492">
                  <c:v>238.88555779999999</c:v>
                </c:pt>
                <c:pt idx="5493">
                  <c:v>238.89360240000002</c:v>
                </c:pt>
                <c:pt idx="5494">
                  <c:v>238.9016465</c:v>
                </c:pt>
                <c:pt idx="5495">
                  <c:v>238.9096902</c:v>
                </c:pt>
                <c:pt idx="5496">
                  <c:v>238.9177335</c:v>
                </c:pt>
                <c:pt idx="5497">
                  <c:v>238.92577629999997</c:v>
                </c:pt>
                <c:pt idx="5498">
                  <c:v>238.93381870000002</c:v>
                </c:pt>
                <c:pt idx="5499">
                  <c:v>238.94186059999998</c:v>
                </c:pt>
                <c:pt idx="5500">
                  <c:v>238.9499021</c:v>
                </c:pt>
                <c:pt idx="5501">
                  <c:v>238.95794320000002</c:v>
                </c:pt>
                <c:pt idx="5502">
                  <c:v>238.96598379999998</c:v>
                </c:pt>
                <c:pt idx="5503">
                  <c:v>238.97402389999999</c:v>
                </c:pt>
                <c:pt idx="5504">
                  <c:v>238.9820637</c:v>
                </c:pt>
                <c:pt idx="5505">
                  <c:v>238.99010289999998</c:v>
                </c:pt>
                <c:pt idx="5506">
                  <c:v>238.99814180000001</c:v>
                </c:pt>
                <c:pt idx="5507">
                  <c:v>239.00618019999996</c:v>
                </c:pt>
                <c:pt idx="5508">
                  <c:v>239.01421809999999</c:v>
                </c:pt>
                <c:pt idx="5509">
                  <c:v>239.02225559999997</c:v>
                </c:pt>
                <c:pt idx="5510">
                  <c:v>239.03029269999999</c:v>
                </c:pt>
                <c:pt idx="5511">
                  <c:v>239.03832929999999</c:v>
                </c:pt>
                <c:pt idx="5512">
                  <c:v>239.04636550000001</c:v>
                </c:pt>
                <c:pt idx="5513">
                  <c:v>239.05440129999999</c:v>
                </c:pt>
                <c:pt idx="5514">
                  <c:v>239.06243659999998</c:v>
                </c:pt>
                <c:pt idx="5515">
                  <c:v>239.07047139999997</c:v>
                </c:pt>
                <c:pt idx="5516">
                  <c:v>239.07850579999999</c:v>
                </c:pt>
                <c:pt idx="5517">
                  <c:v>239.0865398</c:v>
                </c:pt>
                <c:pt idx="5518">
                  <c:v>239.09457329999998</c:v>
                </c:pt>
                <c:pt idx="5519">
                  <c:v>239.10260639999998</c:v>
                </c:pt>
                <c:pt idx="5520">
                  <c:v>239.11063909999999</c:v>
                </c:pt>
                <c:pt idx="5521">
                  <c:v>239.11867129999999</c:v>
                </c:pt>
                <c:pt idx="5522">
                  <c:v>239.12670299999999</c:v>
                </c:pt>
                <c:pt idx="5523">
                  <c:v>239.13473439999999</c:v>
                </c:pt>
                <c:pt idx="5524">
                  <c:v>239.14276519999996</c:v>
                </c:pt>
                <c:pt idx="5525">
                  <c:v>239.15079569999997</c:v>
                </c:pt>
                <c:pt idx="5526">
                  <c:v>239.15882569999999</c:v>
                </c:pt>
                <c:pt idx="5527">
                  <c:v>239.16685520000001</c:v>
                </c:pt>
                <c:pt idx="5528">
                  <c:v>239.17488429999997</c:v>
                </c:pt>
                <c:pt idx="5529">
                  <c:v>239.18291299999999</c:v>
                </c:pt>
                <c:pt idx="5530">
                  <c:v>239.19094119999997</c:v>
                </c:pt>
                <c:pt idx="5531">
                  <c:v>239.19896899999998</c:v>
                </c:pt>
                <c:pt idx="5532">
                  <c:v>239.20699639999998</c:v>
                </c:pt>
                <c:pt idx="5533">
                  <c:v>239.21502330000001</c:v>
                </c:pt>
                <c:pt idx="5534">
                  <c:v>239.22304969999999</c:v>
                </c:pt>
                <c:pt idx="5535">
                  <c:v>239.23107569999999</c:v>
                </c:pt>
                <c:pt idx="5536">
                  <c:v>239.23910129999999</c:v>
                </c:pt>
                <c:pt idx="5537">
                  <c:v>239.24712640000001</c:v>
                </c:pt>
                <c:pt idx="5538">
                  <c:v>239.25515110000001</c:v>
                </c:pt>
                <c:pt idx="5539">
                  <c:v>239.26317539999999</c:v>
                </c:pt>
                <c:pt idx="5540">
                  <c:v>239.27119919999998</c:v>
                </c:pt>
                <c:pt idx="5541">
                  <c:v>239.2792225</c:v>
                </c:pt>
                <c:pt idx="5542">
                  <c:v>239.28724540000002</c:v>
                </c:pt>
                <c:pt idx="5543">
                  <c:v>239.2952679</c:v>
                </c:pt>
                <c:pt idx="5544">
                  <c:v>239.30328989999998</c:v>
                </c:pt>
                <c:pt idx="5545">
                  <c:v>239.31131149999999</c:v>
                </c:pt>
                <c:pt idx="5546">
                  <c:v>239.31933270000002</c:v>
                </c:pt>
                <c:pt idx="5547">
                  <c:v>239.32735339999996</c:v>
                </c:pt>
                <c:pt idx="5548">
                  <c:v>239.33537370000002</c:v>
                </c:pt>
                <c:pt idx="5549">
                  <c:v>239.34339349999999</c:v>
                </c:pt>
                <c:pt idx="5550">
                  <c:v>239.35141290000001</c:v>
                </c:pt>
                <c:pt idx="5551">
                  <c:v>239.35943180000001</c:v>
                </c:pt>
                <c:pt idx="5552">
                  <c:v>239.36745029999997</c:v>
                </c:pt>
                <c:pt idx="5553">
                  <c:v>239.37546839999996</c:v>
                </c:pt>
                <c:pt idx="5554">
                  <c:v>239.383486</c:v>
                </c:pt>
                <c:pt idx="5555">
                  <c:v>239.39150309999999</c:v>
                </c:pt>
                <c:pt idx="5556">
                  <c:v>239.39951989999997</c:v>
                </c:pt>
                <c:pt idx="5557">
                  <c:v>239.40753609999999</c:v>
                </c:pt>
                <c:pt idx="5558">
                  <c:v>239.41555199999996</c:v>
                </c:pt>
                <c:pt idx="5559">
                  <c:v>239.42356740000002</c:v>
                </c:pt>
                <c:pt idx="5560">
                  <c:v>239.43158239999997</c:v>
                </c:pt>
                <c:pt idx="5561">
                  <c:v>239.43959689999997</c:v>
                </c:pt>
                <c:pt idx="5562">
                  <c:v>239.44761089999997</c:v>
                </c:pt>
                <c:pt idx="5563">
                  <c:v>239.45562459999999</c:v>
                </c:pt>
                <c:pt idx="5564">
                  <c:v>239.46363779999999</c:v>
                </c:pt>
                <c:pt idx="5565">
                  <c:v>239.47165050000001</c:v>
                </c:pt>
                <c:pt idx="5566">
                  <c:v>239.47966279999997</c:v>
                </c:pt>
                <c:pt idx="5567">
                  <c:v>239.48767470000001</c:v>
                </c:pt>
                <c:pt idx="5568">
                  <c:v>239.49568609999997</c:v>
                </c:pt>
                <c:pt idx="5569">
                  <c:v>239.50369709999998</c:v>
                </c:pt>
                <c:pt idx="5570">
                  <c:v>239.51170759999997</c:v>
                </c:pt>
                <c:pt idx="5571">
                  <c:v>239.5197177</c:v>
                </c:pt>
                <c:pt idx="5572">
                  <c:v>239.52772739999997</c:v>
                </c:pt>
                <c:pt idx="5573">
                  <c:v>239.53573660000001</c:v>
                </c:pt>
                <c:pt idx="5574">
                  <c:v>239.54374529999998</c:v>
                </c:pt>
                <c:pt idx="5575">
                  <c:v>239.55175370000001</c:v>
                </c:pt>
                <c:pt idx="5576">
                  <c:v>239.55976149999998</c:v>
                </c:pt>
                <c:pt idx="5577">
                  <c:v>239.56776899999997</c:v>
                </c:pt>
                <c:pt idx="5578">
                  <c:v>239.57577600000002</c:v>
                </c:pt>
                <c:pt idx="5579">
                  <c:v>239.58378249999998</c:v>
                </c:pt>
                <c:pt idx="5580">
                  <c:v>239.5917887</c:v>
                </c:pt>
                <c:pt idx="5581">
                  <c:v>239.59979430000001</c:v>
                </c:pt>
                <c:pt idx="5582">
                  <c:v>239.60779959999999</c:v>
                </c:pt>
                <c:pt idx="5583">
                  <c:v>239.61580430000001</c:v>
                </c:pt>
                <c:pt idx="5584">
                  <c:v>239.62380870000001</c:v>
                </c:pt>
                <c:pt idx="5585">
                  <c:v>239.63181260000002</c:v>
                </c:pt>
                <c:pt idx="5586">
                  <c:v>239.63981609999999</c:v>
                </c:pt>
                <c:pt idx="5587">
                  <c:v>239.64781909999999</c:v>
                </c:pt>
                <c:pt idx="5588">
                  <c:v>239.65582169999999</c:v>
                </c:pt>
                <c:pt idx="5589">
                  <c:v>239.66382379999996</c:v>
                </c:pt>
                <c:pt idx="5590">
                  <c:v>239.67182549999998</c:v>
                </c:pt>
                <c:pt idx="5591">
                  <c:v>239.67982669999998</c:v>
                </c:pt>
                <c:pt idx="5592">
                  <c:v>239.6878275</c:v>
                </c:pt>
                <c:pt idx="5593">
                  <c:v>239.69582789999998</c:v>
                </c:pt>
                <c:pt idx="5594">
                  <c:v>239.70382779999997</c:v>
                </c:pt>
                <c:pt idx="5595">
                  <c:v>239.71182729999998</c:v>
                </c:pt>
                <c:pt idx="5596">
                  <c:v>239.71982629999999</c:v>
                </c:pt>
                <c:pt idx="5597">
                  <c:v>239.72782489999997</c:v>
                </c:pt>
                <c:pt idx="5598">
                  <c:v>239.7358231</c:v>
                </c:pt>
                <c:pt idx="5599">
                  <c:v>239.74382080000001</c:v>
                </c:pt>
                <c:pt idx="5600">
                  <c:v>239.75181810000001</c:v>
                </c:pt>
                <c:pt idx="5601">
                  <c:v>239.75981489999995</c:v>
                </c:pt>
                <c:pt idx="5602">
                  <c:v>239.76781130000001</c:v>
                </c:pt>
                <c:pt idx="5603">
                  <c:v>239.77580719999997</c:v>
                </c:pt>
                <c:pt idx="5604">
                  <c:v>239.78380270000002</c:v>
                </c:pt>
                <c:pt idx="5605">
                  <c:v>239.79179779999998</c:v>
                </c:pt>
                <c:pt idx="5606">
                  <c:v>239.79979239999997</c:v>
                </c:pt>
                <c:pt idx="5607">
                  <c:v>239.80778660000001</c:v>
                </c:pt>
                <c:pt idx="5608">
                  <c:v>239.8157803</c:v>
                </c:pt>
                <c:pt idx="5609">
                  <c:v>239.82377359999998</c:v>
                </c:pt>
                <c:pt idx="5610">
                  <c:v>239.83176649999999</c:v>
                </c:pt>
                <c:pt idx="5611">
                  <c:v>239.83975890000002</c:v>
                </c:pt>
                <c:pt idx="5612">
                  <c:v>239.84775079999997</c:v>
                </c:pt>
                <c:pt idx="5613">
                  <c:v>239.8557423</c:v>
                </c:pt>
                <c:pt idx="5614">
                  <c:v>239.8637334</c:v>
                </c:pt>
                <c:pt idx="5615">
                  <c:v>239.87172410000002</c:v>
                </c:pt>
                <c:pt idx="5616">
                  <c:v>239.86193420000001</c:v>
                </c:pt>
                <c:pt idx="5617">
                  <c:v>239.87011739999997</c:v>
                </c:pt>
                <c:pt idx="5618">
                  <c:v>239.87830020000001</c:v>
                </c:pt>
                <c:pt idx="5619">
                  <c:v>239.88648259999999</c:v>
                </c:pt>
                <c:pt idx="5620">
                  <c:v>239.8946645</c:v>
                </c:pt>
                <c:pt idx="5621">
                  <c:v>239.90284599999998</c:v>
                </c:pt>
                <c:pt idx="5622">
                  <c:v>239.91102699999999</c:v>
                </c:pt>
                <c:pt idx="5623">
                  <c:v>239.91920759999999</c:v>
                </c:pt>
                <c:pt idx="5624">
                  <c:v>239.9273877</c:v>
                </c:pt>
                <c:pt idx="5625">
                  <c:v>239.9355674</c:v>
                </c:pt>
                <c:pt idx="5626">
                  <c:v>239.94374659999997</c:v>
                </c:pt>
                <c:pt idx="5627">
                  <c:v>239.95192539999999</c:v>
                </c:pt>
                <c:pt idx="5628">
                  <c:v>239.96010380000001</c:v>
                </c:pt>
                <c:pt idx="5629">
                  <c:v>239.96828170000001</c:v>
                </c:pt>
                <c:pt idx="5630">
                  <c:v>239.9764591</c:v>
                </c:pt>
                <c:pt idx="5631">
                  <c:v>239.98463610000002</c:v>
                </c:pt>
                <c:pt idx="5632">
                  <c:v>239.9928127</c:v>
                </c:pt>
                <c:pt idx="5633">
                  <c:v>240.00098879999999</c:v>
                </c:pt>
                <c:pt idx="5634">
                  <c:v>240.00916449999997</c:v>
                </c:pt>
                <c:pt idx="5635">
                  <c:v>240.01733969999998</c:v>
                </c:pt>
                <c:pt idx="5636">
                  <c:v>240.02551449999999</c:v>
                </c:pt>
                <c:pt idx="5637">
                  <c:v>240.03368880000002</c:v>
                </c:pt>
                <c:pt idx="5638">
                  <c:v>240.0418627</c:v>
                </c:pt>
                <c:pt idx="5639">
                  <c:v>240.05003609999997</c:v>
                </c:pt>
                <c:pt idx="5640">
                  <c:v>240.05820909999997</c:v>
                </c:pt>
                <c:pt idx="5641">
                  <c:v>240.06638159999997</c:v>
                </c:pt>
                <c:pt idx="5642">
                  <c:v>240.0745537</c:v>
                </c:pt>
                <c:pt idx="5643">
                  <c:v>240.08272539999999</c:v>
                </c:pt>
                <c:pt idx="5644">
                  <c:v>240.09089659999998</c:v>
                </c:pt>
                <c:pt idx="5645">
                  <c:v>240.09906739999997</c:v>
                </c:pt>
                <c:pt idx="5646">
                  <c:v>240.10723769999998</c:v>
                </c:pt>
                <c:pt idx="5647">
                  <c:v>240.11540749999998</c:v>
                </c:pt>
                <c:pt idx="5648">
                  <c:v>240.12357700000001</c:v>
                </c:pt>
                <c:pt idx="5649">
                  <c:v>240.13174589999997</c:v>
                </c:pt>
                <c:pt idx="5650">
                  <c:v>240.13991449999997</c:v>
                </c:pt>
                <c:pt idx="5651">
                  <c:v>240.14808249999996</c:v>
                </c:pt>
                <c:pt idx="5652">
                  <c:v>240.15625019999999</c:v>
                </c:pt>
                <c:pt idx="5653">
                  <c:v>240.16441740000002</c:v>
                </c:pt>
                <c:pt idx="5654">
                  <c:v>240.17258409999999</c:v>
                </c:pt>
                <c:pt idx="5655">
                  <c:v>240.18075039999997</c:v>
                </c:pt>
                <c:pt idx="5656">
                  <c:v>240.18891620000002</c:v>
                </c:pt>
                <c:pt idx="5657">
                  <c:v>240.19708169999998</c:v>
                </c:pt>
                <c:pt idx="5658">
                  <c:v>240.20524659999998</c:v>
                </c:pt>
                <c:pt idx="5659">
                  <c:v>240.2134111</c:v>
                </c:pt>
                <c:pt idx="5660">
                  <c:v>240.22157519999999</c:v>
                </c:pt>
                <c:pt idx="5661">
                  <c:v>240.22973879999998</c:v>
                </c:pt>
                <c:pt idx="5662">
                  <c:v>240.23790199999999</c:v>
                </c:pt>
                <c:pt idx="5663">
                  <c:v>240.24606470000001</c:v>
                </c:pt>
                <c:pt idx="5664">
                  <c:v>240.25422699999999</c:v>
                </c:pt>
                <c:pt idx="5665">
                  <c:v>240.2623888</c:v>
                </c:pt>
                <c:pt idx="5666">
                  <c:v>240.2705502</c:v>
                </c:pt>
                <c:pt idx="5667">
                  <c:v>240.27871109999998</c:v>
                </c:pt>
                <c:pt idx="5668">
                  <c:v>240.28687159999998</c:v>
                </c:pt>
                <c:pt idx="5669">
                  <c:v>240.29503169999995</c:v>
                </c:pt>
                <c:pt idx="5670">
                  <c:v>240.30319129999998</c:v>
                </c:pt>
                <c:pt idx="5671">
                  <c:v>240.31135039999995</c:v>
                </c:pt>
                <c:pt idx="5672">
                  <c:v>240.31950919999997</c:v>
                </c:pt>
                <c:pt idx="5673">
                  <c:v>240.32766739999997</c:v>
                </c:pt>
                <c:pt idx="5674">
                  <c:v>240.33582519999999</c:v>
                </c:pt>
                <c:pt idx="5675">
                  <c:v>240.3439826</c:v>
                </c:pt>
                <c:pt idx="5676">
                  <c:v>240.35213949999999</c:v>
                </c:pt>
                <c:pt idx="5677">
                  <c:v>240.36029599999998</c:v>
                </c:pt>
                <c:pt idx="5678">
                  <c:v>240.36845199999996</c:v>
                </c:pt>
                <c:pt idx="5679">
                  <c:v>240.37660759999997</c:v>
                </c:pt>
                <c:pt idx="5680">
                  <c:v>240.3847628</c:v>
                </c:pt>
                <c:pt idx="5681">
                  <c:v>240.39291749999998</c:v>
                </c:pt>
                <c:pt idx="5682">
                  <c:v>240.40107169999996</c:v>
                </c:pt>
                <c:pt idx="5683">
                  <c:v>240.40922550000002</c:v>
                </c:pt>
                <c:pt idx="5684">
                  <c:v>240.41737889999999</c:v>
                </c:pt>
                <c:pt idx="5685">
                  <c:v>240.42553179999999</c:v>
                </c:pt>
                <c:pt idx="5686">
                  <c:v>240.43368420000002</c:v>
                </c:pt>
                <c:pt idx="5687">
                  <c:v>240.44183630000001</c:v>
                </c:pt>
                <c:pt idx="5688">
                  <c:v>240.44998779999997</c:v>
                </c:pt>
                <c:pt idx="5689">
                  <c:v>240.45813899999999</c:v>
                </c:pt>
                <c:pt idx="5690">
                  <c:v>240.46628959999998</c:v>
                </c:pt>
                <c:pt idx="5691">
                  <c:v>240.47443989999996</c:v>
                </c:pt>
                <c:pt idx="5692">
                  <c:v>240.48258970000001</c:v>
                </c:pt>
                <c:pt idx="5693">
                  <c:v>240.49073899999999</c:v>
                </c:pt>
                <c:pt idx="5694">
                  <c:v>240.49888789999997</c:v>
                </c:pt>
                <c:pt idx="5695">
                  <c:v>240.50703629999998</c:v>
                </c:pt>
                <c:pt idx="5696">
                  <c:v>240.51518429999999</c:v>
                </c:pt>
                <c:pt idx="5697">
                  <c:v>240.52333189999999</c:v>
                </c:pt>
                <c:pt idx="5698">
                  <c:v>240.53147900000002</c:v>
                </c:pt>
                <c:pt idx="5699">
                  <c:v>240.53962570000002</c:v>
                </c:pt>
                <c:pt idx="5700">
                  <c:v>240.54777190000001</c:v>
                </c:pt>
                <c:pt idx="5701">
                  <c:v>240.55591760000001</c:v>
                </c:pt>
                <c:pt idx="5702">
                  <c:v>240.564063</c:v>
                </c:pt>
                <c:pt idx="5703">
                  <c:v>240.5722078</c:v>
                </c:pt>
                <c:pt idx="5704">
                  <c:v>240.58035229999996</c:v>
                </c:pt>
                <c:pt idx="5705">
                  <c:v>240.58849629999997</c:v>
                </c:pt>
                <c:pt idx="5706">
                  <c:v>240.59663979999996</c:v>
                </c:pt>
                <c:pt idx="5707">
                  <c:v>240.60478289999998</c:v>
                </c:pt>
                <c:pt idx="5708">
                  <c:v>240.61292550000002</c:v>
                </c:pt>
                <c:pt idx="5709">
                  <c:v>240.6210677</c:v>
                </c:pt>
                <c:pt idx="5710">
                  <c:v>240.6292095</c:v>
                </c:pt>
                <c:pt idx="5711">
                  <c:v>240.63735080000001</c:v>
                </c:pt>
                <c:pt idx="5712">
                  <c:v>240.64549169999998</c:v>
                </c:pt>
                <c:pt idx="5713">
                  <c:v>240.65363209999998</c:v>
                </c:pt>
                <c:pt idx="5714">
                  <c:v>240.66177200000001</c:v>
                </c:pt>
                <c:pt idx="5715">
                  <c:v>240.66991160000001</c:v>
                </c:pt>
                <c:pt idx="5716">
                  <c:v>240.67805060000001</c:v>
                </c:pt>
                <c:pt idx="5717">
                  <c:v>240.68618929999997</c:v>
                </c:pt>
                <c:pt idx="5718">
                  <c:v>240.69432739999996</c:v>
                </c:pt>
                <c:pt idx="5719">
                  <c:v>240.70246520000001</c:v>
                </c:pt>
                <c:pt idx="5720">
                  <c:v>240.71060249999999</c:v>
                </c:pt>
                <c:pt idx="5721">
                  <c:v>240.71873929999998</c:v>
                </c:pt>
                <c:pt idx="5722">
                  <c:v>240.72687569999999</c:v>
                </c:pt>
                <c:pt idx="5723">
                  <c:v>240.73501169999997</c:v>
                </c:pt>
                <c:pt idx="5724">
                  <c:v>240.74314719999998</c:v>
                </c:pt>
                <c:pt idx="5725">
                  <c:v>240.75128220000002</c:v>
                </c:pt>
                <c:pt idx="5726">
                  <c:v>240.7594168</c:v>
                </c:pt>
                <c:pt idx="5727">
                  <c:v>240.76755100000003</c:v>
                </c:pt>
                <c:pt idx="5728">
                  <c:v>240.77568469999997</c:v>
                </c:pt>
                <c:pt idx="5729">
                  <c:v>240.783818</c:v>
                </c:pt>
                <c:pt idx="5730">
                  <c:v>240.79195079999997</c:v>
                </c:pt>
                <c:pt idx="5731">
                  <c:v>240.80008320000002</c:v>
                </c:pt>
                <c:pt idx="5732">
                  <c:v>240.80821519999998</c:v>
                </c:pt>
                <c:pt idx="5733">
                  <c:v>240.8163466</c:v>
                </c:pt>
                <c:pt idx="5734">
                  <c:v>240.82447769999999</c:v>
                </c:pt>
                <c:pt idx="5735">
                  <c:v>240.8326083</c:v>
                </c:pt>
                <c:pt idx="5736">
                  <c:v>240.84073839999999</c:v>
                </c:pt>
                <c:pt idx="5737">
                  <c:v>240.84886809999998</c:v>
                </c:pt>
                <c:pt idx="5738">
                  <c:v>240.85699739999998</c:v>
                </c:pt>
                <c:pt idx="5739">
                  <c:v>240.86512619999999</c:v>
                </c:pt>
                <c:pt idx="5740">
                  <c:v>240.87325459999997</c:v>
                </c:pt>
                <c:pt idx="5741">
                  <c:v>240.8813825</c:v>
                </c:pt>
                <c:pt idx="5742">
                  <c:v>240.88951</c:v>
                </c:pt>
                <c:pt idx="5743">
                  <c:v>240.897637</c:v>
                </c:pt>
                <c:pt idx="5744">
                  <c:v>240.9057636</c:v>
                </c:pt>
                <c:pt idx="5745">
                  <c:v>240.91388969999997</c:v>
                </c:pt>
                <c:pt idx="5746">
                  <c:v>240.92201539999999</c:v>
                </c:pt>
                <c:pt idx="5747">
                  <c:v>240.93014070000001</c:v>
                </c:pt>
                <c:pt idx="5748">
                  <c:v>240.93826539999998</c:v>
                </c:pt>
                <c:pt idx="5749">
                  <c:v>240.94638979999999</c:v>
                </c:pt>
                <c:pt idx="5750">
                  <c:v>240.95451370000001</c:v>
                </c:pt>
                <c:pt idx="5751">
                  <c:v>240.96263719999999</c:v>
                </c:pt>
                <c:pt idx="5752">
                  <c:v>240.9707602</c:v>
                </c:pt>
                <c:pt idx="5753">
                  <c:v>240.97888269999999</c:v>
                </c:pt>
                <c:pt idx="5754">
                  <c:v>240.98700490000002</c:v>
                </c:pt>
                <c:pt idx="5755">
                  <c:v>240.9951265</c:v>
                </c:pt>
                <c:pt idx="5756">
                  <c:v>241.0032478</c:v>
                </c:pt>
                <c:pt idx="5757">
                  <c:v>241.0113685</c:v>
                </c:pt>
                <c:pt idx="5758">
                  <c:v>241.0194889</c:v>
                </c:pt>
                <c:pt idx="5759">
                  <c:v>241.0276088</c:v>
                </c:pt>
                <c:pt idx="5760">
                  <c:v>241.03572819999999</c:v>
                </c:pt>
                <c:pt idx="5761">
                  <c:v>241.04384720000002</c:v>
                </c:pt>
                <c:pt idx="5762">
                  <c:v>241.05196569999998</c:v>
                </c:pt>
                <c:pt idx="5763">
                  <c:v>241.0600838</c:v>
                </c:pt>
                <c:pt idx="5764">
                  <c:v>241.06820150000001</c:v>
                </c:pt>
                <c:pt idx="5765">
                  <c:v>241.0763187</c:v>
                </c:pt>
                <c:pt idx="5766">
                  <c:v>241.08443549999998</c:v>
                </c:pt>
                <c:pt idx="5767">
                  <c:v>241.0925518</c:v>
                </c:pt>
                <c:pt idx="5768">
                  <c:v>241.10066769999997</c:v>
                </c:pt>
                <c:pt idx="5769">
                  <c:v>241.10878309999995</c:v>
                </c:pt>
                <c:pt idx="5770">
                  <c:v>241.11689809999996</c:v>
                </c:pt>
                <c:pt idx="5771">
                  <c:v>241.12501259999996</c:v>
                </c:pt>
                <c:pt idx="5772">
                  <c:v>241.13312669999999</c:v>
                </c:pt>
                <c:pt idx="5773">
                  <c:v>241.14124030000002</c:v>
                </c:pt>
                <c:pt idx="5774">
                  <c:v>241.14935349999999</c:v>
                </c:pt>
                <c:pt idx="5775">
                  <c:v>241.15746630000001</c:v>
                </c:pt>
                <c:pt idx="5776">
                  <c:v>241.1655786</c:v>
                </c:pt>
                <c:pt idx="5777">
                  <c:v>241.1736904</c:v>
                </c:pt>
                <c:pt idx="5778">
                  <c:v>241.18180179999999</c:v>
                </c:pt>
                <c:pt idx="5779">
                  <c:v>241.1899128</c:v>
                </c:pt>
                <c:pt idx="5780">
                  <c:v>241.19802329999999</c:v>
                </c:pt>
                <c:pt idx="5781">
                  <c:v>241.2061334</c:v>
                </c:pt>
                <c:pt idx="5782">
                  <c:v>241.21424300000001</c:v>
                </c:pt>
                <c:pt idx="5783">
                  <c:v>241.22235219999999</c:v>
                </c:pt>
                <c:pt idx="5784">
                  <c:v>241.2304609</c:v>
                </c:pt>
                <c:pt idx="5785">
                  <c:v>241.2385692</c:v>
                </c:pt>
                <c:pt idx="5786">
                  <c:v>241.2466771</c:v>
                </c:pt>
                <c:pt idx="5787">
                  <c:v>241.25478439999998</c:v>
                </c:pt>
                <c:pt idx="5788">
                  <c:v>241.26289140000003</c:v>
                </c:pt>
                <c:pt idx="5789">
                  <c:v>241.2709979</c:v>
                </c:pt>
                <c:pt idx="5790">
                  <c:v>241.27910390000002</c:v>
                </c:pt>
                <c:pt idx="5791">
                  <c:v>241.28720959999998</c:v>
                </c:pt>
                <c:pt idx="5792">
                  <c:v>241.29531470000001</c:v>
                </c:pt>
                <c:pt idx="5793">
                  <c:v>241.30341940000002</c:v>
                </c:pt>
                <c:pt idx="5794">
                  <c:v>241.31152369999998</c:v>
                </c:pt>
                <c:pt idx="5795">
                  <c:v>241.31962750000002</c:v>
                </c:pt>
                <c:pt idx="5796">
                  <c:v>241.32773090000001</c:v>
                </c:pt>
                <c:pt idx="5797">
                  <c:v>241.33583379999999</c:v>
                </c:pt>
                <c:pt idx="5798">
                  <c:v>241.34393630000002</c:v>
                </c:pt>
                <c:pt idx="5799">
                  <c:v>241.3520384</c:v>
                </c:pt>
                <c:pt idx="5800">
                  <c:v>241.36013990000001</c:v>
                </c:pt>
                <c:pt idx="5801">
                  <c:v>241.36824109999998</c:v>
                </c:pt>
                <c:pt idx="5802">
                  <c:v>241.37634179999998</c:v>
                </c:pt>
                <c:pt idx="5803">
                  <c:v>241.38444199999998</c:v>
                </c:pt>
                <c:pt idx="5804">
                  <c:v>241.3925419</c:v>
                </c:pt>
                <c:pt idx="5805">
                  <c:v>241.40064120000002</c:v>
                </c:pt>
                <c:pt idx="5806">
                  <c:v>241.40874009999999</c:v>
                </c:pt>
                <c:pt idx="5807">
                  <c:v>241.41683859999998</c:v>
                </c:pt>
                <c:pt idx="5808">
                  <c:v>241.4249366</c:v>
                </c:pt>
                <c:pt idx="5809">
                  <c:v>241.43303420000001</c:v>
                </c:pt>
                <c:pt idx="5810">
                  <c:v>241.4411313</c:v>
                </c:pt>
                <c:pt idx="5811">
                  <c:v>241.44922799999998</c:v>
                </c:pt>
                <c:pt idx="5812">
                  <c:v>241.45732420000002</c:v>
                </c:pt>
                <c:pt idx="5813">
                  <c:v>241.46542000000002</c:v>
                </c:pt>
                <c:pt idx="5814">
                  <c:v>241.47351539999997</c:v>
                </c:pt>
                <c:pt idx="5815">
                  <c:v>241.4816103</c:v>
                </c:pt>
                <c:pt idx="5816">
                  <c:v>241.4897047</c:v>
                </c:pt>
                <c:pt idx="5817">
                  <c:v>241.49779869999998</c:v>
                </c:pt>
                <c:pt idx="5818">
                  <c:v>241.50589229999997</c:v>
                </c:pt>
                <c:pt idx="5819">
                  <c:v>241.51398539999997</c:v>
                </c:pt>
                <c:pt idx="5820">
                  <c:v>241.52207809999999</c:v>
                </c:pt>
                <c:pt idx="5821">
                  <c:v>241.53017030000001</c:v>
                </c:pt>
                <c:pt idx="5822">
                  <c:v>241.5382621</c:v>
                </c:pt>
                <c:pt idx="5823">
                  <c:v>241.54635339999999</c:v>
                </c:pt>
                <c:pt idx="5824">
                  <c:v>241.55444429999997</c:v>
                </c:pt>
                <c:pt idx="5825">
                  <c:v>241.56253469999999</c:v>
                </c:pt>
                <c:pt idx="5826">
                  <c:v>241.5706247</c:v>
                </c:pt>
                <c:pt idx="5827">
                  <c:v>241.57871429999997</c:v>
                </c:pt>
                <c:pt idx="5828">
                  <c:v>241.58680340000001</c:v>
                </c:pt>
                <c:pt idx="5829">
                  <c:v>241.59489199999999</c:v>
                </c:pt>
                <c:pt idx="5830">
                  <c:v>241.60298019999999</c:v>
                </c:pt>
                <c:pt idx="5831">
                  <c:v>241.61106800000002</c:v>
                </c:pt>
                <c:pt idx="5832">
                  <c:v>241.61915529999999</c:v>
                </c:pt>
                <c:pt idx="5833">
                  <c:v>241.62724220000001</c:v>
                </c:pt>
                <c:pt idx="5834">
                  <c:v>241.63532860000001</c:v>
                </c:pt>
                <c:pt idx="5835">
                  <c:v>241.64341449999998</c:v>
                </c:pt>
                <c:pt idx="5836">
                  <c:v>241.65150009999999</c:v>
                </c:pt>
                <c:pt idx="5837">
                  <c:v>241.65958519999998</c:v>
                </c:pt>
                <c:pt idx="5838">
                  <c:v>241.6676698</c:v>
                </c:pt>
                <c:pt idx="5839">
                  <c:v>241.67575399999998</c:v>
                </c:pt>
                <c:pt idx="5840">
                  <c:v>241.68383770000003</c:v>
                </c:pt>
                <c:pt idx="5841">
                  <c:v>241.69192099999998</c:v>
                </c:pt>
                <c:pt idx="5842">
                  <c:v>241.70000389999998</c:v>
                </c:pt>
                <c:pt idx="5843">
                  <c:v>241.70808630000002</c:v>
                </c:pt>
                <c:pt idx="5844">
                  <c:v>241.71616819999997</c:v>
                </c:pt>
                <c:pt idx="5845">
                  <c:v>241.72424969999997</c:v>
                </c:pt>
                <c:pt idx="5846">
                  <c:v>241.73233079999997</c:v>
                </c:pt>
                <c:pt idx="5847">
                  <c:v>241.74041139999997</c:v>
                </c:pt>
                <c:pt idx="5848">
                  <c:v>241.74849159999999</c:v>
                </c:pt>
                <c:pt idx="5849">
                  <c:v>241.75657129999996</c:v>
                </c:pt>
                <c:pt idx="5850">
                  <c:v>241.76465059999995</c:v>
                </c:pt>
                <c:pt idx="5851">
                  <c:v>241.7727294</c:v>
                </c:pt>
                <c:pt idx="5852">
                  <c:v>241.78080780000002</c:v>
                </c:pt>
                <c:pt idx="5853">
                  <c:v>241.78888579999997</c:v>
                </c:pt>
                <c:pt idx="5854">
                  <c:v>241.79696330000002</c:v>
                </c:pt>
                <c:pt idx="5855">
                  <c:v>241.80504029999997</c:v>
                </c:pt>
                <c:pt idx="5856">
                  <c:v>241.81311689999998</c:v>
                </c:pt>
                <c:pt idx="5857">
                  <c:v>241.82119309999999</c:v>
                </c:pt>
                <c:pt idx="5858">
                  <c:v>241.82926879999999</c:v>
                </c:pt>
                <c:pt idx="5859">
                  <c:v>241.83734409999997</c:v>
                </c:pt>
                <c:pt idx="5860">
                  <c:v>241.8454189</c:v>
                </c:pt>
                <c:pt idx="5861">
                  <c:v>241.85349319999997</c:v>
                </c:pt>
                <c:pt idx="5862">
                  <c:v>241.86156719999997</c:v>
                </c:pt>
                <c:pt idx="5863">
                  <c:v>241.86964069999999</c:v>
                </c:pt>
                <c:pt idx="5864">
                  <c:v>241.87771369999999</c:v>
                </c:pt>
                <c:pt idx="5865">
                  <c:v>241.88578629999998</c:v>
                </c:pt>
                <c:pt idx="5866">
                  <c:v>241.8938584</c:v>
                </c:pt>
                <c:pt idx="5867">
                  <c:v>241.90193009999999</c:v>
                </c:pt>
                <c:pt idx="5868">
                  <c:v>241.9100014</c:v>
                </c:pt>
                <c:pt idx="5869">
                  <c:v>241.91807219999998</c:v>
                </c:pt>
                <c:pt idx="5870">
                  <c:v>241.92614249999997</c:v>
                </c:pt>
                <c:pt idx="5871">
                  <c:v>241.93421240000001</c:v>
                </c:pt>
                <c:pt idx="5872">
                  <c:v>241.94228190000001</c:v>
                </c:pt>
                <c:pt idx="5873">
                  <c:v>241.95035089999999</c:v>
                </c:pt>
                <c:pt idx="5874">
                  <c:v>241.95841950000002</c:v>
                </c:pt>
                <c:pt idx="5875">
                  <c:v>241.96648759999997</c:v>
                </c:pt>
                <c:pt idx="5876">
                  <c:v>241.97455530000002</c:v>
                </c:pt>
                <c:pt idx="5877">
                  <c:v>241.98262249999999</c:v>
                </c:pt>
                <c:pt idx="5878">
                  <c:v>241.99068929999999</c:v>
                </c:pt>
                <c:pt idx="5879">
                  <c:v>241.99875559999998</c:v>
                </c:pt>
                <c:pt idx="5880">
                  <c:v>242.0068215</c:v>
                </c:pt>
                <c:pt idx="5881">
                  <c:v>242.01488699999999</c:v>
                </c:pt>
                <c:pt idx="5882">
                  <c:v>242.022952</c:v>
                </c:pt>
                <c:pt idx="5883">
                  <c:v>242.03101649999999</c:v>
                </c:pt>
                <c:pt idx="5884">
                  <c:v>242.03908059999998</c:v>
                </c:pt>
                <c:pt idx="5885">
                  <c:v>242.04714430000001</c:v>
                </c:pt>
                <c:pt idx="5886">
                  <c:v>242.05520750000002</c:v>
                </c:pt>
                <c:pt idx="5887">
                  <c:v>242.0632703</c:v>
                </c:pt>
                <c:pt idx="5888">
                  <c:v>242.07133259999998</c:v>
                </c:pt>
                <c:pt idx="5889">
                  <c:v>242.07939449999998</c:v>
                </c:pt>
                <c:pt idx="5890">
                  <c:v>242.08745589999998</c:v>
                </c:pt>
                <c:pt idx="5891">
                  <c:v>242.09551690000001</c:v>
                </c:pt>
                <c:pt idx="5892">
                  <c:v>242.08187640000003</c:v>
                </c:pt>
                <c:pt idx="5893">
                  <c:v>242.09013379999999</c:v>
                </c:pt>
                <c:pt idx="5894">
                  <c:v>242.09839070000001</c:v>
                </c:pt>
                <c:pt idx="5895">
                  <c:v>242.1066472</c:v>
                </c:pt>
                <c:pt idx="5896">
                  <c:v>242.11490319999999</c:v>
                </c:pt>
                <c:pt idx="5897">
                  <c:v>242.12315879999997</c:v>
                </c:pt>
                <c:pt idx="5898">
                  <c:v>242.13141389999998</c:v>
                </c:pt>
                <c:pt idx="5899">
                  <c:v>242.13966859999999</c:v>
                </c:pt>
                <c:pt idx="5900">
                  <c:v>242.14792279999998</c:v>
                </c:pt>
                <c:pt idx="5901">
                  <c:v>242.15617660000001</c:v>
                </c:pt>
                <c:pt idx="5902">
                  <c:v>242.16442989999999</c:v>
                </c:pt>
                <c:pt idx="5903">
                  <c:v>242.17268280000002</c:v>
                </c:pt>
                <c:pt idx="5904">
                  <c:v>242.18093520000002</c:v>
                </c:pt>
                <c:pt idx="5905">
                  <c:v>242.18918719999999</c:v>
                </c:pt>
                <c:pt idx="5906">
                  <c:v>242.19743869999999</c:v>
                </c:pt>
                <c:pt idx="5907">
                  <c:v>242.20568979999999</c:v>
                </c:pt>
                <c:pt idx="5908">
                  <c:v>242.21394039999998</c:v>
                </c:pt>
                <c:pt idx="5909">
                  <c:v>242.22219059999998</c:v>
                </c:pt>
                <c:pt idx="5910">
                  <c:v>242.2304403</c:v>
                </c:pt>
                <c:pt idx="5911">
                  <c:v>242.23868960000001</c:v>
                </c:pt>
                <c:pt idx="5912">
                  <c:v>242.24693839999998</c:v>
                </c:pt>
                <c:pt idx="5913">
                  <c:v>242.2551867</c:v>
                </c:pt>
                <c:pt idx="5914">
                  <c:v>242.2634347</c:v>
                </c:pt>
                <c:pt idx="5915">
                  <c:v>242.27168209999999</c:v>
                </c:pt>
                <c:pt idx="5916">
                  <c:v>242.2799291</c:v>
                </c:pt>
                <c:pt idx="5917">
                  <c:v>242.28817569999998</c:v>
                </c:pt>
                <c:pt idx="5918">
                  <c:v>242.29642179999999</c:v>
                </c:pt>
                <c:pt idx="5919">
                  <c:v>242.30466749999999</c:v>
                </c:pt>
                <c:pt idx="5920">
                  <c:v>242.31291269999997</c:v>
                </c:pt>
                <c:pt idx="5921">
                  <c:v>242.32115749999997</c:v>
                </c:pt>
                <c:pt idx="5922">
                  <c:v>242.32940179999997</c:v>
                </c:pt>
                <c:pt idx="5923">
                  <c:v>242.3376457</c:v>
                </c:pt>
                <c:pt idx="5924">
                  <c:v>242.34588909999999</c:v>
                </c:pt>
                <c:pt idx="5925">
                  <c:v>242.35413199999999</c:v>
                </c:pt>
                <c:pt idx="5926">
                  <c:v>242.36237460000001</c:v>
                </c:pt>
                <c:pt idx="5927">
                  <c:v>242.37061660000001</c:v>
                </c:pt>
                <c:pt idx="5928">
                  <c:v>242.3788582</c:v>
                </c:pt>
                <c:pt idx="5929">
                  <c:v>242.38709939999998</c:v>
                </c:pt>
                <c:pt idx="5930">
                  <c:v>242.3953401</c:v>
                </c:pt>
                <c:pt idx="5931">
                  <c:v>242.40358040000001</c:v>
                </c:pt>
                <c:pt idx="5932">
                  <c:v>242.41182019999999</c:v>
                </c:pt>
                <c:pt idx="5933">
                  <c:v>242.42005949999998</c:v>
                </c:pt>
                <c:pt idx="5934">
                  <c:v>242.42829850000001</c:v>
                </c:pt>
                <c:pt idx="5935">
                  <c:v>242.43653690000002</c:v>
                </c:pt>
                <c:pt idx="5936">
                  <c:v>242.44477489999997</c:v>
                </c:pt>
                <c:pt idx="5937">
                  <c:v>242.45301249999997</c:v>
                </c:pt>
                <c:pt idx="5938">
                  <c:v>242.4612496</c:v>
                </c:pt>
                <c:pt idx="5939">
                  <c:v>242.46948629999997</c:v>
                </c:pt>
                <c:pt idx="5940">
                  <c:v>242.47772249999997</c:v>
                </c:pt>
                <c:pt idx="5941">
                  <c:v>242.4859582</c:v>
                </c:pt>
                <c:pt idx="5942">
                  <c:v>242.49419350000002</c:v>
                </c:pt>
                <c:pt idx="5943">
                  <c:v>242.50242840000001</c:v>
                </c:pt>
                <c:pt idx="5944">
                  <c:v>242.51066280000001</c:v>
                </c:pt>
                <c:pt idx="5945">
                  <c:v>242.5188967</c:v>
                </c:pt>
                <c:pt idx="5946">
                  <c:v>242.52713030000001</c:v>
                </c:pt>
                <c:pt idx="5947">
                  <c:v>242.53536329999997</c:v>
                </c:pt>
                <c:pt idx="5948">
                  <c:v>242.54359589999999</c:v>
                </c:pt>
                <c:pt idx="5949">
                  <c:v>242.55182809999999</c:v>
                </c:pt>
                <c:pt idx="5950">
                  <c:v>242.56005979999998</c:v>
                </c:pt>
                <c:pt idx="5951">
                  <c:v>242.56829099999999</c:v>
                </c:pt>
                <c:pt idx="5952">
                  <c:v>242.57652179999999</c:v>
                </c:pt>
                <c:pt idx="5953">
                  <c:v>242.58475220000003</c:v>
                </c:pt>
                <c:pt idx="5954">
                  <c:v>242.5929821</c:v>
                </c:pt>
                <c:pt idx="5955">
                  <c:v>242.60121150000001</c:v>
                </c:pt>
                <c:pt idx="5956">
                  <c:v>242.60944059999997</c:v>
                </c:pt>
                <c:pt idx="5957">
                  <c:v>242.61766909999997</c:v>
                </c:pt>
                <c:pt idx="5958">
                  <c:v>242.62589719999997</c:v>
                </c:pt>
                <c:pt idx="5959">
                  <c:v>242.63412490000002</c:v>
                </c:pt>
                <c:pt idx="5960">
                  <c:v>242.64235209999998</c:v>
                </c:pt>
                <c:pt idx="5961">
                  <c:v>242.65057880000001</c:v>
                </c:pt>
                <c:pt idx="5962">
                  <c:v>242.6588051</c:v>
                </c:pt>
                <c:pt idx="5963">
                  <c:v>242.66703100000001</c:v>
                </c:pt>
                <c:pt idx="5964">
                  <c:v>242.67525639999997</c:v>
                </c:pt>
                <c:pt idx="5965">
                  <c:v>242.68348129999998</c:v>
                </c:pt>
                <c:pt idx="5966">
                  <c:v>242.69170580000002</c:v>
                </c:pt>
                <c:pt idx="5967">
                  <c:v>242.6999299</c:v>
                </c:pt>
                <c:pt idx="5968">
                  <c:v>242.70815350000001</c:v>
                </c:pt>
                <c:pt idx="5969">
                  <c:v>242.71637659999999</c:v>
                </c:pt>
                <c:pt idx="5970">
                  <c:v>242.72459930000002</c:v>
                </c:pt>
                <c:pt idx="5971">
                  <c:v>242.73282159999999</c:v>
                </c:pt>
                <c:pt idx="5972">
                  <c:v>242.7410433</c:v>
                </c:pt>
                <c:pt idx="5973">
                  <c:v>242.7492647</c:v>
                </c:pt>
                <c:pt idx="5974">
                  <c:v>242.7574856</c:v>
                </c:pt>
                <c:pt idx="5975">
                  <c:v>242.76570599999999</c:v>
                </c:pt>
                <c:pt idx="5976">
                  <c:v>242.77392599999999</c:v>
                </c:pt>
                <c:pt idx="5977">
                  <c:v>242.78214559999998</c:v>
                </c:pt>
                <c:pt idx="5978">
                  <c:v>242.7903647</c:v>
                </c:pt>
                <c:pt idx="5979">
                  <c:v>242.79858329999999</c:v>
                </c:pt>
                <c:pt idx="5980">
                  <c:v>242.80680149999998</c:v>
                </c:pt>
                <c:pt idx="5981">
                  <c:v>242.81501929999999</c:v>
                </c:pt>
                <c:pt idx="5982">
                  <c:v>242.8232366</c:v>
                </c:pt>
                <c:pt idx="5983">
                  <c:v>242.83145339999996</c:v>
                </c:pt>
                <c:pt idx="5984">
                  <c:v>242.8396698</c:v>
                </c:pt>
                <c:pt idx="5985">
                  <c:v>242.84788569999998</c:v>
                </c:pt>
                <c:pt idx="5986">
                  <c:v>242.85610119999998</c:v>
                </c:pt>
                <c:pt idx="5987">
                  <c:v>242.86431629999998</c:v>
                </c:pt>
                <c:pt idx="5988">
                  <c:v>242.87253090000002</c:v>
                </c:pt>
                <c:pt idx="5989">
                  <c:v>242.88074500000002</c:v>
                </c:pt>
                <c:pt idx="5990">
                  <c:v>242.88895869999999</c:v>
                </c:pt>
                <c:pt idx="5991">
                  <c:v>242.89717189999996</c:v>
                </c:pt>
                <c:pt idx="5992">
                  <c:v>242.90538469999998</c:v>
                </c:pt>
                <c:pt idx="5993">
                  <c:v>242.91359709999998</c:v>
                </c:pt>
                <c:pt idx="5994">
                  <c:v>242.92180889999997</c:v>
                </c:pt>
                <c:pt idx="5995">
                  <c:v>242.93002040000002</c:v>
                </c:pt>
                <c:pt idx="5996">
                  <c:v>242.93823140000001</c:v>
                </c:pt>
                <c:pt idx="5997">
                  <c:v>242.94644189999997</c:v>
                </c:pt>
                <c:pt idx="5998">
                  <c:v>242.95465199999998</c:v>
                </c:pt>
                <c:pt idx="5999">
                  <c:v>242.96286159999997</c:v>
                </c:pt>
                <c:pt idx="6000">
                  <c:v>242.97107079999998</c:v>
                </c:pt>
                <c:pt idx="6001">
                  <c:v>242.97927959999998</c:v>
                </c:pt>
                <c:pt idx="6002">
                  <c:v>242.9874878</c:v>
                </c:pt>
                <c:pt idx="6003">
                  <c:v>242.99569569999997</c:v>
                </c:pt>
                <c:pt idx="6004">
                  <c:v>243.00390309999997</c:v>
                </c:pt>
                <c:pt idx="6005">
                  <c:v>243.01210999999998</c:v>
                </c:pt>
                <c:pt idx="6006">
                  <c:v>243.02031650000001</c:v>
                </c:pt>
                <c:pt idx="6007">
                  <c:v>243.02852250000001</c:v>
                </c:pt>
                <c:pt idx="6008">
                  <c:v>243.0367281</c:v>
                </c:pt>
                <c:pt idx="6009">
                  <c:v>243.04493319999997</c:v>
                </c:pt>
                <c:pt idx="6010">
                  <c:v>243.05313789999997</c:v>
                </c:pt>
                <c:pt idx="6011">
                  <c:v>243.06134219999998</c:v>
                </c:pt>
                <c:pt idx="6012">
                  <c:v>243.06954589999998</c:v>
                </c:pt>
                <c:pt idx="6013">
                  <c:v>243.07774929999997</c:v>
                </c:pt>
                <c:pt idx="6014">
                  <c:v>243.08595220000001</c:v>
                </c:pt>
                <c:pt idx="6015">
                  <c:v>243.0941546</c:v>
                </c:pt>
                <c:pt idx="6016">
                  <c:v>243.10235659999998</c:v>
                </c:pt>
                <c:pt idx="6017">
                  <c:v>243.11055809999999</c:v>
                </c:pt>
                <c:pt idx="6018">
                  <c:v>243.1187592</c:v>
                </c:pt>
                <c:pt idx="6019">
                  <c:v>243.12695979999998</c:v>
                </c:pt>
                <c:pt idx="6020">
                  <c:v>243.13516000000001</c:v>
                </c:pt>
                <c:pt idx="6021">
                  <c:v>243.14335969999999</c:v>
                </c:pt>
                <c:pt idx="6022">
                  <c:v>243.15155899999999</c:v>
                </c:pt>
                <c:pt idx="6023">
                  <c:v>243.15975779999999</c:v>
                </c:pt>
                <c:pt idx="6024">
                  <c:v>243.16795620000002</c:v>
                </c:pt>
                <c:pt idx="6025">
                  <c:v>243.17615409999999</c:v>
                </c:pt>
                <c:pt idx="6026">
                  <c:v>243.18435160000001</c:v>
                </c:pt>
                <c:pt idx="6027">
                  <c:v>243.19254860000001</c:v>
                </c:pt>
                <c:pt idx="6028">
                  <c:v>243.2007452</c:v>
                </c:pt>
                <c:pt idx="6029">
                  <c:v>243.20894129999999</c:v>
                </c:pt>
                <c:pt idx="6030">
                  <c:v>243.21713699999998</c:v>
                </c:pt>
                <c:pt idx="6031">
                  <c:v>243.22533230000002</c:v>
                </c:pt>
                <c:pt idx="6032">
                  <c:v>243.23352699999998</c:v>
                </c:pt>
                <c:pt idx="6033">
                  <c:v>243.24172139999999</c:v>
                </c:pt>
                <c:pt idx="6034">
                  <c:v>243.2499152</c:v>
                </c:pt>
                <c:pt idx="6035">
                  <c:v>243.25810869999998</c:v>
                </c:pt>
                <c:pt idx="6036">
                  <c:v>243.26630159999999</c:v>
                </c:pt>
                <c:pt idx="6037">
                  <c:v>243.2744941</c:v>
                </c:pt>
                <c:pt idx="6038">
                  <c:v>243.28268619999997</c:v>
                </c:pt>
                <c:pt idx="6039">
                  <c:v>243.29087779999998</c:v>
                </c:pt>
                <c:pt idx="6040">
                  <c:v>243.29906899999997</c:v>
                </c:pt>
                <c:pt idx="6041">
                  <c:v>243.30725969999997</c:v>
                </c:pt>
                <c:pt idx="6042">
                  <c:v>243.31545</c:v>
                </c:pt>
                <c:pt idx="6043">
                  <c:v>243.32363980000002</c:v>
                </c:pt>
                <c:pt idx="6044">
                  <c:v>243.33182920000002</c:v>
                </c:pt>
                <c:pt idx="6045">
                  <c:v>243.34001809999998</c:v>
                </c:pt>
                <c:pt idx="6046">
                  <c:v>243.3482066</c:v>
                </c:pt>
                <c:pt idx="6047">
                  <c:v>243.35639459999999</c:v>
                </c:pt>
                <c:pt idx="6048">
                  <c:v>243.36458220000003</c:v>
                </c:pt>
                <c:pt idx="6049">
                  <c:v>243.37276929999999</c:v>
                </c:pt>
                <c:pt idx="6050">
                  <c:v>243.38095599999997</c:v>
                </c:pt>
                <c:pt idx="6051">
                  <c:v>243.38914220000001</c:v>
                </c:pt>
                <c:pt idx="6052">
                  <c:v>243.39732800000002</c:v>
                </c:pt>
                <c:pt idx="6053">
                  <c:v>243.40551329999997</c:v>
                </c:pt>
                <c:pt idx="6054">
                  <c:v>243.41369809999998</c:v>
                </c:pt>
                <c:pt idx="6055">
                  <c:v>243.4218826</c:v>
                </c:pt>
                <c:pt idx="6056">
                  <c:v>243.43006649999998</c:v>
                </c:pt>
                <c:pt idx="6057">
                  <c:v>243.43825009999998</c:v>
                </c:pt>
                <c:pt idx="6058">
                  <c:v>243.44643309999998</c:v>
                </c:pt>
                <c:pt idx="6059">
                  <c:v>243.45461569999998</c:v>
                </c:pt>
                <c:pt idx="6060">
                  <c:v>243.4627979</c:v>
                </c:pt>
                <c:pt idx="6061">
                  <c:v>243.47097959999996</c:v>
                </c:pt>
                <c:pt idx="6062">
                  <c:v>243.47916090000001</c:v>
                </c:pt>
                <c:pt idx="6063">
                  <c:v>243.4873417</c:v>
                </c:pt>
                <c:pt idx="6064">
                  <c:v>243.49552210000002</c:v>
                </c:pt>
                <c:pt idx="6065">
                  <c:v>243.503702</c:v>
                </c:pt>
                <c:pt idx="6066">
                  <c:v>243.51188140000002</c:v>
                </c:pt>
                <c:pt idx="6067">
                  <c:v>243.52006039999998</c:v>
                </c:pt>
                <c:pt idx="6068">
                  <c:v>243.52823899999999</c:v>
                </c:pt>
                <c:pt idx="6069">
                  <c:v>243.53641710000002</c:v>
                </c:pt>
                <c:pt idx="6070">
                  <c:v>243.54459479999997</c:v>
                </c:pt>
                <c:pt idx="6071">
                  <c:v>243.55277199999998</c:v>
                </c:pt>
                <c:pt idx="6072">
                  <c:v>243.56094880000001</c:v>
                </c:pt>
                <c:pt idx="6073">
                  <c:v>243.56912509999998</c:v>
                </c:pt>
                <c:pt idx="6074">
                  <c:v>243.57730089999998</c:v>
                </c:pt>
                <c:pt idx="6075">
                  <c:v>243.58547629999998</c:v>
                </c:pt>
                <c:pt idx="6076">
                  <c:v>243.5936513</c:v>
                </c:pt>
                <c:pt idx="6077">
                  <c:v>243.6018258</c:v>
                </c:pt>
                <c:pt idx="6078">
                  <c:v>243.60999989999996</c:v>
                </c:pt>
                <c:pt idx="6079">
                  <c:v>243.61817350000001</c:v>
                </c:pt>
                <c:pt idx="6080">
                  <c:v>243.62634659999998</c:v>
                </c:pt>
                <c:pt idx="6081">
                  <c:v>243.63451930000002</c:v>
                </c:pt>
                <c:pt idx="6082">
                  <c:v>243.64269159999998</c:v>
                </c:pt>
                <c:pt idx="6083">
                  <c:v>243.65086339999996</c:v>
                </c:pt>
                <c:pt idx="6084">
                  <c:v>243.6590348</c:v>
                </c:pt>
                <c:pt idx="6085">
                  <c:v>243.66720569999998</c:v>
                </c:pt>
                <c:pt idx="6086">
                  <c:v>243.67537609999999</c:v>
                </c:pt>
                <c:pt idx="6087">
                  <c:v>243.6835461</c:v>
                </c:pt>
                <c:pt idx="6088">
                  <c:v>243.6917157</c:v>
                </c:pt>
                <c:pt idx="6089">
                  <c:v>243.69988480000001</c:v>
                </c:pt>
                <c:pt idx="6090">
                  <c:v>243.70805340000001</c:v>
                </c:pt>
                <c:pt idx="6091">
                  <c:v>243.71622170000001</c:v>
                </c:pt>
                <c:pt idx="6092">
                  <c:v>243.72438939999998</c:v>
                </c:pt>
                <c:pt idx="6093">
                  <c:v>243.73255669999998</c:v>
                </c:pt>
                <c:pt idx="6094">
                  <c:v>243.7407236</c:v>
                </c:pt>
                <c:pt idx="6095">
                  <c:v>243.74888999999999</c:v>
                </c:pt>
                <c:pt idx="6096">
                  <c:v>243.75705590000001</c:v>
                </c:pt>
                <c:pt idx="6097">
                  <c:v>243.76522139999997</c:v>
                </c:pt>
                <c:pt idx="6098">
                  <c:v>243.77338649999996</c:v>
                </c:pt>
                <c:pt idx="6099">
                  <c:v>243.7815511</c:v>
                </c:pt>
                <c:pt idx="6100">
                  <c:v>243.78971519999999</c:v>
                </c:pt>
                <c:pt idx="6101">
                  <c:v>243.7978789</c:v>
                </c:pt>
                <c:pt idx="6102">
                  <c:v>243.80604219999998</c:v>
                </c:pt>
                <c:pt idx="6103">
                  <c:v>243.81420500000002</c:v>
                </c:pt>
                <c:pt idx="6104">
                  <c:v>243.8223673</c:v>
                </c:pt>
                <c:pt idx="6105">
                  <c:v>243.83052919999997</c:v>
                </c:pt>
                <c:pt idx="6106">
                  <c:v>243.8386907</c:v>
                </c:pt>
                <c:pt idx="6107">
                  <c:v>243.8468517</c:v>
                </c:pt>
                <c:pt idx="6108">
                  <c:v>243.8550122</c:v>
                </c:pt>
                <c:pt idx="6109">
                  <c:v>243.8631723</c:v>
                </c:pt>
                <c:pt idx="6110">
                  <c:v>243.871332</c:v>
                </c:pt>
                <c:pt idx="6111">
                  <c:v>243.87949119999999</c:v>
                </c:pt>
                <c:pt idx="6112">
                  <c:v>243.88764989999999</c:v>
                </c:pt>
                <c:pt idx="6113">
                  <c:v>243.89580819999998</c:v>
                </c:pt>
                <c:pt idx="6114">
                  <c:v>243.90396610000002</c:v>
                </c:pt>
                <c:pt idx="6115">
                  <c:v>243.91212349999998</c:v>
                </c:pt>
                <c:pt idx="6116">
                  <c:v>243.92028039999997</c:v>
                </c:pt>
                <c:pt idx="6117">
                  <c:v>243.92843690000001</c:v>
                </c:pt>
                <c:pt idx="6118">
                  <c:v>243.93659289999999</c:v>
                </c:pt>
                <c:pt idx="6119">
                  <c:v>243.94474849999997</c:v>
                </c:pt>
                <c:pt idx="6120">
                  <c:v>243.95290370000001</c:v>
                </c:pt>
                <c:pt idx="6121">
                  <c:v>243.96105839999998</c:v>
                </c:pt>
                <c:pt idx="6122">
                  <c:v>243.96921259999999</c:v>
                </c:pt>
                <c:pt idx="6123">
                  <c:v>243.97736639999999</c:v>
                </c:pt>
                <c:pt idx="6124">
                  <c:v>243.9855197</c:v>
                </c:pt>
                <c:pt idx="6125">
                  <c:v>243.9936726</c:v>
                </c:pt>
                <c:pt idx="6126">
                  <c:v>244.00182509999999</c:v>
                </c:pt>
                <c:pt idx="6127">
                  <c:v>244.00997710000001</c:v>
                </c:pt>
                <c:pt idx="6128">
                  <c:v>244.01812859999998</c:v>
                </c:pt>
                <c:pt idx="6129">
                  <c:v>244.02627969999998</c:v>
                </c:pt>
                <c:pt idx="6130">
                  <c:v>244.0344303</c:v>
                </c:pt>
                <c:pt idx="6131">
                  <c:v>244.04258049999999</c:v>
                </c:pt>
                <c:pt idx="6132">
                  <c:v>244.05073029999997</c:v>
                </c:pt>
                <c:pt idx="6133">
                  <c:v>244.05887960000001</c:v>
                </c:pt>
                <c:pt idx="6134">
                  <c:v>244.0670284</c:v>
                </c:pt>
                <c:pt idx="6135">
                  <c:v>244.07517679999998</c:v>
                </c:pt>
                <c:pt idx="6136">
                  <c:v>244.08332469999999</c:v>
                </c:pt>
                <c:pt idx="6137">
                  <c:v>244.0914722</c:v>
                </c:pt>
                <c:pt idx="6138">
                  <c:v>244.09961929999997</c:v>
                </c:pt>
                <c:pt idx="6139">
                  <c:v>244.10776579999998</c:v>
                </c:pt>
                <c:pt idx="6140">
                  <c:v>244.11591199999998</c:v>
                </c:pt>
                <c:pt idx="6141">
                  <c:v>244.12405769999998</c:v>
                </c:pt>
                <c:pt idx="6142">
                  <c:v>244.13220289999998</c:v>
                </c:pt>
                <c:pt idx="6143">
                  <c:v>244.14034770000001</c:v>
                </c:pt>
                <c:pt idx="6144">
                  <c:v>244.148492</c:v>
                </c:pt>
                <c:pt idx="6145">
                  <c:v>244.1566359</c:v>
                </c:pt>
                <c:pt idx="6146">
                  <c:v>244.16477929999996</c:v>
                </c:pt>
                <c:pt idx="6147">
                  <c:v>244.17292230000001</c:v>
                </c:pt>
                <c:pt idx="6148">
                  <c:v>244.1810649</c:v>
                </c:pt>
                <c:pt idx="6149">
                  <c:v>244.18920689999999</c:v>
                </c:pt>
                <c:pt idx="6150">
                  <c:v>244.19734860000003</c:v>
                </c:pt>
                <c:pt idx="6151">
                  <c:v>244.20548980000001</c:v>
                </c:pt>
                <c:pt idx="6152">
                  <c:v>244.21363049999997</c:v>
                </c:pt>
                <c:pt idx="6153">
                  <c:v>244.22177079999997</c:v>
                </c:pt>
                <c:pt idx="6154">
                  <c:v>244.22991059999998</c:v>
                </c:pt>
                <c:pt idx="6155">
                  <c:v>244.23804999999999</c:v>
                </c:pt>
                <c:pt idx="6156">
                  <c:v>244.24618889999999</c:v>
                </c:pt>
                <c:pt idx="6157">
                  <c:v>244.25432739999999</c:v>
                </c:pt>
                <c:pt idx="6158">
                  <c:v>244.26246539999997</c:v>
                </c:pt>
                <c:pt idx="6159">
                  <c:v>244.27060299999997</c:v>
                </c:pt>
                <c:pt idx="6160">
                  <c:v>244.27874010000002</c:v>
                </c:pt>
                <c:pt idx="6161">
                  <c:v>244.28687679999999</c:v>
                </c:pt>
                <c:pt idx="6162">
                  <c:v>244.29501300000001</c:v>
                </c:pt>
                <c:pt idx="6163">
                  <c:v>244.30314879999997</c:v>
                </c:pt>
                <c:pt idx="6164">
                  <c:v>244.31128419999999</c:v>
                </c:pt>
                <c:pt idx="6165">
                  <c:v>244.31941900000001</c:v>
                </c:pt>
                <c:pt idx="6166">
                  <c:v>244.32755349999999</c:v>
                </c:pt>
                <c:pt idx="6167">
                  <c:v>244.31791059999998</c:v>
                </c:pt>
                <c:pt idx="6168">
                  <c:v>244.32624480000001</c:v>
                </c:pt>
                <c:pt idx="6169">
                  <c:v>244.33457859999996</c:v>
                </c:pt>
                <c:pt idx="6170">
                  <c:v>244.34291189999999</c:v>
                </c:pt>
                <c:pt idx="6171">
                  <c:v>244.35124480000002</c:v>
                </c:pt>
                <c:pt idx="6172">
                  <c:v>244.35957719999999</c:v>
                </c:pt>
                <c:pt idx="6173">
                  <c:v>244.36790910000002</c:v>
                </c:pt>
                <c:pt idx="6174">
                  <c:v>244.37624060000002</c:v>
                </c:pt>
                <c:pt idx="6175">
                  <c:v>244.38457169999998</c:v>
                </c:pt>
                <c:pt idx="6176">
                  <c:v>244.39290229999997</c:v>
                </c:pt>
                <c:pt idx="6177">
                  <c:v>244.4012324</c:v>
                </c:pt>
                <c:pt idx="6178">
                  <c:v>244.40956209999996</c:v>
                </c:pt>
                <c:pt idx="6179">
                  <c:v>244.41789139999997</c:v>
                </c:pt>
                <c:pt idx="6180">
                  <c:v>244.42622009999999</c:v>
                </c:pt>
                <c:pt idx="6181">
                  <c:v>244.43454850000001</c:v>
                </c:pt>
                <c:pt idx="6182">
                  <c:v>244.44287629999999</c:v>
                </c:pt>
                <c:pt idx="6183">
                  <c:v>244.45120370000001</c:v>
                </c:pt>
                <c:pt idx="6184">
                  <c:v>244.45953069999999</c:v>
                </c:pt>
                <c:pt idx="6185">
                  <c:v>244.46785720000003</c:v>
                </c:pt>
                <c:pt idx="6186">
                  <c:v>244.4761833</c:v>
                </c:pt>
                <c:pt idx="6187">
                  <c:v>244.48450890000001</c:v>
                </c:pt>
                <c:pt idx="6188">
                  <c:v>244.49283399999999</c:v>
                </c:pt>
                <c:pt idx="6189">
                  <c:v>244.50115870000002</c:v>
                </c:pt>
                <c:pt idx="6190">
                  <c:v>244.50948289999997</c:v>
                </c:pt>
                <c:pt idx="6191">
                  <c:v>244.51780669999999</c:v>
                </c:pt>
                <c:pt idx="6192">
                  <c:v>244.52612999999997</c:v>
                </c:pt>
                <c:pt idx="6193">
                  <c:v>244.53445290000002</c:v>
                </c:pt>
                <c:pt idx="6194">
                  <c:v>244.54277530000002</c:v>
                </c:pt>
                <c:pt idx="6195">
                  <c:v>244.55109729999998</c:v>
                </c:pt>
                <c:pt idx="6196">
                  <c:v>244.55941879999997</c:v>
                </c:pt>
                <c:pt idx="6197">
                  <c:v>244.5677398</c:v>
                </c:pt>
                <c:pt idx="6198">
                  <c:v>244.57606040000002</c:v>
                </c:pt>
                <c:pt idx="6199">
                  <c:v>244.58438049999998</c:v>
                </c:pt>
                <c:pt idx="6200">
                  <c:v>244.5927002</c:v>
                </c:pt>
                <c:pt idx="6201">
                  <c:v>244.60101950000001</c:v>
                </c:pt>
                <c:pt idx="6202">
                  <c:v>244.6093382</c:v>
                </c:pt>
                <c:pt idx="6203">
                  <c:v>244.61765659999998</c:v>
                </c:pt>
                <c:pt idx="6204">
                  <c:v>244.62597439999996</c:v>
                </c:pt>
                <c:pt idx="6205">
                  <c:v>244.6342918</c:v>
                </c:pt>
                <c:pt idx="6206">
                  <c:v>244.6426088</c:v>
                </c:pt>
                <c:pt idx="6207">
                  <c:v>244.65092529999998</c:v>
                </c:pt>
                <c:pt idx="6208">
                  <c:v>244.65924129999999</c:v>
                </c:pt>
                <c:pt idx="6209">
                  <c:v>244.66755689999999</c:v>
                </c:pt>
                <c:pt idx="6210">
                  <c:v>244.67587209999996</c:v>
                </c:pt>
                <c:pt idx="6211">
                  <c:v>244.68418679999999</c:v>
                </c:pt>
                <c:pt idx="6212">
                  <c:v>244.69250099999996</c:v>
                </c:pt>
                <c:pt idx="6213">
                  <c:v>244.70081480000002</c:v>
                </c:pt>
                <c:pt idx="6214">
                  <c:v>244.70912810000002</c:v>
                </c:pt>
                <c:pt idx="6215">
                  <c:v>244.71744100000001</c:v>
                </c:pt>
                <c:pt idx="6216">
                  <c:v>244.72575339999997</c:v>
                </c:pt>
                <c:pt idx="6217">
                  <c:v>244.73406529999997</c:v>
                </c:pt>
                <c:pt idx="6218">
                  <c:v>244.74237680000002</c:v>
                </c:pt>
                <c:pt idx="6219">
                  <c:v>244.7506879</c:v>
                </c:pt>
                <c:pt idx="6220">
                  <c:v>244.75899849999999</c:v>
                </c:pt>
                <c:pt idx="6221">
                  <c:v>244.76730859999998</c:v>
                </c:pt>
                <c:pt idx="6222">
                  <c:v>244.77561829999999</c:v>
                </c:pt>
                <c:pt idx="6223">
                  <c:v>244.7839275</c:v>
                </c:pt>
                <c:pt idx="6224">
                  <c:v>244.79223629999998</c:v>
                </c:pt>
                <c:pt idx="6225">
                  <c:v>244.80054459999999</c:v>
                </c:pt>
                <c:pt idx="6226">
                  <c:v>244.8088525</c:v>
                </c:pt>
                <c:pt idx="6227">
                  <c:v>244.81715989999998</c:v>
                </c:pt>
                <c:pt idx="6228">
                  <c:v>244.82546690000001</c:v>
                </c:pt>
                <c:pt idx="6229">
                  <c:v>244.83377340000001</c:v>
                </c:pt>
                <c:pt idx="6230">
                  <c:v>244.84207940000002</c:v>
                </c:pt>
                <c:pt idx="6231">
                  <c:v>244.85038499999999</c:v>
                </c:pt>
                <c:pt idx="6232">
                  <c:v>244.85869010000002</c:v>
                </c:pt>
                <c:pt idx="6233">
                  <c:v>244.86699480000001</c:v>
                </c:pt>
                <c:pt idx="6234">
                  <c:v>244.87529900000001</c:v>
                </c:pt>
                <c:pt idx="6235">
                  <c:v>244.88360280000001</c:v>
                </c:pt>
                <c:pt idx="6236">
                  <c:v>244.89190610000003</c:v>
                </c:pt>
                <c:pt idx="6237">
                  <c:v>244.90020899999999</c:v>
                </c:pt>
                <c:pt idx="6238">
                  <c:v>244.90851139999995</c:v>
                </c:pt>
                <c:pt idx="6239">
                  <c:v>244.91681340000002</c:v>
                </c:pt>
                <c:pt idx="6240">
                  <c:v>244.92511490000001</c:v>
                </c:pt>
                <c:pt idx="6241">
                  <c:v>244.9334159</c:v>
                </c:pt>
                <c:pt idx="6242">
                  <c:v>244.94171650000001</c:v>
                </c:pt>
                <c:pt idx="6243">
                  <c:v>244.9500166</c:v>
                </c:pt>
                <c:pt idx="6244">
                  <c:v>244.95831629999998</c:v>
                </c:pt>
                <c:pt idx="6245">
                  <c:v>244.96661559999998</c:v>
                </c:pt>
                <c:pt idx="6246">
                  <c:v>244.97491429999999</c:v>
                </c:pt>
                <c:pt idx="6247">
                  <c:v>244.98321270000002</c:v>
                </c:pt>
                <c:pt idx="6248">
                  <c:v>244.9915105</c:v>
                </c:pt>
                <c:pt idx="6249">
                  <c:v>244.99980790000001</c:v>
                </c:pt>
                <c:pt idx="6250">
                  <c:v>245.00810489999998</c:v>
                </c:pt>
                <c:pt idx="6251">
                  <c:v>245.01640140000001</c:v>
                </c:pt>
                <c:pt idx="6252">
                  <c:v>245.02469739999998</c:v>
                </c:pt>
                <c:pt idx="6253">
                  <c:v>245.03299299999998</c:v>
                </c:pt>
                <c:pt idx="6254">
                  <c:v>245.04128819999997</c:v>
                </c:pt>
                <c:pt idx="6255">
                  <c:v>245.04958279999997</c:v>
                </c:pt>
                <c:pt idx="6256">
                  <c:v>245.05787709999998</c:v>
                </c:pt>
                <c:pt idx="6257">
                  <c:v>245.06617080000001</c:v>
                </c:pt>
                <c:pt idx="6258">
                  <c:v>245.07446419999999</c:v>
                </c:pt>
                <c:pt idx="6259">
                  <c:v>245.08275700000002</c:v>
                </c:pt>
                <c:pt idx="6260">
                  <c:v>245.0910494</c:v>
                </c:pt>
                <c:pt idx="6261">
                  <c:v>245.09934140000001</c:v>
                </c:pt>
                <c:pt idx="6262">
                  <c:v>245.10763289999997</c:v>
                </c:pt>
                <c:pt idx="6263">
                  <c:v>245.11592389999998</c:v>
                </c:pt>
                <c:pt idx="6264">
                  <c:v>245.12421449999999</c:v>
                </c:pt>
                <c:pt idx="6265">
                  <c:v>245.13250459999998</c:v>
                </c:pt>
                <c:pt idx="6266">
                  <c:v>245.14079430000001</c:v>
                </c:pt>
                <c:pt idx="6267">
                  <c:v>245.14908359999998</c:v>
                </c:pt>
                <c:pt idx="6268">
                  <c:v>245.15737230000002</c:v>
                </c:pt>
                <c:pt idx="6269">
                  <c:v>245.16566059999997</c:v>
                </c:pt>
                <c:pt idx="6270">
                  <c:v>245.17394849999999</c:v>
                </c:pt>
                <c:pt idx="6271">
                  <c:v>245.18223590000002</c:v>
                </c:pt>
                <c:pt idx="6272">
                  <c:v>245.19052290000002</c:v>
                </c:pt>
                <c:pt idx="6273">
                  <c:v>245.19880939999999</c:v>
                </c:pt>
                <c:pt idx="6274">
                  <c:v>245.20709539999999</c:v>
                </c:pt>
                <c:pt idx="6275">
                  <c:v>245.21538100000001</c:v>
                </c:pt>
                <c:pt idx="6276">
                  <c:v>245.2236661</c:v>
                </c:pt>
                <c:pt idx="6277">
                  <c:v>245.23195079999996</c:v>
                </c:pt>
                <c:pt idx="6278">
                  <c:v>245.24023499999998</c:v>
                </c:pt>
                <c:pt idx="6279">
                  <c:v>245.2485188</c:v>
                </c:pt>
                <c:pt idx="6280">
                  <c:v>245.25680209999999</c:v>
                </c:pt>
                <c:pt idx="6281">
                  <c:v>245.26508499999997</c:v>
                </c:pt>
                <c:pt idx="6282">
                  <c:v>245.27336739999998</c:v>
                </c:pt>
                <c:pt idx="6283">
                  <c:v>245.2816493</c:v>
                </c:pt>
                <c:pt idx="6284">
                  <c:v>245.28993079999998</c:v>
                </c:pt>
                <c:pt idx="6285">
                  <c:v>245.29821190000001</c:v>
                </c:pt>
                <c:pt idx="6286">
                  <c:v>245.30649249999999</c:v>
                </c:pt>
                <c:pt idx="6287">
                  <c:v>245.3147726</c:v>
                </c:pt>
                <c:pt idx="6288">
                  <c:v>245.3230523</c:v>
                </c:pt>
                <c:pt idx="6289">
                  <c:v>245.3313315</c:v>
                </c:pt>
                <c:pt idx="6290">
                  <c:v>245.33961029999998</c:v>
                </c:pt>
                <c:pt idx="6291">
                  <c:v>245.3478886</c:v>
                </c:pt>
                <c:pt idx="6292">
                  <c:v>245.35616649999997</c:v>
                </c:pt>
                <c:pt idx="6293">
                  <c:v>245.36444389999997</c:v>
                </c:pt>
                <c:pt idx="6294">
                  <c:v>245.37272080000002</c:v>
                </c:pt>
                <c:pt idx="6295">
                  <c:v>245.38099729999996</c:v>
                </c:pt>
                <c:pt idx="6296">
                  <c:v>245.38927339999998</c:v>
                </c:pt>
                <c:pt idx="6297">
                  <c:v>245.3975489</c:v>
                </c:pt>
                <c:pt idx="6298">
                  <c:v>245.40582409999999</c:v>
                </c:pt>
                <c:pt idx="6299">
                  <c:v>245.41409879999998</c:v>
                </c:pt>
                <c:pt idx="6300">
                  <c:v>245.42237300000002</c:v>
                </c:pt>
                <c:pt idx="6301">
                  <c:v>245.43064679999998</c:v>
                </c:pt>
                <c:pt idx="6302">
                  <c:v>245.43892009999996</c:v>
                </c:pt>
                <c:pt idx="6303">
                  <c:v>245.44719289999998</c:v>
                </c:pt>
                <c:pt idx="6304">
                  <c:v>245.45546530000001</c:v>
                </c:pt>
                <c:pt idx="6305">
                  <c:v>245.46373729999999</c:v>
                </c:pt>
                <c:pt idx="6306">
                  <c:v>245.47200879999997</c:v>
                </c:pt>
                <c:pt idx="6307">
                  <c:v>245.48027980000001</c:v>
                </c:pt>
                <c:pt idx="6308">
                  <c:v>245.48855039999998</c:v>
                </c:pt>
                <c:pt idx="6309">
                  <c:v>245.49682049999998</c:v>
                </c:pt>
                <c:pt idx="6310">
                  <c:v>245.50509020000001</c:v>
                </c:pt>
                <c:pt idx="6311">
                  <c:v>245.51335939999996</c:v>
                </c:pt>
                <c:pt idx="6312">
                  <c:v>245.52162820000001</c:v>
                </c:pt>
                <c:pt idx="6313">
                  <c:v>245.52989650000001</c:v>
                </c:pt>
                <c:pt idx="6314">
                  <c:v>245.5381644</c:v>
                </c:pt>
                <c:pt idx="6315">
                  <c:v>245.54643180000002</c:v>
                </c:pt>
                <c:pt idx="6316">
                  <c:v>245.55469870000002</c:v>
                </c:pt>
                <c:pt idx="6317">
                  <c:v>245.56296519999998</c:v>
                </c:pt>
                <c:pt idx="6318">
                  <c:v>245.57123129999997</c:v>
                </c:pt>
                <c:pt idx="6319">
                  <c:v>245.57949690000001</c:v>
                </c:pt>
                <c:pt idx="6320">
                  <c:v>245.587762</c:v>
                </c:pt>
                <c:pt idx="6321">
                  <c:v>245.59602670000001</c:v>
                </c:pt>
                <c:pt idx="6322">
                  <c:v>245.6042909</c:v>
                </c:pt>
                <c:pt idx="6323">
                  <c:v>245.61255469999998</c:v>
                </c:pt>
                <c:pt idx="6324">
                  <c:v>245.62081800000001</c:v>
                </c:pt>
                <c:pt idx="6325">
                  <c:v>245.62908079999997</c:v>
                </c:pt>
                <c:pt idx="6326">
                  <c:v>245.6373432</c:v>
                </c:pt>
                <c:pt idx="6327">
                  <c:v>245.64560520000001</c:v>
                </c:pt>
                <c:pt idx="6328">
                  <c:v>245.65386669999995</c:v>
                </c:pt>
                <c:pt idx="6329">
                  <c:v>245.66212769999996</c:v>
                </c:pt>
                <c:pt idx="6330">
                  <c:v>245.67038829999998</c:v>
                </c:pt>
                <c:pt idx="6331">
                  <c:v>245.67864840000001</c:v>
                </c:pt>
                <c:pt idx="6332">
                  <c:v>245.68690810000001</c:v>
                </c:pt>
                <c:pt idx="6333">
                  <c:v>245.69516729999998</c:v>
                </c:pt>
                <c:pt idx="6334">
                  <c:v>245.7034261</c:v>
                </c:pt>
                <c:pt idx="6335">
                  <c:v>245.7116844</c:v>
                </c:pt>
                <c:pt idx="6336">
                  <c:v>245.71994229999996</c:v>
                </c:pt>
                <c:pt idx="6337">
                  <c:v>245.72819969999998</c:v>
                </c:pt>
                <c:pt idx="6338">
                  <c:v>245.7364566</c:v>
                </c:pt>
                <c:pt idx="6339">
                  <c:v>245.74471309999998</c:v>
                </c:pt>
                <c:pt idx="6340">
                  <c:v>245.7529692</c:v>
                </c:pt>
                <c:pt idx="6341">
                  <c:v>245.76122469999999</c:v>
                </c:pt>
                <c:pt idx="6342">
                  <c:v>245.76947989999999</c:v>
                </c:pt>
                <c:pt idx="6343">
                  <c:v>245.77773450000001</c:v>
                </c:pt>
                <c:pt idx="6344">
                  <c:v>245.78598879999998</c:v>
                </c:pt>
                <c:pt idx="6345">
                  <c:v>245.79424250000002</c:v>
                </c:pt>
                <c:pt idx="6346">
                  <c:v>245.8024958</c:v>
                </c:pt>
                <c:pt idx="6347">
                  <c:v>245.8107487</c:v>
                </c:pt>
                <c:pt idx="6348">
                  <c:v>245.81900110000001</c:v>
                </c:pt>
                <c:pt idx="6349">
                  <c:v>245.82725309999998</c:v>
                </c:pt>
                <c:pt idx="6350">
                  <c:v>245.83550449999998</c:v>
                </c:pt>
                <c:pt idx="6351">
                  <c:v>245.84375559999998</c:v>
                </c:pt>
                <c:pt idx="6352">
                  <c:v>245.85200620000001</c:v>
                </c:pt>
                <c:pt idx="6353">
                  <c:v>245.8602563</c:v>
                </c:pt>
                <c:pt idx="6354">
                  <c:v>245.868506</c:v>
                </c:pt>
                <c:pt idx="6355">
                  <c:v>245.87675519999999</c:v>
                </c:pt>
                <c:pt idx="6356">
                  <c:v>245.88500399999998</c:v>
                </c:pt>
                <c:pt idx="6357">
                  <c:v>245.8932523</c:v>
                </c:pt>
                <c:pt idx="6358">
                  <c:v>245.90150010000002</c:v>
                </c:pt>
                <c:pt idx="6359">
                  <c:v>245.90974749999998</c:v>
                </c:pt>
                <c:pt idx="6360">
                  <c:v>245.91799449999999</c:v>
                </c:pt>
                <c:pt idx="6361">
                  <c:v>245.926241</c:v>
                </c:pt>
                <c:pt idx="6362">
                  <c:v>245.93448699999999</c:v>
                </c:pt>
                <c:pt idx="6363">
                  <c:v>245.94273259999997</c:v>
                </c:pt>
                <c:pt idx="6364">
                  <c:v>245.95097769999998</c:v>
                </c:pt>
                <c:pt idx="6365">
                  <c:v>245.95922239999999</c:v>
                </c:pt>
                <c:pt idx="6366">
                  <c:v>245.96746660000002</c:v>
                </c:pt>
                <c:pt idx="6367">
                  <c:v>245.97571040000003</c:v>
                </c:pt>
                <c:pt idx="6368">
                  <c:v>245.98395369999997</c:v>
                </c:pt>
                <c:pt idx="6369">
                  <c:v>245.99219649999998</c:v>
                </c:pt>
                <c:pt idx="6370">
                  <c:v>246.00043889999998</c:v>
                </c:pt>
                <c:pt idx="6371">
                  <c:v>246.00868089999997</c:v>
                </c:pt>
                <c:pt idx="6372">
                  <c:v>246.01692240000003</c:v>
                </c:pt>
                <c:pt idx="6373">
                  <c:v>246.0251634</c:v>
                </c:pt>
                <c:pt idx="6374">
                  <c:v>246.03340399999999</c:v>
                </c:pt>
                <c:pt idx="6375">
                  <c:v>246.04164410000001</c:v>
                </c:pt>
                <c:pt idx="6376">
                  <c:v>246.04988379999998</c:v>
                </c:pt>
                <c:pt idx="6377">
                  <c:v>246.05812299999999</c:v>
                </c:pt>
                <c:pt idx="6378">
                  <c:v>246.06636179999998</c:v>
                </c:pt>
                <c:pt idx="6379">
                  <c:v>246.0746001</c:v>
                </c:pt>
                <c:pt idx="6380">
                  <c:v>246.08283789999999</c:v>
                </c:pt>
                <c:pt idx="6381">
                  <c:v>246.0910753</c:v>
                </c:pt>
                <c:pt idx="6382">
                  <c:v>246.09931230000001</c:v>
                </c:pt>
                <c:pt idx="6383">
                  <c:v>246.10754879999999</c:v>
                </c:pt>
                <c:pt idx="6384">
                  <c:v>246.1157848</c:v>
                </c:pt>
                <c:pt idx="6385">
                  <c:v>246.12402039999998</c:v>
                </c:pt>
                <c:pt idx="6386">
                  <c:v>246.13225549999996</c:v>
                </c:pt>
                <c:pt idx="6387">
                  <c:v>246.14049019999996</c:v>
                </c:pt>
                <c:pt idx="6388">
                  <c:v>246.14872439999996</c:v>
                </c:pt>
                <c:pt idx="6389">
                  <c:v>246.15695819999999</c:v>
                </c:pt>
                <c:pt idx="6390">
                  <c:v>246.16519150000002</c:v>
                </c:pt>
                <c:pt idx="6391">
                  <c:v>246.17342429999997</c:v>
                </c:pt>
                <c:pt idx="6392">
                  <c:v>246.18165670000002</c:v>
                </c:pt>
                <c:pt idx="6393">
                  <c:v>246.18988870000001</c:v>
                </c:pt>
                <c:pt idx="6394">
                  <c:v>246.19812019999998</c:v>
                </c:pt>
                <c:pt idx="6395">
                  <c:v>246.20635119999997</c:v>
                </c:pt>
                <c:pt idx="6396">
                  <c:v>246.21458179999999</c:v>
                </c:pt>
                <c:pt idx="6397">
                  <c:v>246.22281190000001</c:v>
                </c:pt>
                <c:pt idx="6398">
                  <c:v>246.2310416</c:v>
                </c:pt>
                <c:pt idx="6399">
                  <c:v>246.23927079999999</c:v>
                </c:pt>
                <c:pt idx="6400">
                  <c:v>246.24749959999997</c:v>
                </c:pt>
                <c:pt idx="6401">
                  <c:v>246.25572789999998</c:v>
                </c:pt>
                <c:pt idx="6402">
                  <c:v>246.26395569999997</c:v>
                </c:pt>
                <c:pt idx="6403">
                  <c:v>246.27218310000001</c:v>
                </c:pt>
                <c:pt idx="6404">
                  <c:v>246.28041009999998</c:v>
                </c:pt>
                <c:pt idx="6405">
                  <c:v>246.28863660000002</c:v>
                </c:pt>
                <c:pt idx="6406">
                  <c:v>246.2968626</c:v>
                </c:pt>
                <c:pt idx="6407">
                  <c:v>246.3050882</c:v>
                </c:pt>
                <c:pt idx="6408">
                  <c:v>246.3133133</c:v>
                </c:pt>
                <c:pt idx="6409">
                  <c:v>246.32153800000003</c:v>
                </c:pt>
                <c:pt idx="6410">
                  <c:v>246.32976219999998</c:v>
                </c:pt>
                <c:pt idx="6411">
                  <c:v>246.33798590000001</c:v>
                </c:pt>
                <c:pt idx="6412">
                  <c:v>246.3462093</c:v>
                </c:pt>
                <c:pt idx="6413">
                  <c:v>246.3544321</c:v>
                </c:pt>
                <c:pt idx="6414">
                  <c:v>246.36265449999999</c:v>
                </c:pt>
                <c:pt idx="6415">
                  <c:v>246.37087639999999</c:v>
                </c:pt>
                <c:pt idx="6416">
                  <c:v>246.3790979</c:v>
                </c:pt>
                <c:pt idx="6417">
                  <c:v>246.38731899999999</c:v>
                </c:pt>
                <c:pt idx="6418">
                  <c:v>246.39553950000001</c:v>
                </c:pt>
                <c:pt idx="6419">
                  <c:v>246.40375969999999</c:v>
                </c:pt>
                <c:pt idx="6420">
                  <c:v>246.41197929999998</c:v>
                </c:pt>
                <c:pt idx="6421">
                  <c:v>246.42019859999999</c:v>
                </c:pt>
                <c:pt idx="6422">
                  <c:v>246.42841730000001</c:v>
                </c:pt>
                <c:pt idx="6423">
                  <c:v>246.43663559999996</c:v>
                </c:pt>
                <c:pt idx="6424">
                  <c:v>246.44485349999999</c:v>
                </c:pt>
                <c:pt idx="6425">
                  <c:v>246.4530709</c:v>
                </c:pt>
                <c:pt idx="6426">
                  <c:v>246.46128779999998</c:v>
                </c:pt>
                <c:pt idx="6427">
                  <c:v>246.46950429999995</c:v>
                </c:pt>
                <c:pt idx="6428">
                  <c:v>246.47772029999996</c:v>
                </c:pt>
                <c:pt idx="6429">
                  <c:v>246.48593589999999</c:v>
                </c:pt>
                <c:pt idx="6430">
                  <c:v>246.49415099999999</c:v>
                </c:pt>
                <c:pt idx="6431">
                  <c:v>246.50236569999998</c:v>
                </c:pt>
                <c:pt idx="6432">
                  <c:v>246.51057989999995</c:v>
                </c:pt>
                <c:pt idx="6433">
                  <c:v>246.51879369999997</c:v>
                </c:pt>
                <c:pt idx="6434">
                  <c:v>246.52700699999997</c:v>
                </c:pt>
                <c:pt idx="6435">
                  <c:v>246.53521980000002</c:v>
                </c:pt>
                <c:pt idx="6436">
                  <c:v>246.54343219999998</c:v>
                </c:pt>
                <c:pt idx="6437">
                  <c:v>246.55164420000003</c:v>
                </c:pt>
                <c:pt idx="6438">
                  <c:v>246.55985570000001</c:v>
                </c:pt>
                <c:pt idx="6439">
                  <c:v>246.56806669999997</c:v>
                </c:pt>
                <c:pt idx="6440">
                  <c:v>246.57627729999999</c:v>
                </c:pt>
                <c:pt idx="6441">
                  <c:v>246.58448739999997</c:v>
                </c:pt>
                <c:pt idx="6442">
                  <c:v>246.59269710000001</c:v>
                </c:pt>
                <c:pt idx="6443">
                  <c:v>246.60090630000002</c:v>
                </c:pt>
                <c:pt idx="6444">
                  <c:v>246.60911499999997</c:v>
                </c:pt>
                <c:pt idx="6445">
                  <c:v>246.61732330000001</c:v>
                </c:pt>
                <c:pt idx="6446">
                  <c:v>246.62553120000001</c:v>
                </c:pt>
                <c:pt idx="6447">
                  <c:v>246.63373860000002</c:v>
                </c:pt>
                <c:pt idx="6448">
                  <c:v>246.64194550000002</c:v>
                </c:pt>
                <c:pt idx="6449">
                  <c:v>246.65015199999996</c:v>
                </c:pt>
                <c:pt idx="6450">
                  <c:v>246.65835799999999</c:v>
                </c:pt>
                <c:pt idx="6451">
                  <c:v>246.66656359999996</c:v>
                </c:pt>
                <c:pt idx="6452">
                  <c:v>246.65459929999997</c:v>
                </c:pt>
                <c:pt idx="6453">
                  <c:v>246.66300859999998</c:v>
                </c:pt>
                <c:pt idx="6454">
                  <c:v>246.6714174</c:v>
                </c:pt>
                <c:pt idx="6455">
                  <c:v>246.6798258</c:v>
                </c:pt>
                <c:pt idx="6456">
                  <c:v>246.68823380000001</c:v>
                </c:pt>
                <c:pt idx="6457">
                  <c:v>246.69664130000001</c:v>
                </c:pt>
                <c:pt idx="6458">
                  <c:v>246.70504830000002</c:v>
                </c:pt>
                <c:pt idx="6459">
                  <c:v>246.71345489999999</c:v>
                </c:pt>
                <c:pt idx="6460">
                  <c:v>246.72186099999999</c:v>
                </c:pt>
                <c:pt idx="6461">
                  <c:v>246.73026659999996</c:v>
                </c:pt>
                <c:pt idx="6462">
                  <c:v>246.73867180000002</c:v>
                </c:pt>
                <c:pt idx="6463">
                  <c:v>246.74707660000001</c:v>
                </c:pt>
                <c:pt idx="6464">
                  <c:v>246.75548079999999</c:v>
                </c:pt>
                <c:pt idx="6465">
                  <c:v>246.76388460000001</c:v>
                </c:pt>
                <c:pt idx="6466">
                  <c:v>246.77228799999997</c:v>
                </c:pt>
                <c:pt idx="6467">
                  <c:v>246.7806909</c:v>
                </c:pt>
                <c:pt idx="6468">
                  <c:v>246.78909330000002</c:v>
                </c:pt>
                <c:pt idx="6469">
                  <c:v>246.79749529999998</c:v>
                </c:pt>
                <c:pt idx="6470">
                  <c:v>246.80589679999997</c:v>
                </c:pt>
                <c:pt idx="6471">
                  <c:v>246.81429789999999</c:v>
                </c:pt>
                <c:pt idx="6472">
                  <c:v>246.82269849999997</c:v>
                </c:pt>
                <c:pt idx="6473">
                  <c:v>246.83109869999998</c:v>
                </c:pt>
                <c:pt idx="6474">
                  <c:v>246.8394983</c:v>
                </c:pt>
                <c:pt idx="6475">
                  <c:v>246.84789759999998</c:v>
                </c:pt>
                <c:pt idx="6476">
                  <c:v>246.8562963</c:v>
                </c:pt>
                <c:pt idx="6477">
                  <c:v>246.86469459999998</c:v>
                </c:pt>
                <c:pt idx="6478">
                  <c:v>246.87309249999998</c:v>
                </c:pt>
                <c:pt idx="6479">
                  <c:v>246.88148989999999</c:v>
                </c:pt>
                <c:pt idx="6480">
                  <c:v>246.88988679999997</c:v>
                </c:pt>
                <c:pt idx="6481">
                  <c:v>246.8982833</c:v>
                </c:pt>
                <c:pt idx="6482">
                  <c:v>246.90667930000001</c:v>
                </c:pt>
                <c:pt idx="6483">
                  <c:v>246.91507490000001</c:v>
                </c:pt>
                <c:pt idx="6484">
                  <c:v>246.92346990000001</c:v>
                </c:pt>
                <c:pt idx="6485">
                  <c:v>246.93186460000001</c:v>
                </c:pt>
                <c:pt idx="6486">
                  <c:v>246.94025880000001</c:v>
                </c:pt>
                <c:pt idx="6487">
                  <c:v>246.94865250000001</c:v>
                </c:pt>
                <c:pt idx="6488">
                  <c:v>246.95704570000001</c:v>
                </c:pt>
                <c:pt idx="6489">
                  <c:v>246.9654385</c:v>
                </c:pt>
                <c:pt idx="6490">
                  <c:v>246.9738309</c:v>
                </c:pt>
                <c:pt idx="6491">
                  <c:v>246.98222279999999</c:v>
                </c:pt>
                <c:pt idx="6492">
                  <c:v>246.99061420000001</c:v>
                </c:pt>
                <c:pt idx="6493">
                  <c:v>246.9990052</c:v>
                </c:pt>
                <c:pt idx="6494">
                  <c:v>247.00739570000002</c:v>
                </c:pt>
                <c:pt idx="6495">
                  <c:v>247.01578570000001</c:v>
                </c:pt>
                <c:pt idx="6496">
                  <c:v>247.02417530000002</c:v>
                </c:pt>
                <c:pt idx="6497">
                  <c:v>247.03256439999998</c:v>
                </c:pt>
                <c:pt idx="6498">
                  <c:v>247.0409531</c:v>
                </c:pt>
                <c:pt idx="6499">
                  <c:v>247.04934129999998</c:v>
                </c:pt>
                <c:pt idx="6500">
                  <c:v>247.05772909999999</c:v>
                </c:pt>
                <c:pt idx="6501">
                  <c:v>247.06611639999997</c:v>
                </c:pt>
                <c:pt idx="6502">
                  <c:v>247.07450319999998</c:v>
                </c:pt>
                <c:pt idx="6503">
                  <c:v>247.08288959999999</c:v>
                </c:pt>
                <c:pt idx="6504">
                  <c:v>247.09127549999999</c:v>
                </c:pt>
                <c:pt idx="6505">
                  <c:v>247.09966099999997</c:v>
                </c:pt>
                <c:pt idx="6506">
                  <c:v>247.108046</c:v>
                </c:pt>
                <c:pt idx="6507">
                  <c:v>247.11643049999998</c:v>
                </c:pt>
                <c:pt idx="6508">
                  <c:v>247.12481459999998</c:v>
                </c:pt>
                <c:pt idx="6509">
                  <c:v>247.13319820000001</c:v>
                </c:pt>
                <c:pt idx="6510">
                  <c:v>247.14158139999998</c:v>
                </c:pt>
                <c:pt idx="6511">
                  <c:v>247.14996409999998</c:v>
                </c:pt>
                <c:pt idx="6512">
                  <c:v>247.15834630000001</c:v>
                </c:pt>
                <c:pt idx="6513">
                  <c:v>247.16672809999997</c:v>
                </c:pt>
                <c:pt idx="6514">
                  <c:v>247.1751094</c:v>
                </c:pt>
                <c:pt idx="6515">
                  <c:v>247.18349029999999</c:v>
                </c:pt>
                <c:pt idx="6516">
                  <c:v>247.19187069999998</c:v>
                </c:pt>
                <c:pt idx="6517">
                  <c:v>247.2002507</c:v>
                </c:pt>
                <c:pt idx="6518">
                  <c:v>247.20863019999999</c:v>
                </c:pt>
                <c:pt idx="6519">
                  <c:v>247.21700920000001</c:v>
                </c:pt>
                <c:pt idx="6520">
                  <c:v>247.22538779999999</c:v>
                </c:pt>
                <c:pt idx="6521">
                  <c:v>247.23376590000001</c:v>
                </c:pt>
                <c:pt idx="6522">
                  <c:v>247.24214349999997</c:v>
                </c:pt>
                <c:pt idx="6523">
                  <c:v>247.25052069999995</c:v>
                </c:pt>
                <c:pt idx="6524">
                  <c:v>247.25889749999999</c:v>
                </c:pt>
                <c:pt idx="6525">
                  <c:v>247.2672738</c:v>
                </c:pt>
                <c:pt idx="6526">
                  <c:v>247.27564959999998</c:v>
                </c:pt>
                <c:pt idx="6527">
                  <c:v>247.28402489999999</c:v>
                </c:pt>
                <c:pt idx="6528">
                  <c:v>247.29239989999999</c:v>
                </c:pt>
                <c:pt idx="6529">
                  <c:v>247.3007743</c:v>
                </c:pt>
                <c:pt idx="6530">
                  <c:v>247.3091483</c:v>
                </c:pt>
                <c:pt idx="6531">
                  <c:v>247.31752179999998</c:v>
                </c:pt>
                <c:pt idx="6532">
                  <c:v>247.32589490000001</c:v>
                </c:pt>
                <c:pt idx="6533">
                  <c:v>247.33426750000001</c:v>
                </c:pt>
                <c:pt idx="6534">
                  <c:v>247.34263960000001</c:v>
                </c:pt>
                <c:pt idx="6535">
                  <c:v>247.35101129999998</c:v>
                </c:pt>
                <c:pt idx="6536">
                  <c:v>247.3593826</c:v>
                </c:pt>
                <c:pt idx="6537">
                  <c:v>247.36775329999998</c:v>
                </c:pt>
                <c:pt idx="6538">
                  <c:v>247.37612369999999</c:v>
                </c:pt>
                <c:pt idx="6539">
                  <c:v>247.38449349999999</c:v>
                </c:pt>
                <c:pt idx="6540">
                  <c:v>247.39286289999998</c:v>
                </c:pt>
                <c:pt idx="6541">
                  <c:v>247.40123179999998</c:v>
                </c:pt>
                <c:pt idx="6542">
                  <c:v>247.40960029999999</c:v>
                </c:pt>
                <c:pt idx="6543">
                  <c:v>247.41796829999998</c:v>
                </c:pt>
                <c:pt idx="6544">
                  <c:v>247.42633590000003</c:v>
                </c:pt>
                <c:pt idx="6545">
                  <c:v>247.43470300000001</c:v>
                </c:pt>
                <c:pt idx="6546">
                  <c:v>247.44306959999997</c:v>
                </c:pt>
                <c:pt idx="6547">
                  <c:v>247.45143579999998</c:v>
                </c:pt>
                <c:pt idx="6548">
                  <c:v>247.45980160000002</c:v>
                </c:pt>
                <c:pt idx="6549">
                  <c:v>247.46816680000001</c:v>
                </c:pt>
                <c:pt idx="6550">
                  <c:v>247.47653159999999</c:v>
                </c:pt>
                <c:pt idx="6551">
                  <c:v>247.48489600000002</c:v>
                </c:pt>
                <c:pt idx="6552">
                  <c:v>247.4932599</c:v>
                </c:pt>
                <c:pt idx="6553">
                  <c:v>247.50162329999998</c:v>
                </c:pt>
                <c:pt idx="6554">
                  <c:v>247.50998629999998</c:v>
                </c:pt>
                <c:pt idx="6555">
                  <c:v>247.51834879999998</c:v>
                </c:pt>
                <c:pt idx="6556">
                  <c:v>247.52671079999999</c:v>
                </c:pt>
                <c:pt idx="6557">
                  <c:v>247.53507239999999</c:v>
                </c:pt>
                <c:pt idx="6558">
                  <c:v>247.54343359999999</c:v>
                </c:pt>
                <c:pt idx="6559">
                  <c:v>247.55179429999998</c:v>
                </c:pt>
                <c:pt idx="6560">
                  <c:v>247.56015450000001</c:v>
                </c:pt>
                <c:pt idx="6561">
                  <c:v>247.56851419999998</c:v>
                </c:pt>
                <c:pt idx="6562">
                  <c:v>247.57687349999998</c:v>
                </c:pt>
                <c:pt idx="6563">
                  <c:v>247.5852324</c:v>
                </c:pt>
                <c:pt idx="6564">
                  <c:v>247.59359079999996</c:v>
                </c:pt>
                <c:pt idx="6565">
                  <c:v>247.60194869999998</c:v>
                </c:pt>
                <c:pt idx="6566">
                  <c:v>247.6103061</c:v>
                </c:pt>
                <c:pt idx="6567">
                  <c:v>247.61866319999999</c:v>
                </c:pt>
                <c:pt idx="6568">
                  <c:v>247.62701969999998</c:v>
                </c:pt>
                <c:pt idx="6569">
                  <c:v>247.63537579999999</c:v>
                </c:pt>
                <c:pt idx="6570">
                  <c:v>247.64373139999998</c:v>
                </c:pt>
                <c:pt idx="6571">
                  <c:v>247.65208659999999</c:v>
                </c:pt>
                <c:pt idx="6572">
                  <c:v>247.6604413</c:v>
                </c:pt>
                <c:pt idx="6573">
                  <c:v>247.66879559999998</c:v>
                </c:pt>
                <c:pt idx="6574">
                  <c:v>247.6771493</c:v>
                </c:pt>
                <c:pt idx="6575">
                  <c:v>247.6855027</c:v>
                </c:pt>
                <c:pt idx="6576">
                  <c:v>247.69385560000001</c:v>
                </c:pt>
                <c:pt idx="6577">
                  <c:v>247.70220799999998</c:v>
                </c:pt>
                <c:pt idx="6578">
                  <c:v>247.71055989999999</c:v>
                </c:pt>
                <c:pt idx="6579">
                  <c:v>247.7189114</c:v>
                </c:pt>
                <c:pt idx="6580">
                  <c:v>247.72726249999997</c:v>
                </c:pt>
                <c:pt idx="6581">
                  <c:v>247.73561310000002</c:v>
                </c:pt>
                <c:pt idx="6582">
                  <c:v>247.7439632</c:v>
                </c:pt>
                <c:pt idx="6583">
                  <c:v>247.75231280000003</c:v>
                </c:pt>
                <c:pt idx="6584">
                  <c:v>247.760662</c:v>
                </c:pt>
                <c:pt idx="6585">
                  <c:v>247.76901079999996</c:v>
                </c:pt>
                <c:pt idx="6586">
                  <c:v>247.77735909999998</c:v>
                </c:pt>
                <c:pt idx="6587">
                  <c:v>247.78570689999998</c:v>
                </c:pt>
                <c:pt idx="6588">
                  <c:v>247.79405429999997</c:v>
                </c:pt>
                <c:pt idx="6589">
                  <c:v>247.80240119999999</c:v>
                </c:pt>
                <c:pt idx="6590">
                  <c:v>247.81074759999998</c:v>
                </c:pt>
                <c:pt idx="6591">
                  <c:v>247.81909359999997</c:v>
                </c:pt>
                <c:pt idx="6592">
                  <c:v>247.82743919999999</c:v>
                </c:pt>
                <c:pt idx="6593">
                  <c:v>247.83578419999998</c:v>
                </c:pt>
                <c:pt idx="6594">
                  <c:v>247.84412890000002</c:v>
                </c:pt>
                <c:pt idx="6595">
                  <c:v>247.852473</c:v>
                </c:pt>
                <c:pt idx="6596">
                  <c:v>247.86081669999999</c:v>
                </c:pt>
                <c:pt idx="6597">
                  <c:v>247.8691599</c:v>
                </c:pt>
                <c:pt idx="6598">
                  <c:v>247.87750270000001</c:v>
                </c:pt>
                <c:pt idx="6599">
                  <c:v>247.88584510000001</c:v>
                </c:pt>
                <c:pt idx="6600">
                  <c:v>247.89418689999999</c:v>
                </c:pt>
                <c:pt idx="6601">
                  <c:v>247.9025283</c:v>
                </c:pt>
                <c:pt idx="6602">
                  <c:v>247.9108693</c:v>
                </c:pt>
                <c:pt idx="6603">
                  <c:v>247.91920969999998</c:v>
                </c:pt>
                <c:pt idx="6604">
                  <c:v>247.92754979999998</c:v>
                </c:pt>
                <c:pt idx="6605">
                  <c:v>247.93588930000001</c:v>
                </c:pt>
                <c:pt idx="6606">
                  <c:v>247.94422839999999</c:v>
                </c:pt>
                <c:pt idx="6607">
                  <c:v>247.95256710000001</c:v>
                </c:pt>
                <c:pt idx="6608">
                  <c:v>247.96090530000001</c:v>
                </c:pt>
                <c:pt idx="6609">
                  <c:v>247.96924299999998</c:v>
                </c:pt>
                <c:pt idx="6610">
                  <c:v>247.9775803</c:v>
                </c:pt>
                <c:pt idx="6611">
                  <c:v>247.98591709999997</c:v>
                </c:pt>
                <c:pt idx="6612">
                  <c:v>247.99425350000001</c:v>
                </c:pt>
                <c:pt idx="6613">
                  <c:v>248.00258940000001</c:v>
                </c:pt>
                <c:pt idx="6614">
                  <c:v>248.0109248</c:v>
                </c:pt>
                <c:pt idx="6615">
                  <c:v>248.01925979999999</c:v>
                </c:pt>
                <c:pt idx="6616">
                  <c:v>248.0275943</c:v>
                </c:pt>
                <c:pt idx="6617">
                  <c:v>248.03592839999996</c:v>
                </c:pt>
                <c:pt idx="6618">
                  <c:v>248.044262</c:v>
                </c:pt>
                <c:pt idx="6619">
                  <c:v>248.05259510000002</c:v>
                </c:pt>
                <c:pt idx="6620">
                  <c:v>248.0609278</c:v>
                </c:pt>
                <c:pt idx="6621">
                  <c:v>248.06925999999999</c:v>
                </c:pt>
                <c:pt idx="6622">
                  <c:v>248.07759179999999</c:v>
                </c:pt>
                <c:pt idx="6623">
                  <c:v>248.0859231</c:v>
                </c:pt>
                <c:pt idx="6624">
                  <c:v>248.09425389999998</c:v>
                </c:pt>
                <c:pt idx="6625">
                  <c:v>248.10258429999996</c:v>
                </c:pt>
                <c:pt idx="6626">
                  <c:v>248.11091430000002</c:v>
                </c:pt>
                <c:pt idx="6627">
                  <c:v>248.11924369999997</c:v>
                </c:pt>
                <c:pt idx="6628">
                  <c:v>248.1275727</c:v>
                </c:pt>
                <c:pt idx="6629">
                  <c:v>248.13590130000003</c:v>
                </c:pt>
                <c:pt idx="6630">
                  <c:v>248.14422940000003</c:v>
                </c:pt>
                <c:pt idx="6631">
                  <c:v>248.15255699999997</c:v>
                </c:pt>
                <c:pt idx="6632">
                  <c:v>248.1608842</c:v>
                </c:pt>
                <c:pt idx="6633">
                  <c:v>248.1692109</c:v>
                </c:pt>
                <c:pt idx="6634">
                  <c:v>248.17753719999999</c:v>
                </c:pt>
                <c:pt idx="6635">
                  <c:v>248.18586299999998</c:v>
                </c:pt>
                <c:pt idx="6636">
                  <c:v>248.19418830000001</c:v>
                </c:pt>
                <c:pt idx="6637">
                  <c:v>248.2025132</c:v>
                </c:pt>
                <c:pt idx="6638">
                  <c:v>248.21083760000002</c:v>
                </c:pt>
                <c:pt idx="6639">
                  <c:v>248.21916159999998</c:v>
                </c:pt>
                <c:pt idx="6640">
                  <c:v>248.2274851</c:v>
                </c:pt>
                <c:pt idx="6641">
                  <c:v>248.23580810000001</c:v>
                </c:pt>
                <c:pt idx="6642">
                  <c:v>248.2441307</c:v>
                </c:pt>
                <c:pt idx="6643">
                  <c:v>248.25245290000001</c:v>
                </c:pt>
                <c:pt idx="6644">
                  <c:v>248.26077449999997</c:v>
                </c:pt>
                <c:pt idx="6645">
                  <c:v>248.26909569999998</c:v>
                </c:pt>
                <c:pt idx="6646">
                  <c:v>248.27741649999999</c:v>
                </c:pt>
                <c:pt idx="6647">
                  <c:v>248.28573680000002</c:v>
                </c:pt>
                <c:pt idx="6648">
                  <c:v>248.29405659999998</c:v>
                </c:pt>
                <c:pt idx="6649">
                  <c:v>248.30237600000001</c:v>
                </c:pt>
                <c:pt idx="6650">
                  <c:v>248.31069489999999</c:v>
                </c:pt>
                <c:pt idx="6651">
                  <c:v>248.31901339999999</c:v>
                </c:pt>
                <c:pt idx="6652">
                  <c:v>248.32733139999999</c:v>
                </c:pt>
                <c:pt idx="6653">
                  <c:v>248.3356489</c:v>
                </c:pt>
                <c:pt idx="6654">
                  <c:v>248.34396599999999</c:v>
                </c:pt>
                <c:pt idx="6655">
                  <c:v>248.35228260000002</c:v>
                </c:pt>
                <c:pt idx="6656">
                  <c:v>248.36059879999999</c:v>
                </c:pt>
                <c:pt idx="6657">
                  <c:v>248.36891449999996</c:v>
                </c:pt>
                <c:pt idx="6658">
                  <c:v>248.37722970000002</c:v>
                </c:pt>
                <c:pt idx="6659">
                  <c:v>248.38554450000001</c:v>
                </c:pt>
                <c:pt idx="6660">
                  <c:v>248.3938588</c:v>
                </c:pt>
                <c:pt idx="6661">
                  <c:v>248.40217270000002</c:v>
                </c:pt>
                <c:pt idx="6662">
                  <c:v>248.41048609999996</c:v>
                </c:pt>
                <c:pt idx="6663">
                  <c:v>248.4187991</c:v>
                </c:pt>
                <c:pt idx="6664">
                  <c:v>248.42711159999999</c:v>
                </c:pt>
                <c:pt idx="6665">
                  <c:v>248.43542360000001</c:v>
                </c:pt>
                <c:pt idx="6666">
                  <c:v>248.44373519999999</c:v>
                </c:pt>
                <c:pt idx="6667">
                  <c:v>248.45204630000001</c:v>
                </c:pt>
                <c:pt idx="6668">
                  <c:v>248.46035689999999</c:v>
                </c:pt>
                <c:pt idx="6669">
                  <c:v>248.4686671</c:v>
                </c:pt>
                <c:pt idx="6670">
                  <c:v>248.47697689999998</c:v>
                </c:pt>
                <c:pt idx="6671">
                  <c:v>248.48528620000002</c:v>
                </c:pt>
                <c:pt idx="6672">
                  <c:v>248.493595</c:v>
                </c:pt>
                <c:pt idx="6673">
                  <c:v>248.50190330000001</c:v>
                </c:pt>
                <c:pt idx="6674">
                  <c:v>248.51021120000001</c:v>
                </c:pt>
                <c:pt idx="6675">
                  <c:v>248.51851869999996</c:v>
                </c:pt>
                <c:pt idx="6676">
                  <c:v>248.52682569999999</c:v>
                </c:pt>
                <c:pt idx="6677">
                  <c:v>248.53513219999999</c:v>
                </c:pt>
                <c:pt idx="6678">
                  <c:v>248.54343830000002</c:v>
                </c:pt>
                <c:pt idx="6679">
                  <c:v>248.55174389999999</c:v>
                </c:pt>
                <c:pt idx="6680">
                  <c:v>248.56004900000002</c:v>
                </c:pt>
                <c:pt idx="6681">
                  <c:v>248.56835370000002</c:v>
                </c:pt>
                <c:pt idx="6682">
                  <c:v>248.57665789999999</c:v>
                </c:pt>
                <c:pt idx="6683">
                  <c:v>248.58496170000001</c:v>
                </c:pt>
                <c:pt idx="6684">
                  <c:v>248.593265</c:v>
                </c:pt>
                <c:pt idx="6685">
                  <c:v>248.60156789999999</c:v>
                </c:pt>
                <c:pt idx="6686">
                  <c:v>248.60987030000001</c:v>
                </c:pt>
                <c:pt idx="6687">
                  <c:v>248.61817219999998</c:v>
                </c:pt>
                <c:pt idx="6688">
                  <c:v>248.62647369999999</c:v>
                </c:pt>
                <c:pt idx="6689">
                  <c:v>248.63477469999998</c:v>
                </c:pt>
                <c:pt idx="6690">
                  <c:v>248.64307529999996</c:v>
                </c:pt>
                <c:pt idx="6691">
                  <c:v>248.65137539999998</c:v>
                </c:pt>
                <c:pt idx="6692">
                  <c:v>248.65967499999999</c:v>
                </c:pt>
                <c:pt idx="6693">
                  <c:v>248.6679742</c:v>
                </c:pt>
                <c:pt idx="6694">
                  <c:v>248.67627289999999</c:v>
                </c:pt>
                <c:pt idx="6695">
                  <c:v>248.68457119999997</c:v>
                </c:pt>
                <c:pt idx="6696">
                  <c:v>248.69286900000003</c:v>
                </c:pt>
                <c:pt idx="6697">
                  <c:v>248.70116630000001</c:v>
                </c:pt>
                <c:pt idx="6698">
                  <c:v>248.70946320000002</c:v>
                </c:pt>
                <c:pt idx="6699">
                  <c:v>248.71775969999999</c:v>
                </c:pt>
                <c:pt idx="6700">
                  <c:v>248.7260556</c:v>
                </c:pt>
                <c:pt idx="6701">
                  <c:v>248.7343511</c:v>
                </c:pt>
                <c:pt idx="6702">
                  <c:v>248.7426462</c:v>
                </c:pt>
                <c:pt idx="6703">
                  <c:v>248.7509408</c:v>
                </c:pt>
                <c:pt idx="6704">
                  <c:v>248.75923489999997</c:v>
                </c:pt>
                <c:pt idx="6705">
                  <c:v>248.76752859999996</c:v>
                </c:pt>
                <c:pt idx="6706">
                  <c:v>248.77582179999999</c:v>
                </c:pt>
                <c:pt idx="6707">
                  <c:v>248.78411460000001</c:v>
                </c:pt>
                <c:pt idx="6708">
                  <c:v>248.79240689999997</c:v>
                </c:pt>
                <c:pt idx="6709">
                  <c:v>248.8006987</c:v>
                </c:pt>
                <c:pt idx="6710">
                  <c:v>248.80899009999996</c:v>
                </c:pt>
                <c:pt idx="6711">
                  <c:v>248.81728100000001</c:v>
                </c:pt>
                <c:pt idx="6712">
                  <c:v>248.82557150000002</c:v>
                </c:pt>
                <c:pt idx="6713">
                  <c:v>248.83386150000001</c:v>
                </c:pt>
                <c:pt idx="6714">
                  <c:v>248.84215100000003</c:v>
                </c:pt>
                <c:pt idx="6715">
                  <c:v>248.85044009999999</c:v>
                </c:pt>
                <c:pt idx="6716">
                  <c:v>248.85872879999997</c:v>
                </c:pt>
                <c:pt idx="6717">
                  <c:v>248.86701689999998</c:v>
                </c:pt>
                <c:pt idx="6718">
                  <c:v>248.87530459999996</c:v>
                </c:pt>
                <c:pt idx="6719">
                  <c:v>248.88359189999997</c:v>
                </c:pt>
                <c:pt idx="6720">
                  <c:v>248.89187869999998</c:v>
                </c:pt>
                <c:pt idx="6721">
                  <c:v>248.90016499999999</c:v>
                </c:pt>
                <c:pt idx="6722">
                  <c:v>248.90845089999999</c:v>
                </c:pt>
                <c:pt idx="6723">
                  <c:v>248.91673630000003</c:v>
                </c:pt>
                <c:pt idx="6724">
                  <c:v>248.9250213</c:v>
                </c:pt>
                <c:pt idx="6725">
                  <c:v>248.93330579999997</c:v>
                </c:pt>
                <c:pt idx="6726">
                  <c:v>248.9415898</c:v>
                </c:pt>
                <c:pt idx="6727">
                  <c:v>248.9498734</c:v>
                </c:pt>
                <c:pt idx="6728">
                  <c:v>248.9581565</c:v>
                </c:pt>
                <c:pt idx="6729">
                  <c:v>248.94196969999999</c:v>
                </c:pt>
                <c:pt idx="6730">
                  <c:v>248.95046060000001</c:v>
                </c:pt>
                <c:pt idx="6731">
                  <c:v>248.95895099999998</c:v>
                </c:pt>
                <c:pt idx="6732">
                  <c:v>248.96744099999998</c:v>
                </c:pt>
                <c:pt idx="6733">
                  <c:v>248.9759305</c:v>
                </c:pt>
                <c:pt idx="6734">
                  <c:v>248.9844195</c:v>
                </c:pt>
                <c:pt idx="6735">
                  <c:v>248.99290809999999</c:v>
                </c:pt>
                <c:pt idx="6736">
                  <c:v>249.00139619999999</c:v>
                </c:pt>
                <c:pt idx="6737">
                  <c:v>249.00988390000001</c:v>
                </c:pt>
                <c:pt idx="6738">
                  <c:v>249.01837109999997</c:v>
                </c:pt>
                <c:pt idx="6739">
                  <c:v>249.02685779999999</c:v>
                </c:pt>
                <c:pt idx="6740">
                  <c:v>249.03534409999997</c:v>
                </c:pt>
                <c:pt idx="6741">
                  <c:v>249.04382990000002</c:v>
                </c:pt>
                <c:pt idx="6742">
                  <c:v>249.05231519999998</c:v>
                </c:pt>
                <c:pt idx="6743">
                  <c:v>249.06080009999999</c:v>
                </c:pt>
                <c:pt idx="6744">
                  <c:v>249.06928449999998</c:v>
                </c:pt>
                <c:pt idx="6745">
                  <c:v>249.0777684</c:v>
                </c:pt>
                <c:pt idx="6746">
                  <c:v>249.08625190000001</c:v>
                </c:pt>
                <c:pt idx="6747">
                  <c:v>249.09473490000002</c:v>
                </c:pt>
                <c:pt idx="6748">
                  <c:v>249.1032175</c:v>
                </c:pt>
                <c:pt idx="6749">
                  <c:v>249.11169959999998</c:v>
                </c:pt>
                <c:pt idx="6750">
                  <c:v>249.12018120000002</c:v>
                </c:pt>
                <c:pt idx="6751">
                  <c:v>249.1286624</c:v>
                </c:pt>
                <c:pt idx="6752">
                  <c:v>249.1371431</c:v>
                </c:pt>
                <c:pt idx="6753">
                  <c:v>249.14562329999998</c:v>
                </c:pt>
                <c:pt idx="6754">
                  <c:v>249.15410310000001</c:v>
                </c:pt>
                <c:pt idx="6755">
                  <c:v>249.16258240000002</c:v>
                </c:pt>
                <c:pt idx="6756">
                  <c:v>249.17106129999999</c:v>
                </c:pt>
                <c:pt idx="6757">
                  <c:v>249.1795396</c:v>
                </c:pt>
                <c:pt idx="6758">
                  <c:v>249.18801759999999</c:v>
                </c:pt>
                <c:pt idx="6759">
                  <c:v>249.19649499999997</c:v>
                </c:pt>
                <c:pt idx="6760">
                  <c:v>249.20497200000003</c:v>
                </c:pt>
                <c:pt idx="6761">
                  <c:v>249.21344859999996</c:v>
                </c:pt>
                <c:pt idx="6762">
                  <c:v>249.22192460000002</c:v>
                </c:pt>
                <c:pt idx="6763">
                  <c:v>249.23040019999996</c:v>
                </c:pt>
                <c:pt idx="6764">
                  <c:v>249.23887540000001</c:v>
                </c:pt>
                <c:pt idx="6765">
                  <c:v>249.24735009999998</c:v>
                </c:pt>
                <c:pt idx="6766">
                  <c:v>249.2558243</c:v>
                </c:pt>
                <c:pt idx="6767">
                  <c:v>249.26429809999999</c:v>
                </c:pt>
                <c:pt idx="6768">
                  <c:v>249.27277130000002</c:v>
                </c:pt>
                <c:pt idx="6769">
                  <c:v>249.28124419999997</c:v>
                </c:pt>
                <c:pt idx="6770">
                  <c:v>249.2897165</c:v>
                </c:pt>
                <c:pt idx="6771">
                  <c:v>249.29818840000002</c:v>
                </c:pt>
                <c:pt idx="6772">
                  <c:v>249.3066599</c:v>
                </c:pt>
                <c:pt idx="6773">
                  <c:v>249.31513090000001</c:v>
                </c:pt>
                <c:pt idx="6774">
                  <c:v>249.32360139999997</c:v>
                </c:pt>
                <c:pt idx="6775">
                  <c:v>249.33207139999999</c:v>
                </c:pt>
                <c:pt idx="6776">
                  <c:v>249.34054099999997</c:v>
                </c:pt>
                <c:pt idx="6777">
                  <c:v>249.34901009999996</c:v>
                </c:pt>
                <c:pt idx="6778">
                  <c:v>249.35747879999997</c:v>
                </c:pt>
                <c:pt idx="6779">
                  <c:v>249.36594699999998</c:v>
                </c:pt>
                <c:pt idx="6780">
                  <c:v>249.37441469999999</c:v>
                </c:pt>
                <c:pt idx="6781">
                  <c:v>249.382882</c:v>
                </c:pt>
                <c:pt idx="6782">
                  <c:v>249.39134880000003</c:v>
                </c:pt>
                <c:pt idx="6783">
                  <c:v>249.39981520000001</c:v>
                </c:pt>
                <c:pt idx="6784">
                  <c:v>249.40828109999998</c:v>
                </c:pt>
                <c:pt idx="6785">
                  <c:v>249.41674649999996</c:v>
                </c:pt>
                <c:pt idx="6786">
                  <c:v>249.42521139999999</c:v>
                </c:pt>
                <c:pt idx="6787">
                  <c:v>249.4336759</c:v>
                </c:pt>
                <c:pt idx="6788">
                  <c:v>249.44213999999997</c:v>
                </c:pt>
                <c:pt idx="6789">
                  <c:v>249.45060349999997</c:v>
                </c:pt>
                <c:pt idx="6790">
                  <c:v>249.45906659999997</c:v>
                </c:pt>
                <c:pt idx="6791">
                  <c:v>249.46752930000002</c:v>
                </c:pt>
                <c:pt idx="6792">
                  <c:v>249.47599149999999</c:v>
                </c:pt>
                <c:pt idx="6793">
                  <c:v>249.48445319999999</c:v>
                </c:pt>
                <c:pt idx="6794">
                  <c:v>249.49291440000002</c:v>
                </c:pt>
                <c:pt idx="6795">
                  <c:v>249.50137520000001</c:v>
                </c:pt>
                <c:pt idx="6796">
                  <c:v>249.50983550000001</c:v>
                </c:pt>
                <c:pt idx="6797">
                  <c:v>249.51829540000003</c:v>
                </c:pt>
                <c:pt idx="6798">
                  <c:v>249.52675479999996</c:v>
                </c:pt>
                <c:pt idx="6799">
                  <c:v>249.53521369999999</c:v>
                </c:pt>
                <c:pt idx="6800">
                  <c:v>249.54367219999997</c:v>
                </c:pt>
                <c:pt idx="6801">
                  <c:v>249.55213019999999</c:v>
                </c:pt>
                <c:pt idx="6802">
                  <c:v>249.56058779999998</c:v>
                </c:pt>
                <c:pt idx="6803">
                  <c:v>249.56904480000003</c:v>
                </c:pt>
                <c:pt idx="6804">
                  <c:v>249.57750149999998</c:v>
                </c:pt>
                <c:pt idx="6805">
                  <c:v>249.58595759999997</c:v>
                </c:pt>
                <c:pt idx="6806">
                  <c:v>249.59441329999999</c:v>
                </c:pt>
                <c:pt idx="6807">
                  <c:v>249.60286860000002</c:v>
                </c:pt>
                <c:pt idx="6808">
                  <c:v>249.61132330000001</c:v>
                </c:pt>
                <c:pt idx="6809">
                  <c:v>249.61977759999999</c:v>
                </c:pt>
                <c:pt idx="6810">
                  <c:v>249.62823149999997</c:v>
                </c:pt>
                <c:pt idx="6811">
                  <c:v>249.63668480000001</c:v>
                </c:pt>
                <c:pt idx="6812">
                  <c:v>249.64513780000001</c:v>
                </c:pt>
                <c:pt idx="6813">
                  <c:v>249.6535902</c:v>
                </c:pt>
                <c:pt idx="6814">
                  <c:v>249.6620422</c:v>
                </c:pt>
                <c:pt idx="6815">
                  <c:v>249.67049370000001</c:v>
                </c:pt>
                <c:pt idx="6816">
                  <c:v>249.67894479999998</c:v>
                </c:pt>
                <c:pt idx="6817">
                  <c:v>249.68739540000001</c:v>
                </c:pt>
                <c:pt idx="6818">
                  <c:v>249.69584549999999</c:v>
                </c:pt>
                <c:pt idx="6819">
                  <c:v>249.70429519999996</c:v>
                </c:pt>
                <c:pt idx="6820">
                  <c:v>249.71274440000002</c:v>
                </c:pt>
                <c:pt idx="6821">
                  <c:v>249.72119320000002</c:v>
                </c:pt>
                <c:pt idx="6822">
                  <c:v>249.72964139999999</c:v>
                </c:pt>
                <c:pt idx="6823">
                  <c:v>249.73808929999998</c:v>
                </c:pt>
                <c:pt idx="6824">
                  <c:v>249.74653659999998</c:v>
                </c:pt>
                <c:pt idx="6825">
                  <c:v>249.75498350000001</c:v>
                </c:pt>
                <c:pt idx="6826">
                  <c:v>249.76342999999997</c:v>
                </c:pt>
                <c:pt idx="6827">
                  <c:v>249.7718759</c:v>
                </c:pt>
                <c:pt idx="6828">
                  <c:v>249.78032139999999</c:v>
                </c:pt>
                <c:pt idx="6829">
                  <c:v>249.78876649999998</c:v>
                </c:pt>
                <c:pt idx="6830">
                  <c:v>249.79721099999998</c:v>
                </c:pt>
                <c:pt idx="6831">
                  <c:v>249.80565519999999</c:v>
                </c:pt>
                <c:pt idx="6832">
                  <c:v>249.81409879999998</c:v>
                </c:pt>
                <c:pt idx="6833">
                  <c:v>249.822542</c:v>
                </c:pt>
                <c:pt idx="6834">
                  <c:v>249.83098469999996</c:v>
                </c:pt>
                <c:pt idx="6835">
                  <c:v>249.839427</c:v>
                </c:pt>
                <c:pt idx="6836">
                  <c:v>249.84786879999999</c:v>
                </c:pt>
                <c:pt idx="6837">
                  <c:v>249.85631010000003</c:v>
                </c:pt>
                <c:pt idx="6838">
                  <c:v>249.86475100000001</c:v>
                </c:pt>
                <c:pt idx="6839">
                  <c:v>249.87319140000002</c:v>
                </c:pt>
                <c:pt idx="6840">
                  <c:v>249.88163139999997</c:v>
                </c:pt>
                <c:pt idx="6841">
                  <c:v>249.89007089999998</c:v>
                </c:pt>
                <c:pt idx="6842">
                  <c:v>249.89850989999999</c:v>
                </c:pt>
                <c:pt idx="6843">
                  <c:v>249.90694839999998</c:v>
                </c:pt>
                <c:pt idx="6844">
                  <c:v>249.91538650000001</c:v>
                </c:pt>
                <c:pt idx="6845">
                  <c:v>249.92382419999998</c:v>
                </c:pt>
                <c:pt idx="6846">
                  <c:v>249.93226129999996</c:v>
                </c:pt>
                <c:pt idx="6847">
                  <c:v>249.94069800000003</c:v>
                </c:pt>
                <c:pt idx="6848">
                  <c:v>249.94913429999997</c:v>
                </c:pt>
                <c:pt idx="6849">
                  <c:v>249.9575701</c:v>
                </c:pt>
                <c:pt idx="6850">
                  <c:v>249.9660054</c:v>
                </c:pt>
                <c:pt idx="6851">
                  <c:v>249.9744402</c:v>
                </c:pt>
                <c:pt idx="6852">
                  <c:v>249.98287459999997</c:v>
                </c:pt>
                <c:pt idx="6853">
                  <c:v>249.9913085</c:v>
                </c:pt>
                <c:pt idx="6854">
                  <c:v>249.999742</c:v>
                </c:pt>
                <c:pt idx="6855">
                  <c:v>250.00817499999999</c:v>
                </c:pt>
                <c:pt idx="6856">
                  <c:v>250.01660749999999</c:v>
                </c:pt>
                <c:pt idx="6857">
                  <c:v>250.02503959999999</c:v>
                </c:pt>
                <c:pt idx="6858">
                  <c:v>250.03347120000001</c:v>
                </c:pt>
                <c:pt idx="6859">
                  <c:v>250.04190239999997</c:v>
                </c:pt>
                <c:pt idx="6860">
                  <c:v>250.05033310000002</c:v>
                </c:pt>
                <c:pt idx="6861">
                  <c:v>250.05876329999998</c:v>
                </c:pt>
                <c:pt idx="6862">
                  <c:v>250.067193</c:v>
                </c:pt>
                <c:pt idx="6863">
                  <c:v>250.07562229999999</c:v>
                </c:pt>
                <c:pt idx="6864">
                  <c:v>250.0840512</c:v>
                </c:pt>
                <c:pt idx="6865">
                  <c:v>250.09247949999997</c:v>
                </c:pt>
                <c:pt idx="6866">
                  <c:v>250.10090750000001</c:v>
                </c:pt>
                <c:pt idx="6867">
                  <c:v>250.10933490000002</c:v>
                </c:pt>
                <c:pt idx="6868">
                  <c:v>250.11776189999998</c:v>
                </c:pt>
                <c:pt idx="6869">
                  <c:v>250.12618839999999</c:v>
                </c:pt>
                <c:pt idx="6870">
                  <c:v>250.13461440000003</c:v>
                </c:pt>
                <c:pt idx="6871">
                  <c:v>250.14304000000001</c:v>
                </c:pt>
                <c:pt idx="6872">
                  <c:v>250.15146520000002</c:v>
                </c:pt>
                <c:pt idx="6873">
                  <c:v>250.1598898</c:v>
                </c:pt>
                <c:pt idx="6874">
                  <c:v>250.16831399999998</c:v>
                </c:pt>
                <c:pt idx="6875">
                  <c:v>250.17673780000001</c:v>
                </c:pt>
                <c:pt idx="6876">
                  <c:v>250.18516100000002</c:v>
                </c:pt>
                <c:pt idx="6877">
                  <c:v>250.19358389999999</c:v>
                </c:pt>
                <c:pt idx="6878">
                  <c:v>250.20200620000003</c:v>
                </c:pt>
                <c:pt idx="6879">
                  <c:v>250.2104281</c:v>
                </c:pt>
                <c:pt idx="6880">
                  <c:v>250.21884949999998</c:v>
                </c:pt>
                <c:pt idx="6881">
                  <c:v>250.22727049999997</c:v>
                </c:pt>
                <c:pt idx="6882">
                  <c:v>250.23569099999997</c:v>
                </c:pt>
                <c:pt idx="6883">
                  <c:v>250.24411099999998</c:v>
                </c:pt>
                <c:pt idx="6884">
                  <c:v>250.2525306</c:v>
                </c:pt>
                <c:pt idx="6885">
                  <c:v>250.2609497</c:v>
                </c:pt>
                <c:pt idx="6886">
                  <c:v>250.26936829999997</c:v>
                </c:pt>
                <c:pt idx="6887">
                  <c:v>250.27778650000002</c:v>
                </c:pt>
                <c:pt idx="6888">
                  <c:v>250.28620419999999</c:v>
                </c:pt>
                <c:pt idx="6889">
                  <c:v>250.29462149999998</c:v>
                </c:pt>
                <c:pt idx="6890">
                  <c:v>250.30303829999997</c:v>
                </c:pt>
                <c:pt idx="6891">
                  <c:v>250.31145459999996</c:v>
                </c:pt>
                <c:pt idx="6892">
                  <c:v>250.31987049999998</c:v>
                </c:pt>
                <c:pt idx="6893">
                  <c:v>250.3282859</c:v>
                </c:pt>
                <c:pt idx="6894">
                  <c:v>250.33670080000002</c:v>
                </c:pt>
                <c:pt idx="6895">
                  <c:v>250.34511529999997</c:v>
                </c:pt>
                <c:pt idx="6896">
                  <c:v>250.35352930000002</c:v>
                </c:pt>
                <c:pt idx="6897">
                  <c:v>250.36194279999998</c:v>
                </c:pt>
                <c:pt idx="6898">
                  <c:v>250.37035589999999</c:v>
                </c:pt>
                <c:pt idx="6899">
                  <c:v>250.37876849999998</c:v>
                </c:pt>
                <c:pt idx="6900">
                  <c:v>250.38718069999999</c:v>
                </c:pt>
                <c:pt idx="6901">
                  <c:v>250.3955924</c:v>
                </c:pt>
                <c:pt idx="6902">
                  <c:v>250.40400360000001</c:v>
                </c:pt>
                <c:pt idx="6903">
                  <c:v>250.41241439999999</c:v>
                </c:pt>
                <c:pt idx="6904">
                  <c:v>250.4208247</c:v>
                </c:pt>
                <c:pt idx="6905">
                  <c:v>250.42923449999998</c:v>
                </c:pt>
                <c:pt idx="6906">
                  <c:v>250.43764389999996</c:v>
                </c:pt>
                <c:pt idx="6907">
                  <c:v>250.44605280000002</c:v>
                </c:pt>
                <c:pt idx="6908">
                  <c:v>250.45446130000002</c:v>
                </c:pt>
                <c:pt idx="6909">
                  <c:v>250.46286929999997</c:v>
                </c:pt>
                <c:pt idx="6910">
                  <c:v>250.47127679999997</c:v>
                </c:pt>
                <c:pt idx="6911">
                  <c:v>250.4796839</c:v>
                </c:pt>
                <c:pt idx="6912">
                  <c:v>250.48809049999997</c:v>
                </c:pt>
                <c:pt idx="6913">
                  <c:v>250.4964966</c:v>
                </c:pt>
                <c:pt idx="6914">
                  <c:v>250.50490229999997</c:v>
                </c:pt>
                <c:pt idx="6915">
                  <c:v>250.51330750000002</c:v>
                </c:pt>
                <c:pt idx="6916">
                  <c:v>250.52171229999996</c:v>
                </c:pt>
                <c:pt idx="6917">
                  <c:v>250.53011650000002</c:v>
                </c:pt>
                <c:pt idx="6918">
                  <c:v>250.53852039999998</c:v>
                </c:pt>
                <c:pt idx="6919">
                  <c:v>250.54692369999998</c:v>
                </c:pt>
                <c:pt idx="6920">
                  <c:v>250.5553266</c:v>
                </c:pt>
                <c:pt idx="6921">
                  <c:v>250.56372909999999</c:v>
                </c:pt>
                <c:pt idx="6922">
                  <c:v>250.57213100000001</c:v>
                </c:pt>
                <c:pt idx="6923">
                  <c:v>250.58053249999998</c:v>
                </c:pt>
                <c:pt idx="6924">
                  <c:v>250.58893359999999</c:v>
                </c:pt>
                <c:pt idx="6925">
                  <c:v>250.59733419999998</c:v>
                </c:pt>
                <c:pt idx="6926">
                  <c:v>250.60573429999999</c:v>
                </c:pt>
                <c:pt idx="6927">
                  <c:v>250.61413389999998</c:v>
                </c:pt>
                <c:pt idx="6928">
                  <c:v>250.6225331</c:v>
                </c:pt>
                <c:pt idx="6929">
                  <c:v>250.63093189999998</c:v>
                </c:pt>
                <c:pt idx="6930">
                  <c:v>250.6393301</c:v>
                </c:pt>
                <c:pt idx="6931">
                  <c:v>250.64772789999998</c:v>
                </c:pt>
                <c:pt idx="6932">
                  <c:v>250.65612529999999</c:v>
                </c:pt>
                <c:pt idx="6933">
                  <c:v>250.6645221</c:v>
                </c:pt>
                <c:pt idx="6934">
                  <c:v>250.67291859999997</c:v>
                </c:pt>
                <c:pt idx="6935">
                  <c:v>250.68131449999996</c:v>
                </c:pt>
                <c:pt idx="6936">
                  <c:v>250.68970999999999</c:v>
                </c:pt>
                <c:pt idx="6937">
                  <c:v>250.698105</c:v>
                </c:pt>
                <c:pt idx="6938">
                  <c:v>250.70649959999997</c:v>
                </c:pt>
                <c:pt idx="6939">
                  <c:v>250.7148937</c:v>
                </c:pt>
                <c:pt idx="6940">
                  <c:v>250.72328729999998</c:v>
                </c:pt>
                <c:pt idx="6941">
                  <c:v>250.73168049999998</c:v>
                </c:pt>
                <c:pt idx="6942">
                  <c:v>250.74007319999998</c:v>
                </c:pt>
                <c:pt idx="6943">
                  <c:v>250.74846540000001</c:v>
                </c:pt>
                <c:pt idx="6944">
                  <c:v>250.75685719999998</c:v>
                </c:pt>
                <c:pt idx="6945">
                  <c:v>250.76524849999998</c:v>
                </c:pt>
                <c:pt idx="6946">
                  <c:v>250.77363940000001</c:v>
                </c:pt>
                <c:pt idx="6947">
                  <c:v>250.78202979999998</c:v>
                </c:pt>
                <c:pt idx="6948">
                  <c:v>250.7904197</c:v>
                </c:pt>
                <c:pt idx="6949">
                  <c:v>250.79880919999999</c:v>
                </c:pt>
                <c:pt idx="6950">
                  <c:v>250.80719819999999</c:v>
                </c:pt>
                <c:pt idx="6951">
                  <c:v>250.81558669999998</c:v>
                </c:pt>
                <c:pt idx="6952">
                  <c:v>250.8239748</c:v>
                </c:pt>
                <c:pt idx="6953">
                  <c:v>250.83236239999999</c:v>
                </c:pt>
                <c:pt idx="6954">
                  <c:v>250.84074959999998</c:v>
                </c:pt>
                <c:pt idx="6955">
                  <c:v>250.84913619999998</c:v>
                </c:pt>
                <c:pt idx="6956">
                  <c:v>250.85752249999996</c:v>
                </c:pt>
                <c:pt idx="6957">
                  <c:v>250.86590819999998</c:v>
                </c:pt>
                <c:pt idx="6958">
                  <c:v>250.87429349999999</c:v>
                </c:pt>
                <c:pt idx="6959">
                  <c:v>250.88267839999997</c:v>
                </c:pt>
                <c:pt idx="6960">
                  <c:v>250.89106269999996</c:v>
                </c:pt>
                <c:pt idx="6961">
                  <c:v>250.89944659999998</c:v>
                </c:pt>
                <c:pt idx="6962">
                  <c:v>250.90783010000001</c:v>
                </c:pt>
                <c:pt idx="6963">
                  <c:v>250.91621309999996</c:v>
                </c:pt>
                <c:pt idx="6964">
                  <c:v>250.92459559999998</c:v>
                </c:pt>
                <c:pt idx="6965">
                  <c:v>250.93297760000002</c:v>
                </c:pt>
                <c:pt idx="6966">
                  <c:v>250.94135919999999</c:v>
                </c:pt>
                <c:pt idx="6967">
                  <c:v>250.9497404</c:v>
                </c:pt>
                <c:pt idx="6968">
                  <c:v>250.95812099999998</c:v>
                </c:pt>
                <c:pt idx="6969">
                  <c:v>250.96650119999998</c:v>
                </c:pt>
                <c:pt idx="6970">
                  <c:v>250.97488100000001</c:v>
                </c:pt>
                <c:pt idx="6971">
                  <c:v>250.98326019999999</c:v>
                </c:pt>
                <c:pt idx="6972">
                  <c:v>250.99163909999999</c:v>
                </c:pt>
                <c:pt idx="6973">
                  <c:v>251.00001739999999</c:v>
                </c:pt>
                <c:pt idx="6974">
                  <c:v>251.00839529999999</c:v>
                </c:pt>
                <c:pt idx="6975">
                  <c:v>251.01677270000002</c:v>
                </c:pt>
                <c:pt idx="6976">
                  <c:v>251.02514970000001</c:v>
                </c:pt>
                <c:pt idx="6977">
                  <c:v>251.03352620000001</c:v>
                </c:pt>
                <c:pt idx="6978">
                  <c:v>251.04190220000001</c:v>
                </c:pt>
                <c:pt idx="6979">
                  <c:v>251.05027779999998</c:v>
                </c:pt>
                <c:pt idx="6980">
                  <c:v>251.0586529</c:v>
                </c:pt>
                <c:pt idx="6981">
                  <c:v>251.06702749999999</c:v>
                </c:pt>
                <c:pt idx="6982">
                  <c:v>251.07540169999999</c:v>
                </c:pt>
                <c:pt idx="6983">
                  <c:v>251.08377540000001</c:v>
                </c:pt>
                <c:pt idx="6984">
                  <c:v>251.0921487</c:v>
                </c:pt>
                <c:pt idx="6985">
                  <c:v>251.10052150000001</c:v>
                </c:pt>
                <c:pt idx="6986">
                  <c:v>251.1088938</c:v>
                </c:pt>
                <c:pt idx="6987">
                  <c:v>251.11726570000002</c:v>
                </c:pt>
                <c:pt idx="6988">
                  <c:v>251.12563709999998</c:v>
                </c:pt>
                <c:pt idx="6989">
                  <c:v>251.13400799999997</c:v>
                </c:pt>
                <c:pt idx="6990">
                  <c:v>251.14237850000001</c:v>
                </c:pt>
                <c:pt idx="6991">
                  <c:v>251.15074849999999</c:v>
                </c:pt>
                <c:pt idx="6992">
                  <c:v>251.15911809999997</c:v>
                </c:pt>
                <c:pt idx="6993">
                  <c:v>251.16748719999998</c:v>
                </c:pt>
                <c:pt idx="6994">
                  <c:v>251.17585580000002</c:v>
                </c:pt>
                <c:pt idx="6995">
                  <c:v>251.18422390000001</c:v>
                </c:pt>
                <c:pt idx="6996">
                  <c:v>251.19259160000001</c:v>
                </c:pt>
                <c:pt idx="6997">
                  <c:v>251.20095889999999</c:v>
                </c:pt>
                <c:pt idx="6998">
                  <c:v>251.2093256</c:v>
                </c:pt>
                <c:pt idx="6999">
                  <c:v>251.217692</c:v>
                </c:pt>
                <c:pt idx="7000">
                  <c:v>251.22605780000001</c:v>
                </c:pt>
                <c:pt idx="7001">
                  <c:v>251.23442320000001</c:v>
                </c:pt>
                <c:pt idx="7002">
                  <c:v>251.24278809999998</c:v>
                </c:pt>
                <c:pt idx="7003">
                  <c:v>251.25115259999998</c:v>
                </c:pt>
                <c:pt idx="7004">
                  <c:v>251.25951660000001</c:v>
                </c:pt>
                <c:pt idx="7005">
                  <c:v>251.26788010000001</c:v>
                </c:pt>
                <c:pt idx="7006">
                  <c:v>251.27624319999998</c:v>
                </c:pt>
                <c:pt idx="7007">
                  <c:v>251.26430630000002</c:v>
                </c:pt>
                <c:pt idx="7008">
                  <c:v>251.27288079999997</c:v>
                </c:pt>
                <c:pt idx="7009">
                  <c:v>251.28145480000001</c:v>
                </c:pt>
                <c:pt idx="7010">
                  <c:v>251.29002829999999</c:v>
                </c:pt>
                <c:pt idx="7011">
                  <c:v>251.29860139999997</c:v>
                </c:pt>
                <c:pt idx="7012">
                  <c:v>251.307174</c:v>
                </c:pt>
                <c:pt idx="7013">
                  <c:v>251.31574619999998</c:v>
                </c:pt>
                <c:pt idx="7014">
                  <c:v>251.32431780000002</c:v>
                </c:pt>
                <c:pt idx="7015">
                  <c:v>251.33288900000002</c:v>
                </c:pt>
                <c:pt idx="7016">
                  <c:v>251.3414598</c:v>
                </c:pt>
                <c:pt idx="7017">
                  <c:v>251.3500301</c:v>
                </c:pt>
                <c:pt idx="7018">
                  <c:v>251.35859989999997</c:v>
                </c:pt>
                <c:pt idx="7019">
                  <c:v>251.36716920000001</c:v>
                </c:pt>
                <c:pt idx="7020">
                  <c:v>251.37573809999998</c:v>
                </c:pt>
                <c:pt idx="7021">
                  <c:v>251.38430649999998</c:v>
                </c:pt>
                <c:pt idx="7022">
                  <c:v>251.39287440000001</c:v>
                </c:pt>
                <c:pt idx="7023">
                  <c:v>251.40144190000001</c:v>
                </c:pt>
                <c:pt idx="7024">
                  <c:v>251.41000890000001</c:v>
                </c:pt>
                <c:pt idx="7025">
                  <c:v>251.41857540000001</c:v>
                </c:pt>
                <c:pt idx="7026">
                  <c:v>251.42714149999998</c:v>
                </c:pt>
                <c:pt idx="7027">
                  <c:v>251.4357071</c:v>
                </c:pt>
                <c:pt idx="7028">
                  <c:v>251.4442722</c:v>
                </c:pt>
                <c:pt idx="7029">
                  <c:v>251.45283689999999</c:v>
                </c:pt>
                <c:pt idx="7030">
                  <c:v>251.46140109999996</c:v>
                </c:pt>
                <c:pt idx="7031">
                  <c:v>251.46996480000001</c:v>
                </c:pt>
                <c:pt idx="7032">
                  <c:v>251.47852810000001</c:v>
                </c:pt>
                <c:pt idx="7033">
                  <c:v>251.4870909</c:v>
                </c:pt>
                <c:pt idx="7034">
                  <c:v>251.49565319999999</c:v>
                </c:pt>
                <c:pt idx="7035">
                  <c:v>251.50421510000001</c:v>
                </c:pt>
                <c:pt idx="7036">
                  <c:v>251.51277649999997</c:v>
                </c:pt>
                <c:pt idx="7037">
                  <c:v>251.52133739999996</c:v>
                </c:pt>
                <c:pt idx="7038">
                  <c:v>251.52989790000001</c:v>
                </c:pt>
                <c:pt idx="7039">
                  <c:v>251.5384579</c:v>
                </c:pt>
                <c:pt idx="7040">
                  <c:v>251.54701740000002</c:v>
                </c:pt>
                <c:pt idx="7041">
                  <c:v>251.55557639999998</c:v>
                </c:pt>
                <c:pt idx="7042">
                  <c:v>251.56413499999996</c:v>
                </c:pt>
                <c:pt idx="7043">
                  <c:v>251.57269319999997</c:v>
                </c:pt>
                <c:pt idx="7044">
                  <c:v>251.58125079999996</c:v>
                </c:pt>
                <c:pt idx="7045">
                  <c:v>251.58980799999998</c:v>
                </c:pt>
                <c:pt idx="7046">
                  <c:v>251.59836469999999</c:v>
                </c:pt>
                <c:pt idx="7047">
                  <c:v>251.60692100000003</c:v>
                </c:pt>
                <c:pt idx="7048">
                  <c:v>251.61547679999998</c:v>
                </c:pt>
                <c:pt idx="7049">
                  <c:v>251.62403210000002</c:v>
                </c:pt>
                <c:pt idx="7050">
                  <c:v>251.63258689999998</c:v>
                </c:pt>
                <c:pt idx="7051">
                  <c:v>251.64114130000002</c:v>
                </c:pt>
                <c:pt idx="7052">
                  <c:v>251.6496952</c:v>
                </c:pt>
                <c:pt idx="7053">
                  <c:v>251.6582487</c:v>
                </c:pt>
                <c:pt idx="7054">
                  <c:v>251.66680159999999</c:v>
                </c:pt>
                <c:pt idx="7055">
                  <c:v>251.67535420000002</c:v>
                </c:pt>
                <c:pt idx="7056">
                  <c:v>251.68390620000002</c:v>
                </c:pt>
                <c:pt idx="7057">
                  <c:v>251.69245779999997</c:v>
                </c:pt>
                <c:pt idx="7058">
                  <c:v>251.70100890000001</c:v>
                </c:pt>
                <c:pt idx="7059">
                  <c:v>251.70955950000001</c:v>
                </c:pt>
                <c:pt idx="7060">
                  <c:v>251.71810969999999</c:v>
                </c:pt>
                <c:pt idx="7061">
                  <c:v>251.72665939999999</c:v>
                </c:pt>
                <c:pt idx="7062">
                  <c:v>251.73520869999999</c:v>
                </c:pt>
                <c:pt idx="7063">
                  <c:v>251.74375739999999</c:v>
                </c:pt>
                <c:pt idx="7064">
                  <c:v>251.75230569999999</c:v>
                </c:pt>
                <c:pt idx="7065">
                  <c:v>251.76085359999996</c:v>
                </c:pt>
                <c:pt idx="7066">
                  <c:v>251.76940090000002</c:v>
                </c:pt>
                <c:pt idx="7067">
                  <c:v>251.77794779999996</c:v>
                </c:pt>
                <c:pt idx="7068">
                  <c:v>251.78649430000002</c:v>
                </c:pt>
                <c:pt idx="7069">
                  <c:v>251.79504020000002</c:v>
                </c:pt>
                <c:pt idx="7070">
                  <c:v>251.80358569999999</c:v>
                </c:pt>
                <c:pt idx="7071">
                  <c:v>251.81213079999998</c:v>
                </c:pt>
                <c:pt idx="7072">
                  <c:v>251.8206753</c:v>
                </c:pt>
                <c:pt idx="7073">
                  <c:v>251.8292194</c:v>
                </c:pt>
                <c:pt idx="7074">
                  <c:v>251.83776310000002</c:v>
                </c:pt>
                <c:pt idx="7075">
                  <c:v>251.84630620000001</c:v>
                </c:pt>
                <c:pt idx="7076">
                  <c:v>251.85484890000001</c:v>
                </c:pt>
                <c:pt idx="7077">
                  <c:v>251.8633912</c:v>
                </c:pt>
                <c:pt idx="7078">
                  <c:v>251.87193289999999</c:v>
                </c:pt>
                <c:pt idx="7079">
                  <c:v>251.88047420000001</c:v>
                </c:pt>
                <c:pt idx="7080">
                  <c:v>251.889015</c:v>
                </c:pt>
                <c:pt idx="7081">
                  <c:v>251.89755539999999</c:v>
                </c:pt>
                <c:pt idx="7082">
                  <c:v>251.9060953</c:v>
                </c:pt>
                <c:pt idx="7083">
                  <c:v>251.91463469999999</c:v>
                </c:pt>
                <c:pt idx="7084">
                  <c:v>251.92317370000001</c:v>
                </c:pt>
                <c:pt idx="7085">
                  <c:v>251.93171220000002</c:v>
                </c:pt>
                <c:pt idx="7086">
                  <c:v>251.94025020000001</c:v>
                </c:pt>
                <c:pt idx="7087">
                  <c:v>251.94878770000003</c:v>
                </c:pt>
                <c:pt idx="7088">
                  <c:v>251.95732479999998</c:v>
                </c:pt>
                <c:pt idx="7089">
                  <c:v>251.96586139999999</c:v>
                </c:pt>
                <c:pt idx="7090">
                  <c:v>251.97439759999997</c:v>
                </c:pt>
                <c:pt idx="7091">
                  <c:v>251.98293329999996</c:v>
                </c:pt>
                <c:pt idx="7092">
                  <c:v>251.9914685</c:v>
                </c:pt>
                <c:pt idx="7093">
                  <c:v>252.00000319999998</c:v>
                </c:pt>
                <c:pt idx="7094">
                  <c:v>252.00853749999999</c:v>
                </c:pt>
                <c:pt idx="7095">
                  <c:v>252.01707129999997</c:v>
                </c:pt>
                <c:pt idx="7096">
                  <c:v>252.0256047</c:v>
                </c:pt>
                <c:pt idx="7097">
                  <c:v>252.03413749999999</c:v>
                </c:pt>
                <c:pt idx="7098">
                  <c:v>252.04266999999996</c:v>
                </c:pt>
                <c:pt idx="7099">
                  <c:v>252.0512019</c:v>
                </c:pt>
                <c:pt idx="7100">
                  <c:v>252.0597334</c:v>
                </c:pt>
                <c:pt idx="7101">
                  <c:v>252.06826439999998</c:v>
                </c:pt>
                <c:pt idx="7102">
                  <c:v>252.07679490000001</c:v>
                </c:pt>
                <c:pt idx="7103">
                  <c:v>252.08532500000001</c:v>
                </c:pt>
                <c:pt idx="7104">
                  <c:v>252.09385460000001</c:v>
                </c:pt>
                <c:pt idx="7105">
                  <c:v>252.10238369999999</c:v>
                </c:pt>
                <c:pt idx="7106">
                  <c:v>252.11091240000002</c:v>
                </c:pt>
                <c:pt idx="7107">
                  <c:v>252.11944060000002</c:v>
                </c:pt>
                <c:pt idx="7108">
                  <c:v>252.12796839999999</c:v>
                </c:pt>
                <c:pt idx="7109">
                  <c:v>252.13649559999999</c:v>
                </c:pt>
                <c:pt idx="7110">
                  <c:v>252.14502239999996</c:v>
                </c:pt>
                <c:pt idx="7111">
                  <c:v>252.15354880000001</c:v>
                </c:pt>
                <c:pt idx="7112">
                  <c:v>252.16207459999998</c:v>
                </c:pt>
                <c:pt idx="7113">
                  <c:v>252.17059999999998</c:v>
                </c:pt>
                <c:pt idx="7114">
                  <c:v>252.17912499999997</c:v>
                </c:pt>
                <c:pt idx="7115">
                  <c:v>252.1876494</c:v>
                </c:pt>
                <c:pt idx="7116">
                  <c:v>252.19617340000002</c:v>
                </c:pt>
                <c:pt idx="7117">
                  <c:v>252.20469699999998</c:v>
                </c:pt>
                <c:pt idx="7118">
                  <c:v>252.21321999999998</c:v>
                </c:pt>
                <c:pt idx="7119">
                  <c:v>252.2217426</c:v>
                </c:pt>
                <c:pt idx="7120">
                  <c:v>252.23026469999996</c:v>
                </c:pt>
                <c:pt idx="7121">
                  <c:v>252.23878640000001</c:v>
                </c:pt>
                <c:pt idx="7122">
                  <c:v>252.2473076</c:v>
                </c:pt>
                <c:pt idx="7123">
                  <c:v>252.25582829999996</c:v>
                </c:pt>
                <c:pt idx="7124">
                  <c:v>252.26434859999998</c:v>
                </c:pt>
                <c:pt idx="7125">
                  <c:v>252.27286839999996</c:v>
                </c:pt>
                <c:pt idx="7126">
                  <c:v>252.28138769999998</c:v>
                </c:pt>
                <c:pt idx="7127">
                  <c:v>252.28990649999997</c:v>
                </c:pt>
                <c:pt idx="7128">
                  <c:v>252.29842489999999</c:v>
                </c:pt>
                <c:pt idx="7129">
                  <c:v>252.3069428</c:v>
                </c:pt>
                <c:pt idx="7130">
                  <c:v>252.31546029999998</c:v>
                </c:pt>
                <c:pt idx="7131">
                  <c:v>252.32397730000002</c:v>
                </c:pt>
                <c:pt idx="7132">
                  <c:v>252.33249379999998</c:v>
                </c:pt>
                <c:pt idx="7133">
                  <c:v>252.34100980000002</c:v>
                </c:pt>
                <c:pt idx="7134">
                  <c:v>252.3495254</c:v>
                </c:pt>
                <c:pt idx="7135">
                  <c:v>252.35804050000002</c:v>
                </c:pt>
                <c:pt idx="7136">
                  <c:v>252.36655520000002</c:v>
                </c:pt>
                <c:pt idx="7137">
                  <c:v>252.37506939999997</c:v>
                </c:pt>
                <c:pt idx="7138">
                  <c:v>252.38358309999998</c:v>
                </c:pt>
                <c:pt idx="7139">
                  <c:v>252.39209629999999</c:v>
                </c:pt>
                <c:pt idx="7140">
                  <c:v>252.40060910000003</c:v>
                </c:pt>
                <c:pt idx="7141">
                  <c:v>252.40912139999998</c:v>
                </c:pt>
                <c:pt idx="7142">
                  <c:v>252.41763329999998</c:v>
                </c:pt>
                <c:pt idx="7143">
                  <c:v>252.42614460000001</c:v>
                </c:pt>
                <c:pt idx="7144">
                  <c:v>252.43465549999999</c:v>
                </c:pt>
                <c:pt idx="7145">
                  <c:v>252.44316599999999</c:v>
                </c:pt>
                <c:pt idx="7146">
                  <c:v>252.45167599999999</c:v>
                </c:pt>
                <c:pt idx="7147">
                  <c:v>252.46018550000002</c:v>
                </c:pt>
                <c:pt idx="7148">
                  <c:v>252.4686945</c:v>
                </c:pt>
                <c:pt idx="7149">
                  <c:v>252.47720309999997</c:v>
                </c:pt>
                <c:pt idx="7150">
                  <c:v>252.4857112</c:v>
                </c:pt>
                <c:pt idx="7151">
                  <c:v>252.49421879999997</c:v>
                </c:pt>
                <c:pt idx="7152">
                  <c:v>252.502726</c:v>
                </c:pt>
                <c:pt idx="7153">
                  <c:v>252.51123269999999</c:v>
                </c:pt>
                <c:pt idx="7154">
                  <c:v>252.51973889999996</c:v>
                </c:pt>
                <c:pt idx="7155">
                  <c:v>252.52824469999996</c:v>
                </c:pt>
                <c:pt idx="7156">
                  <c:v>252.53674999999998</c:v>
                </c:pt>
                <c:pt idx="7157">
                  <c:v>252.54525479999998</c:v>
                </c:pt>
                <c:pt idx="7158">
                  <c:v>252.5537592</c:v>
                </c:pt>
                <c:pt idx="7159">
                  <c:v>252.5622631</c:v>
                </c:pt>
                <c:pt idx="7160">
                  <c:v>252.57076650000002</c:v>
                </c:pt>
                <c:pt idx="7161">
                  <c:v>252.57926950000001</c:v>
                </c:pt>
                <c:pt idx="7162">
                  <c:v>252.58777190000001</c:v>
                </c:pt>
                <c:pt idx="7163">
                  <c:v>252.59627400000002</c:v>
                </c:pt>
                <c:pt idx="7164">
                  <c:v>252.60477549999999</c:v>
                </c:pt>
                <c:pt idx="7165">
                  <c:v>252.61327659999998</c:v>
                </c:pt>
                <c:pt idx="7166">
                  <c:v>252.62177719999997</c:v>
                </c:pt>
                <c:pt idx="7167">
                  <c:v>252.63027739999998</c:v>
                </c:pt>
                <c:pt idx="7168">
                  <c:v>252.6387771</c:v>
                </c:pt>
                <c:pt idx="7169">
                  <c:v>252.64727630000002</c:v>
                </c:pt>
                <c:pt idx="7170">
                  <c:v>252.65577509999997</c:v>
                </c:pt>
                <c:pt idx="7171">
                  <c:v>252.66427340000001</c:v>
                </c:pt>
                <c:pt idx="7172">
                  <c:v>252.67277119999997</c:v>
                </c:pt>
                <c:pt idx="7173">
                  <c:v>252.68126850000002</c:v>
                </c:pt>
                <c:pt idx="7174">
                  <c:v>252.6897654</c:v>
                </c:pt>
                <c:pt idx="7175">
                  <c:v>252.69826179999998</c:v>
                </c:pt>
                <c:pt idx="7176">
                  <c:v>252.70675779999999</c:v>
                </c:pt>
                <c:pt idx="7177">
                  <c:v>252.7152533</c:v>
                </c:pt>
                <c:pt idx="7178">
                  <c:v>252.72374830000001</c:v>
                </c:pt>
                <c:pt idx="7179">
                  <c:v>252.73224279999999</c:v>
                </c:pt>
                <c:pt idx="7180">
                  <c:v>252.74073689999997</c:v>
                </c:pt>
                <c:pt idx="7181">
                  <c:v>252.74923050000001</c:v>
                </c:pt>
                <c:pt idx="7182">
                  <c:v>252.75772360000002</c:v>
                </c:pt>
                <c:pt idx="7183">
                  <c:v>252.7662163</c:v>
                </c:pt>
                <c:pt idx="7184">
                  <c:v>252.77470849999997</c:v>
                </c:pt>
                <c:pt idx="7185">
                  <c:v>252.7832003</c:v>
                </c:pt>
                <c:pt idx="7186">
                  <c:v>252.79169149999998</c:v>
                </c:pt>
                <c:pt idx="7187">
                  <c:v>252.80018239999998</c:v>
                </c:pt>
                <c:pt idx="7188">
                  <c:v>252.80867269999999</c:v>
                </c:pt>
                <c:pt idx="7189">
                  <c:v>252.81716260000002</c:v>
                </c:pt>
                <c:pt idx="7190">
                  <c:v>252.82565199999996</c:v>
                </c:pt>
                <c:pt idx="7191">
                  <c:v>252.83414089999999</c:v>
                </c:pt>
                <c:pt idx="7192">
                  <c:v>252.84262939999996</c:v>
                </c:pt>
                <c:pt idx="7193">
                  <c:v>252.85111739999999</c:v>
                </c:pt>
                <c:pt idx="7194">
                  <c:v>252.85960489999997</c:v>
                </c:pt>
                <c:pt idx="7195">
                  <c:v>252.86809199999996</c:v>
                </c:pt>
                <c:pt idx="7196">
                  <c:v>252.87657859999996</c:v>
                </c:pt>
                <c:pt idx="7197">
                  <c:v>252.88506470000002</c:v>
                </c:pt>
                <c:pt idx="7198">
                  <c:v>252.89355039999998</c:v>
                </c:pt>
                <c:pt idx="7199">
                  <c:v>252.90203559999998</c:v>
                </c:pt>
                <c:pt idx="7200">
                  <c:v>252.9105203</c:v>
                </c:pt>
                <c:pt idx="7201">
                  <c:v>252.91900459999997</c:v>
                </c:pt>
                <c:pt idx="7202">
                  <c:v>252.92748840000002</c:v>
                </c:pt>
                <c:pt idx="7203">
                  <c:v>252.93597169999998</c:v>
                </c:pt>
                <c:pt idx="7204">
                  <c:v>252.94445450000001</c:v>
                </c:pt>
                <c:pt idx="7205">
                  <c:v>252.9529369</c:v>
                </c:pt>
                <c:pt idx="7206">
                  <c:v>252.96141890000001</c:v>
                </c:pt>
                <c:pt idx="7207">
                  <c:v>252.96990029999998</c:v>
                </c:pt>
                <c:pt idx="7208">
                  <c:v>252.9783813</c:v>
                </c:pt>
                <c:pt idx="7209">
                  <c:v>252.98686179999999</c:v>
                </c:pt>
                <c:pt idx="7210">
                  <c:v>252.99534189999997</c:v>
                </c:pt>
                <c:pt idx="7211">
                  <c:v>253.00382149999999</c:v>
                </c:pt>
                <c:pt idx="7212">
                  <c:v>253.0123006</c:v>
                </c:pt>
                <c:pt idx="7213">
                  <c:v>253.02077919999999</c:v>
                </c:pt>
                <c:pt idx="7214">
                  <c:v>253.02925739999998</c:v>
                </c:pt>
                <c:pt idx="7215">
                  <c:v>253.03773519999999</c:v>
                </c:pt>
                <c:pt idx="7216">
                  <c:v>253.0462124</c:v>
                </c:pt>
                <c:pt idx="7217">
                  <c:v>253.05468920000001</c:v>
                </c:pt>
                <c:pt idx="7218">
                  <c:v>253.06316550000003</c:v>
                </c:pt>
                <c:pt idx="7219">
                  <c:v>253.07164130000001</c:v>
                </c:pt>
                <c:pt idx="7220">
                  <c:v>253.08011669999996</c:v>
                </c:pt>
                <c:pt idx="7221">
                  <c:v>253.0885916</c:v>
                </c:pt>
                <c:pt idx="7222">
                  <c:v>253.09706609999998</c:v>
                </c:pt>
                <c:pt idx="7223">
                  <c:v>253.10554010000001</c:v>
                </c:pt>
                <c:pt idx="7224">
                  <c:v>253.11401359999999</c:v>
                </c:pt>
                <c:pt idx="7225">
                  <c:v>253.12248659999997</c:v>
                </c:pt>
                <c:pt idx="7226">
                  <c:v>253.13095920000001</c:v>
                </c:pt>
                <c:pt idx="7227">
                  <c:v>253.13943130000001</c:v>
                </c:pt>
                <c:pt idx="7228">
                  <c:v>253.14790290000002</c:v>
                </c:pt>
                <c:pt idx="7229">
                  <c:v>253.15637409999997</c:v>
                </c:pt>
                <c:pt idx="7230">
                  <c:v>253.16484479999997</c:v>
                </c:pt>
                <c:pt idx="7231">
                  <c:v>253.17331510000002</c:v>
                </c:pt>
                <c:pt idx="7232">
                  <c:v>253.18178479999997</c:v>
                </c:pt>
                <c:pt idx="7233">
                  <c:v>253.1902541</c:v>
                </c:pt>
                <c:pt idx="7234">
                  <c:v>253.198723</c:v>
                </c:pt>
                <c:pt idx="7235">
                  <c:v>253.20719130000001</c:v>
                </c:pt>
                <c:pt idx="7236">
                  <c:v>253.2156592</c:v>
                </c:pt>
                <c:pt idx="7237">
                  <c:v>253.22412670000003</c:v>
                </c:pt>
                <c:pt idx="7238">
                  <c:v>253.2325936</c:v>
                </c:pt>
                <c:pt idx="7239">
                  <c:v>253.2410601</c:v>
                </c:pt>
                <c:pt idx="7240">
                  <c:v>253.24952619999999</c:v>
                </c:pt>
                <c:pt idx="7241">
                  <c:v>253.25799169999999</c:v>
                </c:pt>
                <c:pt idx="7242">
                  <c:v>253.26645680000001</c:v>
                </c:pt>
                <c:pt idx="7243">
                  <c:v>253.2749215</c:v>
                </c:pt>
                <c:pt idx="7244">
                  <c:v>253.28338559999997</c:v>
                </c:pt>
                <c:pt idx="7245">
                  <c:v>253.2918493</c:v>
                </c:pt>
                <c:pt idx="7246">
                  <c:v>253.30031249999999</c:v>
                </c:pt>
                <c:pt idx="7247">
                  <c:v>253.30877530000001</c:v>
                </c:pt>
                <c:pt idx="7248">
                  <c:v>253.3172376</c:v>
                </c:pt>
                <c:pt idx="7249">
                  <c:v>253.32569939999999</c:v>
                </c:pt>
                <c:pt idx="7250">
                  <c:v>253.33416079999998</c:v>
                </c:pt>
                <c:pt idx="7251">
                  <c:v>253.3426217</c:v>
                </c:pt>
                <c:pt idx="7252">
                  <c:v>253.35108210000001</c:v>
                </c:pt>
                <c:pt idx="7253">
                  <c:v>253.35954199999998</c:v>
                </c:pt>
                <c:pt idx="7254">
                  <c:v>253.36800149999999</c:v>
                </c:pt>
                <c:pt idx="7255">
                  <c:v>253.37646049999998</c:v>
                </c:pt>
                <c:pt idx="7256">
                  <c:v>253.38491909999999</c:v>
                </c:pt>
                <c:pt idx="7257">
                  <c:v>253.39337719999997</c:v>
                </c:pt>
                <c:pt idx="7258">
                  <c:v>253.40183479999999</c:v>
                </c:pt>
                <c:pt idx="7259">
                  <c:v>253.41029189999998</c:v>
                </c:pt>
                <c:pt idx="7260">
                  <c:v>253.41874859999999</c:v>
                </c:pt>
                <c:pt idx="7261">
                  <c:v>253.4272048</c:v>
                </c:pt>
                <c:pt idx="7262">
                  <c:v>253.43566059999998</c:v>
                </c:pt>
                <c:pt idx="7263">
                  <c:v>253.44411590000001</c:v>
                </c:pt>
                <c:pt idx="7264">
                  <c:v>253.45257069999997</c:v>
                </c:pt>
                <c:pt idx="7265">
                  <c:v>253.46102500000001</c:v>
                </c:pt>
                <c:pt idx="7266">
                  <c:v>253.46947890000001</c:v>
                </c:pt>
                <c:pt idx="7267">
                  <c:v>253.47793229999999</c:v>
                </c:pt>
                <c:pt idx="7268">
                  <c:v>253.48638519999997</c:v>
                </c:pt>
                <c:pt idx="7269">
                  <c:v>253.49483769999998</c:v>
                </c:pt>
                <c:pt idx="7270">
                  <c:v>253.50328970000001</c:v>
                </c:pt>
                <c:pt idx="7271">
                  <c:v>253.51174129999998</c:v>
                </c:pt>
                <c:pt idx="7272">
                  <c:v>253.52019229999996</c:v>
                </c:pt>
                <c:pt idx="7273">
                  <c:v>253.52864289999999</c:v>
                </c:pt>
                <c:pt idx="7274">
                  <c:v>253.53709309999999</c:v>
                </c:pt>
                <c:pt idx="7275">
                  <c:v>253.5455427</c:v>
                </c:pt>
                <c:pt idx="7276">
                  <c:v>253.55399199999997</c:v>
                </c:pt>
                <c:pt idx="7277">
                  <c:v>253.5624407</c:v>
                </c:pt>
                <c:pt idx="7278">
                  <c:v>253.57088900000002</c:v>
                </c:pt>
                <c:pt idx="7279">
                  <c:v>253.57933680000002</c:v>
                </c:pt>
                <c:pt idx="7280">
                  <c:v>253.58778410000002</c:v>
                </c:pt>
                <c:pt idx="7281">
                  <c:v>253.59623099999999</c:v>
                </c:pt>
                <c:pt idx="7282">
                  <c:v>253.60467729999999</c:v>
                </c:pt>
                <c:pt idx="7283">
                  <c:v>253.61312330000001</c:v>
                </c:pt>
                <c:pt idx="7284">
                  <c:v>253.62156869999998</c:v>
                </c:pt>
                <c:pt idx="7285">
                  <c:v>253.63001370000001</c:v>
                </c:pt>
                <c:pt idx="7286">
                  <c:v>253.63845830000002</c:v>
                </c:pt>
                <c:pt idx="7287">
                  <c:v>253.64690229999999</c:v>
                </c:pt>
                <c:pt idx="7288">
                  <c:v>253.65534589999999</c:v>
                </c:pt>
                <c:pt idx="7289">
                  <c:v>253.66378899999998</c:v>
                </c:pt>
                <c:pt idx="7290">
                  <c:v>253.64858750000002</c:v>
                </c:pt>
                <c:pt idx="7291">
                  <c:v>253.6572462</c:v>
                </c:pt>
                <c:pt idx="7292">
                  <c:v>253.66590449999998</c:v>
                </c:pt>
                <c:pt idx="7293">
                  <c:v>253.67456230000002</c:v>
                </c:pt>
                <c:pt idx="7294">
                  <c:v>253.68321959999997</c:v>
                </c:pt>
                <c:pt idx="7295">
                  <c:v>253.69187649999998</c:v>
                </c:pt>
                <c:pt idx="7296">
                  <c:v>253.70053279999999</c:v>
                </c:pt>
                <c:pt idx="7297">
                  <c:v>253.70918879999999</c:v>
                </c:pt>
                <c:pt idx="7298">
                  <c:v>253.71784419999997</c:v>
                </c:pt>
                <c:pt idx="7299">
                  <c:v>253.72649919999998</c:v>
                </c:pt>
                <c:pt idx="7300">
                  <c:v>253.73515369999998</c:v>
                </c:pt>
                <c:pt idx="7301">
                  <c:v>253.74380769999999</c:v>
                </c:pt>
                <c:pt idx="7302">
                  <c:v>253.75246119999997</c:v>
                </c:pt>
                <c:pt idx="7303">
                  <c:v>253.7611143</c:v>
                </c:pt>
                <c:pt idx="7304">
                  <c:v>253.76976690000001</c:v>
                </c:pt>
                <c:pt idx="7305">
                  <c:v>253.77841909999998</c:v>
                </c:pt>
                <c:pt idx="7306">
                  <c:v>253.78707070000002</c:v>
                </c:pt>
                <c:pt idx="7307">
                  <c:v>253.79572189999999</c:v>
                </c:pt>
                <c:pt idx="7308">
                  <c:v>253.80437260000002</c:v>
                </c:pt>
                <c:pt idx="7309">
                  <c:v>253.81302289999999</c:v>
                </c:pt>
                <c:pt idx="7310">
                  <c:v>253.82167269999999</c:v>
                </c:pt>
                <c:pt idx="7311">
                  <c:v>253.830322</c:v>
                </c:pt>
                <c:pt idx="7312">
                  <c:v>253.8389708</c:v>
                </c:pt>
                <c:pt idx="7313">
                  <c:v>253.8476192</c:v>
                </c:pt>
                <c:pt idx="7314">
                  <c:v>253.85626699999997</c:v>
                </c:pt>
                <c:pt idx="7315">
                  <c:v>253.8649145</c:v>
                </c:pt>
                <c:pt idx="7316">
                  <c:v>253.87356140000003</c:v>
                </c:pt>
                <c:pt idx="7317">
                  <c:v>253.8822079</c:v>
                </c:pt>
                <c:pt idx="7318">
                  <c:v>253.89085390000002</c:v>
                </c:pt>
                <c:pt idx="7319">
                  <c:v>253.89949939999997</c:v>
                </c:pt>
                <c:pt idx="7320">
                  <c:v>253.90814449999996</c:v>
                </c:pt>
                <c:pt idx="7321">
                  <c:v>253.91678899999999</c:v>
                </c:pt>
                <c:pt idx="7322">
                  <c:v>253.92543319999999</c:v>
                </c:pt>
                <c:pt idx="7323">
                  <c:v>253.93407679999999</c:v>
                </c:pt>
                <c:pt idx="7324">
                  <c:v>253.94271999999998</c:v>
                </c:pt>
                <c:pt idx="7325">
                  <c:v>253.95136269999998</c:v>
                </c:pt>
                <c:pt idx="7326">
                  <c:v>253.96000489999997</c:v>
                </c:pt>
                <c:pt idx="7327">
                  <c:v>253.96864659999997</c:v>
                </c:pt>
                <c:pt idx="7328">
                  <c:v>253.97728789999999</c:v>
                </c:pt>
                <c:pt idx="7329">
                  <c:v>253.98592870000002</c:v>
                </c:pt>
                <c:pt idx="7330">
                  <c:v>253.99456909999998</c:v>
                </c:pt>
                <c:pt idx="7331">
                  <c:v>254.0032089</c:v>
                </c:pt>
                <c:pt idx="7332">
                  <c:v>254.01184829999997</c:v>
                </c:pt>
                <c:pt idx="7333">
                  <c:v>254.02048729999998</c:v>
                </c:pt>
                <c:pt idx="7334">
                  <c:v>254.02912570000001</c:v>
                </c:pt>
                <c:pt idx="7335">
                  <c:v>254.0377637</c:v>
                </c:pt>
                <c:pt idx="7336">
                  <c:v>254.04640119999999</c:v>
                </c:pt>
                <c:pt idx="7337">
                  <c:v>254.05503819999998</c:v>
                </c:pt>
                <c:pt idx="7338">
                  <c:v>254.06367479999997</c:v>
                </c:pt>
                <c:pt idx="7339">
                  <c:v>254.07231089999999</c:v>
                </c:pt>
                <c:pt idx="7340">
                  <c:v>254.08094650000001</c:v>
                </c:pt>
                <c:pt idx="7341">
                  <c:v>254.0895816</c:v>
                </c:pt>
                <c:pt idx="7342">
                  <c:v>254.09821629999999</c:v>
                </c:pt>
                <c:pt idx="7343">
                  <c:v>254.10685050000001</c:v>
                </c:pt>
                <c:pt idx="7344">
                  <c:v>254.11548429999999</c:v>
                </c:pt>
                <c:pt idx="7345">
                  <c:v>254.12411750000001</c:v>
                </c:pt>
                <c:pt idx="7346">
                  <c:v>254.1327503</c:v>
                </c:pt>
                <c:pt idx="7347">
                  <c:v>254.14138259999999</c:v>
                </c:pt>
                <c:pt idx="7348">
                  <c:v>254.15001449999997</c:v>
                </c:pt>
                <c:pt idx="7349">
                  <c:v>254.15864580000002</c:v>
                </c:pt>
                <c:pt idx="7350">
                  <c:v>254.1672767</c:v>
                </c:pt>
                <c:pt idx="7351">
                  <c:v>254.17590719999998</c:v>
                </c:pt>
                <c:pt idx="7352">
                  <c:v>254.18453709999997</c:v>
                </c:pt>
                <c:pt idx="7353">
                  <c:v>254.19316659999998</c:v>
                </c:pt>
                <c:pt idx="7354">
                  <c:v>254.2017956</c:v>
                </c:pt>
                <c:pt idx="7355">
                  <c:v>254.21042409999998</c:v>
                </c:pt>
                <c:pt idx="7356">
                  <c:v>254.21905219999999</c:v>
                </c:pt>
                <c:pt idx="7357">
                  <c:v>254.22767979999998</c:v>
                </c:pt>
                <c:pt idx="7358">
                  <c:v>254.23630690000002</c:v>
                </c:pt>
                <c:pt idx="7359">
                  <c:v>254.2449336</c:v>
                </c:pt>
                <c:pt idx="7360">
                  <c:v>254.2535598</c:v>
                </c:pt>
                <c:pt idx="7361">
                  <c:v>254.26218549999999</c:v>
                </c:pt>
                <c:pt idx="7362">
                  <c:v>254.27081069999997</c:v>
                </c:pt>
                <c:pt idx="7363">
                  <c:v>254.27943549999998</c:v>
                </c:pt>
                <c:pt idx="7364">
                  <c:v>254.28805979999998</c:v>
                </c:pt>
                <c:pt idx="7365">
                  <c:v>254.29668359999999</c:v>
                </c:pt>
                <c:pt idx="7366">
                  <c:v>254.30530690000001</c:v>
                </c:pt>
                <c:pt idx="7367">
                  <c:v>254.31392979999998</c:v>
                </c:pt>
                <c:pt idx="7368">
                  <c:v>254.32255219999999</c:v>
                </c:pt>
                <c:pt idx="7369">
                  <c:v>254.33117409999997</c:v>
                </c:pt>
                <c:pt idx="7370">
                  <c:v>254.3397956</c:v>
                </c:pt>
                <c:pt idx="7371">
                  <c:v>254.34841659999998</c:v>
                </c:pt>
                <c:pt idx="7372">
                  <c:v>254.35703709999999</c:v>
                </c:pt>
                <c:pt idx="7373">
                  <c:v>254.36565719999999</c:v>
                </c:pt>
                <c:pt idx="7374">
                  <c:v>254.37427670000002</c:v>
                </c:pt>
                <c:pt idx="7375">
                  <c:v>254.3828958</c:v>
                </c:pt>
                <c:pt idx="7376">
                  <c:v>254.39151449999997</c:v>
                </c:pt>
                <c:pt idx="7377">
                  <c:v>254.40013259999998</c:v>
                </c:pt>
                <c:pt idx="7378">
                  <c:v>254.40875029999998</c:v>
                </c:pt>
                <c:pt idx="7379">
                  <c:v>254.41736750000001</c:v>
                </c:pt>
                <c:pt idx="7380">
                  <c:v>254.42598429999998</c:v>
                </c:pt>
                <c:pt idx="7381">
                  <c:v>254.43460049999999</c:v>
                </c:pt>
                <c:pt idx="7382">
                  <c:v>254.44321629999996</c:v>
                </c:pt>
                <c:pt idx="7383">
                  <c:v>254.45183169999996</c:v>
                </c:pt>
                <c:pt idx="7384">
                  <c:v>254.46044649999999</c:v>
                </c:pt>
                <c:pt idx="7385">
                  <c:v>254.46906089999999</c:v>
                </c:pt>
                <c:pt idx="7386">
                  <c:v>254.47767479999999</c:v>
                </c:pt>
                <c:pt idx="7387">
                  <c:v>254.48628819999996</c:v>
                </c:pt>
                <c:pt idx="7388">
                  <c:v>254.49490119999999</c:v>
                </c:pt>
                <c:pt idx="7389">
                  <c:v>254.50351369999998</c:v>
                </c:pt>
                <c:pt idx="7390">
                  <c:v>254.51212569999998</c:v>
                </c:pt>
                <c:pt idx="7391">
                  <c:v>254.52073730000001</c:v>
                </c:pt>
                <c:pt idx="7392">
                  <c:v>254.52934829999995</c:v>
                </c:pt>
                <c:pt idx="7393">
                  <c:v>254.537959</c:v>
                </c:pt>
                <c:pt idx="7394">
                  <c:v>254.54656909999997</c:v>
                </c:pt>
                <c:pt idx="7395">
                  <c:v>254.55517880000002</c:v>
                </c:pt>
                <c:pt idx="7396">
                  <c:v>254.56378789999997</c:v>
                </c:pt>
                <c:pt idx="7397">
                  <c:v>254.57239669999998</c:v>
                </c:pt>
                <c:pt idx="7398">
                  <c:v>254.58100490000001</c:v>
                </c:pt>
                <c:pt idx="7399">
                  <c:v>254.58961269999998</c:v>
                </c:pt>
                <c:pt idx="7400">
                  <c:v>254.59822000000003</c:v>
                </c:pt>
                <c:pt idx="7401">
                  <c:v>254.60682680000002</c:v>
                </c:pt>
                <c:pt idx="7402">
                  <c:v>254.61543319999998</c:v>
                </c:pt>
                <c:pt idx="7403">
                  <c:v>254.6240391</c:v>
                </c:pt>
                <c:pt idx="7404">
                  <c:v>254.6326445</c:v>
                </c:pt>
                <c:pt idx="7405">
                  <c:v>254.64124939999996</c:v>
                </c:pt>
                <c:pt idx="7406">
                  <c:v>254.64985390000001</c:v>
                </c:pt>
                <c:pt idx="7407">
                  <c:v>254.65845789999997</c:v>
                </c:pt>
                <c:pt idx="7408">
                  <c:v>254.66706139999999</c:v>
                </c:pt>
                <c:pt idx="7409">
                  <c:v>254.67566450000001</c:v>
                </c:pt>
                <c:pt idx="7410">
                  <c:v>254.6842671</c:v>
                </c:pt>
                <c:pt idx="7411">
                  <c:v>254.69286919999999</c:v>
                </c:pt>
                <c:pt idx="7412">
                  <c:v>254.70147079999998</c:v>
                </c:pt>
                <c:pt idx="7413">
                  <c:v>254.71007199999997</c:v>
                </c:pt>
                <c:pt idx="7414">
                  <c:v>254.71867269999998</c:v>
                </c:pt>
                <c:pt idx="7415">
                  <c:v>254.7272729</c:v>
                </c:pt>
                <c:pt idx="7416">
                  <c:v>254.73587270000002</c:v>
                </c:pt>
                <c:pt idx="7417">
                  <c:v>254.74447190000001</c:v>
                </c:pt>
                <c:pt idx="7418">
                  <c:v>254.75307069999999</c:v>
                </c:pt>
                <c:pt idx="7419">
                  <c:v>254.76166909999998</c:v>
                </c:pt>
                <c:pt idx="7420">
                  <c:v>254.7702669</c:v>
                </c:pt>
                <c:pt idx="7421">
                  <c:v>254.77886429999998</c:v>
                </c:pt>
                <c:pt idx="7422">
                  <c:v>254.78746129999999</c:v>
                </c:pt>
                <c:pt idx="7423">
                  <c:v>254.79605770000001</c:v>
                </c:pt>
                <c:pt idx="7424">
                  <c:v>254.80465370000002</c:v>
                </c:pt>
                <c:pt idx="7425">
                  <c:v>254.8132492</c:v>
                </c:pt>
                <c:pt idx="7426">
                  <c:v>254.82184420000002</c:v>
                </c:pt>
                <c:pt idx="7427">
                  <c:v>254.83043879999997</c:v>
                </c:pt>
                <c:pt idx="7428">
                  <c:v>254.83903289999998</c:v>
                </c:pt>
                <c:pt idx="7429">
                  <c:v>254.84762649999999</c:v>
                </c:pt>
                <c:pt idx="7430">
                  <c:v>254.8562196</c:v>
                </c:pt>
                <c:pt idx="7431">
                  <c:v>254.86481229999998</c:v>
                </c:pt>
                <c:pt idx="7432">
                  <c:v>254.87340449999996</c:v>
                </c:pt>
                <c:pt idx="7433">
                  <c:v>254.8819962</c:v>
                </c:pt>
                <c:pt idx="7434">
                  <c:v>254.89058749999998</c:v>
                </c:pt>
                <c:pt idx="7435">
                  <c:v>254.89917829999999</c:v>
                </c:pt>
                <c:pt idx="7436">
                  <c:v>254.90776859999997</c:v>
                </c:pt>
                <c:pt idx="7437">
                  <c:v>254.91635840000001</c:v>
                </c:pt>
                <c:pt idx="7438">
                  <c:v>254.92494779999996</c:v>
                </c:pt>
                <c:pt idx="7439">
                  <c:v>254.93353669999996</c:v>
                </c:pt>
                <c:pt idx="7440">
                  <c:v>254.94212509999997</c:v>
                </c:pt>
                <c:pt idx="7441">
                  <c:v>254.9507131</c:v>
                </c:pt>
                <c:pt idx="7442">
                  <c:v>254.95930059999998</c:v>
                </c:pt>
                <c:pt idx="7443">
                  <c:v>254.96788759999998</c:v>
                </c:pt>
                <c:pt idx="7444">
                  <c:v>254.97647410000002</c:v>
                </c:pt>
                <c:pt idx="7445">
                  <c:v>254.98506019999999</c:v>
                </c:pt>
                <c:pt idx="7446">
                  <c:v>254.9936458</c:v>
                </c:pt>
                <c:pt idx="7447">
                  <c:v>255.00223090000003</c:v>
                </c:pt>
                <c:pt idx="7448">
                  <c:v>255.01081550000001</c:v>
                </c:pt>
                <c:pt idx="7449">
                  <c:v>255.01939970000001</c:v>
                </c:pt>
                <c:pt idx="7450">
                  <c:v>255.02798340000001</c:v>
                </c:pt>
                <c:pt idx="7451">
                  <c:v>255.03656670000001</c:v>
                </c:pt>
                <c:pt idx="7452">
                  <c:v>255.04514940000001</c:v>
                </c:pt>
                <c:pt idx="7453">
                  <c:v>255.05373169999996</c:v>
                </c:pt>
                <c:pt idx="7454">
                  <c:v>255.06231349999999</c:v>
                </c:pt>
                <c:pt idx="7455">
                  <c:v>255.07089490000001</c:v>
                </c:pt>
                <c:pt idx="7456">
                  <c:v>255.07947579999998</c:v>
                </c:pt>
                <c:pt idx="7457">
                  <c:v>255.08805619999998</c:v>
                </c:pt>
                <c:pt idx="7458">
                  <c:v>255.09663609999998</c:v>
                </c:pt>
                <c:pt idx="7459">
                  <c:v>255.10521559999998</c:v>
                </c:pt>
                <c:pt idx="7460">
                  <c:v>255.11379450000001</c:v>
                </c:pt>
                <c:pt idx="7461">
                  <c:v>255.12237309999998</c:v>
                </c:pt>
                <c:pt idx="7462">
                  <c:v>255.1309511</c:v>
                </c:pt>
                <c:pt idx="7463">
                  <c:v>255.13952869999997</c:v>
                </c:pt>
                <c:pt idx="7464">
                  <c:v>255.14810579999997</c:v>
                </c:pt>
                <c:pt idx="7465">
                  <c:v>255.15668239999997</c:v>
                </c:pt>
                <c:pt idx="7466">
                  <c:v>255.16525860000002</c:v>
                </c:pt>
                <c:pt idx="7467">
                  <c:v>255.17383420000002</c:v>
                </c:pt>
                <c:pt idx="7468">
                  <c:v>255.18240949999998</c:v>
                </c:pt>
                <c:pt idx="7469">
                  <c:v>255.1909842</c:v>
                </c:pt>
                <c:pt idx="7470">
                  <c:v>255.19955849999999</c:v>
                </c:pt>
                <c:pt idx="7471">
                  <c:v>255.20813229999999</c:v>
                </c:pt>
                <c:pt idx="7472">
                  <c:v>255.21670560000001</c:v>
                </c:pt>
                <c:pt idx="7473">
                  <c:v>255.22527839999998</c:v>
                </c:pt>
                <c:pt idx="7474">
                  <c:v>255.2338508</c:v>
                </c:pt>
                <c:pt idx="7475">
                  <c:v>255.24242269999999</c:v>
                </c:pt>
                <c:pt idx="7476">
                  <c:v>255.25099420000001</c:v>
                </c:pt>
                <c:pt idx="7477">
                  <c:v>255.2595651</c:v>
                </c:pt>
                <c:pt idx="7478">
                  <c:v>255.26813560000002</c:v>
                </c:pt>
                <c:pt idx="7479">
                  <c:v>255.27670559999999</c:v>
                </c:pt>
                <c:pt idx="7480">
                  <c:v>255.2852752</c:v>
                </c:pt>
                <c:pt idx="7481">
                  <c:v>255.29384429999999</c:v>
                </c:pt>
                <c:pt idx="7482">
                  <c:v>255.30241290000001</c:v>
                </c:pt>
                <c:pt idx="7483">
                  <c:v>255.310981</c:v>
                </c:pt>
                <c:pt idx="7484">
                  <c:v>255.31954869999998</c:v>
                </c:pt>
                <c:pt idx="7485">
                  <c:v>255.32811589999997</c:v>
                </c:pt>
                <c:pt idx="7486">
                  <c:v>255.33668260000002</c:v>
                </c:pt>
                <c:pt idx="7487">
                  <c:v>255.34524880000001</c:v>
                </c:pt>
                <c:pt idx="7488">
                  <c:v>255.35381460000002</c:v>
                </c:pt>
                <c:pt idx="7489">
                  <c:v>255.36237990000001</c:v>
                </c:pt>
                <c:pt idx="7490">
                  <c:v>255.37094470000002</c:v>
                </c:pt>
                <c:pt idx="7491">
                  <c:v>255.37950909999998</c:v>
                </c:pt>
                <c:pt idx="7492">
                  <c:v>255.38807300000002</c:v>
                </c:pt>
                <c:pt idx="7493">
                  <c:v>255.39663639999998</c:v>
                </c:pt>
                <c:pt idx="7494">
                  <c:v>255.40519929999999</c:v>
                </c:pt>
                <c:pt idx="7495">
                  <c:v>255.41376179999997</c:v>
                </c:pt>
                <c:pt idx="7496">
                  <c:v>255.42232380000002</c:v>
                </c:pt>
                <c:pt idx="7497">
                  <c:v>255.4308853</c:v>
                </c:pt>
                <c:pt idx="7498">
                  <c:v>255.43944640000001</c:v>
                </c:pt>
                <c:pt idx="7499">
                  <c:v>255.44800699999999</c:v>
                </c:pt>
                <c:pt idx="7500">
                  <c:v>255.4565671</c:v>
                </c:pt>
                <c:pt idx="7501">
                  <c:v>255.46512669999998</c:v>
                </c:pt>
                <c:pt idx="7502">
                  <c:v>255.47368589999999</c:v>
                </c:pt>
                <c:pt idx="7503">
                  <c:v>255.48224459999997</c:v>
                </c:pt>
                <c:pt idx="7504">
                  <c:v>255.49080279999998</c:v>
                </c:pt>
                <c:pt idx="7505">
                  <c:v>255.49936060000002</c:v>
                </c:pt>
                <c:pt idx="7506">
                  <c:v>255.50791780000003</c:v>
                </c:pt>
                <c:pt idx="7507">
                  <c:v>255.51647459999998</c:v>
                </c:pt>
                <c:pt idx="7508">
                  <c:v>255.52503099999998</c:v>
                </c:pt>
                <c:pt idx="7509">
                  <c:v>255.53358680000002</c:v>
                </c:pt>
                <c:pt idx="7510">
                  <c:v>255.5421422</c:v>
                </c:pt>
                <c:pt idx="7511">
                  <c:v>255.55069709999998</c:v>
                </c:pt>
                <c:pt idx="7512">
                  <c:v>255.55925160000001</c:v>
                </c:pt>
                <c:pt idx="7513">
                  <c:v>255.56780560000001</c:v>
                </c:pt>
                <c:pt idx="7514">
                  <c:v>255.57635910000002</c:v>
                </c:pt>
                <c:pt idx="7515">
                  <c:v>255.58491210000003</c:v>
                </c:pt>
                <c:pt idx="7516">
                  <c:v>255.5934647</c:v>
                </c:pt>
                <c:pt idx="7517">
                  <c:v>255.6020168</c:v>
                </c:pt>
                <c:pt idx="7518">
                  <c:v>255.61056839999998</c:v>
                </c:pt>
                <c:pt idx="7519">
                  <c:v>255.61911949999998</c:v>
                </c:pt>
                <c:pt idx="7520">
                  <c:v>255.62767019999998</c:v>
                </c:pt>
                <c:pt idx="7521">
                  <c:v>255.63622040000001</c:v>
                </c:pt>
                <c:pt idx="7522">
                  <c:v>255.64477009999999</c:v>
                </c:pt>
                <c:pt idx="7523">
                  <c:v>255.65331939999999</c:v>
                </c:pt>
                <c:pt idx="7524">
                  <c:v>255.66186819999999</c:v>
                </c:pt>
                <c:pt idx="7525">
                  <c:v>255.67041649999999</c:v>
                </c:pt>
                <c:pt idx="7526">
                  <c:v>255.67896429999999</c:v>
                </c:pt>
                <c:pt idx="7527">
                  <c:v>255.68751169999999</c:v>
                </c:pt>
                <c:pt idx="7528">
                  <c:v>255.69605860000001</c:v>
                </c:pt>
                <c:pt idx="7529">
                  <c:v>255.70460499999996</c:v>
                </c:pt>
                <c:pt idx="7530">
                  <c:v>255.71315100000001</c:v>
                </c:pt>
                <c:pt idx="7531">
                  <c:v>255.72169640000001</c:v>
                </c:pt>
                <c:pt idx="7532">
                  <c:v>255.73024139999998</c:v>
                </c:pt>
                <c:pt idx="7533">
                  <c:v>255.73878599999998</c:v>
                </c:pt>
                <c:pt idx="7534">
                  <c:v>255.74733000000001</c:v>
                </c:pt>
                <c:pt idx="7535">
                  <c:v>255.7558736</c:v>
                </c:pt>
                <c:pt idx="7536">
                  <c:v>255.76441679999999</c:v>
                </c:pt>
                <c:pt idx="7537">
                  <c:v>255.77295939999999</c:v>
                </c:pt>
                <c:pt idx="7538">
                  <c:v>255.78150159999998</c:v>
                </c:pt>
                <c:pt idx="7539">
                  <c:v>255.79004330000001</c:v>
                </c:pt>
                <c:pt idx="7540">
                  <c:v>255.7985845</c:v>
                </c:pt>
                <c:pt idx="7541">
                  <c:v>255.80712529999997</c:v>
                </c:pt>
                <c:pt idx="7542">
                  <c:v>255.81566559999999</c:v>
                </c:pt>
                <c:pt idx="7543">
                  <c:v>255.82420540000001</c:v>
                </c:pt>
                <c:pt idx="7544">
                  <c:v>255.83274469999998</c:v>
                </c:pt>
                <c:pt idx="7545">
                  <c:v>255.84128360000003</c:v>
                </c:pt>
                <c:pt idx="7546">
                  <c:v>255.84982199999999</c:v>
                </c:pt>
                <c:pt idx="7547">
                  <c:v>255.85835989999998</c:v>
                </c:pt>
                <c:pt idx="7548">
                  <c:v>255.86689739999997</c:v>
                </c:pt>
                <c:pt idx="7549">
                  <c:v>255.87543439999996</c:v>
                </c:pt>
                <c:pt idx="7550">
                  <c:v>255.88397089999998</c:v>
                </c:pt>
                <c:pt idx="7551">
                  <c:v>255.89250690000003</c:v>
                </c:pt>
                <c:pt idx="7552">
                  <c:v>255.90104249999999</c:v>
                </c:pt>
                <c:pt idx="7553">
                  <c:v>255.90957759999998</c:v>
                </c:pt>
                <c:pt idx="7554">
                  <c:v>255.9181122</c:v>
                </c:pt>
                <c:pt idx="7555">
                  <c:v>255.92664639999998</c:v>
                </c:pt>
                <c:pt idx="7556">
                  <c:v>255.9351801</c:v>
                </c:pt>
                <c:pt idx="7557">
                  <c:v>255.94371329999998</c:v>
                </c:pt>
                <c:pt idx="7558">
                  <c:v>255.952246</c:v>
                </c:pt>
                <c:pt idx="7559">
                  <c:v>255.96077829999999</c:v>
                </c:pt>
                <c:pt idx="7560">
                  <c:v>255.9693101</c:v>
                </c:pt>
                <c:pt idx="7561">
                  <c:v>255.97784139999999</c:v>
                </c:pt>
                <c:pt idx="7562">
                  <c:v>255.98637229999997</c:v>
                </c:pt>
                <c:pt idx="7563">
                  <c:v>255.99490259999996</c:v>
                </c:pt>
                <c:pt idx="7564">
                  <c:v>256.0034326</c:v>
                </c:pt>
                <c:pt idx="7565">
                  <c:v>256.01196200000004</c:v>
                </c:pt>
                <c:pt idx="7566">
                  <c:v>256.02049099999999</c:v>
                </c:pt>
                <c:pt idx="7567">
                  <c:v>256.02901940000004</c:v>
                </c:pt>
                <c:pt idx="7568">
                  <c:v>256.03754750000002</c:v>
                </c:pt>
                <c:pt idx="7569">
                  <c:v>256.04607499999997</c:v>
                </c:pt>
                <c:pt idx="7570">
                  <c:v>256.05460210000001</c:v>
                </c:pt>
                <c:pt idx="7571">
                  <c:v>256.06312869999999</c:v>
                </c:pt>
                <c:pt idx="7572">
                  <c:v>256.07165479999998</c:v>
                </c:pt>
                <c:pt idx="7573">
                  <c:v>256.08018049999998</c:v>
                </c:pt>
                <c:pt idx="7574">
                  <c:v>256.08870570000005</c:v>
                </c:pt>
                <c:pt idx="7575">
                  <c:v>256.09723040000006</c:v>
                </c:pt>
                <c:pt idx="7576">
                  <c:v>256.10575460000001</c:v>
                </c:pt>
                <c:pt idx="7577">
                  <c:v>256.11427839999999</c:v>
                </c:pt>
                <c:pt idx="7578">
                  <c:v>256.10537090000003</c:v>
                </c:pt>
                <c:pt idx="7579">
                  <c:v>256.11411410000005</c:v>
                </c:pt>
                <c:pt idx="7580">
                  <c:v>256.12285680000002</c:v>
                </c:pt>
                <c:pt idx="7581">
                  <c:v>256.13159910000002</c:v>
                </c:pt>
                <c:pt idx="7582">
                  <c:v>256.14034090000007</c:v>
                </c:pt>
                <c:pt idx="7583">
                  <c:v>256.14908220000001</c:v>
                </c:pt>
                <c:pt idx="7584">
                  <c:v>256.15782300000001</c:v>
                </c:pt>
                <c:pt idx="7585">
                  <c:v>256.16656340000003</c:v>
                </c:pt>
                <c:pt idx="7586">
                  <c:v>256.1753033</c:v>
                </c:pt>
                <c:pt idx="7587">
                  <c:v>256.18404270000002</c:v>
                </c:pt>
                <c:pt idx="7588">
                  <c:v>256.19278159999999</c:v>
                </c:pt>
                <c:pt idx="7589">
                  <c:v>256.20152000000002</c:v>
                </c:pt>
                <c:pt idx="7590">
                  <c:v>256.21025800000001</c:v>
                </c:pt>
                <c:pt idx="7591">
                  <c:v>256.21899550000006</c:v>
                </c:pt>
                <c:pt idx="7592">
                  <c:v>256.2277325</c:v>
                </c:pt>
                <c:pt idx="7593">
                  <c:v>256.23646910000002</c:v>
                </c:pt>
                <c:pt idx="7594">
                  <c:v>256.24520510000002</c:v>
                </c:pt>
                <c:pt idx="7595">
                  <c:v>256.25394069999999</c:v>
                </c:pt>
                <c:pt idx="7596">
                  <c:v>256.26267580000001</c:v>
                </c:pt>
                <c:pt idx="7597">
                  <c:v>256.2714105</c:v>
                </c:pt>
                <c:pt idx="7598">
                  <c:v>256.28014460000003</c:v>
                </c:pt>
                <c:pt idx="7599">
                  <c:v>256.28887830000002</c:v>
                </c:pt>
                <c:pt idx="7600">
                  <c:v>256.29761150000002</c:v>
                </c:pt>
                <c:pt idx="7601">
                  <c:v>256.30634420000007</c:v>
                </c:pt>
                <c:pt idx="7602">
                  <c:v>256.31507650000003</c:v>
                </c:pt>
                <c:pt idx="7603">
                  <c:v>256.32380830000005</c:v>
                </c:pt>
                <c:pt idx="7604">
                  <c:v>256.33253960000002</c:v>
                </c:pt>
                <c:pt idx="7605">
                  <c:v>256.34127040000004</c:v>
                </c:pt>
                <c:pt idx="7606">
                  <c:v>256.35000070000001</c:v>
                </c:pt>
                <c:pt idx="7607">
                  <c:v>256.3587306</c:v>
                </c:pt>
                <c:pt idx="7608">
                  <c:v>256.36746000000005</c:v>
                </c:pt>
                <c:pt idx="7609">
                  <c:v>256.37618890000005</c:v>
                </c:pt>
                <c:pt idx="7610">
                  <c:v>256.38491740000001</c:v>
                </c:pt>
                <c:pt idx="7611">
                  <c:v>256.3936453</c:v>
                </c:pt>
                <c:pt idx="7612">
                  <c:v>256.40237280000002</c:v>
                </c:pt>
                <c:pt idx="7613">
                  <c:v>256.41109979999999</c:v>
                </c:pt>
                <c:pt idx="7614">
                  <c:v>256.41982640000003</c:v>
                </c:pt>
                <c:pt idx="7615">
                  <c:v>256.4285524</c:v>
                </c:pt>
                <c:pt idx="7616">
                  <c:v>256.43727800000005</c:v>
                </c:pt>
                <c:pt idx="7617">
                  <c:v>256.44600309999998</c:v>
                </c:pt>
                <c:pt idx="7618">
                  <c:v>256.45472770000003</c:v>
                </c:pt>
                <c:pt idx="7619">
                  <c:v>256.46345190000005</c:v>
                </c:pt>
                <c:pt idx="7620">
                  <c:v>256.47217560000001</c:v>
                </c:pt>
                <c:pt idx="7621">
                  <c:v>256.48089879999998</c:v>
                </c:pt>
                <c:pt idx="7622">
                  <c:v>256.4896215</c:v>
                </c:pt>
                <c:pt idx="7623">
                  <c:v>256.49834370000002</c:v>
                </c:pt>
                <c:pt idx="7624">
                  <c:v>256.50706550000001</c:v>
                </c:pt>
                <c:pt idx="7625">
                  <c:v>256.5157868</c:v>
                </c:pt>
                <c:pt idx="7626">
                  <c:v>256.52450759999999</c:v>
                </c:pt>
                <c:pt idx="7627">
                  <c:v>256.53322800000001</c:v>
                </c:pt>
                <c:pt idx="7628">
                  <c:v>256.5419478</c:v>
                </c:pt>
                <c:pt idx="7629">
                  <c:v>256.55066720000002</c:v>
                </c:pt>
                <c:pt idx="7630">
                  <c:v>256.55938609999998</c:v>
                </c:pt>
                <c:pt idx="7631">
                  <c:v>256.56810460000003</c:v>
                </c:pt>
                <c:pt idx="7632">
                  <c:v>256.57682250000005</c:v>
                </c:pt>
                <c:pt idx="7633">
                  <c:v>256.58554000000004</c:v>
                </c:pt>
                <c:pt idx="7634">
                  <c:v>256.59425700000003</c:v>
                </c:pt>
                <c:pt idx="7635">
                  <c:v>256.60297350000002</c:v>
                </c:pt>
                <c:pt idx="7636">
                  <c:v>256.61168959999998</c:v>
                </c:pt>
                <c:pt idx="7637">
                  <c:v>256.62040520000005</c:v>
                </c:pt>
                <c:pt idx="7638">
                  <c:v>256.62912030000001</c:v>
                </c:pt>
                <c:pt idx="7639">
                  <c:v>256.63783490000003</c:v>
                </c:pt>
                <c:pt idx="7640">
                  <c:v>256.64654899999999</c:v>
                </c:pt>
                <c:pt idx="7641">
                  <c:v>256.65526269999998</c:v>
                </c:pt>
                <c:pt idx="7642">
                  <c:v>256.66397590000003</c:v>
                </c:pt>
                <c:pt idx="7643">
                  <c:v>256.67268860000001</c:v>
                </c:pt>
                <c:pt idx="7644">
                  <c:v>256.68140089999997</c:v>
                </c:pt>
                <c:pt idx="7645">
                  <c:v>256.69011260000002</c:v>
                </c:pt>
                <c:pt idx="7646">
                  <c:v>256.69882390000004</c:v>
                </c:pt>
                <c:pt idx="7647">
                  <c:v>256.7075347</c:v>
                </c:pt>
                <c:pt idx="7648">
                  <c:v>256.71624510000004</c:v>
                </c:pt>
                <c:pt idx="7649">
                  <c:v>256.7249549</c:v>
                </c:pt>
                <c:pt idx="7650">
                  <c:v>256.73366430000004</c:v>
                </c:pt>
                <c:pt idx="7651">
                  <c:v>256.74237320000003</c:v>
                </c:pt>
                <c:pt idx="7652">
                  <c:v>256.75108170000004</c:v>
                </c:pt>
                <c:pt idx="7653">
                  <c:v>256.75978960000003</c:v>
                </c:pt>
                <c:pt idx="7654">
                  <c:v>256.76849710000005</c:v>
                </c:pt>
                <c:pt idx="7655">
                  <c:v>256.77720410000001</c:v>
                </c:pt>
                <c:pt idx="7656">
                  <c:v>256.78591060000002</c:v>
                </c:pt>
                <c:pt idx="7657">
                  <c:v>256.79461670000001</c:v>
                </c:pt>
                <c:pt idx="7658">
                  <c:v>256.80332220000003</c:v>
                </c:pt>
                <c:pt idx="7659">
                  <c:v>256.81202730000001</c:v>
                </c:pt>
                <c:pt idx="7660">
                  <c:v>256.8207319</c:v>
                </c:pt>
                <c:pt idx="7661">
                  <c:v>256.82943610000001</c:v>
                </c:pt>
                <c:pt idx="7662">
                  <c:v>256.8381397</c:v>
                </c:pt>
                <c:pt idx="7663">
                  <c:v>256.84684290000001</c:v>
                </c:pt>
                <c:pt idx="7664">
                  <c:v>256.85554560000003</c:v>
                </c:pt>
                <c:pt idx="7665">
                  <c:v>256.86424790000001</c:v>
                </c:pt>
                <c:pt idx="7666">
                  <c:v>256.87294960000003</c:v>
                </c:pt>
                <c:pt idx="7667">
                  <c:v>256.88165090000001</c:v>
                </c:pt>
                <c:pt idx="7668">
                  <c:v>256.89035170000005</c:v>
                </c:pt>
                <c:pt idx="7669">
                  <c:v>256.89905210000001</c:v>
                </c:pt>
                <c:pt idx="7670">
                  <c:v>256.90775190000005</c:v>
                </c:pt>
                <c:pt idx="7671">
                  <c:v>256.91645130000001</c:v>
                </c:pt>
                <c:pt idx="7672">
                  <c:v>256.92515020000002</c:v>
                </c:pt>
                <c:pt idx="7673">
                  <c:v>256.93384860000003</c:v>
                </c:pt>
                <c:pt idx="7674">
                  <c:v>256.94254660000007</c:v>
                </c:pt>
                <c:pt idx="7675">
                  <c:v>256.95124400000003</c:v>
                </c:pt>
                <c:pt idx="7676">
                  <c:v>256.95994100000001</c:v>
                </c:pt>
                <c:pt idx="7677">
                  <c:v>256.9686375</c:v>
                </c:pt>
                <c:pt idx="7678">
                  <c:v>256.97733360000001</c:v>
                </c:pt>
                <c:pt idx="7679">
                  <c:v>256.98602920000002</c:v>
                </c:pt>
                <c:pt idx="7680">
                  <c:v>256.99472420000001</c:v>
                </c:pt>
                <c:pt idx="7681">
                  <c:v>257.00341889999999</c:v>
                </c:pt>
                <c:pt idx="7682">
                  <c:v>257.012113</c:v>
                </c:pt>
                <c:pt idx="7683">
                  <c:v>257.02080670000004</c:v>
                </c:pt>
                <c:pt idx="7684">
                  <c:v>257.02949980000005</c:v>
                </c:pt>
                <c:pt idx="7685">
                  <c:v>257.03819250000004</c:v>
                </c:pt>
                <c:pt idx="7686">
                  <c:v>257.04688479999999</c:v>
                </c:pt>
                <c:pt idx="7687">
                  <c:v>257.05557650000003</c:v>
                </c:pt>
                <c:pt idx="7688">
                  <c:v>257.06426779999998</c:v>
                </c:pt>
                <c:pt idx="7689">
                  <c:v>257.07295860000005</c:v>
                </c:pt>
                <c:pt idx="7690">
                  <c:v>257.0816489</c:v>
                </c:pt>
                <c:pt idx="7691">
                  <c:v>257.09033880000004</c:v>
                </c:pt>
                <c:pt idx="7692">
                  <c:v>257.0990281</c:v>
                </c:pt>
                <c:pt idx="7693">
                  <c:v>257.10771700000004</c:v>
                </c:pt>
                <c:pt idx="7694">
                  <c:v>257.11640550000004</c:v>
                </c:pt>
                <c:pt idx="7695">
                  <c:v>257.12509340000003</c:v>
                </c:pt>
                <c:pt idx="7696">
                  <c:v>257.13378090000003</c:v>
                </c:pt>
                <c:pt idx="7697">
                  <c:v>257.14246789999999</c:v>
                </c:pt>
                <c:pt idx="7698">
                  <c:v>257.1511544</c:v>
                </c:pt>
                <c:pt idx="7699">
                  <c:v>257.15984040000001</c:v>
                </c:pt>
                <c:pt idx="7700">
                  <c:v>257.16852599999999</c:v>
                </c:pt>
                <c:pt idx="7701">
                  <c:v>257.177211</c:v>
                </c:pt>
                <c:pt idx="7702">
                  <c:v>257.1858957</c:v>
                </c:pt>
                <c:pt idx="7703">
                  <c:v>257.19457980000004</c:v>
                </c:pt>
                <c:pt idx="7704">
                  <c:v>257.20326340000003</c:v>
                </c:pt>
                <c:pt idx="7705">
                  <c:v>257.21194660000003</c:v>
                </c:pt>
                <c:pt idx="7706">
                  <c:v>257.22062930000004</c:v>
                </c:pt>
                <c:pt idx="7707">
                  <c:v>257.22931149999999</c:v>
                </c:pt>
                <c:pt idx="7708">
                  <c:v>257.23799330000003</c:v>
                </c:pt>
                <c:pt idx="7709">
                  <c:v>257.24667460000001</c:v>
                </c:pt>
                <c:pt idx="7710">
                  <c:v>257.25535530000002</c:v>
                </c:pt>
                <c:pt idx="7711">
                  <c:v>257.26403570000002</c:v>
                </c:pt>
                <c:pt idx="7712">
                  <c:v>257.2727155</c:v>
                </c:pt>
                <c:pt idx="7713">
                  <c:v>257.28139490000001</c:v>
                </c:pt>
                <c:pt idx="7714">
                  <c:v>257.29007380000002</c:v>
                </c:pt>
                <c:pt idx="7715">
                  <c:v>257.29875220000002</c:v>
                </c:pt>
                <c:pt idx="7716">
                  <c:v>257.30743010000003</c:v>
                </c:pt>
                <c:pt idx="7717">
                  <c:v>257.31610760000007</c:v>
                </c:pt>
                <c:pt idx="7718">
                  <c:v>257.32478460000004</c:v>
                </c:pt>
                <c:pt idx="7719">
                  <c:v>257.33346110000002</c:v>
                </c:pt>
                <c:pt idx="7720">
                  <c:v>257.3421371</c:v>
                </c:pt>
                <c:pt idx="7721">
                  <c:v>257.35081260000004</c:v>
                </c:pt>
                <c:pt idx="7722">
                  <c:v>257.35948770000005</c:v>
                </c:pt>
                <c:pt idx="7723">
                  <c:v>257.36816230000005</c:v>
                </c:pt>
                <c:pt idx="7724">
                  <c:v>257.3768364</c:v>
                </c:pt>
                <c:pt idx="7725">
                  <c:v>257.38551010000003</c:v>
                </c:pt>
                <c:pt idx="7726">
                  <c:v>257.39418330000001</c:v>
                </c:pt>
                <c:pt idx="7727">
                  <c:v>257.40285600000004</c:v>
                </c:pt>
                <c:pt idx="7728">
                  <c:v>257.41152820000002</c:v>
                </c:pt>
                <c:pt idx="7729">
                  <c:v>257.42019990000006</c:v>
                </c:pt>
                <c:pt idx="7730">
                  <c:v>257.4288712</c:v>
                </c:pt>
                <c:pt idx="7731">
                  <c:v>257.43754200000001</c:v>
                </c:pt>
                <c:pt idx="7732">
                  <c:v>257.44621230000001</c:v>
                </c:pt>
                <c:pt idx="7733">
                  <c:v>257.45488210000002</c:v>
                </c:pt>
                <c:pt idx="7734">
                  <c:v>257.46355150000005</c:v>
                </c:pt>
                <c:pt idx="7735">
                  <c:v>257.47222040000003</c:v>
                </c:pt>
                <c:pt idx="7736">
                  <c:v>257.48088880000006</c:v>
                </c:pt>
                <c:pt idx="7737">
                  <c:v>257.48955670000004</c:v>
                </c:pt>
                <c:pt idx="7738">
                  <c:v>257.49822419999998</c:v>
                </c:pt>
                <c:pt idx="7739">
                  <c:v>257.50689110000002</c:v>
                </c:pt>
                <c:pt idx="7740">
                  <c:v>257.51555760000002</c:v>
                </c:pt>
                <c:pt idx="7741">
                  <c:v>257.52422370000005</c:v>
                </c:pt>
                <c:pt idx="7742">
                  <c:v>257.5328892</c:v>
                </c:pt>
                <c:pt idx="7743">
                  <c:v>257.54155430000003</c:v>
                </c:pt>
                <c:pt idx="7744">
                  <c:v>257.55021890000006</c:v>
                </c:pt>
                <c:pt idx="7745">
                  <c:v>257.55888300000004</c:v>
                </c:pt>
                <c:pt idx="7746">
                  <c:v>257.56754660000001</c:v>
                </c:pt>
                <c:pt idx="7747">
                  <c:v>257.57620980000002</c:v>
                </c:pt>
                <c:pt idx="7748">
                  <c:v>257.58487250000002</c:v>
                </c:pt>
                <c:pt idx="7749">
                  <c:v>257.59353470000002</c:v>
                </c:pt>
                <c:pt idx="7750">
                  <c:v>257.60219640000003</c:v>
                </c:pt>
                <c:pt idx="7751">
                  <c:v>257.61085770000005</c:v>
                </c:pt>
                <c:pt idx="7752">
                  <c:v>257.61951850000003</c:v>
                </c:pt>
                <c:pt idx="7753">
                  <c:v>257.6281788</c:v>
                </c:pt>
                <c:pt idx="7754">
                  <c:v>257.63683860000003</c:v>
                </c:pt>
                <c:pt idx="7755">
                  <c:v>257.64549800000003</c:v>
                </c:pt>
                <c:pt idx="7756">
                  <c:v>257.65415680000001</c:v>
                </c:pt>
                <c:pt idx="7757">
                  <c:v>257.66281520000001</c:v>
                </c:pt>
                <c:pt idx="7758">
                  <c:v>257.67147320000004</c:v>
                </c:pt>
                <c:pt idx="7759">
                  <c:v>257.68013059999998</c:v>
                </c:pt>
                <c:pt idx="7760">
                  <c:v>257.68878760000001</c:v>
                </c:pt>
                <c:pt idx="7761">
                  <c:v>257.69744410000004</c:v>
                </c:pt>
                <c:pt idx="7762">
                  <c:v>257.70610010000001</c:v>
                </c:pt>
                <c:pt idx="7763">
                  <c:v>257.71475560000005</c:v>
                </c:pt>
                <c:pt idx="7764">
                  <c:v>257.72341069999999</c:v>
                </c:pt>
                <c:pt idx="7765">
                  <c:v>257.73206530000004</c:v>
                </c:pt>
                <c:pt idx="7766">
                  <c:v>257.74071939999999</c:v>
                </c:pt>
                <c:pt idx="7767">
                  <c:v>257.74937299999999</c:v>
                </c:pt>
                <c:pt idx="7768">
                  <c:v>257.75802620000002</c:v>
                </c:pt>
                <c:pt idx="7769">
                  <c:v>257.76667890000004</c:v>
                </c:pt>
                <c:pt idx="7770">
                  <c:v>257.77533110000002</c:v>
                </c:pt>
                <c:pt idx="7771">
                  <c:v>257.78398279999999</c:v>
                </c:pt>
                <c:pt idx="7772">
                  <c:v>257.79263409999999</c:v>
                </c:pt>
                <c:pt idx="7773">
                  <c:v>257.80128489999998</c:v>
                </c:pt>
                <c:pt idx="7774">
                  <c:v>257.80993519999998</c:v>
                </c:pt>
                <c:pt idx="7775">
                  <c:v>257.81858500000004</c:v>
                </c:pt>
                <c:pt idx="7776">
                  <c:v>257.82723430000004</c:v>
                </c:pt>
                <c:pt idx="7777">
                  <c:v>257.83588320000001</c:v>
                </c:pt>
                <c:pt idx="7778">
                  <c:v>257.84453159999998</c:v>
                </c:pt>
                <c:pt idx="7779">
                  <c:v>257.85317950000001</c:v>
                </c:pt>
                <c:pt idx="7780">
                  <c:v>257.86182700000006</c:v>
                </c:pt>
                <c:pt idx="7781">
                  <c:v>257.87047389999998</c:v>
                </c:pt>
                <c:pt idx="7782">
                  <c:v>257.87912040000003</c:v>
                </c:pt>
                <c:pt idx="7783">
                  <c:v>257.88776640000003</c:v>
                </c:pt>
                <c:pt idx="7784">
                  <c:v>257.89641200000005</c:v>
                </c:pt>
                <c:pt idx="7785">
                  <c:v>257.905057</c:v>
                </c:pt>
                <c:pt idx="7786">
                  <c:v>257.91370160000002</c:v>
                </c:pt>
                <c:pt idx="7787">
                  <c:v>257.92234570000005</c:v>
                </c:pt>
                <c:pt idx="7788">
                  <c:v>257.93098930000002</c:v>
                </c:pt>
                <c:pt idx="7789">
                  <c:v>257.93963250000002</c:v>
                </c:pt>
                <c:pt idx="7790">
                  <c:v>257.94827520000001</c:v>
                </c:pt>
                <c:pt idx="7791">
                  <c:v>257.95691740000001</c:v>
                </c:pt>
                <c:pt idx="7792">
                  <c:v>257.96555910000001</c:v>
                </c:pt>
                <c:pt idx="7793">
                  <c:v>257.97420030000001</c:v>
                </c:pt>
                <c:pt idx="7794">
                  <c:v>257.98284110000003</c:v>
                </c:pt>
                <c:pt idx="7795">
                  <c:v>257.99148140000005</c:v>
                </c:pt>
                <c:pt idx="7796">
                  <c:v>258.00012120000002</c:v>
                </c:pt>
                <c:pt idx="7797">
                  <c:v>258.00876060000002</c:v>
                </c:pt>
                <c:pt idx="7798">
                  <c:v>258.01739940000004</c:v>
                </c:pt>
                <c:pt idx="7799">
                  <c:v>258.02603779999998</c:v>
                </c:pt>
                <c:pt idx="7800">
                  <c:v>258.03467570000004</c:v>
                </c:pt>
                <c:pt idx="7801">
                  <c:v>258.0433132</c:v>
                </c:pt>
                <c:pt idx="7802">
                  <c:v>258.05195010000006</c:v>
                </c:pt>
                <c:pt idx="7803">
                  <c:v>258.06058660000002</c:v>
                </c:pt>
                <c:pt idx="7804">
                  <c:v>258.06922259999999</c:v>
                </c:pt>
                <c:pt idx="7805">
                  <c:v>258.07785820000004</c:v>
                </c:pt>
                <c:pt idx="7806">
                  <c:v>258.08649320000001</c:v>
                </c:pt>
                <c:pt idx="7807">
                  <c:v>258.0951278</c:v>
                </c:pt>
                <c:pt idx="7808">
                  <c:v>258.10376189999999</c:v>
                </c:pt>
                <c:pt idx="7809">
                  <c:v>258.11239549999999</c:v>
                </c:pt>
                <c:pt idx="7810">
                  <c:v>258.12102870000001</c:v>
                </c:pt>
                <c:pt idx="7811">
                  <c:v>258.12966130000001</c:v>
                </c:pt>
                <c:pt idx="7812">
                  <c:v>258.13829350000003</c:v>
                </c:pt>
                <c:pt idx="7813">
                  <c:v>258.1469252</c:v>
                </c:pt>
                <c:pt idx="7814">
                  <c:v>258.15555650000005</c:v>
                </c:pt>
                <c:pt idx="7815">
                  <c:v>258.16418730000004</c:v>
                </c:pt>
                <c:pt idx="7816">
                  <c:v>258.17281750000001</c:v>
                </c:pt>
                <c:pt idx="7817">
                  <c:v>258.18144740000002</c:v>
                </c:pt>
                <c:pt idx="7818">
                  <c:v>258.19007670000002</c:v>
                </c:pt>
                <c:pt idx="7819">
                  <c:v>258.19870560000004</c:v>
                </c:pt>
                <c:pt idx="7820">
                  <c:v>258.20733389999998</c:v>
                </c:pt>
                <c:pt idx="7821">
                  <c:v>258.21596180000006</c:v>
                </c:pt>
                <c:pt idx="7822">
                  <c:v>258.22458929999999</c:v>
                </c:pt>
                <c:pt idx="7823">
                  <c:v>258.23321620000002</c:v>
                </c:pt>
                <c:pt idx="7824">
                  <c:v>258.24184270000006</c:v>
                </c:pt>
                <c:pt idx="7825">
                  <c:v>258.2504687</c:v>
                </c:pt>
                <c:pt idx="7826">
                  <c:v>258.25909419999999</c:v>
                </c:pt>
                <c:pt idx="7827">
                  <c:v>258.26771930000001</c:v>
                </c:pt>
                <c:pt idx="7828">
                  <c:v>258.27634380000001</c:v>
                </c:pt>
                <c:pt idx="7829">
                  <c:v>258.28496790000003</c:v>
                </c:pt>
                <c:pt idx="7830">
                  <c:v>258.29359160000001</c:v>
                </c:pt>
                <c:pt idx="7831">
                  <c:v>258.30221470000004</c:v>
                </c:pt>
                <c:pt idx="7832">
                  <c:v>258.31083740000003</c:v>
                </c:pt>
                <c:pt idx="7833">
                  <c:v>258.31945960000002</c:v>
                </c:pt>
                <c:pt idx="7834">
                  <c:v>258.32808130000001</c:v>
                </c:pt>
                <c:pt idx="7835">
                  <c:v>258.3367025</c:v>
                </c:pt>
                <c:pt idx="7836">
                  <c:v>258.34532330000002</c:v>
                </c:pt>
                <c:pt idx="7837">
                  <c:v>258.35394350000001</c:v>
                </c:pt>
                <c:pt idx="7838">
                  <c:v>258.36256340000006</c:v>
                </c:pt>
                <c:pt idx="7839">
                  <c:v>258.37118270000002</c:v>
                </c:pt>
                <c:pt idx="7840">
                  <c:v>258.37980149999999</c:v>
                </c:pt>
                <c:pt idx="7841">
                  <c:v>258.38841990000003</c:v>
                </c:pt>
                <c:pt idx="7842">
                  <c:v>258.39703780000002</c:v>
                </c:pt>
                <c:pt idx="7843">
                  <c:v>258.40565520000001</c:v>
                </c:pt>
                <c:pt idx="7844">
                  <c:v>258.41427220000003</c:v>
                </c:pt>
                <c:pt idx="7845">
                  <c:v>258.42288870000004</c:v>
                </c:pt>
                <c:pt idx="7846">
                  <c:v>258.43150470000006</c:v>
                </c:pt>
                <c:pt idx="7847">
                  <c:v>258.44012020000002</c:v>
                </c:pt>
                <c:pt idx="7848">
                  <c:v>258.44873520000004</c:v>
                </c:pt>
                <c:pt idx="7849">
                  <c:v>258.45734980000003</c:v>
                </c:pt>
                <c:pt idx="7850">
                  <c:v>258.46596390000002</c:v>
                </c:pt>
                <c:pt idx="7851">
                  <c:v>258.47457750000001</c:v>
                </c:pt>
                <c:pt idx="7852">
                  <c:v>258.4831906</c:v>
                </c:pt>
                <c:pt idx="7853">
                  <c:v>258.49180330000002</c:v>
                </c:pt>
                <c:pt idx="7854">
                  <c:v>258.50041550000003</c:v>
                </c:pt>
                <c:pt idx="7855">
                  <c:v>258.50902720000005</c:v>
                </c:pt>
                <c:pt idx="7856">
                  <c:v>258.51763840000001</c:v>
                </c:pt>
                <c:pt idx="7857">
                  <c:v>258.52624920000005</c:v>
                </c:pt>
                <c:pt idx="7858">
                  <c:v>258.53485940000002</c:v>
                </c:pt>
                <c:pt idx="7859">
                  <c:v>258.54346920000006</c:v>
                </c:pt>
                <c:pt idx="7860">
                  <c:v>258.55207860000002</c:v>
                </c:pt>
                <c:pt idx="7861">
                  <c:v>258.56068740000001</c:v>
                </c:pt>
                <c:pt idx="7862">
                  <c:v>258.56929580000002</c:v>
                </c:pt>
                <c:pt idx="7863">
                  <c:v>258.57790370000004</c:v>
                </c:pt>
                <c:pt idx="7864">
                  <c:v>258.58651110000005</c:v>
                </c:pt>
                <c:pt idx="7865">
                  <c:v>258.57498530000004</c:v>
                </c:pt>
                <c:pt idx="7866">
                  <c:v>258.58381659999998</c:v>
                </c:pt>
                <c:pt idx="7867">
                  <c:v>258.59264730000001</c:v>
                </c:pt>
                <c:pt idx="7868">
                  <c:v>258.60147760000001</c:v>
                </c:pt>
                <c:pt idx="7869">
                  <c:v>258.61030740000001</c:v>
                </c:pt>
                <c:pt idx="7870">
                  <c:v>258.61913679999998</c:v>
                </c:pt>
                <c:pt idx="7871">
                  <c:v>258.62796559999998</c:v>
                </c:pt>
                <c:pt idx="7872">
                  <c:v>258.63679400000001</c:v>
                </c:pt>
                <c:pt idx="7873">
                  <c:v>258.64562190000004</c:v>
                </c:pt>
                <c:pt idx="7874">
                  <c:v>258.65444930000001</c:v>
                </c:pt>
                <c:pt idx="7875">
                  <c:v>258.66327619999998</c:v>
                </c:pt>
                <c:pt idx="7876">
                  <c:v>258.67210260000002</c:v>
                </c:pt>
                <c:pt idx="7877">
                  <c:v>258.68092860000002</c:v>
                </c:pt>
                <c:pt idx="7878">
                  <c:v>258.68975410000002</c:v>
                </c:pt>
                <c:pt idx="7879">
                  <c:v>258.69857910000002</c:v>
                </c:pt>
                <c:pt idx="7880">
                  <c:v>258.70740360000002</c:v>
                </c:pt>
                <c:pt idx="7881">
                  <c:v>258.71622760000002</c:v>
                </c:pt>
                <c:pt idx="7882">
                  <c:v>258.7250512</c:v>
                </c:pt>
                <c:pt idx="7883">
                  <c:v>258.73387430000002</c:v>
                </c:pt>
                <c:pt idx="7884">
                  <c:v>258.74269680000003</c:v>
                </c:pt>
                <c:pt idx="7885">
                  <c:v>258.75151900000003</c:v>
                </c:pt>
                <c:pt idx="7886">
                  <c:v>258.76034060000006</c:v>
                </c:pt>
                <c:pt idx="7887">
                  <c:v>258.76916170000004</c:v>
                </c:pt>
                <c:pt idx="7888">
                  <c:v>258.77798240000004</c:v>
                </c:pt>
                <c:pt idx="7889">
                  <c:v>258.78680259999999</c:v>
                </c:pt>
                <c:pt idx="7890">
                  <c:v>258.79562229999999</c:v>
                </c:pt>
                <c:pt idx="7891">
                  <c:v>258.8044415</c:v>
                </c:pt>
                <c:pt idx="7892">
                  <c:v>258.81326030000002</c:v>
                </c:pt>
                <c:pt idx="7893">
                  <c:v>258.82207850000003</c:v>
                </c:pt>
                <c:pt idx="7894">
                  <c:v>258.83089630000001</c:v>
                </c:pt>
                <c:pt idx="7895">
                  <c:v>258.83971360000004</c:v>
                </c:pt>
                <c:pt idx="7896">
                  <c:v>258.84853040000002</c:v>
                </c:pt>
                <c:pt idx="7897">
                  <c:v>258.85734680000002</c:v>
                </c:pt>
                <c:pt idx="7898">
                  <c:v>258.86616260000005</c:v>
                </c:pt>
                <c:pt idx="7899">
                  <c:v>258.874978</c:v>
                </c:pt>
                <c:pt idx="7900">
                  <c:v>258.8837929</c:v>
                </c:pt>
                <c:pt idx="7901">
                  <c:v>258.89260730000001</c:v>
                </c:pt>
                <c:pt idx="7902">
                  <c:v>258.90142130000004</c:v>
                </c:pt>
                <c:pt idx="7903">
                  <c:v>258.91023469999999</c:v>
                </c:pt>
                <c:pt idx="7904">
                  <c:v>258.91904770000002</c:v>
                </c:pt>
                <c:pt idx="7905">
                  <c:v>258.92786020000005</c:v>
                </c:pt>
                <c:pt idx="7906">
                  <c:v>258.93667220000003</c:v>
                </c:pt>
                <c:pt idx="7907">
                  <c:v>258.94548370000001</c:v>
                </c:pt>
                <c:pt idx="7908">
                  <c:v>258.95429469999999</c:v>
                </c:pt>
                <c:pt idx="7909">
                  <c:v>258.9631053</c:v>
                </c:pt>
                <c:pt idx="7910">
                  <c:v>258.9719154</c:v>
                </c:pt>
                <c:pt idx="7911">
                  <c:v>258.98072500000001</c:v>
                </c:pt>
                <c:pt idx="7912">
                  <c:v>258.98953410000001</c:v>
                </c:pt>
                <c:pt idx="7913">
                  <c:v>258.99834280000005</c:v>
                </c:pt>
                <c:pt idx="7914">
                  <c:v>259.00715090000006</c:v>
                </c:pt>
                <c:pt idx="7915">
                  <c:v>259.01595859999998</c:v>
                </c:pt>
                <c:pt idx="7916">
                  <c:v>259.02476580000001</c:v>
                </c:pt>
                <c:pt idx="7917">
                  <c:v>259.03357250000005</c:v>
                </c:pt>
                <c:pt idx="7918">
                  <c:v>259.04237879999999</c:v>
                </c:pt>
                <c:pt idx="7919">
                  <c:v>259.05118450000003</c:v>
                </c:pt>
                <c:pt idx="7920">
                  <c:v>259.05998980000004</c:v>
                </c:pt>
                <c:pt idx="7921">
                  <c:v>259.06879460000005</c:v>
                </c:pt>
                <c:pt idx="7922">
                  <c:v>259.07759890000005</c:v>
                </c:pt>
                <c:pt idx="7923">
                  <c:v>259.08640270000001</c:v>
                </c:pt>
                <c:pt idx="7924">
                  <c:v>259.09520609999998</c:v>
                </c:pt>
                <c:pt idx="7925">
                  <c:v>259.10400890000005</c:v>
                </c:pt>
                <c:pt idx="7926">
                  <c:v>259.11281130000003</c:v>
                </c:pt>
                <c:pt idx="7927">
                  <c:v>259.12161320000001</c:v>
                </c:pt>
                <c:pt idx="7928">
                  <c:v>259.13041470000002</c:v>
                </c:pt>
                <c:pt idx="7929">
                  <c:v>259.13921560000006</c:v>
                </c:pt>
                <c:pt idx="7930">
                  <c:v>259.14801610000006</c:v>
                </c:pt>
                <c:pt idx="7931">
                  <c:v>259.15681599999999</c:v>
                </c:pt>
                <c:pt idx="7932">
                  <c:v>259.1656155</c:v>
                </c:pt>
                <c:pt idx="7933">
                  <c:v>259.17441460000003</c:v>
                </c:pt>
                <c:pt idx="7934">
                  <c:v>259.18321310000005</c:v>
                </c:pt>
                <c:pt idx="7935">
                  <c:v>259.19201120000002</c:v>
                </c:pt>
                <c:pt idx="7936">
                  <c:v>259.20080870000004</c:v>
                </c:pt>
                <c:pt idx="7937">
                  <c:v>259.20960580000002</c:v>
                </c:pt>
                <c:pt idx="7938">
                  <c:v>259.21840250000002</c:v>
                </c:pt>
                <c:pt idx="7939">
                  <c:v>259.22719860000001</c:v>
                </c:pt>
                <c:pt idx="7940">
                  <c:v>259.23599420000005</c:v>
                </c:pt>
                <c:pt idx="7941">
                  <c:v>259.2447894</c:v>
                </c:pt>
                <c:pt idx="7942">
                  <c:v>259.25358410000001</c:v>
                </c:pt>
                <c:pt idx="7943">
                  <c:v>259.26237830000002</c:v>
                </c:pt>
                <c:pt idx="7944">
                  <c:v>259.27117200000004</c:v>
                </c:pt>
                <c:pt idx="7945">
                  <c:v>259.27996530000001</c:v>
                </c:pt>
                <c:pt idx="7946">
                  <c:v>259.28875800000003</c:v>
                </c:pt>
                <c:pt idx="7947">
                  <c:v>259.29755030000007</c:v>
                </c:pt>
                <c:pt idx="7948">
                  <c:v>259.30634210000005</c:v>
                </c:pt>
                <c:pt idx="7949">
                  <c:v>259.3151335</c:v>
                </c:pt>
                <c:pt idx="7950">
                  <c:v>259.32392429999999</c:v>
                </c:pt>
                <c:pt idx="7951">
                  <c:v>259.3327147</c:v>
                </c:pt>
                <c:pt idx="7952">
                  <c:v>259.34150450000004</c:v>
                </c:pt>
                <c:pt idx="7953">
                  <c:v>259.3502939</c:v>
                </c:pt>
                <c:pt idx="7954">
                  <c:v>259.35908290000003</c:v>
                </c:pt>
                <c:pt idx="7955">
                  <c:v>259.36787129999999</c:v>
                </c:pt>
                <c:pt idx="7956">
                  <c:v>259.37665920000001</c:v>
                </c:pt>
                <c:pt idx="7957">
                  <c:v>259.38544669999999</c:v>
                </c:pt>
                <c:pt idx="7958">
                  <c:v>259.39423370000003</c:v>
                </c:pt>
                <c:pt idx="7959">
                  <c:v>259.40302020000001</c:v>
                </c:pt>
                <c:pt idx="7960">
                  <c:v>259.41180630000002</c:v>
                </c:pt>
                <c:pt idx="7961">
                  <c:v>259.42059180000007</c:v>
                </c:pt>
                <c:pt idx="7962">
                  <c:v>259.42937690000002</c:v>
                </c:pt>
                <c:pt idx="7963">
                  <c:v>259.43816150000004</c:v>
                </c:pt>
                <c:pt idx="7964">
                  <c:v>259.44694560000005</c:v>
                </c:pt>
                <c:pt idx="7965">
                  <c:v>259.45572920000001</c:v>
                </c:pt>
                <c:pt idx="7966">
                  <c:v>259.46451230000002</c:v>
                </c:pt>
                <c:pt idx="7967">
                  <c:v>259.47329500000001</c:v>
                </c:pt>
                <c:pt idx="7968">
                  <c:v>259.48207720000005</c:v>
                </c:pt>
                <c:pt idx="7969">
                  <c:v>259.49085889999998</c:v>
                </c:pt>
                <c:pt idx="7970">
                  <c:v>259.49964010000002</c:v>
                </c:pt>
                <c:pt idx="7971">
                  <c:v>259.50842080000001</c:v>
                </c:pt>
                <c:pt idx="7972">
                  <c:v>259.51720110000002</c:v>
                </c:pt>
                <c:pt idx="7973">
                  <c:v>259.52598090000004</c:v>
                </c:pt>
                <c:pt idx="7974">
                  <c:v>259.53476019999999</c:v>
                </c:pt>
                <c:pt idx="7975">
                  <c:v>259.54353900000001</c:v>
                </c:pt>
                <c:pt idx="7976">
                  <c:v>259.55231730000003</c:v>
                </c:pt>
                <c:pt idx="7977">
                  <c:v>259.56109520000001</c:v>
                </c:pt>
                <c:pt idx="7978">
                  <c:v>259.56987250000003</c:v>
                </c:pt>
                <c:pt idx="7979">
                  <c:v>259.57864940000002</c:v>
                </c:pt>
                <c:pt idx="7980">
                  <c:v>259.58742580000001</c:v>
                </c:pt>
                <c:pt idx="7981">
                  <c:v>259.59620180000007</c:v>
                </c:pt>
                <c:pt idx="7982">
                  <c:v>259.60497720000006</c:v>
                </c:pt>
                <c:pt idx="7983">
                  <c:v>259.61375220000002</c:v>
                </c:pt>
                <c:pt idx="7984">
                  <c:v>259.62252670000004</c:v>
                </c:pt>
                <c:pt idx="7985">
                  <c:v>259.63130070000005</c:v>
                </c:pt>
                <c:pt idx="7986">
                  <c:v>259.64007420000002</c:v>
                </c:pt>
                <c:pt idx="7987">
                  <c:v>259.64884720000003</c:v>
                </c:pt>
                <c:pt idx="7988">
                  <c:v>259.65761980000002</c:v>
                </c:pt>
                <c:pt idx="7989">
                  <c:v>259.66639190000006</c:v>
                </c:pt>
                <c:pt idx="7990">
                  <c:v>259.6751635</c:v>
                </c:pt>
                <c:pt idx="7991">
                  <c:v>259.68393460000004</c:v>
                </c:pt>
                <c:pt idx="7992">
                  <c:v>259.69270519999998</c:v>
                </c:pt>
                <c:pt idx="7993">
                  <c:v>259.70147540000005</c:v>
                </c:pt>
                <c:pt idx="7994">
                  <c:v>259.71024510000001</c:v>
                </c:pt>
                <c:pt idx="7995">
                  <c:v>259.71901430000003</c:v>
                </c:pt>
                <c:pt idx="7996">
                  <c:v>259.72778300000004</c:v>
                </c:pt>
                <c:pt idx="7997">
                  <c:v>259.73655120000001</c:v>
                </c:pt>
                <c:pt idx="7998">
                  <c:v>259.74531889999997</c:v>
                </c:pt>
                <c:pt idx="7999">
                  <c:v>259.75408620000002</c:v>
                </c:pt>
                <c:pt idx="8000">
                  <c:v>259.76285300000006</c:v>
                </c:pt>
                <c:pt idx="8001">
                  <c:v>259.77161930000005</c:v>
                </c:pt>
                <c:pt idx="8002">
                  <c:v>259.78038510000005</c:v>
                </c:pt>
                <c:pt idx="8003">
                  <c:v>259.78915050000006</c:v>
                </c:pt>
                <c:pt idx="8004">
                  <c:v>259.79791530000006</c:v>
                </c:pt>
                <c:pt idx="8005">
                  <c:v>259.80667970000002</c:v>
                </c:pt>
                <c:pt idx="8006">
                  <c:v>259.81544360000004</c:v>
                </c:pt>
                <c:pt idx="8007">
                  <c:v>259.824207</c:v>
                </c:pt>
                <c:pt idx="8008">
                  <c:v>259.83297000000005</c:v>
                </c:pt>
                <c:pt idx="8009">
                  <c:v>259.84173240000001</c:v>
                </c:pt>
                <c:pt idx="8010">
                  <c:v>259.85049440000006</c:v>
                </c:pt>
                <c:pt idx="8011">
                  <c:v>259.85925589999999</c:v>
                </c:pt>
                <c:pt idx="8012">
                  <c:v>259.86801690000004</c:v>
                </c:pt>
                <c:pt idx="8013">
                  <c:v>259.8767775</c:v>
                </c:pt>
                <c:pt idx="8014">
                  <c:v>259.8855375</c:v>
                </c:pt>
                <c:pt idx="8015">
                  <c:v>259.89429710000002</c:v>
                </c:pt>
                <c:pt idx="8016">
                  <c:v>259.90305620000004</c:v>
                </c:pt>
                <c:pt idx="8017">
                  <c:v>259.9118148</c:v>
                </c:pt>
                <c:pt idx="8018">
                  <c:v>259.92057290000002</c:v>
                </c:pt>
                <c:pt idx="8019">
                  <c:v>259.92933060000001</c:v>
                </c:pt>
                <c:pt idx="8020">
                  <c:v>259.93808769999998</c:v>
                </c:pt>
                <c:pt idx="8021">
                  <c:v>259.94684440000003</c:v>
                </c:pt>
                <c:pt idx="8022">
                  <c:v>259.95560060000003</c:v>
                </c:pt>
                <c:pt idx="8023">
                  <c:v>259.96435630000002</c:v>
                </c:pt>
                <c:pt idx="8024">
                  <c:v>259.97311160000004</c:v>
                </c:pt>
                <c:pt idx="8025">
                  <c:v>259.98186630000004</c:v>
                </c:pt>
                <c:pt idx="8026">
                  <c:v>259.9906206</c:v>
                </c:pt>
                <c:pt idx="8027">
                  <c:v>259.99937440000002</c:v>
                </c:pt>
                <c:pt idx="8028">
                  <c:v>260.00812769999999</c:v>
                </c:pt>
                <c:pt idx="8029">
                  <c:v>260.01688060000004</c:v>
                </c:pt>
                <c:pt idx="8030">
                  <c:v>260.02563290000001</c:v>
                </c:pt>
                <c:pt idx="8031">
                  <c:v>260.03438480000005</c:v>
                </c:pt>
                <c:pt idx="8032">
                  <c:v>260.04313619999999</c:v>
                </c:pt>
                <c:pt idx="8033">
                  <c:v>260.05188709999999</c:v>
                </c:pt>
                <c:pt idx="8034">
                  <c:v>260.06063750000004</c:v>
                </c:pt>
                <c:pt idx="8035">
                  <c:v>260.0693875</c:v>
                </c:pt>
                <c:pt idx="8036">
                  <c:v>260.07813700000003</c:v>
                </c:pt>
                <c:pt idx="8037">
                  <c:v>260.08688590000003</c:v>
                </c:pt>
                <c:pt idx="8038">
                  <c:v>260.09563450000002</c:v>
                </c:pt>
                <c:pt idx="8039">
                  <c:v>260.10438249999999</c:v>
                </c:pt>
                <c:pt idx="8040">
                  <c:v>260.11313000000001</c:v>
                </c:pt>
                <c:pt idx="8041">
                  <c:v>260.12187710000001</c:v>
                </c:pt>
                <c:pt idx="8042">
                  <c:v>260.13062370000006</c:v>
                </c:pt>
                <c:pt idx="8043">
                  <c:v>260.13936980000005</c:v>
                </c:pt>
                <c:pt idx="8044">
                  <c:v>260.14811539999999</c:v>
                </c:pt>
                <c:pt idx="8045">
                  <c:v>260.15686050000005</c:v>
                </c:pt>
                <c:pt idx="8046">
                  <c:v>260.16560520000002</c:v>
                </c:pt>
                <c:pt idx="8047">
                  <c:v>260.17434940000004</c:v>
                </c:pt>
                <c:pt idx="8048">
                  <c:v>260.18309310000006</c:v>
                </c:pt>
                <c:pt idx="8049">
                  <c:v>260.19183630000003</c:v>
                </c:pt>
                <c:pt idx="8050">
                  <c:v>260.200579</c:v>
                </c:pt>
                <c:pt idx="8051">
                  <c:v>260.20932130000006</c:v>
                </c:pt>
                <c:pt idx="8052">
                  <c:v>260.21806300000003</c:v>
                </c:pt>
                <c:pt idx="8053">
                  <c:v>260.22680430000003</c:v>
                </c:pt>
                <c:pt idx="8054">
                  <c:v>260.23554510000002</c:v>
                </c:pt>
                <c:pt idx="8055">
                  <c:v>260.24428549999999</c:v>
                </c:pt>
                <c:pt idx="8056">
                  <c:v>260.25302530000005</c:v>
                </c:pt>
                <c:pt idx="8057">
                  <c:v>260.26176470000001</c:v>
                </c:pt>
                <c:pt idx="8058">
                  <c:v>260.27050359999998</c:v>
                </c:pt>
                <c:pt idx="8059">
                  <c:v>260.27924200000001</c:v>
                </c:pt>
                <c:pt idx="8060">
                  <c:v>260.28797989999998</c:v>
                </c:pt>
                <c:pt idx="8061">
                  <c:v>260.29671730000001</c:v>
                </c:pt>
                <c:pt idx="8062">
                  <c:v>260.30545430000006</c:v>
                </c:pt>
                <c:pt idx="8063">
                  <c:v>260.31419080000001</c:v>
                </c:pt>
                <c:pt idx="8064">
                  <c:v>260.3229268</c:v>
                </c:pt>
                <c:pt idx="8065">
                  <c:v>260.33166230000006</c:v>
                </c:pt>
                <c:pt idx="8066">
                  <c:v>260.34039730000001</c:v>
                </c:pt>
                <c:pt idx="8067">
                  <c:v>260.34913190000003</c:v>
                </c:pt>
                <c:pt idx="8068">
                  <c:v>260.35786590000004</c:v>
                </c:pt>
                <c:pt idx="8069">
                  <c:v>260.36659950000001</c:v>
                </c:pt>
                <c:pt idx="8070">
                  <c:v>260.37533270000006</c:v>
                </c:pt>
                <c:pt idx="8071">
                  <c:v>260.38406530000003</c:v>
                </c:pt>
                <c:pt idx="8072">
                  <c:v>260.39279740000001</c:v>
                </c:pt>
                <c:pt idx="8073">
                  <c:v>260.4015291</c:v>
                </c:pt>
                <c:pt idx="8074">
                  <c:v>260.4102603</c:v>
                </c:pt>
                <c:pt idx="8075">
                  <c:v>260.41899100000001</c:v>
                </c:pt>
                <c:pt idx="8076">
                  <c:v>260.42772120000001</c:v>
                </c:pt>
                <c:pt idx="8077">
                  <c:v>260.43645100000003</c:v>
                </c:pt>
                <c:pt idx="8078">
                  <c:v>260.44518020000004</c:v>
                </c:pt>
                <c:pt idx="8079">
                  <c:v>260.45390900000001</c:v>
                </c:pt>
                <c:pt idx="8080">
                  <c:v>260.46263730000004</c:v>
                </c:pt>
                <c:pt idx="8081">
                  <c:v>260.47136510000001</c:v>
                </c:pt>
                <c:pt idx="8082">
                  <c:v>260.48009250000001</c:v>
                </c:pt>
                <c:pt idx="8083">
                  <c:v>260.48881929999999</c:v>
                </c:pt>
                <c:pt idx="8084">
                  <c:v>260.49754570000005</c:v>
                </c:pt>
                <c:pt idx="8085">
                  <c:v>260.50627159999999</c:v>
                </c:pt>
                <c:pt idx="8086">
                  <c:v>260.51499700000005</c:v>
                </c:pt>
                <c:pt idx="8087">
                  <c:v>260.52372200000002</c:v>
                </c:pt>
                <c:pt idx="8088">
                  <c:v>260.53244640000003</c:v>
                </c:pt>
                <c:pt idx="8089">
                  <c:v>260.54117040000006</c:v>
                </c:pt>
                <c:pt idx="8090">
                  <c:v>260.54989390000003</c:v>
                </c:pt>
                <c:pt idx="8091">
                  <c:v>260.5586169</c:v>
                </c:pt>
                <c:pt idx="8092">
                  <c:v>260.56733939999998</c:v>
                </c:pt>
                <c:pt idx="8093">
                  <c:v>260.57606149999998</c:v>
                </c:pt>
                <c:pt idx="8094">
                  <c:v>260.58478300000002</c:v>
                </c:pt>
                <c:pt idx="8095">
                  <c:v>260.59350410000002</c:v>
                </c:pt>
                <c:pt idx="8096">
                  <c:v>260.60222470000002</c:v>
                </c:pt>
                <c:pt idx="8097">
                  <c:v>260.61094480000003</c:v>
                </c:pt>
                <c:pt idx="8098">
                  <c:v>260.61966450000006</c:v>
                </c:pt>
                <c:pt idx="8099">
                  <c:v>260.62838360000001</c:v>
                </c:pt>
                <c:pt idx="8100">
                  <c:v>260.63710230000004</c:v>
                </c:pt>
                <c:pt idx="8101">
                  <c:v>260.64582050000001</c:v>
                </c:pt>
                <c:pt idx="8102">
                  <c:v>260.65453819999999</c:v>
                </c:pt>
                <c:pt idx="8103">
                  <c:v>260.66325550000005</c:v>
                </c:pt>
                <c:pt idx="8104">
                  <c:v>260.67197220000003</c:v>
                </c:pt>
                <c:pt idx="8105">
                  <c:v>260.68068850000003</c:v>
                </c:pt>
                <c:pt idx="8106">
                  <c:v>260.68940430000004</c:v>
                </c:pt>
                <c:pt idx="8107">
                  <c:v>260.69811959999998</c:v>
                </c:pt>
                <c:pt idx="8108">
                  <c:v>260.70683440000005</c:v>
                </c:pt>
                <c:pt idx="8109">
                  <c:v>260.71554880000002</c:v>
                </c:pt>
                <c:pt idx="8110">
                  <c:v>260.72426270000005</c:v>
                </c:pt>
                <c:pt idx="8111">
                  <c:v>260.73297600000001</c:v>
                </c:pt>
                <c:pt idx="8112">
                  <c:v>260.74168900000001</c:v>
                </c:pt>
                <c:pt idx="8113">
                  <c:v>260.75040140000004</c:v>
                </c:pt>
                <c:pt idx="8114">
                  <c:v>260.75911330000002</c:v>
                </c:pt>
                <c:pt idx="8115">
                  <c:v>260.76782480000003</c:v>
                </c:pt>
                <c:pt idx="8116">
                  <c:v>260.77653579999998</c:v>
                </c:pt>
                <c:pt idx="8117">
                  <c:v>260.78524629999998</c:v>
                </c:pt>
                <c:pt idx="8118">
                  <c:v>260.79395630000005</c:v>
                </c:pt>
                <c:pt idx="8119">
                  <c:v>260.8026658</c:v>
                </c:pt>
                <c:pt idx="8120">
                  <c:v>260.81137490000003</c:v>
                </c:pt>
                <c:pt idx="8121">
                  <c:v>260.82008350000007</c:v>
                </c:pt>
                <c:pt idx="8122">
                  <c:v>260.82879160000005</c:v>
                </c:pt>
                <c:pt idx="8123">
                  <c:v>260.83749920000002</c:v>
                </c:pt>
                <c:pt idx="8124">
                  <c:v>260.84620630000001</c:v>
                </c:pt>
                <c:pt idx="8125">
                  <c:v>260.85491300000001</c:v>
                </c:pt>
                <c:pt idx="8126">
                  <c:v>260.86361909999999</c:v>
                </c:pt>
                <c:pt idx="8127">
                  <c:v>260.87232480000006</c:v>
                </c:pt>
                <c:pt idx="8128">
                  <c:v>260.88103000000001</c:v>
                </c:pt>
                <c:pt idx="8129">
                  <c:v>260.88973480000004</c:v>
                </c:pt>
                <c:pt idx="8130">
                  <c:v>260.89843900000005</c:v>
                </c:pt>
                <c:pt idx="8131">
                  <c:v>260.90714280000003</c:v>
                </c:pt>
                <c:pt idx="8132">
                  <c:v>260.91584610000001</c:v>
                </c:pt>
                <c:pt idx="8133">
                  <c:v>260.92454890000005</c:v>
                </c:pt>
                <c:pt idx="8134">
                  <c:v>260.93325119999997</c:v>
                </c:pt>
                <c:pt idx="8135">
                  <c:v>260.94195300000001</c:v>
                </c:pt>
                <c:pt idx="8136">
                  <c:v>260.95065440000002</c:v>
                </c:pt>
                <c:pt idx="8137">
                  <c:v>260.95935530000003</c:v>
                </c:pt>
                <c:pt idx="8138">
                  <c:v>260.96805570000004</c:v>
                </c:pt>
                <c:pt idx="8139">
                  <c:v>260.97675560000005</c:v>
                </c:pt>
                <c:pt idx="8140">
                  <c:v>260.985455</c:v>
                </c:pt>
                <c:pt idx="8141">
                  <c:v>260.99415400000004</c:v>
                </c:pt>
                <c:pt idx="8142">
                  <c:v>261.00285250000002</c:v>
                </c:pt>
                <c:pt idx="8143">
                  <c:v>261.0115505</c:v>
                </c:pt>
                <c:pt idx="8144">
                  <c:v>261.02024800000004</c:v>
                </c:pt>
                <c:pt idx="8145">
                  <c:v>261.02894500000002</c:v>
                </c:pt>
                <c:pt idx="8146">
                  <c:v>261.03764150000001</c:v>
                </c:pt>
                <c:pt idx="8147">
                  <c:v>261.04633760000002</c:v>
                </c:pt>
                <c:pt idx="8148">
                  <c:v>261.05503320000003</c:v>
                </c:pt>
                <c:pt idx="8149">
                  <c:v>261.06372830000004</c:v>
                </c:pt>
                <c:pt idx="8150">
                  <c:v>261.07242289999999</c:v>
                </c:pt>
                <c:pt idx="8151">
                  <c:v>261.08111710000003</c:v>
                </c:pt>
                <c:pt idx="8152">
                  <c:v>261.08981070000004</c:v>
                </c:pt>
                <c:pt idx="8153">
                  <c:v>261.09850390000003</c:v>
                </c:pt>
                <c:pt idx="8154">
                  <c:v>261.10719660000001</c:v>
                </c:pt>
                <c:pt idx="8155">
                  <c:v>261.11588879999999</c:v>
                </c:pt>
                <c:pt idx="8156">
                  <c:v>261.12458060000006</c:v>
                </c:pt>
                <c:pt idx="8157">
                  <c:v>261.111312</c:v>
                </c:pt>
                <c:pt idx="8158">
                  <c:v>261.12023210000007</c:v>
                </c:pt>
                <c:pt idx="8159">
                  <c:v>261.12915170000002</c:v>
                </c:pt>
                <c:pt idx="8160">
                  <c:v>261.13807079999998</c:v>
                </c:pt>
                <c:pt idx="8161">
                  <c:v>261.1469894</c:v>
                </c:pt>
                <c:pt idx="8162">
                  <c:v>261.15590750000001</c:v>
                </c:pt>
                <c:pt idx="8163">
                  <c:v>261.16482520000005</c:v>
                </c:pt>
                <c:pt idx="8164">
                  <c:v>261.17374230000001</c:v>
                </c:pt>
                <c:pt idx="8165">
                  <c:v>261.182659</c:v>
                </c:pt>
                <c:pt idx="8166">
                  <c:v>261.19157520000005</c:v>
                </c:pt>
                <c:pt idx="8167">
                  <c:v>261.20049090000003</c:v>
                </c:pt>
                <c:pt idx="8168">
                  <c:v>261.20940610000002</c:v>
                </c:pt>
                <c:pt idx="8169">
                  <c:v>261.21832080000001</c:v>
                </c:pt>
                <c:pt idx="8170">
                  <c:v>261.22723510000003</c:v>
                </c:pt>
                <c:pt idx="8171">
                  <c:v>261.23614880000002</c:v>
                </c:pt>
                <c:pt idx="8172">
                  <c:v>261.24506210000004</c:v>
                </c:pt>
                <c:pt idx="8173">
                  <c:v>261.2539749</c:v>
                </c:pt>
                <c:pt idx="8174">
                  <c:v>261.26288720000002</c:v>
                </c:pt>
                <c:pt idx="8175">
                  <c:v>261.27179899999999</c:v>
                </c:pt>
                <c:pt idx="8176">
                  <c:v>261.28071030000007</c:v>
                </c:pt>
                <c:pt idx="8177">
                  <c:v>261.2896212</c:v>
                </c:pt>
                <c:pt idx="8178">
                  <c:v>261.29853150000002</c:v>
                </c:pt>
                <c:pt idx="8179">
                  <c:v>261.30744140000007</c:v>
                </c:pt>
                <c:pt idx="8180">
                  <c:v>261.31635080000001</c:v>
                </c:pt>
                <c:pt idx="8181">
                  <c:v>261.3252597</c:v>
                </c:pt>
                <c:pt idx="8182">
                  <c:v>261.3341681</c:v>
                </c:pt>
                <c:pt idx="8183">
                  <c:v>261.343076</c:v>
                </c:pt>
                <c:pt idx="8184">
                  <c:v>261.35198339999999</c:v>
                </c:pt>
                <c:pt idx="8185">
                  <c:v>261.36089040000002</c:v>
                </c:pt>
                <c:pt idx="8186">
                  <c:v>261.36979690000004</c:v>
                </c:pt>
                <c:pt idx="8187">
                  <c:v>261.37870290000006</c:v>
                </c:pt>
                <c:pt idx="8188">
                  <c:v>261.38760830000001</c:v>
                </c:pt>
                <c:pt idx="8189">
                  <c:v>261.3965134</c:v>
                </c:pt>
                <c:pt idx="8190">
                  <c:v>261.40541790000003</c:v>
                </c:pt>
                <c:pt idx="8191">
                  <c:v>261.4143219</c:v>
                </c:pt>
                <c:pt idx="8192">
                  <c:v>261.4232255</c:v>
                </c:pt>
                <c:pt idx="8193">
                  <c:v>261.43212849999998</c:v>
                </c:pt>
                <c:pt idx="8194">
                  <c:v>261.44103110000003</c:v>
                </c:pt>
                <c:pt idx="8195">
                  <c:v>261.44993320000003</c:v>
                </c:pt>
                <c:pt idx="8196">
                  <c:v>261.45883480000003</c:v>
                </c:pt>
                <c:pt idx="8197">
                  <c:v>261.46773590000004</c:v>
                </c:pt>
                <c:pt idx="8198">
                  <c:v>261.47663660000001</c:v>
                </c:pt>
                <c:pt idx="8199">
                  <c:v>261.48553670000001</c:v>
                </c:pt>
                <c:pt idx="8200">
                  <c:v>261.49443639999998</c:v>
                </c:pt>
                <c:pt idx="8201">
                  <c:v>261.50333560000001</c:v>
                </c:pt>
                <c:pt idx="8202">
                  <c:v>261.51223429999999</c:v>
                </c:pt>
                <c:pt idx="8203">
                  <c:v>261.52113250000002</c:v>
                </c:pt>
                <c:pt idx="8204">
                  <c:v>261.5300302</c:v>
                </c:pt>
                <c:pt idx="8205">
                  <c:v>261.53892740000003</c:v>
                </c:pt>
                <c:pt idx="8206">
                  <c:v>261.54782420000004</c:v>
                </c:pt>
                <c:pt idx="8207">
                  <c:v>261.55672049999998</c:v>
                </c:pt>
                <c:pt idx="8208">
                  <c:v>261.56561620000002</c:v>
                </c:pt>
                <c:pt idx="8209">
                  <c:v>261.57451150000003</c:v>
                </c:pt>
                <c:pt idx="8210">
                  <c:v>261.58340629999998</c:v>
                </c:pt>
                <c:pt idx="8211">
                  <c:v>261.59230070000001</c:v>
                </c:pt>
                <c:pt idx="8212">
                  <c:v>261.60119450000002</c:v>
                </c:pt>
                <c:pt idx="8213">
                  <c:v>261.61008780000003</c:v>
                </c:pt>
                <c:pt idx="8214">
                  <c:v>261.61898070000001</c:v>
                </c:pt>
                <c:pt idx="8215">
                  <c:v>261.62787309999999</c:v>
                </c:pt>
                <c:pt idx="8216">
                  <c:v>261.63676500000003</c:v>
                </c:pt>
                <c:pt idx="8217">
                  <c:v>261.64565640000006</c:v>
                </c:pt>
                <c:pt idx="8218">
                  <c:v>261.65454730000005</c:v>
                </c:pt>
                <c:pt idx="8219">
                  <c:v>261.66343770000003</c:v>
                </c:pt>
                <c:pt idx="8220">
                  <c:v>261.67232770000004</c:v>
                </c:pt>
                <c:pt idx="8221">
                  <c:v>261.68121710000003</c:v>
                </c:pt>
                <c:pt idx="8222">
                  <c:v>261.69010610000004</c:v>
                </c:pt>
                <c:pt idx="8223">
                  <c:v>261.69899460000005</c:v>
                </c:pt>
                <c:pt idx="8224">
                  <c:v>261.7078826</c:v>
                </c:pt>
                <c:pt idx="8225">
                  <c:v>261.71677010000002</c:v>
                </c:pt>
                <c:pt idx="8226">
                  <c:v>261.72565720000006</c:v>
                </c:pt>
                <c:pt idx="8227">
                  <c:v>261.73454370000002</c:v>
                </c:pt>
                <c:pt idx="8228">
                  <c:v>261.7434298</c:v>
                </c:pt>
                <c:pt idx="8229">
                  <c:v>261.75231539999999</c:v>
                </c:pt>
                <c:pt idx="8230">
                  <c:v>261.76120040000001</c:v>
                </c:pt>
                <c:pt idx="8231">
                  <c:v>261.77008510000002</c:v>
                </c:pt>
                <c:pt idx="8232">
                  <c:v>261.77896920000006</c:v>
                </c:pt>
                <c:pt idx="8233">
                  <c:v>261.7878528</c:v>
                </c:pt>
                <c:pt idx="8234">
                  <c:v>261.79673589999999</c:v>
                </c:pt>
                <c:pt idx="8235">
                  <c:v>261.8056186</c:v>
                </c:pt>
                <c:pt idx="8236">
                  <c:v>261.81450080000002</c:v>
                </c:pt>
                <c:pt idx="8237">
                  <c:v>261.82338250000004</c:v>
                </c:pt>
                <c:pt idx="8238">
                  <c:v>261.83226370000006</c:v>
                </c:pt>
                <c:pt idx="8239">
                  <c:v>261.84114440000002</c:v>
                </c:pt>
                <c:pt idx="8240">
                  <c:v>261.85002459999998</c:v>
                </c:pt>
                <c:pt idx="8241">
                  <c:v>261.85890440000003</c:v>
                </c:pt>
                <c:pt idx="8242">
                  <c:v>261.8677836</c:v>
                </c:pt>
                <c:pt idx="8243">
                  <c:v>261.87666240000004</c:v>
                </c:pt>
                <c:pt idx="8244">
                  <c:v>261.88554070000004</c:v>
                </c:pt>
                <c:pt idx="8245">
                  <c:v>261.89441850000003</c:v>
                </c:pt>
                <c:pt idx="8246">
                  <c:v>261.90329580000002</c:v>
                </c:pt>
                <c:pt idx="8247">
                  <c:v>261.91217260000002</c:v>
                </c:pt>
                <c:pt idx="8248">
                  <c:v>261.92104900000004</c:v>
                </c:pt>
                <c:pt idx="8249">
                  <c:v>261.92992479999998</c:v>
                </c:pt>
                <c:pt idx="8250">
                  <c:v>261.93880020000006</c:v>
                </c:pt>
                <c:pt idx="8251">
                  <c:v>261.94767510000003</c:v>
                </c:pt>
                <c:pt idx="8252">
                  <c:v>261.95654949999999</c:v>
                </c:pt>
                <c:pt idx="8253">
                  <c:v>261.96542340000002</c:v>
                </c:pt>
                <c:pt idx="8254">
                  <c:v>261.97429679999999</c:v>
                </c:pt>
                <c:pt idx="8255">
                  <c:v>261.98316980000004</c:v>
                </c:pt>
                <c:pt idx="8256">
                  <c:v>261.99204220000007</c:v>
                </c:pt>
                <c:pt idx="8257">
                  <c:v>262.00091420000007</c:v>
                </c:pt>
                <c:pt idx="8258">
                  <c:v>262.00978570000001</c:v>
                </c:pt>
                <c:pt idx="8259">
                  <c:v>262.01865670000001</c:v>
                </c:pt>
                <c:pt idx="8260">
                  <c:v>262.02752720000001</c:v>
                </c:pt>
                <c:pt idx="8261">
                  <c:v>262.03639720000001</c:v>
                </c:pt>
                <c:pt idx="8262">
                  <c:v>262.04526680000004</c:v>
                </c:pt>
                <c:pt idx="8263">
                  <c:v>262.05413579999998</c:v>
                </c:pt>
                <c:pt idx="8264">
                  <c:v>262.06300440000001</c:v>
                </c:pt>
                <c:pt idx="8265">
                  <c:v>262.07187249999998</c:v>
                </c:pt>
                <c:pt idx="8266">
                  <c:v>262.08074010000001</c:v>
                </c:pt>
                <c:pt idx="8267">
                  <c:v>262.08960719999999</c:v>
                </c:pt>
                <c:pt idx="8268">
                  <c:v>262.09847380000002</c:v>
                </c:pt>
                <c:pt idx="8269">
                  <c:v>262.10734000000002</c:v>
                </c:pt>
                <c:pt idx="8270">
                  <c:v>262.1162056</c:v>
                </c:pt>
                <c:pt idx="8271">
                  <c:v>262.1250708</c:v>
                </c:pt>
                <c:pt idx="8272">
                  <c:v>262.13393550000006</c:v>
                </c:pt>
                <c:pt idx="8273">
                  <c:v>262.14279970000001</c:v>
                </c:pt>
                <c:pt idx="8274">
                  <c:v>262.15166340000002</c:v>
                </c:pt>
                <c:pt idx="8275">
                  <c:v>262.16052660000003</c:v>
                </c:pt>
                <c:pt idx="8276">
                  <c:v>262.16938940000006</c:v>
                </c:pt>
                <c:pt idx="8277">
                  <c:v>262.17825160000007</c:v>
                </c:pt>
                <c:pt idx="8278">
                  <c:v>262.18711339999999</c:v>
                </c:pt>
                <c:pt idx="8279">
                  <c:v>262.19597470000002</c:v>
                </c:pt>
                <c:pt idx="8280">
                  <c:v>262.2048355</c:v>
                </c:pt>
                <c:pt idx="8281">
                  <c:v>262.21369580000004</c:v>
                </c:pt>
                <c:pt idx="8282">
                  <c:v>262.22255560000002</c:v>
                </c:pt>
                <c:pt idx="8283">
                  <c:v>262.23141490000006</c:v>
                </c:pt>
                <c:pt idx="8284">
                  <c:v>262.24027380000001</c:v>
                </c:pt>
                <c:pt idx="8285">
                  <c:v>262.24913220000002</c:v>
                </c:pt>
                <c:pt idx="8286">
                  <c:v>262.25799000000001</c:v>
                </c:pt>
                <c:pt idx="8287">
                  <c:v>262.26684740000002</c:v>
                </c:pt>
                <c:pt idx="8288">
                  <c:v>262.27570430000003</c:v>
                </c:pt>
                <c:pt idx="8289">
                  <c:v>262.28456080000001</c:v>
                </c:pt>
                <c:pt idx="8290">
                  <c:v>262.29341670000002</c:v>
                </c:pt>
                <c:pt idx="8291">
                  <c:v>262.3022722</c:v>
                </c:pt>
                <c:pt idx="8292">
                  <c:v>262.31112710000002</c:v>
                </c:pt>
                <c:pt idx="8293">
                  <c:v>262.31998160000001</c:v>
                </c:pt>
                <c:pt idx="8294">
                  <c:v>262.32883559999999</c:v>
                </c:pt>
                <c:pt idx="8295">
                  <c:v>262.33768910000003</c:v>
                </c:pt>
                <c:pt idx="8296">
                  <c:v>262.34654210000002</c:v>
                </c:pt>
                <c:pt idx="8297">
                  <c:v>262.35539470000003</c:v>
                </c:pt>
                <c:pt idx="8298">
                  <c:v>262.36424670000002</c:v>
                </c:pt>
                <c:pt idx="8299">
                  <c:v>262.37309830000004</c:v>
                </c:pt>
                <c:pt idx="8300">
                  <c:v>262.38194940000005</c:v>
                </c:pt>
                <c:pt idx="8301">
                  <c:v>262.39080000000001</c:v>
                </c:pt>
                <c:pt idx="8302">
                  <c:v>262.39965010000003</c:v>
                </c:pt>
                <c:pt idx="8303">
                  <c:v>262.40849969999999</c:v>
                </c:pt>
                <c:pt idx="8304">
                  <c:v>262.41734880000007</c:v>
                </c:pt>
                <c:pt idx="8305">
                  <c:v>262.4261975</c:v>
                </c:pt>
                <c:pt idx="8306">
                  <c:v>262.43504560000002</c:v>
                </c:pt>
                <c:pt idx="8307">
                  <c:v>262.44389330000001</c:v>
                </c:pt>
                <c:pt idx="8308">
                  <c:v>262.45274050000006</c:v>
                </c:pt>
                <c:pt idx="8309">
                  <c:v>262.46158720000005</c:v>
                </c:pt>
                <c:pt idx="8310">
                  <c:v>262.47043340000005</c:v>
                </c:pt>
                <c:pt idx="8311">
                  <c:v>262.47927920000001</c:v>
                </c:pt>
                <c:pt idx="8312">
                  <c:v>262.4881244</c:v>
                </c:pt>
                <c:pt idx="8313">
                  <c:v>262.49696920000002</c:v>
                </c:pt>
                <c:pt idx="8314">
                  <c:v>262.50581350000004</c:v>
                </c:pt>
                <c:pt idx="8315">
                  <c:v>262.51465719999999</c:v>
                </c:pt>
                <c:pt idx="8316">
                  <c:v>262.52350050000001</c:v>
                </c:pt>
                <c:pt idx="8317">
                  <c:v>262.53234340000006</c:v>
                </c:pt>
                <c:pt idx="8318">
                  <c:v>262.54118569999997</c:v>
                </c:pt>
                <c:pt idx="8319">
                  <c:v>262.55002760000002</c:v>
                </c:pt>
                <c:pt idx="8320">
                  <c:v>262.55886890000005</c:v>
                </c:pt>
                <c:pt idx="8321">
                  <c:v>262.56770980000005</c:v>
                </c:pt>
                <c:pt idx="8322">
                  <c:v>262.57655019999999</c:v>
                </c:pt>
                <c:pt idx="8323">
                  <c:v>262.58539010000004</c:v>
                </c:pt>
                <c:pt idx="8324">
                  <c:v>262.59422950000004</c:v>
                </c:pt>
                <c:pt idx="8325">
                  <c:v>262.60306839999998</c:v>
                </c:pt>
                <c:pt idx="8326">
                  <c:v>262.61190690000001</c:v>
                </c:pt>
                <c:pt idx="8327">
                  <c:v>262.62074480000007</c:v>
                </c:pt>
                <c:pt idx="8328">
                  <c:v>262.62958230000004</c:v>
                </c:pt>
                <c:pt idx="8329">
                  <c:v>262.63841930000001</c:v>
                </c:pt>
                <c:pt idx="8330">
                  <c:v>262.64725580000004</c:v>
                </c:pt>
                <c:pt idx="8331">
                  <c:v>262.65609180000001</c:v>
                </c:pt>
                <c:pt idx="8332">
                  <c:v>262.66492740000001</c:v>
                </c:pt>
                <c:pt idx="8333">
                  <c:v>262.67376239999999</c:v>
                </c:pt>
                <c:pt idx="8334">
                  <c:v>262.68259700000004</c:v>
                </c:pt>
                <c:pt idx="8335">
                  <c:v>262.69143100000002</c:v>
                </c:pt>
                <c:pt idx="8336">
                  <c:v>262.70026460000003</c:v>
                </c:pt>
                <c:pt idx="8337">
                  <c:v>262.70909770000003</c:v>
                </c:pt>
                <c:pt idx="8338">
                  <c:v>262.71793030000003</c:v>
                </c:pt>
                <c:pt idx="8339">
                  <c:v>262.72676250000001</c:v>
                </c:pt>
                <c:pt idx="8340">
                  <c:v>262.73559410000001</c:v>
                </c:pt>
                <c:pt idx="8341">
                  <c:v>262.74442530000005</c:v>
                </c:pt>
                <c:pt idx="8342">
                  <c:v>262.75325600000002</c:v>
                </c:pt>
                <c:pt idx="8343">
                  <c:v>262.76208609999998</c:v>
                </c:pt>
                <c:pt idx="8344">
                  <c:v>262.77091580000007</c:v>
                </c:pt>
                <c:pt idx="8345">
                  <c:v>262.77974510000001</c:v>
                </c:pt>
                <c:pt idx="8346">
                  <c:v>262.78857380000005</c:v>
                </c:pt>
                <c:pt idx="8347">
                  <c:v>262.79740200000003</c:v>
                </c:pt>
                <c:pt idx="8348">
                  <c:v>262.80622980000004</c:v>
                </c:pt>
                <c:pt idx="8349">
                  <c:v>262.81505710000005</c:v>
                </c:pt>
                <c:pt idx="8350">
                  <c:v>262.82388380000003</c:v>
                </c:pt>
                <c:pt idx="8351">
                  <c:v>262.83271009999999</c:v>
                </c:pt>
                <c:pt idx="8352">
                  <c:v>262.84153600000002</c:v>
                </c:pt>
                <c:pt idx="8353">
                  <c:v>262.85036130000003</c:v>
                </c:pt>
                <c:pt idx="8354">
                  <c:v>262.85918610000004</c:v>
                </c:pt>
                <c:pt idx="8355">
                  <c:v>262.86801050000003</c:v>
                </c:pt>
                <c:pt idx="8356">
                  <c:v>262.87683440000006</c:v>
                </c:pt>
                <c:pt idx="8357">
                  <c:v>262.88565770000002</c:v>
                </c:pt>
                <c:pt idx="8358">
                  <c:v>262.89448060000007</c:v>
                </c:pt>
                <c:pt idx="8359">
                  <c:v>262.90330310000002</c:v>
                </c:pt>
                <c:pt idx="8360">
                  <c:v>262.912125</c:v>
                </c:pt>
                <c:pt idx="8361">
                  <c:v>262.92094640000005</c:v>
                </c:pt>
                <c:pt idx="8362">
                  <c:v>262.9297674</c:v>
                </c:pt>
                <c:pt idx="8363">
                  <c:v>262.93858790000002</c:v>
                </c:pt>
                <c:pt idx="8364">
                  <c:v>262.94740780000001</c:v>
                </c:pt>
                <c:pt idx="8365">
                  <c:v>262.95622730000002</c:v>
                </c:pt>
                <c:pt idx="8366">
                  <c:v>262.96504629999998</c:v>
                </c:pt>
                <c:pt idx="8367">
                  <c:v>262.97386490000002</c:v>
                </c:pt>
                <c:pt idx="8368">
                  <c:v>262.98268290000004</c:v>
                </c:pt>
                <c:pt idx="8369">
                  <c:v>262.99150050000003</c:v>
                </c:pt>
                <c:pt idx="8370">
                  <c:v>263.00031750000005</c:v>
                </c:pt>
                <c:pt idx="8371">
                  <c:v>263.00913409999998</c:v>
                </c:pt>
                <c:pt idx="8372">
                  <c:v>263.01795020000003</c:v>
                </c:pt>
                <c:pt idx="8373">
                  <c:v>263.02676580000002</c:v>
                </c:pt>
                <c:pt idx="8374">
                  <c:v>263.03558100000004</c:v>
                </c:pt>
                <c:pt idx="8375">
                  <c:v>263.04439560000003</c:v>
                </c:pt>
                <c:pt idx="8376">
                  <c:v>263.05320970000002</c:v>
                </c:pt>
                <c:pt idx="8377">
                  <c:v>263.06202340000004</c:v>
                </c:pt>
                <c:pt idx="8378">
                  <c:v>263.07083660000001</c:v>
                </c:pt>
                <c:pt idx="8379">
                  <c:v>263.07964930000003</c:v>
                </c:pt>
                <c:pt idx="8380">
                  <c:v>263.08846149999999</c:v>
                </c:pt>
                <c:pt idx="8381">
                  <c:v>263.09727320000002</c:v>
                </c:pt>
                <c:pt idx="8382">
                  <c:v>263.10608450000007</c:v>
                </c:pt>
                <c:pt idx="8383">
                  <c:v>263.11489520000003</c:v>
                </c:pt>
                <c:pt idx="8384">
                  <c:v>263.12370550000003</c:v>
                </c:pt>
                <c:pt idx="8385">
                  <c:v>263.13251530000002</c:v>
                </c:pt>
                <c:pt idx="8386">
                  <c:v>263.14132460000002</c:v>
                </c:pt>
                <c:pt idx="8387">
                  <c:v>263.15013340000002</c:v>
                </c:pt>
                <c:pt idx="8388">
                  <c:v>263.15894170000001</c:v>
                </c:pt>
                <c:pt idx="8389">
                  <c:v>263.16774950000001</c:v>
                </c:pt>
                <c:pt idx="8390">
                  <c:v>263.17655690000004</c:v>
                </c:pt>
                <c:pt idx="8391">
                  <c:v>263.18536369999998</c:v>
                </c:pt>
                <c:pt idx="8392">
                  <c:v>263.19417010000001</c:v>
                </c:pt>
                <c:pt idx="8393">
                  <c:v>263.20297599999998</c:v>
                </c:pt>
                <c:pt idx="8394">
                  <c:v>263.21178140000001</c:v>
                </c:pt>
                <c:pt idx="8395">
                  <c:v>263.2205864</c:v>
                </c:pt>
                <c:pt idx="8396">
                  <c:v>263.22939080000003</c:v>
                </c:pt>
                <c:pt idx="8397">
                  <c:v>263.23819470000001</c:v>
                </c:pt>
                <c:pt idx="8398">
                  <c:v>263.24699820000001</c:v>
                </c:pt>
                <c:pt idx="8399">
                  <c:v>263.25580120000001</c:v>
                </c:pt>
                <c:pt idx="8400">
                  <c:v>263.26460370000001</c:v>
                </c:pt>
                <c:pt idx="8401">
                  <c:v>263.27340570000001</c:v>
                </c:pt>
                <c:pt idx="8402">
                  <c:v>263.28220720000002</c:v>
                </c:pt>
                <c:pt idx="8403">
                  <c:v>263.29100820000002</c:v>
                </c:pt>
                <c:pt idx="8404">
                  <c:v>263.29980879999999</c:v>
                </c:pt>
                <c:pt idx="8405">
                  <c:v>263.30860890000002</c:v>
                </c:pt>
                <c:pt idx="8406">
                  <c:v>263.31740840000003</c:v>
                </c:pt>
                <c:pt idx="8407">
                  <c:v>263.32620750000001</c:v>
                </c:pt>
                <c:pt idx="8408">
                  <c:v>263.33500609999999</c:v>
                </c:pt>
                <c:pt idx="8409">
                  <c:v>263.34380420000002</c:v>
                </c:pt>
                <c:pt idx="8410">
                  <c:v>263.35260190000002</c:v>
                </c:pt>
                <c:pt idx="8411">
                  <c:v>263.36139900000001</c:v>
                </c:pt>
                <c:pt idx="8412">
                  <c:v>263.37019570000001</c:v>
                </c:pt>
                <c:pt idx="8413">
                  <c:v>263.37899190000002</c:v>
                </c:pt>
                <c:pt idx="8414">
                  <c:v>263.38778760000002</c:v>
                </c:pt>
                <c:pt idx="8415">
                  <c:v>263.39658280000003</c:v>
                </c:pt>
                <c:pt idx="8416">
                  <c:v>263.40537750000004</c:v>
                </c:pt>
                <c:pt idx="8417">
                  <c:v>263.4141717</c:v>
                </c:pt>
                <c:pt idx="8418">
                  <c:v>263.42296549999998</c:v>
                </c:pt>
                <c:pt idx="8419">
                  <c:v>263.43175869999999</c:v>
                </c:pt>
                <c:pt idx="8420">
                  <c:v>263.44055150000003</c:v>
                </c:pt>
                <c:pt idx="8421">
                  <c:v>263.44934380000001</c:v>
                </c:pt>
                <c:pt idx="8422">
                  <c:v>263.45813559999999</c:v>
                </c:pt>
                <c:pt idx="8423">
                  <c:v>263.46692690000003</c:v>
                </c:pt>
                <c:pt idx="8424">
                  <c:v>263.47571770000002</c:v>
                </c:pt>
                <c:pt idx="8425">
                  <c:v>263.48450810000003</c:v>
                </c:pt>
                <c:pt idx="8426">
                  <c:v>263.49329800000004</c:v>
                </c:pt>
                <c:pt idx="8427">
                  <c:v>263.50208730000003</c:v>
                </c:pt>
                <c:pt idx="8428">
                  <c:v>263.51087620000004</c:v>
                </c:pt>
                <c:pt idx="8429">
                  <c:v>263.5196646</c:v>
                </c:pt>
                <c:pt idx="8430">
                  <c:v>263.52845250000001</c:v>
                </c:pt>
                <c:pt idx="8431">
                  <c:v>263.53724</c:v>
                </c:pt>
                <c:pt idx="8432">
                  <c:v>263.54602690000002</c:v>
                </c:pt>
                <c:pt idx="8433">
                  <c:v>263.5548134</c:v>
                </c:pt>
                <c:pt idx="8434">
                  <c:v>263.56359930000002</c:v>
                </c:pt>
                <c:pt idx="8435">
                  <c:v>263.57238480000001</c:v>
                </c:pt>
                <c:pt idx="8436">
                  <c:v>263.58116980000005</c:v>
                </c:pt>
                <c:pt idx="8437">
                  <c:v>263.58995430000004</c:v>
                </c:pt>
                <c:pt idx="8438">
                  <c:v>263.59873840000006</c:v>
                </c:pt>
                <c:pt idx="8439">
                  <c:v>263.60752190000005</c:v>
                </c:pt>
                <c:pt idx="8440">
                  <c:v>263.61630500000007</c:v>
                </c:pt>
                <c:pt idx="8441">
                  <c:v>263.62508760000003</c:v>
                </c:pt>
                <c:pt idx="8442">
                  <c:v>263.63386960000003</c:v>
                </c:pt>
                <c:pt idx="8443">
                  <c:v>263.64265119999999</c:v>
                </c:pt>
                <c:pt idx="8444">
                  <c:v>263.65143240000003</c:v>
                </c:pt>
                <c:pt idx="8445">
                  <c:v>263.660213</c:v>
                </c:pt>
                <c:pt idx="8446">
                  <c:v>263.66899310000002</c:v>
                </c:pt>
                <c:pt idx="8447">
                  <c:v>263.67777280000001</c:v>
                </c:pt>
                <c:pt idx="8448">
                  <c:v>263.68655200000001</c:v>
                </c:pt>
                <c:pt idx="8449">
                  <c:v>263.69533060000003</c:v>
                </c:pt>
                <c:pt idx="8450">
                  <c:v>263.70410880000003</c:v>
                </c:pt>
                <c:pt idx="8451">
                  <c:v>263.71288659999999</c:v>
                </c:pt>
                <c:pt idx="8452">
                  <c:v>263.72166380000004</c:v>
                </c:pt>
                <c:pt idx="8453">
                  <c:v>263.73044050000004</c:v>
                </c:pt>
                <c:pt idx="8454">
                  <c:v>263.73921680000001</c:v>
                </c:pt>
                <c:pt idx="8455">
                  <c:v>263.74799260000003</c:v>
                </c:pt>
                <c:pt idx="8456">
                  <c:v>263.75676780000003</c:v>
                </c:pt>
                <c:pt idx="8457">
                  <c:v>263.74338670000003</c:v>
                </c:pt>
                <c:pt idx="8458">
                  <c:v>263.75239490000001</c:v>
                </c:pt>
                <c:pt idx="8459">
                  <c:v>263.76140270000002</c:v>
                </c:pt>
                <c:pt idx="8460">
                  <c:v>263.7704099</c:v>
                </c:pt>
                <c:pt idx="8461">
                  <c:v>263.77941670000001</c:v>
                </c:pt>
                <c:pt idx="8462">
                  <c:v>263.7884229</c:v>
                </c:pt>
                <c:pt idx="8463">
                  <c:v>263.79742870000001</c:v>
                </c:pt>
                <c:pt idx="8464">
                  <c:v>263.80643400000002</c:v>
                </c:pt>
                <c:pt idx="8465">
                  <c:v>263.81543879999998</c:v>
                </c:pt>
                <c:pt idx="8466">
                  <c:v>263.82444300000003</c:v>
                </c:pt>
                <c:pt idx="8467">
                  <c:v>263.83344679999999</c:v>
                </c:pt>
                <c:pt idx="8468">
                  <c:v>263.84245020000003</c:v>
                </c:pt>
                <c:pt idx="8469">
                  <c:v>263.85145300000005</c:v>
                </c:pt>
                <c:pt idx="8470">
                  <c:v>263.86045530000001</c:v>
                </c:pt>
                <c:pt idx="8471">
                  <c:v>263.8694572</c:v>
                </c:pt>
                <c:pt idx="8472">
                  <c:v>263.87845850000002</c:v>
                </c:pt>
                <c:pt idx="8473">
                  <c:v>263.88745940000001</c:v>
                </c:pt>
                <c:pt idx="8474">
                  <c:v>263.89645970000004</c:v>
                </c:pt>
                <c:pt idx="8475">
                  <c:v>263.90545960000003</c:v>
                </c:pt>
                <c:pt idx="8476">
                  <c:v>263.91445900000002</c:v>
                </c:pt>
                <c:pt idx="8477">
                  <c:v>263.92345790000002</c:v>
                </c:pt>
                <c:pt idx="8478">
                  <c:v>263.93245630000001</c:v>
                </c:pt>
                <c:pt idx="8479">
                  <c:v>263.94145420000001</c:v>
                </c:pt>
                <c:pt idx="8480">
                  <c:v>263.95045160000001</c:v>
                </c:pt>
                <c:pt idx="8481">
                  <c:v>263.95944859999997</c:v>
                </c:pt>
                <c:pt idx="8482">
                  <c:v>263.96844499999997</c:v>
                </c:pt>
                <c:pt idx="8483">
                  <c:v>263.977441</c:v>
                </c:pt>
                <c:pt idx="8484">
                  <c:v>263.9864364</c:v>
                </c:pt>
                <c:pt idx="8485">
                  <c:v>263.99543140000003</c:v>
                </c:pt>
                <c:pt idx="8486">
                  <c:v>264.0044259</c:v>
                </c:pt>
                <c:pt idx="8487">
                  <c:v>264.01341990000003</c:v>
                </c:pt>
                <c:pt idx="8488">
                  <c:v>264.0224134</c:v>
                </c:pt>
                <c:pt idx="8489">
                  <c:v>264.03140640000004</c:v>
                </c:pt>
                <c:pt idx="8490">
                  <c:v>264.04039890000001</c:v>
                </c:pt>
                <c:pt idx="8491">
                  <c:v>264.04939089999999</c:v>
                </c:pt>
                <c:pt idx="8492">
                  <c:v>264.05838250000005</c:v>
                </c:pt>
                <c:pt idx="8493">
                  <c:v>264.06737350000003</c:v>
                </c:pt>
                <c:pt idx="8494">
                  <c:v>264.07636410000003</c:v>
                </c:pt>
                <c:pt idx="8495">
                  <c:v>264.08535410000002</c:v>
                </c:pt>
                <c:pt idx="8496">
                  <c:v>264.09434370000002</c:v>
                </c:pt>
                <c:pt idx="8497">
                  <c:v>264.10333279999998</c:v>
                </c:pt>
                <c:pt idx="8498">
                  <c:v>264.11232139999998</c:v>
                </c:pt>
                <c:pt idx="8499">
                  <c:v>264.12130950000005</c:v>
                </c:pt>
                <c:pt idx="8500">
                  <c:v>264.13029710000006</c:v>
                </c:pt>
                <c:pt idx="8501">
                  <c:v>264.13928420000002</c:v>
                </c:pt>
                <c:pt idx="8502">
                  <c:v>264.14827079999998</c:v>
                </c:pt>
                <c:pt idx="8503">
                  <c:v>264.15725700000002</c:v>
                </c:pt>
                <c:pt idx="8504">
                  <c:v>264.16624260000003</c:v>
                </c:pt>
                <c:pt idx="8505">
                  <c:v>264.17522780000002</c:v>
                </c:pt>
                <c:pt idx="8506">
                  <c:v>264.18421240000004</c:v>
                </c:pt>
                <c:pt idx="8507">
                  <c:v>264.19319660000002</c:v>
                </c:pt>
                <c:pt idx="8508">
                  <c:v>264.20218030000001</c:v>
                </c:pt>
                <c:pt idx="8509">
                  <c:v>264.2111635</c:v>
                </c:pt>
                <c:pt idx="8510">
                  <c:v>264.22014620000004</c:v>
                </c:pt>
                <c:pt idx="8511">
                  <c:v>264.22912839999998</c:v>
                </c:pt>
                <c:pt idx="8512">
                  <c:v>264.23811010000003</c:v>
                </c:pt>
                <c:pt idx="8513">
                  <c:v>264.24709140000004</c:v>
                </c:pt>
                <c:pt idx="8514">
                  <c:v>264.25607209999998</c:v>
                </c:pt>
                <c:pt idx="8515">
                  <c:v>264.26505229999998</c:v>
                </c:pt>
                <c:pt idx="8516">
                  <c:v>264.27403210000006</c:v>
                </c:pt>
                <c:pt idx="8517">
                  <c:v>264.28301140000002</c:v>
                </c:pt>
                <c:pt idx="8518">
                  <c:v>264.29199010000002</c:v>
                </c:pt>
                <c:pt idx="8519">
                  <c:v>264.30096840000004</c:v>
                </c:pt>
                <c:pt idx="8520">
                  <c:v>264.30994620000001</c:v>
                </c:pt>
                <c:pt idx="8521">
                  <c:v>264.31892350000004</c:v>
                </c:pt>
                <c:pt idx="8522">
                  <c:v>264.32790030000001</c:v>
                </c:pt>
                <c:pt idx="8523">
                  <c:v>264.3368767</c:v>
                </c:pt>
                <c:pt idx="8524">
                  <c:v>264.34585250000003</c:v>
                </c:pt>
                <c:pt idx="8525">
                  <c:v>264.35482780000001</c:v>
                </c:pt>
                <c:pt idx="8526">
                  <c:v>264.36380270000001</c:v>
                </c:pt>
                <c:pt idx="8527">
                  <c:v>264.37277710000006</c:v>
                </c:pt>
                <c:pt idx="8528">
                  <c:v>264.38175089999999</c:v>
                </c:pt>
                <c:pt idx="8529">
                  <c:v>264.39072430000004</c:v>
                </c:pt>
                <c:pt idx="8530">
                  <c:v>264.39969720000005</c:v>
                </c:pt>
                <c:pt idx="8531">
                  <c:v>264.4086696</c:v>
                </c:pt>
                <c:pt idx="8532">
                  <c:v>264.4176415</c:v>
                </c:pt>
                <c:pt idx="8533">
                  <c:v>264.42661290000001</c:v>
                </c:pt>
                <c:pt idx="8534">
                  <c:v>264.43558380000002</c:v>
                </c:pt>
                <c:pt idx="8535">
                  <c:v>264.44455430000005</c:v>
                </c:pt>
                <c:pt idx="8536">
                  <c:v>264.4535242</c:v>
                </c:pt>
                <c:pt idx="8537">
                  <c:v>264.46249370000004</c:v>
                </c:pt>
                <c:pt idx="8538">
                  <c:v>264.47146260000005</c:v>
                </c:pt>
                <c:pt idx="8539">
                  <c:v>264.48043110000003</c:v>
                </c:pt>
                <c:pt idx="8540">
                  <c:v>264.48939910000001</c:v>
                </c:pt>
                <c:pt idx="8541">
                  <c:v>264.4983666</c:v>
                </c:pt>
                <c:pt idx="8542">
                  <c:v>264.50733360000004</c:v>
                </c:pt>
                <c:pt idx="8543">
                  <c:v>264.51630010000002</c:v>
                </c:pt>
                <c:pt idx="8544">
                  <c:v>264.52526610000001</c:v>
                </c:pt>
                <c:pt idx="8545">
                  <c:v>264.5342316</c:v>
                </c:pt>
                <c:pt idx="8546">
                  <c:v>264.54319670000001</c:v>
                </c:pt>
                <c:pt idx="8547">
                  <c:v>264.55216120000006</c:v>
                </c:pt>
                <c:pt idx="8548">
                  <c:v>264.56112530000001</c:v>
                </c:pt>
                <c:pt idx="8549">
                  <c:v>264.57008880000001</c:v>
                </c:pt>
                <c:pt idx="8550">
                  <c:v>264.57905190000002</c:v>
                </c:pt>
                <c:pt idx="8551">
                  <c:v>264.58801450000004</c:v>
                </c:pt>
                <c:pt idx="8552">
                  <c:v>264.5969766</c:v>
                </c:pt>
                <c:pt idx="8553">
                  <c:v>264.60593820000003</c:v>
                </c:pt>
                <c:pt idx="8554">
                  <c:v>264.61489929999999</c:v>
                </c:pt>
                <c:pt idx="8555">
                  <c:v>264.62385990000001</c:v>
                </c:pt>
                <c:pt idx="8556">
                  <c:v>264.63281999999998</c:v>
                </c:pt>
                <c:pt idx="8557">
                  <c:v>264.64177970000003</c:v>
                </c:pt>
                <c:pt idx="8558">
                  <c:v>264.6507388</c:v>
                </c:pt>
                <c:pt idx="8559">
                  <c:v>264.65969750000005</c:v>
                </c:pt>
                <c:pt idx="8560">
                  <c:v>264.66865560000002</c:v>
                </c:pt>
                <c:pt idx="8561">
                  <c:v>264.67761330000002</c:v>
                </c:pt>
                <c:pt idx="8562">
                  <c:v>264.68657050000002</c:v>
                </c:pt>
                <c:pt idx="8563">
                  <c:v>264.69552720000002</c:v>
                </c:pt>
                <c:pt idx="8564">
                  <c:v>264.70448340000002</c:v>
                </c:pt>
                <c:pt idx="8565">
                  <c:v>264.71343910000002</c:v>
                </c:pt>
                <c:pt idx="8566">
                  <c:v>264.72239430000002</c:v>
                </c:pt>
                <c:pt idx="8567">
                  <c:v>264.73134910000005</c:v>
                </c:pt>
                <c:pt idx="8568">
                  <c:v>264.74030329999999</c:v>
                </c:pt>
                <c:pt idx="8569">
                  <c:v>264.749257</c:v>
                </c:pt>
                <c:pt idx="8570">
                  <c:v>264.75821029999997</c:v>
                </c:pt>
                <c:pt idx="8571">
                  <c:v>264.76716310000006</c:v>
                </c:pt>
                <c:pt idx="8572">
                  <c:v>264.77611530000001</c:v>
                </c:pt>
                <c:pt idx="8573">
                  <c:v>264.78506710000005</c:v>
                </c:pt>
                <c:pt idx="8574">
                  <c:v>264.79401840000003</c:v>
                </c:pt>
                <c:pt idx="8575">
                  <c:v>264.80296920000001</c:v>
                </c:pt>
                <c:pt idx="8576">
                  <c:v>264.81191949999999</c:v>
                </c:pt>
                <c:pt idx="8577">
                  <c:v>264.82086939999999</c:v>
                </c:pt>
                <c:pt idx="8578">
                  <c:v>264.82981870000003</c:v>
                </c:pt>
                <c:pt idx="8579">
                  <c:v>264.83876750000002</c:v>
                </c:pt>
                <c:pt idx="8580">
                  <c:v>264.84771590000003</c:v>
                </c:pt>
                <c:pt idx="8581">
                  <c:v>264.85666380000004</c:v>
                </c:pt>
                <c:pt idx="8582">
                  <c:v>264.86561110000002</c:v>
                </c:pt>
                <c:pt idx="8583">
                  <c:v>264.87455799999998</c:v>
                </c:pt>
                <c:pt idx="8584">
                  <c:v>264.88350440000005</c:v>
                </c:pt>
                <c:pt idx="8585">
                  <c:v>264.89245030000001</c:v>
                </c:pt>
                <c:pt idx="8586">
                  <c:v>264.90139569999997</c:v>
                </c:pt>
                <c:pt idx="8587">
                  <c:v>264.91034060000004</c:v>
                </c:pt>
                <c:pt idx="8588">
                  <c:v>264.919285</c:v>
                </c:pt>
                <c:pt idx="8589">
                  <c:v>264.92822900000004</c:v>
                </c:pt>
                <c:pt idx="8590">
                  <c:v>264.93717240000001</c:v>
                </c:pt>
                <c:pt idx="8591">
                  <c:v>264.9461154</c:v>
                </c:pt>
                <c:pt idx="8592">
                  <c:v>264.95505780000002</c:v>
                </c:pt>
                <c:pt idx="8593">
                  <c:v>264.96399980000001</c:v>
                </c:pt>
                <c:pt idx="8594">
                  <c:v>264.97294130000006</c:v>
                </c:pt>
                <c:pt idx="8595">
                  <c:v>264.9818823</c:v>
                </c:pt>
                <c:pt idx="8596">
                  <c:v>264.99082279999999</c:v>
                </c:pt>
                <c:pt idx="8597">
                  <c:v>264.99976280000004</c:v>
                </c:pt>
                <c:pt idx="8598">
                  <c:v>265.00870229999998</c:v>
                </c:pt>
                <c:pt idx="8599">
                  <c:v>265.01764130000004</c:v>
                </c:pt>
                <c:pt idx="8600">
                  <c:v>265.0265799</c:v>
                </c:pt>
                <c:pt idx="8601">
                  <c:v>265.0355179</c:v>
                </c:pt>
                <c:pt idx="8602">
                  <c:v>265.04445550000003</c:v>
                </c:pt>
                <c:pt idx="8603">
                  <c:v>265.05339250000003</c:v>
                </c:pt>
                <c:pt idx="8604">
                  <c:v>265.06232910000006</c:v>
                </c:pt>
                <c:pt idx="8605">
                  <c:v>265.07126520000003</c:v>
                </c:pt>
                <c:pt idx="8606">
                  <c:v>265.0802008</c:v>
                </c:pt>
                <c:pt idx="8607">
                  <c:v>265.08913589999997</c:v>
                </c:pt>
                <c:pt idx="8608">
                  <c:v>265.09807050000001</c:v>
                </c:pt>
                <c:pt idx="8609">
                  <c:v>265.10700459999998</c:v>
                </c:pt>
                <c:pt idx="8610">
                  <c:v>265.11593820000002</c:v>
                </c:pt>
                <c:pt idx="8611">
                  <c:v>265.12487140000002</c:v>
                </c:pt>
                <c:pt idx="8612">
                  <c:v>265.133804</c:v>
                </c:pt>
                <c:pt idx="8613">
                  <c:v>265.1427362</c:v>
                </c:pt>
                <c:pt idx="8614">
                  <c:v>265.15166780000004</c:v>
                </c:pt>
                <c:pt idx="8615">
                  <c:v>265.16059899999999</c:v>
                </c:pt>
                <c:pt idx="8616">
                  <c:v>265.16952970000006</c:v>
                </c:pt>
                <c:pt idx="8617">
                  <c:v>265.17845990000001</c:v>
                </c:pt>
                <c:pt idx="8618">
                  <c:v>265.18738960000002</c:v>
                </c:pt>
                <c:pt idx="8619">
                  <c:v>265.19631880000003</c:v>
                </c:pt>
                <c:pt idx="8620">
                  <c:v>265.20524750000004</c:v>
                </c:pt>
                <c:pt idx="8621">
                  <c:v>265.21417580000002</c:v>
                </c:pt>
                <c:pt idx="8622">
                  <c:v>265.22310349999998</c:v>
                </c:pt>
                <c:pt idx="8623">
                  <c:v>265.23203080000008</c:v>
                </c:pt>
                <c:pt idx="8624">
                  <c:v>265.24095750000004</c:v>
                </c:pt>
                <c:pt idx="8625">
                  <c:v>265.24988380000002</c:v>
                </c:pt>
                <c:pt idx="8626">
                  <c:v>265.25880960000001</c:v>
                </c:pt>
                <c:pt idx="8627">
                  <c:v>265.26773480000003</c:v>
                </c:pt>
                <c:pt idx="8628">
                  <c:v>265.27665960000002</c:v>
                </c:pt>
                <c:pt idx="8629">
                  <c:v>265.28558390000006</c:v>
                </c:pt>
                <c:pt idx="8630">
                  <c:v>265.29450780000002</c:v>
                </c:pt>
                <c:pt idx="8631">
                  <c:v>265.30343110000001</c:v>
                </c:pt>
                <c:pt idx="8632">
                  <c:v>265.31235390000001</c:v>
                </c:pt>
                <c:pt idx="8633">
                  <c:v>265.32127630000002</c:v>
                </c:pt>
                <c:pt idx="8634">
                  <c:v>265.33019810000002</c:v>
                </c:pt>
                <c:pt idx="8635">
                  <c:v>265.33911950000004</c:v>
                </c:pt>
                <c:pt idx="8636">
                  <c:v>265.34804029999998</c:v>
                </c:pt>
                <c:pt idx="8637">
                  <c:v>265.35696070000006</c:v>
                </c:pt>
                <c:pt idx="8638">
                  <c:v>265.36588060000003</c:v>
                </c:pt>
                <c:pt idx="8639">
                  <c:v>265.37480000000005</c:v>
                </c:pt>
                <c:pt idx="8640">
                  <c:v>265.38371890000002</c:v>
                </c:pt>
                <c:pt idx="8641">
                  <c:v>265.39263730000005</c:v>
                </c:pt>
                <c:pt idx="8642">
                  <c:v>265.40155529999998</c:v>
                </c:pt>
                <c:pt idx="8643">
                  <c:v>265.41047270000001</c:v>
                </c:pt>
                <c:pt idx="8644">
                  <c:v>265.41938959999999</c:v>
                </c:pt>
                <c:pt idx="8645">
                  <c:v>265.42830609999999</c:v>
                </c:pt>
                <c:pt idx="8646">
                  <c:v>265.43722209999999</c:v>
                </c:pt>
                <c:pt idx="8647">
                  <c:v>265.44613750000002</c:v>
                </c:pt>
                <c:pt idx="8648">
                  <c:v>265.45505250000002</c:v>
                </c:pt>
                <c:pt idx="8649">
                  <c:v>265.46396700000003</c:v>
                </c:pt>
                <c:pt idx="8650">
                  <c:v>265.47288100000003</c:v>
                </c:pt>
                <c:pt idx="8651">
                  <c:v>265.48179450000003</c:v>
                </c:pt>
                <c:pt idx="8652">
                  <c:v>265.49070750000004</c:v>
                </c:pt>
                <c:pt idx="8653">
                  <c:v>265.49962010000002</c:v>
                </c:pt>
                <c:pt idx="8654">
                  <c:v>265.50853210000002</c:v>
                </c:pt>
                <c:pt idx="8655">
                  <c:v>265.51744359999998</c:v>
                </c:pt>
                <c:pt idx="8656">
                  <c:v>265.52635470000001</c:v>
                </c:pt>
                <c:pt idx="8657">
                  <c:v>265.53526529999999</c:v>
                </c:pt>
                <c:pt idx="8658">
                  <c:v>265.54417530000001</c:v>
                </c:pt>
                <c:pt idx="8659">
                  <c:v>265.55308490000004</c:v>
                </c:pt>
                <c:pt idx="8660">
                  <c:v>265.56199400000003</c:v>
                </c:pt>
                <c:pt idx="8661">
                  <c:v>265.57090260000001</c:v>
                </c:pt>
                <c:pt idx="8662">
                  <c:v>265.57981070000005</c:v>
                </c:pt>
                <c:pt idx="8663">
                  <c:v>265.58871830000004</c:v>
                </c:pt>
                <c:pt idx="8664">
                  <c:v>265.59762550000005</c:v>
                </c:pt>
                <c:pt idx="8665">
                  <c:v>265.60653210000004</c:v>
                </c:pt>
                <c:pt idx="8666">
                  <c:v>265.61543830000005</c:v>
                </c:pt>
                <c:pt idx="8667">
                  <c:v>265.62434389999999</c:v>
                </c:pt>
                <c:pt idx="8668">
                  <c:v>265.6332491</c:v>
                </c:pt>
                <c:pt idx="8669">
                  <c:v>265.64215380000002</c:v>
                </c:pt>
                <c:pt idx="8670">
                  <c:v>265.65105790000001</c:v>
                </c:pt>
                <c:pt idx="8671">
                  <c:v>265.65996160000003</c:v>
                </c:pt>
                <c:pt idx="8672">
                  <c:v>265.66886479999999</c:v>
                </c:pt>
                <c:pt idx="8673">
                  <c:v>265.67776750000002</c:v>
                </c:pt>
                <c:pt idx="8674">
                  <c:v>265.6866698</c:v>
                </c:pt>
                <c:pt idx="8675">
                  <c:v>265.69557150000003</c:v>
                </c:pt>
                <c:pt idx="8676">
                  <c:v>265.70447270000005</c:v>
                </c:pt>
                <c:pt idx="8677">
                  <c:v>265.71337349999999</c:v>
                </c:pt>
                <c:pt idx="8678">
                  <c:v>265.72227379999998</c:v>
                </c:pt>
                <c:pt idx="8679">
                  <c:v>265.73117350000001</c:v>
                </c:pt>
                <c:pt idx="8680">
                  <c:v>265.74007280000001</c:v>
                </c:pt>
                <c:pt idx="8681">
                  <c:v>265.7489716</c:v>
                </c:pt>
                <c:pt idx="8682">
                  <c:v>265.7578699</c:v>
                </c:pt>
                <c:pt idx="8683">
                  <c:v>265.7667677</c:v>
                </c:pt>
                <c:pt idx="8684">
                  <c:v>265.775665</c:v>
                </c:pt>
                <c:pt idx="8685">
                  <c:v>265.78456180000001</c:v>
                </c:pt>
                <c:pt idx="8686">
                  <c:v>265.79345820000003</c:v>
                </c:pt>
                <c:pt idx="8687">
                  <c:v>265.80235399999998</c:v>
                </c:pt>
                <c:pt idx="8688">
                  <c:v>265.81124940000001</c:v>
                </c:pt>
                <c:pt idx="8689">
                  <c:v>265.82014420000007</c:v>
                </c:pt>
                <c:pt idx="8690">
                  <c:v>265.82903859999999</c:v>
                </c:pt>
                <c:pt idx="8691">
                  <c:v>265.83793250000002</c:v>
                </c:pt>
                <c:pt idx="8692">
                  <c:v>265.8468259</c:v>
                </c:pt>
                <c:pt idx="8693">
                  <c:v>265.85571880000003</c:v>
                </c:pt>
                <c:pt idx="8694">
                  <c:v>265.86461120000007</c:v>
                </c:pt>
                <c:pt idx="8695">
                  <c:v>265.87350310000005</c:v>
                </c:pt>
                <c:pt idx="8696">
                  <c:v>265.88239450000003</c:v>
                </c:pt>
                <c:pt idx="8697">
                  <c:v>265.89128540000002</c:v>
                </c:pt>
                <c:pt idx="8698">
                  <c:v>265.90017590000002</c:v>
                </c:pt>
                <c:pt idx="8699">
                  <c:v>265.90906580000001</c:v>
                </c:pt>
                <c:pt idx="8700">
                  <c:v>265.91795530000002</c:v>
                </c:pt>
                <c:pt idx="8701">
                  <c:v>265.92684430000003</c:v>
                </c:pt>
                <c:pt idx="8702">
                  <c:v>265.93573280000004</c:v>
                </c:pt>
                <c:pt idx="8703">
                  <c:v>265.94462070000003</c:v>
                </c:pt>
                <c:pt idx="8704">
                  <c:v>265.95350819999999</c:v>
                </c:pt>
                <c:pt idx="8705">
                  <c:v>265.96239530000003</c:v>
                </c:pt>
                <c:pt idx="8706">
                  <c:v>265.97128180000004</c:v>
                </c:pt>
                <c:pt idx="8707">
                  <c:v>265.9801678</c:v>
                </c:pt>
                <c:pt idx="8708">
                  <c:v>265.98905330000002</c:v>
                </c:pt>
                <c:pt idx="8709">
                  <c:v>265.99793840000001</c:v>
                </c:pt>
                <c:pt idx="8710">
                  <c:v>266.00682290000003</c:v>
                </c:pt>
                <c:pt idx="8711">
                  <c:v>266.01570700000002</c:v>
                </c:pt>
                <c:pt idx="8712">
                  <c:v>266.02459060000001</c:v>
                </c:pt>
                <c:pt idx="8713">
                  <c:v>266.0334737</c:v>
                </c:pt>
                <c:pt idx="8714">
                  <c:v>266.04235630000005</c:v>
                </c:pt>
                <c:pt idx="8715">
                  <c:v>266.05123840000005</c:v>
                </c:pt>
                <c:pt idx="8716">
                  <c:v>266.06012000000004</c:v>
                </c:pt>
                <c:pt idx="8717">
                  <c:v>266.06900110000004</c:v>
                </c:pt>
                <c:pt idx="8718">
                  <c:v>266.07788170000003</c:v>
                </c:pt>
                <c:pt idx="8719">
                  <c:v>266.08676190000006</c:v>
                </c:pt>
                <c:pt idx="8720">
                  <c:v>266.0956415</c:v>
                </c:pt>
                <c:pt idx="8721">
                  <c:v>266.10452070000002</c:v>
                </c:pt>
                <c:pt idx="8722">
                  <c:v>266.11339930000003</c:v>
                </c:pt>
                <c:pt idx="8723">
                  <c:v>266.12227750000005</c:v>
                </c:pt>
                <c:pt idx="8724">
                  <c:v>266.13115520000002</c:v>
                </c:pt>
                <c:pt idx="8725">
                  <c:v>266.14003240000005</c:v>
                </c:pt>
                <c:pt idx="8726">
                  <c:v>266.14890910000003</c:v>
                </c:pt>
                <c:pt idx="8727">
                  <c:v>266.1577853</c:v>
                </c:pt>
                <c:pt idx="8728">
                  <c:v>266.16666100000003</c:v>
                </c:pt>
                <c:pt idx="8729">
                  <c:v>266.17553630000003</c:v>
                </c:pt>
                <c:pt idx="8730">
                  <c:v>266.18441100000001</c:v>
                </c:pt>
                <c:pt idx="8731">
                  <c:v>266.19328519999999</c:v>
                </c:pt>
                <c:pt idx="8732">
                  <c:v>266.20215899999999</c:v>
                </c:pt>
                <c:pt idx="8733">
                  <c:v>266.2110323</c:v>
                </c:pt>
                <c:pt idx="8734">
                  <c:v>266.21990510000001</c:v>
                </c:pt>
                <c:pt idx="8735">
                  <c:v>266.22877730000005</c:v>
                </c:pt>
                <c:pt idx="8736">
                  <c:v>266.2376491</c:v>
                </c:pt>
                <c:pt idx="8737">
                  <c:v>266.24652040000001</c:v>
                </c:pt>
                <c:pt idx="8738">
                  <c:v>266.25539129999999</c:v>
                </c:pt>
                <c:pt idx="8739">
                  <c:v>266.2642616</c:v>
                </c:pt>
                <c:pt idx="8740">
                  <c:v>266.27313140000001</c:v>
                </c:pt>
                <c:pt idx="8741">
                  <c:v>266.28200079999999</c:v>
                </c:pt>
                <c:pt idx="8742">
                  <c:v>266.29086960000001</c:v>
                </c:pt>
                <c:pt idx="8743">
                  <c:v>266.29973800000005</c:v>
                </c:pt>
                <c:pt idx="8744">
                  <c:v>266.30860580000001</c:v>
                </c:pt>
                <c:pt idx="8745">
                  <c:v>266.31747320000005</c:v>
                </c:pt>
                <c:pt idx="8746">
                  <c:v>266.32634010000004</c:v>
                </c:pt>
                <c:pt idx="8747">
                  <c:v>266.33520650000003</c:v>
                </c:pt>
                <c:pt idx="8748">
                  <c:v>266.34407240000002</c:v>
                </c:pt>
                <c:pt idx="8749">
                  <c:v>266.35293780000001</c:v>
                </c:pt>
                <c:pt idx="8750">
                  <c:v>266.36180280000002</c:v>
                </c:pt>
                <c:pt idx="8751">
                  <c:v>266.37066720000001</c:v>
                </c:pt>
                <c:pt idx="8752">
                  <c:v>266.37953110000001</c:v>
                </c:pt>
                <c:pt idx="8753">
                  <c:v>266.38839460000003</c:v>
                </c:pt>
                <c:pt idx="8754">
                  <c:v>266.37401260000001</c:v>
                </c:pt>
                <c:pt idx="8755">
                  <c:v>266.38311370000002</c:v>
                </c:pt>
                <c:pt idx="8756">
                  <c:v>266.39221430000003</c:v>
                </c:pt>
                <c:pt idx="8757">
                  <c:v>266.40131439999999</c:v>
                </c:pt>
                <c:pt idx="8758">
                  <c:v>266.41041410000003</c:v>
                </c:pt>
                <c:pt idx="8759">
                  <c:v>266.41951320000004</c:v>
                </c:pt>
                <c:pt idx="8760">
                  <c:v>266.4286118</c:v>
                </c:pt>
                <c:pt idx="8761">
                  <c:v>266.43771000000004</c:v>
                </c:pt>
                <c:pt idx="8762">
                  <c:v>266.4468076</c:v>
                </c:pt>
                <c:pt idx="8763">
                  <c:v>266.45590470000002</c:v>
                </c:pt>
                <c:pt idx="8764">
                  <c:v>266.46500140000001</c:v>
                </c:pt>
                <c:pt idx="8765">
                  <c:v>266.47409759999999</c:v>
                </c:pt>
                <c:pt idx="8766">
                  <c:v>266.48319320000002</c:v>
                </c:pt>
                <c:pt idx="8767">
                  <c:v>266.49228840000001</c:v>
                </c:pt>
                <c:pt idx="8768">
                  <c:v>266.50138300000003</c:v>
                </c:pt>
                <c:pt idx="8769">
                  <c:v>266.51047720000003</c:v>
                </c:pt>
                <c:pt idx="8770">
                  <c:v>266.51957090000002</c:v>
                </c:pt>
                <c:pt idx="8771">
                  <c:v>266.52866410000001</c:v>
                </c:pt>
                <c:pt idx="8772">
                  <c:v>266.53775680000001</c:v>
                </c:pt>
                <c:pt idx="8773">
                  <c:v>266.54684890000004</c:v>
                </c:pt>
                <c:pt idx="8774">
                  <c:v>266.55594060000004</c:v>
                </c:pt>
                <c:pt idx="8775">
                  <c:v>266.56503179999999</c:v>
                </c:pt>
                <c:pt idx="8776">
                  <c:v>266.57412250000004</c:v>
                </c:pt>
                <c:pt idx="8777">
                  <c:v>266.58321270000005</c:v>
                </c:pt>
                <c:pt idx="8778">
                  <c:v>266.59230239999999</c:v>
                </c:pt>
                <c:pt idx="8779">
                  <c:v>266.60139170000002</c:v>
                </c:pt>
                <c:pt idx="8780">
                  <c:v>266.61048040000003</c:v>
                </c:pt>
                <c:pt idx="8781">
                  <c:v>266.61956859999998</c:v>
                </c:pt>
                <c:pt idx="8782">
                  <c:v>266.62865630000005</c:v>
                </c:pt>
                <c:pt idx="8783">
                  <c:v>266.63774360000002</c:v>
                </c:pt>
                <c:pt idx="8784">
                  <c:v>266.64683029999998</c:v>
                </c:pt>
                <c:pt idx="8785">
                  <c:v>266.65591650000005</c:v>
                </c:pt>
                <c:pt idx="8786">
                  <c:v>266.66500230000003</c:v>
                </c:pt>
                <c:pt idx="8787">
                  <c:v>266.67408750000004</c:v>
                </c:pt>
                <c:pt idx="8788">
                  <c:v>266.68317230000002</c:v>
                </c:pt>
                <c:pt idx="8789">
                  <c:v>266.69225650000004</c:v>
                </c:pt>
                <c:pt idx="8790">
                  <c:v>266.70134030000003</c:v>
                </c:pt>
                <c:pt idx="8791">
                  <c:v>266.71042360000001</c:v>
                </c:pt>
                <c:pt idx="8792">
                  <c:v>266.71950630000003</c:v>
                </c:pt>
                <c:pt idx="8793">
                  <c:v>266.72858860000002</c:v>
                </c:pt>
                <c:pt idx="8794">
                  <c:v>266.73767040000007</c:v>
                </c:pt>
                <c:pt idx="8795">
                  <c:v>266.7467517</c:v>
                </c:pt>
                <c:pt idx="8796">
                  <c:v>266.75583250000005</c:v>
                </c:pt>
                <c:pt idx="8797">
                  <c:v>266.76491279999999</c:v>
                </c:pt>
                <c:pt idx="8798">
                  <c:v>266.77399260000004</c:v>
                </c:pt>
                <c:pt idx="8799">
                  <c:v>266.78307190000004</c:v>
                </c:pt>
                <c:pt idx="8800">
                  <c:v>266.79215069999998</c:v>
                </c:pt>
                <c:pt idx="8801">
                  <c:v>266.80122900000003</c:v>
                </c:pt>
                <c:pt idx="8802">
                  <c:v>266.81030680000003</c:v>
                </c:pt>
                <c:pt idx="8803">
                  <c:v>266.81938410000004</c:v>
                </c:pt>
                <c:pt idx="8804">
                  <c:v>266.82846089999998</c:v>
                </c:pt>
                <c:pt idx="8805">
                  <c:v>266.83753730000001</c:v>
                </c:pt>
                <c:pt idx="8806">
                  <c:v>266.84661310000001</c:v>
                </c:pt>
                <c:pt idx="8807">
                  <c:v>266.85568840000002</c:v>
                </c:pt>
                <c:pt idx="8808">
                  <c:v>266.86476329999999</c:v>
                </c:pt>
                <c:pt idx="8809">
                  <c:v>266.8738376</c:v>
                </c:pt>
                <c:pt idx="8810">
                  <c:v>266.88291150000003</c:v>
                </c:pt>
                <c:pt idx="8811">
                  <c:v>266.89198479999999</c:v>
                </c:pt>
                <c:pt idx="8812">
                  <c:v>266.90105770000002</c:v>
                </c:pt>
                <c:pt idx="8813">
                  <c:v>266.91013000000004</c:v>
                </c:pt>
                <c:pt idx="8814">
                  <c:v>266.91920190000002</c:v>
                </c:pt>
                <c:pt idx="8815">
                  <c:v>266.92827330000006</c:v>
                </c:pt>
                <c:pt idx="8816">
                  <c:v>266.93734410000002</c:v>
                </c:pt>
                <c:pt idx="8817">
                  <c:v>266.94641450000006</c:v>
                </c:pt>
                <c:pt idx="8818">
                  <c:v>266.95548440000005</c:v>
                </c:pt>
                <c:pt idx="8819">
                  <c:v>266.96455380000003</c:v>
                </c:pt>
                <c:pt idx="8820">
                  <c:v>266.97362270000002</c:v>
                </c:pt>
                <c:pt idx="8821">
                  <c:v>266.98269110000007</c:v>
                </c:pt>
                <c:pt idx="8822">
                  <c:v>266.99175900000006</c:v>
                </c:pt>
                <c:pt idx="8823">
                  <c:v>267.00082640000005</c:v>
                </c:pt>
                <c:pt idx="8824">
                  <c:v>267.00989330000004</c:v>
                </c:pt>
                <c:pt idx="8825">
                  <c:v>267.01895970000004</c:v>
                </c:pt>
                <c:pt idx="8826">
                  <c:v>267.02802560000003</c:v>
                </c:pt>
                <c:pt idx="8827">
                  <c:v>267.03709099999998</c:v>
                </c:pt>
                <c:pt idx="8828">
                  <c:v>267.046156</c:v>
                </c:pt>
                <c:pt idx="8829">
                  <c:v>267.05522040000005</c:v>
                </c:pt>
                <c:pt idx="8830">
                  <c:v>267.06428430000005</c:v>
                </c:pt>
                <c:pt idx="8831">
                  <c:v>267.07334780000002</c:v>
                </c:pt>
                <c:pt idx="8832">
                  <c:v>267.08241070000003</c:v>
                </c:pt>
                <c:pt idx="8833">
                  <c:v>267.0914732</c:v>
                </c:pt>
                <c:pt idx="8834">
                  <c:v>267.10053510000006</c:v>
                </c:pt>
                <c:pt idx="8835">
                  <c:v>267.10959660000003</c:v>
                </c:pt>
                <c:pt idx="8836">
                  <c:v>267.11865749999998</c:v>
                </c:pt>
                <c:pt idx="8837">
                  <c:v>267.12771800000007</c:v>
                </c:pt>
                <c:pt idx="8838">
                  <c:v>267.13677800000005</c:v>
                </c:pt>
                <c:pt idx="8839">
                  <c:v>267.1458374</c:v>
                </c:pt>
                <c:pt idx="8840">
                  <c:v>267.15489640000004</c:v>
                </c:pt>
                <c:pt idx="8841">
                  <c:v>267.16395490000002</c:v>
                </c:pt>
                <c:pt idx="8842">
                  <c:v>267.1730129</c:v>
                </c:pt>
                <c:pt idx="8843">
                  <c:v>267.18207040000004</c:v>
                </c:pt>
                <c:pt idx="8844">
                  <c:v>267.19112740000003</c:v>
                </c:pt>
                <c:pt idx="8845">
                  <c:v>267.20018390000001</c:v>
                </c:pt>
                <c:pt idx="8846">
                  <c:v>267.2092399</c:v>
                </c:pt>
                <c:pt idx="8847">
                  <c:v>267.21829539999999</c:v>
                </c:pt>
                <c:pt idx="8848">
                  <c:v>267.22735040000003</c:v>
                </c:pt>
                <c:pt idx="8849">
                  <c:v>267.23640490000003</c:v>
                </c:pt>
                <c:pt idx="8850">
                  <c:v>267.24545890000002</c:v>
                </c:pt>
                <c:pt idx="8851">
                  <c:v>267.25451249999998</c:v>
                </c:pt>
                <c:pt idx="8852">
                  <c:v>267.26356550000003</c:v>
                </c:pt>
                <c:pt idx="8853">
                  <c:v>267.27261800000002</c:v>
                </c:pt>
                <c:pt idx="8854">
                  <c:v>267.28167010000004</c:v>
                </c:pt>
                <c:pt idx="8855">
                  <c:v>267.29072160000004</c:v>
                </c:pt>
                <c:pt idx="8856">
                  <c:v>267.29977260000004</c:v>
                </c:pt>
                <c:pt idx="8857">
                  <c:v>267.30882320000001</c:v>
                </c:pt>
                <c:pt idx="8858">
                  <c:v>267.31787320000001</c:v>
                </c:pt>
                <c:pt idx="8859">
                  <c:v>267.32692280000003</c:v>
                </c:pt>
                <c:pt idx="8860">
                  <c:v>267.3359719</c:v>
                </c:pt>
                <c:pt idx="8861">
                  <c:v>267.34502040000001</c:v>
                </c:pt>
                <c:pt idx="8862">
                  <c:v>267.35406850000004</c:v>
                </c:pt>
                <c:pt idx="8863">
                  <c:v>267.36311610000001</c:v>
                </c:pt>
                <c:pt idx="8864">
                  <c:v>267.37216320000005</c:v>
                </c:pt>
                <c:pt idx="8865">
                  <c:v>267.38120980000002</c:v>
                </c:pt>
                <c:pt idx="8866">
                  <c:v>267.39025580000003</c:v>
                </c:pt>
                <c:pt idx="8867">
                  <c:v>267.39930140000001</c:v>
                </c:pt>
                <c:pt idx="8868">
                  <c:v>267.40834649999999</c:v>
                </c:pt>
                <c:pt idx="8869">
                  <c:v>267.41739110000003</c:v>
                </c:pt>
                <c:pt idx="8870">
                  <c:v>267.42643520000001</c:v>
                </c:pt>
                <c:pt idx="8871">
                  <c:v>267.43547890000002</c:v>
                </c:pt>
                <c:pt idx="8872">
                  <c:v>267.44452200000006</c:v>
                </c:pt>
                <c:pt idx="8873">
                  <c:v>267.45356460000005</c:v>
                </c:pt>
                <c:pt idx="8874">
                  <c:v>267.46260670000004</c:v>
                </c:pt>
                <c:pt idx="8875">
                  <c:v>267.47164830000003</c:v>
                </c:pt>
                <c:pt idx="8876">
                  <c:v>267.48068949999998</c:v>
                </c:pt>
                <c:pt idx="8877">
                  <c:v>267.48973010000003</c:v>
                </c:pt>
                <c:pt idx="8878">
                  <c:v>267.49877029999999</c:v>
                </c:pt>
                <c:pt idx="8879">
                  <c:v>267.50780989999998</c:v>
                </c:pt>
                <c:pt idx="8880">
                  <c:v>267.5168491</c:v>
                </c:pt>
                <c:pt idx="8881">
                  <c:v>267.52588770000006</c:v>
                </c:pt>
                <c:pt idx="8882">
                  <c:v>267.53492590000002</c:v>
                </c:pt>
                <c:pt idx="8883">
                  <c:v>267.54396350000002</c:v>
                </c:pt>
                <c:pt idx="8884">
                  <c:v>267.55300070000004</c:v>
                </c:pt>
                <c:pt idx="8885">
                  <c:v>267.56203740000001</c:v>
                </c:pt>
                <c:pt idx="8886">
                  <c:v>267.57107350000001</c:v>
                </c:pt>
                <c:pt idx="8887">
                  <c:v>267.58010919999998</c:v>
                </c:pt>
                <c:pt idx="8888">
                  <c:v>267.58914440000001</c:v>
                </c:pt>
                <c:pt idx="8889">
                  <c:v>267.59817909999998</c:v>
                </c:pt>
                <c:pt idx="8890">
                  <c:v>267.60721330000001</c:v>
                </c:pt>
                <c:pt idx="8891">
                  <c:v>267.61624700000004</c:v>
                </c:pt>
                <c:pt idx="8892">
                  <c:v>267.62528020000002</c:v>
                </c:pt>
                <c:pt idx="8893">
                  <c:v>267.6343129</c:v>
                </c:pt>
                <c:pt idx="8894">
                  <c:v>267.64334510000003</c:v>
                </c:pt>
                <c:pt idx="8895">
                  <c:v>267.65237680000001</c:v>
                </c:pt>
                <c:pt idx="8896">
                  <c:v>267.66140799999999</c:v>
                </c:pt>
                <c:pt idx="8897">
                  <c:v>267.6704388</c:v>
                </c:pt>
                <c:pt idx="8898">
                  <c:v>267.67946900000004</c:v>
                </c:pt>
                <c:pt idx="8899">
                  <c:v>267.68849870000003</c:v>
                </c:pt>
                <c:pt idx="8900">
                  <c:v>267.69752799999998</c:v>
                </c:pt>
                <c:pt idx="8901">
                  <c:v>267.70655670000002</c:v>
                </c:pt>
                <c:pt idx="8902">
                  <c:v>267.71558500000003</c:v>
                </c:pt>
                <c:pt idx="8903">
                  <c:v>267.72461270000002</c:v>
                </c:pt>
                <c:pt idx="8904">
                  <c:v>267.73364000000004</c:v>
                </c:pt>
                <c:pt idx="8905">
                  <c:v>267.74266670000003</c:v>
                </c:pt>
                <c:pt idx="8906">
                  <c:v>267.75169300000005</c:v>
                </c:pt>
                <c:pt idx="8907">
                  <c:v>267.76071870000004</c:v>
                </c:pt>
                <c:pt idx="8908">
                  <c:v>267.769744</c:v>
                </c:pt>
                <c:pt idx="8909">
                  <c:v>267.77876880000002</c:v>
                </c:pt>
                <c:pt idx="8910">
                  <c:v>267.78779310000004</c:v>
                </c:pt>
                <c:pt idx="8911">
                  <c:v>267.79681690000001</c:v>
                </c:pt>
                <c:pt idx="8912">
                  <c:v>267.80584010000001</c:v>
                </c:pt>
                <c:pt idx="8913">
                  <c:v>267.81486290000004</c:v>
                </c:pt>
                <c:pt idx="8914">
                  <c:v>267.82388520000001</c:v>
                </c:pt>
                <c:pt idx="8915">
                  <c:v>267.83290700000003</c:v>
                </c:pt>
                <c:pt idx="8916">
                  <c:v>267.84192830000006</c:v>
                </c:pt>
                <c:pt idx="8917">
                  <c:v>267.85094909999998</c:v>
                </c:pt>
                <c:pt idx="8918">
                  <c:v>267.85996950000003</c:v>
                </c:pt>
                <c:pt idx="8919">
                  <c:v>267.86898930000001</c:v>
                </c:pt>
                <c:pt idx="8920">
                  <c:v>267.87800859999999</c:v>
                </c:pt>
                <c:pt idx="8921">
                  <c:v>267.88702740000002</c:v>
                </c:pt>
                <c:pt idx="8922">
                  <c:v>267.89604580000002</c:v>
                </c:pt>
                <c:pt idx="8923">
                  <c:v>267.90506360000001</c:v>
                </c:pt>
                <c:pt idx="8924">
                  <c:v>267.91408089999999</c:v>
                </c:pt>
                <c:pt idx="8925">
                  <c:v>267.92309780000005</c:v>
                </c:pt>
                <c:pt idx="8926">
                  <c:v>267.93211410000004</c:v>
                </c:pt>
                <c:pt idx="8927">
                  <c:v>267.94112999999999</c:v>
                </c:pt>
                <c:pt idx="8928">
                  <c:v>267.95014529999997</c:v>
                </c:pt>
                <c:pt idx="8929">
                  <c:v>267.95916020000004</c:v>
                </c:pt>
                <c:pt idx="8930">
                  <c:v>267.96817460000005</c:v>
                </c:pt>
                <c:pt idx="8931">
                  <c:v>267.97718840000005</c:v>
                </c:pt>
                <c:pt idx="8932">
                  <c:v>267.9862018</c:v>
                </c:pt>
                <c:pt idx="8933">
                  <c:v>267.99521470000002</c:v>
                </c:pt>
                <c:pt idx="8934">
                  <c:v>268.00422709999998</c:v>
                </c:pt>
                <c:pt idx="8935">
                  <c:v>268.013239</c:v>
                </c:pt>
                <c:pt idx="8936">
                  <c:v>268.02225030000005</c:v>
                </c:pt>
                <c:pt idx="8937">
                  <c:v>268.03126120000002</c:v>
                </c:pt>
                <c:pt idx="8938">
                  <c:v>268.04027160000004</c:v>
                </c:pt>
                <c:pt idx="8939">
                  <c:v>268.04928150000006</c:v>
                </c:pt>
                <c:pt idx="8940">
                  <c:v>268.058291</c:v>
                </c:pt>
                <c:pt idx="8941">
                  <c:v>268.06729990000002</c:v>
                </c:pt>
                <c:pt idx="8942">
                  <c:v>268.07630830000005</c:v>
                </c:pt>
                <c:pt idx="8943">
                  <c:v>268.08531620000002</c:v>
                </c:pt>
                <c:pt idx="8944">
                  <c:v>268.0943236</c:v>
                </c:pt>
                <c:pt idx="8945">
                  <c:v>268.10333060000005</c:v>
                </c:pt>
                <c:pt idx="8946">
                  <c:v>268.11233700000003</c:v>
                </c:pt>
                <c:pt idx="8947">
                  <c:v>268.1213429</c:v>
                </c:pt>
                <c:pt idx="8948">
                  <c:v>268.1303484</c:v>
                </c:pt>
                <c:pt idx="8949">
                  <c:v>268.13935330000004</c:v>
                </c:pt>
                <c:pt idx="8950">
                  <c:v>268.14835780000004</c:v>
                </c:pt>
                <c:pt idx="8951">
                  <c:v>268.15736170000002</c:v>
                </c:pt>
                <c:pt idx="8952">
                  <c:v>268.16636520000003</c:v>
                </c:pt>
                <c:pt idx="8953">
                  <c:v>268.17536819999998</c:v>
                </c:pt>
                <c:pt idx="8954">
                  <c:v>268.18437060000002</c:v>
                </c:pt>
                <c:pt idx="8955">
                  <c:v>268.19337260000003</c:v>
                </c:pt>
                <c:pt idx="8956">
                  <c:v>268.20237409999999</c:v>
                </c:pt>
                <c:pt idx="8957">
                  <c:v>268.2113751</c:v>
                </c:pt>
                <c:pt idx="8958">
                  <c:v>268.22037560000001</c:v>
                </c:pt>
                <c:pt idx="8959">
                  <c:v>268.2293755</c:v>
                </c:pt>
                <c:pt idx="8960">
                  <c:v>268.23837500000002</c:v>
                </c:pt>
                <c:pt idx="8961">
                  <c:v>268.24737400000004</c:v>
                </c:pt>
                <c:pt idx="8962">
                  <c:v>268.25637250000005</c:v>
                </c:pt>
                <c:pt idx="8963">
                  <c:v>268.26537060000004</c:v>
                </c:pt>
                <c:pt idx="8964">
                  <c:v>268.2743681</c:v>
                </c:pt>
                <c:pt idx="8965">
                  <c:v>268.28336510000003</c:v>
                </c:pt>
                <c:pt idx="8966">
                  <c:v>268.29236159999999</c:v>
                </c:pt>
                <c:pt idx="8967">
                  <c:v>268.30135760000002</c:v>
                </c:pt>
                <c:pt idx="8968">
                  <c:v>268.31035320000001</c:v>
                </c:pt>
                <c:pt idx="8969">
                  <c:v>268.31934820000004</c:v>
                </c:pt>
                <c:pt idx="8970">
                  <c:v>268.32834270000001</c:v>
                </c:pt>
                <c:pt idx="8971">
                  <c:v>268.33733680000006</c:v>
                </c:pt>
                <c:pt idx="8972">
                  <c:v>268.34633030000003</c:v>
                </c:pt>
                <c:pt idx="8973">
                  <c:v>268.35532340000003</c:v>
                </c:pt>
                <c:pt idx="8974">
                  <c:v>268.36431590000001</c:v>
                </c:pt>
                <c:pt idx="8975">
                  <c:v>268.37330800000001</c:v>
                </c:pt>
                <c:pt idx="8976">
                  <c:v>268.38229960000001</c:v>
                </c:pt>
                <c:pt idx="8977">
                  <c:v>268.39129059999999</c:v>
                </c:pt>
                <c:pt idx="8978">
                  <c:v>268.40028120000005</c:v>
                </c:pt>
                <c:pt idx="8979">
                  <c:v>268.4092713</c:v>
                </c:pt>
                <c:pt idx="8980">
                  <c:v>268.41826090000001</c:v>
                </c:pt>
                <c:pt idx="8981">
                  <c:v>268.42724989999999</c:v>
                </c:pt>
                <c:pt idx="8982">
                  <c:v>268.4362385</c:v>
                </c:pt>
                <c:pt idx="8983">
                  <c:v>268.44522660000007</c:v>
                </c:pt>
                <c:pt idx="8984">
                  <c:v>268.45421420000002</c:v>
                </c:pt>
                <c:pt idx="8985">
                  <c:v>268.46320130000004</c:v>
                </c:pt>
                <c:pt idx="8986">
                  <c:v>268.47218790000005</c:v>
                </c:pt>
                <c:pt idx="8987">
                  <c:v>268.48117400000001</c:v>
                </c:pt>
                <c:pt idx="8988">
                  <c:v>268.49015969999999</c:v>
                </c:pt>
                <c:pt idx="8989">
                  <c:v>268.49914480000001</c:v>
                </c:pt>
                <c:pt idx="8990">
                  <c:v>268.50812940000003</c:v>
                </c:pt>
                <c:pt idx="8991">
                  <c:v>268.51711349999999</c:v>
                </c:pt>
                <c:pt idx="8992">
                  <c:v>268.52609720000004</c:v>
                </c:pt>
                <c:pt idx="8993">
                  <c:v>268.5350803</c:v>
                </c:pt>
                <c:pt idx="8994">
                  <c:v>268.54406290000003</c:v>
                </c:pt>
                <c:pt idx="8995">
                  <c:v>268.55304510000002</c:v>
                </c:pt>
                <c:pt idx="8996">
                  <c:v>268.56202670000005</c:v>
                </c:pt>
                <c:pt idx="8997">
                  <c:v>268.57100790000004</c:v>
                </c:pt>
                <c:pt idx="8998">
                  <c:v>268.57998859999998</c:v>
                </c:pt>
                <c:pt idx="8999">
                  <c:v>268.58896870000001</c:v>
                </c:pt>
                <c:pt idx="9000">
                  <c:v>268.59794840000006</c:v>
                </c:pt>
                <c:pt idx="9001">
                  <c:v>268.60692760000006</c:v>
                </c:pt>
                <c:pt idx="9002">
                  <c:v>268.61590620000004</c:v>
                </c:pt>
                <c:pt idx="9003">
                  <c:v>268.62488440000004</c:v>
                </c:pt>
                <c:pt idx="9004">
                  <c:v>268.63386210000004</c:v>
                </c:pt>
                <c:pt idx="9005">
                  <c:v>268.64283929999999</c:v>
                </c:pt>
                <c:pt idx="9006">
                  <c:v>268.651816</c:v>
                </c:pt>
                <c:pt idx="9007">
                  <c:v>268.6607922</c:v>
                </c:pt>
                <c:pt idx="9008">
                  <c:v>268.66976790000001</c:v>
                </c:pt>
                <c:pt idx="9009">
                  <c:v>268.67874310000002</c:v>
                </c:pt>
                <c:pt idx="9010">
                  <c:v>268.68771780000003</c:v>
                </c:pt>
                <c:pt idx="9011">
                  <c:v>268.69669199999998</c:v>
                </c:pt>
                <c:pt idx="9012">
                  <c:v>268.70566570000005</c:v>
                </c:pt>
                <c:pt idx="9013">
                  <c:v>268.71463899999998</c:v>
                </c:pt>
                <c:pt idx="9014">
                  <c:v>268.72361170000005</c:v>
                </c:pt>
                <c:pt idx="9015">
                  <c:v>268.73258390000001</c:v>
                </c:pt>
                <c:pt idx="9016">
                  <c:v>268.74155569999999</c:v>
                </c:pt>
                <c:pt idx="9017">
                  <c:v>268.75052690000001</c:v>
                </c:pt>
                <c:pt idx="9018">
                  <c:v>268.75949760000003</c:v>
                </c:pt>
                <c:pt idx="9019">
                  <c:v>268.76846790000002</c:v>
                </c:pt>
                <c:pt idx="9020">
                  <c:v>268.77743760000004</c:v>
                </c:pt>
                <c:pt idx="9021">
                  <c:v>268.78640690000003</c:v>
                </c:pt>
                <c:pt idx="9022">
                  <c:v>268.79537570000002</c:v>
                </c:pt>
                <c:pt idx="9023">
                  <c:v>268.80434389999999</c:v>
                </c:pt>
                <c:pt idx="9024">
                  <c:v>268.81331169999999</c:v>
                </c:pt>
                <c:pt idx="9025">
                  <c:v>268.82227900000004</c:v>
                </c:pt>
                <c:pt idx="9026">
                  <c:v>268.83124580000003</c:v>
                </c:pt>
                <c:pt idx="9027">
                  <c:v>268.84021200000001</c:v>
                </c:pt>
                <c:pt idx="9028">
                  <c:v>268.84917780000001</c:v>
                </c:pt>
                <c:pt idx="9029">
                  <c:v>268.85814310000001</c:v>
                </c:pt>
                <c:pt idx="9030">
                  <c:v>268.86710790000001</c:v>
                </c:pt>
                <c:pt idx="9031">
                  <c:v>268.87607220000001</c:v>
                </c:pt>
                <c:pt idx="9032">
                  <c:v>268.88503600000001</c:v>
                </c:pt>
                <c:pt idx="9033">
                  <c:v>268.89399930000002</c:v>
                </c:pt>
                <c:pt idx="9034">
                  <c:v>268.90296210000002</c:v>
                </c:pt>
                <c:pt idx="9035">
                  <c:v>268.9119245</c:v>
                </c:pt>
                <c:pt idx="9036">
                  <c:v>268.92088630000001</c:v>
                </c:pt>
                <c:pt idx="9037">
                  <c:v>268.92984760000002</c:v>
                </c:pt>
                <c:pt idx="9038">
                  <c:v>268.93880839999997</c:v>
                </c:pt>
                <c:pt idx="9039">
                  <c:v>268.94776880000001</c:v>
                </c:pt>
                <c:pt idx="9040">
                  <c:v>268.95672860000002</c:v>
                </c:pt>
                <c:pt idx="9041">
                  <c:v>268.965688</c:v>
                </c:pt>
                <c:pt idx="9042">
                  <c:v>268.97464680000002</c:v>
                </c:pt>
                <c:pt idx="9043">
                  <c:v>268.98360520000006</c:v>
                </c:pt>
                <c:pt idx="9044">
                  <c:v>268.99256300000002</c:v>
                </c:pt>
                <c:pt idx="9045">
                  <c:v>269.0015204</c:v>
                </c:pt>
                <c:pt idx="9046">
                  <c:v>269.01047730000005</c:v>
                </c:pt>
                <c:pt idx="9047">
                  <c:v>269.01943360000001</c:v>
                </c:pt>
                <c:pt idx="9048">
                  <c:v>269.0283895</c:v>
                </c:pt>
                <c:pt idx="9049">
                  <c:v>269.03734490000005</c:v>
                </c:pt>
                <c:pt idx="9050">
                  <c:v>269.04629979999999</c:v>
                </c:pt>
                <c:pt idx="9051">
                  <c:v>269.05525420000004</c:v>
                </c:pt>
                <c:pt idx="9052">
                  <c:v>269.06420800000001</c:v>
                </c:pt>
                <c:pt idx="9053">
                  <c:v>269.0731614</c:v>
                </c:pt>
                <c:pt idx="9054">
                  <c:v>269.0821143</c:v>
                </c:pt>
                <c:pt idx="9055">
                  <c:v>269.0910667</c:v>
                </c:pt>
                <c:pt idx="9056">
                  <c:v>269.10001870000002</c:v>
                </c:pt>
                <c:pt idx="9057">
                  <c:v>269.10897010000002</c:v>
                </c:pt>
                <c:pt idx="9058">
                  <c:v>269.11792100000002</c:v>
                </c:pt>
                <c:pt idx="9059">
                  <c:v>269.10426690000003</c:v>
                </c:pt>
                <c:pt idx="9060">
                  <c:v>269.11346029999999</c:v>
                </c:pt>
                <c:pt idx="9061">
                  <c:v>269.1226532</c:v>
                </c:pt>
                <c:pt idx="9062">
                  <c:v>269.13184560000002</c:v>
                </c:pt>
                <c:pt idx="9063">
                  <c:v>269.14103750000004</c:v>
                </c:pt>
                <c:pt idx="9064">
                  <c:v>269.15022890000006</c:v>
                </c:pt>
                <c:pt idx="9065">
                  <c:v>269.15941980000002</c:v>
                </c:pt>
                <c:pt idx="9066">
                  <c:v>269.16861020000005</c:v>
                </c:pt>
                <c:pt idx="9067">
                  <c:v>269.17780010000007</c:v>
                </c:pt>
                <c:pt idx="9068">
                  <c:v>269.18698949999998</c:v>
                </c:pt>
                <c:pt idx="9069">
                  <c:v>269.19617840000001</c:v>
                </c:pt>
                <c:pt idx="9070">
                  <c:v>269.20536680000004</c:v>
                </c:pt>
                <c:pt idx="9071">
                  <c:v>269.21455470000001</c:v>
                </c:pt>
                <c:pt idx="9072">
                  <c:v>269.22374200000002</c:v>
                </c:pt>
                <c:pt idx="9073">
                  <c:v>269.23292890000005</c:v>
                </c:pt>
                <c:pt idx="9074">
                  <c:v>269.24211530000002</c:v>
                </c:pt>
                <c:pt idx="9075">
                  <c:v>269.25130120000006</c:v>
                </c:pt>
                <c:pt idx="9076">
                  <c:v>269.26048660000004</c:v>
                </c:pt>
                <c:pt idx="9077">
                  <c:v>269.26967150000002</c:v>
                </c:pt>
                <c:pt idx="9078">
                  <c:v>269.27885590000005</c:v>
                </c:pt>
                <c:pt idx="9079">
                  <c:v>269.28803980000004</c:v>
                </c:pt>
                <c:pt idx="9080">
                  <c:v>269.29722310000005</c:v>
                </c:pt>
                <c:pt idx="9081">
                  <c:v>269.30640600000004</c:v>
                </c:pt>
                <c:pt idx="9082">
                  <c:v>269.31558840000002</c:v>
                </c:pt>
                <c:pt idx="9083">
                  <c:v>269.32477030000001</c:v>
                </c:pt>
                <c:pt idx="9084">
                  <c:v>269.3339517</c:v>
                </c:pt>
                <c:pt idx="9085">
                  <c:v>269.34313260000005</c:v>
                </c:pt>
                <c:pt idx="9086">
                  <c:v>269.35231290000007</c:v>
                </c:pt>
                <c:pt idx="9087">
                  <c:v>269.36149280000001</c:v>
                </c:pt>
                <c:pt idx="9088">
                  <c:v>269.3706722</c:v>
                </c:pt>
                <c:pt idx="9089">
                  <c:v>269.37985110000005</c:v>
                </c:pt>
                <c:pt idx="9090">
                  <c:v>269.38902949999999</c:v>
                </c:pt>
                <c:pt idx="9091">
                  <c:v>269.39820730000002</c:v>
                </c:pt>
                <c:pt idx="9092">
                  <c:v>269.40738470000002</c:v>
                </c:pt>
                <c:pt idx="9093">
                  <c:v>269.41656160000002</c:v>
                </c:pt>
                <c:pt idx="9094">
                  <c:v>269.42573800000002</c:v>
                </c:pt>
                <c:pt idx="9095">
                  <c:v>269.4349138</c:v>
                </c:pt>
                <c:pt idx="9096">
                  <c:v>269.44408920000006</c:v>
                </c:pt>
                <c:pt idx="9097">
                  <c:v>269.45326410000001</c:v>
                </c:pt>
                <c:pt idx="9098">
                  <c:v>269.46243850000002</c:v>
                </c:pt>
                <c:pt idx="9099">
                  <c:v>269.4716123</c:v>
                </c:pt>
                <c:pt idx="9100">
                  <c:v>269.48078570000001</c:v>
                </c:pt>
                <c:pt idx="9101">
                  <c:v>269.48995860000002</c:v>
                </c:pt>
                <c:pt idx="9102">
                  <c:v>269.49913090000001</c:v>
                </c:pt>
                <c:pt idx="9103">
                  <c:v>269.50830280000002</c:v>
                </c:pt>
                <c:pt idx="9104">
                  <c:v>269.51747419999998</c:v>
                </c:pt>
                <c:pt idx="9105">
                  <c:v>269.5266451</c:v>
                </c:pt>
                <c:pt idx="9106">
                  <c:v>269.53581540000005</c:v>
                </c:pt>
                <c:pt idx="9107">
                  <c:v>269.54498530000001</c:v>
                </c:pt>
                <c:pt idx="9108">
                  <c:v>269.5541546</c:v>
                </c:pt>
                <c:pt idx="9109">
                  <c:v>269.56332350000002</c:v>
                </c:pt>
                <c:pt idx="9110">
                  <c:v>269.57249190000005</c:v>
                </c:pt>
                <c:pt idx="9111">
                  <c:v>269.58165969999999</c:v>
                </c:pt>
                <c:pt idx="9112">
                  <c:v>269.59082710000001</c:v>
                </c:pt>
                <c:pt idx="9113">
                  <c:v>269.59999400000004</c:v>
                </c:pt>
                <c:pt idx="9114">
                  <c:v>269.60916029999998</c:v>
                </c:pt>
                <c:pt idx="9115">
                  <c:v>269.61832620000001</c:v>
                </c:pt>
                <c:pt idx="9116">
                  <c:v>269.62749150000002</c:v>
                </c:pt>
                <c:pt idx="9117">
                  <c:v>269.63665640000005</c:v>
                </c:pt>
                <c:pt idx="9118">
                  <c:v>269.64582080000002</c:v>
                </c:pt>
                <c:pt idx="9119">
                  <c:v>269.65498460000003</c:v>
                </c:pt>
                <c:pt idx="9120">
                  <c:v>269.66414800000001</c:v>
                </c:pt>
                <c:pt idx="9121">
                  <c:v>269.67331080000002</c:v>
                </c:pt>
                <c:pt idx="9122">
                  <c:v>269.6824732</c:v>
                </c:pt>
                <c:pt idx="9123">
                  <c:v>269.69163500000002</c:v>
                </c:pt>
                <c:pt idx="9124">
                  <c:v>269.7007964</c:v>
                </c:pt>
                <c:pt idx="9125">
                  <c:v>269.70995720000002</c:v>
                </c:pt>
                <c:pt idx="9126">
                  <c:v>269.71911760000006</c:v>
                </c:pt>
                <c:pt idx="9127">
                  <c:v>269.72827740000002</c:v>
                </c:pt>
                <c:pt idx="9128">
                  <c:v>269.73743680000001</c:v>
                </c:pt>
                <c:pt idx="9129">
                  <c:v>269.74659560000003</c:v>
                </c:pt>
                <c:pt idx="9130">
                  <c:v>269.75575400000002</c:v>
                </c:pt>
                <c:pt idx="9131">
                  <c:v>269.76491179999999</c:v>
                </c:pt>
                <c:pt idx="9132">
                  <c:v>269.77406920000004</c:v>
                </c:pt>
                <c:pt idx="9133">
                  <c:v>269.78322600000001</c:v>
                </c:pt>
                <c:pt idx="9134">
                  <c:v>269.79238240000001</c:v>
                </c:pt>
                <c:pt idx="9135">
                  <c:v>269.80153820000004</c:v>
                </c:pt>
                <c:pt idx="9136">
                  <c:v>269.81069360000004</c:v>
                </c:pt>
                <c:pt idx="9137">
                  <c:v>269.81984840000001</c:v>
                </c:pt>
                <c:pt idx="9138">
                  <c:v>269.82900270000005</c:v>
                </c:pt>
                <c:pt idx="9139">
                  <c:v>269.83815659999999</c:v>
                </c:pt>
                <c:pt idx="9140">
                  <c:v>269.84730990000003</c:v>
                </c:pt>
                <c:pt idx="9141">
                  <c:v>269.85646280000003</c:v>
                </c:pt>
                <c:pt idx="9142">
                  <c:v>269.86561510000007</c:v>
                </c:pt>
                <c:pt idx="9143">
                  <c:v>269.8747669</c:v>
                </c:pt>
                <c:pt idx="9144">
                  <c:v>269.88391830000006</c:v>
                </c:pt>
                <c:pt idx="9145">
                  <c:v>269.89306909999999</c:v>
                </c:pt>
                <c:pt idx="9146">
                  <c:v>269.90221950000006</c:v>
                </c:pt>
                <c:pt idx="9147">
                  <c:v>269.91136930000005</c:v>
                </c:pt>
                <c:pt idx="9148">
                  <c:v>269.92051859999998</c:v>
                </c:pt>
                <c:pt idx="9149">
                  <c:v>269.92966749999999</c:v>
                </c:pt>
                <c:pt idx="9150">
                  <c:v>269.93881580000004</c:v>
                </c:pt>
                <c:pt idx="9151">
                  <c:v>269.94796360000004</c:v>
                </c:pt>
                <c:pt idx="9152">
                  <c:v>269.95711100000005</c:v>
                </c:pt>
                <c:pt idx="9153">
                  <c:v>269.96625780000005</c:v>
                </c:pt>
                <c:pt idx="9154">
                  <c:v>269.97540410000005</c:v>
                </c:pt>
                <c:pt idx="9155">
                  <c:v>269.98455000000001</c:v>
                </c:pt>
                <c:pt idx="9156">
                  <c:v>269.99369530000001</c:v>
                </c:pt>
                <c:pt idx="9157">
                  <c:v>270.00284010000001</c:v>
                </c:pt>
                <c:pt idx="9158">
                  <c:v>270.01198440000002</c:v>
                </c:pt>
                <c:pt idx="9159">
                  <c:v>270.02112830000004</c:v>
                </c:pt>
                <c:pt idx="9160">
                  <c:v>270.03027159999999</c:v>
                </c:pt>
                <c:pt idx="9161">
                  <c:v>270.0394144</c:v>
                </c:pt>
                <c:pt idx="9162">
                  <c:v>270.04855670000006</c:v>
                </c:pt>
                <c:pt idx="9163">
                  <c:v>270.05769860000004</c:v>
                </c:pt>
                <c:pt idx="9164">
                  <c:v>270.06683989999999</c:v>
                </c:pt>
                <c:pt idx="9165">
                  <c:v>270.07598070000006</c:v>
                </c:pt>
                <c:pt idx="9166">
                  <c:v>270.08512100000002</c:v>
                </c:pt>
                <c:pt idx="9167">
                  <c:v>270.09426089999999</c:v>
                </c:pt>
                <c:pt idx="9168">
                  <c:v>270.10340020000001</c:v>
                </c:pt>
                <c:pt idx="9169">
                  <c:v>270.11253900000003</c:v>
                </c:pt>
                <c:pt idx="9170">
                  <c:v>270.12167730000004</c:v>
                </c:pt>
                <c:pt idx="9171">
                  <c:v>270.13081510000006</c:v>
                </c:pt>
                <c:pt idx="9172">
                  <c:v>270.13995240000003</c:v>
                </c:pt>
                <c:pt idx="9173">
                  <c:v>270.14908930000001</c:v>
                </c:pt>
                <c:pt idx="9174">
                  <c:v>270.15822559999998</c:v>
                </c:pt>
                <c:pt idx="9175">
                  <c:v>270.1673614</c:v>
                </c:pt>
                <c:pt idx="9176">
                  <c:v>270.17649670000003</c:v>
                </c:pt>
                <c:pt idx="9177">
                  <c:v>270.1856315</c:v>
                </c:pt>
                <c:pt idx="9178">
                  <c:v>270.19476580000003</c:v>
                </c:pt>
                <c:pt idx="9179">
                  <c:v>270.20389960000006</c:v>
                </c:pt>
                <c:pt idx="9180">
                  <c:v>270.213033</c:v>
                </c:pt>
                <c:pt idx="9181">
                  <c:v>270.22216580000003</c:v>
                </c:pt>
                <c:pt idx="9182">
                  <c:v>270.2312981</c:v>
                </c:pt>
                <c:pt idx="9183">
                  <c:v>270.24042989999998</c:v>
                </c:pt>
                <c:pt idx="9184">
                  <c:v>270.24956120000002</c:v>
                </c:pt>
                <c:pt idx="9185">
                  <c:v>270.25869200000005</c:v>
                </c:pt>
                <c:pt idx="9186">
                  <c:v>270.26782230000003</c:v>
                </c:pt>
                <c:pt idx="9187">
                  <c:v>270.27695210000002</c:v>
                </c:pt>
                <c:pt idx="9188">
                  <c:v>270.2860814</c:v>
                </c:pt>
                <c:pt idx="9189">
                  <c:v>270.29521020000004</c:v>
                </c:pt>
                <c:pt idx="9190">
                  <c:v>270.30433850000003</c:v>
                </c:pt>
                <c:pt idx="9191">
                  <c:v>270.31346630000002</c:v>
                </c:pt>
                <c:pt idx="9192">
                  <c:v>270.32259360000006</c:v>
                </c:pt>
                <c:pt idx="9193">
                  <c:v>270.33172039999999</c:v>
                </c:pt>
                <c:pt idx="9194">
                  <c:v>270.34084670000004</c:v>
                </c:pt>
                <c:pt idx="9195">
                  <c:v>270.34997250000004</c:v>
                </c:pt>
                <c:pt idx="9196">
                  <c:v>270.35909780000003</c:v>
                </c:pt>
                <c:pt idx="9197">
                  <c:v>270.36822260000002</c:v>
                </c:pt>
                <c:pt idx="9198">
                  <c:v>270.37734690000002</c:v>
                </c:pt>
                <c:pt idx="9199">
                  <c:v>270.38647070000002</c:v>
                </c:pt>
                <c:pt idx="9200">
                  <c:v>270.39559400000002</c:v>
                </c:pt>
                <c:pt idx="9201">
                  <c:v>270.40471680000002</c:v>
                </c:pt>
                <c:pt idx="9202">
                  <c:v>270.41383910000002</c:v>
                </c:pt>
                <c:pt idx="9203">
                  <c:v>270.42296090000002</c:v>
                </c:pt>
                <c:pt idx="9204">
                  <c:v>270.43208220000002</c:v>
                </c:pt>
                <c:pt idx="9205">
                  <c:v>270.44120300000003</c:v>
                </c:pt>
                <c:pt idx="9206">
                  <c:v>270.45032330000004</c:v>
                </c:pt>
                <c:pt idx="9207">
                  <c:v>270.45944310000004</c:v>
                </c:pt>
                <c:pt idx="9208">
                  <c:v>270.46856240000005</c:v>
                </c:pt>
                <c:pt idx="9209">
                  <c:v>270.47768120000001</c:v>
                </c:pt>
                <c:pt idx="9210">
                  <c:v>270.48679940000005</c:v>
                </c:pt>
                <c:pt idx="9211">
                  <c:v>270.49591720000001</c:v>
                </c:pt>
                <c:pt idx="9212">
                  <c:v>270.50503450000002</c:v>
                </c:pt>
                <c:pt idx="9213">
                  <c:v>270.51415130000004</c:v>
                </c:pt>
                <c:pt idx="9214">
                  <c:v>270.5232676</c:v>
                </c:pt>
                <c:pt idx="9215">
                  <c:v>270.53238340000001</c:v>
                </c:pt>
                <c:pt idx="9216">
                  <c:v>270.54149870000003</c:v>
                </c:pt>
                <c:pt idx="9217">
                  <c:v>270.55061340000003</c:v>
                </c:pt>
                <c:pt idx="9218">
                  <c:v>270.55972770000005</c:v>
                </c:pt>
                <c:pt idx="9219">
                  <c:v>270.56884150000002</c:v>
                </c:pt>
                <c:pt idx="9220">
                  <c:v>270.57795479999999</c:v>
                </c:pt>
                <c:pt idx="9221">
                  <c:v>270.58706760000007</c:v>
                </c:pt>
                <c:pt idx="9222">
                  <c:v>270.59617990000004</c:v>
                </c:pt>
                <c:pt idx="9223">
                  <c:v>270.60529160000004</c:v>
                </c:pt>
                <c:pt idx="9224">
                  <c:v>270.61440290000002</c:v>
                </c:pt>
                <c:pt idx="9225">
                  <c:v>270.62351370000005</c:v>
                </c:pt>
                <c:pt idx="9226">
                  <c:v>270.63262400000002</c:v>
                </c:pt>
                <c:pt idx="9227">
                  <c:v>270.64173369999997</c:v>
                </c:pt>
                <c:pt idx="9228">
                  <c:v>270.65084300000001</c:v>
                </c:pt>
                <c:pt idx="9229">
                  <c:v>270.65995180000004</c:v>
                </c:pt>
                <c:pt idx="9230">
                  <c:v>270.66906010000002</c:v>
                </c:pt>
                <c:pt idx="9231">
                  <c:v>270.67816779999998</c:v>
                </c:pt>
                <c:pt idx="9232">
                  <c:v>270.68727510000002</c:v>
                </c:pt>
                <c:pt idx="9233">
                  <c:v>270.69638190000001</c:v>
                </c:pt>
                <c:pt idx="9234">
                  <c:v>270.70548820000005</c:v>
                </c:pt>
                <c:pt idx="9235">
                  <c:v>270.71459390000001</c:v>
                </c:pt>
                <c:pt idx="9236">
                  <c:v>270.7236992</c:v>
                </c:pt>
                <c:pt idx="9237">
                  <c:v>270.73280400000004</c:v>
                </c:pt>
                <c:pt idx="9238">
                  <c:v>270.74190820000001</c:v>
                </c:pt>
                <c:pt idx="9239">
                  <c:v>270.751012</c:v>
                </c:pt>
                <c:pt idx="9240">
                  <c:v>270.7601153</c:v>
                </c:pt>
                <c:pt idx="9241">
                  <c:v>270.76921800000002</c:v>
                </c:pt>
                <c:pt idx="9242">
                  <c:v>270.77832030000002</c:v>
                </c:pt>
                <c:pt idx="9243">
                  <c:v>270.78742210000001</c:v>
                </c:pt>
                <c:pt idx="9244">
                  <c:v>270.79652330000005</c:v>
                </c:pt>
                <c:pt idx="9245">
                  <c:v>270.80562410000005</c:v>
                </c:pt>
                <c:pt idx="9246">
                  <c:v>270.81472430000002</c:v>
                </c:pt>
                <c:pt idx="9247">
                  <c:v>270.82382410000002</c:v>
                </c:pt>
                <c:pt idx="9248">
                  <c:v>270.83292340000003</c:v>
                </c:pt>
                <c:pt idx="9249">
                  <c:v>270.84202210000001</c:v>
                </c:pt>
                <c:pt idx="9250">
                  <c:v>270.85112040000001</c:v>
                </c:pt>
                <c:pt idx="9251">
                  <c:v>270.8602181</c:v>
                </c:pt>
                <c:pt idx="9252">
                  <c:v>270.8693154</c:v>
                </c:pt>
                <c:pt idx="9253">
                  <c:v>270.87841220000001</c:v>
                </c:pt>
                <c:pt idx="9254">
                  <c:v>270.88750840000006</c:v>
                </c:pt>
                <c:pt idx="9255">
                  <c:v>270.89660420000001</c:v>
                </c:pt>
                <c:pt idx="9256">
                  <c:v>270.9056994</c:v>
                </c:pt>
                <c:pt idx="9257">
                  <c:v>270.91479420000002</c:v>
                </c:pt>
                <c:pt idx="9258">
                  <c:v>270.92388840000001</c:v>
                </c:pt>
                <c:pt idx="9259">
                  <c:v>270.93298220000003</c:v>
                </c:pt>
                <c:pt idx="9260">
                  <c:v>270.94207540000002</c:v>
                </c:pt>
                <c:pt idx="9261">
                  <c:v>270.95116819999998</c:v>
                </c:pt>
                <c:pt idx="9262">
                  <c:v>270.96026040000004</c:v>
                </c:pt>
                <c:pt idx="9263">
                  <c:v>270.9693522</c:v>
                </c:pt>
                <c:pt idx="9264">
                  <c:v>270.97844340000006</c:v>
                </c:pt>
                <c:pt idx="9265">
                  <c:v>270.98753420000003</c:v>
                </c:pt>
                <c:pt idx="9266">
                  <c:v>270.99662440000003</c:v>
                </c:pt>
                <c:pt idx="9267">
                  <c:v>271.0057142</c:v>
                </c:pt>
                <c:pt idx="9268">
                  <c:v>271.01480340000001</c:v>
                </c:pt>
                <c:pt idx="9269">
                  <c:v>271.02389219999998</c:v>
                </c:pt>
                <c:pt idx="9270">
                  <c:v>271.03298040000004</c:v>
                </c:pt>
                <c:pt idx="9271">
                  <c:v>271.04206820000002</c:v>
                </c:pt>
                <c:pt idx="9272">
                  <c:v>271.05115539999997</c:v>
                </c:pt>
                <c:pt idx="9273">
                  <c:v>271.06024210000004</c:v>
                </c:pt>
                <c:pt idx="9274">
                  <c:v>271.06932840000002</c:v>
                </c:pt>
                <c:pt idx="9275">
                  <c:v>271.07841410000003</c:v>
                </c:pt>
                <c:pt idx="9276">
                  <c:v>271.08749940000001</c:v>
                </c:pt>
                <c:pt idx="9277">
                  <c:v>271.09658410000003</c:v>
                </c:pt>
                <c:pt idx="9278">
                  <c:v>271.10566830000005</c:v>
                </c:pt>
                <c:pt idx="9279">
                  <c:v>271.11475210000003</c:v>
                </c:pt>
                <c:pt idx="9280">
                  <c:v>271.12383530000005</c:v>
                </c:pt>
                <c:pt idx="9281">
                  <c:v>271.13291800000002</c:v>
                </c:pt>
                <c:pt idx="9282">
                  <c:v>271.14200030000001</c:v>
                </c:pt>
                <c:pt idx="9283">
                  <c:v>271.15108200000003</c:v>
                </c:pt>
                <c:pt idx="9284">
                  <c:v>271.16016320000006</c:v>
                </c:pt>
                <c:pt idx="9285">
                  <c:v>271.16924399999999</c:v>
                </c:pt>
                <c:pt idx="9286">
                  <c:v>271.17832420000002</c:v>
                </c:pt>
                <c:pt idx="9287">
                  <c:v>271.18740389999999</c:v>
                </c:pt>
                <c:pt idx="9288">
                  <c:v>271.19648319999999</c:v>
                </c:pt>
                <c:pt idx="9289">
                  <c:v>271.20556190000002</c:v>
                </c:pt>
                <c:pt idx="9290">
                  <c:v>271.2146401</c:v>
                </c:pt>
                <c:pt idx="9291">
                  <c:v>271.2237179</c:v>
                </c:pt>
                <c:pt idx="9292">
                  <c:v>271.23279509999998</c:v>
                </c:pt>
                <c:pt idx="9293">
                  <c:v>271.24187180000001</c:v>
                </c:pt>
                <c:pt idx="9294">
                  <c:v>271.25094800000005</c:v>
                </c:pt>
                <c:pt idx="9295">
                  <c:v>271.2600238</c:v>
                </c:pt>
                <c:pt idx="9296">
                  <c:v>271.26909899999998</c:v>
                </c:pt>
                <c:pt idx="9297">
                  <c:v>271.27817370000002</c:v>
                </c:pt>
                <c:pt idx="9298">
                  <c:v>271.28724790000001</c:v>
                </c:pt>
                <c:pt idx="9299">
                  <c:v>271.29632170000002</c:v>
                </c:pt>
                <c:pt idx="9300">
                  <c:v>271.30539490000007</c:v>
                </c:pt>
                <c:pt idx="9301">
                  <c:v>271.3144676</c:v>
                </c:pt>
                <c:pt idx="9302">
                  <c:v>271.32353980000005</c:v>
                </c:pt>
                <c:pt idx="9303">
                  <c:v>271.33261149999998</c:v>
                </c:pt>
                <c:pt idx="9304">
                  <c:v>271.3416828</c:v>
                </c:pt>
                <c:pt idx="9305">
                  <c:v>271.3507535</c:v>
                </c:pt>
                <c:pt idx="9306">
                  <c:v>271.35982370000005</c:v>
                </c:pt>
                <c:pt idx="9307">
                  <c:v>271.36889340000005</c:v>
                </c:pt>
                <c:pt idx="9308">
                  <c:v>271.37796259999999</c:v>
                </c:pt>
                <c:pt idx="9309">
                  <c:v>271.38703129999999</c:v>
                </c:pt>
                <c:pt idx="9310">
                  <c:v>271.39609960000007</c:v>
                </c:pt>
                <c:pt idx="9311">
                  <c:v>271.40516730000002</c:v>
                </c:pt>
                <c:pt idx="9312">
                  <c:v>271.41423450000002</c:v>
                </c:pt>
                <c:pt idx="9313">
                  <c:v>271.42330120000003</c:v>
                </c:pt>
                <c:pt idx="9314">
                  <c:v>271.43236740000003</c:v>
                </c:pt>
                <c:pt idx="9315">
                  <c:v>271.44143309999998</c:v>
                </c:pt>
                <c:pt idx="9316">
                  <c:v>271.45049829999999</c:v>
                </c:pt>
                <c:pt idx="9317">
                  <c:v>271.459563</c:v>
                </c:pt>
                <c:pt idx="9318">
                  <c:v>271.46862720000001</c:v>
                </c:pt>
                <c:pt idx="9319">
                  <c:v>271.47769099999999</c:v>
                </c:pt>
                <c:pt idx="9320">
                  <c:v>271.48675420000001</c:v>
                </c:pt>
                <c:pt idx="9321">
                  <c:v>271.49581690000002</c:v>
                </c:pt>
                <c:pt idx="9322">
                  <c:v>271.50487910000004</c:v>
                </c:pt>
                <c:pt idx="9323">
                  <c:v>271.5139408</c:v>
                </c:pt>
                <c:pt idx="9324">
                  <c:v>271.52300200000002</c:v>
                </c:pt>
                <c:pt idx="9325">
                  <c:v>271.53206270000004</c:v>
                </c:pt>
                <c:pt idx="9326">
                  <c:v>271.5411229</c:v>
                </c:pt>
                <c:pt idx="9327">
                  <c:v>271.55018260000003</c:v>
                </c:pt>
                <c:pt idx="9328">
                  <c:v>271.5592418</c:v>
                </c:pt>
                <c:pt idx="9329">
                  <c:v>271.56830050000002</c:v>
                </c:pt>
                <c:pt idx="9330">
                  <c:v>271.57735869999999</c:v>
                </c:pt>
                <c:pt idx="9331">
                  <c:v>271.58641640000002</c:v>
                </c:pt>
                <c:pt idx="9332">
                  <c:v>271.59547359999999</c:v>
                </c:pt>
                <c:pt idx="9333">
                  <c:v>271.60453030000002</c:v>
                </c:pt>
                <c:pt idx="9334">
                  <c:v>271.6135865</c:v>
                </c:pt>
                <c:pt idx="9335">
                  <c:v>271.62264220000003</c:v>
                </c:pt>
                <c:pt idx="9336">
                  <c:v>271.63169740000001</c:v>
                </c:pt>
                <c:pt idx="9337">
                  <c:v>271.64075210000004</c:v>
                </c:pt>
                <c:pt idx="9338">
                  <c:v>271.64980630000002</c:v>
                </c:pt>
                <c:pt idx="9339">
                  <c:v>271.65885990000004</c:v>
                </c:pt>
                <c:pt idx="9340">
                  <c:v>271.66791310000002</c:v>
                </c:pt>
                <c:pt idx="9341">
                  <c:v>271.6769658</c:v>
                </c:pt>
                <c:pt idx="9342">
                  <c:v>271.68601799999999</c:v>
                </c:pt>
                <c:pt idx="9343">
                  <c:v>271.69506969999998</c:v>
                </c:pt>
                <c:pt idx="9344">
                  <c:v>271.70412090000002</c:v>
                </c:pt>
                <c:pt idx="9345">
                  <c:v>271.71317160000001</c:v>
                </c:pt>
                <c:pt idx="9346">
                  <c:v>271.7222218</c:v>
                </c:pt>
                <c:pt idx="9347">
                  <c:v>271.73127150000005</c:v>
                </c:pt>
                <c:pt idx="9348">
                  <c:v>271.74032060000002</c:v>
                </c:pt>
                <c:pt idx="9349">
                  <c:v>271.74936930000001</c:v>
                </c:pt>
                <c:pt idx="9350">
                  <c:v>271.75841750000001</c:v>
                </c:pt>
                <c:pt idx="9351">
                  <c:v>271.76746520000006</c:v>
                </c:pt>
                <c:pt idx="9352">
                  <c:v>271.7765124</c:v>
                </c:pt>
                <c:pt idx="9353">
                  <c:v>271.7855591</c:v>
                </c:pt>
                <c:pt idx="9354">
                  <c:v>271.79460520000003</c:v>
                </c:pt>
                <c:pt idx="9355">
                  <c:v>271.80365089999998</c:v>
                </c:pt>
                <c:pt idx="9356">
                  <c:v>271.81269610000004</c:v>
                </c:pt>
                <c:pt idx="9357">
                  <c:v>271.82174079999999</c:v>
                </c:pt>
                <c:pt idx="9358">
                  <c:v>271.83078500000005</c:v>
                </c:pt>
                <c:pt idx="9359">
                  <c:v>271.83982860000003</c:v>
                </c:pt>
                <c:pt idx="9360">
                  <c:v>271.84887179999998</c:v>
                </c:pt>
                <c:pt idx="9361">
                  <c:v>271.85791450000005</c:v>
                </c:pt>
                <c:pt idx="9362">
                  <c:v>271.84434640000001</c:v>
                </c:pt>
                <c:pt idx="9363">
                  <c:v>271.85363650000005</c:v>
                </c:pt>
                <c:pt idx="9364">
                  <c:v>271.86292610000004</c:v>
                </c:pt>
                <c:pt idx="9365">
                  <c:v>271.87221530000005</c:v>
                </c:pt>
                <c:pt idx="9366">
                  <c:v>271.88150380000002</c:v>
                </c:pt>
                <c:pt idx="9367">
                  <c:v>271.89079190000001</c:v>
                </c:pt>
                <c:pt idx="9368">
                  <c:v>271.90007950000006</c:v>
                </c:pt>
                <c:pt idx="9369">
                  <c:v>271.90936660000006</c:v>
                </c:pt>
                <c:pt idx="9370">
                  <c:v>271.91865319999999</c:v>
                </c:pt>
                <c:pt idx="9371">
                  <c:v>271.92793920000003</c:v>
                </c:pt>
                <c:pt idx="9372">
                  <c:v>271.93722480000002</c:v>
                </c:pt>
                <c:pt idx="9373">
                  <c:v>271.94650990000002</c:v>
                </c:pt>
                <c:pt idx="9374">
                  <c:v>271.9557944</c:v>
                </c:pt>
                <c:pt idx="9375">
                  <c:v>271.96507850000006</c:v>
                </c:pt>
                <c:pt idx="9376">
                  <c:v>271.97436200000004</c:v>
                </c:pt>
                <c:pt idx="9377">
                  <c:v>271.98364500000002</c:v>
                </c:pt>
                <c:pt idx="9378">
                  <c:v>271.99292760000003</c:v>
                </c:pt>
                <c:pt idx="9379">
                  <c:v>272.00220960000001</c:v>
                </c:pt>
                <c:pt idx="9380">
                  <c:v>272.0114911</c:v>
                </c:pt>
                <c:pt idx="9381">
                  <c:v>272.02077209999999</c:v>
                </c:pt>
                <c:pt idx="9382">
                  <c:v>272.03005260000003</c:v>
                </c:pt>
                <c:pt idx="9383">
                  <c:v>272.03933260000002</c:v>
                </c:pt>
                <c:pt idx="9384">
                  <c:v>272.04861210000001</c:v>
                </c:pt>
                <c:pt idx="9385">
                  <c:v>272.05789110000006</c:v>
                </c:pt>
                <c:pt idx="9386">
                  <c:v>272.0671696</c:v>
                </c:pt>
                <c:pt idx="9387">
                  <c:v>272.07644750000003</c:v>
                </c:pt>
                <c:pt idx="9388">
                  <c:v>272.08572500000002</c:v>
                </c:pt>
                <c:pt idx="9389">
                  <c:v>272.09500200000002</c:v>
                </c:pt>
                <c:pt idx="9390">
                  <c:v>272.1042784</c:v>
                </c:pt>
                <c:pt idx="9391">
                  <c:v>272.1135544</c:v>
                </c:pt>
                <c:pt idx="9392">
                  <c:v>272.12282980000003</c:v>
                </c:pt>
                <c:pt idx="9393">
                  <c:v>272.13210470000001</c:v>
                </c:pt>
                <c:pt idx="9394">
                  <c:v>272.14137920000002</c:v>
                </c:pt>
                <c:pt idx="9395">
                  <c:v>272.1506531</c:v>
                </c:pt>
                <c:pt idx="9396">
                  <c:v>272.15992649999998</c:v>
                </c:pt>
                <c:pt idx="9397">
                  <c:v>272.16919939999997</c:v>
                </c:pt>
                <c:pt idx="9398">
                  <c:v>272.17847180000007</c:v>
                </c:pt>
                <c:pt idx="9399">
                  <c:v>272.18774370000006</c:v>
                </c:pt>
                <c:pt idx="9400">
                  <c:v>272.19701510000004</c:v>
                </c:pt>
                <c:pt idx="9401">
                  <c:v>272.20628600000003</c:v>
                </c:pt>
                <c:pt idx="9402">
                  <c:v>272.21555640000003</c:v>
                </c:pt>
                <c:pt idx="9403">
                  <c:v>272.22482630000002</c:v>
                </c:pt>
                <c:pt idx="9404">
                  <c:v>272.23409560000005</c:v>
                </c:pt>
                <c:pt idx="9405">
                  <c:v>272.24336449999998</c:v>
                </c:pt>
                <c:pt idx="9406">
                  <c:v>272.25263289999998</c:v>
                </c:pt>
                <c:pt idx="9407">
                  <c:v>272.26190070000001</c:v>
                </c:pt>
                <c:pt idx="9408">
                  <c:v>272.27116810000007</c:v>
                </c:pt>
                <c:pt idx="9409">
                  <c:v>272.28043489999999</c:v>
                </c:pt>
                <c:pt idx="9410">
                  <c:v>272.28970130000005</c:v>
                </c:pt>
                <c:pt idx="9411">
                  <c:v>272.29896710000003</c:v>
                </c:pt>
                <c:pt idx="9412">
                  <c:v>272.30823240000001</c:v>
                </c:pt>
                <c:pt idx="9413">
                  <c:v>272.31749720000005</c:v>
                </c:pt>
                <c:pt idx="9414">
                  <c:v>272.32676150000003</c:v>
                </c:pt>
                <c:pt idx="9415">
                  <c:v>272.33602530000002</c:v>
                </c:pt>
                <c:pt idx="9416">
                  <c:v>272.3452886</c:v>
                </c:pt>
                <c:pt idx="9417">
                  <c:v>272.35455140000005</c:v>
                </c:pt>
                <c:pt idx="9418">
                  <c:v>272.36381370000004</c:v>
                </c:pt>
                <c:pt idx="9419">
                  <c:v>272.37307550000003</c:v>
                </c:pt>
                <c:pt idx="9420">
                  <c:v>272.38233680000002</c:v>
                </c:pt>
                <c:pt idx="9421">
                  <c:v>272.39159760000007</c:v>
                </c:pt>
                <c:pt idx="9422">
                  <c:v>272.40085779999998</c:v>
                </c:pt>
                <c:pt idx="9423">
                  <c:v>272.41011760000004</c:v>
                </c:pt>
                <c:pt idx="9424">
                  <c:v>272.41937680000001</c:v>
                </c:pt>
                <c:pt idx="9425">
                  <c:v>272.42863560000001</c:v>
                </c:pt>
                <c:pt idx="9426">
                  <c:v>272.43789380000004</c:v>
                </c:pt>
                <c:pt idx="9427">
                  <c:v>272.44715160000004</c:v>
                </c:pt>
                <c:pt idx="9428">
                  <c:v>272.45640880000002</c:v>
                </c:pt>
                <c:pt idx="9429">
                  <c:v>272.46566550000006</c:v>
                </c:pt>
                <c:pt idx="9430">
                  <c:v>272.47492170000004</c:v>
                </c:pt>
                <c:pt idx="9431">
                  <c:v>272.48417740000002</c:v>
                </c:pt>
                <c:pt idx="9432">
                  <c:v>272.49343260000001</c:v>
                </c:pt>
                <c:pt idx="9433">
                  <c:v>272.50268730000005</c:v>
                </c:pt>
                <c:pt idx="9434">
                  <c:v>272.51194150000003</c:v>
                </c:pt>
                <c:pt idx="9435">
                  <c:v>272.52119520000002</c:v>
                </c:pt>
                <c:pt idx="9436">
                  <c:v>272.53044840000001</c:v>
                </c:pt>
                <c:pt idx="9437">
                  <c:v>272.5397011</c:v>
                </c:pt>
                <c:pt idx="9438">
                  <c:v>272.54895330000005</c:v>
                </c:pt>
                <c:pt idx="9439">
                  <c:v>272.55820490000002</c:v>
                </c:pt>
                <c:pt idx="9440">
                  <c:v>272.56745610000007</c:v>
                </c:pt>
                <c:pt idx="9441">
                  <c:v>272.57670669999999</c:v>
                </c:pt>
                <c:pt idx="9442">
                  <c:v>272.58595690000004</c:v>
                </c:pt>
                <c:pt idx="9443">
                  <c:v>272.59520650000002</c:v>
                </c:pt>
                <c:pt idx="9444">
                  <c:v>272.60445559999999</c:v>
                </c:pt>
                <c:pt idx="9445">
                  <c:v>272.61370430000005</c:v>
                </c:pt>
                <c:pt idx="9446">
                  <c:v>272.62295240000003</c:v>
                </c:pt>
                <c:pt idx="9447">
                  <c:v>272.63220000000007</c:v>
                </c:pt>
                <c:pt idx="9448">
                  <c:v>272.64144710000005</c:v>
                </c:pt>
                <c:pt idx="9449">
                  <c:v>272.65069370000003</c:v>
                </c:pt>
                <c:pt idx="9450">
                  <c:v>272.65993980000002</c:v>
                </c:pt>
                <c:pt idx="9451">
                  <c:v>272.66918540000006</c:v>
                </c:pt>
                <c:pt idx="9452">
                  <c:v>272.67843050000005</c:v>
                </c:pt>
                <c:pt idx="9453">
                  <c:v>272.68767510000004</c:v>
                </c:pt>
                <c:pt idx="9454">
                  <c:v>272.69691920000002</c:v>
                </c:pt>
                <c:pt idx="9455">
                  <c:v>272.70616270000005</c:v>
                </c:pt>
                <c:pt idx="9456">
                  <c:v>272.71540580000004</c:v>
                </c:pt>
                <c:pt idx="9457">
                  <c:v>272.72464830000001</c:v>
                </c:pt>
                <c:pt idx="9458">
                  <c:v>272.73389040000001</c:v>
                </c:pt>
                <c:pt idx="9459">
                  <c:v>272.74313190000004</c:v>
                </c:pt>
                <c:pt idx="9460">
                  <c:v>272.75237300000003</c:v>
                </c:pt>
                <c:pt idx="9461">
                  <c:v>272.76161350000001</c:v>
                </c:pt>
                <c:pt idx="9462">
                  <c:v>272.77085350000004</c:v>
                </c:pt>
                <c:pt idx="9463">
                  <c:v>272.78009309999999</c:v>
                </c:pt>
                <c:pt idx="9464">
                  <c:v>272.78933210000002</c:v>
                </c:pt>
                <c:pt idx="9465">
                  <c:v>272.79857060000001</c:v>
                </c:pt>
                <c:pt idx="9466">
                  <c:v>272.80780859999999</c:v>
                </c:pt>
                <c:pt idx="9467">
                  <c:v>272.81704610000003</c:v>
                </c:pt>
                <c:pt idx="9468">
                  <c:v>272.82628310000001</c:v>
                </c:pt>
                <c:pt idx="9469">
                  <c:v>272.8355196</c:v>
                </c:pt>
                <c:pt idx="9470">
                  <c:v>272.84475550000002</c:v>
                </c:pt>
                <c:pt idx="9471">
                  <c:v>272.85399100000001</c:v>
                </c:pt>
                <c:pt idx="9472">
                  <c:v>272.863226</c:v>
                </c:pt>
                <c:pt idx="9473">
                  <c:v>272.87246040000002</c:v>
                </c:pt>
                <c:pt idx="9474">
                  <c:v>272.88169440000001</c:v>
                </c:pt>
                <c:pt idx="9475">
                  <c:v>272.89092780000004</c:v>
                </c:pt>
                <c:pt idx="9476">
                  <c:v>272.90016079999998</c:v>
                </c:pt>
                <c:pt idx="9477">
                  <c:v>272.90939320000001</c:v>
                </c:pt>
                <c:pt idx="9478">
                  <c:v>272.91862520000006</c:v>
                </c:pt>
                <c:pt idx="9479">
                  <c:v>272.92785659999998</c:v>
                </c:pt>
                <c:pt idx="9480">
                  <c:v>272.93708750000002</c:v>
                </c:pt>
                <c:pt idx="9481">
                  <c:v>272.9463179</c:v>
                </c:pt>
                <c:pt idx="9482">
                  <c:v>272.95554780000003</c:v>
                </c:pt>
                <c:pt idx="9483">
                  <c:v>272.96477720000001</c:v>
                </c:pt>
                <c:pt idx="9484">
                  <c:v>272.9740061</c:v>
                </c:pt>
                <c:pt idx="9485">
                  <c:v>272.98323449999998</c:v>
                </c:pt>
                <c:pt idx="9486">
                  <c:v>272.99246240000002</c:v>
                </c:pt>
                <c:pt idx="9487">
                  <c:v>273.00168980000001</c:v>
                </c:pt>
                <c:pt idx="9488">
                  <c:v>273.01091670000005</c:v>
                </c:pt>
                <c:pt idx="9489">
                  <c:v>273.02014300000002</c:v>
                </c:pt>
                <c:pt idx="9490">
                  <c:v>273.02936890000001</c:v>
                </c:pt>
                <c:pt idx="9491">
                  <c:v>273.03859420000003</c:v>
                </c:pt>
                <c:pt idx="9492">
                  <c:v>273.04781910000003</c:v>
                </c:pt>
                <c:pt idx="9493">
                  <c:v>273.0570434</c:v>
                </c:pt>
                <c:pt idx="9494">
                  <c:v>273.06626730000005</c:v>
                </c:pt>
                <c:pt idx="9495">
                  <c:v>273.07549060000002</c:v>
                </c:pt>
                <c:pt idx="9496">
                  <c:v>273.0847134</c:v>
                </c:pt>
                <c:pt idx="9497">
                  <c:v>273.09393570000003</c:v>
                </c:pt>
                <c:pt idx="9498">
                  <c:v>273.10315760000003</c:v>
                </c:pt>
                <c:pt idx="9499">
                  <c:v>273.11237890000001</c:v>
                </c:pt>
                <c:pt idx="9500">
                  <c:v>273.12159969999999</c:v>
                </c:pt>
                <c:pt idx="9501">
                  <c:v>273.13081999999997</c:v>
                </c:pt>
                <c:pt idx="9502">
                  <c:v>273.14003970000005</c:v>
                </c:pt>
                <c:pt idx="9503">
                  <c:v>273.14925900000003</c:v>
                </c:pt>
                <c:pt idx="9504">
                  <c:v>273.15847780000001</c:v>
                </c:pt>
                <c:pt idx="9505">
                  <c:v>273.1676961</c:v>
                </c:pt>
                <c:pt idx="9506">
                  <c:v>273.17691380000002</c:v>
                </c:pt>
                <c:pt idx="9507">
                  <c:v>273.18613110000001</c:v>
                </c:pt>
                <c:pt idx="9508">
                  <c:v>273.1953479</c:v>
                </c:pt>
                <c:pt idx="9509">
                  <c:v>273.20456410000003</c:v>
                </c:pt>
                <c:pt idx="9510">
                  <c:v>273.21377980000005</c:v>
                </c:pt>
                <c:pt idx="9511">
                  <c:v>273.22299509999999</c:v>
                </c:pt>
                <c:pt idx="9512">
                  <c:v>273.23220980000002</c:v>
                </c:pt>
                <c:pt idx="9513">
                  <c:v>273.24142400000005</c:v>
                </c:pt>
                <c:pt idx="9514">
                  <c:v>273.25063779999999</c:v>
                </c:pt>
                <c:pt idx="9515">
                  <c:v>273.25985100000003</c:v>
                </c:pt>
                <c:pt idx="9516">
                  <c:v>273.2690637</c:v>
                </c:pt>
                <c:pt idx="9517">
                  <c:v>273.27827590000004</c:v>
                </c:pt>
                <c:pt idx="9518">
                  <c:v>273.28748760000002</c:v>
                </c:pt>
                <c:pt idx="9519">
                  <c:v>273.2966988</c:v>
                </c:pt>
                <c:pt idx="9520">
                  <c:v>273.30590940000002</c:v>
                </c:pt>
                <c:pt idx="9521">
                  <c:v>273.31511960000006</c:v>
                </c:pt>
                <c:pt idx="9522">
                  <c:v>273.32432930000004</c:v>
                </c:pt>
                <c:pt idx="9523">
                  <c:v>273.33353850000003</c:v>
                </c:pt>
                <c:pt idx="9524">
                  <c:v>273.34274710000005</c:v>
                </c:pt>
                <c:pt idx="9525">
                  <c:v>273.35195530000004</c:v>
                </c:pt>
                <c:pt idx="9526">
                  <c:v>273.36116290000001</c:v>
                </c:pt>
                <c:pt idx="9527">
                  <c:v>273.37037010000006</c:v>
                </c:pt>
                <c:pt idx="9528">
                  <c:v>273.37957669999997</c:v>
                </c:pt>
                <c:pt idx="9529">
                  <c:v>273.3887828</c:v>
                </c:pt>
                <c:pt idx="9530">
                  <c:v>273.39798840000003</c:v>
                </c:pt>
                <c:pt idx="9531">
                  <c:v>273.40719360000003</c:v>
                </c:pt>
                <c:pt idx="9532">
                  <c:v>273.4163982</c:v>
                </c:pt>
                <c:pt idx="9533">
                  <c:v>273.42560229999998</c:v>
                </c:pt>
                <c:pt idx="9534">
                  <c:v>273.43480590000001</c:v>
                </c:pt>
                <c:pt idx="9535">
                  <c:v>273.44400899999999</c:v>
                </c:pt>
                <c:pt idx="9536">
                  <c:v>273.45321150000001</c:v>
                </c:pt>
                <c:pt idx="9537">
                  <c:v>273.46241360000005</c:v>
                </c:pt>
                <c:pt idx="9538">
                  <c:v>273.47161520000003</c:v>
                </c:pt>
                <c:pt idx="9539">
                  <c:v>273.48081630000001</c:v>
                </c:pt>
                <c:pt idx="9540">
                  <c:v>273.49001680000003</c:v>
                </c:pt>
                <c:pt idx="9541">
                  <c:v>273.49921690000002</c:v>
                </c:pt>
                <c:pt idx="9542">
                  <c:v>273.50841639999999</c:v>
                </c:pt>
                <c:pt idx="9543">
                  <c:v>273.51761550000003</c:v>
                </c:pt>
                <c:pt idx="9544">
                  <c:v>273.526814</c:v>
                </c:pt>
                <c:pt idx="9545">
                  <c:v>273.53601210000005</c:v>
                </c:pt>
                <c:pt idx="9546">
                  <c:v>273.54520960000002</c:v>
                </c:pt>
                <c:pt idx="9547">
                  <c:v>273.55440659999999</c:v>
                </c:pt>
                <c:pt idx="9548">
                  <c:v>273.56360310000002</c:v>
                </c:pt>
                <c:pt idx="9549">
                  <c:v>273.5727991</c:v>
                </c:pt>
                <c:pt idx="9550">
                  <c:v>273.58199460000003</c:v>
                </c:pt>
                <c:pt idx="9551">
                  <c:v>273.59118960000001</c:v>
                </c:pt>
                <c:pt idx="9552">
                  <c:v>273.60038410000004</c:v>
                </c:pt>
                <c:pt idx="9553">
                  <c:v>273.60957810000002</c:v>
                </c:pt>
                <c:pt idx="9554">
                  <c:v>273.6187716</c:v>
                </c:pt>
                <c:pt idx="9555">
                  <c:v>273.62796460000004</c:v>
                </c:pt>
                <c:pt idx="9556">
                  <c:v>273.63715700000006</c:v>
                </c:pt>
                <c:pt idx="9557">
                  <c:v>273.64634900000004</c:v>
                </c:pt>
                <c:pt idx="9558">
                  <c:v>273.65554050000003</c:v>
                </c:pt>
                <c:pt idx="9559">
                  <c:v>273.66473139999999</c:v>
                </c:pt>
                <c:pt idx="9560">
                  <c:v>273.67392190000004</c:v>
                </c:pt>
                <c:pt idx="9561">
                  <c:v>273.68311180000001</c:v>
                </c:pt>
                <c:pt idx="9562">
                  <c:v>273.69230120000003</c:v>
                </c:pt>
                <c:pt idx="9563">
                  <c:v>273.70149020000002</c:v>
                </c:pt>
                <c:pt idx="9564">
                  <c:v>273.71067859999999</c:v>
                </c:pt>
                <c:pt idx="9565">
                  <c:v>273.71986650000002</c:v>
                </c:pt>
                <c:pt idx="9566">
                  <c:v>273.7290539</c:v>
                </c:pt>
                <c:pt idx="9567">
                  <c:v>273.73824080000003</c:v>
                </c:pt>
                <c:pt idx="9568">
                  <c:v>273.7474272</c:v>
                </c:pt>
                <c:pt idx="9569">
                  <c:v>273.75661310000004</c:v>
                </c:pt>
                <c:pt idx="9570">
                  <c:v>273.76579850000002</c:v>
                </c:pt>
                <c:pt idx="9571">
                  <c:v>273.77498340000005</c:v>
                </c:pt>
                <c:pt idx="9572">
                  <c:v>273.78416770000001</c:v>
                </c:pt>
                <c:pt idx="9573">
                  <c:v>273.79335159999999</c:v>
                </c:pt>
                <c:pt idx="9574">
                  <c:v>273.80253500000003</c:v>
                </c:pt>
                <c:pt idx="9575">
                  <c:v>273.8117178</c:v>
                </c:pt>
                <c:pt idx="9576">
                  <c:v>273.82090019999998</c:v>
                </c:pt>
                <c:pt idx="9577">
                  <c:v>273.830082</c:v>
                </c:pt>
                <c:pt idx="9578">
                  <c:v>273.83926339999999</c:v>
                </c:pt>
                <c:pt idx="9579">
                  <c:v>273.84844420000002</c:v>
                </c:pt>
                <c:pt idx="9580">
                  <c:v>273.85762450000004</c:v>
                </c:pt>
                <c:pt idx="9581">
                  <c:v>273.86680430000007</c:v>
                </c:pt>
                <c:pt idx="9582">
                  <c:v>273.87598359999998</c:v>
                </c:pt>
                <c:pt idx="9583">
                  <c:v>273.88516250000004</c:v>
                </c:pt>
                <c:pt idx="9584">
                  <c:v>273.89434080000001</c:v>
                </c:pt>
                <c:pt idx="9585">
                  <c:v>273.90351850000002</c:v>
                </c:pt>
                <c:pt idx="9586">
                  <c:v>273.91269579999999</c:v>
                </c:pt>
                <c:pt idx="9587">
                  <c:v>273.92187260000003</c:v>
                </c:pt>
                <c:pt idx="9588">
                  <c:v>273.93104890000001</c:v>
                </c:pt>
                <c:pt idx="9589">
                  <c:v>273.94022469999999</c:v>
                </c:pt>
                <c:pt idx="9590">
                  <c:v>273.94939990000006</c:v>
                </c:pt>
                <c:pt idx="9591">
                  <c:v>273.95857470000004</c:v>
                </c:pt>
                <c:pt idx="9592">
                  <c:v>273.96774900000003</c:v>
                </c:pt>
                <c:pt idx="9593">
                  <c:v>273.97692270000005</c:v>
                </c:pt>
                <c:pt idx="9594">
                  <c:v>273.98609590000001</c:v>
                </c:pt>
                <c:pt idx="9595">
                  <c:v>273.9952687</c:v>
                </c:pt>
                <c:pt idx="9596">
                  <c:v>274.00444090000002</c:v>
                </c:pt>
                <c:pt idx="9597">
                  <c:v>274.01361260000004</c:v>
                </c:pt>
                <c:pt idx="9598">
                  <c:v>274.02278390000004</c:v>
                </c:pt>
                <c:pt idx="9599">
                  <c:v>274.03195460000001</c:v>
                </c:pt>
                <c:pt idx="9600">
                  <c:v>274.04112480000003</c:v>
                </c:pt>
                <c:pt idx="9601">
                  <c:v>274.05029450000001</c:v>
                </c:pt>
                <c:pt idx="9602">
                  <c:v>274.05946370000004</c:v>
                </c:pt>
                <c:pt idx="9603">
                  <c:v>274.06863240000001</c:v>
                </c:pt>
                <c:pt idx="9604">
                  <c:v>274.07780050000002</c:v>
                </c:pt>
                <c:pt idx="9605">
                  <c:v>274.0869682</c:v>
                </c:pt>
                <c:pt idx="9606">
                  <c:v>274.09613540000004</c:v>
                </c:pt>
                <c:pt idx="9607">
                  <c:v>274.10530210000002</c:v>
                </c:pt>
                <c:pt idx="9608">
                  <c:v>274.11446820000003</c:v>
                </c:pt>
                <c:pt idx="9609">
                  <c:v>274.12363390000002</c:v>
                </c:pt>
                <c:pt idx="9610">
                  <c:v>274.13279899999998</c:v>
                </c:pt>
                <c:pt idx="9611">
                  <c:v>274.14196370000002</c:v>
                </c:pt>
                <c:pt idx="9612">
                  <c:v>274.15112779999998</c:v>
                </c:pt>
                <c:pt idx="9613">
                  <c:v>274.16029140000001</c:v>
                </c:pt>
                <c:pt idx="9614">
                  <c:v>274.16945459999999</c:v>
                </c:pt>
                <c:pt idx="9615">
                  <c:v>274.17861720000002</c:v>
                </c:pt>
                <c:pt idx="9616">
                  <c:v>274.18777930000005</c:v>
                </c:pt>
                <c:pt idx="9617">
                  <c:v>274.19694090000002</c:v>
                </c:pt>
                <c:pt idx="9618">
                  <c:v>274.20610200000004</c:v>
                </c:pt>
                <c:pt idx="9619">
                  <c:v>274.21526260000007</c:v>
                </c:pt>
                <c:pt idx="9620">
                  <c:v>274.22442269999999</c:v>
                </c:pt>
                <c:pt idx="9621">
                  <c:v>274.23358230000002</c:v>
                </c:pt>
                <c:pt idx="9622">
                  <c:v>274.24274130000003</c:v>
                </c:pt>
                <c:pt idx="9623">
                  <c:v>274.25189990000001</c:v>
                </c:pt>
                <c:pt idx="9624">
                  <c:v>274.26105800000005</c:v>
                </c:pt>
                <c:pt idx="9625">
                  <c:v>274.27021550000001</c:v>
                </c:pt>
                <c:pt idx="9626">
                  <c:v>274.27937260000004</c:v>
                </c:pt>
                <c:pt idx="9627">
                  <c:v>274.28852910000001</c:v>
                </c:pt>
                <c:pt idx="9628">
                  <c:v>274.29768519999999</c:v>
                </c:pt>
                <c:pt idx="9629">
                  <c:v>274.30684070000001</c:v>
                </c:pt>
                <c:pt idx="9630">
                  <c:v>274.31599570000003</c:v>
                </c:pt>
                <c:pt idx="9631">
                  <c:v>274.3251502</c:v>
                </c:pt>
                <c:pt idx="9632">
                  <c:v>274.33430430000004</c:v>
                </c:pt>
                <c:pt idx="9633">
                  <c:v>274.34345780000007</c:v>
                </c:pt>
                <c:pt idx="9634">
                  <c:v>274.35261079999998</c:v>
                </c:pt>
                <c:pt idx="9635">
                  <c:v>274.36176330000001</c:v>
                </c:pt>
                <c:pt idx="9636">
                  <c:v>274.37091530000004</c:v>
                </c:pt>
                <c:pt idx="9637">
                  <c:v>274.38006680000001</c:v>
                </c:pt>
                <c:pt idx="9638">
                  <c:v>274.38921770000002</c:v>
                </c:pt>
                <c:pt idx="9639">
                  <c:v>274.39836819999999</c:v>
                </c:pt>
                <c:pt idx="9640">
                  <c:v>274.40751819999997</c:v>
                </c:pt>
                <c:pt idx="9641">
                  <c:v>274.41666770000006</c:v>
                </c:pt>
                <c:pt idx="9642">
                  <c:v>274.42581660000002</c:v>
                </c:pt>
                <c:pt idx="9643">
                  <c:v>274.4349651</c:v>
                </c:pt>
                <c:pt idx="9644">
                  <c:v>274.44411300000002</c:v>
                </c:pt>
                <c:pt idx="9645">
                  <c:v>274.45326039999998</c:v>
                </c:pt>
                <c:pt idx="9646">
                  <c:v>274.46240740000002</c:v>
                </c:pt>
                <c:pt idx="9647">
                  <c:v>274.47155379999998</c:v>
                </c:pt>
                <c:pt idx="9648">
                  <c:v>274.4806997</c:v>
                </c:pt>
                <c:pt idx="9649">
                  <c:v>274.48984510000003</c:v>
                </c:pt>
                <c:pt idx="9650">
                  <c:v>274.49899010000001</c:v>
                </c:pt>
                <c:pt idx="9651">
                  <c:v>274.50813450000004</c:v>
                </c:pt>
                <c:pt idx="9652">
                  <c:v>274.51727840000001</c:v>
                </c:pt>
                <c:pt idx="9653">
                  <c:v>274.52642170000001</c:v>
                </c:pt>
                <c:pt idx="9654">
                  <c:v>274.53556460000004</c:v>
                </c:pt>
                <c:pt idx="9655">
                  <c:v>274.54470700000002</c:v>
                </c:pt>
                <c:pt idx="9656">
                  <c:v>274.55384890000005</c:v>
                </c:pt>
                <c:pt idx="9657">
                  <c:v>274.56299030000002</c:v>
                </c:pt>
                <c:pt idx="9658">
                  <c:v>274.57213109999998</c:v>
                </c:pt>
                <c:pt idx="9659">
                  <c:v>274.58127150000001</c:v>
                </c:pt>
                <c:pt idx="9660">
                  <c:v>274.59041130000003</c:v>
                </c:pt>
                <c:pt idx="9661">
                  <c:v>274.59955070000001</c:v>
                </c:pt>
                <c:pt idx="9662">
                  <c:v>274.60868950000003</c:v>
                </c:pt>
                <c:pt idx="9663">
                  <c:v>274.61782779999999</c:v>
                </c:pt>
                <c:pt idx="9664">
                  <c:v>274.62696570000003</c:v>
                </c:pt>
                <c:pt idx="9665">
                  <c:v>274.63610299999999</c:v>
                </c:pt>
                <c:pt idx="9666">
                  <c:v>274.64523980000001</c:v>
                </c:pt>
                <c:pt idx="9667">
                  <c:v>274.65437610000004</c:v>
                </c:pt>
                <c:pt idx="9668">
                  <c:v>274.66351190000006</c:v>
                </c:pt>
                <c:pt idx="9669">
                  <c:v>274.67264719999997</c:v>
                </c:pt>
                <c:pt idx="9670">
                  <c:v>274.681782</c:v>
                </c:pt>
                <c:pt idx="9671">
                  <c:v>274.69091630000003</c:v>
                </c:pt>
                <c:pt idx="9672">
                  <c:v>274.7000501</c:v>
                </c:pt>
                <c:pt idx="9673">
                  <c:v>274.70918330000006</c:v>
                </c:pt>
                <c:pt idx="9674">
                  <c:v>274.71831610000004</c:v>
                </c:pt>
                <c:pt idx="9675">
                  <c:v>274.72744840000001</c:v>
                </c:pt>
                <c:pt idx="9676">
                  <c:v>274.71657220000003</c:v>
                </c:pt>
                <c:pt idx="9677">
                  <c:v>274.72595699999999</c:v>
                </c:pt>
                <c:pt idx="9678">
                  <c:v>274.73534130000002</c:v>
                </c:pt>
                <c:pt idx="9679">
                  <c:v>274.74472500000002</c:v>
                </c:pt>
                <c:pt idx="9680">
                  <c:v>274.75410820000002</c:v>
                </c:pt>
                <c:pt idx="9681">
                  <c:v>274.76349100000004</c:v>
                </c:pt>
                <c:pt idx="9682">
                  <c:v>274.77287320000005</c:v>
                </c:pt>
                <c:pt idx="9683">
                  <c:v>274.7822549</c:v>
                </c:pt>
                <c:pt idx="9684">
                  <c:v>274.79163610000006</c:v>
                </c:pt>
                <c:pt idx="9685">
                  <c:v>274.80101680000001</c:v>
                </c:pt>
                <c:pt idx="9686">
                  <c:v>274.8103969</c:v>
                </c:pt>
                <c:pt idx="9687">
                  <c:v>274.81977660000001</c:v>
                </c:pt>
                <c:pt idx="9688">
                  <c:v>274.8291557</c:v>
                </c:pt>
                <c:pt idx="9689">
                  <c:v>274.83853440000001</c:v>
                </c:pt>
                <c:pt idx="9690">
                  <c:v>274.84791250000001</c:v>
                </c:pt>
                <c:pt idx="9691">
                  <c:v>274.8572901</c:v>
                </c:pt>
                <c:pt idx="9692">
                  <c:v>274.86666720000005</c:v>
                </c:pt>
                <c:pt idx="9693">
                  <c:v>274.87604379999999</c:v>
                </c:pt>
                <c:pt idx="9694">
                  <c:v>274.88541989999999</c:v>
                </c:pt>
                <c:pt idx="9695">
                  <c:v>274.89479549999999</c:v>
                </c:pt>
                <c:pt idx="9696">
                  <c:v>274.90417050000002</c:v>
                </c:pt>
                <c:pt idx="9697">
                  <c:v>274.91354510000002</c:v>
                </c:pt>
                <c:pt idx="9698">
                  <c:v>274.9229191</c:v>
                </c:pt>
                <c:pt idx="9699">
                  <c:v>274.93229260000004</c:v>
                </c:pt>
                <c:pt idx="9700">
                  <c:v>274.94166560000002</c:v>
                </c:pt>
                <c:pt idx="9701">
                  <c:v>274.95103810000001</c:v>
                </c:pt>
                <c:pt idx="9702">
                  <c:v>274.96041010000005</c:v>
                </c:pt>
                <c:pt idx="9703">
                  <c:v>274.96978160000003</c:v>
                </c:pt>
                <c:pt idx="9704">
                  <c:v>274.97915260000002</c:v>
                </c:pt>
                <c:pt idx="9705">
                  <c:v>274.98852300000004</c:v>
                </c:pt>
                <c:pt idx="9706">
                  <c:v>274.99789300000003</c:v>
                </c:pt>
                <c:pt idx="9707">
                  <c:v>275.0072624</c:v>
                </c:pt>
                <c:pt idx="9708">
                  <c:v>275.01663130000003</c:v>
                </c:pt>
                <c:pt idx="9709">
                  <c:v>275.0259997</c:v>
                </c:pt>
                <c:pt idx="9710">
                  <c:v>275.03536760000003</c:v>
                </c:pt>
                <c:pt idx="9711">
                  <c:v>275.044735</c:v>
                </c:pt>
                <c:pt idx="9712">
                  <c:v>275.05410190000003</c:v>
                </c:pt>
                <c:pt idx="9713">
                  <c:v>275.06346830000001</c:v>
                </c:pt>
                <c:pt idx="9714">
                  <c:v>275.07283409999997</c:v>
                </c:pt>
                <c:pt idx="9715">
                  <c:v>275.0821995</c:v>
                </c:pt>
                <c:pt idx="9716">
                  <c:v>275.09156430000002</c:v>
                </c:pt>
                <c:pt idx="9717">
                  <c:v>275.10092859999997</c:v>
                </c:pt>
                <c:pt idx="9718">
                  <c:v>275.11029240000005</c:v>
                </c:pt>
                <c:pt idx="9719">
                  <c:v>275.11965570000001</c:v>
                </c:pt>
                <c:pt idx="9720">
                  <c:v>275.12901850000003</c:v>
                </c:pt>
                <c:pt idx="9721">
                  <c:v>275.13838079999999</c:v>
                </c:pt>
                <c:pt idx="9722">
                  <c:v>275.14774249999999</c:v>
                </c:pt>
                <c:pt idx="9723">
                  <c:v>275.15710380000002</c:v>
                </c:pt>
                <c:pt idx="9724">
                  <c:v>275.16646450000002</c:v>
                </c:pt>
                <c:pt idx="9725">
                  <c:v>275.17582480000004</c:v>
                </c:pt>
                <c:pt idx="9726">
                  <c:v>275.18518449999999</c:v>
                </c:pt>
                <c:pt idx="9727">
                  <c:v>275.1945437</c:v>
                </c:pt>
                <c:pt idx="9728">
                  <c:v>275.2039024</c:v>
                </c:pt>
                <c:pt idx="9729">
                  <c:v>275.21326060000001</c:v>
                </c:pt>
                <c:pt idx="9730">
                  <c:v>275.22261820000006</c:v>
                </c:pt>
                <c:pt idx="9731">
                  <c:v>275.23197540000001</c:v>
                </c:pt>
                <c:pt idx="9732">
                  <c:v>275.24133210000002</c:v>
                </c:pt>
                <c:pt idx="9733">
                  <c:v>275.25068820000001</c:v>
                </c:pt>
                <c:pt idx="9734">
                  <c:v>275.26004380000001</c:v>
                </c:pt>
                <c:pt idx="9735">
                  <c:v>275.2693989</c:v>
                </c:pt>
                <c:pt idx="9736">
                  <c:v>275.27875349999999</c:v>
                </c:pt>
                <c:pt idx="9737">
                  <c:v>275.28810760000005</c:v>
                </c:pt>
                <c:pt idx="9738">
                  <c:v>275.29746119999999</c:v>
                </c:pt>
                <c:pt idx="9739">
                  <c:v>275.30681430000004</c:v>
                </c:pt>
                <c:pt idx="9740">
                  <c:v>275.31616690000004</c:v>
                </c:pt>
                <c:pt idx="9741">
                  <c:v>275.32551890000002</c:v>
                </c:pt>
                <c:pt idx="9742">
                  <c:v>275.3348704</c:v>
                </c:pt>
                <c:pt idx="9743">
                  <c:v>275.3442215</c:v>
                </c:pt>
                <c:pt idx="9744">
                  <c:v>275.35357199999999</c:v>
                </c:pt>
                <c:pt idx="9745">
                  <c:v>275.36292200000003</c:v>
                </c:pt>
                <c:pt idx="9746">
                  <c:v>275.37227150000001</c:v>
                </c:pt>
                <c:pt idx="9747">
                  <c:v>275.3816205</c:v>
                </c:pt>
                <c:pt idx="9748">
                  <c:v>275.39096890000002</c:v>
                </c:pt>
                <c:pt idx="9749">
                  <c:v>275.40031690000006</c:v>
                </c:pt>
                <c:pt idx="9750">
                  <c:v>275.40966430000003</c:v>
                </c:pt>
                <c:pt idx="9751">
                  <c:v>275.41901130000002</c:v>
                </c:pt>
                <c:pt idx="9752">
                  <c:v>275.42835769999999</c:v>
                </c:pt>
                <c:pt idx="9753">
                  <c:v>275.43770360000002</c:v>
                </c:pt>
                <c:pt idx="9754">
                  <c:v>275.44704899999999</c:v>
                </c:pt>
                <c:pt idx="9755">
                  <c:v>275.45639390000002</c:v>
                </c:pt>
                <c:pt idx="9756">
                  <c:v>275.4657383</c:v>
                </c:pt>
                <c:pt idx="9757">
                  <c:v>275.47508219999997</c:v>
                </c:pt>
                <c:pt idx="9758">
                  <c:v>275.48442550000004</c:v>
                </c:pt>
                <c:pt idx="9759">
                  <c:v>275.49376840000002</c:v>
                </c:pt>
                <c:pt idx="9760">
                  <c:v>275.50311070000004</c:v>
                </c:pt>
                <c:pt idx="9761">
                  <c:v>275.51245250000005</c:v>
                </c:pt>
                <c:pt idx="9762">
                  <c:v>275.52179380000001</c:v>
                </c:pt>
                <c:pt idx="9763">
                  <c:v>275.53113460000003</c:v>
                </c:pt>
                <c:pt idx="9764">
                  <c:v>275.54047490000005</c:v>
                </c:pt>
                <c:pt idx="9765">
                  <c:v>275.54981470000001</c:v>
                </c:pt>
                <c:pt idx="9766">
                  <c:v>275.55915400000004</c:v>
                </c:pt>
                <c:pt idx="9767">
                  <c:v>275.56849270000004</c:v>
                </c:pt>
                <c:pt idx="9768">
                  <c:v>275.577831</c:v>
                </c:pt>
                <c:pt idx="9769">
                  <c:v>275.58716870000001</c:v>
                </c:pt>
                <c:pt idx="9770">
                  <c:v>275.59650590000007</c:v>
                </c:pt>
                <c:pt idx="9771">
                  <c:v>275.60584260000002</c:v>
                </c:pt>
                <c:pt idx="9772">
                  <c:v>275.61517880000002</c:v>
                </c:pt>
                <c:pt idx="9773">
                  <c:v>275.62451450000003</c:v>
                </c:pt>
                <c:pt idx="9774">
                  <c:v>275.63384970000004</c:v>
                </c:pt>
                <c:pt idx="9775">
                  <c:v>275.6431844</c:v>
                </c:pt>
                <c:pt idx="9776">
                  <c:v>275.65251850000004</c:v>
                </c:pt>
                <c:pt idx="9777">
                  <c:v>275.66185220000006</c:v>
                </c:pt>
                <c:pt idx="9778">
                  <c:v>275.67118530000005</c:v>
                </c:pt>
                <c:pt idx="9779">
                  <c:v>275.68051790000004</c:v>
                </c:pt>
                <c:pt idx="9780">
                  <c:v>275.68985000000004</c:v>
                </c:pt>
                <c:pt idx="9781">
                  <c:v>275.69918160000003</c:v>
                </c:pt>
                <c:pt idx="9782">
                  <c:v>275.70851269999997</c:v>
                </c:pt>
                <c:pt idx="9783">
                  <c:v>275.71784330000003</c:v>
                </c:pt>
                <c:pt idx="9784">
                  <c:v>275.72717340000003</c:v>
                </c:pt>
                <c:pt idx="9785">
                  <c:v>275.7365029</c:v>
                </c:pt>
                <c:pt idx="9786">
                  <c:v>275.74583190000004</c:v>
                </c:pt>
                <c:pt idx="9787">
                  <c:v>275.75516050000004</c:v>
                </c:pt>
                <c:pt idx="9788">
                  <c:v>275.76448850000003</c:v>
                </c:pt>
                <c:pt idx="9789">
                  <c:v>275.77381600000007</c:v>
                </c:pt>
                <c:pt idx="9790">
                  <c:v>275.78314300000005</c:v>
                </c:pt>
                <c:pt idx="9791">
                  <c:v>275.79246949999998</c:v>
                </c:pt>
                <c:pt idx="9792">
                  <c:v>275.80179550000003</c:v>
                </c:pt>
                <c:pt idx="9793">
                  <c:v>275.81112090000005</c:v>
                </c:pt>
                <c:pt idx="9794">
                  <c:v>275.82044590000004</c:v>
                </c:pt>
                <c:pt idx="9795">
                  <c:v>275.82977030000001</c:v>
                </c:pt>
                <c:pt idx="9796">
                  <c:v>275.83909420000003</c:v>
                </c:pt>
                <c:pt idx="9797">
                  <c:v>275.84841770000003</c:v>
                </c:pt>
                <c:pt idx="9798">
                  <c:v>275.85774060000006</c:v>
                </c:pt>
                <c:pt idx="9799">
                  <c:v>275.86706300000003</c:v>
                </c:pt>
                <c:pt idx="9800">
                  <c:v>275.87638479999998</c:v>
                </c:pt>
                <c:pt idx="9801">
                  <c:v>275.88570620000002</c:v>
                </c:pt>
                <c:pt idx="9802">
                  <c:v>275.89502710000005</c:v>
                </c:pt>
                <c:pt idx="9803">
                  <c:v>275.90434740000001</c:v>
                </c:pt>
                <c:pt idx="9804">
                  <c:v>275.91366730000004</c:v>
                </c:pt>
                <c:pt idx="9805">
                  <c:v>275.9229866</c:v>
                </c:pt>
                <c:pt idx="9806">
                  <c:v>275.93230540000002</c:v>
                </c:pt>
                <c:pt idx="9807">
                  <c:v>275.94162369999998</c:v>
                </c:pt>
                <c:pt idx="9808">
                  <c:v>275.95094150000006</c:v>
                </c:pt>
                <c:pt idx="9809">
                  <c:v>275.96025880000002</c:v>
                </c:pt>
                <c:pt idx="9810">
                  <c:v>275.96957559999998</c:v>
                </c:pt>
                <c:pt idx="9811">
                  <c:v>275.97889179999999</c:v>
                </c:pt>
                <c:pt idx="9812">
                  <c:v>275.98820760000001</c:v>
                </c:pt>
                <c:pt idx="9813">
                  <c:v>275.99752280000001</c:v>
                </c:pt>
                <c:pt idx="9814">
                  <c:v>276.00683750000002</c:v>
                </c:pt>
                <c:pt idx="9815">
                  <c:v>276.01615170000002</c:v>
                </c:pt>
                <c:pt idx="9816">
                  <c:v>276.02546540000003</c:v>
                </c:pt>
                <c:pt idx="9817">
                  <c:v>276.03477860000004</c:v>
                </c:pt>
                <c:pt idx="9818">
                  <c:v>276.04409130000005</c:v>
                </c:pt>
                <c:pt idx="9819">
                  <c:v>276.0534035</c:v>
                </c:pt>
                <c:pt idx="9820">
                  <c:v>276.06271509999999</c:v>
                </c:pt>
                <c:pt idx="9821">
                  <c:v>276.07202630000006</c:v>
                </c:pt>
                <c:pt idx="9822">
                  <c:v>276.0813369</c:v>
                </c:pt>
                <c:pt idx="9823">
                  <c:v>276.09064700000005</c:v>
                </c:pt>
                <c:pt idx="9824">
                  <c:v>276.09995670000001</c:v>
                </c:pt>
                <c:pt idx="9825">
                  <c:v>276.1092658</c:v>
                </c:pt>
                <c:pt idx="9826">
                  <c:v>276.11857430000003</c:v>
                </c:pt>
                <c:pt idx="9827">
                  <c:v>276.12788240000003</c:v>
                </c:pt>
                <c:pt idx="9828">
                  <c:v>276.13719000000003</c:v>
                </c:pt>
                <c:pt idx="9829">
                  <c:v>276.14649710000003</c:v>
                </c:pt>
                <c:pt idx="9830">
                  <c:v>276.15580360000001</c:v>
                </c:pt>
                <c:pt idx="9831">
                  <c:v>276.16510959999999</c:v>
                </c:pt>
                <c:pt idx="9832">
                  <c:v>276.1744152</c:v>
                </c:pt>
                <c:pt idx="9833">
                  <c:v>276.18372020000004</c:v>
                </c:pt>
                <c:pt idx="9834">
                  <c:v>276.19302470000002</c:v>
                </c:pt>
                <c:pt idx="9835">
                  <c:v>276.20232860000004</c:v>
                </c:pt>
                <c:pt idx="9836">
                  <c:v>276.21163209999997</c:v>
                </c:pt>
                <c:pt idx="9837">
                  <c:v>276.22093510000002</c:v>
                </c:pt>
                <c:pt idx="9838">
                  <c:v>276.23023750000004</c:v>
                </c:pt>
                <c:pt idx="9839">
                  <c:v>276.23953950000003</c:v>
                </c:pt>
                <c:pt idx="9840">
                  <c:v>276.24884090000006</c:v>
                </c:pt>
                <c:pt idx="9841">
                  <c:v>276.25814180000003</c:v>
                </c:pt>
                <c:pt idx="9842">
                  <c:v>276.26744229999997</c:v>
                </c:pt>
                <c:pt idx="9843">
                  <c:v>276.27674210000004</c:v>
                </c:pt>
                <c:pt idx="9844">
                  <c:v>276.28604150000001</c:v>
                </c:pt>
                <c:pt idx="9845">
                  <c:v>276.29534039999999</c:v>
                </c:pt>
                <c:pt idx="9846">
                  <c:v>276.30463880000002</c:v>
                </c:pt>
                <c:pt idx="9847">
                  <c:v>276.31393659999998</c:v>
                </c:pt>
                <c:pt idx="9848">
                  <c:v>276.32323400000001</c:v>
                </c:pt>
                <c:pt idx="9849">
                  <c:v>276.33253079999997</c:v>
                </c:pt>
                <c:pt idx="9850">
                  <c:v>276.34182709999999</c:v>
                </c:pt>
                <c:pt idx="9851">
                  <c:v>276.35112290000001</c:v>
                </c:pt>
                <c:pt idx="9852">
                  <c:v>276.36041820000003</c:v>
                </c:pt>
                <c:pt idx="9853">
                  <c:v>276.36971300000005</c:v>
                </c:pt>
                <c:pt idx="9854">
                  <c:v>276.37900730000001</c:v>
                </c:pt>
                <c:pt idx="9855">
                  <c:v>276.38830100000001</c:v>
                </c:pt>
                <c:pt idx="9856">
                  <c:v>276.39759429999998</c:v>
                </c:pt>
                <c:pt idx="9857">
                  <c:v>276.40688700000004</c:v>
                </c:pt>
                <c:pt idx="9858">
                  <c:v>276.41617930000001</c:v>
                </c:pt>
                <c:pt idx="9859">
                  <c:v>276.42547100000002</c:v>
                </c:pt>
                <c:pt idx="9860">
                  <c:v>276.43476220000002</c:v>
                </c:pt>
                <c:pt idx="9861">
                  <c:v>276.44405289999997</c:v>
                </c:pt>
                <c:pt idx="9862">
                  <c:v>276.45334310000004</c:v>
                </c:pt>
                <c:pt idx="9863">
                  <c:v>276.46263270000003</c:v>
                </c:pt>
                <c:pt idx="9864">
                  <c:v>276.47192190000004</c:v>
                </c:pt>
                <c:pt idx="9865">
                  <c:v>276.48121050000003</c:v>
                </c:pt>
                <c:pt idx="9866">
                  <c:v>276.49049870000005</c:v>
                </c:pt>
                <c:pt idx="9867">
                  <c:v>276.49978630000004</c:v>
                </c:pt>
                <c:pt idx="9868">
                  <c:v>276.50907340000003</c:v>
                </c:pt>
                <c:pt idx="9869">
                  <c:v>276.51835999999997</c:v>
                </c:pt>
                <c:pt idx="9870">
                  <c:v>276.52764610000003</c:v>
                </c:pt>
                <c:pt idx="9871">
                  <c:v>276.53693170000003</c:v>
                </c:pt>
                <c:pt idx="9872">
                  <c:v>276.54621680000002</c:v>
                </c:pt>
                <c:pt idx="9873">
                  <c:v>276.5555013</c:v>
                </c:pt>
                <c:pt idx="9874">
                  <c:v>276.56478540000006</c:v>
                </c:pt>
                <c:pt idx="9875">
                  <c:v>276.57406890000004</c:v>
                </c:pt>
                <c:pt idx="9876">
                  <c:v>276.58335199999999</c:v>
                </c:pt>
                <c:pt idx="9877">
                  <c:v>276.59263450000003</c:v>
                </c:pt>
                <c:pt idx="9878">
                  <c:v>276.60191650000002</c:v>
                </c:pt>
                <c:pt idx="9879">
                  <c:v>276.611198</c:v>
                </c:pt>
                <c:pt idx="9880">
                  <c:v>276.62047890000002</c:v>
                </c:pt>
                <c:pt idx="9881">
                  <c:v>276.62975940000007</c:v>
                </c:pt>
                <c:pt idx="9882">
                  <c:v>276.63903940000006</c:v>
                </c:pt>
                <c:pt idx="9883">
                  <c:v>276.64831880000003</c:v>
                </c:pt>
                <c:pt idx="9884">
                  <c:v>276.65759770000005</c:v>
                </c:pt>
                <c:pt idx="9885">
                  <c:v>276.66687619999999</c:v>
                </c:pt>
                <c:pt idx="9886">
                  <c:v>276.67615410000002</c:v>
                </c:pt>
                <c:pt idx="9887">
                  <c:v>276.68543149999999</c:v>
                </c:pt>
                <c:pt idx="9888">
                  <c:v>276.69470840000002</c:v>
                </c:pt>
                <c:pt idx="9889">
                  <c:v>276.7039848</c:v>
                </c:pt>
                <c:pt idx="9890">
                  <c:v>276.71326060000001</c:v>
                </c:pt>
                <c:pt idx="9891">
                  <c:v>276.72253600000005</c:v>
                </c:pt>
                <c:pt idx="9892">
                  <c:v>276.73181080000001</c:v>
                </c:pt>
                <c:pt idx="9893">
                  <c:v>276.74108519999999</c:v>
                </c:pt>
                <c:pt idx="9894">
                  <c:v>276.75035900000006</c:v>
                </c:pt>
                <c:pt idx="9895">
                  <c:v>276.75963230000002</c:v>
                </c:pt>
                <c:pt idx="9896">
                  <c:v>276.76890509999998</c:v>
                </c:pt>
                <c:pt idx="9897">
                  <c:v>276.77817740000006</c:v>
                </c:pt>
                <c:pt idx="9898">
                  <c:v>276.78744920000003</c:v>
                </c:pt>
                <c:pt idx="9899">
                  <c:v>276.79672040000003</c:v>
                </c:pt>
                <c:pt idx="9900">
                  <c:v>276.80599120000005</c:v>
                </c:pt>
                <c:pt idx="9901">
                  <c:v>276.81526140000005</c:v>
                </c:pt>
                <c:pt idx="9902">
                  <c:v>276.82453120000002</c:v>
                </c:pt>
                <c:pt idx="9903">
                  <c:v>276.83380039999997</c:v>
                </c:pt>
                <c:pt idx="9904">
                  <c:v>276.84306909999998</c:v>
                </c:pt>
                <c:pt idx="9905">
                  <c:v>276.85233730000004</c:v>
                </c:pt>
                <c:pt idx="9906">
                  <c:v>276.86160500000005</c:v>
                </c:pt>
                <c:pt idx="9907">
                  <c:v>276.87087209999999</c:v>
                </c:pt>
                <c:pt idx="9908">
                  <c:v>276.88013880000005</c:v>
                </c:pt>
                <c:pt idx="9909">
                  <c:v>276.88940500000001</c:v>
                </c:pt>
                <c:pt idx="9910">
                  <c:v>276.89867060000006</c:v>
                </c:pt>
                <c:pt idx="9911">
                  <c:v>276.9079357</c:v>
                </c:pt>
                <c:pt idx="9912">
                  <c:v>276.91720040000001</c:v>
                </c:pt>
                <c:pt idx="9913">
                  <c:v>276.92646450000007</c:v>
                </c:pt>
                <c:pt idx="9914">
                  <c:v>276.93572810000001</c:v>
                </c:pt>
                <c:pt idx="9915">
                  <c:v>276.94499110000004</c:v>
                </c:pt>
                <c:pt idx="9916">
                  <c:v>276.95425370000004</c:v>
                </c:pt>
                <c:pt idx="9917">
                  <c:v>276.96351580000004</c:v>
                </c:pt>
                <c:pt idx="9918">
                  <c:v>276.97277730000002</c:v>
                </c:pt>
                <c:pt idx="9919">
                  <c:v>276.98203840000002</c:v>
                </c:pt>
                <c:pt idx="9920">
                  <c:v>276.9912989</c:v>
                </c:pt>
                <c:pt idx="9921">
                  <c:v>277.00055890000004</c:v>
                </c:pt>
                <c:pt idx="9922">
                  <c:v>277.00981839999997</c:v>
                </c:pt>
                <c:pt idx="9923">
                  <c:v>277.01907740000001</c:v>
                </c:pt>
                <c:pt idx="9924">
                  <c:v>277.02833590000006</c:v>
                </c:pt>
                <c:pt idx="9925">
                  <c:v>277.03759389999999</c:v>
                </c:pt>
                <c:pt idx="9926">
                  <c:v>277.04685130000001</c:v>
                </c:pt>
                <c:pt idx="9927">
                  <c:v>277.05610830000001</c:v>
                </c:pt>
                <c:pt idx="9928">
                  <c:v>277.06536470000003</c:v>
                </c:pt>
                <c:pt idx="9929">
                  <c:v>277.0746206</c:v>
                </c:pt>
                <c:pt idx="9930">
                  <c:v>277.0838761</c:v>
                </c:pt>
                <c:pt idx="9931">
                  <c:v>277.09313100000003</c:v>
                </c:pt>
                <c:pt idx="9932">
                  <c:v>277.10238540000006</c:v>
                </c:pt>
                <c:pt idx="9933">
                  <c:v>277.11163920000001</c:v>
                </c:pt>
                <c:pt idx="9934">
                  <c:v>277.12089260000005</c:v>
                </c:pt>
                <c:pt idx="9935">
                  <c:v>277.13014550000003</c:v>
                </c:pt>
                <c:pt idx="9936">
                  <c:v>277.13939780000004</c:v>
                </c:pt>
                <c:pt idx="9937">
                  <c:v>277.14864970000002</c:v>
                </c:pt>
                <c:pt idx="9938">
                  <c:v>277.15790100000004</c:v>
                </c:pt>
                <c:pt idx="9939">
                  <c:v>277.1671518</c:v>
                </c:pt>
                <c:pt idx="9940">
                  <c:v>277.17640210000002</c:v>
                </c:pt>
                <c:pt idx="9941">
                  <c:v>277.18565190000004</c:v>
                </c:pt>
                <c:pt idx="9942">
                  <c:v>277.1949012</c:v>
                </c:pt>
                <c:pt idx="9943">
                  <c:v>277.20414990000006</c:v>
                </c:pt>
                <c:pt idx="9944">
                  <c:v>277.21339820000003</c:v>
                </c:pt>
                <c:pt idx="9945">
                  <c:v>277.22264600000005</c:v>
                </c:pt>
                <c:pt idx="9946">
                  <c:v>277.2318932</c:v>
                </c:pt>
                <c:pt idx="9947">
                  <c:v>277.24113990000001</c:v>
                </c:pt>
                <c:pt idx="9948">
                  <c:v>277.25038610000007</c:v>
                </c:pt>
                <c:pt idx="9949">
                  <c:v>277.25963180000002</c:v>
                </c:pt>
                <c:pt idx="9950">
                  <c:v>277.26887700000003</c:v>
                </c:pt>
                <c:pt idx="9951">
                  <c:v>277.27812170000004</c:v>
                </c:pt>
                <c:pt idx="9952">
                  <c:v>277.2873659</c:v>
                </c:pt>
                <c:pt idx="9953">
                  <c:v>277.29660950000005</c:v>
                </c:pt>
                <c:pt idx="9954">
                  <c:v>277.3058527</c:v>
                </c:pt>
                <c:pt idx="9955">
                  <c:v>277.31509530000005</c:v>
                </c:pt>
                <c:pt idx="9956">
                  <c:v>277.32433739999999</c:v>
                </c:pt>
                <c:pt idx="9957">
                  <c:v>277.33357899999999</c:v>
                </c:pt>
                <c:pt idx="9958">
                  <c:v>277.34282010000004</c:v>
                </c:pt>
                <c:pt idx="9959">
                  <c:v>277.35206069999998</c:v>
                </c:pt>
                <c:pt idx="9960">
                  <c:v>277.36130080000004</c:v>
                </c:pt>
                <c:pt idx="9961">
                  <c:v>277.37054039999998</c:v>
                </c:pt>
                <c:pt idx="9962">
                  <c:v>277.37977940000002</c:v>
                </c:pt>
                <c:pt idx="9963">
                  <c:v>277.38901800000002</c:v>
                </c:pt>
                <c:pt idx="9964">
                  <c:v>277.39825600000006</c:v>
                </c:pt>
                <c:pt idx="9965">
                  <c:v>277.40749350000004</c:v>
                </c:pt>
                <c:pt idx="9966">
                  <c:v>277.41673050000003</c:v>
                </c:pt>
                <c:pt idx="9967">
                  <c:v>277.42596700000001</c:v>
                </c:pt>
                <c:pt idx="9968">
                  <c:v>277.435203</c:v>
                </c:pt>
                <c:pt idx="9969">
                  <c:v>277.44443849999999</c:v>
                </c:pt>
                <c:pt idx="9970">
                  <c:v>277.45367340000001</c:v>
                </c:pt>
                <c:pt idx="9971">
                  <c:v>277.4629079</c:v>
                </c:pt>
                <c:pt idx="9972">
                  <c:v>277.47214180000003</c:v>
                </c:pt>
                <c:pt idx="9973">
                  <c:v>277.48137530000002</c:v>
                </c:pt>
                <c:pt idx="9974">
                  <c:v>277.49060820000005</c:v>
                </c:pt>
                <c:pt idx="9975">
                  <c:v>277.49984060000003</c:v>
                </c:pt>
                <c:pt idx="9976">
                  <c:v>277.5090725</c:v>
                </c:pt>
                <c:pt idx="9977">
                  <c:v>277.51830390000003</c:v>
                </c:pt>
                <c:pt idx="9978">
                  <c:v>277.52753480000001</c:v>
                </c:pt>
                <c:pt idx="9979">
                  <c:v>277.53676510000003</c:v>
                </c:pt>
                <c:pt idx="9980">
                  <c:v>277.545995</c:v>
                </c:pt>
                <c:pt idx="9981">
                  <c:v>277.55522430000002</c:v>
                </c:pt>
                <c:pt idx="9982">
                  <c:v>277.56445309999998</c:v>
                </c:pt>
                <c:pt idx="9983">
                  <c:v>277.57368150000002</c:v>
                </c:pt>
                <c:pt idx="9984">
                  <c:v>277.58290930000004</c:v>
                </c:pt>
                <c:pt idx="9985">
                  <c:v>277.5921366</c:v>
                </c:pt>
                <c:pt idx="9986">
                  <c:v>277.6013633</c:v>
                </c:pt>
                <c:pt idx="9987">
                  <c:v>277.61058960000003</c:v>
                </c:pt>
                <c:pt idx="9988">
                  <c:v>277.59233369999998</c:v>
                </c:pt>
                <c:pt idx="9989">
                  <c:v>277.60181820000003</c:v>
                </c:pt>
                <c:pt idx="9990">
                  <c:v>277.61130220000001</c:v>
                </c:pt>
                <c:pt idx="9991">
                  <c:v>277.62078560000003</c:v>
                </c:pt>
                <c:pt idx="9992">
                  <c:v>277.63026860000002</c:v>
                </c:pt>
                <c:pt idx="9993">
                  <c:v>277.63975099999999</c:v>
                </c:pt>
                <c:pt idx="9994">
                  <c:v>277.64923290000002</c:v>
                </c:pt>
                <c:pt idx="9995">
                  <c:v>277.65871430000004</c:v>
                </c:pt>
                <c:pt idx="9996">
                  <c:v>277.66819520000001</c:v>
                </c:pt>
                <c:pt idx="9997">
                  <c:v>277.67767550000002</c:v>
                </c:pt>
                <c:pt idx="9998">
                  <c:v>277.68715539999999</c:v>
                </c:pt>
                <c:pt idx="9999">
                  <c:v>277.69663470000006</c:v>
                </c:pt>
                <c:pt idx="10000">
                  <c:v>277.70611350000001</c:v>
                </c:pt>
                <c:pt idx="10001">
                  <c:v>277.71559180000003</c:v>
                </c:pt>
                <c:pt idx="10002">
                  <c:v>277.72506960000004</c:v>
                </c:pt>
                <c:pt idx="10003">
                  <c:v>277.73454679999998</c:v>
                </c:pt>
                <c:pt idx="10004">
                  <c:v>277.74402350000003</c:v>
                </c:pt>
                <c:pt idx="10005">
                  <c:v>277.75349980000004</c:v>
                </c:pt>
                <c:pt idx="10006">
                  <c:v>277.76297550000004</c:v>
                </c:pt>
                <c:pt idx="10007">
                  <c:v>277.77245070000004</c:v>
                </c:pt>
                <c:pt idx="10008">
                  <c:v>277.78192530000001</c:v>
                </c:pt>
                <c:pt idx="10009">
                  <c:v>277.79139950000001</c:v>
                </c:pt>
                <c:pt idx="10010">
                  <c:v>277.80087309999999</c:v>
                </c:pt>
                <c:pt idx="10011">
                  <c:v>277.81034629999999</c:v>
                </c:pt>
                <c:pt idx="10012">
                  <c:v>277.81981890000003</c:v>
                </c:pt>
                <c:pt idx="10013">
                  <c:v>277.82929100000007</c:v>
                </c:pt>
                <c:pt idx="10014">
                  <c:v>277.83876250000003</c:v>
                </c:pt>
                <c:pt idx="10015">
                  <c:v>277.84823360000001</c:v>
                </c:pt>
                <c:pt idx="10016">
                  <c:v>277.85770410000003</c:v>
                </c:pt>
                <c:pt idx="10017">
                  <c:v>277.86717420000002</c:v>
                </c:pt>
                <c:pt idx="10018">
                  <c:v>277.87664369999999</c:v>
                </c:pt>
                <c:pt idx="10019">
                  <c:v>277.88611270000001</c:v>
                </c:pt>
                <c:pt idx="10020">
                  <c:v>277.89558110000002</c:v>
                </c:pt>
                <c:pt idx="10021">
                  <c:v>277.90504910000004</c:v>
                </c:pt>
                <c:pt idx="10022">
                  <c:v>277.91451660000001</c:v>
                </c:pt>
                <c:pt idx="10023">
                  <c:v>277.92398350000002</c:v>
                </c:pt>
                <c:pt idx="10024">
                  <c:v>277.93344990000003</c:v>
                </c:pt>
                <c:pt idx="10025">
                  <c:v>277.94291580000004</c:v>
                </c:pt>
                <c:pt idx="10026">
                  <c:v>277.95238119999999</c:v>
                </c:pt>
                <c:pt idx="10027">
                  <c:v>277.96184600000004</c:v>
                </c:pt>
                <c:pt idx="10028">
                  <c:v>277.97131040000005</c:v>
                </c:pt>
                <c:pt idx="10029">
                  <c:v>277.98077420000004</c:v>
                </c:pt>
                <c:pt idx="10030">
                  <c:v>277.99023749999998</c:v>
                </c:pt>
                <c:pt idx="10031">
                  <c:v>277.99970030000003</c:v>
                </c:pt>
                <c:pt idx="10032">
                  <c:v>278.00916260000002</c:v>
                </c:pt>
                <c:pt idx="10033">
                  <c:v>278.0186243</c:v>
                </c:pt>
                <c:pt idx="10034">
                  <c:v>278.0280856</c:v>
                </c:pt>
                <c:pt idx="10035">
                  <c:v>278.03754629999997</c:v>
                </c:pt>
                <c:pt idx="10036">
                  <c:v>278.04700650000001</c:v>
                </c:pt>
                <c:pt idx="10037">
                  <c:v>278.05646619999999</c:v>
                </c:pt>
                <c:pt idx="10038">
                  <c:v>278.06592540000003</c:v>
                </c:pt>
                <c:pt idx="10039">
                  <c:v>278.07538410000006</c:v>
                </c:pt>
                <c:pt idx="10040">
                  <c:v>278.08484220000003</c:v>
                </c:pt>
                <c:pt idx="10041">
                  <c:v>278.09429980000004</c:v>
                </c:pt>
                <c:pt idx="10042">
                  <c:v>278.10375700000003</c:v>
                </c:pt>
                <c:pt idx="10043">
                  <c:v>278.11321359999999</c:v>
                </c:pt>
                <c:pt idx="10044">
                  <c:v>278.12266959999999</c:v>
                </c:pt>
                <c:pt idx="10045">
                  <c:v>278.13212520000002</c:v>
                </c:pt>
                <c:pt idx="10046">
                  <c:v>278.14158030000004</c:v>
                </c:pt>
                <c:pt idx="10047">
                  <c:v>278.15103480000005</c:v>
                </c:pt>
                <c:pt idx="10048">
                  <c:v>278.1604888</c:v>
                </c:pt>
                <c:pt idx="10049">
                  <c:v>278.1699423</c:v>
                </c:pt>
                <c:pt idx="10050">
                  <c:v>278.17939530000001</c:v>
                </c:pt>
                <c:pt idx="10051">
                  <c:v>278.1888477</c:v>
                </c:pt>
                <c:pt idx="10052">
                  <c:v>278.19829970000001</c:v>
                </c:pt>
                <c:pt idx="10053">
                  <c:v>278.20775110000005</c:v>
                </c:pt>
                <c:pt idx="10054">
                  <c:v>278.21720199999999</c:v>
                </c:pt>
                <c:pt idx="10055">
                  <c:v>278.22665240000003</c:v>
                </c:pt>
                <c:pt idx="10056">
                  <c:v>278.23610230000003</c:v>
                </c:pt>
                <c:pt idx="10057">
                  <c:v>278.24555170000002</c:v>
                </c:pt>
                <c:pt idx="10058">
                  <c:v>278.25500049999999</c:v>
                </c:pt>
                <c:pt idx="10059">
                  <c:v>278.26444889999999</c:v>
                </c:pt>
                <c:pt idx="10060">
                  <c:v>278.27389670000002</c:v>
                </c:pt>
                <c:pt idx="10061">
                  <c:v>278.283344</c:v>
                </c:pt>
                <c:pt idx="10062">
                  <c:v>278.29279080000003</c:v>
                </c:pt>
                <c:pt idx="10063">
                  <c:v>278.30223710000001</c:v>
                </c:pt>
                <c:pt idx="10064">
                  <c:v>278.31168280000003</c:v>
                </c:pt>
                <c:pt idx="10065">
                  <c:v>278.32112799999999</c:v>
                </c:pt>
                <c:pt idx="10066">
                  <c:v>278.33057280000003</c:v>
                </c:pt>
                <c:pt idx="10067">
                  <c:v>278.34001700000005</c:v>
                </c:pt>
                <c:pt idx="10068">
                  <c:v>278.34946059999999</c:v>
                </c:pt>
                <c:pt idx="10069">
                  <c:v>278.35890380000006</c:v>
                </c:pt>
                <c:pt idx="10070">
                  <c:v>278.36834650000003</c:v>
                </c:pt>
                <c:pt idx="10071">
                  <c:v>278.37778860000003</c:v>
                </c:pt>
                <c:pt idx="10072">
                  <c:v>278.38723020000003</c:v>
                </c:pt>
                <c:pt idx="10073">
                  <c:v>278.39667130000004</c:v>
                </c:pt>
                <c:pt idx="10074">
                  <c:v>278.40611189999998</c:v>
                </c:pt>
                <c:pt idx="10075">
                  <c:v>278.41555199999999</c:v>
                </c:pt>
                <c:pt idx="10076">
                  <c:v>278.42499149999998</c:v>
                </c:pt>
                <c:pt idx="10077">
                  <c:v>278.43443060000004</c:v>
                </c:pt>
                <c:pt idx="10078">
                  <c:v>278.44386909999997</c:v>
                </c:pt>
                <c:pt idx="10079">
                  <c:v>278.45330710000002</c:v>
                </c:pt>
                <c:pt idx="10080">
                  <c:v>278.46274460000001</c:v>
                </c:pt>
                <c:pt idx="10081">
                  <c:v>278.4721816</c:v>
                </c:pt>
                <c:pt idx="10082">
                  <c:v>278.48161800000003</c:v>
                </c:pt>
                <c:pt idx="10083">
                  <c:v>278.49105400000002</c:v>
                </c:pt>
                <c:pt idx="10084">
                  <c:v>278.50048939999999</c:v>
                </c:pt>
                <c:pt idx="10085">
                  <c:v>278.50992430000002</c:v>
                </c:pt>
                <c:pt idx="10086">
                  <c:v>278.5193587</c:v>
                </c:pt>
                <c:pt idx="10087">
                  <c:v>278.52879250000001</c:v>
                </c:pt>
                <c:pt idx="10088">
                  <c:v>278.53822590000004</c:v>
                </c:pt>
                <c:pt idx="10089">
                  <c:v>278.5476587</c:v>
                </c:pt>
                <c:pt idx="10090">
                  <c:v>278.55709109999998</c:v>
                </c:pt>
                <c:pt idx="10091">
                  <c:v>278.56652290000005</c:v>
                </c:pt>
                <c:pt idx="10092">
                  <c:v>278.57595420000001</c:v>
                </c:pt>
                <c:pt idx="10093">
                  <c:v>278.58538490000001</c:v>
                </c:pt>
                <c:pt idx="10094">
                  <c:v>278.59481520000003</c:v>
                </c:pt>
                <c:pt idx="10095">
                  <c:v>278.60424490000003</c:v>
                </c:pt>
                <c:pt idx="10096">
                  <c:v>278.61367420000005</c:v>
                </c:pt>
                <c:pt idx="10097">
                  <c:v>278.62310290000005</c:v>
                </c:pt>
                <c:pt idx="10098">
                  <c:v>278.63253109999999</c:v>
                </c:pt>
                <c:pt idx="10099">
                  <c:v>278.64195870000003</c:v>
                </c:pt>
                <c:pt idx="10100">
                  <c:v>278.65138590000004</c:v>
                </c:pt>
                <c:pt idx="10101">
                  <c:v>278.66081250000002</c:v>
                </c:pt>
                <c:pt idx="10102">
                  <c:v>278.67023870000003</c:v>
                </c:pt>
                <c:pt idx="10103">
                  <c:v>278.67966430000007</c:v>
                </c:pt>
                <c:pt idx="10104">
                  <c:v>278.6890894</c:v>
                </c:pt>
                <c:pt idx="10105">
                  <c:v>278.69851390000002</c:v>
                </c:pt>
                <c:pt idx="10106">
                  <c:v>278.70793800000001</c:v>
                </c:pt>
                <c:pt idx="10107">
                  <c:v>278.71736150000004</c:v>
                </c:pt>
                <c:pt idx="10108">
                  <c:v>278.72678460000003</c:v>
                </c:pt>
                <c:pt idx="10109">
                  <c:v>278.7362071</c:v>
                </c:pt>
                <c:pt idx="10110">
                  <c:v>278.74562909999997</c:v>
                </c:pt>
                <c:pt idx="10111">
                  <c:v>278.75505049999998</c:v>
                </c:pt>
                <c:pt idx="10112">
                  <c:v>278.76447150000001</c:v>
                </c:pt>
                <c:pt idx="10113">
                  <c:v>278.77389190000002</c:v>
                </c:pt>
                <c:pt idx="10114">
                  <c:v>278.7833119</c:v>
                </c:pt>
                <c:pt idx="10115">
                  <c:v>278.79273130000001</c:v>
                </c:pt>
                <c:pt idx="10116">
                  <c:v>278.80215020000003</c:v>
                </c:pt>
                <c:pt idx="10117">
                  <c:v>278.81156859999999</c:v>
                </c:pt>
                <c:pt idx="10118">
                  <c:v>278.82098640000004</c:v>
                </c:pt>
                <c:pt idx="10119">
                  <c:v>278.83040380000006</c:v>
                </c:pt>
                <c:pt idx="10120">
                  <c:v>278.8398206</c:v>
                </c:pt>
                <c:pt idx="10121">
                  <c:v>278.84923690000005</c:v>
                </c:pt>
                <c:pt idx="10122">
                  <c:v>278.85865269999999</c:v>
                </c:pt>
                <c:pt idx="10123">
                  <c:v>278.86806799999999</c:v>
                </c:pt>
                <c:pt idx="10124">
                  <c:v>278.87748270000003</c:v>
                </c:pt>
                <c:pt idx="10125">
                  <c:v>278.88689700000003</c:v>
                </c:pt>
                <c:pt idx="10126">
                  <c:v>278.89631070000002</c:v>
                </c:pt>
                <c:pt idx="10127">
                  <c:v>278.9057239</c:v>
                </c:pt>
                <c:pt idx="10128">
                  <c:v>278.91513659999998</c:v>
                </c:pt>
                <c:pt idx="10129">
                  <c:v>278.92454880000003</c:v>
                </c:pt>
                <c:pt idx="10130">
                  <c:v>278.93396050000001</c:v>
                </c:pt>
                <c:pt idx="10131">
                  <c:v>278.94337160000003</c:v>
                </c:pt>
                <c:pt idx="10132">
                  <c:v>278.95278230000002</c:v>
                </c:pt>
                <c:pt idx="10133">
                  <c:v>278.96219240000005</c:v>
                </c:pt>
                <c:pt idx="10134">
                  <c:v>278.97160200000002</c:v>
                </c:pt>
                <c:pt idx="10135">
                  <c:v>278.98101110000005</c:v>
                </c:pt>
                <c:pt idx="10136">
                  <c:v>278.9904196</c:v>
                </c:pt>
                <c:pt idx="10137">
                  <c:v>278.99982770000003</c:v>
                </c:pt>
                <c:pt idx="10138">
                  <c:v>279.00923519999998</c:v>
                </c:pt>
                <c:pt idx="10139">
                  <c:v>279.01864220000004</c:v>
                </c:pt>
                <c:pt idx="10140">
                  <c:v>279.0280487</c:v>
                </c:pt>
                <c:pt idx="10141">
                  <c:v>279.03745470000001</c:v>
                </c:pt>
                <c:pt idx="10142">
                  <c:v>279.04686020000003</c:v>
                </c:pt>
                <c:pt idx="10143">
                  <c:v>279.05626510000002</c:v>
                </c:pt>
                <c:pt idx="10144">
                  <c:v>279.06566960000004</c:v>
                </c:pt>
                <c:pt idx="10145">
                  <c:v>279.07507350000003</c:v>
                </c:pt>
                <c:pt idx="10146">
                  <c:v>279.08447690000003</c:v>
                </c:pt>
                <c:pt idx="10147">
                  <c:v>279.09387980000002</c:v>
                </c:pt>
                <c:pt idx="10148">
                  <c:v>279.1032821</c:v>
                </c:pt>
                <c:pt idx="10149">
                  <c:v>279.11268400000006</c:v>
                </c:pt>
                <c:pt idx="10150">
                  <c:v>279.12208529999998</c:v>
                </c:pt>
                <c:pt idx="10151">
                  <c:v>279.13148610000002</c:v>
                </c:pt>
                <c:pt idx="10152">
                  <c:v>279.14088640000006</c:v>
                </c:pt>
                <c:pt idx="10153">
                  <c:v>279.15028619999998</c:v>
                </c:pt>
                <c:pt idx="10154">
                  <c:v>279.15968550000002</c:v>
                </c:pt>
                <c:pt idx="10155">
                  <c:v>279.16908419999999</c:v>
                </c:pt>
                <c:pt idx="10156">
                  <c:v>279.17848250000003</c:v>
                </c:pt>
                <c:pt idx="10157">
                  <c:v>279.1878802</c:v>
                </c:pt>
                <c:pt idx="10158">
                  <c:v>279.19727740000002</c:v>
                </c:pt>
                <c:pt idx="10159">
                  <c:v>279.20667410000004</c:v>
                </c:pt>
                <c:pt idx="10160">
                  <c:v>279.21607020000005</c:v>
                </c:pt>
                <c:pt idx="10161">
                  <c:v>279.22546590000002</c:v>
                </c:pt>
                <c:pt idx="10162">
                  <c:v>279.23486100000002</c:v>
                </c:pt>
                <c:pt idx="10163">
                  <c:v>279.2442557</c:v>
                </c:pt>
                <c:pt idx="10164">
                  <c:v>279.25364980000001</c:v>
                </c:pt>
                <c:pt idx="10165">
                  <c:v>279.26304340000002</c:v>
                </c:pt>
                <c:pt idx="10166">
                  <c:v>279.27243640000006</c:v>
                </c:pt>
                <c:pt idx="10167">
                  <c:v>279.28182900000002</c:v>
                </c:pt>
                <c:pt idx="10168">
                  <c:v>279.29122100000001</c:v>
                </c:pt>
                <c:pt idx="10169">
                  <c:v>279.30061250000006</c:v>
                </c:pt>
                <c:pt idx="10170">
                  <c:v>279.31000349999999</c:v>
                </c:pt>
                <c:pt idx="10171">
                  <c:v>279.31939400000005</c:v>
                </c:pt>
                <c:pt idx="10172">
                  <c:v>279.32878399999998</c:v>
                </c:pt>
                <c:pt idx="10173">
                  <c:v>279.33817350000004</c:v>
                </c:pt>
                <c:pt idx="10174">
                  <c:v>279.34756240000002</c:v>
                </c:pt>
                <c:pt idx="10175">
                  <c:v>279.35695080000005</c:v>
                </c:pt>
                <c:pt idx="10176">
                  <c:v>279.36633870000003</c:v>
                </c:pt>
                <c:pt idx="10177">
                  <c:v>279.37572610000001</c:v>
                </c:pt>
                <c:pt idx="10178">
                  <c:v>279.38511299999999</c:v>
                </c:pt>
                <c:pt idx="10179">
                  <c:v>279.39449930000001</c:v>
                </c:pt>
                <c:pt idx="10180">
                  <c:v>279.40388519999999</c:v>
                </c:pt>
                <c:pt idx="10181">
                  <c:v>279.41327050000001</c:v>
                </c:pt>
                <c:pt idx="10182">
                  <c:v>279.42265530000003</c:v>
                </c:pt>
                <c:pt idx="10183">
                  <c:v>279.43203960000005</c:v>
                </c:pt>
                <c:pt idx="10184">
                  <c:v>279.44142340000002</c:v>
                </c:pt>
                <c:pt idx="10185">
                  <c:v>279.45080660000002</c:v>
                </c:pt>
                <c:pt idx="10186">
                  <c:v>279.46018939999999</c:v>
                </c:pt>
                <c:pt idx="10187">
                  <c:v>279.46957160000005</c:v>
                </c:pt>
                <c:pt idx="10188">
                  <c:v>279.4789533</c:v>
                </c:pt>
                <c:pt idx="10189">
                  <c:v>279.48833450000006</c:v>
                </c:pt>
                <c:pt idx="10190">
                  <c:v>279.49771520000002</c:v>
                </c:pt>
                <c:pt idx="10191">
                  <c:v>279.5070953</c:v>
                </c:pt>
                <c:pt idx="10192">
                  <c:v>279.51647500000001</c:v>
                </c:pt>
                <c:pt idx="10193">
                  <c:v>279.5258541</c:v>
                </c:pt>
                <c:pt idx="10194">
                  <c:v>279.53523269999999</c:v>
                </c:pt>
                <c:pt idx="10195">
                  <c:v>279.54461079999999</c:v>
                </c:pt>
                <c:pt idx="10196">
                  <c:v>279.55398839999998</c:v>
                </c:pt>
                <c:pt idx="10197">
                  <c:v>279.56336550000003</c:v>
                </c:pt>
                <c:pt idx="10198">
                  <c:v>279.57274200000001</c:v>
                </c:pt>
                <c:pt idx="10199">
                  <c:v>279.58211799999998</c:v>
                </c:pt>
                <c:pt idx="10200">
                  <c:v>279.59149350000001</c:v>
                </c:pt>
                <c:pt idx="10201">
                  <c:v>279.60086850000005</c:v>
                </c:pt>
                <c:pt idx="10202">
                  <c:v>279.61024300000003</c:v>
                </c:pt>
                <c:pt idx="10203">
                  <c:v>279.61961700000001</c:v>
                </c:pt>
                <c:pt idx="10204">
                  <c:v>279.62899040000002</c:v>
                </c:pt>
                <c:pt idx="10205">
                  <c:v>279.63836330000004</c:v>
                </c:pt>
                <c:pt idx="10206">
                  <c:v>279.64773580000002</c:v>
                </c:pt>
                <c:pt idx="10207">
                  <c:v>279.65710770000004</c:v>
                </c:pt>
                <c:pt idx="10208">
                  <c:v>279.66647900000004</c:v>
                </c:pt>
                <c:pt idx="10209">
                  <c:v>279.6758499</c:v>
                </c:pt>
                <c:pt idx="10210">
                  <c:v>279.6852202</c:v>
                </c:pt>
                <c:pt idx="10211">
                  <c:v>279.69459010000003</c:v>
                </c:pt>
                <c:pt idx="10212">
                  <c:v>279.70395940000003</c:v>
                </c:pt>
                <c:pt idx="10213">
                  <c:v>279.71332820000003</c:v>
                </c:pt>
                <c:pt idx="10214">
                  <c:v>279.72269650000004</c:v>
                </c:pt>
                <c:pt idx="10215">
                  <c:v>279.73206420000002</c:v>
                </c:pt>
                <c:pt idx="10216">
                  <c:v>279.74143150000003</c:v>
                </c:pt>
                <c:pt idx="10217">
                  <c:v>279.75079820000002</c:v>
                </c:pt>
                <c:pt idx="10218">
                  <c:v>279.76016440000001</c:v>
                </c:pt>
                <c:pt idx="10219">
                  <c:v>279.7695301</c:v>
                </c:pt>
                <c:pt idx="10220">
                  <c:v>279.77889530000004</c:v>
                </c:pt>
                <c:pt idx="10221">
                  <c:v>279.78826000000004</c:v>
                </c:pt>
                <c:pt idx="10222">
                  <c:v>279.79762410000001</c:v>
                </c:pt>
                <c:pt idx="10223">
                  <c:v>279.80698770000004</c:v>
                </c:pt>
                <c:pt idx="10224">
                  <c:v>279.81635090000003</c:v>
                </c:pt>
                <c:pt idx="10225">
                  <c:v>279.82571350000001</c:v>
                </c:pt>
                <c:pt idx="10226">
                  <c:v>279.83507550000002</c:v>
                </c:pt>
                <c:pt idx="10227">
                  <c:v>279.84443709999999</c:v>
                </c:pt>
                <c:pt idx="10228">
                  <c:v>279.85379820000003</c:v>
                </c:pt>
                <c:pt idx="10229">
                  <c:v>279.86315869999999</c:v>
                </c:pt>
                <c:pt idx="10230">
                  <c:v>279.8725187</c:v>
                </c:pt>
                <c:pt idx="10231">
                  <c:v>279.88187820000002</c:v>
                </c:pt>
                <c:pt idx="10232">
                  <c:v>279.89123719999998</c:v>
                </c:pt>
                <c:pt idx="10233">
                  <c:v>279.9005957</c:v>
                </c:pt>
                <c:pt idx="10234">
                  <c:v>279.90995359999999</c:v>
                </c:pt>
                <c:pt idx="10235">
                  <c:v>279.91931110000002</c:v>
                </c:pt>
                <c:pt idx="10236">
                  <c:v>279.92866800000002</c:v>
                </c:pt>
                <c:pt idx="10237">
                  <c:v>279.93802440000002</c:v>
                </c:pt>
                <c:pt idx="10238">
                  <c:v>279.94738030000002</c:v>
                </c:pt>
                <c:pt idx="10239">
                  <c:v>279.95673560000006</c:v>
                </c:pt>
                <c:pt idx="10240">
                  <c:v>279.96609050000001</c:v>
                </c:pt>
                <c:pt idx="10241">
                  <c:v>279.97544480000005</c:v>
                </c:pt>
                <c:pt idx="10242">
                  <c:v>279.98479860000003</c:v>
                </c:pt>
                <c:pt idx="10243">
                  <c:v>279.99415190000002</c:v>
                </c:pt>
                <c:pt idx="10244">
                  <c:v>280.00350470000006</c:v>
                </c:pt>
                <c:pt idx="10245">
                  <c:v>280.01285700000005</c:v>
                </c:pt>
                <c:pt idx="10246">
                  <c:v>280.02220870000002</c:v>
                </c:pt>
                <c:pt idx="10247">
                  <c:v>280.03156000000001</c:v>
                </c:pt>
                <c:pt idx="10248">
                  <c:v>280.04091069999998</c:v>
                </c:pt>
                <c:pt idx="10249">
                  <c:v>280.05026090000001</c:v>
                </c:pt>
                <c:pt idx="10250">
                  <c:v>280.05961059999998</c:v>
                </c:pt>
                <c:pt idx="10251">
                  <c:v>280.06895980000002</c:v>
                </c:pt>
                <c:pt idx="10252">
                  <c:v>280.07830840000003</c:v>
                </c:pt>
                <c:pt idx="10253">
                  <c:v>280.08765660000006</c:v>
                </c:pt>
                <c:pt idx="10254">
                  <c:v>280.09700420000001</c:v>
                </c:pt>
                <c:pt idx="10255">
                  <c:v>280.10635130000003</c:v>
                </c:pt>
                <c:pt idx="10256">
                  <c:v>280.11569789999999</c:v>
                </c:pt>
                <c:pt idx="10257">
                  <c:v>280.12504390000004</c:v>
                </c:pt>
                <c:pt idx="10258">
                  <c:v>280.1343895</c:v>
                </c:pt>
                <c:pt idx="10259">
                  <c:v>280.14373450000005</c:v>
                </c:pt>
                <c:pt idx="10260">
                  <c:v>280.15307910000001</c:v>
                </c:pt>
                <c:pt idx="10261">
                  <c:v>280.16242310000001</c:v>
                </c:pt>
                <c:pt idx="10262">
                  <c:v>280.17176660000001</c:v>
                </c:pt>
                <c:pt idx="10263">
                  <c:v>280.18110950000005</c:v>
                </c:pt>
                <c:pt idx="10264">
                  <c:v>280.19045199999999</c:v>
                </c:pt>
                <c:pt idx="10265">
                  <c:v>280.19979390000003</c:v>
                </c:pt>
                <c:pt idx="10266">
                  <c:v>280.20913530000001</c:v>
                </c:pt>
                <c:pt idx="10267">
                  <c:v>280.21847630000002</c:v>
                </c:pt>
                <c:pt idx="10268">
                  <c:v>280.22781660000004</c:v>
                </c:pt>
                <c:pt idx="10269">
                  <c:v>280.23715650000003</c:v>
                </c:pt>
                <c:pt idx="10270">
                  <c:v>280.24649590000001</c:v>
                </c:pt>
                <c:pt idx="10271">
                  <c:v>280.25583470000004</c:v>
                </c:pt>
                <c:pt idx="10272">
                  <c:v>280.265173</c:v>
                </c:pt>
                <c:pt idx="10273">
                  <c:v>280.2745109</c:v>
                </c:pt>
                <c:pt idx="10274">
                  <c:v>280.2838481</c:v>
                </c:pt>
                <c:pt idx="10275">
                  <c:v>280.29318489999997</c:v>
                </c:pt>
                <c:pt idx="10276">
                  <c:v>280.30252120000006</c:v>
                </c:pt>
                <c:pt idx="10277">
                  <c:v>280.31185690000001</c:v>
                </c:pt>
                <c:pt idx="10278">
                  <c:v>280.32119219999998</c:v>
                </c:pt>
                <c:pt idx="10279">
                  <c:v>280.33052690000005</c:v>
                </c:pt>
                <c:pt idx="10280">
                  <c:v>280.33986110000001</c:v>
                </c:pt>
                <c:pt idx="10281">
                  <c:v>280.3491947</c:v>
                </c:pt>
                <c:pt idx="10282">
                  <c:v>280.35852790000001</c:v>
                </c:pt>
                <c:pt idx="10283">
                  <c:v>280.36786050000001</c:v>
                </c:pt>
                <c:pt idx="10284">
                  <c:v>280.37719270000002</c:v>
                </c:pt>
                <c:pt idx="10285">
                  <c:v>280.38652430000002</c:v>
                </c:pt>
                <c:pt idx="10286">
                  <c:v>280.39585540000002</c:v>
                </c:pt>
                <c:pt idx="10287">
                  <c:v>280.40518590000005</c:v>
                </c:pt>
                <c:pt idx="10288">
                  <c:v>280.41451599999999</c:v>
                </c:pt>
                <c:pt idx="10289">
                  <c:v>280.39499380000001</c:v>
                </c:pt>
                <c:pt idx="10290">
                  <c:v>280.40458740000003</c:v>
                </c:pt>
                <c:pt idx="10291">
                  <c:v>280.41418049999999</c:v>
                </c:pt>
                <c:pt idx="10292">
                  <c:v>280.42377300000004</c:v>
                </c:pt>
                <c:pt idx="10293">
                  <c:v>280.4333651</c:v>
                </c:pt>
                <c:pt idx="10294">
                  <c:v>280.4429566</c:v>
                </c:pt>
                <c:pt idx="10295">
                  <c:v>280.4525476</c:v>
                </c:pt>
                <c:pt idx="10296">
                  <c:v>280.46213800000004</c:v>
                </c:pt>
                <c:pt idx="10297">
                  <c:v>280.47172800000004</c:v>
                </c:pt>
                <c:pt idx="10298">
                  <c:v>280.48131740000002</c:v>
                </c:pt>
                <c:pt idx="10299">
                  <c:v>280.49090630000006</c:v>
                </c:pt>
                <c:pt idx="10300">
                  <c:v>280.50049469999999</c:v>
                </c:pt>
                <c:pt idx="10301">
                  <c:v>280.51008250000001</c:v>
                </c:pt>
                <c:pt idx="10302">
                  <c:v>280.5196699</c:v>
                </c:pt>
                <c:pt idx="10303">
                  <c:v>280.52925670000002</c:v>
                </c:pt>
                <c:pt idx="10304">
                  <c:v>280.53884299999999</c:v>
                </c:pt>
                <c:pt idx="10305">
                  <c:v>280.54842880000001</c:v>
                </c:pt>
                <c:pt idx="10306">
                  <c:v>280.55801400000001</c:v>
                </c:pt>
                <c:pt idx="10307">
                  <c:v>280.56759870000002</c:v>
                </c:pt>
                <c:pt idx="10308">
                  <c:v>280.57718299999999</c:v>
                </c:pt>
                <c:pt idx="10309">
                  <c:v>280.58676660000003</c:v>
                </c:pt>
                <c:pt idx="10310">
                  <c:v>280.59634980000004</c:v>
                </c:pt>
                <c:pt idx="10311">
                  <c:v>280.60593240000003</c:v>
                </c:pt>
                <c:pt idx="10312">
                  <c:v>280.61551460000004</c:v>
                </c:pt>
                <c:pt idx="10313">
                  <c:v>280.62509620000003</c:v>
                </c:pt>
                <c:pt idx="10314">
                  <c:v>280.63467720000006</c:v>
                </c:pt>
                <c:pt idx="10315">
                  <c:v>280.64425780000005</c:v>
                </c:pt>
                <c:pt idx="10316">
                  <c:v>280.65383780000002</c:v>
                </c:pt>
                <c:pt idx="10317">
                  <c:v>280.66341730000005</c:v>
                </c:pt>
                <c:pt idx="10318">
                  <c:v>280.67299630000002</c:v>
                </c:pt>
                <c:pt idx="10319">
                  <c:v>280.6825748</c:v>
                </c:pt>
                <c:pt idx="10320">
                  <c:v>280.69215270000001</c:v>
                </c:pt>
                <c:pt idx="10321">
                  <c:v>280.70173019999999</c:v>
                </c:pt>
                <c:pt idx="10322">
                  <c:v>280.7113071</c:v>
                </c:pt>
                <c:pt idx="10323">
                  <c:v>280.72088340000005</c:v>
                </c:pt>
                <c:pt idx="10324">
                  <c:v>280.73045930000001</c:v>
                </c:pt>
                <c:pt idx="10325">
                  <c:v>280.7400346</c:v>
                </c:pt>
                <c:pt idx="10326">
                  <c:v>280.74960950000002</c:v>
                </c:pt>
                <c:pt idx="10327">
                  <c:v>280.75918369999999</c:v>
                </c:pt>
                <c:pt idx="10328">
                  <c:v>280.76875749999999</c:v>
                </c:pt>
                <c:pt idx="10329">
                  <c:v>280.77833080000005</c:v>
                </c:pt>
                <c:pt idx="10330">
                  <c:v>280.78790350000003</c:v>
                </c:pt>
                <c:pt idx="10331">
                  <c:v>280.79747570000006</c:v>
                </c:pt>
                <c:pt idx="10332">
                  <c:v>280.80704740000004</c:v>
                </c:pt>
                <c:pt idx="10333">
                  <c:v>280.81661850000006</c:v>
                </c:pt>
                <c:pt idx="10334">
                  <c:v>280.82618920000004</c:v>
                </c:pt>
                <c:pt idx="10335">
                  <c:v>280.83575930000001</c:v>
                </c:pt>
                <c:pt idx="10336">
                  <c:v>280.84532890000003</c:v>
                </c:pt>
                <c:pt idx="10337">
                  <c:v>280.85489800000005</c:v>
                </c:pt>
                <c:pt idx="10338">
                  <c:v>280.86446649999999</c:v>
                </c:pt>
                <c:pt idx="10339">
                  <c:v>280.87403460000002</c:v>
                </c:pt>
                <c:pt idx="10340">
                  <c:v>280.88360210000002</c:v>
                </c:pt>
                <c:pt idx="10341">
                  <c:v>280.89316910000002</c:v>
                </c:pt>
                <c:pt idx="10342">
                  <c:v>280.90273550000001</c:v>
                </c:pt>
                <c:pt idx="10343">
                  <c:v>280.91230150000001</c:v>
                </c:pt>
                <c:pt idx="10344">
                  <c:v>280.9218669</c:v>
                </c:pt>
                <c:pt idx="10345">
                  <c:v>280.93143179999998</c:v>
                </c:pt>
                <c:pt idx="10346">
                  <c:v>280.94099620000003</c:v>
                </c:pt>
                <c:pt idx="10347">
                  <c:v>280.95056000000005</c:v>
                </c:pt>
                <c:pt idx="10348">
                  <c:v>280.96012340000004</c:v>
                </c:pt>
                <c:pt idx="10349">
                  <c:v>280.96968620000001</c:v>
                </c:pt>
                <c:pt idx="10350">
                  <c:v>280.97924850000004</c:v>
                </c:pt>
                <c:pt idx="10351">
                  <c:v>280.98881020000005</c:v>
                </c:pt>
                <c:pt idx="10352">
                  <c:v>280.99837150000002</c:v>
                </c:pt>
                <c:pt idx="10353">
                  <c:v>281.00793220000003</c:v>
                </c:pt>
                <c:pt idx="10354">
                  <c:v>281.01749240000004</c:v>
                </c:pt>
                <c:pt idx="10355">
                  <c:v>281.02705209999999</c:v>
                </c:pt>
                <c:pt idx="10356">
                  <c:v>281.0366113</c:v>
                </c:pt>
                <c:pt idx="10357">
                  <c:v>281.04616990000005</c:v>
                </c:pt>
                <c:pt idx="10358">
                  <c:v>281.05572800000004</c:v>
                </c:pt>
                <c:pt idx="10359">
                  <c:v>281.06528559999998</c:v>
                </c:pt>
                <c:pt idx="10360">
                  <c:v>281.07484270000003</c:v>
                </c:pt>
                <c:pt idx="10361">
                  <c:v>281.08439920000001</c:v>
                </c:pt>
                <c:pt idx="10362">
                  <c:v>281.0939553</c:v>
                </c:pt>
                <c:pt idx="10363">
                  <c:v>281.10351080000004</c:v>
                </c:pt>
                <c:pt idx="10364">
                  <c:v>281.11306580000002</c:v>
                </c:pt>
                <c:pt idx="10365">
                  <c:v>281.12262020000003</c:v>
                </c:pt>
                <c:pt idx="10366">
                  <c:v>281.13217420000007</c:v>
                </c:pt>
                <c:pt idx="10367">
                  <c:v>281.14172760000002</c:v>
                </c:pt>
                <c:pt idx="10368">
                  <c:v>281.15128050000004</c:v>
                </c:pt>
                <c:pt idx="10369">
                  <c:v>281.1608329</c:v>
                </c:pt>
                <c:pt idx="10370">
                  <c:v>281.1703847</c:v>
                </c:pt>
                <c:pt idx="10371">
                  <c:v>281.17993610000002</c:v>
                </c:pt>
                <c:pt idx="10372">
                  <c:v>281.18948690000002</c:v>
                </c:pt>
                <c:pt idx="10373">
                  <c:v>281.19903720000002</c:v>
                </c:pt>
                <c:pt idx="10374">
                  <c:v>281.20858690000006</c:v>
                </c:pt>
                <c:pt idx="10375">
                  <c:v>281.2181362</c:v>
                </c:pt>
                <c:pt idx="10376">
                  <c:v>281.22768489999999</c:v>
                </c:pt>
                <c:pt idx="10377">
                  <c:v>281.23723310000003</c:v>
                </c:pt>
                <c:pt idx="10378">
                  <c:v>281.24678080000001</c:v>
                </c:pt>
                <c:pt idx="10379">
                  <c:v>281.25632790000003</c:v>
                </c:pt>
                <c:pt idx="10380">
                  <c:v>281.26587460000002</c:v>
                </c:pt>
                <c:pt idx="10381">
                  <c:v>281.27542070000004</c:v>
                </c:pt>
                <c:pt idx="10382">
                  <c:v>281.28496630000006</c:v>
                </c:pt>
                <c:pt idx="10383">
                  <c:v>281.29451140000003</c:v>
                </c:pt>
                <c:pt idx="10384">
                  <c:v>281.30405590000004</c:v>
                </c:pt>
                <c:pt idx="10385">
                  <c:v>281.31359989999999</c:v>
                </c:pt>
                <c:pt idx="10386">
                  <c:v>281.32314350000001</c:v>
                </c:pt>
                <c:pt idx="10387">
                  <c:v>281.3326864</c:v>
                </c:pt>
                <c:pt idx="10388">
                  <c:v>281.34222890000001</c:v>
                </c:pt>
                <c:pt idx="10389">
                  <c:v>281.3517708</c:v>
                </c:pt>
                <c:pt idx="10390">
                  <c:v>281.36131230000001</c:v>
                </c:pt>
                <c:pt idx="10391">
                  <c:v>281.3708532</c:v>
                </c:pt>
                <c:pt idx="10392">
                  <c:v>281.38039350000003</c:v>
                </c:pt>
                <c:pt idx="10393">
                  <c:v>281.38993340000002</c:v>
                </c:pt>
                <c:pt idx="10394">
                  <c:v>281.39947270000005</c:v>
                </c:pt>
                <c:pt idx="10395">
                  <c:v>281.40901150000002</c:v>
                </c:pt>
                <c:pt idx="10396">
                  <c:v>281.41854979999999</c:v>
                </c:pt>
                <c:pt idx="10397">
                  <c:v>281.42808760000003</c:v>
                </c:pt>
                <c:pt idx="10398">
                  <c:v>281.43762480000004</c:v>
                </c:pt>
                <c:pt idx="10399">
                  <c:v>281.44716160000007</c:v>
                </c:pt>
                <c:pt idx="10400">
                  <c:v>281.45669780000003</c:v>
                </c:pt>
                <c:pt idx="10401">
                  <c:v>281.46623340000002</c:v>
                </c:pt>
                <c:pt idx="10402">
                  <c:v>281.47576859999998</c:v>
                </c:pt>
                <c:pt idx="10403">
                  <c:v>281.48530320000003</c:v>
                </c:pt>
                <c:pt idx="10404">
                  <c:v>281.49483730000003</c:v>
                </c:pt>
                <c:pt idx="10405">
                  <c:v>281.50437090000003</c:v>
                </c:pt>
                <c:pt idx="10406">
                  <c:v>281.51390400000003</c:v>
                </c:pt>
                <c:pt idx="10407">
                  <c:v>281.52343660000003</c:v>
                </c:pt>
                <c:pt idx="10408">
                  <c:v>281.5329686</c:v>
                </c:pt>
                <c:pt idx="10409">
                  <c:v>281.54250010000004</c:v>
                </c:pt>
                <c:pt idx="10410">
                  <c:v>281.55203110000002</c:v>
                </c:pt>
                <c:pt idx="10411">
                  <c:v>281.56156150000004</c:v>
                </c:pt>
                <c:pt idx="10412">
                  <c:v>281.57109150000002</c:v>
                </c:pt>
                <c:pt idx="10413">
                  <c:v>281.58062090000004</c:v>
                </c:pt>
                <c:pt idx="10414">
                  <c:v>281.59014980000001</c:v>
                </c:pt>
                <c:pt idx="10415">
                  <c:v>281.59967819999997</c:v>
                </c:pt>
                <c:pt idx="10416">
                  <c:v>281.60920599999997</c:v>
                </c:pt>
                <c:pt idx="10417">
                  <c:v>281.6187334</c:v>
                </c:pt>
                <c:pt idx="10418">
                  <c:v>281.6282602</c:v>
                </c:pt>
                <c:pt idx="10419">
                  <c:v>281.63778639999998</c:v>
                </c:pt>
                <c:pt idx="10420">
                  <c:v>281.64731220000004</c:v>
                </c:pt>
                <c:pt idx="10421">
                  <c:v>281.65683750000005</c:v>
                </c:pt>
                <c:pt idx="10422">
                  <c:v>281.66636220000004</c:v>
                </c:pt>
                <c:pt idx="10423">
                  <c:v>281.67588640000002</c:v>
                </c:pt>
                <c:pt idx="10424">
                  <c:v>281.68541010000001</c:v>
                </c:pt>
                <c:pt idx="10425">
                  <c:v>281.69493319999998</c:v>
                </c:pt>
                <c:pt idx="10426">
                  <c:v>281.70445590000003</c:v>
                </c:pt>
                <c:pt idx="10427">
                  <c:v>281.713978</c:v>
                </c:pt>
                <c:pt idx="10428">
                  <c:v>281.72349959999997</c:v>
                </c:pt>
                <c:pt idx="10429">
                  <c:v>281.73302060000003</c:v>
                </c:pt>
                <c:pt idx="10430">
                  <c:v>281.74254120000001</c:v>
                </c:pt>
                <c:pt idx="10431">
                  <c:v>281.75206120000001</c:v>
                </c:pt>
                <c:pt idx="10432">
                  <c:v>281.76158070000002</c:v>
                </c:pt>
                <c:pt idx="10433">
                  <c:v>281.77109969999998</c:v>
                </c:pt>
                <c:pt idx="10434">
                  <c:v>281.78061810000003</c:v>
                </c:pt>
                <c:pt idx="10435">
                  <c:v>281.79013609999998</c:v>
                </c:pt>
                <c:pt idx="10436">
                  <c:v>281.79965350000003</c:v>
                </c:pt>
                <c:pt idx="10437">
                  <c:v>281.80917040000003</c:v>
                </c:pt>
                <c:pt idx="10438">
                  <c:v>281.81868680000002</c:v>
                </c:pt>
                <c:pt idx="10439">
                  <c:v>281.8282026</c:v>
                </c:pt>
                <c:pt idx="10440">
                  <c:v>281.837718</c:v>
                </c:pt>
                <c:pt idx="10441">
                  <c:v>281.84723280000003</c:v>
                </c:pt>
                <c:pt idx="10442">
                  <c:v>281.85674700000004</c:v>
                </c:pt>
                <c:pt idx="10443">
                  <c:v>281.86626080000002</c:v>
                </c:pt>
                <c:pt idx="10444">
                  <c:v>281.8757741</c:v>
                </c:pt>
                <c:pt idx="10445">
                  <c:v>281.88528680000002</c:v>
                </c:pt>
                <c:pt idx="10446">
                  <c:v>281.89479900000003</c:v>
                </c:pt>
                <c:pt idx="10447">
                  <c:v>281.90431070000005</c:v>
                </c:pt>
                <c:pt idx="10448">
                  <c:v>281.91382180000005</c:v>
                </c:pt>
                <c:pt idx="10449">
                  <c:v>281.92333239999999</c:v>
                </c:pt>
                <c:pt idx="10450">
                  <c:v>281.93284260000001</c:v>
                </c:pt>
                <c:pt idx="10451">
                  <c:v>281.94235209999999</c:v>
                </c:pt>
                <c:pt idx="10452">
                  <c:v>281.9518612</c:v>
                </c:pt>
                <c:pt idx="10453">
                  <c:v>281.9613698</c:v>
                </c:pt>
                <c:pt idx="10454">
                  <c:v>281.97087780000004</c:v>
                </c:pt>
                <c:pt idx="10455">
                  <c:v>281.98038530000002</c:v>
                </c:pt>
                <c:pt idx="10456">
                  <c:v>281.98989230000001</c:v>
                </c:pt>
                <c:pt idx="10457">
                  <c:v>281.99939870000003</c:v>
                </c:pt>
                <c:pt idx="10458">
                  <c:v>282.00890470000002</c:v>
                </c:pt>
                <c:pt idx="10459">
                  <c:v>282.01841010000004</c:v>
                </c:pt>
                <c:pt idx="10460">
                  <c:v>282.02791500000001</c:v>
                </c:pt>
                <c:pt idx="10461">
                  <c:v>282.03741930000001</c:v>
                </c:pt>
                <c:pt idx="10462">
                  <c:v>282.04692320000004</c:v>
                </c:pt>
                <c:pt idx="10463">
                  <c:v>282.05642649999999</c:v>
                </c:pt>
                <c:pt idx="10464">
                  <c:v>282.06592930000005</c:v>
                </c:pt>
                <c:pt idx="10465">
                  <c:v>282.07543160000006</c:v>
                </c:pt>
                <c:pt idx="10466">
                  <c:v>282.08493340000001</c:v>
                </c:pt>
                <c:pt idx="10467">
                  <c:v>282.0944346</c:v>
                </c:pt>
                <c:pt idx="10468">
                  <c:v>282.10393530000005</c:v>
                </c:pt>
                <c:pt idx="10469">
                  <c:v>282.11343550000004</c:v>
                </c:pt>
                <c:pt idx="10470">
                  <c:v>282.12293520000003</c:v>
                </c:pt>
                <c:pt idx="10471">
                  <c:v>282.13243440000002</c:v>
                </c:pt>
                <c:pt idx="10472">
                  <c:v>282.14193299999999</c:v>
                </c:pt>
                <c:pt idx="10473">
                  <c:v>282.15143110000002</c:v>
                </c:pt>
                <c:pt idx="10474">
                  <c:v>282.16092870000006</c:v>
                </c:pt>
                <c:pt idx="10475">
                  <c:v>282.17042580000003</c:v>
                </c:pt>
                <c:pt idx="10476">
                  <c:v>282.17992230000004</c:v>
                </c:pt>
                <c:pt idx="10477">
                  <c:v>282.1894183</c:v>
                </c:pt>
                <c:pt idx="10478">
                  <c:v>282.19891380000001</c:v>
                </c:pt>
                <c:pt idx="10479">
                  <c:v>282.20840880000003</c:v>
                </c:pt>
                <c:pt idx="10480">
                  <c:v>282.21790329999999</c:v>
                </c:pt>
                <c:pt idx="10481">
                  <c:v>282.22739719999998</c:v>
                </c:pt>
                <c:pt idx="10482">
                  <c:v>282.23689060000004</c:v>
                </c:pt>
                <c:pt idx="10483">
                  <c:v>282.24638350000004</c:v>
                </c:pt>
                <c:pt idx="10484">
                  <c:v>282.25587590000004</c:v>
                </c:pt>
                <c:pt idx="10485">
                  <c:v>282.26536770000001</c:v>
                </c:pt>
                <c:pt idx="10486">
                  <c:v>282.27485910000007</c:v>
                </c:pt>
                <c:pt idx="10487">
                  <c:v>282.2843499</c:v>
                </c:pt>
                <c:pt idx="10488">
                  <c:v>282.29384020000003</c:v>
                </c:pt>
                <c:pt idx="10489">
                  <c:v>282.30332989999999</c:v>
                </c:pt>
                <c:pt idx="10490">
                  <c:v>282.31281920000004</c:v>
                </c:pt>
                <c:pt idx="10491">
                  <c:v>282.3223079</c:v>
                </c:pt>
                <c:pt idx="10492">
                  <c:v>282.33179610000002</c:v>
                </c:pt>
                <c:pt idx="10493">
                  <c:v>282.34128370000002</c:v>
                </c:pt>
                <c:pt idx="10494">
                  <c:v>282.35077090000004</c:v>
                </c:pt>
                <c:pt idx="10495">
                  <c:v>282.36025749999999</c:v>
                </c:pt>
                <c:pt idx="10496">
                  <c:v>282.36974360000005</c:v>
                </c:pt>
                <c:pt idx="10497">
                  <c:v>282.37922920000005</c:v>
                </c:pt>
                <c:pt idx="10498">
                  <c:v>282.3887143</c:v>
                </c:pt>
                <c:pt idx="10499">
                  <c:v>282.39819879999999</c:v>
                </c:pt>
                <c:pt idx="10500">
                  <c:v>282.4076829</c:v>
                </c:pt>
                <c:pt idx="10501">
                  <c:v>282.41716639999999</c:v>
                </c:pt>
                <c:pt idx="10502">
                  <c:v>282.42664930000001</c:v>
                </c:pt>
                <c:pt idx="10503">
                  <c:v>282.4361318</c:v>
                </c:pt>
                <c:pt idx="10504">
                  <c:v>282.44561370000002</c:v>
                </c:pt>
                <c:pt idx="10505">
                  <c:v>282.45509509999999</c:v>
                </c:pt>
                <c:pt idx="10506">
                  <c:v>282.46457600000002</c:v>
                </c:pt>
                <c:pt idx="10507">
                  <c:v>282.47405639999999</c:v>
                </c:pt>
                <c:pt idx="10508">
                  <c:v>282.4835362</c:v>
                </c:pt>
                <c:pt idx="10509">
                  <c:v>282.49301560000004</c:v>
                </c:pt>
                <c:pt idx="10510">
                  <c:v>282.50249439999999</c:v>
                </c:pt>
                <c:pt idx="10511">
                  <c:v>282.51197270000006</c:v>
                </c:pt>
                <c:pt idx="10512">
                  <c:v>282.52145040000005</c:v>
                </c:pt>
                <c:pt idx="10513">
                  <c:v>282.53092770000001</c:v>
                </c:pt>
                <c:pt idx="10514">
                  <c:v>282.54040440000006</c:v>
                </c:pt>
                <c:pt idx="10515">
                  <c:v>282.54988060000005</c:v>
                </c:pt>
                <c:pt idx="10516">
                  <c:v>282.55935620000002</c:v>
                </c:pt>
                <c:pt idx="10517">
                  <c:v>282.56883140000002</c:v>
                </c:pt>
                <c:pt idx="10518">
                  <c:v>282.578306</c:v>
                </c:pt>
                <c:pt idx="10519">
                  <c:v>282.58778010000003</c:v>
                </c:pt>
                <c:pt idx="10520">
                  <c:v>282.59725370000001</c:v>
                </c:pt>
                <c:pt idx="10521">
                  <c:v>282.60672680000005</c:v>
                </c:pt>
                <c:pt idx="10522">
                  <c:v>282.61619930000006</c:v>
                </c:pt>
                <c:pt idx="10523">
                  <c:v>282.62567130000002</c:v>
                </c:pt>
                <c:pt idx="10524">
                  <c:v>282.63514280000004</c:v>
                </c:pt>
                <c:pt idx="10525">
                  <c:v>282.64461380000006</c:v>
                </c:pt>
                <c:pt idx="10526">
                  <c:v>282.65408430000002</c:v>
                </c:pt>
                <c:pt idx="10527">
                  <c:v>282.66355420000002</c:v>
                </c:pt>
                <c:pt idx="10528">
                  <c:v>282.67302360000002</c:v>
                </c:pt>
                <c:pt idx="10529">
                  <c:v>282.68249250000002</c:v>
                </c:pt>
                <c:pt idx="10530">
                  <c:v>282.69196090000003</c:v>
                </c:pt>
                <c:pt idx="10531">
                  <c:v>282.70142870000001</c:v>
                </c:pt>
                <c:pt idx="10532">
                  <c:v>282.71089599999999</c:v>
                </c:pt>
                <c:pt idx="10533">
                  <c:v>282.72036280000003</c:v>
                </c:pt>
                <c:pt idx="10534">
                  <c:v>282.72982910000002</c:v>
                </c:pt>
                <c:pt idx="10535">
                  <c:v>282.73929490000006</c:v>
                </c:pt>
                <c:pt idx="10536">
                  <c:v>282.74876010000003</c:v>
                </c:pt>
                <c:pt idx="10537">
                  <c:v>282.75822480000005</c:v>
                </c:pt>
                <c:pt idx="10538">
                  <c:v>282.76768900000002</c:v>
                </c:pt>
                <c:pt idx="10539">
                  <c:v>282.77715269999999</c:v>
                </c:pt>
                <c:pt idx="10540">
                  <c:v>282.78661590000002</c:v>
                </c:pt>
                <c:pt idx="10541">
                  <c:v>282.79607850000002</c:v>
                </c:pt>
                <c:pt idx="10542">
                  <c:v>282.80554059999997</c:v>
                </c:pt>
                <c:pt idx="10543">
                  <c:v>282.81500220000004</c:v>
                </c:pt>
                <c:pt idx="10544">
                  <c:v>282.82446319999997</c:v>
                </c:pt>
                <c:pt idx="10545">
                  <c:v>282.83392380000004</c:v>
                </c:pt>
                <c:pt idx="10546">
                  <c:v>282.84338380000003</c:v>
                </c:pt>
                <c:pt idx="10547">
                  <c:v>282.85284330000002</c:v>
                </c:pt>
                <c:pt idx="10548">
                  <c:v>282.86230230000001</c:v>
                </c:pt>
                <c:pt idx="10549">
                  <c:v>282.87176070000004</c:v>
                </c:pt>
                <c:pt idx="10550">
                  <c:v>282.88121870000003</c:v>
                </c:pt>
                <c:pt idx="10551">
                  <c:v>282.89067610000001</c:v>
                </c:pt>
                <c:pt idx="10552">
                  <c:v>282.90013299999998</c:v>
                </c:pt>
                <c:pt idx="10553">
                  <c:v>282.90958929999999</c:v>
                </c:pt>
                <c:pt idx="10554">
                  <c:v>282.91904520000003</c:v>
                </c:pt>
                <c:pt idx="10555">
                  <c:v>282.92850049999998</c:v>
                </c:pt>
                <c:pt idx="10556">
                  <c:v>282.9379553</c:v>
                </c:pt>
                <c:pt idx="10557">
                  <c:v>282.94740960000001</c:v>
                </c:pt>
                <c:pt idx="10558">
                  <c:v>282.95686330000001</c:v>
                </c:pt>
                <c:pt idx="10559">
                  <c:v>282.96631660000003</c:v>
                </c:pt>
                <c:pt idx="10560">
                  <c:v>282.97576930000002</c:v>
                </c:pt>
                <c:pt idx="10561">
                  <c:v>282.98522150000002</c:v>
                </c:pt>
                <c:pt idx="10562">
                  <c:v>282.99467310000006</c:v>
                </c:pt>
                <c:pt idx="10563">
                  <c:v>283.0041243</c:v>
                </c:pt>
                <c:pt idx="10564">
                  <c:v>283.01357489999998</c:v>
                </c:pt>
                <c:pt idx="10565">
                  <c:v>283.02302500000002</c:v>
                </c:pt>
                <c:pt idx="10566">
                  <c:v>283.03247460000006</c:v>
                </c:pt>
                <c:pt idx="10567">
                  <c:v>283.04192370000004</c:v>
                </c:pt>
                <c:pt idx="10568">
                  <c:v>283.0513722</c:v>
                </c:pt>
                <c:pt idx="10569">
                  <c:v>283.06082020000002</c:v>
                </c:pt>
                <c:pt idx="10570">
                  <c:v>283.07026770000004</c:v>
                </c:pt>
                <c:pt idx="10571">
                  <c:v>283.07971470000001</c:v>
                </c:pt>
                <c:pt idx="10572">
                  <c:v>283.08916110000001</c:v>
                </c:pt>
                <c:pt idx="10573">
                  <c:v>283.09860710000004</c:v>
                </c:pt>
                <c:pt idx="10574">
                  <c:v>283.10805249999999</c:v>
                </c:pt>
                <c:pt idx="10575">
                  <c:v>283.11749740000005</c:v>
                </c:pt>
                <c:pt idx="10576">
                  <c:v>283.12694170000003</c:v>
                </c:pt>
                <c:pt idx="10577">
                  <c:v>283.13638560000004</c:v>
                </c:pt>
                <c:pt idx="10578">
                  <c:v>283.14582890000003</c:v>
                </c:pt>
                <c:pt idx="10579">
                  <c:v>283.15527170000001</c:v>
                </c:pt>
                <c:pt idx="10580">
                  <c:v>283.164714</c:v>
                </c:pt>
                <c:pt idx="10581">
                  <c:v>283.17415570000003</c:v>
                </c:pt>
                <c:pt idx="10582">
                  <c:v>283.18359700000002</c:v>
                </c:pt>
                <c:pt idx="10583">
                  <c:v>283.19303769999999</c:v>
                </c:pt>
                <c:pt idx="10584">
                  <c:v>283.20247790000002</c:v>
                </c:pt>
                <c:pt idx="10585">
                  <c:v>283.21191750000003</c:v>
                </c:pt>
                <c:pt idx="10586">
                  <c:v>283.22135670000006</c:v>
                </c:pt>
                <c:pt idx="10587">
                  <c:v>283.23079530000007</c:v>
                </c:pt>
                <c:pt idx="10588">
                  <c:v>283.24023340000002</c:v>
                </c:pt>
                <c:pt idx="10589">
                  <c:v>283.24967099999998</c:v>
                </c:pt>
                <c:pt idx="10590">
                  <c:v>283.25910809999999</c:v>
                </c:pt>
                <c:pt idx="10591">
                  <c:v>283.26854460000004</c:v>
                </c:pt>
                <c:pt idx="10592">
                  <c:v>283.27798060000003</c:v>
                </c:pt>
                <c:pt idx="10593">
                  <c:v>283.28741610000003</c:v>
                </c:pt>
                <c:pt idx="10594">
                  <c:v>283.29685110000003</c:v>
                </c:pt>
                <c:pt idx="10595">
                  <c:v>283.3062855</c:v>
                </c:pt>
                <c:pt idx="10596">
                  <c:v>283.31571950000006</c:v>
                </c:pt>
                <c:pt idx="10597">
                  <c:v>283.32515290000003</c:v>
                </c:pt>
                <c:pt idx="10598">
                  <c:v>283.33458580000001</c:v>
                </c:pt>
                <c:pt idx="10599">
                  <c:v>283.34401810000003</c:v>
                </c:pt>
                <c:pt idx="10600">
                  <c:v>283.35345000000001</c:v>
                </c:pt>
                <c:pt idx="10601">
                  <c:v>283.36288130000003</c:v>
                </c:pt>
                <c:pt idx="10602">
                  <c:v>283.37231209999999</c:v>
                </c:pt>
                <c:pt idx="10603">
                  <c:v>283.38174240000001</c:v>
                </c:pt>
                <c:pt idx="10604">
                  <c:v>283.39117210000001</c:v>
                </c:pt>
                <c:pt idx="10605">
                  <c:v>283.40060140000003</c:v>
                </c:pt>
                <c:pt idx="10606">
                  <c:v>283.41003010000003</c:v>
                </c:pt>
                <c:pt idx="10607">
                  <c:v>283.41945830000003</c:v>
                </c:pt>
                <c:pt idx="10608">
                  <c:v>283.42888590000001</c:v>
                </c:pt>
                <c:pt idx="10609">
                  <c:v>283.41297850000001</c:v>
                </c:pt>
                <c:pt idx="10610">
                  <c:v>283.42267510000005</c:v>
                </c:pt>
                <c:pt idx="10611">
                  <c:v>283.4323713</c:v>
                </c:pt>
                <c:pt idx="10612">
                  <c:v>283.44206690000004</c:v>
                </c:pt>
                <c:pt idx="10613">
                  <c:v>283.45176200000003</c:v>
                </c:pt>
                <c:pt idx="10614">
                  <c:v>283.46145650000005</c:v>
                </c:pt>
                <c:pt idx="10615">
                  <c:v>283.47115050000002</c:v>
                </c:pt>
                <c:pt idx="10616">
                  <c:v>283.48084399999999</c:v>
                </c:pt>
                <c:pt idx="10617">
                  <c:v>283.49053700000002</c:v>
                </c:pt>
                <c:pt idx="10618">
                  <c:v>283.50022940000002</c:v>
                </c:pt>
                <c:pt idx="10619">
                  <c:v>283.5099214</c:v>
                </c:pt>
                <c:pt idx="10620">
                  <c:v>283.51961270000004</c:v>
                </c:pt>
                <c:pt idx="10621">
                  <c:v>283.52930359999999</c:v>
                </c:pt>
                <c:pt idx="10622">
                  <c:v>283.53899390000004</c:v>
                </c:pt>
                <c:pt idx="10623">
                  <c:v>283.54868370000003</c:v>
                </c:pt>
                <c:pt idx="10624">
                  <c:v>283.55837300000002</c:v>
                </c:pt>
                <c:pt idx="10625">
                  <c:v>283.56806180000007</c:v>
                </c:pt>
                <c:pt idx="10626">
                  <c:v>283.57775000000004</c:v>
                </c:pt>
                <c:pt idx="10627">
                  <c:v>283.58743770000001</c:v>
                </c:pt>
                <c:pt idx="10628">
                  <c:v>283.59712490000004</c:v>
                </c:pt>
                <c:pt idx="10629">
                  <c:v>283.60681150000005</c:v>
                </c:pt>
                <c:pt idx="10630">
                  <c:v>283.61649760000006</c:v>
                </c:pt>
                <c:pt idx="10631">
                  <c:v>283.62618320000001</c:v>
                </c:pt>
                <c:pt idx="10632">
                  <c:v>283.63586829999997</c:v>
                </c:pt>
                <c:pt idx="10633">
                  <c:v>283.64555280000002</c:v>
                </c:pt>
                <c:pt idx="10634">
                  <c:v>283.65523680000001</c:v>
                </c:pt>
                <c:pt idx="10635">
                  <c:v>283.66492030000001</c:v>
                </c:pt>
                <c:pt idx="10636">
                  <c:v>283.67460320000004</c:v>
                </c:pt>
                <c:pt idx="10637">
                  <c:v>283.68428570000003</c:v>
                </c:pt>
                <c:pt idx="10638">
                  <c:v>283.69396750000004</c:v>
                </c:pt>
                <c:pt idx="10639">
                  <c:v>283.70364890000002</c:v>
                </c:pt>
                <c:pt idx="10640">
                  <c:v>283.71332980000005</c:v>
                </c:pt>
                <c:pt idx="10641">
                  <c:v>283.72301010000001</c:v>
                </c:pt>
                <c:pt idx="10642">
                  <c:v>283.73268990000003</c:v>
                </c:pt>
                <c:pt idx="10643">
                  <c:v>283.74236910000002</c:v>
                </c:pt>
                <c:pt idx="10644">
                  <c:v>283.75204780000001</c:v>
                </c:pt>
                <c:pt idx="10645">
                  <c:v>283.76172600000001</c:v>
                </c:pt>
                <c:pt idx="10646">
                  <c:v>283.77140370000001</c:v>
                </c:pt>
                <c:pt idx="10647">
                  <c:v>283.78108090000001</c:v>
                </c:pt>
                <c:pt idx="10648">
                  <c:v>283.79075749999998</c:v>
                </c:pt>
                <c:pt idx="10649">
                  <c:v>283.80043360000002</c:v>
                </c:pt>
                <c:pt idx="10650">
                  <c:v>283.81010920000006</c:v>
                </c:pt>
                <c:pt idx="10651">
                  <c:v>283.81978420000002</c:v>
                </c:pt>
                <c:pt idx="10652">
                  <c:v>283.82945870000003</c:v>
                </c:pt>
                <c:pt idx="10653">
                  <c:v>283.83913270000005</c:v>
                </c:pt>
                <c:pt idx="10654">
                  <c:v>283.84880609999999</c:v>
                </c:pt>
                <c:pt idx="10655">
                  <c:v>283.85847910000007</c:v>
                </c:pt>
                <c:pt idx="10656">
                  <c:v>283.86815150000001</c:v>
                </c:pt>
                <c:pt idx="10657">
                  <c:v>283.87782329999999</c:v>
                </c:pt>
                <c:pt idx="10658">
                  <c:v>283.88749469999999</c:v>
                </c:pt>
                <c:pt idx="10659">
                  <c:v>283.89716550000003</c:v>
                </c:pt>
                <c:pt idx="10660">
                  <c:v>283.90683580000001</c:v>
                </c:pt>
                <c:pt idx="10661">
                  <c:v>283.91650560000005</c:v>
                </c:pt>
                <c:pt idx="10662">
                  <c:v>283.92617480000001</c:v>
                </c:pt>
                <c:pt idx="10663">
                  <c:v>283.93584350000003</c:v>
                </c:pt>
                <c:pt idx="10664">
                  <c:v>283.94551170000005</c:v>
                </c:pt>
                <c:pt idx="10665">
                  <c:v>283.95517940000002</c:v>
                </c:pt>
                <c:pt idx="10666">
                  <c:v>283.96484650000002</c:v>
                </c:pt>
                <c:pt idx="10667">
                  <c:v>283.97451310000002</c:v>
                </c:pt>
                <c:pt idx="10668">
                  <c:v>283.98417920000003</c:v>
                </c:pt>
                <c:pt idx="10669">
                  <c:v>283.99384470000001</c:v>
                </c:pt>
                <c:pt idx="10670">
                  <c:v>284.00350970000005</c:v>
                </c:pt>
                <c:pt idx="10671">
                  <c:v>284.01317419999998</c:v>
                </c:pt>
                <c:pt idx="10672">
                  <c:v>284.02283820000002</c:v>
                </c:pt>
                <c:pt idx="10673">
                  <c:v>284.03250159999999</c:v>
                </c:pt>
                <c:pt idx="10674">
                  <c:v>284.04216450000001</c:v>
                </c:pt>
                <c:pt idx="10675">
                  <c:v>284.05182690000004</c:v>
                </c:pt>
                <c:pt idx="10676">
                  <c:v>284.06148880000001</c:v>
                </c:pt>
                <c:pt idx="10677">
                  <c:v>284.07115010000001</c:v>
                </c:pt>
                <c:pt idx="10678">
                  <c:v>284.08081090000002</c:v>
                </c:pt>
                <c:pt idx="10679">
                  <c:v>284.09047120000002</c:v>
                </c:pt>
                <c:pt idx="10680">
                  <c:v>284.10013090000001</c:v>
                </c:pt>
                <c:pt idx="10681">
                  <c:v>284.1097901</c:v>
                </c:pt>
                <c:pt idx="10682">
                  <c:v>284.11944880000004</c:v>
                </c:pt>
                <c:pt idx="10683">
                  <c:v>284.12910700000003</c:v>
                </c:pt>
                <c:pt idx="10684">
                  <c:v>284.1387646</c:v>
                </c:pt>
                <c:pt idx="10685">
                  <c:v>284.14842170000003</c:v>
                </c:pt>
                <c:pt idx="10686">
                  <c:v>284.1580783</c:v>
                </c:pt>
                <c:pt idx="10687">
                  <c:v>284.16773430000001</c:v>
                </c:pt>
                <c:pt idx="10688">
                  <c:v>284.17738990000004</c:v>
                </c:pt>
                <c:pt idx="10689">
                  <c:v>284.18704490000005</c:v>
                </c:pt>
                <c:pt idx="10690">
                  <c:v>284.19669930000003</c:v>
                </c:pt>
                <c:pt idx="10691">
                  <c:v>284.20635330000005</c:v>
                </c:pt>
                <c:pt idx="10692">
                  <c:v>284.21600670000004</c:v>
                </c:pt>
                <c:pt idx="10693">
                  <c:v>284.22565960000003</c:v>
                </c:pt>
                <c:pt idx="10694">
                  <c:v>284.2353119</c:v>
                </c:pt>
                <c:pt idx="10695">
                  <c:v>284.24496379999999</c:v>
                </c:pt>
                <c:pt idx="10696">
                  <c:v>284.25461510000002</c:v>
                </c:pt>
                <c:pt idx="10697">
                  <c:v>284.2642659</c:v>
                </c:pt>
                <c:pt idx="10698">
                  <c:v>284.27391610000001</c:v>
                </c:pt>
                <c:pt idx="10699">
                  <c:v>284.28356580000002</c:v>
                </c:pt>
                <c:pt idx="10700">
                  <c:v>284.29321500000003</c:v>
                </c:pt>
                <c:pt idx="10701">
                  <c:v>284.30286369999999</c:v>
                </c:pt>
                <c:pt idx="10702">
                  <c:v>284.31251180000004</c:v>
                </c:pt>
                <c:pt idx="10703">
                  <c:v>284.3221595</c:v>
                </c:pt>
                <c:pt idx="10704">
                  <c:v>284.33180650000003</c:v>
                </c:pt>
                <c:pt idx="10705">
                  <c:v>284.34145310000002</c:v>
                </c:pt>
                <c:pt idx="10706">
                  <c:v>284.35109910000006</c:v>
                </c:pt>
                <c:pt idx="10707">
                  <c:v>284.36074460000003</c:v>
                </c:pt>
                <c:pt idx="10708">
                  <c:v>284.37038960000001</c:v>
                </c:pt>
                <c:pt idx="10709">
                  <c:v>284.38003410000005</c:v>
                </c:pt>
                <c:pt idx="10710">
                  <c:v>284.38967800000006</c:v>
                </c:pt>
                <c:pt idx="10711">
                  <c:v>284.39932140000002</c:v>
                </c:pt>
                <c:pt idx="10712">
                  <c:v>284.40896430000004</c:v>
                </c:pt>
                <c:pt idx="10713">
                  <c:v>284.41860660000003</c:v>
                </c:pt>
                <c:pt idx="10714">
                  <c:v>284.42824840000003</c:v>
                </c:pt>
                <c:pt idx="10715">
                  <c:v>284.43788970000003</c:v>
                </c:pt>
                <c:pt idx="10716">
                  <c:v>284.44753050000003</c:v>
                </c:pt>
                <c:pt idx="10717">
                  <c:v>284.45717070000001</c:v>
                </c:pt>
                <c:pt idx="10718">
                  <c:v>284.46681040000004</c:v>
                </c:pt>
                <c:pt idx="10719">
                  <c:v>284.47644960000002</c:v>
                </c:pt>
                <c:pt idx="10720">
                  <c:v>284.48608820000004</c:v>
                </c:pt>
                <c:pt idx="10721">
                  <c:v>284.49572630000006</c:v>
                </c:pt>
                <c:pt idx="10722">
                  <c:v>284.50536390000002</c:v>
                </c:pt>
                <c:pt idx="10723">
                  <c:v>284.51500099999998</c:v>
                </c:pt>
                <c:pt idx="10724">
                  <c:v>284.52463750000004</c:v>
                </c:pt>
                <c:pt idx="10725">
                  <c:v>284.53427350000004</c:v>
                </c:pt>
                <c:pt idx="10726">
                  <c:v>284.54390899999999</c:v>
                </c:pt>
                <c:pt idx="10727">
                  <c:v>284.55354399999999</c:v>
                </c:pt>
                <c:pt idx="10728">
                  <c:v>284.56317839999997</c:v>
                </c:pt>
                <c:pt idx="10729">
                  <c:v>284.57281230000001</c:v>
                </c:pt>
                <c:pt idx="10730">
                  <c:v>284.58244569999999</c:v>
                </c:pt>
                <c:pt idx="10731">
                  <c:v>284.59207850000001</c:v>
                </c:pt>
                <c:pt idx="10732">
                  <c:v>284.6017109</c:v>
                </c:pt>
                <c:pt idx="10733">
                  <c:v>284.61134270000002</c:v>
                </c:pt>
                <c:pt idx="10734">
                  <c:v>284.62097390000002</c:v>
                </c:pt>
                <c:pt idx="10735">
                  <c:v>284.63060469999999</c:v>
                </c:pt>
                <c:pt idx="10736">
                  <c:v>284.6402349</c:v>
                </c:pt>
                <c:pt idx="10737">
                  <c:v>284.64986450000004</c:v>
                </c:pt>
                <c:pt idx="10738">
                  <c:v>284.65949370000004</c:v>
                </c:pt>
                <c:pt idx="10739">
                  <c:v>284.66912230000003</c:v>
                </c:pt>
                <c:pt idx="10740">
                  <c:v>284.67875040000001</c:v>
                </c:pt>
                <c:pt idx="10741">
                  <c:v>284.688378</c:v>
                </c:pt>
                <c:pt idx="10742">
                  <c:v>284.69800509999999</c:v>
                </c:pt>
                <c:pt idx="10743">
                  <c:v>284.70763160000001</c:v>
                </c:pt>
                <c:pt idx="10744">
                  <c:v>284.71725760000004</c:v>
                </c:pt>
                <c:pt idx="10745">
                  <c:v>284.72688300000004</c:v>
                </c:pt>
                <c:pt idx="10746">
                  <c:v>284.73650800000001</c:v>
                </c:pt>
                <c:pt idx="10747">
                  <c:v>284.74613240000002</c:v>
                </c:pt>
                <c:pt idx="10748">
                  <c:v>284.75575630000003</c:v>
                </c:pt>
                <c:pt idx="10749">
                  <c:v>284.76537960000007</c:v>
                </c:pt>
                <c:pt idx="10750">
                  <c:v>284.77500240000001</c:v>
                </c:pt>
                <c:pt idx="10751">
                  <c:v>284.78462469999999</c:v>
                </c:pt>
                <c:pt idx="10752">
                  <c:v>284.79424650000004</c:v>
                </c:pt>
                <c:pt idx="10753">
                  <c:v>284.80386770000001</c:v>
                </c:pt>
                <c:pt idx="10754">
                  <c:v>284.81348850000001</c:v>
                </c:pt>
                <c:pt idx="10755">
                  <c:v>284.82310869999998</c:v>
                </c:pt>
                <c:pt idx="10756">
                  <c:v>284.83272830000004</c:v>
                </c:pt>
                <c:pt idx="10757">
                  <c:v>284.84234750000002</c:v>
                </c:pt>
                <c:pt idx="10758">
                  <c:v>284.85196609999997</c:v>
                </c:pt>
                <c:pt idx="10759">
                  <c:v>284.86158410000002</c:v>
                </c:pt>
                <c:pt idx="10760">
                  <c:v>284.87120170000003</c:v>
                </c:pt>
                <c:pt idx="10761">
                  <c:v>284.88081870000002</c:v>
                </c:pt>
                <c:pt idx="10762">
                  <c:v>284.89043520000001</c:v>
                </c:pt>
                <c:pt idx="10763">
                  <c:v>284.90005120000001</c:v>
                </c:pt>
                <c:pt idx="10764">
                  <c:v>284.90966660000004</c:v>
                </c:pt>
                <c:pt idx="10765">
                  <c:v>284.91928150000001</c:v>
                </c:pt>
                <c:pt idx="10766">
                  <c:v>284.92889590000004</c:v>
                </c:pt>
                <c:pt idx="10767">
                  <c:v>284.93850980000002</c:v>
                </c:pt>
                <c:pt idx="10768">
                  <c:v>284.94812310000003</c:v>
                </c:pt>
                <c:pt idx="10769">
                  <c:v>284.95773590000005</c:v>
                </c:pt>
                <c:pt idx="10770">
                  <c:v>284.9673482</c:v>
                </c:pt>
                <c:pt idx="10771">
                  <c:v>284.97696000000002</c:v>
                </c:pt>
                <c:pt idx="10772">
                  <c:v>284.98657120000001</c:v>
                </c:pt>
                <c:pt idx="10773">
                  <c:v>284.99618190000001</c:v>
                </c:pt>
                <c:pt idx="10774">
                  <c:v>285.00579210000001</c:v>
                </c:pt>
                <c:pt idx="10775">
                  <c:v>285.01540169999998</c:v>
                </c:pt>
                <c:pt idx="10776">
                  <c:v>285.02501080000002</c:v>
                </c:pt>
                <c:pt idx="10777">
                  <c:v>285.03461940000005</c:v>
                </c:pt>
                <c:pt idx="10778">
                  <c:v>285.04422750000003</c:v>
                </c:pt>
                <c:pt idx="10779">
                  <c:v>285.05383500000005</c:v>
                </c:pt>
                <c:pt idx="10780">
                  <c:v>285.06344200000001</c:v>
                </c:pt>
                <c:pt idx="10781">
                  <c:v>285.07304850000003</c:v>
                </c:pt>
                <c:pt idx="10782">
                  <c:v>285.08265440000002</c:v>
                </c:pt>
                <c:pt idx="10783">
                  <c:v>285.09225980000002</c:v>
                </c:pt>
                <c:pt idx="10784">
                  <c:v>285.10186470000002</c:v>
                </c:pt>
                <c:pt idx="10785">
                  <c:v>285.11146910000002</c:v>
                </c:pt>
                <c:pt idx="10786">
                  <c:v>285.12107300000002</c:v>
                </c:pt>
                <c:pt idx="10787">
                  <c:v>285.1306763</c:v>
                </c:pt>
                <c:pt idx="10788">
                  <c:v>285.14027910000004</c:v>
                </c:pt>
                <c:pt idx="10789">
                  <c:v>285.1498813</c:v>
                </c:pt>
                <c:pt idx="10790">
                  <c:v>285.15948300000002</c:v>
                </c:pt>
                <c:pt idx="10791">
                  <c:v>285.16908420000004</c:v>
                </c:pt>
                <c:pt idx="10792">
                  <c:v>285.17868490000001</c:v>
                </c:pt>
                <c:pt idx="10793">
                  <c:v>285.18828509999997</c:v>
                </c:pt>
                <c:pt idx="10794">
                  <c:v>285.19788470000003</c:v>
                </c:pt>
                <c:pt idx="10795">
                  <c:v>285.20748380000003</c:v>
                </c:pt>
                <c:pt idx="10796">
                  <c:v>285.21708240000004</c:v>
                </c:pt>
                <c:pt idx="10797">
                  <c:v>285.22668040000002</c:v>
                </c:pt>
                <c:pt idx="10798">
                  <c:v>285.23627790000006</c:v>
                </c:pt>
                <c:pt idx="10799">
                  <c:v>285.24587489999999</c:v>
                </c:pt>
                <c:pt idx="10800">
                  <c:v>285.25547130000001</c:v>
                </c:pt>
                <c:pt idx="10801">
                  <c:v>285.2650673</c:v>
                </c:pt>
                <c:pt idx="10802">
                  <c:v>285.27466270000002</c:v>
                </c:pt>
                <c:pt idx="10803">
                  <c:v>285.28425759999999</c:v>
                </c:pt>
                <c:pt idx="10804">
                  <c:v>285.29385190000005</c:v>
                </c:pt>
                <c:pt idx="10805">
                  <c:v>285.3034457</c:v>
                </c:pt>
                <c:pt idx="10806">
                  <c:v>285.31303900000006</c:v>
                </c:pt>
                <c:pt idx="10807">
                  <c:v>285.32263180000001</c:v>
                </c:pt>
                <c:pt idx="10808">
                  <c:v>285.332224</c:v>
                </c:pt>
                <c:pt idx="10809">
                  <c:v>285.34181570000004</c:v>
                </c:pt>
                <c:pt idx="10810">
                  <c:v>285.35140690000003</c:v>
                </c:pt>
                <c:pt idx="10811">
                  <c:v>285.36099760000002</c:v>
                </c:pt>
                <c:pt idx="10812">
                  <c:v>285.37058769999999</c:v>
                </c:pt>
                <c:pt idx="10813">
                  <c:v>285.38017730000001</c:v>
                </c:pt>
                <c:pt idx="10814">
                  <c:v>285.38976639999998</c:v>
                </c:pt>
                <c:pt idx="10815">
                  <c:v>285.39935489999999</c:v>
                </c:pt>
                <c:pt idx="10816">
                  <c:v>285.4089429</c:v>
                </c:pt>
                <c:pt idx="10817">
                  <c:v>285.41853040000007</c:v>
                </c:pt>
                <c:pt idx="10818">
                  <c:v>285.42811740000002</c:v>
                </c:pt>
                <c:pt idx="10819">
                  <c:v>285.43770380000001</c:v>
                </c:pt>
                <c:pt idx="10820">
                  <c:v>285.44728970000006</c:v>
                </c:pt>
                <c:pt idx="10821">
                  <c:v>285.45687509999999</c:v>
                </c:pt>
                <c:pt idx="10822">
                  <c:v>285.46646000000004</c:v>
                </c:pt>
                <c:pt idx="10823">
                  <c:v>285.47604430000001</c:v>
                </c:pt>
                <c:pt idx="10824">
                  <c:v>285.48562810000004</c:v>
                </c:pt>
                <c:pt idx="10825">
                  <c:v>285.49521140000002</c:v>
                </c:pt>
                <c:pt idx="10826">
                  <c:v>285.50479410000003</c:v>
                </c:pt>
                <c:pt idx="10827">
                  <c:v>285.51437629999998</c:v>
                </c:pt>
                <c:pt idx="10828">
                  <c:v>285.52395799999999</c:v>
                </c:pt>
                <c:pt idx="10829">
                  <c:v>285.53353920000001</c:v>
                </c:pt>
                <c:pt idx="10830">
                  <c:v>285.5431198</c:v>
                </c:pt>
                <c:pt idx="10831">
                  <c:v>285.55269989999999</c:v>
                </c:pt>
                <c:pt idx="10832">
                  <c:v>285.56227949999999</c:v>
                </c:pt>
                <c:pt idx="10833">
                  <c:v>285.57185859999998</c:v>
                </c:pt>
                <c:pt idx="10834">
                  <c:v>285.58143710000002</c:v>
                </c:pt>
                <c:pt idx="10835">
                  <c:v>285.59101510000005</c:v>
                </c:pt>
                <c:pt idx="10836">
                  <c:v>285.60059260000003</c:v>
                </c:pt>
                <c:pt idx="10837">
                  <c:v>285.61016950000004</c:v>
                </c:pt>
                <c:pt idx="10838">
                  <c:v>285.6197459</c:v>
                </c:pt>
                <c:pt idx="10839">
                  <c:v>285.62932180000001</c:v>
                </c:pt>
                <c:pt idx="10840">
                  <c:v>285.63889719999997</c:v>
                </c:pt>
                <c:pt idx="10841">
                  <c:v>285.64847200000003</c:v>
                </c:pt>
                <c:pt idx="10842">
                  <c:v>285.65804630000002</c:v>
                </c:pt>
                <c:pt idx="10843">
                  <c:v>285.66762010000002</c:v>
                </c:pt>
                <c:pt idx="10844">
                  <c:v>285.6771933</c:v>
                </c:pt>
                <c:pt idx="10845">
                  <c:v>285.68676610000006</c:v>
                </c:pt>
                <c:pt idx="10846">
                  <c:v>285.69633830000004</c:v>
                </c:pt>
                <c:pt idx="10847">
                  <c:v>285.70590990000005</c:v>
                </c:pt>
                <c:pt idx="10848">
                  <c:v>285.71548110000003</c:v>
                </c:pt>
                <c:pt idx="10849">
                  <c:v>285.72505169999999</c:v>
                </c:pt>
                <c:pt idx="10850">
                  <c:v>285.73462180000001</c:v>
                </c:pt>
                <c:pt idx="10851">
                  <c:v>285.74419130000001</c:v>
                </c:pt>
                <c:pt idx="10852">
                  <c:v>285.75376040000003</c:v>
                </c:pt>
                <c:pt idx="10853">
                  <c:v>285.76332889999998</c:v>
                </c:pt>
                <c:pt idx="10854">
                  <c:v>285.77289680000001</c:v>
                </c:pt>
                <c:pt idx="10855">
                  <c:v>285.78246430000002</c:v>
                </c:pt>
                <c:pt idx="10856">
                  <c:v>285.7920312</c:v>
                </c:pt>
                <c:pt idx="10857">
                  <c:v>285.80159759999998</c:v>
                </c:pt>
                <c:pt idx="10858">
                  <c:v>285.81116350000002</c:v>
                </c:pt>
                <c:pt idx="10859">
                  <c:v>285.82072880000004</c:v>
                </c:pt>
                <c:pt idx="10860">
                  <c:v>285.8302936</c:v>
                </c:pt>
                <c:pt idx="10861">
                  <c:v>285.83985790000003</c:v>
                </c:pt>
                <c:pt idx="10862">
                  <c:v>285.84942169999999</c:v>
                </c:pt>
                <c:pt idx="10863">
                  <c:v>285.8589849</c:v>
                </c:pt>
                <c:pt idx="10864">
                  <c:v>285.8685476</c:v>
                </c:pt>
                <c:pt idx="10865">
                  <c:v>285.8781098</c:v>
                </c:pt>
                <c:pt idx="10866">
                  <c:v>285.88767139999999</c:v>
                </c:pt>
                <c:pt idx="10867">
                  <c:v>285.8972326</c:v>
                </c:pt>
                <c:pt idx="10868">
                  <c:v>285.90679320000004</c:v>
                </c:pt>
                <c:pt idx="10869">
                  <c:v>285.91635320000006</c:v>
                </c:pt>
                <c:pt idx="10870">
                  <c:v>285.92591279999999</c:v>
                </c:pt>
                <c:pt idx="10871">
                  <c:v>285.93547180000002</c:v>
                </c:pt>
                <c:pt idx="10872">
                  <c:v>285.94503029999998</c:v>
                </c:pt>
                <c:pt idx="10873">
                  <c:v>285.95458820000005</c:v>
                </c:pt>
                <c:pt idx="10874">
                  <c:v>285.96414570000002</c:v>
                </c:pt>
                <c:pt idx="10875">
                  <c:v>285.97370260000002</c:v>
                </c:pt>
                <c:pt idx="10876">
                  <c:v>285.98325890000007</c:v>
                </c:pt>
                <c:pt idx="10877">
                  <c:v>285.99281480000002</c:v>
                </c:pt>
                <c:pt idx="10878">
                  <c:v>286.00237010000001</c:v>
                </c:pt>
                <c:pt idx="10879">
                  <c:v>286.0119249</c:v>
                </c:pt>
                <c:pt idx="10880">
                  <c:v>286.02147919999999</c:v>
                </c:pt>
                <c:pt idx="10881">
                  <c:v>286.03103290000001</c:v>
                </c:pt>
                <c:pt idx="10882">
                  <c:v>286.04058610000004</c:v>
                </c:pt>
                <c:pt idx="10883">
                  <c:v>286.05013880000001</c:v>
                </c:pt>
                <c:pt idx="10884">
                  <c:v>286.05969090000002</c:v>
                </c:pt>
                <c:pt idx="10885">
                  <c:v>286.0692426</c:v>
                </c:pt>
                <c:pt idx="10886">
                  <c:v>286.07879370000001</c:v>
                </c:pt>
                <c:pt idx="10887">
                  <c:v>286.08834420000005</c:v>
                </c:pt>
                <c:pt idx="10888">
                  <c:v>286.09789430000001</c:v>
                </c:pt>
                <c:pt idx="10889">
                  <c:v>286.10744380000006</c:v>
                </c:pt>
                <c:pt idx="10890">
                  <c:v>286.11699279999999</c:v>
                </c:pt>
                <c:pt idx="10891">
                  <c:v>286.12654130000004</c:v>
                </c:pt>
                <c:pt idx="10892">
                  <c:v>286.13608920000001</c:v>
                </c:pt>
                <c:pt idx="10893">
                  <c:v>286.14563659999999</c:v>
                </c:pt>
                <c:pt idx="10894">
                  <c:v>286.15518350000002</c:v>
                </c:pt>
                <c:pt idx="10895">
                  <c:v>286.16472990000005</c:v>
                </c:pt>
                <c:pt idx="10896">
                  <c:v>286.17427570000007</c:v>
                </c:pt>
                <c:pt idx="10897">
                  <c:v>286.18382100000002</c:v>
                </c:pt>
                <c:pt idx="10898">
                  <c:v>286.19336580000004</c:v>
                </c:pt>
                <c:pt idx="10899">
                  <c:v>286.20291000000003</c:v>
                </c:pt>
                <c:pt idx="10900">
                  <c:v>286.21245370000003</c:v>
                </c:pt>
                <c:pt idx="10901">
                  <c:v>286.22199690000002</c:v>
                </c:pt>
                <c:pt idx="10902">
                  <c:v>286.23153960000002</c:v>
                </c:pt>
                <c:pt idx="10903">
                  <c:v>286.24108170000005</c:v>
                </c:pt>
                <c:pt idx="10904">
                  <c:v>286.25062330000003</c:v>
                </c:pt>
                <c:pt idx="10905">
                  <c:v>286.26016440000006</c:v>
                </c:pt>
                <c:pt idx="10906">
                  <c:v>286.26970490000002</c:v>
                </c:pt>
                <c:pt idx="10907">
                  <c:v>286.27924500000006</c:v>
                </c:pt>
                <c:pt idx="10908">
                  <c:v>286.28878450000002</c:v>
                </c:pt>
                <c:pt idx="10909">
                  <c:v>286.29832340000002</c:v>
                </c:pt>
                <c:pt idx="10910">
                  <c:v>286.30786190000003</c:v>
                </c:pt>
                <c:pt idx="10911">
                  <c:v>286.31739980000003</c:v>
                </c:pt>
                <c:pt idx="10912">
                  <c:v>286.32693720000003</c:v>
                </c:pt>
                <c:pt idx="10913">
                  <c:v>286.33647410000003</c:v>
                </c:pt>
                <c:pt idx="10914">
                  <c:v>286.34601040000001</c:v>
                </c:pt>
                <c:pt idx="10915">
                  <c:v>286.35554620000005</c:v>
                </c:pt>
                <c:pt idx="10916">
                  <c:v>286.36508150000003</c:v>
                </c:pt>
                <c:pt idx="10917">
                  <c:v>286.37461620000005</c:v>
                </c:pt>
                <c:pt idx="10918">
                  <c:v>286.38415049999998</c:v>
                </c:pt>
                <c:pt idx="10919">
                  <c:v>286.39368410000003</c:v>
                </c:pt>
                <c:pt idx="10920">
                  <c:v>286.40321730000005</c:v>
                </c:pt>
                <c:pt idx="10921">
                  <c:v>286.41275000000002</c:v>
                </c:pt>
                <c:pt idx="10922">
                  <c:v>286.42228210000002</c:v>
                </c:pt>
                <c:pt idx="10923">
                  <c:v>286.43181370000002</c:v>
                </c:pt>
                <c:pt idx="10924">
                  <c:v>286.44134470000006</c:v>
                </c:pt>
                <c:pt idx="10925">
                  <c:v>286.45087530000001</c:v>
                </c:pt>
                <c:pt idx="10926">
                  <c:v>286.46040529999999</c:v>
                </c:pt>
                <c:pt idx="10927">
                  <c:v>286.46993470000007</c:v>
                </c:pt>
                <c:pt idx="10928">
                  <c:v>286.45733060000003</c:v>
                </c:pt>
                <c:pt idx="10929">
                  <c:v>286.46713469999997</c:v>
                </c:pt>
                <c:pt idx="10930">
                  <c:v>286.47693830000003</c:v>
                </c:pt>
                <c:pt idx="10931">
                  <c:v>286.48674130000006</c:v>
                </c:pt>
                <c:pt idx="10932">
                  <c:v>286.49654380000004</c:v>
                </c:pt>
                <c:pt idx="10933">
                  <c:v>286.50634580000002</c:v>
                </c:pt>
                <c:pt idx="10934">
                  <c:v>286.51614720000003</c:v>
                </c:pt>
                <c:pt idx="10935">
                  <c:v>286.52594810000005</c:v>
                </c:pt>
                <c:pt idx="10936">
                  <c:v>286.53574850000001</c:v>
                </c:pt>
                <c:pt idx="10937">
                  <c:v>286.54554830000001</c:v>
                </c:pt>
                <c:pt idx="10938">
                  <c:v>286.5553476</c:v>
                </c:pt>
                <c:pt idx="10939">
                  <c:v>286.56514640000006</c:v>
                </c:pt>
                <c:pt idx="10940">
                  <c:v>286.57494460000004</c:v>
                </c:pt>
                <c:pt idx="10941">
                  <c:v>286.58474230000002</c:v>
                </c:pt>
                <c:pt idx="10942">
                  <c:v>286.59453940000003</c:v>
                </c:pt>
                <c:pt idx="10943">
                  <c:v>286.60433610000007</c:v>
                </c:pt>
                <c:pt idx="10944">
                  <c:v>286.61413220000003</c:v>
                </c:pt>
                <c:pt idx="10945">
                  <c:v>286.62392770000002</c:v>
                </c:pt>
                <c:pt idx="10946">
                  <c:v>286.63372279999999</c:v>
                </c:pt>
                <c:pt idx="10947">
                  <c:v>286.64351730000004</c:v>
                </c:pt>
                <c:pt idx="10948">
                  <c:v>286.65331120000002</c:v>
                </c:pt>
                <c:pt idx="10949">
                  <c:v>286.66310470000002</c:v>
                </c:pt>
                <c:pt idx="10950">
                  <c:v>286.67289760000006</c:v>
                </c:pt>
                <c:pt idx="10951">
                  <c:v>286.68268990000007</c:v>
                </c:pt>
                <c:pt idx="10952">
                  <c:v>286.6924818</c:v>
                </c:pt>
                <c:pt idx="10953">
                  <c:v>286.70227310000001</c:v>
                </c:pt>
                <c:pt idx="10954">
                  <c:v>286.71206380000001</c:v>
                </c:pt>
                <c:pt idx="10955">
                  <c:v>286.72185400000006</c:v>
                </c:pt>
                <c:pt idx="10956">
                  <c:v>286.73164370000001</c:v>
                </c:pt>
                <c:pt idx="10957">
                  <c:v>286.74143290000001</c:v>
                </c:pt>
                <c:pt idx="10958">
                  <c:v>286.75122149999999</c:v>
                </c:pt>
                <c:pt idx="10959">
                  <c:v>286.76100960000002</c:v>
                </c:pt>
                <c:pt idx="10960">
                  <c:v>286.7707972</c:v>
                </c:pt>
                <c:pt idx="10961">
                  <c:v>286.78058420000002</c:v>
                </c:pt>
                <c:pt idx="10962">
                  <c:v>286.79037070000004</c:v>
                </c:pt>
                <c:pt idx="10963">
                  <c:v>286.8001567</c:v>
                </c:pt>
                <c:pt idx="10964">
                  <c:v>286.8099421</c:v>
                </c:pt>
                <c:pt idx="10965">
                  <c:v>286.819727</c:v>
                </c:pt>
                <c:pt idx="10966">
                  <c:v>286.8295114</c:v>
                </c:pt>
                <c:pt idx="10967">
                  <c:v>286.83929519999998</c:v>
                </c:pt>
                <c:pt idx="10968">
                  <c:v>286.84907850000002</c:v>
                </c:pt>
                <c:pt idx="10969">
                  <c:v>286.8588613</c:v>
                </c:pt>
                <c:pt idx="10970">
                  <c:v>286.86864350000002</c:v>
                </c:pt>
                <c:pt idx="10971">
                  <c:v>286.87842519999998</c:v>
                </c:pt>
                <c:pt idx="10972">
                  <c:v>286.8882064</c:v>
                </c:pt>
                <c:pt idx="10973">
                  <c:v>286.89798700000006</c:v>
                </c:pt>
                <c:pt idx="10974">
                  <c:v>286.9077671</c:v>
                </c:pt>
                <c:pt idx="10975">
                  <c:v>286.91754670000006</c:v>
                </c:pt>
                <c:pt idx="10976">
                  <c:v>286.92732580000001</c:v>
                </c:pt>
                <c:pt idx="10977">
                  <c:v>286.93710430000004</c:v>
                </c:pt>
                <c:pt idx="10978">
                  <c:v>286.9468822</c:v>
                </c:pt>
                <c:pt idx="10979">
                  <c:v>286.95665970000005</c:v>
                </c:pt>
                <c:pt idx="10980">
                  <c:v>286.96643660000001</c:v>
                </c:pt>
                <c:pt idx="10981">
                  <c:v>286.97621290000001</c:v>
                </c:pt>
                <c:pt idx="10982">
                  <c:v>286.98598879999997</c:v>
                </c:pt>
                <c:pt idx="10983">
                  <c:v>286.99576409999997</c:v>
                </c:pt>
                <c:pt idx="10984">
                  <c:v>287.00553880000001</c:v>
                </c:pt>
                <c:pt idx="10985">
                  <c:v>287.01531310000001</c:v>
                </c:pt>
                <c:pt idx="10986">
                  <c:v>287.0250868</c:v>
                </c:pt>
                <c:pt idx="10987">
                  <c:v>287.03485990000001</c:v>
                </c:pt>
                <c:pt idx="10988">
                  <c:v>287.0446326</c:v>
                </c:pt>
                <c:pt idx="10989">
                  <c:v>287.05440470000002</c:v>
                </c:pt>
                <c:pt idx="10990">
                  <c:v>287.06417630000004</c:v>
                </c:pt>
                <c:pt idx="10991">
                  <c:v>287.07394729999999</c:v>
                </c:pt>
                <c:pt idx="10992">
                  <c:v>287.08371780000004</c:v>
                </c:pt>
                <c:pt idx="10993">
                  <c:v>287.09348779999999</c:v>
                </c:pt>
                <c:pt idx="10994">
                  <c:v>287.10325719999997</c:v>
                </c:pt>
                <c:pt idx="10995">
                  <c:v>287.11302610000001</c:v>
                </c:pt>
                <c:pt idx="10996">
                  <c:v>287.12279450000005</c:v>
                </c:pt>
                <c:pt idx="10997">
                  <c:v>287.13256230000002</c:v>
                </c:pt>
                <c:pt idx="10998">
                  <c:v>287.14232960000004</c:v>
                </c:pt>
                <c:pt idx="10999">
                  <c:v>287.1520964</c:v>
                </c:pt>
                <c:pt idx="11000">
                  <c:v>287.16186260000001</c:v>
                </c:pt>
                <c:pt idx="11001">
                  <c:v>287.17162830000001</c:v>
                </c:pt>
                <c:pt idx="11002">
                  <c:v>287.18139350000001</c:v>
                </c:pt>
                <c:pt idx="11003">
                  <c:v>287.19115820000002</c:v>
                </c:pt>
                <c:pt idx="11004">
                  <c:v>287.2009223</c:v>
                </c:pt>
                <c:pt idx="11005">
                  <c:v>287.21068580000002</c:v>
                </c:pt>
                <c:pt idx="11006">
                  <c:v>287.22044890000001</c:v>
                </c:pt>
                <c:pt idx="11007">
                  <c:v>287.23021140000003</c:v>
                </c:pt>
                <c:pt idx="11008">
                  <c:v>287.23997340000005</c:v>
                </c:pt>
                <c:pt idx="11009">
                  <c:v>287.2497348</c:v>
                </c:pt>
                <c:pt idx="11010">
                  <c:v>287.25949570000006</c:v>
                </c:pt>
                <c:pt idx="11011">
                  <c:v>287.26925610000001</c:v>
                </c:pt>
                <c:pt idx="11012">
                  <c:v>287.27901589999999</c:v>
                </c:pt>
                <c:pt idx="11013">
                  <c:v>287.28877519999998</c:v>
                </c:pt>
                <c:pt idx="11014">
                  <c:v>287.29853400000002</c:v>
                </c:pt>
                <c:pt idx="11015">
                  <c:v>287.30829220000004</c:v>
                </c:pt>
                <c:pt idx="11016">
                  <c:v>287.31805000000003</c:v>
                </c:pt>
                <c:pt idx="11017">
                  <c:v>287.32780710000003</c:v>
                </c:pt>
                <c:pt idx="11018">
                  <c:v>287.3375638</c:v>
                </c:pt>
                <c:pt idx="11019">
                  <c:v>287.3473199</c:v>
                </c:pt>
                <c:pt idx="11020">
                  <c:v>287.35707550000001</c:v>
                </c:pt>
                <c:pt idx="11021">
                  <c:v>287.36683050000005</c:v>
                </c:pt>
                <c:pt idx="11022">
                  <c:v>287.37658499999998</c:v>
                </c:pt>
                <c:pt idx="11023">
                  <c:v>287.38633900000002</c:v>
                </c:pt>
                <c:pt idx="11024">
                  <c:v>287.39609239999999</c:v>
                </c:pt>
                <c:pt idx="11025">
                  <c:v>287.40584530000001</c:v>
                </c:pt>
                <c:pt idx="11026">
                  <c:v>287.41559769999998</c:v>
                </c:pt>
                <c:pt idx="11027">
                  <c:v>287.42534950000004</c:v>
                </c:pt>
                <c:pt idx="11028">
                  <c:v>287.43510090000001</c:v>
                </c:pt>
                <c:pt idx="11029">
                  <c:v>287.44485159999999</c:v>
                </c:pt>
                <c:pt idx="11030">
                  <c:v>287.4546019</c:v>
                </c:pt>
                <c:pt idx="11031">
                  <c:v>287.46435159999999</c:v>
                </c:pt>
                <c:pt idx="11032">
                  <c:v>287.47410080000003</c:v>
                </c:pt>
                <c:pt idx="11033">
                  <c:v>287.4838494</c:v>
                </c:pt>
                <c:pt idx="11034">
                  <c:v>287.49359750000002</c:v>
                </c:pt>
                <c:pt idx="11035">
                  <c:v>287.50334509999999</c:v>
                </c:pt>
                <c:pt idx="11036">
                  <c:v>287.51309209999999</c:v>
                </c:pt>
                <c:pt idx="11037">
                  <c:v>287.52283870000002</c:v>
                </c:pt>
                <c:pt idx="11038">
                  <c:v>287.53258460000006</c:v>
                </c:pt>
                <c:pt idx="11039">
                  <c:v>287.54233010000002</c:v>
                </c:pt>
                <c:pt idx="11040">
                  <c:v>287.55207500000006</c:v>
                </c:pt>
                <c:pt idx="11041">
                  <c:v>287.56181939999999</c:v>
                </c:pt>
                <c:pt idx="11042">
                  <c:v>287.57156320000001</c:v>
                </c:pt>
                <c:pt idx="11043">
                  <c:v>287.58130650000004</c:v>
                </c:pt>
                <c:pt idx="11044">
                  <c:v>287.59104930000001</c:v>
                </c:pt>
                <c:pt idx="11045">
                  <c:v>287.60079160000004</c:v>
                </c:pt>
                <c:pt idx="11046">
                  <c:v>287.61053330000004</c:v>
                </c:pt>
                <c:pt idx="11047">
                  <c:v>287.62027440000003</c:v>
                </c:pt>
                <c:pt idx="11048">
                  <c:v>287.63001510000004</c:v>
                </c:pt>
                <c:pt idx="11049">
                  <c:v>287.63975520000002</c:v>
                </c:pt>
                <c:pt idx="11050">
                  <c:v>287.64949480000001</c:v>
                </c:pt>
                <c:pt idx="11051">
                  <c:v>287.65923380000004</c:v>
                </c:pt>
                <c:pt idx="11052">
                  <c:v>287.66897230000001</c:v>
                </c:pt>
                <c:pt idx="11053">
                  <c:v>287.67871030000003</c:v>
                </c:pt>
                <c:pt idx="11054">
                  <c:v>287.68844780000001</c:v>
                </c:pt>
                <c:pt idx="11055">
                  <c:v>287.69818470000001</c:v>
                </c:pt>
                <c:pt idx="11056">
                  <c:v>287.70792110000002</c:v>
                </c:pt>
                <c:pt idx="11057">
                  <c:v>287.71765690000001</c:v>
                </c:pt>
                <c:pt idx="11058">
                  <c:v>287.72739220000005</c:v>
                </c:pt>
                <c:pt idx="11059">
                  <c:v>287.73712700000004</c:v>
                </c:pt>
                <c:pt idx="11060">
                  <c:v>287.74686129999998</c:v>
                </c:pt>
                <c:pt idx="11061">
                  <c:v>287.75659500000006</c:v>
                </c:pt>
                <c:pt idx="11062">
                  <c:v>287.76632820000003</c:v>
                </c:pt>
                <c:pt idx="11063">
                  <c:v>287.77606080000004</c:v>
                </c:pt>
                <c:pt idx="11064">
                  <c:v>287.78579289999999</c:v>
                </c:pt>
                <c:pt idx="11065">
                  <c:v>287.7955245</c:v>
                </c:pt>
                <c:pt idx="11066">
                  <c:v>287.80525560000001</c:v>
                </c:pt>
                <c:pt idx="11067">
                  <c:v>287.8149861</c:v>
                </c:pt>
                <c:pt idx="11068">
                  <c:v>287.82471609999999</c:v>
                </c:pt>
                <c:pt idx="11069">
                  <c:v>287.83444550000002</c:v>
                </c:pt>
                <c:pt idx="11070">
                  <c:v>287.84417440000004</c:v>
                </c:pt>
                <c:pt idx="11071">
                  <c:v>287.85390280000001</c:v>
                </c:pt>
                <c:pt idx="11072">
                  <c:v>287.86363060000002</c:v>
                </c:pt>
                <c:pt idx="11073">
                  <c:v>287.87335800000005</c:v>
                </c:pt>
                <c:pt idx="11074">
                  <c:v>287.88308480000001</c:v>
                </c:pt>
                <c:pt idx="11075">
                  <c:v>287.89281100000005</c:v>
                </c:pt>
                <c:pt idx="11076">
                  <c:v>287.90253670000004</c:v>
                </c:pt>
                <c:pt idx="11077">
                  <c:v>287.91226189999998</c:v>
                </c:pt>
                <c:pt idx="11078">
                  <c:v>287.92198660000003</c:v>
                </c:pt>
                <c:pt idx="11079">
                  <c:v>287.93171070000005</c:v>
                </c:pt>
                <c:pt idx="11080">
                  <c:v>287.94143430000003</c:v>
                </c:pt>
                <c:pt idx="11081">
                  <c:v>287.95115730000003</c:v>
                </c:pt>
                <c:pt idx="11082">
                  <c:v>287.96087980000004</c:v>
                </c:pt>
                <c:pt idx="11083">
                  <c:v>287.9706018</c:v>
                </c:pt>
                <c:pt idx="11084">
                  <c:v>287.98032330000001</c:v>
                </c:pt>
                <c:pt idx="11085">
                  <c:v>287.99004420000006</c:v>
                </c:pt>
                <c:pt idx="11086">
                  <c:v>287.99976460000005</c:v>
                </c:pt>
                <c:pt idx="11087">
                  <c:v>288.00948440000002</c:v>
                </c:pt>
                <c:pt idx="11088">
                  <c:v>288.01920369999999</c:v>
                </c:pt>
                <c:pt idx="11089">
                  <c:v>288.02892250000002</c:v>
                </c:pt>
                <c:pt idx="11090">
                  <c:v>288.0386408</c:v>
                </c:pt>
                <c:pt idx="11091">
                  <c:v>288.04835850000006</c:v>
                </c:pt>
                <c:pt idx="11092">
                  <c:v>288.05807570000002</c:v>
                </c:pt>
                <c:pt idx="11093">
                  <c:v>288.06779230000001</c:v>
                </c:pt>
                <c:pt idx="11094">
                  <c:v>288.07750850000002</c:v>
                </c:pt>
                <c:pt idx="11095">
                  <c:v>288.08722399999999</c:v>
                </c:pt>
                <c:pt idx="11096">
                  <c:v>288.09693909999999</c:v>
                </c:pt>
                <c:pt idx="11097">
                  <c:v>288.10665360000002</c:v>
                </c:pt>
                <c:pt idx="11098">
                  <c:v>288.11636759999999</c:v>
                </c:pt>
                <c:pt idx="11099">
                  <c:v>288.12608110000002</c:v>
                </c:pt>
                <c:pt idx="11100">
                  <c:v>288.13579399999998</c:v>
                </c:pt>
                <c:pt idx="11101">
                  <c:v>288.14550639999999</c:v>
                </c:pt>
                <c:pt idx="11102">
                  <c:v>288.15521820000004</c:v>
                </c:pt>
                <c:pt idx="11103">
                  <c:v>288.16492950000003</c:v>
                </c:pt>
                <c:pt idx="11104">
                  <c:v>288.17464030000002</c:v>
                </c:pt>
                <c:pt idx="11105">
                  <c:v>288.18435060000002</c:v>
                </c:pt>
                <c:pt idx="11106">
                  <c:v>288.19406030000005</c:v>
                </c:pt>
                <c:pt idx="11107">
                  <c:v>288.20376950000002</c:v>
                </c:pt>
                <c:pt idx="11108">
                  <c:v>288.21347820000005</c:v>
                </c:pt>
                <c:pt idx="11109">
                  <c:v>288.22318630000001</c:v>
                </c:pt>
                <c:pt idx="11110">
                  <c:v>288.23289390000002</c:v>
                </c:pt>
                <c:pt idx="11111">
                  <c:v>288.24260090000001</c:v>
                </c:pt>
                <c:pt idx="11112">
                  <c:v>288.25230750000003</c:v>
                </c:pt>
                <c:pt idx="11113">
                  <c:v>288.2620134</c:v>
                </c:pt>
                <c:pt idx="11114">
                  <c:v>288.2717189</c:v>
                </c:pt>
                <c:pt idx="11115">
                  <c:v>288.28142380000003</c:v>
                </c:pt>
                <c:pt idx="11116">
                  <c:v>288.2911282</c:v>
                </c:pt>
                <c:pt idx="11117">
                  <c:v>288.30083209999998</c:v>
                </c:pt>
                <c:pt idx="11118">
                  <c:v>288.31053539999999</c:v>
                </c:pt>
                <c:pt idx="11119">
                  <c:v>288.32023820000001</c:v>
                </c:pt>
                <c:pt idx="11120">
                  <c:v>288.32994040000005</c:v>
                </c:pt>
                <c:pt idx="11121">
                  <c:v>288.33964220000007</c:v>
                </c:pt>
                <c:pt idx="11122">
                  <c:v>288.34934340000001</c:v>
                </c:pt>
                <c:pt idx="11123">
                  <c:v>288.35904400000004</c:v>
                </c:pt>
                <c:pt idx="11124">
                  <c:v>288.36874410000001</c:v>
                </c:pt>
                <c:pt idx="11125">
                  <c:v>288.37844370000005</c:v>
                </c:pt>
                <c:pt idx="11126">
                  <c:v>288.38814280000003</c:v>
                </c:pt>
                <c:pt idx="11127">
                  <c:v>288.39784129999998</c:v>
                </c:pt>
                <c:pt idx="11128">
                  <c:v>288.40753930000005</c:v>
                </c:pt>
                <c:pt idx="11129">
                  <c:v>288.41723680000001</c:v>
                </c:pt>
                <c:pt idx="11130">
                  <c:v>288.42693370000001</c:v>
                </c:pt>
                <c:pt idx="11131">
                  <c:v>288.4366301</c:v>
                </c:pt>
                <c:pt idx="11132">
                  <c:v>288.44632590000003</c:v>
                </c:pt>
                <c:pt idx="11133">
                  <c:v>288.45602130000003</c:v>
                </c:pt>
                <c:pt idx="11134">
                  <c:v>288.46571610000001</c:v>
                </c:pt>
                <c:pt idx="11135">
                  <c:v>288.47541030000002</c:v>
                </c:pt>
                <c:pt idx="11136">
                  <c:v>288.48510410000006</c:v>
                </c:pt>
                <c:pt idx="11137">
                  <c:v>288.49479719999999</c:v>
                </c:pt>
                <c:pt idx="11138">
                  <c:v>288.50448990000001</c:v>
                </c:pt>
                <c:pt idx="11139">
                  <c:v>288.51418200000006</c:v>
                </c:pt>
                <c:pt idx="11140">
                  <c:v>288.5238736</c:v>
                </c:pt>
                <c:pt idx="11141">
                  <c:v>288.53356470000006</c:v>
                </c:pt>
                <c:pt idx="11142">
                  <c:v>288.54325520000003</c:v>
                </c:pt>
                <c:pt idx="11143">
                  <c:v>288.55294520000001</c:v>
                </c:pt>
                <c:pt idx="11144">
                  <c:v>288.56263470000005</c:v>
                </c:pt>
                <c:pt idx="11145">
                  <c:v>288.5723236</c:v>
                </c:pt>
                <c:pt idx="11146">
                  <c:v>288.58201200000002</c:v>
                </c:pt>
                <c:pt idx="11147">
                  <c:v>288.59169989999998</c:v>
                </c:pt>
                <c:pt idx="11148">
                  <c:v>288.60138719999998</c:v>
                </c:pt>
                <c:pt idx="11149">
                  <c:v>288.61107399999997</c:v>
                </c:pt>
                <c:pt idx="11150">
                  <c:v>288.62076020000001</c:v>
                </c:pt>
                <c:pt idx="11151">
                  <c:v>288.63044600000001</c:v>
                </c:pt>
                <c:pt idx="11152">
                  <c:v>288.64013120000004</c:v>
                </c:pt>
                <c:pt idx="11153">
                  <c:v>288.64981580000006</c:v>
                </c:pt>
                <c:pt idx="11154">
                  <c:v>288.65949999999998</c:v>
                </c:pt>
                <c:pt idx="11155">
                  <c:v>288.6691836</c:v>
                </c:pt>
                <c:pt idx="11156">
                  <c:v>288.67886660000005</c:v>
                </c:pt>
                <c:pt idx="11157">
                  <c:v>288.68854920000001</c:v>
                </c:pt>
                <c:pt idx="11158">
                  <c:v>288.69823120000007</c:v>
                </c:pt>
                <c:pt idx="11159">
                  <c:v>288.70791260000004</c:v>
                </c:pt>
                <c:pt idx="11160">
                  <c:v>288.71759350000002</c:v>
                </c:pt>
                <c:pt idx="11161">
                  <c:v>288.72727390000006</c:v>
                </c:pt>
                <c:pt idx="11162">
                  <c:v>288.73695380000004</c:v>
                </c:pt>
                <c:pt idx="11163">
                  <c:v>288.7466331</c:v>
                </c:pt>
                <c:pt idx="11164">
                  <c:v>288.75631190000001</c:v>
                </c:pt>
                <c:pt idx="11165">
                  <c:v>288.76599020000003</c:v>
                </c:pt>
                <c:pt idx="11166">
                  <c:v>288.77566790000003</c:v>
                </c:pt>
                <c:pt idx="11167">
                  <c:v>288.78534510000003</c:v>
                </c:pt>
                <c:pt idx="11168">
                  <c:v>288.79502180000003</c:v>
                </c:pt>
                <c:pt idx="11169">
                  <c:v>288.80469790000006</c:v>
                </c:pt>
                <c:pt idx="11170">
                  <c:v>288.81437349999999</c:v>
                </c:pt>
                <c:pt idx="11171">
                  <c:v>288.82404860000003</c:v>
                </c:pt>
                <c:pt idx="11172">
                  <c:v>288.83372310000004</c:v>
                </c:pt>
                <c:pt idx="11173">
                  <c:v>288.8433971</c:v>
                </c:pt>
                <c:pt idx="11174">
                  <c:v>288.85307060000002</c:v>
                </c:pt>
                <c:pt idx="11175">
                  <c:v>288.86274350000002</c:v>
                </c:pt>
                <c:pt idx="11176">
                  <c:v>288.87241590000002</c:v>
                </c:pt>
                <c:pt idx="11177">
                  <c:v>288.88208780000002</c:v>
                </c:pt>
                <c:pt idx="11178">
                  <c:v>288.8917591</c:v>
                </c:pt>
                <c:pt idx="11179">
                  <c:v>288.90142989999998</c:v>
                </c:pt>
                <c:pt idx="11180">
                  <c:v>288.91110020000002</c:v>
                </c:pt>
                <c:pt idx="11181">
                  <c:v>288.92076990000004</c:v>
                </c:pt>
                <c:pt idx="11182">
                  <c:v>288.93043910000006</c:v>
                </c:pt>
                <c:pt idx="11183">
                  <c:v>288.94010780000002</c:v>
                </c:pt>
                <c:pt idx="11184">
                  <c:v>288.94977590000002</c:v>
                </c:pt>
                <c:pt idx="11185">
                  <c:v>288.95944350000002</c:v>
                </c:pt>
                <c:pt idx="11186">
                  <c:v>288.96911060000002</c:v>
                </c:pt>
                <c:pt idx="11187">
                  <c:v>288.97877710000006</c:v>
                </c:pt>
                <c:pt idx="11188">
                  <c:v>288.98844309999998</c:v>
                </c:pt>
                <c:pt idx="11189">
                  <c:v>288.99810860000002</c:v>
                </c:pt>
                <c:pt idx="11190">
                  <c:v>289.00777350000004</c:v>
                </c:pt>
                <c:pt idx="11191">
                  <c:v>289.0174379</c:v>
                </c:pt>
                <c:pt idx="11192">
                  <c:v>289.02710179999997</c:v>
                </c:pt>
                <c:pt idx="11193">
                  <c:v>289.03676510000003</c:v>
                </c:pt>
                <c:pt idx="11194">
                  <c:v>289.04642790000003</c:v>
                </c:pt>
                <c:pt idx="11195">
                  <c:v>289.05609020000003</c:v>
                </c:pt>
                <c:pt idx="11196">
                  <c:v>289.06575200000003</c:v>
                </c:pt>
                <c:pt idx="11197">
                  <c:v>289.07541320000007</c:v>
                </c:pt>
                <c:pt idx="11198">
                  <c:v>289.08507380000003</c:v>
                </c:pt>
                <c:pt idx="11199">
                  <c:v>289.09473400000002</c:v>
                </c:pt>
                <c:pt idx="11200">
                  <c:v>289.10439360000004</c:v>
                </c:pt>
                <c:pt idx="11201">
                  <c:v>289.11405259999998</c:v>
                </c:pt>
                <c:pt idx="11202">
                  <c:v>289.1237112</c:v>
                </c:pt>
                <c:pt idx="11203">
                  <c:v>289.1333692</c:v>
                </c:pt>
                <c:pt idx="11204">
                  <c:v>289.14302670000006</c:v>
                </c:pt>
                <c:pt idx="11205">
                  <c:v>289.15268359999999</c:v>
                </c:pt>
                <c:pt idx="11206">
                  <c:v>289.16234000000003</c:v>
                </c:pt>
                <c:pt idx="11207">
                  <c:v>289.17199590000001</c:v>
                </c:pt>
                <c:pt idx="11208">
                  <c:v>289.18165120000003</c:v>
                </c:pt>
                <c:pt idx="11209">
                  <c:v>289.191306</c:v>
                </c:pt>
                <c:pt idx="11210">
                  <c:v>289.20096030000002</c:v>
                </c:pt>
                <c:pt idx="11211">
                  <c:v>289.21061400000002</c:v>
                </c:pt>
                <c:pt idx="11212">
                  <c:v>289.22026720000002</c:v>
                </c:pt>
                <c:pt idx="11213">
                  <c:v>289.22991990000003</c:v>
                </c:pt>
                <c:pt idx="11214">
                  <c:v>289.23957200000001</c:v>
                </c:pt>
                <c:pt idx="11215">
                  <c:v>289.24922359999999</c:v>
                </c:pt>
                <c:pt idx="11216">
                  <c:v>289.25887469999998</c:v>
                </c:pt>
                <c:pt idx="11217">
                  <c:v>289.26852530000002</c:v>
                </c:pt>
                <c:pt idx="11218">
                  <c:v>289.27817530000004</c:v>
                </c:pt>
                <c:pt idx="11219">
                  <c:v>289.28782470000004</c:v>
                </c:pt>
                <c:pt idx="11220">
                  <c:v>289.29747370000007</c:v>
                </c:pt>
                <c:pt idx="11221">
                  <c:v>289.30712210000002</c:v>
                </c:pt>
                <c:pt idx="11222">
                  <c:v>289.31677000000002</c:v>
                </c:pt>
                <c:pt idx="11223">
                  <c:v>289.3264173</c:v>
                </c:pt>
                <c:pt idx="11224">
                  <c:v>289.33606410000004</c:v>
                </c:pt>
                <c:pt idx="11225">
                  <c:v>289.34571040000003</c:v>
                </c:pt>
                <c:pt idx="11226">
                  <c:v>289.35535610000005</c:v>
                </c:pt>
                <c:pt idx="11227">
                  <c:v>289.36500130000002</c:v>
                </c:pt>
                <c:pt idx="11228">
                  <c:v>289.37464599999998</c:v>
                </c:pt>
                <c:pt idx="11229">
                  <c:v>289.38429009999999</c:v>
                </c:pt>
                <c:pt idx="11230">
                  <c:v>289.39393380000001</c:v>
                </c:pt>
                <c:pt idx="11231">
                  <c:v>289.40357680000005</c:v>
                </c:pt>
                <c:pt idx="11232">
                  <c:v>289.41321940000006</c:v>
                </c:pt>
                <c:pt idx="11233">
                  <c:v>289.42286140000004</c:v>
                </c:pt>
                <c:pt idx="11234">
                  <c:v>289.43250289999997</c:v>
                </c:pt>
                <c:pt idx="11235">
                  <c:v>289.4421438</c:v>
                </c:pt>
                <c:pt idx="11236">
                  <c:v>289.45178420000002</c:v>
                </c:pt>
                <c:pt idx="11237">
                  <c:v>289.46142410000004</c:v>
                </c:pt>
                <c:pt idx="11238">
                  <c:v>289.47106339999999</c:v>
                </c:pt>
                <c:pt idx="11239">
                  <c:v>289.48070220000005</c:v>
                </c:pt>
                <c:pt idx="11240">
                  <c:v>289.4903405</c:v>
                </c:pt>
                <c:pt idx="11241">
                  <c:v>289.49997830000001</c:v>
                </c:pt>
                <c:pt idx="11242">
                  <c:v>289.5096155</c:v>
                </c:pt>
                <c:pt idx="11243">
                  <c:v>289.51925210000002</c:v>
                </c:pt>
                <c:pt idx="11244">
                  <c:v>289.52888830000001</c:v>
                </c:pt>
                <c:pt idx="11245">
                  <c:v>289.53852390000003</c:v>
                </c:pt>
                <c:pt idx="11246">
                  <c:v>289.548159</c:v>
                </c:pt>
                <c:pt idx="11247">
                  <c:v>289.5577935</c:v>
                </c:pt>
                <c:pt idx="11248">
                  <c:v>289.56742750000001</c:v>
                </c:pt>
                <c:pt idx="11249">
                  <c:v>289.57706100000001</c:v>
                </c:pt>
                <c:pt idx="11250">
                  <c:v>289.58669400000002</c:v>
                </c:pt>
                <c:pt idx="11251">
                  <c:v>289.59632640000001</c:v>
                </c:pt>
                <c:pt idx="11252">
                  <c:v>289.60595820000003</c:v>
                </c:pt>
                <c:pt idx="11253">
                  <c:v>289.61558960000002</c:v>
                </c:pt>
                <c:pt idx="11254">
                  <c:v>289.62522039999999</c:v>
                </c:pt>
                <c:pt idx="11255">
                  <c:v>289.63485070000002</c:v>
                </c:pt>
                <c:pt idx="11256">
                  <c:v>289.64448040000002</c:v>
                </c:pt>
                <c:pt idx="11257">
                  <c:v>289.65410960000003</c:v>
                </c:pt>
                <c:pt idx="11258">
                  <c:v>289.66373830000003</c:v>
                </c:pt>
                <c:pt idx="11259">
                  <c:v>289.64784560000004</c:v>
                </c:pt>
                <c:pt idx="11260">
                  <c:v>289.65775520000005</c:v>
                </c:pt>
                <c:pt idx="11261">
                  <c:v>289.66766430000001</c:v>
                </c:pt>
                <c:pt idx="11262">
                  <c:v>289.67757280000001</c:v>
                </c:pt>
                <c:pt idx="11263">
                  <c:v>289.6874808</c:v>
                </c:pt>
                <c:pt idx="11264">
                  <c:v>289.69738820000003</c:v>
                </c:pt>
                <c:pt idx="11265">
                  <c:v>289.70729510000001</c:v>
                </c:pt>
                <c:pt idx="11266">
                  <c:v>289.71720150000004</c:v>
                </c:pt>
                <c:pt idx="11267">
                  <c:v>289.7271073</c:v>
                </c:pt>
                <c:pt idx="11268">
                  <c:v>289.73701260000001</c:v>
                </c:pt>
                <c:pt idx="11269">
                  <c:v>289.74691730000006</c:v>
                </c:pt>
                <c:pt idx="11270">
                  <c:v>289.7568215</c:v>
                </c:pt>
                <c:pt idx="11271">
                  <c:v>289.76672520000005</c:v>
                </c:pt>
                <c:pt idx="11272">
                  <c:v>289.77662830000003</c:v>
                </c:pt>
                <c:pt idx="11273">
                  <c:v>289.7865309</c:v>
                </c:pt>
                <c:pt idx="11274">
                  <c:v>289.79643300000004</c:v>
                </c:pt>
                <c:pt idx="11275">
                  <c:v>289.80633450000005</c:v>
                </c:pt>
                <c:pt idx="11276">
                  <c:v>289.81623540000004</c:v>
                </c:pt>
                <c:pt idx="11277">
                  <c:v>289.8261359</c:v>
                </c:pt>
                <c:pt idx="11278">
                  <c:v>289.83603579999999</c:v>
                </c:pt>
                <c:pt idx="11279">
                  <c:v>289.84593510000002</c:v>
                </c:pt>
                <c:pt idx="11280">
                  <c:v>289.85583389999999</c:v>
                </c:pt>
                <c:pt idx="11281">
                  <c:v>289.86573220000002</c:v>
                </c:pt>
                <c:pt idx="11282">
                  <c:v>289.87562990000004</c:v>
                </c:pt>
                <c:pt idx="11283">
                  <c:v>289.88552710000005</c:v>
                </c:pt>
                <c:pt idx="11284">
                  <c:v>289.8954238</c:v>
                </c:pt>
                <c:pt idx="11285">
                  <c:v>289.90531989999999</c:v>
                </c:pt>
                <c:pt idx="11286">
                  <c:v>289.91521550000004</c:v>
                </c:pt>
                <c:pt idx="11287">
                  <c:v>289.92511050000002</c:v>
                </c:pt>
                <c:pt idx="11288">
                  <c:v>289.93500500000005</c:v>
                </c:pt>
                <c:pt idx="11289">
                  <c:v>289.94489900000002</c:v>
                </c:pt>
                <c:pt idx="11290">
                  <c:v>289.95479239999997</c:v>
                </c:pt>
                <c:pt idx="11291">
                  <c:v>289.96468530000004</c:v>
                </c:pt>
                <c:pt idx="11292">
                  <c:v>289.97457760000003</c:v>
                </c:pt>
                <c:pt idx="11293">
                  <c:v>289.98446940000002</c:v>
                </c:pt>
                <c:pt idx="11294">
                  <c:v>289.99436070000002</c:v>
                </c:pt>
                <c:pt idx="11295">
                  <c:v>290.00425139999999</c:v>
                </c:pt>
                <c:pt idx="11296">
                  <c:v>290.01414160000002</c:v>
                </c:pt>
                <c:pt idx="11297">
                  <c:v>290.02403129999999</c:v>
                </c:pt>
                <c:pt idx="11298">
                  <c:v>290.0339204</c:v>
                </c:pt>
                <c:pt idx="11299">
                  <c:v>290.04380900000001</c:v>
                </c:pt>
                <c:pt idx="11300">
                  <c:v>290.053697</c:v>
                </c:pt>
                <c:pt idx="11301">
                  <c:v>290.06358449999999</c:v>
                </c:pt>
                <c:pt idx="11302">
                  <c:v>290.07347140000002</c:v>
                </c:pt>
                <c:pt idx="11303">
                  <c:v>290.08335779999999</c:v>
                </c:pt>
                <c:pt idx="11304">
                  <c:v>290.09324370000002</c:v>
                </c:pt>
                <c:pt idx="11305">
                  <c:v>290.10312909999999</c:v>
                </c:pt>
                <c:pt idx="11306">
                  <c:v>290.11301380000003</c:v>
                </c:pt>
                <c:pt idx="11307">
                  <c:v>290.12289810000004</c:v>
                </c:pt>
                <c:pt idx="11308">
                  <c:v>290.13278180000003</c:v>
                </c:pt>
                <c:pt idx="11309">
                  <c:v>290.14266500000002</c:v>
                </c:pt>
                <c:pt idx="11310">
                  <c:v>290.15254759999999</c:v>
                </c:pt>
                <c:pt idx="11311">
                  <c:v>290.16242970000002</c:v>
                </c:pt>
                <c:pt idx="11312">
                  <c:v>290.17231129999999</c:v>
                </c:pt>
                <c:pt idx="11313">
                  <c:v>290.1821923</c:v>
                </c:pt>
                <c:pt idx="11314">
                  <c:v>290.19207280000001</c:v>
                </c:pt>
                <c:pt idx="11315">
                  <c:v>290.20195269999999</c:v>
                </c:pt>
                <c:pt idx="11316">
                  <c:v>290.2118322</c:v>
                </c:pt>
                <c:pt idx="11317">
                  <c:v>290.22171100000003</c:v>
                </c:pt>
                <c:pt idx="11318">
                  <c:v>290.2315893</c:v>
                </c:pt>
                <c:pt idx="11319">
                  <c:v>290.24146710000002</c:v>
                </c:pt>
                <c:pt idx="11320">
                  <c:v>290.25134439999999</c:v>
                </c:pt>
                <c:pt idx="11321">
                  <c:v>290.26122110000006</c:v>
                </c:pt>
                <c:pt idx="11322">
                  <c:v>290.27109730000001</c:v>
                </c:pt>
                <c:pt idx="11323">
                  <c:v>290.28097289999999</c:v>
                </c:pt>
                <c:pt idx="11324">
                  <c:v>290.29084800000004</c:v>
                </c:pt>
                <c:pt idx="11325">
                  <c:v>290.30072250000001</c:v>
                </c:pt>
                <c:pt idx="11326">
                  <c:v>290.31059650000003</c:v>
                </c:pt>
                <c:pt idx="11327">
                  <c:v>290.32047</c:v>
                </c:pt>
                <c:pt idx="11328">
                  <c:v>290.33034290000001</c:v>
                </c:pt>
                <c:pt idx="11329">
                  <c:v>290.34021530000001</c:v>
                </c:pt>
                <c:pt idx="11330">
                  <c:v>290.35008720000002</c:v>
                </c:pt>
                <c:pt idx="11331">
                  <c:v>290.3599585</c:v>
                </c:pt>
                <c:pt idx="11332">
                  <c:v>290.36982930000005</c:v>
                </c:pt>
                <c:pt idx="11333">
                  <c:v>290.37969950000002</c:v>
                </c:pt>
                <c:pt idx="11334">
                  <c:v>290.38956920000004</c:v>
                </c:pt>
                <c:pt idx="11335">
                  <c:v>290.39943840000007</c:v>
                </c:pt>
                <c:pt idx="11336">
                  <c:v>290.40930700000001</c:v>
                </c:pt>
                <c:pt idx="11337">
                  <c:v>290.41917510000002</c:v>
                </c:pt>
                <c:pt idx="11338">
                  <c:v>290.4290426</c:v>
                </c:pt>
                <c:pt idx="11339">
                  <c:v>290.43890959999999</c:v>
                </c:pt>
                <c:pt idx="11340">
                  <c:v>290.44877610000003</c:v>
                </c:pt>
                <c:pt idx="11341">
                  <c:v>290.45864200000005</c:v>
                </c:pt>
                <c:pt idx="11342">
                  <c:v>290.46850740000002</c:v>
                </c:pt>
                <c:pt idx="11343">
                  <c:v>290.47837229999999</c:v>
                </c:pt>
                <c:pt idx="11344">
                  <c:v>290.48823659999999</c:v>
                </c:pt>
                <c:pt idx="11345">
                  <c:v>290.49810030000003</c:v>
                </c:pt>
                <c:pt idx="11346">
                  <c:v>290.50796360000004</c:v>
                </c:pt>
                <c:pt idx="11347">
                  <c:v>290.51782630000002</c:v>
                </c:pt>
                <c:pt idx="11348">
                  <c:v>290.52768840000005</c:v>
                </c:pt>
                <c:pt idx="11349">
                  <c:v>290.53755000000007</c:v>
                </c:pt>
                <c:pt idx="11350">
                  <c:v>290.54741110000003</c:v>
                </c:pt>
                <c:pt idx="11351">
                  <c:v>290.55727160000004</c:v>
                </c:pt>
                <c:pt idx="11352">
                  <c:v>290.56713159999998</c:v>
                </c:pt>
                <c:pt idx="11353">
                  <c:v>290.57699110000004</c:v>
                </c:pt>
                <c:pt idx="11354">
                  <c:v>290.58685000000003</c:v>
                </c:pt>
                <c:pt idx="11355">
                  <c:v>290.59670840000001</c:v>
                </c:pt>
                <c:pt idx="11356">
                  <c:v>290.60656620000003</c:v>
                </c:pt>
                <c:pt idx="11357">
                  <c:v>290.6164235</c:v>
                </c:pt>
                <c:pt idx="11358">
                  <c:v>290.62628030000002</c:v>
                </c:pt>
                <c:pt idx="11359">
                  <c:v>290.63613650000002</c:v>
                </c:pt>
                <c:pt idx="11360">
                  <c:v>290.64599220000002</c:v>
                </c:pt>
                <c:pt idx="11361">
                  <c:v>290.65584730000006</c:v>
                </c:pt>
                <c:pt idx="11362">
                  <c:v>290.66570190000004</c:v>
                </c:pt>
                <c:pt idx="11363">
                  <c:v>290.67555600000003</c:v>
                </c:pt>
                <c:pt idx="11364">
                  <c:v>290.68540949999999</c:v>
                </c:pt>
                <c:pt idx="11365">
                  <c:v>290.69526250000001</c:v>
                </c:pt>
                <c:pt idx="11366">
                  <c:v>290.70511490000001</c:v>
                </c:pt>
                <c:pt idx="11367">
                  <c:v>290.71496690000004</c:v>
                </c:pt>
                <c:pt idx="11368">
                  <c:v>290.72481820000002</c:v>
                </c:pt>
                <c:pt idx="11369">
                  <c:v>290.73466910000002</c:v>
                </c:pt>
                <c:pt idx="11370">
                  <c:v>290.74451930000004</c:v>
                </c:pt>
                <c:pt idx="11371">
                  <c:v>290.75436910000002</c:v>
                </c:pt>
                <c:pt idx="11372">
                  <c:v>290.76421830000004</c:v>
                </c:pt>
                <c:pt idx="11373">
                  <c:v>290.774067</c:v>
                </c:pt>
                <c:pt idx="11374">
                  <c:v>290.7839151</c:v>
                </c:pt>
                <c:pt idx="11375">
                  <c:v>290.79376270000006</c:v>
                </c:pt>
                <c:pt idx="11376">
                  <c:v>290.80360980000006</c:v>
                </c:pt>
                <c:pt idx="11377">
                  <c:v>290.81345630000004</c:v>
                </c:pt>
                <c:pt idx="11378">
                  <c:v>290.82330230000002</c:v>
                </c:pt>
                <c:pt idx="11379">
                  <c:v>290.83314770000004</c:v>
                </c:pt>
                <c:pt idx="11380">
                  <c:v>290.8429926</c:v>
                </c:pt>
                <c:pt idx="11381">
                  <c:v>290.8528369</c:v>
                </c:pt>
                <c:pt idx="11382">
                  <c:v>290.86268080000002</c:v>
                </c:pt>
                <c:pt idx="11383">
                  <c:v>290.87252410000002</c:v>
                </c:pt>
                <c:pt idx="11384">
                  <c:v>290.8823668</c:v>
                </c:pt>
                <c:pt idx="11385">
                  <c:v>290.89220900000004</c:v>
                </c:pt>
                <c:pt idx="11386">
                  <c:v>290.90205070000002</c:v>
                </c:pt>
                <c:pt idx="11387">
                  <c:v>290.91189180000003</c:v>
                </c:pt>
                <c:pt idx="11388">
                  <c:v>290.9217324</c:v>
                </c:pt>
                <c:pt idx="11389">
                  <c:v>290.93157239999999</c:v>
                </c:pt>
                <c:pt idx="11390">
                  <c:v>290.94141190000005</c:v>
                </c:pt>
                <c:pt idx="11391">
                  <c:v>290.95125090000005</c:v>
                </c:pt>
                <c:pt idx="11392">
                  <c:v>290.96108930000003</c:v>
                </c:pt>
                <c:pt idx="11393">
                  <c:v>290.97092720000001</c:v>
                </c:pt>
                <c:pt idx="11394">
                  <c:v>290.98076460000004</c:v>
                </c:pt>
                <c:pt idx="11395">
                  <c:v>290.9906014</c:v>
                </c:pt>
                <c:pt idx="11396">
                  <c:v>291.00043760000005</c:v>
                </c:pt>
                <c:pt idx="11397">
                  <c:v>291.01027340000002</c:v>
                </c:pt>
                <c:pt idx="11398">
                  <c:v>291.02010860000001</c:v>
                </c:pt>
                <c:pt idx="11399">
                  <c:v>291.02994319999999</c:v>
                </c:pt>
                <c:pt idx="11400">
                  <c:v>291.03977730000003</c:v>
                </c:pt>
                <c:pt idx="11401">
                  <c:v>291.0496109</c:v>
                </c:pt>
                <c:pt idx="11402">
                  <c:v>291.05944400000004</c:v>
                </c:pt>
                <c:pt idx="11403">
                  <c:v>291.0692765</c:v>
                </c:pt>
                <c:pt idx="11404">
                  <c:v>291.07910840000005</c:v>
                </c:pt>
                <c:pt idx="11405">
                  <c:v>291.08893979999999</c:v>
                </c:pt>
                <c:pt idx="11406">
                  <c:v>291.09877069999999</c:v>
                </c:pt>
                <c:pt idx="11407">
                  <c:v>291.10860110000004</c:v>
                </c:pt>
                <c:pt idx="11408">
                  <c:v>291.11843090000002</c:v>
                </c:pt>
                <c:pt idx="11409">
                  <c:v>291.12826010000003</c:v>
                </c:pt>
                <c:pt idx="11410">
                  <c:v>291.13808880000005</c:v>
                </c:pt>
                <c:pt idx="11411">
                  <c:v>291.14791700000001</c:v>
                </c:pt>
                <c:pt idx="11412">
                  <c:v>291.15774470000002</c:v>
                </c:pt>
                <c:pt idx="11413">
                  <c:v>291.16757180000002</c:v>
                </c:pt>
                <c:pt idx="11414">
                  <c:v>291.17739829999999</c:v>
                </c:pt>
                <c:pt idx="11415">
                  <c:v>291.18722439999999</c:v>
                </c:pt>
                <c:pt idx="11416">
                  <c:v>291.19704990000002</c:v>
                </c:pt>
                <c:pt idx="11417">
                  <c:v>291.20687479999998</c:v>
                </c:pt>
                <c:pt idx="11418">
                  <c:v>291.21669920000005</c:v>
                </c:pt>
                <c:pt idx="11419">
                  <c:v>291.22652310000001</c:v>
                </c:pt>
                <c:pt idx="11420">
                  <c:v>291.2363464</c:v>
                </c:pt>
                <c:pt idx="11421">
                  <c:v>291.2461692</c:v>
                </c:pt>
                <c:pt idx="11422">
                  <c:v>291.25599149999999</c:v>
                </c:pt>
                <c:pt idx="11423">
                  <c:v>291.26581320000003</c:v>
                </c:pt>
                <c:pt idx="11424">
                  <c:v>291.2756344</c:v>
                </c:pt>
                <c:pt idx="11425">
                  <c:v>291.28545500000001</c:v>
                </c:pt>
                <c:pt idx="11426">
                  <c:v>291.29527510000003</c:v>
                </c:pt>
                <c:pt idx="11427">
                  <c:v>291.30509470000004</c:v>
                </c:pt>
                <c:pt idx="11428">
                  <c:v>291.31491370000003</c:v>
                </c:pt>
                <c:pt idx="11429">
                  <c:v>291.32473220000003</c:v>
                </c:pt>
                <c:pt idx="11430">
                  <c:v>291.33455010000006</c:v>
                </c:pt>
                <c:pt idx="11431">
                  <c:v>291.34436749999998</c:v>
                </c:pt>
                <c:pt idx="11432">
                  <c:v>291.35418440000001</c:v>
                </c:pt>
                <c:pt idx="11433">
                  <c:v>291.36400070000002</c:v>
                </c:pt>
                <c:pt idx="11434">
                  <c:v>291.37381649999998</c:v>
                </c:pt>
                <c:pt idx="11435">
                  <c:v>291.38363170000002</c:v>
                </c:pt>
                <c:pt idx="11436">
                  <c:v>291.39344640000002</c:v>
                </c:pt>
                <c:pt idx="11437">
                  <c:v>291.40326060000001</c:v>
                </c:pt>
                <c:pt idx="11438">
                  <c:v>291.41307420000004</c:v>
                </c:pt>
                <c:pt idx="11439">
                  <c:v>291.42288730000001</c:v>
                </c:pt>
                <c:pt idx="11440">
                  <c:v>291.43269989999999</c:v>
                </c:pt>
                <c:pt idx="11441">
                  <c:v>291.44251190000006</c:v>
                </c:pt>
                <c:pt idx="11442">
                  <c:v>291.45232330000005</c:v>
                </c:pt>
                <c:pt idx="11443">
                  <c:v>291.46213430000006</c:v>
                </c:pt>
                <c:pt idx="11444">
                  <c:v>291.47194470000005</c:v>
                </c:pt>
                <c:pt idx="11445">
                  <c:v>291.48175450000002</c:v>
                </c:pt>
                <c:pt idx="11446">
                  <c:v>291.49156379999999</c:v>
                </c:pt>
                <c:pt idx="11447">
                  <c:v>291.50137260000002</c:v>
                </c:pt>
                <c:pt idx="11448">
                  <c:v>291.51118080000003</c:v>
                </c:pt>
                <c:pt idx="11449">
                  <c:v>291.52098850000004</c:v>
                </c:pt>
                <c:pt idx="11450">
                  <c:v>291.5307957</c:v>
                </c:pt>
                <c:pt idx="11451">
                  <c:v>291.54060230000005</c:v>
                </c:pt>
                <c:pt idx="11452">
                  <c:v>291.55040840000004</c:v>
                </c:pt>
                <c:pt idx="11453">
                  <c:v>291.56021390000006</c:v>
                </c:pt>
                <c:pt idx="11454">
                  <c:v>291.57001890000004</c:v>
                </c:pt>
                <c:pt idx="11455">
                  <c:v>291.57982340000001</c:v>
                </c:pt>
                <c:pt idx="11456">
                  <c:v>291.58962730000002</c:v>
                </c:pt>
                <c:pt idx="11457">
                  <c:v>291.59943070000003</c:v>
                </c:pt>
                <c:pt idx="11458">
                  <c:v>291.60923350000002</c:v>
                </c:pt>
                <c:pt idx="11459">
                  <c:v>291.61903590000003</c:v>
                </c:pt>
                <c:pt idx="11460">
                  <c:v>291.62883760000005</c:v>
                </c:pt>
                <c:pt idx="11461">
                  <c:v>291.63863880000002</c:v>
                </c:pt>
                <c:pt idx="11462">
                  <c:v>291.64843950000005</c:v>
                </c:pt>
                <c:pt idx="11463">
                  <c:v>291.65823970000002</c:v>
                </c:pt>
                <c:pt idx="11464">
                  <c:v>291.66803930000003</c:v>
                </c:pt>
                <c:pt idx="11465">
                  <c:v>291.67783840000004</c:v>
                </c:pt>
                <c:pt idx="11466">
                  <c:v>291.68763689999997</c:v>
                </c:pt>
                <c:pt idx="11467">
                  <c:v>291.69743490000002</c:v>
                </c:pt>
                <c:pt idx="11468">
                  <c:v>291.70723229999999</c:v>
                </c:pt>
                <c:pt idx="11469">
                  <c:v>291.71702930000004</c:v>
                </c:pt>
                <c:pt idx="11470">
                  <c:v>291.72682559999998</c:v>
                </c:pt>
                <c:pt idx="11471">
                  <c:v>291.73662150000007</c:v>
                </c:pt>
                <c:pt idx="11472">
                  <c:v>291.74641680000002</c:v>
                </c:pt>
                <c:pt idx="11473">
                  <c:v>291.75621150000001</c:v>
                </c:pt>
                <c:pt idx="11474">
                  <c:v>291.76600569999999</c:v>
                </c:pt>
                <c:pt idx="11475">
                  <c:v>291.77579939999998</c:v>
                </c:pt>
                <c:pt idx="11476">
                  <c:v>291.78559260000003</c:v>
                </c:pt>
                <c:pt idx="11477">
                  <c:v>291.7953852</c:v>
                </c:pt>
                <c:pt idx="11478">
                  <c:v>291.8051772</c:v>
                </c:pt>
                <c:pt idx="11479">
                  <c:v>291.81496870000001</c:v>
                </c:pt>
                <c:pt idx="11480">
                  <c:v>291.82475970000002</c:v>
                </c:pt>
                <c:pt idx="11481">
                  <c:v>291.83455020000002</c:v>
                </c:pt>
                <c:pt idx="11482">
                  <c:v>291.84434010000001</c:v>
                </c:pt>
                <c:pt idx="11483">
                  <c:v>291.85412940000003</c:v>
                </c:pt>
                <c:pt idx="11484">
                  <c:v>291.86391830000002</c:v>
                </c:pt>
                <c:pt idx="11485">
                  <c:v>291.87370660000005</c:v>
                </c:pt>
                <c:pt idx="11486">
                  <c:v>291.8834943</c:v>
                </c:pt>
                <c:pt idx="11487">
                  <c:v>291.8932815</c:v>
                </c:pt>
                <c:pt idx="11488">
                  <c:v>291.90306820000006</c:v>
                </c:pt>
                <c:pt idx="11489">
                  <c:v>291.91285430000005</c:v>
                </c:pt>
                <c:pt idx="11490">
                  <c:v>291.92263990000004</c:v>
                </c:pt>
                <c:pt idx="11491">
                  <c:v>291.93242500000002</c:v>
                </c:pt>
                <c:pt idx="11492">
                  <c:v>291.94220949999999</c:v>
                </c:pt>
                <c:pt idx="11493">
                  <c:v>291.95199339999999</c:v>
                </c:pt>
                <c:pt idx="11494">
                  <c:v>291.96177690000002</c:v>
                </c:pt>
                <c:pt idx="11495">
                  <c:v>291.97155980000002</c:v>
                </c:pt>
                <c:pt idx="11496">
                  <c:v>291.98134210000006</c:v>
                </c:pt>
                <c:pt idx="11497">
                  <c:v>291.99112400000001</c:v>
                </c:pt>
                <c:pt idx="11498">
                  <c:v>292.00090520000003</c:v>
                </c:pt>
                <c:pt idx="11499">
                  <c:v>292.01068600000002</c:v>
                </c:pt>
                <c:pt idx="11500">
                  <c:v>292.02046619999999</c:v>
                </c:pt>
                <c:pt idx="11501">
                  <c:v>292.03024580000005</c:v>
                </c:pt>
                <c:pt idx="11502">
                  <c:v>292.04002500000001</c:v>
                </c:pt>
                <c:pt idx="11503">
                  <c:v>292.04980350000005</c:v>
                </c:pt>
                <c:pt idx="11504">
                  <c:v>292.0595816</c:v>
                </c:pt>
                <c:pt idx="11505">
                  <c:v>292.06935909999999</c:v>
                </c:pt>
                <c:pt idx="11506">
                  <c:v>292.07913610000003</c:v>
                </c:pt>
                <c:pt idx="11507">
                  <c:v>292.08891249999999</c:v>
                </c:pt>
                <c:pt idx="11508">
                  <c:v>292.09868840000001</c:v>
                </c:pt>
                <c:pt idx="11509">
                  <c:v>292.10846370000002</c:v>
                </c:pt>
                <c:pt idx="11510">
                  <c:v>292.11823850000002</c:v>
                </c:pt>
                <c:pt idx="11511">
                  <c:v>292.12801280000002</c:v>
                </c:pt>
                <c:pt idx="11512">
                  <c:v>292.1377865</c:v>
                </c:pt>
                <c:pt idx="11513">
                  <c:v>292.14755970000004</c:v>
                </c:pt>
                <c:pt idx="11514">
                  <c:v>292.15733240000003</c:v>
                </c:pt>
                <c:pt idx="11515">
                  <c:v>292.16710449999999</c:v>
                </c:pt>
                <c:pt idx="11516">
                  <c:v>292.17687610000002</c:v>
                </c:pt>
                <c:pt idx="11517">
                  <c:v>292.18664710000002</c:v>
                </c:pt>
                <c:pt idx="11518">
                  <c:v>292.19641760000002</c:v>
                </c:pt>
                <c:pt idx="11519">
                  <c:v>292.2061875</c:v>
                </c:pt>
                <c:pt idx="11520">
                  <c:v>292.21595700000006</c:v>
                </c:pt>
                <c:pt idx="11521">
                  <c:v>292.22572580000002</c:v>
                </c:pt>
                <c:pt idx="11522">
                  <c:v>292.23549420000001</c:v>
                </c:pt>
                <c:pt idx="11523">
                  <c:v>292.24526200000003</c:v>
                </c:pt>
                <c:pt idx="11524">
                  <c:v>292.25502920000002</c:v>
                </c:pt>
                <c:pt idx="11525">
                  <c:v>292.26479599999999</c:v>
                </c:pt>
                <c:pt idx="11526">
                  <c:v>292.27456210000003</c:v>
                </c:pt>
                <c:pt idx="11527">
                  <c:v>292.28432780000003</c:v>
                </c:pt>
                <c:pt idx="11528">
                  <c:v>292.29409290000001</c:v>
                </c:pt>
                <c:pt idx="11529">
                  <c:v>292.30385750000005</c:v>
                </c:pt>
                <c:pt idx="11530">
                  <c:v>292.31362150000001</c:v>
                </c:pt>
                <c:pt idx="11531">
                  <c:v>292.32338500000003</c:v>
                </c:pt>
                <c:pt idx="11532">
                  <c:v>292.33314790000003</c:v>
                </c:pt>
                <c:pt idx="11533">
                  <c:v>292.34291030000003</c:v>
                </c:pt>
                <c:pt idx="11534">
                  <c:v>292.35267220000003</c:v>
                </c:pt>
                <c:pt idx="11535">
                  <c:v>292.36243350000001</c:v>
                </c:pt>
                <c:pt idx="11536">
                  <c:v>292.37219430000005</c:v>
                </c:pt>
                <c:pt idx="11537">
                  <c:v>292.38195460000003</c:v>
                </c:pt>
                <c:pt idx="11538">
                  <c:v>292.39171429999999</c:v>
                </c:pt>
                <c:pt idx="11539">
                  <c:v>292.40147339999999</c:v>
                </c:pt>
                <c:pt idx="11540">
                  <c:v>292.41123210000001</c:v>
                </c:pt>
                <c:pt idx="11541">
                  <c:v>292.42099020000001</c:v>
                </c:pt>
                <c:pt idx="11542">
                  <c:v>292.43074769999998</c:v>
                </c:pt>
                <c:pt idx="11543">
                  <c:v>292.44050470000002</c:v>
                </c:pt>
                <c:pt idx="11544">
                  <c:v>292.4502612</c:v>
                </c:pt>
                <c:pt idx="11545">
                  <c:v>292.46001720000004</c:v>
                </c:pt>
                <c:pt idx="11546">
                  <c:v>292.46977260000006</c:v>
                </c:pt>
                <c:pt idx="11547">
                  <c:v>292.47952739999999</c:v>
                </c:pt>
                <c:pt idx="11548">
                  <c:v>292.48928169999999</c:v>
                </c:pt>
                <c:pt idx="11549">
                  <c:v>292.49903550000005</c:v>
                </c:pt>
                <c:pt idx="11550">
                  <c:v>292.50878879999999</c:v>
                </c:pt>
                <c:pt idx="11551">
                  <c:v>292.51854150000003</c:v>
                </c:pt>
                <c:pt idx="11552">
                  <c:v>292.52829360000004</c:v>
                </c:pt>
                <c:pt idx="11553">
                  <c:v>292.53804530000002</c:v>
                </c:pt>
                <c:pt idx="11554">
                  <c:v>292.54779630000002</c:v>
                </c:pt>
                <c:pt idx="11555">
                  <c:v>292.55754690000003</c:v>
                </c:pt>
                <c:pt idx="11556">
                  <c:v>292.56729690000003</c:v>
                </c:pt>
                <c:pt idx="11557">
                  <c:v>292.57704640000003</c:v>
                </c:pt>
                <c:pt idx="11558">
                  <c:v>292.58679530000001</c:v>
                </c:pt>
                <c:pt idx="11559">
                  <c:v>292.59654370000004</c:v>
                </c:pt>
                <c:pt idx="11560">
                  <c:v>292.60629150000005</c:v>
                </c:pt>
                <c:pt idx="11561">
                  <c:v>292.61603890000004</c:v>
                </c:pt>
                <c:pt idx="11562">
                  <c:v>292.62578560000003</c:v>
                </c:pt>
                <c:pt idx="11563">
                  <c:v>292.63553189999999</c:v>
                </c:pt>
                <c:pt idx="11564">
                  <c:v>292.64527760000004</c:v>
                </c:pt>
                <c:pt idx="11565">
                  <c:v>292.65502270000002</c:v>
                </c:pt>
                <c:pt idx="11566">
                  <c:v>292.66476729999999</c:v>
                </c:pt>
                <c:pt idx="11567">
                  <c:v>292.67451139999997</c:v>
                </c:pt>
                <c:pt idx="11568">
                  <c:v>292.68425490000004</c:v>
                </c:pt>
                <c:pt idx="11569">
                  <c:v>292.6939979</c:v>
                </c:pt>
                <c:pt idx="11570">
                  <c:v>292.70374040000002</c:v>
                </c:pt>
                <c:pt idx="11571">
                  <c:v>292.71348230000001</c:v>
                </c:pt>
                <c:pt idx="11572">
                  <c:v>292.72322370000001</c:v>
                </c:pt>
                <c:pt idx="11573">
                  <c:v>292.73296450000004</c:v>
                </c:pt>
                <c:pt idx="11574">
                  <c:v>292.74270480000001</c:v>
                </c:pt>
                <c:pt idx="11575">
                  <c:v>292.75244459999999</c:v>
                </c:pt>
                <c:pt idx="11576">
                  <c:v>292.7621838</c:v>
                </c:pt>
                <c:pt idx="11577">
                  <c:v>292.77192250000002</c:v>
                </c:pt>
                <c:pt idx="11578">
                  <c:v>292.78166070000003</c:v>
                </c:pt>
                <c:pt idx="11579">
                  <c:v>292.79139830000003</c:v>
                </c:pt>
                <c:pt idx="11580">
                  <c:v>292.8011353</c:v>
                </c:pt>
                <c:pt idx="11581">
                  <c:v>292.81087190000005</c:v>
                </c:pt>
                <c:pt idx="11582">
                  <c:v>292.82060790000003</c:v>
                </c:pt>
                <c:pt idx="11583">
                  <c:v>292.83034330000004</c:v>
                </c:pt>
                <c:pt idx="11584">
                  <c:v>292.84007819999999</c:v>
                </c:pt>
                <c:pt idx="11585">
                  <c:v>292.84981260000006</c:v>
                </c:pt>
                <c:pt idx="11586">
                  <c:v>292.85954640000006</c:v>
                </c:pt>
                <c:pt idx="11587">
                  <c:v>292.86927969999999</c:v>
                </c:pt>
                <c:pt idx="11588">
                  <c:v>292.87901249999999</c:v>
                </c:pt>
                <c:pt idx="11589">
                  <c:v>292.88874470000002</c:v>
                </c:pt>
                <c:pt idx="11590">
                  <c:v>292.89847639999999</c:v>
                </c:pt>
                <c:pt idx="11591">
                  <c:v>292.87916490000003</c:v>
                </c:pt>
                <c:pt idx="11592">
                  <c:v>292.88918390000003</c:v>
                </c:pt>
                <c:pt idx="11593">
                  <c:v>292.89920240000004</c:v>
                </c:pt>
                <c:pt idx="11594">
                  <c:v>292.90922040000004</c:v>
                </c:pt>
                <c:pt idx="11595">
                  <c:v>292.91923780000002</c:v>
                </c:pt>
                <c:pt idx="11596">
                  <c:v>292.92925470000006</c:v>
                </c:pt>
                <c:pt idx="11597">
                  <c:v>292.93927100000002</c:v>
                </c:pt>
                <c:pt idx="11598">
                  <c:v>292.94928680000004</c:v>
                </c:pt>
                <c:pt idx="11599">
                  <c:v>292.95930200000004</c:v>
                </c:pt>
                <c:pt idx="11600">
                  <c:v>292.96931670000004</c:v>
                </c:pt>
                <c:pt idx="11601">
                  <c:v>292.97933090000004</c:v>
                </c:pt>
                <c:pt idx="11602">
                  <c:v>292.98934450000002</c:v>
                </c:pt>
                <c:pt idx="11603">
                  <c:v>292.99935750000003</c:v>
                </c:pt>
                <c:pt idx="11604">
                  <c:v>293.00937000000005</c:v>
                </c:pt>
                <c:pt idx="11605">
                  <c:v>293.01938200000001</c:v>
                </c:pt>
                <c:pt idx="11606">
                  <c:v>293.0293934</c:v>
                </c:pt>
                <c:pt idx="11607">
                  <c:v>293.03940430000006</c:v>
                </c:pt>
                <c:pt idx="11608">
                  <c:v>293.04941460000003</c:v>
                </c:pt>
                <c:pt idx="11609">
                  <c:v>293.05942440000007</c:v>
                </c:pt>
                <c:pt idx="11610">
                  <c:v>293.06943360000002</c:v>
                </c:pt>
                <c:pt idx="11611">
                  <c:v>293.07944229999998</c:v>
                </c:pt>
                <c:pt idx="11612">
                  <c:v>293.08945050000005</c:v>
                </c:pt>
                <c:pt idx="11613">
                  <c:v>293.09945810000005</c:v>
                </c:pt>
                <c:pt idx="11614">
                  <c:v>293.10946520000005</c:v>
                </c:pt>
                <c:pt idx="11615">
                  <c:v>293.11947170000002</c:v>
                </c:pt>
                <c:pt idx="11616">
                  <c:v>293.1294777</c:v>
                </c:pt>
                <c:pt idx="11617">
                  <c:v>293.13948310000001</c:v>
                </c:pt>
                <c:pt idx="11618">
                  <c:v>293.14948800000002</c:v>
                </c:pt>
                <c:pt idx="11619">
                  <c:v>293.15949230000001</c:v>
                </c:pt>
                <c:pt idx="11620">
                  <c:v>293.16949610000006</c:v>
                </c:pt>
                <c:pt idx="11621">
                  <c:v>293.17949930000003</c:v>
                </c:pt>
                <c:pt idx="11622">
                  <c:v>293.189502</c:v>
                </c:pt>
                <c:pt idx="11623">
                  <c:v>293.19950420000004</c:v>
                </c:pt>
                <c:pt idx="11624">
                  <c:v>293.20950579999999</c:v>
                </c:pt>
                <c:pt idx="11625">
                  <c:v>293.21950690000006</c:v>
                </c:pt>
                <c:pt idx="11626">
                  <c:v>293.22950739999999</c:v>
                </c:pt>
                <c:pt idx="11627">
                  <c:v>293.23950740000004</c:v>
                </c:pt>
                <c:pt idx="11628">
                  <c:v>293.24950680000001</c:v>
                </c:pt>
                <c:pt idx="11629">
                  <c:v>293.25950570000003</c:v>
                </c:pt>
                <c:pt idx="11630">
                  <c:v>293.26950399999998</c:v>
                </c:pt>
                <c:pt idx="11631">
                  <c:v>293.27950180000005</c:v>
                </c:pt>
                <c:pt idx="11632">
                  <c:v>293.28949910000006</c:v>
                </c:pt>
                <c:pt idx="11633">
                  <c:v>293.29949580000005</c:v>
                </c:pt>
                <c:pt idx="11634">
                  <c:v>293.30949190000007</c:v>
                </c:pt>
                <c:pt idx="11635">
                  <c:v>293.31948749999998</c:v>
                </c:pt>
                <c:pt idx="11636">
                  <c:v>293.32948260000001</c:v>
                </c:pt>
                <c:pt idx="11637">
                  <c:v>293.33947710000001</c:v>
                </c:pt>
                <c:pt idx="11638">
                  <c:v>293.34947110000002</c:v>
                </c:pt>
                <c:pt idx="11639">
                  <c:v>293.3594645</c:v>
                </c:pt>
                <c:pt idx="11640">
                  <c:v>293.36945740000004</c:v>
                </c:pt>
                <c:pt idx="11641">
                  <c:v>293.37944979999997</c:v>
                </c:pt>
                <c:pt idx="11642">
                  <c:v>293.38944160000005</c:v>
                </c:pt>
                <c:pt idx="11643">
                  <c:v>293.3994328</c:v>
                </c:pt>
                <c:pt idx="11644">
                  <c:v>293.40942350000006</c:v>
                </c:pt>
                <c:pt idx="11645">
                  <c:v>293.41941370000001</c:v>
                </c:pt>
                <c:pt idx="11646">
                  <c:v>293.42940330000005</c:v>
                </c:pt>
                <c:pt idx="11647">
                  <c:v>293.43939240000003</c:v>
                </c:pt>
                <c:pt idx="11648">
                  <c:v>293.44938089999999</c:v>
                </c:pt>
                <c:pt idx="11649">
                  <c:v>293.45936890000002</c:v>
                </c:pt>
                <c:pt idx="11650">
                  <c:v>293.46935630000002</c:v>
                </c:pt>
                <c:pt idx="11651">
                  <c:v>293.47934320000002</c:v>
                </c:pt>
                <c:pt idx="11652">
                  <c:v>293.48932960000002</c:v>
                </c:pt>
                <c:pt idx="11653">
                  <c:v>293.49931540000006</c:v>
                </c:pt>
                <c:pt idx="11654">
                  <c:v>293.50930069999998</c:v>
                </c:pt>
                <c:pt idx="11655">
                  <c:v>293.5192854</c:v>
                </c:pt>
                <c:pt idx="11656">
                  <c:v>293.52926950000005</c:v>
                </c:pt>
                <c:pt idx="11657">
                  <c:v>293.53925320000002</c:v>
                </c:pt>
                <c:pt idx="11658">
                  <c:v>293.54923620000005</c:v>
                </c:pt>
                <c:pt idx="11659">
                  <c:v>293.5592188</c:v>
                </c:pt>
                <c:pt idx="11660">
                  <c:v>293.56920079999998</c:v>
                </c:pt>
                <c:pt idx="11661">
                  <c:v>293.57918220000005</c:v>
                </c:pt>
                <c:pt idx="11662">
                  <c:v>293.58916310000001</c:v>
                </c:pt>
                <c:pt idx="11663">
                  <c:v>293.5991434</c:v>
                </c:pt>
                <c:pt idx="11664">
                  <c:v>293.60912330000002</c:v>
                </c:pt>
                <c:pt idx="11665">
                  <c:v>293.6191025</c:v>
                </c:pt>
                <c:pt idx="11666">
                  <c:v>293.62908120000003</c:v>
                </c:pt>
                <c:pt idx="11667">
                  <c:v>293.63905940000001</c:v>
                </c:pt>
                <c:pt idx="11668">
                  <c:v>293.64903700000002</c:v>
                </c:pt>
                <c:pt idx="11669">
                  <c:v>293.65901410000004</c:v>
                </c:pt>
                <c:pt idx="11670">
                  <c:v>293.66899069999999</c:v>
                </c:pt>
                <c:pt idx="11671">
                  <c:v>293.67896660000002</c:v>
                </c:pt>
                <c:pt idx="11672">
                  <c:v>293.68894210000002</c:v>
                </c:pt>
                <c:pt idx="11673">
                  <c:v>293.69891699999999</c:v>
                </c:pt>
                <c:pt idx="11674">
                  <c:v>293.70889140000003</c:v>
                </c:pt>
                <c:pt idx="11675">
                  <c:v>293.71886520000004</c:v>
                </c:pt>
                <c:pt idx="11676">
                  <c:v>293.72883839999997</c:v>
                </c:pt>
                <c:pt idx="11677">
                  <c:v>293.73881120000004</c:v>
                </c:pt>
                <c:pt idx="11678">
                  <c:v>293.74878330000001</c:v>
                </c:pt>
                <c:pt idx="11679">
                  <c:v>293.75875500000001</c:v>
                </c:pt>
                <c:pt idx="11680">
                  <c:v>293.76872600000002</c:v>
                </c:pt>
                <c:pt idx="11681">
                  <c:v>293.77869659999999</c:v>
                </c:pt>
                <c:pt idx="11682">
                  <c:v>293.7886666</c:v>
                </c:pt>
                <c:pt idx="11683">
                  <c:v>293.79863599999999</c:v>
                </c:pt>
                <c:pt idx="11684">
                  <c:v>293.80860490000003</c:v>
                </c:pt>
                <c:pt idx="11685">
                  <c:v>293.81857330000003</c:v>
                </c:pt>
                <c:pt idx="11686">
                  <c:v>293.82854110000005</c:v>
                </c:pt>
                <c:pt idx="11687">
                  <c:v>293.83850840000002</c:v>
                </c:pt>
                <c:pt idx="11688">
                  <c:v>293.84847510000003</c:v>
                </c:pt>
                <c:pt idx="11689">
                  <c:v>293.85844129999998</c:v>
                </c:pt>
                <c:pt idx="11690">
                  <c:v>293.86840690000002</c:v>
                </c:pt>
                <c:pt idx="11691">
                  <c:v>293.87837200000001</c:v>
                </c:pt>
                <c:pt idx="11692">
                  <c:v>293.88833660000006</c:v>
                </c:pt>
                <c:pt idx="11693">
                  <c:v>293.89830060000003</c:v>
                </c:pt>
                <c:pt idx="11694">
                  <c:v>293.90826400000003</c:v>
                </c:pt>
                <c:pt idx="11695">
                  <c:v>293.91822690000004</c:v>
                </c:pt>
                <c:pt idx="11696">
                  <c:v>293.92818930000004</c:v>
                </c:pt>
                <c:pt idx="11697">
                  <c:v>293.93815110000003</c:v>
                </c:pt>
                <c:pt idx="11698">
                  <c:v>293.94811240000001</c:v>
                </c:pt>
                <c:pt idx="11699">
                  <c:v>293.95807310000004</c:v>
                </c:pt>
                <c:pt idx="11700">
                  <c:v>293.9680333</c:v>
                </c:pt>
                <c:pt idx="11701">
                  <c:v>293.9779929</c:v>
                </c:pt>
                <c:pt idx="11702">
                  <c:v>293.98795200000001</c:v>
                </c:pt>
                <c:pt idx="11703">
                  <c:v>293.99791060000001</c:v>
                </c:pt>
                <c:pt idx="11704">
                  <c:v>294.00786859999999</c:v>
                </c:pt>
                <c:pt idx="11705">
                  <c:v>294.01782610000004</c:v>
                </c:pt>
                <c:pt idx="11706">
                  <c:v>294.027783</c:v>
                </c:pt>
                <c:pt idx="11707">
                  <c:v>294.0377393</c:v>
                </c:pt>
                <c:pt idx="11708">
                  <c:v>294.04769520000002</c:v>
                </c:pt>
                <c:pt idx="11709">
                  <c:v>294.05765040000006</c:v>
                </c:pt>
                <c:pt idx="11710">
                  <c:v>294.0676052</c:v>
                </c:pt>
                <c:pt idx="11711">
                  <c:v>294.07755940000004</c:v>
                </c:pt>
                <c:pt idx="11712">
                  <c:v>294.087513</c:v>
                </c:pt>
                <c:pt idx="11713">
                  <c:v>294.09746610000002</c:v>
                </c:pt>
                <c:pt idx="11714">
                  <c:v>294.10741869999998</c:v>
                </c:pt>
                <c:pt idx="11715">
                  <c:v>294.11737069999998</c:v>
                </c:pt>
                <c:pt idx="11716">
                  <c:v>294.12732210000001</c:v>
                </c:pt>
                <c:pt idx="11717">
                  <c:v>294.13727310000002</c:v>
                </c:pt>
                <c:pt idx="11718">
                  <c:v>294.14722340000003</c:v>
                </c:pt>
                <c:pt idx="11719">
                  <c:v>294.15717330000001</c:v>
                </c:pt>
                <c:pt idx="11720">
                  <c:v>294.1671225</c:v>
                </c:pt>
                <c:pt idx="11721">
                  <c:v>294.17707130000002</c:v>
                </c:pt>
                <c:pt idx="11722">
                  <c:v>294.18701950000002</c:v>
                </c:pt>
                <c:pt idx="11723">
                  <c:v>294.19696710000005</c:v>
                </c:pt>
                <c:pt idx="11724">
                  <c:v>294.20691420000003</c:v>
                </c:pt>
                <c:pt idx="11725">
                  <c:v>294.21686080000001</c:v>
                </c:pt>
                <c:pt idx="11726">
                  <c:v>294.22680680000002</c:v>
                </c:pt>
                <c:pt idx="11727">
                  <c:v>294.23675230000003</c:v>
                </c:pt>
                <c:pt idx="11728">
                  <c:v>294.24669720000003</c:v>
                </c:pt>
                <c:pt idx="11729">
                  <c:v>294.25664160000002</c:v>
                </c:pt>
                <c:pt idx="11730">
                  <c:v>294.2665854</c:v>
                </c:pt>
                <c:pt idx="11731">
                  <c:v>294.27652870000003</c:v>
                </c:pt>
                <c:pt idx="11732">
                  <c:v>294.28647140000004</c:v>
                </c:pt>
                <c:pt idx="11733">
                  <c:v>294.29641360000005</c:v>
                </c:pt>
                <c:pt idx="11734">
                  <c:v>294.30635530000006</c:v>
                </c:pt>
                <c:pt idx="11735">
                  <c:v>294.3162964</c:v>
                </c:pt>
                <c:pt idx="11736">
                  <c:v>294.32623690000003</c:v>
                </c:pt>
                <c:pt idx="11737">
                  <c:v>294.33617700000002</c:v>
                </c:pt>
                <c:pt idx="11738">
                  <c:v>294.34611640000003</c:v>
                </c:pt>
                <c:pt idx="11739">
                  <c:v>294.35605540000006</c:v>
                </c:pt>
                <c:pt idx="11740">
                  <c:v>294.36599369999999</c:v>
                </c:pt>
                <c:pt idx="11741">
                  <c:v>294.3759316</c:v>
                </c:pt>
                <c:pt idx="11742">
                  <c:v>294.38586890000005</c:v>
                </c:pt>
                <c:pt idx="11743">
                  <c:v>294.39580560000002</c:v>
                </c:pt>
                <c:pt idx="11744">
                  <c:v>294.40574179999999</c:v>
                </c:pt>
                <c:pt idx="11745">
                  <c:v>294.41567750000002</c:v>
                </c:pt>
                <c:pt idx="11746">
                  <c:v>294.42561260000002</c:v>
                </c:pt>
                <c:pt idx="11747">
                  <c:v>294.43554720000003</c:v>
                </c:pt>
                <c:pt idx="11748">
                  <c:v>294.44548120000002</c:v>
                </c:pt>
                <c:pt idx="11749">
                  <c:v>294.45541460000004</c:v>
                </c:pt>
                <c:pt idx="11750">
                  <c:v>294.46534760000003</c:v>
                </c:pt>
                <c:pt idx="11751">
                  <c:v>294.47528000000005</c:v>
                </c:pt>
                <c:pt idx="11752">
                  <c:v>294.4852118</c:v>
                </c:pt>
                <c:pt idx="11753">
                  <c:v>294.49514310000001</c:v>
                </c:pt>
                <c:pt idx="11754">
                  <c:v>294.50507390000001</c:v>
                </c:pt>
                <c:pt idx="11755">
                  <c:v>294.5150041</c:v>
                </c:pt>
                <c:pt idx="11756">
                  <c:v>294.52493370000002</c:v>
                </c:pt>
                <c:pt idx="11757">
                  <c:v>294.53486280000004</c:v>
                </c:pt>
                <c:pt idx="11758">
                  <c:v>294.54479140000001</c:v>
                </c:pt>
                <c:pt idx="11759">
                  <c:v>294.55471940000001</c:v>
                </c:pt>
                <c:pt idx="11760">
                  <c:v>294.56464690000001</c:v>
                </c:pt>
                <c:pt idx="11761">
                  <c:v>294.57457380000005</c:v>
                </c:pt>
                <c:pt idx="11762">
                  <c:v>294.58450020000004</c:v>
                </c:pt>
                <c:pt idx="11763">
                  <c:v>294.59442610000002</c:v>
                </c:pt>
                <c:pt idx="11764">
                  <c:v>294.60435140000004</c:v>
                </c:pt>
                <c:pt idx="11765">
                  <c:v>294.61427610000004</c:v>
                </c:pt>
                <c:pt idx="11766">
                  <c:v>294.62420029999998</c:v>
                </c:pt>
                <c:pt idx="11767">
                  <c:v>294.63412400000004</c:v>
                </c:pt>
                <c:pt idx="11768">
                  <c:v>294.64404710000002</c:v>
                </c:pt>
                <c:pt idx="11769">
                  <c:v>294.6539697</c:v>
                </c:pt>
                <c:pt idx="11770">
                  <c:v>294.66389170000002</c:v>
                </c:pt>
                <c:pt idx="11771">
                  <c:v>294.67381319999998</c:v>
                </c:pt>
                <c:pt idx="11772">
                  <c:v>294.6837342</c:v>
                </c:pt>
                <c:pt idx="11773">
                  <c:v>294.6936546</c:v>
                </c:pt>
                <c:pt idx="11774">
                  <c:v>294.70357440000004</c:v>
                </c:pt>
                <c:pt idx="11775">
                  <c:v>294.71349370000001</c:v>
                </c:pt>
                <c:pt idx="11776">
                  <c:v>294.72341249999999</c:v>
                </c:pt>
                <c:pt idx="11777">
                  <c:v>294.73333070000001</c:v>
                </c:pt>
                <c:pt idx="11778">
                  <c:v>294.74324840000003</c:v>
                </c:pt>
                <c:pt idx="11779">
                  <c:v>294.75316550000002</c:v>
                </c:pt>
                <c:pt idx="11780">
                  <c:v>294.76308210000002</c:v>
                </c:pt>
                <c:pt idx="11781">
                  <c:v>294.7729981</c:v>
                </c:pt>
                <c:pt idx="11782">
                  <c:v>294.78291360000003</c:v>
                </c:pt>
                <c:pt idx="11783">
                  <c:v>294.79282850000004</c:v>
                </c:pt>
                <c:pt idx="11784">
                  <c:v>294.8027429</c:v>
                </c:pt>
                <c:pt idx="11785">
                  <c:v>294.81265680000001</c:v>
                </c:pt>
                <c:pt idx="11786">
                  <c:v>294.82257010000006</c:v>
                </c:pt>
                <c:pt idx="11787">
                  <c:v>294.83248280000004</c:v>
                </c:pt>
                <c:pt idx="11788">
                  <c:v>294.84239510000003</c:v>
                </c:pt>
                <c:pt idx="11789">
                  <c:v>294.85230670000004</c:v>
                </c:pt>
                <c:pt idx="11790">
                  <c:v>294.86221790000002</c:v>
                </c:pt>
                <c:pt idx="11791">
                  <c:v>294.87212840000007</c:v>
                </c:pt>
                <c:pt idx="11792">
                  <c:v>294.88203850000002</c:v>
                </c:pt>
                <c:pt idx="11793">
                  <c:v>294.89194800000001</c:v>
                </c:pt>
                <c:pt idx="11794">
                  <c:v>294.90185690000004</c:v>
                </c:pt>
                <c:pt idx="11795">
                  <c:v>294.91176530000001</c:v>
                </c:pt>
                <c:pt idx="11796">
                  <c:v>294.92167319999999</c:v>
                </c:pt>
                <c:pt idx="11797">
                  <c:v>294.9315805</c:v>
                </c:pt>
                <c:pt idx="11798">
                  <c:v>294.94148730000001</c:v>
                </c:pt>
                <c:pt idx="11799">
                  <c:v>294.95139350000005</c:v>
                </c:pt>
                <c:pt idx="11800">
                  <c:v>294.96129919999998</c:v>
                </c:pt>
                <c:pt idx="11801">
                  <c:v>294.97120430000001</c:v>
                </c:pt>
                <c:pt idx="11802">
                  <c:v>294.98110890000004</c:v>
                </c:pt>
                <c:pt idx="11803">
                  <c:v>294.99101289999999</c:v>
                </c:pt>
                <c:pt idx="11804">
                  <c:v>295.00091640000005</c:v>
                </c:pt>
                <c:pt idx="11805">
                  <c:v>295.0108194</c:v>
                </c:pt>
                <c:pt idx="11806">
                  <c:v>295.02072179999999</c:v>
                </c:pt>
                <c:pt idx="11807">
                  <c:v>295.03062360000001</c:v>
                </c:pt>
                <c:pt idx="11808">
                  <c:v>295.040525</c:v>
                </c:pt>
                <c:pt idx="11809">
                  <c:v>295.05042570000001</c:v>
                </c:pt>
                <c:pt idx="11810">
                  <c:v>295.06032600000003</c:v>
                </c:pt>
                <c:pt idx="11811">
                  <c:v>295.07022560000001</c:v>
                </c:pt>
                <c:pt idx="11812">
                  <c:v>295.08012480000002</c:v>
                </c:pt>
                <c:pt idx="11813">
                  <c:v>295.09002340000001</c:v>
                </c:pt>
                <c:pt idx="11814">
                  <c:v>295.09992140000003</c:v>
                </c:pt>
                <c:pt idx="11815">
                  <c:v>295.10981890000005</c:v>
                </c:pt>
                <c:pt idx="11816">
                  <c:v>295.11971590000007</c:v>
                </c:pt>
                <c:pt idx="11817">
                  <c:v>295.12961230000002</c:v>
                </c:pt>
                <c:pt idx="11818">
                  <c:v>295.13950820000002</c:v>
                </c:pt>
                <c:pt idx="11819">
                  <c:v>295.14940350000001</c:v>
                </c:pt>
                <c:pt idx="11820">
                  <c:v>295.15929830000005</c:v>
                </c:pt>
                <c:pt idx="11821">
                  <c:v>295.16919250000001</c:v>
                </c:pt>
                <c:pt idx="11822">
                  <c:v>295.17908620000003</c:v>
                </c:pt>
                <c:pt idx="11823">
                  <c:v>295.18897930000003</c:v>
                </c:pt>
                <c:pt idx="11824">
                  <c:v>295.19887190000003</c:v>
                </c:pt>
                <c:pt idx="11825">
                  <c:v>295.20876399999997</c:v>
                </c:pt>
                <c:pt idx="11826">
                  <c:v>295.21865550000007</c:v>
                </c:pt>
                <c:pt idx="11827">
                  <c:v>295.22854640000003</c:v>
                </c:pt>
                <c:pt idx="11828">
                  <c:v>295.23843680000004</c:v>
                </c:pt>
                <c:pt idx="11829">
                  <c:v>295.24832670000006</c:v>
                </c:pt>
                <c:pt idx="11830">
                  <c:v>295.258216</c:v>
                </c:pt>
                <c:pt idx="11831">
                  <c:v>295.2681048</c:v>
                </c:pt>
                <c:pt idx="11832">
                  <c:v>295.27799300000004</c:v>
                </c:pt>
                <c:pt idx="11833">
                  <c:v>295.28788070000002</c:v>
                </c:pt>
                <c:pt idx="11834">
                  <c:v>295.2977679</c:v>
                </c:pt>
                <c:pt idx="11835">
                  <c:v>295.30765450000001</c:v>
                </c:pt>
                <c:pt idx="11836">
                  <c:v>295.31754050000001</c:v>
                </c:pt>
                <c:pt idx="11837">
                  <c:v>295.32742600000006</c:v>
                </c:pt>
                <c:pt idx="11838">
                  <c:v>295.337311</c:v>
                </c:pt>
                <c:pt idx="11839">
                  <c:v>295.34719540000003</c:v>
                </c:pt>
                <c:pt idx="11840">
                  <c:v>295.35707930000001</c:v>
                </c:pt>
                <c:pt idx="11841">
                  <c:v>295.36696260000002</c:v>
                </c:pt>
                <c:pt idx="11842">
                  <c:v>295.37684540000004</c:v>
                </c:pt>
                <c:pt idx="11843">
                  <c:v>295.38672769999999</c:v>
                </c:pt>
                <c:pt idx="11844">
                  <c:v>295.39660939999999</c:v>
                </c:pt>
                <c:pt idx="11845">
                  <c:v>295.40649050000002</c:v>
                </c:pt>
                <c:pt idx="11846">
                  <c:v>295.41637109999999</c:v>
                </c:pt>
                <c:pt idx="11847">
                  <c:v>295.42625120000002</c:v>
                </c:pt>
                <c:pt idx="11848">
                  <c:v>295.43613070000004</c:v>
                </c:pt>
                <c:pt idx="11849">
                  <c:v>295.44600960000002</c:v>
                </c:pt>
                <c:pt idx="11850">
                  <c:v>295.45588810000004</c:v>
                </c:pt>
                <c:pt idx="11851">
                  <c:v>295.46576590000006</c:v>
                </c:pt>
                <c:pt idx="11852">
                  <c:v>295.4756433</c:v>
                </c:pt>
                <c:pt idx="11853">
                  <c:v>295.48552010000003</c:v>
                </c:pt>
                <c:pt idx="11854">
                  <c:v>295.49539630000004</c:v>
                </c:pt>
                <c:pt idx="11855">
                  <c:v>295.50527199999999</c:v>
                </c:pt>
                <c:pt idx="11856">
                  <c:v>295.51514720000006</c:v>
                </c:pt>
                <c:pt idx="11857">
                  <c:v>295.52502180000005</c:v>
                </c:pt>
                <c:pt idx="11858">
                  <c:v>295.53489580000002</c:v>
                </c:pt>
                <c:pt idx="11859">
                  <c:v>295.54476940000001</c:v>
                </c:pt>
                <c:pt idx="11860">
                  <c:v>295.55464230000001</c:v>
                </c:pt>
                <c:pt idx="11861">
                  <c:v>295.56451480000004</c:v>
                </c:pt>
                <c:pt idx="11862">
                  <c:v>295.57438660000003</c:v>
                </c:pt>
                <c:pt idx="11863">
                  <c:v>295.58425800000003</c:v>
                </c:pt>
                <c:pt idx="11864">
                  <c:v>295.59412880000002</c:v>
                </c:pt>
                <c:pt idx="11865">
                  <c:v>295.60399899999999</c:v>
                </c:pt>
                <c:pt idx="11866">
                  <c:v>295.61386870000001</c:v>
                </c:pt>
                <c:pt idx="11867">
                  <c:v>295.62373790000004</c:v>
                </c:pt>
                <c:pt idx="11868">
                  <c:v>295.63360650000004</c:v>
                </c:pt>
                <c:pt idx="11869">
                  <c:v>295.64347460000005</c:v>
                </c:pt>
                <c:pt idx="11870">
                  <c:v>295.65334210000003</c:v>
                </c:pt>
                <c:pt idx="11871">
                  <c:v>295.66320910000002</c:v>
                </c:pt>
                <c:pt idx="11872">
                  <c:v>295.67307550000004</c:v>
                </c:pt>
                <c:pt idx="11873">
                  <c:v>295.6829414</c:v>
                </c:pt>
                <c:pt idx="11874">
                  <c:v>295.69280670000001</c:v>
                </c:pt>
                <c:pt idx="11875">
                  <c:v>295.70267150000001</c:v>
                </c:pt>
                <c:pt idx="11876">
                  <c:v>295.71253580000001</c:v>
                </c:pt>
                <c:pt idx="11877">
                  <c:v>295.72239949999999</c:v>
                </c:pt>
                <c:pt idx="11878">
                  <c:v>295.73226260000001</c:v>
                </c:pt>
                <c:pt idx="11879">
                  <c:v>295.74212530000005</c:v>
                </c:pt>
                <c:pt idx="11880">
                  <c:v>295.75198730000005</c:v>
                </c:pt>
                <c:pt idx="11881">
                  <c:v>295.7618488</c:v>
                </c:pt>
                <c:pt idx="11882">
                  <c:v>295.7717098</c:v>
                </c:pt>
                <c:pt idx="11883">
                  <c:v>295.78157030000006</c:v>
                </c:pt>
                <c:pt idx="11884">
                  <c:v>295.79143019999998</c:v>
                </c:pt>
                <c:pt idx="11885">
                  <c:v>295.80128950000005</c:v>
                </c:pt>
                <c:pt idx="11886">
                  <c:v>295.81114830000001</c:v>
                </c:pt>
                <c:pt idx="11887">
                  <c:v>295.82100660000003</c:v>
                </c:pt>
                <c:pt idx="11888">
                  <c:v>295.83086430000003</c:v>
                </c:pt>
                <c:pt idx="11889">
                  <c:v>295.84072140000001</c:v>
                </c:pt>
                <c:pt idx="11890">
                  <c:v>295.85057810000001</c:v>
                </c:pt>
                <c:pt idx="11891">
                  <c:v>295.86043410000002</c:v>
                </c:pt>
                <c:pt idx="11892">
                  <c:v>295.8702897</c:v>
                </c:pt>
                <c:pt idx="11893">
                  <c:v>295.88014470000002</c:v>
                </c:pt>
                <c:pt idx="11894">
                  <c:v>295.88999910000001</c:v>
                </c:pt>
                <c:pt idx="11895">
                  <c:v>295.89985300000001</c:v>
                </c:pt>
                <c:pt idx="11896">
                  <c:v>295.90970630000004</c:v>
                </c:pt>
                <c:pt idx="11897">
                  <c:v>295.91955910000001</c:v>
                </c:pt>
                <c:pt idx="11898">
                  <c:v>295.92941139999999</c:v>
                </c:pt>
                <c:pt idx="11899">
                  <c:v>295.93926310000001</c:v>
                </c:pt>
                <c:pt idx="11900">
                  <c:v>295.94911430000002</c:v>
                </c:pt>
                <c:pt idx="11901">
                  <c:v>295.95896490000001</c:v>
                </c:pt>
                <c:pt idx="11902">
                  <c:v>295.96881500000006</c:v>
                </c:pt>
                <c:pt idx="11903">
                  <c:v>295.97866450000004</c:v>
                </c:pt>
                <c:pt idx="11904">
                  <c:v>295.98851350000001</c:v>
                </c:pt>
                <c:pt idx="11905">
                  <c:v>295.99836200000004</c:v>
                </c:pt>
                <c:pt idx="11906">
                  <c:v>296.00820990000005</c:v>
                </c:pt>
                <c:pt idx="11907">
                  <c:v>296.01805720000004</c:v>
                </c:pt>
                <c:pt idx="11908">
                  <c:v>296.02790400000004</c:v>
                </c:pt>
                <c:pt idx="11909">
                  <c:v>296.03775030000003</c:v>
                </c:pt>
                <c:pt idx="11910">
                  <c:v>296.047596</c:v>
                </c:pt>
                <c:pt idx="11911">
                  <c:v>296.05744120000003</c:v>
                </c:pt>
                <c:pt idx="11912">
                  <c:v>296.06728580000004</c:v>
                </c:pt>
                <c:pt idx="11913">
                  <c:v>296.07712989999999</c:v>
                </c:pt>
                <c:pt idx="11914">
                  <c:v>296.08697340000003</c:v>
                </c:pt>
                <c:pt idx="11915">
                  <c:v>296.09681640000002</c:v>
                </c:pt>
                <c:pt idx="11916">
                  <c:v>296.08172760000002</c:v>
                </c:pt>
                <c:pt idx="11917">
                  <c:v>296.09186399999999</c:v>
                </c:pt>
                <c:pt idx="11918">
                  <c:v>296.10199990000001</c:v>
                </c:pt>
                <c:pt idx="11919">
                  <c:v>296.11213530000003</c:v>
                </c:pt>
                <c:pt idx="11920">
                  <c:v>296.12227009999998</c:v>
                </c:pt>
                <c:pt idx="11921">
                  <c:v>296.13240430000002</c:v>
                </c:pt>
                <c:pt idx="11922">
                  <c:v>296.142538</c:v>
                </c:pt>
                <c:pt idx="11923">
                  <c:v>296.15267120000004</c:v>
                </c:pt>
                <c:pt idx="11924">
                  <c:v>296.16280369999998</c:v>
                </c:pt>
                <c:pt idx="11925">
                  <c:v>296.1729358</c:v>
                </c:pt>
                <c:pt idx="11926">
                  <c:v>296.18306730000006</c:v>
                </c:pt>
                <c:pt idx="11927">
                  <c:v>296.19319820000004</c:v>
                </c:pt>
                <c:pt idx="11928">
                  <c:v>296.20332860000002</c:v>
                </c:pt>
                <c:pt idx="11929">
                  <c:v>296.21345840000004</c:v>
                </c:pt>
                <c:pt idx="11930">
                  <c:v>296.2235877</c:v>
                </c:pt>
                <c:pt idx="11931">
                  <c:v>296.23371640000005</c:v>
                </c:pt>
                <c:pt idx="11932">
                  <c:v>296.24384460000005</c:v>
                </c:pt>
                <c:pt idx="11933">
                  <c:v>296.25397220000002</c:v>
                </c:pt>
                <c:pt idx="11934">
                  <c:v>296.2640993</c:v>
                </c:pt>
                <c:pt idx="11935">
                  <c:v>296.27422580000001</c:v>
                </c:pt>
                <c:pt idx="11936">
                  <c:v>296.28435180000002</c:v>
                </c:pt>
                <c:pt idx="11937">
                  <c:v>296.29447720000002</c:v>
                </c:pt>
                <c:pt idx="11938">
                  <c:v>296.30460210000007</c:v>
                </c:pt>
                <c:pt idx="11939">
                  <c:v>296.31472640000004</c:v>
                </c:pt>
                <c:pt idx="11940">
                  <c:v>296.32485020000001</c:v>
                </c:pt>
                <c:pt idx="11941">
                  <c:v>296.33497340000002</c:v>
                </c:pt>
                <c:pt idx="11942">
                  <c:v>296.34509610000003</c:v>
                </c:pt>
                <c:pt idx="11943">
                  <c:v>296.35521820000002</c:v>
                </c:pt>
                <c:pt idx="11944">
                  <c:v>296.36533980000002</c:v>
                </c:pt>
                <c:pt idx="11945">
                  <c:v>296.37546079999998</c:v>
                </c:pt>
                <c:pt idx="11946">
                  <c:v>296.38558130000001</c:v>
                </c:pt>
                <c:pt idx="11947">
                  <c:v>296.39570120000002</c:v>
                </c:pt>
                <c:pt idx="11948">
                  <c:v>296.40582060000003</c:v>
                </c:pt>
                <c:pt idx="11949">
                  <c:v>296.41593940000001</c:v>
                </c:pt>
                <c:pt idx="11950">
                  <c:v>296.42605759999998</c:v>
                </c:pt>
                <c:pt idx="11951">
                  <c:v>296.4361753</c:v>
                </c:pt>
                <c:pt idx="11952">
                  <c:v>296.44629250000003</c:v>
                </c:pt>
                <c:pt idx="11953">
                  <c:v>296.45640910000003</c:v>
                </c:pt>
                <c:pt idx="11954">
                  <c:v>296.46652520000004</c:v>
                </c:pt>
                <c:pt idx="11955">
                  <c:v>296.47664070000002</c:v>
                </c:pt>
                <c:pt idx="11956">
                  <c:v>296.48675560000004</c:v>
                </c:pt>
                <c:pt idx="11957">
                  <c:v>296.49687000000006</c:v>
                </c:pt>
                <c:pt idx="11958">
                  <c:v>296.50698390000002</c:v>
                </c:pt>
                <c:pt idx="11959">
                  <c:v>296.51709720000002</c:v>
                </c:pt>
                <c:pt idx="11960">
                  <c:v>296.5272099</c:v>
                </c:pt>
                <c:pt idx="11961">
                  <c:v>296.53732209999998</c:v>
                </c:pt>
                <c:pt idx="11962">
                  <c:v>296.54743380000002</c:v>
                </c:pt>
                <c:pt idx="11963">
                  <c:v>296.55754489999998</c:v>
                </c:pt>
                <c:pt idx="11964">
                  <c:v>296.56765540000004</c:v>
                </c:pt>
                <c:pt idx="11965">
                  <c:v>296.57776540000003</c:v>
                </c:pt>
                <c:pt idx="11966">
                  <c:v>296.58787490000003</c:v>
                </c:pt>
                <c:pt idx="11967">
                  <c:v>296.59798380000001</c:v>
                </c:pt>
                <c:pt idx="11968">
                  <c:v>296.60809210000002</c:v>
                </c:pt>
                <c:pt idx="11969">
                  <c:v>296.61819989999998</c:v>
                </c:pt>
                <c:pt idx="11970">
                  <c:v>296.62830719999999</c:v>
                </c:pt>
                <c:pt idx="11971">
                  <c:v>296.63841380000002</c:v>
                </c:pt>
                <c:pt idx="11972">
                  <c:v>296.64852000000002</c:v>
                </c:pt>
                <c:pt idx="11973">
                  <c:v>296.65862559999999</c:v>
                </c:pt>
                <c:pt idx="11974">
                  <c:v>296.6687306</c:v>
                </c:pt>
                <c:pt idx="11975">
                  <c:v>296.67883510000001</c:v>
                </c:pt>
                <c:pt idx="11976">
                  <c:v>296.68893900000006</c:v>
                </c:pt>
                <c:pt idx="11977">
                  <c:v>296.69904240000005</c:v>
                </c:pt>
                <c:pt idx="11978">
                  <c:v>296.70914530000005</c:v>
                </c:pt>
                <c:pt idx="11979">
                  <c:v>296.71924750000005</c:v>
                </c:pt>
                <c:pt idx="11980">
                  <c:v>296.72934930000002</c:v>
                </c:pt>
                <c:pt idx="11981">
                  <c:v>296.73945040000001</c:v>
                </c:pt>
                <c:pt idx="11982">
                  <c:v>296.74955110000002</c:v>
                </c:pt>
                <c:pt idx="11983">
                  <c:v>296.75965120000006</c:v>
                </c:pt>
                <c:pt idx="11984">
                  <c:v>296.76975070000003</c:v>
                </c:pt>
                <c:pt idx="11985">
                  <c:v>296.77984970000006</c:v>
                </c:pt>
                <c:pt idx="11986">
                  <c:v>296.7899481</c:v>
                </c:pt>
                <c:pt idx="11987">
                  <c:v>296.80004600000007</c:v>
                </c:pt>
                <c:pt idx="11988">
                  <c:v>296.81014329999999</c:v>
                </c:pt>
                <c:pt idx="11989">
                  <c:v>296.82024009999998</c:v>
                </c:pt>
                <c:pt idx="11990">
                  <c:v>296.83033630000006</c:v>
                </c:pt>
                <c:pt idx="11991">
                  <c:v>296.84043190000006</c:v>
                </c:pt>
                <c:pt idx="11992">
                  <c:v>296.85052710000002</c:v>
                </c:pt>
                <c:pt idx="11993">
                  <c:v>296.8606216</c:v>
                </c:pt>
                <c:pt idx="11994">
                  <c:v>296.87071570000001</c:v>
                </c:pt>
                <c:pt idx="11995">
                  <c:v>296.88080910000002</c:v>
                </c:pt>
                <c:pt idx="11996">
                  <c:v>296.89090200000004</c:v>
                </c:pt>
                <c:pt idx="11997">
                  <c:v>296.90099440000006</c:v>
                </c:pt>
                <c:pt idx="11998">
                  <c:v>296.9110862</c:v>
                </c:pt>
                <c:pt idx="11999">
                  <c:v>296.9211775</c:v>
                </c:pt>
                <c:pt idx="12000">
                  <c:v>296.93126820000003</c:v>
                </c:pt>
                <c:pt idx="12001">
                  <c:v>296.94135829999999</c:v>
                </c:pt>
                <c:pt idx="12002">
                  <c:v>296.95144800000003</c:v>
                </c:pt>
                <c:pt idx="12003">
                  <c:v>296.96153700000002</c:v>
                </c:pt>
                <c:pt idx="12004">
                  <c:v>296.97162550000002</c:v>
                </c:pt>
                <c:pt idx="12005">
                  <c:v>296.98171350000001</c:v>
                </c:pt>
                <c:pt idx="12006">
                  <c:v>296.99180090000004</c:v>
                </c:pt>
                <c:pt idx="12007">
                  <c:v>297.0018877</c:v>
                </c:pt>
                <c:pt idx="12008">
                  <c:v>297.01197400000001</c:v>
                </c:pt>
                <c:pt idx="12009">
                  <c:v>297.02205980000002</c:v>
                </c:pt>
                <c:pt idx="12010">
                  <c:v>297.03214500000001</c:v>
                </c:pt>
                <c:pt idx="12011">
                  <c:v>297.04222959999998</c:v>
                </c:pt>
                <c:pt idx="12012">
                  <c:v>297.05231370000001</c:v>
                </c:pt>
                <c:pt idx="12013">
                  <c:v>297.06239730000004</c:v>
                </c:pt>
                <c:pt idx="12014">
                  <c:v>297.07248030000005</c:v>
                </c:pt>
                <c:pt idx="12015">
                  <c:v>297.08256269999998</c:v>
                </c:pt>
                <c:pt idx="12016">
                  <c:v>297.09264460000003</c:v>
                </c:pt>
                <c:pt idx="12017">
                  <c:v>297.10272600000002</c:v>
                </c:pt>
                <c:pt idx="12018">
                  <c:v>297.11280679999999</c:v>
                </c:pt>
                <c:pt idx="12019">
                  <c:v>297.12288700000005</c:v>
                </c:pt>
                <c:pt idx="12020">
                  <c:v>297.13296670000005</c:v>
                </c:pt>
                <c:pt idx="12021">
                  <c:v>297.14304579999998</c:v>
                </c:pt>
                <c:pt idx="12022">
                  <c:v>297.15312439999997</c:v>
                </c:pt>
                <c:pt idx="12023">
                  <c:v>297.16320250000007</c:v>
                </c:pt>
                <c:pt idx="12024">
                  <c:v>297.17327990000001</c:v>
                </c:pt>
                <c:pt idx="12025">
                  <c:v>297.18335690000004</c:v>
                </c:pt>
                <c:pt idx="12026">
                  <c:v>297.19343330000004</c:v>
                </c:pt>
                <c:pt idx="12027">
                  <c:v>297.20350910000002</c:v>
                </c:pt>
                <c:pt idx="12028">
                  <c:v>297.21358440000006</c:v>
                </c:pt>
                <c:pt idx="12029">
                  <c:v>297.22365910000002</c:v>
                </c:pt>
                <c:pt idx="12030">
                  <c:v>297.23373329999998</c:v>
                </c:pt>
                <c:pt idx="12031">
                  <c:v>297.24380690000004</c:v>
                </c:pt>
                <c:pt idx="12032">
                  <c:v>297.25388000000004</c:v>
                </c:pt>
                <c:pt idx="12033">
                  <c:v>297.26395250000002</c:v>
                </c:pt>
                <c:pt idx="12034">
                  <c:v>297.27402450000005</c:v>
                </c:pt>
                <c:pt idx="12035">
                  <c:v>297.28409590000001</c:v>
                </c:pt>
                <c:pt idx="12036">
                  <c:v>297.29416679999997</c:v>
                </c:pt>
                <c:pt idx="12037">
                  <c:v>297.30423710000002</c:v>
                </c:pt>
                <c:pt idx="12038">
                  <c:v>297.31430690000002</c:v>
                </c:pt>
                <c:pt idx="12039">
                  <c:v>297.32437609999999</c:v>
                </c:pt>
                <c:pt idx="12040">
                  <c:v>297.33444480000003</c:v>
                </c:pt>
                <c:pt idx="12041">
                  <c:v>297.34451289999998</c:v>
                </c:pt>
                <c:pt idx="12042">
                  <c:v>297.3545805</c:v>
                </c:pt>
                <c:pt idx="12043">
                  <c:v>297.36464749999999</c:v>
                </c:pt>
                <c:pt idx="12044">
                  <c:v>297.37471399999998</c:v>
                </c:pt>
                <c:pt idx="12045">
                  <c:v>297.38477990000001</c:v>
                </c:pt>
                <c:pt idx="12046">
                  <c:v>297.39484530000004</c:v>
                </c:pt>
                <c:pt idx="12047">
                  <c:v>297.4049101</c:v>
                </c:pt>
                <c:pt idx="12048">
                  <c:v>297.41497430000004</c:v>
                </c:pt>
                <c:pt idx="12049">
                  <c:v>297.42503800000003</c:v>
                </c:pt>
                <c:pt idx="12050">
                  <c:v>297.43510120000002</c:v>
                </c:pt>
                <c:pt idx="12051">
                  <c:v>297.44516380000005</c:v>
                </c:pt>
                <c:pt idx="12052">
                  <c:v>297.45522590000002</c:v>
                </c:pt>
                <c:pt idx="12053">
                  <c:v>297.46528740000002</c:v>
                </c:pt>
                <c:pt idx="12054">
                  <c:v>297.47534830000006</c:v>
                </c:pt>
                <c:pt idx="12055">
                  <c:v>297.48540870000005</c:v>
                </c:pt>
                <c:pt idx="12056">
                  <c:v>297.49546860000004</c:v>
                </c:pt>
                <c:pt idx="12057">
                  <c:v>297.5055279</c:v>
                </c:pt>
                <c:pt idx="12058">
                  <c:v>297.51558660000001</c:v>
                </c:pt>
                <c:pt idx="12059">
                  <c:v>297.52564480000001</c:v>
                </c:pt>
                <c:pt idx="12060">
                  <c:v>297.53570250000001</c:v>
                </c:pt>
                <c:pt idx="12061">
                  <c:v>297.54575960000005</c:v>
                </c:pt>
                <c:pt idx="12062">
                  <c:v>297.55581610000002</c:v>
                </c:pt>
                <c:pt idx="12063">
                  <c:v>297.56587210000004</c:v>
                </c:pt>
                <c:pt idx="12064">
                  <c:v>297.57592760000006</c:v>
                </c:pt>
                <c:pt idx="12065">
                  <c:v>297.5859825</c:v>
                </c:pt>
                <c:pt idx="12066">
                  <c:v>297.59603680000004</c:v>
                </c:pt>
                <c:pt idx="12067">
                  <c:v>297.60609060000002</c:v>
                </c:pt>
                <c:pt idx="12068">
                  <c:v>297.61614390000005</c:v>
                </c:pt>
                <c:pt idx="12069">
                  <c:v>297.62619660000001</c:v>
                </c:pt>
                <c:pt idx="12070">
                  <c:v>297.63624870000001</c:v>
                </c:pt>
                <c:pt idx="12071">
                  <c:v>297.64630030000001</c:v>
                </c:pt>
                <c:pt idx="12072">
                  <c:v>297.65635130000004</c:v>
                </c:pt>
                <c:pt idx="12073">
                  <c:v>297.66640180000002</c:v>
                </c:pt>
                <c:pt idx="12074">
                  <c:v>297.67645170000003</c:v>
                </c:pt>
                <c:pt idx="12075">
                  <c:v>297.68650110000004</c:v>
                </c:pt>
                <c:pt idx="12076">
                  <c:v>297.69655000000006</c:v>
                </c:pt>
                <c:pt idx="12077">
                  <c:v>297.70659819999997</c:v>
                </c:pt>
                <c:pt idx="12078">
                  <c:v>297.71664600000003</c:v>
                </c:pt>
                <c:pt idx="12079">
                  <c:v>297.72669320000006</c:v>
                </c:pt>
                <c:pt idx="12080">
                  <c:v>297.73673980000001</c:v>
                </c:pt>
                <c:pt idx="12081">
                  <c:v>297.74678590000002</c:v>
                </c:pt>
                <c:pt idx="12082">
                  <c:v>297.75683140000007</c:v>
                </c:pt>
                <c:pt idx="12083">
                  <c:v>297.7668764</c:v>
                </c:pt>
                <c:pt idx="12084">
                  <c:v>297.77692079999997</c:v>
                </c:pt>
                <c:pt idx="12085">
                  <c:v>297.78696470000006</c:v>
                </c:pt>
                <c:pt idx="12086">
                  <c:v>297.79700800000001</c:v>
                </c:pt>
                <c:pt idx="12087">
                  <c:v>297.80705080000001</c:v>
                </c:pt>
                <c:pt idx="12088">
                  <c:v>297.817093</c:v>
                </c:pt>
                <c:pt idx="12089">
                  <c:v>297.82713469999999</c:v>
                </c:pt>
                <c:pt idx="12090">
                  <c:v>297.83717580000001</c:v>
                </c:pt>
                <c:pt idx="12091">
                  <c:v>297.84721630000001</c:v>
                </c:pt>
                <c:pt idx="12092">
                  <c:v>297.85725639999998</c:v>
                </c:pt>
                <c:pt idx="12093">
                  <c:v>297.86729580000002</c:v>
                </c:pt>
                <c:pt idx="12094">
                  <c:v>297.87733470000001</c:v>
                </c:pt>
                <c:pt idx="12095">
                  <c:v>297.88737310000005</c:v>
                </c:pt>
                <c:pt idx="12096">
                  <c:v>297.89741090000001</c:v>
                </c:pt>
                <c:pt idx="12097">
                  <c:v>297.90744820000003</c:v>
                </c:pt>
                <c:pt idx="12098">
                  <c:v>297.91748489999998</c:v>
                </c:pt>
                <c:pt idx="12099">
                  <c:v>297.92752110000004</c:v>
                </c:pt>
                <c:pt idx="12100">
                  <c:v>297.93755670000002</c:v>
                </c:pt>
                <c:pt idx="12101">
                  <c:v>297.94759170000003</c:v>
                </c:pt>
                <c:pt idx="12102">
                  <c:v>297.95762620000005</c:v>
                </c:pt>
                <c:pt idx="12103">
                  <c:v>297.96766020000001</c:v>
                </c:pt>
                <c:pt idx="12104">
                  <c:v>297.97769360000001</c:v>
                </c:pt>
                <c:pt idx="12105">
                  <c:v>297.98772650000001</c:v>
                </c:pt>
                <c:pt idx="12106">
                  <c:v>297.99775879999999</c:v>
                </c:pt>
                <c:pt idx="12107">
                  <c:v>298.0077905</c:v>
                </c:pt>
                <c:pt idx="12108">
                  <c:v>298.01782170000001</c:v>
                </c:pt>
                <c:pt idx="12109">
                  <c:v>298.02785240000003</c:v>
                </c:pt>
                <c:pt idx="12110">
                  <c:v>298.03788250000002</c:v>
                </c:pt>
                <c:pt idx="12111">
                  <c:v>298.047912</c:v>
                </c:pt>
                <c:pt idx="12112">
                  <c:v>298.05794100000003</c:v>
                </c:pt>
                <c:pt idx="12113">
                  <c:v>298.06796950000006</c:v>
                </c:pt>
                <c:pt idx="12114">
                  <c:v>298.07799740000002</c:v>
                </c:pt>
                <c:pt idx="12115">
                  <c:v>298.08802470000006</c:v>
                </c:pt>
                <c:pt idx="12116">
                  <c:v>298.0980515</c:v>
                </c:pt>
                <c:pt idx="12117">
                  <c:v>298.10807770000002</c:v>
                </c:pt>
                <c:pt idx="12118">
                  <c:v>298.11810340000005</c:v>
                </c:pt>
                <c:pt idx="12119">
                  <c:v>298.12812860000003</c:v>
                </c:pt>
                <c:pt idx="12120">
                  <c:v>298.13815320000003</c:v>
                </c:pt>
                <c:pt idx="12121">
                  <c:v>298.14817720000002</c:v>
                </c:pt>
                <c:pt idx="12122">
                  <c:v>298.15820070000001</c:v>
                </c:pt>
                <c:pt idx="12123">
                  <c:v>298.16822360000003</c:v>
                </c:pt>
                <c:pt idx="12124">
                  <c:v>298.178246</c:v>
                </c:pt>
                <c:pt idx="12125">
                  <c:v>298.18826780000001</c:v>
                </c:pt>
                <c:pt idx="12126">
                  <c:v>298.19828910000007</c:v>
                </c:pt>
                <c:pt idx="12127">
                  <c:v>298.20830979999999</c:v>
                </c:pt>
                <c:pt idx="12128">
                  <c:v>298.21833000000004</c:v>
                </c:pt>
                <c:pt idx="12129">
                  <c:v>298.22834970000002</c:v>
                </c:pt>
                <c:pt idx="12130">
                  <c:v>298.23836870000002</c:v>
                </c:pt>
                <c:pt idx="12131">
                  <c:v>298.24838730000005</c:v>
                </c:pt>
                <c:pt idx="12132">
                  <c:v>298.25840520000003</c:v>
                </c:pt>
                <c:pt idx="12133">
                  <c:v>298.26842269999997</c:v>
                </c:pt>
                <c:pt idx="12134">
                  <c:v>298.27843950000005</c:v>
                </c:pt>
                <c:pt idx="12135">
                  <c:v>298.28845590000003</c:v>
                </c:pt>
                <c:pt idx="12136">
                  <c:v>298.29847160000003</c:v>
                </c:pt>
                <c:pt idx="12137">
                  <c:v>298.30848689999999</c:v>
                </c:pt>
                <c:pt idx="12138">
                  <c:v>298.31850150000002</c:v>
                </c:pt>
                <c:pt idx="12139">
                  <c:v>298.32851570000003</c:v>
                </c:pt>
                <c:pt idx="12140">
                  <c:v>298.33852920000004</c:v>
                </c:pt>
                <c:pt idx="12141">
                  <c:v>298.34854220000005</c:v>
                </c:pt>
                <c:pt idx="12142">
                  <c:v>298.35855470000001</c:v>
                </c:pt>
                <c:pt idx="12143">
                  <c:v>298.36856660000001</c:v>
                </c:pt>
                <c:pt idx="12144">
                  <c:v>298.378578</c:v>
                </c:pt>
                <c:pt idx="12145">
                  <c:v>298.38858880000004</c:v>
                </c:pt>
                <c:pt idx="12146">
                  <c:v>298.39859910000001</c:v>
                </c:pt>
                <c:pt idx="12147">
                  <c:v>298.40860880000002</c:v>
                </c:pt>
                <c:pt idx="12148">
                  <c:v>298.41861790000002</c:v>
                </c:pt>
                <c:pt idx="12149">
                  <c:v>298.42862650000001</c:v>
                </c:pt>
                <c:pt idx="12150">
                  <c:v>298.43863460000006</c:v>
                </c:pt>
                <c:pt idx="12151">
                  <c:v>298.44864210000003</c:v>
                </c:pt>
                <c:pt idx="12152">
                  <c:v>298.4586491</c:v>
                </c:pt>
                <c:pt idx="12153">
                  <c:v>298.46865550000001</c:v>
                </c:pt>
                <c:pt idx="12154">
                  <c:v>298.4786613</c:v>
                </c:pt>
                <c:pt idx="12155">
                  <c:v>298.48866659999999</c:v>
                </c:pt>
                <c:pt idx="12156">
                  <c:v>298.49867140000003</c:v>
                </c:pt>
                <c:pt idx="12157">
                  <c:v>298.5086756</c:v>
                </c:pt>
                <c:pt idx="12158">
                  <c:v>298.51867920000007</c:v>
                </c:pt>
                <c:pt idx="12159">
                  <c:v>298.52868230000001</c:v>
                </c:pt>
                <c:pt idx="12160">
                  <c:v>298.53868490000002</c:v>
                </c:pt>
                <c:pt idx="12161">
                  <c:v>298.54868690000006</c:v>
                </c:pt>
                <c:pt idx="12162">
                  <c:v>298.55868830000003</c:v>
                </c:pt>
                <c:pt idx="12163">
                  <c:v>298.56868920000005</c:v>
                </c:pt>
                <c:pt idx="12164">
                  <c:v>298.57868960000002</c:v>
                </c:pt>
                <c:pt idx="12165">
                  <c:v>298.58868940000002</c:v>
                </c:pt>
                <c:pt idx="12166">
                  <c:v>298.59868860000006</c:v>
                </c:pt>
                <c:pt idx="12167">
                  <c:v>298.60868730000004</c:v>
                </c:pt>
                <c:pt idx="12168">
                  <c:v>298.6186854</c:v>
                </c:pt>
                <c:pt idx="12169">
                  <c:v>298.62868300000002</c:v>
                </c:pt>
                <c:pt idx="12170">
                  <c:v>298.63868009999999</c:v>
                </c:pt>
                <c:pt idx="12171">
                  <c:v>298.64867659999999</c:v>
                </c:pt>
                <c:pt idx="12172">
                  <c:v>298.65867250000002</c:v>
                </c:pt>
                <c:pt idx="12173">
                  <c:v>298.6686679</c:v>
                </c:pt>
                <c:pt idx="12174">
                  <c:v>298.67866270000002</c:v>
                </c:pt>
                <c:pt idx="12175">
                  <c:v>298.68865700000003</c:v>
                </c:pt>
                <c:pt idx="12176">
                  <c:v>298.69865070000003</c:v>
                </c:pt>
                <c:pt idx="12177">
                  <c:v>298.70864390000003</c:v>
                </c:pt>
                <c:pt idx="12178">
                  <c:v>298.7186365</c:v>
                </c:pt>
                <c:pt idx="12179">
                  <c:v>298.72862860000004</c:v>
                </c:pt>
                <c:pt idx="12180">
                  <c:v>298.73862009999999</c:v>
                </c:pt>
                <c:pt idx="12181">
                  <c:v>298.74861110000006</c:v>
                </c:pt>
                <c:pt idx="12182">
                  <c:v>298.75860160000002</c:v>
                </c:pt>
                <c:pt idx="12183">
                  <c:v>298.76859139999999</c:v>
                </c:pt>
                <c:pt idx="12184">
                  <c:v>298.77858079999999</c:v>
                </c:pt>
                <c:pt idx="12185">
                  <c:v>298.78856949999999</c:v>
                </c:pt>
                <c:pt idx="12186">
                  <c:v>298.7985577</c:v>
                </c:pt>
                <c:pt idx="12187">
                  <c:v>298.80854540000001</c:v>
                </c:pt>
                <c:pt idx="12188">
                  <c:v>298.8185325</c:v>
                </c:pt>
                <c:pt idx="12189">
                  <c:v>298.82851909999999</c:v>
                </c:pt>
                <c:pt idx="12190">
                  <c:v>298.83850510000002</c:v>
                </c:pt>
                <c:pt idx="12191">
                  <c:v>298.84849060000005</c:v>
                </c:pt>
                <c:pt idx="12192">
                  <c:v>298.8584755</c:v>
                </c:pt>
                <c:pt idx="12193">
                  <c:v>298.8684599</c:v>
                </c:pt>
                <c:pt idx="12194">
                  <c:v>298.87844370000005</c:v>
                </c:pt>
                <c:pt idx="12195">
                  <c:v>298.88842700000004</c:v>
                </c:pt>
                <c:pt idx="12196">
                  <c:v>298.8984097</c:v>
                </c:pt>
                <c:pt idx="12197">
                  <c:v>298.9083918</c:v>
                </c:pt>
                <c:pt idx="12198">
                  <c:v>298.91837340000001</c:v>
                </c:pt>
                <c:pt idx="12199">
                  <c:v>298.92835450000001</c:v>
                </c:pt>
                <c:pt idx="12200">
                  <c:v>298.93833500000005</c:v>
                </c:pt>
                <c:pt idx="12201">
                  <c:v>298.94831500000004</c:v>
                </c:pt>
                <c:pt idx="12202">
                  <c:v>298.95829440000006</c:v>
                </c:pt>
                <c:pt idx="12203">
                  <c:v>298.96827320000006</c:v>
                </c:pt>
                <c:pt idx="12204">
                  <c:v>298.97825150000006</c:v>
                </c:pt>
                <c:pt idx="12205">
                  <c:v>298.9882293</c:v>
                </c:pt>
                <c:pt idx="12206">
                  <c:v>298.99820649999998</c:v>
                </c:pt>
                <c:pt idx="12207">
                  <c:v>299.0081831</c:v>
                </c:pt>
                <c:pt idx="12208">
                  <c:v>299.01815920000001</c:v>
                </c:pt>
                <c:pt idx="12209">
                  <c:v>299.02813479999998</c:v>
                </c:pt>
                <c:pt idx="12210">
                  <c:v>299.03810980000003</c:v>
                </c:pt>
                <c:pt idx="12211">
                  <c:v>299.04808420000001</c:v>
                </c:pt>
                <c:pt idx="12212">
                  <c:v>299.05805810000004</c:v>
                </c:pt>
                <c:pt idx="12213">
                  <c:v>299.06803150000002</c:v>
                </c:pt>
                <c:pt idx="12214">
                  <c:v>299.07800429999998</c:v>
                </c:pt>
                <c:pt idx="12215">
                  <c:v>299.08797650000002</c:v>
                </c:pt>
                <c:pt idx="12216">
                  <c:v>299.09794820000002</c:v>
                </c:pt>
                <c:pt idx="12217">
                  <c:v>299.10791930000005</c:v>
                </c:pt>
                <c:pt idx="12218">
                  <c:v>299.11788990000002</c:v>
                </c:pt>
                <c:pt idx="12219">
                  <c:v>299.12786</c:v>
                </c:pt>
                <c:pt idx="12220">
                  <c:v>299.13782940000004</c:v>
                </c:pt>
                <c:pt idx="12221">
                  <c:v>299.14779840000006</c:v>
                </c:pt>
                <c:pt idx="12222">
                  <c:v>299.15776680000005</c:v>
                </c:pt>
                <c:pt idx="12223">
                  <c:v>299.16773460000002</c:v>
                </c:pt>
                <c:pt idx="12224">
                  <c:v>299.17770190000005</c:v>
                </c:pt>
                <c:pt idx="12225">
                  <c:v>299.18766860000005</c:v>
                </c:pt>
                <c:pt idx="12226">
                  <c:v>299.1976348</c:v>
                </c:pt>
                <c:pt idx="12227">
                  <c:v>299.20760040000005</c:v>
                </c:pt>
                <c:pt idx="12228">
                  <c:v>299.21756550000003</c:v>
                </c:pt>
                <c:pt idx="12229">
                  <c:v>299.22753</c:v>
                </c:pt>
                <c:pt idx="12230">
                  <c:v>299.23749400000003</c:v>
                </c:pt>
                <c:pt idx="12231">
                  <c:v>299.24745740000003</c:v>
                </c:pt>
                <c:pt idx="12232">
                  <c:v>299.25742030000004</c:v>
                </c:pt>
                <c:pt idx="12233">
                  <c:v>299.26738260000002</c:v>
                </c:pt>
                <c:pt idx="12234">
                  <c:v>299.2773444</c:v>
                </c:pt>
                <c:pt idx="12235">
                  <c:v>299.28730560000002</c:v>
                </c:pt>
                <c:pt idx="12236">
                  <c:v>299.29726629999999</c:v>
                </c:pt>
                <c:pt idx="12237">
                  <c:v>299.30722639999999</c:v>
                </c:pt>
                <c:pt idx="12238">
                  <c:v>299.31718599999999</c:v>
                </c:pt>
                <c:pt idx="12239">
                  <c:v>299.32714500000003</c:v>
                </c:pt>
                <c:pt idx="12240">
                  <c:v>299.33710350000001</c:v>
                </c:pt>
                <c:pt idx="12241">
                  <c:v>299.34706140000003</c:v>
                </c:pt>
                <c:pt idx="12242">
                  <c:v>299.35701880000005</c:v>
                </c:pt>
                <c:pt idx="12243">
                  <c:v>299.36697559999999</c:v>
                </c:pt>
                <c:pt idx="12244">
                  <c:v>299.37693180000002</c:v>
                </c:pt>
                <c:pt idx="12245">
                  <c:v>299.38688760000002</c:v>
                </c:pt>
                <c:pt idx="12246">
                  <c:v>299.36725390000004</c:v>
                </c:pt>
                <c:pt idx="12247">
                  <c:v>299.37750990000001</c:v>
                </c:pt>
                <c:pt idx="12248">
                  <c:v>299.38776530000001</c:v>
                </c:pt>
                <c:pt idx="12249">
                  <c:v>299.39802020000002</c:v>
                </c:pt>
                <c:pt idx="12250">
                  <c:v>299.4082745</c:v>
                </c:pt>
                <c:pt idx="12251">
                  <c:v>299.41852820000003</c:v>
                </c:pt>
                <c:pt idx="12252">
                  <c:v>299.42878139999999</c:v>
                </c:pt>
                <c:pt idx="12253">
                  <c:v>299.43903399999999</c:v>
                </c:pt>
                <c:pt idx="12254">
                  <c:v>299.44928609999999</c:v>
                </c:pt>
                <c:pt idx="12255">
                  <c:v>299.45953760000003</c:v>
                </c:pt>
                <c:pt idx="12256">
                  <c:v>299.46978850000005</c:v>
                </c:pt>
                <c:pt idx="12257">
                  <c:v>299.48003890000001</c:v>
                </c:pt>
                <c:pt idx="12258">
                  <c:v>299.49028880000003</c:v>
                </c:pt>
                <c:pt idx="12259">
                  <c:v>299.50053800000001</c:v>
                </c:pt>
                <c:pt idx="12260">
                  <c:v>299.51078680000001</c:v>
                </c:pt>
                <c:pt idx="12261">
                  <c:v>299.52103490000002</c:v>
                </c:pt>
                <c:pt idx="12262">
                  <c:v>299.53128250000003</c:v>
                </c:pt>
                <c:pt idx="12263">
                  <c:v>299.54152960000005</c:v>
                </c:pt>
                <c:pt idx="12264">
                  <c:v>299.55177610000004</c:v>
                </c:pt>
                <c:pt idx="12265">
                  <c:v>299.56202200000001</c:v>
                </c:pt>
                <c:pt idx="12266">
                  <c:v>299.57226739999999</c:v>
                </c:pt>
                <c:pt idx="12267">
                  <c:v>299.5825122</c:v>
                </c:pt>
                <c:pt idx="12268">
                  <c:v>299.59275650000001</c:v>
                </c:pt>
                <c:pt idx="12269">
                  <c:v>299.6030002</c:v>
                </c:pt>
                <c:pt idx="12270">
                  <c:v>299.61324330000002</c:v>
                </c:pt>
                <c:pt idx="12271">
                  <c:v>299.62348590000005</c:v>
                </c:pt>
                <c:pt idx="12272">
                  <c:v>299.6337279</c:v>
                </c:pt>
                <c:pt idx="12273">
                  <c:v>299.6439694</c:v>
                </c:pt>
                <c:pt idx="12274">
                  <c:v>299.65421030000005</c:v>
                </c:pt>
                <c:pt idx="12275">
                  <c:v>299.66445070000003</c:v>
                </c:pt>
                <c:pt idx="12276">
                  <c:v>299.67469050000005</c:v>
                </c:pt>
                <c:pt idx="12277">
                  <c:v>299.68492980000002</c:v>
                </c:pt>
                <c:pt idx="12278">
                  <c:v>299.6951684</c:v>
                </c:pt>
                <c:pt idx="12279">
                  <c:v>299.70540660000006</c:v>
                </c:pt>
                <c:pt idx="12280">
                  <c:v>299.71564420000004</c:v>
                </c:pt>
                <c:pt idx="12281">
                  <c:v>299.7258812</c:v>
                </c:pt>
                <c:pt idx="12282">
                  <c:v>299.7361176</c:v>
                </c:pt>
                <c:pt idx="12283">
                  <c:v>299.7463535</c:v>
                </c:pt>
                <c:pt idx="12284">
                  <c:v>299.7565889</c:v>
                </c:pt>
                <c:pt idx="12285">
                  <c:v>299.76682370000003</c:v>
                </c:pt>
                <c:pt idx="12286">
                  <c:v>299.77705790000005</c:v>
                </c:pt>
                <c:pt idx="12287">
                  <c:v>299.7872916</c:v>
                </c:pt>
                <c:pt idx="12288">
                  <c:v>299.7975247</c:v>
                </c:pt>
                <c:pt idx="12289">
                  <c:v>299.80775730000005</c:v>
                </c:pt>
                <c:pt idx="12290">
                  <c:v>299.81798930000002</c:v>
                </c:pt>
                <c:pt idx="12291">
                  <c:v>299.82822070000003</c:v>
                </c:pt>
                <c:pt idx="12292">
                  <c:v>299.83845159999998</c:v>
                </c:pt>
                <c:pt idx="12293">
                  <c:v>299.84868190000003</c:v>
                </c:pt>
                <c:pt idx="12294">
                  <c:v>299.85891170000002</c:v>
                </c:pt>
                <c:pt idx="12295">
                  <c:v>299.86914089999999</c:v>
                </c:pt>
                <c:pt idx="12296">
                  <c:v>299.87936960000002</c:v>
                </c:pt>
                <c:pt idx="12297">
                  <c:v>299.88959770000002</c:v>
                </c:pt>
                <c:pt idx="12298">
                  <c:v>299.89982520000001</c:v>
                </c:pt>
                <c:pt idx="12299">
                  <c:v>299.91005220000005</c:v>
                </c:pt>
                <c:pt idx="12300">
                  <c:v>299.92027860000002</c:v>
                </c:pt>
                <c:pt idx="12301">
                  <c:v>299.93050450000004</c:v>
                </c:pt>
                <c:pt idx="12302">
                  <c:v>299.94072979999999</c:v>
                </c:pt>
                <c:pt idx="12303">
                  <c:v>299.95095459999999</c:v>
                </c:pt>
                <c:pt idx="12304">
                  <c:v>299.96117880000003</c:v>
                </c:pt>
                <c:pt idx="12305">
                  <c:v>299.97140240000004</c:v>
                </c:pt>
                <c:pt idx="12306">
                  <c:v>299.98162550000001</c:v>
                </c:pt>
                <c:pt idx="12307">
                  <c:v>299.99184800000006</c:v>
                </c:pt>
                <c:pt idx="12308">
                  <c:v>300.00207</c:v>
                </c:pt>
                <c:pt idx="12309">
                  <c:v>300.01229139999998</c:v>
                </c:pt>
                <c:pt idx="12310">
                  <c:v>300.02251230000002</c:v>
                </c:pt>
                <c:pt idx="12311">
                  <c:v>300.03273260000003</c:v>
                </c:pt>
                <c:pt idx="12312">
                  <c:v>300.04295230000002</c:v>
                </c:pt>
                <c:pt idx="12313">
                  <c:v>300.05317150000002</c:v>
                </c:pt>
                <c:pt idx="12314">
                  <c:v>300.06339009999999</c:v>
                </c:pt>
                <c:pt idx="12315">
                  <c:v>300.07360820000002</c:v>
                </c:pt>
                <c:pt idx="12316">
                  <c:v>300.08382569999998</c:v>
                </c:pt>
                <c:pt idx="12317">
                  <c:v>300.09404269999999</c:v>
                </c:pt>
                <c:pt idx="12318">
                  <c:v>300.10425910000004</c:v>
                </c:pt>
                <c:pt idx="12319">
                  <c:v>300.11447490000006</c:v>
                </c:pt>
                <c:pt idx="12320">
                  <c:v>300.12469019999997</c:v>
                </c:pt>
                <c:pt idx="12321">
                  <c:v>300.13490490000004</c:v>
                </c:pt>
                <c:pt idx="12322">
                  <c:v>300.14511910000004</c:v>
                </c:pt>
                <c:pt idx="12323">
                  <c:v>300.15533270000003</c:v>
                </c:pt>
                <c:pt idx="12324">
                  <c:v>300.16554570000005</c:v>
                </c:pt>
                <c:pt idx="12325">
                  <c:v>300.17575820000002</c:v>
                </c:pt>
                <c:pt idx="12326">
                  <c:v>300.18597019999999</c:v>
                </c:pt>
                <c:pt idx="12327">
                  <c:v>300.19618150000002</c:v>
                </c:pt>
                <c:pt idx="12328">
                  <c:v>300.20639240000003</c:v>
                </c:pt>
                <c:pt idx="12329">
                  <c:v>300.21660260000004</c:v>
                </c:pt>
                <c:pt idx="12330">
                  <c:v>300.22681230000001</c:v>
                </c:pt>
                <c:pt idx="12331">
                  <c:v>300.23702150000003</c:v>
                </c:pt>
                <c:pt idx="12332">
                  <c:v>300.24723010000002</c:v>
                </c:pt>
                <c:pt idx="12333">
                  <c:v>300.25743810000006</c:v>
                </c:pt>
                <c:pt idx="12334">
                  <c:v>300.26764559999998</c:v>
                </c:pt>
                <c:pt idx="12335">
                  <c:v>300.27785249999999</c:v>
                </c:pt>
                <c:pt idx="12336">
                  <c:v>300.28805890000001</c:v>
                </c:pt>
                <c:pt idx="12337">
                  <c:v>300.2982647</c:v>
                </c:pt>
                <c:pt idx="12338">
                  <c:v>300.30847</c:v>
                </c:pt>
                <c:pt idx="12339">
                  <c:v>300.31867470000003</c:v>
                </c:pt>
                <c:pt idx="12340">
                  <c:v>300.32887880000004</c:v>
                </c:pt>
                <c:pt idx="12341">
                  <c:v>300.3390824</c:v>
                </c:pt>
                <c:pt idx="12342">
                  <c:v>300.34928540000004</c:v>
                </c:pt>
                <c:pt idx="12343">
                  <c:v>300.35948790000003</c:v>
                </c:pt>
                <c:pt idx="12344">
                  <c:v>300.3696898</c:v>
                </c:pt>
                <c:pt idx="12345">
                  <c:v>300.37989110000001</c:v>
                </c:pt>
                <c:pt idx="12346">
                  <c:v>300.39009190000002</c:v>
                </c:pt>
                <c:pt idx="12347">
                  <c:v>300.4002921</c:v>
                </c:pt>
                <c:pt idx="12348">
                  <c:v>300.41049179999999</c:v>
                </c:pt>
                <c:pt idx="12349">
                  <c:v>300.42069090000001</c:v>
                </c:pt>
                <c:pt idx="12350">
                  <c:v>300.43088950000003</c:v>
                </c:pt>
                <c:pt idx="12351">
                  <c:v>300.44108750000004</c:v>
                </c:pt>
                <c:pt idx="12352">
                  <c:v>300.45128499999998</c:v>
                </c:pt>
                <c:pt idx="12353">
                  <c:v>300.46148190000002</c:v>
                </c:pt>
                <c:pt idx="12354">
                  <c:v>300.47167819999999</c:v>
                </c:pt>
                <c:pt idx="12355">
                  <c:v>300.481874</c:v>
                </c:pt>
                <c:pt idx="12356">
                  <c:v>300.4920692</c:v>
                </c:pt>
                <c:pt idx="12357">
                  <c:v>300.50226380000004</c:v>
                </c:pt>
                <c:pt idx="12358">
                  <c:v>300.51245800000004</c:v>
                </c:pt>
                <c:pt idx="12359">
                  <c:v>300.52265149999999</c:v>
                </c:pt>
                <c:pt idx="12360">
                  <c:v>300.53284450000001</c:v>
                </c:pt>
                <c:pt idx="12361">
                  <c:v>300.5430369</c:v>
                </c:pt>
                <c:pt idx="12362">
                  <c:v>300.5532288</c:v>
                </c:pt>
                <c:pt idx="12363">
                  <c:v>300.56342009999997</c:v>
                </c:pt>
                <c:pt idx="12364">
                  <c:v>300.57361090000001</c:v>
                </c:pt>
                <c:pt idx="12365">
                  <c:v>300.58380110000002</c:v>
                </c:pt>
                <c:pt idx="12366">
                  <c:v>300.59399070000001</c:v>
                </c:pt>
                <c:pt idx="12367">
                  <c:v>300.60417980000005</c:v>
                </c:pt>
                <c:pt idx="12368">
                  <c:v>300.61436830000002</c:v>
                </c:pt>
                <c:pt idx="12369">
                  <c:v>300.62455629999999</c:v>
                </c:pt>
                <c:pt idx="12370">
                  <c:v>300.63474370000006</c:v>
                </c:pt>
                <c:pt idx="12371">
                  <c:v>300.64493060000001</c:v>
                </c:pt>
                <c:pt idx="12372">
                  <c:v>300.6551169</c:v>
                </c:pt>
                <c:pt idx="12373">
                  <c:v>300.66530260000002</c:v>
                </c:pt>
                <c:pt idx="12374">
                  <c:v>300.67548780000004</c:v>
                </c:pt>
                <c:pt idx="12375">
                  <c:v>300.68567250000001</c:v>
                </c:pt>
                <c:pt idx="12376">
                  <c:v>300.69585649999999</c:v>
                </c:pt>
                <c:pt idx="12377">
                  <c:v>300.70604010000005</c:v>
                </c:pt>
                <c:pt idx="12378">
                  <c:v>300.71622300000001</c:v>
                </c:pt>
                <c:pt idx="12379">
                  <c:v>300.72640540000003</c:v>
                </c:pt>
                <c:pt idx="12380">
                  <c:v>300.73658730000005</c:v>
                </c:pt>
                <c:pt idx="12381">
                  <c:v>300.74676849999997</c:v>
                </c:pt>
                <c:pt idx="12382">
                  <c:v>300.75694930000003</c:v>
                </c:pt>
                <c:pt idx="12383">
                  <c:v>300.76712940000004</c:v>
                </c:pt>
                <c:pt idx="12384">
                  <c:v>300.77730910000002</c:v>
                </c:pt>
                <c:pt idx="12385">
                  <c:v>300.78748810000002</c:v>
                </c:pt>
                <c:pt idx="12386">
                  <c:v>300.79766660000001</c:v>
                </c:pt>
                <c:pt idx="12387">
                  <c:v>300.80784460000001</c:v>
                </c:pt>
                <c:pt idx="12388">
                  <c:v>300.81802190000002</c:v>
                </c:pt>
                <c:pt idx="12389">
                  <c:v>300.82819880000005</c:v>
                </c:pt>
                <c:pt idx="12390">
                  <c:v>300.83837499999998</c:v>
                </c:pt>
                <c:pt idx="12391">
                  <c:v>300.8485508</c:v>
                </c:pt>
                <c:pt idx="12392">
                  <c:v>300.85872590000002</c:v>
                </c:pt>
                <c:pt idx="12393">
                  <c:v>300.86890050000005</c:v>
                </c:pt>
                <c:pt idx="12394">
                  <c:v>300.87907460000002</c:v>
                </c:pt>
                <c:pt idx="12395">
                  <c:v>300.88924800000007</c:v>
                </c:pt>
                <c:pt idx="12396">
                  <c:v>300.89942100000002</c:v>
                </c:pt>
                <c:pt idx="12397">
                  <c:v>300.90959329999998</c:v>
                </c:pt>
                <c:pt idx="12398">
                  <c:v>300.91976510000001</c:v>
                </c:pt>
                <c:pt idx="12399">
                  <c:v>300.92993640000003</c:v>
                </c:pt>
                <c:pt idx="12400">
                  <c:v>300.94010710000003</c:v>
                </c:pt>
                <c:pt idx="12401">
                  <c:v>300.95027720000002</c:v>
                </c:pt>
                <c:pt idx="12402">
                  <c:v>300.96044680000006</c:v>
                </c:pt>
                <c:pt idx="12403">
                  <c:v>300.97061580000002</c:v>
                </c:pt>
                <c:pt idx="12404">
                  <c:v>300.98078430000004</c:v>
                </c:pt>
                <c:pt idx="12405">
                  <c:v>300.99095220000004</c:v>
                </c:pt>
                <c:pt idx="12406">
                  <c:v>301.00111960000004</c:v>
                </c:pt>
                <c:pt idx="12407">
                  <c:v>301.01128640000002</c:v>
                </c:pt>
                <c:pt idx="12408">
                  <c:v>301.02145259999998</c:v>
                </c:pt>
                <c:pt idx="12409">
                  <c:v>301.03161830000005</c:v>
                </c:pt>
                <c:pt idx="12410">
                  <c:v>301.04178340000004</c:v>
                </c:pt>
                <c:pt idx="12411">
                  <c:v>301.05194800000004</c:v>
                </c:pt>
                <c:pt idx="12412">
                  <c:v>301.06211200000001</c:v>
                </c:pt>
                <c:pt idx="12413">
                  <c:v>301.07227549999999</c:v>
                </c:pt>
                <c:pt idx="12414">
                  <c:v>301.08243830000004</c:v>
                </c:pt>
                <c:pt idx="12415">
                  <c:v>301.09260070000005</c:v>
                </c:pt>
                <c:pt idx="12416">
                  <c:v>301.10276249999998</c:v>
                </c:pt>
                <c:pt idx="12417">
                  <c:v>301.11292370000001</c:v>
                </c:pt>
                <c:pt idx="12418">
                  <c:v>301.12308440000004</c:v>
                </c:pt>
                <c:pt idx="12419">
                  <c:v>301.13324450000005</c:v>
                </c:pt>
                <c:pt idx="12420">
                  <c:v>301.14340399999998</c:v>
                </c:pt>
                <c:pt idx="12421">
                  <c:v>301.15356300000002</c:v>
                </c:pt>
                <c:pt idx="12422">
                  <c:v>301.16372140000004</c:v>
                </c:pt>
                <c:pt idx="12423">
                  <c:v>301.17387930000001</c:v>
                </c:pt>
                <c:pt idx="12424">
                  <c:v>301.18403660000001</c:v>
                </c:pt>
                <c:pt idx="12425">
                  <c:v>301.19419340000002</c:v>
                </c:pt>
                <c:pt idx="12426">
                  <c:v>301.2043496</c:v>
                </c:pt>
                <c:pt idx="12427">
                  <c:v>301.21450529999998</c:v>
                </c:pt>
                <c:pt idx="12428">
                  <c:v>301.2246604</c:v>
                </c:pt>
                <c:pt idx="12429">
                  <c:v>301.2348149</c:v>
                </c:pt>
                <c:pt idx="12430">
                  <c:v>301.2449689</c:v>
                </c:pt>
                <c:pt idx="12431">
                  <c:v>301.25512230000004</c:v>
                </c:pt>
                <c:pt idx="12432">
                  <c:v>301.26527520000002</c:v>
                </c:pt>
                <c:pt idx="12433">
                  <c:v>301.27542750000003</c:v>
                </c:pt>
                <c:pt idx="12434">
                  <c:v>301.28557920000003</c:v>
                </c:pt>
                <c:pt idx="12435">
                  <c:v>301.29573040000002</c:v>
                </c:pt>
                <c:pt idx="12436">
                  <c:v>301.305881</c:v>
                </c:pt>
                <c:pt idx="12437">
                  <c:v>301.31603109999998</c:v>
                </c:pt>
                <c:pt idx="12438">
                  <c:v>301.32618060000004</c:v>
                </c:pt>
                <c:pt idx="12439">
                  <c:v>301.33632960000006</c:v>
                </c:pt>
                <c:pt idx="12440">
                  <c:v>301.34647800000005</c:v>
                </c:pt>
                <c:pt idx="12441">
                  <c:v>301.35662590000004</c:v>
                </c:pt>
                <c:pt idx="12442">
                  <c:v>301.36677309999999</c:v>
                </c:pt>
                <c:pt idx="12443">
                  <c:v>301.37691990000002</c:v>
                </c:pt>
                <c:pt idx="12444">
                  <c:v>301.38706610000003</c:v>
                </c:pt>
                <c:pt idx="12445">
                  <c:v>301.39721170000001</c:v>
                </c:pt>
                <c:pt idx="12446">
                  <c:v>301.40735669999998</c:v>
                </c:pt>
                <c:pt idx="12447">
                  <c:v>301.4175012</c:v>
                </c:pt>
                <c:pt idx="12448">
                  <c:v>301.42764520000003</c:v>
                </c:pt>
                <c:pt idx="12449">
                  <c:v>301.43778859999998</c:v>
                </c:pt>
                <c:pt idx="12450">
                  <c:v>301.44793140000002</c:v>
                </c:pt>
                <c:pt idx="12451">
                  <c:v>301.4580737</c:v>
                </c:pt>
                <c:pt idx="12452">
                  <c:v>301.46821540000002</c:v>
                </c:pt>
                <c:pt idx="12453">
                  <c:v>301.47835660000004</c:v>
                </c:pt>
                <c:pt idx="12454">
                  <c:v>301.48849719999998</c:v>
                </c:pt>
                <c:pt idx="12455">
                  <c:v>301.49863720000002</c:v>
                </c:pt>
                <c:pt idx="12456">
                  <c:v>301.50877670000006</c:v>
                </c:pt>
                <c:pt idx="12457">
                  <c:v>301.51891560000001</c:v>
                </c:pt>
                <c:pt idx="12458">
                  <c:v>301.52905400000003</c:v>
                </c:pt>
                <c:pt idx="12459">
                  <c:v>301.53919180000003</c:v>
                </c:pt>
                <c:pt idx="12460">
                  <c:v>301.54932910000002</c:v>
                </c:pt>
                <c:pt idx="12461">
                  <c:v>301.5594658</c:v>
                </c:pt>
                <c:pt idx="12462">
                  <c:v>301.56960190000001</c:v>
                </c:pt>
                <c:pt idx="12463">
                  <c:v>301.57973750000002</c:v>
                </c:pt>
                <c:pt idx="12464">
                  <c:v>301.58987250000001</c:v>
                </c:pt>
                <c:pt idx="12465">
                  <c:v>301.60000700000001</c:v>
                </c:pt>
                <c:pt idx="12466">
                  <c:v>301.61014089999998</c:v>
                </c:pt>
                <c:pt idx="12467">
                  <c:v>301.62027430000001</c:v>
                </c:pt>
                <c:pt idx="12468">
                  <c:v>301.63040710000001</c:v>
                </c:pt>
                <c:pt idx="12469">
                  <c:v>301.64053930000006</c:v>
                </c:pt>
                <c:pt idx="12470">
                  <c:v>301.65067100000005</c:v>
                </c:pt>
                <c:pt idx="12471">
                  <c:v>301.66080210000001</c:v>
                </c:pt>
                <c:pt idx="12472">
                  <c:v>301.67093270000004</c:v>
                </c:pt>
                <c:pt idx="12473">
                  <c:v>301.68106270000004</c:v>
                </c:pt>
                <c:pt idx="12474">
                  <c:v>301.69119219999999</c:v>
                </c:pt>
                <c:pt idx="12475">
                  <c:v>301.70132110000003</c:v>
                </c:pt>
                <c:pt idx="12476">
                  <c:v>301.71144940000005</c:v>
                </c:pt>
                <c:pt idx="12477">
                  <c:v>301.72157720000001</c:v>
                </c:pt>
                <c:pt idx="12478">
                  <c:v>301.73170440000001</c:v>
                </c:pt>
                <c:pt idx="12479">
                  <c:v>301.74183110000001</c:v>
                </c:pt>
                <c:pt idx="12480">
                  <c:v>301.75195720000005</c:v>
                </c:pt>
                <c:pt idx="12481">
                  <c:v>301.76208279999997</c:v>
                </c:pt>
                <c:pt idx="12482">
                  <c:v>301.77220780000005</c:v>
                </c:pt>
                <c:pt idx="12483">
                  <c:v>301.78233219999998</c:v>
                </c:pt>
                <c:pt idx="12484">
                  <c:v>301.79245610000004</c:v>
                </c:pt>
                <c:pt idx="12485">
                  <c:v>301.80257940000001</c:v>
                </c:pt>
                <c:pt idx="12486">
                  <c:v>301.81270219999999</c:v>
                </c:pt>
                <c:pt idx="12487">
                  <c:v>301.8228244</c:v>
                </c:pt>
                <c:pt idx="12488">
                  <c:v>301.83294599999999</c:v>
                </c:pt>
                <c:pt idx="12489">
                  <c:v>301.84306709999998</c:v>
                </c:pt>
                <c:pt idx="12490">
                  <c:v>301.85318770000003</c:v>
                </c:pt>
                <c:pt idx="12491">
                  <c:v>301.86330770000001</c:v>
                </c:pt>
                <c:pt idx="12492">
                  <c:v>301.87342710000001</c:v>
                </c:pt>
                <c:pt idx="12493">
                  <c:v>301.8835459</c:v>
                </c:pt>
                <c:pt idx="12494">
                  <c:v>301.89366430000001</c:v>
                </c:pt>
                <c:pt idx="12495">
                  <c:v>301.90378199999998</c:v>
                </c:pt>
                <c:pt idx="12496">
                  <c:v>301.9138992</c:v>
                </c:pt>
                <c:pt idx="12497">
                  <c:v>301.92401580000006</c:v>
                </c:pt>
                <c:pt idx="12498">
                  <c:v>301.93413190000001</c:v>
                </c:pt>
                <c:pt idx="12499">
                  <c:v>301.94424740000005</c:v>
                </c:pt>
                <c:pt idx="12500">
                  <c:v>301.95436240000004</c:v>
                </c:pt>
                <c:pt idx="12501">
                  <c:v>301.9644768</c:v>
                </c:pt>
                <c:pt idx="12502">
                  <c:v>301.97459070000002</c:v>
                </c:pt>
                <c:pt idx="12503">
                  <c:v>301.98470400000002</c:v>
                </c:pt>
                <c:pt idx="12504">
                  <c:v>301.99481670000006</c:v>
                </c:pt>
                <c:pt idx="12505">
                  <c:v>302.00492890000004</c:v>
                </c:pt>
                <c:pt idx="12506">
                  <c:v>302.01504050000005</c:v>
                </c:pt>
                <c:pt idx="12507">
                  <c:v>302.02515160000002</c:v>
                </c:pt>
                <c:pt idx="12508">
                  <c:v>302.03526210000001</c:v>
                </c:pt>
                <c:pt idx="12509">
                  <c:v>302.04537199999999</c:v>
                </c:pt>
                <c:pt idx="12510">
                  <c:v>302.05548140000002</c:v>
                </c:pt>
                <c:pt idx="12511">
                  <c:v>302.06559030000005</c:v>
                </c:pt>
                <c:pt idx="12512">
                  <c:v>302.07569849999999</c:v>
                </c:pt>
                <c:pt idx="12513">
                  <c:v>302.08580630000006</c:v>
                </c:pt>
                <c:pt idx="12514">
                  <c:v>302.09591340000003</c:v>
                </c:pt>
                <c:pt idx="12515">
                  <c:v>302.10602000000006</c:v>
                </c:pt>
                <c:pt idx="12516">
                  <c:v>302.11612610000003</c:v>
                </c:pt>
                <c:pt idx="12517">
                  <c:v>302.12623159999998</c:v>
                </c:pt>
                <c:pt idx="12518">
                  <c:v>302.13633650000003</c:v>
                </c:pt>
                <c:pt idx="12519">
                  <c:v>302.14644090000002</c:v>
                </c:pt>
                <c:pt idx="12520">
                  <c:v>302.15654470000004</c:v>
                </c:pt>
                <c:pt idx="12521">
                  <c:v>302.16664800000001</c:v>
                </c:pt>
                <c:pt idx="12522">
                  <c:v>302.17675070000001</c:v>
                </c:pt>
                <c:pt idx="12523">
                  <c:v>302.18685280000005</c:v>
                </c:pt>
                <c:pt idx="12524">
                  <c:v>302.19695440000004</c:v>
                </c:pt>
                <c:pt idx="12525">
                  <c:v>302.2070554</c:v>
                </c:pt>
                <c:pt idx="12526">
                  <c:v>302.21715590000002</c:v>
                </c:pt>
                <c:pt idx="12527">
                  <c:v>302.22725580000002</c:v>
                </c:pt>
                <c:pt idx="12528">
                  <c:v>302.23735520000002</c:v>
                </c:pt>
                <c:pt idx="12529">
                  <c:v>302.247454</c:v>
                </c:pt>
                <c:pt idx="12530">
                  <c:v>302.25755220000002</c:v>
                </c:pt>
                <c:pt idx="12531">
                  <c:v>302.26764990000004</c:v>
                </c:pt>
                <c:pt idx="12532">
                  <c:v>302.2777471</c:v>
                </c:pt>
                <c:pt idx="12533">
                  <c:v>302.28784359999997</c:v>
                </c:pt>
                <c:pt idx="12534">
                  <c:v>302.29793970000003</c:v>
                </c:pt>
                <c:pt idx="12535">
                  <c:v>302.30803510000004</c:v>
                </c:pt>
                <c:pt idx="12536">
                  <c:v>302.31813000000005</c:v>
                </c:pt>
                <c:pt idx="12537">
                  <c:v>302.32822440000001</c:v>
                </c:pt>
                <c:pt idx="12538">
                  <c:v>302.3383182</c:v>
                </c:pt>
                <c:pt idx="12539">
                  <c:v>302.34841140000003</c:v>
                </c:pt>
                <c:pt idx="12540">
                  <c:v>302.35850410000006</c:v>
                </c:pt>
                <c:pt idx="12541">
                  <c:v>302.36859620000001</c:v>
                </c:pt>
                <c:pt idx="12542">
                  <c:v>302.3786877</c:v>
                </c:pt>
                <c:pt idx="12543">
                  <c:v>302.38877870000005</c:v>
                </c:pt>
                <c:pt idx="12544">
                  <c:v>302.39886919999998</c:v>
                </c:pt>
                <c:pt idx="12545">
                  <c:v>302.4089591</c:v>
                </c:pt>
                <c:pt idx="12546">
                  <c:v>302.41904840000001</c:v>
                </c:pt>
                <c:pt idx="12547">
                  <c:v>302.42913720000001</c:v>
                </c:pt>
                <c:pt idx="12548">
                  <c:v>302.4392254</c:v>
                </c:pt>
                <c:pt idx="12549">
                  <c:v>302.44931300000002</c:v>
                </c:pt>
                <c:pt idx="12550">
                  <c:v>302.45940010000004</c:v>
                </c:pt>
                <c:pt idx="12551">
                  <c:v>302.46948670000006</c:v>
                </c:pt>
                <c:pt idx="12552">
                  <c:v>302.47957270000001</c:v>
                </c:pt>
                <c:pt idx="12553">
                  <c:v>302.48965810000004</c:v>
                </c:pt>
                <c:pt idx="12554">
                  <c:v>302.49974300000002</c:v>
                </c:pt>
                <c:pt idx="12555">
                  <c:v>302.50982730000004</c:v>
                </c:pt>
                <c:pt idx="12556">
                  <c:v>302.51991100000004</c:v>
                </c:pt>
                <c:pt idx="12557">
                  <c:v>302.52999420000003</c:v>
                </c:pt>
                <c:pt idx="12558">
                  <c:v>302.54007690000003</c:v>
                </c:pt>
                <c:pt idx="12559">
                  <c:v>302.55015900000006</c:v>
                </c:pt>
                <c:pt idx="12560">
                  <c:v>302.56024050000002</c:v>
                </c:pt>
                <c:pt idx="12561">
                  <c:v>302.57032150000003</c:v>
                </c:pt>
                <c:pt idx="12562">
                  <c:v>302.58040190000003</c:v>
                </c:pt>
                <c:pt idx="12563">
                  <c:v>302.59048170000005</c:v>
                </c:pt>
                <c:pt idx="12564">
                  <c:v>302.60056100000003</c:v>
                </c:pt>
                <c:pt idx="12565">
                  <c:v>302.6106398</c:v>
                </c:pt>
                <c:pt idx="12566">
                  <c:v>302.62071789999999</c:v>
                </c:pt>
                <c:pt idx="12567">
                  <c:v>302.63079560000006</c:v>
                </c:pt>
                <c:pt idx="12568">
                  <c:v>302.64087260000002</c:v>
                </c:pt>
                <c:pt idx="12569">
                  <c:v>302.65094920000007</c:v>
                </c:pt>
                <c:pt idx="12570">
                  <c:v>302.66102510000002</c:v>
                </c:pt>
                <c:pt idx="12571">
                  <c:v>302.67110050000002</c:v>
                </c:pt>
                <c:pt idx="12572">
                  <c:v>302.68117530000001</c:v>
                </c:pt>
                <c:pt idx="12573">
                  <c:v>302.69124959999999</c:v>
                </c:pt>
                <c:pt idx="12574">
                  <c:v>302.70132330000001</c:v>
                </c:pt>
                <c:pt idx="12575">
                  <c:v>302.71139649999998</c:v>
                </c:pt>
                <c:pt idx="12576">
                  <c:v>302.72146910000004</c:v>
                </c:pt>
                <c:pt idx="12577">
                  <c:v>302.73154119999998</c:v>
                </c:pt>
                <c:pt idx="12578">
                  <c:v>302.74161270000002</c:v>
                </c:pt>
                <c:pt idx="12579">
                  <c:v>302.75168359999998</c:v>
                </c:pt>
                <c:pt idx="12580">
                  <c:v>302.76175400000005</c:v>
                </c:pt>
                <c:pt idx="12581">
                  <c:v>302.77182380000005</c:v>
                </c:pt>
                <c:pt idx="12582">
                  <c:v>302.78189309999999</c:v>
                </c:pt>
                <c:pt idx="12583">
                  <c:v>302.79196180000002</c:v>
                </c:pt>
                <c:pt idx="12584">
                  <c:v>302.80202989999998</c:v>
                </c:pt>
                <c:pt idx="12585">
                  <c:v>302.81209749999999</c:v>
                </c:pt>
                <c:pt idx="12586">
                  <c:v>302.82216460000001</c:v>
                </c:pt>
                <c:pt idx="12587">
                  <c:v>302.8322311</c:v>
                </c:pt>
                <c:pt idx="12588">
                  <c:v>302.84229700000003</c:v>
                </c:pt>
                <c:pt idx="12589">
                  <c:v>302.85236230000004</c:v>
                </c:pt>
                <c:pt idx="12590">
                  <c:v>302.86242709999999</c:v>
                </c:pt>
                <c:pt idx="12591">
                  <c:v>302.8724914</c:v>
                </c:pt>
                <c:pt idx="12592">
                  <c:v>302.88255510000005</c:v>
                </c:pt>
                <c:pt idx="12593">
                  <c:v>302.89261820000002</c:v>
                </c:pt>
                <c:pt idx="12594">
                  <c:v>302.90268080000004</c:v>
                </c:pt>
                <c:pt idx="12595">
                  <c:v>302.88384669999999</c:v>
                </c:pt>
                <c:pt idx="12596">
                  <c:v>302.89421650000003</c:v>
                </c:pt>
                <c:pt idx="12597">
                  <c:v>302.90458580000006</c:v>
                </c:pt>
                <c:pt idx="12598">
                  <c:v>302.91495450000002</c:v>
                </c:pt>
                <c:pt idx="12599">
                  <c:v>302.92532260000002</c:v>
                </c:pt>
                <c:pt idx="12600">
                  <c:v>302.93569010000004</c:v>
                </c:pt>
                <c:pt idx="12601">
                  <c:v>302.94605710000002</c:v>
                </c:pt>
                <c:pt idx="12602">
                  <c:v>302.95642350000003</c:v>
                </c:pt>
                <c:pt idx="12603">
                  <c:v>302.96678940000004</c:v>
                </c:pt>
                <c:pt idx="12604">
                  <c:v>302.97715469999997</c:v>
                </c:pt>
                <c:pt idx="12605">
                  <c:v>302.9875194</c:v>
                </c:pt>
                <c:pt idx="12606">
                  <c:v>302.99788360000002</c:v>
                </c:pt>
                <c:pt idx="12607">
                  <c:v>303.00824720000003</c:v>
                </c:pt>
                <c:pt idx="12608">
                  <c:v>303.01861029999998</c:v>
                </c:pt>
                <c:pt idx="12609">
                  <c:v>303.02897270000005</c:v>
                </c:pt>
                <c:pt idx="12610">
                  <c:v>303.03933460000002</c:v>
                </c:pt>
                <c:pt idx="12611">
                  <c:v>303.04969600000004</c:v>
                </c:pt>
                <c:pt idx="12612">
                  <c:v>303.06005679999998</c:v>
                </c:pt>
                <c:pt idx="12613">
                  <c:v>303.07041700000002</c:v>
                </c:pt>
                <c:pt idx="12614">
                  <c:v>303.0807767</c:v>
                </c:pt>
                <c:pt idx="12615">
                  <c:v>303.09113580000002</c:v>
                </c:pt>
                <c:pt idx="12616">
                  <c:v>303.10149430000001</c:v>
                </c:pt>
                <c:pt idx="12617">
                  <c:v>303.11185230000001</c:v>
                </c:pt>
                <c:pt idx="12618">
                  <c:v>303.12220970000004</c:v>
                </c:pt>
                <c:pt idx="12619">
                  <c:v>303.1325665</c:v>
                </c:pt>
                <c:pt idx="12620">
                  <c:v>303.14292280000001</c:v>
                </c:pt>
                <c:pt idx="12621">
                  <c:v>303.1532785</c:v>
                </c:pt>
                <c:pt idx="12622">
                  <c:v>303.16363370000005</c:v>
                </c:pt>
                <c:pt idx="12623">
                  <c:v>303.17398830000002</c:v>
                </c:pt>
                <c:pt idx="12624">
                  <c:v>303.18434230000003</c:v>
                </c:pt>
                <c:pt idx="12625">
                  <c:v>303.19469570000001</c:v>
                </c:pt>
                <c:pt idx="12626">
                  <c:v>303.2050486</c:v>
                </c:pt>
                <c:pt idx="12627">
                  <c:v>303.21540099999999</c:v>
                </c:pt>
                <c:pt idx="12628">
                  <c:v>303.22575269999999</c:v>
                </c:pt>
                <c:pt idx="12629">
                  <c:v>303.23610389999999</c:v>
                </c:pt>
                <c:pt idx="12630">
                  <c:v>303.24645459999999</c:v>
                </c:pt>
                <c:pt idx="12631">
                  <c:v>303.25680469999998</c:v>
                </c:pt>
                <c:pt idx="12632">
                  <c:v>303.26715419999999</c:v>
                </c:pt>
                <c:pt idx="12633">
                  <c:v>303.27750310000005</c:v>
                </c:pt>
                <c:pt idx="12634">
                  <c:v>303.28785150000004</c:v>
                </c:pt>
                <c:pt idx="12635">
                  <c:v>303.29819930000002</c:v>
                </c:pt>
                <c:pt idx="12636">
                  <c:v>303.3085466</c:v>
                </c:pt>
                <c:pt idx="12637">
                  <c:v>303.31889330000001</c:v>
                </c:pt>
                <c:pt idx="12638">
                  <c:v>303.32923940000001</c:v>
                </c:pt>
                <c:pt idx="12639">
                  <c:v>303.339585</c:v>
                </c:pt>
                <c:pt idx="12640">
                  <c:v>303.34993000000003</c:v>
                </c:pt>
                <c:pt idx="12641">
                  <c:v>303.36027440000004</c:v>
                </c:pt>
                <c:pt idx="12642">
                  <c:v>303.37061829999999</c:v>
                </c:pt>
                <c:pt idx="12643">
                  <c:v>303.38096159999998</c:v>
                </c:pt>
                <c:pt idx="12644">
                  <c:v>303.39130440000002</c:v>
                </c:pt>
                <c:pt idx="12645">
                  <c:v>303.40164659999999</c:v>
                </c:pt>
                <c:pt idx="12646">
                  <c:v>303.4119882</c:v>
                </c:pt>
                <c:pt idx="12647">
                  <c:v>303.4223293</c:v>
                </c:pt>
                <c:pt idx="12648">
                  <c:v>303.43266970000002</c:v>
                </c:pt>
                <c:pt idx="12649">
                  <c:v>303.4430097</c:v>
                </c:pt>
                <c:pt idx="12650">
                  <c:v>303.45334900000006</c:v>
                </c:pt>
                <c:pt idx="12651">
                  <c:v>303.46368790000002</c:v>
                </c:pt>
                <c:pt idx="12652">
                  <c:v>303.47402610000006</c:v>
                </c:pt>
                <c:pt idx="12653">
                  <c:v>303.48436379999998</c:v>
                </c:pt>
                <c:pt idx="12654">
                  <c:v>303.49470090000005</c:v>
                </c:pt>
                <c:pt idx="12655">
                  <c:v>303.50503739999999</c:v>
                </c:pt>
                <c:pt idx="12656">
                  <c:v>303.51537339999999</c:v>
                </c:pt>
                <c:pt idx="12657">
                  <c:v>303.52570880000002</c:v>
                </c:pt>
                <c:pt idx="12658">
                  <c:v>303.53604370000005</c:v>
                </c:pt>
                <c:pt idx="12659">
                  <c:v>303.546378</c:v>
                </c:pt>
                <c:pt idx="12660">
                  <c:v>303.55671169999999</c:v>
                </c:pt>
                <c:pt idx="12661">
                  <c:v>303.56704490000004</c:v>
                </c:pt>
                <c:pt idx="12662">
                  <c:v>303.57737750000001</c:v>
                </c:pt>
                <c:pt idx="12663">
                  <c:v>303.58770950000002</c:v>
                </c:pt>
                <c:pt idx="12664">
                  <c:v>303.59804100000002</c:v>
                </c:pt>
                <c:pt idx="12665">
                  <c:v>303.60837190000001</c:v>
                </c:pt>
                <c:pt idx="12666">
                  <c:v>303.6187023</c:v>
                </c:pt>
                <c:pt idx="12667">
                  <c:v>303.62903210000002</c:v>
                </c:pt>
                <c:pt idx="12668">
                  <c:v>303.63936130000002</c:v>
                </c:pt>
                <c:pt idx="12669">
                  <c:v>303.64968990000006</c:v>
                </c:pt>
                <c:pt idx="12670">
                  <c:v>303.66001799999998</c:v>
                </c:pt>
                <c:pt idx="12671">
                  <c:v>303.67034560000002</c:v>
                </c:pt>
                <c:pt idx="12672">
                  <c:v>303.68067250000001</c:v>
                </c:pt>
                <c:pt idx="12673">
                  <c:v>303.69099890000001</c:v>
                </c:pt>
                <c:pt idx="12674">
                  <c:v>303.70132480000001</c:v>
                </c:pt>
                <c:pt idx="12675">
                  <c:v>303.71165009999999</c:v>
                </c:pt>
                <c:pt idx="12676">
                  <c:v>303.7219748</c:v>
                </c:pt>
                <c:pt idx="12677">
                  <c:v>303.73229889999999</c:v>
                </c:pt>
                <c:pt idx="12678">
                  <c:v>303.74262249999998</c:v>
                </c:pt>
                <c:pt idx="12679">
                  <c:v>303.75294550000001</c:v>
                </c:pt>
                <c:pt idx="12680">
                  <c:v>303.76326800000004</c:v>
                </c:pt>
                <c:pt idx="12681">
                  <c:v>303.77358990000005</c:v>
                </c:pt>
                <c:pt idx="12682">
                  <c:v>303.78391119999998</c:v>
                </c:pt>
                <c:pt idx="12683">
                  <c:v>303.79423200000002</c:v>
                </c:pt>
                <c:pt idx="12684">
                  <c:v>303.80455220000005</c:v>
                </c:pt>
                <c:pt idx="12685">
                  <c:v>303.81487179999999</c:v>
                </c:pt>
                <c:pt idx="12686">
                  <c:v>303.8251909</c:v>
                </c:pt>
                <c:pt idx="12687">
                  <c:v>303.83550940000003</c:v>
                </c:pt>
                <c:pt idx="12688">
                  <c:v>303.84582740000002</c:v>
                </c:pt>
                <c:pt idx="12689">
                  <c:v>303.85614470000002</c:v>
                </c:pt>
                <c:pt idx="12690">
                  <c:v>303.86646159999998</c:v>
                </c:pt>
                <c:pt idx="12691">
                  <c:v>303.87677780000001</c:v>
                </c:pt>
                <c:pt idx="12692">
                  <c:v>303.88709350000005</c:v>
                </c:pt>
                <c:pt idx="12693">
                  <c:v>303.89740860000001</c:v>
                </c:pt>
                <c:pt idx="12694">
                  <c:v>303.90772320000002</c:v>
                </c:pt>
                <c:pt idx="12695">
                  <c:v>303.91803720000001</c:v>
                </c:pt>
                <c:pt idx="12696">
                  <c:v>303.92835070000001</c:v>
                </c:pt>
                <c:pt idx="12697">
                  <c:v>303.93866350000002</c:v>
                </c:pt>
                <c:pt idx="12698">
                  <c:v>303.94897579999997</c:v>
                </c:pt>
                <c:pt idx="12699">
                  <c:v>303.95928760000004</c:v>
                </c:pt>
                <c:pt idx="12700">
                  <c:v>303.96959880000003</c:v>
                </c:pt>
                <c:pt idx="12701">
                  <c:v>303.9799094</c:v>
                </c:pt>
                <c:pt idx="12702">
                  <c:v>303.99021950000002</c:v>
                </c:pt>
                <c:pt idx="12703">
                  <c:v>304.00052890000006</c:v>
                </c:pt>
                <c:pt idx="12704">
                  <c:v>304.01083790000001</c:v>
                </c:pt>
                <c:pt idx="12705">
                  <c:v>304.02114620000003</c:v>
                </c:pt>
                <c:pt idx="12706">
                  <c:v>304.031454</c:v>
                </c:pt>
                <c:pt idx="12707">
                  <c:v>304.04176130000002</c:v>
                </c:pt>
                <c:pt idx="12708">
                  <c:v>304.05206800000002</c:v>
                </c:pt>
                <c:pt idx="12709">
                  <c:v>304.0623741</c:v>
                </c:pt>
                <c:pt idx="12710">
                  <c:v>304.07267960000001</c:v>
                </c:pt>
                <c:pt idx="12711">
                  <c:v>304.08298460000003</c:v>
                </c:pt>
                <c:pt idx="12712">
                  <c:v>304.09328900000003</c:v>
                </c:pt>
                <c:pt idx="12713">
                  <c:v>304.10359290000002</c:v>
                </c:pt>
                <c:pt idx="12714">
                  <c:v>304.1138962</c:v>
                </c:pt>
                <c:pt idx="12715">
                  <c:v>304.12419890000007</c:v>
                </c:pt>
                <c:pt idx="12716">
                  <c:v>304.13450110000002</c:v>
                </c:pt>
                <c:pt idx="12717">
                  <c:v>304.14480270000007</c:v>
                </c:pt>
                <c:pt idx="12718">
                  <c:v>304.15510370000004</c:v>
                </c:pt>
                <c:pt idx="12719">
                  <c:v>304.16540420000001</c:v>
                </c:pt>
                <c:pt idx="12720">
                  <c:v>304.17570410000002</c:v>
                </c:pt>
                <c:pt idx="12721">
                  <c:v>304.18600340000006</c:v>
                </c:pt>
                <c:pt idx="12722">
                  <c:v>304.19630220000005</c:v>
                </c:pt>
                <c:pt idx="12723">
                  <c:v>304.20660040000001</c:v>
                </c:pt>
                <c:pt idx="12724">
                  <c:v>304.21689810000004</c:v>
                </c:pt>
                <c:pt idx="12725">
                  <c:v>304.22719520000004</c:v>
                </c:pt>
                <c:pt idx="12726">
                  <c:v>304.23749170000002</c:v>
                </c:pt>
                <c:pt idx="12727">
                  <c:v>304.2477877</c:v>
                </c:pt>
                <c:pt idx="12728">
                  <c:v>304.25808310000002</c:v>
                </c:pt>
                <c:pt idx="12729">
                  <c:v>304.26837790000002</c:v>
                </c:pt>
                <c:pt idx="12730">
                  <c:v>304.27867220000002</c:v>
                </c:pt>
                <c:pt idx="12731">
                  <c:v>304.28896589999999</c:v>
                </c:pt>
                <c:pt idx="12732">
                  <c:v>304.29925910000003</c:v>
                </c:pt>
                <c:pt idx="12733">
                  <c:v>304.30955160000002</c:v>
                </c:pt>
                <c:pt idx="12734">
                  <c:v>304.31984369999998</c:v>
                </c:pt>
                <c:pt idx="12735">
                  <c:v>304.33013510000006</c:v>
                </c:pt>
                <c:pt idx="12736">
                  <c:v>304.34042600000004</c:v>
                </c:pt>
                <c:pt idx="12737">
                  <c:v>304.35071630000004</c:v>
                </c:pt>
                <c:pt idx="12738">
                  <c:v>304.3610061</c:v>
                </c:pt>
                <c:pt idx="12739">
                  <c:v>304.37129530000004</c:v>
                </c:pt>
                <c:pt idx="12740">
                  <c:v>304.38158390000001</c:v>
                </c:pt>
                <c:pt idx="12741">
                  <c:v>304.39187200000003</c:v>
                </c:pt>
                <c:pt idx="12742">
                  <c:v>304.40215950000004</c:v>
                </c:pt>
                <c:pt idx="12743">
                  <c:v>304.41244650000004</c:v>
                </c:pt>
                <c:pt idx="12744">
                  <c:v>304.42273280000001</c:v>
                </c:pt>
                <c:pt idx="12745">
                  <c:v>304.43301870000005</c:v>
                </c:pt>
                <c:pt idx="12746">
                  <c:v>304.44330390000005</c:v>
                </c:pt>
                <c:pt idx="12747">
                  <c:v>304.45358860000005</c:v>
                </c:pt>
                <c:pt idx="12748">
                  <c:v>304.46387270000002</c:v>
                </c:pt>
                <c:pt idx="12749">
                  <c:v>304.4741563</c:v>
                </c:pt>
                <c:pt idx="12750">
                  <c:v>304.48443930000002</c:v>
                </c:pt>
                <c:pt idx="12751">
                  <c:v>304.49472170000001</c:v>
                </c:pt>
                <c:pt idx="12752">
                  <c:v>304.50500360000001</c:v>
                </c:pt>
                <c:pt idx="12753">
                  <c:v>304.51528490000004</c:v>
                </c:pt>
                <c:pt idx="12754">
                  <c:v>304.52556570000002</c:v>
                </c:pt>
                <c:pt idx="12755">
                  <c:v>304.5358458</c:v>
                </c:pt>
                <c:pt idx="12756">
                  <c:v>304.54612550000002</c:v>
                </c:pt>
                <c:pt idx="12757">
                  <c:v>304.55640450000004</c:v>
                </c:pt>
                <c:pt idx="12758">
                  <c:v>304.56668300000007</c:v>
                </c:pt>
                <c:pt idx="12759">
                  <c:v>304.57696090000002</c:v>
                </c:pt>
                <c:pt idx="12760">
                  <c:v>304.58723830000002</c:v>
                </c:pt>
                <c:pt idx="12761">
                  <c:v>304.59751510000001</c:v>
                </c:pt>
                <c:pt idx="12762">
                  <c:v>304.60779130000003</c:v>
                </c:pt>
                <c:pt idx="12763">
                  <c:v>304.61806700000005</c:v>
                </c:pt>
                <c:pt idx="12764">
                  <c:v>304.6283421</c:v>
                </c:pt>
                <c:pt idx="12765">
                  <c:v>304.63861670000006</c:v>
                </c:pt>
                <c:pt idx="12766">
                  <c:v>304.64889070000004</c:v>
                </c:pt>
                <c:pt idx="12767">
                  <c:v>304.6591641</c:v>
                </c:pt>
                <c:pt idx="12768">
                  <c:v>304.66943689999999</c:v>
                </c:pt>
                <c:pt idx="12769">
                  <c:v>304.67970920000005</c:v>
                </c:pt>
                <c:pt idx="12770">
                  <c:v>304.68998090000002</c:v>
                </c:pt>
                <c:pt idx="12771">
                  <c:v>304.70025210000006</c:v>
                </c:pt>
                <c:pt idx="12772">
                  <c:v>304.71052270000001</c:v>
                </c:pt>
                <c:pt idx="12773">
                  <c:v>304.7207927</c:v>
                </c:pt>
                <c:pt idx="12774">
                  <c:v>304.7310622</c:v>
                </c:pt>
                <c:pt idx="12775">
                  <c:v>304.74133110000002</c:v>
                </c:pt>
                <c:pt idx="12776">
                  <c:v>304.75159950000005</c:v>
                </c:pt>
                <c:pt idx="12777">
                  <c:v>304.76186719999998</c:v>
                </c:pt>
                <c:pt idx="12778">
                  <c:v>304.77213450000005</c:v>
                </c:pt>
                <c:pt idx="12779">
                  <c:v>304.78240110000002</c:v>
                </c:pt>
                <c:pt idx="12780">
                  <c:v>304.79266720000004</c:v>
                </c:pt>
                <c:pt idx="12781">
                  <c:v>304.80293270000004</c:v>
                </c:pt>
                <c:pt idx="12782">
                  <c:v>304.81319769999999</c:v>
                </c:pt>
                <c:pt idx="12783">
                  <c:v>304.82346210000003</c:v>
                </c:pt>
                <c:pt idx="12784">
                  <c:v>304.83372590000005</c:v>
                </c:pt>
                <c:pt idx="12785">
                  <c:v>304.84398920000001</c:v>
                </c:pt>
                <c:pt idx="12786">
                  <c:v>304.85425190000001</c:v>
                </c:pt>
                <c:pt idx="12787">
                  <c:v>304.86451410000001</c:v>
                </c:pt>
                <c:pt idx="12788">
                  <c:v>304.87477560000002</c:v>
                </c:pt>
                <c:pt idx="12789">
                  <c:v>304.88503670000006</c:v>
                </c:pt>
                <c:pt idx="12790">
                  <c:v>304.89529709999999</c:v>
                </c:pt>
                <c:pt idx="12791">
                  <c:v>304.90555699999999</c:v>
                </c:pt>
                <c:pt idx="12792">
                  <c:v>304.91581630000002</c:v>
                </c:pt>
                <c:pt idx="12793">
                  <c:v>304.92607509999999</c:v>
                </c:pt>
                <c:pt idx="12794">
                  <c:v>304.9363333</c:v>
                </c:pt>
                <c:pt idx="12795">
                  <c:v>304.94659089999999</c:v>
                </c:pt>
                <c:pt idx="12796">
                  <c:v>304.95684800000004</c:v>
                </c:pt>
                <c:pt idx="12797">
                  <c:v>304.9671045</c:v>
                </c:pt>
                <c:pt idx="12798">
                  <c:v>304.97736040000001</c:v>
                </c:pt>
                <c:pt idx="12799">
                  <c:v>304.98761580000001</c:v>
                </c:pt>
                <c:pt idx="12800">
                  <c:v>304.99787060000006</c:v>
                </c:pt>
                <c:pt idx="12801">
                  <c:v>305.00812490000004</c:v>
                </c:pt>
                <c:pt idx="12802">
                  <c:v>305.01837860000001</c:v>
                </c:pt>
                <c:pt idx="12803">
                  <c:v>305.02863170000001</c:v>
                </c:pt>
                <c:pt idx="12804">
                  <c:v>305.03888430000001</c:v>
                </c:pt>
                <c:pt idx="12805">
                  <c:v>305.04913630000004</c:v>
                </c:pt>
                <c:pt idx="12806">
                  <c:v>305.0593877</c:v>
                </c:pt>
                <c:pt idx="12807">
                  <c:v>305.06963860000002</c:v>
                </c:pt>
                <c:pt idx="12808">
                  <c:v>305.07988890000001</c:v>
                </c:pt>
                <c:pt idx="12809">
                  <c:v>305.09013859999999</c:v>
                </c:pt>
                <c:pt idx="12810">
                  <c:v>305.10038780000002</c:v>
                </c:pt>
                <c:pt idx="12811">
                  <c:v>305.11063639999998</c:v>
                </c:pt>
                <c:pt idx="12812">
                  <c:v>305.12088450000005</c:v>
                </c:pt>
                <c:pt idx="12813">
                  <c:v>305.13113200000004</c:v>
                </c:pt>
                <c:pt idx="12814">
                  <c:v>305.14137890000001</c:v>
                </c:pt>
                <c:pt idx="12815">
                  <c:v>305.15162520000001</c:v>
                </c:pt>
                <c:pt idx="12816">
                  <c:v>305.16187100000002</c:v>
                </c:pt>
                <c:pt idx="12817">
                  <c:v>305.17211630000003</c:v>
                </c:pt>
                <c:pt idx="12818">
                  <c:v>305.18236090000005</c:v>
                </c:pt>
                <c:pt idx="12819">
                  <c:v>305.19260510000004</c:v>
                </c:pt>
                <c:pt idx="12820">
                  <c:v>305.20284860000004</c:v>
                </c:pt>
                <c:pt idx="12821">
                  <c:v>305.21309159999998</c:v>
                </c:pt>
                <c:pt idx="12822">
                  <c:v>305.22333400000002</c:v>
                </c:pt>
                <c:pt idx="12823">
                  <c:v>305.23357580000004</c:v>
                </c:pt>
                <c:pt idx="12824">
                  <c:v>305.2438171</c:v>
                </c:pt>
                <c:pt idx="12825">
                  <c:v>305.25405790000002</c:v>
                </c:pt>
                <c:pt idx="12826">
                  <c:v>305.264298</c:v>
                </c:pt>
                <c:pt idx="12827">
                  <c:v>305.27453760000003</c:v>
                </c:pt>
                <c:pt idx="12828">
                  <c:v>305.28477659999999</c:v>
                </c:pt>
                <c:pt idx="12829">
                  <c:v>305.29501510000006</c:v>
                </c:pt>
                <c:pt idx="12830">
                  <c:v>305.30525300000005</c:v>
                </c:pt>
                <c:pt idx="12831">
                  <c:v>305.31549040000004</c:v>
                </c:pt>
                <c:pt idx="12832">
                  <c:v>305.32572709999999</c:v>
                </c:pt>
                <c:pt idx="12833">
                  <c:v>305.33596340000003</c:v>
                </c:pt>
                <c:pt idx="12834">
                  <c:v>305.34619900000001</c:v>
                </c:pt>
                <c:pt idx="12835">
                  <c:v>305.3564341</c:v>
                </c:pt>
                <c:pt idx="12836">
                  <c:v>305.36666860000003</c:v>
                </c:pt>
                <c:pt idx="12837">
                  <c:v>305.37690260000005</c:v>
                </c:pt>
                <c:pt idx="12838">
                  <c:v>305.387136</c:v>
                </c:pt>
                <c:pt idx="12839">
                  <c:v>305.39736880000004</c:v>
                </c:pt>
                <c:pt idx="12840">
                  <c:v>305.40760110000002</c:v>
                </c:pt>
                <c:pt idx="12841">
                  <c:v>305.41783279999999</c:v>
                </c:pt>
                <c:pt idx="12842">
                  <c:v>305.42806390000004</c:v>
                </c:pt>
                <c:pt idx="12843">
                  <c:v>305.43829449999998</c:v>
                </c:pt>
                <c:pt idx="12844">
                  <c:v>305.44852450000002</c:v>
                </c:pt>
                <c:pt idx="12845">
                  <c:v>305.45875400000006</c:v>
                </c:pt>
                <c:pt idx="12846">
                  <c:v>305.46898290000001</c:v>
                </c:pt>
                <c:pt idx="12847">
                  <c:v>305.47921120000001</c:v>
                </c:pt>
                <c:pt idx="12848">
                  <c:v>305.48943889999998</c:v>
                </c:pt>
                <c:pt idx="12849">
                  <c:v>305.49966610000001</c:v>
                </c:pt>
                <c:pt idx="12850">
                  <c:v>305.50989279999999</c:v>
                </c:pt>
                <c:pt idx="12851">
                  <c:v>305.52011880000003</c:v>
                </c:pt>
                <c:pt idx="12852">
                  <c:v>305.53034439999999</c:v>
                </c:pt>
                <c:pt idx="12853">
                  <c:v>305.54056930000002</c:v>
                </c:pt>
                <c:pt idx="12854">
                  <c:v>305.55079370000004</c:v>
                </c:pt>
                <c:pt idx="12855">
                  <c:v>305.56101749999999</c:v>
                </c:pt>
                <c:pt idx="12856">
                  <c:v>305.57124070000003</c:v>
                </c:pt>
                <c:pt idx="12857">
                  <c:v>305.58146340000002</c:v>
                </c:pt>
                <c:pt idx="12858">
                  <c:v>305.59168550000004</c:v>
                </c:pt>
                <c:pt idx="12859">
                  <c:v>305.60190710000001</c:v>
                </c:pt>
                <c:pt idx="12860">
                  <c:v>305.61212810000001</c:v>
                </c:pt>
                <c:pt idx="12861">
                  <c:v>305.62234850000004</c:v>
                </c:pt>
                <c:pt idx="12862">
                  <c:v>305.63256840000003</c:v>
                </c:pt>
                <c:pt idx="12863">
                  <c:v>305.64278769999999</c:v>
                </c:pt>
                <c:pt idx="12864">
                  <c:v>305.65300639999998</c:v>
                </c:pt>
                <c:pt idx="12865">
                  <c:v>305.66322460000004</c:v>
                </c:pt>
                <c:pt idx="12866">
                  <c:v>305.67344220000001</c:v>
                </c:pt>
                <c:pt idx="12867">
                  <c:v>305.68365930000004</c:v>
                </c:pt>
                <c:pt idx="12868">
                  <c:v>305.6938758</c:v>
                </c:pt>
                <c:pt idx="12869">
                  <c:v>305.70409170000005</c:v>
                </c:pt>
                <c:pt idx="12870">
                  <c:v>305.71430709999998</c:v>
                </c:pt>
                <c:pt idx="12871">
                  <c:v>305.72452190000001</c:v>
                </c:pt>
                <c:pt idx="12872">
                  <c:v>305.73473610000002</c:v>
                </c:pt>
                <c:pt idx="12873">
                  <c:v>305.74494980000003</c:v>
                </c:pt>
                <c:pt idx="12874">
                  <c:v>305.75516290000002</c:v>
                </c:pt>
                <c:pt idx="12875">
                  <c:v>305.76537540000004</c:v>
                </c:pt>
                <c:pt idx="12876">
                  <c:v>305.77558740000001</c:v>
                </c:pt>
                <c:pt idx="12877">
                  <c:v>305.78579880000001</c:v>
                </c:pt>
                <c:pt idx="12878">
                  <c:v>305.79600960000005</c:v>
                </c:pt>
                <c:pt idx="12879">
                  <c:v>305.80621990000003</c:v>
                </c:pt>
                <c:pt idx="12880">
                  <c:v>305.81642960000005</c:v>
                </c:pt>
                <c:pt idx="12881">
                  <c:v>305.82663880000001</c:v>
                </c:pt>
                <c:pt idx="12882">
                  <c:v>305.83684740000001</c:v>
                </c:pt>
                <c:pt idx="12883">
                  <c:v>305.84705540000004</c:v>
                </c:pt>
                <c:pt idx="12884">
                  <c:v>305.85726290000002</c:v>
                </c:pt>
                <c:pt idx="12885">
                  <c:v>305.86746980000004</c:v>
                </c:pt>
                <c:pt idx="12886">
                  <c:v>305.87767610000003</c:v>
                </c:pt>
                <c:pt idx="12887">
                  <c:v>305.88788189999997</c:v>
                </c:pt>
                <c:pt idx="12888">
                  <c:v>305.8980871</c:v>
                </c:pt>
                <c:pt idx="12889">
                  <c:v>305.90829179999997</c:v>
                </c:pt>
                <c:pt idx="12890">
                  <c:v>305.91849590000004</c:v>
                </c:pt>
                <c:pt idx="12891">
                  <c:v>305.92869940000003</c:v>
                </c:pt>
                <c:pt idx="12892">
                  <c:v>305.93890230000005</c:v>
                </c:pt>
                <c:pt idx="12893">
                  <c:v>305.94910470000002</c:v>
                </c:pt>
                <c:pt idx="12894">
                  <c:v>305.95930660000005</c:v>
                </c:pt>
                <c:pt idx="12895">
                  <c:v>305.96950780000003</c:v>
                </c:pt>
                <c:pt idx="12896">
                  <c:v>305.97970850000002</c:v>
                </c:pt>
                <c:pt idx="12897">
                  <c:v>305.9899087</c:v>
                </c:pt>
                <c:pt idx="12898">
                  <c:v>306.00010830000002</c:v>
                </c:pt>
                <c:pt idx="12899">
                  <c:v>306.01030730000002</c:v>
                </c:pt>
                <c:pt idx="12900">
                  <c:v>306.02050570000006</c:v>
                </c:pt>
                <c:pt idx="12901">
                  <c:v>306.03070359999998</c:v>
                </c:pt>
                <c:pt idx="12902">
                  <c:v>306.0409009</c:v>
                </c:pt>
                <c:pt idx="12903">
                  <c:v>306.05109770000007</c:v>
                </c:pt>
                <c:pt idx="12904">
                  <c:v>306.06129390000001</c:v>
                </c:pt>
                <c:pt idx="12905">
                  <c:v>306.07148950000004</c:v>
                </c:pt>
                <c:pt idx="12906">
                  <c:v>306.08168460000002</c:v>
                </c:pt>
                <c:pt idx="12907">
                  <c:v>306.09187910000003</c:v>
                </c:pt>
                <c:pt idx="12908">
                  <c:v>306.10207300000002</c:v>
                </c:pt>
                <c:pt idx="12909">
                  <c:v>306.11226640000001</c:v>
                </c:pt>
                <c:pt idx="12910">
                  <c:v>306.12245920000004</c:v>
                </c:pt>
                <c:pt idx="12911">
                  <c:v>306.13265150000001</c:v>
                </c:pt>
                <c:pt idx="12912">
                  <c:v>306.14284309999999</c:v>
                </c:pt>
                <c:pt idx="12913">
                  <c:v>306.1530343</c:v>
                </c:pt>
                <c:pt idx="12914">
                  <c:v>306.16322480000002</c:v>
                </c:pt>
                <c:pt idx="12915">
                  <c:v>306.17341480000005</c:v>
                </c:pt>
                <c:pt idx="12916">
                  <c:v>306.18360420000005</c:v>
                </c:pt>
                <c:pt idx="12917">
                  <c:v>306.19379309999999</c:v>
                </c:pt>
                <c:pt idx="12918">
                  <c:v>306.20398140000003</c:v>
                </c:pt>
                <c:pt idx="12919">
                  <c:v>306.21416920000001</c:v>
                </c:pt>
                <c:pt idx="12920">
                  <c:v>306.22435630000001</c:v>
                </c:pt>
                <c:pt idx="12921">
                  <c:v>306.23454290000001</c:v>
                </c:pt>
                <c:pt idx="12922">
                  <c:v>306.24472900000001</c:v>
                </c:pt>
                <c:pt idx="12923">
                  <c:v>306.25491449999998</c:v>
                </c:pt>
                <c:pt idx="12924">
                  <c:v>306.2650994</c:v>
                </c:pt>
                <c:pt idx="12925">
                  <c:v>306.27528370000005</c:v>
                </c:pt>
                <c:pt idx="12926">
                  <c:v>306.28546750000004</c:v>
                </c:pt>
                <c:pt idx="12927">
                  <c:v>306.27231710000007</c:v>
                </c:pt>
                <c:pt idx="12928">
                  <c:v>306.28281480000004</c:v>
                </c:pt>
                <c:pt idx="12929">
                  <c:v>306.29331180000003</c:v>
                </c:pt>
                <c:pt idx="12930">
                  <c:v>306.30380830000001</c:v>
                </c:pt>
                <c:pt idx="12931">
                  <c:v>306.3143043</c:v>
                </c:pt>
                <c:pt idx="12932">
                  <c:v>306.32479960000001</c:v>
                </c:pt>
                <c:pt idx="12933">
                  <c:v>306.33529440000001</c:v>
                </c:pt>
                <c:pt idx="12934">
                  <c:v>306.34578859999999</c:v>
                </c:pt>
                <c:pt idx="12935">
                  <c:v>306.35628229999998</c:v>
                </c:pt>
                <c:pt idx="12936">
                  <c:v>306.36677539999999</c:v>
                </c:pt>
                <c:pt idx="12937">
                  <c:v>306.37726789999999</c:v>
                </c:pt>
                <c:pt idx="12938">
                  <c:v>306.38775980000003</c:v>
                </c:pt>
                <c:pt idx="12939">
                  <c:v>306.3982512</c:v>
                </c:pt>
                <c:pt idx="12940">
                  <c:v>306.40874200000002</c:v>
                </c:pt>
                <c:pt idx="12941">
                  <c:v>306.41923220000001</c:v>
                </c:pt>
                <c:pt idx="12942">
                  <c:v>306.4297219</c:v>
                </c:pt>
                <c:pt idx="12943">
                  <c:v>306.44021100000003</c:v>
                </c:pt>
                <c:pt idx="12944">
                  <c:v>306.45069950000004</c:v>
                </c:pt>
                <c:pt idx="12945">
                  <c:v>306.46118740000003</c:v>
                </c:pt>
                <c:pt idx="12946">
                  <c:v>306.47167480000002</c:v>
                </c:pt>
                <c:pt idx="12947">
                  <c:v>306.48216160000004</c:v>
                </c:pt>
                <c:pt idx="12948">
                  <c:v>306.49264790000001</c:v>
                </c:pt>
                <c:pt idx="12949">
                  <c:v>306.50313349999999</c:v>
                </c:pt>
                <c:pt idx="12950">
                  <c:v>306.51361860000003</c:v>
                </c:pt>
                <c:pt idx="12951">
                  <c:v>306.52410320000007</c:v>
                </c:pt>
                <c:pt idx="12952">
                  <c:v>306.53458710000007</c:v>
                </c:pt>
                <c:pt idx="12953">
                  <c:v>306.54507050000007</c:v>
                </c:pt>
                <c:pt idx="12954">
                  <c:v>306.55555330000004</c:v>
                </c:pt>
                <c:pt idx="12955">
                  <c:v>306.56603560000002</c:v>
                </c:pt>
                <c:pt idx="12956">
                  <c:v>306.57651730000003</c:v>
                </c:pt>
                <c:pt idx="12957">
                  <c:v>306.58699840000003</c:v>
                </c:pt>
                <c:pt idx="12958">
                  <c:v>306.5974789</c:v>
                </c:pt>
                <c:pt idx="12959">
                  <c:v>306.60795890000003</c:v>
                </c:pt>
                <c:pt idx="12960">
                  <c:v>306.61843830000004</c:v>
                </c:pt>
                <c:pt idx="12961">
                  <c:v>306.62891710000002</c:v>
                </c:pt>
                <c:pt idx="12962">
                  <c:v>306.63939540000001</c:v>
                </c:pt>
                <c:pt idx="12963">
                  <c:v>306.64987310000004</c:v>
                </c:pt>
                <c:pt idx="12964">
                  <c:v>306.66035020000004</c:v>
                </c:pt>
                <c:pt idx="12965">
                  <c:v>306.67082670000002</c:v>
                </c:pt>
                <c:pt idx="12966">
                  <c:v>306.6813027</c:v>
                </c:pt>
                <c:pt idx="12967">
                  <c:v>306.69177810000002</c:v>
                </c:pt>
                <c:pt idx="12968">
                  <c:v>306.70225290000002</c:v>
                </c:pt>
                <c:pt idx="12969">
                  <c:v>306.71272720000002</c:v>
                </c:pt>
                <c:pt idx="12970">
                  <c:v>306.72320089999999</c:v>
                </c:pt>
                <c:pt idx="12971">
                  <c:v>306.73367400000001</c:v>
                </c:pt>
                <c:pt idx="12972">
                  <c:v>306.74414660000002</c:v>
                </c:pt>
                <c:pt idx="12973">
                  <c:v>306.75461860000001</c:v>
                </c:pt>
                <c:pt idx="12974">
                  <c:v>306.76509000000004</c:v>
                </c:pt>
                <c:pt idx="12975">
                  <c:v>306.77556080000005</c:v>
                </c:pt>
                <c:pt idx="12976">
                  <c:v>306.7860311</c:v>
                </c:pt>
                <c:pt idx="12977">
                  <c:v>306.79650080000005</c:v>
                </c:pt>
                <c:pt idx="12978">
                  <c:v>306.80697000000004</c:v>
                </c:pt>
                <c:pt idx="12979">
                  <c:v>306.81743850000004</c:v>
                </c:pt>
                <c:pt idx="12980">
                  <c:v>306.82790649999998</c:v>
                </c:pt>
                <c:pt idx="12981">
                  <c:v>306.83837390000002</c:v>
                </c:pt>
                <c:pt idx="12982">
                  <c:v>306.84884080000006</c:v>
                </c:pt>
                <c:pt idx="12983">
                  <c:v>306.85930710000002</c:v>
                </c:pt>
                <c:pt idx="12984">
                  <c:v>306.86977280000002</c:v>
                </c:pt>
                <c:pt idx="12985">
                  <c:v>306.88023790000005</c:v>
                </c:pt>
                <c:pt idx="12986">
                  <c:v>306.89070249999997</c:v>
                </c:pt>
                <c:pt idx="12987">
                  <c:v>306.90116649999999</c:v>
                </c:pt>
                <c:pt idx="12988">
                  <c:v>306.91163</c:v>
                </c:pt>
                <c:pt idx="12989">
                  <c:v>306.92209280000003</c:v>
                </c:pt>
                <c:pt idx="12990">
                  <c:v>306.9325551</c:v>
                </c:pt>
                <c:pt idx="12991">
                  <c:v>306.94301680000007</c:v>
                </c:pt>
                <c:pt idx="12992">
                  <c:v>306.95347800000002</c:v>
                </c:pt>
                <c:pt idx="12993">
                  <c:v>306.96393860000001</c:v>
                </c:pt>
                <c:pt idx="12994">
                  <c:v>306.97439860000003</c:v>
                </c:pt>
                <c:pt idx="12995">
                  <c:v>306.98485800000003</c:v>
                </c:pt>
                <c:pt idx="12996">
                  <c:v>306.99531689999998</c:v>
                </c:pt>
                <c:pt idx="12997">
                  <c:v>307.00577520000002</c:v>
                </c:pt>
                <c:pt idx="12998">
                  <c:v>307.01623290000003</c:v>
                </c:pt>
                <c:pt idx="12999">
                  <c:v>307.0266901</c:v>
                </c:pt>
                <c:pt idx="13000">
                  <c:v>307.03714669999999</c:v>
                </c:pt>
                <c:pt idx="13001">
                  <c:v>307.04760270000003</c:v>
                </c:pt>
                <c:pt idx="13002">
                  <c:v>307.0580582</c:v>
                </c:pt>
                <c:pt idx="13003">
                  <c:v>307.06851310000002</c:v>
                </c:pt>
                <c:pt idx="13004">
                  <c:v>307.07896740000007</c:v>
                </c:pt>
                <c:pt idx="13005">
                  <c:v>307.08942110000004</c:v>
                </c:pt>
                <c:pt idx="13006">
                  <c:v>307.09987430000001</c:v>
                </c:pt>
                <c:pt idx="13007">
                  <c:v>307.11032690000002</c:v>
                </c:pt>
                <c:pt idx="13008">
                  <c:v>307.12077890000006</c:v>
                </c:pt>
                <c:pt idx="13009">
                  <c:v>307.13123039999999</c:v>
                </c:pt>
                <c:pt idx="13010">
                  <c:v>307.14168130000002</c:v>
                </c:pt>
                <c:pt idx="13011">
                  <c:v>307.15213160000002</c:v>
                </c:pt>
                <c:pt idx="13012">
                  <c:v>307.16258130000006</c:v>
                </c:pt>
                <c:pt idx="13013">
                  <c:v>307.17303050000004</c:v>
                </c:pt>
                <c:pt idx="13014">
                  <c:v>307.18347910000006</c:v>
                </c:pt>
                <c:pt idx="13015">
                  <c:v>307.19392720000002</c:v>
                </c:pt>
                <c:pt idx="13016">
                  <c:v>307.20437470000002</c:v>
                </c:pt>
                <c:pt idx="13017">
                  <c:v>307.21482160000005</c:v>
                </c:pt>
                <c:pt idx="13018">
                  <c:v>307.22526790000001</c:v>
                </c:pt>
                <c:pt idx="13019">
                  <c:v>307.2357136</c:v>
                </c:pt>
                <c:pt idx="13020">
                  <c:v>307.24615880000005</c:v>
                </c:pt>
                <c:pt idx="13021">
                  <c:v>307.25660349999998</c:v>
                </c:pt>
                <c:pt idx="13022">
                  <c:v>307.26704750000005</c:v>
                </c:pt>
                <c:pt idx="13023">
                  <c:v>307.277491</c:v>
                </c:pt>
                <c:pt idx="13024">
                  <c:v>307.28793390000004</c:v>
                </c:pt>
                <c:pt idx="13025">
                  <c:v>307.29837620000001</c:v>
                </c:pt>
                <c:pt idx="13026">
                  <c:v>307.30881800000003</c:v>
                </c:pt>
                <c:pt idx="13027">
                  <c:v>307.31925920000003</c:v>
                </c:pt>
                <c:pt idx="13028">
                  <c:v>307.32969980000001</c:v>
                </c:pt>
                <c:pt idx="13029">
                  <c:v>307.34013990000005</c:v>
                </c:pt>
                <c:pt idx="13030">
                  <c:v>307.35057940000002</c:v>
                </c:pt>
                <c:pt idx="13031">
                  <c:v>307.36101830000001</c:v>
                </c:pt>
                <c:pt idx="13032">
                  <c:v>307.37145670000007</c:v>
                </c:pt>
                <c:pt idx="13033">
                  <c:v>307.38189440000002</c:v>
                </c:pt>
                <c:pt idx="13034">
                  <c:v>307.39233160000003</c:v>
                </c:pt>
                <c:pt idx="13035">
                  <c:v>307.40276830000005</c:v>
                </c:pt>
                <c:pt idx="13036">
                  <c:v>307.41320430000002</c:v>
                </c:pt>
                <c:pt idx="13037">
                  <c:v>307.42363980000005</c:v>
                </c:pt>
                <c:pt idx="13038">
                  <c:v>307.43407480000002</c:v>
                </c:pt>
                <c:pt idx="13039">
                  <c:v>307.4445091</c:v>
                </c:pt>
                <c:pt idx="13040">
                  <c:v>307.45494289999999</c:v>
                </c:pt>
                <c:pt idx="13041">
                  <c:v>307.46537610000007</c:v>
                </c:pt>
                <c:pt idx="13042">
                  <c:v>307.47580880000004</c:v>
                </c:pt>
                <c:pt idx="13043">
                  <c:v>307.48624090000004</c:v>
                </c:pt>
                <c:pt idx="13044">
                  <c:v>307.49667240000002</c:v>
                </c:pt>
                <c:pt idx="13045">
                  <c:v>307.50710330000004</c:v>
                </c:pt>
                <c:pt idx="13046">
                  <c:v>307.5175337</c:v>
                </c:pt>
                <c:pt idx="13047">
                  <c:v>307.5279635</c:v>
                </c:pt>
                <c:pt idx="13048">
                  <c:v>307.53839270000003</c:v>
                </c:pt>
                <c:pt idx="13049">
                  <c:v>307.54882140000007</c:v>
                </c:pt>
                <c:pt idx="13050">
                  <c:v>307.5592494</c:v>
                </c:pt>
                <c:pt idx="13051">
                  <c:v>307.56967700000001</c:v>
                </c:pt>
                <c:pt idx="13052">
                  <c:v>307.58010390000004</c:v>
                </c:pt>
                <c:pt idx="13053">
                  <c:v>307.59053030000001</c:v>
                </c:pt>
                <c:pt idx="13054">
                  <c:v>307.60095610000002</c:v>
                </c:pt>
                <c:pt idx="13055">
                  <c:v>307.61138130000001</c:v>
                </c:pt>
                <c:pt idx="13056">
                  <c:v>307.62180599999999</c:v>
                </c:pt>
                <c:pt idx="13057">
                  <c:v>307.63223010000002</c:v>
                </c:pt>
                <c:pt idx="13058">
                  <c:v>307.64265360000002</c:v>
                </c:pt>
                <c:pt idx="13059">
                  <c:v>307.65307660000002</c:v>
                </c:pt>
                <c:pt idx="13060">
                  <c:v>307.663499</c:v>
                </c:pt>
                <c:pt idx="13061">
                  <c:v>307.67392080000002</c:v>
                </c:pt>
                <c:pt idx="13062">
                  <c:v>307.68434200000002</c:v>
                </c:pt>
                <c:pt idx="13063">
                  <c:v>307.69476270000001</c:v>
                </c:pt>
                <c:pt idx="13064">
                  <c:v>307.70518280000005</c:v>
                </c:pt>
                <c:pt idx="13065">
                  <c:v>307.7156023</c:v>
                </c:pt>
                <c:pt idx="13066">
                  <c:v>307.72602130000001</c:v>
                </c:pt>
                <c:pt idx="13067">
                  <c:v>307.73643970000001</c:v>
                </c:pt>
                <c:pt idx="13068">
                  <c:v>307.74685749999998</c:v>
                </c:pt>
                <c:pt idx="13069">
                  <c:v>307.7572748</c:v>
                </c:pt>
                <c:pt idx="13070">
                  <c:v>307.76769139999999</c:v>
                </c:pt>
                <c:pt idx="13071">
                  <c:v>307.77810760000006</c:v>
                </c:pt>
                <c:pt idx="13072">
                  <c:v>307.78852310000002</c:v>
                </c:pt>
                <c:pt idx="13073">
                  <c:v>307.79893809999999</c:v>
                </c:pt>
                <c:pt idx="13074">
                  <c:v>307.80935249999999</c:v>
                </c:pt>
                <c:pt idx="13075">
                  <c:v>307.81976630000003</c:v>
                </c:pt>
                <c:pt idx="13076">
                  <c:v>307.83017960000006</c:v>
                </c:pt>
                <c:pt idx="13077">
                  <c:v>307.84059230000003</c:v>
                </c:pt>
                <c:pt idx="13078">
                  <c:v>307.85100440000002</c:v>
                </c:pt>
                <c:pt idx="13079">
                  <c:v>307.8614159</c:v>
                </c:pt>
                <c:pt idx="13080">
                  <c:v>307.87182690000003</c:v>
                </c:pt>
                <c:pt idx="13081">
                  <c:v>307.88223730000004</c:v>
                </c:pt>
                <c:pt idx="13082">
                  <c:v>307.8926472</c:v>
                </c:pt>
                <c:pt idx="13083">
                  <c:v>307.90305649999999</c:v>
                </c:pt>
                <c:pt idx="13084">
                  <c:v>307.91346520000002</c:v>
                </c:pt>
                <c:pt idx="13085">
                  <c:v>307.92387330000003</c:v>
                </c:pt>
                <c:pt idx="13086">
                  <c:v>307.93428089999998</c:v>
                </c:pt>
                <c:pt idx="13087">
                  <c:v>307.94468780000005</c:v>
                </c:pt>
                <c:pt idx="13088">
                  <c:v>307.95509430000004</c:v>
                </c:pt>
                <c:pt idx="13089">
                  <c:v>307.96550009999999</c:v>
                </c:pt>
                <c:pt idx="13090">
                  <c:v>307.97590539999999</c:v>
                </c:pt>
                <c:pt idx="13091">
                  <c:v>307.98631010000003</c:v>
                </c:pt>
                <c:pt idx="13092">
                  <c:v>307.99671430000006</c:v>
                </c:pt>
                <c:pt idx="13093">
                  <c:v>308.0071178</c:v>
                </c:pt>
                <c:pt idx="13094">
                  <c:v>308.0175208</c:v>
                </c:pt>
                <c:pt idx="13095">
                  <c:v>308.0279233</c:v>
                </c:pt>
                <c:pt idx="13096">
                  <c:v>308.03832510000001</c:v>
                </c:pt>
                <c:pt idx="13097">
                  <c:v>308.04872640000002</c:v>
                </c:pt>
                <c:pt idx="13098">
                  <c:v>308.05912710000001</c:v>
                </c:pt>
                <c:pt idx="13099">
                  <c:v>308.0695273</c:v>
                </c:pt>
                <c:pt idx="13100">
                  <c:v>308.07992689999998</c:v>
                </c:pt>
                <c:pt idx="13101">
                  <c:v>308.09032590000004</c:v>
                </c:pt>
                <c:pt idx="13102">
                  <c:v>308.10072430000002</c:v>
                </c:pt>
                <c:pt idx="13103">
                  <c:v>308.11112220000001</c:v>
                </c:pt>
                <c:pt idx="13104">
                  <c:v>308.12151950000003</c:v>
                </c:pt>
                <c:pt idx="13105">
                  <c:v>308.13191620000003</c:v>
                </c:pt>
                <c:pt idx="13106">
                  <c:v>308.14231240000004</c:v>
                </c:pt>
                <c:pt idx="13107">
                  <c:v>308.15270800000002</c:v>
                </c:pt>
                <c:pt idx="13108">
                  <c:v>308.16310300000004</c:v>
                </c:pt>
                <c:pt idx="13109">
                  <c:v>308.17349740000003</c:v>
                </c:pt>
                <c:pt idx="13110">
                  <c:v>308.18389130000003</c:v>
                </c:pt>
                <c:pt idx="13111">
                  <c:v>308.19428460000006</c:v>
                </c:pt>
                <c:pt idx="13112">
                  <c:v>308.20467739999998</c:v>
                </c:pt>
                <c:pt idx="13113">
                  <c:v>308.21506950000003</c:v>
                </c:pt>
                <c:pt idx="13114">
                  <c:v>308.22546110000002</c:v>
                </c:pt>
                <c:pt idx="13115">
                  <c:v>308.23585209999999</c:v>
                </c:pt>
                <c:pt idx="13116">
                  <c:v>308.24624260000002</c:v>
                </c:pt>
                <c:pt idx="13117">
                  <c:v>308.25663250000002</c:v>
                </c:pt>
                <c:pt idx="13118">
                  <c:v>308.26702180000001</c:v>
                </c:pt>
                <c:pt idx="13119">
                  <c:v>308.27741060000005</c:v>
                </c:pt>
                <c:pt idx="13120">
                  <c:v>308.28779870000005</c:v>
                </c:pt>
                <c:pt idx="13121">
                  <c:v>308.2981863</c:v>
                </c:pt>
                <c:pt idx="13122">
                  <c:v>308.3085734</c:v>
                </c:pt>
                <c:pt idx="13123">
                  <c:v>308.31895990000004</c:v>
                </c:pt>
                <c:pt idx="13124">
                  <c:v>308.32934570000003</c:v>
                </c:pt>
                <c:pt idx="13125">
                  <c:v>308.33973110000005</c:v>
                </c:pt>
                <c:pt idx="13126">
                  <c:v>308.35011580000003</c:v>
                </c:pt>
                <c:pt idx="13127">
                  <c:v>308.36050000000006</c:v>
                </c:pt>
                <c:pt idx="13128">
                  <c:v>308.37088360000001</c:v>
                </c:pt>
                <c:pt idx="13129">
                  <c:v>308.38126670000003</c:v>
                </c:pt>
                <c:pt idx="13130">
                  <c:v>308.39164920000002</c:v>
                </c:pt>
                <c:pt idx="13131">
                  <c:v>308.40203110000004</c:v>
                </c:pt>
                <c:pt idx="13132">
                  <c:v>308.41241239999999</c:v>
                </c:pt>
                <c:pt idx="13133">
                  <c:v>308.42279320000006</c:v>
                </c:pt>
                <c:pt idx="13134">
                  <c:v>308.43317340000004</c:v>
                </c:pt>
                <c:pt idx="13135">
                  <c:v>308.44355300000001</c:v>
                </c:pt>
                <c:pt idx="13136">
                  <c:v>308.45393200000001</c:v>
                </c:pt>
                <c:pt idx="13137">
                  <c:v>308.46431050000007</c:v>
                </c:pt>
                <c:pt idx="13138">
                  <c:v>308.47468840000005</c:v>
                </c:pt>
                <c:pt idx="13139">
                  <c:v>308.48506580000003</c:v>
                </c:pt>
                <c:pt idx="13140">
                  <c:v>308.49544260000005</c:v>
                </c:pt>
                <c:pt idx="13141">
                  <c:v>308.50581879999999</c:v>
                </c:pt>
                <c:pt idx="13142">
                  <c:v>308.51619440000002</c:v>
                </c:pt>
                <c:pt idx="13143">
                  <c:v>308.52656949999999</c:v>
                </c:pt>
                <c:pt idx="13144">
                  <c:v>308.53694400000006</c:v>
                </c:pt>
                <c:pt idx="13145">
                  <c:v>308.5473179</c:v>
                </c:pt>
                <c:pt idx="13146">
                  <c:v>308.55769120000002</c:v>
                </c:pt>
                <c:pt idx="13147">
                  <c:v>308.56806399999999</c:v>
                </c:pt>
                <c:pt idx="13148">
                  <c:v>308.57843620000006</c:v>
                </c:pt>
                <c:pt idx="13149">
                  <c:v>308.58880790000001</c:v>
                </c:pt>
                <c:pt idx="13150">
                  <c:v>308.59917899999999</c:v>
                </c:pt>
                <c:pt idx="13151">
                  <c:v>308.60954950000007</c:v>
                </c:pt>
                <c:pt idx="13152">
                  <c:v>308.61991940000001</c:v>
                </c:pt>
                <c:pt idx="13153">
                  <c:v>308.63028880000002</c:v>
                </c:pt>
                <c:pt idx="13154">
                  <c:v>308.64065760000005</c:v>
                </c:pt>
                <c:pt idx="13155">
                  <c:v>308.65102580000001</c:v>
                </c:pt>
                <c:pt idx="13156">
                  <c:v>308.66139340000007</c:v>
                </c:pt>
                <c:pt idx="13157">
                  <c:v>308.6717605</c:v>
                </c:pt>
                <c:pt idx="13158">
                  <c:v>308.68212699999998</c:v>
                </c:pt>
                <c:pt idx="13159">
                  <c:v>308.69249300000001</c:v>
                </c:pt>
                <c:pt idx="13160">
                  <c:v>308.70285830000006</c:v>
                </c:pt>
                <c:pt idx="13161">
                  <c:v>308.71322309999999</c:v>
                </c:pt>
                <c:pt idx="13162">
                  <c:v>308.72358740000004</c:v>
                </c:pt>
                <c:pt idx="13163">
                  <c:v>308.73395099999999</c:v>
                </c:pt>
                <c:pt idx="13164">
                  <c:v>308.74431410000005</c:v>
                </c:pt>
                <c:pt idx="13165">
                  <c:v>308.7546767</c:v>
                </c:pt>
                <c:pt idx="13166">
                  <c:v>308.76503860000003</c:v>
                </c:pt>
                <c:pt idx="13167">
                  <c:v>308.77539999999999</c:v>
                </c:pt>
                <c:pt idx="13168">
                  <c:v>308.78576079999999</c:v>
                </c:pt>
                <c:pt idx="13169">
                  <c:v>308.79612099999997</c:v>
                </c:pt>
                <c:pt idx="13170">
                  <c:v>308.80648070000001</c:v>
                </c:pt>
                <c:pt idx="13171">
                  <c:v>308.81683980000003</c:v>
                </c:pt>
                <c:pt idx="13172">
                  <c:v>308.82719830000002</c:v>
                </c:pt>
                <c:pt idx="13173">
                  <c:v>308.83755630000002</c:v>
                </c:pt>
                <c:pt idx="13174">
                  <c:v>308.84791370000005</c:v>
                </c:pt>
                <c:pt idx="13175">
                  <c:v>308.8582705</c:v>
                </c:pt>
                <c:pt idx="13176">
                  <c:v>308.86862680000002</c:v>
                </c:pt>
                <c:pt idx="13177">
                  <c:v>308.87898240000004</c:v>
                </c:pt>
                <c:pt idx="13178">
                  <c:v>308.88933760000003</c:v>
                </c:pt>
                <c:pt idx="13179">
                  <c:v>308.89969210000004</c:v>
                </c:pt>
                <c:pt idx="13180">
                  <c:v>308.91004610000005</c:v>
                </c:pt>
                <c:pt idx="13181">
                  <c:v>308.92039950000003</c:v>
                </c:pt>
                <c:pt idx="13182">
                  <c:v>308.93075229999999</c:v>
                </c:pt>
                <c:pt idx="13183">
                  <c:v>308.94110460000002</c:v>
                </c:pt>
                <c:pt idx="13184">
                  <c:v>308.95145620000005</c:v>
                </c:pt>
                <c:pt idx="13185">
                  <c:v>308.96180740000005</c:v>
                </c:pt>
                <c:pt idx="13186">
                  <c:v>308.97215790000007</c:v>
                </c:pt>
                <c:pt idx="13187">
                  <c:v>308.98250790000003</c:v>
                </c:pt>
                <c:pt idx="13188">
                  <c:v>308.99285730000003</c:v>
                </c:pt>
                <c:pt idx="13189">
                  <c:v>309.0032061</c:v>
                </c:pt>
                <c:pt idx="13190">
                  <c:v>309.01355440000003</c:v>
                </c:pt>
                <c:pt idx="13191">
                  <c:v>309.02390209999999</c:v>
                </c:pt>
                <c:pt idx="13192">
                  <c:v>309.03424920000003</c:v>
                </c:pt>
                <c:pt idx="13193">
                  <c:v>309.04459580000002</c:v>
                </c:pt>
                <c:pt idx="13194">
                  <c:v>309.05494179999999</c:v>
                </c:pt>
                <c:pt idx="13195">
                  <c:v>309.0652872</c:v>
                </c:pt>
                <c:pt idx="13196">
                  <c:v>309.07563210000006</c:v>
                </c:pt>
                <c:pt idx="13197">
                  <c:v>309.08597630000003</c:v>
                </c:pt>
                <c:pt idx="13198">
                  <c:v>309.09631999999999</c:v>
                </c:pt>
                <c:pt idx="13199">
                  <c:v>309.10666320000001</c:v>
                </c:pt>
                <c:pt idx="13200">
                  <c:v>309.11700569999999</c:v>
                </c:pt>
                <c:pt idx="13201">
                  <c:v>309.12734769999997</c:v>
                </c:pt>
                <c:pt idx="13202">
                  <c:v>309.13768920000001</c:v>
                </c:pt>
                <c:pt idx="13203">
                  <c:v>309.14803000000001</c:v>
                </c:pt>
                <c:pt idx="13204">
                  <c:v>309.1583703</c:v>
                </c:pt>
                <c:pt idx="13205">
                  <c:v>309.16871000000003</c:v>
                </c:pt>
                <c:pt idx="13206">
                  <c:v>309.17904920000001</c:v>
                </c:pt>
                <c:pt idx="13207">
                  <c:v>309.1893877</c:v>
                </c:pt>
                <c:pt idx="13208">
                  <c:v>309.19972580000007</c:v>
                </c:pt>
                <c:pt idx="13209">
                  <c:v>309.21006320000004</c:v>
                </c:pt>
                <c:pt idx="13210">
                  <c:v>309.22040010000001</c:v>
                </c:pt>
                <c:pt idx="13211">
                  <c:v>309.23073640000001</c:v>
                </c:pt>
                <c:pt idx="13212">
                  <c:v>309.2410721</c:v>
                </c:pt>
                <c:pt idx="13213">
                  <c:v>309.25140720000002</c:v>
                </c:pt>
                <c:pt idx="13214">
                  <c:v>309.26174179999998</c:v>
                </c:pt>
                <c:pt idx="13215">
                  <c:v>309.27207580000004</c:v>
                </c:pt>
                <c:pt idx="13216">
                  <c:v>309.28240930000004</c:v>
                </c:pt>
                <c:pt idx="13217">
                  <c:v>309.29274220000002</c:v>
                </c:pt>
                <c:pt idx="13218">
                  <c:v>309.30307449999998</c:v>
                </c:pt>
                <c:pt idx="13219">
                  <c:v>309.31340620000003</c:v>
                </c:pt>
                <c:pt idx="13220">
                  <c:v>309.32373740000003</c:v>
                </c:pt>
                <c:pt idx="13221">
                  <c:v>309.33406800000006</c:v>
                </c:pt>
                <c:pt idx="13222">
                  <c:v>309.34439800000001</c:v>
                </c:pt>
                <c:pt idx="13223">
                  <c:v>309.3547274</c:v>
                </c:pt>
                <c:pt idx="13224">
                  <c:v>309.36505630000005</c:v>
                </c:pt>
                <c:pt idx="13225">
                  <c:v>309.37538460000002</c:v>
                </c:pt>
                <c:pt idx="13226">
                  <c:v>309.38571239999999</c:v>
                </c:pt>
                <c:pt idx="13227">
                  <c:v>309.39603960000005</c:v>
                </c:pt>
                <c:pt idx="13228">
                  <c:v>309.40636620000004</c:v>
                </c:pt>
                <c:pt idx="13229">
                  <c:v>309.4166922</c:v>
                </c:pt>
                <c:pt idx="13230">
                  <c:v>309.42701770000002</c:v>
                </c:pt>
                <c:pt idx="13231">
                  <c:v>309.4373425</c:v>
                </c:pt>
                <c:pt idx="13232">
                  <c:v>309.4476669</c:v>
                </c:pt>
                <c:pt idx="13233">
                  <c:v>309.45799060000002</c:v>
                </c:pt>
                <c:pt idx="13234">
                  <c:v>309.46831380000003</c:v>
                </c:pt>
                <c:pt idx="13235">
                  <c:v>309.47863640000003</c:v>
                </c:pt>
                <c:pt idx="13236">
                  <c:v>309.48895850000002</c:v>
                </c:pt>
                <c:pt idx="13237">
                  <c:v>309.49927989999998</c:v>
                </c:pt>
                <c:pt idx="13238">
                  <c:v>309.50960080000004</c:v>
                </c:pt>
                <c:pt idx="13239">
                  <c:v>309.51992120000006</c:v>
                </c:pt>
                <c:pt idx="13240">
                  <c:v>309.53024090000002</c:v>
                </c:pt>
                <c:pt idx="13241">
                  <c:v>309.54056009999999</c:v>
                </c:pt>
                <c:pt idx="13242">
                  <c:v>309.55087870000006</c:v>
                </c:pt>
                <c:pt idx="13243">
                  <c:v>309.5611968</c:v>
                </c:pt>
                <c:pt idx="13244">
                  <c:v>309.57151429999999</c:v>
                </c:pt>
                <c:pt idx="13245">
                  <c:v>309.58183120000007</c:v>
                </c:pt>
                <c:pt idx="13246">
                  <c:v>309.59214750000007</c:v>
                </c:pt>
                <c:pt idx="13247">
                  <c:v>309.60246330000007</c:v>
                </c:pt>
                <c:pt idx="13248">
                  <c:v>309.61277850000005</c:v>
                </c:pt>
                <c:pt idx="13249">
                  <c:v>309.62309310000006</c:v>
                </c:pt>
                <c:pt idx="13250">
                  <c:v>309.63340720000002</c:v>
                </c:pt>
                <c:pt idx="13251">
                  <c:v>309.64372070000002</c:v>
                </c:pt>
                <c:pt idx="13252">
                  <c:v>309.65403360000005</c:v>
                </c:pt>
                <c:pt idx="13253">
                  <c:v>309.66434600000002</c:v>
                </c:pt>
                <c:pt idx="13254">
                  <c:v>309.67465770000001</c:v>
                </c:pt>
                <c:pt idx="13255">
                  <c:v>309.68496900000002</c:v>
                </c:pt>
                <c:pt idx="13256">
                  <c:v>309.69527959999999</c:v>
                </c:pt>
                <c:pt idx="13257">
                  <c:v>309.70558970000002</c:v>
                </c:pt>
                <c:pt idx="13258">
                  <c:v>309.71589920000002</c:v>
                </c:pt>
                <c:pt idx="13259">
                  <c:v>309.72620810000001</c:v>
                </c:pt>
                <c:pt idx="13260">
                  <c:v>309.73651649999999</c:v>
                </c:pt>
                <c:pt idx="13261">
                  <c:v>309.74682419999999</c:v>
                </c:pt>
                <c:pt idx="13262">
                  <c:v>309.75713150000001</c:v>
                </c:pt>
                <c:pt idx="13263">
                  <c:v>309.76743809999999</c:v>
                </c:pt>
                <c:pt idx="13264">
                  <c:v>309.77774419999997</c:v>
                </c:pt>
                <c:pt idx="13265">
                  <c:v>309.78804969999999</c:v>
                </c:pt>
                <c:pt idx="13266">
                  <c:v>309.79835460000004</c:v>
                </c:pt>
                <c:pt idx="13267">
                  <c:v>309.80865900000003</c:v>
                </c:pt>
                <c:pt idx="13268">
                  <c:v>309.81896280000007</c:v>
                </c:pt>
                <c:pt idx="13269">
                  <c:v>309.82926600000002</c:v>
                </c:pt>
                <c:pt idx="13270">
                  <c:v>309.83956870000003</c:v>
                </c:pt>
                <c:pt idx="13271">
                  <c:v>309.84987080000002</c:v>
                </c:pt>
                <c:pt idx="13272">
                  <c:v>309.86017230000004</c:v>
                </c:pt>
                <c:pt idx="13273">
                  <c:v>309.87047330000001</c:v>
                </c:pt>
                <c:pt idx="13274">
                  <c:v>309.8807736</c:v>
                </c:pt>
                <c:pt idx="13275">
                  <c:v>309.89107340000004</c:v>
                </c:pt>
                <c:pt idx="13276">
                  <c:v>309.90137270000002</c:v>
                </c:pt>
                <c:pt idx="13277">
                  <c:v>309.91167130000002</c:v>
                </c:pt>
                <c:pt idx="13278">
                  <c:v>309.88912220000003</c:v>
                </c:pt>
                <c:pt idx="13279">
                  <c:v>309.89974270000005</c:v>
                </c:pt>
                <c:pt idx="13280">
                  <c:v>309.91036260000004</c:v>
                </c:pt>
                <c:pt idx="13281">
                  <c:v>309.92098179999999</c:v>
                </c:pt>
                <c:pt idx="13282">
                  <c:v>309.93160060000002</c:v>
                </c:pt>
                <c:pt idx="13283">
                  <c:v>309.94221870000001</c:v>
                </c:pt>
                <c:pt idx="13284">
                  <c:v>309.9528363</c:v>
                </c:pt>
                <c:pt idx="13285">
                  <c:v>309.9634532</c:v>
                </c:pt>
                <c:pt idx="13286">
                  <c:v>309.97406960000001</c:v>
                </c:pt>
                <c:pt idx="13287">
                  <c:v>309.98468550000001</c:v>
                </c:pt>
                <c:pt idx="13288">
                  <c:v>309.99530070000003</c:v>
                </c:pt>
                <c:pt idx="13289">
                  <c:v>310.00591540000005</c:v>
                </c:pt>
                <c:pt idx="13290">
                  <c:v>310.01652949999999</c:v>
                </c:pt>
                <c:pt idx="13291">
                  <c:v>310.02714300000002</c:v>
                </c:pt>
                <c:pt idx="13292">
                  <c:v>310.037756</c:v>
                </c:pt>
                <c:pt idx="13293">
                  <c:v>310.04836829999999</c:v>
                </c:pt>
                <c:pt idx="13294">
                  <c:v>310.05898010000004</c:v>
                </c:pt>
                <c:pt idx="13295">
                  <c:v>310.06959130000001</c:v>
                </c:pt>
                <c:pt idx="13296">
                  <c:v>310.08020199999999</c:v>
                </c:pt>
                <c:pt idx="13297">
                  <c:v>310.09081200000003</c:v>
                </c:pt>
                <c:pt idx="13298">
                  <c:v>310.10142150000001</c:v>
                </c:pt>
                <c:pt idx="13299">
                  <c:v>310.11203040000004</c:v>
                </c:pt>
                <c:pt idx="13300">
                  <c:v>310.1226388</c:v>
                </c:pt>
                <c:pt idx="13301">
                  <c:v>310.13324650000004</c:v>
                </c:pt>
                <c:pt idx="13302">
                  <c:v>310.14385370000002</c:v>
                </c:pt>
                <c:pt idx="13303">
                  <c:v>310.15446030000004</c:v>
                </c:pt>
                <c:pt idx="13304">
                  <c:v>310.16506630000003</c:v>
                </c:pt>
                <c:pt idx="13305">
                  <c:v>310.17567179999998</c:v>
                </c:pt>
                <c:pt idx="13306">
                  <c:v>310.18627670000001</c:v>
                </c:pt>
                <c:pt idx="13307">
                  <c:v>310.19688090000005</c:v>
                </c:pt>
                <c:pt idx="13308">
                  <c:v>310.20748470000001</c:v>
                </c:pt>
                <c:pt idx="13309">
                  <c:v>310.21808780000003</c:v>
                </c:pt>
                <c:pt idx="13310">
                  <c:v>310.2286904</c:v>
                </c:pt>
                <c:pt idx="13311">
                  <c:v>310.23929240000001</c:v>
                </c:pt>
                <c:pt idx="13312">
                  <c:v>310.24989380000005</c:v>
                </c:pt>
                <c:pt idx="13313">
                  <c:v>310.26049460000002</c:v>
                </c:pt>
                <c:pt idx="13314">
                  <c:v>310.27109490000004</c:v>
                </c:pt>
                <c:pt idx="13315">
                  <c:v>310.28169450000001</c:v>
                </c:pt>
                <c:pt idx="13316">
                  <c:v>310.29229359999999</c:v>
                </c:pt>
                <c:pt idx="13317">
                  <c:v>310.30289220000003</c:v>
                </c:pt>
                <c:pt idx="13318">
                  <c:v>310.31349010000002</c:v>
                </c:pt>
                <c:pt idx="13319">
                  <c:v>310.32408750000002</c:v>
                </c:pt>
                <c:pt idx="13320">
                  <c:v>310.33468430000005</c:v>
                </c:pt>
                <c:pt idx="13321">
                  <c:v>310.34528050000006</c:v>
                </c:pt>
                <c:pt idx="13322">
                  <c:v>310.35587620000001</c:v>
                </c:pt>
                <c:pt idx="13323">
                  <c:v>310.36647120000003</c:v>
                </c:pt>
                <c:pt idx="13324">
                  <c:v>310.3770657</c:v>
                </c:pt>
                <c:pt idx="13325">
                  <c:v>310.38765960000006</c:v>
                </c:pt>
                <c:pt idx="13326">
                  <c:v>310.39825300000001</c:v>
                </c:pt>
                <c:pt idx="13327">
                  <c:v>310.40884569999997</c:v>
                </c:pt>
                <c:pt idx="13328">
                  <c:v>310.41943790000005</c:v>
                </c:pt>
                <c:pt idx="13329">
                  <c:v>310.43002950000005</c:v>
                </c:pt>
                <c:pt idx="13330">
                  <c:v>310.44062050000002</c:v>
                </c:pt>
                <c:pt idx="13331">
                  <c:v>310.451211</c:v>
                </c:pt>
                <c:pt idx="13332">
                  <c:v>310.46180090000001</c:v>
                </c:pt>
                <c:pt idx="13333">
                  <c:v>310.47239020000001</c:v>
                </c:pt>
                <c:pt idx="13334">
                  <c:v>310.48297890000003</c:v>
                </c:pt>
                <c:pt idx="13335">
                  <c:v>310.49356700000004</c:v>
                </c:pt>
                <c:pt idx="13336">
                  <c:v>310.50415459999999</c:v>
                </c:pt>
                <c:pt idx="13337">
                  <c:v>310.51474160000004</c:v>
                </c:pt>
                <c:pt idx="13338">
                  <c:v>310.52532800000006</c:v>
                </c:pt>
                <c:pt idx="13339">
                  <c:v>310.5359138</c:v>
                </c:pt>
                <c:pt idx="13340">
                  <c:v>310.54649910000006</c:v>
                </c:pt>
                <c:pt idx="13341">
                  <c:v>310.55708380000004</c:v>
                </c:pt>
                <c:pt idx="13342">
                  <c:v>310.5676679</c:v>
                </c:pt>
                <c:pt idx="13343">
                  <c:v>310.57825140000006</c:v>
                </c:pt>
                <c:pt idx="13344">
                  <c:v>310.58883440000005</c:v>
                </c:pt>
                <c:pt idx="13345">
                  <c:v>310.59941680000003</c:v>
                </c:pt>
                <c:pt idx="13346">
                  <c:v>310.60999860000004</c:v>
                </c:pt>
                <c:pt idx="13347">
                  <c:v>310.62057980000003</c:v>
                </c:pt>
                <c:pt idx="13348">
                  <c:v>310.6311604</c:v>
                </c:pt>
                <c:pt idx="13349">
                  <c:v>310.64174050000003</c:v>
                </c:pt>
                <c:pt idx="13350">
                  <c:v>310.65232000000003</c:v>
                </c:pt>
                <c:pt idx="13351">
                  <c:v>310.66289890000002</c:v>
                </c:pt>
                <c:pt idx="13352">
                  <c:v>310.67347720000004</c:v>
                </c:pt>
                <c:pt idx="13353">
                  <c:v>310.68405500000006</c:v>
                </c:pt>
                <c:pt idx="13354">
                  <c:v>310.6946322</c:v>
                </c:pt>
                <c:pt idx="13355">
                  <c:v>310.70520880000004</c:v>
                </c:pt>
                <c:pt idx="13356">
                  <c:v>310.71578479999999</c:v>
                </c:pt>
                <c:pt idx="13357">
                  <c:v>310.72636030000001</c:v>
                </c:pt>
                <c:pt idx="13358">
                  <c:v>310.7369352</c:v>
                </c:pt>
                <c:pt idx="13359">
                  <c:v>310.74750950000004</c:v>
                </c:pt>
                <c:pt idx="13360">
                  <c:v>310.75808319999999</c:v>
                </c:pt>
                <c:pt idx="13361">
                  <c:v>310.76865640000005</c:v>
                </c:pt>
                <c:pt idx="13362">
                  <c:v>310.77922890000002</c:v>
                </c:pt>
                <c:pt idx="13363">
                  <c:v>310.78980090000005</c:v>
                </c:pt>
                <c:pt idx="13364">
                  <c:v>310.80037229999999</c:v>
                </c:pt>
                <c:pt idx="13365">
                  <c:v>310.8109432</c:v>
                </c:pt>
                <c:pt idx="13366">
                  <c:v>310.82151340000001</c:v>
                </c:pt>
                <c:pt idx="13367">
                  <c:v>310.83208310000003</c:v>
                </c:pt>
                <c:pt idx="13368">
                  <c:v>310.84265219999997</c:v>
                </c:pt>
                <c:pt idx="13369">
                  <c:v>310.85322080000003</c:v>
                </c:pt>
                <c:pt idx="13370">
                  <c:v>310.86378870000004</c:v>
                </c:pt>
                <c:pt idx="13371">
                  <c:v>310.8743561</c:v>
                </c:pt>
                <c:pt idx="13372">
                  <c:v>310.88492289999999</c:v>
                </c:pt>
                <c:pt idx="13373">
                  <c:v>310.89548920000004</c:v>
                </c:pt>
                <c:pt idx="13374">
                  <c:v>310.90605480000005</c:v>
                </c:pt>
                <c:pt idx="13375">
                  <c:v>310.9166199</c:v>
                </c:pt>
                <c:pt idx="13376">
                  <c:v>310.92718439999999</c:v>
                </c:pt>
                <c:pt idx="13377">
                  <c:v>310.93774830000001</c:v>
                </c:pt>
                <c:pt idx="13378">
                  <c:v>310.94831160000001</c:v>
                </c:pt>
                <c:pt idx="13379">
                  <c:v>310.95887440000001</c:v>
                </c:pt>
                <c:pt idx="13380">
                  <c:v>310.96943659999999</c:v>
                </c:pt>
                <c:pt idx="13381">
                  <c:v>310.97999820000001</c:v>
                </c:pt>
                <c:pt idx="13382">
                  <c:v>310.99055930000003</c:v>
                </c:pt>
                <c:pt idx="13383">
                  <c:v>311.0011197</c:v>
                </c:pt>
                <c:pt idx="13384">
                  <c:v>311.01167960000004</c:v>
                </c:pt>
                <c:pt idx="13385">
                  <c:v>311.02223889999999</c:v>
                </c:pt>
                <c:pt idx="13386">
                  <c:v>311.03279760000004</c:v>
                </c:pt>
                <c:pt idx="13387">
                  <c:v>311.04335580000003</c:v>
                </c:pt>
                <c:pt idx="13388">
                  <c:v>311.05391340000006</c:v>
                </c:pt>
                <c:pt idx="13389">
                  <c:v>311.0644704</c:v>
                </c:pt>
                <c:pt idx="13390">
                  <c:v>311.07502679999999</c:v>
                </c:pt>
                <c:pt idx="13391">
                  <c:v>311.08558260000001</c:v>
                </c:pt>
                <c:pt idx="13392">
                  <c:v>311.09613789999997</c:v>
                </c:pt>
                <c:pt idx="13393">
                  <c:v>311.10669259999997</c:v>
                </c:pt>
                <c:pt idx="13394">
                  <c:v>311.11724670000001</c:v>
                </c:pt>
                <c:pt idx="13395">
                  <c:v>311.12780029999999</c:v>
                </c:pt>
                <c:pt idx="13396">
                  <c:v>311.13835320000004</c:v>
                </c:pt>
                <c:pt idx="13397">
                  <c:v>311.14890560000003</c:v>
                </c:pt>
                <c:pt idx="13398">
                  <c:v>311.15945740000006</c:v>
                </c:pt>
                <c:pt idx="13399">
                  <c:v>311.17000860000002</c:v>
                </c:pt>
                <c:pt idx="13400">
                  <c:v>311.18055930000003</c:v>
                </c:pt>
                <c:pt idx="13401">
                  <c:v>311.19110940000002</c:v>
                </c:pt>
                <c:pt idx="13402">
                  <c:v>311.20165890000004</c:v>
                </c:pt>
                <c:pt idx="13403">
                  <c:v>311.21220780000004</c:v>
                </c:pt>
                <c:pt idx="13404">
                  <c:v>311.22275619999999</c:v>
                </c:pt>
                <c:pt idx="13405">
                  <c:v>311.23330390000007</c:v>
                </c:pt>
                <c:pt idx="13406">
                  <c:v>311.24385110000003</c:v>
                </c:pt>
                <c:pt idx="13407">
                  <c:v>311.25439770000003</c:v>
                </c:pt>
                <c:pt idx="13408">
                  <c:v>311.26494380000003</c:v>
                </c:pt>
                <c:pt idx="13409">
                  <c:v>311.27548920000004</c:v>
                </c:pt>
                <c:pt idx="13410">
                  <c:v>311.28603410000005</c:v>
                </c:pt>
                <c:pt idx="13411">
                  <c:v>311.29657840000004</c:v>
                </c:pt>
                <c:pt idx="13412">
                  <c:v>311.30712219999998</c:v>
                </c:pt>
                <c:pt idx="13413">
                  <c:v>311.31766529999999</c:v>
                </c:pt>
                <c:pt idx="13414">
                  <c:v>311.32820790000005</c:v>
                </c:pt>
                <c:pt idx="13415">
                  <c:v>311.33874989999998</c:v>
                </c:pt>
                <c:pt idx="13416">
                  <c:v>311.34929140000003</c:v>
                </c:pt>
                <c:pt idx="13417">
                  <c:v>311.35983219999997</c:v>
                </c:pt>
                <c:pt idx="13418">
                  <c:v>311.37037250000003</c:v>
                </c:pt>
                <c:pt idx="13419">
                  <c:v>311.38091220000001</c:v>
                </c:pt>
                <c:pt idx="13420">
                  <c:v>311.39145130000003</c:v>
                </c:pt>
                <c:pt idx="13421">
                  <c:v>311.40198980000002</c:v>
                </c:pt>
                <c:pt idx="13422">
                  <c:v>311.41252780000002</c:v>
                </c:pt>
                <c:pt idx="13423">
                  <c:v>311.42306520000005</c:v>
                </c:pt>
                <c:pt idx="13424">
                  <c:v>311.43360200000001</c:v>
                </c:pt>
                <c:pt idx="13425">
                  <c:v>311.44413820000005</c:v>
                </c:pt>
                <c:pt idx="13426">
                  <c:v>311.45467390000005</c:v>
                </c:pt>
                <c:pt idx="13427">
                  <c:v>311.46520900000002</c:v>
                </c:pt>
                <c:pt idx="13428">
                  <c:v>311.47574350000002</c:v>
                </c:pt>
                <c:pt idx="13429">
                  <c:v>311.48627740000001</c:v>
                </c:pt>
                <c:pt idx="13430">
                  <c:v>311.49681079999999</c:v>
                </c:pt>
                <c:pt idx="13431">
                  <c:v>311.50734360000001</c:v>
                </c:pt>
                <c:pt idx="13432">
                  <c:v>311.51787580000001</c:v>
                </c:pt>
                <c:pt idx="13433">
                  <c:v>311.52840740000005</c:v>
                </c:pt>
                <c:pt idx="13434">
                  <c:v>311.53893840000001</c:v>
                </c:pt>
                <c:pt idx="13435">
                  <c:v>311.54946890000002</c:v>
                </c:pt>
                <c:pt idx="13436">
                  <c:v>311.55999880000002</c:v>
                </c:pt>
                <c:pt idx="13437">
                  <c:v>311.57052810000005</c:v>
                </c:pt>
                <c:pt idx="13438">
                  <c:v>311.5810568</c:v>
                </c:pt>
                <c:pt idx="13439">
                  <c:v>311.59158500000001</c:v>
                </c:pt>
                <c:pt idx="13440">
                  <c:v>311.6021126</c:v>
                </c:pt>
                <c:pt idx="13441">
                  <c:v>311.61263960000002</c:v>
                </c:pt>
                <c:pt idx="13442">
                  <c:v>311.62316600000003</c:v>
                </c:pt>
                <c:pt idx="13443">
                  <c:v>311.63369189999997</c:v>
                </c:pt>
                <c:pt idx="13444">
                  <c:v>311.64421720000001</c:v>
                </c:pt>
                <c:pt idx="13445">
                  <c:v>311.65474190000003</c:v>
                </c:pt>
                <c:pt idx="13446">
                  <c:v>311.66526600000003</c:v>
                </c:pt>
                <c:pt idx="13447">
                  <c:v>311.67578950000001</c:v>
                </c:pt>
                <c:pt idx="13448">
                  <c:v>311.68631249999999</c:v>
                </c:pt>
                <c:pt idx="13449">
                  <c:v>311.69683490000006</c:v>
                </c:pt>
                <c:pt idx="13450">
                  <c:v>311.70735670000005</c:v>
                </c:pt>
                <c:pt idx="13451">
                  <c:v>311.71787799999998</c:v>
                </c:pt>
                <c:pt idx="13452">
                  <c:v>311.72839859999999</c:v>
                </c:pt>
                <c:pt idx="13453">
                  <c:v>311.7389187</c:v>
                </c:pt>
                <c:pt idx="13454">
                  <c:v>311.74943819999999</c:v>
                </c:pt>
                <c:pt idx="13455">
                  <c:v>311.75995719999997</c:v>
                </c:pt>
                <c:pt idx="13456">
                  <c:v>311.77047549999997</c:v>
                </c:pt>
                <c:pt idx="13457">
                  <c:v>311.78099330000003</c:v>
                </c:pt>
                <c:pt idx="13458">
                  <c:v>311.79151050000002</c:v>
                </c:pt>
                <c:pt idx="13459">
                  <c:v>311.80202710000003</c:v>
                </c:pt>
                <c:pt idx="13460">
                  <c:v>311.81254319999999</c:v>
                </c:pt>
                <c:pt idx="13461">
                  <c:v>311.82305860000002</c:v>
                </c:pt>
                <c:pt idx="13462">
                  <c:v>311.8335735</c:v>
                </c:pt>
                <c:pt idx="13463">
                  <c:v>311.84408790000003</c:v>
                </c:pt>
                <c:pt idx="13464">
                  <c:v>311.85460160000002</c:v>
                </c:pt>
                <c:pt idx="13465">
                  <c:v>311.86511480000001</c:v>
                </c:pt>
                <c:pt idx="13466">
                  <c:v>311.87562740000004</c:v>
                </c:pt>
                <c:pt idx="13467">
                  <c:v>311.88613939999999</c:v>
                </c:pt>
                <c:pt idx="13468">
                  <c:v>311.89665080000003</c:v>
                </c:pt>
                <c:pt idx="13469">
                  <c:v>311.90716170000002</c:v>
                </c:pt>
                <c:pt idx="13470">
                  <c:v>311.91767190000002</c:v>
                </c:pt>
                <c:pt idx="13471">
                  <c:v>311.92818169999998</c:v>
                </c:pt>
                <c:pt idx="13472">
                  <c:v>311.93869080000002</c:v>
                </c:pt>
                <c:pt idx="13473">
                  <c:v>311.94919930000003</c:v>
                </c:pt>
                <c:pt idx="13474">
                  <c:v>311.95970730000005</c:v>
                </c:pt>
                <c:pt idx="13475">
                  <c:v>311.97021469999999</c:v>
                </c:pt>
                <c:pt idx="13476">
                  <c:v>311.98072150000002</c:v>
                </c:pt>
                <c:pt idx="13477">
                  <c:v>311.99122780000005</c:v>
                </c:pt>
                <c:pt idx="13478">
                  <c:v>312.00173340000003</c:v>
                </c:pt>
                <c:pt idx="13479">
                  <c:v>312.01223849999997</c:v>
                </c:pt>
                <c:pt idx="13480">
                  <c:v>312.02274310000001</c:v>
                </c:pt>
                <c:pt idx="13481">
                  <c:v>312.03324700000002</c:v>
                </c:pt>
                <c:pt idx="13482">
                  <c:v>312.04375040000002</c:v>
                </c:pt>
                <c:pt idx="13483">
                  <c:v>312.05425309999998</c:v>
                </c:pt>
                <c:pt idx="13484">
                  <c:v>312.06475530000006</c:v>
                </c:pt>
                <c:pt idx="13485">
                  <c:v>312.07525700000002</c:v>
                </c:pt>
                <c:pt idx="13486">
                  <c:v>312.08575800000006</c:v>
                </c:pt>
                <c:pt idx="13487">
                  <c:v>312.09625849999998</c:v>
                </c:pt>
                <c:pt idx="13488">
                  <c:v>312.10675839999999</c:v>
                </c:pt>
                <c:pt idx="13489">
                  <c:v>312.11725770000004</c:v>
                </c:pt>
                <c:pt idx="13490">
                  <c:v>312.12775650000003</c:v>
                </c:pt>
                <c:pt idx="13491">
                  <c:v>312.13825459999998</c:v>
                </c:pt>
                <c:pt idx="13492">
                  <c:v>312.14875220000005</c:v>
                </c:pt>
                <c:pt idx="13493">
                  <c:v>312.1592493</c:v>
                </c:pt>
                <c:pt idx="13494">
                  <c:v>312.16974570000002</c:v>
                </c:pt>
                <c:pt idx="13495">
                  <c:v>312.18024159999999</c:v>
                </c:pt>
                <c:pt idx="13496">
                  <c:v>312.19073690000005</c:v>
                </c:pt>
                <c:pt idx="13497">
                  <c:v>312.20123160000003</c:v>
                </c:pt>
                <c:pt idx="13498">
                  <c:v>312.21172570000004</c:v>
                </c:pt>
                <c:pt idx="13499">
                  <c:v>312.22221920000004</c:v>
                </c:pt>
                <c:pt idx="13500">
                  <c:v>312.23271220000004</c:v>
                </c:pt>
                <c:pt idx="13501">
                  <c:v>312.24320460000001</c:v>
                </c:pt>
                <c:pt idx="13502">
                  <c:v>312.25369649999999</c:v>
                </c:pt>
                <c:pt idx="13503">
                  <c:v>312.26418770000004</c:v>
                </c:pt>
                <c:pt idx="13504">
                  <c:v>312.27467840000003</c:v>
                </c:pt>
                <c:pt idx="13505">
                  <c:v>312.2851685</c:v>
                </c:pt>
                <c:pt idx="13506">
                  <c:v>312.295658</c:v>
                </c:pt>
                <c:pt idx="13507">
                  <c:v>312.30614690000004</c:v>
                </c:pt>
                <c:pt idx="13508">
                  <c:v>312.31663530000003</c:v>
                </c:pt>
                <c:pt idx="13509">
                  <c:v>312.32712310000005</c:v>
                </c:pt>
                <c:pt idx="13510">
                  <c:v>312.33761029999999</c:v>
                </c:pt>
                <c:pt idx="13511">
                  <c:v>312.34809689999997</c:v>
                </c:pt>
                <c:pt idx="13512">
                  <c:v>312.35858300000001</c:v>
                </c:pt>
                <c:pt idx="13513">
                  <c:v>312.36906850000003</c:v>
                </c:pt>
                <c:pt idx="13514">
                  <c:v>312.37955340000002</c:v>
                </c:pt>
                <c:pt idx="13515">
                  <c:v>312.39003769999999</c:v>
                </c:pt>
                <c:pt idx="13516">
                  <c:v>312.40052150000002</c:v>
                </c:pt>
                <c:pt idx="13517">
                  <c:v>312.41100460000001</c:v>
                </c:pt>
                <c:pt idx="13518">
                  <c:v>312.4214872</c:v>
                </c:pt>
                <c:pt idx="13519">
                  <c:v>312.43196930000005</c:v>
                </c:pt>
                <c:pt idx="13520">
                  <c:v>312.44245070000005</c:v>
                </c:pt>
                <c:pt idx="13521">
                  <c:v>312.4529316</c:v>
                </c:pt>
                <c:pt idx="13522">
                  <c:v>312.46341190000004</c:v>
                </c:pt>
                <c:pt idx="13523">
                  <c:v>312.4738916</c:v>
                </c:pt>
                <c:pt idx="13524">
                  <c:v>312.48437070000006</c:v>
                </c:pt>
                <c:pt idx="13525">
                  <c:v>312.4948493</c:v>
                </c:pt>
                <c:pt idx="13526">
                  <c:v>312.50532730000003</c:v>
                </c:pt>
                <c:pt idx="13527">
                  <c:v>312.51580470000005</c:v>
                </c:pt>
                <c:pt idx="13528">
                  <c:v>312.52628150000004</c:v>
                </c:pt>
                <c:pt idx="13529">
                  <c:v>312.53675770000001</c:v>
                </c:pt>
                <c:pt idx="13530">
                  <c:v>312.54723339999998</c:v>
                </c:pt>
                <c:pt idx="13531">
                  <c:v>312.55770849999999</c:v>
                </c:pt>
                <c:pt idx="13532">
                  <c:v>312.56818299999998</c:v>
                </c:pt>
                <c:pt idx="13533">
                  <c:v>312.57865700000002</c:v>
                </c:pt>
                <c:pt idx="13534">
                  <c:v>312.58913039999999</c:v>
                </c:pt>
                <c:pt idx="13535">
                  <c:v>312.59960320000005</c:v>
                </c:pt>
                <c:pt idx="13536">
                  <c:v>312.61007540000003</c:v>
                </c:pt>
                <c:pt idx="13537">
                  <c:v>312.62054699999999</c:v>
                </c:pt>
                <c:pt idx="13538">
                  <c:v>312.63101810000001</c:v>
                </c:pt>
                <c:pt idx="13539">
                  <c:v>312.6414886</c:v>
                </c:pt>
                <c:pt idx="13540">
                  <c:v>312.65195850000003</c:v>
                </c:pt>
                <c:pt idx="13541">
                  <c:v>312.66242779999999</c:v>
                </c:pt>
                <c:pt idx="13542">
                  <c:v>312.6728966</c:v>
                </c:pt>
                <c:pt idx="13543">
                  <c:v>312.68336470000003</c:v>
                </c:pt>
                <c:pt idx="13544">
                  <c:v>312.69383230000005</c:v>
                </c:pt>
                <c:pt idx="13545">
                  <c:v>312.70429940000002</c:v>
                </c:pt>
                <c:pt idx="13546">
                  <c:v>312.71476580000001</c:v>
                </c:pt>
                <c:pt idx="13547">
                  <c:v>312.72523169999999</c:v>
                </c:pt>
                <c:pt idx="13548">
                  <c:v>312.73569700000002</c:v>
                </c:pt>
                <c:pt idx="13549">
                  <c:v>312.74616170000002</c:v>
                </c:pt>
                <c:pt idx="13550">
                  <c:v>312.75662580000005</c:v>
                </c:pt>
                <c:pt idx="13551">
                  <c:v>312.76708939999997</c:v>
                </c:pt>
                <c:pt idx="13552">
                  <c:v>312.77755239999999</c:v>
                </c:pt>
                <c:pt idx="13553">
                  <c:v>312.78801480000004</c:v>
                </c:pt>
                <c:pt idx="13554">
                  <c:v>312.79847660000001</c:v>
                </c:pt>
                <c:pt idx="13555">
                  <c:v>312.80893790000005</c:v>
                </c:pt>
                <c:pt idx="13556">
                  <c:v>312.8193986</c:v>
                </c:pt>
                <c:pt idx="13557">
                  <c:v>312.82985869999999</c:v>
                </c:pt>
                <c:pt idx="13558">
                  <c:v>312.84031820000001</c:v>
                </c:pt>
                <c:pt idx="13559">
                  <c:v>312.85077720000004</c:v>
                </c:pt>
                <c:pt idx="13560">
                  <c:v>312.86123550000002</c:v>
                </c:pt>
                <c:pt idx="13561">
                  <c:v>312.8716933</c:v>
                </c:pt>
                <c:pt idx="13562">
                  <c:v>312.88215059999999</c:v>
                </c:pt>
                <c:pt idx="13563">
                  <c:v>312.89260720000004</c:v>
                </c:pt>
                <c:pt idx="13564">
                  <c:v>312.90306330000004</c:v>
                </c:pt>
                <c:pt idx="13565">
                  <c:v>312.91351880000002</c:v>
                </c:pt>
                <c:pt idx="13566">
                  <c:v>312.92397370000003</c:v>
                </c:pt>
                <c:pt idx="13567">
                  <c:v>312.93442800000003</c:v>
                </c:pt>
                <c:pt idx="13568">
                  <c:v>312.94488180000002</c:v>
                </c:pt>
                <c:pt idx="13569">
                  <c:v>312.95533499999999</c:v>
                </c:pt>
                <c:pt idx="13570">
                  <c:v>312.96578760000006</c:v>
                </c:pt>
                <c:pt idx="13571">
                  <c:v>312.97623959999999</c:v>
                </c:pt>
                <c:pt idx="13572">
                  <c:v>312.98669100000006</c:v>
                </c:pt>
                <c:pt idx="13573">
                  <c:v>312.99714190000003</c:v>
                </c:pt>
                <c:pt idx="13574">
                  <c:v>313.00759220000003</c:v>
                </c:pt>
                <c:pt idx="13575">
                  <c:v>313.01804190000001</c:v>
                </c:pt>
                <c:pt idx="13576">
                  <c:v>313.0284911</c:v>
                </c:pt>
                <c:pt idx="13577">
                  <c:v>313.03893970000001</c:v>
                </c:pt>
                <c:pt idx="13578">
                  <c:v>313.04938759999999</c:v>
                </c:pt>
                <c:pt idx="13579">
                  <c:v>313.05983509999999</c:v>
                </c:pt>
                <c:pt idx="13580">
                  <c:v>313.0702819</c:v>
                </c:pt>
                <c:pt idx="13581">
                  <c:v>313.08072820000001</c:v>
                </c:pt>
                <c:pt idx="13582">
                  <c:v>313.09117380000004</c:v>
                </c:pt>
                <c:pt idx="13583">
                  <c:v>313.10161900000003</c:v>
                </c:pt>
                <c:pt idx="13584">
                  <c:v>313.11206350000003</c:v>
                </c:pt>
                <c:pt idx="13585">
                  <c:v>313.12250740000002</c:v>
                </c:pt>
                <c:pt idx="13586">
                  <c:v>313.1329508</c:v>
                </c:pt>
                <c:pt idx="13587">
                  <c:v>313.14339360000002</c:v>
                </c:pt>
                <c:pt idx="13588">
                  <c:v>313.15383580000002</c:v>
                </c:pt>
                <c:pt idx="13589">
                  <c:v>313.16427750000003</c:v>
                </c:pt>
                <c:pt idx="13590">
                  <c:v>313.17471860000001</c:v>
                </c:pt>
                <c:pt idx="13591">
                  <c:v>313.18515910000002</c:v>
                </c:pt>
                <c:pt idx="13592">
                  <c:v>313.19559900000002</c:v>
                </c:pt>
                <c:pt idx="13593">
                  <c:v>313.20603829999999</c:v>
                </c:pt>
                <c:pt idx="13594">
                  <c:v>313.21647710000002</c:v>
                </c:pt>
                <c:pt idx="13595">
                  <c:v>313.22691530000003</c:v>
                </c:pt>
                <c:pt idx="13596">
                  <c:v>313.23735290000002</c:v>
                </c:pt>
                <c:pt idx="13597">
                  <c:v>313.24778989999999</c:v>
                </c:pt>
                <c:pt idx="13598">
                  <c:v>313.25822640000001</c:v>
                </c:pt>
                <c:pt idx="13599">
                  <c:v>313.26866230000002</c:v>
                </c:pt>
                <c:pt idx="13600">
                  <c:v>313.2790976</c:v>
                </c:pt>
                <c:pt idx="13601">
                  <c:v>313.28953230000002</c:v>
                </c:pt>
                <c:pt idx="13602">
                  <c:v>313.29996640000002</c:v>
                </c:pt>
                <c:pt idx="13603">
                  <c:v>313.31040000000002</c:v>
                </c:pt>
                <c:pt idx="13604">
                  <c:v>313.32083300000005</c:v>
                </c:pt>
                <c:pt idx="13605">
                  <c:v>313.33126540000001</c:v>
                </c:pt>
                <c:pt idx="13606">
                  <c:v>313.34169730000002</c:v>
                </c:pt>
                <c:pt idx="13607">
                  <c:v>313.35212849999999</c:v>
                </c:pt>
                <c:pt idx="13608">
                  <c:v>313.36255920000002</c:v>
                </c:pt>
                <c:pt idx="13609">
                  <c:v>313.37298930000003</c:v>
                </c:pt>
                <c:pt idx="13610">
                  <c:v>313.38341890000004</c:v>
                </c:pt>
                <c:pt idx="13611">
                  <c:v>313.3938478</c:v>
                </c:pt>
                <c:pt idx="13612">
                  <c:v>313.40427620000003</c:v>
                </c:pt>
                <c:pt idx="13613">
                  <c:v>313.41470400000003</c:v>
                </c:pt>
                <c:pt idx="13614">
                  <c:v>313.42513120000001</c:v>
                </c:pt>
                <c:pt idx="13615">
                  <c:v>313.43555789999999</c:v>
                </c:pt>
                <c:pt idx="13616">
                  <c:v>313.44598400000001</c:v>
                </c:pt>
                <c:pt idx="13617">
                  <c:v>313.45640950000001</c:v>
                </c:pt>
                <c:pt idx="13618">
                  <c:v>313.46683440000004</c:v>
                </c:pt>
                <c:pt idx="13619">
                  <c:v>313.47725869999999</c:v>
                </c:pt>
                <c:pt idx="13620">
                  <c:v>313.48768250000001</c:v>
                </c:pt>
                <c:pt idx="13621">
                  <c:v>313.4981057</c:v>
                </c:pt>
                <c:pt idx="13622">
                  <c:v>313.48451090000003</c:v>
                </c:pt>
                <c:pt idx="13623">
                  <c:v>313.49526279999998</c:v>
                </c:pt>
                <c:pt idx="13624">
                  <c:v>313.50601420000004</c:v>
                </c:pt>
                <c:pt idx="13625">
                  <c:v>313.51676500000002</c:v>
                </c:pt>
                <c:pt idx="13626">
                  <c:v>313.5275153</c:v>
                </c:pt>
                <c:pt idx="13627">
                  <c:v>313.5382649</c:v>
                </c:pt>
                <c:pt idx="13628">
                  <c:v>313.549014</c:v>
                </c:pt>
                <c:pt idx="13629">
                  <c:v>313.55976250000003</c:v>
                </c:pt>
                <c:pt idx="13630">
                  <c:v>313.57051030000002</c:v>
                </c:pt>
                <c:pt idx="13631">
                  <c:v>313.58125769999998</c:v>
                </c:pt>
                <c:pt idx="13632">
                  <c:v>313.59200440000001</c:v>
                </c:pt>
                <c:pt idx="13633">
                  <c:v>313.60275050000001</c:v>
                </c:pt>
                <c:pt idx="13634">
                  <c:v>313.61349610000002</c:v>
                </c:pt>
                <c:pt idx="13635">
                  <c:v>313.62424110000001</c:v>
                </c:pt>
                <c:pt idx="13636">
                  <c:v>313.63498550000003</c:v>
                </c:pt>
                <c:pt idx="13637">
                  <c:v>313.64572930000003</c:v>
                </c:pt>
                <c:pt idx="13638">
                  <c:v>313.65647250000001</c:v>
                </c:pt>
                <c:pt idx="13639">
                  <c:v>313.66721510000002</c:v>
                </c:pt>
                <c:pt idx="13640">
                  <c:v>313.67795719999998</c:v>
                </c:pt>
                <c:pt idx="13641">
                  <c:v>313.68869870000003</c:v>
                </c:pt>
                <c:pt idx="13642">
                  <c:v>313.69943960000006</c:v>
                </c:pt>
                <c:pt idx="13643">
                  <c:v>313.71017990000007</c:v>
                </c:pt>
                <c:pt idx="13644">
                  <c:v>313.7209196</c:v>
                </c:pt>
                <c:pt idx="13645">
                  <c:v>313.73165870000003</c:v>
                </c:pt>
                <c:pt idx="13646">
                  <c:v>313.74239729999999</c:v>
                </c:pt>
                <c:pt idx="13647">
                  <c:v>313.75313530000005</c:v>
                </c:pt>
                <c:pt idx="13648">
                  <c:v>313.76387260000001</c:v>
                </c:pt>
                <c:pt idx="13649">
                  <c:v>313.77460940000003</c:v>
                </c:pt>
                <c:pt idx="13650">
                  <c:v>313.78534570000005</c:v>
                </c:pt>
                <c:pt idx="13651">
                  <c:v>313.79608130000003</c:v>
                </c:pt>
                <c:pt idx="13652">
                  <c:v>313.8068164</c:v>
                </c:pt>
                <c:pt idx="13653">
                  <c:v>313.81755080000005</c:v>
                </c:pt>
                <c:pt idx="13654">
                  <c:v>313.82828470000004</c:v>
                </c:pt>
                <c:pt idx="13655">
                  <c:v>313.83901800000001</c:v>
                </c:pt>
                <c:pt idx="13656">
                  <c:v>313.84975079999998</c:v>
                </c:pt>
                <c:pt idx="13657">
                  <c:v>313.86048290000002</c:v>
                </c:pt>
                <c:pt idx="13658">
                  <c:v>313.87121439999999</c:v>
                </c:pt>
                <c:pt idx="13659">
                  <c:v>313.88194540000001</c:v>
                </c:pt>
                <c:pt idx="13660">
                  <c:v>313.89267580000001</c:v>
                </c:pt>
                <c:pt idx="13661">
                  <c:v>313.90340560000004</c:v>
                </c:pt>
                <c:pt idx="13662">
                  <c:v>313.91413480000006</c:v>
                </c:pt>
                <c:pt idx="13663">
                  <c:v>313.92486350000001</c:v>
                </c:pt>
                <c:pt idx="13664">
                  <c:v>313.93559150000004</c:v>
                </c:pt>
                <c:pt idx="13665">
                  <c:v>313.94631900000002</c:v>
                </c:pt>
                <c:pt idx="13666">
                  <c:v>313.95704590000003</c:v>
                </c:pt>
                <c:pt idx="13667">
                  <c:v>313.96777220000001</c:v>
                </c:pt>
                <c:pt idx="13668">
                  <c:v>313.97849790000004</c:v>
                </c:pt>
                <c:pt idx="13669">
                  <c:v>313.98922300000004</c:v>
                </c:pt>
                <c:pt idx="13670">
                  <c:v>313.99994759999998</c:v>
                </c:pt>
                <c:pt idx="13671">
                  <c:v>314.0106715</c:v>
                </c:pt>
                <c:pt idx="13672">
                  <c:v>314.02139490000002</c:v>
                </c:pt>
                <c:pt idx="13673">
                  <c:v>314.03211770000001</c:v>
                </c:pt>
                <c:pt idx="13674">
                  <c:v>314.04283989999999</c:v>
                </c:pt>
                <c:pt idx="13675">
                  <c:v>314.05356160000002</c:v>
                </c:pt>
                <c:pt idx="13676">
                  <c:v>314.06428260000001</c:v>
                </c:pt>
                <c:pt idx="13677">
                  <c:v>314.07500310000006</c:v>
                </c:pt>
                <c:pt idx="13678">
                  <c:v>314.08572299999997</c:v>
                </c:pt>
                <c:pt idx="13679">
                  <c:v>314.09644230000004</c:v>
                </c:pt>
                <c:pt idx="13680">
                  <c:v>314.10716100000002</c:v>
                </c:pt>
                <c:pt idx="13681">
                  <c:v>314.11787910000004</c:v>
                </c:pt>
                <c:pt idx="13682">
                  <c:v>314.1285967</c:v>
                </c:pt>
                <c:pt idx="13683">
                  <c:v>314.13931360000004</c:v>
                </c:pt>
                <c:pt idx="13684">
                  <c:v>314.15003000000002</c:v>
                </c:pt>
                <c:pt idx="13685">
                  <c:v>314.16074580000003</c:v>
                </c:pt>
                <c:pt idx="13686">
                  <c:v>314.17146100000002</c:v>
                </c:pt>
                <c:pt idx="13687">
                  <c:v>314.18217570000007</c:v>
                </c:pt>
                <c:pt idx="13688">
                  <c:v>314.19288970000002</c:v>
                </c:pt>
                <c:pt idx="13689">
                  <c:v>314.20360320000003</c:v>
                </c:pt>
                <c:pt idx="13690">
                  <c:v>314.214316</c:v>
                </c:pt>
                <c:pt idx="13691">
                  <c:v>314.22502830000002</c:v>
                </c:pt>
                <c:pt idx="13692">
                  <c:v>314.23574010000004</c:v>
                </c:pt>
                <c:pt idx="13693">
                  <c:v>314.24645120000002</c:v>
                </c:pt>
                <c:pt idx="13694">
                  <c:v>314.25716169999998</c:v>
                </c:pt>
                <c:pt idx="13695">
                  <c:v>314.2678717</c:v>
                </c:pt>
                <c:pt idx="13696">
                  <c:v>314.2785811</c:v>
                </c:pt>
                <c:pt idx="13697">
                  <c:v>314.28928990000003</c:v>
                </c:pt>
                <c:pt idx="13698">
                  <c:v>314.29999810000004</c:v>
                </c:pt>
                <c:pt idx="13699">
                  <c:v>314.31070569999997</c:v>
                </c:pt>
                <c:pt idx="13700">
                  <c:v>314.32141270000005</c:v>
                </c:pt>
                <c:pt idx="13701">
                  <c:v>314.33211920000002</c:v>
                </c:pt>
                <c:pt idx="13702">
                  <c:v>314.34282510000003</c:v>
                </c:pt>
                <c:pt idx="13703">
                  <c:v>314.35353040000001</c:v>
                </c:pt>
                <c:pt idx="13704">
                  <c:v>314.36423510000003</c:v>
                </c:pt>
                <c:pt idx="13705">
                  <c:v>314.37493920000003</c:v>
                </c:pt>
                <c:pt idx="13706">
                  <c:v>314.38564280000003</c:v>
                </c:pt>
                <c:pt idx="13707">
                  <c:v>314.39634569999998</c:v>
                </c:pt>
                <c:pt idx="13708">
                  <c:v>314.4070481</c:v>
                </c:pt>
                <c:pt idx="13709">
                  <c:v>314.41774990000005</c:v>
                </c:pt>
                <c:pt idx="13710">
                  <c:v>314.42845110000002</c:v>
                </c:pt>
                <c:pt idx="13711">
                  <c:v>314.43915170000002</c:v>
                </c:pt>
                <c:pt idx="13712">
                  <c:v>314.44985180000003</c:v>
                </c:pt>
                <c:pt idx="13713">
                  <c:v>314.46055120000005</c:v>
                </c:pt>
                <c:pt idx="13714">
                  <c:v>314.47125010000002</c:v>
                </c:pt>
                <c:pt idx="13715">
                  <c:v>314.48194840000002</c:v>
                </c:pt>
                <c:pt idx="13716">
                  <c:v>314.4926461</c:v>
                </c:pt>
                <c:pt idx="13717">
                  <c:v>314.50334320000002</c:v>
                </c:pt>
                <c:pt idx="13718">
                  <c:v>314.51403979999998</c:v>
                </c:pt>
                <c:pt idx="13719">
                  <c:v>314.52473570000001</c:v>
                </c:pt>
                <c:pt idx="13720">
                  <c:v>314.53543109999998</c:v>
                </c:pt>
                <c:pt idx="13721">
                  <c:v>314.54612589999999</c:v>
                </c:pt>
                <c:pt idx="13722">
                  <c:v>314.55682010000004</c:v>
                </c:pt>
                <c:pt idx="13723">
                  <c:v>314.56751370000006</c:v>
                </c:pt>
                <c:pt idx="13724">
                  <c:v>314.57820670000001</c:v>
                </c:pt>
                <c:pt idx="13725">
                  <c:v>314.58889920000001</c:v>
                </c:pt>
                <c:pt idx="13726">
                  <c:v>314.5995911</c:v>
                </c:pt>
                <c:pt idx="13727">
                  <c:v>314.61028240000002</c:v>
                </c:pt>
                <c:pt idx="13728">
                  <c:v>314.62097310000001</c:v>
                </c:pt>
                <c:pt idx="13729">
                  <c:v>314.63166320000005</c:v>
                </c:pt>
                <c:pt idx="13730">
                  <c:v>314.64235270000006</c:v>
                </c:pt>
                <c:pt idx="13731">
                  <c:v>314.65304170000002</c:v>
                </c:pt>
                <c:pt idx="13732">
                  <c:v>314.66373000000004</c:v>
                </c:pt>
                <c:pt idx="13733">
                  <c:v>314.67441780000001</c:v>
                </c:pt>
                <c:pt idx="13734">
                  <c:v>314.68510500000002</c:v>
                </c:pt>
                <c:pt idx="13735">
                  <c:v>314.69579160000001</c:v>
                </c:pt>
                <c:pt idx="13736">
                  <c:v>314.70647770000005</c:v>
                </c:pt>
                <c:pt idx="13737">
                  <c:v>314.71716310000005</c:v>
                </c:pt>
                <c:pt idx="13738">
                  <c:v>314.72784799999999</c:v>
                </c:pt>
                <c:pt idx="13739">
                  <c:v>314.73853230000003</c:v>
                </c:pt>
                <c:pt idx="13740">
                  <c:v>314.74921600000005</c:v>
                </c:pt>
                <c:pt idx="13741">
                  <c:v>314.75989909999998</c:v>
                </c:pt>
                <c:pt idx="13742">
                  <c:v>314.77058160000007</c:v>
                </c:pt>
                <c:pt idx="13743">
                  <c:v>314.78126360000005</c:v>
                </c:pt>
                <c:pt idx="13744">
                  <c:v>314.791945</c:v>
                </c:pt>
                <c:pt idx="13745">
                  <c:v>314.80262570000002</c:v>
                </c:pt>
                <c:pt idx="13746">
                  <c:v>314.81330590000005</c:v>
                </c:pt>
                <c:pt idx="13747">
                  <c:v>314.82398560000001</c:v>
                </c:pt>
                <c:pt idx="13748">
                  <c:v>314.8346646</c:v>
                </c:pt>
                <c:pt idx="13749">
                  <c:v>314.84534300000001</c:v>
                </c:pt>
                <c:pt idx="13750">
                  <c:v>314.85602090000003</c:v>
                </c:pt>
                <c:pt idx="13751">
                  <c:v>314.86669820000003</c:v>
                </c:pt>
                <c:pt idx="13752">
                  <c:v>314.87737490000006</c:v>
                </c:pt>
                <c:pt idx="13753">
                  <c:v>314.88805100000002</c:v>
                </c:pt>
                <c:pt idx="13754">
                  <c:v>314.89872650000001</c:v>
                </c:pt>
                <c:pt idx="13755">
                  <c:v>314.90940150000006</c:v>
                </c:pt>
                <c:pt idx="13756">
                  <c:v>314.92007590000003</c:v>
                </c:pt>
                <c:pt idx="13757">
                  <c:v>314.93074960000007</c:v>
                </c:pt>
                <c:pt idx="13758">
                  <c:v>314.9414228</c:v>
                </c:pt>
                <c:pt idx="13759">
                  <c:v>314.95209540000002</c:v>
                </c:pt>
                <c:pt idx="13760">
                  <c:v>314.96276750000004</c:v>
                </c:pt>
                <c:pt idx="13761">
                  <c:v>314.97343890000002</c:v>
                </c:pt>
                <c:pt idx="13762">
                  <c:v>314.9841098</c:v>
                </c:pt>
                <c:pt idx="13763">
                  <c:v>314.99478010000001</c:v>
                </c:pt>
                <c:pt idx="13764">
                  <c:v>315.00544980000001</c:v>
                </c:pt>
                <c:pt idx="13765">
                  <c:v>315.01611890000004</c:v>
                </c:pt>
                <c:pt idx="13766">
                  <c:v>315.02678740000005</c:v>
                </c:pt>
                <c:pt idx="13767">
                  <c:v>315.03745530000003</c:v>
                </c:pt>
                <c:pt idx="13768">
                  <c:v>315.04812270000002</c:v>
                </c:pt>
                <c:pt idx="13769">
                  <c:v>315.05878949999999</c:v>
                </c:pt>
                <c:pt idx="13770">
                  <c:v>315.06945570000005</c:v>
                </c:pt>
                <c:pt idx="13771">
                  <c:v>315.08012130000003</c:v>
                </c:pt>
                <c:pt idx="13772">
                  <c:v>315.09078630000005</c:v>
                </c:pt>
                <c:pt idx="13773">
                  <c:v>315.10145080000001</c:v>
                </c:pt>
                <c:pt idx="13774">
                  <c:v>315.11211459999998</c:v>
                </c:pt>
                <c:pt idx="13775">
                  <c:v>315.12277790000002</c:v>
                </c:pt>
                <c:pt idx="13776">
                  <c:v>315.13344060000003</c:v>
                </c:pt>
                <c:pt idx="13777">
                  <c:v>315.14410270000002</c:v>
                </c:pt>
                <c:pt idx="13778">
                  <c:v>315.15476419999999</c:v>
                </c:pt>
                <c:pt idx="13779">
                  <c:v>315.16542520000002</c:v>
                </c:pt>
                <c:pt idx="13780">
                  <c:v>315.1760855</c:v>
                </c:pt>
                <c:pt idx="13781">
                  <c:v>315.18674530000004</c:v>
                </c:pt>
                <c:pt idx="13782">
                  <c:v>315.1974045</c:v>
                </c:pt>
                <c:pt idx="13783">
                  <c:v>315.20806310000006</c:v>
                </c:pt>
                <c:pt idx="13784">
                  <c:v>315.21872109999998</c:v>
                </c:pt>
                <c:pt idx="13785">
                  <c:v>315.22937860000002</c:v>
                </c:pt>
                <c:pt idx="13786">
                  <c:v>315.24003540000001</c:v>
                </c:pt>
                <c:pt idx="13787">
                  <c:v>315.2506917</c:v>
                </c:pt>
                <c:pt idx="13788">
                  <c:v>315.26134739999998</c:v>
                </c:pt>
                <c:pt idx="13789">
                  <c:v>315.27200250000004</c:v>
                </c:pt>
                <c:pt idx="13790">
                  <c:v>315.28265700000003</c:v>
                </c:pt>
                <c:pt idx="13791">
                  <c:v>315.29331100000002</c:v>
                </c:pt>
                <c:pt idx="13792">
                  <c:v>315.30396430000002</c:v>
                </c:pt>
                <c:pt idx="13793">
                  <c:v>315.31461710000002</c:v>
                </c:pt>
                <c:pt idx="13794">
                  <c:v>315.32526930000006</c:v>
                </c:pt>
                <c:pt idx="13795">
                  <c:v>315.33592090000002</c:v>
                </c:pt>
                <c:pt idx="13796">
                  <c:v>315.34657190000001</c:v>
                </c:pt>
                <c:pt idx="13797">
                  <c:v>315.35722240000001</c:v>
                </c:pt>
                <c:pt idx="13798">
                  <c:v>315.36787220000002</c:v>
                </c:pt>
                <c:pt idx="13799">
                  <c:v>315.37852150000003</c:v>
                </c:pt>
                <c:pt idx="13800">
                  <c:v>315.38917020000002</c:v>
                </c:pt>
                <c:pt idx="13801">
                  <c:v>315.39981830000005</c:v>
                </c:pt>
                <c:pt idx="13802">
                  <c:v>315.4104658</c:v>
                </c:pt>
                <c:pt idx="13803">
                  <c:v>315.42111270000004</c:v>
                </c:pt>
                <c:pt idx="13804">
                  <c:v>315.43175910000002</c:v>
                </c:pt>
                <c:pt idx="13805">
                  <c:v>315.44240490000004</c:v>
                </c:pt>
                <c:pt idx="13806">
                  <c:v>315.45305000000002</c:v>
                </c:pt>
                <c:pt idx="13807">
                  <c:v>315.4636946</c:v>
                </c:pt>
                <c:pt idx="13808">
                  <c:v>315.47433870000003</c:v>
                </c:pt>
                <c:pt idx="13809">
                  <c:v>315.48498210000002</c:v>
                </c:pt>
                <c:pt idx="13810">
                  <c:v>315.4956249</c:v>
                </c:pt>
                <c:pt idx="13811">
                  <c:v>315.50626720000002</c:v>
                </c:pt>
                <c:pt idx="13812">
                  <c:v>315.51690890000003</c:v>
                </c:pt>
                <c:pt idx="13813">
                  <c:v>315.52755000000002</c:v>
                </c:pt>
                <c:pt idx="13814">
                  <c:v>315.53819049999998</c:v>
                </c:pt>
                <c:pt idx="13815">
                  <c:v>315.54883050000001</c:v>
                </c:pt>
                <c:pt idx="13816">
                  <c:v>315.55946980000004</c:v>
                </c:pt>
                <c:pt idx="13817">
                  <c:v>315.57010860000003</c:v>
                </c:pt>
                <c:pt idx="13818">
                  <c:v>315.58074680000004</c:v>
                </c:pt>
                <c:pt idx="13819">
                  <c:v>315.59138440000004</c:v>
                </c:pt>
                <c:pt idx="13820">
                  <c:v>315.60202140000001</c:v>
                </c:pt>
                <c:pt idx="13821">
                  <c:v>315.61265780000002</c:v>
                </c:pt>
                <c:pt idx="13822">
                  <c:v>315.62329370000003</c:v>
                </c:pt>
                <c:pt idx="13823">
                  <c:v>315.63392890000006</c:v>
                </c:pt>
                <c:pt idx="13824">
                  <c:v>315.64456360000003</c:v>
                </c:pt>
                <c:pt idx="13825">
                  <c:v>315.65519770000003</c:v>
                </c:pt>
                <c:pt idx="13826">
                  <c:v>315.66583120000001</c:v>
                </c:pt>
                <c:pt idx="13827">
                  <c:v>315.67646410000003</c:v>
                </c:pt>
                <c:pt idx="13828">
                  <c:v>315.6870965</c:v>
                </c:pt>
                <c:pt idx="13829">
                  <c:v>315.69772829999999</c:v>
                </c:pt>
                <c:pt idx="13830">
                  <c:v>315.70835940000001</c:v>
                </c:pt>
                <c:pt idx="13831">
                  <c:v>315.71899000000002</c:v>
                </c:pt>
                <c:pt idx="13832">
                  <c:v>315.72962010000003</c:v>
                </c:pt>
                <c:pt idx="13833">
                  <c:v>315.7402495</c:v>
                </c:pt>
                <c:pt idx="13834">
                  <c:v>315.75087830000001</c:v>
                </c:pt>
                <c:pt idx="13835">
                  <c:v>315.76150660000002</c:v>
                </c:pt>
                <c:pt idx="13836">
                  <c:v>315.7721343</c:v>
                </c:pt>
                <c:pt idx="13837">
                  <c:v>315.78276140000003</c:v>
                </c:pt>
                <c:pt idx="13838">
                  <c:v>315.79338790000003</c:v>
                </c:pt>
                <c:pt idx="13839">
                  <c:v>315.80401380000001</c:v>
                </c:pt>
                <c:pt idx="13840">
                  <c:v>315.81463920000004</c:v>
                </c:pt>
                <c:pt idx="13841">
                  <c:v>315.82526390000004</c:v>
                </c:pt>
                <c:pt idx="13842">
                  <c:v>315.83588810000003</c:v>
                </c:pt>
                <c:pt idx="13843">
                  <c:v>315.84651170000001</c:v>
                </c:pt>
                <c:pt idx="13844">
                  <c:v>315.85713470000002</c:v>
                </c:pt>
                <c:pt idx="13845">
                  <c:v>315.86775710000001</c:v>
                </c:pt>
                <c:pt idx="13846">
                  <c:v>315.878379</c:v>
                </c:pt>
                <c:pt idx="13847">
                  <c:v>315.8890002</c:v>
                </c:pt>
                <c:pt idx="13848">
                  <c:v>315.8996209</c:v>
                </c:pt>
                <c:pt idx="13849">
                  <c:v>315.91024100000004</c:v>
                </c:pt>
                <c:pt idx="13850">
                  <c:v>315.9208605</c:v>
                </c:pt>
                <c:pt idx="13851">
                  <c:v>315.9314794</c:v>
                </c:pt>
                <c:pt idx="13852">
                  <c:v>315.94209780000006</c:v>
                </c:pt>
                <c:pt idx="13853">
                  <c:v>315.95271550000001</c:v>
                </c:pt>
                <c:pt idx="13854">
                  <c:v>315.96333270000002</c:v>
                </c:pt>
                <c:pt idx="13855">
                  <c:v>315.97394930000002</c:v>
                </c:pt>
                <c:pt idx="13856">
                  <c:v>315.98456530000004</c:v>
                </c:pt>
                <c:pt idx="13857">
                  <c:v>315.99518070000005</c:v>
                </c:pt>
                <c:pt idx="13858">
                  <c:v>316.0057956</c:v>
                </c:pt>
                <c:pt idx="13859">
                  <c:v>316.01640980000002</c:v>
                </c:pt>
                <c:pt idx="13860">
                  <c:v>316.02702350000004</c:v>
                </c:pt>
                <c:pt idx="13861">
                  <c:v>316.03763660000004</c:v>
                </c:pt>
                <c:pt idx="13862">
                  <c:v>316.04824910000002</c:v>
                </c:pt>
                <c:pt idx="13863">
                  <c:v>316.05886100000004</c:v>
                </c:pt>
                <c:pt idx="13864">
                  <c:v>316.0694724</c:v>
                </c:pt>
                <c:pt idx="13865">
                  <c:v>316.08008310000002</c:v>
                </c:pt>
                <c:pt idx="13866">
                  <c:v>316.09069330000005</c:v>
                </c:pt>
                <c:pt idx="13867">
                  <c:v>316.10130290000001</c:v>
                </c:pt>
                <c:pt idx="13868">
                  <c:v>316.1119119</c:v>
                </c:pt>
                <c:pt idx="13869">
                  <c:v>316.12252030000002</c:v>
                </c:pt>
                <c:pt idx="13870">
                  <c:v>316.13312819999999</c:v>
                </c:pt>
                <c:pt idx="13871">
                  <c:v>316.14373540000003</c:v>
                </c:pt>
                <c:pt idx="13872">
                  <c:v>316.15434210000001</c:v>
                </c:pt>
                <c:pt idx="13873">
                  <c:v>316.16494820000003</c:v>
                </c:pt>
                <c:pt idx="13874">
                  <c:v>316.17555370000002</c:v>
                </c:pt>
                <c:pt idx="13875">
                  <c:v>316.1861586</c:v>
                </c:pt>
                <c:pt idx="13876">
                  <c:v>316.19676290000001</c:v>
                </c:pt>
                <c:pt idx="13877">
                  <c:v>316.20736670000002</c:v>
                </c:pt>
                <c:pt idx="13878">
                  <c:v>316.21796990000001</c:v>
                </c:pt>
                <c:pt idx="13879">
                  <c:v>316.22857240000002</c:v>
                </c:pt>
                <c:pt idx="13880">
                  <c:v>316.23917440000002</c:v>
                </c:pt>
                <c:pt idx="13881">
                  <c:v>316.24977590000003</c:v>
                </c:pt>
                <c:pt idx="13882">
                  <c:v>316.26037669999999</c:v>
                </c:pt>
                <c:pt idx="13883">
                  <c:v>316.27097689999999</c:v>
                </c:pt>
                <c:pt idx="13884">
                  <c:v>316.28157659999999</c:v>
                </c:pt>
                <c:pt idx="13885">
                  <c:v>316.29217570000003</c:v>
                </c:pt>
                <c:pt idx="13886">
                  <c:v>316.30277419999999</c:v>
                </c:pt>
                <c:pt idx="13887">
                  <c:v>316.31337209999998</c:v>
                </c:pt>
                <c:pt idx="13888">
                  <c:v>316.32396950000003</c:v>
                </c:pt>
                <c:pt idx="13889">
                  <c:v>316.33456620000004</c:v>
                </c:pt>
                <c:pt idx="13890">
                  <c:v>316.34516240000005</c:v>
                </c:pt>
                <c:pt idx="13891">
                  <c:v>316.35575799999998</c:v>
                </c:pt>
                <c:pt idx="13892">
                  <c:v>316.366353</c:v>
                </c:pt>
                <c:pt idx="13893">
                  <c:v>316.37694740000001</c:v>
                </c:pt>
                <c:pt idx="13894">
                  <c:v>316.38754120000004</c:v>
                </c:pt>
                <c:pt idx="13895">
                  <c:v>316.39813450000003</c:v>
                </c:pt>
                <c:pt idx="13896">
                  <c:v>316.40872710000002</c:v>
                </c:pt>
                <c:pt idx="13897">
                  <c:v>316.41931920000002</c:v>
                </c:pt>
                <c:pt idx="13898">
                  <c:v>316.42991070000005</c:v>
                </c:pt>
                <c:pt idx="13899">
                  <c:v>316.4405016</c:v>
                </c:pt>
                <c:pt idx="13900">
                  <c:v>316.45109189999999</c:v>
                </c:pt>
                <c:pt idx="13901">
                  <c:v>316.46168170000004</c:v>
                </c:pt>
                <c:pt idx="13902">
                  <c:v>316.47227090000001</c:v>
                </c:pt>
                <c:pt idx="13903">
                  <c:v>316.48285940000005</c:v>
                </c:pt>
                <c:pt idx="13904">
                  <c:v>316.49344740000004</c:v>
                </c:pt>
                <c:pt idx="13905">
                  <c:v>316.5040348</c:v>
                </c:pt>
                <c:pt idx="13906">
                  <c:v>316.51462170000002</c:v>
                </c:pt>
                <c:pt idx="13907">
                  <c:v>316.52520790000005</c:v>
                </c:pt>
                <c:pt idx="13908">
                  <c:v>316.53579360000003</c:v>
                </c:pt>
                <c:pt idx="13909">
                  <c:v>316.54637870000005</c:v>
                </c:pt>
                <c:pt idx="13910">
                  <c:v>316.55696320000004</c:v>
                </c:pt>
                <c:pt idx="13911">
                  <c:v>316.56754710000001</c:v>
                </c:pt>
                <c:pt idx="13912">
                  <c:v>316.57813040000002</c:v>
                </c:pt>
                <c:pt idx="13913">
                  <c:v>316.58871310000006</c:v>
                </c:pt>
                <c:pt idx="13914">
                  <c:v>316.59929530000005</c:v>
                </c:pt>
                <c:pt idx="13915">
                  <c:v>316.60987690000002</c:v>
                </c:pt>
                <c:pt idx="13916">
                  <c:v>316.62045790000002</c:v>
                </c:pt>
                <c:pt idx="13917">
                  <c:v>316.63103830000006</c:v>
                </c:pt>
                <c:pt idx="13918">
                  <c:v>316.64161810000002</c:v>
                </c:pt>
                <c:pt idx="13919">
                  <c:v>316.65219739999998</c:v>
                </c:pt>
                <c:pt idx="13920">
                  <c:v>316.66277600000001</c:v>
                </c:pt>
                <c:pt idx="13921">
                  <c:v>316.67335410000004</c:v>
                </c:pt>
                <c:pt idx="13922">
                  <c:v>316.68393159999999</c:v>
                </c:pt>
                <c:pt idx="13923">
                  <c:v>316.69450850000004</c:v>
                </c:pt>
                <c:pt idx="13924">
                  <c:v>316.70508480000001</c:v>
                </c:pt>
                <c:pt idx="13925">
                  <c:v>316.71566060000004</c:v>
                </c:pt>
                <c:pt idx="13926">
                  <c:v>316.72623570000002</c:v>
                </c:pt>
                <c:pt idx="13927">
                  <c:v>316.7368103</c:v>
                </c:pt>
                <c:pt idx="13928">
                  <c:v>316.74738430000002</c:v>
                </c:pt>
                <c:pt idx="13929">
                  <c:v>316.75795770000002</c:v>
                </c:pt>
                <c:pt idx="13930">
                  <c:v>316.76853050000005</c:v>
                </c:pt>
                <c:pt idx="13931">
                  <c:v>316.77910280000003</c:v>
                </c:pt>
                <c:pt idx="13932">
                  <c:v>316.78967440000002</c:v>
                </c:pt>
                <c:pt idx="13933">
                  <c:v>316.80024550000002</c:v>
                </c:pt>
                <c:pt idx="13934">
                  <c:v>316.81081599999999</c:v>
                </c:pt>
                <c:pt idx="13935">
                  <c:v>316.8213859</c:v>
                </c:pt>
                <c:pt idx="13936">
                  <c:v>316.83195520000004</c:v>
                </c:pt>
                <c:pt idx="13937">
                  <c:v>316.84252399999997</c:v>
                </c:pt>
                <c:pt idx="13938">
                  <c:v>316.85309210000003</c:v>
                </c:pt>
                <c:pt idx="13939">
                  <c:v>316.86365969999997</c:v>
                </c:pt>
                <c:pt idx="13940">
                  <c:v>316.87422670000001</c:v>
                </c:pt>
                <c:pt idx="13941">
                  <c:v>316.88479310000002</c:v>
                </c:pt>
                <c:pt idx="13942">
                  <c:v>316.89535890000002</c:v>
                </c:pt>
                <c:pt idx="13943">
                  <c:v>316.90592410000005</c:v>
                </c:pt>
                <c:pt idx="13944">
                  <c:v>316.91648880000002</c:v>
                </c:pt>
                <c:pt idx="13945">
                  <c:v>316.92705290000004</c:v>
                </c:pt>
                <c:pt idx="13946">
                  <c:v>316.93761640000002</c:v>
                </c:pt>
                <c:pt idx="13947">
                  <c:v>316.94817930000005</c:v>
                </c:pt>
                <c:pt idx="13948">
                  <c:v>316.95874160000005</c:v>
                </c:pt>
                <c:pt idx="13949">
                  <c:v>316.96930330000004</c:v>
                </c:pt>
                <c:pt idx="13950">
                  <c:v>316.97986450000002</c:v>
                </c:pt>
                <c:pt idx="13951">
                  <c:v>316.99042500000002</c:v>
                </c:pt>
                <c:pt idx="13952">
                  <c:v>317.00098500000001</c:v>
                </c:pt>
                <c:pt idx="13953">
                  <c:v>317.01154439999999</c:v>
                </c:pt>
                <c:pt idx="13954">
                  <c:v>317.02210320000006</c:v>
                </c:pt>
                <c:pt idx="13955">
                  <c:v>317.03266150000002</c:v>
                </c:pt>
                <c:pt idx="13956">
                  <c:v>317.04321909999999</c:v>
                </c:pt>
                <c:pt idx="13957">
                  <c:v>317.05377620000002</c:v>
                </c:pt>
                <c:pt idx="13958">
                  <c:v>317.06433270000002</c:v>
                </c:pt>
                <c:pt idx="13959">
                  <c:v>317.07488860000001</c:v>
                </c:pt>
                <c:pt idx="13960">
                  <c:v>317.08544390000003</c:v>
                </c:pt>
                <c:pt idx="13961">
                  <c:v>317.09599860000003</c:v>
                </c:pt>
                <c:pt idx="13962">
                  <c:v>317.10655280000003</c:v>
                </c:pt>
                <c:pt idx="13963">
                  <c:v>317.11710640000001</c:v>
                </c:pt>
                <c:pt idx="13964">
                  <c:v>317.1276593</c:v>
                </c:pt>
                <c:pt idx="13965">
                  <c:v>317.13821170000006</c:v>
                </c:pt>
                <c:pt idx="13966">
                  <c:v>317.1487636</c:v>
                </c:pt>
                <c:pt idx="13967">
                  <c:v>317.1593148</c:v>
                </c:pt>
                <c:pt idx="13968">
                  <c:v>317.16986540000005</c:v>
                </c:pt>
                <c:pt idx="13969">
                  <c:v>317.18041550000004</c:v>
                </c:pt>
                <c:pt idx="13970">
                  <c:v>317.19096500000001</c:v>
                </c:pt>
                <c:pt idx="13971">
                  <c:v>317.20151390000001</c:v>
                </c:pt>
                <c:pt idx="13972">
                  <c:v>317.21206219999999</c:v>
                </c:pt>
                <c:pt idx="13973">
                  <c:v>317.22260990000001</c:v>
                </c:pt>
                <c:pt idx="13974">
                  <c:v>317.23315710000003</c:v>
                </c:pt>
                <c:pt idx="13975">
                  <c:v>317.24370360000006</c:v>
                </c:pt>
                <c:pt idx="13976">
                  <c:v>317.25424960000004</c:v>
                </c:pt>
                <c:pt idx="13977">
                  <c:v>317.26479500000005</c:v>
                </c:pt>
                <c:pt idx="13978">
                  <c:v>317.27533980000004</c:v>
                </c:pt>
                <c:pt idx="13979">
                  <c:v>317.28588409999998</c:v>
                </c:pt>
                <c:pt idx="13980">
                  <c:v>317.26440020000001</c:v>
                </c:pt>
                <c:pt idx="13981">
                  <c:v>317.27528160000003</c:v>
                </c:pt>
                <c:pt idx="13982">
                  <c:v>317.28616240000002</c:v>
                </c:pt>
                <c:pt idx="13983">
                  <c:v>317.29704260000005</c:v>
                </c:pt>
                <c:pt idx="13984">
                  <c:v>317.30792230000003</c:v>
                </c:pt>
                <c:pt idx="13985">
                  <c:v>317.31880130000002</c:v>
                </c:pt>
                <c:pt idx="13986">
                  <c:v>317.32967980000006</c:v>
                </c:pt>
                <c:pt idx="13987">
                  <c:v>317.34055770000003</c:v>
                </c:pt>
                <c:pt idx="13988">
                  <c:v>317.35143490000002</c:v>
                </c:pt>
                <c:pt idx="13989">
                  <c:v>317.3623116</c:v>
                </c:pt>
                <c:pt idx="13990">
                  <c:v>317.37318770000002</c:v>
                </c:pt>
                <c:pt idx="13991">
                  <c:v>317.38406320000001</c:v>
                </c:pt>
                <c:pt idx="13992">
                  <c:v>317.39493810000005</c:v>
                </c:pt>
                <c:pt idx="13993">
                  <c:v>317.40581240000006</c:v>
                </c:pt>
                <c:pt idx="13994">
                  <c:v>317.41668620000002</c:v>
                </c:pt>
                <c:pt idx="13995">
                  <c:v>317.42755930000004</c:v>
                </c:pt>
                <c:pt idx="13996">
                  <c:v>317.43843190000001</c:v>
                </c:pt>
                <c:pt idx="13997">
                  <c:v>317.44930380000005</c:v>
                </c:pt>
                <c:pt idx="13998">
                  <c:v>317.46017519999998</c:v>
                </c:pt>
                <c:pt idx="13999">
                  <c:v>317.471046</c:v>
                </c:pt>
                <c:pt idx="14000">
                  <c:v>317.48191610000003</c:v>
                </c:pt>
                <c:pt idx="14001">
                  <c:v>317.49278570000001</c:v>
                </c:pt>
                <c:pt idx="14002">
                  <c:v>317.50365470000003</c:v>
                </c:pt>
                <c:pt idx="14003">
                  <c:v>317.51452319999999</c:v>
                </c:pt>
                <c:pt idx="14004">
                  <c:v>317.52539100000001</c:v>
                </c:pt>
                <c:pt idx="14005">
                  <c:v>317.53625820000002</c:v>
                </c:pt>
                <c:pt idx="14006">
                  <c:v>317.54712480000001</c:v>
                </c:pt>
                <c:pt idx="14007">
                  <c:v>317.55799089999999</c:v>
                </c:pt>
                <c:pt idx="14008">
                  <c:v>317.56885640000007</c:v>
                </c:pt>
                <c:pt idx="14009">
                  <c:v>317.57972120000005</c:v>
                </c:pt>
                <c:pt idx="14010">
                  <c:v>317.59058550000003</c:v>
                </c:pt>
                <c:pt idx="14011">
                  <c:v>317.60144919999999</c:v>
                </c:pt>
                <c:pt idx="14012">
                  <c:v>317.61231229999999</c:v>
                </c:pt>
                <c:pt idx="14013">
                  <c:v>317.62317480000002</c:v>
                </c:pt>
                <c:pt idx="14014">
                  <c:v>317.63403670000002</c:v>
                </c:pt>
                <c:pt idx="14015">
                  <c:v>317.64489800000001</c:v>
                </c:pt>
                <c:pt idx="14016">
                  <c:v>317.6557588</c:v>
                </c:pt>
                <c:pt idx="14017">
                  <c:v>317.66661890000006</c:v>
                </c:pt>
                <c:pt idx="14018">
                  <c:v>317.67747850000001</c:v>
                </c:pt>
                <c:pt idx="14019">
                  <c:v>317.68833740000002</c:v>
                </c:pt>
                <c:pt idx="14020">
                  <c:v>317.69919580000004</c:v>
                </c:pt>
                <c:pt idx="14021">
                  <c:v>317.71005360000004</c:v>
                </c:pt>
                <c:pt idx="14022">
                  <c:v>317.72091080000001</c:v>
                </c:pt>
                <c:pt idx="14023">
                  <c:v>317.73176740000002</c:v>
                </c:pt>
                <c:pt idx="14024">
                  <c:v>317.74262340000001</c:v>
                </c:pt>
                <c:pt idx="14025">
                  <c:v>317.75347879999998</c:v>
                </c:pt>
                <c:pt idx="14026">
                  <c:v>317.76433359999999</c:v>
                </c:pt>
                <c:pt idx="14027">
                  <c:v>317.77518780000003</c:v>
                </c:pt>
                <c:pt idx="14028">
                  <c:v>317.78604150000001</c:v>
                </c:pt>
                <c:pt idx="14029">
                  <c:v>317.79689450000006</c:v>
                </c:pt>
                <c:pt idx="14030">
                  <c:v>317.80774700000001</c:v>
                </c:pt>
                <c:pt idx="14031">
                  <c:v>317.81859890000004</c:v>
                </c:pt>
                <c:pt idx="14032">
                  <c:v>317.8294502</c:v>
                </c:pt>
                <c:pt idx="14033">
                  <c:v>317.84030080000002</c:v>
                </c:pt>
                <c:pt idx="14034">
                  <c:v>317.85115089999999</c:v>
                </c:pt>
                <c:pt idx="14035">
                  <c:v>317.86200050000002</c:v>
                </c:pt>
                <c:pt idx="14036">
                  <c:v>317.87284940000006</c:v>
                </c:pt>
                <c:pt idx="14037">
                  <c:v>317.88369770000003</c:v>
                </c:pt>
                <c:pt idx="14038">
                  <c:v>317.89454540000003</c:v>
                </c:pt>
                <c:pt idx="14039">
                  <c:v>317.90539260000003</c:v>
                </c:pt>
                <c:pt idx="14040">
                  <c:v>317.91623910000004</c:v>
                </c:pt>
                <c:pt idx="14041">
                  <c:v>317.9270851</c:v>
                </c:pt>
                <c:pt idx="14042">
                  <c:v>317.93793050000005</c:v>
                </c:pt>
                <c:pt idx="14043">
                  <c:v>317.94877530000002</c:v>
                </c:pt>
                <c:pt idx="14044">
                  <c:v>317.95961949999997</c:v>
                </c:pt>
                <c:pt idx="14045">
                  <c:v>317.97046310000002</c:v>
                </c:pt>
                <c:pt idx="14046">
                  <c:v>317.98130610000004</c:v>
                </c:pt>
                <c:pt idx="14047">
                  <c:v>317.99214850000004</c:v>
                </c:pt>
                <c:pt idx="14048">
                  <c:v>318.00299030000002</c:v>
                </c:pt>
                <c:pt idx="14049">
                  <c:v>318.0138316</c:v>
                </c:pt>
                <c:pt idx="14050">
                  <c:v>318.0246722</c:v>
                </c:pt>
                <c:pt idx="14051">
                  <c:v>318.03551229999999</c:v>
                </c:pt>
                <c:pt idx="14052">
                  <c:v>318.04635170000006</c:v>
                </c:pt>
                <c:pt idx="14053">
                  <c:v>318.05719060000001</c:v>
                </c:pt>
                <c:pt idx="14054">
                  <c:v>318.06802890000006</c:v>
                </c:pt>
                <c:pt idx="14055">
                  <c:v>318.07886660000003</c:v>
                </c:pt>
                <c:pt idx="14056">
                  <c:v>318.08970370000003</c:v>
                </c:pt>
                <c:pt idx="14057">
                  <c:v>318.10054020000007</c:v>
                </c:pt>
                <c:pt idx="14058">
                  <c:v>318.11137610000003</c:v>
                </c:pt>
                <c:pt idx="14059">
                  <c:v>318.12221140000003</c:v>
                </c:pt>
                <c:pt idx="14060">
                  <c:v>318.13304620000002</c:v>
                </c:pt>
                <c:pt idx="14061">
                  <c:v>318.14388029999998</c:v>
                </c:pt>
                <c:pt idx="14062">
                  <c:v>318.15471390000005</c:v>
                </c:pt>
                <c:pt idx="14063">
                  <c:v>318.16554689999998</c:v>
                </c:pt>
                <c:pt idx="14064">
                  <c:v>318.17637920000004</c:v>
                </c:pt>
                <c:pt idx="14065">
                  <c:v>318.18721100000005</c:v>
                </c:pt>
                <c:pt idx="14066">
                  <c:v>318.19804220000003</c:v>
                </c:pt>
                <c:pt idx="14067">
                  <c:v>318.20887279999999</c:v>
                </c:pt>
                <c:pt idx="14068">
                  <c:v>318.21970279999999</c:v>
                </c:pt>
                <c:pt idx="14069">
                  <c:v>318.23053230000005</c:v>
                </c:pt>
                <c:pt idx="14070">
                  <c:v>318.24136110000001</c:v>
                </c:pt>
                <c:pt idx="14071">
                  <c:v>318.2521893</c:v>
                </c:pt>
                <c:pt idx="14072">
                  <c:v>318.26301699999999</c:v>
                </c:pt>
                <c:pt idx="14073">
                  <c:v>318.27384410000002</c:v>
                </c:pt>
                <c:pt idx="14074">
                  <c:v>318.28467050000006</c:v>
                </c:pt>
                <c:pt idx="14075">
                  <c:v>318.29549639999999</c:v>
                </c:pt>
                <c:pt idx="14076">
                  <c:v>318.30632170000001</c:v>
                </c:pt>
                <c:pt idx="14077">
                  <c:v>318.31714640000001</c:v>
                </c:pt>
                <c:pt idx="14078">
                  <c:v>318.32797050000005</c:v>
                </c:pt>
                <c:pt idx="14079">
                  <c:v>318.33879400000001</c:v>
                </c:pt>
                <c:pt idx="14080">
                  <c:v>318.34961690000006</c:v>
                </c:pt>
                <c:pt idx="14081">
                  <c:v>318.36043930000005</c:v>
                </c:pt>
                <c:pt idx="14082">
                  <c:v>318.371261</c:v>
                </c:pt>
                <c:pt idx="14083">
                  <c:v>318.38208220000001</c:v>
                </c:pt>
                <c:pt idx="14084">
                  <c:v>318.39290270000004</c:v>
                </c:pt>
                <c:pt idx="14085">
                  <c:v>318.4037227</c:v>
                </c:pt>
                <c:pt idx="14086">
                  <c:v>318.41454210000001</c:v>
                </c:pt>
                <c:pt idx="14087">
                  <c:v>318.42536090000004</c:v>
                </c:pt>
                <c:pt idx="14088">
                  <c:v>318.43617910000006</c:v>
                </c:pt>
                <c:pt idx="14089">
                  <c:v>318.4469967</c:v>
                </c:pt>
                <c:pt idx="14090">
                  <c:v>318.45781370000003</c:v>
                </c:pt>
                <c:pt idx="14091">
                  <c:v>318.46863010000004</c:v>
                </c:pt>
                <c:pt idx="14092">
                  <c:v>318.479446</c:v>
                </c:pt>
                <c:pt idx="14093">
                  <c:v>318.49026120000002</c:v>
                </c:pt>
                <c:pt idx="14094">
                  <c:v>318.50107590000005</c:v>
                </c:pt>
                <c:pt idx="14095">
                  <c:v>318.51188990000003</c:v>
                </c:pt>
                <c:pt idx="14096">
                  <c:v>318.52270340000007</c:v>
                </c:pt>
                <c:pt idx="14097">
                  <c:v>318.53351630000003</c:v>
                </c:pt>
                <c:pt idx="14098">
                  <c:v>318.54432860000003</c:v>
                </c:pt>
                <c:pt idx="14099">
                  <c:v>318.55514030000001</c:v>
                </c:pt>
                <c:pt idx="14100">
                  <c:v>318.56595140000002</c:v>
                </c:pt>
                <c:pt idx="14101">
                  <c:v>318.57676190000001</c:v>
                </c:pt>
                <c:pt idx="14102">
                  <c:v>318.58757180000003</c:v>
                </c:pt>
                <c:pt idx="14103">
                  <c:v>318.59838120000001</c:v>
                </c:pt>
                <c:pt idx="14104">
                  <c:v>318.60918989999999</c:v>
                </c:pt>
                <c:pt idx="14105">
                  <c:v>318.61999810000003</c:v>
                </c:pt>
                <c:pt idx="14106">
                  <c:v>318.63080559999997</c:v>
                </c:pt>
                <c:pt idx="14107">
                  <c:v>318.64161260000003</c:v>
                </c:pt>
                <c:pt idx="14108">
                  <c:v>318.65241900000001</c:v>
                </c:pt>
                <c:pt idx="14109">
                  <c:v>318.66322480000002</c:v>
                </c:pt>
                <c:pt idx="14110">
                  <c:v>318.67403000000002</c:v>
                </c:pt>
                <c:pt idx="14111">
                  <c:v>318.68483459999999</c:v>
                </c:pt>
                <c:pt idx="14112">
                  <c:v>318.6956386</c:v>
                </c:pt>
                <c:pt idx="14113">
                  <c:v>318.70644210000006</c:v>
                </c:pt>
                <c:pt idx="14114">
                  <c:v>318.71724490000003</c:v>
                </c:pt>
                <c:pt idx="14115">
                  <c:v>318.72804710000003</c:v>
                </c:pt>
                <c:pt idx="14116">
                  <c:v>318.73884879999997</c:v>
                </c:pt>
                <c:pt idx="14117">
                  <c:v>318.74964990000001</c:v>
                </c:pt>
                <c:pt idx="14118">
                  <c:v>318.7604503</c:v>
                </c:pt>
                <c:pt idx="14119">
                  <c:v>318.77125020000005</c:v>
                </c:pt>
                <c:pt idx="14120">
                  <c:v>318.78204949999997</c:v>
                </c:pt>
                <c:pt idx="14121">
                  <c:v>318.79284820000004</c:v>
                </c:pt>
                <c:pt idx="14122">
                  <c:v>318.80364630000003</c:v>
                </c:pt>
                <c:pt idx="14123">
                  <c:v>318.81444390000001</c:v>
                </c:pt>
                <c:pt idx="14124">
                  <c:v>318.82524080000002</c:v>
                </c:pt>
                <c:pt idx="14125">
                  <c:v>318.83603710000006</c:v>
                </c:pt>
                <c:pt idx="14126">
                  <c:v>318.84683290000004</c:v>
                </c:pt>
                <c:pt idx="14127">
                  <c:v>318.8576281</c:v>
                </c:pt>
                <c:pt idx="14128">
                  <c:v>318.86842260000003</c:v>
                </c:pt>
                <c:pt idx="14129">
                  <c:v>318.87921660000001</c:v>
                </c:pt>
                <c:pt idx="14130">
                  <c:v>318.89001000000002</c:v>
                </c:pt>
                <c:pt idx="14131">
                  <c:v>318.90080280000001</c:v>
                </c:pt>
                <c:pt idx="14132">
                  <c:v>318.91159500000003</c:v>
                </c:pt>
                <c:pt idx="14133">
                  <c:v>318.92238660000004</c:v>
                </c:pt>
                <c:pt idx="14134">
                  <c:v>318.93317760000002</c:v>
                </c:pt>
                <c:pt idx="14135">
                  <c:v>318.94396810000001</c:v>
                </c:pt>
                <c:pt idx="14136">
                  <c:v>318.95475790000006</c:v>
                </c:pt>
                <c:pt idx="14137">
                  <c:v>318.9655472</c:v>
                </c:pt>
                <c:pt idx="14138">
                  <c:v>318.97633580000002</c:v>
                </c:pt>
                <c:pt idx="14139">
                  <c:v>318.98712390000003</c:v>
                </c:pt>
                <c:pt idx="14140">
                  <c:v>318.99791140000002</c:v>
                </c:pt>
                <c:pt idx="14141">
                  <c:v>319.00869830000005</c:v>
                </c:pt>
                <c:pt idx="14142">
                  <c:v>319.01948460000006</c:v>
                </c:pt>
                <c:pt idx="14143">
                  <c:v>319.03027030000004</c:v>
                </c:pt>
                <c:pt idx="14144">
                  <c:v>319.0410554</c:v>
                </c:pt>
                <c:pt idx="14145">
                  <c:v>319.0518399</c:v>
                </c:pt>
                <c:pt idx="14146">
                  <c:v>319.06262380000004</c:v>
                </c:pt>
                <c:pt idx="14147">
                  <c:v>319.07340720000002</c:v>
                </c:pt>
                <c:pt idx="14148">
                  <c:v>319.08418990000001</c:v>
                </c:pt>
                <c:pt idx="14149">
                  <c:v>319.09497210000001</c:v>
                </c:pt>
                <c:pt idx="14150">
                  <c:v>319.10575370000004</c:v>
                </c:pt>
                <c:pt idx="14151">
                  <c:v>319.11653469999999</c:v>
                </c:pt>
                <c:pt idx="14152">
                  <c:v>319.12731510000003</c:v>
                </c:pt>
                <c:pt idx="14153">
                  <c:v>319.1380949</c:v>
                </c:pt>
                <c:pt idx="14154">
                  <c:v>319.14887410000006</c:v>
                </c:pt>
                <c:pt idx="14155">
                  <c:v>319.15965270000004</c:v>
                </c:pt>
                <c:pt idx="14156">
                  <c:v>319.1704307</c:v>
                </c:pt>
                <c:pt idx="14157">
                  <c:v>319.18120809999999</c:v>
                </c:pt>
                <c:pt idx="14158">
                  <c:v>319.19198500000005</c:v>
                </c:pt>
                <c:pt idx="14159">
                  <c:v>319.20276130000002</c:v>
                </c:pt>
                <c:pt idx="14160">
                  <c:v>319.21353690000001</c:v>
                </c:pt>
                <c:pt idx="14161">
                  <c:v>319.224312</c:v>
                </c:pt>
                <c:pt idx="14162">
                  <c:v>319.23508650000002</c:v>
                </c:pt>
                <c:pt idx="14163">
                  <c:v>319.24586040000003</c:v>
                </c:pt>
                <c:pt idx="14164">
                  <c:v>319.25663370000001</c:v>
                </c:pt>
                <c:pt idx="14165">
                  <c:v>319.26740639999997</c:v>
                </c:pt>
                <c:pt idx="14166">
                  <c:v>319.27817850000002</c:v>
                </c:pt>
                <c:pt idx="14167">
                  <c:v>319.28895</c:v>
                </c:pt>
                <c:pt idx="14168">
                  <c:v>319.29972100000003</c:v>
                </c:pt>
                <c:pt idx="14169">
                  <c:v>319.31049130000002</c:v>
                </c:pt>
                <c:pt idx="14170">
                  <c:v>319.32126110000002</c:v>
                </c:pt>
                <c:pt idx="14171">
                  <c:v>319.33203020000002</c:v>
                </c:pt>
                <c:pt idx="14172">
                  <c:v>319.34279880000003</c:v>
                </c:pt>
                <c:pt idx="14173">
                  <c:v>319.35356680000001</c:v>
                </c:pt>
                <c:pt idx="14174">
                  <c:v>319.36433420000003</c:v>
                </c:pt>
                <c:pt idx="14175">
                  <c:v>319.37510100000003</c:v>
                </c:pt>
                <c:pt idx="14176">
                  <c:v>319.38586720000001</c:v>
                </c:pt>
                <c:pt idx="14177">
                  <c:v>319.39663280000002</c:v>
                </c:pt>
                <c:pt idx="14178">
                  <c:v>319.40739790000003</c:v>
                </c:pt>
                <c:pt idx="14179">
                  <c:v>319.41816230000001</c:v>
                </c:pt>
                <c:pt idx="14180">
                  <c:v>319.42892620000003</c:v>
                </c:pt>
                <c:pt idx="14181">
                  <c:v>319.43968940000002</c:v>
                </c:pt>
                <c:pt idx="14182">
                  <c:v>319.45045210000001</c:v>
                </c:pt>
                <c:pt idx="14183">
                  <c:v>319.46121420000003</c:v>
                </c:pt>
                <c:pt idx="14184">
                  <c:v>319.47197570000003</c:v>
                </c:pt>
                <c:pt idx="14185">
                  <c:v>319.48273649999999</c:v>
                </c:pt>
                <c:pt idx="14186">
                  <c:v>319.49349690000003</c:v>
                </c:pt>
                <c:pt idx="14187">
                  <c:v>319.50425660000002</c:v>
                </c:pt>
                <c:pt idx="14188">
                  <c:v>319.51501570000005</c:v>
                </c:pt>
                <c:pt idx="14189">
                  <c:v>319.52577420000006</c:v>
                </c:pt>
                <c:pt idx="14190">
                  <c:v>319.53653220000001</c:v>
                </c:pt>
                <c:pt idx="14191">
                  <c:v>319.54728950000003</c:v>
                </c:pt>
                <c:pt idx="14192">
                  <c:v>319.55804630000006</c:v>
                </c:pt>
                <c:pt idx="14193">
                  <c:v>319.5688025</c:v>
                </c:pt>
                <c:pt idx="14194">
                  <c:v>319.57955800000002</c:v>
                </c:pt>
                <c:pt idx="14195">
                  <c:v>319.59031300000004</c:v>
                </c:pt>
                <c:pt idx="14196">
                  <c:v>319.60106740000003</c:v>
                </c:pt>
                <c:pt idx="14197">
                  <c:v>319.61182120000001</c:v>
                </c:pt>
                <c:pt idx="14198">
                  <c:v>319.62257440000002</c:v>
                </c:pt>
                <c:pt idx="14199">
                  <c:v>319.63332710000003</c:v>
                </c:pt>
                <c:pt idx="14200">
                  <c:v>319.64407910000006</c:v>
                </c:pt>
                <c:pt idx="14201">
                  <c:v>319.6548305</c:v>
                </c:pt>
                <c:pt idx="14202">
                  <c:v>319.66558140000001</c:v>
                </c:pt>
                <c:pt idx="14203">
                  <c:v>319.67633169999999</c:v>
                </c:pt>
                <c:pt idx="14204">
                  <c:v>319.68708129999999</c:v>
                </c:pt>
                <c:pt idx="14205">
                  <c:v>319.69783039999999</c:v>
                </c:pt>
                <c:pt idx="14206">
                  <c:v>319.70857890000002</c:v>
                </c:pt>
                <c:pt idx="14207">
                  <c:v>319.71932680000003</c:v>
                </c:pt>
                <c:pt idx="14208">
                  <c:v>319.73007410000002</c:v>
                </c:pt>
                <c:pt idx="14209">
                  <c:v>319.74082080000005</c:v>
                </c:pt>
                <c:pt idx="14210">
                  <c:v>319.75156700000002</c:v>
                </c:pt>
                <c:pt idx="14211">
                  <c:v>319.76231250000001</c:v>
                </c:pt>
                <c:pt idx="14212">
                  <c:v>319.77305740000003</c:v>
                </c:pt>
                <c:pt idx="14213">
                  <c:v>319.78380180000005</c:v>
                </c:pt>
                <c:pt idx="14214">
                  <c:v>319.79454559999999</c:v>
                </c:pt>
                <c:pt idx="14215">
                  <c:v>319.80528870000001</c:v>
                </c:pt>
                <c:pt idx="14216">
                  <c:v>319.81603130000002</c:v>
                </c:pt>
                <c:pt idx="14217">
                  <c:v>319.82677330000001</c:v>
                </c:pt>
                <c:pt idx="14218">
                  <c:v>319.83751470000004</c:v>
                </c:pt>
                <c:pt idx="14219">
                  <c:v>319.84825549999999</c:v>
                </c:pt>
                <c:pt idx="14220">
                  <c:v>319.85899570000004</c:v>
                </c:pt>
                <c:pt idx="14221">
                  <c:v>319.86973540000002</c:v>
                </c:pt>
                <c:pt idx="14222">
                  <c:v>319.88047440000003</c:v>
                </c:pt>
                <c:pt idx="14223">
                  <c:v>319.89121290000003</c:v>
                </c:pt>
                <c:pt idx="14224">
                  <c:v>319.90195069999999</c:v>
                </c:pt>
                <c:pt idx="14225">
                  <c:v>319.912688</c:v>
                </c:pt>
                <c:pt idx="14226">
                  <c:v>319.9234247</c:v>
                </c:pt>
                <c:pt idx="14227">
                  <c:v>319.93416070000001</c:v>
                </c:pt>
                <c:pt idx="14228">
                  <c:v>319.94489620000002</c:v>
                </c:pt>
                <c:pt idx="14229">
                  <c:v>319.95563110000006</c:v>
                </c:pt>
                <c:pt idx="14230">
                  <c:v>319.96636549999999</c:v>
                </c:pt>
                <c:pt idx="14231">
                  <c:v>319.9770992</c:v>
                </c:pt>
                <c:pt idx="14232">
                  <c:v>319.98783229999998</c:v>
                </c:pt>
                <c:pt idx="14233">
                  <c:v>319.99856480000005</c:v>
                </c:pt>
                <c:pt idx="14234">
                  <c:v>320.00929680000007</c:v>
                </c:pt>
                <c:pt idx="14235">
                  <c:v>320.02002820000007</c:v>
                </c:pt>
                <c:pt idx="14236">
                  <c:v>320.03075889999997</c:v>
                </c:pt>
                <c:pt idx="14237">
                  <c:v>320.04148909999998</c:v>
                </c:pt>
                <c:pt idx="14238">
                  <c:v>320.05221870000003</c:v>
                </c:pt>
                <c:pt idx="14239">
                  <c:v>320.06294770000005</c:v>
                </c:pt>
                <c:pt idx="14240">
                  <c:v>320.0736761</c:v>
                </c:pt>
                <c:pt idx="14241">
                  <c:v>320.08440390000004</c:v>
                </c:pt>
                <c:pt idx="14242">
                  <c:v>320.0951311</c:v>
                </c:pt>
                <c:pt idx="14243">
                  <c:v>320.10585780000002</c:v>
                </c:pt>
                <c:pt idx="14244">
                  <c:v>320.1165838</c:v>
                </c:pt>
                <c:pt idx="14245">
                  <c:v>320.12730920000007</c:v>
                </c:pt>
                <c:pt idx="14246">
                  <c:v>320.13803410000003</c:v>
                </c:pt>
                <c:pt idx="14247">
                  <c:v>320.14875840000002</c:v>
                </c:pt>
                <c:pt idx="14248">
                  <c:v>320.15948209999999</c:v>
                </c:pt>
                <c:pt idx="14249">
                  <c:v>320.17020510000003</c:v>
                </c:pt>
                <c:pt idx="14250">
                  <c:v>320.18092760000002</c:v>
                </c:pt>
                <c:pt idx="14251">
                  <c:v>320.19164950000004</c:v>
                </c:pt>
                <c:pt idx="14252">
                  <c:v>320.20237090000001</c:v>
                </c:pt>
                <c:pt idx="14253">
                  <c:v>320.21309160000004</c:v>
                </c:pt>
                <c:pt idx="14254">
                  <c:v>320.2238117</c:v>
                </c:pt>
                <c:pt idx="14255">
                  <c:v>320.23453130000001</c:v>
                </c:pt>
                <c:pt idx="14256">
                  <c:v>320.24525020000004</c:v>
                </c:pt>
                <c:pt idx="14257">
                  <c:v>320.25596860000002</c:v>
                </c:pt>
                <c:pt idx="14258">
                  <c:v>320.26668640000003</c:v>
                </c:pt>
                <c:pt idx="14259">
                  <c:v>320.27740350000005</c:v>
                </c:pt>
                <c:pt idx="14260">
                  <c:v>320.28812010000001</c:v>
                </c:pt>
                <c:pt idx="14261">
                  <c:v>320.29883610000002</c:v>
                </c:pt>
                <c:pt idx="14262">
                  <c:v>320.30955150000005</c:v>
                </c:pt>
                <c:pt idx="14263">
                  <c:v>320.32026640000004</c:v>
                </c:pt>
                <c:pt idx="14264">
                  <c:v>320.33098060000003</c:v>
                </c:pt>
                <c:pt idx="14265">
                  <c:v>320.34169420000006</c:v>
                </c:pt>
                <c:pt idx="14266">
                  <c:v>320.35240730000004</c:v>
                </c:pt>
                <c:pt idx="14267">
                  <c:v>320.36311969999997</c:v>
                </c:pt>
                <c:pt idx="14268">
                  <c:v>320.37383160000002</c:v>
                </c:pt>
                <c:pt idx="14269">
                  <c:v>320.38454290000004</c:v>
                </c:pt>
                <c:pt idx="14270">
                  <c:v>320.39525350000002</c:v>
                </c:pt>
                <c:pt idx="14271">
                  <c:v>320.40596360000001</c:v>
                </c:pt>
                <c:pt idx="14272">
                  <c:v>320.41667310000003</c:v>
                </c:pt>
                <c:pt idx="14273">
                  <c:v>320.42738200000002</c:v>
                </c:pt>
                <c:pt idx="14274">
                  <c:v>320.43809040000002</c:v>
                </c:pt>
                <c:pt idx="14275">
                  <c:v>320.44879810000003</c:v>
                </c:pt>
                <c:pt idx="14276">
                  <c:v>320.45950520000002</c:v>
                </c:pt>
                <c:pt idx="14277">
                  <c:v>320.47021180000002</c:v>
                </c:pt>
                <c:pt idx="14278">
                  <c:v>320.48091770000002</c:v>
                </c:pt>
                <c:pt idx="14279">
                  <c:v>320.49162310000003</c:v>
                </c:pt>
                <c:pt idx="14280">
                  <c:v>320.50232790000001</c:v>
                </c:pt>
                <c:pt idx="14281">
                  <c:v>320.51303200000001</c:v>
                </c:pt>
                <c:pt idx="14282">
                  <c:v>320.52373560000001</c:v>
                </c:pt>
                <c:pt idx="14283">
                  <c:v>320.53443860000004</c:v>
                </c:pt>
                <c:pt idx="14284">
                  <c:v>320.54514109999997</c:v>
                </c:pt>
                <c:pt idx="14285">
                  <c:v>320.55584290000002</c:v>
                </c:pt>
                <c:pt idx="14286">
                  <c:v>320.56654410000004</c:v>
                </c:pt>
                <c:pt idx="14287">
                  <c:v>320.57724469999999</c:v>
                </c:pt>
                <c:pt idx="14288">
                  <c:v>320.58794480000006</c:v>
                </c:pt>
                <c:pt idx="14289">
                  <c:v>320.59864430000005</c:v>
                </c:pt>
                <c:pt idx="14290">
                  <c:v>320.60934309999999</c:v>
                </c:pt>
                <c:pt idx="14291">
                  <c:v>320.62004140000005</c:v>
                </c:pt>
                <c:pt idx="14292">
                  <c:v>320.63073910000003</c:v>
                </c:pt>
                <c:pt idx="14293">
                  <c:v>320.64143620000004</c:v>
                </c:pt>
                <c:pt idx="14294">
                  <c:v>320.65213270000004</c:v>
                </c:pt>
                <c:pt idx="14295">
                  <c:v>320.66282860000001</c:v>
                </c:pt>
                <c:pt idx="14296">
                  <c:v>320.67352390000002</c:v>
                </c:pt>
                <c:pt idx="14297">
                  <c:v>320.68421870000003</c:v>
                </c:pt>
                <c:pt idx="14298">
                  <c:v>320.6949128</c:v>
                </c:pt>
                <c:pt idx="14299">
                  <c:v>320.7056063</c:v>
                </c:pt>
                <c:pt idx="14300">
                  <c:v>320.71629930000006</c:v>
                </c:pt>
                <c:pt idx="14301">
                  <c:v>320.72699169999999</c:v>
                </c:pt>
                <c:pt idx="14302">
                  <c:v>320.73768350000006</c:v>
                </c:pt>
                <c:pt idx="14303">
                  <c:v>320.74837460000003</c:v>
                </c:pt>
                <c:pt idx="14304">
                  <c:v>320.75906520000001</c:v>
                </c:pt>
                <c:pt idx="14305">
                  <c:v>320.76975520000002</c:v>
                </c:pt>
                <c:pt idx="14306">
                  <c:v>320.78044470000003</c:v>
                </c:pt>
                <c:pt idx="14307">
                  <c:v>320.7911335</c:v>
                </c:pt>
                <c:pt idx="14308">
                  <c:v>320.8018217</c:v>
                </c:pt>
                <c:pt idx="14309">
                  <c:v>320.81250940000001</c:v>
                </c:pt>
                <c:pt idx="14310">
                  <c:v>320.82319640000003</c:v>
                </c:pt>
                <c:pt idx="14311">
                  <c:v>320.83388289999999</c:v>
                </c:pt>
                <c:pt idx="14312">
                  <c:v>320.84456870000002</c:v>
                </c:pt>
                <c:pt idx="14313">
                  <c:v>320.85525400000006</c:v>
                </c:pt>
                <c:pt idx="14314">
                  <c:v>320.86593870000002</c:v>
                </c:pt>
                <c:pt idx="14315">
                  <c:v>320.87662280000001</c:v>
                </c:pt>
                <c:pt idx="14316">
                  <c:v>320.88730630000003</c:v>
                </c:pt>
                <c:pt idx="14317">
                  <c:v>320.89798919999998</c:v>
                </c:pt>
                <c:pt idx="14318">
                  <c:v>320.90867160000005</c:v>
                </c:pt>
                <c:pt idx="14319">
                  <c:v>320.91935330000001</c:v>
                </c:pt>
                <c:pt idx="14320">
                  <c:v>320.93003440000001</c:v>
                </c:pt>
                <c:pt idx="14321">
                  <c:v>320.94071500000007</c:v>
                </c:pt>
                <c:pt idx="14322">
                  <c:v>320.95139500000005</c:v>
                </c:pt>
                <c:pt idx="14323">
                  <c:v>320.96207430000004</c:v>
                </c:pt>
                <c:pt idx="14324">
                  <c:v>320.97275310000003</c:v>
                </c:pt>
                <c:pt idx="14325">
                  <c:v>320.98343130000001</c:v>
                </c:pt>
                <c:pt idx="14326">
                  <c:v>320.99410890000001</c:v>
                </c:pt>
                <c:pt idx="14327">
                  <c:v>321.00478590000006</c:v>
                </c:pt>
                <c:pt idx="14328">
                  <c:v>321.01546230000002</c:v>
                </c:pt>
                <c:pt idx="14329">
                  <c:v>321.02613819999999</c:v>
                </c:pt>
                <c:pt idx="14330">
                  <c:v>321.03681340000003</c:v>
                </c:pt>
                <c:pt idx="14331">
                  <c:v>321.04748799999999</c:v>
                </c:pt>
                <c:pt idx="14332">
                  <c:v>321.05816210000006</c:v>
                </c:pt>
                <c:pt idx="14333">
                  <c:v>321.0688356</c:v>
                </c:pt>
                <c:pt idx="14334">
                  <c:v>321.07950840000007</c:v>
                </c:pt>
                <c:pt idx="14335">
                  <c:v>321.09018070000002</c:v>
                </c:pt>
                <c:pt idx="14336">
                  <c:v>321.10085240000001</c:v>
                </c:pt>
                <c:pt idx="14337">
                  <c:v>321.11152350000003</c:v>
                </c:pt>
                <c:pt idx="14338">
                  <c:v>321.12219399999998</c:v>
                </c:pt>
                <c:pt idx="14339">
                  <c:v>321.13286390000002</c:v>
                </c:pt>
                <c:pt idx="14340">
                  <c:v>321.1435333</c:v>
                </c:pt>
                <c:pt idx="14341">
                  <c:v>321.154202</c:v>
                </c:pt>
                <c:pt idx="14342">
                  <c:v>321.1648702</c:v>
                </c:pt>
                <c:pt idx="14343">
                  <c:v>321.17553770000001</c:v>
                </c:pt>
                <c:pt idx="14344">
                  <c:v>321.18620470000002</c:v>
                </c:pt>
                <c:pt idx="14345">
                  <c:v>321.19687110000001</c:v>
                </c:pt>
                <c:pt idx="14346">
                  <c:v>321.20753690000004</c:v>
                </c:pt>
                <c:pt idx="14347">
                  <c:v>321.21820200000002</c:v>
                </c:pt>
                <c:pt idx="14348">
                  <c:v>321.22886660000006</c:v>
                </c:pt>
                <c:pt idx="14349">
                  <c:v>321.21351830000003</c:v>
                </c:pt>
                <c:pt idx="14350">
                  <c:v>321.22452810000004</c:v>
                </c:pt>
                <c:pt idx="14351">
                  <c:v>321.23553730000003</c:v>
                </c:pt>
                <c:pt idx="14352">
                  <c:v>321.2465459</c:v>
                </c:pt>
                <c:pt idx="14353">
                  <c:v>321.25755390000006</c:v>
                </c:pt>
                <c:pt idx="14354">
                  <c:v>321.26856130000004</c:v>
                </c:pt>
                <c:pt idx="14355">
                  <c:v>321.27956810000006</c:v>
                </c:pt>
                <c:pt idx="14356">
                  <c:v>321.29057430000006</c:v>
                </c:pt>
                <c:pt idx="14357">
                  <c:v>321.30158000000006</c:v>
                </c:pt>
                <c:pt idx="14358">
                  <c:v>321.31258500000007</c:v>
                </c:pt>
                <c:pt idx="14359">
                  <c:v>321.3235894</c:v>
                </c:pt>
                <c:pt idx="14360">
                  <c:v>321.33459320000003</c:v>
                </c:pt>
                <c:pt idx="14361">
                  <c:v>321.34559650000006</c:v>
                </c:pt>
                <c:pt idx="14362">
                  <c:v>321.35659909999998</c:v>
                </c:pt>
                <c:pt idx="14363">
                  <c:v>321.3676011</c:v>
                </c:pt>
                <c:pt idx="14364">
                  <c:v>321.37860260000002</c:v>
                </c:pt>
                <c:pt idx="14365">
                  <c:v>321.38960340000006</c:v>
                </c:pt>
                <c:pt idx="14366">
                  <c:v>321.40060360000001</c:v>
                </c:pt>
                <c:pt idx="14367">
                  <c:v>321.41160329999997</c:v>
                </c:pt>
                <c:pt idx="14368">
                  <c:v>321.42260230000005</c:v>
                </c:pt>
                <c:pt idx="14369">
                  <c:v>321.43360080000002</c:v>
                </c:pt>
                <c:pt idx="14370">
                  <c:v>321.44459860000001</c:v>
                </c:pt>
                <c:pt idx="14371">
                  <c:v>321.45559590000005</c:v>
                </c:pt>
                <c:pt idx="14372">
                  <c:v>321.46659250000005</c:v>
                </c:pt>
                <c:pt idx="14373">
                  <c:v>321.47758860000005</c:v>
                </c:pt>
                <c:pt idx="14374">
                  <c:v>321.488584</c:v>
                </c:pt>
                <c:pt idx="14375">
                  <c:v>321.49957890000002</c:v>
                </c:pt>
                <c:pt idx="14376">
                  <c:v>321.51057320000001</c:v>
                </c:pt>
                <c:pt idx="14377">
                  <c:v>321.52156680000002</c:v>
                </c:pt>
                <c:pt idx="14378">
                  <c:v>321.53255990000002</c:v>
                </c:pt>
                <c:pt idx="14379">
                  <c:v>321.54355229999999</c:v>
                </c:pt>
                <c:pt idx="14380">
                  <c:v>321.55454420000001</c:v>
                </c:pt>
                <c:pt idx="14381">
                  <c:v>321.56553550000001</c:v>
                </c:pt>
                <c:pt idx="14382">
                  <c:v>321.57652619999999</c:v>
                </c:pt>
                <c:pt idx="14383">
                  <c:v>321.58751620000004</c:v>
                </c:pt>
                <c:pt idx="14384">
                  <c:v>321.59850570000003</c:v>
                </c:pt>
                <c:pt idx="14385">
                  <c:v>321.6094946</c:v>
                </c:pt>
                <c:pt idx="14386">
                  <c:v>321.62048290000001</c:v>
                </c:pt>
                <c:pt idx="14387">
                  <c:v>321.63147060000006</c:v>
                </c:pt>
                <c:pt idx="14388">
                  <c:v>321.64245760000006</c:v>
                </c:pt>
                <c:pt idx="14389">
                  <c:v>321.6534441</c:v>
                </c:pt>
                <c:pt idx="14390">
                  <c:v>321.66443000000004</c:v>
                </c:pt>
                <c:pt idx="14391">
                  <c:v>321.67541530000005</c:v>
                </c:pt>
                <c:pt idx="14392">
                  <c:v>321.68639999999999</c:v>
                </c:pt>
                <c:pt idx="14393">
                  <c:v>321.69738410000002</c:v>
                </c:pt>
                <c:pt idx="14394">
                  <c:v>321.70836760000003</c:v>
                </c:pt>
                <c:pt idx="14395">
                  <c:v>321.71935050000002</c:v>
                </c:pt>
                <c:pt idx="14396">
                  <c:v>321.73033280000004</c:v>
                </c:pt>
                <c:pt idx="14397">
                  <c:v>321.74131449999999</c:v>
                </c:pt>
                <c:pt idx="14398">
                  <c:v>321.75229560000002</c:v>
                </c:pt>
                <c:pt idx="14399">
                  <c:v>321.76327609999998</c:v>
                </c:pt>
                <c:pt idx="14400">
                  <c:v>321.77425600000004</c:v>
                </c:pt>
                <c:pt idx="14401">
                  <c:v>321.78523540000003</c:v>
                </c:pt>
                <c:pt idx="14402">
                  <c:v>321.79621409999999</c:v>
                </c:pt>
                <c:pt idx="14403">
                  <c:v>321.80719220000003</c:v>
                </c:pt>
                <c:pt idx="14404">
                  <c:v>321.8181697</c:v>
                </c:pt>
                <c:pt idx="14405">
                  <c:v>321.82914660000006</c:v>
                </c:pt>
                <c:pt idx="14406">
                  <c:v>321.84012300000001</c:v>
                </c:pt>
                <c:pt idx="14407">
                  <c:v>321.85109870000002</c:v>
                </c:pt>
                <c:pt idx="14408">
                  <c:v>321.86207380000002</c:v>
                </c:pt>
                <c:pt idx="14409">
                  <c:v>321.87304830000005</c:v>
                </c:pt>
                <c:pt idx="14410">
                  <c:v>321.88402230000003</c:v>
                </c:pt>
                <c:pt idx="14411">
                  <c:v>321.89499560000007</c:v>
                </c:pt>
                <c:pt idx="14412">
                  <c:v>321.90596830000004</c:v>
                </c:pt>
                <c:pt idx="14413">
                  <c:v>321.91694050000001</c:v>
                </c:pt>
                <c:pt idx="14414">
                  <c:v>321.92791199999999</c:v>
                </c:pt>
                <c:pt idx="14415">
                  <c:v>321.93888300000003</c:v>
                </c:pt>
                <c:pt idx="14416">
                  <c:v>321.94985330000003</c:v>
                </c:pt>
                <c:pt idx="14417">
                  <c:v>321.96082310000003</c:v>
                </c:pt>
                <c:pt idx="14418">
                  <c:v>321.97179220000004</c:v>
                </c:pt>
                <c:pt idx="14419">
                  <c:v>321.98276080000005</c:v>
                </c:pt>
                <c:pt idx="14420">
                  <c:v>321.99372870000002</c:v>
                </c:pt>
                <c:pt idx="14421">
                  <c:v>322.00469610000005</c:v>
                </c:pt>
                <c:pt idx="14422">
                  <c:v>322.01566279999997</c:v>
                </c:pt>
                <c:pt idx="14423">
                  <c:v>322.02662900000001</c:v>
                </c:pt>
                <c:pt idx="14424">
                  <c:v>322.03759459999998</c:v>
                </c:pt>
                <c:pt idx="14425">
                  <c:v>322.04855950000007</c:v>
                </c:pt>
                <c:pt idx="14426">
                  <c:v>322.05952390000004</c:v>
                </c:pt>
                <c:pt idx="14427">
                  <c:v>322.0704877</c:v>
                </c:pt>
                <c:pt idx="14428">
                  <c:v>322.08145080000003</c:v>
                </c:pt>
                <c:pt idx="14429">
                  <c:v>322.0924134</c:v>
                </c:pt>
                <c:pt idx="14430">
                  <c:v>322.1033754</c:v>
                </c:pt>
                <c:pt idx="14431">
                  <c:v>322.11433670000002</c:v>
                </c:pt>
                <c:pt idx="14432">
                  <c:v>322.12529749999999</c:v>
                </c:pt>
                <c:pt idx="14433">
                  <c:v>322.13625770000004</c:v>
                </c:pt>
                <c:pt idx="14434">
                  <c:v>322.14721730000002</c:v>
                </c:pt>
                <c:pt idx="14435">
                  <c:v>322.15817630000004</c:v>
                </c:pt>
                <c:pt idx="14436">
                  <c:v>322.16913470000003</c:v>
                </c:pt>
                <c:pt idx="14437">
                  <c:v>322.18009250000006</c:v>
                </c:pt>
                <c:pt idx="14438">
                  <c:v>322.19104960000004</c:v>
                </c:pt>
                <c:pt idx="14439">
                  <c:v>322.20200620000003</c:v>
                </c:pt>
                <c:pt idx="14440">
                  <c:v>322.21296220000005</c:v>
                </c:pt>
                <c:pt idx="14441">
                  <c:v>322.22391759999999</c:v>
                </c:pt>
                <c:pt idx="14442">
                  <c:v>322.23487240000003</c:v>
                </c:pt>
                <c:pt idx="14443">
                  <c:v>322.24582659999999</c:v>
                </c:pt>
                <c:pt idx="14444">
                  <c:v>322.25678020000004</c:v>
                </c:pt>
                <c:pt idx="14445">
                  <c:v>322.26773330000003</c:v>
                </c:pt>
                <c:pt idx="14446">
                  <c:v>322.27868570000004</c:v>
                </c:pt>
                <c:pt idx="14447">
                  <c:v>322.28963750000003</c:v>
                </c:pt>
                <c:pt idx="14448">
                  <c:v>322.30058869999999</c:v>
                </c:pt>
                <c:pt idx="14449">
                  <c:v>322.31153930000005</c:v>
                </c:pt>
                <c:pt idx="14450">
                  <c:v>322.32248930000003</c:v>
                </c:pt>
                <c:pt idx="14451">
                  <c:v>322.33343869999999</c:v>
                </c:pt>
                <c:pt idx="14452">
                  <c:v>322.34438760000006</c:v>
                </c:pt>
                <c:pt idx="14453">
                  <c:v>322.35533580000003</c:v>
                </c:pt>
                <c:pt idx="14454">
                  <c:v>322.36628340000004</c:v>
                </c:pt>
                <c:pt idx="14455">
                  <c:v>322.37723040000003</c:v>
                </c:pt>
                <c:pt idx="14456">
                  <c:v>322.38817690000002</c:v>
                </c:pt>
                <c:pt idx="14457">
                  <c:v>322.39912270000002</c:v>
                </c:pt>
                <c:pt idx="14458">
                  <c:v>322.4100679</c:v>
                </c:pt>
                <c:pt idx="14459">
                  <c:v>322.42101260000004</c:v>
                </c:pt>
                <c:pt idx="14460">
                  <c:v>322.43195660000003</c:v>
                </c:pt>
                <c:pt idx="14461">
                  <c:v>322.44290009999997</c:v>
                </c:pt>
                <c:pt idx="14462">
                  <c:v>322.45384289999998</c:v>
                </c:pt>
                <c:pt idx="14463">
                  <c:v>322.46478510000003</c:v>
                </c:pt>
                <c:pt idx="14464">
                  <c:v>322.47572680000002</c:v>
                </c:pt>
                <c:pt idx="14465">
                  <c:v>322.48666780000002</c:v>
                </c:pt>
                <c:pt idx="14466">
                  <c:v>322.49760830000002</c:v>
                </c:pt>
                <c:pt idx="14467">
                  <c:v>322.50854810000004</c:v>
                </c:pt>
                <c:pt idx="14468">
                  <c:v>322.5194874</c:v>
                </c:pt>
                <c:pt idx="14469">
                  <c:v>322.5304261</c:v>
                </c:pt>
                <c:pt idx="14470">
                  <c:v>322.54136410000001</c:v>
                </c:pt>
                <c:pt idx="14471">
                  <c:v>322.55230160000002</c:v>
                </c:pt>
                <c:pt idx="14472">
                  <c:v>322.56323839999999</c:v>
                </c:pt>
                <c:pt idx="14473">
                  <c:v>322.57417470000001</c:v>
                </c:pt>
                <c:pt idx="14474">
                  <c:v>322.58511040000002</c:v>
                </c:pt>
                <c:pt idx="14475">
                  <c:v>322.59604539999998</c:v>
                </c:pt>
                <c:pt idx="14476">
                  <c:v>322.6069799</c:v>
                </c:pt>
                <c:pt idx="14477">
                  <c:v>322.6179138</c:v>
                </c:pt>
                <c:pt idx="14478">
                  <c:v>322.62884710000003</c:v>
                </c:pt>
                <c:pt idx="14479">
                  <c:v>322.63977970000002</c:v>
                </c:pt>
                <c:pt idx="14480">
                  <c:v>322.65071180000001</c:v>
                </c:pt>
                <c:pt idx="14481">
                  <c:v>322.66164330000004</c:v>
                </c:pt>
                <c:pt idx="14482">
                  <c:v>322.67257419999999</c:v>
                </c:pt>
                <c:pt idx="14483">
                  <c:v>322.68350450000003</c:v>
                </c:pt>
                <c:pt idx="14484">
                  <c:v>322.69443419999999</c:v>
                </c:pt>
                <c:pt idx="14485">
                  <c:v>322.70536329999999</c:v>
                </c:pt>
                <c:pt idx="14486">
                  <c:v>322.71629180000002</c:v>
                </c:pt>
                <c:pt idx="14487">
                  <c:v>322.72721970000003</c:v>
                </c:pt>
                <c:pt idx="14488">
                  <c:v>322.73814700000003</c:v>
                </c:pt>
                <c:pt idx="14489">
                  <c:v>322.7490737</c:v>
                </c:pt>
                <c:pt idx="14490">
                  <c:v>322.7599998</c:v>
                </c:pt>
                <c:pt idx="14491">
                  <c:v>322.77092530000004</c:v>
                </c:pt>
                <c:pt idx="14492">
                  <c:v>322.78185020000006</c:v>
                </c:pt>
                <c:pt idx="14493">
                  <c:v>322.79277450000001</c:v>
                </c:pt>
                <c:pt idx="14494">
                  <c:v>322.80369820000004</c:v>
                </c:pt>
                <c:pt idx="14495">
                  <c:v>322.81462130000006</c:v>
                </c:pt>
                <c:pt idx="14496">
                  <c:v>322.82554379999999</c:v>
                </c:pt>
                <c:pt idx="14497">
                  <c:v>322.83646570000002</c:v>
                </c:pt>
                <c:pt idx="14498">
                  <c:v>322.84738709999999</c:v>
                </c:pt>
                <c:pt idx="14499">
                  <c:v>322.85830780000003</c:v>
                </c:pt>
                <c:pt idx="14500">
                  <c:v>322.86922790000006</c:v>
                </c:pt>
                <c:pt idx="14501">
                  <c:v>322.8801474</c:v>
                </c:pt>
                <c:pt idx="14502">
                  <c:v>322.8910664</c:v>
                </c:pt>
                <c:pt idx="14503">
                  <c:v>322.90198470000001</c:v>
                </c:pt>
                <c:pt idx="14504">
                  <c:v>322.91290240000001</c:v>
                </c:pt>
                <c:pt idx="14505">
                  <c:v>322.92381949999998</c:v>
                </c:pt>
                <c:pt idx="14506">
                  <c:v>322.93473610000001</c:v>
                </c:pt>
                <c:pt idx="14507">
                  <c:v>322.945652</c:v>
                </c:pt>
                <c:pt idx="14508">
                  <c:v>322.95656740000004</c:v>
                </c:pt>
                <c:pt idx="14509">
                  <c:v>322.96748209999998</c:v>
                </c:pt>
                <c:pt idx="14510">
                  <c:v>322.97839630000004</c:v>
                </c:pt>
                <c:pt idx="14511">
                  <c:v>322.98930980000006</c:v>
                </c:pt>
                <c:pt idx="14512">
                  <c:v>323.00022269999999</c:v>
                </c:pt>
                <c:pt idx="14513">
                  <c:v>323.01113509999999</c:v>
                </c:pt>
                <c:pt idx="14514">
                  <c:v>323.02204690000002</c:v>
                </c:pt>
                <c:pt idx="14515">
                  <c:v>323.03295800000001</c:v>
                </c:pt>
                <c:pt idx="14516">
                  <c:v>323.0438686</c:v>
                </c:pt>
                <c:pt idx="14517">
                  <c:v>323.0547785</c:v>
                </c:pt>
                <c:pt idx="14518">
                  <c:v>323.0656879</c:v>
                </c:pt>
                <c:pt idx="14519">
                  <c:v>323.07659670000004</c:v>
                </c:pt>
                <c:pt idx="14520">
                  <c:v>323.08750479999998</c:v>
                </c:pt>
                <c:pt idx="14521">
                  <c:v>323.09841240000003</c:v>
                </c:pt>
                <c:pt idx="14522">
                  <c:v>323.1093194</c:v>
                </c:pt>
                <c:pt idx="14523">
                  <c:v>323.12022570000005</c:v>
                </c:pt>
                <c:pt idx="14524">
                  <c:v>323.13113150000004</c:v>
                </c:pt>
                <c:pt idx="14525">
                  <c:v>323.14203670000001</c:v>
                </c:pt>
                <c:pt idx="14526">
                  <c:v>323.15294130000007</c:v>
                </c:pt>
                <c:pt idx="14527">
                  <c:v>323.16384520000003</c:v>
                </c:pt>
                <c:pt idx="14528">
                  <c:v>323.17474860000004</c:v>
                </c:pt>
                <c:pt idx="14529">
                  <c:v>323.18565140000004</c:v>
                </c:pt>
                <c:pt idx="14530">
                  <c:v>323.19655360000002</c:v>
                </c:pt>
                <c:pt idx="14531">
                  <c:v>323.20745520000003</c:v>
                </c:pt>
                <c:pt idx="14532">
                  <c:v>323.21835620000002</c:v>
                </c:pt>
                <c:pt idx="14533">
                  <c:v>323.22925660000004</c:v>
                </c:pt>
                <c:pt idx="14534">
                  <c:v>323.24015640000005</c:v>
                </c:pt>
                <c:pt idx="14535">
                  <c:v>323.25105559999997</c:v>
                </c:pt>
                <c:pt idx="14536">
                  <c:v>323.26195419999999</c:v>
                </c:pt>
                <c:pt idx="14537">
                  <c:v>323.27285219999999</c:v>
                </c:pt>
                <c:pt idx="14538">
                  <c:v>323.28374960000002</c:v>
                </c:pt>
                <c:pt idx="14539">
                  <c:v>323.29464640000003</c:v>
                </c:pt>
                <c:pt idx="14540">
                  <c:v>323.30554260000002</c:v>
                </c:pt>
                <c:pt idx="14541">
                  <c:v>323.31643820000005</c:v>
                </c:pt>
                <c:pt idx="14542">
                  <c:v>323.3273332</c:v>
                </c:pt>
                <c:pt idx="14543">
                  <c:v>323.33822759999998</c:v>
                </c:pt>
                <c:pt idx="14544">
                  <c:v>323.34912140000006</c:v>
                </c:pt>
                <c:pt idx="14545">
                  <c:v>323.36001470000002</c:v>
                </c:pt>
                <c:pt idx="14546">
                  <c:v>323.3709073</c:v>
                </c:pt>
                <c:pt idx="14547">
                  <c:v>323.38179930000001</c:v>
                </c:pt>
                <c:pt idx="14548">
                  <c:v>323.3926907</c:v>
                </c:pt>
                <c:pt idx="14549">
                  <c:v>323.4035816</c:v>
                </c:pt>
                <c:pt idx="14550">
                  <c:v>323.4144718</c:v>
                </c:pt>
                <c:pt idx="14551">
                  <c:v>323.42536140000004</c:v>
                </c:pt>
                <c:pt idx="14552">
                  <c:v>323.43625050000003</c:v>
                </c:pt>
                <c:pt idx="14553">
                  <c:v>323.44713890000003</c:v>
                </c:pt>
                <c:pt idx="14554">
                  <c:v>323.4580267</c:v>
                </c:pt>
                <c:pt idx="14555">
                  <c:v>323.46891400000004</c:v>
                </c:pt>
                <c:pt idx="14556">
                  <c:v>323.47980059999998</c:v>
                </c:pt>
                <c:pt idx="14557">
                  <c:v>323.49068670000003</c:v>
                </c:pt>
                <c:pt idx="14558">
                  <c:v>323.50157210000003</c:v>
                </c:pt>
                <c:pt idx="14559">
                  <c:v>323.51245690000002</c:v>
                </c:pt>
                <c:pt idx="14560">
                  <c:v>323.52334120000006</c:v>
                </c:pt>
                <c:pt idx="14561">
                  <c:v>323.53422490000003</c:v>
                </c:pt>
                <c:pt idx="14562">
                  <c:v>323.5451079</c:v>
                </c:pt>
                <c:pt idx="14563">
                  <c:v>323.55599040000004</c:v>
                </c:pt>
                <c:pt idx="14564">
                  <c:v>323.56687220000003</c:v>
                </c:pt>
                <c:pt idx="14565">
                  <c:v>323.57775350000003</c:v>
                </c:pt>
                <c:pt idx="14566">
                  <c:v>323.58863420000006</c:v>
                </c:pt>
                <c:pt idx="14567">
                  <c:v>323.59951419999999</c:v>
                </c:pt>
                <c:pt idx="14568">
                  <c:v>323.61039370000003</c:v>
                </c:pt>
                <c:pt idx="14569">
                  <c:v>323.62127260000005</c:v>
                </c:pt>
                <c:pt idx="14570">
                  <c:v>323.63215079999998</c:v>
                </c:pt>
                <c:pt idx="14571">
                  <c:v>323.64302850000001</c:v>
                </c:pt>
                <c:pt idx="14572">
                  <c:v>323.65390560000003</c:v>
                </c:pt>
                <c:pt idx="14573">
                  <c:v>323.66478210000002</c:v>
                </c:pt>
                <c:pt idx="14574">
                  <c:v>323.67565790000003</c:v>
                </c:pt>
                <c:pt idx="14575">
                  <c:v>323.68653319999999</c:v>
                </c:pt>
                <c:pt idx="14576">
                  <c:v>323.69740789999997</c:v>
                </c:pt>
                <c:pt idx="14577">
                  <c:v>323.708282</c:v>
                </c:pt>
                <c:pt idx="14578">
                  <c:v>323.7191555</c:v>
                </c:pt>
                <c:pt idx="14579">
                  <c:v>323.73002839999998</c:v>
                </c:pt>
                <c:pt idx="14580">
                  <c:v>323.7409007</c:v>
                </c:pt>
                <c:pt idx="14581">
                  <c:v>323.75177239999999</c:v>
                </c:pt>
                <c:pt idx="14582">
                  <c:v>323.76264350000002</c:v>
                </c:pt>
                <c:pt idx="14583">
                  <c:v>323.77351400000003</c:v>
                </c:pt>
                <c:pt idx="14584">
                  <c:v>323.78438390000002</c:v>
                </c:pt>
                <c:pt idx="14585">
                  <c:v>323.79525320000005</c:v>
                </c:pt>
                <c:pt idx="14586">
                  <c:v>323.80612189999999</c:v>
                </c:pt>
                <c:pt idx="14587">
                  <c:v>323.81699000000003</c:v>
                </c:pt>
                <c:pt idx="14588">
                  <c:v>323.82785750000005</c:v>
                </c:pt>
                <c:pt idx="14589">
                  <c:v>323.83872439999999</c:v>
                </c:pt>
                <c:pt idx="14590">
                  <c:v>323.84959070000002</c:v>
                </c:pt>
                <c:pt idx="14591">
                  <c:v>323.86045640000003</c:v>
                </c:pt>
                <c:pt idx="14592">
                  <c:v>323.87132160000004</c:v>
                </c:pt>
                <c:pt idx="14593">
                  <c:v>323.88218610000001</c:v>
                </c:pt>
                <c:pt idx="14594">
                  <c:v>323.89305000000002</c:v>
                </c:pt>
                <c:pt idx="14595">
                  <c:v>323.90391330000006</c:v>
                </c:pt>
                <c:pt idx="14596">
                  <c:v>323.91477600000002</c:v>
                </c:pt>
                <c:pt idx="14597">
                  <c:v>323.92563820000004</c:v>
                </c:pt>
                <c:pt idx="14598">
                  <c:v>323.93649970000001</c:v>
                </c:pt>
                <c:pt idx="14599">
                  <c:v>323.94736060000002</c:v>
                </c:pt>
                <c:pt idx="14600">
                  <c:v>323.95822100000004</c:v>
                </c:pt>
                <c:pt idx="14601">
                  <c:v>323.96908070000001</c:v>
                </c:pt>
                <c:pt idx="14602">
                  <c:v>323.97993990000003</c:v>
                </c:pt>
                <c:pt idx="14603">
                  <c:v>323.99079840000002</c:v>
                </c:pt>
                <c:pt idx="14604">
                  <c:v>324.00165629999998</c:v>
                </c:pt>
                <c:pt idx="14605">
                  <c:v>324.01251370000006</c:v>
                </c:pt>
                <c:pt idx="14606">
                  <c:v>324.02337040000003</c:v>
                </c:pt>
                <c:pt idx="14607">
                  <c:v>324.03422660000001</c:v>
                </c:pt>
                <c:pt idx="14608">
                  <c:v>324.04508210000006</c:v>
                </c:pt>
                <c:pt idx="14609">
                  <c:v>324.05593710000005</c:v>
                </c:pt>
                <c:pt idx="14610">
                  <c:v>324.06679150000002</c:v>
                </c:pt>
                <c:pt idx="14611">
                  <c:v>324.07764520000001</c:v>
                </c:pt>
                <c:pt idx="14612">
                  <c:v>324.08849839999999</c:v>
                </c:pt>
                <c:pt idx="14613">
                  <c:v>324.09935090000005</c:v>
                </c:pt>
                <c:pt idx="14614">
                  <c:v>324.11020289999999</c:v>
                </c:pt>
                <c:pt idx="14615">
                  <c:v>324.12105430000003</c:v>
                </c:pt>
                <c:pt idx="14616">
                  <c:v>324.13190500000002</c:v>
                </c:pt>
                <c:pt idx="14617">
                  <c:v>324.14275520000001</c:v>
                </c:pt>
                <c:pt idx="14618">
                  <c:v>324.15360480000004</c:v>
                </c:pt>
                <c:pt idx="14619">
                  <c:v>324.16445379999999</c:v>
                </c:pt>
                <c:pt idx="14620">
                  <c:v>324.17530210000001</c:v>
                </c:pt>
                <c:pt idx="14621">
                  <c:v>324.18614990000003</c:v>
                </c:pt>
                <c:pt idx="14622">
                  <c:v>324.19699710000003</c:v>
                </c:pt>
                <c:pt idx="14623">
                  <c:v>324.20784370000007</c:v>
                </c:pt>
                <c:pt idx="14624">
                  <c:v>324.21868970000003</c:v>
                </c:pt>
                <c:pt idx="14625">
                  <c:v>324.22953510000002</c:v>
                </c:pt>
                <c:pt idx="14626">
                  <c:v>324.24037989999999</c:v>
                </c:pt>
                <c:pt idx="14627">
                  <c:v>324.25122400000004</c:v>
                </c:pt>
                <c:pt idx="14628">
                  <c:v>324.26206760000002</c:v>
                </c:pt>
                <c:pt idx="14629">
                  <c:v>324.27291059999999</c:v>
                </c:pt>
                <c:pt idx="14630">
                  <c:v>324.28375300000005</c:v>
                </c:pt>
                <c:pt idx="14631">
                  <c:v>324.29459480000003</c:v>
                </c:pt>
                <c:pt idx="14632">
                  <c:v>324.30543599999999</c:v>
                </c:pt>
                <c:pt idx="14633">
                  <c:v>324.31627670000006</c:v>
                </c:pt>
                <c:pt idx="14634">
                  <c:v>324.32711670000003</c:v>
                </c:pt>
                <c:pt idx="14635">
                  <c:v>324.33795609999999</c:v>
                </c:pt>
                <c:pt idx="14636">
                  <c:v>324.34879490000003</c:v>
                </c:pt>
                <c:pt idx="14637">
                  <c:v>324.3596331</c:v>
                </c:pt>
                <c:pt idx="14638">
                  <c:v>324.3704707</c:v>
                </c:pt>
                <c:pt idx="14639">
                  <c:v>324.38130770000004</c:v>
                </c:pt>
                <c:pt idx="14640">
                  <c:v>324.39214420000002</c:v>
                </c:pt>
                <c:pt idx="14641">
                  <c:v>324.40298000000001</c:v>
                </c:pt>
                <c:pt idx="14642">
                  <c:v>324.41381520000004</c:v>
                </c:pt>
                <c:pt idx="14643">
                  <c:v>324.4246498</c:v>
                </c:pt>
                <c:pt idx="14644">
                  <c:v>324.43548390000001</c:v>
                </c:pt>
                <c:pt idx="14645">
                  <c:v>324.44631730000003</c:v>
                </c:pt>
                <c:pt idx="14646">
                  <c:v>324.45715010000004</c:v>
                </c:pt>
                <c:pt idx="14647">
                  <c:v>324.46798240000004</c:v>
                </c:pt>
                <c:pt idx="14648">
                  <c:v>324.478814</c:v>
                </c:pt>
                <c:pt idx="14649">
                  <c:v>324.48964500000005</c:v>
                </c:pt>
                <c:pt idx="14650">
                  <c:v>324.50047550000005</c:v>
                </c:pt>
                <c:pt idx="14651">
                  <c:v>324.5113053</c:v>
                </c:pt>
                <c:pt idx="14652">
                  <c:v>324.52213460000002</c:v>
                </c:pt>
                <c:pt idx="14653">
                  <c:v>324.53296320000004</c:v>
                </c:pt>
                <c:pt idx="14654">
                  <c:v>324.54379130000007</c:v>
                </c:pt>
                <c:pt idx="14655">
                  <c:v>324.55461870000005</c:v>
                </c:pt>
                <c:pt idx="14656">
                  <c:v>324.56544560000003</c:v>
                </c:pt>
                <c:pt idx="14657">
                  <c:v>324.57627180000003</c:v>
                </c:pt>
                <c:pt idx="14658">
                  <c:v>324.58709750000003</c:v>
                </c:pt>
                <c:pt idx="14659">
                  <c:v>324.59792250000004</c:v>
                </c:pt>
                <c:pt idx="14660">
                  <c:v>324.60874700000005</c:v>
                </c:pt>
                <c:pt idx="14661">
                  <c:v>324.61957090000004</c:v>
                </c:pt>
                <c:pt idx="14662">
                  <c:v>324.63039409999999</c:v>
                </c:pt>
                <c:pt idx="14663">
                  <c:v>324.64121680000005</c:v>
                </c:pt>
                <c:pt idx="14664">
                  <c:v>324.65203890000004</c:v>
                </c:pt>
                <c:pt idx="14665">
                  <c:v>324.6628604</c:v>
                </c:pt>
                <c:pt idx="14666">
                  <c:v>324.67368120000003</c:v>
                </c:pt>
                <c:pt idx="14667">
                  <c:v>324.68450150000001</c:v>
                </c:pt>
                <c:pt idx="14668">
                  <c:v>324.69532120000002</c:v>
                </c:pt>
                <c:pt idx="14669">
                  <c:v>324.70614030000002</c:v>
                </c:pt>
                <c:pt idx="14670">
                  <c:v>324.71695880000004</c:v>
                </c:pt>
                <c:pt idx="14671">
                  <c:v>324.72777660000003</c:v>
                </c:pt>
                <c:pt idx="14672">
                  <c:v>324.73859390000001</c:v>
                </c:pt>
                <c:pt idx="14673">
                  <c:v>324.74941060000003</c:v>
                </c:pt>
                <c:pt idx="14674">
                  <c:v>324.76022669999998</c:v>
                </c:pt>
                <c:pt idx="14675">
                  <c:v>324.77104220000001</c:v>
                </c:pt>
                <c:pt idx="14676">
                  <c:v>324.78185710000002</c:v>
                </c:pt>
                <c:pt idx="14677">
                  <c:v>324.79267140000002</c:v>
                </c:pt>
                <c:pt idx="14678">
                  <c:v>324.80348510000005</c:v>
                </c:pt>
                <c:pt idx="14679">
                  <c:v>324.8142982</c:v>
                </c:pt>
                <c:pt idx="14680">
                  <c:v>324.82511069999998</c:v>
                </c:pt>
                <c:pt idx="14681">
                  <c:v>324.8359226</c:v>
                </c:pt>
                <c:pt idx="14682">
                  <c:v>324.8467339</c:v>
                </c:pt>
                <c:pt idx="14683">
                  <c:v>324.85754470000001</c:v>
                </c:pt>
                <c:pt idx="14684">
                  <c:v>324.86835480000002</c:v>
                </c:pt>
                <c:pt idx="14685">
                  <c:v>324.87916430000001</c:v>
                </c:pt>
                <c:pt idx="14686">
                  <c:v>324.88997320000004</c:v>
                </c:pt>
                <c:pt idx="14687">
                  <c:v>324.90078149999999</c:v>
                </c:pt>
                <c:pt idx="14688">
                  <c:v>324.91158920000004</c:v>
                </c:pt>
                <c:pt idx="14689">
                  <c:v>324.92239640000003</c:v>
                </c:pt>
                <c:pt idx="14690">
                  <c:v>324.93320290000003</c:v>
                </c:pt>
                <c:pt idx="14691">
                  <c:v>324.94400880000001</c:v>
                </c:pt>
                <c:pt idx="14692">
                  <c:v>324.95481420000004</c:v>
                </c:pt>
                <c:pt idx="14693">
                  <c:v>324.96561890000004</c:v>
                </c:pt>
                <c:pt idx="14694">
                  <c:v>324.97642300000001</c:v>
                </c:pt>
                <c:pt idx="14695">
                  <c:v>324.98722659999999</c:v>
                </c:pt>
                <c:pt idx="14696">
                  <c:v>324.99802950000003</c:v>
                </c:pt>
                <c:pt idx="14697">
                  <c:v>325.0088318</c:v>
                </c:pt>
                <c:pt idx="14698">
                  <c:v>325.01963360000002</c:v>
                </c:pt>
                <c:pt idx="14699">
                  <c:v>325.00366100000002</c:v>
                </c:pt>
                <c:pt idx="14700">
                  <c:v>325.01481620000004</c:v>
                </c:pt>
                <c:pt idx="14701">
                  <c:v>325.02597080000004</c:v>
                </c:pt>
                <c:pt idx="14702">
                  <c:v>325.03712480000002</c:v>
                </c:pt>
                <c:pt idx="14703">
                  <c:v>325.04827820000003</c:v>
                </c:pt>
                <c:pt idx="14704">
                  <c:v>325.05943100000002</c:v>
                </c:pt>
                <c:pt idx="14705">
                  <c:v>325.07058319999999</c:v>
                </c:pt>
                <c:pt idx="14706">
                  <c:v>325.08173480000005</c:v>
                </c:pt>
                <c:pt idx="14707">
                  <c:v>325.09288570000001</c:v>
                </c:pt>
                <c:pt idx="14708">
                  <c:v>325.10403610000003</c:v>
                </c:pt>
                <c:pt idx="14709">
                  <c:v>325.11518580000001</c:v>
                </c:pt>
                <c:pt idx="14710">
                  <c:v>325.12633500000004</c:v>
                </c:pt>
                <c:pt idx="14711">
                  <c:v>325.13748360000005</c:v>
                </c:pt>
                <c:pt idx="14712">
                  <c:v>325.14863150000002</c:v>
                </c:pt>
                <c:pt idx="14713">
                  <c:v>325.15977880000003</c:v>
                </c:pt>
                <c:pt idx="14714">
                  <c:v>325.17092560000003</c:v>
                </c:pt>
                <c:pt idx="14715">
                  <c:v>325.18207169999999</c:v>
                </c:pt>
                <c:pt idx="14716">
                  <c:v>325.19321719999999</c:v>
                </c:pt>
                <c:pt idx="14717">
                  <c:v>325.20436210000003</c:v>
                </c:pt>
                <c:pt idx="14718">
                  <c:v>325.2155065</c:v>
                </c:pt>
                <c:pt idx="14719">
                  <c:v>325.22665019999999</c:v>
                </c:pt>
                <c:pt idx="14720">
                  <c:v>325.23779330000002</c:v>
                </c:pt>
                <c:pt idx="14721">
                  <c:v>325.24893580000003</c:v>
                </c:pt>
                <c:pt idx="14722">
                  <c:v>325.26007770000001</c:v>
                </c:pt>
                <c:pt idx="14723">
                  <c:v>325.27121900000003</c:v>
                </c:pt>
                <c:pt idx="14724">
                  <c:v>325.28235960000006</c:v>
                </c:pt>
                <c:pt idx="14725">
                  <c:v>325.29349970000004</c:v>
                </c:pt>
                <c:pt idx="14726">
                  <c:v>325.30463920000005</c:v>
                </c:pt>
                <c:pt idx="14727">
                  <c:v>325.31577810000005</c:v>
                </c:pt>
                <c:pt idx="14728">
                  <c:v>325.32691630000005</c:v>
                </c:pt>
                <c:pt idx="14729">
                  <c:v>325.33805400000006</c:v>
                </c:pt>
                <c:pt idx="14730">
                  <c:v>325.34919109999998</c:v>
                </c:pt>
                <c:pt idx="14731">
                  <c:v>325.36032749999998</c:v>
                </c:pt>
                <c:pt idx="14732">
                  <c:v>325.37146340000004</c:v>
                </c:pt>
                <c:pt idx="14733">
                  <c:v>325.38259859999999</c:v>
                </c:pt>
                <c:pt idx="14734">
                  <c:v>325.39373320000004</c:v>
                </c:pt>
                <c:pt idx="14735">
                  <c:v>325.40486729999998</c:v>
                </c:pt>
                <c:pt idx="14736">
                  <c:v>325.41600070000004</c:v>
                </c:pt>
                <c:pt idx="14737">
                  <c:v>325.42713350000002</c:v>
                </c:pt>
                <c:pt idx="14738">
                  <c:v>325.43826569999999</c:v>
                </c:pt>
                <c:pt idx="14739">
                  <c:v>325.44939730000004</c:v>
                </c:pt>
                <c:pt idx="14740">
                  <c:v>325.46052830000002</c:v>
                </c:pt>
                <c:pt idx="14741">
                  <c:v>325.47165870000003</c:v>
                </c:pt>
                <c:pt idx="14742">
                  <c:v>325.48278850000003</c:v>
                </c:pt>
                <c:pt idx="14743">
                  <c:v>325.49391770000005</c:v>
                </c:pt>
                <c:pt idx="14744">
                  <c:v>325.5050463</c:v>
                </c:pt>
                <c:pt idx="14745">
                  <c:v>325.51617429999999</c:v>
                </c:pt>
                <c:pt idx="14746">
                  <c:v>325.52730170000001</c:v>
                </c:pt>
                <c:pt idx="14747">
                  <c:v>325.53842839999999</c:v>
                </c:pt>
                <c:pt idx="14748">
                  <c:v>325.54955460000002</c:v>
                </c:pt>
                <c:pt idx="14749">
                  <c:v>325.56068020000004</c:v>
                </c:pt>
                <c:pt idx="14750">
                  <c:v>325.57180510000001</c:v>
                </c:pt>
                <c:pt idx="14751">
                  <c:v>325.58292949999998</c:v>
                </c:pt>
                <c:pt idx="14752">
                  <c:v>325.59405320000002</c:v>
                </c:pt>
                <c:pt idx="14753">
                  <c:v>325.60517630000004</c:v>
                </c:pt>
                <c:pt idx="14754">
                  <c:v>325.6162989</c:v>
                </c:pt>
                <c:pt idx="14755">
                  <c:v>325.62742080000004</c:v>
                </c:pt>
                <c:pt idx="14756">
                  <c:v>325.6385421</c:v>
                </c:pt>
                <c:pt idx="14757">
                  <c:v>325.64966290000001</c:v>
                </c:pt>
                <c:pt idx="14758">
                  <c:v>325.66078300000004</c:v>
                </c:pt>
                <c:pt idx="14759">
                  <c:v>325.67190250000004</c:v>
                </c:pt>
                <c:pt idx="14760">
                  <c:v>325.68302139999997</c:v>
                </c:pt>
                <c:pt idx="14761">
                  <c:v>325.69413969999999</c:v>
                </c:pt>
                <c:pt idx="14762">
                  <c:v>325.70525740000005</c:v>
                </c:pt>
                <c:pt idx="14763">
                  <c:v>325.71637450000003</c:v>
                </c:pt>
                <c:pt idx="14764">
                  <c:v>325.72749100000004</c:v>
                </c:pt>
                <c:pt idx="14765">
                  <c:v>325.73860680000001</c:v>
                </c:pt>
                <c:pt idx="14766">
                  <c:v>325.74972209999999</c:v>
                </c:pt>
                <c:pt idx="14767">
                  <c:v>325.76083680000005</c:v>
                </c:pt>
                <c:pt idx="14768">
                  <c:v>325.77195080000001</c:v>
                </c:pt>
                <c:pt idx="14769">
                  <c:v>325.78306430000004</c:v>
                </c:pt>
                <c:pt idx="14770">
                  <c:v>325.79417720000004</c:v>
                </c:pt>
                <c:pt idx="14771">
                  <c:v>325.80528939999999</c:v>
                </c:pt>
                <c:pt idx="14772">
                  <c:v>325.81640110000001</c:v>
                </c:pt>
                <c:pt idx="14773">
                  <c:v>325.82751210000004</c:v>
                </c:pt>
                <c:pt idx="14774">
                  <c:v>325.83862250000004</c:v>
                </c:pt>
                <c:pt idx="14775">
                  <c:v>325.84973239999999</c:v>
                </c:pt>
                <c:pt idx="14776">
                  <c:v>325.86084160000001</c:v>
                </c:pt>
                <c:pt idx="14777">
                  <c:v>325.87195020000007</c:v>
                </c:pt>
                <c:pt idx="14778">
                  <c:v>325.88305819999999</c:v>
                </c:pt>
                <c:pt idx="14779">
                  <c:v>325.89416560000001</c:v>
                </c:pt>
                <c:pt idx="14780">
                  <c:v>325.9052724</c:v>
                </c:pt>
                <c:pt idx="14781">
                  <c:v>325.91637860000003</c:v>
                </c:pt>
                <c:pt idx="14782">
                  <c:v>325.92748419999998</c:v>
                </c:pt>
                <c:pt idx="14783">
                  <c:v>325.93858920000002</c:v>
                </c:pt>
                <c:pt idx="14784">
                  <c:v>325.94969360000005</c:v>
                </c:pt>
                <c:pt idx="14785">
                  <c:v>325.96079740000005</c:v>
                </c:pt>
                <c:pt idx="14786">
                  <c:v>325.97190060000003</c:v>
                </c:pt>
                <c:pt idx="14787">
                  <c:v>325.98300310000002</c:v>
                </c:pt>
                <c:pt idx="14788">
                  <c:v>325.99410510000001</c:v>
                </c:pt>
                <c:pt idx="14789">
                  <c:v>326.00520649999999</c:v>
                </c:pt>
                <c:pt idx="14790">
                  <c:v>326.01630720000003</c:v>
                </c:pt>
                <c:pt idx="14791">
                  <c:v>326.02740740000002</c:v>
                </c:pt>
                <c:pt idx="14792">
                  <c:v>326.03850690000002</c:v>
                </c:pt>
                <c:pt idx="14793">
                  <c:v>326.04960590000002</c:v>
                </c:pt>
                <c:pt idx="14794">
                  <c:v>326.06070420000003</c:v>
                </c:pt>
                <c:pt idx="14795">
                  <c:v>326.07180190000003</c:v>
                </c:pt>
                <c:pt idx="14796">
                  <c:v>326.08289900000005</c:v>
                </c:pt>
                <c:pt idx="14797">
                  <c:v>326.09399560000003</c:v>
                </c:pt>
                <c:pt idx="14798">
                  <c:v>326.10509150000001</c:v>
                </c:pt>
                <c:pt idx="14799">
                  <c:v>326.11618680000004</c:v>
                </c:pt>
                <c:pt idx="14800">
                  <c:v>326.12728150000004</c:v>
                </c:pt>
                <c:pt idx="14801">
                  <c:v>326.13837560000002</c:v>
                </c:pt>
                <c:pt idx="14802">
                  <c:v>326.14946910000003</c:v>
                </c:pt>
                <c:pt idx="14803">
                  <c:v>326.16056200000003</c:v>
                </c:pt>
                <c:pt idx="14804">
                  <c:v>326.1716543</c:v>
                </c:pt>
                <c:pt idx="14805">
                  <c:v>326.18274590000004</c:v>
                </c:pt>
                <c:pt idx="14806">
                  <c:v>326.19383700000003</c:v>
                </c:pt>
                <c:pt idx="14807">
                  <c:v>326.2049275</c:v>
                </c:pt>
                <c:pt idx="14808">
                  <c:v>326.21601740000006</c:v>
                </c:pt>
                <c:pt idx="14809">
                  <c:v>326.22710660000001</c:v>
                </c:pt>
                <c:pt idx="14810">
                  <c:v>326.23819530000003</c:v>
                </c:pt>
                <c:pt idx="14811">
                  <c:v>326.24928330000006</c:v>
                </c:pt>
                <c:pt idx="14812">
                  <c:v>326.26037080000003</c:v>
                </c:pt>
                <c:pt idx="14813">
                  <c:v>326.27145760000002</c:v>
                </c:pt>
                <c:pt idx="14814">
                  <c:v>326.28254380000004</c:v>
                </c:pt>
                <c:pt idx="14815">
                  <c:v>326.29362950000001</c:v>
                </c:pt>
                <c:pt idx="14816">
                  <c:v>326.30471450000005</c:v>
                </c:pt>
                <c:pt idx="14817">
                  <c:v>326.31579890000006</c:v>
                </c:pt>
                <c:pt idx="14818">
                  <c:v>326.3268827</c:v>
                </c:pt>
                <c:pt idx="14819">
                  <c:v>326.33796590000003</c:v>
                </c:pt>
                <c:pt idx="14820">
                  <c:v>326.34904860000006</c:v>
                </c:pt>
                <c:pt idx="14821">
                  <c:v>326.36013059999999</c:v>
                </c:pt>
                <c:pt idx="14822">
                  <c:v>326.37121190000005</c:v>
                </c:pt>
                <c:pt idx="14823">
                  <c:v>326.38229269999999</c:v>
                </c:pt>
                <c:pt idx="14824">
                  <c:v>326.39337290000003</c:v>
                </c:pt>
                <c:pt idx="14825">
                  <c:v>326.40445250000005</c:v>
                </c:pt>
                <c:pt idx="14826">
                  <c:v>326.41553149999999</c:v>
                </c:pt>
                <c:pt idx="14827">
                  <c:v>326.42660979999999</c:v>
                </c:pt>
                <c:pt idx="14828">
                  <c:v>326.4376876</c:v>
                </c:pt>
                <c:pt idx="14829">
                  <c:v>326.44876479999999</c:v>
                </c:pt>
                <c:pt idx="14830">
                  <c:v>326.45984129999999</c:v>
                </c:pt>
                <c:pt idx="14831">
                  <c:v>326.4709173</c:v>
                </c:pt>
                <c:pt idx="14832">
                  <c:v>326.48199260000001</c:v>
                </c:pt>
                <c:pt idx="14833">
                  <c:v>326.49306740000003</c:v>
                </c:pt>
                <c:pt idx="14834">
                  <c:v>326.50414150000006</c:v>
                </c:pt>
                <c:pt idx="14835">
                  <c:v>326.51521500000001</c:v>
                </c:pt>
                <c:pt idx="14836">
                  <c:v>326.52628800000002</c:v>
                </c:pt>
                <c:pt idx="14837">
                  <c:v>326.53736029999999</c:v>
                </c:pt>
                <c:pt idx="14838">
                  <c:v>326.54843200000005</c:v>
                </c:pt>
                <c:pt idx="14839">
                  <c:v>326.55950310000003</c:v>
                </c:pt>
                <c:pt idx="14840">
                  <c:v>326.57057359999999</c:v>
                </c:pt>
                <c:pt idx="14841">
                  <c:v>326.58164349999998</c:v>
                </c:pt>
                <c:pt idx="14842">
                  <c:v>326.59271280000002</c:v>
                </c:pt>
                <c:pt idx="14843">
                  <c:v>326.60378150000003</c:v>
                </c:pt>
                <c:pt idx="14844">
                  <c:v>326.61484960000001</c:v>
                </c:pt>
                <c:pt idx="14845">
                  <c:v>326.62591710000004</c:v>
                </c:pt>
                <c:pt idx="14846">
                  <c:v>326.63698390000002</c:v>
                </c:pt>
                <c:pt idx="14847">
                  <c:v>326.6480502</c:v>
                </c:pt>
                <c:pt idx="14848">
                  <c:v>326.65911590000002</c:v>
                </c:pt>
                <c:pt idx="14849">
                  <c:v>326.67018090000005</c:v>
                </c:pt>
                <c:pt idx="14850">
                  <c:v>326.68124540000002</c:v>
                </c:pt>
                <c:pt idx="14851">
                  <c:v>326.69230920000001</c:v>
                </c:pt>
                <c:pt idx="14852">
                  <c:v>326.7033725</c:v>
                </c:pt>
                <c:pt idx="14853">
                  <c:v>326.71443510000006</c:v>
                </c:pt>
                <c:pt idx="14854">
                  <c:v>326.72549720000001</c:v>
                </c:pt>
                <c:pt idx="14855">
                  <c:v>326.73655860000002</c:v>
                </c:pt>
                <c:pt idx="14856">
                  <c:v>326.74761940000002</c:v>
                </c:pt>
                <c:pt idx="14857">
                  <c:v>326.75867959999999</c:v>
                </c:pt>
                <c:pt idx="14858">
                  <c:v>326.76973930000003</c:v>
                </c:pt>
                <c:pt idx="14859">
                  <c:v>326.78079830000001</c:v>
                </c:pt>
                <c:pt idx="14860">
                  <c:v>326.79185669999998</c:v>
                </c:pt>
                <c:pt idx="14861">
                  <c:v>326.80291449999999</c:v>
                </c:pt>
                <c:pt idx="14862">
                  <c:v>326.81397170000002</c:v>
                </c:pt>
                <c:pt idx="14863">
                  <c:v>326.82502830000004</c:v>
                </c:pt>
                <c:pt idx="14864">
                  <c:v>326.83608420000002</c:v>
                </c:pt>
                <c:pt idx="14865">
                  <c:v>326.84713960000005</c:v>
                </c:pt>
                <c:pt idx="14866">
                  <c:v>326.8581944</c:v>
                </c:pt>
                <c:pt idx="14867">
                  <c:v>326.86924860000005</c:v>
                </c:pt>
                <c:pt idx="14868">
                  <c:v>326.88030209999999</c:v>
                </c:pt>
                <c:pt idx="14869">
                  <c:v>326.8913551</c:v>
                </c:pt>
                <c:pt idx="14870">
                  <c:v>326.90240740000002</c:v>
                </c:pt>
                <c:pt idx="14871">
                  <c:v>326.91345920000003</c:v>
                </c:pt>
                <c:pt idx="14872">
                  <c:v>326.92451030000001</c:v>
                </c:pt>
                <c:pt idx="14873">
                  <c:v>326.93556090000004</c:v>
                </c:pt>
                <c:pt idx="14874">
                  <c:v>326.94661080000003</c:v>
                </c:pt>
                <c:pt idx="14875">
                  <c:v>326.95766010000006</c:v>
                </c:pt>
                <c:pt idx="14876">
                  <c:v>326.96870890000002</c:v>
                </c:pt>
                <c:pt idx="14877">
                  <c:v>326.97975700000001</c:v>
                </c:pt>
                <c:pt idx="14878">
                  <c:v>326.99080450000002</c:v>
                </c:pt>
                <c:pt idx="14879">
                  <c:v>327.00185140000002</c:v>
                </c:pt>
                <c:pt idx="14880">
                  <c:v>327.0128977</c:v>
                </c:pt>
                <c:pt idx="14881">
                  <c:v>327.02394340000006</c:v>
                </c:pt>
                <c:pt idx="14882">
                  <c:v>327.0349885</c:v>
                </c:pt>
                <c:pt idx="14883">
                  <c:v>327.04603300000002</c:v>
                </c:pt>
                <c:pt idx="14884">
                  <c:v>327.05707690000003</c:v>
                </c:pt>
                <c:pt idx="14885">
                  <c:v>327.06812020000001</c:v>
                </c:pt>
                <c:pt idx="14886">
                  <c:v>327.07916290000003</c:v>
                </c:pt>
                <c:pt idx="14887">
                  <c:v>327.0902049</c:v>
                </c:pt>
                <c:pt idx="14888">
                  <c:v>327.10124640000004</c:v>
                </c:pt>
                <c:pt idx="14889">
                  <c:v>327.11228720000003</c:v>
                </c:pt>
                <c:pt idx="14890">
                  <c:v>327.12332750000002</c:v>
                </c:pt>
                <c:pt idx="14891">
                  <c:v>327.13436720000004</c:v>
                </c:pt>
                <c:pt idx="14892">
                  <c:v>327.14540620000002</c:v>
                </c:pt>
                <c:pt idx="14893">
                  <c:v>327.15644460000004</c:v>
                </c:pt>
                <c:pt idx="14894">
                  <c:v>327.16748250000006</c:v>
                </c:pt>
                <c:pt idx="14895">
                  <c:v>327.17851970000004</c:v>
                </c:pt>
                <c:pt idx="14896">
                  <c:v>327.18955630000005</c:v>
                </c:pt>
                <c:pt idx="14897">
                  <c:v>327.20059240000001</c:v>
                </c:pt>
                <c:pt idx="14898">
                  <c:v>327.21162780000003</c:v>
                </c:pt>
                <c:pt idx="14899">
                  <c:v>327.22266260000004</c:v>
                </c:pt>
                <c:pt idx="14900">
                  <c:v>327.23369680000002</c:v>
                </c:pt>
                <c:pt idx="14901">
                  <c:v>327.24473040000004</c:v>
                </c:pt>
                <c:pt idx="14902">
                  <c:v>327.25576340000003</c:v>
                </c:pt>
                <c:pt idx="14903">
                  <c:v>327.26679580000001</c:v>
                </c:pt>
                <c:pt idx="14904">
                  <c:v>327.27782760000002</c:v>
                </c:pt>
                <c:pt idx="14905">
                  <c:v>327.28885870000005</c:v>
                </c:pt>
                <c:pt idx="14906">
                  <c:v>327.29988930000002</c:v>
                </c:pt>
                <c:pt idx="14907">
                  <c:v>327.31091930000002</c:v>
                </c:pt>
                <c:pt idx="14908">
                  <c:v>327.32194860000004</c:v>
                </c:pt>
                <c:pt idx="14909">
                  <c:v>327.3329774</c:v>
                </c:pt>
                <c:pt idx="14910">
                  <c:v>327.34400560000006</c:v>
                </c:pt>
                <c:pt idx="14911">
                  <c:v>327.35503310000001</c:v>
                </c:pt>
                <c:pt idx="14912">
                  <c:v>327.36606009999997</c:v>
                </c:pt>
                <c:pt idx="14913">
                  <c:v>327.37708640000005</c:v>
                </c:pt>
                <c:pt idx="14914">
                  <c:v>327.3881121</c:v>
                </c:pt>
                <c:pt idx="14915">
                  <c:v>327.39913730000001</c:v>
                </c:pt>
                <c:pt idx="14916">
                  <c:v>327.41016180000003</c:v>
                </c:pt>
                <c:pt idx="14917">
                  <c:v>327.42118570000002</c:v>
                </c:pt>
                <c:pt idx="14918">
                  <c:v>327.432209</c:v>
                </c:pt>
                <c:pt idx="14919">
                  <c:v>327.44323170000001</c:v>
                </c:pt>
                <c:pt idx="14920">
                  <c:v>327.4542538</c:v>
                </c:pt>
                <c:pt idx="14921">
                  <c:v>327.46527530000003</c:v>
                </c:pt>
                <c:pt idx="14922">
                  <c:v>327.47629620000004</c:v>
                </c:pt>
                <c:pt idx="14923">
                  <c:v>327.48731650000002</c:v>
                </c:pt>
                <c:pt idx="14924">
                  <c:v>327.49833619999998</c:v>
                </c:pt>
                <c:pt idx="14925">
                  <c:v>327.50935530000004</c:v>
                </c:pt>
                <c:pt idx="14926">
                  <c:v>327.52037380000002</c:v>
                </c:pt>
                <c:pt idx="14927">
                  <c:v>327.53139160000006</c:v>
                </c:pt>
                <c:pt idx="14928">
                  <c:v>327.54240890000005</c:v>
                </c:pt>
                <c:pt idx="14929">
                  <c:v>327.55342560000003</c:v>
                </c:pt>
                <c:pt idx="14930">
                  <c:v>327.56444160000001</c:v>
                </c:pt>
                <c:pt idx="14931">
                  <c:v>327.57545709999999</c:v>
                </c:pt>
                <c:pt idx="14932">
                  <c:v>327.58647189999999</c:v>
                </c:pt>
                <c:pt idx="14933">
                  <c:v>327.59748619999999</c:v>
                </c:pt>
                <c:pt idx="14934">
                  <c:v>327.6084998</c:v>
                </c:pt>
                <c:pt idx="14935">
                  <c:v>327.61951280000005</c:v>
                </c:pt>
                <c:pt idx="14936">
                  <c:v>327.63052529999999</c:v>
                </c:pt>
                <c:pt idx="14937">
                  <c:v>327.64153709999999</c:v>
                </c:pt>
                <c:pt idx="14938">
                  <c:v>327.65254830000003</c:v>
                </c:pt>
                <c:pt idx="14939">
                  <c:v>327.6635589</c:v>
                </c:pt>
                <c:pt idx="14940">
                  <c:v>327.67456890000005</c:v>
                </c:pt>
                <c:pt idx="14941">
                  <c:v>327.68557830000003</c:v>
                </c:pt>
                <c:pt idx="14942">
                  <c:v>327.69658709999999</c:v>
                </c:pt>
                <c:pt idx="14943">
                  <c:v>327.70759530000004</c:v>
                </c:pt>
                <c:pt idx="14944">
                  <c:v>327.71860290000006</c:v>
                </c:pt>
                <c:pt idx="14945">
                  <c:v>327.72960990000001</c:v>
                </c:pt>
                <c:pt idx="14946">
                  <c:v>327.74061620000003</c:v>
                </c:pt>
                <c:pt idx="14947">
                  <c:v>327.75162200000005</c:v>
                </c:pt>
                <c:pt idx="14948">
                  <c:v>327.76262720000005</c:v>
                </c:pt>
                <c:pt idx="14949">
                  <c:v>327.77363170000007</c:v>
                </c:pt>
                <c:pt idx="14950">
                  <c:v>327.78463570000002</c:v>
                </c:pt>
                <c:pt idx="14951">
                  <c:v>327.79563899999999</c:v>
                </c:pt>
                <c:pt idx="14952">
                  <c:v>327.80664180000002</c:v>
                </c:pt>
                <c:pt idx="14953">
                  <c:v>327.81764390000001</c:v>
                </c:pt>
                <c:pt idx="14954">
                  <c:v>327.82864550000005</c:v>
                </c:pt>
                <c:pt idx="14955">
                  <c:v>327.83964639999999</c:v>
                </c:pt>
                <c:pt idx="14956">
                  <c:v>327.85064669999997</c:v>
                </c:pt>
                <c:pt idx="14957">
                  <c:v>327.86164640000004</c:v>
                </c:pt>
                <c:pt idx="14958">
                  <c:v>327.8726456</c:v>
                </c:pt>
                <c:pt idx="14959">
                  <c:v>327.88364410000003</c:v>
                </c:pt>
                <c:pt idx="14960">
                  <c:v>327.89464200000003</c:v>
                </c:pt>
                <c:pt idx="14961">
                  <c:v>327.90563930000002</c:v>
                </c:pt>
                <c:pt idx="14962">
                  <c:v>327.91663600000004</c:v>
                </c:pt>
                <c:pt idx="14963">
                  <c:v>327.92763210000004</c:v>
                </c:pt>
                <c:pt idx="14964">
                  <c:v>327.93862750000005</c:v>
                </c:pt>
                <c:pt idx="14965">
                  <c:v>327.94962240000001</c:v>
                </c:pt>
                <c:pt idx="14966">
                  <c:v>327.9606167</c:v>
                </c:pt>
                <c:pt idx="14967">
                  <c:v>327.97161040000003</c:v>
                </c:pt>
                <c:pt idx="14968">
                  <c:v>327.98260340000002</c:v>
                </c:pt>
                <c:pt idx="14969">
                  <c:v>327.99359590000006</c:v>
                </c:pt>
                <c:pt idx="14970">
                  <c:v>328.0045877</c:v>
                </c:pt>
                <c:pt idx="14971">
                  <c:v>328.015579</c:v>
                </c:pt>
                <c:pt idx="14972">
                  <c:v>328.02656960000002</c:v>
                </c:pt>
                <c:pt idx="14973">
                  <c:v>328.03755970000003</c:v>
                </c:pt>
                <c:pt idx="14974">
                  <c:v>328.0485491</c:v>
                </c:pt>
                <c:pt idx="14975">
                  <c:v>328.05953800000003</c:v>
                </c:pt>
                <c:pt idx="14976">
                  <c:v>328.07052620000002</c:v>
                </c:pt>
                <c:pt idx="14977">
                  <c:v>328.08151380000004</c:v>
                </c:pt>
                <c:pt idx="14978">
                  <c:v>328.09250080000004</c:v>
                </c:pt>
                <c:pt idx="14979">
                  <c:v>328.10348720000002</c:v>
                </c:pt>
                <c:pt idx="14980">
                  <c:v>328.11447300000003</c:v>
                </c:pt>
                <c:pt idx="14981">
                  <c:v>328.12545820000003</c:v>
                </c:pt>
                <c:pt idx="14982">
                  <c:v>328.1364428</c:v>
                </c:pt>
                <c:pt idx="14983">
                  <c:v>328.14742680000001</c:v>
                </c:pt>
                <c:pt idx="14984">
                  <c:v>328.15841019999999</c:v>
                </c:pt>
                <c:pt idx="14985">
                  <c:v>328.16939300000001</c:v>
                </c:pt>
                <c:pt idx="14986">
                  <c:v>328.18037520000001</c:v>
                </c:pt>
                <c:pt idx="14987">
                  <c:v>328.19135670000003</c:v>
                </c:pt>
                <c:pt idx="14988">
                  <c:v>328.20233769999999</c:v>
                </c:pt>
                <c:pt idx="14989">
                  <c:v>328.21331810000004</c:v>
                </c:pt>
                <c:pt idx="14990">
                  <c:v>328.22429780000004</c:v>
                </c:pt>
                <c:pt idx="14991">
                  <c:v>328.23527700000005</c:v>
                </c:pt>
                <c:pt idx="14992">
                  <c:v>328.24625550000002</c:v>
                </c:pt>
                <c:pt idx="14993">
                  <c:v>328.25723340000002</c:v>
                </c:pt>
                <c:pt idx="14994">
                  <c:v>328.26821080000002</c:v>
                </c:pt>
                <c:pt idx="14995">
                  <c:v>328.27918750000003</c:v>
                </c:pt>
                <c:pt idx="14996">
                  <c:v>328.29016360000003</c:v>
                </c:pt>
                <c:pt idx="14997">
                  <c:v>328.30113920000002</c:v>
                </c:pt>
                <c:pt idx="14998">
                  <c:v>328.31211409999997</c:v>
                </c:pt>
                <c:pt idx="14999">
                  <c:v>328.32308840000002</c:v>
                </c:pt>
                <c:pt idx="15000">
                  <c:v>328.33406210000004</c:v>
                </c:pt>
                <c:pt idx="15001">
                  <c:v>328.34503519999998</c:v>
                </c:pt>
                <c:pt idx="15002">
                  <c:v>328.35600770000002</c:v>
                </c:pt>
                <c:pt idx="15003">
                  <c:v>328.36697960000004</c:v>
                </c:pt>
                <c:pt idx="15004">
                  <c:v>328.37795090000003</c:v>
                </c:pt>
                <c:pt idx="15005">
                  <c:v>328.38892150000004</c:v>
                </c:pt>
                <c:pt idx="15006">
                  <c:v>328.39989160000005</c:v>
                </c:pt>
                <c:pt idx="15007">
                  <c:v>328.41086110000003</c:v>
                </c:pt>
                <c:pt idx="15008">
                  <c:v>328.42183</c:v>
                </c:pt>
                <c:pt idx="15009">
                  <c:v>328.43279820000004</c:v>
                </c:pt>
                <c:pt idx="15010">
                  <c:v>328.44376590000002</c:v>
                </c:pt>
                <c:pt idx="15011">
                  <c:v>328.45473290000001</c:v>
                </c:pt>
                <c:pt idx="15012">
                  <c:v>328.46569940000001</c:v>
                </c:pt>
                <c:pt idx="15013">
                  <c:v>328.47666520000001</c:v>
                </c:pt>
                <c:pt idx="15014">
                  <c:v>328.48763040000006</c:v>
                </c:pt>
                <c:pt idx="15015">
                  <c:v>328.49859510000005</c:v>
                </c:pt>
                <c:pt idx="15016">
                  <c:v>328.50955909999999</c:v>
                </c:pt>
                <c:pt idx="15017">
                  <c:v>328.52052249999997</c:v>
                </c:pt>
                <c:pt idx="15018">
                  <c:v>328.53148530000004</c:v>
                </c:pt>
                <c:pt idx="15019">
                  <c:v>328.54244760000006</c:v>
                </c:pt>
                <c:pt idx="15020">
                  <c:v>328.55340920000003</c:v>
                </c:pt>
                <c:pt idx="15021">
                  <c:v>328.56437020000004</c:v>
                </c:pt>
                <c:pt idx="15022">
                  <c:v>328.57533060000003</c:v>
                </c:pt>
                <c:pt idx="15023">
                  <c:v>328.58629030000003</c:v>
                </c:pt>
                <c:pt idx="15024">
                  <c:v>328.59724950000003</c:v>
                </c:pt>
                <c:pt idx="15025">
                  <c:v>328.60820810000001</c:v>
                </c:pt>
                <c:pt idx="15026">
                  <c:v>328.61916610000003</c:v>
                </c:pt>
                <c:pt idx="15027">
                  <c:v>328.63012350000002</c:v>
                </c:pt>
                <c:pt idx="15028">
                  <c:v>328.64108020000003</c:v>
                </c:pt>
                <c:pt idx="15029">
                  <c:v>328.65203639999999</c:v>
                </c:pt>
                <c:pt idx="15030">
                  <c:v>328.66299190000007</c:v>
                </c:pt>
                <c:pt idx="15031">
                  <c:v>328.67394690000003</c:v>
                </c:pt>
                <c:pt idx="15032">
                  <c:v>328.68490120000001</c:v>
                </c:pt>
                <c:pt idx="15033">
                  <c:v>328.69585499999999</c:v>
                </c:pt>
                <c:pt idx="15034">
                  <c:v>328.70680809999999</c:v>
                </c:pt>
                <c:pt idx="15035">
                  <c:v>328.71776060000002</c:v>
                </c:pt>
                <c:pt idx="15036">
                  <c:v>328.72871260000005</c:v>
                </c:pt>
                <c:pt idx="15037">
                  <c:v>328.73966390000004</c:v>
                </c:pt>
                <c:pt idx="15038">
                  <c:v>328.75061460000001</c:v>
                </c:pt>
                <c:pt idx="15039">
                  <c:v>328.76156470000001</c:v>
                </c:pt>
                <c:pt idx="15040">
                  <c:v>328.77251420000005</c:v>
                </c:pt>
                <c:pt idx="15041">
                  <c:v>328.78346310000001</c:v>
                </c:pt>
                <c:pt idx="15042">
                  <c:v>328.79441140000006</c:v>
                </c:pt>
                <c:pt idx="15043">
                  <c:v>328.80535910000003</c:v>
                </c:pt>
                <c:pt idx="15044">
                  <c:v>328.81630620000004</c:v>
                </c:pt>
                <c:pt idx="15045">
                  <c:v>328.82725270000003</c:v>
                </c:pt>
                <c:pt idx="15046">
                  <c:v>328.8381986</c:v>
                </c:pt>
                <c:pt idx="15047">
                  <c:v>328.84914380000004</c:v>
                </c:pt>
                <c:pt idx="15048">
                  <c:v>328.86008850000002</c:v>
                </c:pt>
                <c:pt idx="15049">
                  <c:v>328.87103250000001</c:v>
                </c:pt>
                <c:pt idx="15050">
                  <c:v>328.88197600000001</c:v>
                </c:pt>
                <c:pt idx="15051">
                  <c:v>328.89291890000004</c:v>
                </c:pt>
                <c:pt idx="15052">
                  <c:v>328.90386110000003</c:v>
                </c:pt>
                <c:pt idx="15053">
                  <c:v>328.9148027</c:v>
                </c:pt>
                <c:pt idx="15054">
                  <c:v>328.92574380000002</c:v>
                </c:pt>
                <c:pt idx="15055">
                  <c:v>328.93668420000006</c:v>
                </c:pt>
                <c:pt idx="15056">
                  <c:v>328.94762400000002</c:v>
                </c:pt>
                <c:pt idx="15057">
                  <c:v>328.95856330000004</c:v>
                </c:pt>
                <c:pt idx="15058">
                  <c:v>328.96950190000001</c:v>
                </c:pt>
                <c:pt idx="15059">
                  <c:v>328.98043990000002</c:v>
                </c:pt>
                <c:pt idx="15060">
                  <c:v>328.99137730000007</c:v>
                </c:pt>
                <c:pt idx="15061">
                  <c:v>329.00231410000004</c:v>
                </c:pt>
                <c:pt idx="15062">
                  <c:v>329.01325030000004</c:v>
                </c:pt>
                <c:pt idx="15063">
                  <c:v>329.02418590000002</c:v>
                </c:pt>
                <c:pt idx="15064">
                  <c:v>329.00136620000006</c:v>
                </c:pt>
                <c:pt idx="15065">
                  <c:v>329.01266430000004</c:v>
                </c:pt>
                <c:pt idx="15066">
                  <c:v>329.02396190000002</c:v>
                </c:pt>
                <c:pt idx="15067">
                  <c:v>329.03525880000001</c:v>
                </c:pt>
                <c:pt idx="15068">
                  <c:v>329.0465552</c:v>
                </c:pt>
                <c:pt idx="15069">
                  <c:v>329.05785090000001</c:v>
                </c:pt>
                <c:pt idx="15070">
                  <c:v>329.06914600000005</c:v>
                </c:pt>
                <c:pt idx="15071">
                  <c:v>329.08044050000001</c:v>
                </c:pt>
                <c:pt idx="15072">
                  <c:v>329.09173440000006</c:v>
                </c:pt>
                <c:pt idx="15073">
                  <c:v>329.10302760000002</c:v>
                </c:pt>
                <c:pt idx="15074">
                  <c:v>329.11432029999997</c:v>
                </c:pt>
                <c:pt idx="15075">
                  <c:v>329.12561230000006</c:v>
                </c:pt>
                <c:pt idx="15076">
                  <c:v>329.13690380000003</c:v>
                </c:pt>
                <c:pt idx="15077">
                  <c:v>329.14819460000001</c:v>
                </c:pt>
                <c:pt idx="15078">
                  <c:v>329.15948480000003</c:v>
                </c:pt>
                <c:pt idx="15079">
                  <c:v>329.17077440000003</c:v>
                </c:pt>
                <c:pt idx="15080">
                  <c:v>329.1820634</c:v>
                </c:pt>
                <c:pt idx="15081">
                  <c:v>329.19335169999999</c:v>
                </c:pt>
                <c:pt idx="15082">
                  <c:v>329.20463950000004</c:v>
                </c:pt>
                <c:pt idx="15083">
                  <c:v>329.21592660000005</c:v>
                </c:pt>
                <c:pt idx="15084">
                  <c:v>329.22721319999999</c:v>
                </c:pt>
                <c:pt idx="15085">
                  <c:v>329.23849910000001</c:v>
                </c:pt>
                <c:pt idx="15086">
                  <c:v>329.24978440000001</c:v>
                </c:pt>
                <c:pt idx="15087">
                  <c:v>329.26106910000004</c:v>
                </c:pt>
                <c:pt idx="15088">
                  <c:v>329.2723532</c:v>
                </c:pt>
                <c:pt idx="15089">
                  <c:v>329.28363660000002</c:v>
                </c:pt>
                <c:pt idx="15090">
                  <c:v>329.29491950000005</c:v>
                </c:pt>
                <c:pt idx="15091">
                  <c:v>329.30620170000003</c:v>
                </c:pt>
                <c:pt idx="15092">
                  <c:v>329.31748340000001</c:v>
                </c:pt>
                <c:pt idx="15093">
                  <c:v>329.32876440000001</c:v>
                </c:pt>
                <c:pt idx="15094">
                  <c:v>329.34004479999999</c:v>
                </c:pt>
                <c:pt idx="15095">
                  <c:v>329.3513246</c:v>
                </c:pt>
                <c:pt idx="15096">
                  <c:v>329.36260380000004</c:v>
                </c:pt>
                <c:pt idx="15097">
                  <c:v>329.37388230000005</c:v>
                </c:pt>
                <c:pt idx="15098">
                  <c:v>329.3851603</c:v>
                </c:pt>
                <c:pt idx="15099">
                  <c:v>329.39643760000001</c:v>
                </c:pt>
                <c:pt idx="15100">
                  <c:v>329.40771440000003</c:v>
                </c:pt>
                <c:pt idx="15101">
                  <c:v>329.41899050000001</c:v>
                </c:pt>
                <c:pt idx="15102">
                  <c:v>329.43026600000007</c:v>
                </c:pt>
                <c:pt idx="15103">
                  <c:v>329.44154090000001</c:v>
                </c:pt>
                <c:pt idx="15104">
                  <c:v>329.45281510000001</c:v>
                </c:pt>
                <c:pt idx="15105">
                  <c:v>329.46408880000001</c:v>
                </c:pt>
                <c:pt idx="15106">
                  <c:v>329.47536190000005</c:v>
                </c:pt>
                <c:pt idx="15107">
                  <c:v>329.48663430000005</c:v>
                </c:pt>
                <c:pt idx="15108">
                  <c:v>329.49790610000002</c:v>
                </c:pt>
                <c:pt idx="15109">
                  <c:v>329.50917730000003</c:v>
                </c:pt>
                <c:pt idx="15110">
                  <c:v>329.52044790000002</c:v>
                </c:pt>
                <c:pt idx="15111">
                  <c:v>329.53171789999999</c:v>
                </c:pt>
                <c:pt idx="15112">
                  <c:v>329.54298729999999</c:v>
                </c:pt>
                <c:pt idx="15113">
                  <c:v>329.55425610000003</c:v>
                </c:pt>
                <c:pt idx="15114">
                  <c:v>329.56552420000003</c:v>
                </c:pt>
                <c:pt idx="15115">
                  <c:v>329.57679180000002</c:v>
                </c:pt>
                <c:pt idx="15116">
                  <c:v>329.58805870000003</c:v>
                </c:pt>
                <c:pt idx="15117">
                  <c:v>329.59932500000002</c:v>
                </c:pt>
                <c:pt idx="15118">
                  <c:v>329.61059070000005</c:v>
                </c:pt>
                <c:pt idx="15119">
                  <c:v>329.62185579999999</c:v>
                </c:pt>
                <c:pt idx="15120">
                  <c:v>329.63312029999997</c:v>
                </c:pt>
                <c:pt idx="15121">
                  <c:v>329.64438410000002</c:v>
                </c:pt>
                <c:pt idx="15122">
                  <c:v>329.65564740000002</c:v>
                </c:pt>
                <c:pt idx="15123">
                  <c:v>329.66691000000003</c:v>
                </c:pt>
                <c:pt idx="15124">
                  <c:v>329.67817209999998</c:v>
                </c:pt>
                <c:pt idx="15125">
                  <c:v>329.68943350000001</c:v>
                </c:pt>
                <c:pt idx="15126">
                  <c:v>329.70069430000001</c:v>
                </c:pt>
                <c:pt idx="15127">
                  <c:v>329.71195450000005</c:v>
                </c:pt>
                <c:pt idx="15128">
                  <c:v>329.72321399999998</c:v>
                </c:pt>
                <c:pt idx="15129">
                  <c:v>329.73447300000004</c:v>
                </c:pt>
                <c:pt idx="15130">
                  <c:v>329.74573129999999</c:v>
                </c:pt>
                <c:pt idx="15131">
                  <c:v>329.75698910000006</c:v>
                </c:pt>
                <c:pt idx="15132">
                  <c:v>329.76824620000002</c:v>
                </c:pt>
                <c:pt idx="15133">
                  <c:v>329.77950270000002</c:v>
                </c:pt>
                <c:pt idx="15134">
                  <c:v>329.79075860000006</c:v>
                </c:pt>
                <c:pt idx="15135">
                  <c:v>329.80201390000002</c:v>
                </c:pt>
                <c:pt idx="15136">
                  <c:v>329.81326860000001</c:v>
                </c:pt>
                <c:pt idx="15137">
                  <c:v>329.82452260000002</c:v>
                </c:pt>
                <c:pt idx="15138">
                  <c:v>329.83577610000003</c:v>
                </c:pt>
                <c:pt idx="15139">
                  <c:v>329.84702890000005</c:v>
                </c:pt>
                <c:pt idx="15140">
                  <c:v>329.85828120000002</c:v>
                </c:pt>
                <c:pt idx="15141">
                  <c:v>329.8695328</c:v>
                </c:pt>
                <c:pt idx="15142">
                  <c:v>329.88078380000002</c:v>
                </c:pt>
                <c:pt idx="15143">
                  <c:v>329.89203420000001</c:v>
                </c:pt>
                <c:pt idx="15144">
                  <c:v>329.90328390000002</c:v>
                </c:pt>
                <c:pt idx="15145">
                  <c:v>329.91453309999997</c:v>
                </c:pt>
                <c:pt idx="15146">
                  <c:v>329.92578160000005</c:v>
                </c:pt>
                <c:pt idx="15147">
                  <c:v>329.93702960000002</c:v>
                </c:pt>
                <c:pt idx="15148">
                  <c:v>329.9482769</c:v>
                </c:pt>
                <c:pt idx="15149">
                  <c:v>329.95952360000001</c:v>
                </c:pt>
                <c:pt idx="15150">
                  <c:v>329.97076970000006</c:v>
                </c:pt>
                <c:pt idx="15151">
                  <c:v>329.98201520000003</c:v>
                </c:pt>
                <c:pt idx="15152">
                  <c:v>329.99326010000004</c:v>
                </c:pt>
                <c:pt idx="15153">
                  <c:v>330.00450430000006</c:v>
                </c:pt>
                <c:pt idx="15154">
                  <c:v>330.01574799999997</c:v>
                </c:pt>
                <c:pt idx="15155">
                  <c:v>330.02699100000001</c:v>
                </c:pt>
                <c:pt idx="15156">
                  <c:v>330.03823340000002</c:v>
                </c:pt>
                <c:pt idx="15157">
                  <c:v>330.04947520000002</c:v>
                </c:pt>
                <c:pt idx="15158">
                  <c:v>330.06071640000005</c:v>
                </c:pt>
                <c:pt idx="15159">
                  <c:v>330.071957</c:v>
                </c:pt>
                <c:pt idx="15160">
                  <c:v>330.08319700000004</c:v>
                </c:pt>
                <c:pt idx="15161">
                  <c:v>330.09443640000001</c:v>
                </c:pt>
                <c:pt idx="15162">
                  <c:v>330.10567510000004</c:v>
                </c:pt>
                <c:pt idx="15163">
                  <c:v>330.11691320000006</c:v>
                </c:pt>
                <c:pt idx="15164">
                  <c:v>330.12815080000001</c:v>
                </c:pt>
                <c:pt idx="15165">
                  <c:v>330.13938770000004</c:v>
                </c:pt>
                <c:pt idx="15166">
                  <c:v>330.15062400000005</c:v>
                </c:pt>
                <c:pt idx="15167">
                  <c:v>330.16185960000001</c:v>
                </c:pt>
                <c:pt idx="15168">
                  <c:v>330.17309470000004</c:v>
                </c:pt>
                <c:pt idx="15169">
                  <c:v>330.18432920000004</c:v>
                </c:pt>
                <c:pt idx="15170">
                  <c:v>330.19556299999999</c:v>
                </c:pt>
                <c:pt idx="15171">
                  <c:v>330.20679630000001</c:v>
                </c:pt>
                <c:pt idx="15172">
                  <c:v>330.21802889999998</c:v>
                </c:pt>
                <c:pt idx="15173">
                  <c:v>330.22926090000004</c:v>
                </c:pt>
                <c:pt idx="15174">
                  <c:v>330.24049229999997</c:v>
                </c:pt>
                <c:pt idx="15175">
                  <c:v>330.25172310000005</c:v>
                </c:pt>
                <c:pt idx="15176">
                  <c:v>330.26295320000003</c:v>
                </c:pt>
                <c:pt idx="15177">
                  <c:v>330.27418280000001</c:v>
                </c:pt>
                <c:pt idx="15178">
                  <c:v>330.2854117</c:v>
                </c:pt>
                <c:pt idx="15179">
                  <c:v>330.29664010000005</c:v>
                </c:pt>
                <c:pt idx="15180">
                  <c:v>330.30786780000005</c:v>
                </c:pt>
                <c:pt idx="15181">
                  <c:v>330.31909490000004</c:v>
                </c:pt>
                <c:pt idx="15182">
                  <c:v>330.3303214</c:v>
                </c:pt>
                <c:pt idx="15183">
                  <c:v>330.3415473</c:v>
                </c:pt>
                <c:pt idx="15184">
                  <c:v>330.35277250000001</c:v>
                </c:pt>
                <c:pt idx="15185">
                  <c:v>330.36399720000003</c:v>
                </c:pt>
                <c:pt idx="15186">
                  <c:v>330.3752212</c:v>
                </c:pt>
                <c:pt idx="15187">
                  <c:v>330.38644470000003</c:v>
                </c:pt>
                <c:pt idx="15188">
                  <c:v>330.39766750000001</c:v>
                </c:pt>
                <c:pt idx="15189">
                  <c:v>330.40888970000003</c:v>
                </c:pt>
                <c:pt idx="15190">
                  <c:v>330.42011130000003</c:v>
                </c:pt>
                <c:pt idx="15191">
                  <c:v>330.43133230000001</c:v>
                </c:pt>
                <c:pt idx="15192">
                  <c:v>330.44255260000006</c:v>
                </c:pt>
                <c:pt idx="15193">
                  <c:v>330.45377240000005</c:v>
                </c:pt>
                <c:pt idx="15194">
                  <c:v>330.46499150000005</c:v>
                </c:pt>
                <c:pt idx="15195">
                  <c:v>330.47621010000006</c:v>
                </c:pt>
                <c:pt idx="15196">
                  <c:v>330.48742800000002</c:v>
                </c:pt>
                <c:pt idx="15197">
                  <c:v>330.49864530000002</c:v>
                </c:pt>
                <c:pt idx="15198">
                  <c:v>330.509862</c:v>
                </c:pt>
                <c:pt idx="15199">
                  <c:v>330.52107810000001</c:v>
                </c:pt>
                <c:pt idx="15200">
                  <c:v>330.53229350000004</c:v>
                </c:pt>
                <c:pt idx="15201">
                  <c:v>330.54350840000001</c:v>
                </c:pt>
                <c:pt idx="15202">
                  <c:v>330.55472260000005</c:v>
                </c:pt>
                <c:pt idx="15203">
                  <c:v>330.56593630000003</c:v>
                </c:pt>
                <c:pt idx="15204">
                  <c:v>330.57714930000003</c:v>
                </c:pt>
                <c:pt idx="15205">
                  <c:v>330.58836170000001</c:v>
                </c:pt>
                <c:pt idx="15206">
                  <c:v>330.59957350000002</c:v>
                </c:pt>
                <c:pt idx="15207">
                  <c:v>330.61078459999999</c:v>
                </c:pt>
                <c:pt idx="15208">
                  <c:v>330.62199520000001</c:v>
                </c:pt>
                <c:pt idx="15209">
                  <c:v>330.63320520000002</c:v>
                </c:pt>
                <c:pt idx="15210">
                  <c:v>330.64441449999998</c:v>
                </c:pt>
                <c:pt idx="15211">
                  <c:v>330.65562320000004</c:v>
                </c:pt>
                <c:pt idx="15212">
                  <c:v>330.66683130000001</c:v>
                </c:pt>
                <c:pt idx="15213">
                  <c:v>330.67803890000005</c:v>
                </c:pt>
                <c:pt idx="15214">
                  <c:v>330.68924570000001</c:v>
                </c:pt>
                <c:pt idx="15215">
                  <c:v>330.70045200000004</c:v>
                </c:pt>
                <c:pt idx="15216">
                  <c:v>330.71165770000005</c:v>
                </c:pt>
                <c:pt idx="15217">
                  <c:v>330.72286270000001</c:v>
                </c:pt>
                <c:pt idx="15218">
                  <c:v>330.73406720000003</c:v>
                </c:pt>
                <c:pt idx="15219">
                  <c:v>330.74527100000006</c:v>
                </c:pt>
                <c:pt idx="15220">
                  <c:v>330.75647420000001</c:v>
                </c:pt>
                <c:pt idx="15221">
                  <c:v>330.7676768</c:v>
                </c:pt>
                <c:pt idx="15222">
                  <c:v>330.77887879999997</c:v>
                </c:pt>
                <c:pt idx="15223">
                  <c:v>330.79008019999998</c:v>
                </c:pt>
                <c:pt idx="15224">
                  <c:v>330.80128100000002</c:v>
                </c:pt>
                <c:pt idx="15225">
                  <c:v>330.81248110000001</c:v>
                </c:pt>
                <c:pt idx="15226">
                  <c:v>330.82368059999999</c:v>
                </c:pt>
                <c:pt idx="15227">
                  <c:v>330.83487960000002</c:v>
                </c:pt>
                <c:pt idx="15228">
                  <c:v>330.84607790000001</c:v>
                </c:pt>
                <c:pt idx="15229">
                  <c:v>330.85727559999998</c:v>
                </c:pt>
                <c:pt idx="15230">
                  <c:v>330.86847270000004</c:v>
                </c:pt>
                <c:pt idx="15231">
                  <c:v>330.87966920000002</c:v>
                </c:pt>
                <c:pt idx="15232">
                  <c:v>330.89086500000002</c:v>
                </c:pt>
                <c:pt idx="15233">
                  <c:v>330.90206030000002</c:v>
                </c:pt>
                <c:pt idx="15234">
                  <c:v>330.91325490000003</c:v>
                </c:pt>
                <c:pt idx="15235">
                  <c:v>330.92444890000002</c:v>
                </c:pt>
                <c:pt idx="15236">
                  <c:v>330.93564230000004</c:v>
                </c:pt>
                <c:pt idx="15237">
                  <c:v>330.94683510000004</c:v>
                </c:pt>
                <c:pt idx="15238">
                  <c:v>330.95802730000003</c:v>
                </c:pt>
                <c:pt idx="15239">
                  <c:v>330.96921890000004</c:v>
                </c:pt>
                <c:pt idx="15240">
                  <c:v>330.98040990000004</c:v>
                </c:pt>
                <c:pt idx="15241">
                  <c:v>330.99160020000005</c:v>
                </c:pt>
                <c:pt idx="15242">
                  <c:v>331.00279</c:v>
                </c:pt>
                <c:pt idx="15243">
                  <c:v>331.01397910000003</c:v>
                </c:pt>
                <c:pt idx="15244">
                  <c:v>331.02516760000003</c:v>
                </c:pt>
                <c:pt idx="15245">
                  <c:v>331.03635550000001</c:v>
                </c:pt>
                <c:pt idx="15246">
                  <c:v>331.04754280000003</c:v>
                </c:pt>
                <c:pt idx="15247">
                  <c:v>331.05872950000003</c:v>
                </c:pt>
                <c:pt idx="15248">
                  <c:v>331.06991549999998</c:v>
                </c:pt>
                <c:pt idx="15249">
                  <c:v>331.08110100000005</c:v>
                </c:pt>
                <c:pt idx="15250">
                  <c:v>331.09228580000001</c:v>
                </c:pt>
                <c:pt idx="15251">
                  <c:v>331.10347000000002</c:v>
                </c:pt>
                <c:pt idx="15252">
                  <c:v>331.1146536</c:v>
                </c:pt>
                <c:pt idx="15253">
                  <c:v>331.12583660000001</c:v>
                </c:pt>
                <c:pt idx="15254">
                  <c:v>331.13701900000001</c:v>
                </c:pt>
                <c:pt idx="15255">
                  <c:v>331.14820080000004</c:v>
                </c:pt>
                <c:pt idx="15256">
                  <c:v>331.15938199999999</c:v>
                </c:pt>
                <c:pt idx="15257">
                  <c:v>331.17056250000002</c:v>
                </c:pt>
                <c:pt idx="15258">
                  <c:v>331.18174240000002</c:v>
                </c:pt>
                <c:pt idx="15259">
                  <c:v>331.19292180000002</c:v>
                </c:pt>
                <c:pt idx="15260">
                  <c:v>331.20410050000004</c:v>
                </c:pt>
                <c:pt idx="15261">
                  <c:v>331.21527860000003</c:v>
                </c:pt>
                <c:pt idx="15262">
                  <c:v>331.22645610000006</c:v>
                </c:pt>
                <c:pt idx="15263">
                  <c:v>331.23763290000005</c:v>
                </c:pt>
                <c:pt idx="15264">
                  <c:v>331.24880920000004</c:v>
                </c:pt>
                <c:pt idx="15265">
                  <c:v>331.25998479999998</c:v>
                </c:pt>
                <c:pt idx="15266">
                  <c:v>331.27115989999999</c:v>
                </c:pt>
                <c:pt idx="15267">
                  <c:v>331.2823343</c:v>
                </c:pt>
                <c:pt idx="15268">
                  <c:v>331.2935081</c:v>
                </c:pt>
                <c:pt idx="15269">
                  <c:v>331.30468130000003</c:v>
                </c:pt>
                <c:pt idx="15270">
                  <c:v>331.31585390000004</c:v>
                </c:pt>
                <c:pt idx="15271">
                  <c:v>331.32702590000002</c:v>
                </c:pt>
                <c:pt idx="15272">
                  <c:v>331.33819720000002</c:v>
                </c:pt>
                <c:pt idx="15273">
                  <c:v>331.34936800000003</c:v>
                </c:pt>
                <c:pt idx="15274">
                  <c:v>331.36053809999999</c:v>
                </c:pt>
                <c:pt idx="15275">
                  <c:v>331.37170760000004</c:v>
                </c:pt>
                <c:pt idx="15276">
                  <c:v>331.38287650000001</c:v>
                </c:pt>
                <c:pt idx="15277">
                  <c:v>331.39404480000002</c:v>
                </c:pt>
                <c:pt idx="15278">
                  <c:v>331.4052125</c:v>
                </c:pt>
                <c:pt idx="15279">
                  <c:v>331.41637960000003</c:v>
                </c:pt>
                <c:pt idx="15280">
                  <c:v>331.42754600000001</c:v>
                </c:pt>
                <c:pt idx="15281">
                  <c:v>331.43871189999999</c:v>
                </c:pt>
                <c:pt idx="15282">
                  <c:v>331.44987710000004</c:v>
                </c:pt>
                <c:pt idx="15283">
                  <c:v>331.46104170000001</c:v>
                </c:pt>
                <c:pt idx="15284">
                  <c:v>331.47220570000002</c:v>
                </c:pt>
                <c:pt idx="15285">
                  <c:v>331.48336910000006</c:v>
                </c:pt>
                <c:pt idx="15286">
                  <c:v>331.49453189999997</c:v>
                </c:pt>
                <c:pt idx="15287">
                  <c:v>331.50569410000003</c:v>
                </c:pt>
                <c:pt idx="15288">
                  <c:v>331.51685560000004</c:v>
                </c:pt>
                <c:pt idx="15289">
                  <c:v>331.5280166</c:v>
                </c:pt>
                <c:pt idx="15290">
                  <c:v>331.53917690000003</c:v>
                </c:pt>
                <c:pt idx="15291">
                  <c:v>331.55033660000004</c:v>
                </c:pt>
                <c:pt idx="15292">
                  <c:v>331.56149570000002</c:v>
                </c:pt>
                <c:pt idx="15293">
                  <c:v>331.57265419999999</c:v>
                </c:pt>
                <c:pt idx="15294">
                  <c:v>331.58381209999999</c:v>
                </c:pt>
                <c:pt idx="15295">
                  <c:v>331.59496940000002</c:v>
                </c:pt>
                <c:pt idx="15296">
                  <c:v>331.60612600000007</c:v>
                </c:pt>
                <c:pt idx="15297">
                  <c:v>331.61728210000001</c:v>
                </c:pt>
                <c:pt idx="15298">
                  <c:v>331.62843750000002</c:v>
                </c:pt>
                <c:pt idx="15299">
                  <c:v>331.6395923</c:v>
                </c:pt>
                <c:pt idx="15300">
                  <c:v>331.65074650000003</c:v>
                </c:pt>
                <c:pt idx="15301">
                  <c:v>331.66190010000003</c:v>
                </c:pt>
                <c:pt idx="15302">
                  <c:v>331.6730531</c:v>
                </c:pt>
                <c:pt idx="15303">
                  <c:v>331.68420550000002</c:v>
                </c:pt>
                <c:pt idx="15304">
                  <c:v>331.69535719999999</c:v>
                </c:pt>
                <c:pt idx="15305">
                  <c:v>331.70650840000002</c:v>
                </c:pt>
                <c:pt idx="15306">
                  <c:v>331.71765890000006</c:v>
                </c:pt>
                <c:pt idx="15307">
                  <c:v>331.72880880000002</c:v>
                </c:pt>
                <c:pt idx="15308">
                  <c:v>331.73995810000002</c:v>
                </c:pt>
                <c:pt idx="15309">
                  <c:v>331.7511068</c:v>
                </c:pt>
                <c:pt idx="15310">
                  <c:v>331.76225490000002</c:v>
                </c:pt>
                <c:pt idx="15311">
                  <c:v>331.77340240000001</c:v>
                </c:pt>
                <c:pt idx="15312">
                  <c:v>331.78454920000001</c:v>
                </c:pt>
                <c:pt idx="15313">
                  <c:v>331.79569550000002</c:v>
                </c:pt>
                <c:pt idx="15314">
                  <c:v>331.80684110000004</c:v>
                </c:pt>
                <c:pt idx="15315">
                  <c:v>331.81798609999998</c:v>
                </c:pt>
                <c:pt idx="15316">
                  <c:v>331.82913050000002</c:v>
                </c:pt>
                <c:pt idx="15317">
                  <c:v>331.84027430000003</c:v>
                </c:pt>
                <c:pt idx="15318">
                  <c:v>331.85141750000003</c:v>
                </c:pt>
                <c:pt idx="15319">
                  <c:v>331.86256010000005</c:v>
                </c:pt>
                <c:pt idx="15320">
                  <c:v>331.87370200000004</c:v>
                </c:pt>
                <c:pt idx="15321">
                  <c:v>331.8848433</c:v>
                </c:pt>
                <c:pt idx="15322">
                  <c:v>331.89598410000002</c:v>
                </c:pt>
                <c:pt idx="15323">
                  <c:v>331.9071242</c:v>
                </c:pt>
                <c:pt idx="15324">
                  <c:v>331.91826370000007</c:v>
                </c:pt>
                <c:pt idx="15325">
                  <c:v>331.92940260000006</c:v>
                </c:pt>
                <c:pt idx="15326">
                  <c:v>331.94054090000003</c:v>
                </c:pt>
                <c:pt idx="15327">
                  <c:v>331.95167850000001</c:v>
                </c:pt>
                <c:pt idx="15328">
                  <c:v>331.9628156</c:v>
                </c:pt>
                <c:pt idx="15329">
                  <c:v>331.97395200000005</c:v>
                </c:pt>
                <c:pt idx="15330">
                  <c:v>331.98508780000003</c:v>
                </c:pt>
                <c:pt idx="15331">
                  <c:v>331.99622310000001</c:v>
                </c:pt>
                <c:pt idx="15332">
                  <c:v>332.00735770000006</c:v>
                </c:pt>
                <c:pt idx="15333">
                  <c:v>332.01849170000003</c:v>
                </c:pt>
                <c:pt idx="15334">
                  <c:v>332.02962500000001</c:v>
                </c:pt>
                <c:pt idx="15335">
                  <c:v>332.04075780000005</c:v>
                </c:pt>
                <c:pt idx="15336">
                  <c:v>332.05188990000005</c:v>
                </c:pt>
                <c:pt idx="15337">
                  <c:v>332.06302149999999</c:v>
                </c:pt>
                <c:pt idx="15338">
                  <c:v>332.0741524</c:v>
                </c:pt>
                <c:pt idx="15339">
                  <c:v>332.08528269999999</c:v>
                </c:pt>
                <c:pt idx="15340">
                  <c:v>332.09641240000002</c:v>
                </c:pt>
                <c:pt idx="15341">
                  <c:v>332.10754150000002</c:v>
                </c:pt>
                <c:pt idx="15342">
                  <c:v>332.11867000000001</c:v>
                </c:pt>
                <c:pt idx="15343">
                  <c:v>332.12979790000003</c:v>
                </c:pt>
                <c:pt idx="15344">
                  <c:v>332.1409251</c:v>
                </c:pt>
                <c:pt idx="15345">
                  <c:v>332.15205170000002</c:v>
                </c:pt>
                <c:pt idx="15346">
                  <c:v>332.16317780000003</c:v>
                </c:pt>
                <c:pt idx="15347">
                  <c:v>332.1743032</c:v>
                </c:pt>
                <c:pt idx="15348">
                  <c:v>332.185428</c:v>
                </c:pt>
                <c:pt idx="15349">
                  <c:v>332.19655220000004</c:v>
                </c:pt>
                <c:pt idx="15350">
                  <c:v>332.20767570000004</c:v>
                </c:pt>
                <c:pt idx="15351">
                  <c:v>332.21879870000004</c:v>
                </c:pt>
                <c:pt idx="15352">
                  <c:v>332.22992110000001</c:v>
                </c:pt>
                <c:pt idx="15353">
                  <c:v>332.2410428</c:v>
                </c:pt>
                <c:pt idx="15354">
                  <c:v>332.25216389999997</c:v>
                </c:pt>
                <c:pt idx="15355">
                  <c:v>332.26328439999997</c:v>
                </c:pt>
                <c:pt idx="15356">
                  <c:v>332.27440430000001</c:v>
                </c:pt>
                <c:pt idx="15357">
                  <c:v>332.28552360000003</c:v>
                </c:pt>
                <c:pt idx="15358">
                  <c:v>332.29664230000003</c:v>
                </c:pt>
                <c:pt idx="15359">
                  <c:v>332.30776029999998</c:v>
                </c:pt>
                <c:pt idx="15360">
                  <c:v>332.31887780000005</c:v>
                </c:pt>
                <c:pt idx="15361">
                  <c:v>332.32999460000002</c:v>
                </c:pt>
                <c:pt idx="15362">
                  <c:v>332.34111090000005</c:v>
                </c:pt>
                <c:pt idx="15363">
                  <c:v>332.35222650000003</c:v>
                </c:pt>
                <c:pt idx="15364">
                  <c:v>332.36334150000005</c:v>
                </c:pt>
                <c:pt idx="15365">
                  <c:v>332.37445580000002</c:v>
                </c:pt>
                <c:pt idx="15366">
                  <c:v>332.38556960000005</c:v>
                </c:pt>
                <c:pt idx="15367">
                  <c:v>332.39668280000001</c:v>
                </c:pt>
                <c:pt idx="15368">
                  <c:v>332.40779530000003</c:v>
                </c:pt>
                <c:pt idx="15369">
                  <c:v>332.4189073</c:v>
                </c:pt>
                <c:pt idx="15370">
                  <c:v>332.43001860000004</c:v>
                </c:pt>
                <c:pt idx="15371">
                  <c:v>332.44112930000006</c:v>
                </c:pt>
                <c:pt idx="15372">
                  <c:v>332.4522394</c:v>
                </c:pt>
                <c:pt idx="15373">
                  <c:v>332.46334890000003</c:v>
                </c:pt>
                <c:pt idx="15374">
                  <c:v>332.47445780000004</c:v>
                </c:pt>
                <c:pt idx="15375">
                  <c:v>332.48556600000001</c:v>
                </c:pt>
                <c:pt idx="15376">
                  <c:v>332.49667370000003</c:v>
                </c:pt>
                <c:pt idx="15377">
                  <c:v>332.50778070000001</c:v>
                </c:pt>
                <c:pt idx="15378">
                  <c:v>332.51888709999997</c:v>
                </c:pt>
                <c:pt idx="15379">
                  <c:v>332.52999290000002</c:v>
                </c:pt>
                <c:pt idx="15380">
                  <c:v>332.5410981</c:v>
                </c:pt>
                <c:pt idx="15381">
                  <c:v>332.55220270000001</c:v>
                </c:pt>
                <c:pt idx="15382">
                  <c:v>332.5633067</c:v>
                </c:pt>
                <c:pt idx="15383">
                  <c:v>332.57441</c:v>
                </c:pt>
                <c:pt idx="15384">
                  <c:v>332.5855128</c:v>
                </c:pt>
                <c:pt idx="15385">
                  <c:v>332.59661490000002</c:v>
                </c:pt>
                <c:pt idx="15386">
                  <c:v>332.60771640000007</c:v>
                </c:pt>
                <c:pt idx="15387">
                  <c:v>332.61881729999999</c:v>
                </c:pt>
                <c:pt idx="15388">
                  <c:v>332.6299176</c:v>
                </c:pt>
                <c:pt idx="15389">
                  <c:v>332.64101730000004</c:v>
                </c:pt>
                <c:pt idx="15390">
                  <c:v>332.65211640000001</c:v>
                </c:pt>
                <c:pt idx="15391">
                  <c:v>332.66321479999999</c:v>
                </c:pt>
                <c:pt idx="15392">
                  <c:v>332.67431270000003</c:v>
                </c:pt>
                <c:pt idx="15393">
                  <c:v>332.68540990000002</c:v>
                </c:pt>
                <c:pt idx="15394">
                  <c:v>332.6965065</c:v>
                </c:pt>
                <c:pt idx="15395">
                  <c:v>332.70760259999997</c:v>
                </c:pt>
                <c:pt idx="15396">
                  <c:v>332.71869790000005</c:v>
                </c:pt>
                <c:pt idx="15397">
                  <c:v>332.72979270000002</c:v>
                </c:pt>
                <c:pt idx="15398">
                  <c:v>332.74088690000002</c:v>
                </c:pt>
                <c:pt idx="15399">
                  <c:v>332.7519805</c:v>
                </c:pt>
                <c:pt idx="15400">
                  <c:v>332.7630734</c:v>
                </c:pt>
                <c:pt idx="15401">
                  <c:v>332.77416570000003</c:v>
                </c:pt>
                <c:pt idx="15402">
                  <c:v>332.78525740000003</c:v>
                </c:pt>
                <c:pt idx="15403">
                  <c:v>332.79634859999999</c:v>
                </c:pt>
                <c:pt idx="15404">
                  <c:v>332.80743900000004</c:v>
                </c:pt>
                <c:pt idx="15405">
                  <c:v>332.81852889999999</c:v>
                </c:pt>
                <c:pt idx="15406">
                  <c:v>332.82961820000003</c:v>
                </c:pt>
                <c:pt idx="15407">
                  <c:v>332.84070690000004</c:v>
                </c:pt>
                <c:pt idx="15408">
                  <c:v>332.85179490000002</c:v>
                </c:pt>
                <c:pt idx="15409">
                  <c:v>332.86288230000002</c:v>
                </c:pt>
                <c:pt idx="15410">
                  <c:v>332.87396910000001</c:v>
                </c:pt>
                <c:pt idx="15411">
                  <c:v>332.88505530000003</c:v>
                </c:pt>
                <c:pt idx="15412">
                  <c:v>332.89614090000003</c:v>
                </c:pt>
                <c:pt idx="15413">
                  <c:v>332.90722590000001</c:v>
                </c:pt>
                <c:pt idx="15414">
                  <c:v>332.91831030000003</c:v>
                </c:pt>
                <c:pt idx="15415">
                  <c:v>332.929394</c:v>
                </c:pt>
                <c:pt idx="15416">
                  <c:v>332.94047720000003</c:v>
                </c:pt>
                <c:pt idx="15417">
                  <c:v>332.95155970000002</c:v>
                </c:pt>
                <c:pt idx="15418">
                  <c:v>332.96264160000004</c:v>
                </c:pt>
                <c:pt idx="15419">
                  <c:v>332.97372289999998</c:v>
                </c:pt>
                <c:pt idx="15420">
                  <c:v>332.98480360000002</c:v>
                </c:pt>
                <c:pt idx="15421">
                  <c:v>332.99588370000004</c:v>
                </c:pt>
                <c:pt idx="15422">
                  <c:v>333.00696320000003</c:v>
                </c:pt>
                <c:pt idx="15423">
                  <c:v>333.01804200000004</c:v>
                </c:pt>
                <c:pt idx="15424">
                  <c:v>333.02912030000005</c:v>
                </c:pt>
                <c:pt idx="15425">
                  <c:v>333.04019790000001</c:v>
                </c:pt>
                <c:pt idx="15426">
                  <c:v>333.05127490000001</c:v>
                </c:pt>
                <c:pt idx="15427">
                  <c:v>333.06235130000005</c:v>
                </c:pt>
                <c:pt idx="15428">
                  <c:v>333.07342710000006</c:v>
                </c:pt>
                <c:pt idx="15429">
                  <c:v>333.08450230000005</c:v>
                </c:pt>
                <c:pt idx="15430">
                  <c:v>333.09557690000003</c:v>
                </c:pt>
                <c:pt idx="15431">
                  <c:v>333.10665080000001</c:v>
                </c:pt>
                <c:pt idx="15432">
                  <c:v>333.11772410000003</c:v>
                </c:pt>
                <c:pt idx="15433">
                  <c:v>333.1287969</c:v>
                </c:pt>
                <c:pt idx="15434">
                  <c:v>333.13986900000003</c:v>
                </c:pt>
                <c:pt idx="15435">
                  <c:v>333.15094050000005</c:v>
                </c:pt>
                <c:pt idx="15436">
                  <c:v>333.16201139999998</c:v>
                </c:pt>
                <c:pt idx="15437">
                  <c:v>333.17308170000001</c:v>
                </c:pt>
                <c:pt idx="15438">
                  <c:v>333.18415130000005</c:v>
                </c:pt>
                <c:pt idx="15439">
                  <c:v>333.19522040000004</c:v>
                </c:pt>
                <c:pt idx="15440">
                  <c:v>333.20628880000004</c:v>
                </c:pt>
                <c:pt idx="15441">
                  <c:v>333.21735660000002</c:v>
                </c:pt>
                <c:pt idx="15442">
                  <c:v>333.22842390000005</c:v>
                </c:pt>
                <c:pt idx="15443">
                  <c:v>333.23949050000004</c:v>
                </c:pt>
                <c:pt idx="15444">
                  <c:v>333.25055639999999</c:v>
                </c:pt>
                <c:pt idx="15445">
                  <c:v>333.2260579</c:v>
                </c:pt>
                <c:pt idx="15446">
                  <c:v>333.23749580000003</c:v>
                </c:pt>
                <c:pt idx="15447">
                  <c:v>333.24893320000001</c:v>
                </c:pt>
                <c:pt idx="15448">
                  <c:v>333.26036990000006</c:v>
                </c:pt>
                <c:pt idx="15449">
                  <c:v>333.27180600000003</c:v>
                </c:pt>
                <c:pt idx="15450">
                  <c:v>333.28324140000007</c:v>
                </c:pt>
                <c:pt idx="15451">
                  <c:v>333.29467629999999</c:v>
                </c:pt>
                <c:pt idx="15452">
                  <c:v>333.30611049999999</c:v>
                </c:pt>
                <c:pt idx="15453">
                  <c:v>333.31754410000002</c:v>
                </c:pt>
                <c:pt idx="15454">
                  <c:v>333.32897710000003</c:v>
                </c:pt>
                <c:pt idx="15455">
                  <c:v>333.34040950000002</c:v>
                </c:pt>
                <c:pt idx="15456">
                  <c:v>333.35184120000002</c:v>
                </c:pt>
                <c:pt idx="15457">
                  <c:v>333.36327240000003</c:v>
                </c:pt>
                <c:pt idx="15458">
                  <c:v>333.37470290000005</c:v>
                </c:pt>
                <c:pt idx="15459">
                  <c:v>333.38613280000004</c:v>
                </c:pt>
                <c:pt idx="15460">
                  <c:v>333.39756200000005</c:v>
                </c:pt>
                <c:pt idx="15461">
                  <c:v>333.4089907</c:v>
                </c:pt>
                <c:pt idx="15462">
                  <c:v>333.42041870000003</c:v>
                </c:pt>
                <c:pt idx="15463">
                  <c:v>333.43184610000003</c:v>
                </c:pt>
                <c:pt idx="15464">
                  <c:v>333.44327290000001</c:v>
                </c:pt>
                <c:pt idx="15465">
                  <c:v>333.45469900000006</c:v>
                </c:pt>
                <c:pt idx="15466">
                  <c:v>333.4661246</c:v>
                </c:pt>
                <c:pt idx="15467">
                  <c:v>333.47754950000001</c:v>
                </c:pt>
                <c:pt idx="15468">
                  <c:v>333.48897380000005</c:v>
                </c:pt>
                <c:pt idx="15469">
                  <c:v>333.50039750000002</c:v>
                </c:pt>
                <c:pt idx="15470">
                  <c:v>333.51182060000002</c:v>
                </c:pt>
                <c:pt idx="15471">
                  <c:v>333.52324300000004</c:v>
                </c:pt>
                <c:pt idx="15472">
                  <c:v>333.53466480000003</c:v>
                </c:pt>
                <c:pt idx="15473">
                  <c:v>333.54608600000006</c:v>
                </c:pt>
                <c:pt idx="15474">
                  <c:v>333.55750660000001</c:v>
                </c:pt>
                <c:pt idx="15475">
                  <c:v>333.5689266</c:v>
                </c:pt>
                <c:pt idx="15476">
                  <c:v>333.58034590000005</c:v>
                </c:pt>
                <c:pt idx="15477">
                  <c:v>333.59176459999998</c:v>
                </c:pt>
                <c:pt idx="15478">
                  <c:v>333.60318270000005</c:v>
                </c:pt>
                <c:pt idx="15479">
                  <c:v>333.61460019999998</c:v>
                </c:pt>
                <c:pt idx="15480">
                  <c:v>333.62601710000001</c:v>
                </c:pt>
                <c:pt idx="15481">
                  <c:v>333.6374333</c:v>
                </c:pt>
                <c:pt idx="15482">
                  <c:v>333.64884890000002</c:v>
                </c:pt>
                <c:pt idx="15483">
                  <c:v>333.66026390000002</c:v>
                </c:pt>
                <c:pt idx="15484">
                  <c:v>333.67167830000005</c:v>
                </c:pt>
                <c:pt idx="15485">
                  <c:v>333.68309210000001</c:v>
                </c:pt>
                <c:pt idx="15486">
                  <c:v>333.69450520000004</c:v>
                </c:pt>
                <c:pt idx="15487">
                  <c:v>333.70591770000004</c:v>
                </c:pt>
                <c:pt idx="15488">
                  <c:v>333.71732959999997</c:v>
                </c:pt>
                <c:pt idx="15489">
                  <c:v>333.72874089999999</c:v>
                </c:pt>
                <c:pt idx="15490">
                  <c:v>333.74015160000005</c:v>
                </c:pt>
                <c:pt idx="15491">
                  <c:v>333.7515616</c:v>
                </c:pt>
                <c:pt idx="15492">
                  <c:v>333.76297099999999</c:v>
                </c:pt>
                <c:pt idx="15493">
                  <c:v>333.77437980000002</c:v>
                </c:pt>
                <c:pt idx="15494">
                  <c:v>333.78578800000003</c:v>
                </c:pt>
                <c:pt idx="15495">
                  <c:v>333.79719549999999</c:v>
                </c:pt>
                <c:pt idx="15496">
                  <c:v>333.80860250000006</c:v>
                </c:pt>
                <c:pt idx="15497">
                  <c:v>333.82000880000004</c:v>
                </c:pt>
                <c:pt idx="15498">
                  <c:v>333.83141450000005</c:v>
                </c:pt>
                <c:pt idx="15499">
                  <c:v>333.84281960000004</c:v>
                </c:pt>
                <c:pt idx="15500">
                  <c:v>333.85422400000004</c:v>
                </c:pt>
                <c:pt idx="15501">
                  <c:v>333.86562780000003</c:v>
                </c:pt>
                <c:pt idx="15502">
                  <c:v>333.87703110000001</c:v>
                </c:pt>
                <c:pt idx="15503">
                  <c:v>333.88843370000001</c:v>
                </c:pt>
                <c:pt idx="15504">
                  <c:v>333.89983560000002</c:v>
                </c:pt>
                <c:pt idx="15505">
                  <c:v>333.91123700000003</c:v>
                </c:pt>
                <c:pt idx="15506">
                  <c:v>333.9226377</c:v>
                </c:pt>
                <c:pt idx="15507">
                  <c:v>333.9340378</c:v>
                </c:pt>
                <c:pt idx="15508">
                  <c:v>333.94543729999998</c:v>
                </c:pt>
                <c:pt idx="15509">
                  <c:v>333.95683620000005</c:v>
                </c:pt>
                <c:pt idx="15510">
                  <c:v>333.96823440000003</c:v>
                </c:pt>
                <c:pt idx="15511">
                  <c:v>333.9796321</c:v>
                </c:pt>
                <c:pt idx="15512">
                  <c:v>333.99102909999999</c:v>
                </c:pt>
                <c:pt idx="15513">
                  <c:v>334.00242550000002</c:v>
                </c:pt>
                <c:pt idx="15514">
                  <c:v>334.0138212</c:v>
                </c:pt>
                <c:pt idx="15515">
                  <c:v>334.02521639999998</c:v>
                </c:pt>
                <c:pt idx="15516">
                  <c:v>334.03661090000003</c:v>
                </c:pt>
                <c:pt idx="15517">
                  <c:v>334.0480048</c:v>
                </c:pt>
                <c:pt idx="15518">
                  <c:v>334.05939810000001</c:v>
                </c:pt>
                <c:pt idx="15519">
                  <c:v>334.0707908</c:v>
                </c:pt>
                <c:pt idx="15520">
                  <c:v>334.0821828</c:v>
                </c:pt>
                <c:pt idx="15521">
                  <c:v>334.09357420000003</c:v>
                </c:pt>
                <c:pt idx="15522">
                  <c:v>334.10496500000005</c:v>
                </c:pt>
                <c:pt idx="15523">
                  <c:v>334.11635519999999</c:v>
                </c:pt>
                <c:pt idx="15524">
                  <c:v>334.12774480000002</c:v>
                </c:pt>
                <c:pt idx="15525">
                  <c:v>334.1391337</c:v>
                </c:pt>
                <c:pt idx="15526">
                  <c:v>334.15052209999999</c:v>
                </c:pt>
                <c:pt idx="15527">
                  <c:v>334.16190979999999</c:v>
                </c:pt>
                <c:pt idx="15528">
                  <c:v>334.17329690000003</c:v>
                </c:pt>
                <c:pt idx="15529">
                  <c:v>334.18468330000002</c:v>
                </c:pt>
                <c:pt idx="15530">
                  <c:v>334.19606920000001</c:v>
                </c:pt>
                <c:pt idx="15531">
                  <c:v>334.20745440000002</c:v>
                </c:pt>
                <c:pt idx="15532">
                  <c:v>334.21883900000006</c:v>
                </c:pt>
                <c:pt idx="15533">
                  <c:v>334.23022300000002</c:v>
                </c:pt>
                <c:pt idx="15534">
                  <c:v>334.2416063</c:v>
                </c:pt>
                <c:pt idx="15535">
                  <c:v>334.25298909999998</c:v>
                </c:pt>
                <c:pt idx="15536">
                  <c:v>334.26437120000003</c:v>
                </c:pt>
                <c:pt idx="15537">
                  <c:v>334.2757527</c:v>
                </c:pt>
                <c:pt idx="15538">
                  <c:v>334.28713360000006</c:v>
                </c:pt>
                <c:pt idx="15539">
                  <c:v>334.29851380000002</c:v>
                </c:pt>
                <c:pt idx="15540">
                  <c:v>334.30989350000004</c:v>
                </c:pt>
                <c:pt idx="15541">
                  <c:v>334.32127250000002</c:v>
                </c:pt>
                <c:pt idx="15542">
                  <c:v>334.33265090000003</c:v>
                </c:pt>
                <c:pt idx="15543">
                  <c:v>334.34402870000002</c:v>
                </c:pt>
                <c:pt idx="15544">
                  <c:v>334.35540580000003</c:v>
                </c:pt>
                <c:pt idx="15545">
                  <c:v>334.36678240000003</c:v>
                </c:pt>
                <c:pt idx="15546">
                  <c:v>334.37815830000005</c:v>
                </c:pt>
                <c:pt idx="15547">
                  <c:v>334.38953359999999</c:v>
                </c:pt>
                <c:pt idx="15548">
                  <c:v>334.40090830000003</c:v>
                </c:pt>
                <c:pt idx="15549">
                  <c:v>334.41228230000002</c:v>
                </c:pt>
                <c:pt idx="15550">
                  <c:v>334.42365580000001</c:v>
                </c:pt>
                <c:pt idx="15551">
                  <c:v>334.43502860000001</c:v>
                </c:pt>
                <c:pt idx="15552">
                  <c:v>334.44640080000005</c:v>
                </c:pt>
                <c:pt idx="15553">
                  <c:v>334.45777229999999</c:v>
                </c:pt>
                <c:pt idx="15554">
                  <c:v>334.46914329999998</c:v>
                </c:pt>
                <c:pt idx="15555">
                  <c:v>334.48051359999999</c:v>
                </c:pt>
                <c:pt idx="15556">
                  <c:v>334.49188330000004</c:v>
                </c:pt>
                <c:pt idx="15557">
                  <c:v>334.50325240000006</c:v>
                </c:pt>
                <c:pt idx="15558">
                  <c:v>334.51462090000001</c:v>
                </c:pt>
                <c:pt idx="15559">
                  <c:v>334.52598879999999</c:v>
                </c:pt>
                <c:pt idx="15560">
                  <c:v>334.53735599999999</c:v>
                </c:pt>
                <c:pt idx="15561">
                  <c:v>334.54872260000002</c:v>
                </c:pt>
                <c:pt idx="15562">
                  <c:v>334.56008859999997</c:v>
                </c:pt>
                <c:pt idx="15563">
                  <c:v>334.57145400000002</c:v>
                </c:pt>
                <c:pt idx="15564">
                  <c:v>334.58281870000002</c:v>
                </c:pt>
                <c:pt idx="15565">
                  <c:v>334.59418290000002</c:v>
                </c:pt>
                <c:pt idx="15566">
                  <c:v>334.60554639999998</c:v>
                </c:pt>
                <c:pt idx="15567">
                  <c:v>334.61690930000003</c:v>
                </c:pt>
                <c:pt idx="15568">
                  <c:v>334.62827150000004</c:v>
                </c:pt>
                <c:pt idx="15569">
                  <c:v>334.63963319999999</c:v>
                </c:pt>
                <c:pt idx="15570">
                  <c:v>334.65099420000001</c:v>
                </c:pt>
                <c:pt idx="15571">
                  <c:v>334.66235460000001</c:v>
                </c:pt>
                <c:pt idx="15572">
                  <c:v>334.67371439999999</c:v>
                </c:pt>
                <c:pt idx="15573">
                  <c:v>334.68507360000001</c:v>
                </c:pt>
                <c:pt idx="15574">
                  <c:v>334.69643210000004</c:v>
                </c:pt>
                <c:pt idx="15575">
                  <c:v>334.70779010000001</c:v>
                </c:pt>
                <c:pt idx="15576">
                  <c:v>334.7191474</c:v>
                </c:pt>
                <c:pt idx="15577">
                  <c:v>334.73050410000002</c:v>
                </c:pt>
                <c:pt idx="15578">
                  <c:v>334.7418601</c:v>
                </c:pt>
                <c:pt idx="15579">
                  <c:v>334.75321560000003</c:v>
                </c:pt>
                <c:pt idx="15580">
                  <c:v>334.76457040000003</c:v>
                </c:pt>
                <c:pt idx="15581">
                  <c:v>334.7759246</c:v>
                </c:pt>
                <c:pt idx="15582">
                  <c:v>334.78727820000006</c:v>
                </c:pt>
                <c:pt idx="15583">
                  <c:v>334.79863120000005</c:v>
                </c:pt>
                <c:pt idx="15584">
                  <c:v>334.80998350000004</c:v>
                </c:pt>
                <c:pt idx="15585">
                  <c:v>334.82133520000002</c:v>
                </c:pt>
                <c:pt idx="15586">
                  <c:v>334.83268630000003</c:v>
                </c:pt>
                <c:pt idx="15587">
                  <c:v>334.84403680000003</c:v>
                </c:pt>
                <c:pt idx="15588">
                  <c:v>334.85538670000005</c:v>
                </c:pt>
                <c:pt idx="15589">
                  <c:v>334.86673589999998</c:v>
                </c:pt>
                <c:pt idx="15590">
                  <c:v>334.8780845</c:v>
                </c:pt>
                <c:pt idx="15591">
                  <c:v>334.88943260000002</c:v>
                </c:pt>
                <c:pt idx="15592">
                  <c:v>334.90077990000003</c:v>
                </c:pt>
                <c:pt idx="15593">
                  <c:v>334.91212670000004</c:v>
                </c:pt>
                <c:pt idx="15594">
                  <c:v>334.92347280000001</c:v>
                </c:pt>
                <c:pt idx="15595">
                  <c:v>334.93481839999998</c:v>
                </c:pt>
                <c:pt idx="15596">
                  <c:v>334.94616330000002</c:v>
                </c:pt>
                <c:pt idx="15597">
                  <c:v>334.95750750000002</c:v>
                </c:pt>
                <c:pt idx="15598">
                  <c:v>334.96885120000002</c:v>
                </c:pt>
                <c:pt idx="15599">
                  <c:v>334.98019420000003</c:v>
                </c:pt>
                <c:pt idx="15600">
                  <c:v>334.99153670000004</c:v>
                </c:pt>
                <c:pt idx="15601">
                  <c:v>335.00287850000001</c:v>
                </c:pt>
                <c:pt idx="15602">
                  <c:v>335.01421960000005</c:v>
                </c:pt>
                <c:pt idx="15603">
                  <c:v>335.02556020000003</c:v>
                </c:pt>
                <c:pt idx="15604">
                  <c:v>335.03690010000003</c:v>
                </c:pt>
                <c:pt idx="15605">
                  <c:v>335.04823950000002</c:v>
                </c:pt>
                <c:pt idx="15606">
                  <c:v>335.05957820000003</c:v>
                </c:pt>
                <c:pt idx="15607">
                  <c:v>335.0709162</c:v>
                </c:pt>
                <c:pt idx="15608">
                  <c:v>335.08225370000002</c:v>
                </c:pt>
                <c:pt idx="15609">
                  <c:v>335.0935905</c:v>
                </c:pt>
                <c:pt idx="15610">
                  <c:v>335.10492670000002</c:v>
                </c:pt>
                <c:pt idx="15611">
                  <c:v>335.11626230000002</c:v>
                </c:pt>
                <c:pt idx="15612">
                  <c:v>335.12759729999999</c:v>
                </c:pt>
                <c:pt idx="15613">
                  <c:v>335.1389317</c:v>
                </c:pt>
                <c:pt idx="15614">
                  <c:v>335.15026540000002</c:v>
                </c:pt>
                <c:pt idx="15615">
                  <c:v>335.16159849999997</c:v>
                </c:pt>
                <c:pt idx="15616">
                  <c:v>335.17293100000001</c:v>
                </c:pt>
                <c:pt idx="15617">
                  <c:v>335.18426290000002</c:v>
                </c:pt>
                <c:pt idx="15618">
                  <c:v>335.19559410000005</c:v>
                </c:pt>
                <c:pt idx="15619">
                  <c:v>335.20692480000002</c:v>
                </c:pt>
                <c:pt idx="15620">
                  <c:v>335.21825480000001</c:v>
                </c:pt>
                <c:pt idx="15621">
                  <c:v>335.22958420000003</c:v>
                </c:pt>
                <c:pt idx="15622">
                  <c:v>335.24091300000003</c:v>
                </c:pt>
                <c:pt idx="15623">
                  <c:v>335.25224109999999</c:v>
                </c:pt>
                <c:pt idx="15624">
                  <c:v>335.26356860000004</c:v>
                </c:pt>
                <c:pt idx="15625">
                  <c:v>335.27489560000004</c:v>
                </c:pt>
                <c:pt idx="15626">
                  <c:v>335.28622180000002</c:v>
                </c:pt>
                <c:pt idx="15627">
                  <c:v>335.29754750000001</c:v>
                </c:pt>
                <c:pt idx="15628">
                  <c:v>335.30887260000003</c:v>
                </c:pt>
                <c:pt idx="15629">
                  <c:v>335.32019700000001</c:v>
                </c:pt>
                <c:pt idx="15630">
                  <c:v>335.33152080000002</c:v>
                </c:pt>
                <c:pt idx="15631">
                  <c:v>335.34284400000001</c:v>
                </c:pt>
                <c:pt idx="15632">
                  <c:v>335.35416660000004</c:v>
                </c:pt>
                <c:pt idx="15633">
                  <c:v>335.36548850000003</c:v>
                </c:pt>
                <c:pt idx="15634">
                  <c:v>335.37680980000005</c:v>
                </c:pt>
                <c:pt idx="15635">
                  <c:v>335.38813049999999</c:v>
                </c:pt>
                <c:pt idx="15636">
                  <c:v>335.39945060000002</c:v>
                </c:pt>
                <c:pt idx="15637">
                  <c:v>335.41077009999998</c:v>
                </c:pt>
                <c:pt idx="15638">
                  <c:v>335.42208900000003</c:v>
                </c:pt>
                <c:pt idx="15639">
                  <c:v>335.43340720000003</c:v>
                </c:pt>
                <c:pt idx="15640">
                  <c:v>335.44472480000002</c:v>
                </c:pt>
                <c:pt idx="15641">
                  <c:v>335.45604180000004</c:v>
                </c:pt>
                <c:pt idx="15642">
                  <c:v>335.46735810000001</c:v>
                </c:pt>
                <c:pt idx="15643">
                  <c:v>335.47867389999999</c:v>
                </c:pt>
                <c:pt idx="15644">
                  <c:v>335.48998900000004</c:v>
                </c:pt>
                <c:pt idx="15645">
                  <c:v>335.50130350000001</c:v>
                </c:pt>
                <c:pt idx="15646">
                  <c:v>335.51261740000007</c:v>
                </c:pt>
                <c:pt idx="15647">
                  <c:v>335.52393069999999</c:v>
                </c:pt>
                <c:pt idx="15648">
                  <c:v>335.53524330000005</c:v>
                </c:pt>
                <c:pt idx="15649">
                  <c:v>335.54655529999997</c:v>
                </c:pt>
                <c:pt idx="15650">
                  <c:v>335.55786670000003</c:v>
                </c:pt>
                <c:pt idx="15651">
                  <c:v>335.56917750000002</c:v>
                </c:pt>
                <c:pt idx="15652">
                  <c:v>335.58048770000005</c:v>
                </c:pt>
                <c:pt idx="15653">
                  <c:v>335.59179720000003</c:v>
                </c:pt>
                <c:pt idx="15654">
                  <c:v>335.60310609999999</c:v>
                </c:pt>
                <c:pt idx="15655">
                  <c:v>335.61441439999999</c:v>
                </c:pt>
                <c:pt idx="15656">
                  <c:v>335.62572210000002</c:v>
                </c:pt>
                <c:pt idx="15657">
                  <c:v>335.63702919999997</c:v>
                </c:pt>
                <c:pt idx="15658">
                  <c:v>335.6483356</c:v>
                </c:pt>
                <c:pt idx="15659">
                  <c:v>335.6596414</c:v>
                </c:pt>
                <c:pt idx="15660">
                  <c:v>335.67094660000004</c:v>
                </c:pt>
                <c:pt idx="15661">
                  <c:v>335.68225120000005</c:v>
                </c:pt>
                <c:pt idx="15662">
                  <c:v>335.69355519999999</c:v>
                </c:pt>
                <c:pt idx="15663">
                  <c:v>335.70485850000006</c:v>
                </c:pt>
                <c:pt idx="15664">
                  <c:v>335.71616119999999</c:v>
                </c:pt>
                <c:pt idx="15665">
                  <c:v>335.72746330000001</c:v>
                </c:pt>
                <c:pt idx="15666">
                  <c:v>335.73876480000001</c:v>
                </c:pt>
                <c:pt idx="15667">
                  <c:v>335.75006569999999</c:v>
                </c:pt>
                <c:pt idx="15668">
                  <c:v>335.76136590000004</c:v>
                </c:pt>
                <c:pt idx="15669">
                  <c:v>335.77266550000002</c:v>
                </c:pt>
                <c:pt idx="15670">
                  <c:v>335.78396450000002</c:v>
                </c:pt>
                <c:pt idx="15671">
                  <c:v>335.79526290000001</c:v>
                </c:pt>
                <c:pt idx="15672">
                  <c:v>335.80656070000003</c:v>
                </c:pt>
                <c:pt idx="15673">
                  <c:v>335.81785780000001</c:v>
                </c:pt>
                <c:pt idx="15674">
                  <c:v>335.82915429999997</c:v>
                </c:pt>
                <c:pt idx="15675">
                  <c:v>335.84045020000002</c:v>
                </c:pt>
                <c:pt idx="15676">
                  <c:v>335.85174550000005</c:v>
                </c:pt>
                <c:pt idx="15677">
                  <c:v>335.86304009999998</c:v>
                </c:pt>
                <c:pt idx="15678">
                  <c:v>335.87433420000002</c:v>
                </c:pt>
                <c:pt idx="15679">
                  <c:v>335.88562760000002</c:v>
                </c:pt>
                <c:pt idx="15680">
                  <c:v>335.89692040000006</c:v>
                </c:pt>
                <c:pt idx="15681">
                  <c:v>335.90821249999999</c:v>
                </c:pt>
                <c:pt idx="15682">
                  <c:v>335.91950409999998</c:v>
                </c:pt>
                <c:pt idx="15683">
                  <c:v>335.93079500000005</c:v>
                </c:pt>
                <c:pt idx="15684">
                  <c:v>335.94208530000003</c:v>
                </c:pt>
                <c:pt idx="15685">
                  <c:v>335.95337500000005</c:v>
                </c:pt>
                <c:pt idx="15686">
                  <c:v>335.96466410000005</c:v>
                </c:pt>
                <c:pt idx="15687">
                  <c:v>335.97595260000003</c:v>
                </c:pt>
                <c:pt idx="15688">
                  <c:v>335.98724040000002</c:v>
                </c:pt>
                <c:pt idx="15689">
                  <c:v>335.99852760000005</c:v>
                </c:pt>
                <c:pt idx="15690">
                  <c:v>336.00981420000005</c:v>
                </c:pt>
                <c:pt idx="15691">
                  <c:v>336.02110019999998</c:v>
                </c:pt>
                <c:pt idx="15692">
                  <c:v>336.03238550000003</c:v>
                </c:pt>
                <c:pt idx="15693">
                  <c:v>336.04367020000001</c:v>
                </c:pt>
                <c:pt idx="15694">
                  <c:v>336.05495430000002</c:v>
                </c:pt>
                <c:pt idx="15695">
                  <c:v>336.06623780000001</c:v>
                </c:pt>
                <c:pt idx="15696">
                  <c:v>336.07752069999998</c:v>
                </c:pt>
                <c:pt idx="15697">
                  <c:v>336.08880290000002</c:v>
                </c:pt>
                <c:pt idx="15698">
                  <c:v>336.10008460000006</c:v>
                </c:pt>
                <c:pt idx="15699">
                  <c:v>336.11136560000006</c:v>
                </c:pt>
                <c:pt idx="15700">
                  <c:v>336.12264600000003</c:v>
                </c:pt>
                <c:pt idx="15701">
                  <c:v>336.13392570000002</c:v>
                </c:pt>
                <c:pt idx="15702">
                  <c:v>336.14520490000001</c:v>
                </c:pt>
                <c:pt idx="15703">
                  <c:v>336.15648340000001</c:v>
                </c:pt>
                <c:pt idx="15704">
                  <c:v>336.16776130000005</c:v>
                </c:pt>
                <c:pt idx="15705">
                  <c:v>336.17903860000001</c:v>
                </c:pt>
                <c:pt idx="15706">
                  <c:v>336.19031530000001</c:v>
                </c:pt>
                <c:pt idx="15707">
                  <c:v>336.20159130000008</c:v>
                </c:pt>
                <c:pt idx="15708">
                  <c:v>336.21286670000001</c:v>
                </c:pt>
                <c:pt idx="15709">
                  <c:v>336.22414150000003</c:v>
                </c:pt>
                <c:pt idx="15710">
                  <c:v>336.23541570000003</c:v>
                </c:pt>
                <c:pt idx="15711">
                  <c:v>336.24668930000001</c:v>
                </c:pt>
                <c:pt idx="15712">
                  <c:v>336.25796220000001</c:v>
                </c:pt>
                <c:pt idx="15713">
                  <c:v>336.26923450000004</c:v>
                </c:pt>
                <c:pt idx="15714">
                  <c:v>336.28050620000005</c:v>
                </c:pt>
                <c:pt idx="15715">
                  <c:v>336.29177730000004</c:v>
                </c:pt>
                <c:pt idx="15716">
                  <c:v>336.30304780000006</c:v>
                </c:pt>
                <c:pt idx="15717">
                  <c:v>336.31431760000004</c:v>
                </c:pt>
                <c:pt idx="15718">
                  <c:v>336.3255868</c:v>
                </c:pt>
                <c:pt idx="15719">
                  <c:v>336.33685540000005</c:v>
                </c:pt>
                <c:pt idx="15720">
                  <c:v>336.34812340000002</c:v>
                </c:pt>
                <c:pt idx="15721">
                  <c:v>336.35939080000003</c:v>
                </c:pt>
                <c:pt idx="15722">
                  <c:v>336.37065749999999</c:v>
                </c:pt>
                <c:pt idx="15723">
                  <c:v>336.38192360000005</c:v>
                </c:pt>
                <c:pt idx="15724">
                  <c:v>336.39318910000003</c:v>
                </c:pt>
                <c:pt idx="15725">
                  <c:v>336.40445399999999</c:v>
                </c:pt>
                <c:pt idx="15726">
                  <c:v>336.41571830000004</c:v>
                </c:pt>
                <c:pt idx="15727">
                  <c:v>336.42698190000004</c:v>
                </c:pt>
                <c:pt idx="15728">
                  <c:v>336.43824490000003</c:v>
                </c:pt>
                <c:pt idx="15729">
                  <c:v>336.44950730000005</c:v>
                </c:pt>
                <c:pt idx="15730">
                  <c:v>336.46076909999999</c:v>
                </c:pt>
                <c:pt idx="15731">
                  <c:v>336.47203030000003</c:v>
                </c:pt>
                <c:pt idx="15732">
                  <c:v>336.48329080000002</c:v>
                </c:pt>
                <c:pt idx="15733">
                  <c:v>336.49455070000005</c:v>
                </c:pt>
                <c:pt idx="15734">
                  <c:v>336.50581</c:v>
                </c:pt>
                <c:pt idx="15735">
                  <c:v>336.51706870000004</c:v>
                </c:pt>
                <c:pt idx="15736">
                  <c:v>336.52832670000004</c:v>
                </c:pt>
                <c:pt idx="15737">
                  <c:v>336.53958420000004</c:v>
                </c:pt>
                <c:pt idx="15738">
                  <c:v>336.55084100000005</c:v>
                </c:pt>
                <c:pt idx="15739">
                  <c:v>336.56209720000004</c:v>
                </c:pt>
                <c:pt idx="15740">
                  <c:v>336.57335280000001</c:v>
                </c:pt>
                <c:pt idx="15741">
                  <c:v>336.58460769999999</c:v>
                </c:pt>
                <c:pt idx="15742">
                  <c:v>336.59586200000001</c:v>
                </c:pt>
                <c:pt idx="15743">
                  <c:v>336.60711579999997</c:v>
                </c:pt>
                <c:pt idx="15744">
                  <c:v>336.61836879999998</c:v>
                </c:pt>
                <c:pt idx="15745">
                  <c:v>336.6296213</c:v>
                </c:pt>
                <c:pt idx="15746">
                  <c:v>336.64087320000004</c:v>
                </c:pt>
                <c:pt idx="15747">
                  <c:v>336.65212440000005</c:v>
                </c:pt>
                <c:pt idx="15748">
                  <c:v>336.66337500000003</c:v>
                </c:pt>
                <c:pt idx="15749">
                  <c:v>336.67462500000005</c:v>
                </c:pt>
                <c:pt idx="15750">
                  <c:v>336.68587439999999</c:v>
                </c:pt>
                <c:pt idx="15751">
                  <c:v>336.69712310000006</c:v>
                </c:pt>
                <c:pt idx="15752">
                  <c:v>336.70837120000004</c:v>
                </c:pt>
                <c:pt idx="15753">
                  <c:v>336.71961880000003</c:v>
                </c:pt>
                <c:pt idx="15754">
                  <c:v>336.73086560000002</c:v>
                </c:pt>
                <c:pt idx="15755">
                  <c:v>336.74211190000005</c:v>
                </c:pt>
                <c:pt idx="15756">
                  <c:v>336.75335760000002</c:v>
                </c:pt>
                <c:pt idx="15757">
                  <c:v>336.76460260000005</c:v>
                </c:pt>
                <c:pt idx="15758">
                  <c:v>336.775847</c:v>
                </c:pt>
                <c:pt idx="15759">
                  <c:v>336.78709079999999</c:v>
                </c:pt>
                <c:pt idx="15760">
                  <c:v>336.79833400000001</c:v>
                </c:pt>
                <c:pt idx="15761">
                  <c:v>336.80957650000005</c:v>
                </c:pt>
                <c:pt idx="15762">
                  <c:v>336.82081840000001</c:v>
                </c:pt>
                <c:pt idx="15763">
                  <c:v>336.8320597</c:v>
                </c:pt>
                <c:pt idx="15764">
                  <c:v>336.84330040000003</c:v>
                </c:pt>
                <c:pt idx="15765">
                  <c:v>336.85454050000004</c:v>
                </c:pt>
                <c:pt idx="15766">
                  <c:v>336.86577990000001</c:v>
                </c:pt>
                <c:pt idx="15767">
                  <c:v>336.87701870000006</c:v>
                </c:pt>
                <c:pt idx="15768">
                  <c:v>336.88825700000001</c:v>
                </c:pt>
                <c:pt idx="15769">
                  <c:v>336.8994945</c:v>
                </c:pt>
                <c:pt idx="15770">
                  <c:v>336.9107315</c:v>
                </c:pt>
                <c:pt idx="15771">
                  <c:v>336.9219678</c:v>
                </c:pt>
                <c:pt idx="15772">
                  <c:v>336.93320360000001</c:v>
                </c:pt>
                <c:pt idx="15773">
                  <c:v>336.94443870000003</c:v>
                </c:pt>
                <c:pt idx="15774">
                  <c:v>336.95567310000007</c:v>
                </c:pt>
                <c:pt idx="15775">
                  <c:v>336.96690699999999</c:v>
                </c:pt>
                <c:pt idx="15776">
                  <c:v>336.97814020000004</c:v>
                </c:pt>
                <c:pt idx="15777">
                  <c:v>336.98937290000003</c:v>
                </c:pt>
                <c:pt idx="15778">
                  <c:v>337.00060490000004</c:v>
                </c:pt>
                <c:pt idx="15779">
                  <c:v>337.01183630000003</c:v>
                </c:pt>
                <c:pt idx="15780">
                  <c:v>337.02306700000003</c:v>
                </c:pt>
                <c:pt idx="15781">
                  <c:v>337.0342971</c:v>
                </c:pt>
                <c:pt idx="15782">
                  <c:v>337.04552669999998</c:v>
                </c:pt>
                <c:pt idx="15783">
                  <c:v>337.05675560000003</c:v>
                </c:pt>
                <c:pt idx="15784">
                  <c:v>337.06798380000004</c:v>
                </c:pt>
                <c:pt idx="15785">
                  <c:v>337.07921150000004</c:v>
                </c:pt>
                <c:pt idx="15786">
                  <c:v>337.09043850000006</c:v>
                </c:pt>
                <c:pt idx="15787">
                  <c:v>337.10166500000003</c:v>
                </c:pt>
                <c:pt idx="15788">
                  <c:v>337.1128908</c:v>
                </c:pt>
                <c:pt idx="15789">
                  <c:v>337.12411589999999</c:v>
                </c:pt>
                <c:pt idx="15790">
                  <c:v>337.13534050000004</c:v>
                </c:pt>
                <c:pt idx="15791">
                  <c:v>337.14656439999999</c:v>
                </c:pt>
                <c:pt idx="15792">
                  <c:v>337.15778770000003</c:v>
                </c:pt>
                <c:pt idx="15793">
                  <c:v>337.16901039999999</c:v>
                </c:pt>
                <c:pt idx="15794">
                  <c:v>337.18023250000005</c:v>
                </c:pt>
                <c:pt idx="15795">
                  <c:v>337.19145400000002</c:v>
                </c:pt>
                <c:pt idx="15796">
                  <c:v>337.20267480000001</c:v>
                </c:pt>
                <c:pt idx="15797">
                  <c:v>337.21389500000004</c:v>
                </c:pt>
                <c:pt idx="15798">
                  <c:v>337.22511460000004</c:v>
                </c:pt>
                <c:pt idx="15799">
                  <c:v>337.23633360000002</c:v>
                </c:pt>
                <c:pt idx="15800">
                  <c:v>337.24755190000002</c:v>
                </c:pt>
                <c:pt idx="15801">
                  <c:v>337.25876970000007</c:v>
                </c:pt>
                <c:pt idx="15802">
                  <c:v>337.26998680000003</c:v>
                </c:pt>
                <c:pt idx="15803">
                  <c:v>337.28120330000002</c:v>
                </c:pt>
                <c:pt idx="15804">
                  <c:v>337.29241910000002</c:v>
                </c:pt>
                <c:pt idx="15805">
                  <c:v>337.30363440000002</c:v>
                </c:pt>
                <c:pt idx="15806">
                  <c:v>337.31484900000004</c:v>
                </c:pt>
                <c:pt idx="15807">
                  <c:v>337.32606299999998</c:v>
                </c:pt>
                <c:pt idx="15808">
                  <c:v>337.33727640000001</c:v>
                </c:pt>
                <c:pt idx="15809">
                  <c:v>337.34848920000002</c:v>
                </c:pt>
                <c:pt idx="15810">
                  <c:v>337.35970130000004</c:v>
                </c:pt>
                <c:pt idx="15811">
                  <c:v>337.37091290000006</c:v>
                </c:pt>
                <c:pt idx="15812">
                  <c:v>337.38212380000004</c:v>
                </c:pt>
                <c:pt idx="15813">
                  <c:v>337.3933341</c:v>
                </c:pt>
                <c:pt idx="15814">
                  <c:v>337.37362760000002</c:v>
                </c:pt>
                <c:pt idx="15815">
                  <c:v>337.38521900000001</c:v>
                </c:pt>
                <c:pt idx="15816">
                  <c:v>337.39680959999998</c:v>
                </c:pt>
                <c:pt idx="15817">
                  <c:v>337.40839970000002</c:v>
                </c:pt>
                <c:pt idx="15818">
                  <c:v>337.41998910000001</c:v>
                </c:pt>
                <c:pt idx="15819">
                  <c:v>337.43157790000004</c:v>
                </c:pt>
                <c:pt idx="15820">
                  <c:v>337.44316610000004</c:v>
                </c:pt>
                <c:pt idx="15821">
                  <c:v>337.4547536</c:v>
                </c:pt>
                <c:pt idx="15822">
                  <c:v>337.4663405</c:v>
                </c:pt>
                <c:pt idx="15823">
                  <c:v>337.47792680000003</c:v>
                </c:pt>
                <c:pt idx="15824">
                  <c:v>337.48951240000002</c:v>
                </c:pt>
                <c:pt idx="15825">
                  <c:v>337.50109750000001</c:v>
                </c:pt>
                <c:pt idx="15826">
                  <c:v>337.51268190000002</c:v>
                </c:pt>
                <c:pt idx="15827">
                  <c:v>337.52426560000004</c:v>
                </c:pt>
                <c:pt idx="15828">
                  <c:v>337.5358488</c:v>
                </c:pt>
                <c:pt idx="15829">
                  <c:v>337.54743130000003</c:v>
                </c:pt>
                <c:pt idx="15830">
                  <c:v>337.55901319999998</c:v>
                </c:pt>
                <c:pt idx="15831">
                  <c:v>337.5705944</c:v>
                </c:pt>
                <c:pt idx="15832">
                  <c:v>337.58217510000003</c:v>
                </c:pt>
                <c:pt idx="15833">
                  <c:v>337.59375510000001</c:v>
                </c:pt>
                <c:pt idx="15834">
                  <c:v>337.60533440000006</c:v>
                </c:pt>
                <c:pt idx="15835">
                  <c:v>337.6169132</c:v>
                </c:pt>
                <c:pt idx="15836">
                  <c:v>337.62849130000001</c:v>
                </c:pt>
                <c:pt idx="15837">
                  <c:v>337.64006879999999</c:v>
                </c:pt>
                <c:pt idx="15838">
                  <c:v>337.65164560000005</c:v>
                </c:pt>
                <c:pt idx="15839">
                  <c:v>337.6632219</c:v>
                </c:pt>
                <c:pt idx="15840">
                  <c:v>337.67479750000007</c:v>
                </c:pt>
                <c:pt idx="15841">
                  <c:v>337.68637240000004</c:v>
                </c:pt>
                <c:pt idx="15842">
                  <c:v>337.69794680000001</c:v>
                </c:pt>
                <c:pt idx="15843">
                  <c:v>337.7095205</c:v>
                </c:pt>
                <c:pt idx="15844">
                  <c:v>337.72109360000002</c:v>
                </c:pt>
                <c:pt idx="15845">
                  <c:v>337.73266610000002</c:v>
                </c:pt>
                <c:pt idx="15846">
                  <c:v>337.74423790000003</c:v>
                </c:pt>
                <c:pt idx="15847">
                  <c:v>337.75580910000002</c:v>
                </c:pt>
                <c:pt idx="15848">
                  <c:v>337.76737970000005</c:v>
                </c:pt>
                <c:pt idx="15849">
                  <c:v>337.77894959999998</c:v>
                </c:pt>
                <c:pt idx="15850">
                  <c:v>337.79051900000002</c:v>
                </c:pt>
                <c:pt idx="15851">
                  <c:v>337.80208759999999</c:v>
                </c:pt>
                <c:pt idx="15852">
                  <c:v>337.81365570000003</c:v>
                </c:pt>
                <c:pt idx="15853">
                  <c:v>337.82522310000002</c:v>
                </c:pt>
                <c:pt idx="15854">
                  <c:v>337.83679000000006</c:v>
                </c:pt>
                <c:pt idx="15855">
                  <c:v>337.84835610000005</c:v>
                </c:pt>
                <c:pt idx="15856">
                  <c:v>337.85992170000003</c:v>
                </c:pt>
                <c:pt idx="15857">
                  <c:v>337.87148660000003</c:v>
                </c:pt>
                <c:pt idx="15858">
                  <c:v>337.8830509</c:v>
                </c:pt>
                <c:pt idx="15859">
                  <c:v>337.89461460000001</c:v>
                </c:pt>
                <c:pt idx="15860">
                  <c:v>337.90617760000003</c:v>
                </c:pt>
                <c:pt idx="15861">
                  <c:v>337.91774000000004</c:v>
                </c:pt>
                <c:pt idx="15862">
                  <c:v>337.92930180000002</c:v>
                </c:pt>
                <c:pt idx="15863">
                  <c:v>337.94086299999998</c:v>
                </c:pt>
                <c:pt idx="15864">
                  <c:v>337.95242350000001</c:v>
                </c:pt>
                <c:pt idx="15865">
                  <c:v>337.96398340000002</c:v>
                </c:pt>
                <c:pt idx="15866">
                  <c:v>337.97554270000001</c:v>
                </c:pt>
                <c:pt idx="15867">
                  <c:v>337.98710130000001</c:v>
                </c:pt>
                <c:pt idx="15868">
                  <c:v>337.99865930000004</c:v>
                </c:pt>
                <c:pt idx="15869">
                  <c:v>338.0102167</c:v>
                </c:pt>
                <c:pt idx="15870">
                  <c:v>338.02177349999999</c:v>
                </c:pt>
                <c:pt idx="15871">
                  <c:v>338.0333296</c:v>
                </c:pt>
                <c:pt idx="15872">
                  <c:v>338.04488509999999</c:v>
                </c:pt>
                <c:pt idx="15873">
                  <c:v>338.05644000000001</c:v>
                </c:pt>
                <c:pt idx="15874">
                  <c:v>338.06799419999999</c:v>
                </c:pt>
                <c:pt idx="15875">
                  <c:v>338.0795478</c:v>
                </c:pt>
                <c:pt idx="15876">
                  <c:v>338.09110080000005</c:v>
                </c:pt>
                <c:pt idx="15877">
                  <c:v>338.10265320000002</c:v>
                </c:pt>
                <c:pt idx="15878">
                  <c:v>338.1142049</c:v>
                </c:pt>
                <c:pt idx="15879">
                  <c:v>338.12575600000002</c:v>
                </c:pt>
                <c:pt idx="15880">
                  <c:v>338.13730650000002</c:v>
                </c:pt>
                <c:pt idx="15881">
                  <c:v>338.14885630000003</c:v>
                </c:pt>
                <c:pt idx="15882">
                  <c:v>338.16040560000005</c:v>
                </c:pt>
                <c:pt idx="15883">
                  <c:v>338.17195420000002</c:v>
                </c:pt>
                <c:pt idx="15884">
                  <c:v>338.1835021</c:v>
                </c:pt>
                <c:pt idx="15885">
                  <c:v>338.19504950000004</c:v>
                </c:pt>
                <c:pt idx="15886">
                  <c:v>338.20659620000004</c:v>
                </c:pt>
                <c:pt idx="15887">
                  <c:v>338.21814220000005</c:v>
                </c:pt>
                <c:pt idx="15888">
                  <c:v>338.22968770000006</c:v>
                </c:pt>
                <c:pt idx="15889">
                  <c:v>338.24123250000002</c:v>
                </c:pt>
                <c:pt idx="15890">
                  <c:v>338.25277670000003</c:v>
                </c:pt>
                <c:pt idx="15891">
                  <c:v>338.26432030000001</c:v>
                </c:pt>
                <c:pt idx="15892">
                  <c:v>338.2758632</c:v>
                </c:pt>
                <c:pt idx="15893">
                  <c:v>338.28740550000003</c:v>
                </c:pt>
                <c:pt idx="15894">
                  <c:v>338.29894720000004</c:v>
                </c:pt>
                <c:pt idx="15895">
                  <c:v>338.31048830000003</c:v>
                </c:pt>
                <c:pt idx="15896">
                  <c:v>338.32202870000003</c:v>
                </c:pt>
                <c:pt idx="15897">
                  <c:v>338.33356850000007</c:v>
                </c:pt>
                <c:pt idx="15898">
                  <c:v>338.34510770000003</c:v>
                </c:pt>
                <c:pt idx="15899">
                  <c:v>338.3566462</c:v>
                </c:pt>
                <c:pt idx="15900">
                  <c:v>338.36818410000001</c:v>
                </c:pt>
                <c:pt idx="15901">
                  <c:v>338.37972140000005</c:v>
                </c:pt>
                <c:pt idx="15902">
                  <c:v>338.39125810000002</c:v>
                </c:pt>
                <c:pt idx="15903">
                  <c:v>338.40279410000005</c:v>
                </c:pt>
                <c:pt idx="15904">
                  <c:v>338.41432950000001</c:v>
                </c:pt>
                <c:pt idx="15905">
                  <c:v>338.4258643</c:v>
                </c:pt>
                <c:pt idx="15906">
                  <c:v>338.43739840000001</c:v>
                </c:pt>
                <c:pt idx="15907">
                  <c:v>338.44893189999999</c:v>
                </c:pt>
                <c:pt idx="15908">
                  <c:v>338.46046480000001</c:v>
                </c:pt>
                <c:pt idx="15909">
                  <c:v>338.47199710000001</c:v>
                </c:pt>
                <c:pt idx="15910">
                  <c:v>338.48352870000002</c:v>
                </c:pt>
                <c:pt idx="15911">
                  <c:v>338.49505970000001</c:v>
                </c:pt>
                <c:pt idx="15912">
                  <c:v>338.50659010000004</c:v>
                </c:pt>
                <c:pt idx="15913">
                  <c:v>338.51811980000002</c:v>
                </c:pt>
                <c:pt idx="15914">
                  <c:v>338.52964889999998</c:v>
                </c:pt>
                <c:pt idx="15915">
                  <c:v>338.54117739999998</c:v>
                </c:pt>
                <c:pt idx="15916">
                  <c:v>338.55270530000001</c:v>
                </c:pt>
                <c:pt idx="15917">
                  <c:v>338.5642325</c:v>
                </c:pt>
                <c:pt idx="15918">
                  <c:v>338.57575910000003</c:v>
                </c:pt>
                <c:pt idx="15919">
                  <c:v>338.58728510000003</c:v>
                </c:pt>
                <c:pt idx="15920">
                  <c:v>338.59881050000001</c:v>
                </c:pt>
                <c:pt idx="15921">
                  <c:v>338.61033520000001</c:v>
                </c:pt>
                <c:pt idx="15922">
                  <c:v>338.62185929999998</c:v>
                </c:pt>
                <c:pt idx="15923">
                  <c:v>338.63338280000005</c:v>
                </c:pt>
                <c:pt idx="15924">
                  <c:v>338.64490560000002</c:v>
                </c:pt>
                <c:pt idx="15925">
                  <c:v>338.65642780000002</c:v>
                </c:pt>
                <c:pt idx="15926">
                  <c:v>338.66794940000005</c:v>
                </c:pt>
                <c:pt idx="15927">
                  <c:v>338.67947030000005</c:v>
                </c:pt>
                <c:pt idx="15928">
                  <c:v>338.69099070000004</c:v>
                </c:pt>
                <c:pt idx="15929">
                  <c:v>338.70251040000005</c:v>
                </c:pt>
                <c:pt idx="15930">
                  <c:v>338.71402940000002</c:v>
                </c:pt>
                <c:pt idx="15931">
                  <c:v>338.72554790000004</c:v>
                </c:pt>
                <c:pt idx="15932">
                  <c:v>338.73706570000002</c:v>
                </c:pt>
                <c:pt idx="15933">
                  <c:v>338.74858290000003</c:v>
                </c:pt>
                <c:pt idx="15934">
                  <c:v>338.7600994</c:v>
                </c:pt>
                <c:pt idx="15935">
                  <c:v>338.77161530000001</c:v>
                </c:pt>
                <c:pt idx="15936">
                  <c:v>338.78313060000005</c:v>
                </c:pt>
                <c:pt idx="15937">
                  <c:v>338.79464530000001</c:v>
                </c:pt>
                <c:pt idx="15938">
                  <c:v>338.80615940000001</c:v>
                </c:pt>
                <c:pt idx="15939">
                  <c:v>338.81767280000003</c:v>
                </c:pt>
                <c:pt idx="15940">
                  <c:v>338.82918560000002</c:v>
                </c:pt>
                <c:pt idx="15941">
                  <c:v>338.84069770000002</c:v>
                </c:pt>
                <c:pt idx="15942">
                  <c:v>338.85220930000003</c:v>
                </c:pt>
                <c:pt idx="15943">
                  <c:v>338.86372020000005</c:v>
                </c:pt>
                <c:pt idx="15944">
                  <c:v>338.87523040000002</c:v>
                </c:pt>
                <c:pt idx="15945">
                  <c:v>338.8867401</c:v>
                </c:pt>
                <c:pt idx="15946">
                  <c:v>338.89824909999999</c:v>
                </c:pt>
                <c:pt idx="15947">
                  <c:v>338.90975750000001</c:v>
                </c:pt>
                <c:pt idx="15948">
                  <c:v>338.92126519999999</c:v>
                </c:pt>
                <c:pt idx="15949">
                  <c:v>338.93277240000003</c:v>
                </c:pt>
                <c:pt idx="15950">
                  <c:v>338.94427890000003</c:v>
                </c:pt>
                <c:pt idx="15951">
                  <c:v>338.9557848</c:v>
                </c:pt>
                <c:pt idx="15952">
                  <c:v>338.96728999999999</c:v>
                </c:pt>
                <c:pt idx="15953">
                  <c:v>338.97879460000001</c:v>
                </c:pt>
                <c:pt idx="15954">
                  <c:v>338.99029860000002</c:v>
                </c:pt>
                <c:pt idx="15955">
                  <c:v>339.001802</c:v>
                </c:pt>
                <c:pt idx="15956">
                  <c:v>339.01330469999999</c:v>
                </c:pt>
                <c:pt idx="15957">
                  <c:v>339.02480680000002</c:v>
                </c:pt>
                <c:pt idx="15958">
                  <c:v>339.03630830000003</c:v>
                </c:pt>
                <c:pt idx="15959">
                  <c:v>339.04780920000002</c:v>
                </c:pt>
                <c:pt idx="15960">
                  <c:v>339.05930940000002</c:v>
                </c:pt>
                <c:pt idx="15961">
                  <c:v>339.07080900000005</c:v>
                </c:pt>
                <c:pt idx="15962">
                  <c:v>339.08230800000001</c:v>
                </c:pt>
                <c:pt idx="15963">
                  <c:v>339.09380630000004</c:v>
                </c:pt>
                <c:pt idx="15964">
                  <c:v>339.10530399999999</c:v>
                </c:pt>
                <c:pt idx="15965">
                  <c:v>339.11680110000003</c:v>
                </c:pt>
                <c:pt idx="15966">
                  <c:v>339.1282976</c:v>
                </c:pt>
                <c:pt idx="15967">
                  <c:v>339.13979340000003</c:v>
                </c:pt>
                <c:pt idx="15968">
                  <c:v>339.15128860000004</c:v>
                </c:pt>
                <c:pt idx="15969">
                  <c:v>339.16278310000001</c:v>
                </c:pt>
                <c:pt idx="15970">
                  <c:v>339.17427710000004</c:v>
                </c:pt>
                <c:pt idx="15971">
                  <c:v>339.18577040000002</c:v>
                </c:pt>
                <c:pt idx="15972">
                  <c:v>339.19726310000004</c:v>
                </c:pt>
                <c:pt idx="15973">
                  <c:v>339.20875510000002</c:v>
                </c:pt>
                <c:pt idx="15974">
                  <c:v>339.22024660000005</c:v>
                </c:pt>
                <c:pt idx="15975">
                  <c:v>339.23173739999999</c:v>
                </c:pt>
                <c:pt idx="15976">
                  <c:v>339.24322760000001</c:v>
                </c:pt>
                <c:pt idx="15977">
                  <c:v>339.25471710000005</c:v>
                </c:pt>
                <c:pt idx="15978">
                  <c:v>339.26620600000001</c:v>
                </c:pt>
                <c:pt idx="15979">
                  <c:v>339.27769430000006</c:v>
                </c:pt>
                <c:pt idx="15980">
                  <c:v>339.28918200000004</c:v>
                </c:pt>
                <c:pt idx="15981">
                  <c:v>339.30066900000003</c:v>
                </c:pt>
                <c:pt idx="15982">
                  <c:v>339.31215540000005</c:v>
                </c:pt>
                <c:pt idx="15983">
                  <c:v>339.32364120000005</c:v>
                </c:pt>
                <c:pt idx="15984">
                  <c:v>339.33512630000001</c:v>
                </c:pt>
                <c:pt idx="15985">
                  <c:v>339.34661080000001</c:v>
                </c:pt>
                <c:pt idx="15986">
                  <c:v>339.35809470000004</c:v>
                </c:pt>
                <c:pt idx="15987">
                  <c:v>339.36957800000005</c:v>
                </c:pt>
                <c:pt idx="15988">
                  <c:v>339.38106060000007</c:v>
                </c:pt>
                <c:pt idx="15989">
                  <c:v>339.39254260000001</c:v>
                </c:pt>
                <c:pt idx="15990">
                  <c:v>339.40402399999999</c:v>
                </c:pt>
                <c:pt idx="15991">
                  <c:v>339.41550480000006</c:v>
                </c:pt>
                <c:pt idx="15992">
                  <c:v>339.42698490000004</c:v>
                </c:pt>
                <c:pt idx="15993">
                  <c:v>339.43846440000004</c:v>
                </c:pt>
                <c:pt idx="15994">
                  <c:v>339.44994330000003</c:v>
                </c:pt>
                <c:pt idx="15995">
                  <c:v>339.46142150000003</c:v>
                </c:pt>
                <c:pt idx="15996">
                  <c:v>339.47289910000006</c:v>
                </c:pt>
                <c:pt idx="15997">
                  <c:v>339.48437610000002</c:v>
                </c:pt>
                <c:pt idx="15998">
                  <c:v>339.49585240000005</c:v>
                </c:pt>
                <c:pt idx="15999">
                  <c:v>339.50732820000002</c:v>
                </c:pt>
                <c:pt idx="16000">
                  <c:v>339.5188033</c:v>
                </c:pt>
                <c:pt idx="16001">
                  <c:v>339.53027770000006</c:v>
                </c:pt>
                <c:pt idx="16002">
                  <c:v>339.54175160000005</c:v>
                </c:pt>
                <c:pt idx="16003">
                  <c:v>339.55322480000001</c:v>
                </c:pt>
                <c:pt idx="16004">
                  <c:v>339.5646974</c:v>
                </c:pt>
                <c:pt idx="16005">
                  <c:v>339.57616930000006</c:v>
                </c:pt>
                <c:pt idx="16006">
                  <c:v>339.58764070000001</c:v>
                </c:pt>
                <c:pt idx="16007">
                  <c:v>339.59911140000003</c:v>
                </c:pt>
                <c:pt idx="16008">
                  <c:v>339.6105814</c:v>
                </c:pt>
                <c:pt idx="16009">
                  <c:v>339.62205089999998</c:v>
                </c:pt>
                <c:pt idx="16010">
                  <c:v>339.63351970000002</c:v>
                </c:pt>
                <c:pt idx="16011">
                  <c:v>339.64498790000005</c:v>
                </c:pt>
                <c:pt idx="16012">
                  <c:v>339.65645550000005</c:v>
                </c:pt>
                <c:pt idx="16013">
                  <c:v>339.66792240000001</c:v>
                </c:pt>
                <c:pt idx="16014">
                  <c:v>339.6793887</c:v>
                </c:pt>
                <c:pt idx="16015">
                  <c:v>339.69085440000003</c:v>
                </c:pt>
                <c:pt idx="16016">
                  <c:v>339.70231940000002</c:v>
                </c:pt>
                <c:pt idx="16017">
                  <c:v>339.71378379999999</c:v>
                </c:pt>
                <c:pt idx="16018">
                  <c:v>339.72524759999999</c:v>
                </c:pt>
                <c:pt idx="16019">
                  <c:v>339.73671080000003</c:v>
                </c:pt>
                <c:pt idx="16020">
                  <c:v>339.74817330000002</c:v>
                </c:pt>
                <c:pt idx="16021">
                  <c:v>339.75963520000005</c:v>
                </c:pt>
                <c:pt idx="16022">
                  <c:v>339.7710965</c:v>
                </c:pt>
                <c:pt idx="16023">
                  <c:v>339.78255720000004</c:v>
                </c:pt>
                <c:pt idx="16024">
                  <c:v>339.79401720000004</c:v>
                </c:pt>
                <c:pt idx="16025">
                  <c:v>339.80547660000002</c:v>
                </c:pt>
                <c:pt idx="16026">
                  <c:v>339.81693530000001</c:v>
                </c:pt>
                <c:pt idx="16027">
                  <c:v>339.8283935</c:v>
                </c:pt>
                <c:pt idx="16028">
                  <c:v>339.83985100000001</c:v>
                </c:pt>
                <c:pt idx="16029">
                  <c:v>339.85130789999999</c:v>
                </c:pt>
                <c:pt idx="16030">
                  <c:v>339.86276410000005</c:v>
                </c:pt>
                <c:pt idx="16031">
                  <c:v>339.87421970000003</c:v>
                </c:pt>
                <c:pt idx="16032">
                  <c:v>339.88567469999998</c:v>
                </c:pt>
                <c:pt idx="16033">
                  <c:v>339.89712910000003</c:v>
                </c:pt>
                <c:pt idx="16034">
                  <c:v>339.90858280000003</c:v>
                </c:pt>
                <c:pt idx="16035">
                  <c:v>339.92003600000004</c:v>
                </c:pt>
                <c:pt idx="16036">
                  <c:v>339.93148840000003</c:v>
                </c:pt>
                <c:pt idx="16037">
                  <c:v>339.94294030000003</c:v>
                </c:pt>
                <c:pt idx="16038">
                  <c:v>339.95439150000004</c:v>
                </c:pt>
                <c:pt idx="16039">
                  <c:v>339.96584209999997</c:v>
                </c:pt>
                <c:pt idx="16040">
                  <c:v>339.9772921</c:v>
                </c:pt>
                <c:pt idx="16041">
                  <c:v>339.98874140000004</c:v>
                </c:pt>
                <c:pt idx="16042">
                  <c:v>340.00019020000002</c:v>
                </c:pt>
                <c:pt idx="16043">
                  <c:v>340.01163819999999</c:v>
                </c:pt>
                <c:pt idx="16044">
                  <c:v>340.02308570000002</c:v>
                </c:pt>
                <c:pt idx="16045">
                  <c:v>340.03453250000001</c:v>
                </c:pt>
                <c:pt idx="16046">
                  <c:v>340.04597870000003</c:v>
                </c:pt>
                <c:pt idx="16047">
                  <c:v>340.05742429999998</c:v>
                </c:pt>
                <c:pt idx="16048">
                  <c:v>340.06886930000002</c:v>
                </c:pt>
                <c:pt idx="16049">
                  <c:v>340.08031360000001</c:v>
                </c:pt>
                <c:pt idx="16050">
                  <c:v>340.09175730000004</c:v>
                </c:pt>
                <c:pt idx="16051">
                  <c:v>340.10320030000003</c:v>
                </c:pt>
                <c:pt idx="16052">
                  <c:v>340.11464280000001</c:v>
                </c:pt>
                <c:pt idx="16053">
                  <c:v>340.12608460000001</c:v>
                </c:pt>
                <c:pt idx="16054">
                  <c:v>340.13752570000003</c:v>
                </c:pt>
                <c:pt idx="16055">
                  <c:v>340.14896630000004</c:v>
                </c:pt>
                <c:pt idx="16056">
                  <c:v>340.16040620000001</c:v>
                </c:pt>
                <c:pt idx="16057">
                  <c:v>340.17184550000002</c:v>
                </c:pt>
                <c:pt idx="16058">
                  <c:v>340.18328420000006</c:v>
                </c:pt>
                <c:pt idx="16059">
                  <c:v>340.1947222</c:v>
                </c:pt>
                <c:pt idx="16060">
                  <c:v>340.20615960000003</c:v>
                </c:pt>
                <c:pt idx="16061">
                  <c:v>340.21759640000005</c:v>
                </c:pt>
                <c:pt idx="16062">
                  <c:v>340.22903259999998</c:v>
                </c:pt>
                <c:pt idx="16063">
                  <c:v>340.24046810000004</c:v>
                </c:pt>
                <c:pt idx="16064">
                  <c:v>340.25190300000003</c:v>
                </c:pt>
                <c:pt idx="16065">
                  <c:v>340.26333720000002</c:v>
                </c:pt>
                <c:pt idx="16066">
                  <c:v>340.27477090000002</c:v>
                </c:pt>
                <c:pt idx="16067">
                  <c:v>340.28620390000003</c:v>
                </c:pt>
                <c:pt idx="16068">
                  <c:v>340.29763630000002</c:v>
                </c:pt>
                <c:pt idx="16069">
                  <c:v>340.30906800000002</c:v>
                </c:pt>
                <c:pt idx="16070">
                  <c:v>340.32049919999997</c:v>
                </c:pt>
                <c:pt idx="16071">
                  <c:v>340.33192969999999</c:v>
                </c:pt>
                <c:pt idx="16072">
                  <c:v>340.34335950000002</c:v>
                </c:pt>
                <c:pt idx="16073">
                  <c:v>340.35478880000005</c:v>
                </c:pt>
                <c:pt idx="16074">
                  <c:v>340.36621740000004</c:v>
                </c:pt>
                <c:pt idx="16075">
                  <c:v>340.37764540000001</c:v>
                </c:pt>
                <c:pt idx="16076">
                  <c:v>340.38907270000004</c:v>
                </c:pt>
                <c:pt idx="16077">
                  <c:v>340.40049950000002</c:v>
                </c:pt>
                <c:pt idx="16078">
                  <c:v>340.41192560000002</c:v>
                </c:pt>
                <c:pt idx="16079">
                  <c:v>340.42335100000003</c:v>
                </c:pt>
                <c:pt idx="16080">
                  <c:v>340.43477590000003</c:v>
                </c:pt>
                <c:pt idx="16081">
                  <c:v>340.44620010000006</c:v>
                </c:pt>
                <c:pt idx="16082">
                  <c:v>340.45762370000006</c:v>
                </c:pt>
                <c:pt idx="16083">
                  <c:v>340.46904660000001</c:v>
                </c:pt>
                <c:pt idx="16084">
                  <c:v>340.48046900000003</c:v>
                </c:pt>
                <c:pt idx="16085">
                  <c:v>340.4918907</c:v>
                </c:pt>
                <c:pt idx="16086">
                  <c:v>340.50331180000006</c:v>
                </c:pt>
                <c:pt idx="16087">
                  <c:v>340.51473220000003</c:v>
                </c:pt>
                <c:pt idx="16088">
                  <c:v>340.52615200000002</c:v>
                </c:pt>
                <c:pt idx="16089">
                  <c:v>340.5375712</c:v>
                </c:pt>
                <c:pt idx="16090">
                  <c:v>340.54898980000002</c:v>
                </c:pt>
                <c:pt idx="16091">
                  <c:v>340.56040770000004</c:v>
                </c:pt>
                <c:pt idx="16092">
                  <c:v>340.57182499999999</c:v>
                </c:pt>
                <c:pt idx="16093">
                  <c:v>340.58324170000003</c:v>
                </c:pt>
                <c:pt idx="16094">
                  <c:v>340.59465779999999</c:v>
                </c:pt>
                <c:pt idx="16095">
                  <c:v>340.60607320000003</c:v>
                </c:pt>
                <c:pt idx="16096">
                  <c:v>340.61748800000004</c:v>
                </c:pt>
                <c:pt idx="16097">
                  <c:v>340.62890210000006</c:v>
                </c:pt>
                <c:pt idx="16098">
                  <c:v>340.64031570000003</c:v>
                </c:pt>
                <c:pt idx="16099">
                  <c:v>340.65172860000007</c:v>
                </c:pt>
                <c:pt idx="16100">
                  <c:v>340.66314089999997</c:v>
                </c:pt>
                <c:pt idx="16101">
                  <c:v>340.6745525</c:v>
                </c:pt>
                <c:pt idx="16102">
                  <c:v>340.68596360000004</c:v>
                </c:pt>
                <c:pt idx="16103">
                  <c:v>340.69737390000006</c:v>
                </c:pt>
                <c:pt idx="16104">
                  <c:v>340.70878370000003</c:v>
                </c:pt>
                <c:pt idx="16105">
                  <c:v>340.72019290000003</c:v>
                </c:pt>
                <c:pt idx="16106">
                  <c:v>340.73160139999999</c:v>
                </c:pt>
                <c:pt idx="16107">
                  <c:v>340.74300930000004</c:v>
                </c:pt>
                <c:pt idx="16108">
                  <c:v>340.75441650000005</c:v>
                </c:pt>
                <c:pt idx="16109">
                  <c:v>340.76582310000003</c:v>
                </c:pt>
                <c:pt idx="16110">
                  <c:v>340.7772291</c:v>
                </c:pt>
                <c:pt idx="16111">
                  <c:v>340.7886345</c:v>
                </c:pt>
                <c:pt idx="16112">
                  <c:v>340.80003929999998</c:v>
                </c:pt>
                <c:pt idx="16113">
                  <c:v>340.81144339999997</c:v>
                </c:pt>
                <c:pt idx="16114">
                  <c:v>340.8228469</c:v>
                </c:pt>
                <c:pt idx="16115">
                  <c:v>340.83424970000004</c:v>
                </c:pt>
                <c:pt idx="16116">
                  <c:v>340.84565200000003</c:v>
                </c:pt>
                <c:pt idx="16117">
                  <c:v>340.85705359999997</c:v>
                </c:pt>
                <c:pt idx="16118">
                  <c:v>340.86845450000004</c:v>
                </c:pt>
                <c:pt idx="16119">
                  <c:v>340.87985490000005</c:v>
                </c:pt>
                <c:pt idx="16120">
                  <c:v>340.89125460000002</c:v>
                </c:pt>
                <c:pt idx="16121">
                  <c:v>340.90265369999997</c:v>
                </c:pt>
                <c:pt idx="16122">
                  <c:v>340.91405220000001</c:v>
                </c:pt>
                <c:pt idx="16123">
                  <c:v>340.92545000000001</c:v>
                </c:pt>
                <c:pt idx="16124">
                  <c:v>340.93684719999999</c:v>
                </c:pt>
                <c:pt idx="16125">
                  <c:v>340.9482438</c:v>
                </c:pt>
                <c:pt idx="16126">
                  <c:v>340.95963970000003</c:v>
                </c:pt>
                <c:pt idx="16127">
                  <c:v>340.97103500000003</c:v>
                </c:pt>
                <c:pt idx="16128">
                  <c:v>340.98242970000001</c:v>
                </c:pt>
                <c:pt idx="16129">
                  <c:v>340.99382380000003</c:v>
                </c:pt>
                <c:pt idx="16130">
                  <c:v>341.00521720000006</c:v>
                </c:pt>
                <c:pt idx="16131">
                  <c:v>341.01661009999998</c:v>
                </c:pt>
                <c:pt idx="16132">
                  <c:v>341.0280022</c:v>
                </c:pt>
                <c:pt idx="16133">
                  <c:v>341.03939379999997</c:v>
                </c:pt>
                <c:pt idx="16134">
                  <c:v>341.05078470000001</c:v>
                </c:pt>
                <c:pt idx="16135">
                  <c:v>341.06217500000002</c:v>
                </c:pt>
                <c:pt idx="16136">
                  <c:v>341.07356470000002</c:v>
                </c:pt>
                <c:pt idx="16137">
                  <c:v>341.08495370000003</c:v>
                </c:pt>
                <c:pt idx="16138">
                  <c:v>341.09634210000002</c:v>
                </c:pt>
                <c:pt idx="16139">
                  <c:v>341.10772990000004</c:v>
                </c:pt>
                <c:pt idx="16140">
                  <c:v>341.11911709999998</c:v>
                </c:pt>
                <c:pt idx="16141">
                  <c:v>341.1305036</c:v>
                </c:pt>
                <c:pt idx="16142">
                  <c:v>341.14188949999999</c:v>
                </c:pt>
                <c:pt idx="16143">
                  <c:v>341.15327480000002</c:v>
                </c:pt>
                <c:pt idx="16144">
                  <c:v>341.16465940000006</c:v>
                </c:pt>
                <c:pt idx="16145">
                  <c:v>341.17604340000003</c:v>
                </c:pt>
                <c:pt idx="16146">
                  <c:v>341.18742680000003</c:v>
                </c:pt>
                <c:pt idx="16147">
                  <c:v>341.1988096</c:v>
                </c:pt>
                <c:pt idx="16148">
                  <c:v>341.2101917</c:v>
                </c:pt>
                <c:pt idx="16149">
                  <c:v>341.22157320000002</c:v>
                </c:pt>
                <c:pt idx="16150">
                  <c:v>341.23295410000003</c:v>
                </c:pt>
                <c:pt idx="16151">
                  <c:v>341.24433430000005</c:v>
                </c:pt>
                <c:pt idx="16152">
                  <c:v>341.25571389999999</c:v>
                </c:pt>
                <c:pt idx="16153">
                  <c:v>341.26709290000002</c:v>
                </c:pt>
                <c:pt idx="16154">
                  <c:v>341.27847129999998</c:v>
                </c:pt>
                <c:pt idx="16155">
                  <c:v>341.289849</c:v>
                </c:pt>
                <c:pt idx="16156">
                  <c:v>341.30122610000001</c:v>
                </c:pt>
                <c:pt idx="16157">
                  <c:v>341.31260260000005</c:v>
                </c:pt>
                <c:pt idx="16158">
                  <c:v>341.32397850000001</c:v>
                </c:pt>
                <c:pt idx="16159">
                  <c:v>341.33535369999998</c:v>
                </c:pt>
                <c:pt idx="16160">
                  <c:v>341.3467283</c:v>
                </c:pt>
                <c:pt idx="16161">
                  <c:v>341.35810220000002</c:v>
                </c:pt>
                <c:pt idx="16162">
                  <c:v>341.36947560000004</c:v>
                </c:pt>
                <c:pt idx="16163">
                  <c:v>341.38084829999997</c:v>
                </c:pt>
                <c:pt idx="16164">
                  <c:v>341.39222040000004</c:v>
                </c:pt>
                <c:pt idx="16165">
                  <c:v>341.40359180000002</c:v>
                </c:pt>
                <c:pt idx="16166">
                  <c:v>341.41496260000002</c:v>
                </c:pt>
                <c:pt idx="16167">
                  <c:v>341.42633280000001</c:v>
                </c:pt>
                <c:pt idx="16168">
                  <c:v>341.43770239999998</c:v>
                </c:pt>
                <c:pt idx="16169">
                  <c:v>341.44907130000001</c:v>
                </c:pt>
                <c:pt idx="16170">
                  <c:v>341.46043969999999</c:v>
                </c:pt>
                <c:pt idx="16171">
                  <c:v>341.47180730000002</c:v>
                </c:pt>
                <c:pt idx="16172">
                  <c:v>341.48317440000005</c:v>
                </c:pt>
                <c:pt idx="16173">
                  <c:v>341.49454080000004</c:v>
                </c:pt>
                <c:pt idx="16174">
                  <c:v>341.5059066</c:v>
                </c:pt>
                <c:pt idx="16175">
                  <c:v>341.51727180000006</c:v>
                </c:pt>
                <c:pt idx="16176">
                  <c:v>341.52863630000002</c:v>
                </c:pt>
                <c:pt idx="16177">
                  <c:v>341.54000030000003</c:v>
                </c:pt>
                <c:pt idx="16178">
                  <c:v>341.55136350000004</c:v>
                </c:pt>
                <c:pt idx="16179">
                  <c:v>341.56272619999999</c:v>
                </c:pt>
                <c:pt idx="16180">
                  <c:v>341.57408820000001</c:v>
                </c:pt>
                <c:pt idx="16181">
                  <c:v>341.58544960000006</c:v>
                </c:pt>
                <c:pt idx="16182">
                  <c:v>341.59681040000004</c:v>
                </c:pt>
                <c:pt idx="16183">
                  <c:v>341.60817050000003</c:v>
                </c:pt>
                <c:pt idx="16184">
                  <c:v>341.61953010000002</c:v>
                </c:pt>
                <c:pt idx="16185">
                  <c:v>341.63088900000002</c:v>
                </c:pt>
                <c:pt idx="16186">
                  <c:v>341.64224719999999</c:v>
                </c:pt>
                <c:pt idx="16187">
                  <c:v>341.65360480000004</c:v>
                </c:pt>
                <c:pt idx="16188">
                  <c:v>341.66496190000004</c:v>
                </c:pt>
                <c:pt idx="16189">
                  <c:v>341.67631820000003</c:v>
                </c:pt>
                <c:pt idx="16190">
                  <c:v>341.68767400000007</c:v>
                </c:pt>
                <c:pt idx="16191">
                  <c:v>341.69902910000002</c:v>
                </c:pt>
                <c:pt idx="16192">
                  <c:v>341.7103836</c:v>
                </c:pt>
                <c:pt idx="16193">
                  <c:v>341.72173750000002</c:v>
                </c:pt>
                <c:pt idx="16194">
                  <c:v>341.73309070000005</c:v>
                </c:pt>
                <c:pt idx="16195">
                  <c:v>341.7444433</c:v>
                </c:pt>
                <c:pt idx="16196">
                  <c:v>341.75579530000005</c:v>
                </c:pt>
                <c:pt idx="16197">
                  <c:v>341.73450560000003</c:v>
                </c:pt>
                <c:pt idx="16198">
                  <c:v>341.74624860000006</c:v>
                </c:pt>
                <c:pt idx="16199">
                  <c:v>341.75799090000004</c:v>
                </c:pt>
                <c:pt idx="16200">
                  <c:v>341.7697326</c:v>
                </c:pt>
                <c:pt idx="16201">
                  <c:v>341.78147360000003</c:v>
                </c:pt>
                <c:pt idx="16202">
                  <c:v>341.79321400000003</c:v>
                </c:pt>
                <c:pt idx="16203">
                  <c:v>341.80495380000002</c:v>
                </c:pt>
                <c:pt idx="16204">
                  <c:v>341.81669290000002</c:v>
                </c:pt>
                <c:pt idx="16205">
                  <c:v>341.8284314</c:v>
                </c:pt>
                <c:pt idx="16206">
                  <c:v>341.84016930000001</c:v>
                </c:pt>
                <c:pt idx="16207">
                  <c:v>341.85190650000004</c:v>
                </c:pt>
                <c:pt idx="16208">
                  <c:v>341.86364309999999</c:v>
                </c:pt>
                <c:pt idx="16209">
                  <c:v>341.87537910000003</c:v>
                </c:pt>
                <c:pt idx="16210">
                  <c:v>341.88711440000003</c:v>
                </c:pt>
                <c:pt idx="16211">
                  <c:v>341.89884910000001</c:v>
                </c:pt>
                <c:pt idx="16212">
                  <c:v>341.9105831</c:v>
                </c:pt>
                <c:pt idx="16213">
                  <c:v>341.92231650000002</c:v>
                </c:pt>
                <c:pt idx="16214">
                  <c:v>341.93404930000003</c:v>
                </c:pt>
                <c:pt idx="16215">
                  <c:v>341.94578140000004</c:v>
                </c:pt>
                <c:pt idx="16216">
                  <c:v>341.95751289999998</c:v>
                </c:pt>
                <c:pt idx="16217">
                  <c:v>341.96924380000002</c:v>
                </c:pt>
                <c:pt idx="16218">
                  <c:v>341.980974</c:v>
                </c:pt>
                <c:pt idx="16219">
                  <c:v>341.99270360000003</c:v>
                </c:pt>
                <c:pt idx="16220">
                  <c:v>342.00443259999997</c:v>
                </c:pt>
                <c:pt idx="16221">
                  <c:v>342.01616090000005</c:v>
                </c:pt>
                <c:pt idx="16222">
                  <c:v>342.02788860000004</c:v>
                </c:pt>
                <c:pt idx="16223">
                  <c:v>342.03961560000005</c:v>
                </c:pt>
                <c:pt idx="16224">
                  <c:v>342.05134199999998</c:v>
                </c:pt>
                <c:pt idx="16225">
                  <c:v>342.06306780000006</c:v>
                </c:pt>
                <c:pt idx="16226">
                  <c:v>342.07479290000003</c:v>
                </c:pt>
                <c:pt idx="16227">
                  <c:v>342.08651740000005</c:v>
                </c:pt>
                <c:pt idx="16228">
                  <c:v>342.09824130000004</c:v>
                </c:pt>
                <c:pt idx="16229">
                  <c:v>342.10996450000005</c:v>
                </c:pt>
                <c:pt idx="16230">
                  <c:v>342.12168710000003</c:v>
                </c:pt>
                <c:pt idx="16231">
                  <c:v>342.13340910000005</c:v>
                </c:pt>
                <c:pt idx="16232">
                  <c:v>342.14513040000003</c:v>
                </c:pt>
                <c:pt idx="16233">
                  <c:v>342.15685109999998</c:v>
                </c:pt>
                <c:pt idx="16234">
                  <c:v>342.16857110000001</c:v>
                </c:pt>
                <c:pt idx="16235">
                  <c:v>342.18029050000001</c:v>
                </c:pt>
                <c:pt idx="16236">
                  <c:v>342.19200930000005</c:v>
                </c:pt>
                <c:pt idx="16237">
                  <c:v>342.20372739999999</c:v>
                </c:pt>
                <c:pt idx="16238">
                  <c:v>342.21544490000002</c:v>
                </c:pt>
                <c:pt idx="16239">
                  <c:v>342.22716180000003</c:v>
                </c:pt>
                <c:pt idx="16240">
                  <c:v>342.238878</c:v>
                </c:pt>
                <c:pt idx="16241">
                  <c:v>342.2505936</c:v>
                </c:pt>
                <c:pt idx="16242">
                  <c:v>342.26230859999998</c:v>
                </c:pt>
                <c:pt idx="16243">
                  <c:v>342.27402289999998</c:v>
                </c:pt>
                <c:pt idx="16244">
                  <c:v>342.28573660000001</c:v>
                </c:pt>
                <c:pt idx="16245">
                  <c:v>342.29744959999999</c:v>
                </c:pt>
                <c:pt idx="16246">
                  <c:v>342.30916200000001</c:v>
                </c:pt>
                <c:pt idx="16247">
                  <c:v>342.32087380000002</c:v>
                </c:pt>
                <c:pt idx="16248">
                  <c:v>342.33258490000003</c:v>
                </c:pt>
                <c:pt idx="16249">
                  <c:v>342.34429540000002</c:v>
                </c:pt>
                <c:pt idx="16250">
                  <c:v>342.35600529999999</c:v>
                </c:pt>
                <c:pt idx="16251">
                  <c:v>342.36771450000003</c:v>
                </c:pt>
                <c:pt idx="16252">
                  <c:v>342.3794231</c:v>
                </c:pt>
                <c:pt idx="16253">
                  <c:v>342.3911311</c:v>
                </c:pt>
                <c:pt idx="16254">
                  <c:v>342.40283840000001</c:v>
                </c:pt>
                <c:pt idx="16255">
                  <c:v>342.4145451</c:v>
                </c:pt>
                <c:pt idx="16256">
                  <c:v>342.42625110000006</c:v>
                </c:pt>
                <c:pt idx="16257">
                  <c:v>342.43795660000006</c:v>
                </c:pt>
                <c:pt idx="16258">
                  <c:v>342.4496613</c:v>
                </c:pt>
                <c:pt idx="16259">
                  <c:v>342.4613655</c:v>
                </c:pt>
                <c:pt idx="16260">
                  <c:v>342.47306900000001</c:v>
                </c:pt>
                <c:pt idx="16261">
                  <c:v>342.48477180000003</c:v>
                </c:pt>
                <c:pt idx="16262">
                  <c:v>342.4964741</c:v>
                </c:pt>
                <c:pt idx="16263">
                  <c:v>342.50817570000004</c:v>
                </c:pt>
                <c:pt idx="16264">
                  <c:v>342.51987659999998</c:v>
                </c:pt>
                <c:pt idx="16265">
                  <c:v>342.53157690000006</c:v>
                </c:pt>
                <c:pt idx="16266">
                  <c:v>342.54327660000001</c:v>
                </c:pt>
                <c:pt idx="16267">
                  <c:v>342.5549757</c:v>
                </c:pt>
                <c:pt idx="16268">
                  <c:v>342.56667410000006</c:v>
                </c:pt>
                <c:pt idx="16269">
                  <c:v>342.57837190000004</c:v>
                </c:pt>
                <c:pt idx="16270">
                  <c:v>342.59006900000003</c:v>
                </c:pt>
                <c:pt idx="16271">
                  <c:v>342.60176550000006</c:v>
                </c:pt>
                <c:pt idx="16272">
                  <c:v>342.61346140000006</c:v>
                </c:pt>
                <c:pt idx="16273">
                  <c:v>342.62515659999997</c:v>
                </c:pt>
                <c:pt idx="16274">
                  <c:v>342.63685120000002</c:v>
                </c:pt>
                <c:pt idx="16275">
                  <c:v>342.6485452</c:v>
                </c:pt>
                <c:pt idx="16276">
                  <c:v>342.66023849999999</c:v>
                </c:pt>
                <c:pt idx="16277">
                  <c:v>342.67193120000002</c:v>
                </c:pt>
                <c:pt idx="16278">
                  <c:v>342.6836232</c:v>
                </c:pt>
                <c:pt idx="16279">
                  <c:v>342.69531460000002</c:v>
                </c:pt>
                <c:pt idx="16280">
                  <c:v>342.70700540000001</c:v>
                </c:pt>
                <c:pt idx="16281">
                  <c:v>342.71869559999999</c:v>
                </c:pt>
                <c:pt idx="16282">
                  <c:v>342.73038510000003</c:v>
                </c:pt>
                <c:pt idx="16283">
                  <c:v>342.74207390000004</c:v>
                </c:pt>
                <c:pt idx="16284">
                  <c:v>342.75376220000004</c:v>
                </c:pt>
                <c:pt idx="16285">
                  <c:v>342.76544980000006</c:v>
                </c:pt>
                <c:pt idx="16286">
                  <c:v>342.77713670000003</c:v>
                </c:pt>
                <c:pt idx="16287">
                  <c:v>342.78882300000004</c:v>
                </c:pt>
                <c:pt idx="16288">
                  <c:v>342.80050870000002</c:v>
                </c:pt>
                <c:pt idx="16289">
                  <c:v>342.81219380000005</c:v>
                </c:pt>
                <c:pt idx="16290">
                  <c:v>342.82387820000002</c:v>
                </c:pt>
                <c:pt idx="16291">
                  <c:v>342.83556200000004</c:v>
                </c:pt>
                <c:pt idx="16292">
                  <c:v>342.84724510000007</c:v>
                </c:pt>
                <c:pt idx="16293">
                  <c:v>342.85892760000002</c:v>
                </c:pt>
                <c:pt idx="16294">
                  <c:v>342.8706095</c:v>
                </c:pt>
                <c:pt idx="16295">
                  <c:v>342.8822907</c:v>
                </c:pt>
                <c:pt idx="16296">
                  <c:v>342.89397130000003</c:v>
                </c:pt>
                <c:pt idx="16297">
                  <c:v>342.90565130000005</c:v>
                </c:pt>
                <c:pt idx="16298">
                  <c:v>342.91733060000001</c:v>
                </c:pt>
                <c:pt idx="16299">
                  <c:v>342.92900930000002</c:v>
                </c:pt>
                <c:pt idx="16300">
                  <c:v>342.94068730000004</c:v>
                </c:pt>
                <c:pt idx="16301">
                  <c:v>342.9523648</c:v>
                </c:pt>
                <c:pt idx="16302">
                  <c:v>342.96404150000001</c:v>
                </c:pt>
                <c:pt idx="16303">
                  <c:v>342.97571770000002</c:v>
                </c:pt>
                <c:pt idx="16304">
                  <c:v>342.98739319999999</c:v>
                </c:pt>
                <c:pt idx="16305">
                  <c:v>342.99906810000004</c:v>
                </c:pt>
                <c:pt idx="16306">
                  <c:v>343.0107423</c:v>
                </c:pt>
                <c:pt idx="16307">
                  <c:v>343.02241590000006</c:v>
                </c:pt>
                <c:pt idx="16308">
                  <c:v>343.03408890000003</c:v>
                </c:pt>
                <c:pt idx="16309">
                  <c:v>343.04576120000002</c:v>
                </c:pt>
                <c:pt idx="16310">
                  <c:v>343.05743290000004</c:v>
                </c:pt>
                <c:pt idx="16311">
                  <c:v>343.06910390000002</c:v>
                </c:pt>
                <c:pt idx="16312">
                  <c:v>343.08077430000003</c:v>
                </c:pt>
                <c:pt idx="16313">
                  <c:v>343.09244410000002</c:v>
                </c:pt>
                <c:pt idx="16314">
                  <c:v>343.10411330000005</c:v>
                </c:pt>
                <c:pt idx="16315">
                  <c:v>343.11578179999998</c:v>
                </c:pt>
                <c:pt idx="16316">
                  <c:v>343.12744960000003</c:v>
                </c:pt>
                <c:pt idx="16317">
                  <c:v>343.13911690000003</c:v>
                </c:pt>
                <c:pt idx="16318">
                  <c:v>343.15078349999999</c:v>
                </c:pt>
                <c:pt idx="16319">
                  <c:v>343.16244940000001</c:v>
                </c:pt>
                <c:pt idx="16320">
                  <c:v>343.17411479999998</c:v>
                </c:pt>
                <c:pt idx="16321">
                  <c:v>343.18577950000002</c:v>
                </c:pt>
                <c:pt idx="16322">
                  <c:v>343.19744350000002</c:v>
                </c:pt>
                <c:pt idx="16323">
                  <c:v>343.20910689999999</c:v>
                </c:pt>
                <c:pt idx="16324">
                  <c:v>343.22076970000001</c:v>
                </c:pt>
                <c:pt idx="16325">
                  <c:v>343.23243190000005</c:v>
                </c:pt>
                <c:pt idx="16326">
                  <c:v>343.24409340000005</c:v>
                </c:pt>
                <c:pt idx="16327">
                  <c:v>343.25575420000001</c:v>
                </c:pt>
                <c:pt idx="16328">
                  <c:v>343.26741449999997</c:v>
                </c:pt>
                <c:pt idx="16329">
                  <c:v>343.2790741</c:v>
                </c:pt>
                <c:pt idx="16330">
                  <c:v>343.29073300000005</c:v>
                </c:pt>
                <c:pt idx="16331">
                  <c:v>343.30239140000003</c:v>
                </c:pt>
                <c:pt idx="16332">
                  <c:v>343.31404910000003</c:v>
                </c:pt>
                <c:pt idx="16333">
                  <c:v>343.32570610000005</c:v>
                </c:pt>
                <c:pt idx="16334">
                  <c:v>343.33736250000004</c:v>
                </c:pt>
                <c:pt idx="16335">
                  <c:v>343.34901830000001</c:v>
                </c:pt>
                <c:pt idx="16336">
                  <c:v>343.36067350000002</c:v>
                </c:pt>
                <c:pt idx="16337">
                  <c:v>343.37232800000004</c:v>
                </c:pt>
                <c:pt idx="16338">
                  <c:v>343.38398180000002</c:v>
                </c:pt>
                <c:pt idx="16339">
                  <c:v>343.39563509999999</c:v>
                </c:pt>
                <c:pt idx="16340">
                  <c:v>343.40728769999998</c:v>
                </c:pt>
                <c:pt idx="16341">
                  <c:v>343.41893959999999</c:v>
                </c:pt>
                <c:pt idx="16342">
                  <c:v>343.43059099999999</c:v>
                </c:pt>
                <c:pt idx="16343">
                  <c:v>343.44224170000001</c:v>
                </c:pt>
                <c:pt idx="16344">
                  <c:v>343.45389170000004</c:v>
                </c:pt>
                <c:pt idx="16345">
                  <c:v>343.4655411</c:v>
                </c:pt>
                <c:pt idx="16346">
                  <c:v>343.47718990000004</c:v>
                </c:pt>
                <c:pt idx="16347">
                  <c:v>343.48883810000001</c:v>
                </c:pt>
                <c:pt idx="16348">
                  <c:v>343.50048560000005</c:v>
                </c:pt>
                <c:pt idx="16349">
                  <c:v>343.51213250000001</c:v>
                </c:pt>
                <c:pt idx="16350">
                  <c:v>343.52377870000004</c:v>
                </c:pt>
                <c:pt idx="16351">
                  <c:v>343.53542430000005</c:v>
                </c:pt>
                <c:pt idx="16352">
                  <c:v>343.54706930000003</c:v>
                </c:pt>
                <c:pt idx="16353">
                  <c:v>343.55871360000003</c:v>
                </c:pt>
                <c:pt idx="16354">
                  <c:v>343.57035730000001</c:v>
                </c:pt>
                <c:pt idx="16355">
                  <c:v>343.5820003</c:v>
                </c:pt>
                <c:pt idx="16356">
                  <c:v>343.59364280000005</c:v>
                </c:pt>
                <c:pt idx="16357">
                  <c:v>343.60528450000004</c:v>
                </c:pt>
                <c:pt idx="16358">
                  <c:v>343.61692570000002</c:v>
                </c:pt>
                <c:pt idx="16359">
                  <c:v>343.62856620000002</c:v>
                </c:pt>
                <c:pt idx="16360">
                  <c:v>343.6402061</c:v>
                </c:pt>
                <c:pt idx="16361">
                  <c:v>343.65184530000005</c:v>
                </c:pt>
                <c:pt idx="16362">
                  <c:v>343.66348390000002</c:v>
                </c:pt>
                <c:pt idx="16363">
                  <c:v>343.67512190000002</c:v>
                </c:pt>
                <c:pt idx="16364">
                  <c:v>343.68675920000004</c:v>
                </c:pt>
                <c:pt idx="16365">
                  <c:v>343.69839589999998</c:v>
                </c:pt>
                <c:pt idx="16366">
                  <c:v>343.71003200000001</c:v>
                </c:pt>
                <c:pt idx="16367">
                  <c:v>343.72166740000006</c:v>
                </c:pt>
                <c:pt idx="16368">
                  <c:v>343.73330220000003</c:v>
                </c:pt>
                <c:pt idx="16369">
                  <c:v>343.74493630000001</c:v>
                </c:pt>
                <c:pt idx="16370">
                  <c:v>343.75656980000002</c:v>
                </c:pt>
                <c:pt idx="16371">
                  <c:v>343.76820270000002</c:v>
                </c:pt>
                <c:pt idx="16372">
                  <c:v>343.77983500000005</c:v>
                </c:pt>
                <c:pt idx="16373">
                  <c:v>343.79146659999998</c:v>
                </c:pt>
                <c:pt idx="16374">
                  <c:v>343.80309750000004</c:v>
                </c:pt>
                <c:pt idx="16375">
                  <c:v>343.81472790000004</c:v>
                </c:pt>
                <c:pt idx="16376">
                  <c:v>343.82635759999999</c:v>
                </c:pt>
                <c:pt idx="16377">
                  <c:v>343.83798660000002</c:v>
                </c:pt>
                <c:pt idx="16378">
                  <c:v>343.84961500000003</c:v>
                </c:pt>
                <c:pt idx="16379">
                  <c:v>343.86124280000001</c:v>
                </c:pt>
                <c:pt idx="16380">
                  <c:v>343.87287000000003</c:v>
                </c:pt>
                <c:pt idx="16381">
                  <c:v>343.88449650000001</c:v>
                </c:pt>
                <c:pt idx="16382">
                  <c:v>343.89612240000002</c:v>
                </c:pt>
                <c:pt idx="16383">
                  <c:v>343.90774760000005</c:v>
                </c:pt>
                <c:pt idx="16384">
                  <c:v>343.91937220000005</c:v>
                </c:pt>
                <c:pt idx="16385">
                  <c:v>343.93099620000004</c:v>
                </c:pt>
                <c:pt idx="16386">
                  <c:v>343.94261949999998</c:v>
                </c:pt>
                <c:pt idx="16387">
                  <c:v>343.95424220000001</c:v>
                </c:pt>
                <c:pt idx="16388">
                  <c:v>343.96586430000002</c:v>
                </c:pt>
                <c:pt idx="16389">
                  <c:v>343.97748570000005</c:v>
                </c:pt>
                <c:pt idx="16390">
                  <c:v>343.98910649999999</c:v>
                </c:pt>
                <c:pt idx="16391">
                  <c:v>344.00072660000001</c:v>
                </c:pt>
                <c:pt idx="16392">
                  <c:v>344.0123461</c:v>
                </c:pt>
                <c:pt idx="16393">
                  <c:v>344.02396500000003</c:v>
                </c:pt>
                <c:pt idx="16394">
                  <c:v>344.03558329999998</c:v>
                </c:pt>
                <c:pt idx="16395">
                  <c:v>344.04720090000001</c:v>
                </c:pt>
                <c:pt idx="16396">
                  <c:v>344.05881779999999</c:v>
                </c:pt>
                <c:pt idx="16397">
                  <c:v>344.07043420000002</c:v>
                </c:pt>
                <c:pt idx="16398">
                  <c:v>344.08204990000002</c:v>
                </c:pt>
                <c:pt idx="16399">
                  <c:v>344.09366490000002</c:v>
                </c:pt>
                <c:pt idx="16400">
                  <c:v>344.10527940000003</c:v>
                </c:pt>
                <c:pt idx="16401">
                  <c:v>344.11689310000003</c:v>
                </c:pt>
                <c:pt idx="16402">
                  <c:v>344.12850630000003</c:v>
                </c:pt>
                <c:pt idx="16403">
                  <c:v>344.14011879999998</c:v>
                </c:pt>
                <c:pt idx="16404">
                  <c:v>344.15173070000003</c:v>
                </c:pt>
                <c:pt idx="16405">
                  <c:v>344.16334190000003</c:v>
                </c:pt>
                <c:pt idx="16406">
                  <c:v>344.17495250000002</c:v>
                </c:pt>
                <c:pt idx="16407">
                  <c:v>344.18656250000004</c:v>
                </c:pt>
                <c:pt idx="16408">
                  <c:v>344.19817180000001</c:v>
                </c:pt>
                <c:pt idx="16409">
                  <c:v>344.20978050000002</c:v>
                </c:pt>
                <c:pt idx="16410">
                  <c:v>344.22138860000001</c:v>
                </c:pt>
                <c:pt idx="16411">
                  <c:v>344.23299600000001</c:v>
                </c:pt>
                <c:pt idx="16412">
                  <c:v>344.2446028</c:v>
                </c:pt>
                <c:pt idx="16413">
                  <c:v>344.25620900000001</c:v>
                </c:pt>
                <c:pt idx="16414">
                  <c:v>344.26781450000004</c:v>
                </c:pt>
                <c:pt idx="16415">
                  <c:v>344.27941940000005</c:v>
                </c:pt>
                <c:pt idx="16416">
                  <c:v>344.29102360000002</c:v>
                </c:pt>
                <c:pt idx="16417">
                  <c:v>344.30262720000002</c:v>
                </c:pt>
                <c:pt idx="16418">
                  <c:v>344.3142302</c:v>
                </c:pt>
                <c:pt idx="16419">
                  <c:v>344.32583249999999</c:v>
                </c:pt>
                <c:pt idx="16420">
                  <c:v>344.33743420000002</c:v>
                </c:pt>
                <c:pt idx="16421">
                  <c:v>344.34903530000003</c:v>
                </c:pt>
                <c:pt idx="16422">
                  <c:v>344.36063570000005</c:v>
                </c:pt>
                <c:pt idx="16423">
                  <c:v>344.37223550000004</c:v>
                </c:pt>
                <c:pt idx="16424">
                  <c:v>344.38383470000002</c:v>
                </c:pt>
                <c:pt idx="16425">
                  <c:v>344.39543320000001</c:v>
                </c:pt>
                <c:pt idx="16426">
                  <c:v>344.40703110000004</c:v>
                </c:pt>
                <c:pt idx="16427">
                  <c:v>344.41862830000002</c:v>
                </c:pt>
                <c:pt idx="16428">
                  <c:v>344.43022489999998</c:v>
                </c:pt>
                <c:pt idx="16429">
                  <c:v>344.44182090000004</c:v>
                </c:pt>
                <c:pt idx="16430">
                  <c:v>344.45341619999999</c:v>
                </c:pt>
                <c:pt idx="16431">
                  <c:v>344.46501090000004</c:v>
                </c:pt>
                <c:pt idx="16432">
                  <c:v>344.47660500000001</c:v>
                </c:pt>
                <c:pt idx="16433">
                  <c:v>344.48819840000004</c:v>
                </c:pt>
                <c:pt idx="16434">
                  <c:v>344.4997912</c:v>
                </c:pt>
                <c:pt idx="16435">
                  <c:v>344.5113834</c:v>
                </c:pt>
                <c:pt idx="16436">
                  <c:v>344.52297490000001</c:v>
                </c:pt>
                <c:pt idx="16437">
                  <c:v>344.5345658</c:v>
                </c:pt>
                <c:pt idx="16438">
                  <c:v>344.546156</c:v>
                </c:pt>
                <c:pt idx="16439">
                  <c:v>344.55774560000003</c:v>
                </c:pt>
                <c:pt idx="16440">
                  <c:v>344.56933460000005</c:v>
                </c:pt>
                <c:pt idx="16441">
                  <c:v>344.58092290000002</c:v>
                </c:pt>
                <c:pt idx="16442">
                  <c:v>344.59251060000003</c:v>
                </c:pt>
                <c:pt idx="16443">
                  <c:v>344.60409770000001</c:v>
                </c:pt>
                <c:pt idx="16444">
                  <c:v>344.61568410000001</c:v>
                </c:pt>
                <c:pt idx="16445">
                  <c:v>344.62726990000004</c:v>
                </c:pt>
                <c:pt idx="16446">
                  <c:v>344.6388551</c:v>
                </c:pt>
                <c:pt idx="16447">
                  <c:v>344.65043960000003</c:v>
                </c:pt>
                <c:pt idx="16448">
                  <c:v>344.66202350000003</c:v>
                </c:pt>
                <c:pt idx="16449">
                  <c:v>344.67360669999999</c:v>
                </c:pt>
                <c:pt idx="16450">
                  <c:v>344.68518929999999</c:v>
                </c:pt>
                <c:pt idx="16451">
                  <c:v>344.69677130000002</c:v>
                </c:pt>
                <c:pt idx="16452">
                  <c:v>344.70835260000001</c:v>
                </c:pt>
                <c:pt idx="16453">
                  <c:v>344.71993330000004</c:v>
                </c:pt>
                <c:pt idx="16454">
                  <c:v>344.73151340000004</c:v>
                </c:pt>
                <c:pt idx="16455">
                  <c:v>344.74309280000006</c:v>
                </c:pt>
                <c:pt idx="16456">
                  <c:v>344.75467159999999</c:v>
                </c:pt>
                <c:pt idx="16457">
                  <c:v>344.76624980000003</c:v>
                </c:pt>
                <c:pt idx="16458">
                  <c:v>344.77782730000001</c:v>
                </c:pt>
                <c:pt idx="16459">
                  <c:v>344.78940420000004</c:v>
                </c:pt>
                <c:pt idx="16460">
                  <c:v>344.80098040000001</c:v>
                </c:pt>
                <c:pt idx="16461">
                  <c:v>344.81255600000003</c:v>
                </c:pt>
                <c:pt idx="16462">
                  <c:v>344.82413100000002</c:v>
                </c:pt>
                <c:pt idx="16463">
                  <c:v>344.83570539999999</c:v>
                </c:pt>
                <c:pt idx="16464">
                  <c:v>344.84727910000004</c:v>
                </c:pt>
                <c:pt idx="16465">
                  <c:v>344.85885210000004</c:v>
                </c:pt>
                <c:pt idx="16466">
                  <c:v>344.87042460000004</c:v>
                </c:pt>
                <c:pt idx="16467">
                  <c:v>344.88199630000003</c:v>
                </c:pt>
                <c:pt idx="16468">
                  <c:v>344.89356750000002</c:v>
                </c:pt>
                <c:pt idx="16469">
                  <c:v>344.90513800000002</c:v>
                </c:pt>
                <c:pt idx="16470">
                  <c:v>344.91670790000001</c:v>
                </c:pt>
                <c:pt idx="16471">
                  <c:v>344.92827720000003</c:v>
                </c:pt>
                <c:pt idx="16472">
                  <c:v>344.9398458</c:v>
                </c:pt>
                <c:pt idx="16473">
                  <c:v>344.95141370000005</c:v>
                </c:pt>
                <c:pt idx="16474">
                  <c:v>344.96298109999998</c:v>
                </c:pt>
                <c:pt idx="16475">
                  <c:v>344.97454780000004</c:v>
                </c:pt>
                <c:pt idx="16476">
                  <c:v>344.98611390000002</c:v>
                </c:pt>
                <c:pt idx="16477">
                  <c:v>344.99767930000002</c:v>
                </c:pt>
                <c:pt idx="16478">
                  <c:v>345.00924409999999</c:v>
                </c:pt>
                <c:pt idx="16479">
                  <c:v>345.02080820000003</c:v>
                </c:pt>
                <c:pt idx="16480">
                  <c:v>345.03237180000002</c:v>
                </c:pt>
                <c:pt idx="16481">
                  <c:v>345.04393470000002</c:v>
                </c:pt>
                <c:pt idx="16482">
                  <c:v>345.05549690000004</c:v>
                </c:pt>
                <c:pt idx="16483">
                  <c:v>345.06705850000003</c:v>
                </c:pt>
                <c:pt idx="16484">
                  <c:v>345.0786195</c:v>
                </c:pt>
                <c:pt idx="16485">
                  <c:v>345.09017980000004</c:v>
                </c:pt>
                <c:pt idx="16486">
                  <c:v>345.10173950000001</c:v>
                </c:pt>
                <c:pt idx="16487">
                  <c:v>345.11329860000001</c:v>
                </c:pt>
                <c:pt idx="16488">
                  <c:v>345.12485700000002</c:v>
                </c:pt>
                <c:pt idx="16489">
                  <c:v>345.13641480000001</c:v>
                </c:pt>
                <c:pt idx="16490">
                  <c:v>345.14797200000004</c:v>
                </c:pt>
                <c:pt idx="16491">
                  <c:v>345.15952850000002</c:v>
                </c:pt>
                <c:pt idx="16492">
                  <c:v>345.17108440000004</c:v>
                </c:pt>
                <c:pt idx="16493">
                  <c:v>345.18263970000004</c:v>
                </c:pt>
                <c:pt idx="16494">
                  <c:v>345.19419430000005</c:v>
                </c:pt>
                <c:pt idx="16495">
                  <c:v>345.20574820000002</c:v>
                </c:pt>
                <c:pt idx="16496">
                  <c:v>345.21730160000004</c:v>
                </c:pt>
                <c:pt idx="16497">
                  <c:v>345.22885430000002</c:v>
                </c:pt>
                <c:pt idx="16498">
                  <c:v>345.24040640000004</c:v>
                </c:pt>
                <c:pt idx="16499">
                  <c:v>345.25195780000007</c:v>
                </c:pt>
                <c:pt idx="16500">
                  <c:v>345.26350860000002</c:v>
                </c:pt>
                <c:pt idx="16501">
                  <c:v>345.27505880000007</c:v>
                </c:pt>
                <c:pt idx="16502">
                  <c:v>345.28660830000001</c:v>
                </c:pt>
                <c:pt idx="16503">
                  <c:v>345.29815719999999</c:v>
                </c:pt>
                <c:pt idx="16504">
                  <c:v>345.30970539999998</c:v>
                </c:pt>
                <c:pt idx="16505">
                  <c:v>345.32125300000007</c:v>
                </c:pt>
                <c:pt idx="16506">
                  <c:v>345.33280000000002</c:v>
                </c:pt>
                <c:pt idx="16507">
                  <c:v>345.34434640000006</c:v>
                </c:pt>
                <c:pt idx="16508">
                  <c:v>345.35589210000006</c:v>
                </c:pt>
                <c:pt idx="16509">
                  <c:v>345.36743710000002</c:v>
                </c:pt>
                <c:pt idx="16510">
                  <c:v>345.37898159999997</c:v>
                </c:pt>
                <c:pt idx="16511">
                  <c:v>345.3905254</c:v>
                </c:pt>
                <c:pt idx="16512">
                  <c:v>345.40206850000004</c:v>
                </c:pt>
                <c:pt idx="16513">
                  <c:v>345.41361110000003</c:v>
                </c:pt>
                <c:pt idx="16514">
                  <c:v>345.42515290000006</c:v>
                </c:pt>
                <c:pt idx="16515">
                  <c:v>345.43669420000003</c:v>
                </c:pt>
                <c:pt idx="16516">
                  <c:v>345.44823480000002</c:v>
                </c:pt>
                <c:pt idx="16517">
                  <c:v>345.45977480000005</c:v>
                </c:pt>
                <c:pt idx="16518">
                  <c:v>345.47131410000003</c:v>
                </c:pt>
                <c:pt idx="16519">
                  <c:v>345.48285279999999</c:v>
                </c:pt>
                <c:pt idx="16520">
                  <c:v>345.49439089999998</c:v>
                </c:pt>
                <c:pt idx="16521">
                  <c:v>345.50592829999999</c:v>
                </c:pt>
                <c:pt idx="16522">
                  <c:v>345.51746509999998</c:v>
                </c:pt>
                <c:pt idx="16523">
                  <c:v>345.5290013</c:v>
                </c:pt>
                <c:pt idx="16524">
                  <c:v>345.54053680000004</c:v>
                </c:pt>
                <c:pt idx="16525">
                  <c:v>345.55207170000006</c:v>
                </c:pt>
                <c:pt idx="16526">
                  <c:v>345.56360599999999</c:v>
                </c:pt>
                <c:pt idx="16527">
                  <c:v>345.5751396</c:v>
                </c:pt>
                <c:pt idx="16528">
                  <c:v>345.58667259999999</c:v>
                </c:pt>
                <c:pt idx="16529">
                  <c:v>345.59820490000004</c:v>
                </c:pt>
                <c:pt idx="16530">
                  <c:v>345.60973660000002</c:v>
                </c:pt>
                <c:pt idx="16531">
                  <c:v>345.62126770000003</c:v>
                </c:pt>
                <c:pt idx="16532">
                  <c:v>345.63279810000006</c:v>
                </c:pt>
                <c:pt idx="16533">
                  <c:v>345.64432790000001</c:v>
                </c:pt>
                <c:pt idx="16534">
                  <c:v>345.65585710000005</c:v>
                </c:pt>
                <c:pt idx="16535">
                  <c:v>345.66738560000005</c:v>
                </c:pt>
                <c:pt idx="16536">
                  <c:v>345.67891350000002</c:v>
                </c:pt>
                <c:pt idx="16537">
                  <c:v>345.69044080000003</c:v>
                </c:pt>
                <c:pt idx="16538">
                  <c:v>345.7019674</c:v>
                </c:pt>
                <c:pt idx="16539">
                  <c:v>345.7134934</c:v>
                </c:pt>
                <c:pt idx="16540">
                  <c:v>345.72501870000002</c:v>
                </c:pt>
                <c:pt idx="16541">
                  <c:v>345.73654340000002</c:v>
                </c:pt>
                <c:pt idx="16542">
                  <c:v>345.74806750000005</c:v>
                </c:pt>
                <c:pt idx="16543">
                  <c:v>345.75959089999998</c:v>
                </c:pt>
                <c:pt idx="16544">
                  <c:v>345.77111370000006</c:v>
                </c:pt>
                <c:pt idx="16545">
                  <c:v>345.7826359</c:v>
                </c:pt>
                <c:pt idx="16546">
                  <c:v>345.79415740000002</c:v>
                </c:pt>
                <c:pt idx="16547">
                  <c:v>345.80567830000001</c:v>
                </c:pt>
                <c:pt idx="16548">
                  <c:v>345.81719859999998</c:v>
                </c:pt>
                <c:pt idx="16549">
                  <c:v>345.82871820000003</c:v>
                </c:pt>
                <c:pt idx="16550">
                  <c:v>345.84023719999999</c:v>
                </c:pt>
                <c:pt idx="16551">
                  <c:v>345.85175550000002</c:v>
                </c:pt>
                <c:pt idx="16552">
                  <c:v>345.86327320000004</c:v>
                </c:pt>
                <c:pt idx="16553">
                  <c:v>345.87479030000003</c:v>
                </c:pt>
                <c:pt idx="16554">
                  <c:v>345.88630669999998</c:v>
                </c:pt>
                <c:pt idx="16555">
                  <c:v>345.89782260000004</c:v>
                </c:pt>
                <c:pt idx="16556">
                  <c:v>345.90933769999998</c:v>
                </c:pt>
                <c:pt idx="16557">
                  <c:v>345.92085220000001</c:v>
                </c:pt>
                <c:pt idx="16558">
                  <c:v>345.93236610000002</c:v>
                </c:pt>
                <c:pt idx="16559">
                  <c:v>345.94387940000001</c:v>
                </c:pt>
                <c:pt idx="16560">
                  <c:v>345.95539200000002</c:v>
                </c:pt>
                <c:pt idx="16561">
                  <c:v>345.96690400000006</c:v>
                </c:pt>
                <c:pt idx="16562">
                  <c:v>345.97841530000005</c:v>
                </c:pt>
                <c:pt idx="16563">
                  <c:v>345.98992610000005</c:v>
                </c:pt>
                <c:pt idx="16564">
                  <c:v>346.00143610000003</c:v>
                </c:pt>
                <c:pt idx="16565">
                  <c:v>346.01294560000002</c:v>
                </c:pt>
                <c:pt idx="16566">
                  <c:v>346.02445440000002</c:v>
                </c:pt>
                <c:pt idx="16567">
                  <c:v>346.03596250000004</c:v>
                </c:pt>
                <c:pt idx="16568">
                  <c:v>346.04747010000006</c:v>
                </c:pt>
                <c:pt idx="16569">
                  <c:v>346.05897700000003</c:v>
                </c:pt>
                <c:pt idx="16570">
                  <c:v>346.07048320000001</c:v>
                </c:pt>
                <c:pt idx="16571">
                  <c:v>346.08198880000003</c:v>
                </c:pt>
                <c:pt idx="16572">
                  <c:v>346.09349379999998</c:v>
                </c:pt>
                <c:pt idx="16573">
                  <c:v>346.10499820000001</c:v>
                </c:pt>
                <c:pt idx="16574">
                  <c:v>346.1165019</c:v>
                </c:pt>
                <c:pt idx="16575">
                  <c:v>346.12800500000003</c:v>
                </c:pt>
                <c:pt idx="16576">
                  <c:v>346.13950740000001</c:v>
                </c:pt>
                <c:pt idx="16577">
                  <c:v>346.15100920000003</c:v>
                </c:pt>
                <c:pt idx="16578">
                  <c:v>346.16251040000003</c:v>
                </c:pt>
                <c:pt idx="16579">
                  <c:v>346.17401090000004</c:v>
                </c:pt>
                <c:pt idx="16580">
                  <c:v>346.18551080000003</c:v>
                </c:pt>
                <c:pt idx="16581">
                  <c:v>346.1970101</c:v>
                </c:pt>
                <c:pt idx="16582">
                  <c:v>346.17438430000004</c:v>
                </c:pt>
                <c:pt idx="16583">
                  <c:v>346.18628480000001</c:v>
                </c:pt>
                <c:pt idx="16584">
                  <c:v>346.19818470000001</c:v>
                </c:pt>
                <c:pt idx="16585">
                  <c:v>346.21008390000003</c:v>
                </c:pt>
                <c:pt idx="16586">
                  <c:v>346.22198250000002</c:v>
                </c:pt>
                <c:pt idx="16587">
                  <c:v>346.23388039999998</c:v>
                </c:pt>
                <c:pt idx="16588">
                  <c:v>346.24577770000002</c:v>
                </c:pt>
                <c:pt idx="16589">
                  <c:v>346.25767440000004</c:v>
                </c:pt>
                <c:pt idx="16590">
                  <c:v>346.26957040000002</c:v>
                </c:pt>
                <c:pt idx="16591">
                  <c:v>346.28146570000007</c:v>
                </c:pt>
                <c:pt idx="16592">
                  <c:v>346.29336040000004</c:v>
                </c:pt>
                <c:pt idx="16593">
                  <c:v>346.30525449999999</c:v>
                </c:pt>
                <c:pt idx="16594">
                  <c:v>346.31714790000001</c:v>
                </c:pt>
                <c:pt idx="16595">
                  <c:v>346.32904070000006</c:v>
                </c:pt>
                <c:pt idx="16596">
                  <c:v>346.34093280000002</c:v>
                </c:pt>
                <c:pt idx="16597">
                  <c:v>346.35282430000007</c:v>
                </c:pt>
                <c:pt idx="16598">
                  <c:v>346.36471510000001</c:v>
                </c:pt>
                <c:pt idx="16599">
                  <c:v>346.37660529999999</c:v>
                </c:pt>
                <c:pt idx="16600">
                  <c:v>346.38849490000001</c:v>
                </c:pt>
                <c:pt idx="16601">
                  <c:v>346.40038380000004</c:v>
                </c:pt>
                <c:pt idx="16602">
                  <c:v>346.41227199999997</c:v>
                </c:pt>
                <c:pt idx="16603">
                  <c:v>346.4241596</c:v>
                </c:pt>
                <c:pt idx="16604">
                  <c:v>346.4360466</c:v>
                </c:pt>
                <c:pt idx="16605">
                  <c:v>346.44793290000001</c:v>
                </c:pt>
                <c:pt idx="16606">
                  <c:v>346.45981860000001</c:v>
                </c:pt>
                <c:pt idx="16607">
                  <c:v>346.47170370000003</c:v>
                </c:pt>
                <c:pt idx="16608">
                  <c:v>346.48358810000002</c:v>
                </c:pt>
                <c:pt idx="16609">
                  <c:v>346.49547180000002</c:v>
                </c:pt>
                <c:pt idx="16610">
                  <c:v>346.50735490000005</c:v>
                </c:pt>
                <c:pt idx="16611">
                  <c:v>346.51923740000001</c:v>
                </c:pt>
                <c:pt idx="16612">
                  <c:v>346.53111920000003</c:v>
                </c:pt>
                <c:pt idx="16613">
                  <c:v>346.54300040000004</c:v>
                </c:pt>
                <c:pt idx="16614">
                  <c:v>346.5548809</c:v>
                </c:pt>
                <c:pt idx="16615">
                  <c:v>346.5667608</c:v>
                </c:pt>
                <c:pt idx="16616">
                  <c:v>346.57864000000006</c:v>
                </c:pt>
                <c:pt idx="16617">
                  <c:v>346.5905186</c:v>
                </c:pt>
                <c:pt idx="16618">
                  <c:v>346.60239650000005</c:v>
                </c:pt>
                <c:pt idx="16619">
                  <c:v>346.61427380000003</c:v>
                </c:pt>
                <c:pt idx="16620">
                  <c:v>346.62615049999999</c:v>
                </c:pt>
                <c:pt idx="16621">
                  <c:v>346.63802650000002</c:v>
                </c:pt>
                <c:pt idx="16622">
                  <c:v>346.64990190000003</c:v>
                </c:pt>
                <c:pt idx="16623">
                  <c:v>346.66177660000005</c:v>
                </c:pt>
                <c:pt idx="16624">
                  <c:v>346.67365070000005</c:v>
                </c:pt>
                <c:pt idx="16625">
                  <c:v>346.68552410000001</c:v>
                </c:pt>
                <c:pt idx="16626">
                  <c:v>346.69739690000006</c:v>
                </c:pt>
                <c:pt idx="16627">
                  <c:v>346.70926900000006</c:v>
                </c:pt>
                <c:pt idx="16628">
                  <c:v>346.72114060000001</c:v>
                </c:pt>
                <c:pt idx="16629">
                  <c:v>346.73301140000001</c:v>
                </c:pt>
                <c:pt idx="16630">
                  <c:v>346.74488160000004</c:v>
                </c:pt>
                <c:pt idx="16631">
                  <c:v>346.7567512</c:v>
                </c:pt>
                <c:pt idx="16632">
                  <c:v>346.76862010000002</c:v>
                </c:pt>
                <c:pt idx="16633">
                  <c:v>346.78048840000002</c:v>
                </c:pt>
                <c:pt idx="16634">
                  <c:v>346.79235599999998</c:v>
                </c:pt>
                <c:pt idx="16635">
                  <c:v>346.80422299999998</c:v>
                </c:pt>
                <c:pt idx="16636">
                  <c:v>346.81608940000007</c:v>
                </c:pt>
                <c:pt idx="16637">
                  <c:v>346.82795510000005</c:v>
                </c:pt>
                <c:pt idx="16638">
                  <c:v>346.83982010000005</c:v>
                </c:pt>
                <c:pt idx="16639">
                  <c:v>346.85168450000003</c:v>
                </c:pt>
                <c:pt idx="16640">
                  <c:v>346.86354829999999</c:v>
                </c:pt>
                <c:pt idx="16641">
                  <c:v>346.87541140000002</c:v>
                </c:pt>
                <c:pt idx="16642">
                  <c:v>346.88727390000003</c:v>
                </c:pt>
                <c:pt idx="16643">
                  <c:v>346.89913570000004</c:v>
                </c:pt>
                <c:pt idx="16644">
                  <c:v>346.91099689999999</c:v>
                </c:pt>
                <c:pt idx="16645">
                  <c:v>346.92285740000005</c:v>
                </c:pt>
                <c:pt idx="16646">
                  <c:v>346.93471729999999</c:v>
                </c:pt>
                <c:pt idx="16647">
                  <c:v>346.94657660000001</c:v>
                </c:pt>
                <c:pt idx="16648">
                  <c:v>346.95843520000005</c:v>
                </c:pt>
                <c:pt idx="16649">
                  <c:v>346.97029320000001</c:v>
                </c:pt>
                <c:pt idx="16650">
                  <c:v>346.98215049999999</c:v>
                </c:pt>
                <c:pt idx="16651">
                  <c:v>346.9940072</c:v>
                </c:pt>
                <c:pt idx="16652">
                  <c:v>347.00586320000002</c:v>
                </c:pt>
                <c:pt idx="16653">
                  <c:v>347.01771860000002</c:v>
                </c:pt>
                <c:pt idx="16654">
                  <c:v>347.02957330000004</c:v>
                </c:pt>
                <c:pt idx="16655">
                  <c:v>347.04142740000003</c:v>
                </c:pt>
                <c:pt idx="16656">
                  <c:v>347.0532809</c:v>
                </c:pt>
                <c:pt idx="16657">
                  <c:v>347.06513370000005</c:v>
                </c:pt>
                <c:pt idx="16658">
                  <c:v>347.07698580000005</c:v>
                </c:pt>
                <c:pt idx="16659">
                  <c:v>347.08883740000005</c:v>
                </c:pt>
                <c:pt idx="16660">
                  <c:v>347.10068819999998</c:v>
                </c:pt>
                <c:pt idx="16661">
                  <c:v>347.11253850000003</c:v>
                </c:pt>
                <c:pt idx="16662">
                  <c:v>347.12438800000001</c:v>
                </c:pt>
                <c:pt idx="16663">
                  <c:v>347.13623699999999</c:v>
                </c:pt>
                <c:pt idx="16664">
                  <c:v>347.14808529999999</c:v>
                </c:pt>
                <c:pt idx="16665">
                  <c:v>347.1599329</c:v>
                </c:pt>
                <c:pt idx="16666">
                  <c:v>347.17177989999999</c:v>
                </c:pt>
                <c:pt idx="16667">
                  <c:v>347.18362630000001</c:v>
                </c:pt>
                <c:pt idx="16668">
                  <c:v>347.195472</c:v>
                </c:pt>
                <c:pt idx="16669">
                  <c:v>347.20731710000001</c:v>
                </c:pt>
                <c:pt idx="16670">
                  <c:v>347.21916149999998</c:v>
                </c:pt>
                <c:pt idx="16671">
                  <c:v>347.23100529999999</c:v>
                </c:pt>
                <c:pt idx="16672">
                  <c:v>347.24284840000001</c:v>
                </c:pt>
                <c:pt idx="16673">
                  <c:v>347.25469090000001</c:v>
                </c:pt>
                <c:pt idx="16674">
                  <c:v>347.26653279999999</c:v>
                </c:pt>
                <c:pt idx="16675">
                  <c:v>347.27837400000004</c:v>
                </c:pt>
                <c:pt idx="16676">
                  <c:v>347.29021450000005</c:v>
                </c:pt>
                <c:pt idx="16677">
                  <c:v>347.3020545</c:v>
                </c:pt>
                <c:pt idx="16678">
                  <c:v>347.31389369999999</c:v>
                </c:pt>
                <c:pt idx="16679">
                  <c:v>347.32573230000003</c:v>
                </c:pt>
                <c:pt idx="16680">
                  <c:v>347.33757029999998</c:v>
                </c:pt>
                <c:pt idx="16681">
                  <c:v>347.34940770000003</c:v>
                </c:pt>
                <c:pt idx="16682">
                  <c:v>347.36124440000003</c:v>
                </c:pt>
                <c:pt idx="16683">
                  <c:v>347.37308040000005</c:v>
                </c:pt>
                <c:pt idx="16684">
                  <c:v>347.38491579999999</c:v>
                </c:pt>
                <c:pt idx="16685">
                  <c:v>347.39675060000002</c:v>
                </c:pt>
                <c:pt idx="16686">
                  <c:v>347.40858470000001</c:v>
                </c:pt>
                <c:pt idx="16687">
                  <c:v>347.42041820000003</c:v>
                </c:pt>
                <c:pt idx="16688">
                  <c:v>347.43225100000001</c:v>
                </c:pt>
                <c:pt idx="16689">
                  <c:v>347.44408320000002</c:v>
                </c:pt>
                <c:pt idx="16690">
                  <c:v>347.45591470000005</c:v>
                </c:pt>
                <c:pt idx="16691">
                  <c:v>347.4677456</c:v>
                </c:pt>
                <c:pt idx="16692">
                  <c:v>347.47957580000002</c:v>
                </c:pt>
                <c:pt idx="16693">
                  <c:v>347.49140540000002</c:v>
                </c:pt>
                <c:pt idx="16694">
                  <c:v>347.5032344</c:v>
                </c:pt>
                <c:pt idx="16695">
                  <c:v>347.51506270000004</c:v>
                </c:pt>
                <c:pt idx="16696">
                  <c:v>347.52689040000007</c:v>
                </c:pt>
                <c:pt idx="16697">
                  <c:v>347.5387174</c:v>
                </c:pt>
                <c:pt idx="16698">
                  <c:v>347.55054380000001</c:v>
                </c:pt>
                <c:pt idx="16699">
                  <c:v>347.56236950000005</c:v>
                </c:pt>
                <c:pt idx="16700">
                  <c:v>347.5741946</c:v>
                </c:pt>
                <c:pt idx="16701">
                  <c:v>347.58601900000002</c:v>
                </c:pt>
                <c:pt idx="16702">
                  <c:v>347.59784280000002</c:v>
                </c:pt>
                <c:pt idx="16703">
                  <c:v>347.609666</c:v>
                </c:pt>
                <c:pt idx="16704">
                  <c:v>347.6214885</c:v>
                </c:pt>
                <c:pt idx="16705">
                  <c:v>347.63331039999997</c:v>
                </c:pt>
                <c:pt idx="16706">
                  <c:v>347.64513160000001</c:v>
                </c:pt>
                <c:pt idx="16707">
                  <c:v>347.65695219999998</c:v>
                </c:pt>
                <c:pt idx="16708">
                  <c:v>347.66877210000001</c:v>
                </c:pt>
                <c:pt idx="16709">
                  <c:v>347.68059140000003</c:v>
                </c:pt>
                <c:pt idx="16710">
                  <c:v>347.69241</c:v>
                </c:pt>
                <c:pt idx="16711">
                  <c:v>347.70422800000006</c:v>
                </c:pt>
                <c:pt idx="16712">
                  <c:v>347.71604539999998</c:v>
                </c:pt>
                <c:pt idx="16713">
                  <c:v>347.72786210000004</c:v>
                </c:pt>
                <c:pt idx="16714">
                  <c:v>347.73967820000001</c:v>
                </c:pt>
                <c:pt idx="16715">
                  <c:v>347.75149360000006</c:v>
                </c:pt>
                <c:pt idx="16716">
                  <c:v>347.76330830000001</c:v>
                </c:pt>
                <c:pt idx="16717">
                  <c:v>347.77512250000001</c:v>
                </c:pt>
                <c:pt idx="16718">
                  <c:v>347.78693599999997</c:v>
                </c:pt>
                <c:pt idx="16719">
                  <c:v>347.79874880000006</c:v>
                </c:pt>
                <c:pt idx="16720">
                  <c:v>347.81056100000006</c:v>
                </c:pt>
                <c:pt idx="16721">
                  <c:v>347.82237260000005</c:v>
                </c:pt>
                <c:pt idx="16722">
                  <c:v>347.83418349999999</c:v>
                </c:pt>
                <c:pt idx="16723">
                  <c:v>347.84599370000001</c:v>
                </c:pt>
                <c:pt idx="16724">
                  <c:v>347.8578033</c:v>
                </c:pt>
                <c:pt idx="16725">
                  <c:v>347.86961230000003</c:v>
                </c:pt>
                <c:pt idx="16726">
                  <c:v>347.88142060000001</c:v>
                </c:pt>
                <c:pt idx="16727">
                  <c:v>347.89322830000003</c:v>
                </c:pt>
                <c:pt idx="16728">
                  <c:v>347.90503540000003</c:v>
                </c:pt>
                <c:pt idx="16729">
                  <c:v>347.91684180000004</c:v>
                </c:pt>
                <c:pt idx="16730">
                  <c:v>347.92864750000001</c:v>
                </c:pt>
                <c:pt idx="16731">
                  <c:v>347.94045260000001</c:v>
                </c:pt>
                <c:pt idx="16732">
                  <c:v>347.9522571</c:v>
                </c:pt>
                <c:pt idx="16733">
                  <c:v>347.96406089999999</c:v>
                </c:pt>
                <c:pt idx="16734">
                  <c:v>347.97586410000002</c:v>
                </c:pt>
                <c:pt idx="16735">
                  <c:v>347.98766660000001</c:v>
                </c:pt>
                <c:pt idx="16736">
                  <c:v>347.99946849999998</c:v>
                </c:pt>
                <c:pt idx="16737">
                  <c:v>348.01126970000001</c:v>
                </c:pt>
                <c:pt idx="16738">
                  <c:v>348.02307030000003</c:v>
                </c:pt>
                <c:pt idx="16739">
                  <c:v>348.03487030000002</c:v>
                </c:pt>
                <c:pt idx="16740">
                  <c:v>348.04666960000003</c:v>
                </c:pt>
                <c:pt idx="16741">
                  <c:v>348.05846820000005</c:v>
                </c:pt>
                <c:pt idx="16742">
                  <c:v>348.07026619999999</c:v>
                </c:pt>
                <c:pt idx="16743">
                  <c:v>348.08206359999997</c:v>
                </c:pt>
                <c:pt idx="16744">
                  <c:v>348.09386030000002</c:v>
                </c:pt>
                <c:pt idx="16745">
                  <c:v>348.10565640000004</c:v>
                </c:pt>
                <c:pt idx="16746">
                  <c:v>348.11745189999999</c:v>
                </c:pt>
                <c:pt idx="16747">
                  <c:v>348.12924670000001</c:v>
                </c:pt>
                <c:pt idx="16748">
                  <c:v>348.14104079999998</c:v>
                </c:pt>
                <c:pt idx="16749">
                  <c:v>348.15283429999999</c:v>
                </c:pt>
                <c:pt idx="16750">
                  <c:v>348.16462720000004</c:v>
                </c:pt>
                <c:pt idx="16751">
                  <c:v>348.17641940000004</c:v>
                </c:pt>
                <c:pt idx="16752">
                  <c:v>348.1882109</c:v>
                </c:pt>
                <c:pt idx="16753">
                  <c:v>348.20000190000002</c:v>
                </c:pt>
                <c:pt idx="16754">
                  <c:v>348.21179220000005</c:v>
                </c:pt>
                <c:pt idx="16755">
                  <c:v>348.22358180000003</c:v>
                </c:pt>
                <c:pt idx="16756">
                  <c:v>348.23537080000006</c:v>
                </c:pt>
                <c:pt idx="16757">
                  <c:v>348.24715910000003</c:v>
                </c:pt>
                <c:pt idx="16758">
                  <c:v>348.25894679999999</c:v>
                </c:pt>
                <c:pt idx="16759">
                  <c:v>348.27073389999998</c:v>
                </c:pt>
                <c:pt idx="16760">
                  <c:v>348.28252029999999</c:v>
                </c:pt>
                <c:pt idx="16761">
                  <c:v>348.29430610000003</c:v>
                </c:pt>
                <c:pt idx="16762">
                  <c:v>348.30609120000003</c:v>
                </c:pt>
                <c:pt idx="16763">
                  <c:v>348.3178757</c:v>
                </c:pt>
                <c:pt idx="16764">
                  <c:v>348.32965949999999</c:v>
                </c:pt>
                <c:pt idx="16765">
                  <c:v>348.34144270000002</c:v>
                </c:pt>
                <c:pt idx="16766">
                  <c:v>348.35322520000005</c:v>
                </c:pt>
                <c:pt idx="16767">
                  <c:v>348.36500710000001</c:v>
                </c:pt>
                <c:pt idx="16768">
                  <c:v>348.37678840000001</c:v>
                </c:pt>
                <c:pt idx="16769">
                  <c:v>348.38856900000002</c:v>
                </c:pt>
                <c:pt idx="16770">
                  <c:v>348.40034900000006</c:v>
                </c:pt>
                <c:pt idx="16771">
                  <c:v>348.41212830000001</c:v>
                </c:pt>
                <c:pt idx="16772">
                  <c:v>348.42390699999999</c:v>
                </c:pt>
                <c:pt idx="16773">
                  <c:v>348.43568500000003</c:v>
                </c:pt>
                <c:pt idx="16774">
                  <c:v>348.44746240000006</c:v>
                </c:pt>
                <c:pt idx="16775">
                  <c:v>348.45923910000005</c:v>
                </c:pt>
                <c:pt idx="16776">
                  <c:v>348.47101520000007</c:v>
                </c:pt>
                <c:pt idx="16777">
                  <c:v>348.48279070000001</c:v>
                </c:pt>
                <c:pt idx="16778">
                  <c:v>348.49456550000002</c:v>
                </c:pt>
                <c:pt idx="16779">
                  <c:v>348.50633970000001</c:v>
                </c:pt>
                <c:pt idx="16780">
                  <c:v>348.51811320000002</c:v>
                </c:pt>
                <c:pt idx="16781">
                  <c:v>348.5298861</c:v>
                </c:pt>
                <c:pt idx="16782">
                  <c:v>348.54165830000005</c:v>
                </c:pt>
                <c:pt idx="16783">
                  <c:v>348.55342990000003</c:v>
                </c:pt>
                <c:pt idx="16784">
                  <c:v>348.56520080000001</c:v>
                </c:pt>
                <c:pt idx="16785">
                  <c:v>348.57697110000004</c:v>
                </c:pt>
                <c:pt idx="16786">
                  <c:v>348.58874079999998</c:v>
                </c:pt>
                <c:pt idx="16787">
                  <c:v>348.6005098</c:v>
                </c:pt>
                <c:pt idx="16788">
                  <c:v>348.61227810000003</c:v>
                </c:pt>
                <c:pt idx="16789">
                  <c:v>348.6240459</c:v>
                </c:pt>
                <c:pt idx="16790">
                  <c:v>348.63581290000002</c:v>
                </c:pt>
                <c:pt idx="16791">
                  <c:v>348.64757939999998</c:v>
                </c:pt>
                <c:pt idx="16792">
                  <c:v>348.6593451</c:v>
                </c:pt>
                <c:pt idx="16793">
                  <c:v>348.67111030000001</c:v>
                </c:pt>
                <c:pt idx="16794">
                  <c:v>348.68287479999998</c:v>
                </c:pt>
                <c:pt idx="16795">
                  <c:v>348.69463860000002</c:v>
                </c:pt>
                <c:pt idx="16796">
                  <c:v>348.70640180000004</c:v>
                </c:pt>
                <c:pt idx="16797">
                  <c:v>348.71816440000003</c:v>
                </c:pt>
                <c:pt idx="16798">
                  <c:v>348.72992629999999</c:v>
                </c:pt>
                <c:pt idx="16799">
                  <c:v>348.74168760000003</c:v>
                </c:pt>
                <c:pt idx="16800">
                  <c:v>348.75344820000004</c:v>
                </c:pt>
                <c:pt idx="16801">
                  <c:v>348.76520820000002</c:v>
                </c:pt>
                <c:pt idx="16802">
                  <c:v>348.77696750000001</c:v>
                </c:pt>
                <c:pt idx="16803">
                  <c:v>348.78872620000004</c:v>
                </c:pt>
                <c:pt idx="16804">
                  <c:v>348.80048429999999</c:v>
                </c:pt>
                <c:pt idx="16805">
                  <c:v>348.81224170000002</c:v>
                </c:pt>
                <c:pt idx="16806">
                  <c:v>348.82399850000002</c:v>
                </c:pt>
                <c:pt idx="16807">
                  <c:v>348.83575460000003</c:v>
                </c:pt>
                <c:pt idx="16808">
                  <c:v>348.84751</c:v>
                </c:pt>
                <c:pt idx="16809">
                  <c:v>348.85926490000003</c:v>
                </c:pt>
                <c:pt idx="16810">
                  <c:v>348.87101900000005</c:v>
                </c:pt>
                <c:pt idx="16811">
                  <c:v>348.88277260000001</c:v>
                </c:pt>
                <c:pt idx="16812">
                  <c:v>348.89452550000004</c:v>
                </c:pt>
                <c:pt idx="16813">
                  <c:v>348.90627770000003</c:v>
                </c:pt>
                <c:pt idx="16814">
                  <c:v>348.9180293</c:v>
                </c:pt>
                <c:pt idx="16815">
                  <c:v>348.9297803</c:v>
                </c:pt>
                <c:pt idx="16816">
                  <c:v>348.94153060000002</c:v>
                </c:pt>
                <c:pt idx="16817">
                  <c:v>348.95328030000002</c:v>
                </c:pt>
                <c:pt idx="16818">
                  <c:v>348.96502930000003</c:v>
                </c:pt>
                <c:pt idx="16819">
                  <c:v>348.97677770000001</c:v>
                </c:pt>
                <c:pt idx="16820">
                  <c:v>348.98852540000001</c:v>
                </c:pt>
                <c:pt idx="16821">
                  <c:v>349.00027250000005</c:v>
                </c:pt>
                <c:pt idx="16822">
                  <c:v>349.01201900000001</c:v>
                </c:pt>
                <c:pt idx="16823">
                  <c:v>349.02376480000004</c:v>
                </c:pt>
                <c:pt idx="16824">
                  <c:v>349.03550990000002</c:v>
                </c:pt>
                <c:pt idx="16825">
                  <c:v>349.04725440000004</c:v>
                </c:pt>
                <c:pt idx="16826">
                  <c:v>349.05899830000004</c:v>
                </c:pt>
                <c:pt idx="16827">
                  <c:v>349.0707415</c:v>
                </c:pt>
                <c:pt idx="16828">
                  <c:v>349.08248409999999</c:v>
                </c:pt>
                <c:pt idx="16829">
                  <c:v>349.09422599999999</c:v>
                </c:pt>
                <c:pt idx="16830">
                  <c:v>349.10596729999997</c:v>
                </c:pt>
                <c:pt idx="16831">
                  <c:v>349.11770799999999</c:v>
                </c:pt>
                <c:pt idx="16832">
                  <c:v>349.12944800000002</c:v>
                </c:pt>
                <c:pt idx="16833">
                  <c:v>349.14118730000001</c:v>
                </c:pt>
                <c:pt idx="16834">
                  <c:v>349.15292600000004</c:v>
                </c:pt>
                <c:pt idx="16835">
                  <c:v>349.16466410000004</c:v>
                </c:pt>
                <c:pt idx="16836">
                  <c:v>349.1764015</c:v>
                </c:pt>
                <c:pt idx="16837">
                  <c:v>349.18813830000005</c:v>
                </c:pt>
                <c:pt idx="16838">
                  <c:v>349.1998744</c:v>
                </c:pt>
                <c:pt idx="16839">
                  <c:v>349.21160989999998</c:v>
                </c:pt>
                <c:pt idx="16840">
                  <c:v>349.22334480000001</c:v>
                </c:pt>
                <c:pt idx="16841">
                  <c:v>349.23507900000004</c:v>
                </c:pt>
                <c:pt idx="16842">
                  <c:v>349.24681250000003</c:v>
                </c:pt>
                <c:pt idx="16843">
                  <c:v>349.2585454</c:v>
                </c:pt>
                <c:pt idx="16844">
                  <c:v>349.27027770000001</c:v>
                </c:pt>
                <c:pt idx="16845">
                  <c:v>349.28200930000003</c:v>
                </c:pt>
                <c:pt idx="16846">
                  <c:v>349.29374030000002</c:v>
                </c:pt>
                <c:pt idx="16847">
                  <c:v>349.30547060000004</c:v>
                </c:pt>
                <c:pt idx="16848">
                  <c:v>349.31720030000002</c:v>
                </c:pt>
                <c:pt idx="16849">
                  <c:v>349.32892930000003</c:v>
                </c:pt>
                <c:pt idx="16850">
                  <c:v>349.34065770000001</c:v>
                </c:pt>
                <c:pt idx="16851">
                  <c:v>349.35238550000003</c:v>
                </c:pt>
                <c:pt idx="16852">
                  <c:v>349.36411260000006</c:v>
                </c:pt>
                <c:pt idx="16853">
                  <c:v>349.37583910000001</c:v>
                </c:pt>
                <c:pt idx="16854">
                  <c:v>349.38756489999997</c:v>
                </c:pt>
                <c:pt idx="16855">
                  <c:v>349.39929010000003</c:v>
                </c:pt>
                <c:pt idx="16856">
                  <c:v>349.41101460000004</c:v>
                </c:pt>
                <c:pt idx="16857">
                  <c:v>349.42273850000004</c:v>
                </c:pt>
                <c:pt idx="16858">
                  <c:v>349.43446170000004</c:v>
                </c:pt>
                <c:pt idx="16859">
                  <c:v>349.44618430000003</c:v>
                </c:pt>
                <c:pt idx="16860">
                  <c:v>349.45790630000005</c:v>
                </c:pt>
                <c:pt idx="16861">
                  <c:v>349.46962760000002</c:v>
                </c:pt>
                <c:pt idx="16862">
                  <c:v>349.48134820000001</c:v>
                </c:pt>
                <c:pt idx="16863">
                  <c:v>349.49306830000006</c:v>
                </c:pt>
                <c:pt idx="16864">
                  <c:v>349.50478759999999</c:v>
                </c:pt>
                <c:pt idx="16865">
                  <c:v>349.51650640000003</c:v>
                </c:pt>
                <c:pt idx="16866">
                  <c:v>349.5282244</c:v>
                </c:pt>
                <c:pt idx="16867">
                  <c:v>349.53994189999997</c:v>
                </c:pt>
                <c:pt idx="16868">
                  <c:v>349.55165870000002</c:v>
                </c:pt>
                <c:pt idx="16869">
                  <c:v>349.56337480000002</c:v>
                </c:pt>
                <c:pt idx="16870">
                  <c:v>349.5750903</c:v>
                </c:pt>
                <c:pt idx="16871">
                  <c:v>349.58680520000001</c:v>
                </c:pt>
                <c:pt idx="16872">
                  <c:v>349.59851940000004</c:v>
                </c:pt>
                <c:pt idx="16873">
                  <c:v>349.61023300000005</c:v>
                </c:pt>
                <c:pt idx="16874">
                  <c:v>349.62194590000001</c:v>
                </c:pt>
                <c:pt idx="16875">
                  <c:v>349.63365820000001</c:v>
                </c:pt>
                <c:pt idx="16876">
                  <c:v>349.64536980000003</c:v>
                </c:pt>
                <c:pt idx="16877">
                  <c:v>349.65708080000002</c:v>
                </c:pt>
                <c:pt idx="16878">
                  <c:v>349.66879119999999</c:v>
                </c:pt>
                <c:pt idx="16879">
                  <c:v>349.68050090000003</c:v>
                </c:pt>
                <c:pt idx="16880">
                  <c:v>349.69220990000002</c:v>
                </c:pt>
                <c:pt idx="16881">
                  <c:v>349.7039183</c:v>
                </c:pt>
                <c:pt idx="16882">
                  <c:v>349.71562610000001</c:v>
                </c:pt>
                <c:pt idx="16883">
                  <c:v>349.72733320000003</c:v>
                </c:pt>
                <c:pt idx="16884">
                  <c:v>349.73903970000003</c:v>
                </c:pt>
                <c:pt idx="16885">
                  <c:v>349.75074560000002</c:v>
                </c:pt>
                <c:pt idx="16886">
                  <c:v>349.76245080000001</c:v>
                </c:pt>
                <c:pt idx="16887">
                  <c:v>349.77415530000002</c:v>
                </c:pt>
                <c:pt idx="16888">
                  <c:v>349.78585920000006</c:v>
                </c:pt>
                <c:pt idx="16889">
                  <c:v>349.79756249999997</c:v>
                </c:pt>
                <c:pt idx="16890">
                  <c:v>349.8092651</c:v>
                </c:pt>
                <c:pt idx="16891">
                  <c:v>349.82096700000005</c:v>
                </c:pt>
                <c:pt idx="16892">
                  <c:v>349.83266839999999</c:v>
                </c:pt>
                <c:pt idx="16893">
                  <c:v>349.84436900000003</c:v>
                </c:pt>
                <c:pt idx="16894">
                  <c:v>349.85606910000001</c:v>
                </c:pt>
                <c:pt idx="16895">
                  <c:v>349.86776850000001</c:v>
                </c:pt>
                <c:pt idx="16896">
                  <c:v>349.87946720000002</c:v>
                </c:pt>
                <c:pt idx="16897">
                  <c:v>349.89116530000001</c:v>
                </c:pt>
                <c:pt idx="16898">
                  <c:v>349.90286280000004</c:v>
                </c:pt>
                <c:pt idx="16899">
                  <c:v>349.91455960000002</c:v>
                </c:pt>
                <c:pt idx="16900">
                  <c:v>349.92625570000001</c:v>
                </c:pt>
                <c:pt idx="16901">
                  <c:v>349.93795130000007</c:v>
                </c:pt>
                <c:pt idx="16902">
                  <c:v>349.9496461</c:v>
                </c:pt>
                <c:pt idx="16903">
                  <c:v>349.96134040000004</c:v>
                </c:pt>
                <c:pt idx="16904">
                  <c:v>349.97303400000004</c:v>
                </c:pt>
                <c:pt idx="16905">
                  <c:v>349.9847269</c:v>
                </c:pt>
                <c:pt idx="16906">
                  <c:v>349.99641920000005</c:v>
                </c:pt>
                <c:pt idx="16907">
                  <c:v>350.00811090000002</c:v>
                </c:pt>
                <c:pt idx="16908">
                  <c:v>350.01980190000006</c:v>
                </c:pt>
                <c:pt idx="16909">
                  <c:v>350.0314922</c:v>
                </c:pt>
                <c:pt idx="16910">
                  <c:v>350.043182</c:v>
                </c:pt>
                <c:pt idx="16911">
                  <c:v>350.05487099999999</c:v>
                </c:pt>
                <c:pt idx="16912">
                  <c:v>350.06655949999998</c:v>
                </c:pt>
                <c:pt idx="16913">
                  <c:v>350.07824729999999</c:v>
                </c:pt>
                <c:pt idx="16914">
                  <c:v>350.0899344</c:v>
                </c:pt>
                <c:pt idx="16915">
                  <c:v>350.1016209</c:v>
                </c:pt>
                <c:pt idx="16916">
                  <c:v>350.11330680000003</c:v>
                </c:pt>
                <c:pt idx="16917">
                  <c:v>350.12499200000002</c:v>
                </c:pt>
                <c:pt idx="16918">
                  <c:v>350.13667650000002</c:v>
                </c:pt>
                <c:pt idx="16919">
                  <c:v>350.14836040000006</c:v>
                </c:pt>
                <c:pt idx="16920">
                  <c:v>350.16004370000002</c:v>
                </c:pt>
                <c:pt idx="16921">
                  <c:v>350.17172640000007</c:v>
                </c:pt>
                <c:pt idx="16922">
                  <c:v>350.18340830000005</c:v>
                </c:pt>
                <c:pt idx="16923">
                  <c:v>350.19508970000004</c:v>
                </c:pt>
                <c:pt idx="16924">
                  <c:v>350.20677039999998</c:v>
                </c:pt>
                <c:pt idx="16925">
                  <c:v>350.21845039999999</c:v>
                </c:pt>
                <c:pt idx="16926">
                  <c:v>350.23012979999999</c:v>
                </c:pt>
                <c:pt idx="16927">
                  <c:v>350.24180860000001</c:v>
                </c:pt>
                <c:pt idx="16928">
                  <c:v>350.2534867</c:v>
                </c:pt>
                <c:pt idx="16929">
                  <c:v>350.26516420000002</c:v>
                </c:pt>
                <c:pt idx="16930">
                  <c:v>350.27684100000005</c:v>
                </c:pt>
                <c:pt idx="16931">
                  <c:v>350.28851720000006</c:v>
                </c:pt>
                <c:pt idx="16932">
                  <c:v>350.30019270000003</c:v>
                </c:pt>
                <c:pt idx="16933">
                  <c:v>350.31186760000003</c:v>
                </c:pt>
                <c:pt idx="16934">
                  <c:v>350.32354190000001</c:v>
                </c:pt>
                <c:pt idx="16935">
                  <c:v>350.33521550000006</c:v>
                </c:pt>
                <c:pt idx="16936">
                  <c:v>350.34688850000003</c:v>
                </c:pt>
                <c:pt idx="16937">
                  <c:v>350.35856080000002</c:v>
                </c:pt>
                <c:pt idx="16938">
                  <c:v>350.37023240000002</c:v>
                </c:pt>
                <c:pt idx="16939">
                  <c:v>350.38190350000002</c:v>
                </c:pt>
                <c:pt idx="16940">
                  <c:v>350.39357389999998</c:v>
                </c:pt>
                <c:pt idx="16941">
                  <c:v>350.40524360000001</c:v>
                </c:pt>
                <c:pt idx="16942">
                  <c:v>350.41691270000001</c:v>
                </c:pt>
                <c:pt idx="16943">
                  <c:v>350.42858110000003</c:v>
                </c:pt>
                <c:pt idx="16944">
                  <c:v>350.44024890000003</c:v>
                </c:pt>
                <c:pt idx="16945">
                  <c:v>350.45191610000001</c:v>
                </c:pt>
                <c:pt idx="16946">
                  <c:v>350.4635826</c:v>
                </c:pt>
                <c:pt idx="16947">
                  <c:v>350.47524850000002</c:v>
                </c:pt>
                <c:pt idx="16948">
                  <c:v>350.4869137</c:v>
                </c:pt>
                <c:pt idx="16949">
                  <c:v>350.49857830000002</c:v>
                </c:pt>
                <c:pt idx="16950">
                  <c:v>350.51024220000005</c:v>
                </c:pt>
                <c:pt idx="16951">
                  <c:v>350.5219055</c:v>
                </c:pt>
                <c:pt idx="16952">
                  <c:v>350.53356820000005</c:v>
                </c:pt>
                <c:pt idx="16953">
                  <c:v>350.54523019999999</c:v>
                </c:pt>
                <c:pt idx="16954">
                  <c:v>350.55689150000001</c:v>
                </c:pt>
                <c:pt idx="16955">
                  <c:v>350.5685522</c:v>
                </c:pt>
                <c:pt idx="16956">
                  <c:v>350.58021230000003</c:v>
                </c:pt>
                <c:pt idx="16957">
                  <c:v>350.59187170000001</c:v>
                </c:pt>
                <c:pt idx="16958">
                  <c:v>350.60353049999998</c:v>
                </c:pt>
                <c:pt idx="16959">
                  <c:v>350.61518860000001</c:v>
                </c:pt>
                <c:pt idx="16960">
                  <c:v>350.62684610000002</c:v>
                </c:pt>
                <c:pt idx="16961">
                  <c:v>350.63850300000001</c:v>
                </c:pt>
                <c:pt idx="16962">
                  <c:v>350.65015920000002</c:v>
                </c:pt>
                <c:pt idx="16963">
                  <c:v>350.66181470000004</c:v>
                </c:pt>
                <c:pt idx="16964">
                  <c:v>350.6734697</c:v>
                </c:pt>
                <c:pt idx="16965">
                  <c:v>350.68512390000001</c:v>
                </c:pt>
                <c:pt idx="16966">
                  <c:v>350.6967775</c:v>
                </c:pt>
                <c:pt idx="16967">
                  <c:v>350.70843050000002</c:v>
                </c:pt>
                <c:pt idx="16968">
                  <c:v>350.72008290000002</c:v>
                </c:pt>
                <c:pt idx="16969">
                  <c:v>350.73173450000002</c:v>
                </c:pt>
                <c:pt idx="16970">
                  <c:v>350.74338560000001</c:v>
                </c:pt>
                <c:pt idx="16971">
                  <c:v>350.75503600000002</c:v>
                </c:pt>
                <c:pt idx="16972">
                  <c:v>350.76668570000004</c:v>
                </c:pt>
                <c:pt idx="16973">
                  <c:v>350.7783349</c:v>
                </c:pt>
                <c:pt idx="16974">
                  <c:v>350.78998330000002</c:v>
                </c:pt>
                <c:pt idx="16975">
                  <c:v>350.76876610000005</c:v>
                </c:pt>
                <c:pt idx="16976">
                  <c:v>350.78082640000002</c:v>
                </c:pt>
                <c:pt idx="16977">
                  <c:v>350.79288600000001</c:v>
                </c:pt>
                <c:pt idx="16978">
                  <c:v>350.80494500000003</c:v>
                </c:pt>
                <c:pt idx="16979">
                  <c:v>350.81700339999998</c:v>
                </c:pt>
                <c:pt idx="16980">
                  <c:v>350.82906109999999</c:v>
                </c:pt>
                <c:pt idx="16981">
                  <c:v>350.84111810000002</c:v>
                </c:pt>
                <c:pt idx="16982">
                  <c:v>350.85317450000002</c:v>
                </c:pt>
                <c:pt idx="16983">
                  <c:v>350.86523020000004</c:v>
                </c:pt>
                <c:pt idx="16984">
                  <c:v>350.87728530000004</c:v>
                </c:pt>
                <c:pt idx="16985">
                  <c:v>350.88933970000005</c:v>
                </c:pt>
                <c:pt idx="16986">
                  <c:v>350.90139349999998</c:v>
                </c:pt>
                <c:pt idx="16987">
                  <c:v>350.91344660000004</c:v>
                </c:pt>
                <c:pt idx="16988">
                  <c:v>350.92549910000002</c:v>
                </c:pt>
                <c:pt idx="16989">
                  <c:v>350.93755090000002</c:v>
                </c:pt>
                <c:pt idx="16990">
                  <c:v>350.94960200000003</c:v>
                </c:pt>
                <c:pt idx="16991">
                  <c:v>350.96165250000001</c:v>
                </c:pt>
                <c:pt idx="16992">
                  <c:v>350.97370240000004</c:v>
                </c:pt>
                <c:pt idx="16993">
                  <c:v>350.98575160000001</c:v>
                </c:pt>
                <c:pt idx="16994">
                  <c:v>350.99780020000003</c:v>
                </c:pt>
                <c:pt idx="16995">
                  <c:v>351.00984800000003</c:v>
                </c:pt>
                <c:pt idx="16996">
                  <c:v>351.02189529999998</c:v>
                </c:pt>
                <c:pt idx="16997">
                  <c:v>351.0339419</c:v>
                </c:pt>
                <c:pt idx="16998">
                  <c:v>351.04598779999998</c:v>
                </c:pt>
                <c:pt idx="16999">
                  <c:v>351.05803310000005</c:v>
                </c:pt>
                <c:pt idx="17000">
                  <c:v>351.07007770000001</c:v>
                </c:pt>
                <c:pt idx="17001">
                  <c:v>351.08212170000002</c:v>
                </c:pt>
                <c:pt idx="17002">
                  <c:v>351.09416499999998</c:v>
                </c:pt>
                <c:pt idx="17003">
                  <c:v>351.10620769999997</c:v>
                </c:pt>
                <c:pt idx="17004">
                  <c:v>351.11824969999998</c:v>
                </c:pt>
                <c:pt idx="17005">
                  <c:v>351.13029110000002</c:v>
                </c:pt>
                <c:pt idx="17006">
                  <c:v>351.14233180000002</c:v>
                </c:pt>
                <c:pt idx="17007">
                  <c:v>351.15437180000004</c:v>
                </c:pt>
                <c:pt idx="17008">
                  <c:v>351.16641120000003</c:v>
                </c:pt>
                <c:pt idx="17009">
                  <c:v>351.17845</c:v>
                </c:pt>
                <c:pt idx="17010">
                  <c:v>351.19048810000004</c:v>
                </c:pt>
                <c:pt idx="17011">
                  <c:v>351.20252549999998</c:v>
                </c:pt>
                <c:pt idx="17012">
                  <c:v>351.21456230000001</c:v>
                </c:pt>
                <c:pt idx="17013">
                  <c:v>351.22659850000002</c:v>
                </c:pt>
                <c:pt idx="17014">
                  <c:v>351.23863399999999</c:v>
                </c:pt>
                <c:pt idx="17015">
                  <c:v>351.25066880000003</c:v>
                </c:pt>
                <c:pt idx="17016">
                  <c:v>351.26270300000004</c:v>
                </c:pt>
                <c:pt idx="17017">
                  <c:v>351.27473650000002</c:v>
                </c:pt>
                <c:pt idx="17018">
                  <c:v>351.28676940000003</c:v>
                </c:pt>
                <c:pt idx="17019">
                  <c:v>351.29880160000005</c:v>
                </c:pt>
                <c:pt idx="17020">
                  <c:v>351.31083319999999</c:v>
                </c:pt>
                <c:pt idx="17021">
                  <c:v>351.3228641</c:v>
                </c:pt>
                <c:pt idx="17022">
                  <c:v>351.33489430000003</c:v>
                </c:pt>
                <c:pt idx="17023">
                  <c:v>351.34692389999998</c:v>
                </c:pt>
                <c:pt idx="17024">
                  <c:v>351.35895290000002</c:v>
                </c:pt>
                <c:pt idx="17025">
                  <c:v>351.37098120000002</c:v>
                </c:pt>
                <c:pt idx="17026">
                  <c:v>351.38300880000003</c:v>
                </c:pt>
                <c:pt idx="17027">
                  <c:v>351.39503580000002</c:v>
                </c:pt>
                <c:pt idx="17028">
                  <c:v>351.40706219999998</c:v>
                </c:pt>
                <c:pt idx="17029">
                  <c:v>351.41908790000002</c:v>
                </c:pt>
                <c:pt idx="17030">
                  <c:v>351.43111290000002</c:v>
                </c:pt>
                <c:pt idx="17031">
                  <c:v>351.44313729999999</c:v>
                </c:pt>
                <c:pt idx="17032">
                  <c:v>351.45516099999998</c:v>
                </c:pt>
                <c:pt idx="17033">
                  <c:v>351.4671841</c:v>
                </c:pt>
                <c:pt idx="17034">
                  <c:v>351.47920650000003</c:v>
                </c:pt>
                <c:pt idx="17035">
                  <c:v>351.49122830000005</c:v>
                </c:pt>
                <c:pt idx="17036">
                  <c:v>351.50324940000002</c:v>
                </c:pt>
                <c:pt idx="17037">
                  <c:v>351.51526990000002</c:v>
                </c:pt>
                <c:pt idx="17038">
                  <c:v>351.52728969999998</c:v>
                </c:pt>
                <c:pt idx="17039">
                  <c:v>351.53930890000004</c:v>
                </c:pt>
                <c:pt idx="17040">
                  <c:v>351.55132739999999</c:v>
                </c:pt>
                <c:pt idx="17041">
                  <c:v>351.56334520000001</c:v>
                </c:pt>
                <c:pt idx="17042">
                  <c:v>351.57536240000002</c:v>
                </c:pt>
                <c:pt idx="17043">
                  <c:v>351.58737900000006</c:v>
                </c:pt>
                <c:pt idx="17044">
                  <c:v>351.59939490000005</c:v>
                </c:pt>
                <c:pt idx="17045">
                  <c:v>351.61141010000006</c:v>
                </c:pt>
                <c:pt idx="17046">
                  <c:v>351.62342470000004</c:v>
                </c:pt>
                <c:pt idx="17047">
                  <c:v>351.63543859999999</c:v>
                </c:pt>
                <c:pt idx="17048">
                  <c:v>351.64745190000002</c:v>
                </c:pt>
                <c:pt idx="17049">
                  <c:v>351.65946450000001</c:v>
                </c:pt>
                <c:pt idx="17050">
                  <c:v>351.67147649999998</c:v>
                </c:pt>
                <c:pt idx="17051">
                  <c:v>351.68348780000002</c:v>
                </c:pt>
                <c:pt idx="17052">
                  <c:v>351.69549849999999</c:v>
                </c:pt>
                <c:pt idx="17053">
                  <c:v>351.70750850000002</c:v>
                </c:pt>
                <c:pt idx="17054">
                  <c:v>351.71951790000003</c:v>
                </c:pt>
                <c:pt idx="17055">
                  <c:v>351.7315266</c:v>
                </c:pt>
                <c:pt idx="17056">
                  <c:v>351.74353460000003</c:v>
                </c:pt>
                <c:pt idx="17057">
                  <c:v>351.75554200000005</c:v>
                </c:pt>
                <c:pt idx="17058">
                  <c:v>351.76754880000004</c:v>
                </c:pt>
                <c:pt idx="17059">
                  <c:v>351.77955490000005</c:v>
                </c:pt>
                <c:pt idx="17060">
                  <c:v>351.79156030000001</c:v>
                </c:pt>
                <c:pt idx="17061">
                  <c:v>351.80356510000001</c:v>
                </c:pt>
                <c:pt idx="17062">
                  <c:v>351.81556930000005</c:v>
                </c:pt>
                <c:pt idx="17063">
                  <c:v>351.82757280000004</c:v>
                </c:pt>
                <c:pt idx="17064">
                  <c:v>351.83957559999999</c:v>
                </c:pt>
                <c:pt idx="17065">
                  <c:v>351.85157780000003</c:v>
                </c:pt>
                <c:pt idx="17066">
                  <c:v>351.86357930000003</c:v>
                </c:pt>
                <c:pt idx="17067">
                  <c:v>351.8755802</c:v>
                </c:pt>
                <c:pt idx="17068">
                  <c:v>351.88758040000005</c:v>
                </c:pt>
                <c:pt idx="17069">
                  <c:v>351.89958000000001</c:v>
                </c:pt>
                <c:pt idx="17070">
                  <c:v>351.91157889999999</c:v>
                </c:pt>
                <c:pt idx="17071">
                  <c:v>351.92357710000005</c:v>
                </c:pt>
                <c:pt idx="17072">
                  <c:v>351.93557470000002</c:v>
                </c:pt>
                <c:pt idx="17073">
                  <c:v>351.94757170000003</c:v>
                </c:pt>
                <c:pt idx="17074">
                  <c:v>351.95956800000005</c:v>
                </c:pt>
                <c:pt idx="17075">
                  <c:v>351.97156360000002</c:v>
                </c:pt>
                <c:pt idx="17076">
                  <c:v>351.98355860000004</c:v>
                </c:pt>
                <c:pt idx="17077">
                  <c:v>351.99555300000003</c:v>
                </c:pt>
                <c:pt idx="17078">
                  <c:v>352.00754669999998</c:v>
                </c:pt>
                <c:pt idx="17079">
                  <c:v>352.01953970000005</c:v>
                </c:pt>
                <c:pt idx="17080">
                  <c:v>352.03153209999999</c:v>
                </c:pt>
                <c:pt idx="17081">
                  <c:v>352.0435238</c:v>
                </c:pt>
                <c:pt idx="17082">
                  <c:v>352.05551490000005</c:v>
                </c:pt>
                <c:pt idx="17083">
                  <c:v>352.06750530000005</c:v>
                </c:pt>
                <c:pt idx="17084">
                  <c:v>352.07949510000003</c:v>
                </c:pt>
                <c:pt idx="17085">
                  <c:v>352.09148420000002</c:v>
                </c:pt>
                <c:pt idx="17086">
                  <c:v>352.1034727</c:v>
                </c:pt>
                <c:pt idx="17087">
                  <c:v>352.11546050000004</c:v>
                </c:pt>
                <c:pt idx="17088">
                  <c:v>352.12744770000006</c:v>
                </c:pt>
                <c:pt idx="17089">
                  <c:v>352.13943419999998</c:v>
                </c:pt>
                <c:pt idx="17090">
                  <c:v>352.15142000000003</c:v>
                </c:pt>
                <c:pt idx="17091">
                  <c:v>352.16340520000006</c:v>
                </c:pt>
                <c:pt idx="17092">
                  <c:v>352.1753898</c:v>
                </c:pt>
                <c:pt idx="17093">
                  <c:v>352.18737370000002</c:v>
                </c:pt>
                <c:pt idx="17094">
                  <c:v>352.1993569</c:v>
                </c:pt>
                <c:pt idx="17095">
                  <c:v>352.21133950000001</c:v>
                </c:pt>
                <c:pt idx="17096">
                  <c:v>352.22332139999997</c:v>
                </c:pt>
                <c:pt idx="17097">
                  <c:v>352.23530270000003</c:v>
                </c:pt>
                <c:pt idx="17098">
                  <c:v>352.24728330000005</c:v>
                </c:pt>
                <c:pt idx="17099">
                  <c:v>352.25926330000004</c:v>
                </c:pt>
                <c:pt idx="17100">
                  <c:v>352.27124259999999</c:v>
                </c:pt>
                <c:pt idx="17101">
                  <c:v>352.28322129999998</c:v>
                </c:pt>
                <c:pt idx="17102">
                  <c:v>352.29519930000004</c:v>
                </c:pt>
                <c:pt idx="17103">
                  <c:v>352.30717670000001</c:v>
                </c:pt>
                <c:pt idx="17104">
                  <c:v>352.3191534</c:v>
                </c:pt>
                <c:pt idx="17105">
                  <c:v>352.33112940000001</c:v>
                </c:pt>
                <c:pt idx="17106">
                  <c:v>352.34310479999999</c:v>
                </c:pt>
                <c:pt idx="17107">
                  <c:v>352.35507960000001</c:v>
                </c:pt>
                <c:pt idx="17108">
                  <c:v>352.36705369999999</c:v>
                </c:pt>
                <c:pt idx="17109">
                  <c:v>352.37902709999997</c:v>
                </c:pt>
                <c:pt idx="17110">
                  <c:v>352.39099990000005</c:v>
                </c:pt>
                <c:pt idx="17111">
                  <c:v>352.40297210000006</c:v>
                </c:pt>
                <c:pt idx="17112">
                  <c:v>352.41494350000005</c:v>
                </c:pt>
                <c:pt idx="17113">
                  <c:v>352.42691440000004</c:v>
                </c:pt>
                <c:pt idx="17114">
                  <c:v>352.43888460000005</c:v>
                </c:pt>
                <c:pt idx="17115">
                  <c:v>352.45085410000002</c:v>
                </c:pt>
                <c:pt idx="17116">
                  <c:v>352.46282300000001</c:v>
                </c:pt>
                <c:pt idx="17117">
                  <c:v>352.47479120000003</c:v>
                </c:pt>
                <c:pt idx="17118">
                  <c:v>352.4867587</c:v>
                </c:pt>
                <c:pt idx="17119">
                  <c:v>352.49872570000002</c:v>
                </c:pt>
                <c:pt idx="17120">
                  <c:v>352.51069189999998</c:v>
                </c:pt>
                <c:pt idx="17121">
                  <c:v>352.52265750000004</c:v>
                </c:pt>
                <c:pt idx="17122">
                  <c:v>352.53462250000001</c:v>
                </c:pt>
                <c:pt idx="17123">
                  <c:v>352.5465868</c:v>
                </c:pt>
                <c:pt idx="17124">
                  <c:v>352.5585504</c:v>
                </c:pt>
                <c:pt idx="17125">
                  <c:v>352.57051339999998</c:v>
                </c:pt>
                <c:pt idx="17126">
                  <c:v>352.5824758</c:v>
                </c:pt>
                <c:pt idx="17127">
                  <c:v>352.59443750000003</c:v>
                </c:pt>
                <c:pt idx="17128">
                  <c:v>352.60639850000001</c:v>
                </c:pt>
                <c:pt idx="17129">
                  <c:v>352.61835890000003</c:v>
                </c:pt>
                <c:pt idx="17130">
                  <c:v>352.63031860000007</c:v>
                </c:pt>
                <c:pt idx="17131">
                  <c:v>352.64227770000002</c:v>
                </c:pt>
                <c:pt idx="17132">
                  <c:v>352.65423610000005</c:v>
                </c:pt>
                <c:pt idx="17133">
                  <c:v>352.6661939</c:v>
                </c:pt>
                <c:pt idx="17134">
                  <c:v>352.67815100000001</c:v>
                </c:pt>
                <c:pt idx="17135">
                  <c:v>352.69010750000001</c:v>
                </c:pt>
                <c:pt idx="17136">
                  <c:v>352.70206330000002</c:v>
                </c:pt>
                <c:pt idx="17137">
                  <c:v>352.71401839999999</c:v>
                </c:pt>
                <c:pt idx="17138">
                  <c:v>352.72597290000004</c:v>
                </c:pt>
                <c:pt idx="17139">
                  <c:v>352.73792680000003</c:v>
                </c:pt>
                <c:pt idx="17140">
                  <c:v>352.74988000000002</c:v>
                </c:pt>
                <c:pt idx="17141">
                  <c:v>352.76183249999997</c:v>
                </c:pt>
                <c:pt idx="17142">
                  <c:v>352.77378440000001</c:v>
                </c:pt>
                <c:pt idx="17143">
                  <c:v>352.78573570000003</c:v>
                </c:pt>
                <c:pt idx="17144">
                  <c:v>352.79768630000007</c:v>
                </c:pt>
                <c:pt idx="17145">
                  <c:v>352.8096362</c:v>
                </c:pt>
                <c:pt idx="17146">
                  <c:v>352.82158550000003</c:v>
                </c:pt>
                <c:pt idx="17147">
                  <c:v>352.83353410000001</c:v>
                </c:pt>
                <c:pt idx="17148">
                  <c:v>352.84548210000003</c:v>
                </c:pt>
                <c:pt idx="17149">
                  <c:v>352.8574294</c:v>
                </c:pt>
                <c:pt idx="17150">
                  <c:v>352.86937610000001</c:v>
                </c:pt>
                <c:pt idx="17151">
                  <c:v>352.88132209999998</c:v>
                </c:pt>
                <c:pt idx="17152">
                  <c:v>352.89326740000001</c:v>
                </c:pt>
                <c:pt idx="17153">
                  <c:v>352.90521219999999</c:v>
                </c:pt>
                <c:pt idx="17154">
                  <c:v>352.91715620000002</c:v>
                </c:pt>
                <c:pt idx="17155">
                  <c:v>352.92909960000003</c:v>
                </c:pt>
                <c:pt idx="17156">
                  <c:v>352.94104240000001</c:v>
                </c:pt>
                <c:pt idx="17157">
                  <c:v>352.95298450000001</c:v>
                </c:pt>
                <c:pt idx="17158">
                  <c:v>352.96492590000003</c:v>
                </c:pt>
                <c:pt idx="17159">
                  <c:v>352.97686670000002</c:v>
                </c:pt>
                <c:pt idx="17160">
                  <c:v>352.98880680000002</c:v>
                </c:pt>
                <c:pt idx="17161">
                  <c:v>353.00074630000006</c:v>
                </c:pt>
                <c:pt idx="17162">
                  <c:v>353.01268520000002</c:v>
                </c:pt>
                <c:pt idx="17163">
                  <c:v>353.02462329999997</c:v>
                </c:pt>
                <c:pt idx="17164">
                  <c:v>353.03656090000004</c:v>
                </c:pt>
                <c:pt idx="17165">
                  <c:v>353.04849770000004</c:v>
                </c:pt>
                <c:pt idx="17166">
                  <c:v>353.06043400000004</c:v>
                </c:pt>
                <c:pt idx="17167">
                  <c:v>353.07236950000004</c:v>
                </c:pt>
                <c:pt idx="17168">
                  <c:v>353.08430440000006</c:v>
                </c:pt>
                <c:pt idx="17169">
                  <c:v>353.09623870000001</c:v>
                </c:pt>
                <c:pt idx="17170">
                  <c:v>353.10817230000004</c:v>
                </c:pt>
                <c:pt idx="17171">
                  <c:v>353.12010530000003</c:v>
                </c:pt>
                <c:pt idx="17172">
                  <c:v>353.13203759999999</c:v>
                </c:pt>
                <c:pt idx="17173">
                  <c:v>353.14396920000002</c:v>
                </c:pt>
                <c:pt idx="17174">
                  <c:v>353.15590020000002</c:v>
                </c:pt>
                <c:pt idx="17175">
                  <c:v>353.16783050000004</c:v>
                </c:pt>
                <c:pt idx="17176">
                  <c:v>353.17976020000003</c:v>
                </c:pt>
                <c:pt idx="17177">
                  <c:v>353.19168930000001</c:v>
                </c:pt>
                <c:pt idx="17178">
                  <c:v>353.20361760000003</c:v>
                </c:pt>
                <c:pt idx="17179">
                  <c:v>353.21554540000005</c:v>
                </c:pt>
                <c:pt idx="17180">
                  <c:v>353.22747250000003</c:v>
                </c:pt>
                <c:pt idx="17181">
                  <c:v>353.23939890000003</c:v>
                </c:pt>
                <c:pt idx="17182">
                  <c:v>353.25132459999998</c:v>
                </c:pt>
                <c:pt idx="17183">
                  <c:v>353.26324979999998</c:v>
                </c:pt>
                <c:pt idx="17184">
                  <c:v>353.27517420000004</c:v>
                </c:pt>
                <c:pt idx="17185">
                  <c:v>353.28709800000007</c:v>
                </c:pt>
                <c:pt idx="17186">
                  <c:v>353.29902120000003</c:v>
                </c:pt>
                <c:pt idx="17187">
                  <c:v>353.31094370000005</c:v>
                </c:pt>
                <c:pt idx="17188">
                  <c:v>353.3228656</c:v>
                </c:pt>
                <c:pt idx="17189">
                  <c:v>353.33478680000002</c:v>
                </c:pt>
                <c:pt idx="17190">
                  <c:v>353.34670730000005</c:v>
                </c:pt>
                <c:pt idx="17191">
                  <c:v>353.3586272</c:v>
                </c:pt>
                <c:pt idx="17192">
                  <c:v>353.37054640000002</c:v>
                </c:pt>
                <c:pt idx="17193">
                  <c:v>353.38246500000002</c:v>
                </c:pt>
                <c:pt idx="17194">
                  <c:v>353.394383</c:v>
                </c:pt>
                <c:pt idx="17195">
                  <c:v>353.40630020000003</c:v>
                </c:pt>
                <c:pt idx="17196">
                  <c:v>353.4182169</c:v>
                </c:pt>
                <c:pt idx="17197">
                  <c:v>353.43013280000002</c:v>
                </c:pt>
                <c:pt idx="17198">
                  <c:v>353.44204819999999</c:v>
                </c:pt>
                <c:pt idx="17199">
                  <c:v>353.45396280000006</c:v>
                </c:pt>
                <c:pt idx="17200">
                  <c:v>353.46587679999999</c:v>
                </c:pt>
                <c:pt idx="17201">
                  <c:v>353.47779020000002</c:v>
                </c:pt>
                <c:pt idx="17202">
                  <c:v>353.4897029</c:v>
                </c:pt>
                <c:pt idx="17203">
                  <c:v>353.50161500000007</c:v>
                </c:pt>
                <c:pt idx="17204">
                  <c:v>353.51352640000005</c:v>
                </c:pt>
                <c:pt idx="17205">
                  <c:v>353.52543710000003</c:v>
                </c:pt>
                <c:pt idx="17206">
                  <c:v>353.5373472</c:v>
                </c:pt>
                <c:pt idx="17207">
                  <c:v>353.5492567</c:v>
                </c:pt>
                <c:pt idx="17208">
                  <c:v>353.56116550000002</c:v>
                </c:pt>
                <c:pt idx="17209">
                  <c:v>353.57307360000004</c:v>
                </c:pt>
                <c:pt idx="17210">
                  <c:v>353.58498110000005</c:v>
                </c:pt>
                <c:pt idx="17211">
                  <c:v>353.59688790000001</c:v>
                </c:pt>
                <c:pt idx="17212">
                  <c:v>353.60879410000001</c:v>
                </c:pt>
                <c:pt idx="17213">
                  <c:v>353.62069960000002</c:v>
                </c:pt>
                <c:pt idx="17214">
                  <c:v>353.63260450000001</c:v>
                </c:pt>
                <c:pt idx="17215">
                  <c:v>353.64450870000002</c:v>
                </c:pt>
                <c:pt idx="17216">
                  <c:v>353.6564123</c:v>
                </c:pt>
                <c:pt idx="17217">
                  <c:v>353.6683152</c:v>
                </c:pt>
                <c:pt idx="17218">
                  <c:v>353.6802174</c:v>
                </c:pt>
                <c:pt idx="17219">
                  <c:v>353.69211910000007</c:v>
                </c:pt>
                <c:pt idx="17220">
                  <c:v>353.70402000000001</c:v>
                </c:pt>
                <c:pt idx="17221">
                  <c:v>353.71592030000005</c:v>
                </c:pt>
                <c:pt idx="17222">
                  <c:v>353.72782000000007</c:v>
                </c:pt>
                <c:pt idx="17223">
                  <c:v>353.73971899999998</c:v>
                </c:pt>
                <c:pt idx="17224">
                  <c:v>353.75161730000002</c:v>
                </c:pt>
                <c:pt idx="17225">
                  <c:v>353.76351500000004</c:v>
                </c:pt>
                <c:pt idx="17226">
                  <c:v>353.77541200000002</c:v>
                </c:pt>
                <c:pt idx="17227">
                  <c:v>353.78730840000003</c:v>
                </c:pt>
                <c:pt idx="17228">
                  <c:v>353.79920410000005</c:v>
                </c:pt>
                <c:pt idx="17229">
                  <c:v>353.8110992</c:v>
                </c:pt>
                <c:pt idx="17230">
                  <c:v>353.82299360000002</c:v>
                </c:pt>
                <c:pt idx="17231">
                  <c:v>353.83488740000001</c:v>
                </c:pt>
                <c:pt idx="17232">
                  <c:v>353.84678050000002</c:v>
                </c:pt>
                <c:pt idx="17233">
                  <c:v>353.85867300000001</c:v>
                </c:pt>
                <c:pt idx="17234">
                  <c:v>353.87056480000001</c:v>
                </c:pt>
                <c:pt idx="17235">
                  <c:v>353.88245590000002</c:v>
                </c:pt>
                <c:pt idx="17236">
                  <c:v>353.89434650000004</c:v>
                </c:pt>
                <c:pt idx="17237">
                  <c:v>353.90623629999999</c:v>
                </c:pt>
                <c:pt idx="17238">
                  <c:v>353.91812550000003</c:v>
                </c:pt>
                <c:pt idx="17239">
                  <c:v>353.93001410000005</c:v>
                </c:pt>
                <c:pt idx="17240">
                  <c:v>353.9419019</c:v>
                </c:pt>
                <c:pt idx="17241">
                  <c:v>353.95378920000002</c:v>
                </c:pt>
                <c:pt idx="17242">
                  <c:v>353.96567579999999</c:v>
                </c:pt>
                <c:pt idx="17243">
                  <c:v>353.97756170000002</c:v>
                </c:pt>
                <c:pt idx="17244">
                  <c:v>353.98944700000004</c:v>
                </c:pt>
                <c:pt idx="17245">
                  <c:v>354.00133160000001</c:v>
                </c:pt>
                <c:pt idx="17246">
                  <c:v>354.01321560000002</c:v>
                </c:pt>
                <c:pt idx="17247">
                  <c:v>354.02509889999999</c:v>
                </c:pt>
                <c:pt idx="17248">
                  <c:v>354.03698159999999</c:v>
                </c:pt>
                <c:pt idx="17249">
                  <c:v>354.0488636</c:v>
                </c:pt>
                <c:pt idx="17250">
                  <c:v>354.060745</c:v>
                </c:pt>
                <c:pt idx="17251">
                  <c:v>354.0726257</c:v>
                </c:pt>
                <c:pt idx="17252">
                  <c:v>354.08450570000002</c:v>
                </c:pt>
                <c:pt idx="17253">
                  <c:v>354.09638510000002</c:v>
                </c:pt>
                <c:pt idx="17254">
                  <c:v>354.1082639</c:v>
                </c:pt>
                <c:pt idx="17255">
                  <c:v>354.12014199999999</c:v>
                </c:pt>
                <c:pt idx="17256">
                  <c:v>354.13201940000005</c:v>
                </c:pt>
                <c:pt idx="17257">
                  <c:v>354.14389620000003</c:v>
                </c:pt>
                <c:pt idx="17258">
                  <c:v>354.15577230000002</c:v>
                </c:pt>
                <c:pt idx="17259">
                  <c:v>354.16764780000005</c:v>
                </c:pt>
                <c:pt idx="17260">
                  <c:v>354.17952270000006</c:v>
                </c:pt>
                <c:pt idx="17261">
                  <c:v>354.19139680000001</c:v>
                </c:pt>
                <c:pt idx="17262">
                  <c:v>354.20327040000006</c:v>
                </c:pt>
                <c:pt idx="17263">
                  <c:v>354.21514320000006</c:v>
                </c:pt>
                <c:pt idx="17264">
                  <c:v>354.22701539999997</c:v>
                </c:pt>
                <c:pt idx="17265">
                  <c:v>354.23888700000003</c:v>
                </c:pt>
                <c:pt idx="17266">
                  <c:v>354.25075790000005</c:v>
                </c:pt>
                <c:pt idx="17267">
                  <c:v>354.26262819999999</c:v>
                </c:pt>
                <c:pt idx="17268">
                  <c:v>354.27449780000001</c:v>
                </c:pt>
                <c:pt idx="17269">
                  <c:v>354.28636669999997</c:v>
                </c:pt>
                <c:pt idx="17270">
                  <c:v>354.29823500000003</c:v>
                </c:pt>
                <c:pt idx="17271">
                  <c:v>354.31010270000002</c:v>
                </c:pt>
                <c:pt idx="17272">
                  <c:v>354.32196970000001</c:v>
                </c:pt>
                <c:pt idx="17273">
                  <c:v>354.33383600000002</c:v>
                </c:pt>
                <c:pt idx="17274">
                  <c:v>354.34570170000006</c:v>
                </c:pt>
                <c:pt idx="17275">
                  <c:v>354.35756680000003</c:v>
                </c:pt>
                <c:pt idx="17276">
                  <c:v>354.36943109999999</c:v>
                </c:pt>
                <c:pt idx="17277">
                  <c:v>354.3812949</c:v>
                </c:pt>
                <c:pt idx="17278">
                  <c:v>354.39315790000001</c:v>
                </c:pt>
                <c:pt idx="17279">
                  <c:v>354.40502040000001</c:v>
                </c:pt>
                <c:pt idx="17280">
                  <c:v>354.41688210000001</c:v>
                </c:pt>
                <c:pt idx="17281">
                  <c:v>354.42874320000004</c:v>
                </c:pt>
                <c:pt idx="17282">
                  <c:v>354.44060370000005</c:v>
                </c:pt>
                <c:pt idx="17283">
                  <c:v>354.45246350000002</c:v>
                </c:pt>
                <c:pt idx="17284">
                  <c:v>354.46432270000003</c:v>
                </c:pt>
                <c:pt idx="17285">
                  <c:v>354.47618120000004</c:v>
                </c:pt>
                <c:pt idx="17286">
                  <c:v>354.48803900000001</c:v>
                </c:pt>
                <c:pt idx="17287">
                  <c:v>354.49989620000002</c:v>
                </c:pt>
                <c:pt idx="17288">
                  <c:v>354.51175280000001</c:v>
                </c:pt>
                <c:pt idx="17289">
                  <c:v>354.52360870000001</c:v>
                </c:pt>
                <c:pt idx="17290">
                  <c:v>354.53546390000002</c:v>
                </c:pt>
                <c:pt idx="17291">
                  <c:v>354.54731850000002</c:v>
                </c:pt>
                <c:pt idx="17292">
                  <c:v>354.55917240000002</c:v>
                </c:pt>
                <c:pt idx="17293">
                  <c:v>354.57102570000001</c:v>
                </c:pt>
                <c:pt idx="17294">
                  <c:v>354.58287830000006</c:v>
                </c:pt>
                <c:pt idx="17295">
                  <c:v>354.59473030000004</c:v>
                </c:pt>
                <c:pt idx="17296">
                  <c:v>354.60658160000003</c:v>
                </c:pt>
                <c:pt idx="17297">
                  <c:v>354.61843229999999</c:v>
                </c:pt>
                <c:pt idx="17298">
                  <c:v>354.63028229999998</c:v>
                </c:pt>
                <c:pt idx="17299">
                  <c:v>354.64213170000005</c:v>
                </c:pt>
                <c:pt idx="17300">
                  <c:v>354.65398040000002</c:v>
                </c:pt>
                <c:pt idx="17301">
                  <c:v>354.66582840000001</c:v>
                </c:pt>
                <c:pt idx="17302">
                  <c:v>354.67767580000003</c:v>
                </c:pt>
                <c:pt idx="17303">
                  <c:v>354.68952260000003</c:v>
                </c:pt>
                <c:pt idx="17304">
                  <c:v>354.70136870000005</c:v>
                </c:pt>
                <c:pt idx="17305">
                  <c:v>354.71321410000002</c:v>
                </c:pt>
                <c:pt idx="17306">
                  <c:v>354.72505890000002</c:v>
                </c:pt>
                <c:pt idx="17307">
                  <c:v>354.73690310000001</c:v>
                </c:pt>
                <c:pt idx="17308">
                  <c:v>354.74874649999998</c:v>
                </c:pt>
                <c:pt idx="17309">
                  <c:v>354.76058940000001</c:v>
                </c:pt>
                <c:pt idx="17310">
                  <c:v>354.7724316</c:v>
                </c:pt>
                <c:pt idx="17311">
                  <c:v>354.78427310000006</c:v>
                </c:pt>
                <c:pt idx="17312">
                  <c:v>354.79611390000002</c:v>
                </c:pt>
                <c:pt idx="17313">
                  <c:v>354.80795420000004</c:v>
                </c:pt>
                <c:pt idx="17314">
                  <c:v>354.81979369999999</c:v>
                </c:pt>
                <c:pt idx="17315">
                  <c:v>354.83163259999998</c:v>
                </c:pt>
                <c:pt idx="17316">
                  <c:v>354.8434709</c:v>
                </c:pt>
                <c:pt idx="17317">
                  <c:v>354.85530850000004</c:v>
                </c:pt>
                <c:pt idx="17318">
                  <c:v>354.86714549999999</c:v>
                </c:pt>
                <c:pt idx="17319">
                  <c:v>354.87898180000002</c:v>
                </c:pt>
                <c:pt idx="17320">
                  <c:v>354.8908174</c:v>
                </c:pt>
                <c:pt idx="17321">
                  <c:v>354.90265240000002</c:v>
                </c:pt>
                <c:pt idx="17322">
                  <c:v>354.91448670000005</c:v>
                </c:pt>
                <c:pt idx="17323">
                  <c:v>354.92632040000001</c:v>
                </c:pt>
                <c:pt idx="17324">
                  <c:v>354.93815350000006</c:v>
                </c:pt>
                <c:pt idx="17325">
                  <c:v>354.9499859</c:v>
                </c:pt>
                <c:pt idx="17326">
                  <c:v>354.96181760000002</c:v>
                </c:pt>
                <c:pt idx="17327">
                  <c:v>354.97364870000001</c:v>
                </c:pt>
                <c:pt idx="17328">
                  <c:v>354.98547910000002</c:v>
                </c:pt>
                <c:pt idx="17329">
                  <c:v>354.99730879999998</c:v>
                </c:pt>
                <c:pt idx="17330">
                  <c:v>355.00913800000001</c:v>
                </c:pt>
                <c:pt idx="17331">
                  <c:v>355.02096640000002</c:v>
                </c:pt>
                <c:pt idx="17332">
                  <c:v>355.03279420000001</c:v>
                </c:pt>
                <c:pt idx="17333">
                  <c:v>355.04462140000004</c:v>
                </c:pt>
                <c:pt idx="17334">
                  <c:v>355.05644790000002</c:v>
                </c:pt>
                <c:pt idx="17335">
                  <c:v>355.06827380000004</c:v>
                </c:pt>
                <c:pt idx="17336">
                  <c:v>355.08009900000002</c:v>
                </c:pt>
                <c:pt idx="17337">
                  <c:v>355.09192350000001</c:v>
                </c:pt>
                <c:pt idx="17338">
                  <c:v>355.10374740000003</c:v>
                </c:pt>
                <c:pt idx="17339">
                  <c:v>355.11557060000007</c:v>
                </c:pt>
                <c:pt idx="17340">
                  <c:v>355.12739320000003</c:v>
                </c:pt>
                <c:pt idx="17341">
                  <c:v>355.1392151</c:v>
                </c:pt>
                <c:pt idx="17342">
                  <c:v>355.15103640000001</c:v>
                </c:pt>
                <c:pt idx="17343">
                  <c:v>355.1628571</c:v>
                </c:pt>
                <c:pt idx="17344">
                  <c:v>355.17467700000003</c:v>
                </c:pt>
                <c:pt idx="17345">
                  <c:v>355.18649630000004</c:v>
                </c:pt>
                <c:pt idx="17346">
                  <c:v>355.19831500000004</c:v>
                </c:pt>
                <c:pt idx="17347">
                  <c:v>355.21013299999998</c:v>
                </c:pt>
                <c:pt idx="17348">
                  <c:v>355.22195040000003</c:v>
                </c:pt>
                <c:pt idx="17349">
                  <c:v>355.23376710000002</c:v>
                </c:pt>
                <c:pt idx="17350">
                  <c:v>355.24558320000006</c:v>
                </c:pt>
                <c:pt idx="17351">
                  <c:v>355.25739859999999</c:v>
                </c:pt>
                <c:pt idx="17352">
                  <c:v>355.26921330000005</c:v>
                </c:pt>
                <c:pt idx="17353">
                  <c:v>355.28102740000003</c:v>
                </c:pt>
                <c:pt idx="17354">
                  <c:v>355.29284080000002</c:v>
                </c:pt>
                <c:pt idx="17355">
                  <c:v>355.30465359999999</c:v>
                </c:pt>
                <c:pt idx="17356">
                  <c:v>355.3164658</c:v>
                </c:pt>
                <c:pt idx="17357">
                  <c:v>355.32827730000002</c:v>
                </c:pt>
                <c:pt idx="17358">
                  <c:v>355.3400881</c:v>
                </c:pt>
                <c:pt idx="17359">
                  <c:v>355.35189830000002</c:v>
                </c:pt>
                <c:pt idx="17360">
                  <c:v>355.36370780000004</c:v>
                </c:pt>
                <c:pt idx="17361">
                  <c:v>355.37551669999999</c:v>
                </c:pt>
                <c:pt idx="17362">
                  <c:v>355.38732490000001</c:v>
                </c:pt>
                <c:pt idx="17363">
                  <c:v>355.39913239999998</c:v>
                </c:pt>
                <c:pt idx="17364">
                  <c:v>355.37721110000007</c:v>
                </c:pt>
                <c:pt idx="17365">
                  <c:v>355.38944140000001</c:v>
                </c:pt>
                <c:pt idx="17366">
                  <c:v>355.40167110000004</c:v>
                </c:pt>
                <c:pt idx="17367">
                  <c:v>355.41390010000003</c:v>
                </c:pt>
                <c:pt idx="17368">
                  <c:v>355.4261285</c:v>
                </c:pt>
                <c:pt idx="17369">
                  <c:v>355.43835619999999</c:v>
                </c:pt>
                <c:pt idx="17370">
                  <c:v>355.45058320000004</c:v>
                </c:pt>
                <c:pt idx="17371">
                  <c:v>355.46280960000001</c:v>
                </c:pt>
                <c:pt idx="17372">
                  <c:v>355.47503530000006</c:v>
                </c:pt>
                <c:pt idx="17373">
                  <c:v>355.48726040000003</c:v>
                </c:pt>
                <c:pt idx="17374">
                  <c:v>355.4994848</c:v>
                </c:pt>
                <c:pt idx="17375">
                  <c:v>355.5117085</c:v>
                </c:pt>
                <c:pt idx="17376">
                  <c:v>355.52393160000003</c:v>
                </c:pt>
                <c:pt idx="17377">
                  <c:v>355.53615400000001</c:v>
                </c:pt>
                <c:pt idx="17378">
                  <c:v>355.54837570000001</c:v>
                </c:pt>
                <c:pt idx="17379">
                  <c:v>355.56059680000004</c:v>
                </c:pt>
                <c:pt idx="17380">
                  <c:v>355.57281720000003</c:v>
                </c:pt>
                <c:pt idx="17381">
                  <c:v>355.585037</c:v>
                </c:pt>
                <c:pt idx="17382">
                  <c:v>355.59725600000002</c:v>
                </c:pt>
                <c:pt idx="17383">
                  <c:v>355.60947450000003</c:v>
                </c:pt>
                <c:pt idx="17384">
                  <c:v>355.62169230000006</c:v>
                </c:pt>
                <c:pt idx="17385">
                  <c:v>355.63390939999999</c:v>
                </c:pt>
                <c:pt idx="17386">
                  <c:v>355.64612579999999</c:v>
                </c:pt>
                <c:pt idx="17387">
                  <c:v>355.65834160000003</c:v>
                </c:pt>
                <c:pt idx="17388">
                  <c:v>355.67055670000002</c:v>
                </c:pt>
                <c:pt idx="17389">
                  <c:v>355.68277120000005</c:v>
                </c:pt>
                <c:pt idx="17390">
                  <c:v>355.69498500000003</c:v>
                </c:pt>
                <c:pt idx="17391">
                  <c:v>355.70719809999997</c:v>
                </c:pt>
                <c:pt idx="17392">
                  <c:v>355.71941060000006</c:v>
                </c:pt>
                <c:pt idx="17393">
                  <c:v>355.73162240000005</c:v>
                </c:pt>
                <c:pt idx="17394">
                  <c:v>355.74383360000002</c:v>
                </c:pt>
                <c:pt idx="17395">
                  <c:v>355.7560441</c:v>
                </c:pt>
                <c:pt idx="17396">
                  <c:v>355.76825390000005</c:v>
                </c:pt>
                <c:pt idx="17397">
                  <c:v>355.78046300000005</c:v>
                </c:pt>
                <c:pt idx="17398">
                  <c:v>355.79267160000006</c:v>
                </c:pt>
                <c:pt idx="17399">
                  <c:v>355.8048794</c:v>
                </c:pt>
                <c:pt idx="17400">
                  <c:v>355.81708660000004</c:v>
                </c:pt>
                <c:pt idx="17401">
                  <c:v>355.82929310000003</c:v>
                </c:pt>
                <c:pt idx="17402">
                  <c:v>355.841499</c:v>
                </c:pt>
                <c:pt idx="17403">
                  <c:v>355.85370419999998</c:v>
                </c:pt>
                <c:pt idx="17404">
                  <c:v>355.86590870000003</c:v>
                </c:pt>
                <c:pt idx="17405">
                  <c:v>355.87811260000001</c:v>
                </c:pt>
                <c:pt idx="17406">
                  <c:v>355.8903158</c:v>
                </c:pt>
                <c:pt idx="17407">
                  <c:v>355.9025183</c:v>
                </c:pt>
                <c:pt idx="17408">
                  <c:v>355.91472019999998</c:v>
                </c:pt>
                <c:pt idx="17409">
                  <c:v>355.92692139999997</c:v>
                </c:pt>
                <c:pt idx="17410">
                  <c:v>355.939122</c:v>
                </c:pt>
                <c:pt idx="17411">
                  <c:v>355.95132190000004</c:v>
                </c:pt>
                <c:pt idx="17412">
                  <c:v>355.96352110000004</c:v>
                </c:pt>
                <c:pt idx="17413">
                  <c:v>355.97571970000007</c:v>
                </c:pt>
                <c:pt idx="17414">
                  <c:v>355.9879176</c:v>
                </c:pt>
                <c:pt idx="17415">
                  <c:v>356.00011490000003</c:v>
                </c:pt>
                <c:pt idx="17416">
                  <c:v>356.01231150000001</c:v>
                </c:pt>
                <c:pt idx="17417">
                  <c:v>356.02450740000006</c:v>
                </c:pt>
                <c:pt idx="17418">
                  <c:v>356.03670270000003</c:v>
                </c:pt>
                <c:pt idx="17419">
                  <c:v>356.04889730000002</c:v>
                </c:pt>
                <c:pt idx="17420">
                  <c:v>356.06109120000002</c:v>
                </c:pt>
                <c:pt idx="17421">
                  <c:v>356.0732845</c:v>
                </c:pt>
                <c:pt idx="17422">
                  <c:v>356.08547709999999</c:v>
                </c:pt>
                <c:pt idx="17423">
                  <c:v>356.09766910000002</c:v>
                </c:pt>
                <c:pt idx="17424">
                  <c:v>356.1098604</c:v>
                </c:pt>
                <c:pt idx="17425">
                  <c:v>356.12205100000006</c:v>
                </c:pt>
                <c:pt idx="17426">
                  <c:v>356.13424100000003</c:v>
                </c:pt>
                <c:pt idx="17427">
                  <c:v>356.14643030000002</c:v>
                </c:pt>
                <c:pt idx="17428">
                  <c:v>356.15861900000004</c:v>
                </c:pt>
                <c:pt idx="17429">
                  <c:v>356.17080700000002</c:v>
                </c:pt>
                <c:pt idx="17430">
                  <c:v>356.18299430000002</c:v>
                </c:pt>
                <c:pt idx="17431">
                  <c:v>356.19518100000005</c:v>
                </c:pt>
                <c:pt idx="17432">
                  <c:v>356.20736700000003</c:v>
                </c:pt>
                <c:pt idx="17433">
                  <c:v>356.21955229999998</c:v>
                </c:pt>
                <c:pt idx="17434">
                  <c:v>356.23173700000001</c:v>
                </c:pt>
                <c:pt idx="17435">
                  <c:v>356.24392100000006</c:v>
                </c:pt>
                <c:pt idx="17436">
                  <c:v>356.25610440000003</c:v>
                </c:pt>
                <c:pt idx="17437">
                  <c:v>356.26828710000001</c:v>
                </c:pt>
                <c:pt idx="17438">
                  <c:v>356.2804691</c:v>
                </c:pt>
                <c:pt idx="17439">
                  <c:v>356.29265050000004</c:v>
                </c:pt>
                <c:pt idx="17440">
                  <c:v>356.30483120000002</c:v>
                </c:pt>
                <c:pt idx="17441">
                  <c:v>356.31701120000002</c:v>
                </c:pt>
                <c:pt idx="17442">
                  <c:v>356.32919060000006</c:v>
                </c:pt>
                <c:pt idx="17443">
                  <c:v>356.3413693</c:v>
                </c:pt>
                <c:pt idx="17444">
                  <c:v>356.35354739999997</c:v>
                </c:pt>
                <c:pt idx="17445">
                  <c:v>356.36572480000001</c:v>
                </c:pt>
                <c:pt idx="17446">
                  <c:v>356.37790150000001</c:v>
                </c:pt>
                <c:pt idx="17447">
                  <c:v>356.39007760000004</c:v>
                </c:pt>
                <c:pt idx="17448">
                  <c:v>356.40225300000003</c:v>
                </c:pt>
                <c:pt idx="17449">
                  <c:v>356.4144278</c:v>
                </c:pt>
                <c:pt idx="17450">
                  <c:v>356.42660190000004</c:v>
                </c:pt>
                <c:pt idx="17451">
                  <c:v>356.43877530000003</c:v>
                </c:pt>
                <c:pt idx="17452">
                  <c:v>356.45094810000006</c:v>
                </c:pt>
                <c:pt idx="17453">
                  <c:v>356.46312019999999</c:v>
                </c:pt>
                <c:pt idx="17454">
                  <c:v>356.47529160000005</c:v>
                </c:pt>
                <c:pt idx="17455">
                  <c:v>356.48746239999997</c:v>
                </c:pt>
                <c:pt idx="17456">
                  <c:v>356.49963250000002</c:v>
                </c:pt>
                <c:pt idx="17457">
                  <c:v>356.51180199999999</c:v>
                </c:pt>
                <c:pt idx="17458">
                  <c:v>356.52397080000003</c:v>
                </c:pt>
                <c:pt idx="17459">
                  <c:v>356.53613890000003</c:v>
                </c:pt>
                <c:pt idx="17460">
                  <c:v>356.5483064</c:v>
                </c:pt>
                <c:pt idx="17461">
                  <c:v>356.56047319999999</c:v>
                </c:pt>
                <c:pt idx="17462">
                  <c:v>356.57263940000001</c:v>
                </c:pt>
                <c:pt idx="17463">
                  <c:v>356.58480489999999</c:v>
                </c:pt>
                <c:pt idx="17464">
                  <c:v>356.59696970000005</c:v>
                </c:pt>
                <c:pt idx="17465">
                  <c:v>356.60913380000005</c:v>
                </c:pt>
                <c:pt idx="17466">
                  <c:v>356.6212974</c:v>
                </c:pt>
                <c:pt idx="17467">
                  <c:v>356.6334602</c:v>
                </c:pt>
                <c:pt idx="17468">
                  <c:v>356.64562240000004</c:v>
                </c:pt>
                <c:pt idx="17469">
                  <c:v>356.65778390000003</c:v>
                </c:pt>
                <c:pt idx="17470">
                  <c:v>356.66994470000003</c:v>
                </c:pt>
                <c:pt idx="17471">
                  <c:v>356.68210490000001</c:v>
                </c:pt>
                <c:pt idx="17472">
                  <c:v>356.69426450000003</c:v>
                </c:pt>
                <c:pt idx="17473">
                  <c:v>356.70642329999998</c:v>
                </c:pt>
                <c:pt idx="17474">
                  <c:v>356.71858159999999</c:v>
                </c:pt>
                <c:pt idx="17475">
                  <c:v>356.73073910000005</c:v>
                </c:pt>
                <c:pt idx="17476">
                  <c:v>356.74289600000003</c:v>
                </c:pt>
                <c:pt idx="17477">
                  <c:v>356.75505220000002</c:v>
                </c:pt>
                <c:pt idx="17478">
                  <c:v>356.76720779999999</c:v>
                </c:pt>
                <c:pt idx="17479">
                  <c:v>356.77936270000004</c:v>
                </c:pt>
                <c:pt idx="17480">
                  <c:v>356.79151690000003</c:v>
                </c:pt>
                <c:pt idx="17481">
                  <c:v>356.80367050000001</c:v>
                </c:pt>
                <c:pt idx="17482">
                  <c:v>356.81582340000006</c:v>
                </c:pt>
                <c:pt idx="17483">
                  <c:v>356.8279756</c:v>
                </c:pt>
                <c:pt idx="17484">
                  <c:v>356.84012720000004</c:v>
                </c:pt>
                <c:pt idx="17485">
                  <c:v>356.85227820000006</c:v>
                </c:pt>
                <c:pt idx="17486">
                  <c:v>356.86442840000001</c:v>
                </c:pt>
                <c:pt idx="17487">
                  <c:v>356.87657799999999</c:v>
                </c:pt>
                <c:pt idx="17488">
                  <c:v>356.88872700000002</c:v>
                </c:pt>
                <c:pt idx="17489">
                  <c:v>356.9008753</c:v>
                </c:pt>
                <c:pt idx="17490">
                  <c:v>356.91302289999999</c:v>
                </c:pt>
                <c:pt idx="17491">
                  <c:v>356.92516979999999</c:v>
                </c:pt>
                <c:pt idx="17492">
                  <c:v>356.93731610000003</c:v>
                </c:pt>
                <c:pt idx="17493">
                  <c:v>356.94946179999999</c:v>
                </c:pt>
                <c:pt idx="17494">
                  <c:v>356.9616067</c:v>
                </c:pt>
                <c:pt idx="17495">
                  <c:v>356.97375110000002</c:v>
                </c:pt>
                <c:pt idx="17496">
                  <c:v>356.98589470000002</c:v>
                </c:pt>
                <c:pt idx="17497">
                  <c:v>356.99803770000005</c:v>
                </c:pt>
                <c:pt idx="17498">
                  <c:v>357.01018000000005</c:v>
                </c:pt>
                <c:pt idx="17499">
                  <c:v>357.02232170000002</c:v>
                </c:pt>
                <c:pt idx="17500">
                  <c:v>357.03446270000001</c:v>
                </c:pt>
                <c:pt idx="17501">
                  <c:v>357.046603</c:v>
                </c:pt>
                <c:pt idx="17502">
                  <c:v>357.05874269999998</c:v>
                </c:pt>
                <c:pt idx="17503">
                  <c:v>357.07088170000003</c:v>
                </c:pt>
                <c:pt idx="17504">
                  <c:v>357.0830201</c:v>
                </c:pt>
                <c:pt idx="17505">
                  <c:v>357.09515780000004</c:v>
                </c:pt>
                <c:pt idx="17506">
                  <c:v>357.10729480000003</c:v>
                </c:pt>
                <c:pt idx="17507">
                  <c:v>357.11943120000001</c:v>
                </c:pt>
                <c:pt idx="17508">
                  <c:v>357.1315669</c:v>
                </c:pt>
                <c:pt idx="17509">
                  <c:v>357.1437019</c:v>
                </c:pt>
                <c:pt idx="17510">
                  <c:v>357.15583630000003</c:v>
                </c:pt>
                <c:pt idx="17511">
                  <c:v>357.16797000000003</c:v>
                </c:pt>
                <c:pt idx="17512">
                  <c:v>357.18010310000005</c:v>
                </c:pt>
                <c:pt idx="17513">
                  <c:v>357.19223550000004</c:v>
                </c:pt>
                <c:pt idx="17514">
                  <c:v>357.20436720000004</c:v>
                </c:pt>
                <c:pt idx="17515">
                  <c:v>357.21649830000001</c:v>
                </c:pt>
                <c:pt idx="17516">
                  <c:v>357.2286287</c:v>
                </c:pt>
                <c:pt idx="17517">
                  <c:v>357.24075850000003</c:v>
                </c:pt>
                <c:pt idx="17518">
                  <c:v>357.25288760000007</c:v>
                </c:pt>
                <c:pt idx="17519">
                  <c:v>357.265016</c:v>
                </c:pt>
                <c:pt idx="17520">
                  <c:v>357.27714370000001</c:v>
                </c:pt>
                <c:pt idx="17521">
                  <c:v>357.28927080000005</c:v>
                </c:pt>
                <c:pt idx="17522">
                  <c:v>357.30139730000002</c:v>
                </c:pt>
                <c:pt idx="17523">
                  <c:v>357.31352310000005</c:v>
                </c:pt>
                <c:pt idx="17524">
                  <c:v>357.32564820000005</c:v>
                </c:pt>
                <c:pt idx="17525">
                  <c:v>357.33777259999999</c:v>
                </c:pt>
                <c:pt idx="17526">
                  <c:v>357.34989640000003</c:v>
                </c:pt>
                <c:pt idx="17527">
                  <c:v>357.36201960000005</c:v>
                </c:pt>
                <c:pt idx="17528">
                  <c:v>357.37414200000001</c:v>
                </c:pt>
                <c:pt idx="17529">
                  <c:v>357.38626390000002</c:v>
                </c:pt>
                <c:pt idx="17530">
                  <c:v>357.39838500000002</c:v>
                </c:pt>
                <c:pt idx="17531">
                  <c:v>357.41050550000006</c:v>
                </c:pt>
                <c:pt idx="17532">
                  <c:v>357.42262529999999</c:v>
                </c:pt>
                <c:pt idx="17533">
                  <c:v>357.43474450000002</c:v>
                </c:pt>
                <c:pt idx="17534">
                  <c:v>357.44686300000006</c:v>
                </c:pt>
                <c:pt idx="17535">
                  <c:v>357.45898080000001</c:v>
                </c:pt>
                <c:pt idx="17536">
                  <c:v>357.47109800000004</c:v>
                </c:pt>
                <c:pt idx="17537">
                  <c:v>357.48321450000003</c:v>
                </c:pt>
                <c:pt idx="17538">
                  <c:v>357.4953304</c:v>
                </c:pt>
                <c:pt idx="17539">
                  <c:v>357.50744560000004</c:v>
                </c:pt>
                <c:pt idx="17540">
                  <c:v>357.51956010000004</c:v>
                </c:pt>
                <c:pt idx="17541">
                  <c:v>357.53167400000001</c:v>
                </c:pt>
                <c:pt idx="17542">
                  <c:v>357.5437872</c:v>
                </c:pt>
                <c:pt idx="17543">
                  <c:v>357.5558997</c:v>
                </c:pt>
                <c:pt idx="17544">
                  <c:v>357.56801160000003</c:v>
                </c:pt>
                <c:pt idx="17545">
                  <c:v>357.58012280000003</c:v>
                </c:pt>
                <c:pt idx="17546">
                  <c:v>357.5922334</c:v>
                </c:pt>
                <c:pt idx="17547">
                  <c:v>357.60434330000004</c:v>
                </c:pt>
                <c:pt idx="17548">
                  <c:v>357.61645250000004</c:v>
                </c:pt>
                <c:pt idx="17549">
                  <c:v>357.62856110000001</c:v>
                </c:pt>
                <c:pt idx="17550">
                  <c:v>357.64066900000006</c:v>
                </c:pt>
                <c:pt idx="17551">
                  <c:v>357.65277620000001</c:v>
                </c:pt>
                <c:pt idx="17552">
                  <c:v>357.66488279999999</c:v>
                </c:pt>
                <c:pt idx="17553">
                  <c:v>357.67698870000004</c:v>
                </c:pt>
                <c:pt idx="17554">
                  <c:v>357.68909400000007</c:v>
                </c:pt>
                <c:pt idx="17555">
                  <c:v>357.70119860000005</c:v>
                </c:pt>
                <c:pt idx="17556">
                  <c:v>357.71330260000002</c:v>
                </c:pt>
                <c:pt idx="17557">
                  <c:v>357.72540580000003</c:v>
                </c:pt>
                <c:pt idx="17558">
                  <c:v>357.73750849999999</c:v>
                </c:pt>
                <c:pt idx="17559">
                  <c:v>357.74961039999999</c:v>
                </c:pt>
                <c:pt idx="17560">
                  <c:v>357.76171170000003</c:v>
                </c:pt>
                <c:pt idx="17561">
                  <c:v>357.77381230000003</c:v>
                </c:pt>
                <c:pt idx="17562">
                  <c:v>357.78591230000001</c:v>
                </c:pt>
                <c:pt idx="17563">
                  <c:v>357.79801160000005</c:v>
                </c:pt>
                <c:pt idx="17564">
                  <c:v>357.81011030000002</c:v>
                </c:pt>
                <c:pt idx="17565">
                  <c:v>357.82220820000003</c:v>
                </c:pt>
                <c:pt idx="17566">
                  <c:v>357.83430559999999</c:v>
                </c:pt>
                <c:pt idx="17567">
                  <c:v>357.84640220000006</c:v>
                </c:pt>
                <c:pt idx="17568">
                  <c:v>357.85849820000004</c:v>
                </c:pt>
                <c:pt idx="17569">
                  <c:v>357.87059360000006</c:v>
                </c:pt>
                <c:pt idx="17570">
                  <c:v>357.88268820000002</c:v>
                </c:pt>
                <c:pt idx="17571">
                  <c:v>357.89478230000003</c:v>
                </c:pt>
                <c:pt idx="17572">
                  <c:v>357.90687559999998</c:v>
                </c:pt>
                <c:pt idx="17573">
                  <c:v>357.91896830000002</c:v>
                </c:pt>
                <c:pt idx="17574">
                  <c:v>357.93106030000001</c:v>
                </c:pt>
                <c:pt idx="17575">
                  <c:v>357.94315169999999</c:v>
                </c:pt>
                <c:pt idx="17576">
                  <c:v>357.95524240000003</c:v>
                </c:pt>
                <c:pt idx="17577">
                  <c:v>357.96733240000003</c:v>
                </c:pt>
                <c:pt idx="17578">
                  <c:v>357.97942180000001</c:v>
                </c:pt>
                <c:pt idx="17579">
                  <c:v>357.99151050000006</c:v>
                </c:pt>
                <c:pt idx="17580">
                  <c:v>358.00359860000003</c:v>
                </c:pt>
                <c:pt idx="17581">
                  <c:v>358.01568600000002</c:v>
                </c:pt>
                <c:pt idx="17582">
                  <c:v>358.02777270000001</c:v>
                </c:pt>
                <c:pt idx="17583">
                  <c:v>358.03985879999999</c:v>
                </c:pt>
                <c:pt idx="17584">
                  <c:v>358.05194420000004</c:v>
                </c:pt>
                <c:pt idx="17585">
                  <c:v>358.064029</c:v>
                </c:pt>
                <c:pt idx="17586">
                  <c:v>358.07611300000002</c:v>
                </c:pt>
                <c:pt idx="17587">
                  <c:v>358.08819649999998</c:v>
                </c:pt>
                <c:pt idx="17588">
                  <c:v>358.10027920000005</c:v>
                </c:pt>
                <c:pt idx="17589">
                  <c:v>358.11236129999998</c:v>
                </c:pt>
                <c:pt idx="17590">
                  <c:v>358.12444280000005</c:v>
                </c:pt>
                <c:pt idx="17591">
                  <c:v>358.13652360000003</c:v>
                </c:pt>
                <c:pt idx="17592">
                  <c:v>358.14860370000002</c:v>
                </c:pt>
                <c:pt idx="17593">
                  <c:v>358.16068310000003</c:v>
                </c:pt>
                <c:pt idx="17594">
                  <c:v>358.17276190000001</c:v>
                </c:pt>
                <c:pt idx="17595">
                  <c:v>358.18484000000001</c:v>
                </c:pt>
                <c:pt idx="17596">
                  <c:v>358.19691750000004</c:v>
                </c:pt>
                <c:pt idx="17597">
                  <c:v>358.20899430000003</c:v>
                </c:pt>
                <c:pt idx="17598">
                  <c:v>358.22107050000005</c:v>
                </c:pt>
                <c:pt idx="17599">
                  <c:v>358.23314599999998</c:v>
                </c:pt>
                <c:pt idx="17600">
                  <c:v>358.24522080000003</c:v>
                </c:pt>
                <c:pt idx="17601">
                  <c:v>358.25729490000003</c:v>
                </c:pt>
                <c:pt idx="17602">
                  <c:v>358.26936840000002</c:v>
                </c:pt>
                <c:pt idx="17603">
                  <c:v>358.28144130000004</c:v>
                </c:pt>
                <c:pt idx="17604">
                  <c:v>358.29351339999999</c:v>
                </c:pt>
                <c:pt idx="17605">
                  <c:v>358.30558500000006</c:v>
                </c:pt>
                <c:pt idx="17606">
                  <c:v>358.31765580000001</c:v>
                </c:pt>
                <c:pt idx="17607">
                  <c:v>358.32972600000005</c:v>
                </c:pt>
                <c:pt idx="17608">
                  <c:v>358.34179549999999</c:v>
                </c:pt>
                <c:pt idx="17609">
                  <c:v>358.35386440000002</c:v>
                </c:pt>
                <c:pt idx="17610">
                  <c:v>358.36593260000001</c:v>
                </c:pt>
                <c:pt idx="17611">
                  <c:v>358.37800010000001</c:v>
                </c:pt>
                <c:pt idx="17612">
                  <c:v>358.39006700000004</c:v>
                </c:pt>
                <c:pt idx="17613">
                  <c:v>358.40213319999998</c:v>
                </c:pt>
                <c:pt idx="17614">
                  <c:v>358.41419880000001</c:v>
                </c:pt>
                <c:pt idx="17615">
                  <c:v>358.42626370000005</c:v>
                </c:pt>
                <c:pt idx="17616">
                  <c:v>358.43832789999999</c:v>
                </c:pt>
                <c:pt idx="17617">
                  <c:v>358.45039150000002</c:v>
                </c:pt>
                <c:pt idx="17618">
                  <c:v>358.46245440000001</c:v>
                </c:pt>
                <c:pt idx="17619">
                  <c:v>358.47451660000002</c:v>
                </c:pt>
                <c:pt idx="17620">
                  <c:v>358.4865782</c:v>
                </c:pt>
                <c:pt idx="17621">
                  <c:v>358.49863920000007</c:v>
                </c:pt>
                <c:pt idx="17622">
                  <c:v>358.51069940000002</c:v>
                </c:pt>
                <c:pt idx="17623">
                  <c:v>358.52275900000006</c:v>
                </c:pt>
                <c:pt idx="17624">
                  <c:v>358.53481800000003</c:v>
                </c:pt>
                <c:pt idx="17625">
                  <c:v>358.54687619999999</c:v>
                </c:pt>
                <c:pt idx="17626">
                  <c:v>358.55893380000003</c:v>
                </c:pt>
                <c:pt idx="17627">
                  <c:v>358.57099080000006</c:v>
                </c:pt>
                <c:pt idx="17628">
                  <c:v>358.58304709999999</c:v>
                </c:pt>
                <c:pt idx="17629">
                  <c:v>358.59510270000004</c:v>
                </c:pt>
                <c:pt idx="17630">
                  <c:v>358.60715770000002</c:v>
                </c:pt>
                <c:pt idx="17631">
                  <c:v>358.61921200000006</c:v>
                </c:pt>
                <c:pt idx="17632">
                  <c:v>358.63126560000001</c:v>
                </c:pt>
                <c:pt idx="17633">
                  <c:v>358.64331859999999</c:v>
                </c:pt>
                <c:pt idx="17634">
                  <c:v>358.65537089999998</c:v>
                </c:pt>
                <c:pt idx="17635">
                  <c:v>358.66742260000007</c:v>
                </c:pt>
                <c:pt idx="17636">
                  <c:v>358.67947360000005</c:v>
                </c:pt>
                <c:pt idx="17637">
                  <c:v>358.69152389999999</c:v>
                </c:pt>
                <c:pt idx="17638">
                  <c:v>358.70357360000003</c:v>
                </c:pt>
                <c:pt idx="17639">
                  <c:v>358.71562260000002</c:v>
                </c:pt>
                <c:pt idx="17640">
                  <c:v>358.72767100000004</c:v>
                </c:pt>
                <c:pt idx="17641">
                  <c:v>358.7397186</c:v>
                </c:pt>
                <c:pt idx="17642">
                  <c:v>358.75176570000002</c:v>
                </c:pt>
                <c:pt idx="17643">
                  <c:v>358.76381200000003</c:v>
                </c:pt>
                <c:pt idx="17644">
                  <c:v>358.77585770000002</c:v>
                </c:pt>
                <c:pt idx="17645">
                  <c:v>358.78790279999998</c:v>
                </c:pt>
                <c:pt idx="17646">
                  <c:v>358.79994720000002</c:v>
                </c:pt>
                <c:pt idx="17647">
                  <c:v>358.81199090000001</c:v>
                </c:pt>
                <c:pt idx="17648">
                  <c:v>358.82403390000002</c:v>
                </c:pt>
                <c:pt idx="17649">
                  <c:v>358.8360763</c:v>
                </c:pt>
                <c:pt idx="17650">
                  <c:v>358.84811810000002</c:v>
                </c:pt>
                <c:pt idx="17651">
                  <c:v>358.86015910000003</c:v>
                </c:pt>
                <c:pt idx="17652">
                  <c:v>358.87219950000002</c:v>
                </c:pt>
                <c:pt idx="17653">
                  <c:v>358.88423929999999</c:v>
                </c:pt>
                <c:pt idx="17654">
                  <c:v>358.89627840000003</c:v>
                </c:pt>
                <c:pt idx="17655">
                  <c:v>358.90831680000002</c:v>
                </c:pt>
                <c:pt idx="17656">
                  <c:v>358.9203546</c:v>
                </c:pt>
                <c:pt idx="17657">
                  <c:v>358.93239160000002</c:v>
                </c:pt>
                <c:pt idx="17658">
                  <c:v>358.94442810000004</c:v>
                </c:pt>
                <c:pt idx="17659">
                  <c:v>358.95646390000002</c:v>
                </c:pt>
                <c:pt idx="17660">
                  <c:v>358.96849900000001</c:v>
                </c:pt>
                <c:pt idx="17661">
                  <c:v>358.98053340000001</c:v>
                </c:pt>
                <c:pt idx="17662">
                  <c:v>358.99256720000005</c:v>
                </c:pt>
                <c:pt idx="17663">
                  <c:v>359.00460030000005</c:v>
                </c:pt>
                <c:pt idx="17664">
                  <c:v>359.01663279999997</c:v>
                </c:pt>
                <c:pt idx="17665">
                  <c:v>359.02866460000001</c:v>
                </c:pt>
                <c:pt idx="17666">
                  <c:v>359.04069580000004</c:v>
                </c:pt>
                <c:pt idx="17667">
                  <c:v>359.05272620000005</c:v>
                </c:pt>
                <c:pt idx="17668">
                  <c:v>359.06475610000001</c:v>
                </c:pt>
                <c:pt idx="17669">
                  <c:v>359.07678520000002</c:v>
                </c:pt>
                <c:pt idx="17670">
                  <c:v>359.0888137</c:v>
                </c:pt>
                <c:pt idx="17671">
                  <c:v>359.10084150000006</c:v>
                </c:pt>
                <c:pt idx="17672">
                  <c:v>359.11286870000004</c:v>
                </c:pt>
                <c:pt idx="17673">
                  <c:v>359.12489520000003</c:v>
                </c:pt>
                <c:pt idx="17674">
                  <c:v>359.1369211</c:v>
                </c:pt>
                <c:pt idx="17675">
                  <c:v>359.14894630000003</c:v>
                </c:pt>
                <c:pt idx="17676">
                  <c:v>359.16097080000003</c:v>
                </c:pt>
                <c:pt idx="17677">
                  <c:v>359.17299460000004</c:v>
                </c:pt>
                <c:pt idx="17678">
                  <c:v>359.18501789999999</c:v>
                </c:pt>
                <c:pt idx="17679">
                  <c:v>359.19704039999999</c:v>
                </c:pt>
                <c:pt idx="17680">
                  <c:v>359.20906230000003</c:v>
                </c:pt>
                <c:pt idx="17681">
                  <c:v>359.22108350000002</c:v>
                </c:pt>
                <c:pt idx="17682">
                  <c:v>359.23310400000003</c:v>
                </c:pt>
                <c:pt idx="17683">
                  <c:v>359.24512390000007</c:v>
                </c:pt>
                <c:pt idx="17684">
                  <c:v>359.25714320000003</c:v>
                </c:pt>
                <c:pt idx="17685">
                  <c:v>359.26916169999998</c:v>
                </c:pt>
                <c:pt idx="17686">
                  <c:v>359.28117960000003</c:v>
                </c:pt>
                <c:pt idx="17687">
                  <c:v>359.29319690000005</c:v>
                </c:pt>
                <c:pt idx="17688">
                  <c:v>359.30521350000004</c:v>
                </c:pt>
                <c:pt idx="17689">
                  <c:v>359.31722940000003</c:v>
                </c:pt>
                <c:pt idx="17690">
                  <c:v>359.32924460000004</c:v>
                </c:pt>
                <c:pt idx="17691">
                  <c:v>359.34125920000002</c:v>
                </c:pt>
                <c:pt idx="17692">
                  <c:v>359.35327320000005</c:v>
                </c:pt>
                <c:pt idx="17693">
                  <c:v>359.36528650000002</c:v>
                </c:pt>
                <c:pt idx="17694">
                  <c:v>359.37729910000002</c:v>
                </c:pt>
                <c:pt idx="17695">
                  <c:v>359.38931100000002</c:v>
                </c:pt>
                <c:pt idx="17696">
                  <c:v>359.4013223</c:v>
                </c:pt>
                <c:pt idx="17697">
                  <c:v>359.41333290000006</c:v>
                </c:pt>
                <c:pt idx="17698">
                  <c:v>359.42534290000003</c:v>
                </c:pt>
                <c:pt idx="17699">
                  <c:v>359.43735220000002</c:v>
                </c:pt>
                <c:pt idx="17700">
                  <c:v>359.44936080000002</c:v>
                </c:pt>
                <c:pt idx="17701">
                  <c:v>359.46136880000006</c:v>
                </c:pt>
                <c:pt idx="17702">
                  <c:v>359.47337610000005</c:v>
                </c:pt>
                <c:pt idx="17703">
                  <c:v>359.48538280000002</c:v>
                </c:pt>
                <c:pt idx="17704">
                  <c:v>359.49738880000001</c:v>
                </c:pt>
                <c:pt idx="17705">
                  <c:v>359.50939410000007</c:v>
                </c:pt>
                <c:pt idx="17706">
                  <c:v>359.52139879999999</c:v>
                </c:pt>
                <c:pt idx="17707">
                  <c:v>359.53340280000003</c:v>
                </c:pt>
                <c:pt idx="17708">
                  <c:v>359.54540610000004</c:v>
                </c:pt>
                <c:pt idx="17709">
                  <c:v>359.55740880000002</c:v>
                </c:pt>
                <c:pt idx="17710">
                  <c:v>359.56941090000004</c:v>
                </c:pt>
                <c:pt idx="17711">
                  <c:v>359.58141219999999</c:v>
                </c:pt>
                <c:pt idx="17712">
                  <c:v>359.59341290000003</c:v>
                </c:pt>
                <c:pt idx="17713">
                  <c:v>359.60541300000006</c:v>
                </c:pt>
                <c:pt idx="17714">
                  <c:v>359.61741230000001</c:v>
                </c:pt>
                <c:pt idx="17715">
                  <c:v>359.629411</c:v>
                </c:pt>
                <c:pt idx="17716">
                  <c:v>359.64140910000003</c:v>
                </c:pt>
                <c:pt idx="17717">
                  <c:v>359.65340650000002</c:v>
                </c:pt>
                <c:pt idx="17718">
                  <c:v>359.66540320000001</c:v>
                </c:pt>
                <c:pt idx="17719">
                  <c:v>359.67739930000005</c:v>
                </c:pt>
                <c:pt idx="17720">
                  <c:v>359.68939469999998</c:v>
                </c:pt>
                <c:pt idx="17721">
                  <c:v>359.70138940000004</c:v>
                </c:pt>
                <c:pt idx="17722">
                  <c:v>359.71338350000002</c:v>
                </c:pt>
                <c:pt idx="17723">
                  <c:v>359.72537690000001</c:v>
                </c:pt>
                <c:pt idx="17724">
                  <c:v>359.73736970000004</c:v>
                </c:pt>
                <c:pt idx="17725">
                  <c:v>359.74936180000003</c:v>
                </c:pt>
                <c:pt idx="17726">
                  <c:v>359.76135320000003</c:v>
                </c:pt>
                <c:pt idx="17727">
                  <c:v>359.77334400000001</c:v>
                </c:pt>
                <c:pt idx="17728">
                  <c:v>359.78533410000006</c:v>
                </c:pt>
                <c:pt idx="17729">
                  <c:v>359.79732360000003</c:v>
                </c:pt>
                <c:pt idx="17730">
                  <c:v>359.80931230000004</c:v>
                </c:pt>
                <c:pt idx="17731">
                  <c:v>359.82130050000006</c:v>
                </c:pt>
                <c:pt idx="17732">
                  <c:v>359.83328790000002</c:v>
                </c:pt>
                <c:pt idx="17733">
                  <c:v>359.8452747</c:v>
                </c:pt>
                <c:pt idx="17734">
                  <c:v>359.85726090000003</c:v>
                </c:pt>
                <c:pt idx="17735">
                  <c:v>359.86924640000001</c:v>
                </c:pt>
                <c:pt idx="17736">
                  <c:v>359.8812312</c:v>
                </c:pt>
                <c:pt idx="17737">
                  <c:v>359.89321530000001</c:v>
                </c:pt>
                <c:pt idx="17738">
                  <c:v>359.90519880000005</c:v>
                </c:pt>
                <c:pt idx="17739">
                  <c:v>359.91718170000001</c:v>
                </c:pt>
                <c:pt idx="17740">
                  <c:v>359.92916380000003</c:v>
                </c:pt>
                <c:pt idx="17741">
                  <c:v>359.94114530000002</c:v>
                </c:pt>
                <c:pt idx="17742">
                  <c:v>359.95312620000004</c:v>
                </c:pt>
                <c:pt idx="17743">
                  <c:v>359.96510640000002</c:v>
                </c:pt>
                <c:pt idx="17744">
                  <c:v>359.97708590000002</c:v>
                </c:pt>
                <c:pt idx="17745">
                  <c:v>359.98906469999997</c:v>
                </c:pt>
                <c:pt idx="17746">
                  <c:v>360.00104290000002</c:v>
                </c:pt>
                <c:pt idx="17747">
                  <c:v>360.01302050000004</c:v>
                </c:pt>
                <c:pt idx="17748">
                  <c:v>360.02499740000007</c:v>
                </c:pt>
                <c:pt idx="17749">
                  <c:v>360.03697360000001</c:v>
                </c:pt>
                <c:pt idx="17750">
                  <c:v>360.04894910000007</c:v>
                </c:pt>
                <c:pt idx="17751">
                  <c:v>360.060924</c:v>
                </c:pt>
                <c:pt idx="17752">
                  <c:v>360.0728982</c:v>
                </c:pt>
                <c:pt idx="17753">
                  <c:v>360.08487180000003</c:v>
                </c:pt>
                <c:pt idx="17754">
                  <c:v>360.09684470000002</c:v>
                </c:pt>
                <c:pt idx="17755">
                  <c:v>360.10881690000002</c:v>
                </c:pt>
                <c:pt idx="17756">
                  <c:v>360.1207885</c:v>
                </c:pt>
                <c:pt idx="17757">
                  <c:v>360.13275940000005</c:v>
                </c:pt>
                <c:pt idx="17758">
                  <c:v>360.14472970000003</c:v>
                </c:pt>
                <c:pt idx="17759">
                  <c:v>360.15669930000007</c:v>
                </c:pt>
                <c:pt idx="17760">
                  <c:v>360.16866820000001</c:v>
                </c:pt>
                <c:pt idx="17761">
                  <c:v>360.18063649999999</c:v>
                </c:pt>
                <c:pt idx="17762">
                  <c:v>360.19260410000004</c:v>
                </c:pt>
                <c:pt idx="17763">
                  <c:v>360.20457110000001</c:v>
                </c:pt>
                <c:pt idx="17764">
                  <c:v>360.21653730000003</c:v>
                </c:pt>
                <c:pt idx="17765">
                  <c:v>360.22850300000005</c:v>
                </c:pt>
                <c:pt idx="17766">
                  <c:v>360.2404679</c:v>
                </c:pt>
                <c:pt idx="17767">
                  <c:v>360.25243219999999</c:v>
                </c:pt>
                <c:pt idx="17768">
                  <c:v>360.26439590000007</c:v>
                </c:pt>
                <c:pt idx="17769">
                  <c:v>360.27635880000003</c:v>
                </c:pt>
                <c:pt idx="17770">
                  <c:v>360.24817960000001</c:v>
                </c:pt>
                <c:pt idx="17771">
                  <c:v>360.26057739999999</c:v>
                </c:pt>
                <c:pt idx="17772">
                  <c:v>360.27297440000001</c:v>
                </c:pt>
                <c:pt idx="17773">
                  <c:v>360.28537080000001</c:v>
                </c:pt>
                <c:pt idx="17774">
                  <c:v>360.29776650000002</c:v>
                </c:pt>
                <c:pt idx="17775">
                  <c:v>360.31016149999999</c:v>
                </c:pt>
                <c:pt idx="17776">
                  <c:v>360.3225559</c:v>
                </c:pt>
                <c:pt idx="17777">
                  <c:v>360.33494960000002</c:v>
                </c:pt>
                <c:pt idx="17778">
                  <c:v>360.34734259999999</c:v>
                </c:pt>
                <c:pt idx="17779">
                  <c:v>360.35973490000003</c:v>
                </c:pt>
                <c:pt idx="17780">
                  <c:v>360.3721266</c:v>
                </c:pt>
                <c:pt idx="17781">
                  <c:v>360.38451760000004</c:v>
                </c:pt>
                <c:pt idx="17782">
                  <c:v>360.39690790000003</c:v>
                </c:pt>
                <c:pt idx="17783">
                  <c:v>360.4092976</c:v>
                </c:pt>
                <c:pt idx="17784">
                  <c:v>360.42168660000004</c:v>
                </c:pt>
                <c:pt idx="17785">
                  <c:v>360.43407490000004</c:v>
                </c:pt>
                <c:pt idx="17786">
                  <c:v>360.44646260000002</c:v>
                </c:pt>
                <c:pt idx="17787">
                  <c:v>360.45884960000006</c:v>
                </c:pt>
                <c:pt idx="17788">
                  <c:v>360.47123590000007</c:v>
                </c:pt>
                <c:pt idx="17789">
                  <c:v>360.48362150000003</c:v>
                </c:pt>
                <c:pt idx="17790">
                  <c:v>360.49600650000002</c:v>
                </c:pt>
                <c:pt idx="17791">
                  <c:v>360.50839080000003</c:v>
                </c:pt>
                <c:pt idx="17792">
                  <c:v>360.52077439999999</c:v>
                </c:pt>
                <c:pt idx="17793">
                  <c:v>360.53315740000005</c:v>
                </c:pt>
                <c:pt idx="17794">
                  <c:v>360.54553959999998</c:v>
                </c:pt>
                <c:pt idx="17795">
                  <c:v>360.55792120000007</c:v>
                </c:pt>
                <c:pt idx="17796">
                  <c:v>360.57030220000001</c:v>
                </c:pt>
                <c:pt idx="17797">
                  <c:v>360.58268250000003</c:v>
                </c:pt>
                <c:pt idx="17798">
                  <c:v>360.59506210000001</c:v>
                </c:pt>
                <c:pt idx="17799">
                  <c:v>360.60744099999999</c:v>
                </c:pt>
                <c:pt idx="17800">
                  <c:v>360.61981930000002</c:v>
                </c:pt>
                <c:pt idx="17801">
                  <c:v>360.63219680000003</c:v>
                </c:pt>
                <c:pt idx="17802">
                  <c:v>360.64457380000005</c:v>
                </c:pt>
                <c:pt idx="17803">
                  <c:v>360.65695000000005</c:v>
                </c:pt>
                <c:pt idx="17804">
                  <c:v>360.66932559999998</c:v>
                </c:pt>
                <c:pt idx="17805">
                  <c:v>360.68170050000003</c:v>
                </c:pt>
                <c:pt idx="17806">
                  <c:v>360.69407469999999</c:v>
                </c:pt>
                <c:pt idx="17807">
                  <c:v>360.70644830000003</c:v>
                </c:pt>
                <c:pt idx="17808">
                  <c:v>360.71882120000004</c:v>
                </c:pt>
                <c:pt idx="17809">
                  <c:v>360.7311934</c:v>
                </c:pt>
                <c:pt idx="17810">
                  <c:v>360.74356490000002</c:v>
                </c:pt>
                <c:pt idx="17811">
                  <c:v>360.75593580000003</c:v>
                </c:pt>
                <c:pt idx="17812">
                  <c:v>360.76830600000005</c:v>
                </c:pt>
                <c:pt idx="17813">
                  <c:v>360.78067560000005</c:v>
                </c:pt>
                <c:pt idx="17814">
                  <c:v>360.79304440000004</c:v>
                </c:pt>
                <c:pt idx="17815">
                  <c:v>360.80541260000007</c:v>
                </c:pt>
                <c:pt idx="17816">
                  <c:v>360.81778020000002</c:v>
                </c:pt>
                <c:pt idx="17817">
                  <c:v>360.83014700000001</c:v>
                </c:pt>
                <c:pt idx="17818">
                  <c:v>360.84251320000004</c:v>
                </c:pt>
                <c:pt idx="17819">
                  <c:v>360.85487870000003</c:v>
                </c:pt>
                <c:pt idx="17820">
                  <c:v>360.86724350000003</c:v>
                </c:pt>
                <c:pt idx="17821">
                  <c:v>360.87960770000001</c:v>
                </c:pt>
                <c:pt idx="17822">
                  <c:v>360.8919712</c:v>
                </c:pt>
                <c:pt idx="17823">
                  <c:v>360.90433400000006</c:v>
                </c:pt>
                <c:pt idx="17824">
                  <c:v>360.91669620000005</c:v>
                </c:pt>
                <c:pt idx="17825">
                  <c:v>360.92905770000004</c:v>
                </c:pt>
                <c:pt idx="17826">
                  <c:v>360.94141850000005</c:v>
                </c:pt>
                <c:pt idx="17827">
                  <c:v>360.95377860000002</c:v>
                </c:pt>
                <c:pt idx="17828">
                  <c:v>360.96613810000002</c:v>
                </c:pt>
                <c:pt idx="17829">
                  <c:v>360.97849689999998</c:v>
                </c:pt>
                <c:pt idx="17830">
                  <c:v>360.99085500000001</c:v>
                </c:pt>
                <c:pt idx="17831">
                  <c:v>361.00321250000002</c:v>
                </c:pt>
                <c:pt idx="17832">
                  <c:v>361.01556930000004</c:v>
                </c:pt>
                <c:pt idx="17833">
                  <c:v>361.02792540000002</c:v>
                </c:pt>
                <c:pt idx="17834">
                  <c:v>361.04028090000003</c:v>
                </c:pt>
                <c:pt idx="17835">
                  <c:v>361.05263559999997</c:v>
                </c:pt>
                <c:pt idx="17836">
                  <c:v>361.06498970000007</c:v>
                </c:pt>
                <c:pt idx="17837">
                  <c:v>361.07734320000003</c:v>
                </c:pt>
                <c:pt idx="17838">
                  <c:v>361.08969590000004</c:v>
                </c:pt>
                <c:pt idx="17839">
                  <c:v>361.10204800000002</c:v>
                </c:pt>
                <c:pt idx="17840">
                  <c:v>361.11439950000005</c:v>
                </c:pt>
                <c:pt idx="17841">
                  <c:v>361.12675020000006</c:v>
                </c:pt>
                <c:pt idx="17842">
                  <c:v>361.1391003</c:v>
                </c:pt>
                <c:pt idx="17843">
                  <c:v>361.1514497</c:v>
                </c:pt>
                <c:pt idx="17844">
                  <c:v>361.16379840000002</c:v>
                </c:pt>
                <c:pt idx="17845">
                  <c:v>361.17614650000002</c:v>
                </c:pt>
                <c:pt idx="17846">
                  <c:v>361.18849390000003</c:v>
                </c:pt>
                <c:pt idx="17847">
                  <c:v>361.20084059999999</c:v>
                </c:pt>
                <c:pt idx="17848">
                  <c:v>361.21318670000005</c:v>
                </c:pt>
                <c:pt idx="17849">
                  <c:v>361.22553210000001</c:v>
                </c:pt>
                <c:pt idx="17850">
                  <c:v>361.23787680000004</c:v>
                </c:pt>
                <c:pt idx="17851">
                  <c:v>361.25022080000002</c:v>
                </c:pt>
                <c:pt idx="17852">
                  <c:v>361.26256419999999</c:v>
                </c:pt>
                <c:pt idx="17853">
                  <c:v>361.27490690000002</c:v>
                </c:pt>
                <c:pt idx="17854">
                  <c:v>361.28724890000001</c:v>
                </c:pt>
                <c:pt idx="17855">
                  <c:v>361.29959030000003</c:v>
                </c:pt>
                <c:pt idx="17856">
                  <c:v>361.31193100000002</c:v>
                </c:pt>
                <c:pt idx="17857">
                  <c:v>361.32427100000001</c:v>
                </c:pt>
                <c:pt idx="17858">
                  <c:v>361.33661030000002</c:v>
                </c:pt>
                <c:pt idx="17859">
                  <c:v>361.348949</c:v>
                </c:pt>
                <c:pt idx="17860">
                  <c:v>361.36128700000006</c:v>
                </c:pt>
                <c:pt idx="17861">
                  <c:v>361.37362440000004</c:v>
                </c:pt>
                <c:pt idx="17862">
                  <c:v>361.38596100000001</c:v>
                </c:pt>
                <c:pt idx="17863">
                  <c:v>361.39829700000001</c:v>
                </c:pt>
                <c:pt idx="17864">
                  <c:v>361.41063230000003</c:v>
                </c:pt>
                <c:pt idx="17865">
                  <c:v>361.42296700000003</c:v>
                </c:pt>
                <c:pt idx="17866">
                  <c:v>361.43530100000004</c:v>
                </c:pt>
                <c:pt idx="17867">
                  <c:v>361.4476343</c:v>
                </c:pt>
                <c:pt idx="17868">
                  <c:v>361.45996689999998</c:v>
                </c:pt>
                <c:pt idx="17869">
                  <c:v>361.4722989</c:v>
                </c:pt>
                <c:pt idx="17870">
                  <c:v>361.48463020000003</c:v>
                </c:pt>
                <c:pt idx="17871">
                  <c:v>361.49696080000001</c:v>
                </c:pt>
                <c:pt idx="17872">
                  <c:v>361.50929070000001</c:v>
                </c:pt>
                <c:pt idx="17873">
                  <c:v>361.52161999999998</c:v>
                </c:pt>
                <c:pt idx="17874">
                  <c:v>361.53394860000003</c:v>
                </c:pt>
                <c:pt idx="17875">
                  <c:v>361.5462766</c:v>
                </c:pt>
                <c:pt idx="17876">
                  <c:v>361.55860380000001</c:v>
                </c:pt>
                <c:pt idx="17877">
                  <c:v>361.57093040000001</c:v>
                </c:pt>
                <c:pt idx="17878">
                  <c:v>361.58325639999998</c:v>
                </c:pt>
                <c:pt idx="17879">
                  <c:v>361.5955816</c:v>
                </c:pt>
                <c:pt idx="17880">
                  <c:v>361.6079062</c:v>
                </c:pt>
                <c:pt idx="17881">
                  <c:v>361.62023010000001</c:v>
                </c:pt>
                <c:pt idx="17882">
                  <c:v>361.63255340000001</c:v>
                </c:pt>
                <c:pt idx="17883">
                  <c:v>361.64487589999999</c:v>
                </c:pt>
                <c:pt idx="17884">
                  <c:v>361.65719780000001</c:v>
                </c:pt>
                <c:pt idx="17885">
                  <c:v>361.66951910000006</c:v>
                </c:pt>
                <c:pt idx="17886">
                  <c:v>361.68183960000005</c:v>
                </c:pt>
                <c:pt idx="17887">
                  <c:v>361.69415950000001</c:v>
                </c:pt>
                <c:pt idx="17888">
                  <c:v>361.70647870000005</c:v>
                </c:pt>
                <c:pt idx="17889">
                  <c:v>361.71879730000001</c:v>
                </c:pt>
                <c:pt idx="17890">
                  <c:v>361.73111520000003</c:v>
                </c:pt>
                <c:pt idx="17891">
                  <c:v>361.74343240000002</c:v>
                </c:pt>
                <c:pt idx="17892">
                  <c:v>361.75574890000001</c:v>
                </c:pt>
                <c:pt idx="17893">
                  <c:v>361.76806479999999</c:v>
                </c:pt>
                <c:pt idx="17894">
                  <c:v>361.78038000000004</c:v>
                </c:pt>
                <c:pt idx="17895">
                  <c:v>361.79269450000004</c:v>
                </c:pt>
                <c:pt idx="17896">
                  <c:v>361.8050083</c:v>
                </c:pt>
                <c:pt idx="17897">
                  <c:v>361.81732150000005</c:v>
                </c:pt>
                <c:pt idx="17898">
                  <c:v>361.82963400000006</c:v>
                </c:pt>
                <c:pt idx="17899">
                  <c:v>361.84194590000004</c:v>
                </c:pt>
                <c:pt idx="17900">
                  <c:v>361.85425700000002</c:v>
                </c:pt>
                <c:pt idx="17901">
                  <c:v>361.86656750000003</c:v>
                </c:pt>
                <c:pt idx="17902">
                  <c:v>361.87887740000002</c:v>
                </c:pt>
                <c:pt idx="17903">
                  <c:v>361.8911865</c:v>
                </c:pt>
                <c:pt idx="17904">
                  <c:v>361.90349500000002</c:v>
                </c:pt>
                <c:pt idx="17905">
                  <c:v>361.91580279999999</c:v>
                </c:pt>
                <c:pt idx="17906">
                  <c:v>361.92811</c:v>
                </c:pt>
                <c:pt idx="17907">
                  <c:v>361.9404164</c:v>
                </c:pt>
                <c:pt idx="17908">
                  <c:v>361.95272220000004</c:v>
                </c:pt>
                <c:pt idx="17909">
                  <c:v>361.96502740000005</c:v>
                </c:pt>
                <c:pt idx="17910">
                  <c:v>361.9773318</c:v>
                </c:pt>
                <c:pt idx="17911">
                  <c:v>361.98963560000004</c:v>
                </c:pt>
                <c:pt idx="17912">
                  <c:v>362.00193869999998</c:v>
                </c:pt>
                <c:pt idx="17913">
                  <c:v>362.01424120000001</c:v>
                </c:pt>
                <c:pt idx="17914">
                  <c:v>362.02654290000004</c:v>
                </c:pt>
                <c:pt idx="17915">
                  <c:v>362.03884399999998</c:v>
                </c:pt>
                <c:pt idx="17916">
                  <c:v>362.05114450000002</c:v>
                </c:pt>
                <c:pt idx="17917">
                  <c:v>362.06344419999999</c:v>
                </c:pt>
                <c:pt idx="17918">
                  <c:v>362.0757433</c:v>
                </c:pt>
                <c:pt idx="17919">
                  <c:v>362.08804179999998</c:v>
                </c:pt>
                <c:pt idx="17920">
                  <c:v>362.10033950000002</c:v>
                </c:pt>
                <c:pt idx="17921">
                  <c:v>362.11263660000003</c:v>
                </c:pt>
                <c:pt idx="17922">
                  <c:v>362.12493300000006</c:v>
                </c:pt>
                <c:pt idx="17923">
                  <c:v>362.13722870000004</c:v>
                </c:pt>
                <c:pt idx="17924">
                  <c:v>362.1495238</c:v>
                </c:pt>
                <c:pt idx="17925">
                  <c:v>362.16181820000003</c:v>
                </c:pt>
                <c:pt idx="17926">
                  <c:v>362.17411190000001</c:v>
                </c:pt>
                <c:pt idx="17927">
                  <c:v>362.18640499999998</c:v>
                </c:pt>
                <c:pt idx="17928">
                  <c:v>362.19869730000005</c:v>
                </c:pt>
                <c:pt idx="17929">
                  <c:v>362.21098910000001</c:v>
                </c:pt>
                <c:pt idx="17930">
                  <c:v>362.22328010000001</c:v>
                </c:pt>
                <c:pt idx="17931">
                  <c:v>362.23557050000005</c:v>
                </c:pt>
                <c:pt idx="17932">
                  <c:v>362.24786020000005</c:v>
                </c:pt>
                <c:pt idx="17933">
                  <c:v>362.26014920000006</c:v>
                </c:pt>
                <c:pt idx="17934">
                  <c:v>362.27243760000005</c:v>
                </c:pt>
                <c:pt idx="17935">
                  <c:v>362.28472520000003</c:v>
                </c:pt>
                <c:pt idx="17936">
                  <c:v>362.29701230000001</c:v>
                </c:pt>
                <c:pt idx="17937">
                  <c:v>362.30929860000003</c:v>
                </c:pt>
                <c:pt idx="17938">
                  <c:v>362.32158430000004</c:v>
                </c:pt>
                <c:pt idx="17939">
                  <c:v>362.33386930000006</c:v>
                </c:pt>
                <c:pt idx="17940">
                  <c:v>362.34615360000004</c:v>
                </c:pt>
                <c:pt idx="17941">
                  <c:v>362.35843729999999</c:v>
                </c:pt>
                <c:pt idx="17942">
                  <c:v>362.37072030000002</c:v>
                </c:pt>
                <c:pt idx="17943">
                  <c:v>362.38300260000005</c:v>
                </c:pt>
                <c:pt idx="17944">
                  <c:v>362.39528420000005</c:v>
                </c:pt>
                <c:pt idx="17945">
                  <c:v>362.40756520000002</c:v>
                </c:pt>
                <c:pt idx="17946">
                  <c:v>362.41984550000001</c:v>
                </c:pt>
                <c:pt idx="17947">
                  <c:v>362.43212510000001</c:v>
                </c:pt>
                <c:pt idx="17948">
                  <c:v>362.44440410000004</c:v>
                </c:pt>
                <c:pt idx="17949">
                  <c:v>362.45668240000003</c:v>
                </c:pt>
                <c:pt idx="17950">
                  <c:v>362.46895999999998</c:v>
                </c:pt>
                <c:pt idx="17951">
                  <c:v>362.48123700000002</c:v>
                </c:pt>
                <c:pt idx="17952">
                  <c:v>362.49351330000002</c:v>
                </c:pt>
                <c:pt idx="17953">
                  <c:v>362.50578890000003</c:v>
                </c:pt>
                <c:pt idx="17954">
                  <c:v>362.51806379999999</c:v>
                </c:pt>
                <c:pt idx="17955">
                  <c:v>362.53033809999999</c:v>
                </c:pt>
                <c:pt idx="17956">
                  <c:v>362.54261170000001</c:v>
                </c:pt>
                <c:pt idx="17957">
                  <c:v>362.55488459999998</c:v>
                </c:pt>
                <c:pt idx="17958">
                  <c:v>362.56715680000002</c:v>
                </c:pt>
                <c:pt idx="17959">
                  <c:v>362.57942839999998</c:v>
                </c:pt>
                <c:pt idx="17960">
                  <c:v>362.59169930000002</c:v>
                </c:pt>
                <c:pt idx="17961">
                  <c:v>362.60396960000003</c:v>
                </c:pt>
                <c:pt idx="17962">
                  <c:v>362.61623920000005</c:v>
                </c:pt>
                <c:pt idx="17963">
                  <c:v>362.62850809999998</c:v>
                </c:pt>
                <c:pt idx="17964">
                  <c:v>362.64077630000003</c:v>
                </c:pt>
                <c:pt idx="17965">
                  <c:v>362.65304379999998</c:v>
                </c:pt>
                <c:pt idx="17966">
                  <c:v>362.66531070000002</c:v>
                </c:pt>
                <c:pt idx="17967">
                  <c:v>362.67757700000004</c:v>
                </c:pt>
                <c:pt idx="17968">
                  <c:v>362.6898425</c:v>
                </c:pt>
                <c:pt idx="17969">
                  <c:v>362.70210739999999</c:v>
                </c:pt>
                <c:pt idx="17970">
                  <c:v>362.71437160000005</c:v>
                </c:pt>
                <c:pt idx="17971">
                  <c:v>362.72663510000007</c:v>
                </c:pt>
                <c:pt idx="17972">
                  <c:v>362.73889800000001</c:v>
                </c:pt>
                <c:pt idx="17973">
                  <c:v>362.75116020000002</c:v>
                </c:pt>
                <c:pt idx="17974">
                  <c:v>362.76342170000004</c:v>
                </c:pt>
                <c:pt idx="17975">
                  <c:v>362.77568250000002</c:v>
                </c:pt>
                <c:pt idx="17976">
                  <c:v>362.78794269999997</c:v>
                </c:pt>
                <c:pt idx="17977">
                  <c:v>362.8002022</c:v>
                </c:pt>
                <c:pt idx="17978">
                  <c:v>362.81246110000001</c:v>
                </c:pt>
                <c:pt idx="17979">
                  <c:v>362.8247192</c:v>
                </c:pt>
                <c:pt idx="17980">
                  <c:v>362.83697669999998</c:v>
                </c:pt>
                <c:pt idx="17981">
                  <c:v>362.84923350000003</c:v>
                </c:pt>
                <c:pt idx="17982">
                  <c:v>362.86148970000005</c:v>
                </c:pt>
                <c:pt idx="17983">
                  <c:v>362.87374520000003</c:v>
                </c:pt>
                <c:pt idx="17984">
                  <c:v>362.88600000000002</c:v>
                </c:pt>
                <c:pt idx="17985">
                  <c:v>362.89825410000003</c:v>
                </c:pt>
                <c:pt idx="17986">
                  <c:v>362.91050760000002</c:v>
                </c:pt>
                <c:pt idx="17987">
                  <c:v>362.92276040000002</c:v>
                </c:pt>
                <c:pt idx="17988">
                  <c:v>362.93501250000003</c:v>
                </c:pt>
                <c:pt idx="17989">
                  <c:v>362.94726400000002</c:v>
                </c:pt>
                <c:pt idx="17990">
                  <c:v>362.95951480000002</c:v>
                </c:pt>
                <c:pt idx="17991">
                  <c:v>362.97176490000004</c:v>
                </c:pt>
                <c:pt idx="17992">
                  <c:v>362.98401430000001</c:v>
                </c:pt>
                <c:pt idx="17993">
                  <c:v>362.99626310000002</c:v>
                </c:pt>
                <c:pt idx="17994">
                  <c:v>363.00851120000004</c:v>
                </c:pt>
                <c:pt idx="17995">
                  <c:v>363.02075860000002</c:v>
                </c:pt>
                <c:pt idx="17996">
                  <c:v>363.03300540000004</c:v>
                </c:pt>
                <c:pt idx="17997">
                  <c:v>363.04525150000001</c:v>
                </c:pt>
                <c:pt idx="17998">
                  <c:v>363.05749689999999</c:v>
                </c:pt>
                <c:pt idx="17999">
                  <c:v>363.06974170000001</c:v>
                </c:pt>
                <c:pt idx="18000">
                  <c:v>363.08198570000002</c:v>
                </c:pt>
                <c:pt idx="18001">
                  <c:v>363.09422910000006</c:v>
                </c:pt>
                <c:pt idx="18002">
                  <c:v>363.10647190000003</c:v>
                </c:pt>
                <c:pt idx="18003">
                  <c:v>363.11871390000005</c:v>
                </c:pt>
                <c:pt idx="18004">
                  <c:v>363.13095529999998</c:v>
                </c:pt>
                <c:pt idx="18005">
                  <c:v>363.14319600000005</c:v>
                </c:pt>
                <c:pt idx="18006">
                  <c:v>363.15543610000003</c:v>
                </c:pt>
                <c:pt idx="18007">
                  <c:v>363.16767550000003</c:v>
                </c:pt>
                <c:pt idx="18008">
                  <c:v>363.17991420000004</c:v>
                </c:pt>
                <c:pt idx="18009">
                  <c:v>363.19215220000001</c:v>
                </c:pt>
                <c:pt idx="18010">
                  <c:v>363.20438960000001</c:v>
                </c:pt>
                <c:pt idx="18011">
                  <c:v>363.21662630000003</c:v>
                </c:pt>
                <c:pt idx="18012">
                  <c:v>363.22886230000006</c:v>
                </c:pt>
                <c:pt idx="18013">
                  <c:v>363.24109770000007</c:v>
                </c:pt>
                <c:pt idx="18014">
                  <c:v>363.25333239999998</c:v>
                </c:pt>
                <c:pt idx="18015">
                  <c:v>363.26556640000001</c:v>
                </c:pt>
                <c:pt idx="18016">
                  <c:v>363.27779970000006</c:v>
                </c:pt>
                <c:pt idx="18017">
                  <c:v>363.29003240000003</c:v>
                </c:pt>
                <c:pt idx="18018">
                  <c:v>363.30226440000007</c:v>
                </c:pt>
                <c:pt idx="18019">
                  <c:v>363.31449570000001</c:v>
                </c:pt>
                <c:pt idx="18020">
                  <c:v>363.32672639999998</c:v>
                </c:pt>
                <c:pt idx="18021">
                  <c:v>363.33895640000003</c:v>
                </c:pt>
                <c:pt idx="18022">
                  <c:v>363.35118570000003</c:v>
                </c:pt>
                <c:pt idx="18023">
                  <c:v>363.36341430000004</c:v>
                </c:pt>
                <c:pt idx="18024">
                  <c:v>363.37564230000004</c:v>
                </c:pt>
                <c:pt idx="18025">
                  <c:v>363.38786960000004</c:v>
                </c:pt>
                <c:pt idx="18026">
                  <c:v>363.40009620000001</c:v>
                </c:pt>
                <c:pt idx="18027">
                  <c:v>363.41232220000001</c:v>
                </c:pt>
                <c:pt idx="18028">
                  <c:v>363.42454750000002</c:v>
                </c:pt>
                <c:pt idx="18029">
                  <c:v>363.43677210000004</c:v>
                </c:pt>
                <c:pt idx="18030">
                  <c:v>363.44899609999999</c:v>
                </c:pt>
                <c:pt idx="18031">
                  <c:v>363.46121930000004</c:v>
                </c:pt>
                <c:pt idx="18032">
                  <c:v>363.47344190000001</c:v>
                </c:pt>
                <c:pt idx="18033">
                  <c:v>363.48566390000002</c:v>
                </c:pt>
                <c:pt idx="18034">
                  <c:v>363.49788510000002</c:v>
                </c:pt>
                <c:pt idx="18035">
                  <c:v>363.51010570000005</c:v>
                </c:pt>
                <c:pt idx="18036">
                  <c:v>363.52232570000001</c:v>
                </c:pt>
                <c:pt idx="18037">
                  <c:v>363.53454490000001</c:v>
                </c:pt>
                <c:pt idx="18038">
                  <c:v>363.54676350000005</c:v>
                </c:pt>
                <c:pt idx="18039">
                  <c:v>363.55898140000005</c:v>
                </c:pt>
                <c:pt idx="18040">
                  <c:v>363.57119870000002</c:v>
                </c:pt>
                <c:pt idx="18041">
                  <c:v>363.58341519999999</c:v>
                </c:pt>
                <c:pt idx="18042">
                  <c:v>363.59563110000005</c:v>
                </c:pt>
                <c:pt idx="18043">
                  <c:v>363.60784630000001</c:v>
                </c:pt>
                <c:pt idx="18044">
                  <c:v>363.62006090000006</c:v>
                </c:pt>
                <c:pt idx="18045">
                  <c:v>363.6322748</c:v>
                </c:pt>
                <c:pt idx="18046">
                  <c:v>363.64448799999997</c:v>
                </c:pt>
                <c:pt idx="18047">
                  <c:v>363.65670060000002</c:v>
                </c:pt>
                <c:pt idx="18048">
                  <c:v>363.66891240000001</c:v>
                </c:pt>
                <c:pt idx="18049">
                  <c:v>363.68112360000003</c:v>
                </c:pt>
                <c:pt idx="18050">
                  <c:v>363.69333420000004</c:v>
                </c:pt>
                <c:pt idx="18051">
                  <c:v>363.70554400000003</c:v>
                </c:pt>
                <c:pt idx="18052">
                  <c:v>363.7177532</c:v>
                </c:pt>
                <c:pt idx="18053">
                  <c:v>363.72996170000005</c:v>
                </c:pt>
                <c:pt idx="18054">
                  <c:v>363.74216960000001</c:v>
                </c:pt>
                <c:pt idx="18055">
                  <c:v>363.75437680000005</c:v>
                </c:pt>
                <c:pt idx="18056">
                  <c:v>363.76658330000004</c:v>
                </c:pt>
                <c:pt idx="18057">
                  <c:v>363.77878910000004</c:v>
                </c:pt>
                <c:pt idx="18058">
                  <c:v>363.79099430000002</c:v>
                </c:pt>
                <c:pt idx="18059">
                  <c:v>363.80319870000005</c:v>
                </c:pt>
                <c:pt idx="18060">
                  <c:v>363.81540260000003</c:v>
                </c:pt>
                <c:pt idx="18061">
                  <c:v>363.82760569999999</c:v>
                </c:pt>
                <c:pt idx="18062">
                  <c:v>363.83980819999999</c:v>
                </c:pt>
                <c:pt idx="18063">
                  <c:v>363.85201000000001</c:v>
                </c:pt>
                <c:pt idx="18064">
                  <c:v>363.8642112</c:v>
                </c:pt>
                <c:pt idx="18065">
                  <c:v>363.87641159999998</c:v>
                </c:pt>
                <c:pt idx="18066">
                  <c:v>363.8886114</c:v>
                </c:pt>
                <c:pt idx="18067">
                  <c:v>363.90081050000003</c:v>
                </c:pt>
                <c:pt idx="18068">
                  <c:v>363.91300900000005</c:v>
                </c:pt>
                <c:pt idx="18069">
                  <c:v>363.92520680000001</c:v>
                </c:pt>
                <c:pt idx="18070">
                  <c:v>363.93740390000005</c:v>
                </c:pt>
                <c:pt idx="18071">
                  <c:v>363.94960030000004</c:v>
                </c:pt>
                <c:pt idx="18072">
                  <c:v>363.96179610000002</c:v>
                </c:pt>
                <c:pt idx="18073">
                  <c:v>363.97399120000006</c:v>
                </c:pt>
                <c:pt idx="18074">
                  <c:v>363.9861856</c:v>
                </c:pt>
                <c:pt idx="18075">
                  <c:v>363.99837940000003</c:v>
                </c:pt>
                <c:pt idx="18076">
                  <c:v>364.01057250000002</c:v>
                </c:pt>
                <c:pt idx="18077">
                  <c:v>364.02276490000003</c:v>
                </c:pt>
                <c:pt idx="18078">
                  <c:v>364.03495660000004</c:v>
                </c:pt>
                <c:pt idx="18079">
                  <c:v>364.04714770000004</c:v>
                </c:pt>
                <c:pt idx="18080">
                  <c:v>364.05933810000005</c:v>
                </c:pt>
                <c:pt idx="18081">
                  <c:v>364.07152789999998</c:v>
                </c:pt>
                <c:pt idx="18082">
                  <c:v>364.08371690000001</c:v>
                </c:pt>
                <c:pt idx="18083">
                  <c:v>364.09590530000003</c:v>
                </c:pt>
                <c:pt idx="18084">
                  <c:v>364.10809300000005</c:v>
                </c:pt>
                <c:pt idx="18085">
                  <c:v>364.1202801</c:v>
                </c:pt>
                <c:pt idx="18086">
                  <c:v>364.13246650000002</c:v>
                </c:pt>
                <c:pt idx="18087">
                  <c:v>364.14465220000005</c:v>
                </c:pt>
                <c:pt idx="18088">
                  <c:v>364.15683720000004</c:v>
                </c:pt>
                <c:pt idx="18089">
                  <c:v>364.16902160000001</c:v>
                </c:pt>
                <c:pt idx="18090">
                  <c:v>364.18120530000004</c:v>
                </c:pt>
                <c:pt idx="18091">
                  <c:v>364.19338830000004</c:v>
                </c:pt>
                <c:pt idx="18092">
                  <c:v>364.20557060000004</c:v>
                </c:pt>
                <c:pt idx="18093">
                  <c:v>364.21775229999997</c:v>
                </c:pt>
                <c:pt idx="18094">
                  <c:v>364.22993330000003</c:v>
                </c:pt>
                <c:pt idx="18095">
                  <c:v>364.24211370000006</c:v>
                </c:pt>
                <c:pt idx="18096">
                  <c:v>364.25429330000003</c:v>
                </c:pt>
                <c:pt idx="18097">
                  <c:v>364.26647230000003</c:v>
                </c:pt>
                <c:pt idx="18098">
                  <c:v>364.27865070000001</c:v>
                </c:pt>
                <c:pt idx="18099">
                  <c:v>364.29082829999999</c:v>
                </c:pt>
                <c:pt idx="18100">
                  <c:v>364.30300530000005</c:v>
                </c:pt>
                <c:pt idx="18101">
                  <c:v>364.31518160000002</c:v>
                </c:pt>
                <c:pt idx="18102">
                  <c:v>364.32735730000002</c:v>
                </c:pt>
                <c:pt idx="18103">
                  <c:v>364.33953220000001</c:v>
                </c:pt>
                <c:pt idx="18104">
                  <c:v>364.35170650000003</c:v>
                </c:pt>
                <c:pt idx="18105">
                  <c:v>364.36388020000004</c:v>
                </c:pt>
                <c:pt idx="18106">
                  <c:v>364.37605310000004</c:v>
                </c:pt>
                <c:pt idx="18107">
                  <c:v>364.38822540000001</c:v>
                </c:pt>
                <c:pt idx="18108">
                  <c:v>364.40039700000005</c:v>
                </c:pt>
                <c:pt idx="18109">
                  <c:v>364.41256800000002</c:v>
                </c:pt>
                <c:pt idx="18110">
                  <c:v>364.4247383</c:v>
                </c:pt>
                <c:pt idx="18111">
                  <c:v>364.43690789999999</c:v>
                </c:pt>
                <c:pt idx="18112">
                  <c:v>364.44907680000006</c:v>
                </c:pt>
                <c:pt idx="18113">
                  <c:v>364.46124510000004</c:v>
                </c:pt>
                <c:pt idx="18114">
                  <c:v>364.47341270000004</c:v>
                </c:pt>
                <c:pt idx="18115">
                  <c:v>364.48557959999999</c:v>
                </c:pt>
                <c:pt idx="18116">
                  <c:v>364.49774580000002</c:v>
                </c:pt>
                <c:pt idx="18117">
                  <c:v>364.50991140000002</c:v>
                </c:pt>
                <c:pt idx="18118">
                  <c:v>364.52207630000004</c:v>
                </c:pt>
                <c:pt idx="18119">
                  <c:v>364.53424060000003</c:v>
                </c:pt>
                <c:pt idx="18120">
                  <c:v>364.54640410000007</c:v>
                </c:pt>
                <c:pt idx="18121">
                  <c:v>364.55856699999998</c:v>
                </c:pt>
                <c:pt idx="18122">
                  <c:v>364.57072930000004</c:v>
                </c:pt>
                <c:pt idx="18123">
                  <c:v>364.58289080000003</c:v>
                </c:pt>
                <c:pt idx="18124">
                  <c:v>364.59505170000006</c:v>
                </c:pt>
                <c:pt idx="18125">
                  <c:v>364.60721190000004</c:v>
                </c:pt>
                <c:pt idx="18126">
                  <c:v>364.6193715</c:v>
                </c:pt>
                <c:pt idx="18127">
                  <c:v>364.63153030000001</c:v>
                </c:pt>
                <c:pt idx="18128">
                  <c:v>364.64368850000005</c:v>
                </c:pt>
                <c:pt idx="18129">
                  <c:v>364.65584610000002</c:v>
                </c:pt>
                <c:pt idx="18130">
                  <c:v>364.66800290000003</c:v>
                </c:pt>
                <c:pt idx="18131">
                  <c:v>364.68015910000003</c:v>
                </c:pt>
                <c:pt idx="18132">
                  <c:v>364.69231460000003</c:v>
                </c:pt>
                <c:pt idx="18133">
                  <c:v>364.70446950000002</c:v>
                </c:pt>
                <c:pt idx="18134">
                  <c:v>364.71662360000005</c:v>
                </c:pt>
                <c:pt idx="18135">
                  <c:v>364.7287771</c:v>
                </c:pt>
                <c:pt idx="18136">
                  <c:v>364.74093000000005</c:v>
                </c:pt>
                <c:pt idx="18137">
                  <c:v>364.75308210000003</c:v>
                </c:pt>
                <c:pt idx="18138">
                  <c:v>364.76523360000004</c:v>
                </c:pt>
                <c:pt idx="18139">
                  <c:v>364.77738450000004</c:v>
                </c:pt>
                <c:pt idx="18140">
                  <c:v>364.78953460000002</c:v>
                </c:pt>
                <c:pt idx="18141">
                  <c:v>364.80168409999999</c:v>
                </c:pt>
                <c:pt idx="18142">
                  <c:v>364.81383290000002</c:v>
                </c:pt>
                <c:pt idx="18143">
                  <c:v>364.82598100000001</c:v>
                </c:pt>
                <c:pt idx="18144">
                  <c:v>364.83812850000004</c:v>
                </c:pt>
                <c:pt idx="18145">
                  <c:v>364.85027530000002</c:v>
                </c:pt>
                <c:pt idx="18146">
                  <c:v>364.86242140000002</c:v>
                </c:pt>
                <c:pt idx="18147">
                  <c:v>364.87456689999999</c:v>
                </c:pt>
                <c:pt idx="18148">
                  <c:v>364.88671160000001</c:v>
                </c:pt>
                <c:pt idx="18149">
                  <c:v>364.89885580000004</c:v>
                </c:pt>
                <c:pt idx="18150">
                  <c:v>364.91099920000005</c:v>
                </c:pt>
                <c:pt idx="18151">
                  <c:v>364.92314199999998</c:v>
                </c:pt>
                <c:pt idx="18152">
                  <c:v>364.93528410000005</c:v>
                </c:pt>
                <c:pt idx="18153">
                  <c:v>364.94742550000001</c:v>
                </c:pt>
                <c:pt idx="18154">
                  <c:v>364.95956620000004</c:v>
                </c:pt>
                <c:pt idx="18155">
                  <c:v>364.97170629999999</c:v>
                </c:pt>
                <c:pt idx="18156">
                  <c:v>364.98384570000002</c:v>
                </c:pt>
                <c:pt idx="18157">
                  <c:v>364.99598450000002</c:v>
                </c:pt>
                <c:pt idx="18158">
                  <c:v>365.00812260000004</c:v>
                </c:pt>
                <c:pt idx="18159">
                  <c:v>365.02026000000006</c:v>
                </c:pt>
                <c:pt idx="18160">
                  <c:v>365.03239669999999</c:v>
                </c:pt>
                <c:pt idx="18161">
                  <c:v>365.04453280000001</c:v>
                </c:pt>
                <c:pt idx="18162">
                  <c:v>365.05666809999997</c:v>
                </c:pt>
                <c:pt idx="18163">
                  <c:v>365.06880290000004</c:v>
                </c:pt>
                <c:pt idx="18164">
                  <c:v>365.08093689999998</c:v>
                </c:pt>
                <c:pt idx="18165">
                  <c:v>365.09307030000002</c:v>
                </c:pt>
                <c:pt idx="18166">
                  <c:v>365.10520300000002</c:v>
                </c:pt>
                <c:pt idx="18167">
                  <c:v>365.11733500000003</c:v>
                </c:pt>
                <c:pt idx="18168">
                  <c:v>365.12946640000001</c:v>
                </c:pt>
                <c:pt idx="18169">
                  <c:v>365.14159710000001</c:v>
                </c:pt>
                <c:pt idx="18170">
                  <c:v>365.15372710000003</c:v>
                </c:pt>
                <c:pt idx="18171">
                  <c:v>365.16585650000002</c:v>
                </c:pt>
                <c:pt idx="18172">
                  <c:v>365.17798510000006</c:v>
                </c:pt>
                <c:pt idx="18173">
                  <c:v>365.19011319999998</c:v>
                </c:pt>
                <c:pt idx="18174">
                  <c:v>365.20224050000002</c:v>
                </c:pt>
                <c:pt idx="18175">
                  <c:v>365.21436720000003</c:v>
                </c:pt>
                <c:pt idx="18176">
                  <c:v>365.22649319999999</c:v>
                </c:pt>
                <c:pt idx="18177">
                  <c:v>365.23861849999997</c:v>
                </c:pt>
                <c:pt idx="18178">
                  <c:v>365.25074310000002</c:v>
                </c:pt>
                <c:pt idx="18179">
                  <c:v>365.22924220000004</c:v>
                </c:pt>
                <c:pt idx="18180">
                  <c:v>365.24181329999999</c:v>
                </c:pt>
                <c:pt idx="18181">
                  <c:v>365.25438370000001</c:v>
                </c:pt>
                <c:pt idx="18182">
                  <c:v>365.26695340000003</c:v>
                </c:pt>
                <c:pt idx="18183">
                  <c:v>365.27952240000002</c:v>
                </c:pt>
                <c:pt idx="18184">
                  <c:v>365.29209079999998</c:v>
                </c:pt>
                <c:pt idx="18185">
                  <c:v>365.30465850000002</c:v>
                </c:pt>
                <c:pt idx="18186">
                  <c:v>365.31722550000001</c:v>
                </c:pt>
                <c:pt idx="18187">
                  <c:v>365.32979180000001</c:v>
                </c:pt>
                <c:pt idx="18188">
                  <c:v>365.34235749999999</c:v>
                </c:pt>
                <c:pt idx="18189">
                  <c:v>365.35492240000002</c:v>
                </c:pt>
                <c:pt idx="18190">
                  <c:v>365.36748670000003</c:v>
                </c:pt>
                <c:pt idx="18191">
                  <c:v>365.38005029999999</c:v>
                </c:pt>
                <c:pt idx="18192">
                  <c:v>365.39261329999999</c:v>
                </c:pt>
                <c:pt idx="18193">
                  <c:v>365.40517550000004</c:v>
                </c:pt>
                <c:pt idx="18194">
                  <c:v>365.41773710000007</c:v>
                </c:pt>
                <c:pt idx="18195">
                  <c:v>365.43029790000003</c:v>
                </c:pt>
                <c:pt idx="18196">
                  <c:v>365.44285810000002</c:v>
                </c:pt>
                <c:pt idx="18197">
                  <c:v>365.4554177</c:v>
                </c:pt>
                <c:pt idx="18198">
                  <c:v>365.46797650000002</c:v>
                </c:pt>
                <c:pt idx="18199">
                  <c:v>365.48053470000002</c:v>
                </c:pt>
                <c:pt idx="18200">
                  <c:v>365.49309220000004</c:v>
                </c:pt>
                <c:pt idx="18201">
                  <c:v>365.50564900000001</c:v>
                </c:pt>
                <c:pt idx="18202">
                  <c:v>365.51820509999999</c:v>
                </c:pt>
                <c:pt idx="18203">
                  <c:v>365.53076049999999</c:v>
                </c:pt>
                <c:pt idx="18204">
                  <c:v>365.54331530000002</c:v>
                </c:pt>
                <c:pt idx="18205">
                  <c:v>365.55586940000001</c:v>
                </c:pt>
                <c:pt idx="18206">
                  <c:v>365.56842280000006</c:v>
                </c:pt>
                <c:pt idx="18207">
                  <c:v>365.58097550000002</c:v>
                </c:pt>
                <c:pt idx="18208">
                  <c:v>365.59352750000005</c:v>
                </c:pt>
                <c:pt idx="18209">
                  <c:v>365.6060789</c:v>
                </c:pt>
                <c:pt idx="18210">
                  <c:v>365.61862960000002</c:v>
                </c:pt>
                <c:pt idx="18211">
                  <c:v>365.6311796</c:v>
                </c:pt>
                <c:pt idx="18212">
                  <c:v>365.64372890000004</c:v>
                </c:pt>
                <c:pt idx="18213">
                  <c:v>365.65627750000004</c:v>
                </c:pt>
                <c:pt idx="18214">
                  <c:v>365.66882550000003</c:v>
                </c:pt>
                <c:pt idx="18215">
                  <c:v>365.68137280000002</c:v>
                </c:pt>
                <c:pt idx="18216">
                  <c:v>365.69391940000003</c:v>
                </c:pt>
                <c:pt idx="18217">
                  <c:v>365.70646530000005</c:v>
                </c:pt>
                <c:pt idx="18218">
                  <c:v>365.71901050000002</c:v>
                </c:pt>
                <c:pt idx="18219">
                  <c:v>365.73155509999998</c:v>
                </c:pt>
                <c:pt idx="18220">
                  <c:v>365.74409890000004</c:v>
                </c:pt>
                <c:pt idx="18221">
                  <c:v>365.75664210000002</c:v>
                </c:pt>
                <c:pt idx="18222">
                  <c:v>365.76918469999998</c:v>
                </c:pt>
                <c:pt idx="18223">
                  <c:v>365.78172650000005</c:v>
                </c:pt>
                <c:pt idx="18224">
                  <c:v>365.79426760000001</c:v>
                </c:pt>
                <c:pt idx="18225">
                  <c:v>365.80680810000001</c:v>
                </c:pt>
                <c:pt idx="18226">
                  <c:v>365.81934790000003</c:v>
                </c:pt>
                <c:pt idx="18227">
                  <c:v>365.83188700000005</c:v>
                </c:pt>
                <c:pt idx="18228">
                  <c:v>365.84442550000006</c:v>
                </c:pt>
                <c:pt idx="18229">
                  <c:v>365.85696320000005</c:v>
                </c:pt>
                <c:pt idx="18230">
                  <c:v>365.86950030000003</c:v>
                </c:pt>
                <c:pt idx="18231">
                  <c:v>365.88203670000001</c:v>
                </c:pt>
                <c:pt idx="18232">
                  <c:v>365.89457240000002</c:v>
                </c:pt>
                <c:pt idx="18233">
                  <c:v>365.90710740000003</c:v>
                </c:pt>
                <c:pt idx="18234">
                  <c:v>365.91964180000002</c:v>
                </c:pt>
                <c:pt idx="18235">
                  <c:v>365.93217550000003</c:v>
                </c:pt>
                <c:pt idx="18236">
                  <c:v>365.94470840000002</c:v>
                </c:pt>
                <c:pt idx="18237">
                  <c:v>365.95724080000002</c:v>
                </c:pt>
                <c:pt idx="18238">
                  <c:v>365.96977240000001</c:v>
                </c:pt>
                <c:pt idx="18239">
                  <c:v>365.98230330000001</c:v>
                </c:pt>
                <c:pt idx="18240">
                  <c:v>365.99483359999999</c:v>
                </c:pt>
                <c:pt idx="18241">
                  <c:v>366.00736319999999</c:v>
                </c:pt>
                <c:pt idx="18242">
                  <c:v>366.01989209999999</c:v>
                </c:pt>
                <c:pt idx="18243">
                  <c:v>366.03242030000001</c:v>
                </c:pt>
                <c:pt idx="18244">
                  <c:v>366.04494790000001</c:v>
                </c:pt>
                <c:pt idx="18245">
                  <c:v>366.05747480000002</c:v>
                </c:pt>
                <c:pt idx="18246">
                  <c:v>366.07000090000003</c:v>
                </c:pt>
                <c:pt idx="18247">
                  <c:v>366.08252650000003</c:v>
                </c:pt>
                <c:pt idx="18248">
                  <c:v>366.09505130000002</c:v>
                </c:pt>
                <c:pt idx="18249">
                  <c:v>366.10757540000003</c:v>
                </c:pt>
                <c:pt idx="18250">
                  <c:v>366.12009890000007</c:v>
                </c:pt>
                <c:pt idx="18251">
                  <c:v>366.13262170000002</c:v>
                </c:pt>
                <c:pt idx="18252">
                  <c:v>366.14514380000003</c:v>
                </c:pt>
                <c:pt idx="18253">
                  <c:v>366.1576652</c:v>
                </c:pt>
                <c:pt idx="18254">
                  <c:v>366.170186</c:v>
                </c:pt>
                <c:pt idx="18255">
                  <c:v>366.182706</c:v>
                </c:pt>
                <c:pt idx="18256">
                  <c:v>366.19522540000003</c:v>
                </c:pt>
                <c:pt idx="18257">
                  <c:v>366.20774410000001</c:v>
                </c:pt>
                <c:pt idx="18258">
                  <c:v>366.22026220000004</c:v>
                </c:pt>
                <c:pt idx="18259">
                  <c:v>366.23277949999999</c:v>
                </c:pt>
                <c:pt idx="18260">
                  <c:v>366.24529620000004</c:v>
                </c:pt>
                <c:pt idx="18261">
                  <c:v>366.25781210000002</c:v>
                </c:pt>
                <c:pt idx="18262">
                  <c:v>366.27032750000001</c:v>
                </c:pt>
                <c:pt idx="18263">
                  <c:v>366.28284209999998</c:v>
                </c:pt>
                <c:pt idx="18264">
                  <c:v>366.29535600000003</c:v>
                </c:pt>
                <c:pt idx="18265">
                  <c:v>366.30786930000005</c:v>
                </c:pt>
                <c:pt idx="18266">
                  <c:v>366.32038190000003</c:v>
                </c:pt>
                <c:pt idx="18267">
                  <c:v>366.33289380000002</c:v>
                </c:pt>
                <c:pt idx="18268">
                  <c:v>366.34540500000003</c:v>
                </c:pt>
                <c:pt idx="18269">
                  <c:v>366.35791550000005</c:v>
                </c:pt>
                <c:pt idx="18270">
                  <c:v>366.37042540000004</c:v>
                </c:pt>
                <c:pt idx="18271">
                  <c:v>366.38293460000006</c:v>
                </c:pt>
                <c:pt idx="18272">
                  <c:v>366.39544310000002</c:v>
                </c:pt>
                <c:pt idx="18273">
                  <c:v>366.4079509</c:v>
                </c:pt>
                <c:pt idx="18274">
                  <c:v>366.420458</c:v>
                </c:pt>
                <c:pt idx="18275">
                  <c:v>366.43296450000003</c:v>
                </c:pt>
                <c:pt idx="18276">
                  <c:v>366.44547030000001</c:v>
                </c:pt>
                <c:pt idx="18277">
                  <c:v>366.45797540000001</c:v>
                </c:pt>
                <c:pt idx="18278">
                  <c:v>366.47047980000002</c:v>
                </c:pt>
                <c:pt idx="18279">
                  <c:v>366.48298350000005</c:v>
                </c:pt>
                <c:pt idx="18280">
                  <c:v>366.49548660000005</c:v>
                </c:pt>
                <c:pt idx="18281">
                  <c:v>366.50798900000001</c:v>
                </c:pt>
                <c:pt idx="18282">
                  <c:v>366.52049070000004</c:v>
                </c:pt>
                <c:pt idx="18283">
                  <c:v>366.53299170000003</c:v>
                </c:pt>
                <c:pt idx="18284">
                  <c:v>366.54549200000002</c:v>
                </c:pt>
                <c:pt idx="18285">
                  <c:v>366.5579917</c:v>
                </c:pt>
                <c:pt idx="18286">
                  <c:v>366.57049070000005</c:v>
                </c:pt>
                <c:pt idx="18287">
                  <c:v>366.582989</c:v>
                </c:pt>
                <c:pt idx="18288">
                  <c:v>366.59548660000002</c:v>
                </c:pt>
                <c:pt idx="18289">
                  <c:v>366.60798350000005</c:v>
                </c:pt>
                <c:pt idx="18290">
                  <c:v>366.6204798</c:v>
                </c:pt>
                <c:pt idx="18291">
                  <c:v>366.63297540000002</c:v>
                </c:pt>
                <c:pt idx="18292">
                  <c:v>366.64547030000006</c:v>
                </c:pt>
                <c:pt idx="18293">
                  <c:v>366.65796450000005</c:v>
                </c:pt>
                <c:pt idx="18294">
                  <c:v>366.67045800000005</c:v>
                </c:pt>
                <c:pt idx="18295">
                  <c:v>366.68295090000004</c:v>
                </c:pt>
                <c:pt idx="18296">
                  <c:v>366.69544300000001</c:v>
                </c:pt>
                <c:pt idx="18297">
                  <c:v>366.70793450000002</c:v>
                </c:pt>
                <c:pt idx="18298">
                  <c:v>366.72042530000004</c:v>
                </c:pt>
                <c:pt idx="18299">
                  <c:v>366.73291549999999</c:v>
                </c:pt>
                <c:pt idx="18300">
                  <c:v>366.74540490000004</c:v>
                </c:pt>
                <c:pt idx="18301">
                  <c:v>366.75789370000001</c:v>
                </c:pt>
                <c:pt idx="18302">
                  <c:v>366.77038180000005</c:v>
                </c:pt>
                <c:pt idx="18303">
                  <c:v>366.78286919999999</c:v>
                </c:pt>
                <c:pt idx="18304">
                  <c:v>366.7953559</c:v>
                </c:pt>
                <c:pt idx="18305">
                  <c:v>366.80784199999999</c:v>
                </c:pt>
                <c:pt idx="18306">
                  <c:v>366.82032740000005</c:v>
                </c:pt>
                <c:pt idx="18307">
                  <c:v>366.83281210000007</c:v>
                </c:pt>
                <c:pt idx="18308">
                  <c:v>366.84529609999998</c:v>
                </c:pt>
                <c:pt idx="18309">
                  <c:v>366.85777940000003</c:v>
                </c:pt>
                <c:pt idx="18310">
                  <c:v>366.87026200000003</c:v>
                </c:pt>
                <c:pt idx="18311">
                  <c:v>366.88274400000006</c:v>
                </c:pt>
                <c:pt idx="18312">
                  <c:v>366.89522529999999</c:v>
                </c:pt>
                <c:pt idx="18313">
                  <c:v>366.90770590000005</c:v>
                </c:pt>
                <c:pt idx="18314">
                  <c:v>366.92018580000001</c:v>
                </c:pt>
                <c:pt idx="18315">
                  <c:v>366.93266510000007</c:v>
                </c:pt>
                <c:pt idx="18316">
                  <c:v>366.94514370000002</c:v>
                </c:pt>
                <c:pt idx="18317">
                  <c:v>366.95762159999998</c:v>
                </c:pt>
                <c:pt idx="18318">
                  <c:v>366.97009880000002</c:v>
                </c:pt>
                <c:pt idx="18319">
                  <c:v>366.98257530000001</c:v>
                </c:pt>
                <c:pt idx="18320">
                  <c:v>366.99505110000001</c:v>
                </c:pt>
                <c:pt idx="18321">
                  <c:v>367.00752629999999</c:v>
                </c:pt>
                <c:pt idx="18322">
                  <c:v>367.02000079999999</c:v>
                </c:pt>
                <c:pt idx="18323">
                  <c:v>367.0324746</c:v>
                </c:pt>
                <c:pt idx="18324">
                  <c:v>367.04494770000002</c:v>
                </c:pt>
                <c:pt idx="18325">
                  <c:v>367.05742020000002</c:v>
                </c:pt>
                <c:pt idx="18326">
                  <c:v>367.06989190000002</c:v>
                </c:pt>
                <c:pt idx="18327">
                  <c:v>367.08236299999999</c:v>
                </c:pt>
                <c:pt idx="18328">
                  <c:v>367.09483340000003</c:v>
                </c:pt>
                <c:pt idx="18329">
                  <c:v>367.10730320000005</c:v>
                </c:pt>
                <c:pt idx="18330">
                  <c:v>367.1197722</c:v>
                </c:pt>
                <c:pt idx="18331">
                  <c:v>367.13224059999999</c:v>
                </c:pt>
                <c:pt idx="18332">
                  <c:v>367.14470820000003</c:v>
                </c:pt>
                <c:pt idx="18333">
                  <c:v>367.15717530000001</c:v>
                </c:pt>
                <c:pt idx="18334">
                  <c:v>367.16964160000003</c:v>
                </c:pt>
                <c:pt idx="18335">
                  <c:v>367.18210720000002</c:v>
                </c:pt>
                <c:pt idx="18336">
                  <c:v>367.19457220000004</c:v>
                </c:pt>
                <c:pt idx="18337">
                  <c:v>367.20703650000002</c:v>
                </c:pt>
                <c:pt idx="18338">
                  <c:v>367.2195001</c:v>
                </c:pt>
                <c:pt idx="18339">
                  <c:v>367.23196300000006</c:v>
                </c:pt>
                <c:pt idx="18340">
                  <c:v>367.24442520000002</c:v>
                </c:pt>
                <c:pt idx="18341">
                  <c:v>367.25688680000002</c:v>
                </c:pt>
                <c:pt idx="18342">
                  <c:v>367.26934770000003</c:v>
                </c:pt>
                <c:pt idx="18343">
                  <c:v>367.28180790000005</c:v>
                </c:pt>
                <c:pt idx="18344">
                  <c:v>367.29426740000002</c:v>
                </c:pt>
                <c:pt idx="18345">
                  <c:v>367.30672620000001</c:v>
                </c:pt>
                <c:pt idx="18346">
                  <c:v>367.31918439999998</c:v>
                </c:pt>
                <c:pt idx="18347">
                  <c:v>367.33164190000002</c:v>
                </c:pt>
                <c:pt idx="18348">
                  <c:v>367.34409870000002</c:v>
                </c:pt>
                <c:pt idx="18349">
                  <c:v>367.35655480000003</c:v>
                </c:pt>
                <c:pt idx="18350">
                  <c:v>367.36901019999999</c:v>
                </c:pt>
                <c:pt idx="18351">
                  <c:v>367.38146500000005</c:v>
                </c:pt>
                <c:pt idx="18352">
                  <c:v>367.39391910000006</c:v>
                </c:pt>
                <c:pt idx="18353">
                  <c:v>367.40637250000003</c:v>
                </c:pt>
                <c:pt idx="18354">
                  <c:v>367.41882520000001</c:v>
                </c:pt>
                <c:pt idx="18355">
                  <c:v>367.43127720000007</c:v>
                </c:pt>
                <c:pt idx="18356">
                  <c:v>367.44372860000004</c:v>
                </c:pt>
                <c:pt idx="18357">
                  <c:v>367.45617930000003</c:v>
                </c:pt>
                <c:pt idx="18358">
                  <c:v>367.46862930000003</c:v>
                </c:pt>
                <c:pt idx="18359">
                  <c:v>367.48107859999999</c:v>
                </c:pt>
                <c:pt idx="18360">
                  <c:v>367.49352720000002</c:v>
                </c:pt>
                <c:pt idx="18361">
                  <c:v>367.50597520000002</c:v>
                </c:pt>
                <c:pt idx="18362">
                  <c:v>367.51842240000002</c:v>
                </c:pt>
                <c:pt idx="18363">
                  <c:v>367.530869</c:v>
                </c:pt>
                <c:pt idx="18364">
                  <c:v>367.54331500000001</c:v>
                </c:pt>
                <c:pt idx="18365">
                  <c:v>367.55576020000001</c:v>
                </c:pt>
                <c:pt idx="18366">
                  <c:v>367.56820470000002</c:v>
                </c:pt>
                <c:pt idx="18367">
                  <c:v>367.58064860000002</c:v>
                </c:pt>
                <c:pt idx="18368">
                  <c:v>367.59309180000002</c:v>
                </c:pt>
                <c:pt idx="18369">
                  <c:v>367.60553430000004</c:v>
                </c:pt>
                <c:pt idx="18370">
                  <c:v>367.61797620000004</c:v>
                </c:pt>
                <c:pt idx="18371">
                  <c:v>367.63041730000003</c:v>
                </c:pt>
                <c:pt idx="18372">
                  <c:v>367.6428578</c:v>
                </c:pt>
                <c:pt idx="18373">
                  <c:v>367.65529760000004</c:v>
                </c:pt>
                <c:pt idx="18374">
                  <c:v>367.66773670000003</c:v>
                </c:pt>
                <c:pt idx="18375">
                  <c:v>367.68017510000004</c:v>
                </c:pt>
                <c:pt idx="18376">
                  <c:v>367.69261290000003</c:v>
                </c:pt>
                <c:pt idx="18377">
                  <c:v>367.70504990000001</c:v>
                </c:pt>
                <c:pt idx="18378">
                  <c:v>367.71748630000002</c:v>
                </c:pt>
                <c:pt idx="18379">
                  <c:v>367.72992210000001</c:v>
                </c:pt>
                <c:pt idx="18380">
                  <c:v>367.74235709999999</c:v>
                </c:pt>
                <c:pt idx="18381">
                  <c:v>367.75479140000004</c:v>
                </c:pt>
                <c:pt idx="18382">
                  <c:v>367.76722510000002</c:v>
                </c:pt>
                <c:pt idx="18383">
                  <c:v>367.77965810000001</c:v>
                </c:pt>
                <c:pt idx="18384">
                  <c:v>367.79209040000001</c:v>
                </c:pt>
                <c:pt idx="18385">
                  <c:v>367.80452200000002</c:v>
                </c:pt>
                <c:pt idx="18386">
                  <c:v>367.81695300000001</c:v>
                </c:pt>
                <c:pt idx="18387">
                  <c:v>367.82938320000005</c:v>
                </c:pt>
                <c:pt idx="18388">
                  <c:v>367.84181280000001</c:v>
                </c:pt>
                <c:pt idx="18389">
                  <c:v>367.85424169999999</c:v>
                </c:pt>
                <c:pt idx="18390">
                  <c:v>367.86667000000006</c:v>
                </c:pt>
                <c:pt idx="18391">
                  <c:v>367.8790975</c:v>
                </c:pt>
                <c:pt idx="18392">
                  <c:v>367.89152440000004</c:v>
                </c:pt>
                <c:pt idx="18393">
                  <c:v>367.90395060000003</c:v>
                </c:pt>
                <c:pt idx="18394">
                  <c:v>367.91637609999998</c:v>
                </c:pt>
                <c:pt idx="18395">
                  <c:v>367.92880090000006</c:v>
                </c:pt>
                <c:pt idx="18396">
                  <c:v>367.94122510000005</c:v>
                </c:pt>
                <c:pt idx="18397">
                  <c:v>367.95364850000004</c:v>
                </c:pt>
                <c:pt idx="18398">
                  <c:v>367.96607130000001</c:v>
                </c:pt>
                <c:pt idx="18399">
                  <c:v>367.97849340000005</c:v>
                </c:pt>
                <c:pt idx="18400">
                  <c:v>367.99091480000004</c:v>
                </c:pt>
                <c:pt idx="18401">
                  <c:v>368.00333560000001</c:v>
                </c:pt>
                <c:pt idx="18402">
                  <c:v>368.01575560000003</c:v>
                </c:pt>
                <c:pt idx="18403">
                  <c:v>368.02817500000003</c:v>
                </c:pt>
                <c:pt idx="18404">
                  <c:v>368.04059369999999</c:v>
                </c:pt>
                <c:pt idx="18405">
                  <c:v>368.05301180000004</c:v>
                </c:pt>
                <c:pt idx="18406">
                  <c:v>368.06542910000002</c:v>
                </c:pt>
                <c:pt idx="18407">
                  <c:v>368.07784579999998</c:v>
                </c:pt>
                <c:pt idx="18408">
                  <c:v>368.09026170000004</c:v>
                </c:pt>
                <c:pt idx="18409">
                  <c:v>368.10267700000003</c:v>
                </c:pt>
                <c:pt idx="18410">
                  <c:v>368.11509170000005</c:v>
                </c:pt>
                <c:pt idx="18411">
                  <c:v>368.12750560000001</c:v>
                </c:pt>
                <c:pt idx="18412">
                  <c:v>368.13991890000005</c:v>
                </c:pt>
                <c:pt idx="18413">
                  <c:v>368.15233150000006</c:v>
                </c:pt>
                <c:pt idx="18414">
                  <c:v>368.16474340000002</c:v>
                </c:pt>
                <c:pt idx="18415">
                  <c:v>368.17715459999999</c:v>
                </c:pt>
                <c:pt idx="18416">
                  <c:v>368.18956510000004</c:v>
                </c:pt>
                <c:pt idx="18417">
                  <c:v>368.201975</c:v>
                </c:pt>
                <c:pt idx="18418">
                  <c:v>368.21438420000004</c:v>
                </c:pt>
                <c:pt idx="18419">
                  <c:v>368.22679270000003</c:v>
                </c:pt>
                <c:pt idx="18420">
                  <c:v>368.23920049999998</c:v>
                </c:pt>
                <c:pt idx="18421">
                  <c:v>368.25160760000006</c:v>
                </c:pt>
                <c:pt idx="18422">
                  <c:v>368.26401410000005</c:v>
                </c:pt>
                <c:pt idx="18423">
                  <c:v>368.27641980000004</c:v>
                </c:pt>
                <c:pt idx="18424">
                  <c:v>368.28882490000001</c:v>
                </c:pt>
                <c:pt idx="18425">
                  <c:v>368.30122940000001</c:v>
                </c:pt>
                <c:pt idx="18426">
                  <c:v>368.31363310000006</c:v>
                </c:pt>
                <c:pt idx="18427">
                  <c:v>368.32603619999998</c:v>
                </c:pt>
                <c:pt idx="18428">
                  <c:v>368.3384385</c:v>
                </c:pt>
                <c:pt idx="18429">
                  <c:v>368.35084020000005</c:v>
                </c:pt>
                <c:pt idx="18430">
                  <c:v>368.3632412</c:v>
                </c:pt>
                <c:pt idx="18431">
                  <c:v>368.37564160000005</c:v>
                </c:pt>
                <c:pt idx="18432">
                  <c:v>368.38804120000003</c:v>
                </c:pt>
                <c:pt idx="18433">
                  <c:v>368.40044019999999</c:v>
                </c:pt>
                <c:pt idx="18434">
                  <c:v>368.41283850000002</c:v>
                </c:pt>
                <c:pt idx="18435">
                  <c:v>368.42523610000001</c:v>
                </c:pt>
                <c:pt idx="18436">
                  <c:v>368.43763310000003</c:v>
                </c:pt>
                <c:pt idx="18437">
                  <c:v>368.45002930000004</c:v>
                </c:pt>
                <c:pt idx="18438">
                  <c:v>368.46242490000003</c:v>
                </c:pt>
                <c:pt idx="18439">
                  <c:v>368.47481980000003</c:v>
                </c:pt>
                <c:pt idx="18440">
                  <c:v>368.48721399999999</c:v>
                </c:pt>
                <c:pt idx="18441">
                  <c:v>368.49960750000002</c:v>
                </c:pt>
                <c:pt idx="18442">
                  <c:v>368.51200040000003</c:v>
                </c:pt>
                <c:pt idx="18443">
                  <c:v>368.5243926</c:v>
                </c:pt>
                <c:pt idx="18444">
                  <c:v>368.53678400000001</c:v>
                </c:pt>
                <c:pt idx="18445">
                  <c:v>368.54917490000003</c:v>
                </c:pt>
                <c:pt idx="18446">
                  <c:v>368.56156499999997</c:v>
                </c:pt>
                <c:pt idx="18447">
                  <c:v>368.57395440000005</c:v>
                </c:pt>
                <c:pt idx="18448">
                  <c:v>368.58634320000004</c:v>
                </c:pt>
                <c:pt idx="18449">
                  <c:v>368.5987313</c:v>
                </c:pt>
                <c:pt idx="18450">
                  <c:v>368.61111870000002</c:v>
                </c:pt>
                <c:pt idx="18451">
                  <c:v>368.62350540000006</c:v>
                </c:pt>
                <c:pt idx="18452">
                  <c:v>368.63589150000001</c:v>
                </c:pt>
                <c:pt idx="18453">
                  <c:v>368.64827689999998</c:v>
                </c:pt>
                <c:pt idx="18454">
                  <c:v>368.66066160000003</c:v>
                </c:pt>
                <c:pt idx="18455">
                  <c:v>368.67304560000002</c:v>
                </c:pt>
                <c:pt idx="18456">
                  <c:v>368.68542889999998</c:v>
                </c:pt>
                <c:pt idx="18457">
                  <c:v>368.69781150000006</c:v>
                </c:pt>
                <c:pt idx="18458">
                  <c:v>368.7101935</c:v>
                </c:pt>
                <c:pt idx="18459">
                  <c:v>368.72257480000002</c:v>
                </c:pt>
                <c:pt idx="18460">
                  <c:v>368.73495540000005</c:v>
                </c:pt>
                <c:pt idx="18461">
                  <c:v>368.74733530000003</c:v>
                </c:pt>
                <c:pt idx="18462">
                  <c:v>368.7597146</c:v>
                </c:pt>
                <c:pt idx="18463">
                  <c:v>368.77209310000001</c:v>
                </c:pt>
                <c:pt idx="18464">
                  <c:v>368.78447100000005</c:v>
                </c:pt>
                <c:pt idx="18465">
                  <c:v>368.79684820000006</c:v>
                </c:pt>
                <c:pt idx="18466">
                  <c:v>368.80922480000004</c:v>
                </c:pt>
                <c:pt idx="18467">
                  <c:v>368.82160060000001</c:v>
                </c:pt>
                <c:pt idx="18468">
                  <c:v>368.83397580000002</c:v>
                </c:pt>
                <c:pt idx="18469">
                  <c:v>368.84635029999998</c:v>
                </c:pt>
                <c:pt idx="18470">
                  <c:v>368.85872410000002</c:v>
                </c:pt>
                <c:pt idx="18471">
                  <c:v>368.87109720000001</c:v>
                </c:pt>
                <c:pt idx="18472">
                  <c:v>368.88346960000001</c:v>
                </c:pt>
                <c:pt idx="18473">
                  <c:v>368.89584140000005</c:v>
                </c:pt>
                <c:pt idx="18474">
                  <c:v>368.90821250000005</c:v>
                </c:pt>
                <c:pt idx="18475">
                  <c:v>368.9205829</c:v>
                </c:pt>
                <c:pt idx="18476">
                  <c:v>368.93295260000002</c:v>
                </c:pt>
                <c:pt idx="18477">
                  <c:v>368.94532170000002</c:v>
                </c:pt>
                <c:pt idx="18478">
                  <c:v>368.95769000000001</c:v>
                </c:pt>
                <c:pt idx="18479">
                  <c:v>368.97005770000004</c:v>
                </c:pt>
                <c:pt idx="18480">
                  <c:v>368.98242470000002</c:v>
                </c:pt>
                <c:pt idx="18481">
                  <c:v>368.99479100000002</c:v>
                </c:pt>
                <c:pt idx="18482">
                  <c:v>369.0071567</c:v>
                </c:pt>
                <c:pt idx="18483">
                  <c:v>369.01952160000002</c:v>
                </c:pt>
                <c:pt idx="18484">
                  <c:v>369.03188590000002</c:v>
                </c:pt>
                <c:pt idx="18485">
                  <c:v>369.04424950000003</c:v>
                </c:pt>
                <c:pt idx="18486">
                  <c:v>369.05661240000001</c:v>
                </c:pt>
                <c:pt idx="18487">
                  <c:v>369.06897470000001</c:v>
                </c:pt>
                <c:pt idx="18488">
                  <c:v>369.08133620000001</c:v>
                </c:pt>
                <c:pt idx="18489">
                  <c:v>369.09369710000004</c:v>
                </c:pt>
                <c:pt idx="18490">
                  <c:v>369.10605730000003</c:v>
                </c:pt>
                <c:pt idx="18491">
                  <c:v>369.11841680000003</c:v>
                </c:pt>
                <c:pt idx="18492">
                  <c:v>369.13077570000002</c:v>
                </c:pt>
                <c:pt idx="18493">
                  <c:v>369.14313379999999</c:v>
                </c:pt>
                <c:pt idx="18494">
                  <c:v>369.15549130000005</c:v>
                </c:pt>
                <c:pt idx="18495">
                  <c:v>369.16784810000001</c:v>
                </c:pt>
                <c:pt idx="18496">
                  <c:v>369.18020420000005</c:v>
                </c:pt>
                <c:pt idx="18497">
                  <c:v>369.1925597</c:v>
                </c:pt>
                <c:pt idx="18498">
                  <c:v>369.20491440000006</c:v>
                </c:pt>
                <c:pt idx="18499">
                  <c:v>369.21726850000005</c:v>
                </c:pt>
                <c:pt idx="18500">
                  <c:v>369.22962190000004</c:v>
                </c:pt>
                <c:pt idx="18501">
                  <c:v>369.24197459999999</c:v>
                </c:pt>
                <c:pt idx="18502">
                  <c:v>369.25432660000001</c:v>
                </c:pt>
                <c:pt idx="18503">
                  <c:v>369.26667800000001</c:v>
                </c:pt>
                <c:pt idx="18504">
                  <c:v>369.27902870000003</c:v>
                </c:pt>
                <c:pt idx="18505">
                  <c:v>369.29137870000005</c:v>
                </c:pt>
                <c:pt idx="18506">
                  <c:v>369.30372799999998</c:v>
                </c:pt>
                <c:pt idx="18507">
                  <c:v>369.31607660000003</c:v>
                </c:pt>
                <c:pt idx="18508">
                  <c:v>369.32842460000006</c:v>
                </c:pt>
                <c:pt idx="18509">
                  <c:v>369.34077180000003</c:v>
                </c:pt>
                <c:pt idx="18510">
                  <c:v>369.35311839999997</c:v>
                </c:pt>
                <c:pt idx="18511">
                  <c:v>369.36546430000004</c:v>
                </c:pt>
                <c:pt idx="18512">
                  <c:v>369.37780960000003</c:v>
                </c:pt>
                <c:pt idx="18513">
                  <c:v>369.39015410000002</c:v>
                </c:pt>
                <c:pt idx="18514">
                  <c:v>369.40249799999998</c:v>
                </c:pt>
                <c:pt idx="18515">
                  <c:v>369.41484120000001</c:v>
                </c:pt>
                <c:pt idx="18516">
                  <c:v>369.4271837</c:v>
                </c:pt>
                <c:pt idx="18517">
                  <c:v>369.4395255</c:v>
                </c:pt>
                <c:pt idx="18518">
                  <c:v>369.45186670000004</c:v>
                </c:pt>
                <c:pt idx="18519">
                  <c:v>369.46420720000003</c:v>
                </c:pt>
                <c:pt idx="18520">
                  <c:v>369.47654690000002</c:v>
                </c:pt>
                <c:pt idx="18521">
                  <c:v>369.48888610000006</c:v>
                </c:pt>
                <c:pt idx="18522">
                  <c:v>369.50122450000003</c:v>
                </c:pt>
                <c:pt idx="18523">
                  <c:v>369.51356220000002</c:v>
                </c:pt>
                <c:pt idx="18524">
                  <c:v>369.52589930000005</c:v>
                </c:pt>
                <c:pt idx="18525">
                  <c:v>369.53823570000003</c:v>
                </c:pt>
                <c:pt idx="18526">
                  <c:v>369.55057140000002</c:v>
                </c:pt>
                <c:pt idx="18527">
                  <c:v>369.56290639999997</c:v>
                </c:pt>
                <c:pt idx="18528">
                  <c:v>369.57524080000002</c:v>
                </c:pt>
                <c:pt idx="18529">
                  <c:v>369.58757450000002</c:v>
                </c:pt>
                <c:pt idx="18530">
                  <c:v>369.59990740000001</c:v>
                </c:pt>
                <c:pt idx="18531">
                  <c:v>369.61223970000003</c:v>
                </c:pt>
                <c:pt idx="18532">
                  <c:v>369.62457140000004</c:v>
                </c:pt>
                <c:pt idx="18533">
                  <c:v>369.63690230000003</c:v>
                </c:pt>
                <c:pt idx="18534">
                  <c:v>369.6492326</c:v>
                </c:pt>
                <c:pt idx="18535">
                  <c:v>369.66156219999999</c:v>
                </c:pt>
                <c:pt idx="18536">
                  <c:v>369.67389110000005</c:v>
                </c:pt>
                <c:pt idx="18537">
                  <c:v>369.6862193</c:v>
                </c:pt>
                <c:pt idx="18538">
                  <c:v>369.6985469</c:v>
                </c:pt>
                <c:pt idx="18539">
                  <c:v>369.71087369999998</c:v>
                </c:pt>
                <c:pt idx="18540">
                  <c:v>369.7231999</c:v>
                </c:pt>
                <c:pt idx="18541">
                  <c:v>369.73552540000003</c:v>
                </c:pt>
                <c:pt idx="18542">
                  <c:v>369.74785020000002</c:v>
                </c:pt>
                <c:pt idx="18543">
                  <c:v>369.76017439999998</c:v>
                </c:pt>
                <c:pt idx="18544">
                  <c:v>369.7724978</c:v>
                </c:pt>
                <c:pt idx="18545">
                  <c:v>369.78482060000005</c:v>
                </c:pt>
                <c:pt idx="18546">
                  <c:v>369.79714269999999</c:v>
                </c:pt>
                <c:pt idx="18547">
                  <c:v>369.80946410000001</c:v>
                </c:pt>
                <c:pt idx="18548">
                  <c:v>369.82178490000001</c:v>
                </c:pt>
                <c:pt idx="18549">
                  <c:v>369.83410500000002</c:v>
                </c:pt>
                <c:pt idx="18550">
                  <c:v>369.84642430000002</c:v>
                </c:pt>
                <c:pt idx="18551">
                  <c:v>369.858743</c:v>
                </c:pt>
                <c:pt idx="18552">
                  <c:v>369.87106110000002</c:v>
                </c:pt>
                <c:pt idx="18553">
                  <c:v>369.88337840000003</c:v>
                </c:pt>
                <c:pt idx="18554">
                  <c:v>369.89569510000001</c:v>
                </c:pt>
                <c:pt idx="18555">
                  <c:v>369.90801100000004</c:v>
                </c:pt>
                <c:pt idx="18556">
                  <c:v>369.9203263</c:v>
                </c:pt>
                <c:pt idx="18557">
                  <c:v>369.93264099999999</c:v>
                </c:pt>
                <c:pt idx="18558">
                  <c:v>369.94495490000003</c:v>
                </c:pt>
                <c:pt idx="18559">
                  <c:v>369.95726820000004</c:v>
                </c:pt>
                <c:pt idx="18560">
                  <c:v>369.96958069999999</c:v>
                </c:pt>
                <c:pt idx="18561">
                  <c:v>369.98189260000004</c:v>
                </c:pt>
                <c:pt idx="18562">
                  <c:v>369.9942039</c:v>
                </c:pt>
                <c:pt idx="18563">
                  <c:v>370.00651440000001</c:v>
                </c:pt>
                <c:pt idx="18564">
                  <c:v>370.01882430000006</c:v>
                </c:pt>
                <c:pt idx="18565">
                  <c:v>370.03113340000004</c:v>
                </c:pt>
                <c:pt idx="18566">
                  <c:v>370.0434419</c:v>
                </c:pt>
                <c:pt idx="18567">
                  <c:v>370.05574970000004</c:v>
                </c:pt>
                <c:pt idx="18568">
                  <c:v>370.06805690000004</c:v>
                </c:pt>
                <c:pt idx="18569">
                  <c:v>370.08036330000004</c:v>
                </c:pt>
                <c:pt idx="18570">
                  <c:v>370.09266910000002</c:v>
                </c:pt>
                <c:pt idx="18571">
                  <c:v>370.10497420000002</c:v>
                </c:pt>
                <c:pt idx="18572">
                  <c:v>370.11727860000002</c:v>
                </c:pt>
                <c:pt idx="18573">
                  <c:v>370.1295824</c:v>
                </c:pt>
                <c:pt idx="18574">
                  <c:v>370.14188540000004</c:v>
                </c:pt>
                <c:pt idx="18575">
                  <c:v>370.15418779999999</c:v>
                </c:pt>
                <c:pt idx="18576">
                  <c:v>370.16648950000001</c:v>
                </c:pt>
                <c:pt idx="18577">
                  <c:v>370.17879050000005</c:v>
                </c:pt>
                <c:pt idx="18578">
                  <c:v>370.19109080000004</c:v>
                </c:pt>
                <c:pt idx="18579">
                  <c:v>370.20339050000001</c:v>
                </c:pt>
                <c:pt idx="18580">
                  <c:v>370.2156895</c:v>
                </c:pt>
                <c:pt idx="18581">
                  <c:v>370.22798780000005</c:v>
                </c:pt>
                <c:pt idx="18582">
                  <c:v>370.2402854</c:v>
                </c:pt>
                <c:pt idx="18583">
                  <c:v>370.25258230000003</c:v>
                </c:pt>
                <c:pt idx="18584">
                  <c:v>370.26487860000003</c:v>
                </c:pt>
                <c:pt idx="18585">
                  <c:v>370.27717410000002</c:v>
                </c:pt>
                <c:pt idx="18586">
                  <c:v>370.289469</c:v>
                </c:pt>
                <c:pt idx="18587">
                  <c:v>370.30176320000004</c:v>
                </c:pt>
                <c:pt idx="18588">
                  <c:v>370.3140568</c:v>
                </c:pt>
                <c:pt idx="18589">
                  <c:v>370.32634960000001</c:v>
                </c:pt>
                <c:pt idx="18590">
                  <c:v>370.3386418</c:v>
                </c:pt>
                <c:pt idx="18591">
                  <c:v>370.35093330000001</c:v>
                </c:pt>
                <c:pt idx="18592">
                  <c:v>370.36322410000002</c:v>
                </c:pt>
                <c:pt idx="18593">
                  <c:v>370.3755142</c:v>
                </c:pt>
                <c:pt idx="18594">
                  <c:v>370.38780370000001</c:v>
                </c:pt>
                <c:pt idx="18595">
                  <c:v>370.40009240000001</c:v>
                </c:pt>
                <c:pt idx="18596">
                  <c:v>370.376036</c:v>
                </c:pt>
                <c:pt idx="18597">
                  <c:v>370.38878390000002</c:v>
                </c:pt>
                <c:pt idx="18598">
                  <c:v>370.40153120000002</c:v>
                </c:pt>
                <c:pt idx="18599">
                  <c:v>370.41427780000004</c:v>
                </c:pt>
                <c:pt idx="18600">
                  <c:v>370.42702360000004</c:v>
                </c:pt>
                <c:pt idx="18601">
                  <c:v>370.43976880000002</c:v>
                </c:pt>
                <c:pt idx="18602">
                  <c:v>370.45251330000002</c:v>
                </c:pt>
                <c:pt idx="18603">
                  <c:v>370.46525710000003</c:v>
                </c:pt>
                <c:pt idx="18604">
                  <c:v>370.47800030000002</c:v>
                </c:pt>
                <c:pt idx="18605">
                  <c:v>370.49074270000006</c:v>
                </c:pt>
                <c:pt idx="18606">
                  <c:v>370.50348440000005</c:v>
                </c:pt>
                <c:pt idx="18607">
                  <c:v>370.51622550000002</c:v>
                </c:pt>
                <c:pt idx="18608">
                  <c:v>370.52896580000004</c:v>
                </c:pt>
                <c:pt idx="18609">
                  <c:v>370.54170549999998</c:v>
                </c:pt>
                <c:pt idx="18610">
                  <c:v>370.55444449999999</c:v>
                </c:pt>
                <c:pt idx="18611">
                  <c:v>370.56718280000001</c:v>
                </c:pt>
                <c:pt idx="18612">
                  <c:v>370.57992039999999</c:v>
                </c:pt>
                <c:pt idx="18613">
                  <c:v>370.59265730000004</c:v>
                </c:pt>
                <c:pt idx="18614">
                  <c:v>370.60539349999999</c:v>
                </c:pt>
                <c:pt idx="18615">
                  <c:v>370.61812900000001</c:v>
                </c:pt>
                <c:pt idx="18616">
                  <c:v>370.63086390000001</c:v>
                </c:pt>
                <c:pt idx="18617">
                  <c:v>370.64359800000005</c:v>
                </c:pt>
                <c:pt idx="18618">
                  <c:v>370.65633150000002</c:v>
                </c:pt>
                <c:pt idx="18619">
                  <c:v>370.6690643</c:v>
                </c:pt>
                <c:pt idx="18620">
                  <c:v>370.68179630000003</c:v>
                </c:pt>
                <c:pt idx="18621">
                  <c:v>370.69452770000004</c:v>
                </c:pt>
                <c:pt idx="18622">
                  <c:v>370.70725840000006</c:v>
                </c:pt>
                <c:pt idx="18623">
                  <c:v>370.71998840000003</c:v>
                </c:pt>
                <c:pt idx="18624">
                  <c:v>370.73271780000005</c:v>
                </c:pt>
                <c:pt idx="18625">
                  <c:v>370.74544639999999</c:v>
                </c:pt>
                <c:pt idx="18626">
                  <c:v>370.75817430000001</c:v>
                </c:pt>
                <c:pt idx="18627">
                  <c:v>370.7709016</c:v>
                </c:pt>
                <c:pt idx="18628">
                  <c:v>370.78362820000007</c:v>
                </c:pt>
                <c:pt idx="18629">
                  <c:v>370.79635400000001</c:v>
                </c:pt>
                <c:pt idx="18630">
                  <c:v>370.80907920000004</c:v>
                </c:pt>
                <c:pt idx="18631">
                  <c:v>370.82180370000003</c:v>
                </c:pt>
                <c:pt idx="18632">
                  <c:v>370.83452750000004</c:v>
                </c:pt>
                <c:pt idx="18633">
                  <c:v>370.84725060000005</c:v>
                </c:pt>
                <c:pt idx="18634">
                  <c:v>370.85997310000005</c:v>
                </c:pt>
                <c:pt idx="18635">
                  <c:v>370.87269480000003</c:v>
                </c:pt>
                <c:pt idx="18636">
                  <c:v>370.88541580000003</c:v>
                </c:pt>
                <c:pt idx="18637">
                  <c:v>370.89813620000001</c:v>
                </c:pt>
                <c:pt idx="18638">
                  <c:v>370.9108559</c:v>
                </c:pt>
                <c:pt idx="18639">
                  <c:v>370.92357480000004</c:v>
                </c:pt>
                <c:pt idx="18640">
                  <c:v>370.9362931</c:v>
                </c:pt>
                <c:pt idx="18641">
                  <c:v>370.94901069999997</c:v>
                </c:pt>
                <c:pt idx="18642">
                  <c:v>370.96172760000002</c:v>
                </c:pt>
                <c:pt idx="18643">
                  <c:v>370.97444380000002</c:v>
                </c:pt>
                <c:pt idx="18644">
                  <c:v>370.98715940000005</c:v>
                </c:pt>
                <c:pt idx="18645">
                  <c:v>370.99987420000002</c:v>
                </c:pt>
                <c:pt idx="18646">
                  <c:v>371.01258840000003</c:v>
                </c:pt>
                <c:pt idx="18647">
                  <c:v>371.02530180000002</c:v>
                </c:pt>
                <c:pt idx="18648">
                  <c:v>371.0380146</c:v>
                </c:pt>
                <c:pt idx="18649">
                  <c:v>371.05072670000004</c:v>
                </c:pt>
                <c:pt idx="18650">
                  <c:v>371.06343810000004</c:v>
                </c:pt>
                <c:pt idx="18651">
                  <c:v>371.0761488</c:v>
                </c:pt>
                <c:pt idx="18652">
                  <c:v>371.08885880000003</c:v>
                </c:pt>
                <c:pt idx="18653">
                  <c:v>371.10156810000001</c:v>
                </c:pt>
                <c:pt idx="18654">
                  <c:v>371.1142767</c:v>
                </c:pt>
                <c:pt idx="18655">
                  <c:v>371.12698469999998</c:v>
                </c:pt>
                <c:pt idx="18656">
                  <c:v>371.1396919</c:v>
                </c:pt>
                <c:pt idx="18657">
                  <c:v>371.1523985</c:v>
                </c:pt>
                <c:pt idx="18658">
                  <c:v>371.1651043</c:v>
                </c:pt>
                <c:pt idx="18659">
                  <c:v>371.17780950000002</c:v>
                </c:pt>
                <c:pt idx="18660">
                  <c:v>371.19051400000001</c:v>
                </c:pt>
                <c:pt idx="18661">
                  <c:v>371.2032178</c:v>
                </c:pt>
                <c:pt idx="18662">
                  <c:v>371.21592090000007</c:v>
                </c:pt>
                <c:pt idx="18663">
                  <c:v>371.22862330000004</c:v>
                </c:pt>
                <c:pt idx="18664">
                  <c:v>371.24132510000004</c:v>
                </c:pt>
                <c:pt idx="18665">
                  <c:v>371.25402610000003</c:v>
                </c:pt>
                <c:pt idx="18666">
                  <c:v>371.2667265</c:v>
                </c:pt>
                <c:pt idx="18667">
                  <c:v>371.27942610000002</c:v>
                </c:pt>
                <c:pt idx="18668">
                  <c:v>371.29212510000002</c:v>
                </c:pt>
                <c:pt idx="18669">
                  <c:v>371.30482340000003</c:v>
                </c:pt>
                <c:pt idx="18670">
                  <c:v>371.317521</c:v>
                </c:pt>
                <c:pt idx="18671">
                  <c:v>371.33021790000004</c:v>
                </c:pt>
                <c:pt idx="18672">
                  <c:v>371.34291410000003</c:v>
                </c:pt>
                <c:pt idx="18673">
                  <c:v>371.35560960000004</c:v>
                </c:pt>
                <c:pt idx="18674">
                  <c:v>371.36830450000002</c:v>
                </c:pt>
                <c:pt idx="18675">
                  <c:v>371.3809986</c:v>
                </c:pt>
                <c:pt idx="18676">
                  <c:v>371.39369210000007</c:v>
                </c:pt>
                <c:pt idx="18677">
                  <c:v>371.40638480000001</c:v>
                </c:pt>
                <c:pt idx="18678">
                  <c:v>371.41907689999999</c:v>
                </c:pt>
                <c:pt idx="18679">
                  <c:v>371.43176830000004</c:v>
                </c:pt>
                <c:pt idx="18680">
                  <c:v>371.44445899999999</c:v>
                </c:pt>
                <c:pt idx="18681">
                  <c:v>371.45714900000002</c:v>
                </c:pt>
                <c:pt idx="18682">
                  <c:v>371.46983829999999</c:v>
                </c:pt>
                <c:pt idx="18683">
                  <c:v>371.48252689999998</c:v>
                </c:pt>
                <c:pt idx="18684">
                  <c:v>371.49521490000001</c:v>
                </c:pt>
                <c:pt idx="18685">
                  <c:v>371.50790210000002</c:v>
                </c:pt>
                <c:pt idx="18686">
                  <c:v>371.52058870000002</c:v>
                </c:pt>
                <c:pt idx="18687">
                  <c:v>371.53327460000003</c:v>
                </c:pt>
                <c:pt idx="18688">
                  <c:v>371.54595970000003</c:v>
                </c:pt>
                <c:pt idx="18689">
                  <c:v>371.5586442</c:v>
                </c:pt>
                <c:pt idx="18690">
                  <c:v>371.57132799999999</c:v>
                </c:pt>
                <c:pt idx="18691">
                  <c:v>371.58401110000005</c:v>
                </c:pt>
                <c:pt idx="18692">
                  <c:v>371.59669360000004</c:v>
                </c:pt>
                <c:pt idx="18693">
                  <c:v>371.60937530000001</c:v>
                </c:pt>
                <c:pt idx="18694">
                  <c:v>371.6220563</c:v>
                </c:pt>
                <c:pt idx="18695">
                  <c:v>371.63473670000002</c:v>
                </c:pt>
                <c:pt idx="18696">
                  <c:v>371.64741630000003</c:v>
                </c:pt>
                <c:pt idx="18697">
                  <c:v>371.66009529999997</c:v>
                </c:pt>
                <c:pt idx="18698">
                  <c:v>371.67277360000003</c:v>
                </c:pt>
                <c:pt idx="18699">
                  <c:v>371.68545119999999</c:v>
                </c:pt>
                <c:pt idx="18700">
                  <c:v>371.69812810000002</c:v>
                </c:pt>
                <c:pt idx="18701">
                  <c:v>371.71080430000001</c:v>
                </c:pt>
                <c:pt idx="18702">
                  <c:v>371.72347980000001</c:v>
                </c:pt>
                <c:pt idx="18703">
                  <c:v>371.73615460000002</c:v>
                </c:pt>
                <c:pt idx="18704">
                  <c:v>371.74882880000001</c:v>
                </c:pt>
                <c:pt idx="18705">
                  <c:v>371.7615022</c:v>
                </c:pt>
                <c:pt idx="18706">
                  <c:v>371.77417500000001</c:v>
                </c:pt>
                <c:pt idx="18707">
                  <c:v>371.78684709999999</c:v>
                </c:pt>
                <c:pt idx="18708">
                  <c:v>371.79951850000003</c:v>
                </c:pt>
                <c:pt idx="18709">
                  <c:v>371.81218920000003</c:v>
                </c:pt>
                <c:pt idx="18710">
                  <c:v>371.82485919999999</c:v>
                </c:pt>
                <c:pt idx="18711">
                  <c:v>371.83752850000002</c:v>
                </c:pt>
                <c:pt idx="18712">
                  <c:v>371.8501971</c:v>
                </c:pt>
                <c:pt idx="18713">
                  <c:v>371.86286500000006</c:v>
                </c:pt>
                <c:pt idx="18714">
                  <c:v>371.87553229999997</c:v>
                </c:pt>
                <c:pt idx="18715">
                  <c:v>371.88819880000005</c:v>
                </c:pt>
                <c:pt idx="18716">
                  <c:v>371.9008647</c:v>
                </c:pt>
                <c:pt idx="18717">
                  <c:v>371.91352990000001</c:v>
                </c:pt>
                <c:pt idx="18718">
                  <c:v>371.92619440000004</c:v>
                </c:pt>
                <c:pt idx="18719">
                  <c:v>371.93885820000003</c:v>
                </c:pt>
                <c:pt idx="18720">
                  <c:v>371.95152130000002</c:v>
                </c:pt>
                <c:pt idx="18721">
                  <c:v>371.96418369999998</c:v>
                </c:pt>
                <c:pt idx="18722">
                  <c:v>371.9768454</c:v>
                </c:pt>
                <c:pt idx="18723">
                  <c:v>371.98950639999998</c:v>
                </c:pt>
                <c:pt idx="18724">
                  <c:v>372.0021668</c:v>
                </c:pt>
                <c:pt idx="18725">
                  <c:v>372.0148264</c:v>
                </c:pt>
                <c:pt idx="18726">
                  <c:v>372.02748540000005</c:v>
                </c:pt>
                <c:pt idx="18727">
                  <c:v>372.04014369999999</c:v>
                </c:pt>
                <c:pt idx="18728">
                  <c:v>372.05280130000006</c:v>
                </c:pt>
                <c:pt idx="18729">
                  <c:v>372.06545820000002</c:v>
                </c:pt>
                <c:pt idx="18730">
                  <c:v>372.0781144</c:v>
                </c:pt>
                <c:pt idx="18731">
                  <c:v>372.09076990000005</c:v>
                </c:pt>
                <c:pt idx="18732">
                  <c:v>372.10342470000001</c:v>
                </c:pt>
                <c:pt idx="18733">
                  <c:v>372.11607889999999</c:v>
                </c:pt>
                <c:pt idx="18734">
                  <c:v>372.12873230000002</c:v>
                </c:pt>
                <c:pt idx="18735">
                  <c:v>372.14138510000004</c:v>
                </c:pt>
                <c:pt idx="18736">
                  <c:v>372.1540372</c:v>
                </c:pt>
                <c:pt idx="18737">
                  <c:v>372.16668850000002</c:v>
                </c:pt>
                <c:pt idx="18738">
                  <c:v>372.17933920000007</c:v>
                </c:pt>
                <c:pt idx="18739">
                  <c:v>372.19198920000002</c:v>
                </c:pt>
                <c:pt idx="18740">
                  <c:v>372.20463850000004</c:v>
                </c:pt>
                <c:pt idx="18741">
                  <c:v>372.21728719999999</c:v>
                </c:pt>
                <c:pt idx="18742">
                  <c:v>372.22993510000003</c:v>
                </c:pt>
                <c:pt idx="18743">
                  <c:v>372.24258230000004</c:v>
                </c:pt>
                <c:pt idx="18744">
                  <c:v>372.25522890000002</c:v>
                </c:pt>
                <c:pt idx="18745">
                  <c:v>372.26787470000005</c:v>
                </c:pt>
                <c:pt idx="18746">
                  <c:v>372.28051990000006</c:v>
                </c:pt>
                <c:pt idx="18747">
                  <c:v>372.29316440000002</c:v>
                </c:pt>
                <c:pt idx="18748">
                  <c:v>372.30580820000006</c:v>
                </c:pt>
                <c:pt idx="18749">
                  <c:v>372.31845129999999</c:v>
                </c:pt>
                <c:pt idx="18750">
                  <c:v>372.3310937</c:v>
                </c:pt>
                <c:pt idx="18751">
                  <c:v>372.34373540000001</c:v>
                </c:pt>
                <c:pt idx="18752">
                  <c:v>372.35637650000007</c:v>
                </c:pt>
                <c:pt idx="18753">
                  <c:v>372.3690168</c:v>
                </c:pt>
                <c:pt idx="18754">
                  <c:v>372.38165650000002</c:v>
                </c:pt>
                <c:pt idx="18755">
                  <c:v>372.39429540000003</c:v>
                </c:pt>
                <c:pt idx="18756">
                  <c:v>372.40693369999997</c:v>
                </c:pt>
                <c:pt idx="18757">
                  <c:v>372.41957130000003</c:v>
                </c:pt>
                <c:pt idx="18758">
                  <c:v>372.43220820000005</c:v>
                </c:pt>
                <c:pt idx="18759">
                  <c:v>372.44484440000002</c:v>
                </c:pt>
                <c:pt idx="18760">
                  <c:v>372.45747990000001</c:v>
                </c:pt>
                <c:pt idx="18761">
                  <c:v>372.47011470000001</c:v>
                </c:pt>
                <c:pt idx="18762">
                  <c:v>372.48274890000005</c:v>
                </c:pt>
                <c:pt idx="18763">
                  <c:v>372.49538230000002</c:v>
                </c:pt>
                <c:pt idx="18764">
                  <c:v>372.50801510000002</c:v>
                </c:pt>
                <c:pt idx="18765">
                  <c:v>372.52064710000002</c:v>
                </c:pt>
                <c:pt idx="18766">
                  <c:v>372.53327850000005</c:v>
                </c:pt>
                <c:pt idx="18767">
                  <c:v>372.54590920000004</c:v>
                </c:pt>
                <c:pt idx="18768">
                  <c:v>372.55853919999998</c:v>
                </c:pt>
                <c:pt idx="18769">
                  <c:v>372.57116850000006</c:v>
                </c:pt>
                <c:pt idx="18770">
                  <c:v>372.58379710000003</c:v>
                </c:pt>
                <c:pt idx="18771">
                  <c:v>372.59642510000003</c:v>
                </c:pt>
                <c:pt idx="18772">
                  <c:v>372.60905230000003</c:v>
                </c:pt>
                <c:pt idx="18773">
                  <c:v>372.62167879999998</c:v>
                </c:pt>
                <c:pt idx="18774">
                  <c:v>372.63430470000003</c:v>
                </c:pt>
                <c:pt idx="18775">
                  <c:v>372.64692990000003</c:v>
                </c:pt>
                <c:pt idx="18776">
                  <c:v>372.65955440000005</c:v>
                </c:pt>
                <c:pt idx="18777">
                  <c:v>372.6721781</c:v>
                </c:pt>
                <c:pt idx="18778">
                  <c:v>372.68480120000004</c:v>
                </c:pt>
                <c:pt idx="18779">
                  <c:v>372.69742370000006</c:v>
                </c:pt>
                <c:pt idx="18780">
                  <c:v>372.71004540000001</c:v>
                </c:pt>
                <c:pt idx="18781">
                  <c:v>372.72266640000004</c:v>
                </c:pt>
                <c:pt idx="18782">
                  <c:v>372.73528680000004</c:v>
                </c:pt>
                <c:pt idx="18783">
                  <c:v>372.74790640000003</c:v>
                </c:pt>
                <c:pt idx="18784">
                  <c:v>372.76052540000001</c:v>
                </c:pt>
                <c:pt idx="18785">
                  <c:v>372.77314360000003</c:v>
                </c:pt>
                <c:pt idx="18786">
                  <c:v>372.78576120000002</c:v>
                </c:pt>
                <c:pt idx="18787">
                  <c:v>372.79837810000004</c:v>
                </c:pt>
                <c:pt idx="18788">
                  <c:v>372.8109943</c:v>
                </c:pt>
                <c:pt idx="18789">
                  <c:v>372.82360980000004</c:v>
                </c:pt>
                <c:pt idx="18790">
                  <c:v>372.8362247</c:v>
                </c:pt>
                <c:pt idx="18791">
                  <c:v>372.84883880000001</c:v>
                </c:pt>
                <c:pt idx="18792">
                  <c:v>372.86145220000003</c:v>
                </c:pt>
                <c:pt idx="18793">
                  <c:v>372.87406500000003</c:v>
                </c:pt>
                <c:pt idx="18794">
                  <c:v>372.88667700000002</c:v>
                </c:pt>
                <c:pt idx="18795">
                  <c:v>372.89928840000005</c:v>
                </c:pt>
                <c:pt idx="18796">
                  <c:v>372.91189910000003</c:v>
                </c:pt>
                <c:pt idx="18797">
                  <c:v>372.92450910000002</c:v>
                </c:pt>
                <c:pt idx="18798">
                  <c:v>372.93711840000003</c:v>
                </c:pt>
                <c:pt idx="18799">
                  <c:v>372.949727</c:v>
                </c:pt>
                <c:pt idx="18800">
                  <c:v>372.962335</c:v>
                </c:pt>
                <c:pt idx="18801">
                  <c:v>372.97494220000004</c:v>
                </c:pt>
                <c:pt idx="18802">
                  <c:v>372.98754870000005</c:v>
                </c:pt>
                <c:pt idx="18803">
                  <c:v>373.00015460000003</c:v>
                </c:pt>
                <c:pt idx="18804">
                  <c:v>373.01275980000003</c:v>
                </c:pt>
                <c:pt idx="18805">
                  <c:v>373.02536420000001</c:v>
                </c:pt>
                <c:pt idx="18806">
                  <c:v>373.03796800000003</c:v>
                </c:pt>
                <c:pt idx="18807">
                  <c:v>373.05057110000001</c:v>
                </c:pt>
                <c:pt idx="18808">
                  <c:v>373.0631735</c:v>
                </c:pt>
                <c:pt idx="18809">
                  <c:v>373.07577520000001</c:v>
                </c:pt>
                <c:pt idx="18810">
                  <c:v>373.08837630000005</c:v>
                </c:pt>
                <c:pt idx="18811">
                  <c:v>373.10097660000002</c:v>
                </c:pt>
                <c:pt idx="18812">
                  <c:v>373.11357630000003</c:v>
                </c:pt>
                <c:pt idx="18813">
                  <c:v>373.12617520000003</c:v>
                </c:pt>
                <c:pt idx="18814">
                  <c:v>373.13877350000007</c:v>
                </c:pt>
                <c:pt idx="18815">
                  <c:v>373.15137110000001</c:v>
                </c:pt>
                <c:pt idx="18816">
                  <c:v>373.16396800000001</c:v>
                </c:pt>
                <c:pt idx="18817">
                  <c:v>373.17656420000003</c:v>
                </c:pt>
                <c:pt idx="18818">
                  <c:v>373.1891597</c:v>
                </c:pt>
                <c:pt idx="18819">
                  <c:v>373.20175449999999</c:v>
                </c:pt>
                <c:pt idx="18820">
                  <c:v>373.21434860000005</c:v>
                </c:pt>
                <c:pt idx="18821">
                  <c:v>373.22694210000003</c:v>
                </c:pt>
                <c:pt idx="18822">
                  <c:v>373.2395348</c:v>
                </c:pt>
                <c:pt idx="18823">
                  <c:v>373.25212690000001</c:v>
                </c:pt>
                <c:pt idx="18824">
                  <c:v>373.2647182</c:v>
                </c:pt>
                <c:pt idx="18825">
                  <c:v>373.27730889999998</c:v>
                </c:pt>
                <c:pt idx="18826">
                  <c:v>373.28989890000003</c:v>
                </c:pt>
                <c:pt idx="18827">
                  <c:v>373.30248820000003</c:v>
                </c:pt>
                <c:pt idx="18828">
                  <c:v>373.31507680000004</c:v>
                </c:pt>
                <c:pt idx="18829">
                  <c:v>373.32766479999998</c:v>
                </c:pt>
                <c:pt idx="18830">
                  <c:v>373.34025200000002</c:v>
                </c:pt>
                <c:pt idx="18831">
                  <c:v>373.35283850000002</c:v>
                </c:pt>
                <c:pt idx="18832">
                  <c:v>373.36542440000005</c:v>
                </c:pt>
                <c:pt idx="18833">
                  <c:v>373.37800950000002</c:v>
                </c:pt>
                <c:pt idx="18834">
                  <c:v>373.39059400000002</c:v>
                </c:pt>
                <c:pt idx="18835">
                  <c:v>373.40317780000004</c:v>
                </c:pt>
                <c:pt idx="18836">
                  <c:v>373.41576090000001</c:v>
                </c:pt>
                <c:pt idx="18837">
                  <c:v>373.42834330000005</c:v>
                </c:pt>
                <c:pt idx="18838">
                  <c:v>373.44092500000005</c:v>
                </c:pt>
                <c:pt idx="18839">
                  <c:v>373.45350600000006</c:v>
                </c:pt>
                <c:pt idx="18840">
                  <c:v>373.46608639999999</c:v>
                </c:pt>
                <c:pt idx="18841">
                  <c:v>373.47866600000003</c:v>
                </c:pt>
                <c:pt idx="18842">
                  <c:v>373.49124500000005</c:v>
                </c:pt>
                <c:pt idx="18843">
                  <c:v>373.50382330000002</c:v>
                </c:pt>
                <c:pt idx="18844">
                  <c:v>373.51640080000004</c:v>
                </c:pt>
                <c:pt idx="18845">
                  <c:v>373.52897769999998</c:v>
                </c:pt>
                <c:pt idx="18846">
                  <c:v>373.54155390000005</c:v>
                </c:pt>
                <c:pt idx="18847">
                  <c:v>373.55412940000002</c:v>
                </c:pt>
                <c:pt idx="18848">
                  <c:v>373.5667042</c:v>
                </c:pt>
                <c:pt idx="18849">
                  <c:v>373.57927840000002</c:v>
                </c:pt>
                <c:pt idx="18850">
                  <c:v>373.59185180000003</c:v>
                </c:pt>
                <c:pt idx="18851">
                  <c:v>373.60442460000002</c:v>
                </c:pt>
                <c:pt idx="18852">
                  <c:v>373.61699660000005</c:v>
                </c:pt>
                <c:pt idx="18853">
                  <c:v>373.62956800000006</c:v>
                </c:pt>
                <c:pt idx="18854">
                  <c:v>373.64213869999998</c:v>
                </c:pt>
                <c:pt idx="18855">
                  <c:v>373.65470860000005</c:v>
                </c:pt>
                <c:pt idx="18856">
                  <c:v>373.66727789999999</c:v>
                </c:pt>
                <c:pt idx="18857">
                  <c:v>373.67984660000002</c:v>
                </c:pt>
                <c:pt idx="18858">
                  <c:v>373.69241449999998</c:v>
                </c:pt>
                <c:pt idx="18859">
                  <c:v>373.70498170000002</c:v>
                </c:pt>
                <c:pt idx="18860">
                  <c:v>373.71754820000001</c:v>
                </c:pt>
                <c:pt idx="18861">
                  <c:v>373.73011410000004</c:v>
                </c:pt>
                <c:pt idx="18862">
                  <c:v>373.74267930000002</c:v>
                </c:pt>
                <c:pt idx="18863">
                  <c:v>373.75524369999999</c:v>
                </c:pt>
                <c:pt idx="18864">
                  <c:v>373.7678075</c:v>
                </c:pt>
                <c:pt idx="18865">
                  <c:v>373.78037060000003</c:v>
                </c:pt>
                <c:pt idx="18866">
                  <c:v>373.79293300000006</c:v>
                </c:pt>
                <c:pt idx="18867">
                  <c:v>373.8054947</c:v>
                </c:pt>
                <c:pt idx="18868">
                  <c:v>373.8180557</c:v>
                </c:pt>
                <c:pt idx="18869">
                  <c:v>373.83061609999999</c:v>
                </c:pt>
                <c:pt idx="18870">
                  <c:v>373.84317570000002</c:v>
                </c:pt>
                <c:pt idx="18871">
                  <c:v>373.85573470000003</c:v>
                </c:pt>
                <c:pt idx="18872">
                  <c:v>373.86829290000003</c:v>
                </c:pt>
                <c:pt idx="18873">
                  <c:v>373.88085050000001</c:v>
                </c:pt>
                <c:pt idx="18874">
                  <c:v>373.8934074</c:v>
                </c:pt>
                <c:pt idx="18875">
                  <c:v>373.90596360000001</c:v>
                </c:pt>
                <c:pt idx="18876">
                  <c:v>373.91851910000003</c:v>
                </c:pt>
                <c:pt idx="18877">
                  <c:v>373.9310739</c:v>
                </c:pt>
                <c:pt idx="18878">
                  <c:v>373.94362800000005</c:v>
                </c:pt>
                <c:pt idx="18879">
                  <c:v>373.95618150000001</c:v>
                </c:pt>
                <c:pt idx="18880">
                  <c:v>373.96873420000003</c:v>
                </c:pt>
                <c:pt idx="18881">
                  <c:v>373.98128630000002</c:v>
                </c:pt>
                <c:pt idx="18882">
                  <c:v>373.99383760000001</c:v>
                </c:pt>
                <c:pt idx="18883">
                  <c:v>374.00638830000003</c:v>
                </c:pt>
                <c:pt idx="18884">
                  <c:v>374.0189383</c:v>
                </c:pt>
                <c:pt idx="18885">
                  <c:v>374.03148759999999</c:v>
                </c:pt>
                <c:pt idx="18886">
                  <c:v>374.04403620000005</c:v>
                </c:pt>
                <c:pt idx="18887">
                  <c:v>374.05658410000001</c:v>
                </c:pt>
                <c:pt idx="18888">
                  <c:v>374.06913130000004</c:v>
                </c:pt>
                <c:pt idx="18889">
                  <c:v>374.08167790000005</c:v>
                </c:pt>
                <c:pt idx="18890">
                  <c:v>374.09422370000004</c:v>
                </c:pt>
                <c:pt idx="18891">
                  <c:v>374.10676890000002</c:v>
                </c:pt>
                <c:pt idx="18892">
                  <c:v>374.11931329999999</c:v>
                </c:pt>
                <c:pt idx="18893">
                  <c:v>374.13185710000005</c:v>
                </c:pt>
                <c:pt idx="18894">
                  <c:v>374.14440020000001</c:v>
                </c:pt>
                <c:pt idx="18895">
                  <c:v>374.15694260000004</c:v>
                </c:pt>
                <c:pt idx="18896">
                  <c:v>374.16948430000002</c:v>
                </c:pt>
                <c:pt idx="18897">
                  <c:v>374.18202530000002</c:v>
                </c:pt>
                <c:pt idx="18898">
                  <c:v>374.1945657</c:v>
                </c:pt>
                <c:pt idx="18899">
                  <c:v>374.20710530000002</c:v>
                </c:pt>
                <c:pt idx="18900">
                  <c:v>374.21964430000003</c:v>
                </c:pt>
                <c:pt idx="18901">
                  <c:v>374.23218250000002</c:v>
                </c:pt>
                <c:pt idx="18902">
                  <c:v>374.24472009999999</c:v>
                </c:pt>
                <c:pt idx="18903">
                  <c:v>374.25725699999998</c:v>
                </c:pt>
                <c:pt idx="18904">
                  <c:v>374.26979320000004</c:v>
                </c:pt>
                <c:pt idx="18905">
                  <c:v>374.28232870000005</c:v>
                </c:pt>
                <c:pt idx="18906">
                  <c:v>374.29486350000002</c:v>
                </c:pt>
                <c:pt idx="18907">
                  <c:v>374.3073976</c:v>
                </c:pt>
                <c:pt idx="18908">
                  <c:v>374.319931</c:v>
                </c:pt>
                <c:pt idx="18909">
                  <c:v>374.33246380000003</c:v>
                </c:pt>
                <c:pt idx="18910">
                  <c:v>374.34499579999999</c:v>
                </c:pt>
                <c:pt idx="18911">
                  <c:v>374.35752719999999</c:v>
                </c:pt>
                <c:pt idx="18912">
                  <c:v>374.37005790000006</c:v>
                </c:pt>
                <c:pt idx="18913">
                  <c:v>374.38258780000001</c:v>
                </c:pt>
                <c:pt idx="18914">
                  <c:v>374.39511710000005</c:v>
                </c:pt>
                <c:pt idx="18915">
                  <c:v>374.40764570000005</c:v>
                </c:pt>
                <c:pt idx="18916">
                  <c:v>374.42017370000002</c:v>
                </c:pt>
                <c:pt idx="18917">
                  <c:v>374.43270089999999</c:v>
                </c:pt>
                <c:pt idx="18918">
                  <c:v>374.44522740000002</c:v>
                </c:pt>
                <c:pt idx="18919">
                  <c:v>374.45775330000004</c:v>
                </c:pt>
                <c:pt idx="18920">
                  <c:v>374.47027839999998</c:v>
                </c:pt>
                <c:pt idx="18921">
                  <c:v>374.48280290000002</c:v>
                </c:pt>
                <c:pt idx="18922">
                  <c:v>374.49532670000002</c:v>
                </c:pt>
                <c:pt idx="18923">
                  <c:v>374.50784970000001</c:v>
                </c:pt>
                <c:pt idx="18924">
                  <c:v>374.52037210000003</c:v>
                </c:pt>
                <c:pt idx="18925">
                  <c:v>374.53289380000001</c:v>
                </c:pt>
                <c:pt idx="18926">
                  <c:v>374.54541490000003</c:v>
                </c:pt>
                <c:pt idx="18927">
                  <c:v>374.55793520000003</c:v>
                </c:pt>
                <c:pt idx="18928">
                  <c:v>374.57045480000005</c:v>
                </c:pt>
                <c:pt idx="18929">
                  <c:v>374.58297380000005</c:v>
                </c:pt>
                <c:pt idx="18930">
                  <c:v>374.59549200000004</c:v>
                </c:pt>
                <c:pt idx="18931">
                  <c:v>374.6080096</c:v>
                </c:pt>
                <c:pt idx="18932">
                  <c:v>374.62052650000004</c:v>
                </c:pt>
                <c:pt idx="18933">
                  <c:v>374.63304269999998</c:v>
                </c:pt>
                <c:pt idx="18934">
                  <c:v>374.64555820000004</c:v>
                </c:pt>
                <c:pt idx="18935">
                  <c:v>374.658073</c:v>
                </c:pt>
                <c:pt idx="18936">
                  <c:v>374.67058710000003</c:v>
                </c:pt>
                <c:pt idx="18937">
                  <c:v>374.68310050000002</c:v>
                </c:pt>
                <c:pt idx="18938">
                  <c:v>374.69561329999999</c:v>
                </c:pt>
                <c:pt idx="18939">
                  <c:v>374.70812530000001</c:v>
                </c:pt>
                <c:pt idx="18940">
                  <c:v>374.7206367</c:v>
                </c:pt>
                <c:pt idx="18941">
                  <c:v>374.73314730000004</c:v>
                </c:pt>
                <c:pt idx="18942">
                  <c:v>374.7456573</c:v>
                </c:pt>
                <c:pt idx="18943">
                  <c:v>374.75816660000004</c:v>
                </c:pt>
                <c:pt idx="18944">
                  <c:v>374.77067520000003</c:v>
                </c:pt>
                <c:pt idx="18945">
                  <c:v>374.78318310000003</c:v>
                </c:pt>
                <c:pt idx="18946">
                  <c:v>374.79569029999999</c:v>
                </c:pt>
                <c:pt idx="18947">
                  <c:v>374.80819690000004</c:v>
                </c:pt>
                <c:pt idx="18948">
                  <c:v>374.82070270000003</c:v>
                </c:pt>
                <c:pt idx="18949">
                  <c:v>374.83320790000005</c:v>
                </c:pt>
                <c:pt idx="18950">
                  <c:v>374.8457123</c:v>
                </c:pt>
                <c:pt idx="18951">
                  <c:v>374.85821610000005</c:v>
                </c:pt>
                <c:pt idx="18952">
                  <c:v>374.8707192</c:v>
                </c:pt>
                <c:pt idx="18953">
                  <c:v>374.88322160000001</c:v>
                </c:pt>
                <c:pt idx="18954">
                  <c:v>374.89572330000004</c:v>
                </c:pt>
                <c:pt idx="18955">
                  <c:v>374.90822430000003</c:v>
                </c:pt>
                <c:pt idx="18956">
                  <c:v>374.92072460000003</c:v>
                </c:pt>
                <c:pt idx="18957">
                  <c:v>374.93322430000001</c:v>
                </c:pt>
                <c:pt idx="18958">
                  <c:v>374.94572320000003</c:v>
                </c:pt>
                <c:pt idx="18959">
                  <c:v>374.95822149999998</c:v>
                </c:pt>
                <c:pt idx="18960">
                  <c:v>374.97071900000003</c:v>
                </c:pt>
                <c:pt idx="18961">
                  <c:v>374.9832159</c:v>
                </c:pt>
                <c:pt idx="18962">
                  <c:v>374.99571209999999</c:v>
                </c:pt>
                <c:pt idx="18963">
                  <c:v>375.00820760000005</c:v>
                </c:pt>
                <c:pt idx="18964">
                  <c:v>375.02070240000006</c:v>
                </c:pt>
                <c:pt idx="18965">
                  <c:v>375.03319650000003</c:v>
                </c:pt>
                <c:pt idx="18966">
                  <c:v>375.04568990000001</c:v>
                </c:pt>
                <c:pt idx="18967">
                  <c:v>375.05818270000003</c:v>
                </c:pt>
                <c:pt idx="18968">
                  <c:v>375.07067470000004</c:v>
                </c:pt>
                <c:pt idx="18969">
                  <c:v>375.08316610000003</c:v>
                </c:pt>
                <c:pt idx="18970">
                  <c:v>375.09565670000001</c:v>
                </c:pt>
                <c:pt idx="18971">
                  <c:v>375.10814670000002</c:v>
                </c:pt>
                <c:pt idx="18972">
                  <c:v>375.12063600000005</c:v>
                </c:pt>
                <c:pt idx="18973">
                  <c:v>375.13312459999997</c:v>
                </c:pt>
                <c:pt idx="18974">
                  <c:v>375.14561250000003</c:v>
                </c:pt>
                <c:pt idx="18975">
                  <c:v>375.15809970000004</c:v>
                </c:pt>
                <c:pt idx="18976">
                  <c:v>375.17058630000002</c:v>
                </c:pt>
                <c:pt idx="18977">
                  <c:v>375.1830721</c:v>
                </c:pt>
                <c:pt idx="18978">
                  <c:v>375.1955572</c:v>
                </c:pt>
                <c:pt idx="18979">
                  <c:v>375.20804170000002</c:v>
                </c:pt>
                <c:pt idx="18980">
                  <c:v>375.22052550000001</c:v>
                </c:pt>
                <c:pt idx="18981">
                  <c:v>375.23300850000004</c:v>
                </c:pt>
                <c:pt idx="18982">
                  <c:v>375.24549090000005</c:v>
                </c:pt>
                <c:pt idx="18983">
                  <c:v>375.25797260000002</c:v>
                </c:pt>
                <c:pt idx="18984">
                  <c:v>375.27045370000002</c:v>
                </c:pt>
                <c:pt idx="18985">
                  <c:v>375.28293400000001</c:v>
                </c:pt>
                <c:pt idx="18986">
                  <c:v>375.29541360000002</c:v>
                </c:pt>
                <c:pt idx="18987">
                  <c:v>375.30789249999998</c:v>
                </c:pt>
                <c:pt idx="18988">
                  <c:v>375.32037080000003</c:v>
                </c:pt>
                <c:pt idx="18989">
                  <c:v>375.33284840000005</c:v>
                </c:pt>
                <c:pt idx="18990">
                  <c:v>375.34532520000005</c:v>
                </c:pt>
                <c:pt idx="18991">
                  <c:v>375.35780140000003</c:v>
                </c:pt>
                <c:pt idx="18992">
                  <c:v>375.37027690000002</c:v>
                </c:pt>
                <c:pt idx="18993">
                  <c:v>375.38275170000003</c:v>
                </c:pt>
                <c:pt idx="18994">
                  <c:v>375.39522579999999</c:v>
                </c:pt>
                <c:pt idx="18995">
                  <c:v>375.40769920000002</c:v>
                </c:pt>
                <c:pt idx="18996">
                  <c:v>375.42017200000004</c:v>
                </c:pt>
                <c:pt idx="18997">
                  <c:v>375.43264399999998</c:v>
                </c:pt>
                <c:pt idx="18998">
                  <c:v>375.44511540000002</c:v>
                </c:pt>
                <c:pt idx="18999">
                  <c:v>375.45758599999999</c:v>
                </c:pt>
                <c:pt idx="19000">
                  <c:v>375.47005600000006</c:v>
                </c:pt>
                <c:pt idx="19001">
                  <c:v>375.48252530000002</c:v>
                </c:pt>
                <c:pt idx="19002">
                  <c:v>375.4949939</c:v>
                </c:pt>
                <c:pt idx="19003">
                  <c:v>375.50746179999999</c:v>
                </c:pt>
                <c:pt idx="19004">
                  <c:v>375.51992899999999</c:v>
                </c:pt>
                <c:pt idx="19005">
                  <c:v>375.53239550000001</c:v>
                </c:pt>
                <c:pt idx="19006">
                  <c:v>375.5448614</c:v>
                </c:pt>
                <c:pt idx="19007">
                  <c:v>375.51460200000002</c:v>
                </c:pt>
                <c:pt idx="19008">
                  <c:v>375.52754020000003</c:v>
                </c:pt>
                <c:pt idx="19009">
                  <c:v>375.54047760000003</c:v>
                </c:pt>
                <c:pt idx="19010">
                  <c:v>375.55341440000001</c:v>
                </c:pt>
                <c:pt idx="19011">
                  <c:v>375.56635050000006</c:v>
                </c:pt>
                <c:pt idx="19012">
                  <c:v>375.57928590000006</c:v>
                </c:pt>
                <c:pt idx="19013">
                  <c:v>375.59222060000002</c:v>
                </c:pt>
                <c:pt idx="19014">
                  <c:v>375.60515459999999</c:v>
                </c:pt>
                <c:pt idx="19015">
                  <c:v>375.61808790000003</c:v>
                </c:pt>
                <c:pt idx="19016">
                  <c:v>375.63102050000003</c:v>
                </c:pt>
                <c:pt idx="19017">
                  <c:v>375.64395240000005</c:v>
                </c:pt>
                <c:pt idx="19018">
                  <c:v>375.65688360000001</c:v>
                </c:pt>
                <c:pt idx="19019">
                  <c:v>375.66981410000005</c:v>
                </c:pt>
                <c:pt idx="19020">
                  <c:v>375.68274389999999</c:v>
                </c:pt>
                <c:pt idx="19021">
                  <c:v>375.695673</c:v>
                </c:pt>
                <c:pt idx="19022">
                  <c:v>375.70860140000002</c:v>
                </c:pt>
                <c:pt idx="19023">
                  <c:v>375.7215291</c:v>
                </c:pt>
                <c:pt idx="19024">
                  <c:v>375.73445609999999</c:v>
                </c:pt>
                <c:pt idx="19025">
                  <c:v>375.74738239999999</c:v>
                </c:pt>
                <c:pt idx="19026">
                  <c:v>375.76030800000001</c:v>
                </c:pt>
                <c:pt idx="19027">
                  <c:v>375.77323290000004</c:v>
                </c:pt>
                <c:pt idx="19028">
                  <c:v>375.78615710000003</c:v>
                </c:pt>
                <c:pt idx="19029">
                  <c:v>375.79908060000002</c:v>
                </c:pt>
                <c:pt idx="19030">
                  <c:v>375.81200339999998</c:v>
                </c:pt>
                <c:pt idx="19031">
                  <c:v>375.82492550000006</c:v>
                </c:pt>
                <c:pt idx="19032">
                  <c:v>375.83784690000005</c:v>
                </c:pt>
                <c:pt idx="19033">
                  <c:v>375.85076770000001</c:v>
                </c:pt>
                <c:pt idx="19034">
                  <c:v>375.86368770000001</c:v>
                </c:pt>
                <c:pt idx="19035">
                  <c:v>375.87660699999998</c:v>
                </c:pt>
                <c:pt idx="19036">
                  <c:v>375.88952560000001</c:v>
                </c:pt>
                <c:pt idx="19037">
                  <c:v>375.9024435</c:v>
                </c:pt>
                <c:pt idx="19038">
                  <c:v>375.91536070000001</c:v>
                </c:pt>
                <c:pt idx="19039">
                  <c:v>375.92827720000003</c:v>
                </c:pt>
                <c:pt idx="19040">
                  <c:v>375.94119300000006</c:v>
                </c:pt>
                <c:pt idx="19041">
                  <c:v>375.95410809999998</c:v>
                </c:pt>
                <c:pt idx="19042">
                  <c:v>375.96702250000004</c:v>
                </c:pt>
                <c:pt idx="19043">
                  <c:v>375.97993630000002</c:v>
                </c:pt>
                <c:pt idx="19044">
                  <c:v>375.99284930000005</c:v>
                </c:pt>
                <c:pt idx="19045">
                  <c:v>376.00576160000003</c:v>
                </c:pt>
                <c:pt idx="19046">
                  <c:v>376.01867320000002</c:v>
                </c:pt>
                <c:pt idx="19047">
                  <c:v>376.03158410000003</c:v>
                </c:pt>
                <c:pt idx="19048">
                  <c:v>376.0444943</c:v>
                </c:pt>
                <c:pt idx="19049">
                  <c:v>376.05740380000003</c:v>
                </c:pt>
                <c:pt idx="19050">
                  <c:v>376.07031270000004</c:v>
                </c:pt>
                <c:pt idx="19051">
                  <c:v>376.08322080000005</c:v>
                </c:pt>
                <c:pt idx="19052">
                  <c:v>376.09612820000007</c:v>
                </c:pt>
                <c:pt idx="19053">
                  <c:v>376.10903489999998</c:v>
                </c:pt>
                <c:pt idx="19054">
                  <c:v>376.12194090000003</c:v>
                </c:pt>
                <c:pt idx="19055">
                  <c:v>376.13484629999999</c:v>
                </c:pt>
                <c:pt idx="19056">
                  <c:v>376.14775090000006</c:v>
                </c:pt>
                <c:pt idx="19057">
                  <c:v>376.16065480000003</c:v>
                </c:pt>
                <c:pt idx="19058">
                  <c:v>376.17355800000001</c:v>
                </c:pt>
                <c:pt idx="19059">
                  <c:v>376.18646060000003</c:v>
                </c:pt>
                <c:pt idx="19060">
                  <c:v>376.19936240000004</c:v>
                </c:pt>
                <c:pt idx="19061">
                  <c:v>376.21226350000006</c:v>
                </c:pt>
                <c:pt idx="19062">
                  <c:v>376.22516390000004</c:v>
                </c:pt>
                <c:pt idx="19063">
                  <c:v>376.23806359999998</c:v>
                </c:pt>
                <c:pt idx="19064">
                  <c:v>376.2509627</c:v>
                </c:pt>
                <c:pt idx="19065">
                  <c:v>376.26386100000002</c:v>
                </c:pt>
                <c:pt idx="19066">
                  <c:v>376.27675860000005</c:v>
                </c:pt>
                <c:pt idx="19067">
                  <c:v>376.2896556</c:v>
                </c:pt>
                <c:pt idx="19068">
                  <c:v>376.30255180000006</c:v>
                </c:pt>
                <c:pt idx="19069">
                  <c:v>376.31544730000002</c:v>
                </c:pt>
                <c:pt idx="19070">
                  <c:v>376.32834209999999</c:v>
                </c:pt>
                <c:pt idx="19071">
                  <c:v>376.34123629999999</c:v>
                </c:pt>
                <c:pt idx="19072">
                  <c:v>376.35412970000004</c:v>
                </c:pt>
                <c:pt idx="19073">
                  <c:v>376.36702240000005</c:v>
                </c:pt>
                <c:pt idx="19074">
                  <c:v>376.37991450000004</c:v>
                </c:pt>
                <c:pt idx="19075">
                  <c:v>376.39280580000002</c:v>
                </c:pt>
                <c:pt idx="19076">
                  <c:v>376.40569640000001</c:v>
                </c:pt>
                <c:pt idx="19077">
                  <c:v>376.41858640000004</c:v>
                </c:pt>
                <c:pt idx="19078">
                  <c:v>376.43147560000006</c:v>
                </c:pt>
                <c:pt idx="19079">
                  <c:v>376.44436409999997</c:v>
                </c:pt>
                <c:pt idx="19080">
                  <c:v>376.45725200000004</c:v>
                </c:pt>
                <c:pt idx="19081">
                  <c:v>376.47013909999998</c:v>
                </c:pt>
                <c:pt idx="19082">
                  <c:v>376.48302550000005</c:v>
                </c:pt>
                <c:pt idx="19083">
                  <c:v>376.49591130000005</c:v>
                </c:pt>
                <c:pt idx="19084">
                  <c:v>376.50879630000003</c:v>
                </c:pt>
                <c:pt idx="19085">
                  <c:v>376.52168069999999</c:v>
                </c:pt>
                <c:pt idx="19086">
                  <c:v>376.5345643</c:v>
                </c:pt>
                <c:pt idx="19087">
                  <c:v>376.54744720000002</c:v>
                </c:pt>
                <c:pt idx="19088">
                  <c:v>376.56032950000002</c:v>
                </c:pt>
                <c:pt idx="19089">
                  <c:v>376.57321100000001</c:v>
                </c:pt>
                <c:pt idx="19090">
                  <c:v>376.58609190000004</c:v>
                </c:pt>
                <c:pt idx="19091">
                  <c:v>376.598972</c:v>
                </c:pt>
                <c:pt idx="19092">
                  <c:v>376.6118515</c:v>
                </c:pt>
                <c:pt idx="19093">
                  <c:v>376.62473020000004</c:v>
                </c:pt>
                <c:pt idx="19094">
                  <c:v>376.63760820000005</c:v>
                </c:pt>
                <c:pt idx="19095">
                  <c:v>376.65048560000002</c:v>
                </c:pt>
                <c:pt idx="19096">
                  <c:v>376.66336220000005</c:v>
                </c:pt>
                <c:pt idx="19097">
                  <c:v>376.67623820000006</c:v>
                </c:pt>
                <c:pt idx="19098">
                  <c:v>376.68911340000005</c:v>
                </c:pt>
                <c:pt idx="19099">
                  <c:v>376.70198800000003</c:v>
                </c:pt>
                <c:pt idx="19100">
                  <c:v>376.71486180000005</c:v>
                </c:pt>
                <c:pt idx="19101">
                  <c:v>376.72773500000005</c:v>
                </c:pt>
                <c:pt idx="19102">
                  <c:v>376.74060739999999</c:v>
                </c:pt>
                <c:pt idx="19103">
                  <c:v>376.75347920000002</c:v>
                </c:pt>
                <c:pt idx="19104">
                  <c:v>376.76635020000003</c:v>
                </c:pt>
                <c:pt idx="19105">
                  <c:v>376.77922060000003</c:v>
                </c:pt>
                <c:pt idx="19106">
                  <c:v>376.79209020000002</c:v>
                </c:pt>
                <c:pt idx="19107">
                  <c:v>376.80495920000004</c:v>
                </c:pt>
                <c:pt idx="19108">
                  <c:v>376.8178274</c:v>
                </c:pt>
                <c:pt idx="19109">
                  <c:v>376.83069500000005</c:v>
                </c:pt>
                <c:pt idx="19110">
                  <c:v>376.84356180000003</c:v>
                </c:pt>
                <c:pt idx="19111">
                  <c:v>376.85642800000005</c:v>
                </c:pt>
                <c:pt idx="19112">
                  <c:v>376.8692934</c:v>
                </c:pt>
                <c:pt idx="19113">
                  <c:v>376.88215820000005</c:v>
                </c:pt>
                <c:pt idx="19114">
                  <c:v>376.89502230000005</c:v>
                </c:pt>
                <c:pt idx="19115">
                  <c:v>376.90788559999999</c:v>
                </c:pt>
                <c:pt idx="19116">
                  <c:v>376.92074830000001</c:v>
                </c:pt>
                <c:pt idx="19117">
                  <c:v>376.93361020000003</c:v>
                </c:pt>
                <c:pt idx="19118">
                  <c:v>376.94647150000003</c:v>
                </c:pt>
                <c:pt idx="19119">
                  <c:v>376.95933200000002</c:v>
                </c:pt>
                <c:pt idx="19120">
                  <c:v>376.97219190000004</c:v>
                </c:pt>
                <c:pt idx="19121">
                  <c:v>376.98505110000002</c:v>
                </c:pt>
                <c:pt idx="19122">
                  <c:v>376.99790949999999</c:v>
                </c:pt>
                <c:pt idx="19123">
                  <c:v>377.01076730000005</c:v>
                </c:pt>
                <c:pt idx="19124">
                  <c:v>377.02362440000002</c:v>
                </c:pt>
                <c:pt idx="19125">
                  <c:v>377.03648070000003</c:v>
                </c:pt>
                <c:pt idx="19126">
                  <c:v>377.04933640000002</c:v>
                </c:pt>
                <c:pt idx="19127">
                  <c:v>377.06219129999999</c:v>
                </c:pt>
                <c:pt idx="19128">
                  <c:v>377.07504560000001</c:v>
                </c:pt>
                <c:pt idx="19129">
                  <c:v>377.08789920000004</c:v>
                </c:pt>
                <c:pt idx="19130">
                  <c:v>377.100752</c:v>
                </c:pt>
                <c:pt idx="19131">
                  <c:v>377.11360420000005</c:v>
                </c:pt>
                <c:pt idx="19132">
                  <c:v>377.12645570000001</c:v>
                </c:pt>
                <c:pt idx="19133">
                  <c:v>377.13930640000001</c:v>
                </c:pt>
                <c:pt idx="19134">
                  <c:v>377.15215650000005</c:v>
                </c:pt>
                <c:pt idx="19135">
                  <c:v>377.16500590000004</c:v>
                </c:pt>
                <c:pt idx="19136">
                  <c:v>377.17785460000005</c:v>
                </c:pt>
                <c:pt idx="19137">
                  <c:v>377.19070250000004</c:v>
                </c:pt>
                <c:pt idx="19138">
                  <c:v>377.20354980000002</c:v>
                </c:pt>
                <c:pt idx="19139">
                  <c:v>377.21639640000001</c:v>
                </c:pt>
                <c:pt idx="19140">
                  <c:v>377.22924220000004</c:v>
                </c:pt>
                <c:pt idx="19141">
                  <c:v>377.2420874</c:v>
                </c:pt>
                <c:pt idx="19142">
                  <c:v>377.25493190000003</c:v>
                </c:pt>
                <c:pt idx="19143">
                  <c:v>377.26777570000002</c:v>
                </c:pt>
                <c:pt idx="19144">
                  <c:v>377.28061870000005</c:v>
                </c:pt>
                <c:pt idx="19145">
                  <c:v>377.2934611</c:v>
                </c:pt>
                <c:pt idx="19146">
                  <c:v>377.30630280000003</c:v>
                </c:pt>
                <c:pt idx="19147">
                  <c:v>377.31914380000001</c:v>
                </c:pt>
                <c:pt idx="19148">
                  <c:v>377.33198400000003</c:v>
                </c:pt>
                <c:pt idx="19149">
                  <c:v>377.34482360000004</c:v>
                </c:pt>
                <c:pt idx="19150">
                  <c:v>377.3576625</c:v>
                </c:pt>
                <c:pt idx="19151">
                  <c:v>377.37050070000004</c:v>
                </c:pt>
                <c:pt idx="19152">
                  <c:v>377.38333820000003</c:v>
                </c:pt>
                <c:pt idx="19153">
                  <c:v>377.39617490000001</c:v>
                </c:pt>
                <c:pt idx="19154">
                  <c:v>377.40901100000002</c:v>
                </c:pt>
                <c:pt idx="19155">
                  <c:v>377.42184640000005</c:v>
                </c:pt>
                <c:pt idx="19156">
                  <c:v>377.43468109999998</c:v>
                </c:pt>
                <c:pt idx="19157">
                  <c:v>377.44751510000003</c:v>
                </c:pt>
                <c:pt idx="19158">
                  <c:v>377.46034830000002</c:v>
                </c:pt>
                <c:pt idx="19159">
                  <c:v>377.47318089999999</c:v>
                </c:pt>
                <c:pt idx="19160">
                  <c:v>377.48601280000003</c:v>
                </c:pt>
                <c:pt idx="19161">
                  <c:v>377.49884400000002</c:v>
                </c:pt>
                <c:pt idx="19162">
                  <c:v>377.51167450000003</c:v>
                </c:pt>
                <c:pt idx="19163">
                  <c:v>377.52450430000005</c:v>
                </c:pt>
                <c:pt idx="19164">
                  <c:v>377.53733340000002</c:v>
                </c:pt>
                <c:pt idx="19165">
                  <c:v>377.55016169999999</c:v>
                </c:pt>
                <c:pt idx="19166">
                  <c:v>377.56298939999999</c:v>
                </c:pt>
                <c:pt idx="19167">
                  <c:v>377.57581640000001</c:v>
                </c:pt>
                <c:pt idx="19168">
                  <c:v>377.58864269999998</c:v>
                </c:pt>
                <c:pt idx="19169">
                  <c:v>377.60146830000002</c:v>
                </c:pt>
                <c:pt idx="19170">
                  <c:v>377.61429320000002</c:v>
                </c:pt>
                <c:pt idx="19171">
                  <c:v>377.62711740000003</c:v>
                </c:pt>
                <c:pt idx="19172">
                  <c:v>377.63994090000006</c:v>
                </c:pt>
                <c:pt idx="19173">
                  <c:v>377.65276370000004</c:v>
                </c:pt>
                <c:pt idx="19174">
                  <c:v>377.66558580000003</c:v>
                </c:pt>
                <c:pt idx="19175">
                  <c:v>377.67840720000004</c:v>
                </c:pt>
                <c:pt idx="19176">
                  <c:v>377.69122780000004</c:v>
                </c:pt>
                <c:pt idx="19177">
                  <c:v>377.70404780000001</c:v>
                </c:pt>
                <c:pt idx="19178">
                  <c:v>377.71686710000006</c:v>
                </c:pt>
                <c:pt idx="19179">
                  <c:v>377.7296857</c:v>
                </c:pt>
                <c:pt idx="19180">
                  <c:v>377.74250360000002</c:v>
                </c:pt>
                <c:pt idx="19181">
                  <c:v>377.75532080000005</c:v>
                </c:pt>
                <c:pt idx="19182">
                  <c:v>377.76813730000003</c:v>
                </c:pt>
                <c:pt idx="19183">
                  <c:v>377.78095309999998</c:v>
                </c:pt>
                <c:pt idx="19184">
                  <c:v>377.79376820000004</c:v>
                </c:pt>
                <c:pt idx="19185">
                  <c:v>377.80658260000001</c:v>
                </c:pt>
                <c:pt idx="19186">
                  <c:v>377.81939629999999</c:v>
                </c:pt>
                <c:pt idx="19187">
                  <c:v>377.83220929999999</c:v>
                </c:pt>
                <c:pt idx="19188">
                  <c:v>377.8450216</c:v>
                </c:pt>
                <c:pt idx="19189">
                  <c:v>377.85783320000002</c:v>
                </c:pt>
                <c:pt idx="19190">
                  <c:v>377.87064410000005</c:v>
                </c:pt>
                <c:pt idx="19191">
                  <c:v>377.88345430000004</c:v>
                </c:pt>
                <c:pt idx="19192">
                  <c:v>377.89626379999999</c:v>
                </c:pt>
                <c:pt idx="19193">
                  <c:v>377.9090726</c:v>
                </c:pt>
                <c:pt idx="19194">
                  <c:v>377.9218808</c:v>
                </c:pt>
                <c:pt idx="19195">
                  <c:v>377.93468820000004</c:v>
                </c:pt>
                <c:pt idx="19196">
                  <c:v>377.94749490000004</c:v>
                </c:pt>
                <c:pt idx="19197">
                  <c:v>377.96030089999999</c:v>
                </c:pt>
                <c:pt idx="19198">
                  <c:v>377.97310620000002</c:v>
                </c:pt>
                <c:pt idx="19199">
                  <c:v>377.98591080000006</c:v>
                </c:pt>
                <c:pt idx="19200">
                  <c:v>377.99871470000005</c:v>
                </c:pt>
                <c:pt idx="19201">
                  <c:v>378.01151790000006</c:v>
                </c:pt>
                <c:pt idx="19202">
                  <c:v>378.02432040000002</c:v>
                </c:pt>
                <c:pt idx="19203">
                  <c:v>378.0371222</c:v>
                </c:pt>
                <c:pt idx="19204">
                  <c:v>378.04992329999999</c:v>
                </c:pt>
                <c:pt idx="19205">
                  <c:v>378.06272370000005</c:v>
                </c:pt>
                <c:pt idx="19206">
                  <c:v>378.07552349999997</c:v>
                </c:pt>
                <c:pt idx="19207">
                  <c:v>378.0883225</c:v>
                </c:pt>
                <c:pt idx="19208">
                  <c:v>378.10112079999999</c:v>
                </c:pt>
                <c:pt idx="19209">
                  <c:v>378.11391840000005</c:v>
                </c:pt>
                <c:pt idx="19210">
                  <c:v>378.12671530000006</c:v>
                </c:pt>
                <c:pt idx="19211">
                  <c:v>378.13951150000003</c:v>
                </c:pt>
                <c:pt idx="19212">
                  <c:v>378.15230710000003</c:v>
                </c:pt>
                <c:pt idx="19213">
                  <c:v>378.16510190000002</c:v>
                </c:pt>
                <c:pt idx="19214">
                  <c:v>378.17789600000003</c:v>
                </c:pt>
                <c:pt idx="19215">
                  <c:v>378.19068940000005</c:v>
                </c:pt>
                <c:pt idx="19216">
                  <c:v>378.20348210000003</c:v>
                </c:pt>
                <c:pt idx="19217">
                  <c:v>378.21627410000002</c:v>
                </c:pt>
                <c:pt idx="19218">
                  <c:v>378.22906550000005</c:v>
                </c:pt>
                <c:pt idx="19219">
                  <c:v>378.24185610000006</c:v>
                </c:pt>
                <c:pt idx="19220">
                  <c:v>378.25464600000004</c:v>
                </c:pt>
                <c:pt idx="19221">
                  <c:v>378.26743520000002</c:v>
                </c:pt>
                <c:pt idx="19222">
                  <c:v>378.28022370000002</c:v>
                </c:pt>
                <c:pt idx="19223">
                  <c:v>378.2930116</c:v>
                </c:pt>
                <c:pt idx="19224">
                  <c:v>378.30579870000003</c:v>
                </c:pt>
                <c:pt idx="19225">
                  <c:v>378.31858510000001</c:v>
                </c:pt>
                <c:pt idx="19226">
                  <c:v>378.3313708</c:v>
                </c:pt>
                <c:pt idx="19227">
                  <c:v>378.34415590000003</c:v>
                </c:pt>
                <c:pt idx="19228">
                  <c:v>378.35694020000005</c:v>
                </c:pt>
                <c:pt idx="19229">
                  <c:v>378.36972380000003</c:v>
                </c:pt>
                <c:pt idx="19230">
                  <c:v>378.38250670000002</c:v>
                </c:pt>
                <c:pt idx="19231">
                  <c:v>378.39528900000005</c:v>
                </c:pt>
                <c:pt idx="19232">
                  <c:v>378.40807050000001</c:v>
                </c:pt>
                <c:pt idx="19233">
                  <c:v>378.42085130000004</c:v>
                </c:pt>
                <c:pt idx="19234">
                  <c:v>378.43363149999999</c:v>
                </c:pt>
                <c:pt idx="19235">
                  <c:v>378.44641089999999</c:v>
                </c:pt>
                <c:pt idx="19236">
                  <c:v>378.45918960000006</c:v>
                </c:pt>
                <c:pt idx="19237">
                  <c:v>378.47196770000005</c:v>
                </c:pt>
                <c:pt idx="19238">
                  <c:v>378.48474500000003</c:v>
                </c:pt>
                <c:pt idx="19239">
                  <c:v>378.49752160000003</c:v>
                </c:pt>
                <c:pt idx="19240">
                  <c:v>378.51029760000006</c:v>
                </c:pt>
                <c:pt idx="19241">
                  <c:v>378.52307280000002</c:v>
                </c:pt>
                <c:pt idx="19242">
                  <c:v>378.5358473</c:v>
                </c:pt>
                <c:pt idx="19243">
                  <c:v>378.54862120000001</c:v>
                </c:pt>
                <c:pt idx="19244">
                  <c:v>378.56139430000002</c:v>
                </c:pt>
                <c:pt idx="19245">
                  <c:v>378.57416670000003</c:v>
                </c:pt>
                <c:pt idx="19246">
                  <c:v>378.58693850000003</c:v>
                </c:pt>
                <c:pt idx="19247">
                  <c:v>378.59970950000002</c:v>
                </c:pt>
                <c:pt idx="19248">
                  <c:v>378.61247980000002</c:v>
                </c:pt>
                <c:pt idx="19249">
                  <c:v>378.6252495</c:v>
                </c:pt>
                <c:pt idx="19250">
                  <c:v>378.63801840000002</c:v>
                </c:pt>
                <c:pt idx="19251">
                  <c:v>378.65078670000003</c:v>
                </c:pt>
                <c:pt idx="19252">
                  <c:v>378.66355420000002</c:v>
                </c:pt>
                <c:pt idx="19253">
                  <c:v>378.67632100000003</c:v>
                </c:pt>
                <c:pt idx="19254">
                  <c:v>378.68908720000002</c:v>
                </c:pt>
                <c:pt idx="19255">
                  <c:v>378.7018526</c:v>
                </c:pt>
                <c:pt idx="19256">
                  <c:v>378.71461740000001</c:v>
                </c:pt>
                <c:pt idx="19257">
                  <c:v>378.72738140000001</c:v>
                </c:pt>
                <c:pt idx="19258">
                  <c:v>378.7401448</c:v>
                </c:pt>
                <c:pt idx="19259">
                  <c:v>378.75290740000003</c:v>
                </c:pt>
                <c:pt idx="19260">
                  <c:v>378.76566930000001</c:v>
                </c:pt>
                <c:pt idx="19261">
                  <c:v>378.77843060000004</c:v>
                </c:pt>
                <c:pt idx="19262">
                  <c:v>378.79119109999999</c:v>
                </c:pt>
                <c:pt idx="19263">
                  <c:v>378.80395100000004</c:v>
                </c:pt>
                <c:pt idx="19264">
                  <c:v>378.81671010000002</c:v>
                </c:pt>
                <c:pt idx="19265">
                  <c:v>378.82946860000004</c:v>
                </c:pt>
                <c:pt idx="19266">
                  <c:v>378.84222630000005</c:v>
                </c:pt>
                <c:pt idx="19267">
                  <c:v>378.85498340000004</c:v>
                </c:pt>
                <c:pt idx="19268">
                  <c:v>378.86773970000002</c:v>
                </c:pt>
                <c:pt idx="19269">
                  <c:v>378.88049540000003</c:v>
                </c:pt>
                <c:pt idx="19270">
                  <c:v>378.89325029999998</c:v>
                </c:pt>
                <c:pt idx="19271">
                  <c:v>378.90600460000002</c:v>
                </c:pt>
                <c:pt idx="19272">
                  <c:v>378.91875809999999</c:v>
                </c:pt>
                <c:pt idx="19273">
                  <c:v>378.931511</c:v>
                </c:pt>
                <c:pt idx="19274">
                  <c:v>378.94426320000002</c:v>
                </c:pt>
                <c:pt idx="19275">
                  <c:v>378.95701460000004</c:v>
                </c:pt>
                <c:pt idx="19276">
                  <c:v>378.96976540000003</c:v>
                </c:pt>
                <c:pt idx="19277">
                  <c:v>378.98251540000001</c:v>
                </c:pt>
                <c:pt idx="19278">
                  <c:v>378.99526480000003</c:v>
                </c:pt>
                <c:pt idx="19279">
                  <c:v>379.00801339999998</c:v>
                </c:pt>
                <c:pt idx="19280">
                  <c:v>379.02076140000003</c:v>
                </c:pt>
                <c:pt idx="19281">
                  <c:v>379.03350860000006</c:v>
                </c:pt>
                <c:pt idx="19282">
                  <c:v>379.04625520000002</c:v>
                </c:pt>
                <c:pt idx="19283">
                  <c:v>379.05900110000005</c:v>
                </c:pt>
                <c:pt idx="19284">
                  <c:v>379.07174620000001</c:v>
                </c:pt>
                <c:pt idx="19285">
                  <c:v>379.08449070000006</c:v>
                </c:pt>
                <c:pt idx="19286">
                  <c:v>379.09723440000005</c:v>
                </c:pt>
                <c:pt idx="19287">
                  <c:v>379.10997750000001</c:v>
                </c:pt>
                <c:pt idx="19288">
                  <c:v>379.12271989999999</c:v>
                </c:pt>
                <c:pt idx="19289">
                  <c:v>379.13546150000002</c:v>
                </c:pt>
                <c:pt idx="19290">
                  <c:v>379.14820250000002</c:v>
                </c:pt>
                <c:pt idx="19291">
                  <c:v>379.16094280000004</c:v>
                </c:pt>
                <c:pt idx="19292">
                  <c:v>379.17368230000005</c:v>
                </c:pt>
                <c:pt idx="19293">
                  <c:v>379.18642119999998</c:v>
                </c:pt>
                <c:pt idx="19294">
                  <c:v>379.19915940000004</c:v>
                </c:pt>
                <c:pt idx="19295">
                  <c:v>379.21189679999998</c:v>
                </c:pt>
                <c:pt idx="19296">
                  <c:v>379.2246336</c:v>
                </c:pt>
                <c:pt idx="19297">
                  <c:v>379.23736969999999</c:v>
                </c:pt>
                <c:pt idx="19298">
                  <c:v>379.25010500000002</c:v>
                </c:pt>
                <c:pt idx="19299">
                  <c:v>379.26283970000003</c:v>
                </c:pt>
                <c:pt idx="19300">
                  <c:v>379.2755737</c:v>
                </c:pt>
                <c:pt idx="19301">
                  <c:v>379.28830690000001</c:v>
                </c:pt>
                <c:pt idx="19302">
                  <c:v>379.3010395</c:v>
                </c:pt>
                <c:pt idx="19303">
                  <c:v>379.31377140000001</c:v>
                </c:pt>
                <c:pt idx="19304">
                  <c:v>379.32650260000003</c:v>
                </c:pt>
                <c:pt idx="19305">
                  <c:v>379.33923299999998</c:v>
                </c:pt>
                <c:pt idx="19306">
                  <c:v>379.35196280000002</c:v>
                </c:pt>
                <c:pt idx="19307">
                  <c:v>379.36469190000003</c:v>
                </c:pt>
                <c:pt idx="19308">
                  <c:v>379.37742029999998</c:v>
                </c:pt>
                <c:pt idx="19309">
                  <c:v>379.39014790000004</c:v>
                </c:pt>
                <c:pt idx="19310">
                  <c:v>379.40287490000003</c:v>
                </c:pt>
                <c:pt idx="19311">
                  <c:v>379.41560120000003</c:v>
                </c:pt>
                <c:pt idx="19312">
                  <c:v>379.42832679999998</c:v>
                </c:pt>
                <c:pt idx="19313">
                  <c:v>379.44105160000004</c:v>
                </c:pt>
                <c:pt idx="19314">
                  <c:v>379.45377580000002</c:v>
                </c:pt>
                <c:pt idx="19315">
                  <c:v>379.46649930000007</c:v>
                </c:pt>
                <c:pt idx="19316">
                  <c:v>379.47922210000002</c:v>
                </c:pt>
                <c:pt idx="19317">
                  <c:v>379.49194419999998</c:v>
                </c:pt>
                <c:pt idx="19318">
                  <c:v>379.50466550000004</c:v>
                </c:pt>
                <c:pt idx="19319">
                  <c:v>379.51738620000003</c:v>
                </c:pt>
                <c:pt idx="19320">
                  <c:v>379.53010620000003</c:v>
                </c:pt>
                <c:pt idx="19321">
                  <c:v>379.54282550000005</c:v>
                </c:pt>
                <c:pt idx="19322">
                  <c:v>379.55554410000002</c:v>
                </c:pt>
                <c:pt idx="19323">
                  <c:v>379.568262</c:v>
                </c:pt>
                <c:pt idx="19324">
                  <c:v>379.58097910000004</c:v>
                </c:pt>
                <c:pt idx="19325">
                  <c:v>379.59369560000005</c:v>
                </c:pt>
                <c:pt idx="19326">
                  <c:v>379.60641140000001</c:v>
                </c:pt>
                <c:pt idx="19327">
                  <c:v>379.61912650000005</c:v>
                </c:pt>
                <c:pt idx="19328">
                  <c:v>379.63184090000004</c:v>
                </c:pt>
                <c:pt idx="19329">
                  <c:v>379.64455460000005</c:v>
                </c:pt>
                <c:pt idx="19330">
                  <c:v>379.65726760000001</c:v>
                </c:pt>
                <c:pt idx="19331">
                  <c:v>379.66997980000002</c:v>
                </c:pt>
                <c:pt idx="19332">
                  <c:v>379.68269140000001</c:v>
                </c:pt>
                <c:pt idx="19333">
                  <c:v>379.69540230000001</c:v>
                </c:pt>
                <c:pt idx="19334">
                  <c:v>379.70811250000003</c:v>
                </c:pt>
                <c:pt idx="19335">
                  <c:v>379.720822</c:v>
                </c:pt>
                <c:pt idx="19336">
                  <c:v>379.73353079999998</c:v>
                </c:pt>
                <c:pt idx="19337">
                  <c:v>379.74623890000004</c:v>
                </c:pt>
                <c:pt idx="19338">
                  <c:v>379.75894630000005</c:v>
                </c:pt>
                <c:pt idx="19339">
                  <c:v>379.77165300000001</c:v>
                </c:pt>
                <c:pt idx="19340">
                  <c:v>379.78435900000005</c:v>
                </c:pt>
                <c:pt idx="19341">
                  <c:v>379.79706430000005</c:v>
                </c:pt>
                <c:pt idx="19342">
                  <c:v>379.80976890000005</c:v>
                </c:pt>
                <c:pt idx="19343">
                  <c:v>379.82247280000001</c:v>
                </c:pt>
                <c:pt idx="19344">
                  <c:v>379.83517600000005</c:v>
                </c:pt>
                <c:pt idx="19345">
                  <c:v>379.84787850000004</c:v>
                </c:pt>
                <c:pt idx="19346">
                  <c:v>379.86058030000004</c:v>
                </c:pt>
                <c:pt idx="19347">
                  <c:v>379.87328130000003</c:v>
                </c:pt>
                <c:pt idx="19348">
                  <c:v>379.8859817</c:v>
                </c:pt>
                <c:pt idx="19349">
                  <c:v>379.89868139999999</c:v>
                </c:pt>
                <c:pt idx="19350">
                  <c:v>379.91138039999998</c:v>
                </c:pt>
                <c:pt idx="19351">
                  <c:v>379.92407880000002</c:v>
                </c:pt>
                <c:pt idx="19352">
                  <c:v>379.93677639999999</c:v>
                </c:pt>
                <c:pt idx="19353">
                  <c:v>379.94947330000002</c:v>
                </c:pt>
                <c:pt idx="19354">
                  <c:v>379.96216950000002</c:v>
                </c:pt>
                <c:pt idx="19355">
                  <c:v>379.97486500000002</c:v>
                </c:pt>
                <c:pt idx="19356">
                  <c:v>379.98755980000004</c:v>
                </c:pt>
                <c:pt idx="19357">
                  <c:v>380.00025390000002</c:v>
                </c:pt>
                <c:pt idx="19358">
                  <c:v>380.01294730000001</c:v>
                </c:pt>
                <c:pt idx="19359">
                  <c:v>380.02564000000001</c:v>
                </c:pt>
                <c:pt idx="19360">
                  <c:v>380.03833200000003</c:v>
                </c:pt>
                <c:pt idx="19361">
                  <c:v>380.0510233</c:v>
                </c:pt>
                <c:pt idx="19362">
                  <c:v>380.06371389999998</c:v>
                </c:pt>
                <c:pt idx="19363">
                  <c:v>380.07640380000004</c:v>
                </c:pt>
                <c:pt idx="19364">
                  <c:v>380.08909300000005</c:v>
                </c:pt>
                <c:pt idx="19365">
                  <c:v>380.10178150000002</c:v>
                </c:pt>
                <c:pt idx="19366">
                  <c:v>380.11446930000005</c:v>
                </c:pt>
                <c:pt idx="19367">
                  <c:v>380.12715650000001</c:v>
                </c:pt>
                <c:pt idx="19368">
                  <c:v>380.13984290000002</c:v>
                </c:pt>
                <c:pt idx="19369">
                  <c:v>380.15252860000004</c:v>
                </c:pt>
                <c:pt idx="19370">
                  <c:v>380.16521360000007</c:v>
                </c:pt>
                <c:pt idx="19371">
                  <c:v>380.1778979</c:v>
                </c:pt>
                <c:pt idx="19372">
                  <c:v>380.19058150000006</c:v>
                </c:pt>
                <c:pt idx="19373">
                  <c:v>380.20326440000002</c:v>
                </c:pt>
                <c:pt idx="19374">
                  <c:v>380.2159466</c:v>
                </c:pt>
                <c:pt idx="19375">
                  <c:v>380.2286282</c:v>
                </c:pt>
                <c:pt idx="19376">
                  <c:v>380.24130900000006</c:v>
                </c:pt>
                <c:pt idx="19377">
                  <c:v>380.25398910000001</c:v>
                </c:pt>
                <c:pt idx="19378">
                  <c:v>380.26666850000004</c:v>
                </c:pt>
                <c:pt idx="19379">
                  <c:v>380.27934720000002</c:v>
                </c:pt>
                <c:pt idx="19380">
                  <c:v>380.29202520000001</c:v>
                </c:pt>
                <c:pt idx="19381">
                  <c:v>380.30470260000004</c:v>
                </c:pt>
                <c:pt idx="19382">
                  <c:v>380.31737920000006</c:v>
                </c:pt>
                <c:pt idx="19383">
                  <c:v>380.33005509999998</c:v>
                </c:pt>
                <c:pt idx="19384">
                  <c:v>380.34273030000003</c:v>
                </c:pt>
                <c:pt idx="19385">
                  <c:v>380.3554049</c:v>
                </c:pt>
                <c:pt idx="19386">
                  <c:v>380.36807870000007</c:v>
                </c:pt>
                <c:pt idx="19387">
                  <c:v>380.38075180000004</c:v>
                </c:pt>
                <c:pt idx="19388">
                  <c:v>380.39342420000003</c:v>
                </c:pt>
                <c:pt idx="19389">
                  <c:v>380.40609590000003</c:v>
                </c:pt>
                <c:pt idx="19390">
                  <c:v>380.418767</c:v>
                </c:pt>
                <c:pt idx="19391">
                  <c:v>380.43143730000003</c:v>
                </c:pt>
                <c:pt idx="19392">
                  <c:v>380.44410690000001</c:v>
                </c:pt>
                <c:pt idx="19393">
                  <c:v>380.4567758</c:v>
                </c:pt>
                <c:pt idx="19394">
                  <c:v>380.46944410000003</c:v>
                </c:pt>
                <c:pt idx="19395">
                  <c:v>380.4821116</c:v>
                </c:pt>
                <c:pt idx="19396">
                  <c:v>380.49477840000003</c:v>
                </c:pt>
                <c:pt idx="19397">
                  <c:v>380.50744459999999</c:v>
                </c:pt>
                <c:pt idx="19398">
                  <c:v>380.52011000000005</c:v>
                </c:pt>
                <c:pt idx="19399">
                  <c:v>380.5327747</c:v>
                </c:pt>
                <c:pt idx="19400">
                  <c:v>380.5454388</c:v>
                </c:pt>
                <c:pt idx="19401">
                  <c:v>380.55810209999999</c:v>
                </c:pt>
                <c:pt idx="19402">
                  <c:v>380.57076469999998</c:v>
                </c:pt>
                <c:pt idx="19403">
                  <c:v>380.5834266</c:v>
                </c:pt>
                <c:pt idx="19404">
                  <c:v>380.59608789999999</c:v>
                </c:pt>
                <c:pt idx="19405">
                  <c:v>380.60874840000002</c:v>
                </c:pt>
                <c:pt idx="19406">
                  <c:v>380.62140820000002</c:v>
                </c:pt>
                <c:pt idx="19407">
                  <c:v>380.63406740000005</c:v>
                </c:pt>
                <c:pt idx="19408">
                  <c:v>380.64672580000001</c:v>
                </c:pt>
                <c:pt idx="19409">
                  <c:v>380.65938360000001</c:v>
                </c:pt>
                <c:pt idx="19410">
                  <c:v>380.6720406</c:v>
                </c:pt>
                <c:pt idx="19411">
                  <c:v>380.68469690000006</c:v>
                </c:pt>
                <c:pt idx="19412">
                  <c:v>380.69735260000004</c:v>
                </c:pt>
                <c:pt idx="19413">
                  <c:v>380.71000750000002</c:v>
                </c:pt>
                <c:pt idx="19414">
                  <c:v>380.7226617</c:v>
                </c:pt>
                <c:pt idx="19415">
                  <c:v>380.73531530000002</c:v>
                </c:pt>
                <c:pt idx="19416">
                  <c:v>380.74796809999998</c:v>
                </c:pt>
                <c:pt idx="19417">
                  <c:v>380.76062030000003</c:v>
                </c:pt>
                <c:pt idx="19418">
                  <c:v>380.77327170000001</c:v>
                </c:pt>
                <c:pt idx="19419">
                  <c:v>380.78592250000003</c:v>
                </c:pt>
                <c:pt idx="19420">
                  <c:v>380.79857250000003</c:v>
                </c:pt>
                <c:pt idx="19421">
                  <c:v>380.8112218</c:v>
                </c:pt>
                <c:pt idx="19422">
                  <c:v>380.82387050000006</c:v>
                </c:pt>
                <c:pt idx="19423">
                  <c:v>380.83651840000005</c:v>
                </c:pt>
                <c:pt idx="19424">
                  <c:v>380.84916570000001</c:v>
                </c:pt>
                <c:pt idx="19425">
                  <c:v>380.86181220000003</c:v>
                </c:pt>
                <c:pt idx="19426">
                  <c:v>380.87445810000003</c:v>
                </c:pt>
                <c:pt idx="19427">
                  <c:v>380.88710320000001</c:v>
                </c:pt>
                <c:pt idx="19428">
                  <c:v>380.89974770000003</c:v>
                </c:pt>
                <c:pt idx="19429">
                  <c:v>380.91239140000005</c:v>
                </c:pt>
                <c:pt idx="19430">
                  <c:v>380.88072169999998</c:v>
                </c:pt>
                <c:pt idx="19431">
                  <c:v>380.89385140000002</c:v>
                </c:pt>
                <c:pt idx="19432">
                  <c:v>380.90698050000003</c:v>
                </c:pt>
                <c:pt idx="19433">
                  <c:v>380.92010880000004</c:v>
                </c:pt>
                <c:pt idx="19434">
                  <c:v>380.9332364</c:v>
                </c:pt>
                <c:pt idx="19435">
                  <c:v>380.94636330000003</c:v>
                </c:pt>
                <c:pt idx="19436">
                  <c:v>380.95948950000002</c:v>
                </c:pt>
                <c:pt idx="19437">
                  <c:v>380.97261500000002</c:v>
                </c:pt>
                <c:pt idx="19438">
                  <c:v>380.98573980000003</c:v>
                </c:pt>
                <c:pt idx="19439">
                  <c:v>380.9988639</c:v>
                </c:pt>
                <c:pt idx="19440">
                  <c:v>381.01198720000002</c:v>
                </c:pt>
                <c:pt idx="19441">
                  <c:v>381.02510990000002</c:v>
                </c:pt>
                <c:pt idx="19442">
                  <c:v>381.03823180000001</c:v>
                </c:pt>
                <c:pt idx="19443">
                  <c:v>381.05135310000003</c:v>
                </c:pt>
                <c:pt idx="19444">
                  <c:v>381.06447360000004</c:v>
                </c:pt>
                <c:pt idx="19445">
                  <c:v>381.07759340000001</c:v>
                </c:pt>
                <c:pt idx="19446">
                  <c:v>381.0907125</c:v>
                </c:pt>
                <c:pt idx="19447">
                  <c:v>381.10383090000005</c:v>
                </c:pt>
                <c:pt idx="19448">
                  <c:v>381.1169486</c:v>
                </c:pt>
                <c:pt idx="19449">
                  <c:v>381.1300655</c:v>
                </c:pt>
                <c:pt idx="19450">
                  <c:v>381.14318180000004</c:v>
                </c:pt>
                <c:pt idx="19451">
                  <c:v>381.15629740000003</c:v>
                </c:pt>
                <c:pt idx="19452">
                  <c:v>381.16941220000001</c:v>
                </c:pt>
                <c:pt idx="19453">
                  <c:v>381.18252640000003</c:v>
                </c:pt>
                <c:pt idx="19454">
                  <c:v>381.19563979999998</c:v>
                </c:pt>
                <c:pt idx="19455">
                  <c:v>381.2087525</c:v>
                </c:pt>
                <c:pt idx="19456">
                  <c:v>381.22186450000004</c:v>
                </c:pt>
                <c:pt idx="19457">
                  <c:v>381.23497580000003</c:v>
                </c:pt>
                <c:pt idx="19458">
                  <c:v>381.24808639999998</c:v>
                </c:pt>
                <c:pt idx="19459">
                  <c:v>381.26119629999999</c:v>
                </c:pt>
                <c:pt idx="19460">
                  <c:v>381.27430540000006</c:v>
                </c:pt>
                <c:pt idx="19461">
                  <c:v>381.28741390000005</c:v>
                </c:pt>
                <c:pt idx="19462">
                  <c:v>381.30052169999999</c:v>
                </c:pt>
                <c:pt idx="19463">
                  <c:v>381.31362870000004</c:v>
                </c:pt>
                <c:pt idx="19464">
                  <c:v>381.32673500000004</c:v>
                </c:pt>
                <c:pt idx="19465">
                  <c:v>381.33984070000002</c:v>
                </c:pt>
                <c:pt idx="19466">
                  <c:v>381.3529456</c:v>
                </c:pt>
                <c:pt idx="19467">
                  <c:v>381.36604980000004</c:v>
                </c:pt>
                <c:pt idx="19468">
                  <c:v>381.37915330000004</c:v>
                </c:pt>
                <c:pt idx="19469">
                  <c:v>381.39225600000003</c:v>
                </c:pt>
                <c:pt idx="19470">
                  <c:v>381.4053581</c:v>
                </c:pt>
                <c:pt idx="19471">
                  <c:v>381.41845950000004</c:v>
                </c:pt>
                <c:pt idx="19472">
                  <c:v>381.43156010000001</c:v>
                </c:pt>
                <c:pt idx="19473">
                  <c:v>381.44466010000002</c:v>
                </c:pt>
                <c:pt idx="19474">
                  <c:v>381.45775930000002</c:v>
                </c:pt>
                <c:pt idx="19475">
                  <c:v>381.47085780000003</c:v>
                </c:pt>
                <c:pt idx="19476">
                  <c:v>381.48395570000002</c:v>
                </c:pt>
                <c:pt idx="19477">
                  <c:v>381.49705280000001</c:v>
                </c:pt>
                <c:pt idx="19478">
                  <c:v>381.5101492</c:v>
                </c:pt>
                <c:pt idx="19479">
                  <c:v>381.52324490000001</c:v>
                </c:pt>
                <c:pt idx="19480">
                  <c:v>381.53633980000001</c:v>
                </c:pt>
                <c:pt idx="19481">
                  <c:v>381.54943410000004</c:v>
                </c:pt>
                <c:pt idx="19482">
                  <c:v>381.56252770000003</c:v>
                </c:pt>
                <c:pt idx="19483">
                  <c:v>381.57562050000001</c:v>
                </c:pt>
                <c:pt idx="19484">
                  <c:v>381.58871260000001</c:v>
                </c:pt>
                <c:pt idx="19485">
                  <c:v>381.60180409999998</c:v>
                </c:pt>
                <c:pt idx="19486">
                  <c:v>381.6148948</c:v>
                </c:pt>
                <c:pt idx="19487">
                  <c:v>381.62798480000004</c:v>
                </c:pt>
                <c:pt idx="19488">
                  <c:v>381.64107409999997</c:v>
                </c:pt>
                <c:pt idx="19489">
                  <c:v>381.65416270000003</c:v>
                </c:pt>
                <c:pt idx="19490">
                  <c:v>381.66725060000005</c:v>
                </c:pt>
                <c:pt idx="19491">
                  <c:v>381.68033780000002</c:v>
                </c:pt>
                <c:pt idx="19492">
                  <c:v>381.69342420000004</c:v>
                </c:pt>
                <c:pt idx="19493">
                  <c:v>381.70651000000004</c:v>
                </c:pt>
                <c:pt idx="19494">
                  <c:v>381.71959499999997</c:v>
                </c:pt>
                <c:pt idx="19495">
                  <c:v>381.73267939999999</c:v>
                </c:pt>
                <c:pt idx="19496">
                  <c:v>381.74576300000001</c:v>
                </c:pt>
                <c:pt idx="19497">
                  <c:v>381.75884589999998</c:v>
                </c:pt>
                <c:pt idx="19498">
                  <c:v>381.77192810000003</c:v>
                </c:pt>
                <c:pt idx="19499">
                  <c:v>381.78500960000002</c:v>
                </c:pt>
                <c:pt idx="19500">
                  <c:v>381.79809039999998</c:v>
                </c:pt>
                <c:pt idx="19501">
                  <c:v>381.81117050000006</c:v>
                </c:pt>
                <c:pt idx="19502">
                  <c:v>381.82424980000002</c:v>
                </c:pt>
                <c:pt idx="19503">
                  <c:v>381.83732850000001</c:v>
                </c:pt>
                <c:pt idx="19504">
                  <c:v>381.85040640000005</c:v>
                </c:pt>
                <c:pt idx="19505">
                  <c:v>381.86348370000002</c:v>
                </c:pt>
                <c:pt idx="19506">
                  <c:v>381.87656020000003</c:v>
                </c:pt>
                <c:pt idx="19507">
                  <c:v>381.889636</c:v>
                </c:pt>
                <c:pt idx="19508">
                  <c:v>381.90271110000003</c:v>
                </c:pt>
                <c:pt idx="19509">
                  <c:v>381.91578550000003</c:v>
                </c:pt>
                <c:pt idx="19510">
                  <c:v>381.92885920000003</c:v>
                </c:pt>
                <c:pt idx="19511">
                  <c:v>381.94193220000005</c:v>
                </c:pt>
                <c:pt idx="19512">
                  <c:v>381.95500450000003</c:v>
                </c:pt>
                <c:pt idx="19513">
                  <c:v>381.968076</c:v>
                </c:pt>
                <c:pt idx="19514">
                  <c:v>381.9811469</c:v>
                </c:pt>
                <c:pt idx="19515">
                  <c:v>381.99421699999999</c:v>
                </c:pt>
                <c:pt idx="19516">
                  <c:v>382.00728650000002</c:v>
                </c:pt>
                <c:pt idx="19517">
                  <c:v>382.02035519999998</c:v>
                </c:pt>
                <c:pt idx="19518">
                  <c:v>382.03342320000002</c:v>
                </c:pt>
                <c:pt idx="19519">
                  <c:v>382.0464905</c:v>
                </c:pt>
                <c:pt idx="19520">
                  <c:v>382.05955710000001</c:v>
                </c:pt>
                <c:pt idx="19521">
                  <c:v>382.07262300000002</c:v>
                </c:pt>
                <c:pt idx="19522">
                  <c:v>382.08568819999999</c:v>
                </c:pt>
                <c:pt idx="19523">
                  <c:v>382.09875260000001</c:v>
                </c:pt>
                <c:pt idx="19524">
                  <c:v>382.11181640000001</c:v>
                </c:pt>
                <c:pt idx="19525">
                  <c:v>382.1248794</c:v>
                </c:pt>
                <c:pt idx="19526">
                  <c:v>382.13794180000002</c:v>
                </c:pt>
                <c:pt idx="19527">
                  <c:v>382.15100340000004</c:v>
                </c:pt>
                <c:pt idx="19528">
                  <c:v>382.16406430000006</c:v>
                </c:pt>
                <c:pt idx="19529">
                  <c:v>382.17712450000005</c:v>
                </c:pt>
                <c:pt idx="19530">
                  <c:v>382.19018400000004</c:v>
                </c:pt>
                <c:pt idx="19531">
                  <c:v>382.2032428</c:v>
                </c:pt>
                <c:pt idx="19532">
                  <c:v>382.21630090000002</c:v>
                </c:pt>
                <c:pt idx="19533">
                  <c:v>382.22935830000006</c:v>
                </c:pt>
                <c:pt idx="19534">
                  <c:v>382.24241490000003</c:v>
                </c:pt>
                <c:pt idx="19535">
                  <c:v>382.25547090000003</c:v>
                </c:pt>
                <c:pt idx="19536">
                  <c:v>382.26852610000003</c:v>
                </c:pt>
                <c:pt idx="19537">
                  <c:v>382.28158060000004</c:v>
                </c:pt>
                <c:pt idx="19538">
                  <c:v>382.29463450000003</c:v>
                </c:pt>
                <c:pt idx="19539">
                  <c:v>382.30768760000001</c:v>
                </c:pt>
                <c:pt idx="19540">
                  <c:v>382.32074</c:v>
                </c:pt>
                <c:pt idx="19541">
                  <c:v>382.33379170000001</c:v>
                </c:pt>
                <c:pt idx="19542">
                  <c:v>382.34684270000002</c:v>
                </c:pt>
                <c:pt idx="19543">
                  <c:v>382.35989290000003</c:v>
                </c:pt>
                <c:pt idx="19544">
                  <c:v>382.37294250000002</c:v>
                </c:pt>
                <c:pt idx="19545">
                  <c:v>382.3859913</c:v>
                </c:pt>
                <c:pt idx="19546">
                  <c:v>382.39903950000001</c:v>
                </c:pt>
                <c:pt idx="19547">
                  <c:v>382.41208690000002</c:v>
                </c:pt>
                <c:pt idx="19548">
                  <c:v>382.4251337</c:v>
                </c:pt>
                <c:pt idx="19549">
                  <c:v>382.43817970000003</c:v>
                </c:pt>
                <c:pt idx="19550">
                  <c:v>382.45122500000002</c:v>
                </c:pt>
                <c:pt idx="19551">
                  <c:v>382.46426960000002</c:v>
                </c:pt>
                <c:pt idx="19552">
                  <c:v>382.47731350000004</c:v>
                </c:pt>
                <c:pt idx="19553">
                  <c:v>382.49035659999998</c:v>
                </c:pt>
                <c:pt idx="19554">
                  <c:v>382.50339910000002</c:v>
                </c:pt>
                <c:pt idx="19555">
                  <c:v>382.51644090000002</c:v>
                </c:pt>
                <c:pt idx="19556">
                  <c:v>382.52948190000001</c:v>
                </c:pt>
                <c:pt idx="19557">
                  <c:v>382.54252230000003</c:v>
                </c:pt>
                <c:pt idx="19558">
                  <c:v>382.55556189999999</c:v>
                </c:pt>
                <c:pt idx="19559">
                  <c:v>382.56860080000001</c:v>
                </c:pt>
                <c:pt idx="19560">
                  <c:v>382.581639</c:v>
                </c:pt>
                <c:pt idx="19561">
                  <c:v>382.59467650000005</c:v>
                </c:pt>
                <c:pt idx="19562">
                  <c:v>382.6077133</c:v>
                </c:pt>
                <c:pt idx="19563">
                  <c:v>382.62074940000002</c:v>
                </c:pt>
                <c:pt idx="19564">
                  <c:v>382.63378480000006</c:v>
                </c:pt>
                <c:pt idx="19565">
                  <c:v>382.64681940000003</c:v>
                </c:pt>
                <c:pt idx="19566">
                  <c:v>382.65985340000003</c:v>
                </c:pt>
                <c:pt idx="19567">
                  <c:v>382.67288660000003</c:v>
                </c:pt>
                <c:pt idx="19568">
                  <c:v>382.68591920000006</c:v>
                </c:pt>
                <c:pt idx="19569">
                  <c:v>382.69895100000002</c:v>
                </c:pt>
                <c:pt idx="19570">
                  <c:v>382.7119821</c:v>
                </c:pt>
                <c:pt idx="19571">
                  <c:v>382.72501250000005</c:v>
                </c:pt>
                <c:pt idx="19572">
                  <c:v>382.7380422</c:v>
                </c:pt>
                <c:pt idx="19573">
                  <c:v>382.75107120000001</c:v>
                </c:pt>
                <c:pt idx="19574">
                  <c:v>382.76409950000004</c:v>
                </c:pt>
                <c:pt idx="19575">
                  <c:v>382.77712700000001</c:v>
                </c:pt>
                <c:pt idx="19576">
                  <c:v>382.79015390000006</c:v>
                </c:pt>
                <c:pt idx="19577">
                  <c:v>382.80318010000002</c:v>
                </c:pt>
                <c:pt idx="19578">
                  <c:v>382.81620550000002</c:v>
                </c:pt>
                <c:pt idx="19579">
                  <c:v>382.82923020000004</c:v>
                </c:pt>
                <c:pt idx="19580">
                  <c:v>382.84225420000001</c:v>
                </c:pt>
                <c:pt idx="19581">
                  <c:v>382.8552775</c:v>
                </c:pt>
                <c:pt idx="19582">
                  <c:v>382.8683001</c:v>
                </c:pt>
                <c:pt idx="19583">
                  <c:v>382.88132200000001</c:v>
                </c:pt>
                <c:pt idx="19584">
                  <c:v>382.89434319999998</c:v>
                </c:pt>
                <c:pt idx="19585">
                  <c:v>382.90736370000002</c:v>
                </c:pt>
                <c:pt idx="19586">
                  <c:v>382.92038350000001</c:v>
                </c:pt>
                <c:pt idx="19587">
                  <c:v>382.93340250000006</c:v>
                </c:pt>
                <c:pt idx="19588">
                  <c:v>382.94642090000002</c:v>
                </c:pt>
                <c:pt idx="19589">
                  <c:v>382.95943850000003</c:v>
                </c:pt>
                <c:pt idx="19590">
                  <c:v>382.9724554</c:v>
                </c:pt>
                <c:pt idx="19591">
                  <c:v>382.98547159999998</c:v>
                </c:pt>
                <c:pt idx="19592">
                  <c:v>382.99848710000003</c:v>
                </c:pt>
                <c:pt idx="19593">
                  <c:v>383.01150190000004</c:v>
                </c:pt>
                <c:pt idx="19594">
                  <c:v>383.02451600000001</c:v>
                </c:pt>
                <c:pt idx="19595">
                  <c:v>383.03752940000004</c:v>
                </c:pt>
                <c:pt idx="19596">
                  <c:v>383.05054200000001</c:v>
                </c:pt>
                <c:pt idx="19597">
                  <c:v>383.06355400000007</c:v>
                </c:pt>
                <c:pt idx="19598">
                  <c:v>383.07656530000003</c:v>
                </c:pt>
                <c:pt idx="19599">
                  <c:v>383.08957580000003</c:v>
                </c:pt>
                <c:pt idx="19600">
                  <c:v>383.10258560000005</c:v>
                </c:pt>
                <c:pt idx="19601">
                  <c:v>383.11559470000003</c:v>
                </c:pt>
                <c:pt idx="19602">
                  <c:v>383.12860310000002</c:v>
                </c:pt>
                <c:pt idx="19603">
                  <c:v>383.14161080000002</c:v>
                </c:pt>
                <c:pt idx="19604">
                  <c:v>383.15461779999998</c:v>
                </c:pt>
                <c:pt idx="19605">
                  <c:v>383.16762410000001</c:v>
                </c:pt>
                <c:pt idx="19606">
                  <c:v>383.18062970000005</c:v>
                </c:pt>
                <c:pt idx="19607">
                  <c:v>383.19363450000003</c:v>
                </c:pt>
                <c:pt idx="19608">
                  <c:v>383.20663869999998</c:v>
                </c:pt>
                <c:pt idx="19609">
                  <c:v>383.21964210000004</c:v>
                </c:pt>
                <c:pt idx="19610">
                  <c:v>383.23264490000003</c:v>
                </c:pt>
                <c:pt idx="19611">
                  <c:v>383.24564690000005</c:v>
                </c:pt>
                <c:pt idx="19612">
                  <c:v>383.25864820000004</c:v>
                </c:pt>
                <c:pt idx="19613">
                  <c:v>383.27164879999998</c:v>
                </c:pt>
                <c:pt idx="19614">
                  <c:v>383.28464870000005</c:v>
                </c:pt>
                <c:pt idx="19615">
                  <c:v>383.29764790000002</c:v>
                </c:pt>
                <c:pt idx="19616">
                  <c:v>383.31064640000005</c:v>
                </c:pt>
                <c:pt idx="19617">
                  <c:v>383.32364410000002</c:v>
                </c:pt>
                <c:pt idx="19618">
                  <c:v>383.33664119999997</c:v>
                </c:pt>
                <c:pt idx="19619">
                  <c:v>383.34963750000003</c:v>
                </c:pt>
                <c:pt idx="19620">
                  <c:v>383.3626332</c:v>
                </c:pt>
                <c:pt idx="19621">
                  <c:v>383.37562810000003</c:v>
                </c:pt>
                <c:pt idx="19622">
                  <c:v>383.38862230000001</c:v>
                </c:pt>
                <c:pt idx="19623">
                  <c:v>383.4016158</c:v>
                </c:pt>
                <c:pt idx="19624">
                  <c:v>383.41460860000001</c:v>
                </c:pt>
                <c:pt idx="19625">
                  <c:v>383.42760070000003</c:v>
                </c:pt>
                <c:pt idx="19626">
                  <c:v>383.4405921</c:v>
                </c:pt>
                <c:pt idx="19627">
                  <c:v>383.45358270000003</c:v>
                </c:pt>
                <c:pt idx="19628">
                  <c:v>383.46657270000003</c:v>
                </c:pt>
                <c:pt idx="19629">
                  <c:v>383.47956200000004</c:v>
                </c:pt>
                <c:pt idx="19630">
                  <c:v>383.49255049999999</c:v>
                </c:pt>
                <c:pt idx="19631">
                  <c:v>383.50553830000001</c:v>
                </c:pt>
                <c:pt idx="19632">
                  <c:v>383.51852540000004</c:v>
                </c:pt>
                <c:pt idx="19633">
                  <c:v>383.53151190000005</c:v>
                </c:pt>
                <c:pt idx="19634">
                  <c:v>383.5444976</c:v>
                </c:pt>
                <c:pt idx="19635">
                  <c:v>383.55748260000001</c:v>
                </c:pt>
                <c:pt idx="19636">
                  <c:v>383.57046680000002</c:v>
                </c:pt>
                <c:pt idx="19637">
                  <c:v>383.5834504</c:v>
                </c:pt>
                <c:pt idx="19638">
                  <c:v>383.59643330000006</c:v>
                </c:pt>
                <c:pt idx="19639">
                  <c:v>383.60941540000005</c:v>
                </c:pt>
                <c:pt idx="19640">
                  <c:v>383.62239690000001</c:v>
                </c:pt>
                <c:pt idx="19641">
                  <c:v>383.63537760000003</c:v>
                </c:pt>
                <c:pt idx="19642">
                  <c:v>383.64835760000005</c:v>
                </c:pt>
                <c:pt idx="19643">
                  <c:v>383.66133690000004</c:v>
                </c:pt>
                <c:pt idx="19644">
                  <c:v>383.6743156</c:v>
                </c:pt>
                <c:pt idx="19645">
                  <c:v>383.68729339999999</c:v>
                </c:pt>
                <c:pt idx="19646">
                  <c:v>383.70027060000001</c:v>
                </c:pt>
                <c:pt idx="19647">
                  <c:v>383.71324709999999</c:v>
                </c:pt>
                <c:pt idx="19648">
                  <c:v>383.72622290000004</c:v>
                </c:pt>
                <c:pt idx="19649">
                  <c:v>383.73919790000002</c:v>
                </c:pt>
                <c:pt idx="19650">
                  <c:v>383.75217229999998</c:v>
                </c:pt>
                <c:pt idx="19651">
                  <c:v>383.76514590000005</c:v>
                </c:pt>
                <c:pt idx="19652">
                  <c:v>383.77811890000004</c:v>
                </c:pt>
                <c:pt idx="19653">
                  <c:v>383.79109110000002</c:v>
                </c:pt>
                <c:pt idx="19654">
                  <c:v>383.80406260000001</c:v>
                </c:pt>
                <c:pt idx="19655">
                  <c:v>383.81703340000001</c:v>
                </c:pt>
                <c:pt idx="19656">
                  <c:v>383.83000350000003</c:v>
                </c:pt>
                <c:pt idx="19657">
                  <c:v>383.84297290000001</c:v>
                </c:pt>
                <c:pt idx="19658">
                  <c:v>383.85594150000003</c:v>
                </c:pt>
                <c:pt idx="19659">
                  <c:v>383.86890949999997</c:v>
                </c:pt>
                <c:pt idx="19660">
                  <c:v>383.88187670000002</c:v>
                </c:pt>
                <c:pt idx="19661">
                  <c:v>383.89484329999999</c:v>
                </c:pt>
                <c:pt idx="19662">
                  <c:v>383.90780910000007</c:v>
                </c:pt>
                <c:pt idx="19663">
                  <c:v>383.92077420000004</c:v>
                </c:pt>
                <c:pt idx="19664">
                  <c:v>383.93373869999999</c:v>
                </c:pt>
                <c:pt idx="19665">
                  <c:v>383.94670239999999</c:v>
                </c:pt>
                <c:pt idx="19666">
                  <c:v>383.95966540000001</c:v>
                </c:pt>
                <c:pt idx="19667">
                  <c:v>383.97262760000001</c:v>
                </c:pt>
                <c:pt idx="19668">
                  <c:v>383.98558920000005</c:v>
                </c:pt>
                <c:pt idx="19669">
                  <c:v>383.99855010000005</c:v>
                </c:pt>
                <c:pt idx="19670">
                  <c:v>384.01151019999998</c:v>
                </c:pt>
                <c:pt idx="19671">
                  <c:v>384.0244697</c:v>
                </c:pt>
                <c:pt idx="19672">
                  <c:v>384.03742840000001</c:v>
                </c:pt>
                <c:pt idx="19673">
                  <c:v>384.0503865</c:v>
                </c:pt>
                <c:pt idx="19674">
                  <c:v>384.06334379999998</c:v>
                </c:pt>
                <c:pt idx="19675">
                  <c:v>384.07630040000004</c:v>
                </c:pt>
                <c:pt idx="19676">
                  <c:v>384.08925630000005</c:v>
                </c:pt>
                <c:pt idx="19677">
                  <c:v>384.10221150000001</c:v>
                </c:pt>
                <c:pt idx="19678">
                  <c:v>384.11516600000004</c:v>
                </c:pt>
                <c:pt idx="19679">
                  <c:v>384.12811970000001</c:v>
                </c:pt>
                <c:pt idx="19680">
                  <c:v>384.14107280000002</c:v>
                </c:pt>
                <c:pt idx="19681">
                  <c:v>384.15402510000001</c:v>
                </c:pt>
                <c:pt idx="19682">
                  <c:v>384.16697679999999</c:v>
                </c:pt>
                <c:pt idx="19683">
                  <c:v>384.17992770000001</c:v>
                </c:pt>
                <c:pt idx="19684">
                  <c:v>384.19287790000004</c:v>
                </c:pt>
                <c:pt idx="19685">
                  <c:v>384.20582740000003</c:v>
                </c:pt>
                <c:pt idx="19686">
                  <c:v>384.2187763</c:v>
                </c:pt>
                <c:pt idx="19687">
                  <c:v>384.23172430000005</c:v>
                </c:pt>
                <c:pt idx="19688">
                  <c:v>384.24467170000003</c:v>
                </c:pt>
                <c:pt idx="19689">
                  <c:v>384.25761840000001</c:v>
                </c:pt>
                <c:pt idx="19690">
                  <c:v>384.27056440000001</c:v>
                </c:pt>
                <c:pt idx="19691">
                  <c:v>384.2835096</c:v>
                </c:pt>
                <c:pt idx="19692">
                  <c:v>384.29645420000003</c:v>
                </c:pt>
                <c:pt idx="19693">
                  <c:v>384.30939800000004</c:v>
                </c:pt>
                <c:pt idx="19694">
                  <c:v>384.32234110000002</c:v>
                </c:pt>
                <c:pt idx="19695">
                  <c:v>384.33528360000003</c:v>
                </c:pt>
                <c:pt idx="19696">
                  <c:v>384.34822530000002</c:v>
                </c:pt>
                <c:pt idx="19697">
                  <c:v>384.36116630000004</c:v>
                </c:pt>
                <c:pt idx="19698">
                  <c:v>384.37410650000004</c:v>
                </c:pt>
                <c:pt idx="19699">
                  <c:v>384.38704610000002</c:v>
                </c:pt>
                <c:pt idx="19700">
                  <c:v>384.39998500000002</c:v>
                </c:pt>
                <c:pt idx="19701">
                  <c:v>384.41292320000002</c:v>
                </c:pt>
                <c:pt idx="19702">
                  <c:v>384.42586060000002</c:v>
                </c:pt>
                <c:pt idx="19703">
                  <c:v>384.43879730000003</c:v>
                </c:pt>
                <c:pt idx="19704">
                  <c:v>384.45173340000002</c:v>
                </c:pt>
                <c:pt idx="19705">
                  <c:v>384.4646687</c:v>
                </c:pt>
                <c:pt idx="19706">
                  <c:v>384.47760330000006</c:v>
                </c:pt>
                <c:pt idx="19707">
                  <c:v>384.49053720000001</c:v>
                </c:pt>
                <c:pt idx="19708">
                  <c:v>384.50347040000003</c:v>
                </c:pt>
                <c:pt idx="19709">
                  <c:v>384.51640290000006</c:v>
                </c:pt>
                <c:pt idx="19710">
                  <c:v>384.52933469999999</c:v>
                </c:pt>
                <c:pt idx="19711">
                  <c:v>384.54226570000003</c:v>
                </c:pt>
                <c:pt idx="19712">
                  <c:v>384.55519610000005</c:v>
                </c:pt>
                <c:pt idx="19713">
                  <c:v>384.5681257</c:v>
                </c:pt>
                <c:pt idx="19714">
                  <c:v>384.58105469999998</c:v>
                </c:pt>
                <c:pt idx="19715">
                  <c:v>384.59398290000001</c:v>
                </c:pt>
                <c:pt idx="19716">
                  <c:v>384.6069104</c:v>
                </c:pt>
                <c:pt idx="19717">
                  <c:v>384.61983720000001</c:v>
                </c:pt>
                <c:pt idx="19718">
                  <c:v>384.63276330000002</c:v>
                </c:pt>
                <c:pt idx="19719">
                  <c:v>384.64568870000005</c:v>
                </c:pt>
                <c:pt idx="19720">
                  <c:v>384.65861340000004</c:v>
                </c:pt>
                <c:pt idx="19721">
                  <c:v>384.67153730000001</c:v>
                </c:pt>
                <c:pt idx="19722">
                  <c:v>384.68446060000002</c:v>
                </c:pt>
                <c:pt idx="19723">
                  <c:v>384.69738310000002</c:v>
                </c:pt>
                <c:pt idx="19724">
                  <c:v>384.71030500000001</c:v>
                </c:pt>
                <c:pt idx="19725">
                  <c:v>384.72322610000003</c:v>
                </c:pt>
                <c:pt idx="19726">
                  <c:v>384.73614650000002</c:v>
                </c:pt>
                <c:pt idx="19727">
                  <c:v>384.74906620000002</c:v>
                </c:pt>
                <c:pt idx="19728">
                  <c:v>384.76198520000003</c:v>
                </c:pt>
                <c:pt idx="19729">
                  <c:v>384.77490349999999</c:v>
                </c:pt>
                <c:pt idx="19730">
                  <c:v>384.78782110000003</c:v>
                </c:pt>
                <c:pt idx="19731">
                  <c:v>384.80073800000002</c:v>
                </c:pt>
                <c:pt idx="19732">
                  <c:v>384.81365410000001</c:v>
                </c:pt>
                <c:pt idx="19733">
                  <c:v>384.82656960000003</c:v>
                </c:pt>
                <c:pt idx="19734">
                  <c:v>384.83948430000004</c:v>
                </c:pt>
                <c:pt idx="19735">
                  <c:v>384.85239840000003</c:v>
                </c:pt>
                <c:pt idx="19736">
                  <c:v>384.86531170000006</c:v>
                </c:pt>
                <c:pt idx="19737">
                  <c:v>384.87822430000006</c:v>
                </c:pt>
                <c:pt idx="19738">
                  <c:v>384.89113620000001</c:v>
                </c:pt>
                <c:pt idx="19739">
                  <c:v>384.90404740000002</c:v>
                </c:pt>
                <c:pt idx="19740">
                  <c:v>384.9169579</c:v>
                </c:pt>
                <c:pt idx="19741">
                  <c:v>384.92986769999999</c:v>
                </c:pt>
                <c:pt idx="19742">
                  <c:v>384.94277670000002</c:v>
                </c:pt>
                <c:pt idx="19743">
                  <c:v>384.95568510000004</c:v>
                </c:pt>
                <c:pt idx="19744">
                  <c:v>384.96859280000001</c:v>
                </c:pt>
                <c:pt idx="19745">
                  <c:v>384.98149970000003</c:v>
                </c:pt>
                <c:pt idx="19746">
                  <c:v>384.9944059</c:v>
                </c:pt>
                <c:pt idx="19747">
                  <c:v>385.00731140000005</c:v>
                </c:pt>
                <c:pt idx="19748">
                  <c:v>385.02021619999999</c:v>
                </c:pt>
                <c:pt idx="19749">
                  <c:v>385.03312030000001</c:v>
                </c:pt>
                <c:pt idx="19750">
                  <c:v>385.04602370000003</c:v>
                </c:pt>
                <c:pt idx="19751">
                  <c:v>385.05892640000002</c:v>
                </c:pt>
                <c:pt idx="19752">
                  <c:v>385.07182840000002</c:v>
                </c:pt>
                <c:pt idx="19753">
                  <c:v>385.0847296</c:v>
                </c:pt>
                <c:pt idx="19754">
                  <c:v>385.09763020000003</c:v>
                </c:pt>
                <c:pt idx="19755">
                  <c:v>385.11053000000004</c:v>
                </c:pt>
                <c:pt idx="19756">
                  <c:v>385.12342920000003</c:v>
                </c:pt>
                <c:pt idx="19757">
                  <c:v>385.13632760000002</c:v>
                </c:pt>
                <c:pt idx="19758">
                  <c:v>385.14922530000001</c:v>
                </c:pt>
                <c:pt idx="19759">
                  <c:v>385.16212230000002</c:v>
                </c:pt>
                <c:pt idx="19760">
                  <c:v>385.17501860000004</c:v>
                </c:pt>
                <c:pt idx="19761">
                  <c:v>385.18791420000002</c:v>
                </c:pt>
                <c:pt idx="19762">
                  <c:v>385.20080910000001</c:v>
                </c:pt>
                <c:pt idx="19763">
                  <c:v>385.2137032</c:v>
                </c:pt>
                <c:pt idx="19764">
                  <c:v>385.22659670000002</c:v>
                </c:pt>
                <c:pt idx="19765">
                  <c:v>385.23948940000002</c:v>
                </c:pt>
                <c:pt idx="19766">
                  <c:v>385.25238150000001</c:v>
                </c:pt>
                <c:pt idx="19767">
                  <c:v>385.26527279999999</c:v>
                </c:pt>
                <c:pt idx="19768">
                  <c:v>385.27816340000004</c:v>
                </c:pt>
                <c:pt idx="19769">
                  <c:v>385.29105330000004</c:v>
                </c:pt>
                <c:pt idx="19770">
                  <c:v>385.30394250000001</c:v>
                </c:pt>
                <c:pt idx="19771">
                  <c:v>385.31683100000004</c:v>
                </c:pt>
                <c:pt idx="19772">
                  <c:v>385.32971879999997</c:v>
                </c:pt>
                <c:pt idx="19773">
                  <c:v>385.34260590000002</c:v>
                </c:pt>
                <c:pt idx="19774">
                  <c:v>385.35549220000001</c:v>
                </c:pt>
                <c:pt idx="19775">
                  <c:v>385.36837790000004</c:v>
                </c:pt>
                <c:pt idx="19776">
                  <c:v>385.38126280000006</c:v>
                </c:pt>
                <c:pt idx="19777">
                  <c:v>385.39414700000003</c:v>
                </c:pt>
                <c:pt idx="19778">
                  <c:v>385.40703060000004</c:v>
                </c:pt>
                <c:pt idx="19779">
                  <c:v>385.41991340000004</c:v>
                </c:pt>
                <c:pt idx="19780">
                  <c:v>385.43279550000005</c:v>
                </c:pt>
                <c:pt idx="19781">
                  <c:v>385.44567690000002</c:v>
                </c:pt>
                <c:pt idx="19782">
                  <c:v>385.45855760000001</c:v>
                </c:pt>
                <c:pt idx="19783">
                  <c:v>385.47143750000004</c:v>
                </c:pt>
                <c:pt idx="19784">
                  <c:v>385.48431679999999</c:v>
                </c:pt>
                <c:pt idx="19785">
                  <c:v>385.49719530000004</c:v>
                </c:pt>
                <c:pt idx="19786">
                  <c:v>385.51007320000002</c:v>
                </c:pt>
                <c:pt idx="19787">
                  <c:v>385.52295030000005</c:v>
                </c:pt>
                <c:pt idx="19788">
                  <c:v>385.53582680000005</c:v>
                </c:pt>
                <c:pt idx="19789">
                  <c:v>385.54870250000005</c:v>
                </c:pt>
                <c:pt idx="19790">
                  <c:v>385.5615775</c:v>
                </c:pt>
                <c:pt idx="19791">
                  <c:v>385.57445180000002</c:v>
                </c:pt>
                <c:pt idx="19792">
                  <c:v>385.58732540000005</c:v>
                </c:pt>
                <c:pt idx="19793">
                  <c:v>385.60019820000002</c:v>
                </c:pt>
                <c:pt idx="19794">
                  <c:v>385.61307039999997</c:v>
                </c:pt>
                <c:pt idx="19795">
                  <c:v>385.62594189999999</c:v>
                </c:pt>
                <c:pt idx="19796">
                  <c:v>385.63881260000005</c:v>
                </c:pt>
                <c:pt idx="19797">
                  <c:v>385.65168269999998</c:v>
                </c:pt>
                <c:pt idx="19798">
                  <c:v>385.66455200000001</c:v>
                </c:pt>
                <c:pt idx="19799">
                  <c:v>385.6774206</c:v>
                </c:pt>
                <c:pt idx="19800">
                  <c:v>385.69028850000001</c:v>
                </c:pt>
                <c:pt idx="19801">
                  <c:v>385.70315569999997</c:v>
                </c:pt>
                <c:pt idx="19802">
                  <c:v>385.71602220000005</c:v>
                </c:pt>
                <c:pt idx="19803">
                  <c:v>385.72888800000004</c:v>
                </c:pt>
                <c:pt idx="19804">
                  <c:v>385.74175310000004</c:v>
                </c:pt>
                <c:pt idx="19805">
                  <c:v>385.75461739999997</c:v>
                </c:pt>
                <c:pt idx="19806">
                  <c:v>385.7674811</c:v>
                </c:pt>
                <c:pt idx="19807">
                  <c:v>385.78034400000001</c:v>
                </c:pt>
                <c:pt idx="19808">
                  <c:v>385.79320630000007</c:v>
                </c:pt>
                <c:pt idx="19809">
                  <c:v>385.80606779999999</c:v>
                </c:pt>
                <c:pt idx="19810">
                  <c:v>385.81892860000005</c:v>
                </c:pt>
                <c:pt idx="19811">
                  <c:v>385.8317887</c:v>
                </c:pt>
                <c:pt idx="19812">
                  <c:v>385.84464810000003</c:v>
                </c:pt>
                <c:pt idx="19813">
                  <c:v>385.85750680000001</c:v>
                </c:pt>
                <c:pt idx="19814">
                  <c:v>385.87036480000006</c:v>
                </c:pt>
                <c:pt idx="19815">
                  <c:v>385.88322200000005</c:v>
                </c:pt>
                <c:pt idx="19816">
                  <c:v>385.89607860000007</c:v>
                </c:pt>
                <c:pt idx="19817">
                  <c:v>385.90893440000002</c:v>
                </c:pt>
                <c:pt idx="19818">
                  <c:v>385.92178960000001</c:v>
                </c:pt>
                <c:pt idx="19819">
                  <c:v>385.93464399999999</c:v>
                </c:pt>
                <c:pt idx="19820">
                  <c:v>385.94749770000004</c:v>
                </c:pt>
                <c:pt idx="19821">
                  <c:v>385.96035069999999</c:v>
                </c:pt>
                <c:pt idx="19822">
                  <c:v>385.97320300000001</c:v>
                </c:pt>
                <c:pt idx="19823">
                  <c:v>385.98605459999999</c:v>
                </c:pt>
                <c:pt idx="19824">
                  <c:v>385.99890550000003</c:v>
                </c:pt>
                <c:pt idx="19825">
                  <c:v>386.01175570000004</c:v>
                </c:pt>
                <c:pt idx="19826">
                  <c:v>386.02460510000003</c:v>
                </c:pt>
                <c:pt idx="19827">
                  <c:v>386.0374539</c:v>
                </c:pt>
                <c:pt idx="19828">
                  <c:v>386.05030190000002</c:v>
                </c:pt>
                <c:pt idx="19829">
                  <c:v>386.06314930000002</c:v>
                </c:pt>
                <c:pt idx="19830">
                  <c:v>386.07599590000001</c:v>
                </c:pt>
                <c:pt idx="19831">
                  <c:v>386.08884180000001</c:v>
                </c:pt>
                <c:pt idx="19832">
                  <c:v>386.10168700000003</c:v>
                </c:pt>
                <c:pt idx="19833">
                  <c:v>386.1145315</c:v>
                </c:pt>
                <c:pt idx="19834">
                  <c:v>386.12737530000004</c:v>
                </c:pt>
                <c:pt idx="19835">
                  <c:v>386.14021830000002</c:v>
                </c:pt>
                <c:pt idx="19836">
                  <c:v>386.15306070000003</c:v>
                </c:pt>
                <c:pt idx="19837">
                  <c:v>386.16590240000005</c:v>
                </c:pt>
                <c:pt idx="19838">
                  <c:v>386.17874330000001</c:v>
                </c:pt>
                <c:pt idx="19839">
                  <c:v>386.1915836</c:v>
                </c:pt>
                <c:pt idx="19840">
                  <c:v>386.20442309999999</c:v>
                </c:pt>
                <c:pt idx="19841">
                  <c:v>386.21726189999998</c:v>
                </c:pt>
                <c:pt idx="19842">
                  <c:v>386.23009999999999</c:v>
                </c:pt>
                <c:pt idx="19843">
                  <c:v>386.24293740000002</c:v>
                </c:pt>
                <c:pt idx="19844">
                  <c:v>386.25577410000005</c:v>
                </c:pt>
                <c:pt idx="19845">
                  <c:v>386.26861009999999</c:v>
                </c:pt>
                <c:pt idx="19846">
                  <c:v>386.28144530000003</c:v>
                </c:pt>
                <c:pt idx="19847">
                  <c:v>386.29427990000005</c:v>
                </c:pt>
                <c:pt idx="19848">
                  <c:v>386.30711380000002</c:v>
                </c:pt>
                <c:pt idx="19849">
                  <c:v>386.31994689999999</c:v>
                </c:pt>
                <c:pt idx="19850">
                  <c:v>386.33277930000003</c:v>
                </c:pt>
                <c:pt idx="19851">
                  <c:v>386.34561100000002</c:v>
                </c:pt>
                <c:pt idx="19852">
                  <c:v>386.35844210000005</c:v>
                </c:pt>
                <c:pt idx="19853">
                  <c:v>386.37127240000001</c:v>
                </c:pt>
                <c:pt idx="19854">
                  <c:v>386.38410200000004</c:v>
                </c:pt>
                <c:pt idx="19855">
                  <c:v>386.39693080000006</c:v>
                </c:pt>
                <c:pt idx="19856">
                  <c:v>386.40975900000001</c:v>
                </c:pt>
                <c:pt idx="19857">
                  <c:v>386.42258650000002</c:v>
                </c:pt>
                <c:pt idx="19858">
                  <c:v>386.43541320000003</c:v>
                </c:pt>
                <c:pt idx="19859">
                  <c:v>386.44823930000001</c:v>
                </c:pt>
                <c:pt idx="19860">
                  <c:v>386.46106460000004</c:v>
                </c:pt>
                <c:pt idx="19861">
                  <c:v>386.47388920000003</c:v>
                </c:pt>
                <c:pt idx="19862">
                  <c:v>386.4867132</c:v>
                </c:pt>
                <c:pt idx="19863">
                  <c:v>386.49953640000007</c:v>
                </c:pt>
                <c:pt idx="19864">
                  <c:v>386.51235890000004</c:v>
                </c:pt>
                <c:pt idx="19865">
                  <c:v>386.52518060000006</c:v>
                </c:pt>
                <c:pt idx="19866">
                  <c:v>386.53800170000005</c:v>
                </c:pt>
                <c:pt idx="19867">
                  <c:v>386.55082210000006</c:v>
                </c:pt>
                <c:pt idx="19868">
                  <c:v>386.56364170000006</c:v>
                </c:pt>
                <c:pt idx="19869">
                  <c:v>386.53778680000005</c:v>
                </c:pt>
                <c:pt idx="19870">
                  <c:v>386.55110660000003</c:v>
                </c:pt>
                <c:pt idx="19871">
                  <c:v>386.56442570000002</c:v>
                </c:pt>
                <c:pt idx="19872">
                  <c:v>386.57774410000002</c:v>
                </c:pt>
                <c:pt idx="19873">
                  <c:v>386.59106170000001</c:v>
                </c:pt>
                <c:pt idx="19874">
                  <c:v>386.60437860000002</c:v>
                </c:pt>
                <c:pt idx="19875">
                  <c:v>386.61769480000004</c:v>
                </c:pt>
                <c:pt idx="19876">
                  <c:v>386.63101030000001</c:v>
                </c:pt>
                <c:pt idx="19877">
                  <c:v>386.64432500000004</c:v>
                </c:pt>
                <c:pt idx="19878">
                  <c:v>386.65763909999998</c:v>
                </c:pt>
                <c:pt idx="19879">
                  <c:v>386.67095240000003</c:v>
                </c:pt>
                <c:pt idx="19880">
                  <c:v>386.68426499999998</c:v>
                </c:pt>
                <c:pt idx="19881">
                  <c:v>386.69757680000004</c:v>
                </c:pt>
                <c:pt idx="19882">
                  <c:v>386.71088800000001</c:v>
                </c:pt>
                <c:pt idx="19883">
                  <c:v>386.72419839999998</c:v>
                </c:pt>
                <c:pt idx="19884">
                  <c:v>386.73750810000007</c:v>
                </c:pt>
                <c:pt idx="19885">
                  <c:v>386.75081710000006</c:v>
                </c:pt>
                <c:pt idx="19886">
                  <c:v>386.76412540000007</c:v>
                </c:pt>
                <c:pt idx="19887">
                  <c:v>386.77743290000006</c:v>
                </c:pt>
                <c:pt idx="19888">
                  <c:v>386.79073979999998</c:v>
                </c:pt>
                <c:pt idx="19889">
                  <c:v>386.80404590000001</c:v>
                </c:pt>
                <c:pt idx="19890">
                  <c:v>386.81735130000004</c:v>
                </c:pt>
                <c:pt idx="19891">
                  <c:v>386.83065590000001</c:v>
                </c:pt>
                <c:pt idx="19892">
                  <c:v>386.84395990000002</c:v>
                </c:pt>
                <c:pt idx="19893">
                  <c:v>386.85726310000001</c:v>
                </c:pt>
                <c:pt idx="19894">
                  <c:v>386.87056560000002</c:v>
                </c:pt>
                <c:pt idx="19895">
                  <c:v>386.88386740000004</c:v>
                </c:pt>
                <c:pt idx="19896">
                  <c:v>386.89716850000002</c:v>
                </c:pt>
                <c:pt idx="19897">
                  <c:v>386.91046879999999</c:v>
                </c:pt>
                <c:pt idx="19898">
                  <c:v>386.92376840000003</c:v>
                </c:pt>
                <c:pt idx="19899">
                  <c:v>386.93706730000002</c:v>
                </c:pt>
                <c:pt idx="19900">
                  <c:v>386.95036550000003</c:v>
                </c:pt>
                <c:pt idx="19901">
                  <c:v>386.96366300000005</c:v>
                </c:pt>
                <c:pt idx="19902">
                  <c:v>386.97695970000007</c:v>
                </c:pt>
                <c:pt idx="19903">
                  <c:v>386.9902558</c:v>
                </c:pt>
                <c:pt idx="19904">
                  <c:v>387.00355110000004</c:v>
                </c:pt>
                <c:pt idx="19905">
                  <c:v>387.01684570000003</c:v>
                </c:pt>
                <c:pt idx="19906">
                  <c:v>387.03013950000002</c:v>
                </c:pt>
                <c:pt idx="19907">
                  <c:v>387.04343270000004</c:v>
                </c:pt>
                <c:pt idx="19908">
                  <c:v>387.05672509999999</c:v>
                </c:pt>
                <c:pt idx="19909">
                  <c:v>387.07001680000002</c:v>
                </c:pt>
                <c:pt idx="19910">
                  <c:v>387.0833078</c:v>
                </c:pt>
                <c:pt idx="19911">
                  <c:v>387.09659800000003</c:v>
                </c:pt>
                <c:pt idx="19912">
                  <c:v>387.10988760000004</c:v>
                </c:pt>
                <c:pt idx="19913">
                  <c:v>387.12317640000003</c:v>
                </c:pt>
                <c:pt idx="19914">
                  <c:v>387.13646450000005</c:v>
                </c:pt>
                <c:pt idx="19915">
                  <c:v>387.14975190000001</c:v>
                </c:pt>
                <c:pt idx="19916">
                  <c:v>387.16303860000005</c:v>
                </c:pt>
                <c:pt idx="19917">
                  <c:v>387.17632450000002</c:v>
                </c:pt>
                <c:pt idx="19918">
                  <c:v>387.18960970000006</c:v>
                </c:pt>
                <c:pt idx="19919">
                  <c:v>387.2028942</c:v>
                </c:pt>
                <c:pt idx="19920">
                  <c:v>387.21617800000001</c:v>
                </c:pt>
                <c:pt idx="19921">
                  <c:v>387.22946109999998</c:v>
                </c:pt>
                <c:pt idx="19922">
                  <c:v>387.24274340000005</c:v>
                </c:pt>
                <c:pt idx="19923">
                  <c:v>387.25602500000002</c:v>
                </c:pt>
                <c:pt idx="19924">
                  <c:v>387.26930590000001</c:v>
                </c:pt>
                <c:pt idx="19925">
                  <c:v>387.2825861</c:v>
                </c:pt>
                <c:pt idx="19926">
                  <c:v>387.29586560000001</c:v>
                </c:pt>
                <c:pt idx="19927">
                  <c:v>387.30914430000001</c:v>
                </c:pt>
                <c:pt idx="19928">
                  <c:v>387.32242230000003</c:v>
                </c:pt>
                <c:pt idx="19929">
                  <c:v>387.33569960000005</c:v>
                </c:pt>
                <c:pt idx="19930">
                  <c:v>387.34897620000004</c:v>
                </c:pt>
                <c:pt idx="19931">
                  <c:v>387.36225210000003</c:v>
                </c:pt>
                <c:pt idx="19932">
                  <c:v>387.37552720000002</c:v>
                </c:pt>
                <c:pt idx="19933">
                  <c:v>387.38880160000002</c:v>
                </c:pt>
                <c:pt idx="19934">
                  <c:v>387.40207530000004</c:v>
                </c:pt>
                <c:pt idx="19935">
                  <c:v>387.41534830000001</c:v>
                </c:pt>
                <c:pt idx="19936">
                  <c:v>387.42862060000004</c:v>
                </c:pt>
                <c:pt idx="19937">
                  <c:v>387.44189210000002</c:v>
                </c:pt>
                <c:pt idx="19938">
                  <c:v>387.45516290000006</c:v>
                </c:pt>
                <c:pt idx="19939">
                  <c:v>387.468433</c:v>
                </c:pt>
                <c:pt idx="19940">
                  <c:v>387.48170240000002</c:v>
                </c:pt>
                <c:pt idx="19941">
                  <c:v>387.49497109999999</c:v>
                </c:pt>
                <c:pt idx="19942">
                  <c:v>387.508239</c:v>
                </c:pt>
                <c:pt idx="19943">
                  <c:v>387.52150620000003</c:v>
                </c:pt>
                <c:pt idx="19944">
                  <c:v>387.53477270000002</c:v>
                </c:pt>
                <c:pt idx="19945">
                  <c:v>387.54803850000002</c:v>
                </c:pt>
                <c:pt idx="19946">
                  <c:v>387.56130350000001</c:v>
                </c:pt>
                <c:pt idx="19947">
                  <c:v>387.57456790000003</c:v>
                </c:pt>
                <c:pt idx="19948">
                  <c:v>387.58783150000005</c:v>
                </c:pt>
                <c:pt idx="19949">
                  <c:v>387.60109440000002</c:v>
                </c:pt>
                <c:pt idx="19950">
                  <c:v>387.61435660000006</c:v>
                </c:pt>
                <c:pt idx="19951">
                  <c:v>387.62761799999998</c:v>
                </c:pt>
                <c:pt idx="19952">
                  <c:v>387.64087870000003</c:v>
                </c:pt>
                <c:pt idx="19953">
                  <c:v>387.6541388</c:v>
                </c:pt>
                <c:pt idx="19954">
                  <c:v>387.66739810000001</c:v>
                </c:pt>
                <c:pt idx="19955">
                  <c:v>387.68065660000002</c:v>
                </c:pt>
                <c:pt idx="19956">
                  <c:v>387.69391450000006</c:v>
                </c:pt>
                <c:pt idx="19957">
                  <c:v>387.70717160000004</c:v>
                </c:pt>
                <c:pt idx="19958">
                  <c:v>387.72042800000003</c:v>
                </c:pt>
                <c:pt idx="19959">
                  <c:v>387.73368370000003</c:v>
                </c:pt>
                <c:pt idx="19960">
                  <c:v>387.74693870000004</c:v>
                </c:pt>
                <c:pt idx="19961">
                  <c:v>387.76019290000005</c:v>
                </c:pt>
                <c:pt idx="19962">
                  <c:v>387.77344650000003</c:v>
                </c:pt>
                <c:pt idx="19963">
                  <c:v>387.78669930000001</c:v>
                </c:pt>
                <c:pt idx="19964">
                  <c:v>387.7999514</c:v>
                </c:pt>
                <c:pt idx="19965">
                  <c:v>387.81320280000006</c:v>
                </c:pt>
                <c:pt idx="19966">
                  <c:v>387.82645339999999</c:v>
                </c:pt>
                <c:pt idx="19967">
                  <c:v>387.83970330000005</c:v>
                </c:pt>
                <c:pt idx="19968">
                  <c:v>387.85295260000004</c:v>
                </c:pt>
                <c:pt idx="19969">
                  <c:v>387.86620099999999</c:v>
                </c:pt>
                <c:pt idx="19970">
                  <c:v>387.87944879999998</c:v>
                </c:pt>
                <c:pt idx="19971">
                  <c:v>387.89269590000004</c:v>
                </c:pt>
                <c:pt idx="19972">
                  <c:v>387.90594220000003</c:v>
                </c:pt>
                <c:pt idx="19973">
                  <c:v>387.91918779999997</c:v>
                </c:pt>
                <c:pt idx="19974">
                  <c:v>387.93243269999999</c:v>
                </c:pt>
                <c:pt idx="19975">
                  <c:v>387.94567690000002</c:v>
                </c:pt>
                <c:pt idx="19976">
                  <c:v>387.95892030000005</c:v>
                </c:pt>
                <c:pt idx="19977">
                  <c:v>387.97216300000002</c:v>
                </c:pt>
                <c:pt idx="19978">
                  <c:v>387.98540510000004</c:v>
                </c:pt>
                <c:pt idx="19979">
                  <c:v>387.99864630000002</c:v>
                </c:pt>
                <c:pt idx="19980">
                  <c:v>388.01188690000004</c:v>
                </c:pt>
                <c:pt idx="19981">
                  <c:v>388.02512680000001</c:v>
                </c:pt>
                <c:pt idx="19982">
                  <c:v>388.03836590000003</c:v>
                </c:pt>
                <c:pt idx="19983">
                  <c:v>388.05160430000001</c:v>
                </c:pt>
                <c:pt idx="19984">
                  <c:v>388.064842</c:v>
                </c:pt>
                <c:pt idx="19985">
                  <c:v>388.07807890000004</c:v>
                </c:pt>
                <c:pt idx="19986">
                  <c:v>388.0913152</c:v>
                </c:pt>
                <c:pt idx="19987">
                  <c:v>388.1045507</c:v>
                </c:pt>
                <c:pt idx="19988">
                  <c:v>388.11778550000002</c:v>
                </c:pt>
                <c:pt idx="19989">
                  <c:v>388.1310196</c:v>
                </c:pt>
                <c:pt idx="19990">
                  <c:v>388.14425300000005</c:v>
                </c:pt>
                <c:pt idx="19991">
                  <c:v>388.15748560000003</c:v>
                </c:pt>
                <c:pt idx="19992">
                  <c:v>388.17071760000005</c:v>
                </c:pt>
                <c:pt idx="19993">
                  <c:v>388.18394880000005</c:v>
                </c:pt>
                <c:pt idx="19994">
                  <c:v>388.19717919999999</c:v>
                </c:pt>
                <c:pt idx="19995">
                  <c:v>388.21040900000003</c:v>
                </c:pt>
                <c:pt idx="19996">
                  <c:v>388.22363810000002</c:v>
                </c:pt>
                <c:pt idx="19997">
                  <c:v>388.2368664</c:v>
                </c:pt>
                <c:pt idx="19998">
                  <c:v>388.25009399999999</c:v>
                </c:pt>
                <c:pt idx="19999">
                  <c:v>388.26332090000005</c:v>
                </c:pt>
                <c:pt idx="20000">
                  <c:v>388.27654700000005</c:v>
                </c:pt>
                <c:pt idx="20001">
                  <c:v>388.28977250000003</c:v>
                </c:pt>
                <c:pt idx="20002">
                  <c:v>388.30299720000005</c:v>
                </c:pt>
                <c:pt idx="20003">
                  <c:v>388.31622120000003</c:v>
                </c:pt>
                <c:pt idx="20004">
                  <c:v>388.32944450000002</c:v>
                </c:pt>
                <c:pt idx="20005">
                  <c:v>388.34266700000001</c:v>
                </c:pt>
                <c:pt idx="20006">
                  <c:v>388.35588890000002</c:v>
                </c:pt>
                <c:pt idx="20007">
                  <c:v>388.36910999999998</c:v>
                </c:pt>
                <c:pt idx="20008">
                  <c:v>388.38233040000006</c:v>
                </c:pt>
                <c:pt idx="20009">
                  <c:v>388.39555010000004</c:v>
                </c:pt>
                <c:pt idx="20010">
                  <c:v>388.40876909999997</c:v>
                </c:pt>
                <c:pt idx="20011">
                  <c:v>388.42198730000001</c:v>
                </c:pt>
                <c:pt idx="20012">
                  <c:v>388.43520480000001</c:v>
                </c:pt>
                <c:pt idx="20013">
                  <c:v>388.44842160000002</c:v>
                </c:pt>
                <c:pt idx="20014">
                  <c:v>388.46163769999998</c:v>
                </c:pt>
                <c:pt idx="20015">
                  <c:v>388.47485310000002</c:v>
                </c:pt>
                <c:pt idx="20016">
                  <c:v>388.48806769999999</c:v>
                </c:pt>
                <c:pt idx="20017">
                  <c:v>388.50128160000003</c:v>
                </c:pt>
                <c:pt idx="20018">
                  <c:v>388.51449480000002</c:v>
                </c:pt>
                <c:pt idx="20019">
                  <c:v>388.52770730000003</c:v>
                </c:pt>
                <c:pt idx="20020">
                  <c:v>388.5409191</c:v>
                </c:pt>
                <c:pt idx="20021">
                  <c:v>388.55413010000001</c:v>
                </c:pt>
                <c:pt idx="20022">
                  <c:v>388.56734040000003</c:v>
                </c:pt>
                <c:pt idx="20023">
                  <c:v>388.58055000000002</c:v>
                </c:pt>
                <c:pt idx="20024">
                  <c:v>388.59375890000001</c:v>
                </c:pt>
                <c:pt idx="20025">
                  <c:v>388.60696710000002</c:v>
                </c:pt>
                <c:pt idx="20026">
                  <c:v>388.62017450000002</c:v>
                </c:pt>
                <c:pt idx="20027">
                  <c:v>388.63338120000003</c:v>
                </c:pt>
                <c:pt idx="20028">
                  <c:v>388.6465872</c:v>
                </c:pt>
                <c:pt idx="20029">
                  <c:v>388.65979249999998</c:v>
                </c:pt>
                <c:pt idx="20030">
                  <c:v>388.67299700000007</c:v>
                </c:pt>
                <c:pt idx="20031">
                  <c:v>388.68620090000002</c:v>
                </c:pt>
                <c:pt idx="20032">
                  <c:v>388.69940400000002</c:v>
                </c:pt>
                <c:pt idx="20033">
                  <c:v>388.71260640000003</c:v>
                </c:pt>
                <c:pt idx="20034">
                  <c:v>388.72580809999999</c:v>
                </c:pt>
                <c:pt idx="20035">
                  <c:v>388.73900900000001</c:v>
                </c:pt>
                <c:pt idx="20036">
                  <c:v>388.75220930000006</c:v>
                </c:pt>
                <c:pt idx="20037">
                  <c:v>388.76540879999999</c:v>
                </c:pt>
                <c:pt idx="20038">
                  <c:v>388.77860760000004</c:v>
                </c:pt>
                <c:pt idx="20039">
                  <c:v>388.79180560000003</c:v>
                </c:pt>
                <c:pt idx="20040">
                  <c:v>388.805003</c:v>
                </c:pt>
                <c:pt idx="20041">
                  <c:v>388.81819960000001</c:v>
                </c:pt>
                <c:pt idx="20042">
                  <c:v>388.83139560000001</c:v>
                </c:pt>
                <c:pt idx="20043">
                  <c:v>388.84459070000003</c:v>
                </c:pt>
                <c:pt idx="20044">
                  <c:v>388.85778520000002</c:v>
                </c:pt>
                <c:pt idx="20045">
                  <c:v>388.87097900000003</c:v>
                </c:pt>
                <c:pt idx="20046">
                  <c:v>388.88417200000004</c:v>
                </c:pt>
                <c:pt idx="20047">
                  <c:v>388.89736429999999</c:v>
                </c:pt>
                <c:pt idx="20048">
                  <c:v>388.91055590000002</c:v>
                </c:pt>
                <c:pt idx="20049">
                  <c:v>388.92374680000006</c:v>
                </c:pt>
                <c:pt idx="20050">
                  <c:v>388.93693689999998</c:v>
                </c:pt>
                <c:pt idx="20051">
                  <c:v>388.95012640000004</c:v>
                </c:pt>
                <c:pt idx="20052">
                  <c:v>388.96331509999999</c:v>
                </c:pt>
                <c:pt idx="20053">
                  <c:v>388.9765031</c:v>
                </c:pt>
                <c:pt idx="20054">
                  <c:v>388.98969030000001</c:v>
                </c:pt>
                <c:pt idx="20055">
                  <c:v>389.00287689999999</c:v>
                </c:pt>
                <c:pt idx="20056">
                  <c:v>389.01606270000002</c:v>
                </c:pt>
                <c:pt idx="20057">
                  <c:v>389.02924780000006</c:v>
                </c:pt>
                <c:pt idx="20058">
                  <c:v>389.04243220000001</c:v>
                </c:pt>
                <c:pt idx="20059">
                  <c:v>389.05561590000002</c:v>
                </c:pt>
                <c:pt idx="20060">
                  <c:v>389.06879890000005</c:v>
                </c:pt>
                <c:pt idx="20061">
                  <c:v>389.08198110000001</c:v>
                </c:pt>
                <c:pt idx="20062">
                  <c:v>389.09516260000004</c:v>
                </c:pt>
                <c:pt idx="20063">
                  <c:v>389.10834340000002</c:v>
                </c:pt>
                <c:pt idx="20064">
                  <c:v>389.12152350000002</c:v>
                </c:pt>
                <c:pt idx="20065">
                  <c:v>389.13470280000007</c:v>
                </c:pt>
                <c:pt idx="20066">
                  <c:v>389.14788140000002</c:v>
                </c:pt>
                <c:pt idx="20067">
                  <c:v>389.16105930000003</c:v>
                </c:pt>
                <c:pt idx="20068">
                  <c:v>389.17423650000001</c:v>
                </c:pt>
                <c:pt idx="20069">
                  <c:v>389.18741299999999</c:v>
                </c:pt>
                <c:pt idx="20070">
                  <c:v>389.20058870000003</c:v>
                </c:pt>
                <c:pt idx="20071">
                  <c:v>389.21376379999998</c:v>
                </c:pt>
                <c:pt idx="20072">
                  <c:v>389.22693809999998</c:v>
                </c:pt>
                <c:pt idx="20073">
                  <c:v>389.2401117</c:v>
                </c:pt>
                <c:pt idx="20074">
                  <c:v>389.25328450000001</c:v>
                </c:pt>
                <c:pt idx="20075">
                  <c:v>389.26645669999999</c:v>
                </c:pt>
                <c:pt idx="20076">
                  <c:v>389.27962810000002</c:v>
                </c:pt>
                <c:pt idx="20077">
                  <c:v>389.29279880000001</c:v>
                </c:pt>
                <c:pt idx="20078">
                  <c:v>389.30596880000002</c:v>
                </c:pt>
                <c:pt idx="20079">
                  <c:v>389.31913810000003</c:v>
                </c:pt>
                <c:pt idx="20080">
                  <c:v>389.33230659999998</c:v>
                </c:pt>
                <c:pt idx="20081">
                  <c:v>389.34547440000006</c:v>
                </c:pt>
                <c:pt idx="20082">
                  <c:v>389.35864150000003</c:v>
                </c:pt>
                <c:pt idx="20083">
                  <c:v>389.37180790000002</c:v>
                </c:pt>
                <c:pt idx="20084">
                  <c:v>389.38497360000002</c:v>
                </c:pt>
                <c:pt idx="20085">
                  <c:v>389.39813850000002</c:v>
                </c:pt>
                <c:pt idx="20086">
                  <c:v>389.41130280000004</c:v>
                </c:pt>
                <c:pt idx="20087">
                  <c:v>389.42446630000006</c:v>
                </c:pt>
                <c:pt idx="20088">
                  <c:v>389.43762909999998</c:v>
                </c:pt>
                <c:pt idx="20089">
                  <c:v>389.45079110000006</c:v>
                </c:pt>
                <c:pt idx="20090">
                  <c:v>389.4639525</c:v>
                </c:pt>
                <c:pt idx="20091">
                  <c:v>389.4771131</c:v>
                </c:pt>
                <c:pt idx="20092">
                  <c:v>389.49027300000006</c:v>
                </c:pt>
                <c:pt idx="20093">
                  <c:v>389.50343220000002</c:v>
                </c:pt>
                <c:pt idx="20094">
                  <c:v>389.51659060000003</c:v>
                </c:pt>
                <c:pt idx="20095">
                  <c:v>389.52974840000002</c:v>
                </c:pt>
                <c:pt idx="20096">
                  <c:v>389.54290540000005</c:v>
                </c:pt>
                <c:pt idx="20097">
                  <c:v>389.55606170000004</c:v>
                </c:pt>
                <c:pt idx="20098">
                  <c:v>389.56921729999999</c:v>
                </c:pt>
                <c:pt idx="20099">
                  <c:v>389.58237209999999</c:v>
                </c:pt>
                <c:pt idx="20100">
                  <c:v>389.59552630000002</c:v>
                </c:pt>
                <c:pt idx="20101">
                  <c:v>389.60867969999998</c:v>
                </c:pt>
                <c:pt idx="20102">
                  <c:v>389.62183240000002</c:v>
                </c:pt>
                <c:pt idx="20103">
                  <c:v>389.63498440000001</c:v>
                </c:pt>
                <c:pt idx="20104">
                  <c:v>389.64813570000001</c:v>
                </c:pt>
                <c:pt idx="20105">
                  <c:v>389.66128620000001</c:v>
                </c:pt>
                <c:pt idx="20106">
                  <c:v>389.67443600000001</c:v>
                </c:pt>
                <c:pt idx="20107">
                  <c:v>389.68758510000004</c:v>
                </c:pt>
                <c:pt idx="20108">
                  <c:v>389.70073350000007</c:v>
                </c:pt>
                <c:pt idx="20109">
                  <c:v>389.7138812</c:v>
                </c:pt>
                <c:pt idx="20110">
                  <c:v>389.72702809999998</c:v>
                </c:pt>
                <c:pt idx="20111">
                  <c:v>389.74017430000004</c:v>
                </c:pt>
                <c:pt idx="20112">
                  <c:v>389.75331980000004</c:v>
                </c:pt>
                <c:pt idx="20113">
                  <c:v>389.76646460000001</c:v>
                </c:pt>
                <c:pt idx="20114">
                  <c:v>389.77960860000007</c:v>
                </c:pt>
                <c:pt idx="20115">
                  <c:v>389.79275200000001</c:v>
                </c:pt>
                <c:pt idx="20116">
                  <c:v>389.80589459999999</c:v>
                </c:pt>
                <c:pt idx="20117">
                  <c:v>389.81903649999998</c:v>
                </c:pt>
                <c:pt idx="20118">
                  <c:v>389.83217770000005</c:v>
                </c:pt>
                <c:pt idx="20119">
                  <c:v>389.84531810000004</c:v>
                </c:pt>
                <c:pt idx="20120">
                  <c:v>389.85845790000002</c:v>
                </c:pt>
                <c:pt idx="20121">
                  <c:v>389.87159689999999</c:v>
                </c:pt>
                <c:pt idx="20122">
                  <c:v>389.88473520000002</c:v>
                </c:pt>
                <c:pt idx="20123">
                  <c:v>389.89787280000002</c:v>
                </c:pt>
                <c:pt idx="20124">
                  <c:v>389.91100960000006</c:v>
                </c:pt>
                <c:pt idx="20125">
                  <c:v>389.92414580000002</c:v>
                </c:pt>
                <c:pt idx="20126">
                  <c:v>389.93728120000003</c:v>
                </c:pt>
                <c:pt idx="20127">
                  <c:v>389.9504159</c:v>
                </c:pt>
                <c:pt idx="20128">
                  <c:v>389.96354980000001</c:v>
                </c:pt>
                <c:pt idx="20129">
                  <c:v>389.97668310000006</c:v>
                </c:pt>
                <c:pt idx="20130">
                  <c:v>389.98981560000004</c:v>
                </c:pt>
                <c:pt idx="20131">
                  <c:v>390.00294740000004</c:v>
                </c:pt>
                <c:pt idx="20132">
                  <c:v>390.01607850000005</c:v>
                </c:pt>
                <c:pt idx="20133">
                  <c:v>390.02920890000001</c:v>
                </c:pt>
                <c:pt idx="20134">
                  <c:v>390.04233860000005</c:v>
                </c:pt>
                <c:pt idx="20135">
                  <c:v>390.05546750000002</c:v>
                </c:pt>
                <c:pt idx="20136">
                  <c:v>390.0685957</c:v>
                </c:pt>
                <c:pt idx="20137">
                  <c:v>390.08172320000006</c:v>
                </c:pt>
                <c:pt idx="20138">
                  <c:v>390.09485000000001</c:v>
                </c:pt>
                <c:pt idx="20139">
                  <c:v>390.10797600000001</c:v>
                </c:pt>
                <c:pt idx="20140">
                  <c:v>390.12110140000004</c:v>
                </c:pt>
                <c:pt idx="20141">
                  <c:v>390.13422600000001</c:v>
                </c:pt>
                <c:pt idx="20142">
                  <c:v>390.14734989999999</c:v>
                </c:pt>
                <c:pt idx="20143">
                  <c:v>390.16047300000002</c:v>
                </c:pt>
                <c:pt idx="20144">
                  <c:v>390.17359549999998</c:v>
                </c:pt>
                <c:pt idx="20145">
                  <c:v>390.18671719999998</c:v>
                </c:pt>
                <c:pt idx="20146">
                  <c:v>390.19983819999999</c:v>
                </c:pt>
                <c:pt idx="20147">
                  <c:v>390.21295850000001</c:v>
                </c:pt>
                <c:pt idx="20148">
                  <c:v>390.22607810000005</c:v>
                </c:pt>
                <c:pt idx="20149">
                  <c:v>390.23919699999999</c:v>
                </c:pt>
                <c:pt idx="20150">
                  <c:v>390.25231510000003</c:v>
                </c:pt>
                <c:pt idx="20151">
                  <c:v>390.26543250000003</c:v>
                </c:pt>
                <c:pt idx="20152">
                  <c:v>390.27854920000004</c:v>
                </c:pt>
                <c:pt idx="20153">
                  <c:v>390.29166520000001</c:v>
                </c:pt>
                <c:pt idx="20154">
                  <c:v>390.30478040000003</c:v>
                </c:pt>
                <c:pt idx="20155">
                  <c:v>390.3178949</c:v>
                </c:pt>
                <c:pt idx="20156">
                  <c:v>390.33100869999998</c:v>
                </c:pt>
                <c:pt idx="20157">
                  <c:v>390.34412179999998</c:v>
                </c:pt>
                <c:pt idx="20158">
                  <c:v>390.35723419999999</c:v>
                </c:pt>
                <c:pt idx="20159">
                  <c:v>390.37034580000005</c:v>
                </c:pt>
                <c:pt idx="20160">
                  <c:v>390.38345680000003</c:v>
                </c:pt>
                <c:pt idx="20161">
                  <c:v>390.396567</c:v>
                </c:pt>
                <c:pt idx="20162">
                  <c:v>390.40967650000005</c:v>
                </c:pt>
                <c:pt idx="20163">
                  <c:v>390.42278520000002</c:v>
                </c:pt>
                <c:pt idx="20164">
                  <c:v>390.43589330000003</c:v>
                </c:pt>
                <c:pt idx="20165">
                  <c:v>390.44900060000003</c:v>
                </c:pt>
                <c:pt idx="20166">
                  <c:v>390.46210719999999</c:v>
                </c:pt>
                <c:pt idx="20167">
                  <c:v>390.47521310000002</c:v>
                </c:pt>
                <c:pt idx="20168">
                  <c:v>390.4883183</c:v>
                </c:pt>
                <c:pt idx="20169">
                  <c:v>390.50142269999998</c:v>
                </c:pt>
                <c:pt idx="20170">
                  <c:v>390.51452640000002</c:v>
                </c:pt>
                <c:pt idx="20171">
                  <c:v>390.52762940000002</c:v>
                </c:pt>
                <c:pt idx="20172">
                  <c:v>390.54073170000004</c:v>
                </c:pt>
                <c:pt idx="20173">
                  <c:v>390.55383330000001</c:v>
                </c:pt>
                <c:pt idx="20174">
                  <c:v>390.56693410000003</c:v>
                </c:pt>
                <c:pt idx="20175">
                  <c:v>390.58003430000002</c:v>
                </c:pt>
                <c:pt idx="20176">
                  <c:v>390.59313370000001</c:v>
                </c:pt>
                <c:pt idx="20177">
                  <c:v>390.60623240000001</c:v>
                </c:pt>
                <c:pt idx="20178">
                  <c:v>390.61933030000006</c:v>
                </c:pt>
                <c:pt idx="20179">
                  <c:v>390.63242760000003</c:v>
                </c:pt>
                <c:pt idx="20180">
                  <c:v>390.64552410000005</c:v>
                </c:pt>
                <c:pt idx="20181">
                  <c:v>390.65861990000002</c:v>
                </c:pt>
                <c:pt idx="20182">
                  <c:v>390.67171500000006</c:v>
                </c:pt>
                <c:pt idx="20183">
                  <c:v>390.68480930000004</c:v>
                </c:pt>
                <c:pt idx="20184">
                  <c:v>390.697903</c:v>
                </c:pt>
                <c:pt idx="20185">
                  <c:v>390.7109959</c:v>
                </c:pt>
                <c:pt idx="20186">
                  <c:v>390.72408810000002</c:v>
                </c:pt>
                <c:pt idx="20187">
                  <c:v>390.73717959999999</c:v>
                </c:pt>
                <c:pt idx="20188">
                  <c:v>390.75027030000007</c:v>
                </c:pt>
                <c:pt idx="20189">
                  <c:v>390.76336040000001</c:v>
                </c:pt>
                <c:pt idx="20190">
                  <c:v>390.7764497</c:v>
                </c:pt>
                <c:pt idx="20191">
                  <c:v>390.7895383</c:v>
                </c:pt>
                <c:pt idx="20192">
                  <c:v>390.80262620000002</c:v>
                </c:pt>
                <c:pt idx="20193">
                  <c:v>390.81571340000005</c:v>
                </c:pt>
                <c:pt idx="20194">
                  <c:v>390.82879980000001</c:v>
                </c:pt>
                <c:pt idx="20195">
                  <c:v>390.84188549999999</c:v>
                </c:pt>
                <c:pt idx="20196">
                  <c:v>390.85497050000004</c:v>
                </c:pt>
                <c:pt idx="20197">
                  <c:v>390.86805480000004</c:v>
                </c:pt>
                <c:pt idx="20198">
                  <c:v>390.8811384</c:v>
                </c:pt>
                <c:pt idx="20199">
                  <c:v>390.8942212</c:v>
                </c:pt>
                <c:pt idx="20200">
                  <c:v>390.90730329999997</c:v>
                </c:pt>
                <c:pt idx="20201">
                  <c:v>390.92038470000006</c:v>
                </c:pt>
                <c:pt idx="20202">
                  <c:v>390.93346539999999</c:v>
                </c:pt>
                <c:pt idx="20203">
                  <c:v>390.94654530000003</c:v>
                </c:pt>
                <c:pt idx="20204">
                  <c:v>390.95962460000004</c:v>
                </c:pt>
                <c:pt idx="20205">
                  <c:v>390.97270310000005</c:v>
                </c:pt>
                <c:pt idx="20206">
                  <c:v>390.98578090000001</c:v>
                </c:pt>
                <c:pt idx="20207">
                  <c:v>390.99885799999998</c:v>
                </c:pt>
                <c:pt idx="20208">
                  <c:v>391.01193430000001</c:v>
                </c:pt>
                <c:pt idx="20209">
                  <c:v>391.02501000000001</c:v>
                </c:pt>
                <c:pt idx="20210">
                  <c:v>391.03808490000006</c:v>
                </c:pt>
                <c:pt idx="20211">
                  <c:v>391.05115910000001</c:v>
                </c:pt>
                <c:pt idx="20212">
                  <c:v>391.06423260000003</c:v>
                </c:pt>
                <c:pt idx="20213">
                  <c:v>391.07730530000003</c:v>
                </c:pt>
                <c:pt idx="20214">
                  <c:v>391.09037740000002</c:v>
                </c:pt>
                <c:pt idx="20215">
                  <c:v>391.10344870000006</c:v>
                </c:pt>
                <c:pt idx="20216">
                  <c:v>391.11651930000005</c:v>
                </c:pt>
                <c:pt idx="20217">
                  <c:v>391.12958910000003</c:v>
                </c:pt>
                <c:pt idx="20218">
                  <c:v>391.14265830000005</c:v>
                </c:pt>
                <c:pt idx="20219">
                  <c:v>391.15572670000006</c:v>
                </c:pt>
                <c:pt idx="20220">
                  <c:v>391.16879440000002</c:v>
                </c:pt>
                <c:pt idx="20221">
                  <c:v>391.1818614</c:v>
                </c:pt>
                <c:pt idx="20222">
                  <c:v>391.19492769999999</c:v>
                </c:pt>
                <c:pt idx="20223">
                  <c:v>391.20799330000006</c:v>
                </c:pt>
                <c:pt idx="20224">
                  <c:v>391.22105809999999</c:v>
                </c:pt>
                <c:pt idx="20225">
                  <c:v>391.23412220000006</c:v>
                </c:pt>
                <c:pt idx="20226">
                  <c:v>391.24718560000002</c:v>
                </c:pt>
                <c:pt idx="20227">
                  <c:v>391.2602483</c:v>
                </c:pt>
                <c:pt idx="20228">
                  <c:v>391.27331020000003</c:v>
                </c:pt>
                <c:pt idx="20229">
                  <c:v>391.28637149999997</c:v>
                </c:pt>
                <c:pt idx="20230">
                  <c:v>391.29943199999997</c:v>
                </c:pt>
                <c:pt idx="20231">
                  <c:v>391.31249179999998</c:v>
                </c:pt>
                <c:pt idx="20232">
                  <c:v>391.32555080000003</c:v>
                </c:pt>
                <c:pt idx="20233">
                  <c:v>391.33860920000001</c:v>
                </c:pt>
                <c:pt idx="20234">
                  <c:v>391.35166680000003</c:v>
                </c:pt>
                <c:pt idx="20235">
                  <c:v>391.36472370000001</c:v>
                </c:pt>
                <c:pt idx="20236">
                  <c:v>391.37777990000001</c:v>
                </c:pt>
                <c:pt idx="20237">
                  <c:v>391.39083540000001</c:v>
                </c:pt>
                <c:pt idx="20238">
                  <c:v>391.40389020000003</c:v>
                </c:pt>
                <c:pt idx="20239">
                  <c:v>391.41694420000005</c:v>
                </c:pt>
                <c:pt idx="20240">
                  <c:v>391.42999750000001</c:v>
                </c:pt>
                <c:pt idx="20241">
                  <c:v>391.44305009999999</c:v>
                </c:pt>
                <c:pt idx="20242">
                  <c:v>391.45610199999999</c:v>
                </c:pt>
                <c:pt idx="20243">
                  <c:v>391.46915310000003</c:v>
                </c:pt>
                <c:pt idx="20244">
                  <c:v>391.48220350000003</c:v>
                </c:pt>
                <c:pt idx="20245">
                  <c:v>391.49525320000004</c:v>
                </c:pt>
                <c:pt idx="20246">
                  <c:v>391.50830220000006</c:v>
                </c:pt>
                <c:pt idx="20247">
                  <c:v>391.52135049999998</c:v>
                </c:pt>
                <c:pt idx="20248">
                  <c:v>391.53439800000001</c:v>
                </c:pt>
                <c:pt idx="20249">
                  <c:v>391.54744490000002</c:v>
                </c:pt>
                <c:pt idx="20250">
                  <c:v>391.56049100000001</c:v>
                </c:pt>
                <c:pt idx="20251">
                  <c:v>391.57353640000002</c:v>
                </c:pt>
                <c:pt idx="20252">
                  <c:v>391.58658100000002</c:v>
                </c:pt>
                <c:pt idx="20253">
                  <c:v>391.599625</c:v>
                </c:pt>
                <c:pt idx="20254">
                  <c:v>391.61266820000003</c:v>
                </c:pt>
                <c:pt idx="20255">
                  <c:v>391.62571070000007</c:v>
                </c:pt>
                <c:pt idx="20256">
                  <c:v>391.63875250000001</c:v>
                </c:pt>
                <c:pt idx="20257">
                  <c:v>391.65179360000002</c:v>
                </c:pt>
                <c:pt idx="20258">
                  <c:v>391.66483390000002</c:v>
                </c:pt>
                <c:pt idx="20259">
                  <c:v>391.67787350000003</c:v>
                </c:pt>
                <c:pt idx="20260">
                  <c:v>391.69091250000002</c:v>
                </c:pt>
                <c:pt idx="20261">
                  <c:v>391.70395060000004</c:v>
                </c:pt>
                <c:pt idx="20262">
                  <c:v>391.71698810000004</c:v>
                </c:pt>
                <c:pt idx="20263">
                  <c:v>391.73002480000002</c:v>
                </c:pt>
                <c:pt idx="20264">
                  <c:v>391.74306090000005</c:v>
                </c:pt>
                <c:pt idx="20265">
                  <c:v>391.7560962</c:v>
                </c:pt>
                <c:pt idx="20266">
                  <c:v>391.76913080000003</c:v>
                </c:pt>
                <c:pt idx="20267">
                  <c:v>391.78216460000004</c:v>
                </c:pt>
                <c:pt idx="20268">
                  <c:v>391.79519780000004</c:v>
                </c:pt>
                <c:pt idx="20269">
                  <c:v>391.80823020000003</c:v>
                </c:pt>
                <c:pt idx="20270">
                  <c:v>391.82126190000002</c:v>
                </c:pt>
                <c:pt idx="20271">
                  <c:v>391.83429289999998</c:v>
                </c:pt>
                <c:pt idx="20272">
                  <c:v>391.84732310000004</c:v>
                </c:pt>
                <c:pt idx="20273">
                  <c:v>391.86035270000002</c:v>
                </c:pt>
                <c:pt idx="20274">
                  <c:v>391.87338150000005</c:v>
                </c:pt>
                <c:pt idx="20275">
                  <c:v>391.88640960000004</c:v>
                </c:pt>
                <c:pt idx="20276">
                  <c:v>391.89943700000003</c:v>
                </c:pt>
                <c:pt idx="20277">
                  <c:v>391.91246370000005</c:v>
                </c:pt>
                <c:pt idx="20278">
                  <c:v>391.92548960000005</c:v>
                </c:pt>
                <c:pt idx="20279">
                  <c:v>391.93851480000001</c:v>
                </c:pt>
                <c:pt idx="20280">
                  <c:v>391.95153930000004</c:v>
                </c:pt>
                <c:pt idx="20281">
                  <c:v>391.96456310000002</c:v>
                </c:pt>
                <c:pt idx="20282">
                  <c:v>391.97758620000002</c:v>
                </c:pt>
                <c:pt idx="20283">
                  <c:v>391.99060850000001</c:v>
                </c:pt>
                <c:pt idx="20284">
                  <c:v>392.00363010000001</c:v>
                </c:pt>
                <c:pt idx="20285">
                  <c:v>392.01665100000002</c:v>
                </c:pt>
                <c:pt idx="20286">
                  <c:v>392.02967120000005</c:v>
                </c:pt>
                <c:pt idx="20287">
                  <c:v>392.04269070000004</c:v>
                </c:pt>
                <c:pt idx="20288">
                  <c:v>392.05570940000001</c:v>
                </c:pt>
                <c:pt idx="20289">
                  <c:v>392.06872740000006</c:v>
                </c:pt>
                <c:pt idx="20290">
                  <c:v>392.0817447</c:v>
                </c:pt>
                <c:pt idx="20291">
                  <c:v>392.09476130000002</c:v>
                </c:pt>
                <c:pt idx="20292">
                  <c:v>392.10777720000004</c:v>
                </c:pt>
                <c:pt idx="20293">
                  <c:v>392.12079230000001</c:v>
                </c:pt>
                <c:pt idx="20294">
                  <c:v>392.13380670000004</c:v>
                </c:pt>
                <c:pt idx="20295">
                  <c:v>392.14682040000002</c:v>
                </c:pt>
                <c:pt idx="20296">
                  <c:v>392.15983340000002</c:v>
                </c:pt>
                <c:pt idx="20297">
                  <c:v>392.17284560000007</c:v>
                </c:pt>
                <c:pt idx="20298">
                  <c:v>392.18585720000004</c:v>
                </c:pt>
                <c:pt idx="20299">
                  <c:v>392.198868</c:v>
                </c:pt>
                <c:pt idx="20300">
                  <c:v>392.21187810000004</c:v>
                </c:pt>
                <c:pt idx="20301">
                  <c:v>392.22488750000002</c:v>
                </c:pt>
                <c:pt idx="20302">
                  <c:v>392.2378961</c:v>
                </c:pt>
                <c:pt idx="20303">
                  <c:v>392.25090410000001</c:v>
                </c:pt>
                <c:pt idx="20304">
                  <c:v>392.26391130000002</c:v>
                </c:pt>
                <c:pt idx="20305">
                  <c:v>392.27691780000004</c:v>
                </c:pt>
                <c:pt idx="20306">
                  <c:v>392.28992360000001</c:v>
                </c:pt>
                <c:pt idx="20307">
                  <c:v>392.30292860000003</c:v>
                </c:pt>
                <c:pt idx="20308">
                  <c:v>392.31593290000001</c:v>
                </c:pt>
                <c:pt idx="20309">
                  <c:v>392.32893660000002</c:v>
                </c:pt>
                <c:pt idx="20310">
                  <c:v>392.34193940000006</c:v>
                </c:pt>
                <c:pt idx="20311">
                  <c:v>392.35494160000002</c:v>
                </c:pt>
                <c:pt idx="20312">
                  <c:v>392.32307030000004</c:v>
                </c:pt>
                <c:pt idx="20313">
                  <c:v>392.33658789999998</c:v>
                </c:pt>
                <c:pt idx="20314">
                  <c:v>392.35010490000002</c:v>
                </c:pt>
                <c:pt idx="20315">
                  <c:v>392.36362109999999</c:v>
                </c:pt>
                <c:pt idx="20316">
                  <c:v>392.37713650000006</c:v>
                </c:pt>
                <c:pt idx="20317">
                  <c:v>392.3906513</c:v>
                </c:pt>
                <c:pt idx="20318">
                  <c:v>392.40416529999999</c:v>
                </c:pt>
                <c:pt idx="20319">
                  <c:v>392.41767850000002</c:v>
                </c:pt>
                <c:pt idx="20320">
                  <c:v>392.43119109999998</c:v>
                </c:pt>
                <c:pt idx="20321">
                  <c:v>392.44470289999998</c:v>
                </c:pt>
                <c:pt idx="20322">
                  <c:v>392.458214</c:v>
                </c:pt>
                <c:pt idx="20323">
                  <c:v>392.47172430000001</c:v>
                </c:pt>
                <c:pt idx="20324">
                  <c:v>392.48523400000005</c:v>
                </c:pt>
                <c:pt idx="20325">
                  <c:v>392.49874290000002</c:v>
                </c:pt>
                <c:pt idx="20326">
                  <c:v>392.51225099999999</c:v>
                </c:pt>
                <c:pt idx="20327">
                  <c:v>392.52575840000003</c:v>
                </c:pt>
                <c:pt idx="20328">
                  <c:v>392.53926510000002</c:v>
                </c:pt>
                <c:pt idx="20329">
                  <c:v>392.55277109999997</c:v>
                </c:pt>
                <c:pt idx="20330">
                  <c:v>392.56627630000003</c:v>
                </c:pt>
                <c:pt idx="20331">
                  <c:v>392.57978090000006</c:v>
                </c:pt>
                <c:pt idx="20332">
                  <c:v>392.5932846</c:v>
                </c:pt>
                <c:pt idx="20333">
                  <c:v>392.60678770000004</c:v>
                </c:pt>
                <c:pt idx="20334">
                  <c:v>392.62029000000001</c:v>
                </c:pt>
                <c:pt idx="20335">
                  <c:v>392.63379160000005</c:v>
                </c:pt>
                <c:pt idx="20336">
                  <c:v>392.64729240000003</c:v>
                </c:pt>
                <c:pt idx="20337">
                  <c:v>392.66079250000001</c:v>
                </c:pt>
                <c:pt idx="20338">
                  <c:v>392.67429190000007</c:v>
                </c:pt>
                <c:pt idx="20339">
                  <c:v>392.68779060000003</c:v>
                </c:pt>
                <c:pt idx="20340">
                  <c:v>392.70128850000003</c:v>
                </c:pt>
                <c:pt idx="20341">
                  <c:v>392.71478570000005</c:v>
                </c:pt>
                <c:pt idx="20342">
                  <c:v>392.72828220000002</c:v>
                </c:pt>
                <c:pt idx="20343">
                  <c:v>392.74177789999999</c:v>
                </c:pt>
                <c:pt idx="20344">
                  <c:v>392.75527290000002</c:v>
                </c:pt>
                <c:pt idx="20345">
                  <c:v>392.76876720000001</c:v>
                </c:pt>
                <c:pt idx="20346">
                  <c:v>392.78226069999999</c:v>
                </c:pt>
                <c:pt idx="20347">
                  <c:v>392.79575349999999</c:v>
                </c:pt>
                <c:pt idx="20348">
                  <c:v>392.8092456</c:v>
                </c:pt>
                <c:pt idx="20349">
                  <c:v>392.82273690000005</c:v>
                </c:pt>
                <c:pt idx="20350">
                  <c:v>392.83622760000003</c:v>
                </c:pt>
                <c:pt idx="20351">
                  <c:v>392.84971740000003</c:v>
                </c:pt>
                <c:pt idx="20352">
                  <c:v>392.86320660000001</c:v>
                </c:pt>
                <c:pt idx="20353">
                  <c:v>392.87669499999998</c:v>
                </c:pt>
                <c:pt idx="20354">
                  <c:v>392.89018270000003</c:v>
                </c:pt>
                <c:pt idx="20355">
                  <c:v>392.90366970000002</c:v>
                </c:pt>
                <c:pt idx="20356">
                  <c:v>392.91715590000001</c:v>
                </c:pt>
                <c:pt idx="20357">
                  <c:v>392.93064140000001</c:v>
                </c:pt>
                <c:pt idx="20358">
                  <c:v>392.94412620000003</c:v>
                </c:pt>
                <c:pt idx="20359">
                  <c:v>392.95761020000003</c:v>
                </c:pt>
                <c:pt idx="20360">
                  <c:v>392.97109350000005</c:v>
                </c:pt>
                <c:pt idx="20361">
                  <c:v>392.98457610000003</c:v>
                </c:pt>
                <c:pt idx="20362">
                  <c:v>392.99805790000005</c:v>
                </c:pt>
                <c:pt idx="20363">
                  <c:v>393.01153909999999</c:v>
                </c:pt>
                <c:pt idx="20364">
                  <c:v>393.02501940000002</c:v>
                </c:pt>
                <c:pt idx="20365">
                  <c:v>393.03849910000002</c:v>
                </c:pt>
                <c:pt idx="20366">
                  <c:v>393.05197800000002</c:v>
                </c:pt>
                <c:pt idx="20367">
                  <c:v>393.06545620000003</c:v>
                </c:pt>
                <c:pt idx="20368">
                  <c:v>393.07893370000005</c:v>
                </c:pt>
                <c:pt idx="20369">
                  <c:v>393.09241040000001</c:v>
                </c:pt>
                <c:pt idx="20370">
                  <c:v>393.10588640000003</c:v>
                </c:pt>
                <c:pt idx="20371">
                  <c:v>393.11936160000005</c:v>
                </c:pt>
                <c:pt idx="20372">
                  <c:v>393.13283619999999</c:v>
                </c:pt>
                <c:pt idx="20373">
                  <c:v>393.14631000000003</c:v>
                </c:pt>
                <c:pt idx="20374">
                  <c:v>393.15978310000003</c:v>
                </c:pt>
                <c:pt idx="20375">
                  <c:v>393.17325540000002</c:v>
                </c:pt>
                <c:pt idx="20376">
                  <c:v>393.18672700000002</c:v>
                </c:pt>
                <c:pt idx="20377">
                  <c:v>393.20019790000003</c:v>
                </c:pt>
                <c:pt idx="20378">
                  <c:v>393.21366799999998</c:v>
                </c:pt>
                <c:pt idx="20379">
                  <c:v>393.22713750000003</c:v>
                </c:pt>
                <c:pt idx="20380">
                  <c:v>393.24060610000004</c:v>
                </c:pt>
                <c:pt idx="20381">
                  <c:v>393.25407410000003</c:v>
                </c:pt>
                <c:pt idx="20382">
                  <c:v>393.26754130000006</c:v>
                </c:pt>
                <c:pt idx="20383">
                  <c:v>393.28100780000005</c:v>
                </c:pt>
                <c:pt idx="20384">
                  <c:v>393.2944736</c:v>
                </c:pt>
                <c:pt idx="20385">
                  <c:v>393.3079386</c:v>
                </c:pt>
                <c:pt idx="20386">
                  <c:v>393.32140290000007</c:v>
                </c:pt>
                <c:pt idx="20387">
                  <c:v>393.33486650000003</c:v>
                </c:pt>
                <c:pt idx="20388">
                  <c:v>393.34832930000005</c:v>
                </c:pt>
                <c:pt idx="20389">
                  <c:v>393.36179140000002</c:v>
                </c:pt>
                <c:pt idx="20390">
                  <c:v>393.3752528</c:v>
                </c:pt>
                <c:pt idx="20391">
                  <c:v>393.38871350000005</c:v>
                </c:pt>
                <c:pt idx="20392">
                  <c:v>393.40217340000004</c:v>
                </c:pt>
                <c:pt idx="20393">
                  <c:v>393.41563260000004</c:v>
                </c:pt>
                <c:pt idx="20394">
                  <c:v>393.42909100000003</c:v>
                </c:pt>
                <c:pt idx="20395">
                  <c:v>393.44254870000003</c:v>
                </c:pt>
                <c:pt idx="20396">
                  <c:v>393.45600569999999</c:v>
                </c:pt>
                <c:pt idx="20397">
                  <c:v>393.46946200000002</c:v>
                </c:pt>
                <c:pt idx="20398">
                  <c:v>393.48291750000004</c:v>
                </c:pt>
                <c:pt idx="20399">
                  <c:v>393.49637230000002</c:v>
                </c:pt>
                <c:pt idx="20400">
                  <c:v>393.50982640000007</c:v>
                </c:pt>
                <c:pt idx="20401">
                  <c:v>393.52327969999999</c:v>
                </c:pt>
                <c:pt idx="20402">
                  <c:v>393.53673229999998</c:v>
                </c:pt>
                <c:pt idx="20403">
                  <c:v>393.55018420000005</c:v>
                </c:pt>
                <c:pt idx="20404">
                  <c:v>393.56363530000004</c:v>
                </c:pt>
                <c:pt idx="20405">
                  <c:v>393.57708580000002</c:v>
                </c:pt>
                <c:pt idx="20406">
                  <c:v>393.59053540000002</c:v>
                </c:pt>
                <c:pt idx="20407">
                  <c:v>393.60398440000006</c:v>
                </c:pt>
                <c:pt idx="20408">
                  <c:v>393.61743259999997</c:v>
                </c:pt>
                <c:pt idx="20409">
                  <c:v>393.63088010000001</c:v>
                </c:pt>
                <c:pt idx="20410">
                  <c:v>393.64432680000004</c:v>
                </c:pt>
                <c:pt idx="20411">
                  <c:v>393.6577729</c:v>
                </c:pt>
                <c:pt idx="20412">
                  <c:v>393.67121820000006</c:v>
                </c:pt>
                <c:pt idx="20413">
                  <c:v>393.68466269999999</c:v>
                </c:pt>
                <c:pt idx="20414">
                  <c:v>393.69810660000002</c:v>
                </c:pt>
                <c:pt idx="20415">
                  <c:v>393.71154970000003</c:v>
                </c:pt>
                <c:pt idx="20416">
                  <c:v>393.72499200000004</c:v>
                </c:pt>
                <c:pt idx="20417">
                  <c:v>393.73843370000003</c:v>
                </c:pt>
                <c:pt idx="20418">
                  <c:v>393.75187460000001</c:v>
                </c:pt>
                <c:pt idx="20419">
                  <c:v>393.7653148</c:v>
                </c:pt>
                <c:pt idx="20420">
                  <c:v>393.77875420000004</c:v>
                </c:pt>
                <c:pt idx="20421">
                  <c:v>393.79219289999997</c:v>
                </c:pt>
                <c:pt idx="20422">
                  <c:v>393.80563090000004</c:v>
                </c:pt>
                <c:pt idx="20423">
                  <c:v>393.81906820000006</c:v>
                </c:pt>
                <c:pt idx="20424">
                  <c:v>393.83250470000002</c:v>
                </c:pt>
                <c:pt idx="20425">
                  <c:v>393.84594050000004</c:v>
                </c:pt>
                <c:pt idx="20426">
                  <c:v>393.85937560000002</c:v>
                </c:pt>
                <c:pt idx="20427">
                  <c:v>393.87280989999999</c:v>
                </c:pt>
                <c:pt idx="20428">
                  <c:v>393.88624349999998</c:v>
                </c:pt>
                <c:pt idx="20429">
                  <c:v>393.89967639999998</c:v>
                </c:pt>
                <c:pt idx="20430">
                  <c:v>393.91310850000002</c:v>
                </c:pt>
                <c:pt idx="20431">
                  <c:v>393.92653990000002</c:v>
                </c:pt>
                <c:pt idx="20432">
                  <c:v>393.93997060000004</c:v>
                </c:pt>
                <c:pt idx="20433">
                  <c:v>393.95340050000004</c:v>
                </c:pt>
                <c:pt idx="20434">
                  <c:v>393.96682970000001</c:v>
                </c:pt>
                <c:pt idx="20435">
                  <c:v>393.98025820000004</c:v>
                </c:pt>
                <c:pt idx="20436">
                  <c:v>393.99368600000003</c:v>
                </c:pt>
                <c:pt idx="20437">
                  <c:v>394.007113</c:v>
                </c:pt>
                <c:pt idx="20438">
                  <c:v>394.0205393</c:v>
                </c:pt>
                <c:pt idx="20439">
                  <c:v>394.03396480000004</c:v>
                </c:pt>
                <c:pt idx="20440">
                  <c:v>394.04738970000005</c:v>
                </c:pt>
                <c:pt idx="20441">
                  <c:v>394.06081380000001</c:v>
                </c:pt>
                <c:pt idx="20442">
                  <c:v>394.0742371</c:v>
                </c:pt>
                <c:pt idx="20443">
                  <c:v>394.08765980000004</c:v>
                </c:pt>
                <c:pt idx="20444">
                  <c:v>394.10108170000007</c:v>
                </c:pt>
                <c:pt idx="20445">
                  <c:v>394.11450280000003</c:v>
                </c:pt>
                <c:pt idx="20446">
                  <c:v>394.12792330000002</c:v>
                </c:pt>
                <c:pt idx="20447">
                  <c:v>394.14134300000006</c:v>
                </c:pt>
                <c:pt idx="20448">
                  <c:v>394.15476200000001</c:v>
                </c:pt>
                <c:pt idx="20449">
                  <c:v>394.16818019999999</c:v>
                </c:pt>
                <c:pt idx="20450">
                  <c:v>394.18159770000005</c:v>
                </c:pt>
                <c:pt idx="20451">
                  <c:v>394.19501450000001</c:v>
                </c:pt>
                <c:pt idx="20452">
                  <c:v>394.20843059999999</c:v>
                </c:pt>
                <c:pt idx="20453">
                  <c:v>394.22184590000001</c:v>
                </c:pt>
                <c:pt idx="20454">
                  <c:v>394.23526049999998</c:v>
                </c:pt>
                <c:pt idx="20455">
                  <c:v>394.24867440000003</c:v>
                </c:pt>
                <c:pt idx="20456">
                  <c:v>394.26208750000001</c:v>
                </c:pt>
                <c:pt idx="20457">
                  <c:v>394.2754999</c:v>
                </c:pt>
                <c:pt idx="20458">
                  <c:v>394.28891160000006</c:v>
                </c:pt>
                <c:pt idx="20459">
                  <c:v>394.3023225</c:v>
                </c:pt>
                <c:pt idx="20460">
                  <c:v>394.31573270000001</c:v>
                </c:pt>
                <c:pt idx="20461">
                  <c:v>394.32914220000004</c:v>
                </c:pt>
                <c:pt idx="20462">
                  <c:v>394.34255100000001</c:v>
                </c:pt>
                <c:pt idx="20463">
                  <c:v>394.35595900000004</c:v>
                </c:pt>
                <c:pt idx="20464">
                  <c:v>394.36936630000002</c:v>
                </c:pt>
                <c:pt idx="20465">
                  <c:v>394.3827728</c:v>
                </c:pt>
                <c:pt idx="20466">
                  <c:v>394.39617860000004</c:v>
                </c:pt>
                <c:pt idx="20467">
                  <c:v>394.40958370000004</c:v>
                </c:pt>
                <c:pt idx="20468">
                  <c:v>394.42298810000005</c:v>
                </c:pt>
                <c:pt idx="20469">
                  <c:v>394.43639170000006</c:v>
                </c:pt>
                <c:pt idx="20470">
                  <c:v>394.44979460000002</c:v>
                </c:pt>
                <c:pt idx="20471">
                  <c:v>394.46319680000005</c:v>
                </c:pt>
                <c:pt idx="20472">
                  <c:v>394.47659820000001</c:v>
                </c:pt>
                <c:pt idx="20473">
                  <c:v>394.48999890000005</c:v>
                </c:pt>
                <c:pt idx="20474">
                  <c:v>394.50339890000004</c:v>
                </c:pt>
                <c:pt idx="20475">
                  <c:v>394.51679810000002</c:v>
                </c:pt>
                <c:pt idx="20476">
                  <c:v>394.53019670000003</c:v>
                </c:pt>
                <c:pt idx="20477">
                  <c:v>394.54359440000002</c:v>
                </c:pt>
                <c:pt idx="20478">
                  <c:v>394.55699150000004</c:v>
                </c:pt>
                <c:pt idx="20479">
                  <c:v>394.57038780000005</c:v>
                </c:pt>
                <c:pt idx="20480">
                  <c:v>394.58378340000002</c:v>
                </c:pt>
                <c:pt idx="20481">
                  <c:v>394.5971783</c:v>
                </c:pt>
                <c:pt idx="20482">
                  <c:v>394.61057240000002</c:v>
                </c:pt>
                <c:pt idx="20483">
                  <c:v>394.62396580000001</c:v>
                </c:pt>
                <c:pt idx="20484">
                  <c:v>394.63735839999998</c:v>
                </c:pt>
                <c:pt idx="20485">
                  <c:v>394.65075040000005</c:v>
                </c:pt>
                <c:pt idx="20486">
                  <c:v>394.66414159999999</c:v>
                </c:pt>
                <c:pt idx="20487">
                  <c:v>394.67753199999999</c:v>
                </c:pt>
                <c:pt idx="20488">
                  <c:v>394.69092180000007</c:v>
                </c:pt>
                <c:pt idx="20489">
                  <c:v>394.70431080000003</c:v>
                </c:pt>
                <c:pt idx="20490">
                  <c:v>394.71769910000006</c:v>
                </c:pt>
                <c:pt idx="20491">
                  <c:v>394.73108660000003</c:v>
                </c:pt>
                <c:pt idx="20492">
                  <c:v>394.74447340000006</c:v>
                </c:pt>
                <c:pt idx="20493">
                  <c:v>394.7578595</c:v>
                </c:pt>
                <c:pt idx="20494">
                  <c:v>394.7712449</c:v>
                </c:pt>
                <c:pt idx="20495">
                  <c:v>394.78462950000005</c:v>
                </c:pt>
                <c:pt idx="20496">
                  <c:v>394.7980134</c:v>
                </c:pt>
                <c:pt idx="20497">
                  <c:v>394.81139660000002</c:v>
                </c:pt>
                <c:pt idx="20498">
                  <c:v>394.82477900000004</c:v>
                </c:pt>
                <c:pt idx="20499">
                  <c:v>394.8381607</c:v>
                </c:pt>
                <c:pt idx="20500">
                  <c:v>394.85154170000004</c:v>
                </c:pt>
                <c:pt idx="20501">
                  <c:v>394.86492190000001</c:v>
                </c:pt>
                <c:pt idx="20502">
                  <c:v>394.87830140000005</c:v>
                </c:pt>
                <c:pt idx="20503">
                  <c:v>394.89168020000005</c:v>
                </c:pt>
                <c:pt idx="20504">
                  <c:v>394.90505820000004</c:v>
                </c:pt>
                <c:pt idx="20505">
                  <c:v>394.91843549999999</c:v>
                </c:pt>
                <c:pt idx="20506">
                  <c:v>394.9318121</c:v>
                </c:pt>
                <c:pt idx="20507">
                  <c:v>394.94518800000003</c:v>
                </c:pt>
                <c:pt idx="20508">
                  <c:v>394.95856309999999</c:v>
                </c:pt>
                <c:pt idx="20509">
                  <c:v>394.97193750000002</c:v>
                </c:pt>
                <c:pt idx="20510">
                  <c:v>394.98531120000001</c:v>
                </c:pt>
                <c:pt idx="20511">
                  <c:v>394.99868409999999</c:v>
                </c:pt>
                <c:pt idx="20512">
                  <c:v>395.01205630000004</c:v>
                </c:pt>
                <c:pt idx="20513">
                  <c:v>395.02542770000002</c:v>
                </c:pt>
                <c:pt idx="20514">
                  <c:v>395.03879850000004</c:v>
                </c:pt>
                <c:pt idx="20515">
                  <c:v>395.05216850000005</c:v>
                </c:pt>
                <c:pt idx="20516">
                  <c:v>395.06553780000002</c:v>
                </c:pt>
                <c:pt idx="20517">
                  <c:v>395.07890630000003</c:v>
                </c:pt>
                <c:pt idx="20518">
                  <c:v>395.0922741</c:v>
                </c:pt>
                <c:pt idx="20519">
                  <c:v>395.10564120000004</c:v>
                </c:pt>
                <c:pt idx="20520">
                  <c:v>395.11900750000001</c:v>
                </c:pt>
                <c:pt idx="20521">
                  <c:v>395.13237320000002</c:v>
                </c:pt>
                <c:pt idx="20522">
                  <c:v>395.14573810000002</c:v>
                </c:pt>
                <c:pt idx="20523">
                  <c:v>395.15910220000006</c:v>
                </c:pt>
                <c:pt idx="20524">
                  <c:v>395.17246560000001</c:v>
                </c:pt>
                <c:pt idx="20525">
                  <c:v>395.18582830000003</c:v>
                </c:pt>
                <c:pt idx="20526">
                  <c:v>395.1991903</c:v>
                </c:pt>
                <c:pt idx="20527">
                  <c:v>395.21255150000002</c:v>
                </c:pt>
                <c:pt idx="20528">
                  <c:v>395.22591199999999</c:v>
                </c:pt>
                <c:pt idx="20529">
                  <c:v>395.23927180000004</c:v>
                </c:pt>
                <c:pt idx="20530">
                  <c:v>395.25263080000002</c:v>
                </c:pt>
                <c:pt idx="20531">
                  <c:v>395.26598920000004</c:v>
                </c:pt>
                <c:pt idx="20532">
                  <c:v>395.27934670000002</c:v>
                </c:pt>
                <c:pt idx="20533">
                  <c:v>395.29270359999998</c:v>
                </c:pt>
                <c:pt idx="20534">
                  <c:v>395.30605970000005</c:v>
                </c:pt>
                <c:pt idx="20535">
                  <c:v>395.31941510000001</c:v>
                </c:pt>
                <c:pt idx="20536">
                  <c:v>395.33276970000003</c:v>
                </c:pt>
                <c:pt idx="20537">
                  <c:v>395.34612370000002</c:v>
                </c:pt>
                <c:pt idx="20538">
                  <c:v>395.35947679999998</c:v>
                </c:pt>
                <c:pt idx="20539">
                  <c:v>395.37282929999998</c:v>
                </c:pt>
                <c:pt idx="20540">
                  <c:v>395.38618100000002</c:v>
                </c:pt>
                <c:pt idx="20541">
                  <c:v>395.39953200000002</c:v>
                </c:pt>
                <c:pt idx="20542">
                  <c:v>395.41288230000004</c:v>
                </c:pt>
                <c:pt idx="20543">
                  <c:v>395.42623180000004</c:v>
                </c:pt>
                <c:pt idx="20544">
                  <c:v>395.4395806</c:v>
                </c:pt>
                <c:pt idx="20545">
                  <c:v>395.45292870000003</c:v>
                </c:pt>
                <c:pt idx="20546">
                  <c:v>395.46627610000002</c:v>
                </c:pt>
                <c:pt idx="20547">
                  <c:v>395.47962269999999</c:v>
                </c:pt>
                <c:pt idx="20548">
                  <c:v>395.49296860000004</c:v>
                </c:pt>
                <c:pt idx="20549">
                  <c:v>395.50631370000002</c:v>
                </c:pt>
                <c:pt idx="20550">
                  <c:v>395.51965810000002</c:v>
                </c:pt>
                <c:pt idx="20551">
                  <c:v>395.53300180000002</c:v>
                </c:pt>
                <c:pt idx="20552">
                  <c:v>395.54634480000004</c:v>
                </c:pt>
                <c:pt idx="20553">
                  <c:v>395.55968700000005</c:v>
                </c:pt>
                <c:pt idx="20554">
                  <c:v>395.57302850000002</c:v>
                </c:pt>
                <c:pt idx="20555">
                  <c:v>395.5863693</c:v>
                </c:pt>
                <c:pt idx="20556">
                  <c:v>395.59970930000003</c:v>
                </c:pt>
                <c:pt idx="20557">
                  <c:v>395.61304860000001</c:v>
                </c:pt>
                <c:pt idx="20558">
                  <c:v>395.62638720000007</c:v>
                </c:pt>
                <c:pt idx="20559">
                  <c:v>395.639725</c:v>
                </c:pt>
                <c:pt idx="20560">
                  <c:v>395.6530621</c:v>
                </c:pt>
                <c:pt idx="20561">
                  <c:v>395.66639850000001</c:v>
                </c:pt>
                <c:pt idx="20562">
                  <c:v>395.67973420000004</c:v>
                </c:pt>
                <c:pt idx="20563">
                  <c:v>395.6930691</c:v>
                </c:pt>
                <c:pt idx="20564">
                  <c:v>395.70640329999998</c:v>
                </c:pt>
                <c:pt idx="20565">
                  <c:v>395.7197367</c:v>
                </c:pt>
                <c:pt idx="20566">
                  <c:v>395.73306940000003</c:v>
                </c:pt>
                <c:pt idx="20567">
                  <c:v>395.74640140000002</c:v>
                </c:pt>
                <c:pt idx="20568">
                  <c:v>395.75973270000003</c:v>
                </c:pt>
                <c:pt idx="20569">
                  <c:v>395.77306320000002</c:v>
                </c:pt>
                <c:pt idx="20570">
                  <c:v>395.78639300000003</c:v>
                </c:pt>
                <c:pt idx="20571">
                  <c:v>395.79972210000005</c:v>
                </c:pt>
                <c:pt idx="20572">
                  <c:v>395.81305040000001</c:v>
                </c:pt>
                <c:pt idx="20573">
                  <c:v>395.8263781</c:v>
                </c:pt>
                <c:pt idx="20574">
                  <c:v>395.83970490000002</c:v>
                </c:pt>
                <c:pt idx="20575">
                  <c:v>395.85303110000001</c:v>
                </c:pt>
                <c:pt idx="20576">
                  <c:v>395.86635649999999</c:v>
                </c:pt>
                <c:pt idx="20577">
                  <c:v>395.87968119999999</c:v>
                </c:pt>
                <c:pt idx="20578">
                  <c:v>395.89300510000004</c:v>
                </c:pt>
                <c:pt idx="20579">
                  <c:v>395.90632829999998</c:v>
                </c:pt>
                <c:pt idx="20580">
                  <c:v>395.9196508</c:v>
                </c:pt>
                <c:pt idx="20581">
                  <c:v>395.93297260000003</c:v>
                </c:pt>
                <c:pt idx="20582">
                  <c:v>395.94629360000005</c:v>
                </c:pt>
                <c:pt idx="20583">
                  <c:v>395.95961390000002</c:v>
                </c:pt>
                <c:pt idx="20584">
                  <c:v>395.97293350000007</c:v>
                </c:pt>
                <c:pt idx="20585">
                  <c:v>395.98625230000005</c:v>
                </c:pt>
                <c:pt idx="20586">
                  <c:v>395.99957040000004</c:v>
                </c:pt>
                <c:pt idx="20587">
                  <c:v>396.01288780000004</c:v>
                </c:pt>
                <c:pt idx="20588">
                  <c:v>396.02620450000001</c:v>
                </c:pt>
                <c:pt idx="20589">
                  <c:v>396.03952040000001</c:v>
                </c:pt>
                <c:pt idx="20590">
                  <c:v>396.05283550000007</c:v>
                </c:pt>
                <c:pt idx="20591">
                  <c:v>396.06614999999999</c:v>
                </c:pt>
                <c:pt idx="20592">
                  <c:v>396.07946370000002</c:v>
                </c:pt>
                <c:pt idx="20593">
                  <c:v>396.0927767</c:v>
                </c:pt>
                <c:pt idx="20594">
                  <c:v>396.10608900000005</c:v>
                </c:pt>
                <c:pt idx="20595">
                  <c:v>396.11940049999998</c:v>
                </c:pt>
                <c:pt idx="20596">
                  <c:v>396.13271130000004</c:v>
                </c:pt>
                <c:pt idx="20597">
                  <c:v>396.14602130000003</c:v>
                </c:pt>
                <c:pt idx="20598">
                  <c:v>396.15933070000006</c:v>
                </c:pt>
                <c:pt idx="20599">
                  <c:v>396.17263930000001</c:v>
                </c:pt>
                <c:pt idx="20600">
                  <c:v>396.18594720000004</c:v>
                </c:pt>
                <c:pt idx="20601">
                  <c:v>396.19925430000001</c:v>
                </c:pt>
                <c:pt idx="20602">
                  <c:v>396.21256070000004</c:v>
                </c:pt>
                <c:pt idx="20603">
                  <c:v>396.22586640000003</c:v>
                </c:pt>
                <c:pt idx="20604">
                  <c:v>396.23917130000001</c:v>
                </c:pt>
                <c:pt idx="20605">
                  <c:v>396.2524755</c:v>
                </c:pt>
                <c:pt idx="20606">
                  <c:v>396.26577900000001</c:v>
                </c:pt>
                <c:pt idx="20607">
                  <c:v>396.27908180000003</c:v>
                </c:pt>
                <c:pt idx="20608">
                  <c:v>396.29238380000004</c:v>
                </c:pt>
                <c:pt idx="20609">
                  <c:v>396.30568510000001</c:v>
                </c:pt>
                <c:pt idx="20610">
                  <c:v>396.31898570000004</c:v>
                </c:pt>
                <c:pt idx="20611">
                  <c:v>396.33228550000001</c:v>
                </c:pt>
                <c:pt idx="20612">
                  <c:v>396.34558460000005</c:v>
                </c:pt>
                <c:pt idx="20613">
                  <c:v>396.35888300000005</c:v>
                </c:pt>
                <c:pt idx="20614">
                  <c:v>396.37218060000004</c:v>
                </c:pt>
                <c:pt idx="20615">
                  <c:v>396.38547749999998</c:v>
                </c:pt>
                <c:pt idx="20616">
                  <c:v>396.39877370000005</c:v>
                </c:pt>
                <c:pt idx="20617">
                  <c:v>396.4120691</c:v>
                </c:pt>
                <c:pt idx="20618">
                  <c:v>396.42536380000001</c:v>
                </c:pt>
                <c:pt idx="20619">
                  <c:v>396.43865779999999</c:v>
                </c:pt>
                <c:pt idx="20620">
                  <c:v>396.45195110000003</c:v>
                </c:pt>
                <c:pt idx="20621">
                  <c:v>396.46524360000001</c:v>
                </c:pt>
                <c:pt idx="20622">
                  <c:v>396.4785354</c:v>
                </c:pt>
                <c:pt idx="20623">
                  <c:v>396.49182640000004</c:v>
                </c:pt>
                <c:pt idx="20624">
                  <c:v>396.5051168</c:v>
                </c:pt>
                <c:pt idx="20625">
                  <c:v>396.5184064</c:v>
                </c:pt>
                <c:pt idx="20626">
                  <c:v>396.53169520000006</c:v>
                </c:pt>
                <c:pt idx="20627">
                  <c:v>396.54498340000004</c:v>
                </c:pt>
                <c:pt idx="20628">
                  <c:v>396.5582708</c:v>
                </c:pt>
                <c:pt idx="20629">
                  <c:v>396.57155740000002</c:v>
                </c:pt>
                <c:pt idx="20630">
                  <c:v>396.58484340000001</c:v>
                </c:pt>
                <c:pt idx="20631">
                  <c:v>396.59812860000005</c:v>
                </c:pt>
                <c:pt idx="20632">
                  <c:v>396.61141310000005</c:v>
                </c:pt>
                <c:pt idx="20633">
                  <c:v>396.62469680000004</c:v>
                </c:pt>
                <c:pt idx="20634">
                  <c:v>396.63797979999998</c:v>
                </c:pt>
                <c:pt idx="20635">
                  <c:v>396.6512621</c:v>
                </c:pt>
                <c:pt idx="20636">
                  <c:v>396.66454370000002</c:v>
                </c:pt>
                <c:pt idx="20637">
                  <c:v>396.67782449999999</c:v>
                </c:pt>
                <c:pt idx="20638">
                  <c:v>396.69110460000002</c:v>
                </c:pt>
                <c:pt idx="20639">
                  <c:v>396.704384</c:v>
                </c:pt>
                <c:pt idx="20640">
                  <c:v>396.71766259999998</c:v>
                </c:pt>
                <c:pt idx="20641">
                  <c:v>396.73094050000003</c:v>
                </c:pt>
                <c:pt idx="20642">
                  <c:v>396.74421770000004</c:v>
                </c:pt>
                <c:pt idx="20643">
                  <c:v>396.75749410000003</c:v>
                </c:pt>
                <c:pt idx="20644">
                  <c:v>396.77076979999998</c:v>
                </c:pt>
                <c:pt idx="20645">
                  <c:v>396.7840448</c:v>
                </c:pt>
                <c:pt idx="20646">
                  <c:v>396.79731900000002</c:v>
                </c:pt>
                <c:pt idx="20647">
                  <c:v>396.81059260000006</c:v>
                </c:pt>
                <c:pt idx="20648">
                  <c:v>396.82386530000002</c:v>
                </c:pt>
                <c:pt idx="20649">
                  <c:v>396.83713740000002</c:v>
                </c:pt>
                <c:pt idx="20650">
                  <c:v>396.8504087</c:v>
                </c:pt>
                <c:pt idx="20651">
                  <c:v>396.8636793</c:v>
                </c:pt>
                <c:pt idx="20652">
                  <c:v>396.87694920000001</c:v>
                </c:pt>
                <c:pt idx="20653">
                  <c:v>396.89021830000002</c:v>
                </c:pt>
                <c:pt idx="20654">
                  <c:v>396.90348670000003</c:v>
                </c:pt>
                <c:pt idx="20655">
                  <c:v>396.9167544</c:v>
                </c:pt>
                <c:pt idx="20656">
                  <c:v>396.93002130000002</c:v>
                </c:pt>
                <c:pt idx="20657">
                  <c:v>396.9432875</c:v>
                </c:pt>
                <c:pt idx="20658">
                  <c:v>396.95655300000004</c:v>
                </c:pt>
                <c:pt idx="20659">
                  <c:v>396.96981770000002</c:v>
                </c:pt>
                <c:pt idx="20660">
                  <c:v>396.98308170000001</c:v>
                </c:pt>
                <c:pt idx="20661">
                  <c:v>396.99634500000002</c:v>
                </c:pt>
                <c:pt idx="20662">
                  <c:v>397.00960760000004</c:v>
                </c:pt>
                <c:pt idx="20663">
                  <c:v>397.02286940000005</c:v>
                </c:pt>
                <c:pt idx="20664">
                  <c:v>397.03613050000001</c:v>
                </c:pt>
                <c:pt idx="20665">
                  <c:v>397.04939080000003</c:v>
                </c:pt>
                <c:pt idx="20666">
                  <c:v>397.06265050000002</c:v>
                </c:pt>
                <c:pt idx="20667">
                  <c:v>397.0759094</c:v>
                </c:pt>
                <c:pt idx="20668">
                  <c:v>397.08916750000003</c:v>
                </c:pt>
                <c:pt idx="20669">
                  <c:v>397.10242500000004</c:v>
                </c:pt>
                <c:pt idx="20670">
                  <c:v>397.11568170000004</c:v>
                </c:pt>
                <c:pt idx="20671">
                  <c:v>397.12893760000003</c:v>
                </c:pt>
                <c:pt idx="20672">
                  <c:v>397.14219290000005</c:v>
                </c:pt>
                <c:pt idx="20673">
                  <c:v>397.15544740000001</c:v>
                </c:pt>
                <c:pt idx="20674">
                  <c:v>397.16870120000004</c:v>
                </c:pt>
                <c:pt idx="20675">
                  <c:v>397.18195420000001</c:v>
                </c:pt>
                <c:pt idx="20676">
                  <c:v>397.19520650000004</c:v>
                </c:pt>
                <c:pt idx="20677">
                  <c:v>397.20845810000003</c:v>
                </c:pt>
                <c:pt idx="20678">
                  <c:v>397.22170900000003</c:v>
                </c:pt>
                <c:pt idx="20679">
                  <c:v>397.23495910000003</c:v>
                </c:pt>
                <c:pt idx="20680">
                  <c:v>397.24820850000003</c:v>
                </c:pt>
                <c:pt idx="20681">
                  <c:v>397.2614572</c:v>
                </c:pt>
                <c:pt idx="20682">
                  <c:v>397.27470510000001</c:v>
                </c:pt>
                <c:pt idx="20683">
                  <c:v>397.28795230000003</c:v>
                </c:pt>
                <c:pt idx="20684">
                  <c:v>397.30119880000001</c:v>
                </c:pt>
                <c:pt idx="20685">
                  <c:v>397.31444449999998</c:v>
                </c:pt>
                <c:pt idx="20686">
                  <c:v>397.32768950000002</c:v>
                </c:pt>
                <c:pt idx="20687">
                  <c:v>397.34093380000002</c:v>
                </c:pt>
                <c:pt idx="20688">
                  <c:v>397.35417730000006</c:v>
                </c:pt>
                <c:pt idx="20689">
                  <c:v>397.3674201</c:v>
                </c:pt>
                <c:pt idx="20690">
                  <c:v>397.38066220000002</c:v>
                </c:pt>
                <c:pt idx="20691">
                  <c:v>397.39390359999999</c:v>
                </c:pt>
                <c:pt idx="20692">
                  <c:v>397.40714420000006</c:v>
                </c:pt>
                <c:pt idx="20693">
                  <c:v>397.42038410000004</c:v>
                </c:pt>
                <c:pt idx="20694">
                  <c:v>397.4336232</c:v>
                </c:pt>
                <c:pt idx="20695">
                  <c:v>397.4468617</c:v>
                </c:pt>
                <c:pt idx="20696">
                  <c:v>397.46009939999999</c:v>
                </c:pt>
                <c:pt idx="20697">
                  <c:v>397.47333630000003</c:v>
                </c:pt>
                <c:pt idx="20698">
                  <c:v>397.48657259999999</c:v>
                </c:pt>
                <c:pt idx="20699">
                  <c:v>397.4998081</c:v>
                </c:pt>
                <c:pt idx="20700">
                  <c:v>397.51304280000005</c:v>
                </c:pt>
                <c:pt idx="20701">
                  <c:v>397.52627690000003</c:v>
                </c:pt>
                <c:pt idx="20702">
                  <c:v>397.53951020000005</c:v>
                </c:pt>
                <c:pt idx="20703">
                  <c:v>397.55274280000003</c:v>
                </c:pt>
                <c:pt idx="20704">
                  <c:v>397.56597460000006</c:v>
                </c:pt>
                <c:pt idx="20705">
                  <c:v>397.57920570000005</c:v>
                </c:pt>
                <c:pt idx="20706">
                  <c:v>397.59243609999999</c:v>
                </c:pt>
                <c:pt idx="20707">
                  <c:v>397.6056658</c:v>
                </c:pt>
                <c:pt idx="20708">
                  <c:v>397.6188947</c:v>
                </c:pt>
                <c:pt idx="20709">
                  <c:v>397.63212290000001</c:v>
                </c:pt>
                <c:pt idx="20710">
                  <c:v>397.64535040000004</c:v>
                </c:pt>
                <c:pt idx="20711">
                  <c:v>397.6585771</c:v>
                </c:pt>
                <c:pt idx="20712">
                  <c:v>397.67180310000003</c:v>
                </c:pt>
                <c:pt idx="20713">
                  <c:v>397.68502840000002</c:v>
                </c:pt>
                <c:pt idx="20714">
                  <c:v>397.69825290000006</c:v>
                </c:pt>
                <c:pt idx="20715">
                  <c:v>397.71147669999999</c:v>
                </c:pt>
                <c:pt idx="20716">
                  <c:v>397.72469980000005</c:v>
                </c:pt>
                <c:pt idx="20717">
                  <c:v>397.73792210000005</c:v>
                </c:pt>
                <c:pt idx="20718">
                  <c:v>397.75114380000002</c:v>
                </c:pt>
                <c:pt idx="20719">
                  <c:v>397.76436460000002</c:v>
                </c:pt>
                <c:pt idx="20720">
                  <c:v>397.7775848</c:v>
                </c:pt>
                <c:pt idx="20721">
                  <c:v>397.79080420000003</c:v>
                </c:pt>
                <c:pt idx="20722">
                  <c:v>397.80402290000001</c:v>
                </c:pt>
                <c:pt idx="20723">
                  <c:v>397.8172409</c:v>
                </c:pt>
                <c:pt idx="20724">
                  <c:v>397.83045810000004</c:v>
                </c:pt>
                <c:pt idx="20725">
                  <c:v>397.84367459999999</c:v>
                </c:pt>
                <c:pt idx="20726">
                  <c:v>397.85689040000005</c:v>
                </c:pt>
                <c:pt idx="20727">
                  <c:v>397.8701054</c:v>
                </c:pt>
                <c:pt idx="20728">
                  <c:v>397.88331970000002</c:v>
                </c:pt>
                <c:pt idx="20729">
                  <c:v>397.89653330000004</c:v>
                </c:pt>
                <c:pt idx="20730">
                  <c:v>397.90974610000001</c:v>
                </c:pt>
                <c:pt idx="20731">
                  <c:v>397.92295819999998</c:v>
                </c:pt>
                <c:pt idx="20732">
                  <c:v>397.93616960000003</c:v>
                </c:pt>
                <c:pt idx="20733">
                  <c:v>397.94938029999997</c:v>
                </c:pt>
                <c:pt idx="20734">
                  <c:v>397.96259020000002</c:v>
                </c:pt>
                <c:pt idx="20735">
                  <c:v>397.97579940000003</c:v>
                </c:pt>
                <c:pt idx="20736">
                  <c:v>397.98900790000005</c:v>
                </c:pt>
                <c:pt idx="20737">
                  <c:v>398.00221560000006</c:v>
                </c:pt>
                <c:pt idx="20738">
                  <c:v>398.01542260000002</c:v>
                </c:pt>
                <c:pt idx="20739">
                  <c:v>398.02862880000004</c:v>
                </c:pt>
                <c:pt idx="20740">
                  <c:v>398.04183440000003</c:v>
                </c:pt>
                <c:pt idx="20741">
                  <c:v>398.05503920000001</c:v>
                </c:pt>
                <c:pt idx="20742">
                  <c:v>398.06824320000004</c:v>
                </c:pt>
                <c:pt idx="20743">
                  <c:v>398.08144660000005</c:v>
                </c:pt>
                <c:pt idx="20744">
                  <c:v>398.09464920000005</c:v>
                </c:pt>
                <c:pt idx="20745">
                  <c:v>398.10785110000006</c:v>
                </c:pt>
                <c:pt idx="20746">
                  <c:v>398.12105220000007</c:v>
                </c:pt>
                <c:pt idx="20747">
                  <c:v>398.13425259999997</c:v>
                </c:pt>
                <c:pt idx="20748">
                  <c:v>398.1474523</c:v>
                </c:pt>
                <c:pt idx="20749">
                  <c:v>398.16065130000004</c:v>
                </c:pt>
                <c:pt idx="20750">
                  <c:v>398.17384950000002</c:v>
                </c:pt>
                <c:pt idx="20751">
                  <c:v>398.18704700000001</c:v>
                </c:pt>
                <c:pt idx="20752">
                  <c:v>398.20024380000001</c:v>
                </c:pt>
                <c:pt idx="20753">
                  <c:v>398.21343980000006</c:v>
                </c:pt>
                <c:pt idx="20754">
                  <c:v>398.18750770000003</c:v>
                </c:pt>
                <c:pt idx="20755">
                  <c:v>398.20123440000003</c:v>
                </c:pt>
                <c:pt idx="20756">
                  <c:v>398.21496029999997</c:v>
                </c:pt>
                <c:pt idx="20757">
                  <c:v>398.22868549999998</c:v>
                </c:pt>
                <c:pt idx="20758">
                  <c:v>398.24241000000001</c:v>
                </c:pt>
                <c:pt idx="20759">
                  <c:v>398.25613370000002</c:v>
                </c:pt>
                <c:pt idx="20760">
                  <c:v>398.26985660000003</c:v>
                </c:pt>
                <c:pt idx="20761">
                  <c:v>398.28357880000004</c:v>
                </c:pt>
                <c:pt idx="20762">
                  <c:v>398.29730030000002</c:v>
                </c:pt>
                <c:pt idx="20763">
                  <c:v>398.3110211</c:v>
                </c:pt>
                <c:pt idx="20764">
                  <c:v>398.32474100000002</c:v>
                </c:pt>
                <c:pt idx="20765">
                  <c:v>398.33846030000001</c:v>
                </c:pt>
                <c:pt idx="20766">
                  <c:v>398.35217879999999</c:v>
                </c:pt>
                <c:pt idx="20767">
                  <c:v>398.36589660000004</c:v>
                </c:pt>
                <c:pt idx="20768">
                  <c:v>398.37961360000003</c:v>
                </c:pt>
                <c:pt idx="20769">
                  <c:v>398.39332990000003</c:v>
                </c:pt>
                <c:pt idx="20770">
                  <c:v>398.40704540000002</c:v>
                </c:pt>
                <c:pt idx="20771">
                  <c:v>398.42076020000002</c:v>
                </c:pt>
                <c:pt idx="20772">
                  <c:v>398.43447430000003</c:v>
                </c:pt>
                <c:pt idx="20773">
                  <c:v>398.44818759999998</c:v>
                </c:pt>
                <c:pt idx="20774">
                  <c:v>398.4619002</c:v>
                </c:pt>
                <c:pt idx="20775">
                  <c:v>398.47561200000001</c:v>
                </c:pt>
                <c:pt idx="20776">
                  <c:v>398.48932310000004</c:v>
                </c:pt>
                <c:pt idx="20777">
                  <c:v>398.50303340000005</c:v>
                </c:pt>
                <c:pt idx="20778">
                  <c:v>398.51674310000004</c:v>
                </c:pt>
                <c:pt idx="20779">
                  <c:v>398.5304519</c:v>
                </c:pt>
                <c:pt idx="20780">
                  <c:v>398.54415999999998</c:v>
                </c:pt>
                <c:pt idx="20781">
                  <c:v>398.55786740000002</c:v>
                </c:pt>
                <c:pt idx="20782">
                  <c:v>398.57157410000002</c:v>
                </c:pt>
                <c:pt idx="20783">
                  <c:v>398.58528000000001</c:v>
                </c:pt>
                <c:pt idx="20784">
                  <c:v>398.59898509999999</c:v>
                </c:pt>
                <c:pt idx="20785">
                  <c:v>398.61268950000004</c:v>
                </c:pt>
                <c:pt idx="20786">
                  <c:v>398.62639320000005</c:v>
                </c:pt>
                <c:pt idx="20787">
                  <c:v>398.64009609999999</c:v>
                </c:pt>
                <c:pt idx="20788">
                  <c:v>398.65379830000006</c:v>
                </c:pt>
                <c:pt idx="20789">
                  <c:v>398.66749980000003</c:v>
                </c:pt>
                <c:pt idx="20790">
                  <c:v>398.68120049999999</c:v>
                </c:pt>
                <c:pt idx="20791">
                  <c:v>398.69490040000005</c:v>
                </c:pt>
                <c:pt idx="20792">
                  <c:v>398.70859960000001</c:v>
                </c:pt>
                <c:pt idx="20793">
                  <c:v>398.72229810000005</c:v>
                </c:pt>
                <c:pt idx="20794">
                  <c:v>398.73599590000003</c:v>
                </c:pt>
                <c:pt idx="20795">
                  <c:v>398.74969290000001</c:v>
                </c:pt>
                <c:pt idx="20796">
                  <c:v>398.76338910000004</c:v>
                </c:pt>
                <c:pt idx="20797">
                  <c:v>398.77708460000002</c:v>
                </c:pt>
                <c:pt idx="20798">
                  <c:v>398.79077940000002</c:v>
                </c:pt>
                <c:pt idx="20799">
                  <c:v>398.80447340000001</c:v>
                </c:pt>
                <c:pt idx="20800">
                  <c:v>398.81816670000001</c:v>
                </c:pt>
                <c:pt idx="20801">
                  <c:v>398.8318592</c:v>
                </c:pt>
                <c:pt idx="20802">
                  <c:v>398.84555100000006</c:v>
                </c:pt>
                <c:pt idx="20803">
                  <c:v>398.85924210000002</c:v>
                </c:pt>
                <c:pt idx="20804">
                  <c:v>398.87293240000002</c:v>
                </c:pt>
                <c:pt idx="20805">
                  <c:v>398.88662199999999</c:v>
                </c:pt>
                <c:pt idx="20806">
                  <c:v>398.9003108</c:v>
                </c:pt>
                <c:pt idx="20807">
                  <c:v>398.91399890000002</c:v>
                </c:pt>
                <c:pt idx="20808">
                  <c:v>398.9276863</c:v>
                </c:pt>
                <c:pt idx="20809">
                  <c:v>398.94137290000003</c:v>
                </c:pt>
                <c:pt idx="20810">
                  <c:v>398.9550587</c:v>
                </c:pt>
                <c:pt idx="20811">
                  <c:v>398.96874390000005</c:v>
                </c:pt>
                <c:pt idx="20812">
                  <c:v>398.98242820000002</c:v>
                </c:pt>
                <c:pt idx="20813">
                  <c:v>398.99611190000002</c:v>
                </c:pt>
                <c:pt idx="20814">
                  <c:v>399.00979480000001</c:v>
                </c:pt>
                <c:pt idx="20815">
                  <c:v>399.02347689999999</c:v>
                </c:pt>
                <c:pt idx="20816">
                  <c:v>399.03715829999999</c:v>
                </c:pt>
                <c:pt idx="20817">
                  <c:v>399.050839</c:v>
                </c:pt>
                <c:pt idx="20818">
                  <c:v>399.0645189</c:v>
                </c:pt>
                <c:pt idx="20819">
                  <c:v>399.07819810000001</c:v>
                </c:pt>
                <c:pt idx="20820">
                  <c:v>399.09187660000003</c:v>
                </c:pt>
                <c:pt idx="20821">
                  <c:v>399.10555430000005</c:v>
                </c:pt>
                <c:pt idx="20822">
                  <c:v>399.1192312</c:v>
                </c:pt>
                <c:pt idx="20823">
                  <c:v>399.13290750000004</c:v>
                </c:pt>
                <c:pt idx="20824">
                  <c:v>399.1465829</c:v>
                </c:pt>
                <c:pt idx="20825">
                  <c:v>399.16025770000005</c:v>
                </c:pt>
                <c:pt idx="20826">
                  <c:v>399.17393170000003</c:v>
                </c:pt>
                <c:pt idx="20827">
                  <c:v>399.1876049</c:v>
                </c:pt>
                <c:pt idx="20828">
                  <c:v>399.20127740000004</c:v>
                </c:pt>
                <c:pt idx="20829">
                  <c:v>399.21494920000004</c:v>
                </c:pt>
                <c:pt idx="20830">
                  <c:v>399.22862020000002</c:v>
                </c:pt>
                <c:pt idx="20831">
                  <c:v>399.24229050000002</c:v>
                </c:pt>
                <c:pt idx="20832">
                  <c:v>399.25596009999998</c:v>
                </c:pt>
                <c:pt idx="20833">
                  <c:v>399.26962890000004</c:v>
                </c:pt>
                <c:pt idx="20834">
                  <c:v>399.28329690000004</c:v>
                </c:pt>
                <c:pt idx="20835">
                  <c:v>399.29696419999999</c:v>
                </c:pt>
                <c:pt idx="20836">
                  <c:v>399.31063080000007</c:v>
                </c:pt>
                <c:pt idx="20837">
                  <c:v>399.32429670000005</c:v>
                </c:pt>
                <c:pt idx="20838">
                  <c:v>399.33796169999999</c:v>
                </c:pt>
                <c:pt idx="20839">
                  <c:v>399.35162610000003</c:v>
                </c:pt>
                <c:pt idx="20840">
                  <c:v>399.36528970000006</c:v>
                </c:pt>
                <c:pt idx="20841">
                  <c:v>399.37895260000005</c:v>
                </c:pt>
                <c:pt idx="20842">
                  <c:v>399.39261470000002</c:v>
                </c:pt>
                <c:pt idx="20843">
                  <c:v>399.40627610000001</c:v>
                </c:pt>
                <c:pt idx="20844">
                  <c:v>399.41993669999999</c:v>
                </c:pt>
                <c:pt idx="20845">
                  <c:v>399.43359660000004</c:v>
                </c:pt>
                <c:pt idx="20846">
                  <c:v>399.44725580000005</c:v>
                </c:pt>
                <c:pt idx="20847">
                  <c:v>399.46091419999999</c:v>
                </c:pt>
                <c:pt idx="20848">
                  <c:v>399.47457190000006</c:v>
                </c:pt>
                <c:pt idx="20849">
                  <c:v>399.4882288</c:v>
                </c:pt>
                <c:pt idx="20850">
                  <c:v>399.50188500000002</c:v>
                </c:pt>
                <c:pt idx="20851">
                  <c:v>399.51554040000002</c:v>
                </c:pt>
                <c:pt idx="20852">
                  <c:v>399.52919510000004</c:v>
                </c:pt>
                <c:pt idx="20853">
                  <c:v>399.54284910000001</c:v>
                </c:pt>
                <c:pt idx="20854">
                  <c:v>399.55650230000003</c:v>
                </c:pt>
                <c:pt idx="20855">
                  <c:v>399.57015480000007</c:v>
                </c:pt>
                <c:pt idx="20856">
                  <c:v>399.58380649999998</c:v>
                </c:pt>
                <c:pt idx="20857">
                  <c:v>399.59745750000002</c:v>
                </c:pt>
                <c:pt idx="20858">
                  <c:v>399.61110780000001</c:v>
                </c:pt>
                <c:pt idx="20859">
                  <c:v>399.6247573</c:v>
                </c:pt>
                <c:pt idx="20860">
                  <c:v>399.63840610000005</c:v>
                </c:pt>
                <c:pt idx="20861">
                  <c:v>399.65205410000004</c:v>
                </c:pt>
                <c:pt idx="20862">
                  <c:v>399.66570139999999</c:v>
                </c:pt>
                <c:pt idx="20863">
                  <c:v>399.67934790000004</c:v>
                </c:pt>
                <c:pt idx="20864">
                  <c:v>399.69299370000005</c:v>
                </c:pt>
                <c:pt idx="20865">
                  <c:v>399.70663880000006</c:v>
                </c:pt>
                <c:pt idx="20866">
                  <c:v>399.72028310000002</c:v>
                </c:pt>
                <c:pt idx="20867">
                  <c:v>399.73392670000004</c:v>
                </c:pt>
                <c:pt idx="20868">
                  <c:v>399.7475695</c:v>
                </c:pt>
                <c:pt idx="20869">
                  <c:v>399.76121160000002</c:v>
                </c:pt>
                <c:pt idx="20870">
                  <c:v>399.77485300000006</c:v>
                </c:pt>
                <c:pt idx="20871">
                  <c:v>399.78849360000004</c:v>
                </c:pt>
                <c:pt idx="20872">
                  <c:v>399.80213340000006</c:v>
                </c:pt>
                <c:pt idx="20873">
                  <c:v>399.8157726</c:v>
                </c:pt>
                <c:pt idx="20874">
                  <c:v>399.82941090000003</c:v>
                </c:pt>
                <c:pt idx="20875">
                  <c:v>399.84304859999997</c:v>
                </c:pt>
                <c:pt idx="20876">
                  <c:v>399.85668550000003</c:v>
                </c:pt>
                <c:pt idx="20877">
                  <c:v>399.87032160000007</c:v>
                </c:pt>
                <c:pt idx="20878">
                  <c:v>399.88395710000003</c:v>
                </c:pt>
                <c:pt idx="20879">
                  <c:v>399.89759170000002</c:v>
                </c:pt>
                <c:pt idx="20880">
                  <c:v>399.91122569999999</c:v>
                </c:pt>
                <c:pt idx="20881">
                  <c:v>399.92485880000004</c:v>
                </c:pt>
                <c:pt idx="20882">
                  <c:v>399.93849130000007</c:v>
                </c:pt>
                <c:pt idx="20883">
                  <c:v>399.95212300000003</c:v>
                </c:pt>
                <c:pt idx="20884">
                  <c:v>399.965754</c:v>
                </c:pt>
                <c:pt idx="20885">
                  <c:v>399.97938420000003</c:v>
                </c:pt>
                <c:pt idx="20886">
                  <c:v>399.99301370000001</c:v>
                </c:pt>
                <c:pt idx="20887">
                  <c:v>400.00664239999998</c:v>
                </c:pt>
                <c:pt idx="20888">
                  <c:v>400.02027040000002</c:v>
                </c:pt>
                <c:pt idx="20889">
                  <c:v>400.03389770000001</c:v>
                </c:pt>
                <c:pt idx="20890">
                  <c:v>400.0475242</c:v>
                </c:pt>
                <c:pt idx="20891">
                  <c:v>400.06114990000003</c:v>
                </c:pt>
                <c:pt idx="20892">
                  <c:v>400.07477500000005</c:v>
                </c:pt>
                <c:pt idx="20893">
                  <c:v>400.08839930000005</c:v>
                </c:pt>
                <c:pt idx="20894">
                  <c:v>400.10202279999999</c:v>
                </c:pt>
                <c:pt idx="20895">
                  <c:v>400.11564560000005</c:v>
                </c:pt>
                <c:pt idx="20896">
                  <c:v>400.12926770000001</c:v>
                </c:pt>
                <c:pt idx="20897">
                  <c:v>400.14288900000003</c:v>
                </c:pt>
                <c:pt idx="20898">
                  <c:v>400.15650960000005</c:v>
                </c:pt>
                <c:pt idx="20899">
                  <c:v>400.17012940000001</c:v>
                </c:pt>
                <c:pt idx="20900">
                  <c:v>400.18374849999998</c:v>
                </c:pt>
                <c:pt idx="20901">
                  <c:v>400.1973668</c:v>
                </c:pt>
                <c:pt idx="20902">
                  <c:v>400.21098440000003</c:v>
                </c:pt>
                <c:pt idx="20903">
                  <c:v>400.22460130000002</c:v>
                </c:pt>
                <c:pt idx="20904">
                  <c:v>400.23821740000005</c:v>
                </c:pt>
                <c:pt idx="20905">
                  <c:v>400.25183280000005</c:v>
                </c:pt>
                <c:pt idx="20906">
                  <c:v>400.26544749999999</c:v>
                </c:pt>
                <c:pt idx="20907">
                  <c:v>400.27906140000005</c:v>
                </c:pt>
                <c:pt idx="20908">
                  <c:v>400.29267450000003</c:v>
                </c:pt>
                <c:pt idx="20909">
                  <c:v>400.30628689999998</c:v>
                </c:pt>
                <c:pt idx="20910">
                  <c:v>400.31989860000004</c:v>
                </c:pt>
                <c:pt idx="20911">
                  <c:v>400.33350950000005</c:v>
                </c:pt>
                <c:pt idx="20912">
                  <c:v>400.34711970000001</c:v>
                </c:pt>
                <c:pt idx="20913">
                  <c:v>400.36072920000004</c:v>
                </c:pt>
                <c:pt idx="20914">
                  <c:v>400.3743379</c:v>
                </c:pt>
                <c:pt idx="20915">
                  <c:v>400.38794590000003</c:v>
                </c:pt>
                <c:pt idx="20916">
                  <c:v>400.40155310000006</c:v>
                </c:pt>
                <c:pt idx="20917">
                  <c:v>400.41515959999998</c:v>
                </c:pt>
                <c:pt idx="20918">
                  <c:v>400.42876530000001</c:v>
                </c:pt>
                <c:pt idx="20919">
                  <c:v>400.44237029999999</c:v>
                </c:pt>
                <c:pt idx="20920">
                  <c:v>400.45597460000005</c:v>
                </c:pt>
                <c:pt idx="20921">
                  <c:v>400.46957810000004</c:v>
                </c:pt>
                <c:pt idx="20922">
                  <c:v>400.48318080000001</c:v>
                </c:pt>
                <c:pt idx="20923">
                  <c:v>400.49678290000003</c:v>
                </c:pt>
                <c:pt idx="20924">
                  <c:v>400.51038420000003</c:v>
                </c:pt>
                <c:pt idx="20925">
                  <c:v>400.52398470000003</c:v>
                </c:pt>
                <c:pt idx="20926">
                  <c:v>400.53758450000004</c:v>
                </c:pt>
                <c:pt idx="20927">
                  <c:v>400.5511836</c:v>
                </c:pt>
                <c:pt idx="20928">
                  <c:v>400.56478190000001</c:v>
                </c:pt>
                <c:pt idx="20929">
                  <c:v>400.57837950000004</c:v>
                </c:pt>
                <c:pt idx="20930">
                  <c:v>400.5919763</c:v>
                </c:pt>
                <c:pt idx="20931">
                  <c:v>400.60557240000003</c:v>
                </c:pt>
                <c:pt idx="20932">
                  <c:v>400.61916769999999</c:v>
                </c:pt>
                <c:pt idx="20933">
                  <c:v>400.63276240000005</c:v>
                </c:pt>
                <c:pt idx="20934">
                  <c:v>400.64635620000001</c:v>
                </c:pt>
                <c:pt idx="20935">
                  <c:v>400.65994929999999</c:v>
                </c:pt>
                <c:pt idx="20936">
                  <c:v>400.67354169999999</c:v>
                </c:pt>
                <c:pt idx="20937">
                  <c:v>400.68713339999999</c:v>
                </c:pt>
                <c:pt idx="20938">
                  <c:v>400.70072429999999</c:v>
                </c:pt>
                <c:pt idx="20939">
                  <c:v>400.71431440000003</c:v>
                </c:pt>
                <c:pt idx="20940">
                  <c:v>400.72790390000006</c:v>
                </c:pt>
                <c:pt idx="20941">
                  <c:v>400.74149249999999</c:v>
                </c:pt>
                <c:pt idx="20942">
                  <c:v>400.75508050000002</c:v>
                </c:pt>
                <c:pt idx="20943">
                  <c:v>400.76866770000004</c:v>
                </c:pt>
                <c:pt idx="20944">
                  <c:v>400.78225410000005</c:v>
                </c:pt>
                <c:pt idx="20945">
                  <c:v>400.79583980000001</c:v>
                </c:pt>
                <c:pt idx="20946">
                  <c:v>400.80942480000004</c:v>
                </c:pt>
                <c:pt idx="20947">
                  <c:v>400.82300900000001</c:v>
                </c:pt>
                <c:pt idx="20948">
                  <c:v>400.83659250000005</c:v>
                </c:pt>
                <c:pt idx="20949">
                  <c:v>400.85017520000002</c:v>
                </c:pt>
                <c:pt idx="20950">
                  <c:v>400.86375720000007</c:v>
                </c:pt>
                <c:pt idx="20951">
                  <c:v>400.87733850000001</c:v>
                </c:pt>
                <c:pt idx="20952">
                  <c:v>400.890919</c:v>
                </c:pt>
                <c:pt idx="20953">
                  <c:v>400.9044988</c:v>
                </c:pt>
                <c:pt idx="20954">
                  <c:v>400.91807779999999</c:v>
                </c:pt>
                <c:pt idx="20955">
                  <c:v>400.9316561</c:v>
                </c:pt>
                <c:pt idx="20956">
                  <c:v>400.94523359999999</c:v>
                </c:pt>
                <c:pt idx="20957">
                  <c:v>400.95881040000006</c:v>
                </c:pt>
                <c:pt idx="20958">
                  <c:v>400.97238650000003</c:v>
                </c:pt>
                <c:pt idx="20959">
                  <c:v>400.98596179999998</c:v>
                </c:pt>
                <c:pt idx="20960">
                  <c:v>400.99953640000001</c:v>
                </c:pt>
                <c:pt idx="20961">
                  <c:v>401.01311020000003</c:v>
                </c:pt>
                <c:pt idx="20962">
                  <c:v>401.0266833</c:v>
                </c:pt>
                <c:pt idx="20963">
                  <c:v>401.04025570000005</c:v>
                </c:pt>
                <c:pt idx="20964">
                  <c:v>401.05382730000002</c:v>
                </c:pt>
                <c:pt idx="20965">
                  <c:v>401.06739820000001</c:v>
                </c:pt>
                <c:pt idx="20966">
                  <c:v>401.08096830000005</c:v>
                </c:pt>
                <c:pt idx="20967">
                  <c:v>401.09453769999999</c:v>
                </c:pt>
                <c:pt idx="20968">
                  <c:v>401.10810630000003</c:v>
                </c:pt>
                <c:pt idx="20969">
                  <c:v>401.12167420000003</c:v>
                </c:pt>
                <c:pt idx="20970">
                  <c:v>401.13524139999998</c:v>
                </c:pt>
                <c:pt idx="20971">
                  <c:v>401.14880780000004</c:v>
                </c:pt>
                <c:pt idx="20972">
                  <c:v>401.16237350000006</c:v>
                </c:pt>
                <c:pt idx="20973">
                  <c:v>401.17593840000006</c:v>
                </c:pt>
                <c:pt idx="20974">
                  <c:v>401.18950260000003</c:v>
                </c:pt>
                <c:pt idx="20975">
                  <c:v>401.20306599999998</c:v>
                </c:pt>
                <c:pt idx="20976">
                  <c:v>401.2166287</c:v>
                </c:pt>
                <c:pt idx="20977">
                  <c:v>401.23019070000004</c:v>
                </c:pt>
                <c:pt idx="20978">
                  <c:v>401.24375190000001</c:v>
                </c:pt>
                <c:pt idx="20979">
                  <c:v>401.25731240000005</c:v>
                </c:pt>
                <c:pt idx="20980">
                  <c:v>401.27087219999999</c:v>
                </c:pt>
                <c:pt idx="20981">
                  <c:v>401.28443120000003</c:v>
                </c:pt>
                <c:pt idx="20982">
                  <c:v>401.29798940000006</c:v>
                </c:pt>
                <c:pt idx="20983">
                  <c:v>401.31154690000005</c:v>
                </c:pt>
                <c:pt idx="20984">
                  <c:v>401.3251037</c:v>
                </c:pt>
                <c:pt idx="20985">
                  <c:v>401.33865970000005</c:v>
                </c:pt>
                <c:pt idx="20986">
                  <c:v>401.35221500000006</c:v>
                </c:pt>
                <c:pt idx="20987">
                  <c:v>401.36576960000002</c:v>
                </c:pt>
                <c:pt idx="20988">
                  <c:v>401.37932339999998</c:v>
                </c:pt>
                <c:pt idx="20989">
                  <c:v>401.39287640000003</c:v>
                </c:pt>
                <c:pt idx="20990">
                  <c:v>401.40642880000007</c:v>
                </c:pt>
                <c:pt idx="20991">
                  <c:v>401.41998030000002</c:v>
                </c:pt>
                <c:pt idx="20992">
                  <c:v>401.4335312</c:v>
                </c:pt>
                <c:pt idx="20993">
                  <c:v>401.44708130000004</c:v>
                </c:pt>
                <c:pt idx="20994">
                  <c:v>401.4606306</c:v>
                </c:pt>
                <c:pt idx="20995">
                  <c:v>401.47417920000004</c:v>
                </c:pt>
                <c:pt idx="20996">
                  <c:v>401.48772710000003</c:v>
                </c:pt>
                <c:pt idx="20997">
                  <c:v>401.50127420000001</c:v>
                </c:pt>
                <c:pt idx="20998">
                  <c:v>401.51482060000001</c:v>
                </c:pt>
                <c:pt idx="20999">
                  <c:v>401.52836630000002</c:v>
                </c:pt>
                <c:pt idx="21000">
                  <c:v>401.54191120000002</c:v>
                </c:pt>
                <c:pt idx="21001">
                  <c:v>401.55545530000001</c:v>
                </c:pt>
                <c:pt idx="21002">
                  <c:v>401.56899870000001</c:v>
                </c:pt>
                <c:pt idx="21003">
                  <c:v>401.58254140000003</c:v>
                </c:pt>
                <c:pt idx="21004">
                  <c:v>401.59608340000005</c:v>
                </c:pt>
                <c:pt idx="21005">
                  <c:v>401.6096245</c:v>
                </c:pt>
                <c:pt idx="21006">
                  <c:v>401.62316500000003</c:v>
                </c:pt>
                <c:pt idx="21007">
                  <c:v>401.6367047</c:v>
                </c:pt>
                <c:pt idx="21008">
                  <c:v>401.65024369999998</c:v>
                </c:pt>
                <c:pt idx="21009">
                  <c:v>401.6637819</c:v>
                </c:pt>
                <c:pt idx="21010">
                  <c:v>401.67731939999999</c:v>
                </c:pt>
                <c:pt idx="21011">
                  <c:v>401.69085610000002</c:v>
                </c:pt>
                <c:pt idx="21012">
                  <c:v>401.70439210000001</c:v>
                </c:pt>
                <c:pt idx="21013">
                  <c:v>401.71792740000001</c:v>
                </c:pt>
                <c:pt idx="21014">
                  <c:v>401.7314619</c:v>
                </c:pt>
                <c:pt idx="21015">
                  <c:v>401.7449957</c:v>
                </c:pt>
                <c:pt idx="21016">
                  <c:v>401.75852870000006</c:v>
                </c:pt>
                <c:pt idx="21017">
                  <c:v>401.77206100000001</c:v>
                </c:pt>
                <c:pt idx="21018">
                  <c:v>401.78559250000001</c:v>
                </c:pt>
                <c:pt idx="21019">
                  <c:v>401.79912330000002</c:v>
                </c:pt>
                <c:pt idx="21020">
                  <c:v>401.81265340000004</c:v>
                </c:pt>
                <c:pt idx="21021">
                  <c:v>401.82618270000006</c:v>
                </c:pt>
                <c:pt idx="21022">
                  <c:v>401.83971129999998</c:v>
                </c:pt>
                <c:pt idx="21023">
                  <c:v>401.8532391</c:v>
                </c:pt>
                <c:pt idx="21024">
                  <c:v>401.86676620000003</c:v>
                </c:pt>
                <c:pt idx="21025">
                  <c:v>401.88029260000002</c:v>
                </c:pt>
                <c:pt idx="21026">
                  <c:v>401.8938182</c:v>
                </c:pt>
                <c:pt idx="21027">
                  <c:v>401.90734310000005</c:v>
                </c:pt>
                <c:pt idx="21028">
                  <c:v>401.92086720000003</c:v>
                </c:pt>
                <c:pt idx="21029">
                  <c:v>401.93439060000003</c:v>
                </c:pt>
                <c:pt idx="21030">
                  <c:v>401.94791320000002</c:v>
                </c:pt>
                <c:pt idx="21031">
                  <c:v>401.96143510000002</c:v>
                </c:pt>
                <c:pt idx="21032">
                  <c:v>401.97495630000003</c:v>
                </c:pt>
                <c:pt idx="21033">
                  <c:v>401.98847670000004</c:v>
                </c:pt>
                <c:pt idx="21034">
                  <c:v>402.0019964</c:v>
                </c:pt>
                <c:pt idx="21035">
                  <c:v>402.0155153</c:v>
                </c:pt>
                <c:pt idx="21036">
                  <c:v>402.02903350000003</c:v>
                </c:pt>
                <c:pt idx="21037">
                  <c:v>402.04255100000006</c:v>
                </c:pt>
                <c:pt idx="21038">
                  <c:v>402.05606770000003</c:v>
                </c:pt>
                <c:pt idx="21039">
                  <c:v>402.06958370000007</c:v>
                </c:pt>
                <c:pt idx="21040">
                  <c:v>402.08309890000004</c:v>
                </c:pt>
                <c:pt idx="21041">
                  <c:v>402.09661340000002</c:v>
                </c:pt>
                <c:pt idx="21042">
                  <c:v>402.1101271</c:v>
                </c:pt>
                <c:pt idx="21043">
                  <c:v>402.12364010000005</c:v>
                </c:pt>
                <c:pt idx="21044">
                  <c:v>402.13715240000005</c:v>
                </c:pt>
                <c:pt idx="21045">
                  <c:v>402.15066390000004</c:v>
                </c:pt>
                <c:pt idx="21046">
                  <c:v>402.16417469999999</c:v>
                </c:pt>
                <c:pt idx="21047">
                  <c:v>402.17768469999999</c:v>
                </c:pt>
                <c:pt idx="21048">
                  <c:v>402.191194</c:v>
                </c:pt>
                <c:pt idx="21049">
                  <c:v>402.20470250000005</c:v>
                </c:pt>
                <c:pt idx="21050">
                  <c:v>402.21821030000001</c:v>
                </c:pt>
                <c:pt idx="21051">
                  <c:v>402.23171740000004</c:v>
                </c:pt>
                <c:pt idx="21052">
                  <c:v>402.2452237</c:v>
                </c:pt>
                <c:pt idx="21053">
                  <c:v>402.25872930000003</c:v>
                </c:pt>
                <c:pt idx="21054">
                  <c:v>402.27223409999999</c:v>
                </c:pt>
                <c:pt idx="21055">
                  <c:v>402.28573820000003</c:v>
                </c:pt>
                <c:pt idx="21056">
                  <c:v>402.29924160000007</c:v>
                </c:pt>
                <c:pt idx="21057">
                  <c:v>402.31274420000005</c:v>
                </c:pt>
                <c:pt idx="21058">
                  <c:v>402.32624609999999</c:v>
                </c:pt>
                <c:pt idx="21059">
                  <c:v>402.33974720000003</c:v>
                </c:pt>
                <c:pt idx="21060">
                  <c:v>402.35324760000003</c:v>
                </c:pt>
                <c:pt idx="21061">
                  <c:v>402.36674720000002</c:v>
                </c:pt>
                <c:pt idx="21062">
                  <c:v>402.38024610000002</c:v>
                </c:pt>
                <c:pt idx="21063">
                  <c:v>402.39374429999998</c:v>
                </c:pt>
                <c:pt idx="21064">
                  <c:v>402.40724170000004</c:v>
                </c:pt>
                <c:pt idx="21065">
                  <c:v>402.4207384</c:v>
                </c:pt>
                <c:pt idx="21066">
                  <c:v>402.43423430000001</c:v>
                </c:pt>
                <c:pt idx="21067">
                  <c:v>402.44772949999998</c:v>
                </c:pt>
                <c:pt idx="21068">
                  <c:v>402.46122400000002</c:v>
                </c:pt>
                <c:pt idx="21069">
                  <c:v>402.47471769999999</c:v>
                </c:pt>
                <c:pt idx="21070">
                  <c:v>402.48821070000002</c:v>
                </c:pt>
                <c:pt idx="21071">
                  <c:v>402.5017029</c:v>
                </c:pt>
                <c:pt idx="21072">
                  <c:v>402.51519440000004</c:v>
                </c:pt>
                <c:pt idx="21073">
                  <c:v>402.52868510000002</c:v>
                </c:pt>
                <c:pt idx="21074">
                  <c:v>402.54217510000001</c:v>
                </c:pt>
                <c:pt idx="21075">
                  <c:v>402.55566440000001</c:v>
                </c:pt>
                <c:pt idx="21076">
                  <c:v>402.56915290000006</c:v>
                </c:pt>
                <c:pt idx="21077">
                  <c:v>402.58264070000001</c:v>
                </c:pt>
                <c:pt idx="21078">
                  <c:v>402.59612770000001</c:v>
                </c:pt>
                <c:pt idx="21079">
                  <c:v>402.60961400000002</c:v>
                </c:pt>
                <c:pt idx="21080">
                  <c:v>402.62309950000002</c:v>
                </c:pt>
                <c:pt idx="21081">
                  <c:v>402.63658430000004</c:v>
                </c:pt>
                <c:pt idx="21082">
                  <c:v>402.65006840000001</c:v>
                </c:pt>
                <c:pt idx="21083">
                  <c:v>402.66355170000003</c:v>
                </c:pt>
                <c:pt idx="21084">
                  <c:v>402.6770343</c:v>
                </c:pt>
                <c:pt idx="21085">
                  <c:v>402.69051619999999</c:v>
                </c:pt>
                <c:pt idx="21086">
                  <c:v>402.70399730000003</c:v>
                </c:pt>
                <c:pt idx="21087">
                  <c:v>402.7174776</c:v>
                </c:pt>
                <c:pt idx="21088">
                  <c:v>402.73095719999998</c:v>
                </c:pt>
                <c:pt idx="21089">
                  <c:v>402.74443610000003</c:v>
                </c:pt>
                <c:pt idx="21090">
                  <c:v>402.75791420000002</c:v>
                </c:pt>
                <c:pt idx="21091">
                  <c:v>402.77139160000002</c:v>
                </c:pt>
                <c:pt idx="21092">
                  <c:v>402.78486830000003</c:v>
                </c:pt>
                <c:pt idx="21093">
                  <c:v>402.79834420000003</c:v>
                </c:pt>
                <c:pt idx="21094">
                  <c:v>402.81181930000002</c:v>
                </c:pt>
                <c:pt idx="21095">
                  <c:v>402.82529370000003</c:v>
                </c:pt>
                <c:pt idx="21096">
                  <c:v>402.83876739999999</c:v>
                </c:pt>
                <c:pt idx="21097">
                  <c:v>402.85224040000003</c:v>
                </c:pt>
                <c:pt idx="21098">
                  <c:v>402.86571259999999</c:v>
                </c:pt>
                <c:pt idx="21099">
                  <c:v>402.87918400000001</c:v>
                </c:pt>
                <c:pt idx="21100">
                  <c:v>402.89265470000004</c:v>
                </c:pt>
                <c:pt idx="21101">
                  <c:v>402.90612470000002</c:v>
                </c:pt>
                <c:pt idx="21102">
                  <c:v>402.91959390000005</c:v>
                </c:pt>
                <c:pt idx="21103">
                  <c:v>402.93306240000004</c:v>
                </c:pt>
                <c:pt idx="21104">
                  <c:v>402.94653010000002</c:v>
                </c:pt>
                <c:pt idx="21105">
                  <c:v>402.95999710000007</c:v>
                </c:pt>
                <c:pt idx="21106">
                  <c:v>402.97346340000001</c:v>
                </c:pt>
                <c:pt idx="21107">
                  <c:v>402.98692890000001</c:v>
                </c:pt>
                <c:pt idx="21108">
                  <c:v>403.00039370000002</c:v>
                </c:pt>
                <c:pt idx="21109">
                  <c:v>403.01385770000002</c:v>
                </c:pt>
                <c:pt idx="21110">
                  <c:v>403.02732100000003</c:v>
                </c:pt>
                <c:pt idx="21111">
                  <c:v>403.0407836</c:v>
                </c:pt>
                <c:pt idx="21112">
                  <c:v>403.05424540000001</c:v>
                </c:pt>
                <c:pt idx="21113">
                  <c:v>403.06770640000002</c:v>
                </c:pt>
                <c:pt idx="21114">
                  <c:v>403.08116680000001</c:v>
                </c:pt>
                <c:pt idx="21115">
                  <c:v>403.09462639999998</c:v>
                </c:pt>
                <c:pt idx="21116">
                  <c:v>403.1080852</c:v>
                </c:pt>
                <c:pt idx="21117">
                  <c:v>403.12154329999998</c:v>
                </c:pt>
                <c:pt idx="21118">
                  <c:v>403.13500060000001</c:v>
                </c:pt>
                <c:pt idx="21119">
                  <c:v>403.14845730000002</c:v>
                </c:pt>
                <c:pt idx="21120">
                  <c:v>403.16191309999999</c:v>
                </c:pt>
                <c:pt idx="21121">
                  <c:v>403.1753683</c:v>
                </c:pt>
                <c:pt idx="21122">
                  <c:v>403.18882270000006</c:v>
                </c:pt>
                <c:pt idx="21123">
                  <c:v>403.20227629999999</c:v>
                </c:pt>
                <c:pt idx="21124">
                  <c:v>403.2157292</c:v>
                </c:pt>
                <c:pt idx="21125">
                  <c:v>403.22918140000007</c:v>
                </c:pt>
                <c:pt idx="21126">
                  <c:v>403.24263280000002</c:v>
                </c:pt>
                <c:pt idx="21127">
                  <c:v>403.25608350000005</c:v>
                </c:pt>
                <c:pt idx="21128">
                  <c:v>403.26953340000006</c:v>
                </c:pt>
                <c:pt idx="21129">
                  <c:v>403.28298260000003</c:v>
                </c:pt>
                <c:pt idx="21130">
                  <c:v>403.29643110000006</c:v>
                </c:pt>
                <c:pt idx="21131">
                  <c:v>403.30987879999998</c:v>
                </c:pt>
                <c:pt idx="21132">
                  <c:v>403.3233257</c:v>
                </c:pt>
                <c:pt idx="21133">
                  <c:v>403.33677200000005</c:v>
                </c:pt>
                <c:pt idx="21134">
                  <c:v>403.35021750000004</c:v>
                </c:pt>
                <c:pt idx="21135">
                  <c:v>403.36366220000002</c:v>
                </c:pt>
                <c:pt idx="21136">
                  <c:v>403.37710620000001</c:v>
                </c:pt>
                <c:pt idx="21137">
                  <c:v>403.39054950000002</c:v>
                </c:pt>
                <c:pt idx="21138">
                  <c:v>403.40399200000002</c:v>
                </c:pt>
                <c:pt idx="21139">
                  <c:v>403.41743380000003</c:v>
                </c:pt>
                <c:pt idx="21140">
                  <c:v>403.43087480000003</c:v>
                </c:pt>
                <c:pt idx="21141">
                  <c:v>403.44431509999998</c:v>
                </c:pt>
                <c:pt idx="21142">
                  <c:v>403.45775460000004</c:v>
                </c:pt>
                <c:pt idx="21143">
                  <c:v>403.47119340000006</c:v>
                </c:pt>
                <c:pt idx="21144">
                  <c:v>403.48463149999998</c:v>
                </c:pt>
                <c:pt idx="21145">
                  <c:v>403.4980688</c:v>
                </c:pt>
                <c:pt idx="21146">
                  <c:v>403.51150540000003</c:v>
                </c:pt>
                <c:pt idx="21147">
                  <c:v>403.52494130000002</c:v>
                </c:pt>
                <c:pt idx="21148">
                  <c:v>403.5383764</c:v>
                </c:pt>
                <c:pt idx="21149">
                  <c:v>403.55181070000003</c:v>
                </c:pt>
                <c:pt idx="21150">
                  <c:v>403.56524430000002</c:v>
                </c:pt>
                <c:pt idx="21151">
                  <c:v>403.57867720000002</c:v>
                </c:pt>
                <c:pt idx="21152">
                  <c:v>403.59210930000006</c:v>
                </c:pt>
                <c:pt idx="21153">
                  <c:v>403.60554070000006</c:v>
                </c:pt>
                <c:pt idx="21154">
                  <c:v>403.61897140000002</c:v>
                </c:pt>
                <c:pt idx="21155">
                  <c:v>403.63240130000003</c:v>
                </c:pt>
                <c:pt idx="21156">
                  <c:v>403.64583040000002</c:v>
                </c:pt>
                <c:pt idx="21157">
                  <c:v>403.6592589</c:v>
                </c:pt>
                <c:pt idx="21158">
                  <c:v>403.67268650000005</c:v>
                </c:pt>
                <c:pt idx="21159">
                  <c:v>403.68611349999998</c:v>
                </c:pt>
                <c:pt idx="21160">
                  <c:v>403.69953970000006</c:v>
                </c:pt>
                <c:pt idx="21161">
                  <c:v>403.71296510000002</c:v>
                </c:pt>
                <c:pt idx="21162">
                  <c:v>403.72638979999999</c:v>
                </c:pt>
                <c:pt idx="21163">
                  <c:v>403.73981380000004</c:v>
                </c:pt>
                <c:pt idx="21164">
                  <c:v>403.75323700000001</c:v>
                </c:pt>
                <c:pt idx="21165">
                  <c:v>403.7666595</c:v>
                </c:pt>
                <c:pt idx="21166">
                  <c:v>403.78008130000001</c:v>
                </c:pt>
                <c:pt idx="21167">
                  <c:v>403.79350230000006</c:v>
                </c:pt>
                <c:pt idx="21168">
                  <c:v>403.80692249999998</c:v>
                </c:pt>
                <c:pt idx="21169">
                  <c:v>403.82034210000006</c:v>
                </c:pt>
                <c:pt idx="21170">
                  <c:v>403.83376079999999</c:v>
                </c:pt>
                <c:pt idx="21171">
                  <c:v>403.84717890000002</c:v>
                </c:pt>
                <c:pt idx="21172">
                  <c:v>403.86059620000003</c:v>
                </c:pt>
                <c:pt idx="21173">
                  <c:v>403.87401270000004</c:v>
                </c:pt>
                <c:pt idx="21174">
                  <c:v>403.8874285</c:v>
                </c:pt>
                <c:pt idx="21175">
                  <c:v>403.90084359999997</c:v>
                </c:pt>
                <c:pt idx="21176">
                  <c:v>403.9142579</c:v>
                </c:pt>
                <c:pt idx="21177">
                  <c:v>403.92767150000003</c:v>
                </c:pt>
                <c:pt idx="21178">
                  <c:v>403.9410843</c:v>
                </c:pt>
                <c:pt idx="21179">
                  <c:v>403.95449640000004</c:v>
                </c:pt>
                <c:pt idx="21180">
                  <c:v>403.96790779999998</c:v>
                </c:pt>
                <c:pt idx="21181">
                  <c:v>403.98131840000002</c:v>
                </c:pt>
                <c:pt idx="21182">
                  <c:v>403.99472830000002</c:v>
                </c:pt>
                <c:pt idx="21183">
                  <c:v>404.00813740000001</c:v>
                </c:pt>
                <c:pt idx="21184">
                  <c:v>404.02154580000001</c:v>
                </c:pt>
                <c:pt idx="21185">
                  <c:v>404.03495349999997</c:v>
                </c:pt>
                <c:pt idx="21186">
                  <c:v>404.04836040000004</c:v>
                </c:pt>
                <c:pt idx="21187">
                  <c:v>404.06176650000003</c:v>
                </c:pt>
                <c:pt idx="21188">
                  <c:v>404.07517190000004</c:v>
                </c:pt>
                <c:pt idx="21189">
                  <c:v>404.08857660000001</c:v>
                </c:pt>
                <c:pt idx="21190">
                  <c:v>404.10198059999999</c:v>
                </c:pt>
                <c:pt idx="21191">
                  <c:v>404.11538380000002</c:v>
                </c:pt>
                <c:pt idx="21192">
                  <c:v>404.12878620000004</c:v>
                </c:pt>
                <c:pt idx="21193">
                  <c:v>404.14218790000001</c:v>
                </c:pt>
                <c:pt idx="21194">
                  <c:v>404.15558890000005</c:v>
                </c:pt>
                <c:pt idx="21195">
                  <c:v>404.16898910000003</c:v>
                </c:pt>
                <c:pt idx="21196">
                  <c:v>404.18238860000002</c:v>
                </c:pt>
                <c:pt idx="21197">
                  <c:v>404.19578740000003</c:v>
                </c:pt>
                <c:pt idx="21198">
                  <c:v>404.20918540000002</c:v>
                </c:pt>
                <c:pt idx="21199">
                  <c:v>404.22258260000001</c:v>
                </c:pt>
                <c:pt idx="21200">
                  <c:v>404.23597920000003</c:v>
                </c:pt>
                <c:pt idx="21201">
                  <c:v>404.20438490000004</c:v>
                </c:pt>
                <c:pt idx="21202">
                  <c:v>404.21832849999998</c:v>
                </c:pt>
                <c:pt idx="21203">
                  <c:v>404.23227130000004</c:v>
                </c:pt>
                <c:pt idx="21204">
                  <c:v>404.24621340000004</c:v>
                </c:pt>
                <c:pt idx="21205">
                  <c:v>404.26015470000004</c:v>
                </c:pt>
                <c:pt idx="21206">
                  <c:v>404.2740953</c:v>
                </c:pt>
                <c:pt idx="21207">
                  <c:v>404.28803520000002</c:v>
                </c:pt>
                <c:pt idx="21208">
                  <c:v>404.30197420000002</c:v>
                </c:pt>
                <c:pt idx="21209">
                  <c:v>404.31591259999999</c:v>
                </c:pt>
                <c:pt idx="21210">
                  <c:v>404.32985009999999</c:v>
                </c:pt>
                <c:pt idx="21211">
                  <c:v>404.34378700000002</c:v>
                </c:pt>
                <c:pt idx="21212">
                  <c:v>404.35772300000002</c:v>
                </c:pt>
                <c:pt idx="21213">
                  <c:v>404.37165830000004</c:v>
                </c:pt>
                <c:pt idx="21214">
                  <c:v>404.38559290000006</c:v>
                </c:pt>
                <c:pt idx="21215">
                  <c:v>404.39952670000002</c:v>
                </c:pt>
                <c:pt idx="21216">
                  <c:v>404.4134598</c:v>
                </c:pt>
                <c:pt idx="21217">
                  <c:v>404.42739210000002</c:v>
                </c:pt>
                <c:pt idx="21218">
                  <c:v>404.44132360000003</c:v>
                </c:pt>
                <c:pt idx="21219">
                  <c:v>404.4552544</c:v>
                </c:pt>
                <c:pt idx="21220">
                  <c:v>404.46918440000002</c:v>
                </c:pt>
                <c:pt idx="21221">
                  <c:v>404.48311369999999</c:v>
                </c:pt>
                <c:pt idx="21222">
                  <c:v>404.49704230000003</c:v>
                </c:pt>
                <c:pt idx="21223">
                  <c:v>404.51096999999999</c:v>
                </c:pt>
                <c:pt idx="21224">
                  <c:v>404.52489709999998</c:v>
                </c:pt>
                <c:pt idx="21225">
                  <c:v>404.53882340000001</c:v>
                </c:pt>
                <c:pt idx="21226">
                  <c:v>404.55274890000004</c:v>
                </c:pt>
                <c:pt idx="21227">
                  <c:v>404.5666736</c:v>
                </c:pt>
                <c:pt idx="21228">
                  <c:v>404.5805977</c:v>
                </c:pt>
                <c:pt idx="21229">
                  <c:v>404.59452090000002</c:v>
                </c:pt>
                <c:pt idx="21230">
                  <c:v>404.60844340000006</c:v>
                </c:pt>
                <c:pt idx="21231">
                  <c:v>404.62236519999999</c:v>
                </c:pt>
                <c:pt idx="21232">
                  <c:v>404.63628619999997</c:v>
                </c:pt>
                <c:pt idx="21233">
                  <c:v>404.6502064</c:v>
                </c:pt>
                <c:pt idx="21234">
                  <c:v>404.66412590000004</c:v>
                </c:pt>
                <c:pt idx="21235">
                  <c:v>404.67804469999999</c:v>
                </c:pt>
                <c:pt idx="21236">
                  <c:v>404.69196269999998</c:v>
                </c:pt>
                <c:pt idx="21237">
                  <c:v>404.70587990000001</c:v>
                </c:pt>
                <c:pt idx="21238">
                  <c:v>404.71979640000001</c:v>
                </c:pt>
                <c:pt idx="21239">
                  <c:v>404.73371209999999</c:v>
                </c:pt>
                <c:pt idx="21240">
                  <c:v>404.74762710000005</c:v>
                </c:pt>
                <c:pt idx="21241">
                  <c:v>404.76154129999998</c:v>
                </c:pt>
                <c:pt idx="21242">
                  <c:v>404.77545480000003</c:v>
                </c:pt>
                <c:pt idx="21243">
                  <c:v>404.78936750000003</c:v>
                </c:pt>
                <c:pt idx="21244">
                  <c:v>404.80327950000003</c:v>
                </c:pt>
                <c:pt idx="21245">
                  <c:v>404.81719070000003</c:v>
                </c:pt>
                <c:pt idx="21246">
                  <c:v>404.83110119999998</c:v>
                </c:pt>
                <c:pt idx="21247">
                  <c:v>404.84501090000003</c:v>
                </c:pt>
                <c:pt idx="21248">
                  <c:v>404.85891980000002</c:v>
                </c:pt>
                <c:pt idx="21249">
                  <c:v>404.87282800000003</c:v>
                </c:pt>
                <c:pt idx="21250">
                  <c:v>404.88673549999999</c:v>
                </c:pt>
                <c:pt idx="21251">
                  <c:v>404.90064219999999</c:v>
                </c:pt>
                <c:pt idx="21252">
                  <c:v>404.91454810000005</c:v>
                </c:pt>
                <c:pt idx="21253">
                  <c:v>404.9284533</c:v>
                </c:pt>
                <c:pt idx="21254">
                  <c:v>404.9423577</c:v>
                </c:pt>
                <c:pt idx="21255">
                  <c:v>404.95626140000007</c:v>
                </c:pt>
                <c:pt idx="21256">
                  <c:v>404.97016430000002</c:v>
                </c:pt>
                <c:pt idx="21257">
                  <c:v>404.98406650000004</c:v>
                </c:pt>
                <c:pt idx="21258">
                  <c:v>404.99796790000005</c:v>
                </c:pt>
                <c:pt idx="21259">
                  <c:v>405.01186860000001</c:v>
                </c:pt>
                <c:pt idx="21260">
                  <c:v>405.02576850000003</c:v>
                </c:pt>
                <c:pt idx="21261">
                  <c:v>405.0396677</c:v>
                </c:pt>
                <c:pt idx="21262">
                  <c:v>405.05356610000001</c:v>
                </c:pt>
                <c:pt idx="21263">
                  <c:v>405.06746379999998</c:v>
                </c:pt>
                <c:pt idx="21264">
                  <c:v>405.0813607</c:v>
                </c:pt>
                <c:pt idx="21265">
                  <c:v>405.09525680000002</c:v>
                </c:pt>
                <c:pt idx="21266">
                  <c:v>405.10915220000004</c:v>
                </c:pt>
                <c:pt idx="21267">
                  <c:v>405.12304680000005</c:v>
                </c:pt>
                <c:pt idx="21268">
                  <c:v>405.13694070000003</c:v>
                </c:pt>
                <c:pt idx="21269">
                  <c:v>405.15083390000001</c:v>
                </c:pt>
                <c:pt idx="21270">
                  <c:v>405.16472630000004</c:v>
                </c:pt>
                <c:pt idx="21271">
                  <c:v>405.17861790000001</c:v>
                </c:pt>
                <c:pt idx="21272">
                  <c:v>405.19250880000004</c:v>
                </c:pt>
                <c:pt idx="21273">
                  <c:v>405.20639890000001</c:v>
                </c:pt>
                <c:pt idx="21274">
                  <c:v>405.22028829999999</c:v>
                </c:pt>
                <c:pt idx="21275">
                  <c:v>405.23417690000002</c:v>
                </c:pt>
                <c:pt idx="21276">
                  <c:v>405.24806480000001</c:v>
                </c:pt>
                <c:pt idx="21277">
                  <c:v>405.26195189999999</c:v>
                </c:pt>
                <c:pt idx="21278">
                  <c:v>405.27583820000001</c:v>
                </c:pt>
                <c:pt idx="21279">
                  <c:v>405.28972380000005</c:v>
                </c:pt>
                <c:pt idx="21280">
                  <c:v>405.30360870000004</c:v>
                </c:pt>
                <c:pt idx="21281">
                  <c:v>405.31749280000002</c:v>
                </c:pt>
                <c:pt idx="21282">
                  <c:v>405.3313761</c:v>
                </c:pt>
                <c:pt idx="21283">
                  <c:v>405.34525870000004</c:v>
                </c:pt>
                <c:pt idx="21284">
                  <c:v>405.35914060000005</c:v>
                </c:pt>
                <c:pt idx="21285">
                  <c:v>405.37302169999998</c:v>
                </c:pt>
                <c:pt idx="21286">
                  <c:v>405.38690200000002</c:v>
                </c:pt>
                <c:pt idx="21287">
                  <c:v>405.40078160000002</c:v>
                </c:pt>
                <c:pt idx="21288">
                  <c:v>405.4146604</c:v>
                </c:pt>
                <c:pt idx="21289">
                  <c:v>405.4285385</c:v>
                </c:pt>
                <c:pt idx="21290">
                  <c:v>405.44241580000005</c:v>
                </c:pt>
                <c:pt idx="21291">
                  <c:v>405.45629240000005</c:v>
                </c:pt>
                <c:pt idx="21292">
                  <c:v>405.47016820000005</c:v>
                </c:pt>
                <c:pt idx="21293">
                  <c:v>405.48404320000003</c:v>
                </c:pt>
                <c:pt idx="21294">
                  <c:v>405.49791750000003</c:v>
                </c:pt>
                <c:pt idx="21295">
                  <c:v>405.51179110000004</c:v>
                </c:pt>
                <c:pt idx="21296">
                  <c:v>405.52566389999998</c:v>
                </c:pt>
                <c:pt idx="21297">
                  <c:v>405.539536</c:v>
                </c:pt>
                <c:pt idx="21298">
                  <c:v>405.55340730000006</c:v>
                </c:pt>
                <c:pt idx="21299">
                  <c:v>405.5672778</c:v>
                </c:pt>
                <c:pt idx="21300">
                  <c:v>405.58114760000007</c:v>
                </c:pt>
                <c:pt idx="21301">
                  <c:v>405.59501660000001</c:v>
                </c:pt>
                <c:pt idx="21302">
                  <c:v>405.60888490000002</c:v>
                </c:pt>
                <c:pt idx="21303">
                  <c:v>405.62275240000002</c:v>
                </c:pt>
                <c:pt idx="21304">
                  <c:v>405.63661919999998</c:v>
                </c:pt>
                <c:pt idx="21305">
                  <c:v>405.65048519999999</c:v>
                </c:pt>
                <c:pt idx="21306">
                  <c:v>405.66435050000001</c:v>
                </c:pt>
                <c:pt idx="21307">
                  <c:v>405.67821500000002</c:v>
                </c:pt>
                <c:pt idx="21308">
                  <c:v>405.69207880000005</c:v>
                </c:pt>
                <c:pt idx="21309">
                  <c:v>405.70594180000001</c:v>
                </c:pt>
                <c:pt idx="21310">
                  <c:v>405.71980410000003</c:v>
                </c:pt>
                <c:pt idx="21311">
                  <c:v>405.73366560000005</c:v>
                </c:pt>
                <c:pt idx="21312">
                  <c:v>405.7475263</c:v>
                </c:pt>
                <c:pt idx="21313">
                  <c:v>405.76138630000003</c:v>
                </c:pt>
                <c:pt idx="21314">
                  <c:v>405.77524560000001</c:v>
                </c:pt>
                <c:pt idx="21315">
                  <c:v>405.78910410000003</c:v>
                </c:pt>
                <c:pt idx="21316">
                  <c:v>405.80296180000005</c:v>
                </c:pt>
                <c:pt idx="21317">
                  <c:v>405.81681880000002</c:v>
                </c:pt>
                <c:pt idx="21318">
                  <c:v>405.83067500000004</c:v>
                </c:pt>
                <c:pt idx="21319">
                  <c:v>405.84453050000002</c:v>
                </c:pt>
                <c:pt idx="21320">
                  <c:v>405.85838520000004</c:v>
                </c:pt>
                <c:pt idx="21321">
                  <c:v>405.87223920000002</c:v>
                </c:pt>
                <c:pt idx="21322">
                  <c:v>405.8860924</c:v>
                </c:pt>
                <c:pt idx="21323">
                  <c:v>405.89994490000004</c:v>
                </c:pt>
                <c:pt idx="21324">
                  <c:v>405.91379660000001</c:v>
                </c:pt>
                <c:pt idx="21325">
                  <c:v>405.9276476</c:v>
                </c:pt>
                <c:pt idx="21326">
                  <c:v>405.94149780000004</c:v>
                </c:pt>
                <c:pt idx="21327">
                  <c:v>405.95534720000006</c:v>
                </c:pt>
                <c:pt idx="21328">
                  <c:v>405.96919590000005</c:v>
                </c:pt>
                <c:pt idx="21329">
                  <c:v>405.98304390000004</c:v>
                </c:pt>
                <c:pt idx="21330">
                  <c:v>405.99689110000003</c:v>
                </c:pt>
                <c:pt idx="21331">
                  <c:v>406.0107375</c:v>
                </c:pt>
                <c:pt idx="21332">
                  <c:v>406.0245832</c:v>
                </c:pt>
                <c:pt idx="21333">
                  <c:v>406.03842810000003</c:v>
                </c:pt>
                <c:pt idx="21334">
                  <c:v>406.05227230000003</c:v>
                </c:pt>
                <c:pt idx="21335">
                  <c:v>406.06611580000003</c:v>
                </c:pt>
                <c:pt idx="21336">
                  <c:v>406.07995840000001</c:v>
                </c:pt>
                <c:pt idx="21337">
                  <c:v>406.09380040000002</c:v>
                </c:pt>
                <c:pt idx="21338">
                  <c:v>406.1076415</c:v>
                </c:pt>
                <c:pt idx="21339">
                  <c:v>406.12148200000007</c:v>
                </c:pt>
                <c:pt idx="21340">
                  <c:v>406.13532160000005</c:v>
                </c:pt>
                <c:pt idx="21341">
                  <c:v>406.14916049999999</c:v>
                </c:pt>
                <c:pt idx="21342">
                  <c:v>406.1629987</c:v>
                </c:pt>
                <c:pt idx="21343">
                  <c:v>406.1768361</c:v>
                </c:pt>
                <c:pt idx="21344">
                  <c:v>406.19067270000005</c:v>
                </c:pt>
                <c:pt idx="21345">
                  <c:v>406.2045086</c:v>
                </c:pt>
                <c:pt idx="21346">
                  <c:v>406.21834380000001</c:v>
                </c:pt>
                <c:pt idx="21347">
                  <c:v>406.23217820000002</c:v>
                </c:pt>
                <c:pt idx="21348">
                  <c:v>406.24601180000002</c:v>
                </c:pt>
                <c:pt idx="21349">
                  <c:v>406.25984470000003</c:v>
                </c:pt>
                <c:pt idx="21350">
                  <c:v>406.27367680000003</c:v>
                </c:pt>
                <c:pt idx="21351">
                  <c:v>406.28750819999999</c:v>
                </c:pt>
                <c:pt idx="21352">
                  <c:v>406.3013388</c:v>
                </c:pt>
                <c:pt idx="21353">
                  <c:v>406.31516870000002</c:v>
                </c:pt>
                <c:pt idx="21354">
                  <c:v>406.32899780000002</c:v>
                </c:pt>
                <c:pt idx="21355">
                  <c:v>406.34282620000005</c:v>
                </c:pt>
                <c:pt idx="21356">
                  <c:v>406.3566538</c:v>
                </c:pt>
                <c:pt idx="21357">
                  <c:v>406.37048070000003</c:v>
                </c:pt>
                <c:pt idx="21358">
                  <c:v>406.38430679999999</c:v>
                </c:pt>
                <c:pt idx="21359">
                  <c:v>406.39813210000005</c:v>
                </c:pt>
                <c:pt idx="21360">
                  <c:v>406.41195670000002</c:v>
                </c:pt>
                <c:pt idx="21361">
                  <c:v>406.4257806</c:v>
                </c:pt>
                <c:pt idx="21362">
                  <c:v>406.43960370000002</c:v>
                </c:pt>
                <c:pt idx="21363">
                  <c:v>406.45342599999998</c:v>
                </c:pt>
                <c:pt idx="21364">
                  <c:v>406.46724760000001</c:v>
                </c:pt>
                <c:pt idx="21365">
                  <c:v>406.48106849999999</c:v>
                </c:pt>
                <c:pt idx="21366">
                  <c:v>406.4948885</c:v>
                </c:pt>
                <c:pt idx="21367">
                  <c:v>406.50870790000005</c:v>
                </c:pt>
                <c:pt idx="21368">
                  <c:v>406.5225264</c:v>
                </c:pt>
                <c:pt idx="21369">
                  <c:v>406.5363443</c:v>
                </c:pt>
                <c:pt idx="21370">
                  <c:v>406.55016130000001</c:v>
                </c:pt>
                <c:pt idx="21371">
                  <c:v>406.56397770000001</c:v>
                </c:pt>
                <c:pt idx="21372">
                  <c:v>406.57779320000003</c:v>
                </c:pt>
                <c:pt idx="21373">
                  <c:v>406.59160800000001</c:v>
                </c:pt>
                <c:pt idx="21374">
                  <c:v>406.6054221</c:v>
                </c:pt>
                <c:pt idx="21375">
                  <c:v>406.61923540000004</c:v>
                </c:pt>
                <c:pt idx="21376">
                  <c:v>406.63304790000001</c:v>
                </c:pt>
                <c:pt idx="21377">
                  <c:v>406.64685969999999</c:v>
                </c:pt>
                <c:pt idx="21378">
                  <c:v>406.66067079999999</c:v>
                </c:pt>
                <c:pt idx="21379">
                  <c:v>406.67448110000004</c:v>
                </c:pt>
                <c:pt idx="21380">
                  <c:v>406.68829060000002</c:v>
                </c:pt>
                <c:pt idx="21381">
                  <c:v>406.70209940000001</c:v>
                </c:pt>
                <c:pt idx="21382">
                  <c:v>406.71590739999999</c:v>
                </c:pt>
                <c:pt idx="21383">
                  <c:v>406.72971470000005</c:v>
                </c:pt>
                <c:pt idx="21384">
                  <c:v>406.74352120000003</c:v>
                </c:pt>
                <c:pt idx="21385">
                  <c:v>406.75732700000003</c:v>
                </c:pt>
                <c:pt idx="21386">
                  <c:v>406.77113200000002</c:v>
                </c:pt>
                <c:pt idx="21387">
                  <c:v>406.78493630000003</c:v>
                </c:pt>
                <c:pt idx="21388">
                  <c:v>406.79873980000002</c:v>
                </c:pt>
                <c:pt idx="21389">
                  <c:v>406.81254260000003</c:v>
                </c:pt>
                <c:pt idx="21390">
                  <c:v>406.82634460000003</c:v>
                </c:pt>
                <c:pt idx="21391">
                  <c:v>406.84014580000007</c:v>
                </c:pt>
                <c:pt idx="21392">
                  <c:v>406.85394630000002</c:v>
                </c:pt>
                <c:pt idx="21393">
                  <c:v>406.86774610000003</c:v>
                </c:pt>
                <c:pt idx="21394">
                  <c:v>406.88154510000004</c:v>
                </c:pt>
                <c:pt idx="21395">
                  <c:v>406.89534329999998</c:v>
                </c:pt>
                <c:pt idx="21396">
                  <c:v>406.90914080000005</c:v>
                </c:pt>
                <c:pt idx="21397">
                  <c:v>406.92293760000001</c:v>
                </c:pt>
                <c:pt idx="21398">
                  <c:v>406.9367335</c:v>
                </c:pt>
                <c:pt idx="21399">
                  <c:v>406.95052880000003</c:v>
                </c:pt>
                <c:pt idx="21400">
                  <c:v>406.96432320000002</c:v>
                </c:pt>
                <c:pt idx="21401">
                  <c:v>406.97811700000005</c:v>
                </c:pt>
                <c:pt idx="21402">
                  <c:v>406.9919099</c:v>
                </c:pt>
                <c:pt idx="21403">
                  <c:v>407.00570210000001</c:v>
                </c:pt>
                <c:pt idx="21404">
                  <c:v>407.01949360000003</c:v>
                </c:pt>
                <c:pt idx="21405">
                  <c:v>407.03328429999999</c:v>
                </c:pt>
                <c:pt idx="21406">
                  <c:v>407.04707430000002</c:v>
                </c:pt>
                <c:pt idx="21407">
                  <c:v>407.06086350000004</c:v>
                </c:pt>
                <c:pt idx="21408">
                  <c:v>407.07465189999999</c:v>
                </c:pt>
                <c:pt idx="21409">
                  <c:v>407.08843960000002</c:v>
                </c:pt>
                <c:pt idx="21410">
                  <c:v>407.10222659999999</c:v>
                </c:pt>
                <c:pt idx="21411">
                  <c:v>407.11601280000002</c:v>
                </c:pt>
                <c:pt idx="21412">
                  <c:v>407.12979820000004</c:v>
                </c:pt>
                <c:pt idx="21413">
                  <c:v>407.14358290000001</c:v>
                </c:pt>
                <c:pt idx="21414">
                  <c:v>407.15736680000003</c:v>
                </c:pt>
                <c:pt idx="21415">
                  <c:v>407.17115000000001</c:v>
                </c:pt>
                <c:pt idx="21416">
                  <c:v>407.18493240000004</c:v>
                </c:pt>
                <c:pt idx="21417">
                  <c:v>407.19871410000002</c:v>
                </c:pt>
                <c:pt idx="21418">
                  <c:v>407.21249500000005</c:v>
                </c:pt>
                <c:pt idx="21419">
                  <c:v>407.22627520000003</c:v>
                </c:pt>
                <c:pt idx="21420">
                  <c:v>407.24005460000001</c:v>
                </c:pt>
                <c:pt idx="21421">
                  <c:v>407.2538333</c:v>
                </c:pt>
                <c:pt idx="21422">
                  <c:v>407.26761119999998</c:v>
                </c:pt>
                <c:pt idx="21423">
                  <c:v>407.2813883</c:v>
                </c:pt>
                <c:pt idx="21424">
                  <c:v>407.29516469999999</c:v>
                </c:pt>
                <c:pt idx="21425">
                  <c:v>407.30894040000004</c:v>
                </c:pt>
                <c:pt idx="21426">
                  <c:v>407.32271530000003</c:v>
                </c:pt>
                <c:pt idx="21427">
                  <c:v>407.3364894</c:v>
                </c:pt>
                <c:pt idx="21428">
                  <c:v>407.35026280000005</c:v>
                </c:pt>
                <c:pt idx="21429">
                  <c:v>407.36403539999998</c:v>
                </c:pt>
                <c:pt idx="21430">
                  <c:v>407.37780730000003</c:v>
                </c:pt>
                <c:pt idx="21431">
                  <c:v>407.39157840000001</c:v>
                </c:pt>
                <c:pt idx="21432">
                  <c:v>407.40534880000001</c:v>
                </c:pt>
                <c:pt idx="21433">
                  <c:v>407.4191184</c:v>
                </c:pt>
                <c:pt idx="21434">
                  <c:v>407.4328873</c:v>
                </c:pt>
                <c:pt idx="21435">
                  <c:v>407.4466554</c:v>
                </c:pt>
                <c:pt idx="21436">
                  <c:v>407.4604228</c:v>
                </c:pt>
                <c:pt idx="21437">
                  <c:v>407.47418940000006</c:v>
                </c:pt>
                <c:pt idx="21438">
                  <c:v>407.48795520000004</c:v>
                </c:pt>
                <c:pt idx="21439">
                  <c:v>407.50172040000001</c:v>
                </c:pt>
                <c:pt idx="21440">
                  <c:v>407.51548470000006</c:v>
                </c:pt>
                <c:pt idx="21441">
                  <c:v>407.52924830000001</c:v>
                </c:pt>
                <c:pt idx="21442">
                  <c:v>407.5430111</c:v>
                </c:pt>
                <c:pt idx="21443">
                  <c:v>407.55677320000007</c:v>
                </c:pt>
                <c:pt idx="21444">
                  <c:v>407.57053460000003</c:v>
                </c:pt>
                <c:pt idx="21445">
                  <c:v>407.58429520000004</c:v>
                </c:pt>
                <c:pt idx="21446">
                  <c:v>407.59805500000004</c:v>
                </c:pt>
                <c:pt idx="21447">
                  <c:v>407.6118141</c:v>
                </c:pt>
                <c:pt idx="21448">
                  <c:v>407.62557240000007</c:v>
                </c:pt>
                <c:pt idx="21449">
                  <c:v>407.63932999999997</c:v>
                </c:pt>
                <c:pt idx="21450">
                  <c:v>407.65308680000004</c:v>
                </c:pt>
                <c:pt idx="21451">
                  <c:v>407.66684280000004</c:v>
                </c:pt>
                <c:pt idx="21452">
                  <c:v>407.68059820000002</c:v>
                </c:pt>
                <c:pt idx="21453">
                  <c:v>407.69435270000002</c:v>
                </c:pt>
                <c:pt idx="21454">
                  <c:v>407.70810650000004</c:v>
                </c:pt>
                <c:pt idx="21455">
                  <c:v>407.72185960000002</c:v>
                </c:pt>
                <c:pt idx="21456">
                  <c:v>407.73561189999998</c:v>
                </c:pt>
                <c:pt idx="21457">
                  <c:v>407.74936339999999</c:v>
                </c:pt>
                <c:pt idx="21458">
                  <c:v>407.76311420000002</c:v>
                </c:pt>
                <c:pt idx="21459">
                  <c:v>407.7768643</c:v>
                </c:pt>
                <c:pt idx="21460">
                  <c:v>407.79061350000001</c:v>
                </c:pt>
                <c:pt idx="21461">
                  <c:v>407.80436210000005</c:v>
                </c:pt>
                <c:pt idx="21462">
                  <c:v>407.81810990000002</c:v>
                </c:pt>
                <c:pt idx="21463">
                  <c:v>407.83185690000005</c:v>
                </c:pt>
                <c:pt idx="21464">
                  <c:v>407.84560320000003</c:v>
                </c:pt>
                <c:pt idx="21465">
                  <c:v>407.85934870000006</c:v>
                </c:pt>
                <c:pt idx="21466">
                  <c:v>407.87309350000004</c:v>
                </c:pt>
                <c:pt idx="21467">
                  <c:v>407.88683750000001</c:v>
                </c:pt>
                <c:pt idx="21468">
                  <c:v>407.90058069999998</c:v>
                </c:pt>
                <c:pt idx="21469">
                  <c:v>407.91432320000001</c:v>
                </c:pt>
                <c:pt idx="21470">
                  <c:v>407.928065</c:v>
                </c:pt>
                <c:pt idx="21471">
                  <c:v>407.94180599999999</c:v>
                </c:pt>
                <c:pt idx="21472">
                  <c:v>407.95554630000004</c:v>
                </c:pt>
                <c:pt idx="21473">
                  <c:v>407.96928570000006</c:v>
                </c:pt>
                <c:pt idx="21474">
                  <c:v>407.9830245</c:v>
                </c:pt>
                <c:pt idx="21475">
                  <c:v>407.99676250000005</c:v>
                </c:pt>
                <c:pt idx="21476">
                  <c:v>408.01049970000003</c:v>
                </c:pt>
                <c:pt idx="21477">
                  <c:v>408.02423620000002</c:v>
                </c:pt>
                <c:pt idx="21478">
                  <c:v>408.0379719</c:v>
                </c:pt>
                <c:pt idx="21479">
                  <c:v>408.0517069</c:v>
                </c:pt>
                <c:pt idx="21480">
                  <c:v>408.06544109999999</c:v>
                </c:pt>
                <c:pt idx="21481">
                  <c:v>408.07917459999999</c:v>
                </c:pt>
                <c:pt idx="21482">
                  <c:v>408.09290730000004</c:v>
                </c:pt>
                <c:pt idx="21483">
                  <c:v>408.10663930000004</c:v>
                </c:pt>
                <c:pt idx="21484">
                  <c:v>408.12037050000004</c:v>
                </c:pt>
                <c:pt idx="21485">
                  <c:v>408.13410100000004</c:v>
                </c:pt>
                <c:pt idx="21486">
                  <c:v>408.14783069999999</c:v>
                </c:pt>
                <c:pt idx="21487">
                  <c:v>408.16155960000003</c:v>
                </c:pt>
                <c:pt idx="21488">
                  <c:v>408.17528780000004</c:v>
                </c:pt>
                <c:pt idx="21489">
                  <c:v>408.18901529999999</c:v>
                </c:pt>
                <c:pt idx="21490">
                  <c:v>408.20274200000006</c:v>
                </c:pt>
                <c:pt idx="21491">
                  <c:v>408.21646790000005</c:v>
                </c:pt>
                <c:pt idx="21492">
                  <c:v>408.23019310000001</c:v>
                </c:pt>
                <c:pt idx="21493">
                  <c:v>408.24391750000001</c:v>
                </c:pt>
                <c:pt idx="21494">
                  <c:v>408.25764120000002</c:v>
                </c:pt>
                <c:pt idx="21495">
                  <c:v>408.27136410000003</c:v>
                </c:pt>
                <c:pt idx="21496">
                  <c:v>408.28508629999999</c:v>
                </c:pt>
                <c:pt idx="21497">
                  <c:v>408.2988077</c:v>
                </c:pt>
                <c:pt idx="21498">
                  <c:v>408.31252840000002</c:v>
                </c:pt>
                <c:pt idx="21499">
                  <c:v>408.32624830000003</c:v>
                </c:pt>
                <c:pt idx="21500">
                  <c:v>408.33996750000006</c:v>
                </c:pt>
                <c:pt idx="21501">
                  <c:v>408.35368590000002</c:v>
                </c:pt>
                <c:pt idx="21502">
                  <c:v>408.36740350000002</c:v>
                </c:pt>
                <c:pt idx="21503">
                  <c:v>408.38112039999999</c:v>
                </c:pt>
                <c:pt idx="21504">
                  <c:v>408.39483660000002</c:v>
                </c:pt>
                <c:pt idx="21505">
                  <c:v>408.40855199999999</c:v>
                </c:pt>
                <c:pt idx="21506">
                  <c:v>408.4222666</c:v>
                </c:pt>
                <c:pt idx="21507">
                  <c:v>408.43598050000003</c:v>
                </c:pt>
                <c:pt idx="21508">
                  <c:v>408.44969370000001</c:v>
                </c:pt>
                <c:pt idx="21509">
                  <c:v>408.46340600000002</c:v>
                </c:pt>
                <c:pt idx="21510">
                  <c:v>408.47711770000001</c:v>
                </c:pt>
                <c:pt idx="21511">
                  <c:v>408.49082850000002</c:v>
                </c:pt>
                <c:pt idx="21512">
                  <c:v>408.50453870000001</c:v>
                </c:pt>
                <c:pt idx="21513">
                  <c:v>408.51824800000003</c:v>
                </c:pt>
                <c:pt idx="21514">
                  <c:v>408.53195670000002</c:v>
                </c:pt>
                <c:pt idx="21515">
                  <c:v>408.54566449999999</c:v>
                </c:pt>
                <c:pt idx="21516">
                  <c:v>408.55937160000002</c:v>
                </c:pt>
                <c:pt idx="21517">
                  <c:v>408.57307800000001</c:v>
                </c:pt>
                <c:pt idx="21518">
                  <c:v>408.58678359999999</c:v>
                </c:pt>
                <c:pt idx="21519">
                  <c:v>408.60048840000002</c:v>
                </c:pt>
                <c:pt idx="21520">
                  <c:v>408.61419250000006</c:v>
                </c:pt>
                <c:pt idx="21521">
                  <c:v>408.6278959</c:v>
                </c:pt>
                <c:pt idx="21522">
                  <c:v>408.64159850000004</c:v>
                </c:pt>
                <c:pt idx="21523">
                  <c:v>408.65530030000002</c:v>
                </c:pt>
                <c:pt idx="21524">
                  <c:v>408.66900140000001</c:v>
                </c:pt>
                <c:pt idx="21525">
                  <c:v>408.6827017</c:v>
                </c:pt>
                <c:pt idx="21526">
                  <c:v>408.69640129999999</c:v>
                </c:pt>
                <c:pt idx="21527">
                  <c:v>408.7101002</c:v>
                </c:pt>
                <c:pt idx="21528">
                  <c:v>408.72379819999998</c:v>
                </c:pt>
                <c:pt idx="21529">
                  <c:v>408.73749550000002</c:v>
                </c:pt>
                <c:pt idx="21530">
                  <c:v>408.75119210000003</c:v>
                </c:pt>
                <c:pt idx="21531">
                  <c:v>408.76488790000002</c:v>
                </c:pt>
                <c:pt idx="21532">
                  <c:v>408.77858300000003</c:v>
                </c:pt>
                <c:pt idx="21533">
                  <c:v>408.79227730000002</c:v>
                </c:pt>
                <c:pt idx="21534">
                  <c:v>408.80597090000003</c:v>
                </c:pt>
                <c:pt idx="21535">
                  <c:v>408.81966370000004</c:v>
                </c:pt>
                <c:pt idx="21536">
                  <c:v>408.83335570000003</c:v>
                </c:pt>
                <c:pt idx="21537">
                  <c:v>408.84704700000003</c:v>
                </c:pt>
                <c:pt idx="21538">
                  <c:v>408.86073750000003</c:v>
                </c:pt>
                <c:pt idx="21539">
                  <c:v>408.87442730000004</c:v>
                </c:pt>
                <c:pt idx="21540">
                  <c:v>408.8881164</c:v>
                </c:pt>
                <c:pt idx="21541">
                  <c:v>408.90180460000005</c:v>
                </c:pt>
                <c:pt idx="21542">
                  <c:v>408.91549220000002</c:v>
                </c:pt>
                <c:pt idx="21543">
                  <c:v>408.92917900000003</c:v>
                </c:pt>
                <c:pt idx="21544">
                  <c:v>408.94286499999998</c:v>
                </c:pt>
                <c:pt idx="21545">
                  <c:v>408.95655020000004</c:v>
                </c:pt>
                <c:pt idx="21546">
                  <c:v>408.97023480000001</c:v>
                </c:pt>
                <c:pt idx="21547">
                  <c:v>408.98391850000002</c:v>
                </c:pt>
                <c:pt idx="21548">
                  <c:v>408.99760150000003</c:v>
                </c:pt>
                <c:pt idx="21549">
                  <c:v>409.0112838</c:v>
                </c:pt>
                <c:pt idx="21550">
                  <c:v>409.02496530000002</c:v>
                </c:pt>
                <c:pt idx="21551">
                  <c:v>409.03864610000005</c:v>
                </c:pt>
                <c:pt idx="21552">
                  <c:v>409.05232610000002</c:v>
                </c:pt>
                <c:pt idx="21553">
                  <c:v>409.06600529999997</c:v>
                </c:pt>
                <c:pt idx="21554">
                  <c:v>409.0796838</c:v>
                </c:pt>
                <c:pt idx="21555">
                  <c:v>409.09336150000001</c:v>
                </c:pt>
                <c:pt idx="21556">
                  <c:v>409.10703850000004</c:v>
                </c:pt>
                <c:pt idx="21557">
                  <c:v>409.12071470000001</c:v>
                </c:pt>
                <c:pt idx="21558">
                  <c:v>409.13439020000004</c:v>
                </c:pt>
                <c:pt idx="21559">
                  <c:v>409.14806500000003</c:v>
                </c:pt>
                <c:pt idx="21560">
                  <c:v>409.16173889999999</c:v>
                </c:pt>
                <c:pt idx="21561">
                  <c:v>409.17541210000002</c:v>
                </c:pt>
                <c:pt idx="21562">
                  <c:v>409.18908460000006</c:v>
                </c:pt>
                <c:pt idx="21563">
                  <c:v>409.20275630000003</c:v>
                </c:pt>
                <c:pt idx="21564">
                  <c:v>409.21642730000002</c:v>
                </c:pt>
                <c:pt idx="21565">
                  <c:v>409.23009750000006</c:v>
                </c:pt>
                <c:pt idx="21566">
                  <c:v>409.24376699999999</c:v>
                </c:pt>
                <c:pt idx="21567">
                  <c:v>409.25743570000003</c:v>
                </c:pt>
                <c:pt idx="21568">
                  <c:v>409.27110360000006</c:v>
                </c:pt>
                <c:pt idx="21569">
                  <c:v>409.28477079999999</c:v>
                </c:pt>
                <c:pt idx="21570">
                  <c:v>409.29843720000002</c:v>
                </c:pt>
                <c:pt idx="21571">
                  <c:v>409.31210290000001</c:v>
                </c:pt>
                <c:pt idx="21572">
                  <c:v>409.32576790000002</c:v>
                </c:pt>
                <c:pt idx="21573">
                  <c:v>409.33943200000004</c:v>
                </c:pt>
                <c:pt idx="21574">
                  <c:v>409.35309550000005</c:v>
                </c:pt>
                <c:pt idx="21575">
                  <c:v>409.36675820000005</c:v>
                </c:pt>
                <c:pt idx="21576">
                  <c:v>409.38042010000004</c:v>
                </c:pt>
                <c:pt idx="21577">
                  <c:v>409.39408120000002</c:v>
                </c:pt>
                <c:pt idx="21578">
                  <c:v>409.40774170000003</c:v>
                </c:pt>
                <c:pt idx="21579">
                  <c:v>409.42140130000001</c:v>
                </c:pt>
                <c:pt idx="21580">
                  <c:v>409.43506020000001</c:v>
                </c:pt>
                <c:pt idx="21581">
                  <c:v>409.44871840000002</c:v>
                </c:pt>
                <c:pt idx="21582">
                  <c:v>409.46237580000002</c:v>
                </c:pt>
                <c:pt idx="21583">
                  <c:v>409.47603240000001</c:v>
                </c:pt>
                <c:pt idx="21584">
                  <c:v>409.48968830000001</c:v>
                </c:pt>
                <c:pt idx="21585">
                  <c:v>409.50334350000003</c:v>
                </c:pt>
                <c:pt idx="21586">
                  <c:v>409.51699789999998</c:v>
                </c:pt>
                <c:pt idx="21587">
                  <c:v>409.53065149999998</c:v>
                </c:pt>
                <c:pt idx="21588">
                  <c:v>409.54430439999999</c:v>
                </c:pt>
                <c:pt idx="21589">
                  <c:v>409.55795649999999</c:v>
                </c:pt>
                <c:pt idx="21590">
                  <c:v>409.5716079</c:v>
                </c:pt>
                <c:pt idx="21591">
                  <c:v>409.58525850000001</c:v>
                </c:pt>
                <c:pt idx="21592">
                  <c:v>409.59890840000003</c:v>
                </c:pt>
                <c:pt idx="21593">
                  <c:v>409.61255750000004</c:v>
                </c:pt>
                <c:pt idx="21594">
                  <c:v>409.6262059</c:v>
                </c:pt>
                <c:pt idx="21595">
                  <c:v>409.63985350000002</c:v>
                </c:pt>
                <c:pt idx="21596">
                  <c:v>409.65350040000004</c:v>
                </c:pt>
                <c:pt idx="21597">
                  <c:v>409.66714650000006</c:v>
                </c:pt>
                <c:pt idx="21598">
                  <c:v>409.68079180000001</c:v>
                </c:pt>
                <c:pt idx="21599">
                  <c:v>409.69443640000003</c:v>
                </c:pt>
                <c:pt idx="21600">
                  <c:v>409.70808030000006</c:v>
                </c:pt>
                <c:pt idx="21601">
                  <c:v>409.72172340000003</c:v>
                </c:pt>
                <c:pt idx="21602">
                  <c:v>409.73536569999999</c:v>
                </c:pt>
                <c:pt idx="21603">
                  <c:v>409.74900730000002</c:v>
                </c:pt>
                <c:pt idx="21604">
                  <c:v>409.76264809999998</c:v>
                </c:pt>
                <c:pt idx="21605">
                  <c:v>409.77628820000001</c:v>
                </c:pt>
                <c:pt idx="21606">
                  <c:v>409.7899276</c:v>
                </c:pt>
                <c:pt idx="21607">
                  <c:v>409.80356610000007</c:v>
                </c:pt>
                <c:pt idx="21608">
                  <c:v>409.817204</c:v>
                </c:pt>
                <c:pt idx="21609">
                  <c:v>409.83084100000002</c:v>
                </c:pt>
                <c:pt idx="21610">
                  <c:v>409.84447729999999</c:v>
                </c:pt>
                <c:pt idx="21611">
                  <c:v>409.85811290000004</c:v>
                </c:pt>
                <c:pt idx="21612">
                  <c:v>409.87174770000001</c:v>
                </c:pt>
                <c:pt idx="21613">
                  <c:v>409.88538180000006</c:v>
                </c:pt>
                <c:pt idx="21614">
                  <c:v>409.89901509999999</c:v>
                </c:pt>
                <c:pt idx="21615">
                  <c:v>409.91264760000001</c:v>
                </c:pt>
                <c:pt idx="21616">
                  <c:v>409.92627940000006</c:v>
                </c:pt>
                <c:pt idx="21617">
                  <c:v>409.9399105</c:v>
                </c:pt>
                <c:pt idx="21618">
                  <c:v>409.95354079999998</c:v>
                </c:pt>
                <c:pt idx="21619">
                  <c:v>409.96717030000002</c:v>
                </c:pt>
                <c:pt idx="21620">
                  <c:v>409.98079910000001</c:v>
                </c:pt>
                <c:pt idx="21621">
                  <c:v>409.9944271</c:v>
                </c:pt>
                <c:pt idx="21622">
                  <c:v>410.00805440000005</c:v>
                </c:pt>
                <c:pt idx="21623">
                  <c:v>410.02168090000004</c:v>
                </c:pt>
                <c:pt idx="21624">
                  <c:v>410.03530670000004</c:v>
                </c:pt>
                <c:pt idx="21625">
                  <c:v>410.04893170000003</c:v>
                </c:pt>
                <c:pt idx="21626">
                  <c:v>410.06255600000003</c:v>
                </c:pt>
                <c:pt idx="21627">
                  <c:v>410.07617950000002</c:v>
                </c:pt>
                <c:pt idx="21628">
                  <c:v>410.08980220000001</c:v>
                </c:pt>
                <c:pt idx="21629">
                  <c:v>410.10342420000001</c:v>
                </c:pt>
                <c:pt idx="21630">
                  <c:v>410.11704550000002</c:v>
                </c:pt>
                <c:pt idx="21631">
                  <c:v>410.13066600000002</c:v>
                </c:pt>
                <c:pt idx="21632">
                  <c:v>410.14428570000007</c:v>
                </c:pt>
                <c:pt idx="21633">
                  <c:v>410.15790470000002</c:v>
                </c:pt>
                <c:pt idx="21634">
                  <c:v>410.17152300000004</c:v>
                </c:pt>
                <c:pt idx="21635">
                  <c:v>410.18514050000005</c:v>
                </c:pt>
                <c:pt idx="21636">
                  <c:v>410.19875719999999</c:v>
                </c:pt>
                <c:pt idx="21637">
                  <c:v>410.2123732</c:v>
                </c:pt>
                <c:pt idx="21638">
                  <c:v>410.22598840000001</c:v>
                </c:pt>
                <c:pt idx="21639">
                  <c:v>410.23960290000002</c:v>
                </c:pt>
                <c:pt idx="21640">
                  <c:v>410.25321660000003</c:v>
                </c:pt>
                <c:pt idx="21641">
                  <c:v>410.26682959999999</c:v>
                </c:pt>
                <c:pt idx="21642">
                  <c:v>410.28044180000006</c:v>
                </c:pt>
                <c:pt idx="21643">
                  <c:v>410.29405330000003</c:v>
                </c:pt>
                <c:pt idx="21644">
                  <c:v>410.30766399999999</c:v>
                </c:pt>
                <c:pt idx="21645">
                  <c:v>410.32127389999999</c:v>
                </c:pt>
                <c:pt idx="21646">
                  <c:v>410.33488310000001</c:v>
                </c:pt>
                <c:pt idx="21647">
                  <c:v>410.34849159999999</c:v>
                </c:pt>
                <c:pt idx="21648">
                  <c:v>410.36209930000001</c:v>
                </c:pt>
                <c:pt idx="21649">
                  <c:v>410.37570620000002</c:v>
                </c:pt>
                <c:pt idx="21650">
                  <c:v>410.38931239999999</c:v>
                </c:pt>
                <c:pt idx="21651">
                  <c:v>410.40291780000001</c:v>
                </c:pt>
                <c:pt idx="21652">
                  <c:v>410.41652249999999</c:v>
                </c:pt>
                <c:pt idx="21653">
                  <c:v>410.43012650000003</c:v>
                </c:pt>
                <c:pt idx="21654">
                  <c:v>410.44372960000004</c:v>
                </c:pt>
                <c:pt idx="21655">
                  <c:v>410.4091444</c:v>
                </c:pt>
                <c:pt idx="21656">
                  <c:v>410.42331180000002</c:v>
                </c:pt>
                <c:pt idx="21657">
                  <c:v>410.43747830000001</c:v>
                </c:pt>
                <c:pt idx="21658">
                  <c:v>410.45164410000001</c:v>
                </c:pt>
                <c:pt idx="21659">
                  <c:v>410.46580910000006</c:v>
                </c:pt>
                <c:pt idx="21660">
                  <c:v>410.47997340000001</c:v>
                </c:pt>
                <c:pt idx="21661">
                  <c:v>410.4941369</c:v>
                </c:pt>
                <c:pt idx="21662">
                  <c:v>410.50829959999999</c:v>
                </c:pt>
                <c:pt idx="21663">
                  <c:v>410.52246160000004</c:v>
                </c:pt>
                <c:pt idx="21664">
                  <c:v>410.53662280000003</c:v>
                </c:pt>
                <c:pt idx="21665">
                  <c:v>410.55078320000001</c:v>
                </c:pt>
                <c:pt idx="21666">
                  <c:v>410.56494290000006</c:v>
                </c:pt>
                <c:pt idx="21667">
                  <c:v>410.57910180000005</c:v>
                </c:pt>
                <c:pt idx="21668">
                  <c:v>410.59325990000002</c:v>
                </c:pt>
                <c:pt idx="21669">
                  <c:v>410.60741730000001</c:v>
                </c:pt>
                <c:pt idx="21670">
                  <c:v>410.62157389999999</c:v>
                </c:pt>
                <c:pt idx="21671">
                  <c:v>410.63572980000004</c:v>
                </c:pt>
                <c:pt idx="21672">
                  <c:v>410.64988490000002</c:v>
                </c:pt>
                <c:pt idx="21673">
                  <c:v>410.66403919999999</c:v>
                </c:pt>
                <c:pt idx="21674">
                  <c:v>410.67819270000001</c:v>
                </c:pt>
                <c:pt idx="21675">
                  <c:v>410.69234550000004</c:v>
                </c:pt>
                <c:pt idx="21676">
                  <c:v>410.70649750000001</c:v>
                </c:pt>
                <c:pt idx="21677">
                  <c:v>410.72064880000005</c:v>
                </c:pt>
                <c:pt idx="21678">
                  <c:v>410.73479930000002</c:v>
                </c:pt>
                <c:pt idx="21679">
                  <c:v>410.74894900000004</c:v>
                </c:pt>
                <c:pt idx="21680">
                  <c:v>410.76309800000001</c:v>
                </c:pt>
                <c:pt idx="21681">
                  <c:v>410.77724620000004</c:v>
                </c:pt>
                <c:pt idx="21682">
                  <c:v>410.79139359999999</c:v>
                </c:pt>
                <c:pt idx="21683">
                  <c:v>410.80554030000002</c:v>
                </c:pt>
                <c:pt idx="21684">
                  <c:v>410.81968620000004</c:v>
                </c:pt>
                <c:pt idx="21685">
                  <c:v>410.83383130000004</c:v>
                </c:pt>
                <c:pt idx="21686">
                  <c:v>410.84797570000006</c:v>
                </c:pt>
                <c:pt idx="21687">
                  <c:v>410.86211930000002</c:v>
                </c:pt>
                <c:pt idx="21688">
                  <c:v>410.87626210000002</c:v>
                </c:pt>
                <c:pt idx="21689">
                  <c:v>410.89040419999998</c:v>
                </c:pt>
                <c:pt idx="21690">
                  <c:v>410.90454549999998</c:v>
                </c:pt>
                <c:pt idx="21691">
                  <c:v>410.9186861</c:v>
                </c:pt>
                <c:pt idx="21692">
                  <c:v>410.93282590000001</c:v>
                </c:pt>
                <c:pt idx="21693">
                  <c:v>410.94696490000001</c:v>
                </c:pt>
                <c:pt idx="21694">
                  <c:v>410.9611031</c:v>
                </c:pt>
                <c:pt idx="21695">
                  <c:v>410.97524060000001</c:v>
                </c:pt>
                <c:pt idx="21696">
                  <c:v>410.98937740000002</c:v>
                </c:pt>
                <c:pt idx="21697">
                  <c:v>411.00351330000007</c:v>
                </c:pt>
                <c:pt idx="21698">
                  <c:v>411.01764850000001</c:v>
                </c:pt>
                <c:pt idx="21699">
                  <c:v>411.0317829</c:v>
                </c:pt>
                <c:pt idx="21700">
                  <c:v>411.0459166</c:v>
                </c:pt>
                <c:pt idx="21701">
                  <c:v>411.06004950000005</c:v>
                </c:pt>
                <c:pt idx="21702">
                  <c:v>411.07418160000003</c:v>
                </c:pt>
                <c:pt idx="21703">
                  <c:v>411.08831300000003</c:v>
                </c:pt>
                <c:pt idx="21704">
                  <c:v>411.10244360000002</c:v>
                </c:pt>
                <c:pt idx="21705">
                  <c:v>411.11657350000002</c:v>
                </c:pt>
                <c:pt idx="21706">
                  <c:v>411.13070250000004</c:v>
                </c:pt>
                <c:pt idx="21707">
                  <c:v>411.14483090000004</c:v>
                </c:pt>
                <c:pt idx="21708">
                  <c:v>411.15895840000002</c:v>
                </c:pt>
                <c:pt idx="21709">
                  <c:v>411.17308520000006</c:v>
                </c:pt>
                <c:pt idx="21710">
                  <c:v>411.18721120000004</c:v>
                </c:pt>
                <c:pt idx="21711">
                  <c:v>411.2013364</c:v>
                </c:pt>
                <c:pt idx="21712">
                  <c:v>411.21546089999998</c:v>
                </c:pt>
                <c:pt idx="21713">
                  <c:v>411.22958469999998</c:v>
                </c:pt>
                <c:pt idx="21714">
                  <c:v>411.24370759999999</c:v>
                </c:pt>
                <c:pt idx="21715">
                  <c:v>411.25782980000002</c:v>
                </c:pt>
                <c:pt idx="21716">
                  <c:v>411.27195119999999</c:v>
                </c:pt>
                <c:pt idx="21717">
                  <c:v>411.28607190000002</c:v>
                </c:pt>
                <c:pt idx="21718">
                  <c:v>411.30019180000005</c:v>
                </c:pt>
                <c:pt idx="21719">
                  <c:v>411.31431090000001</c:v>
                </c:pt>
                <c:pt idx="21720">
                  <c:v>411.32842930000004</c:v>
                </c:pt>
                <c:pt idx="21721">
                  <c:v>411.3425469</c:v>
                </c:pt>
                <c:pt idx="21722">
                  <c:v>411.35666370000001</c:v>
                </c:pt>
                <c:pt idx="21723">
                  <c:v>411.37077980000004</c:v>
                </c:pt>
                <c:pt idx="21724">
                  <c:v>411.38489510000005</c:v>
                </c:pt>
                <c:pt idx="21725">
                  <c:v>411.39900970000002</c:v>
                </c:pt>
                <c:pt idx="21726">
                  <c:v>411.41312350000004</c:v>
                </c:pt>
                <c:pt idx="21727">
                  <c:v>411.42723650000005</c:v>
                </c:pt>
                <c:pt idx="21728">
                  <c:v>411.44134870000005</c:v>
                </c:pt>
                <c:pt idx="21729">
                  <c:v>411.4554602</c:v>
                </c:pt>
                <c:pt idx="21730">
                  <c:v>411.46957090000001</c:v>
                </c:pt>
                <c:pt idx="21731">
                  <c:v>411.48368089999997</c:v>
                </c:pt>
                <c:pt idx="21732">
                  <c:v>411.49779010000003</c:v>
                </c:pt>
                <c:pt idx="21733">
                  <c:v>411.51189850000003</c:v>
                </c:pt>
                <c:pt idx="21734">
                  <c:v>411.52600620000004</c:v>
                </c:pt>
                <c:pt idx="21735">
                  <c:v>411.54011300000002</c:v>
                </c:pt>
                <c:pt idx="21736">
                  <c:v>411.55421920000003</c:v>
                </c:pt>
                <c:pt idx="21737">
                  <c:v>411.56832450000002</c:v>
                </c:pt>
                <c:pt idx="21738">
                  <c:v>411.58242910000001</c:v>
                </c:pt>
                <c:pt idx="21739">
                  <c:v>411.59653300000002</c:v>
                </c:pt>
                <c:pt idx="21740">
                  <c:v>411.61063610000002</c:v>
                </c:pt>
                <c:pt idx="21741">
                  <c:v>411.62473840000001</c:v>
                </c:pt>
                <c:pt idx="21742">
                  <c:v>411.63883990000005</c:v>
                </c:pt>
                <c:pt idx="21743">
                  <c:v>411.65294069999999</c:v>
                </c:pt>
                <c:pt idx="21744">
                  <c:v>411.66704070000003</c:v>
                </c:pt>
                <c:pt idx="21745">
                  <c:v>411.68113990000001</c:v>
                </c:pt>
                <c:pt idx="21746">
                  <c:v>411.69523839999999</c:v>
                </c:pt>
                <c:pt idx="21747">
                  <c:v>411.70933609999997</c:v>
                </c:pt>
                <c:pt idx="21748">
                  <c:v>411.72343310000002</c:v>
                </c:pt>
                <c:pt idx="21749">
                  <c:v>411.73752930000001</c:v>
                </c:pt>
                <c:pt idx="21750">
                  <c:v>411.75162469999998</c:v>
                </c:pt>
                <c:pt idx="21751">
                  <c:v>411.76571940000002</c:v>
                </c:pt>
                <c:pt idx="21752">
                  <c:v>411.7798133</c:v>
                </c:pt>
                <c:pt idx="21753">
                  <c:v>411.79390640000003</c:v>
                </c:pt>
                <c:pt idx="21754">
                  <c:v>411.80799870000004</c:v>
                </c:pt>
                <c:pt idx="21755">
                  <c:v>411.82209030000007</c:v>
                </c:pt>
                <c:pt idx="21756">
                  <c:v>411.8361812</c:v>
                </c:pt>
                <c:pt idx="21757">
                  <c:v>411.85027120000001</c:v>
                </c:pt>
                <c:pt idx="21758">
                  <c:v>411.8643606</c:v>
                </c:pt>
                <c:pt idx="21759">
                  <c:v>411.87844910000007</c:v>
                </c:pt>
                <c:pt idx="21760">
                  <c:v>411.89253690000004</c:v>
                </c:pt>
                <c:pt idx="21761">
                  <c:v>411.90662390000006</c:v>
                </c:pt>
                <c:pt idx="21762">
                  <c:v>411.92071010000001</c:v>
                </c:pt>
                <c:pt idx="21763">
                  <c:v>411.93479560000003</c:v>
                </c:pt>
                <c:pt idx="21764">
                  <c:v>411.94888030000004</c:v>
                </c:pt>
                <c:pt idx="21765">
                  <c:v>411.96296430000001</c:v>
                </c:pt>
                <c:pt idx="21766">
                  <c:v>411.9770474</c:v>
                </c:pt>
                <c:pt idx="21767">
                  <c:v>411.99112989999998</c:v>
                </c:pt>
                <c:pt idx="21768">
                  <c:v>412.00521150000003</c:v>
                </c:pt>
                <c:pt idx="21769">
                  <c:v>412.01929240000004</c:v>
                </c:pt>
                <c:pt idx="21770">
                  <c:v>412.03337249999998</c:v>
                </c:pt>
                <c:pt idx="21771">
                  <c:v>412.0474519</c:v>
                </c:pt>
                <c:pt idx="21772">
                  <c:v>412.0615305</c:v>
                </c:pt>
                <c:pt idx="21773">
                  <c:v>412.0756083</c:v>
                </c:pt>
                <c:pt idx="21774">
                  <c:v>412.08968540000001</c:v>
                </c:pt>
                <c:pt idx="21775">
                  <c:v>412.10376170000001</c:v>
                </c:pt>
                <c:pt idx="21776">
                  <c:v>412.1178372</c:v>
                </c:pt>
                <c:pt idx="21777">
                  <c:v>412.131912</c:v>
                </c:pt>
                <c:pt idx="21778">
                  <c:v>412.14598599999999</c:v>
                </c:pt>
                <c:pt idx="21779">
                  <c:v>412.1600593</c:v>
                </c:pt>
                <c:pt idx="21780">
                  <c:v>412.17413170000003</c:v>
                </c:pt>
                <c:pt idx="21781">
                  <c:v>412.18820340000002</c:v>
                </c:pt>
                <c:pt idx="21782">
                  <c:v>412.20227440000002</c:v>
                </c:pt>
                <c:pt idx="21783">
                  <c:v>412.21634460000007</c:v>
                </c:pt>
                <c:pt idx="21784">
                  <c:v>412.23041400000005</c:v>
                </c:pt>
                <c:pt idx="21785">
                  <c:v>412.24448259999997</c:v>
                </c:pt>
                <c:pt idx="21786">
                  <c:v>412.25855050000001</c:v>
                </c:pt>
                <c:pt idx="21787">
                  <c:v>412.27261770000001</c:v>
                </c:pt>
                <c:pt idx="21788">
                  <c:v>412.28668400000004</c:v>
                </c:pt>
                <c:pt idx="21789">
                  <c:v>412.30074960000002</c:v>
                </c:pt>
                <c:pt idx="21790">
                  <c:v>412.31481440000005</c:v>
                </c:pt>
                <c:pt idx="21791">
                  <c:v>412.32887850000003</c:v>
                </c:pt>
                <c:pt idx="21792">
                  <c:v>412.34294180000001</c:v>
                </c:pt>
                <c:pt idx="21793">
                  <c:v>412.35700430000003</c:v>
                </c:pt>
                <c:pt idx="21794">
                  <c:v>412.37106610000001</c:v>
                </c:pt>
                <c:pt idx="21795">
                  <c:v>412.38512709999998</c:v>
                </c:pt>
                <c:pt idx="21796">
                  <c:v>412.39918740000002</c:v>
                </c:pt>
                <c:pt idx="21797">
                  <c:v>412.41324680000002</c:v>
                </c:pt>
                <c:pt idx="21798">
                  <c:v>412.42730550000005</c:v>
                </c:pt>
                <c:pt idx="21799">
                  <c:v>412.44136350000002</c:v>
                </c:pt>
                <c:pt idx="21800">
                  <c:v>412.45542069999999</c:v>
                </c:pt>
                <c:pt idx="21801">
                  <c:v>412.46947710000006</c:v>
                </c:pt>
                <c:pt idx="21802">
                  <c:v>412.48353270000001</c:v>
                </c:pt>
                <c:pt idx="21803">
                  <c:v>412.49758759999997</c:v>
                </c:pt>
                <c:pt idx="21804">
                  <c:v>412.51164170000004</c:v>
                </c:pt>
                <c:pt idx="21805">
                  <c:v>412.52569510000001</c:v>
                </c:pt>
                <c:pt idx="21806">
                  <c:v>412.53974770000002</c:v>
                </c:pt>
                <c:pt idx="21807">
                  <c:v>412.55379950000003</c:v>
                </c:pt>
                <c:pt idx="21808">
                  <c:v>412.56785060000004</c:v>
                </c:pt>
                <c:pt idx="21809">
                  <c:v>412.58190090000005</c:v>
                </c:pt>
                <c:pt idx="21810">
                  <c:v>412.59595039999999</c:v>
                </c:pt>
                <c:pt idx="21811">
                  <c:v>412.6099992</c:v>
                </c:pt>
                <c:pt idx="21812">
                  <c:v>412.62404720000001</c:v>
                </c:pt>
                <c:pt idx="21813">
                  <c:v>412.6380944</c:v>
                </c:pt>
                <c:pt idx="21814">
                  <c:v>412.65214090000001</c:v>
                </c:pt>
                <c:pt idx="21815">
                  <c:v>412.66618660000006</c:v>
                </c:pt>
                <c:pt idx="21816">
                  <c:v>412.68023150000005</c:v>
                </c:pt>
                <c:pt idx="21817">
                  <c:v>412.69427570000005</c:v>
                </c:pt>
                <c:pt idx="21818">
                  <c:v>412.70831910000004</c:v>
                </c:pt>
                <c:pt idx="21819">
                  <c:v>412.72236180000004</c:v>
                </c:pt>
                <c:pt idx="21820">
                  <c:v>412.73640360000002</c:v>
                </c:pt>
                <c:pt idx="21821">
                  <c:v>412.75044480000003</c:v>
                </c:pt>
                <c:pt idx="21822">
                  <c:v>412.7644851</c:v>
                </c:pt>
                <c:pt idx="21823">
                  <c:v>412.77852470000005</c:v>
                </c:pt>
                <c:pt idx="21824">
                  <c:v>412.79256350000003</c:v>
                </c:pt>
                <c:pt idx="21825">
                  <c:v>412.80660160000002</c:v>
                </c:pt>
                <c:pt idx="21826">
                  <c:v>412.82063890000001</c:v>
                </c:pt>
                <c:pt idx="21827">
                  <c:v>412.83467539999998</c:v>
                </c:pt>
                <c:pt idx="21828">
                  <c:v>412.84871119999997</c:v>
                </c:pt>
                <c:pt idx="21829">
                  <c:v>412.86274620000006</c:v>
                </c:pt>
                <c:pt idx="21830">
                  <c:v>412.87678040000003</c:v>
                </c:pt>
                <c:pt idx="21831">
                  <c:v>412.89081390000001</c:v>
                </c:pt>
                <c:pt idx="21832">
                  <c:v>412.90484659999998</c:v>
                </c:pt>
                <c:pt idx="21833">
                  <c:v>412.91887850000001</c:v>
                </c:pt>
                <c:pt idx="21834">
                  <c:v>412.93290970000004</c:v>
                </c:pt>
                <c:pt idx="21835">
                  <c:v>412.94694010000001</c:v>
                </c:pt>
                <c:pt idx="21836">
                  <c:v>412.96096980000004</c:v>
                </c:pt>
                <c:pt idx="21837">
                  <c:v>412.97499859999999</c:v>
                </c:pt>
                <c:pt idx="21838">
                  <c:v>412.98902679999998</c:v>
                </c:pt>
                <c:pt idx="21839">
                  <c:v>413.00305410000004</c:v>
                </c:pt>
                <c:pt idx="21840">
                  <c:v>413.01708070000007</c:v>
                </c:pt>
                <c:pt idx="21841">
                  <c:v>413.03110650000002</c:v>
                </c:pt>
                <c:pt idx="21842">
                  <c:v>413.04513160000005</c:v>
                </c:pt>
                <c:pt idx="21843">
                  <c:v>413.05915590000006</c:v>
                </c:pt>
                <c:pt idx="21844">
                  <c:v>413.07317940000001</c:v>
                </c:pt>
                <c:pt idx="21845">
                  <c:v>413.08720220000004</c:v>
                </c:pt>
                <c:pt idx="21846">
                  <c:v>413.10122410000002</c:v>
                </c:pt>
                <c:pt idx="21847">
                  <c:v>413.11524539999999</c:v>
                </c:pt>
                <c:pt idx="21848">
                  <c:v>413.12926580000004</c:v>
                </c:pt>
                <c:pt idx="21849">
                  <c:v>413.14328550000005</c:v>
                </c:pt>
                <c:pt idx="21850">
                  <c:v>413.15730450000001</c:v>
                </c:pt>
                <c:pt idx="21851">
                  <c:v>413.17132270000002</c:v>
                </c:pt>
                <c:pt idx="21852">
                  <c:v>413.18534010000002</c:v>
                </c:pt>
                <c:pt idx="21853">
                  <c:v>413.19935670000001</c:v>
                </c:pt>
                <c:pt idx="21854">
                  <c:v>413.21337260000001</c:v>
                </c:pt>
                <c:pt idx="21855">
                  <c:v>413.22738770000001</c:v>
                </c:pt>
                <c:pt idx="21856">
                  <c:v>413.24140210000002</c:v>
                </c:pt>
                <c:pt idx="21857">
                  <c:v>413.25541560000005</c:v>
                </c:pt>
                <c:pt idx="21858">
                  <c:v>413.2694285</c:v>
                </c:pt>
                <c:pt idx="21859">
                  <c:v>413.28344050000004</c:v>
                </c:pt>
                <c:pt idx="21860">
                  <c:v>413.29745180000003</c:v>
                </c:pt>
                <c:pt idx="21861">
                  <c:v>413.31146230000002</c:v>
                </c:pt>
                <c:pt idx="21862">
                  <c:v>413.32547210000007</c:v>
                </c:pt>
                <c:pt idx="21863">
                  <c:v>413.33948110000006</c:v>
                </c:pt>
                <c:pt idx="21864">
                  <c:v>413.35348930000004</c:v>
                </c:pt>
                <c:pt idx="21865">
                  <c:v>413.36749680000003</c:v>
                </c:pt>
                <c:pt idx="21866">
                  <c:v>413.38150350000006</c:v>
                </c:pt>
                <c:pt idx="21867">
                  <c:v>413.39550939999998</c:v>
                </c:pt>
                <c:pt idx="21868">
                  <c:v>413.40951460000002</c:v>
                </c:pt>
                <c:pt idx="21869">
                  <c:v>413.42351900000006</c:v>
                </c:pt>
                <c:pt idx="21870">
                  <c:v>413.43752260000002</c:v>
                </c:pt>
                <c:pt idx="21871">
                  <c:v>413.45152550000006</c:v>
                </c:pt>
                <c:pt idx="21872">
                  <c:v>413.46552760000003</c:v>
                </c:pt>
                <c:pt idx="21873">
                  <c:v>413.47952900000001</c:v>
                </c:pt>
                <c:pt idx="21874">
                  <c:v>413.49352950000002</c:v>
                </c:pt>
                <c:pt idx="21875">
                  <c:v>413.50752930000004</c:v>
                </c:pt>
                <c:pt idx="21876">
                  <c:v>413.52152840000002</c:v>
                </c:pt>
                <c:pt idx="21877">
                  <c:v>413.53552670000005</c:v>
                </c:pt>
                <c:pt idx="21878">
                  <c:v>413.54952420000001</c:v>
                </c:pt>
                <c:pt idx="21879">
                  <c:v>413.56352099999998</c:v>
                </c:pt>
                <c:pt idx="21880">
                  <c:v>413.577517</c:v>
                </c:pt>
                <c:pt idx="21881">
                  <c:v>413.59151220000001</c:v>
                </c:pt>
                <c:pt idx="21882">
                  <c:v>413.60550660000001</c:v>
                </c:pt>
                <c:pt idx="21883">
                  <c:v>413.61950030000003</c:v>
                </c:pt>
                <c:pt idx="21884">
                  <c:v>413.63349330000005</c:v>
                </c:pt>
                <c:pt idx="21885">
                  <c:v>413.64748540000005</c:v>
                </c:pt>
                <c:pt idx="21886">
                  <c:v>413.6614768</c:v>
                </c:pt>
                <c:pt idx="21887">
                  <c:v>413.67546750000002</c:v>
                </c:pt>
                <c:pt idx="21888">
                  <c:v>413.68945740000004</c:v>
                </c:pt>
                <c:pt idx="21889">
                  <c:v>413.70344650000004</c:v>
                </c:pt>
                <c:pt idx="21890">
                  <c:v>413.71743480000004</c:v>
                </c:pt>
                <c:pt idx="21891">
                  <c:v>413.73142240000004</c:v>
                </c:pt>
                <c:pt idx="21892">
                  <c:v>413.74540919999998</c:v>
                </c:pt>
                <c:pt idx="21893">
                  <c:v>413.75939530000005</c:v>
                </c:pt>
                <c:pt idx="21894">
                  <c:v>413.77338050000003</c:v>
                </c:pt>
                <c:pt idx="21895">
                  <c:v>413.78736510000005</c:v>
                </c:pt>
                <c:pt idx="21896">
                  <c:v>413.80134880000003</c:v>
                </c:pt>
                <c:pt idx="21897">
                  <c:v>413.81533180000002</c:v>
                </c:pt>
                <c:pt idx="21898">
                  <c:v>413.82931400000001</c:v>
                </c:pt>
                <c:pt idx="21899">
                  <c:v>413.84329550000001</c:v>
                </c:pt>
                <c:pt idx="21900">
                  <c:v>413.8572762</c:v>
                </c:pt>
                <c:pt idx="21901">
                  <c:v>413.87125610000004</c:v>
                </c:pt>
                <c:pt idx="21902">
                  <c:v>413.88523530000003</c:v>
                </c:pt>
                <c:pt idx="21903">
                  <c:v>413.89921370000002</c:v>
                </c:pt>
                <c:pt idx="21904">
                  <c:v>413.91319129999999</c:v>
                </c:pt>
                <c:pt idx="21905">
                  <c:v>413.92716820000004</c:v>
                </c:pt>
                <c:pt idx="21906">
                  <c:v>413.94114430000002</c:v>
                </c:pt>
                <c:pt idx="21907">
                  <c:v>413.95511959999999</c:v>
                </c:pt>
                <c:pt idx="21908">
                  <c:v>413.96909420000003</c:v>
                </c:pt>
                <c:pt idx="21909">
                  <c:v>413.98306800000006</c:v>
                </c:pt>
                <c:pt idx="21910">
                  <c:v>413.99704110000005</c:v>
                </c:pt>
                <c:pt idx="21911">
                  <c:v>414.0110133</c:v>
                </c:pt>
                <c:pt idx="21912">
                  <c:v>414.02498490000005</c:v>
                </c:pt>
                <c:pt idx="21913">
                  <c:v>414.03895560000007</c:v>
                </c:pt>
                <c:pt idx="21914">
                  <c:v>414.05292559999998</c:v>
                </c:pt>
                <c:pt idx="21915">
                  <c:v>414.0668948</c:v>
                </c:pt>
                <c:pt idx="21916">
                  <c:v>414.08086330000003</c:v>
                </c:pt>
                <c:pt idx="21917">
                  <c:v>414.094831</c:v>
                </c:pt>
                <c:pt idx="21918">
                  <c:v>414.10879790000001</c:v>
                </c:pt>
                <c:pt idx="21919">
                  <c:v>414.12276410000004</c:v>
                </c:pt>
                <c:pt idx="21920">
                  <c:v>414.1367295</c:v>
                </c:pt>
                <c:pt idx="21921">
                  <c:v>414.15069410000001</c:v>
                </c:pt>
                <c:pt idx="21922">
                  <c:v>414.16465800000003</c:v>
                </c:pt>
                <c:pt idx="21923">
                  <c:v>414.17862110000004</c:v>
                </c:pt>
                <c:pt idx="21924">
                  <c:v>414.19258340000005</c:v>
                </c:pt>
                <c:pt idx="21925">
                  <c:v>414.20654500000006</c:v>
                </c:pt>
                <c:pt idx="21926">
                  <c:v>414.22050580000001</c:v>
                </c:pt>
                <c:pt idx="21927">
                  <c:v>414.23446580000001</c:v>
                </c:pt>
                <c:pt idx="21928">
                  <c:v>414.24842510000002</c:v>
                </c:pt>
                <c:pt idx="21929">
                  <c:v>414.26238360000002</c:v>
                </c:pt>
                <c:pt idx="21930">
                  <c:v>414.27634139999998</c:v>
                </c:pt>
                <c:pt idx="21931">
                  <c:v>414.29029830000002</c:v>
                </c:pt>
                <c:pt idx="21932">
                  <c:v>414.30425460000004</c:v>
                </c:pt>
                <c:pt idx="21933">
                  <c:v>414.31821000000002</c:v>
                </c:pt>
                <c:pt idx="21934">
                  <c:v>414.33216470000002</c:v>
                </c:pt>
                <c:pt idx="21935">
                  <c:v>414.34611860000001</c:v>
                </c:pt>
                <c:pt idx="21936">
                  <c:v>414.36007180000007</c:v>
                </c:pt>
                <c:pt idx="21937">
                  <c:v>414.37402420000001</c:v>
                </c:pt>
                <c:pt idx="21938">
                  <c:v>414.38797579999999</c:v>
                </c:pt>
                <c:pt idx="21939">
                  <c:v>414.40192670000005</c:v>
                </c:pt>
                <c:pt idx="21940">
                  <c:v>414.41587680000004</c:v>
                </c:pt>
                <c:pt idx="21941">
                  <c:v>414.42982610000001</c:v>
                </c:pt>
                <c:pt idx="21942">
                  <c:v>414.44377470000001</c:v>
                </c:pt>
                <c:pt idx="21943">
                  <c:v>414.45772250000005</c:v>
                </c:pt>
                <c:pt idx="21944">
                  <c:v>414.47166950000002</c:v>
                </c:pt>
                <c:pt idx="21945">
                  <c:v>414.48561580000001</c:v>
                </c:pt>
                <c:pt idx="21946">
                  <c:v>414.49956129999998</c:v>
                </c:pt>
                <c:pt idx="21947">
                  <c:v>414.51350610000003</c:v>
                </c:pt>
                <c:pt idx="21948">
                  <c:v>414.52745010000001</c:v>
                </c:pt>
                <c:pt idx="21949">
                  <c:v>414.54139330000004</c:v>
                </c:pt>
                <c:pt idx="21950">
                  <c:v>414.5553357</c:v>
                </c:pt>
                <c:pt idx="21951">
                  <c:v>414.56927740000003</c:v>
                </c:pt>
                <c:pt idx="21952">
                  <c:v>414.5832183</c:v>
                </c:pt>
                <c:pt idx="21953">
                  <c:v>414.59715850000003</c:v>
                </c:pt>
                <c:pt idx="21954">
                  <c:v>414.6110979</c:v>
                </c:pt>
                <c:pt idx="21955">
                  <c:v>414.62503650000002</c:v>
                </c:pt>
                <c:pt idx="21956">
                  <c:v>414.6389744</c:v>
                </c:pt>
                <c:pt idx="21957">
                  <c:v>414.65291150000002</c:v>
                </c:pt>
                <c:pt idx="21958">
                  <c:v>414.66684780000003</c:v>
                </c:pt>
                <c:pt idx="21959">
                  <c:v>414.6807834</c:v>
                </c:pt>
                <c:pt idx="21960">
                  <c:v>414.69471820000001</c:v>
                </c:pt>
                <c:pt idx="21961">
                  <c:v>414.70865220000002</c:v>
                </c:pt>
                <c:pt idx="21962">
                  <c:v>414.72258550000004</c:v>
                </c:pt>
                <c:pt idx="21963">
                  <c:v>414.73651799999999</c:v>
                </c:pt>
                <c:pt idx="21964">
                  <c:v>414.75044980000001</c:v>
                </c:pt>
                <c:pt idx="21965">
                  <c:v>414.7643807</c:v>
                </c:pt>
                <c:pt idx="21966">
                  <c:v>414.77831090000001</c:v>
                </c:pt>
                <c:pt idx="21967">
                  <c:v>414.79224040000003</c:v>
                </c:pt>
                <c:pt idx="21968">
                  <c:v>414.80616910000003</c:v>
                </c:pt>
                <c:pt idx="21969">
                  <c:v>414.82009700000003</c:v>
                </c:pt>
                <c:pt idx="21970">
                  <c:v>414.83402420000004</c:v>
                </c:pt>
                <c:pt idx="21971">
                  <c:v>414.84795050000002</c:v>
                </c:pt>
                <c:pt idx="21972">
                  <c:v>414.86187620000004</c:v>
                </c:pt>
                <c:pt idx="21973">
                  <c:v>414.87580100000002</c:v>
                </c:pt>
                <c:pt idx="21974">
                  <c:v>414.88972510000002</c:v>
                </c:pt>
                <c:pt idx="21975">
                  <c:v>414.90364850000003</c:v>
                </c:pt>
                <c:pt idx="21976">
                  <c:v>414.91757100000001</c:v>
                </c:pt>
                <c:pt idx="21977">
                  <c:v>414.9314928</c:v>
                </c:pt>
                <c:pt idx="21978">
                  <c:v>414.94541390000006</c:v>
                </c:pt>
                <c:pt idx="21979">
                  <c:v>414.95933410000004</c:v>
                </c:pt>
                <c:pt idx="21980">
                  <c:v>414.97325360000002</c:v>
                </c:pt>
                <c:pt idx="21981">
                  <c:v>414.98717240000002</c:v>
                </c:pt>
                <c:pt idx="21982">
                  <c:v>415.00109040000007</c:v>
                </c:pt>
                <c:pt idx="21983">
                  <c:v>415.01500759999999</c:v>
                </c:pt>
                <c:pt idx="21984">
                  <c:v>415.02892400000002</c:v>
                </c:pt>
                <c:pt idx="21985">
                  <c:v>415.04283970000006</c:v>
                </c:pt>
                <c:pt idx="21986">
                  <c:v>415.05675460000003</c:v>
                </c:pt>
                <c:pt idx="21987">
                  <c:v>415.07066880000002</c:v>
                </c:pt>
                <c:pt idx="21988">
                  <c:v>415.0845822</c:v>
                </c:pt>
                <c:pt idx="21989">
                  <c:v>415.09849480000003</c:v>
                </c:pt>
                <c:pt idx="21990">
                  <c:v>415.11240659999999</c:v>
                </c:pt>
                <c:pt idx="21991">
                  <c:v>415.12631770000002</c:v>
                </c:pt>
                <c:pt idx="21992">
                  <c:v>415.1402281</c:v>
                </c:pt>
                <c:pt idx="21993">
                  <c:v>415.15413760000001</c:v>
                </c:pt>
                <c:pt idx="21994">
                  <c:v>415.16804640000004</c:v>
                </c:pt>
                <c:pt idx="21995">
                  <c:v>415.18195450000002</c:v>
                </c:pt>
                <c:pt idx="21996">
                  <c:v>415.19586170000002</c:v>
                </c:pt>
                <c:pt idx="21997">
                  <c:v>415.20976819999998</c:v>
                </c:pt>
                <c:pt idx="21998">
                  <c:v>415.22367400000002</c:v>
                </c:pt>
                <c:pt idx="21999">
                  <c:v>415.23757890000002</c:v>
                </c:pt>
                <c:pt idx="22000">
                  <c:v>415.2514832</c:v>
                </c:pt>
                <c:pt idx="22001">
                  <c:v>415.26538660000006</c:v>
                </c:pt>
                <c:pt idx="22002">
                  <c:v>415.27928930000002</c:v>
                </c:pt>
                <c:pt idx="22003">
                  <c:v>415.29319120000002</c:v>
                </c:pt>
                <c:pt idx="22004">
                  <c:v>415.30709230000002</c:v>
                </c:pt>
                <c:pt idx="22005">
                  <c:v>415.32099270000003</c:v>
                </c:pt>
                <c:pt idx="22006">
                  <c:v>415.33489229999998</c:v>
                </c:pt>
                <c:pt idx="22007">
                  <c:v>415.34879119999999</c:v>
                </c:pt>
                <c:pt idx="22008">
                  <c:v>415.36268930000006</c:v>
                </c:pt>
                <c:pt idx="22009">
                  <c:v>415.3765866</c:v>
                </c:pt>
                <c:pt idx="22010">
                  <c:v>415.39048320000006</c:v>
                </c:pt>
                <c:pt idx="22011">
                  <c:v>415.40437900000001</c:v>
                </c:pt>
                <c:pt idx="22012">
                  <c:v>415.418274</c:v>
                </c:pt>
                <c:pt idx="22013">
                  <c:v>415.4321683</c:v>
                </c:pt>
                <c:pt idx="22014">
                  <c:v>415.44606180000005</c:v>
                </c:pt>
                <c:pt idx="22015">
                  <c:v>415.45995450000004</c:v>
                </c:pt>
                <c:pt idx="22016">
                  <c:v>415.47384649999998</c:v>
                </c:pt>
                <c:pt idx="22017">
                  <c:v>415.48773770000003</c:v>
                </c:pt>
                <c:pt idx="22018">
                  <c:v>415.5016281</c:v>
                </c:pt>
                <c:pt idx="22019">
                  <c:v>415.51551780000005</c:v>
                </c:pt>
                <c:pt idx="22020">
                  <c:v>415.52940669999998</c:v>
                </c:pt>
                <c:pt idx="22021">
                  <c:v>415.54329490000003</c:v>
                </c:pt>
                <c:pt idx="22022">
                  <c:v>415.55718230000002</c:v>
                </c:pt>
                <c:pt idx="22023">
                  <c:v>415.5710689</c:v>
                </c:pt>
                <c:pt idx="22024">
                  <c:v>415.58495470000003</c:v>
                </c:pt>
                <c:pt idx="22025">
                  <c:v>415.59883980000001</c:v>
                </c:pt>
                <c:pt idx="22026">
                  <c:v>415.61272410000004</c:v>
                </c:pt>
                <c:pt idx="22027">
                  <c:v>415.62660770000002</c:v>
                </c:pt>
                <c:pt idx="22028">
                  <c:v>415.64049050000006</c:v>
                </c:pt>
                <c:pt idx="22029">
                  <c:v>415.65437250000002</c:v>
                </c:pt>
                <c:pt idx="22030">
                  <c:v>415.6682538</c:v>
                </c:pt>
                <c:pt idx="22031">
                  <c:v>415.68213430000003</c:v>
                </c:pt>
                <c:pt idx="22032">
                  <c:v>415.69601399999999</c:v>
                </c:pt>
                <c:pt idx="22033">
                  <c:v>415.70989300000002</c:v>
                </c:pt>
                <c:pt idx="22034">
                  <c:v>415.72377119999999</c:v>
                </c:pt>
                <c:pt idx="22035">
                  <c:v>415.73764860000006</c:v>
                </c:pt>
                <c:pt idx="22036">
                  <c:v>415.75152530000003</c:v>
                </c:pt>
                <c:pt idx="22037">
                  <c:v>415.76540120000004</c:v>
                </c:pt>
                <c:pt idx="22038">
                  <c:v>415.77927640000001</c:v>
                </c:pt>
                <c:pt idx="22039">
                  <c:v>415.79315070000001</c:v>
                </c:pt>
                <c:pt idx="22040">
                  <c:v>415.80702430000002</c:v>
                </c:pt>
                <c:pt idx="22041">
                  <c:v>415.82089719999999</c:v>
                </c:pt>
                <c:pt idx="22042">
                  <c:v>415.8347693</c:v>
                </c:pt>
                <c:pt idx="22043">
                  <c:v>415.84864060000001</c:v>
                </c:pt>
                <c:pt idx="22044">
                  <c:v>415.86251120000003</c:v>
                </c:pt>
                <c:pt idx="22045">
                  <c:v>415.87638100000004</c:v>
                </c:pt>
                <c:pt idx="22046">
                  <c:v>415.89025000000004</c:v>
                </c:pt>
                <c:pt idx="22047">
                  <c:v>415.90411820000003</c:v>
                </c:pt>
                <c:pt idx="22048">
                  <c:v>415.91798569999997</c:v>
                </c:pt>
                <c:pt idx="22049">
                  <c:v>415.93185249999999</c:v>
                </c:pt>
                <c:pt idx="22050">
                  <c:v>415.94571839999998</c:v>
                </c:pt>
                <c:pt idx="22051">
                  <c:v>415.95958359999997</c:v>
                </c:pt>
                <c:pt idx="22052">
                  <c:v>415.97344809999998</c:v>
                </c:pt>
                <c:pt idx="22053">
                  <c:v>415.98731170000002</c:v>
                </c:pt>
                <c:pt idx="22054">
                  <c:v>416.00117470000004</c:v>
                </c:pt>
                <c:pt idx="22055">
                  <c:v>416.01503680000002</c:v>
                </c:pt>
                <c:pt idx="22056">
                  <c:v>416.02889820000007</c:v>
                </c:pt>
                <c:pt idx="22057">
                  <c:v>416.0427588</c:v>
                </c:pt>
                <c:pt idx="22058">
                  <c:v>416.05661860000004</c:v>
                </c:pt>
                <c:pt idx="22059">
                  <c:v>416.07047769999997</c:v>
                </c:pt>
                <c:pt idx="22060">
                  <c:v>416.08433600000006</c:v>
                </c:pt>
                <c:pt idx="22061">
                  <c:v>416.09819360000006</c:v>
                </c:pt>
                <c:pt idx="22062">
                  <c:v>416.11205040000004</c:v>
                </c:pt>
                <c:pt idx="22063">
                  <c:v>416.12590640000002</c:v>
                </c:pt>
                <c:pt idx="22064">
                  <c:v>416.13976170000001</c:v>
                </c:pt>
                <c:pt idx="22065">
                  <c:v>416.15361620000004</c:v>
                </c:pt>
                <c:pt idx="22066">
                  <c:v>416.16746990000001</c:v>
                </c:pt>
                <c:pt idx="22067">
                  <c:v>416.18132280000003</c:v>
                </c:pt>
                <c:pt idx="22068">
                  <c:v>416.19517500000001</c:v>
                </c:pt>
                <c:pt idx="22069">
                  <c:v>416.20902650000005</c:v>
                </c:pt>
                <c:pt idx="22070">
                  <c:v>416.22287720000003</c:v>
                </c:pt>
                <c:pt idx="22071">
                  <c:v>416.2367271</c:v>
                </c:pt>
                <c:pt idx="22072">
                  <c:v>416.25057620000001</c:v>
                </c:pt>
                <c:pt idx="22073">
                  <c:v>416.26442459999998</c:v>
                </c:pt>
                <c:pt idx="22074">
                  <c:v>416.2782722</c:v>
                </c:pt>
                <c:pt idx="22075">
                  <c:v>416.29211900000001</c:v>
                </c:pt>
                <c:pt idx="22076">
                  <c:v>416.30596510000004</c:v>
                </c:pt>
                <c:pt idx="22077">
                  <c:v>416.31981039999999</c:v>
                </c:pt>
                <c:pt idx="22078">
                  <c:v>416.33365500000002</c:v>
                </c:pt>
                <c:pt idx="22079">
                  <c:v>416.34749879999998</c:v>
                </c:pt>
                <c:pt idx="22080">
                  <c:v>416.36134180000005</c:v>
                </c:pt>
                <c:pt idx="22081">
                  <c:v>416.37518399999999</c:v>
                </c:pt>
                <c:pt idx="22082">
                  <c:v>416.3890255</c:v>
                </c:pt>
                <c:pt idx="22083">
                  <c:v>416.40286630000003</c:v>
                </c:pt>
                <c:pt idx="22084">
                  <c:v>416.41670620000002</c:v>
                </c:pt>
                <c:pt idx="22085">
                  <c:v>416.43054540000003</c:v>
                </c:pt>
                <c:pt idx="22086">
                  <c:v>416.44438379999997</c:v>
                </c:pt>
                <c:pt idx="22087">
                  <c:v>416.45822150000004</c:v>
                </c:pt>
                <c:pt idx="22088">
                  <c:v>416.47205840000004</c:v>
                </c:pt>
                <c:pt idx="22089">
                  <c:v>416.48589460000005</c:v>
                </c:pt>
                <c:pt idx="22090">
                  <c:v>416.49972990000003</c:v>
                </c:pt>
                <c:pt idx="22091">
                  <c:v>416.51356450000003</c:v>
                </c:pt>
                <c:pt idx="22092">
                  <c:v>416.52739840000004</c:v>
                </c:pt>
                <c:pt idx="22093">
                  <c:v>416.54123150000004</c:v>
                </c:pt>
                <c:pt idx="22094">
                  <c:v>416.55506380000003</c:v>
                </c:pt>
                <c:pt idx="22095">
                  <c:v>416.56889530000001</c:v>
                </c:pt>
                <c:pt idx="22096">
                  <c:v>416.5827261</c:v>
                </c:pt>
                <c:pt idx="22097">
                  <c:v>416.59655609999999</c:v>
                </c:pt>
                <c:pt idx="22098">
                  <c:v>416.61038539999998</c:v>
                </c:pt>
                <c:pt idx="22099">
                  <c:v>416.62421390000003</c:v>
                </c:pt>
                <c:pt idx="22100">
                  <c:v>416.63804160000007</c:v>
                </c:pt>
                <c:pt idx="22101">
                  <c:v>416.65186850000003</c:v>
                </c:pt>
                <c:pt idx="22102">
                  <c:v>416.66569470000002</c:v>
                </c:pt>
                <c:pt idx="22103">
                  <c:v>416.67952020000001</c:v>
                </c:pt>
                <c:pt idx="22104">
                  <c:v>416.69334479999998</c:v>
                </c:pt>
                <c:pt idx="22105">
                  <c:v>416.70716870000001</c:v>
                </c:pt>
                <c:pt idx="22106">
                  <c:v>416.72099190000006</c:v>
                </c:pt>
                <c:pt idx="22107">
                  <c:v>416.73481420000002</c:v>
                </c:pt>
                <c:pt idx="22108">
                  <c:v>416.74863580000005</c:v>
                </c:pt>
                <c:pt idx="22109">
                  <c:v>416.76245670000003</c:v>
                </c:pt>
                <c:pt idx="22110">
                  <c:v>416.77627680000006</c:v>
                </c:pt>
                <c:pt idx="22111">
                  <c:v>416.79009610000003</c:v>
                </c:pt>
                <c:pt idx="22112">
                  <c:v>416.80391460000004</c:v>
                </c:pt>
                <c:pt idx="22113">
                  <c:v>416.81773240000001</c:v>
                </c:pt>
                <c:pt idx="22114">
                  <c:v>416.83154940000003</c:v>
                </c:pt>
                <c:pt idx="22115">
                  <c:v>416.8453657</c:v>
                </c:pt>
                <c:pt idx="22116">
                  <c:v>416.85918120000002</c:v>
                </c:pt>
                <c:pt idx="22117">
                  <c:v>416.87299590000003</c:v>
                </c:pt>
                <c:pt idx="22118">
                  <c:v>416.88680980000004</c:v>
                </c:pt>
                <c:pt idx="22119">
                  <c:v>416.90062300000005</c:v>
                </c:pt>
                <c:pt idx="22120">
                  <c:v>416.9144354</c:v>
                </c:pt>
                <c:pt idx="22121">
                  <c:v>416.92824710000002</c:v>
                </c:pt>
                <c:pt idx="22122">
                  <c:v>416.94205799999997</c:v>
                </c:pt>
                <c:pt idx="22123">
                  <c:v>416.91149159999998</c:v>
                </c:pt>
                <c:pt idx="22124">
                  <c:v>416.92588440000003</c:v>
                </c:pt>
                <c:pt idx="22125">
                  <c:v>416.94027640000002</c:v>
                </c:pt>
                <c:pt idx="22126">
                  <c:v>416.95466760000005</c:v>
                </c:pt>
                <c:pt idx="22127">
                  <c:v>416.96905810000004</c:v>
                </c:pt>
                <c:pt idx="22128">
                  <c:v>416.9834477</c:v>
                </c:pt>
                <c:pt idx="22129">
                  <c:v>416.99783660000003</c:v>
                </c:pt>
                <c:pt idx="22130">
                  <c:v>417.01222480000001</c:v>
                </c:pt>
                <c:pt idx="22131">
                  <c:v>417.02661210000002</c:v>
                </c:pt>
                <c:pt idx="22132">
                  <c:v>417.04099870000005</c:v>
                </c:pt>
                <c:pt idx="22133">
                  <c:v>417.0553845</c:v>
                </c:pt>
                <c:pt idx="22134">
                  <c:v>417.06976950000001</c:v>
                </c:pt>
                <c:pt idx="22135">
                  <c:v>417.0841537</c:v>
                </c:pt>
                <c:pt idx="22136">
                  <c:v>417.09853720000001</c:v>
                </c:pt>
                <c:pt idx="22137">
                  <c:v>417.11291990000001</c:v>
                </c:pt>
                <c:pt idx="22138">
                  <c:v>417.1273018</c:v>
                </c:pt>
                <c:pt idx="22139">
                  <c:v>417.14168290000003</c:v>
                </c:pt>
                <c:pt idx="22140">
                  <c:v>417.15606330000003</c:v>
                </c:pt>
                <c:pt idx="22141">
                  <c:v>417.17044280000005</c:v>
                </c:pt>
                <c:pt idx="22142">
                  <c:v>417.18482160000002</c:v>
                </c:pt>
                <c:pt idx="22143">
                  <c:v>417.19919970000001</c:v>
                </c:pt>
                <c:pt idx="22144">
                  <c:v>417.21357690000002</c:v>
                </c:pt>
                <c:pt idx="22145">
                  <c:v>417.22795340000005</c:v>
                </c:pt>
                <c:pt idx="22146">
                  <c:v>417.24232899999998</c:v>
                </c:pt>
                <c:pt idx="22147">
                  <c:v>417.25670400000001</c:v>
                </c:pt>
                <c:pt idx="22148">
                  <c:v>417.27107810000001</c:v>
                </c:pt>
                <c:pt idx="22149">
                  <c:v>417.2854514</c:v>
                </c:pt>
                <c:pt idx="22150">
                  <c:v>417.29982400000006</c:v>
                </c:pt>
                <c:pt idx="22151">
                  <c:v>417.31419580000005</c:v>
                </c:pt>
                <c:pt idx="22152">
                  <c:v>417.32856680000003</c:v>
                </c:pt>
                <c:pt idx="22153">
                  <c:v>417.34293710000003</c:v>
                </c:pt>
                <c:pt idx="22154">
                  <c:v>417.35730660000007</c:v>
                </c:pt>
                <c:pt idx="22155">
                  <c:v>417.37167520000003</c:v>
                </c:pt>
                <c:pt idx="22156">
                  <c:v>417.38604320000002</c:v>
                </c:pt>
                <c:pt idx="22157">
                  <c:v>417.40041030000003</c:v>
                </c:pt>
                <c:pt idx="22158">
                  <c:v>417.4147767</c:v>
                </c:pt>
                <c:pt idx="22159">
                  <c:v>417.4291422</c:v>
                </c:pt>
                <c:pt idx="22160">
                  <c:v>417.44350700000001</c:v>
                </c:pt>
                <c:pt idx="22161">
                  <c:v>417.45787110000003</c:v>
                </c:pt>
                <c:pt idx="22162">
                  <c:v>417.47223430000003</c:v>
                </c:pt>
                <c:pt idx="22163">
                  <c:v>417.48659680000003</c:v>
                </c:pt>
                <c:pt idx="22164">
                  <c:v>417.50095850000002</c:v>
                </c:pt>
                <c:pt idx="22165">
                  <c:v>417.51531940000001</c:v>
                </c:pt>
                <c:pt idx="22166">
                  <c:v>417.52967950000004</c:v>
                </c:pt>
                <c:pt idx="22167">
                  <c:v>417.54403890000003</c:v>
                </c:pt>
                <c:pt idx="22168">
                  <c:v>417.55839750000001</c:v>
                </c:pt>
                <c:pt idx="22169">
                  <c:v>417.57275530000004</c:v>
                </c:pt>
                <c:pt idx="22170">
                  <c:v>417.5871123</c:v>
                </c:pt>
                <c:pt idx="22171">
                  <c:v>417.60146860000003</c:v>
                </c:pt>
                <c:pt idx="22172">
                  <c:v>417.61582410000005</c:v>
                </c:pt>
                <c:pt idx="22173">
                  <c:v>417.63017880000001</c:v>
                </c:pt>
                <c:pt idx="22174">
                  <c:v>417.64453270000001</c:v>
                </c:pt>
                <c:pt idx="22175">
                  <c:v>417.65888580000001</c:v>
                </c:pt>
                <c:pt idx="22176">
                  <c:v>417.67323820000001</c:v>
                </c:pt>
                <c:pt idx="22177">
                  <c:v>417.68758980000001</c:v>
                </c:pt>
                <c:pt idx="22178">
                  <c:v>417.70194060000006</c:v>
                </c:pt>
                <c:pt idx="22179">
                  <c:v>417.71629059999998</c:v>
                </c:pt>
                <c:pt idx="22180">
                  <c:v>417.73063990000003</c:v>
                </c:pt>
                <c:pt idx="22181">
                  <c:v>417.74498840000001</c:v>
                </c:pt>
                <c:pt idx="22182">
                  <c:v>417.75933610000004</c:v>
                </c:pt>
                <c:pt idx="22183">
                  <c:v>417.77368300000001</c:v>
                </c:pt>
                <c:pt idx="22184">
                  <c:v>417.78802910000002</c:v>
                </c:pt>
                <c:pt idx="22185">
                  <c:v>417.80237449999998</c:v>
                </c:pt>
                <c:pt idx="22186">
                  <c:v>417.8167191</c:v>
                </c:pt>
                <c:pt idx="22187">
                  <c:v>417.83106290000001</c:v>
                </c:pt>
                <c:pt idx="22188">
                  <c:v>417.84540600000003</c:v>
                </c:pt>
                <c:pt idx="22189">
                  <c:v>417.85974820000001</c:v>
                </c:pt>
                <c:pt idx="22190">
                  <c:v>417.87408970000001</c:v>
                </c:pt>
                <c:pt idx="22191">
                  <c:v>417.8884304</c:v>
                </c:pt>
                <c:pt idx="22192">
                  <c:v>417.90277030000004</c:v>
                </c:pt>
                <c:pt idx="22193">
                  <c:v>417.91710949999998</c:v>
                </c:pt>
                <c:pt idx="22194">
                  <c:v>417.93144790000002</c:v>
                </c:pt>
                <c:pt idx="22195">
                  <c:v>417.94578550000006</c:v>
                </c:pt>
                <c:pt idx="22196">
                  <c:v>417.96012230000002</c:v>
                </c:pt>
                <c:pt idx="22197">
                  <c:v>417.97445830000004</c:v>
                </c:pt>
                <c:pt idx="22198">
                  <c:v>417.98879360000001</c:v>
                </c:pt>
                <c:pt idx="22199">
                  <c:v>418.00312810000003</c:v>
                </c:pt>
                <c:pt idx="22200">
                  <c:v>418.01746180000004</c:v>
                </c:pt>
                <c:pt idx="22201">
                  <c:v>418.03179470000003</c:v>
                </c:pt>
                <c:pt idx="22202">
                  <c:v>418.04612689999999</c:v>
                </c:pt>
                <c:pt idx="22203">
                  <c:v>418.06045830000005</c:v>
                </c:pt>
                <c:pt idx="22204">
                  <c:v>418.07478889999999</c:v>
                </c:pt>
                <c:pt idx="22205">
                  <c:v>418.08911870000003</c:v>
                </c:pt>
                <c:pt idx="22206">
                  <c:v>418.1034477</c:v>
                </c:pt>
                <c:pt idx="22207">
                  <c:v>418.11777599999999</c:v>
                </c:pt>
                <c:pt idx="22208">
                  <c:v>418.13210350000003</c:v>
                </c:pt>
                <c:pt idx="22209">
                  <c:v>418.1464302</c:v>
                </c:pt>
                <c:pt idx="22210">
                  <c:v>418.16075610000001</c:v>
                </c:pt>
                <c:pt idx="22211">
                  <c:v>418.17508130000004</c:v>
                </c:pt>
                <c:pt idx="22212">
                  <c:v>418.18940570000007</c:v>
                </c:pt>
                <c:pt idx="22213">
                  <c:v>418.20372930000002</c:v>
                </c:pt>
                <c:pt idx="22214">
                  <c:v>418.21805210000002</c:v>
                </c:pt>
                <c:pt idx="22215">
                  <c:v>418.23237419999998</c:v>
                </c:pt>
                <c:pt idx="22216">
                  <c:v>418.24669540000002</c:v>
                </c:pt>
                <c:pt idx="22217">
                  <c:v>418.26101590000002</c:v>
                </c:pt>
                <c:pt idx="22218">
                  <c:v>418.27533560000001</c:v>
                </c:pt>
                <c:pt idx="22219">
                  <c:v>418.28965460000006</c:v>
                </c:pt>
                <c:pt idx="22220">
                  <c:v>418.30397280000005</c:v>
                </c:pt>
                <c:pt idx="22221">
                  <c:v>418.31829010000007</c:v>
                </c:pt>
                <c:pt idx="22222">
                  <c:v>418.33260669999999</c:v>
                </c:pt>
                <c:pt idx="22223">
                  <c:v>418.34692260000003</c:v>
                </c:pt>
                <c:pt idx="22224">
                  <c:v>418.36123760000004</c:v>
                </c:pt>
                <c:pt idx="22225">
                  <c:v>418.37555190000006</c:v>
                </c:pt>
                <c:pt idx="22226">
                  <c:v>418.38986540000002</c:v>
                </c:pt>
                <c:pt idx="22227">
                  <c:v>418.40417810000002</c:v>
                </c:pt>
                <c:pt idx="22228">
                  <c:v>418.41849010000004</c:v>
                </c:pt>
                <c:pt idx="22229">
                  <c:v>418.43280120000003</c:v>
                </c:pt>
                <c:pt idx="22230">
                  <c:v>418.44711160000003</c:v>
                </c:pt>
                <c:pt idx="22231">
                  <c:v>418.46142120000002</c:v>
                </c:pt>
                <c:pt idx="22232">
                  <c:v>418.47573010000002</c:v>
                </c:pt>
                <c:pt idx="22233">
                  <c:v>418.49003809999999</c:v>
                </c:pt>
                <c:pt idx="22234">
                  <c:v>418.50434540000003</c:v>
                </c:pt>
                <c:pt idx="22235">
                  <c:v>418.51865190000001</c:v>
                </c:pt>
                <c:pt idx="22236">
                  <c:v>418.53295760000003</c:v>
                </c:pt>
                <c:pt idx="22237">
                  <c:v>418.54726260000001</c:v>
                </c:pt>
                <c:pt idx="22238">
                  <c:v>418.56156680000004</c:v>
                </c:pt>
                <c:pt idx="22239">
                  <c:v>418.5758702</c:v>
                </c:pt>
                <c:pt idx="22240">
                  <c:v>418.5901728</c:v>
                </c:pt>
                <c:pt idx="22241">
                  <c:v>418.6044746</c:v>
                </c:pt>
                <c:pt idx="22242">
                  <c:v>418.61877570000001</c:v>
                </c:pt>
                <c:pt idx="22243">
                  <c:v>418.63307600000002</c:v>
                </c:pt>
                <c:pt idx="22244">
                  <c:v>418.64737550000007</c:v>
                </c:pt>
                <c:pt idx="22245">
                  <c:v>418.66167419999999</c:v>
                </c:pt>
                <c:pt idx="22246">
                  <c:v>418.67597219999999</c:v>
                </c:pt>
                <c:pt idx="22247">
                  <c:v>418.69026930000001</c:v>
                </c:pt>
                <c:pt idx="22248">
                  <c:v>418.70456570000005</c:v>
                </c:pt>
                <c:pt idx="22249">
                  <c:v>418.71886130000001</c:v>
                </c:pt>
                <c:pt idx="22250">
                  <c:v>418.7331562</c:v>
                </c:pt>
                <c:pt idx="22251">
                  <c:v>418.74745030000003</c:v>
                </c:pt>
                <c:pt idx="22252">
                  <c:v>418.76174350000002</c:v>
                </c:pt>
                <c:pt idx="22253">
                  <c:v>418.7760361</c:v>
                </c:pt>
                <c:pt idx="22254">
                  <c:v>418.7903278</c:v>
                </c:pt>
                <c:pt idx="22255">
                  <c:v>418.80461869999999</c:v>
                </c:pt>
                <c:pt idx="22256">
                  <c:v>418.8189089</c:v>
                </c:pt>
                <c:pt idx="22257">
                  <c:v>418.83319830000005</c:v>
                </c:pt>
                <c:pt idx="22258">
                  <c:v>418.84748690000004</c:v>
                </c:pt>
                <c:pt idx="22259">
                  <c:v>418.86177479999998</c:v>
                </c:pt>
                <c:pt idx="22260">
                  <c:v>418.87606190000002</c:v>
                </c:pt>
                <c:pt idx="22261">
                  <c:v>418.89034820000001</c:v>
                </c:pt>
                <c:pt idx="22262">
                  <c:v>418.90463370000003</c:v>
                </c:pt>
                <c:pt idx="22263">
                  <c:v>418.9189184</c:v>
                </c:pt>
                <c:pt idx="22264">
                  <c:v>418.93320240000003</c:v>
                </c:pt>
                <c:pt idx="22265">
                  <c:v>418.94748559999999</c:v>
                </c:pt>
                <c:pt idx="22266">
                  <c:v>418.96176800000001</c:v>
                </c:pt>
                <c:pt idx="22267">
                  <c:v>418.97604960000001</c:v>
                </c:pt>
                <c:pt idx="22268">
                  <c:v>418.9903304</c:v>
                </c:pt>
                <c:pt idx="22269">
                  <c:v>419.00461050000001</c:v>
                </c:pt>
                <c:pt idx="22270">
                  <c:v>419.01888980000001</c:v>
                </c:pt>
                <c:pt idx="22271">
                  <c:v>419.0331683</c:v>
                </c:pt>
                <c:pt idx="22272">
                  <c:v>419.04744610000006</c:v>
                </c:pt>
                <c:pt idx="22273">
                  <c:v>419.06172300000003</c:v>
                </c:pt>
                <c:pt idx="22274">
                  <c:v>419.07599920000001</c:v>
                </c:pt>
                <c:pt idx="22275">
                  <c:v>419.09027460000004</c:v>
                </c:pt>
                <c:pt idx="22276">
                  <c:v>419.10454930000003</c:v>
                </c:pt>
                <c:pt idx="22277">
                  <c:v>419.11882310000004</c:v>
                </c:pt>
                <c:pt idx="22278">
                  <c:v>419.13309620000001</c:v>
                </c:pt>
                <c:pt idx="22279">
                  <c:v>419.14736850000003</c:v>
                </c:pt>
                <c:pt idx="22280">
                  <c:v>419.16163999999998</c:v>
                </c:pt>
                <c:pt idx="22281">
                  <c:v>419.1759108</c:v>
                </c:pt>
                <c:pt idx="22282">
                  <c:v>419.19018070000004</c:v>
                </c:pt>
                <c:pt idx="22283">
                  <c:v>419.20444989999999</c:v>
                </c:pt>
                <c:pt idx="22284">
                  <c:v>419.21871830000003</c:v>
                </c:pt>
                <c:pt idx="22285">
                  <c:v>419.23298600000004</c:v>
                </c:pt>
                <c:pt idx="22286">
                  <c:v>419.24725280000001</c:v>
                </c:pt>
                <c:pt idx="22287">
                  <c:v>419.2615189</c:v>
                </c:pt>
                <c:pt idx="22288">
                  <c:v>419.27578420000003</c:v>
                </c:pt>
                <c:pt idx="22289">
                  <c:v>419.2900487</c:v>
                </c:pt>
                <c:pt idx="22290">
                  <c:v>419.30431249999998</c:v>
                </c:pt>
                <c:pt idx="22291">
                  <c:v>419.31857550000001</c:v>
                </c:pt>
                <c:pt idx="22292">
                  <c:v>419.33283770000003</c:v>
                </c:pt>
                <c:pt idx="22293">
                  <c:v>419.34709910000004</c:v>
                </c:pt>
                <c:pt idx="22294">
                  <c:v>419.36135970000004</c:v>
                </c:pt>
                <c:pt idx="22295">
                  <c:v>419.37561960000005</c:v>
                </c:pt>
                <c:pt idx="22296">
                  <c:v>419.3898787</c:v>
                </c:pt>
                <c:pt idx="22297">
                  <c:v>419.40413699999999</c:v>
                </c:pt>
                <c:pt idx="22298">
                  <c:v>419.41839450000003</c:v>
                </c:pt>
                <c:pt idx="22299">
                  <c:v>419.43265120000007</c:v>
                </c:pt>
                <c:pt idx="22300">
                  <c:v>419.44690720000006</c:v>
                </c:pt>
                <c:pt idx="22301">
                  <c:v>419.46116240000003</c:v>
                </c:pt>
                <c:pt idx="22302">
                  <c:v>419.4754168</c:v>
                </c:pt>
                <c:pt idx="22303">
                  <c:v>419.48967049999999</c:v>
                </c:pt>
                <c:pt idx="22304">
                  <c:v>419.50392340000002</c:v>
                </c:pt>
                <c:pt idx="22305">
                  <c:v>419.51817540000002</c:v>
                </c:pt>
                <c:pt idx="22306">
                  <c:v>419.5324268</c:v>
                </c:pt>
                <c:pt idx="22307">
                  <c:v>419.5466773</c:v>
                </c:pt>
                <c:pt idx="22308">
                  <c:v>419.56092700000005</c:v>
                </c:pt>
                <c:pt idx="22309">
                  <c:v>419.575176</c:v>
                </c:pt>
                <c:pt idx="22310">
                  <c:v>419.5894242</c:v>
                </c:pt>
                <c:pt idx="22311">
                  <c:v>419.60367170000001</c:v>
                </c:pt>
                <c:pt idx="22312">
                  <c:v>419.61791829999999</c:v>
                </c:pt>
                <c:pt idx="22313">
                  <c:v>419.63216420000003</c:v>
                </c:pt>
                <c:pt idx="22314">
                  <c:v>419.64640930000002</c:v>
                </c:pt>
                <c:pt idx="22315">
                  <c:v>419.66065360000005</c:v>
                </c:pt>
                <c:pt idx="22316">
                  <c:v>419.67489710000001</c:v>
                </c:pt>
                <c:pt idx="22317">
                  <c:v>419.68913990000004</c:v>
                </c:pt>
                <c:pt idx="22318">
                  <c:v>419.70338190000001</c:v>
                </c:pt>
                <c:pt idx="22319">
                  <c:v>419.71762310000003</c:v>
                </c:pt>
                <c:pt idx="22320">
                  <c:v>419.73186350000003</c:v>
                </c:pt>
                <c:pt idx="22321">
                  <c:v>419.74610310000003</c:v>
                </c:pt>
                <c:pt idx="22322">
                  <c:v>419.76034200000004</c:v>
                </c:pt>
                <c:pt idx="22323">
                  <c:v>419.77458010000004</c:v>
                </c:pt>
                <c:pt idx="22324">
                  <c:v>419.78881740000003</c:v>
                </c:pt>
                <c:pt idx="22325">
                  <c:v>419.80305400000003</c:v>
                </c:pt>
                <c:pt idx="22326">
                  <c:v>419.81728970000006</c:v>
                </c:pt>
                <c:pt idx="22327">
                  <c:v>419.83152469999999</c:v>
                </c:pt>
                <c:pt idx="22328">
                  <c:v>419.84575890000002</c:v>
                </c:pt>
                <c:pt idx="22329">
                  <c:v>419.85999240000001</c:v>
                </c:pt>
                <c:pt idx="22330">
                  <c:v>419.87422500000002</c:v>
                </c:pt>
                <c:pt idx="22331">
                  <c:v>419.88845689999999</c:v>
                </c:pt>
                <c:pt idx="22332">
                  <c:v>419.90268800000001</c:v>
                </c:pt>
                <c:pt idx="22333">
                  <c:v>419.91691830000002</c:v>
                </c:pt>
                <c:pt idx="22334">
                  <c:v>419.93114790000004</c:v>
                </c:pt>
                <c:pt idx="22335">
                  <c:v>419.94537660000003</c:v>
                </c:pt>
                <c:pt idx="22336">
                  <c:v>419.95960459999998</c:v>
                </c:pt>
                <c:pt idx="22337">
                  <c:v>419.97383189999999</c:v>
                </c:pt>
                <c:pt idx="22338">
                  <c:v>419.98805830000003</c:v>
                </c:pt>
                <c:pt idx="22339">
                  <c:v>420.00228390000001</c:v>
                </c:pt>
                <c:pt idx="22340">
                  <c:v>420.0165088</c:v>
                </c:pt>
                <c:pt idx="22341">
                  <c:v>420.03073289999998</c:v>
                </c:pt>
                <c:pt idx="22342">
                  <c:v>420.04495630000002</c:v>
                </c:pt>
                <c:pt idx="22343">
                  <c:v>420.05917880000004</c:v>
                </c:pt>
                <c:pt idx="22344">
                  <c:v>420.07340060000001</c:v>
                </c:pt>
                <c:pt idx="22345">
                  <c:v>420.08762159999998</c:v>
                </c:pt>
                <c:pt idx="22346">
                  <c:v>420.10184179999999</c:v>
                </c:pt>
                <c:pt idx="22347">
                  <c:v>420.11606119999999</c:v>
                </c:pt>
                <c:pt idx="22348">
                  <c:v>420.13027990000001</c:v>
                </c:pt>
                <c:pt idx="22349">
                  <c:v>420.14449780000001</c:v>
                </c:pt>
                <c:pt idx="22350">
                  <c:v>420.15871490000001</c:v>
                </c:pt>
                <c:pt idx="22351">
                  <c:v>420.17293120000005</c:v>
                </c:pt>
                <c:pt idx="22352">
                  <c:v>420.18714679999999</c:v>
                </c:pt>
                <c:pt idx="22353">
                  <c:v>420.20136160000004</c:v>
                </c:pt>
                <c:pt idx="22354">
                  <c:v>420.21557560000002</c:v>
                </c:pt>
                <c:pt idx="22355">
                  <c:v>420.22978879999999</c:v>
                </c:pt>
                <c:pt idx="22356">
                  <c:v>420.24400120000001</c:v>
                </c:pt>
                <c:pt idx="22357">
                  <c:v>420.25821289999999</c:v>
                </c:pt>
                <c:pt idx="22358">
                  <c:v>420.27242380000001</c:v>
                </c:pt>
                <c:pt idx="22359">
                  <c:v>420.28663390000003</c:v>
                </c:pt>
                <c:pt idx="22360">
                  <c:v>420.30084320000003</c:v>
                </c:pt>
                <c:pt idx="22361">
                  <c:v>420.31505180000005</c:v>
                </c:pt>
                <c:pt idx="22362">
                  <c:v>420.3292596</c:v>
                </c:pt>
                <c:pt idx="22363">
                  <c:v>420.34346660000006</c:v>
                </c:pt>
                <c:pt idx="22364">
                  <c:v>420.35767279999999</c:v>
                </c:pt>
                <c:pt idx="22365">
                  <c:v>420.37187820000003</c:v>
                </c:pt>
                <c:pt idx="22366">
                  <c:v>420.38608290000002</c:v>
                </c:pt>
                <c:pt idx="22367">
                  <c:v>420.4002868</c:v>
                </c:pt>
                <c:pt idx="22368">
                  <c:v>420.41448990000004</c:v>
                </c:pt>
                <c:pt idx="22369">
                  <c:v>420.42869230000002</c:v>
                </c:pt>
                <c:pt idx="22370">
                  <c:v>420.44289380000004</c:v>
                </c:pt>
                <c:pt idx="22371">
                  <c:v>420.45709460000006</c:v>
                </c:pt>
                <c:pt idx="22372">
                  <c:v>420.47129460000002</c:v>
                </c:pt>
                <c:pt idx="22373">
                  <c:v>420.48549380000003</c:v>
                </c:pt>
                <c:pt idx="22374">
                  <c:v>420.49969230000005</c:v>
                </c:pt>
                <c:pt idx="22375">
                  <c:v>420.51389</c:v>
                </c:pt>
                <c:pt idx="22376">
                  <c:v>420.52808690000001</c:v>
                </c:pt>
                <c:pt idx="22377">
                  <c:v>420.54228300000005</c:v>
                </c:pt>
                <c:pt idx="22378">
                  <c:v>420.55647830000004</c:v>
                </c:pt>
                <c:pt idx="22379">
                  <c:v>420.57067290000003</c:v>
                </c:pt>
                <c:pt idx="22380">
                  <c:v>420.58486670000002</c:v>
                </c:pt>
                <c:pt idx="22381">
                  <c:v>420.59905970000005</c:v>
                </c:pt>
                <c:pt idx="22382">
                  <c:v>420.61325190000002</c:v>
                </c:pt>
                <c:pt idx="22383">
                  <c:v>420.6274434</c:v>
                </c:pt>
                <c:pt idx="22384">
                  <c:v>420.64163410000003</c:v>
                </c:pt>
                <c:pt idx="22385">
                  <c:v>420.65582400000005</c:v>
                </c:pt>
                <c:pt idx="22386">
                  <c:v>420.67001310000001</c:v>
                </c:pt>
                <c:pt idx="22387">
                  <c:v>420.68420140000001</c:v>
                </c:pt>
                <c:pt idx="22388">
                  <c:v>420.69838900000002</c:v>
                </c:pt>
                <c:pt idx="22389">
                  <c:v>420.71257580000002</c:v>
                </c:pt>
                <c:pt idx="22390">
                  <c:v>420.72676180000002</c:v>
                </c:pt>
                <c:pt idx="22391">
                  <c:v>420.74094700000001</c:v>
                </c:pt>
                <c:pt idx="22392">
                  <c:v>420.7551315</c:v>
                </c:pt>
                <c:pt idx="22393">
                  <c:v>420.76931519999999</c:v>
                </c:pt>
                <c:pt idx="22394">
                  <c:v>420.78349810000003</c:v>
                </c:pt>
                <c:pt idx="22395">
                  <c:v>420.7976802</c:v>
                </c:pt>
                <c:pt idx="22396">
                  <c:v>420.81186160000004</c:v>
                </c:pt>
                <c:pt idx="22397">
                  <c:v>420.82604210000005</c:v>
                </c:pt>
                <c:pt idx="22398">
                  <c:v>420.84022190000002</c:v>
                </c:pt>
                <c:pt idx="22399">
                  <c:v>420.854401</c:v>
                </c:pt>
                <c:pt idx="22400">
                  <c:v>420.86857920000006</c:v>
                </c:pt>
                <c:pt idx="22401">
                  <c:v>420.88275670000002</c:v>
                </c:pt>
                <c:pt idx="22402">
                  <c:v>420.89693340000002</c:v>
                </c:pt>
                <c:pt idx="22403">
                  <c:v>420.91110930000002</c:v>
                </c:pt>
                <c:pt idx="22404">
                  <c:v>420.92528440000001</c:v>
                </c:pt>
                <c:pt idx="22405">
                  <c:v>420.93945870000005</c:v>
                </c:pt>
                <c:pt idx="22406">
                  <c:v>420.95363229999998</c:v>
                </c:pt>
                <c:pt idx="22407">
                  <c:v>420.96780510000002</c:v>
                </c:pt>
                <c:pt idx="22408">
                  <c:v>420.98197710000005</c:v>
                </c:pt>
                <c:pt idx="22409">
                  <c:v>420.99614840000004</c:v>
                </c:pt>
                <c:pt idx="22410">
                  <c:v>421.01031890000002</c:v>
                </c:pt>
                <c:pt idx="22411">
                  <c:v>421.02448850000002</c:v>
                </c:pt>
                <c:pt idx="22412">
                  <c:v>421.03865750000006</c:v>
                </c:pt>
                <c:pt idx="22413">
                  <c:v>421.05282560000001</c:v>
                </c:pt>
                <c:pt idx="22414">
                  <c:v>421.06699300000002</c:v>
                </c:pt>
                <c:pt idx="22415">
                  <c:v>421.08115950000001</c:v>
                </c:pt>
                <c:pt idx="22416">
                  <c:v>421.09532530000001</c:v>
                </c:pt>
                <c:pt idx="22417">
                  <c:v>421.10949040000003</c:v>
                </c:pt>
                <c:pt idx="22418">
                  <c:v>421.12365460000001</c:v>
                </c:pt>
                <c:pt idx="22419">
                  <c:v>421.13781810000006</c:v>
                </c:pt>
                <c:pt idx="22420">
                  <c:v>421.15198079999999</c:v>
                </c:pt>
                <c:pt idx="22421">
                  <c:v>421.16614270000002</c:v>
                </c:pt>
                <c:pt idx="22422">
                  <c:v>421.18030380000005</c:v>
                </c:pt>
                <c:pt idx="22423">
                  <c:v>421.19446420000003</c:v>
                </c:pt>
                <c:pt idx="22424">
                  <c:v>421.2086238</c:v>
                </c:pt>
                <c:pt idx="22425">
                  <c:v>421.22278260000002</c:v>
                </c:pt>
                <c:pt idx="22426">
                  <c:v>421.23694059999997</c:v>
                </c:pt>
                <c:pt idx="22427">
                  <c:v>421.25109789999999</c:v>
                </c:pt>
                <c:pt idx="22428">
                  <c:v>421.26525430000004</c:v>
                </c:pt>
                <c:pt idx="22429">
                  <c:v>421.27941000000004</c:v>
                </c:pt>
                <c:pt idx="22430">
                  <c:v>421.293565</c:v>
                </c:pt>
                <c:pt idx="22431">
                  <c:v>421.30771910000004</c:v>
                </c:pt>
                <c:pt idx="22432">
                  <c:v>421.32187249999998</c:v>
                </c:pt>
                <c:pt idx="22433">
                  <c:v>421.33602510000003</c:v>
                </c:pt>
                <c:pt idx="22434">
                  <c:v>421.35017690000001</c:v>
                </c:pt>
                <c:pt idx="22435">
                  <c:v>421.36432790000003</c:v>
                </c:pt>
                <c:pt idx="22436">
                  <c:v>421.37847820000002</c:v>
                </c:pt>
                <c:pt idx="22437">
                  <c:v>421.39262760000003</c:v>
                </c:pt>
                <c:pt idx="22438">
                  <c:v>421.40677640000001</c:v>
                </c:pt>
                <c:pt idx="22439">
                  <c:v>421.42092430000002</c:v>
                </c:pt>
                <c:pt idx="22440">
                  <c:v>421.43507140000003</c:v>
                </c:pt>
                <c:pt idx="22441">
                  <c:v>421.44921779999999</c:v>
                </c:pt>
                <c:pt idx="22442">
                  <c:v>421.46336339999999</c:v>
                </c:pt>
                <c:pt idx="22443">
                  <c:v>421.47750820000005</c:v>
                </c:pt>
                <c:pt idx="22444">
                  <c:v>421.49165220000003</c:v>
                </c:pt>
                <c:pt idx="22445">
                  <c:v>421.50579550000003</c:v>
                </c:pt>
                <c:pt idx="22446">
                  <c:v>421.51993800000002</c:v>
                </c:pt>
                <c:pt idx="22447">
                  <c:v>421.53407970000006</c:v>
                </c:pt>
                <c:pt idx="22448">
                  <c:v>421.54822060000004</c:v>
                </c:pt>
                <c:pt idx="22449">
                  <c:v>421.56236080000002</c:v>
                </c:pt>
                <c:pt idx="22450">
                  <c:v>421.57650009999998</c:v>
                </c:pt>
                <c:pt idx="22451">
                  <c:v>421.5906387</c:v>
                </c:pt>
                <c:pt idx="22452">
                  <c:v>421.60477660000004</c:v>
                </c:pt>
                <c:pt idx="22453">
                  <c:v>421.61891359999998</c:v>
                </c:pt>
                <c:pt idx="22454">
                  <c:v>421.6330499</c:v>
                </c:pt>
                <c:pt idx="22455">
                  <c:v>421.64718540000001</c:v>
                </c:pt>
                <c:pt idx="22456">
                  <c:v>421.66132010000001</c:v>
                </c:pt>
                <c:pt idx="22457">
                  <c:v>421.675454</c:v>
                </c:pt>
                <c:pt idx="22458">
                  <c:v>421.68958710000004</c:v>
                </c:pt>
                <c:pt idx="22459">
                  <c:v>421.70371950000003</c:v>
                </c:pt>
                <c:pt idx="22460">
                  <c:v>421.71785110000002</c:v>
                </c:pt>
                <c:pt idx="22461">
                  <c:v>421.73198189999999</c:v>
                </c:pt>
                <c:pt idx="22462">
                  <c:v>421.74611200000004</c:v>
                </c:pt>
                <c:pt idx="22463">
                  <c:v>421.76024130000002</c:v>
                </c:pt>
                <c:pt idx="22464">
                  <c:v>421.77436979999999</c:v>
                </c:pt>
                <c:pt idx="22465">
                  <c:v>421.78849750000001</c:v>
                </c:pt>
                <c:pt idx="22466">
                  <c:v>421.80262440000001</c:v>
                </c:pt>
                <c:pt idx="22467">
                  <c:v>421.81675060000003</c:v>
                </c:pt>
                <c:pt idx="22468">
                  <c:v>421.83087590000002</c:v>
                </c:pt>
                <c:pt idx="22469">
                  <c:v>421.84500050000003</c:v>
                </c:pt>
                <c:pt idx="22470">
                  <c:v>421.85912439999998</c:v>
                </c:pt>
                <c:pt idx="22471">
                  <c:v>421.87324740000003</c:v>
                </c:pt>
                <c:pt idx="22472">
                  <c:v>421.88736970000002</c:v>
                </c:pt>
                <c:pt idx="22473">
                  <c:v>421.90149120000001</c:v>
                </c:pt>
                <c:pt idx="22474">
                  <c:v>421.91561190000004</c:v>
                </c:pt>
                <c:pt idx="22475">
                  <c:v>421.92973180000001</c:v>
                </c:pt>
                <c:pt idx="22476">
                  <c:v>421.943851</c:v>
                </c:pt>
                <c:pt idx="22477">
                  <c:v>421.95796940000002</c:v>
                </c:pt>
                <c:pt idx="22478">
                  <c:v>421.97208700000004</c:v>
                </c:pt>
                <c:pt idx="22479">
                  <c:v>421.9862038</c:v>
                </c:pt>
                <c:pt idx="22480">
                  <c:v>422.00031990000002</c:v>
                </c:pt>
                <c:pt idx="22481">
                  <c:v>422.01443520000004</c:v>
                </c:pt>
                <c:pt idx="22482">
                  <c:v>422.02854970000004</c:v>
                </c:pt>
                <c:pt idx="22483">
                  <c:v>422.04266340000004</c:v>
                </c:pt>
                <c:pt idx="22484">
                  <c:v>422.05677630000002</c:v>
                </c:pt>
                <c:pt idx="22485">
                  <c:v>422.07088850000002</c:v>
                </c:pt>
                <c:pt idx="22486">
                  <c:v>422.08499990000001</c:v>
                </c:pt>
                <c:pt idx="22487">
                  <c:v>422.09911050000005</c:v>
                </c:pt>
                <c:pt idx="22488">
                  <c:v>422.11322030000002</c:v>
                </c:pt>
                <c:pt idx="22489">
                  <c:v>422.12732940000006</c:v>
                </c:pt>
                <c:pt idx="22490">
                  <c:v>422.14143770000004</c:v>
                </c:pt>
                <c:pt idx="22491">
                  <c:v>422.15554520000001</c:v>
                </c:pt>
                <c:pt idx="22492">
                  <c:v>422.16965190000002</c:v>
                </c:pt>
                <c:pt idx="22493">
                  <c:v>422.18375780000002</c:v>
                </c:pt>
                <c:pt idx="22494">
                  <c:v>422.19786300000004</c:v>
                </c:pt>
                <c:pt idx="22495">
                  <c:v>422.21196739999999</c:v>
                </c:pt>
                <c:pt idx="22496">
                  <c:v>422.22607099999999</c:v>
                </c:pt>
                <c:pt idx="22497">
                  <c:v>422.2401739</c:v>
                </c:pt>
                <c:pt idx="22498">
                  <c:v>422.25427590000004</c:v>
                </c:pt>
                <c:pt idx="22499">
                  <c:v>422.26837720000003</c:v>
                </c:pt>
                <c:pt idx="22500">
                  <c:v>422.28247770000002</c:v>
                </c:pt>
                <c:pt idx="22501">
                  <c:v>422.29657739999999</c:v>
                </c:pt>
                <c:pt idx="22502">
                  <c:v>422.31067639999998</c:v>
                </c:pt>
                <c:pt idx="22503">
                  <c:v>422.32477460000007</c:v>
                </c:pt>
                <c:pt idx="22504">
                  <c:v>422.33887200000004</c:v>
                </c:pt>
                <c:pt idx="22505">
                  <c:v>422.35296860000005</c:v>
                </c:pt>
                <c:pt idx="22506">
                  <c:v>422.36706440000006</c:v>
                </c:pt>
                <c:pt idx="22507">
                  <c:v>422.38115950000002</c:v>
                </c:pt>
                <c:pt idx="22508">
                  <c:v>422.39525379999998</c:v>
                </c:pt>
                <c:pt idx="22509">
                  <c:v>422.40934730000004</c:v>
                </c:pt>
                <c:pt idx="22510">
                  <c:v>422.42344000000003</c:v>
                </c:pt>
                <c:pt idx="22511">
                  <c:v>422.43753200000003</c:v>
                </c:pt>
                <c:pt idx="22512">
                  <c:v>422.45162320000003</c:v>
                </c:pt>
                <c:pt idx="22513">
                  <c:v>422.46571360000002</c:v>
                </c:pt>
                <c:pt idx="22514">
                  <c:v>422.47980319999999</c:v>
                </c:pt>
                <c:pt idx="22515">
                  <c:v>422.49389200000002</c:v>
                </c:pt>
                <c:pt idx="22516">
                  <c:v>422.5079801</c:v>
                </c:pt>
                <c:pt idx="22517">
                  <c:v>422.52206740000003</c:v>
                </c:pt>
                <c:pt idx="22518">
                  <c:v>422.53615389999999</c:v>
                </c:pt>
                <c:pt idx="22519">
                  <c:v>422.5502396</c:v>
                </c:pt>
                <c:pt idx="22520">
                  <c:v>422.56432460000002</c:v>
                </c:pt>
                <c:pt idx="22521">
                  <c:v>422.57840879999998</c:v>
                </c:pt>
                <c:pt idx="22522">
                  <c:v>422.59249220000004</c:v>
                </c:pt>
                <c:pt idx="22523">
                  <c:v>422.60657479999998</c:v>
                </c:pt>
                <c:pt idx="22524">
                  <c:v>422.62065670000004</c:v>
                </c:pt>
                <c:pt idx="22525">
                  <c:v>422.63473770000002</c:v>
                </c:pt>
                <c:pt idx="22526">
                  <c:v>422.64881800000001</c:v>
                </c:pt>
                <c:pt idx="22527">
                  <c:v>422.66289760000001</c:v>
                </c:pt>
                <c:pt idx="22528">
                  <c:v>422.67697629999998</c:v>
                </c:pt>
                <c:pt idx="22529">
                  <c:v>422.69105430000002</c:v>
                </c:pt>
                <c:pt idx="22530">
                  <c:v>422.70513140000003</c:v>
                </c:pt>
                <c:pt idx="22531">
                  <c:v>422.71920790000001</c:v>
                </c:pt>
                <c:pt idx="22532">
                  <c:v>422.73328350000003</c:v>
                </c:pt>
                <c:pt idx="22533">
                  <c:v>422.74735830000003</c:v>
                </c:pt>
                <c:pt idx="22534">
                  <c:v>422.76143240000005</c:v>
                </c:pt>
                <c:pt idx="22535">
                  <c:v>422.7755057</c:v>
                </c:pt>
                <c:pt idx="22536">
                  <c:v>422.78957819999999</c:v>
                </c:pt>
                <c:pt idx="22537">
                  <c:v>422.80365000000006</c:v>
                </c:pt>
                <c:pt idx="22538">
                  <c:v>422.81772100000006</c:v>
                </c:pt>
                <c:pt idx="22539">
                  <c:v>422.83179110000003</c:v>
                </c:pt>
                <c:pt idx="22540">
                  <c:v>422.84586060000004</c:v>
                </c:pt>
                <c:pt idx="22541">
                  <c:v>422.85992920000007</c:v>
                </c:pt>
                <c:pt idx="22542">
                  <c:v>422.87399699999997</c:v>
                </c:pt>
                <c:pt idx="22543">
                  <c:v>422.88806410000001</c:v>
                </c:pt>
                <c:pt idx="22544">
                  <c:v>422.90213040000003</c:v>
                </c:pt>
                <c:pt idx="22545">
                  <c:v>422.91619600000001</c:v>
                </c:pt>
                <c:pt idx="22546">
                  <c:v>422.93026070000002</c:v>
                </c:pt>
                <c:pt idx="22547">
                  <c:v>422.94432470000004</c:v>
                </c:pt>
                <c:pt idx="22548">
                  <c:v>422.95838789999999</c:v>
                </c:pt>
                <c:pt idx="22549">
                  <c:v>422.97245029999999</c:v>
                </c:pt>
                <c:pt idx="22550">
                  <c:v>422.98651190000004</c:v>
                </c:pt>
                <c:pt idx="22551">
                  <c:v>423.00057279999999</c:v>
                </c:pt>
                <c:pt idx="22552">
                  <c:v>423.01463289999998</c:v>
                </c:pt>
                <c:pt idx="22553">
                  <c:v>423.02869220000002</c:v>
                </c:pt>
                <c:pt idx="22554">
                  <c:v>423.0427507</c:v>
                </c:pt>
                <c:pt idx="22555">
                  <c:v>423.05680850000005</c:v>
                </c:pt>
                <c:pt idx="22556">
                  <c:v>423.0708654</c:v>
                </c:pt>
                <c:pt idx="22557">
                  <c:v>423.08492160000003</c:v>
                </c:pt>
                <c:pt idx="22558">
                  <c:v>423.09897710000001</c:v>
                </c:pt>
                <c:pt idx="22559">
                  <c:v>423.11303170000002</c:v>
                </c:pt>
                <c:pt idx="22560">
                  <c:v>423.12708560000004</c:v>
                </c:pt>
                <c:pt idx="22561">
                  <c:v>423.14113870000006</c:v>
                </c:pt>
                <c:pt idx="22562">
                  <c:v>423.15519100000006</c:v>
                </c:pt>
                <c:pt idx="22563">
                  <c:v>423.16924250000005</c:v>
                </c:pt>
                <c:pt idx="22564">
                  <c:v>423.1832933</c:v>
                </c:pt>
                <c:pt idx="22565">
                  <c:v>423.19734320000003</c:v>
                </c:pt>
                <c:pt idx="22566">
                  <c:v>423.21139240000002</c:v>
                </c:pt>
                <c:pt idx="22567">
                  <c:v>423.22544090000002</c:v>
                </c:pt>
                <c:pt idx="22568">
                  <c:v>423.23948849999999</c:v>
                </c:pt>
                <c:pt idx="22569">
                  <c:v>423.25353539999998</c:v>
                </c:pt>
                <c:pt idx="22570">
                  <c:v>423.26758150000001</c:v>
                </c:pt>
                <c:pt idx="22571">
                  <c:v>423.28162680000003</c:v>
                </c:pt>
                <c:pt idx="22572">
                  <c:v>423.29567130000004</c:v>
                </c:pt>
                <c:pt idx="22573">
                  <c:v>423.30971510000001</c:v>
                </c:pt>
                <c:pt idx="22574">
                  <c:v>423.32375810000002</c:v>
                </c:pt>
                <c:pt idx="22575">
                  <c:v>423.33780030000003</c:v>
                </c:pt>
                <c:pt idx="22576">
                  <c:v>423.35184170000002</c:v>
                </c:pt>
                <c:pt idx="22577">
                  <c:v>423.36588240000003</c:v>
                </c:pt>
                <c:pt idx="22578">
                  <c:v>423.37992220000001</c:v>
                </c:pt>
                <c:pt idx="22579">
                  <c:v>423.39396130000006</c:v>
                </c:pt>
                <c:pt idx="22580">
                  <c:v>423.40799959999998</c:v>
                </c:pt>
                <c:pt idx="22581">
                  <c:v>423.42203720000003</c:v>
                </c:pt>
                <c:pt idx="22582">
                  <c:v>423.43607390000005</c:v>
                </c:pt>
                <c:pt idx="22583">
                  <c:v>423.45010990000003</c:v>
                </c:pt>
                <c:pt idx="22584">
                  <c:v>423.4641451</c:v>
                </c:pt>
                <c:pt idx="22585">
                  <c:v>423.47817960000003</c:v>
                </c:pt>
                <c:pt idx="22586">
                  <c:v>423.49221320000004</c:v>
                </c:pt>
                <c:pt idx="22587">
                  <c:v>423.5062461</c:v>
                </c:pt>
                <c:pt idx="22588">
                  <c:v>423.52027820000006</c:v>
                </c:pt>
                <c:pt idx="22589">
                  <c:v>423.53430950000001</c:v>
                </c:pt>
                <c:pt idx="22590">
                  <c:v>423.54834010000002</c:v>
                </c:pt>
                <c:pt idx="22591">
                  <c:v>423.5623698</c:v>
                </c:pt>
                <c:pt idx="22592">
                  <c:v>423.57639880000005</c:v>
                </c:pt>
                <c:pt idx="22593">
                  <c:v>423.59042700000003</c:v>
                </c:pt>
                <c:pt idx="22594">
                  <c:v>423.60445449999997</c:v>
                </c:pt>
                <c:pt idx="22595">
                  <c:v>423.6184811</c:v>
                </c:pt>
                <c:pt idx="22596">
                  <c:v>423.63250700000003</c:v>
                </c:pt>
                <c:pt idx="22597">
                  <c:v>423.6465321</c:v>
                </c:pt>
                <c:pt idx="22598">
                  <c:v>423.66055649999998</c:v>
                </c:pt>
                <c:pt idx="22599">
                  <c:v>423.67457999999999</c:v>
                </c:pt>
                <c:pt idx="22600">
                  <c:v>423.68860280000001</c:v>
                </c:pt>
                <c:pt idx="22601">
                  <c:v>423.70262480000002</c:v>
                </c:pt>
                <c:pt idx="22602">
                  <c:v>423.71664600000003</c:v>
                </c:pt>
                <c:pt idx="22603">
                  <c:v>423.73066640000002</c:v>
                </c:pt>
                <c:pt idx="22604">
                  <c:v>423.74468610000002</c:v>
                </c:pt>
                <c:pt idx="22605">
                  <c:v>423.75870500000002</c:v>
                </c:pt>
                <c:pt idx="22606">
                  <c:v>423.77272310000001</c:v>
                </c:pt>
                <c:pt idx="22607">
                  <c:v>423.78674039999999</c:v>
                </c:pt>
                <c:pt idx="22608">
                  <c:v>423.80075700000003</c:v>
                </c:pt>
                <c:pt idx="22609">
                  <c:v>423.81477269999999</c:v>
                </c:pt>
                <c:pt idx="22610">
                  <c:v>423.82878770000002</c:v>
                </c:pt>
                <c:pt idx="22611">
                  <c:v>423.84280200000006</c:v>
                </c:pt>
                <c:pt idx="22612">
                  <c:v>423.81353569999999</c:v>
                </c:pt>
                <c:pt idx="22613">
                  <c:v>423.82815099999999</c:v>
                </c:pt>
                <c:pt idx="22614">
                  <c:v>423.84276550000004</c:v>
                </c:pt>
                <c:pt idx="22615">
                  <c:v>423.85737920000003</c:v>
                </c:pt>
                <c:pt idx="22616">
                  <c:v>423.8719921</c:v>
                </c:pt>
                <c:pt idx="22617">
                  <c:v>423.88660420000002</c:v>
                </c:pt>
                <c:pt idx="22618">
                  <c:v>423.90121560000006</c:v>
                </c:pt>
                <c:pt idx="22619">
                  <c:v>423.9158261</c:v>
                </c:pt>
                <c:pt idx="22620">
                  <c:v>423.93043590000002</c:v>
                </c:pt>
                <c:pt idx="22621">
                  <c:v>423.94504480000006</c:v>
                </c:pt>
                <c:pt idx="22622">
                  <c:v>423.95965300000006</c:v>
                </c:pt>
                <c:pt idx="22623">
                  <c:v>423.97426039999999</c:v>
                </c:pt>
                <c:pt idx="22624">
                  <c:v>423.98886700000003</c:v>
                </c:pt>
                <c:pt idx="22625">
                  <c:v>424.0034728</c:v>
                </c:pt>
                <c:pt idx="22626">
                  <c:v>424.01807780000001</c:v>
                </c:pt>
                <c:pt idx="22627">
                  <c:v>424.03268200000002</c:v>
                </c:pt>
                <c:pt idx="22628">
                  <c:v>424.04728550000004</c:v>
                </c:pt>
                <c:pt idx="22629">
                  <c:v>424.06188810000003</c:v>
                </c:pt>
                <c:pt idx="22630">
                  <c:v>424.07649000000004</c:v>
                </c:pt>
                <c:pt idx="22631">
                  <c:v>424.09109100000001</c:v>
                </c:pt>
                <c:pt idx="22632">
                  <c:v>424.10569130000005</c:v>
                </c:pt>
                <c:pt idx="22633">
                  <c:v>424.12029080000002</c:v>
                </c:pt>
                <c:pt idx="22634">
                  <c:v>424.13488949999999</c:v>
                </c:pt>
                <c:pt idx="22635">
                  <c:v>424.1494874</c:v>
                </c:pt>
                <c:pt idx="22636">
                  <c:v>424.1640845</c:v>
                </c:pt>
                <c:pt idx="22637">
                  <c:v>424.1786808</c:v>
                </c:pt>
                <c:pt idx="22638">
                  <c:v>424.1932764</c:v>
                </c:pt>
                <c:pt idx="22639">
                  <c:v>424.20787110000003</c:v>
                </c:pt>
                <c:pt idx="22640">
                  <c:v>424.22246510000002</c:v>
                </c:pt>
                <c:pt idx="22641">
                  <c:v>424.23705820000004</c:v>
                </c:pt>
                <c:pt idx="22642">
                  <c:v>424.2516506</c:v>
                </c:pt>
                <c:pt idx="22643">
                  <c:v>424.26624220000002</c:v>
                </c:pt>
                <c:pt idx="22644">
                  <c:v>424.28083300000003</c:v>
                </c:pt>
                <c:pt idx="22645">
                  <c:v>424.29542300000003</c:v>
                </c:pt>
                <c:pt idx="22646">
                  <c:v>424.31001220000002</c:v>
                </c:pt>
                <c:pt idx="22647">
                  <c:v>424.32460060000005</c:v>
                </c:pt>
                <c:pt idx="22648">
                  <c:v>424.33918829999999</c:v>
                </c:pt>
                <c:pt idx="22649">
                  <c:v>424.35377510000006</c:v>
                </c:pt>
                <c:pt idx="22650">
                  <c:v>424.36836120000004</c:v>
                </c:pt>
                <c:pt idx="22651">
                  <c:v>424.38294640000004</c:v>
                </c:pt>
                <c:pt idx="22652">
                  <c:v>424.39753089999999</c:v>
                </c:pt>
                <c:pt idx="22653">
                  <c:v>424.4121146</c:v>
                </c:pt>
                <c:pt idx="22654">
                  <c:v>424.42669749999999</c:v>
                </c:pt>
                <c:pt idx="22655">
                  <c:v>424.44127960000003</c:v>
                </c:pt>
                <c:pt idx="22656">
                  <c:v>424.4558609</c:v>
                </c:pt>
                <c:pt idx="22657">
                  <c:v>424.47044140000003</c:v>
                </c:pt>
                <c:pt idx="22658">
                  <c:v>424.48502120000001</c:v>
                </c:pt>
                <c:pt idx="22659">
                  <c:v>424.49960010000001</c:v>
                </c:pt>
                <c:pt idx="22660">
                  <c:v>424.51417830000003</c:v>
                </c:pt>
                <c:pt idx="22661">
                  <c:v>424.52875570000003</c:v>
                </c:pt>
                <c:pt idx="22662">
                  <c:v>424.54333220000001</c:v>
                </c:pt>
                <c:pt idx="22663">
                  <c:v>424.557908</c:v>
                </c:pt>
                <c:pt idx="22664">
                  <c:v>424.57248300000003</c:v>
                </c:pt>
                <c:pt idx="22665">
                  <c:v>424.5870572</c:v>
                </c:pt>
                <c:pt idx="22666">
                  <c:v>424.60163060000002</c:v>
                </c:pt>
                <c:pt idx="22667">
                  <c:v>424.61620330000005</c:v>
                </c:pt>
                <c:pt idx="22668">
                  <c:v>424.63077509999999</c:v>
                </c:pt>
                <c:pt idx="22669">
                  <c:v>424.64534610000004</c:v>
                </c:pt>
                <c:pt idx="22670">
                  <c:v>424.65991639999999</c:v>
                </c:pt>
                <c:pt idx="22671">
                  <c:v>424.67448590000004</c:v>
                </c:pt>
                <c:pt idx="22672">
                  <c:v>424.6890545</c:v>
                </c:pt>
                <c:pt idx="22673">
                  <c:v>424.70362240000003</c:v>
                </c:pt>
                <c:pt idx="22674">
                  <c:v>424.71818950000005</c:v>
                </c:pt>
                <c:pt idx="22675">
                  <c:v>424.73275580000001</c:v>
                </c:pt>
                <c:pt idx="22676">
                  <c:v>424.74732130000001</c:v>
                </c:pt>
                <c:pt idx="22677">
                  <c:v>424.76188610000003</c:v>
                </c:pt>
                <c:pt idx="22678">
                  <c:v>424.77645000000001</c:v>
                </c:pt>
                <c:pt idx="22679">
                  <c:v>424.79101320000001</c:v>
                </c:pt>
                <c:pt idx="22680">
                  <c:v>424.80557550000003</c:v>
                </c:pt>
                <c:pt idx="22681">
                  <c:v>424.82013710000001</c:v>
                </c:pt>
                <c:pt idx="22682">
                  <c:v>424.83469790000004</c:v>
                </c:pt>
                <c:pt idx="22683">
                  <c:v>424.84925780000003</c:v>
                </c:pt>
                <c:pt idx="22684">
                  <c:v>424.86381699999998</c:v>
                </c:pt>
                <c:pt idx="22685">
                  <c:v>424.87837540000004</c:v>
                </c:pt>
                <c:pt idx="22686">
                  <c:v>424.89293310000005</c:v>
                </c:pt>
                <c:pt idx="22687">
                  <c:v>424.90748990000003</c:v>
                </c:pt>
                <c:pt idx="22688">
                  <c:v>424.92204590000006</c:v>
                </c:pt>
                <c:pt idx="22689">
                  <c:v>424.93660120000004</c:v>
                </c:pt>
                <c:pt idx="22690">
                  <c:v>424.95115559999999</c:v>
                </c:pt>
                <c:pt idx="22691">
                  <c:v>424.96570930000001</c:v>
                </c:pt>
                <c:pt idx="22692">
                  <c:v>424.98026220000003</c:v>
                </c:pt>
                <c:pt idx="22693">
                  <c:v>424.99481430000003</c:v>
                </c:pt>
                <c:pt idx="22694">
                  <c:v>425.00936560000002</c:v>
                </c:pt>
                <c:pt idx="22695">
                  <c:v>425.02391610000006</c:v>
                </c:pt>
                <c:pt idx="22696">
                  <c:v>425.03846580000004</c:v>
                </c:pt>
                <c:pt idx="22697">
                  <c:v>425.05301470000001</c:v>
                </c:pt>
                <c:pt idx="22698">
                  <c:v>425.06756290000004</c:v>
                </c:pt>
                <c:pt idx="22699">
                  <c:v>425.08211020000005</c:v>
                </c:pt>
                <c:pt idx="22700">
                  <c:v>425.09665680000001</c:v>
                </c:pt>
                <c:pt idx="22701">
                  <c:v>425.11120250000005</c:v>
                </c:pt>
                <c:pt idx="22702">
                  <c:v>425.12574749999999</c:v>
                </c:pt>
                <c:pt idx="22703">
                  <c:v>425.14029170000003</c:v>
                </c:pt>
                <c:pt idx="22704">
                  <c:v>425.15483510000001</c:v>
                </c:pt>
                <c:pt idx="22705">
                  <c:v>425.16937770000004</c:v>
                </c:pt>
                <c:pt idx="22706">
                  <c:v>425.1839195</c:v>
                </c:pt>
                <c:pt idx="22707">
                  <c:v>425.19846050000001</c:v>
                </c:pt>
                <c:pt idx="22708">
                  <c:v>425.21300079999997</c:v>
                </c:pt>
                <c:pt idx="22709">
                  <c:v>425.22754020000002</c:v>
                </c:pt>
                <c:pt idx="22710">
                  <c:v>425.24207890000002</c:v>
                </c:pt>
                <c:pt idx="22711">
                  <c:v>425.25661680000002</c:v>
                </c:pt>
                <c:pt idx="22712">
                  <c:v>425.27115380000004</c:v>
                </c:pt>
                <c:pt idx="22713">
                  <c:v>425.28569010000001</c:v>
                </c:pt>
                <c:pt idx="22714">
                  <c:v>425.30022559999998</c:v>
                </c:pt>
                <c:pt idx="22715">
                  <c:v>425.31476030000005</c:v>
                </c:pt>
                <c:pt idx="22716">
                  <c:v>425.32929419999999</c:v>
                </c:pt>
                <c:pt idx="22717">
                  <c:v>425.34382740000007</c:v>
                </c:pt>
                <c:pt idx="22718">
                  <c:v>425.35835970000005</c:v>
                </c:pt>
                <c:pt idx="22719">
                  <c:v>425.37289129999999</c:v>
                </c:pt>
                <c:pt idx="22720">
                  <c:v>425.38742200000002</c:v>
                </c:pt>
                <c:pt idx="22721">
                  <c:v>425.40195199999999</c:v>
                </c:pt>
                <c:pt idx="22722">
                  <c:v>425.41648120000002</c:v>
                </c:pt>
                <c:pt idx="22723">
                  <c:v>425.43100960000004</c:v>
                </c:pt>
                <c:pt idx="22724">
                  <c:v>425.44553719999999</c:v>
                </c:pt>
                <c:pt idx="22725">
                  <c:v>425.46006399999999</c:v>
                </c:pt>
                <c:pt idx="22726">
                  <c:v>425.47459000000003</c:v>
                </c:pt>
                <c:pt idx="22727">
                  <c:v>425.48911520000001</c:v>
                </c:pt>
                <c:pt idx="22728">
                  <c:v>425.50363959999999</c:v>
                </c:pt>
                <c:pt idx="22729">
                  <c:v>425.51816330000003</c:v>
                </c:pt>
                <c:pt idx="22730">
                  <c:v>425.53268620000006</c:v>
                </c:pt>
                <c:pt idx="22731">
                  <c:v>425.5472082</c:v>
                </c:pt>
                <c:pt idx="22732">
                  <c:v>425.56172950000001</c:v>
                </c:pt>
                <c:pt idx="22733">
                  <c:v>425.57625000000002</c:v>
                </c:pt>
                <c:pt idx="22734">
                  <c:v>425.59076970000007</c:v>
                </c:pt>
                <c:pt idx="22735">
                  <c:v>425.60528859999999</c:v>
                </c:pt>
                <c:pt idx="22736">
                  <c:v>425.61980670000003</c:v>
                </c:pt>
                <c:pt idx="22737">
                  <c:v>425.63432400000005</c:v>
                </c:pt>
                <c:pt idx="22738">
                  <c:v>425.64884060000003</c:v>
                </c:pt>
                <c:pt idx="22739">
                  <c:v>425.66335629999998</c:v>
                </c:pt>
                <c:pt idx="22740">
                  <c:v>425.67787130000005</c:v>
                </c:pt>
                <c:pt idx="22741">
                  <c:v>425.6923855</c:v>
                </c:pt>
                <c:pt idx="22742">
                  <c:v>425.70689880000003</c:v>
                </c:pt>
                <c:pt idx="22743">
                  <c:v>425.72141140000002</c:v>
                </c:pt>
                <c:pt idx="22744">
                  <c:v>425.7359232</c:v>
                </c:pt>
                <c:pt idx="22745">
                  <c:v>425.75043420000003</c:v>
                </c:pt>
                <c:pt idx="22746">
                  <c:v>425.76494450000001</c:v>
                </c:pt>
                <c:pt idx="22747">
                  <c:v>425.77945390000002</c:v>
                </c:pt>
                <c:pt idx="22748">
                  <c:v>425.79396250000002</c:v>
                </c:pt>
                <c:pt idx="22749">
                  <c:v>425.80847040000003</c:v>
                </c:pt>
                <c:pt idx="22750">
                  <c:v>425.82297740000007</c:v>
                </c:pt>
                <c:pt idx="22751">
                  <c:v>425.83748370000001</c:v>
                </c:pt>
                <c:pt idx="22752">
                  <c:v>425.85198919999999</c:v>
                </c:pt>
                <c:pt idx="22753">
                  <c:v>425.86649390000002</c:v>
                </c:pt>
                <c:pt idx="22754">
                  <c:v>425.88099779999999</c:v>
                </c:pt>
                <c:pt idx="22755">
                  <c:v>425.8955009</c:v>
                </c:pt>
                <c:pt idx="22756">
                  <c:v>425.91000320000001</c:v>
                </c:pt>
                <c:pt idx="22757">
                  <c:v>425.92450470000006</c:v>
                </c:pt>
                <c:pt idx="22758">
                  <c:v>425.93900550000001</c:v>
                </c:pt>
                <c:pt idx="22759">
                  <c:v>425.95350540000004</c:v>
                </c:pt>
                <c:pt idx="22760">
                  <c:v>425.96800460000003</c:v>
                </c:pt>
                <c:pt idx="22761">
                  <c:v>425.98250300000001</c:v>
                </c:pt>
                <c:pt idx="22762">
                  <c:v>425.99700050000001</c:v>
                </c:pt>
                <c:pt idx="22763">
                  <c:v>426.01149730000003</c:v>
                </c:pt>
                <c:pt idx="22764">
                  <c:v>426.02599330000004</c:v>
                </c:pt>
                <c:pt idx="22765">
                  <c:v>426.04048850000004</c:v>
                </c:pt>
                <c:pt idx="22766">
                  <c:v>426.05498300000005</c:v>
                </c:pt>
                <c:pt idx="22767">
                  <c:v>426.06947660000003</c:v>
                </c:pt>
                <c:pt idx="22768">
                  <c:v>426.0839694</c:v>
                </c:pt>
                <c:pt idx="22769">
                  <c:v>426.09846150000004</c:v>
                </c:pt>
                <c:pt idx="22770">
                  <c:v>426.11295270000005</c:v>
                </c:pt>
                <c:pt idx="22771">
                  <c:v>426.12744320000002</c:v>
                </c:pt>
                <c:pt idx="22772">
                  <c:v>426.14193290000003</c:v>
                </c:pt>
                <c:pt idx="22773">
                  <c:v>426.15642180000003</c:v>
                </c:pt>
                <c:pt idx="22774">
                  <c:v>426.17090990000003</c:v>
                </c:pt>
                <c:pt idx="22775">
                  <c:v>426.18539720000001</c:v>
                </c:pt>
                <c:pt idx="22776">
                  <c:v>426.19988369999999</c:v>
                </c:pt>
                <c:pt idx="22777">
                  <c:v>426.21436940000001</c:v>
                </c:pt>
                <c:pt idx="22778">
                  <c:v>426.22885439999999</c:v>
                </c:pt>
                <c:pt idx="22779">
                  <c:v>426.24333849999999</c:v>
                </c:pt>
                <c:pt idx="22780">
                  <c:v>426.25782190000001</c:v>
                </c:pt>
                <c:pt idx="22781">
                  <c:v>426.27230450000002</c:v>
                </c:pt>
                <c:pt idx="22782">
                  <c:v>426.28678620000005</c:v>
                </c:pt>
                <c:pt idx="22783">
                  <c:v>426.30126719999998</c:v>
                </c:pt>
                <c:pt idx="22784">
                  <c:v>426.31574740000002</c:v>
                </c:pt>
                <c:pt idx="22785">
                  <c:v>426.33022679999999</c:v>
                </c:pt>
                <c:pt idx="22786">
                  <c:v>426.34470550000003</c:v>
                </c:pt>
                <c:pt idx="22787">
                  <c:v>426.35918329999998</c:v>
                </c:pt>
                <c:pt idx="22788">
                  <c:v>426.37366029999998</c:v>
                </c:pt>
                <c:pt idx="22789">
                  <c:v>426.3881366</c:v>
                </c:pt>
                <c:pt idx="22790">
                  <c:v>426.40261200000003</c:v>
                </c:pt>
                <c:pt idx="22791">
                  <c:v>426.41708670000003</c:v>
                </c:pt>
                <c:pt idx="22792">
                  <c:v>426.43156060000001</c:v>
                </c:pt>
                <c:pt idx="22793">
                  <c:v>426.44603370000004</c:v>
                </c:pt>
                <c:pt idx="22794">
                  <c:v>426.46050600000001</c:v>
                </c:pt>
                <c:pt idx="22795">
                  <c:v>426.47497750000002</c:v>
                </c:pt>
                <c:pt idx="22796">
                  <c:v>426.48944820000003</c:v>
                </c:pt>
                <c:pt idx="22797">
                  <c:v>426.50391810000002</c:v>
                </c:pt>
                <c:pt idx="22798">
                  <c:v>426.51838729999997</c:v>
                </c:pt>
                <c:pt idx="22799">
                  <c:v>426.5328556</c:v>
                </c:pt>
                <c:pt idx="22800">
                  <c:v>426.54732319999999</c:v>
                </c:pt>
                <c:pt idx="22801">
                  <c:v>426.56179000000003</c:v>
                </c:pt>
                <c:pt idx="22802">
                  <c:v>426.576256</c:v>
                </c:pt>
                <c:pt idx="22803">
                  <c:v>426.59072110000005</c:v>
                </c:pt>
                <c:pt idx="22804">
                  <c:v>426.6051855</c:v>
                </c:pt>
                <c:pt idx="22805">
                  <c:v>426.61964920000003</c:v>
                </c:pt>
                <c:pt idx="22806">
                  <c:v>426.63411200000002</c:v>
                </c:pt>
                <c:pt idx="22807">
                  <c:v>426.648574</c:v>
                </c:pt>
                <c:pt idx="22808">
                  <c:v>426.66303530000005</c:v>
                </c:pt>
                <c:pt idx="22809">
                  <c:v>426.67749570000007</c:v>
                </c:pt>
                <c:pt idx="22810">
                  <c:v>426.69195540000004</c:v>
                </c:pt>
                <c:pt idx="22811">
                  <c:v>426.70641420000004</c:v>
                </c:pt>
                <c:pt idx="22812">
                  <c:v>426.72087230000005</c:v>
                </c:pt>
                <c:pt idx="22813">
                  <c:v>426.7353296</c:v>
                </c:pt>
                <c:pt idx="22814">
                  <c:v>426.74978609999999</c:v>
                </c:pt>
                <c:pt idx="22815">
                  <c:v>426.76424180000004</c:v>
                </c:pt>
                <c:pt idx="22816">
                  <c:v>426.77869670000001</c:v>
                </c:pt>
                <c:pt idx="22817">
                  <c:v>426.7931509</c:v>
                </c:pt>
                <c:pt idx="22818">
                  <c:v>426.80760420000001</c:v>
                </c:pt>
                <c:pt idx="22819">
                  <c:v>426.82205680000004</c:v>
                </c:pt>
                <c:pt idx="22820">
                  <c:v>426.83650850000004</c:v>
                </c:pt>
                <c:pt idx="22821">
                  <c:v>426.85095949999999</c:v>
                </c:pt>
                <c:pt idx="22822">
                  <c:v>426.86540969999999</c:v>
                </c:pt>
                <c:pt idx="22823">
                  <c:v>426.87985910000003</c:v>
                </c:pt>
                <c:pt idx="22824">
                  <c:v>426.89430770000001</c:v>
                </c:pt>
                <c:pt idx="22825">
                  <c:v>426.90875550000004</c:v>
                </c:pt>
                <c:pt idx="22826">
                  <c:v>426.9232025</c:v>
                </c:pt>
                <c:pt idx="22827">
                  <c:v>426.93764870000001</c:v>
                </c:pt>
                <c:pt idx="22828">
                  <c:v>426.95209420000003</c:v>
                </c:pt>
                <c:pt idx="22829">
                  <c:v>426.96653879999997</c:v>
                </c:pt>
                <c:pt idx="22830">
                  <c:v>426.98098270000003</c:v>
                </c:pt>
                <c:pt idx="22831">
                  <c:v>426.99542580000002</c:v>
                </c:pt>
                <c:pt idx="22832">
                  <c:v>427.00986810000001</c:v>
                </c:pt>
                <c:pt idx="22833">
                  <c:v>427.02430960000004</c:v>
                </c:pt>
                <c:pt idx="22834">
                  <c:v>427.0387503</c:v>
                </c:pt>
                <c:pt idx="22835">
                  <c:v>427.05319020000002</c:v>
                </c:pt>
                <c:pt idx="22836">
                  <c:v>427.06762930000002</c:v>
                </c:pt>
                <c:pt idx="22837">
                  <c:v>427.08206760000002</c:v>
                </c:pt>
                <c:pt idx="22838">
                  <c:v>427.09650520000002</c:v>
                </c:pt>
                <c:pt idx="22839">
                  <c:v>427.1109419</c:v>
                </c:pt>
                <c:pt idx="22840">
                  <c:v>427.12537789999999</c:v>
                </c:pt>
                <c:pt idx="22841">
                  <c:v>427.13981310000003</c:v>
                </c:pt>
                <c:pt idx="22842">
                  <c:v>427.15424740000003</c:v>
                </c:pt>
                <c:pt idx="22843">
                  <c:v>427.16868100000005</c:v>
                </c:pt>
                <c:pt idx="22844">
                  <c:v>427.1831138</c:v>
                </c:pt>
                <c:pt idx="22845">
                  <c:v>427.19754580000006</c:v>
                </c:pt>
                <c:pt idx="22846">
                  <c:v>427.21197710000007</c:v>
                </c:pt>
                <c:pt idx="22847">
                  <c:v>427.22640749999999</c:v>
                </c:pt>
                <c:pt idx="22848">
                  <c:v>427.24083710000002</c:v>
                </c:pt>
                <c:pt idx="22849">
                  <c:v>427.25526600000006</c:v>
                </c:pt>
                <c:pt idx="22850">
                  <c:v>427.26969410000004</c:v>
                </c:pt>
                <c:pt idx="22851">
                  <c:v>427.28412129999998</c:v>
                </c:pt>
                <c:pt idx="22852">
                  <c:v>427.29854780000005</c:v>
                </c:pt>
                <c:pt idx="22853">
                  <c:v>427.3129735</c:v>
                </c:pt>
                <c:pt idx="22854">
                  <c:v>427.32739839999999</c:v>
                </c:pt>
                <c:pt idx="22855">
                  <c:v>427.34182250000003</c:v>
                </c:pt>
                <c:pt idx="22856">
                  <c:v>427.35624580000001</c:v>
                </c:pt>
                <c:pt idx="22857">
                  <c:v>427.37066840000006</c:v>
                </c:pt>
                <c:pt idx="22858">
                  <c:v>427.38509010000007</c:v>
                </c:pt>
                <c:pt idx="22859">
                  <c:v>427.39951109999998</c:v>
                </c:pt>
                <c:pt idx="22860">
                  <c:v>427.41393120000004</c:v>
                </c:pt>
                <c:pt idx="22861">
                  <c:v>427.42835059999999</c:v>
                </c:pt>
                <c:pt idx="22862">
                  <c:v>427.44276920000004</c:v>
                </c:pt>
                <c:pt idx="22863">
                  <c:v>427.45718700000003</c:v>
                </c:pt>
                <c:pt idx="22864">
                  <c:v>427.47160400000001</c:v>
                </c:pt>
                <c:pt idx="22865">
                  <c:v>427.48602019999998</c:v>
                </c:pt>
                <c:pt idx="22866">
                  <c:v>427.5004356</c:v>
                </c:pt>
                <c:pt idx="22867">
                  <c:v>427.51485029999998</c:v>
                </c:pt>
                <c:pt idx="22868">
                  <c:v>427.52926410000003</c:v>
                </c:pt>
                <c:pt idx="22869">
                  <c:v>427.54367720000005</c:v>
                </c:pt>
                <c:pt idx="22870">
                  <c:v>427.55808940000003</c:v>
                </c:pt>
                <c:pt idx="22871">
                  <c:v>427.57250090000002</c:v>
                </c:pt>
                <c:pt idx="22872">
                  <c:v>427.58691160000001</c:v>
                </c:pt>
                <c:pt idx="22873">
                  <c:v>427.60132149999998</c:v>
                </c:pt>
                <c:pt idx="22874">
                  <c:v>427.61573060000001</c:v>
                </c:pt>
                <c:pt idx="22875">
                  <c:v>427.63013890000002</c:v>
                </c:pt>
                <c:pt idx="22876">
                  <c:v>427.64454640000002</c:v>
                </c:pt>
                <c:pt idx="22877">
                  <c:v>427.65895320000004</c:v>
                </c:pt>
                <c:pt idx="22878">
                  <c:v>427.67335910000003</c:v>
                </c:pt>
                <c:pt idx="22879">
                  <c:v>427.68776430000003</c:v>
                </c:pt>
                <c:pt idx="22880">
                  <c:v>427.70216860000005</c:v>
                </c:pt>
                <c:pt idx="22881">
                  <c:v>427.71657220000003</c:v>
                </c:pt>
                <c:pt idx="22882">
                  <c:v>427.730975</c:v>
                </c:pt>
                <c:pt idx="22883">
                  <c:v>427.74537700000002</c:v>
                </c:pt>
                <c:pt idx="22884">
                  <c:v>427.75977820000003</c:v>
                </c:pt>
                <c:pt idx="22885">
                  <c:v>427.77417860000003</c:v>
                </c:pt>
                <c:pt idx="22886">
                  <c:v>427.78857820000002</c:v>
                </c:pt>
                <c:pt idx="22887">
                  <c:v>427.80297700000006</c:v>
                </c:pt>
                <c:pt idx="22888">
                  <c:v>427.81737510000005</c:v>
                </c:pt>
                <c:pt idx="22889">
                  <c:v>427.83177230000001</c:v>
                </c:pt>
                <c:pt idx="22890">
                  <c:v>427.84616880000004</c:v>
                </c:pt>
                <c:pt idx="22891">
                  <c:v>427.86056450000001</c:v>
                </c:pt>
                <c:pt idx="22892">
                  <c:v>427.87495940000002</c:v>
                </c:pt>
                <c:pt idx="22893">
                  <c:v>427.88935350000003</c:v>
                </c:pt>
                <c:pt idx="22894">
                  <c:v>427.90374680000002</c:v>
                </c:pt>
                <c:pt idx="22895">
                  <c:v>427.91813930000001</c:v>
                </c:pt>
                <c:pt idx="22896">
                  <c:v>427.93253100000004</c:v>
                </c:pt>
                <c:pt idx="22897">
                  <c:v>427.94692190000001</c:v>
                </c:pt>
                <c:pt idx="22898">
                  <c:v>427.96131210000004</c:v>
                </c:pt>
                <c:pt idx="22899">
                  <c:v>427.97570140000005</c:v>
                </c:pt>
                <c:pt idx="22900">
                  <c:v>427.99009000000007</c:v>
                </c:pt>
                <c:pt idx="22901">
                  <c:v>428.00447780000002</c:v>
                </c:pt>
                <c:pt idx="22902">
                  <c:v>428.01886480000002</c:v>
                </c:pt>
                <c:pt idx="22903">
                  <c:v>428.03325100000001</c:v>
                </c:pt>
                <c:pt idx="22904">
                  <c:v>428.04763640000004</c:v>
                </c:pt>
                <c:pt idx="22905">
                  <c:v>428.06202100000002</c:v>
                </c:pt>
                <c:pt idx="22906">
                  <c:v>428.07640480000003</c:v>
                </c:pt>
                <c:pt idx="22907">
                  <c:v>428.09078779999999</c:v>
                </c:pt>
                <c:pt idx="22908">
                  <c:v>428.10517010000007</c:v>
                </c:pt>
                <c:pt idx="22909">
                  <c:v>428.11955150000006</c:v>
                </c:pt>
                <c:pt idx="22910">
                  <c:v>428.1339322</c:v>
                </c:pt>
                <c:pt idx="22911">
                  <c:v>428.14831210000006</c:v>
                </c:pt>
                <c:pt idx="22912">
                  <c:v>428.16269120000004</c:v>
                </c:pt>
                <c:pt idx="22913">
                  <c:v>428.17706950000002</c:v>
                </c:pt>
                <c:pt idx="22914">
                  <c:v>428.19144699999998</c:v>
                </c:pt>
                <c:pt idx="22915">
                  <c:v>428.2058237</c:v>
                </c:pt>
                <c:pt idx="22916">
                  <c:v>428.22019960000006</c:v>
                </c:pt>
                <c:pt idx="22917">
                  <c:v>428.2345747</c:v>
                </c:pt>
                <c:pt idx="22918">
                  <c:v>428.24894910000006</c:v>
                </c:pt>
                <c:pt idx="22919">
                  <c:v>428.26332260000004</c:v>
                </c:pt>
                <c:pt idx="22920">
                  <c:v>428.27769540000003</c:v>
                </c:pt>
                <c:pt idx="22921">
                  <c:v>428.29206740000001</c:v>
                </c:pt>
                <c:pt idx="22922">
                  <c:v>428.30643859999998</c:v>
                </c:pt>
                <c:pt idx="22923">
                  <c:v>428.320809</c:v>
                </c:pt>
                <c:pt idx="22924">
                  <c:v>428.33517860000001</c:v>
                </c:pt>
                <c:pt idx="22925">
                  <c:v>428.34954740000001</c:v>
                </c:pt>
                <c:pt idx="22926">
                  <c:v>428.36391540000005</c:v>
                </c:pt>
                <c:pt idx="22927">
                  <c:v>428.37828260000003</c:v>
                </c:pt>
                <c:pt idx="22928">
                  <c:v>428.39264910000003</c:v>
                </c:pt>
                <c:pt idx="22929">
                  <c:v>428.40701469999999</c:v>
                </c:pt>
                <c:pt idx="22930">
                  <c:v>428.42137960000002</c:v>
                </c:pt>
                <c:pt idx="22931">
                  <c:v>428.43574370000005</c:v>
                </c:pt>
                <c:pt idx="22932">
                  <c:v>428.450107</c:v>
                </c:pt>
                <c:pt idx="22933">
                  <c:v>428.46446950000001</c:v>
                </c:pt>
                <c:pt idx="22934">
                  <c:v>428.4788312</c:v>
                </c:pt>
                <c:pt idx="22935">
                  <c:v>428.49319210000004</c:v>
                </c:pt>
                <c:pt idx="22936">
                  <c:v>428.50755220000002</c:v>
                </c:pt>
                <c:pt idx="22937">
                  <c:v>428.52191160000001</c:v>
                </c:pt>
                <c:pt idx="22938">
                  <c:v>428.53627010000002</c:v>
                </c:pt>
                <c:pt idx="22939">
                  <c:v>428.55062789999999</c:v>
                </c:pt>
                <c:pt idx="22940">
                  <c:v>428.56498480000005</c:v>
                </c:pt>
                <c:pt idx="22941">
                  <c:v>428.579341</c:v>
                </c:pt>
                <c:pt idx="22942">
                  <c:v>428.5936964</c:v>
                </c:pt>
                <c:pt idx="22943">
                  <c:v>428.60805100000005</c:v>
                </c:pt>
                <c:pt idx="22944">
                  <c:v>428.62240480000003</c:v>
                </c:pt>
                <c:pt idx="22945">
                  <c:v>428.63675780000005</c:v>
                </c:pt>
                <c:pt idx="22946">
                  <c:v>428.65111000000002</c:v>
                </c:pt>
                <c:pt idx="22947">
                  <c:v>428.66546149999999</c:v>
                </c:pt>
                <c:pt idx="22948">
                  <c:v>428.67981209999999</c:v>
                </c:pt>
                <c:pt idx="22949">
                  <c:v>428.69416200000001</c:v>
                </c:pt>
                <c:pt idx="22950">
                  <c:v>428.70851099999999</c:v>
                </c:pt>
                <c:pt idx="22951">
                  <c:v>428.72285930000004</c:v>
                </c:pt>
                <c:pt idx="22952">
                  <c:v>428.73720680000002</c:v>
                </c:pt>
                <c:pt idx="22953">
                  <c:v>428.7515535</c:v>
                </c:pt>
                <c:pt idx="22954">
                  <c:v>428.76589940000002</c:v>
                </c:pt>
                <c:pt idx="22955">
                  <c:v>428.78024450000004</c:v>
                </c:pt>
                <c:pt idx="22956">
                  <c:v>428.79458890000006</c:v>
                </c:pt>
                <c:pt idx="22957">
                  <c:v>428.80893240000006</c:v>
                </c:pt>
                <c:pt idx="22958">
                  <c:v>428.82327509999999</c:v>
                </c:pt>
                <c:pt idx="22959">
                  <c:v>428.83761709999999</c:v>
                </c:pt>
                <c:pt idx="22960">
                  <c:v>428.85195830000004</c:v>
                </c:pt>
                <c:pt idx="22961">
                  <c:v>428.86629859999999</c:v>
                </c:pt>
                <c:pt idx="22962">
                  <c:v>428.88063820000002</c:v>
                </c:pt>
                <c:pt idx="22963">
                  <c:v>428.89497699999998</c:v>
                </c:pt>
                <c:pt idx="22964">
                  <c:v>428.90931500000005</c:v>
                </c:pt>
                <c:pt idx="22965">
                  <c:v>428.92365220000005</c:v>
                </c:pt>
                <c:pt idx="22966">
                  <c:v>428.93798870000001</c:v>
                </c:pt>
                <c:pt idx="22967">
                  <c:v>428.95232430000004</c:v>
                </c:pt>
                <c:pt idx="22968">
                  <c:v>428.96665920000004</c:v>
                </c:pt>
                <c:pt idx="22969">
                  <c:v>428.98099320000006</c:v>
                </c:pt>
                <c:pt idx="22970">
                  <c:v>428.99532650000003</c:v>
                </c:pt>
                <c:pt idx="22971">
                  <c:v>429.009659</c:v>
                </c:pt>
                <c:pt idx="22972">
                  <c:v>429.02399060000005</c:v>
                </c:pt>
                <c:pt idx="22973">
                  <c:v>429.0383215</c:v>
                </c:pt>
                <c:pt idx="22974">
                  <c:v>429.05265160000005</c:v>
                </c:pt>
                <c:pt idx="22975">
                  <c:v>429.066981</c:v>
                </c:pt>
                <c:pt idx="22976">
                  <c:v>429.08130950000003</c:v>
                </c:pt>
                <c:pt idx="22977">
                  <c:v>429.0956372</c:v>
                </c:pt>
                <c:pt idx="22978">
                  <c:v>429.10996419999998</c:v>
                </c:pt>
                <c:pt idx="22979">
                  <c:v>429.12429029999998</c:v>
                </c:pt>
                <c:pt idx="22980">
                  <c:v>429.1386157</c:v>
                </c:pt>
                <c:pt idx="22981">
                  <c:v>429.15294030000001</c:v>
                </c:pt>
                <c:pt idx="22982">
                  <c:v>429.16726410000001</c:v>
                </c:pt>
                <c:pt idx="22983">
                  <c:v>429.1815871</c:v>
                </c:pt>
                <c:pt idx="22984">
                  <c:v>429.19590930000004</c:v>
                </c:pt>
                <c:pt idx="22985">
                  <c:v>429.21023070000001</c:v>
                </c:pt>
                <c:pt idx="22986">
                  <c:v>429.22455130000003</c:v>
                </c:pt>
                <c:pt idx="22987">
                  <c:v>429.23887120000001</c:v>
                </c:pt>
                <c:pt idx="22988">
                  <c:v>429.25319020000001</c:v>
                </c:pt>
                <c:pt idx="22989">
                  <c:v>429.26750850000002</c:v>
                </c:pt>
                <c:pt idx="22990">
                  <c:v>429.2818259</c:v>
                </c:pt>
                <c:pt idx="22991">
                  <c:v>429.29614260000005</c:v>
                </c:pt>
                <c:pt idx="22992">
                  <c:v>429.31045850000004</c:v>
                </c:pt>
                <c:pt idx="22993">
                  <c:v>429.32477360000001</c:v>
                </c:pt>
                <c:pt idx="22994">
                  <c:v>429.33908790000004</c:v>
                </c:pt>
                <c:pt idx="22995">
                  <c:v>429.35340140000005</c:v>
                </c:pt>
                <c:pt idx="22996">
                  <c:v>429.36771420000002</c:v>
                </c:pt>
                <c:pt idx="22997">
                  <c:v>429.38202610000002</c:v>
                </c:pt>
                <c:pt idx="22998">
                  <c:v>429.39633720000006</c:v>
                </c:pt>
                <c:pt idx="22999">
                  <c:v>429.4106476</c:v>
                </c:pt>
                <c:pt idx="23000">
                  <c:v>429.42495720000005</c:v>
                </c:pt>
                <c:pt idx="23001">
                  <c:v>429.43926590000001</c:v>
                </c:pt>
                <c:pt idx="23002">
                  <c:v>429.45357390000004</c:v>
                </c:pt>
                <c:pt idx="23003">
                  <c:v>429.46788110000006</c:v>
                </c:pt>
                <c:pt idx="23004">
                  <c:v>429.48218750000001</c:v>
                </c:pt>
                <c:pt idx="23005">
                  <c:v>429.49649320000003</c:v>
                </c:pt>
                <c:pt idx="23006">
                  <c:v>429.51079800000002</c:v>
                </c:pt>
                <c:pt idx="23007">
                  <c:v>429.525102</c:v>
                </c:pt>
                <c:pt idx="23008">
                  <c:v>429.5394053</c:v>
                </c:pt>
                <c:pt idx="23009">
                  <c:v>429.55370770000002</c:v>
                </c:pt>
                <c:pt idx="23010">
                  <c:v>429.56800940000005</c:v>
                </c:pt>
                <c:pt idx="23011">
                  <c:v>429.58231030000002</c:v>
                </c:pt>
                <c:pt idx="23012">
                  <c:v>429.59661040000003</c:v>
                </c:pt>
                <c:pt idx="23013">
                  <c:v>429.61090970000004</c:v>
                </c:pt>
                <c:pt idx="23014">
                  <c:v>429.62520820000003</c:v>
                </c:pt>
                <c:pt idx="23015">
                  <c:v>429.63950590000002</c:v>
                </c:pt>
                <c:pt idx="23016">
                  <c:v>429.65380279999999</c:v>
                </c:pt>
                <c:pt idx="23017">
                  <c:v>429.66809900000004</c:v>
                </c:pt>
                <c:pt idx="23018">
                  <c:v>429.6823943</c:v>
                </c:pt>
                <c:pt idx="23019">
                  <c:v>429.69668890000003</c:v>
                </c:pt>
                <c:pt idx="23020">
                  <c:v>429.71098260000002</c:v>
                </c:pt>
                <c:pt idx="23021">
                  <c:v>429.72527560000003</c:v>
                </c:pt>
                <c:pt idx="23022">
                  <c:v>429.73956780000003</c:v>
                </c:pt>
                <c:pt idx="23023">
                  <c:v>429.75385920000002</c:v>
                </c:pt>
                <c:pt idx="23024">
                  <c:v>429.7681498</c:v>
                </c:pt>
                <c:pt idx="23025">
                  <c:v>429.78243960000003</c:v>
                </c:pt>
                <c:pt idx="23026">
                  <c:v>429.79672870000002</c:v>
                </c:pt>
                <c:pt idx="23027">
                  <c:v>429.81101690000003</c:v>
                </c:pt>
                <c:pt idx="23028">
                  <c:v>429.82530439999999</c:v>
                </c:pt>
                <c:pt idx="23029">
                  <c:v>429.83959100000004</c:v>
                </c:pt>
                <c:pt idx="23030">
                  <c:v>429.85387690000005</c:v>
                </c:pt>
                <c:pt idx="23031">
                  <c:v>429.86816199999998</c:v>
                </c:pt>
                <c:pt idx="23032">
                  <c:v>429.88244630000003</c:v>
                </c:pt>
                <c:pt idx="23033">
                  <c:v>429.89672980000006</c:v>
                </c:pt>
                <c:pt idx="23034">
                  <c:v>429.91101250000003</c:v>
                </c:pt>
                <c:pt idx="23035">
                  <c:v>429.92529440000004</c:v>
                </c:pt>
                <c:pt idx="23036">
                  <c:v>429.93957550000005</c:v>
                </c:pt>
                <c:pt idx="23037">
                  <c:v>429.95385590000001</c:v>
                </c:pt>
                <c:pt idx="23038">
                  <c:v>429.96813539999999</c:v>
                </c:pt>
                <c:pt idx="23039">
                  <c:v>429.98241420000005</c:v>
                </c:pt>
                <c:pt idx="23040">
                  <c:v>429.99669210000002</c:v>
                </c:pt>
                <c:pt idx="23041">
                  <c:v>430.01096930000006</c:v>
                </c:pt>
                <c:pt idx="23042">
                  <c:v>430.02524570000003</c:v>
                </c:pt>
                <c:pt idx="23043">
                  <c:v>430.03952129999999</c:v>
                </c:pt>
                <c:pt idx="23044">
                  <c:v>430.0537961</c:v>
                </c:pt>
                <c:pt idx="23045">
                  <c:v>430.0680701</c:v>
                </c:pt>
                <c:pt idx="23046">
                  <c:v>430.08234340000001</c:v>
                </c:pt>
                <c:pt idx="23047">
                  <c:v>430.0966158</c:v>
                </c:pt>
                <c:pt idx="23048">
                  <c:v>430.11088749999999</c:v>
                </c:pt>
                <c:pt idx="23049">
                  <c:v>430.12515830000001</c:v>
                </c:pt>
                <c:pt idx="23050">
                  <c:v>430.13942839999999</c:v>
                </c:pt>
                <c:pt idx="23051">
                  <c:v>430.15369770000001</c:v>
                </c:pt>
                <c:pt idx="23052">
                  <c:v>430.16796620000002</c:v>
                </c:pt>
                <c:pt idx="23053">
                  <c:v>430.18223390000003</c:v>
                </c:pt>
                <c:pt idx="23054">
                  <c:v>430.19650080000002</c:v>
                </c:pt>
                <c:pt idx="23055">
                  <c:v>430.21076690000001</c:v>
                </c:pt>
                <c:pt idx="23056">
                  <c:v>430.22503219999999</c:v>
                </c:pt>
                <c:pt idx="23057">
                  <c:v>430.23929679999998</c:v>
                </c:pt>
                <c:pt idx="23058">
                  <c:v>430.25356049999999</c:v>
                </c:pt>
                <c:pt idx="23059">
                  <c:v>430.26782350000002</c:v>
                </c:pt>
                <c:pt idx="23060">
                  <c:v>430.28208560000002</c:v>
                </c:pt>
                <c:pt idx="23061">
                  <c:v>430.29634700000003</c:v>
                </c:pt>
                <c:pt idx="23062">
                  <c:v>430.31060760000003</c:v>
                </c:pt>
                <c:pt idx="23063">
                  <c:v>430.32486740000002</c:v>
                </c:pt>
                <c:pt idx="23064">
                  <c:v>430.33912640000005</c:v>
                </c:pt>
                <c:pt idx="23065">
                  <c:v>430.35338460000003</c:v>
                </c:pt>
                <c:pt idx="23066">
                  <c:v>430.36764210000001</c:v>
                </c:pt>
                <c:pt idx="23067">
                  <c:v>430.38189870000002</c:v>
                </c:pt>
                <c:pt idx="23068">
                  <c:v>430.39615459999999</c:v>
                </c:pt>
                <c:pt idx="23069">
                  <c:v>430.41040959999998</c:v>
                </c:pt>
                <c:pt idx="23070">
                  <c:v>430.42466389999998</c:v>
                </c:pt>
                <c:pt idx="23071">
                  <c:v>430.43891740000004</c:v>
                </c:pt>
                <c:pt idx="23072">
                  <c:v>430.45317010000002</c:v>
                </c:pt>
                <c:pt idx="23073">
                  <c:v>430.467422</c:v>
                </c:pt>
                <c:pt idx="23074">
                  <c:v>430.48167310000002</c:v>
                </c:pt>
                <c:pt idx="23075">
                  <c:v>430.49592340000004</c:v>
                </c:pt>
                <c:pt idx="23076">
                  <c:v>430.51017289999999</c:v>
                </c:pt>
                <c:pt idx="23077">
                  <c:v>430.52442170000006</c:v>
                </c:pt>
                <c:pt idx="23078">
                  <c:v>430.53866960000005</c:v>
                </c:pt>
                <c:pt idx="23079">
                  <c:v>430.55291680000005</c:v>
                </c:pt>
                <c:pt idx="23080">
                  <c:v>430.56716320000004</c:v>
                </c:pt>
                <c:pt idx="23081">
                  <c:v>430.58140870000005</c:v>
                </c:pt>
                <c:pt idx="23082">
                  <c:v>430.55542630000002</c:v>
                </c:pt>
                <c:pt idx="23083">
                  <c:v>430.57029210000002</c:v>
                </c:pt>
                <c:pt idx="23084">
                  <c:v>430.5851571</c:v>
                </c:pt>
                <c:pt idx="23085">
                  <c:v>430.60002130000004</c:v>
                </c:pt>
                <c:pt idx="23086">
                  <c:v>430.61488459999998</c:v>
                </c:pt>
                <c:pt idx="23087">
                  <c:v>430.62974720000005</c:v>
                </c:pt>
                <c:pt idx="23088">
                  <c:v>430.644609</c:v>
                </c:pt>
                <c:pt idx="23089">
                  <c:v>430.65947000000006</c:v>
                </c:pt>
                <c:pt idx="23090">
                  <c:v>430.67433010000002</c:v>
                </c:pt>
                <c:pt idx="23091">
                  <c:v>430.6891895</c:v>
                </c:pt>
                <c:pt idx="23092">
                  <c:v>430.70404810000002</c:v>
                </c:pt>
                <c:pt idx="23093">
                  <c:v>430.71890580000002</c:v>
                </c:pt>
                <c:pt idx="23094">
                  <c:v>430.73376280000002</c:v>
                </c:pt>
                <c:pt idx="23095">
                  <c:v>430.74861900000002</c:v>
                </c:pt>
                <c:pt idx="23096">
                  <c:v>430.76347430000004</c:v>
                </c:pt>
                <c:pt idx="23097">
                  <c:v>430.77832890000002</c:v>
                </c:pt>
                <c:pt idx="23098">
                  <c:v>430.79318260000002</c:v>
                </c:pt>
                <c:pt idx="23099">
                  <c:v>430.80803559999998</c:v>
                </c:pt>
                <c:pt idx="23100">
                  <c:v>430.82288770000002</c:v>
                </c:pt>
                <c:pt idx="23101">
                  <c:v>430.83773900000006</c:v>
                </c:pt>
                <c:pt idx="23102">
                  <c:v>430.85258960000004</c:v>
                </c:pt>
                <c:pt idx="23103">
                  <c:v>430.8674393</c:v>
                </c:pt>
                <c:pt idx="23104">
                  <c:v>430.8822882</c:v>
                </c:pt>
                <c:pt idx="23105">
                  <c:v>430.89713640000002</c:v>
                </c:pt>
                <c:pt idx="23106">
                  <c:v>430.91198370000001</c:v>
                </c:pt>
                <c:pt idx="23107">
                  <c:v>430.92683020000004</c:v>
                </c:pt>
                <c:pt idx="23108">
                  <c:v>430.94167590000001</c:v>
                </c:pt>
                <c:pt idx="23109">
                  <c:v>430.95652090000004</c:v>
                </c:pt>
                <c:pt idx="23110">
                  <c:v>430.97136499999999</c:v>
                </c:pt>
                <c:pt idx="23111">
                  <c:v>430.98620830000004</c:v>
                </c:pt>
                <c:pt idx="23112">
                  <c:v>431.00105080000003</c:v>
                </c:pt>
                <c:pt idx="23113">
                  <c:v>431.01589250000001</c:v>
                </c:pt>
                <c:pt idx="23114">
                  <c:v>431.03073340000003</c:v>
                </c:pt>
                <c:pt idx="23115">
                  <c:v>431.04557349999999</c:v>
                </c:pt>
                <c:pt idx="23116">
                  <c:v>431.06041279999999</c:v>
                </c:pt>
                <c:pt idx="23117">
                  <c:v>431.07525130000005</c:v>
                </c:pt>
                <c:pt idx="23118">
                  <c:v>431.09008900000003</c:v>
                </c:pt>
                <c:pt idx="23119">
                  <c:v>431.10492590000001</c:v>
                </c:pt>
                <c:pt idx="23120">
                  <c:v>431.11976200000004</c:v>
                </c:pt>
                <c:pt idx="23121">
                  <c:v>431.1345973</c:v>
                </c:pt>
                <c:pt idx="23122">
                  <c:v>431.14943170000004</c:v>
                </c:pt>
                <c:pt idx="23123">
                  <c:v>431.16426540000003</c:v>
                </c:pt>
                <c:pt idx="23124">
                  <c:v>431.17909830000002</c:v>
                </c:pt>
                <c:pt idx="23125">
                  <c:v>431.1939304</c:v>
                </c:pt>
                <c:pt idx="23126">
                  <c:v>431.20876170000003</c:v>
                </c:pt>
                <c:pt idx="23127">
                  <c:v>431.22359210000002</c:v>
                </c:pt>
                <c:pt idx="23128">
                  <c:v>431.23842180000003</c:v>
                </c:pt>
                <c:pt idx="23129">
                  <c:v>431.25325070000002</c:v>
                </c:pt>
                <c:pt idx="23130">
                  <c:v>431.26807869999999</c:v>
                </c:pt>
                <c:pt idx="23131">
                  <c:v>431.28290600000003</c:v>
                </c:pt>
                <c:pt idx="23132">
                  <c:v>431.29773240000003</c:v>
                </c:pt>
                <c:pt idx="23133">
                  <c:v>431.31255810000005</c:v>
                </c:pt>
                <c:pt idx="23134">
                  <c:v>431.32738290000003</c:v>
                </c:pt>
                <c:pt idx="23135">
                  <c:v>431.34220700000003</c:v>
                </c:pt>
                <c:pt idx="23136">
                  <c:v>431.3570302</c:v>
                </c:pt>
                <c:pt idx="23137">
                  <c:v>431.37185270000003</c:v>
                </c:pt>
                <c:pt idx="23138">
                  <c:v>431.38667430000004</c:v>
                </c:pt>
                <c:pt idx="23139">
                  <c:v>431.40149510000003</c:v>
                </c:pt>
                <c:pt idx="23140">
                  <c:v>431.41631520000004</c:v>
                </c:pt>
                <c:pt idx="23141">
                  <c:v>431.43113440000002</c:v>
                </c:pt>
                <c:pt idx="23142">
                  <c:v>431.44595280000004</c:v>
                </c:pt>
                <c:pt idx="23143">
                  <c:v>431.4607704</c:v>
                </c:pt>
                <c:pt idx="23144">
                  <c:v>431.47558730000003</c:v>
                </c:pt>
                <c:pt idx="23145">
                  <c:v>431.49040330000003</c:v>
                </c:pt>
                <c:pt idx="23146">
                  <c:v>431.50521850000001</c:v>
                </c:pt>
                <c:pt idx="23147">
                  <c:v>431.52003289999999</c:v>
                </c:pt>
                <c:pt idx="23148">
                  <c:v>431.53484650000001</c:v>
                </c:pt>
                <c:pt idx="23149">
                  <c:v>431.54965930000003</c:v>
                </c:pt>
                <c:pt idx="23150">
                  <c:v>431.56447130000004</c:v>
                </c:pt>
                <c:pt idx="23151">
                  <c:v>431.57928250000003</c:v>
                </c:pt>
                <c:pt idx="23152">
                  <c:v>431.59409290000002</c:v>
                </c:pt>
                <c:pt idx="23153">
                  <c:v>431.6089025</c:v>
                </c:pt>
                <c:pt idx="23154">
                  <c:v>431.62371130000002</c:v>
                </c:pt>
                <c:pt idx="23155">
                  <c:v>431.63851930000004</c:v>
                </c:pt>
                <c:pt idx="23156">
                  <c:v>431.65332649999999</c:v>
                </c:pt>
                <c:pt idx="23157">
                  <c:v>431.66813289999999</c:v>
                </c:pt>
                <c:pt idx="23158">
                  <c:v>431.68293849999998</c:v>
                </c:pt>
                <c:pt idx="23159">
                  <c:v>431.69774330000001</c:v>
                </c:pt>
                <c:pt idx="23160">
                  <c:v>431.71254729999998</c:v>
                </c:pt>
                <c:pt idx="23161">
                  <c:v>431.72735040000003</c:v>
                </c:pt>
                <c:pt idx="23162">
                  <c:v>431.74215280000004</c:v>
                </c:pt>
                <c:pt idx="23163">
                  <c:v>431.75695440000004</c:v>
                </c:pt>
                <c:pt idx="23164">
                  <c:v>431.77175510000001</c:v>
                </c:pt>
                <c:pt idx="23165">
                  <c:v>431.78655510000004</c:v>
                </c:pt>
                <c:pt idx="23166">
                  <c:v>431.80135430000001</c:v>
                </c:pt>
                <c:pt idx="23167">
                  <c:v>431.81615260000001</c:v>
                </c:pt>
                <c:pt idx="23168">
                  <c:v>431.83095020000002</c:v>
                </c:pt>
                <c:pt idx="23169">
                  <c:v>431.84574690000005</c:v>
                </c:pt>
                <c:pt idx="23170">
                  <c:v>431.86054290000004</c:v>
                </c:pt>
                <c:pt idx="23171">
                  <c:v>431.87533800000006</c:v>
                </c:pt>
                <c:pt idx="23172">
                  <c:v>431.89013239999997</c:v>
                </c:pt>
                <c:pt idx="23173">
                  <c:v>431.90492590000002</c:v>
                </c:pt>
                <c:pt idx="23174">
                  <c:v>431.91971870000003</c:v>
                </c:pt>
                <c:pt idx="23175">
                  <c:v>431.93451060000001</c:v>
                </c:pt>
                <c:pt idx="23176">
                  <c:v>431.94930170000003</c:v>
                </c:pt>
                <c:pt idx="23177">
                  <c:v>431.96409210000002</c:v>
                </c:pt>
                <c:pt idx="23178">
                  <c:v>431.97888160000002</c:v>
                </c:pt>
                <c:pt idx="23179">
                  <c:v>431.99367030000002</c:v>
                </c:pt>
                <c:pt idx="23180">
                  <c:v>432.00845820000001</c:v>
                </c:pt>
                <c:pt idx="23181">
                  <c:v>432.02324540000001</c:v>
                </c:pt>
                <c:pt idx="23182">
                  <c:v>432.03803170000003</c:v>
                </c:pt>
                <c:pt idx="23183">
                  <c:v>432.05281720000005</c:v>
                </c:pt>
                <c:pt idx="23184">
                  <c:v>432.0676019</c:v>
                </c:pt>
                <c:pt idx="23185">
                  <c:v>432.0823858</c:v>
                </c:pt>
                <c:pt idx="23186">
                  <c:v>432.09716890000004</c:v>
                </c:pt>
                <c:pt idx="23187">
                  <c:v>432.11195120000002</c:v>
                </c:pt>
                <c:pt idx="23188">
                  <c:v>432.12673269999999</c:v>
                </c:pt>
                <c:pt idx="23189">
                  <c:v>432.14151340000001</c:v>
                </c:pt>
                <c:pt idx="23190">
                  <c:v>432.15629330000002</c:v>
                </c:pt>
                <c:pt idx="23191">
                  <c:v>432.17107240000001</c:v>
                </c:pt>
                <c:pt idx="23192">
                  <c:v>432.1858507</c:v>
                </c:pt>
                <c:pt idx="23193">
                  <c:v>432.20062820000004</c:v>
                </c:pt>
                <c:pt idx="23194">
                  <c:v>432.21540490000001</c:v>
                </c:pt>
                <c:pt idx="23195">
                  <c:v>432.23018070000006</c:v>
                </c:pt>
                <c:pt idx="23196">
                  <c:v>432.24495580000001</c:v>
                </c:pt>
                <c:pt idx="23197">
                  <c:v>432.25973010000001</c:v>
                </c:pt>
                <c:pt idx="23198">
                  <c:v>432.2745036</c:v>
                </c:pt>
                <c:pt idx="23199">
                  <c:v>432.28927620000002</c:v>
                </c:pt>
                <c:pt idx="23200">
                  <c:v>432.30404810000005</c:v>
                </c:pt>
                <c:pt idx="23201">
                  <c:v>432.31881920000001</c:v>
                </c:pt>
                <c:pt idx="23202">
                  <c:v>432.33358939999999</c:v>
                </c:pt>
                <c:pt idx="23203">
                  <c:v>432.34835889999999</c:v>
                </c:pt>
                <c:pt idx="23204">
                  <c:v>432.36312759999998</c:v>
                </c:pt>
                <c:pt idx="23205">
                  <c:v>432.3778954</c:v>
                </c:pt>
                <c:pt idx="23206">
                  <c:v>432.39266250000003</c:v>
                </c:pt>
                <c:pt idx="23207">
                  <c:v>432.40742870000003</c:v>
                </c:pt>
                <c:pt idx="23208">
                  <c:v>432.42219420000004</c:v>
                </c:pt>
                <c:pt idx="23209">
                  <c:v>432.43695880000007</c:v>
                </c:pt>
                <c:pt idx="23210">
                  <c:v>432.45172260000004</c:v>
                </c:pt>
                <c:pt idx="23211">
                  <c:v>432.46648570000002</c:v>
                </c:pt>
                <c:pt idx="23212">
                  <c:v>432.48124789999997</c:v>
                </c:pt>
                <c:pt idx="23213">
                  <c:v>432.49600940000005</c:v>
                </c:pt>
                <c:pt idx="23214">
                  <c:v>432.51077000000004</c:v>
                </c:pt>
                <c:pt idx="23215">
                  <c:v>432.52552980000007</c:v>
                </c:pt>
                <c:pt idx="23216">
                  <c:v>432.54028879999998</c:v>
                </c:pt>
                <c:pt idx="23217">
                  <c:v>432.55504710000002</c:v>
                </c:pt>
                <c:pt idx="23218">
                  <c:v>432.56980450000003</c:v>
                </c:pt>
                <c:pt idx="23219">
                  <c:v>432.58456109999997</c:v>
                </c:pt>
                <c:pt idx="23220">
                  <c:v>432.59931690000002</c:v>
                </c:pt>
                <c:pt idx="23221">
                  <c:v>432.6140719</c:v>
                </c:pt>
                <c:pt idx="23222">
                  <c:v>432.62882610000003</c:v>
                </c:pt>
                <c:pt idx="23223">
                  <c:v>432.64357950000004</c:v>
                </c:pt>
                <c:pt idx="23224">
                  <c:v>432.65833210000005</c:v>
                </c:pt>
                <c:pt idx="23225">
                  <c:v>432.67308390000005</c:v>
                </c:pt>
                <c:pt idx="23226">
                  <c:v>432.68783490000004</c:v>
                </c:pt>
                <c:pt idx="23227">
                  <c:v>432.70258510000002</c:v>
                </c:pt>
                <c:pt idx="23228">
                  <c:v>432.71733449999999</c:v>
                </c:pt>
                <c:pt idx="23229">
                  <c:v>432.73208310000001</c:v>
                </c:pt>
                <c:pt idx="23230">
                  <c:v>432.74683090000002</c:v>
                </c:pt>
                <c:pt idx="23231">
                  <c:v>432.76157790000002</c:v>
                </c:pt>
                <c:pt idx="23232">
                  <c:v>432.77632400000005</c:v>
                </c:pt>
                <c:pt idx="23233">
                  <c:v>432.79106940000003</c:v>
                </c:pt>
                <c:pt idx="23234">
                  <c:v>432.805814</c:v>
                </c:pt>
                <c:pt idx="23235">
                  <c:v>432.82055780000002</c:v>
                </c:pt>
                <c:pt idx="23236">
                  <c:v>432.8353007</c:v>
                </c:pt>
                <c:pt idx="23237">
                  <c:v>432.85004290000001</c:v>
                </c:pt>
                <c:pt idx="23238">
                  <c:v>432.8647843</c:v>
                </c:pt>
                <c:pt idx="23239">
                  <c:v>432.87952480000001</c:v>
                </c:pt>
                <c:pt idx="23240">
                  <c:v>432.89426460000004</c:v>
                </c:pt>
                <c:pt idx="23241">
                  <c:v>432.90900350000004</c:v>
                </c:pt>
                <c:pt idx="23242">
                  <c:v>432.92374170000005</c:v>
                </c:pt>
                <c:pt idx="23243">
                  <c:v>432.93847900000003</c:v>
                </c:pt>
                <c:pt idx="23244">
                  <c:v>432.95321560000002</c:v>
                </c:pt>
                <c:pt idx="23245">
                  <c:v>432.96795130000004</c:v>
                </c:pt>
                <c:pt idx="23246">
                  <c:v>432.98268630000007</c:v>
                </c:pt>
                <c:pt idx="23247">
                  <c:v>432.99742040000007</c:v>
                </c:pt>
                <c:pt idx="23248">
                  <c:v>433.01215370000006</c:v>
                </c:pt>
                <c:pt idx="23249">
                  <c:v>433.0268863</c:v>
                </c:pt>
                <c:pt idx="23250">
                  <c:v>433.04161800000003</c:v>
                </c:pt>
                <c:pt idx="23251">
                  <c:v>433.05634890000005</c:v>
                </c:pt>
                <c:pt idx="23252">
                  <c:v>433.07107910000002</c:v>
                </c:pt>
                <c:pt idx="23253">
                  <c:v>433.08580840000002</c:v>
                </c:pt>
                <c:pt idx="23254">
                  <c:v>433.10053690000001</c:v>
                </c:pt>
                <c:pt idx="23255">
                  <c:v>433.11526460000005</c:v>
                </c:pt>
                <c:pt idx="23256">
                  <c:v>433.12999150000002</c:v>
                </c:pt>
                <c:pt idx="23257">
                  <c:v>433.14471760000004</c:v>
                </c:pt>
                <c:pt idx="23258">
                  <c:v>433.15944300000001</c:v>
                </c:pt>
                <c:pt idx="23259">
                  <c:v>433.17416750000001</c:v>
                </c:pt>
                <c:pt idx="23260">
                  <c:v>433.1888912</c:v>
                </c:pt>
                <c:pt idx="23261">
                  <c:v>433.20361410000004</c:v>
                </c:pt>
                <c:pt idx="23262">
                  <c:v>433.21833620000001</c:v>
                </c:pt>
                <c:pt idx="23263">
                  <c:v>433.23305750000003</c:v>
                </c:pt>
                <c:pt idx="23264">
                  <c:v>433.24777790000002</c:v>
                </c:pt>
                <c:pt idx="23265">
                  <c:v>433.26249760000002</c:v>
                </c:pt>
                <c:pt idx="23266">
                  <c:v>433.27721650000001</c:v>
                </c:pt>
                <c:pt idx="23267">
                  <c:v>433.29193459999999</c:v>
                </c:pt>
                <c:pt idx="23268">
                  <c:v>433.30665190000002</c:v>
                </c:pt>
                <c:pt idx="23269">
                  <c:v>433.32136840000004</c:v>
                </c:pt>
                <c:pt idx="23270">
                  <c:v>433.33608399999997</c:v>
                </c:pt>
                <c:pt idx="23271">
                  <c:v>433.35079890000003</c:v>
                </c:pt>
                <c:pt idx="23272">
                  <c:v>433.36551300000002</c:v>
                </c:pt>
                <c:pt idx="23273">
                  <c:v>433.38022620000004</c:v>
                </c:pt>
                <c:pt idx="23274">
                  <c:v>433.39493870000001</c:v>
                </c:pt>
                <c:pt idx="23275">
                  <c:v>433.40965040000003</c:v>
                </c:pt>
                <c:pt idx="23276">
                  <c:v>433.42436120000002</c:v>
                </c:pt>
                <c:pt idx="23277">
                  <c:v>433.43907130000002</c:v>
                </c:pt>
                <c:pt idx="23278">
                  <c:v>433.45378050000005</c:v>
                </c:pt>
                <c:pt idx="23279">
                  <c:v>433.46848900000003</c:v>
                </c:pt>
                <c:pt idx="23280">
                  <c:v>433.48319660000004</c:v>
                </c:pt>
                <c:pt idx="23281">
                  <c:v>433.49790350000001</c:v>
                </c:pt>
                <c:pt idx="23282">
                  <c:v>433.51260950000005</c:v>
                </c:pt>
                <c:pt idx="23283">
                  <c:v>433.52731480000006</c:v>
                </c:pt>
                <c:pt idx="23284">
                  <c:v>433.54201920000003</c:v>
                </c:pt>
                <c:pt idx="23285">
                  <c:v>433.55672280000005</c:v>
                </c:pt>
                <c:pt idx="23286">
                  <c:v>433.57142570000002</c:v>
                </c:pt>
                <c:pt idx="23287">
                  <c:v>433.58612770000002</c:v>
                </c:pt>
                <c:pt idx="23288">
                  <c:v>433.60082890000001</c:v>
                </c:pt>
                <c:pt idx="23289">
                  <c:v>433.61552929999999</c:v>
                </c:pt>
                <c:pt idx="23290">
                  <c:v>433.63022899999999</c:v>
                </c:pt>
                <c:pt idx="23291">
                  <c:v>433.6449278</c:v>
                </c:pt>
                <c:pt idx="23292">
                  <c:v>433.65962580000001</c:v>
                </c:pt>
                <c:pt idx="23293">
                  <c:v>433.67432300000002</c:v>
                </c:pt>
                <c:pt idx="23294">
                  <c:v>433.68901940000001</c:v>
                </c:pt>
                <c:pt idx="23295">
                  <c:v>433.70371500000005</c:v>
                </c:pt>
                <c:pt idx="23296">
                  <c:v>433.71840980000002</c:v>
                </c:pt>
                <c:pt idx="23297">
                  <c:v>433.73310380000004</c:v>
                </c:pt>
                <c:pt idx="23298">
                  <c:v>433.74779699999999</c:v>
                </c:pt>
                <c:pt idx="23299">
                  <c:v>433.76248940000005</c:v>
                </c:pt>
                <c:pt idx="23300">
                  <c:v>433.77718100000004</c:v>
                </c:pt>
                <c:pt idx="23301">
                  <c:v>433.79187180000002</c:v>
                </c:pt>
                <c:pt idx="23302">
                  <c:v>433.8065618</c:v>
                </c:pt>
                <c:pt idx="23303">
                  <c:v>433.82125100000002</c:v>
                </c:pt>
                <c:pt idx="23304">
                  <c:v>433.83593940000003</c:v>
                </c:pt>
                <c:pt idx="23305">
                  <c:v>433.85062690000007</c:v>
                </c:pt>
                <c:pt idx="23306">
                  <c:v>433.8653137</c:v>
                </c:pt>
                <c:pt idx="23307">
                  <c:v>433.87999970000004</c:v>
                </c:pt>
                <c:pt idx="23308">
                  <c:v>433.89468490000002</c:v>
                </c:pt>
                <c:pt idx="23309">
                  <c:v>433.90936920000001</c:v>
                </c:pt>
                <c:pt idx="23310">
                  <c:v>433.92405280000003</c:v>
                </c:pt>
                <c:pt idx="23311">
                  <c:v>433.93873559999997</c:v>
                </c:pt>
                <c:pt idx="23312">
                  <c:v>433.9534175</c:v>
                </c:pt>
                <c:pt idx="23313">
                  <c:v>433.96809870000004</c:v>
                </c:pt>
                <c:pt idx="23314">
                  <c:v>433.98277900000005</c:v>
                </c:pt>
                <c:pt idx="23315">
                  <c:v>433.99745860000002</c:v>
                </c:pt>
                <c:pt idx="23316">
                  <c:v>434.01213730000001</c:v>
                </c:pt>
                <c:pt idx="23317">
                  <c:v>434.02681530000001</c:v>
                </c:pt>
                <c:pt idx="23318">
                  <c:v>434.04149239999998</c:v>
                </c:pt>
                <c:pt idx="23319">
                  <c:v>434.05616880000002</c:v>
                </c:pt>
                <c:pt idx="23320">
                  <c:v>434.07084429999998</c:v>
                </c:pt>
                <c:pt idx="23321">
                  <c:v>434.08551900000003</c:v>
                </c:pt>
                <c:pt idx="23322">
                  <c:v>434.10019300000005</c:v>
                </c:pt>
                <c:pt idx="23323">
                  <c:v>434.11486610000003</c:v>
                </c:pt>
                <c:pt idx="23324">
                  <c:v>434.1295384</c:v>
                </c:pt>
                <c:pt idx="23325">
                  <c:v>434.14420990000002</c:v>
                </c:pt>
                <c:pt idx="23326">
                  <c:v>434.1588807</c:v>
                </c:pt>
                <c:pt idx="23327">
                  <c:v>434.17355060000006</c:v>
                </c:pt>
                <c:pt idx="23328">
                  <c:v>434.18821969999999</c:v>
                </c:pt>
                <c:pt idx="23329">
                  <c:v>434.20288800000003</c:v>
                </c:pt>
                <c:pt idx="23330">
                  <c:v>434.21755550000006</c:v>
                </c:pt>
                <c:pt idx="23331">
                  <c:v>434.23222220000002</c:v>
                </c:pt>
                <c:pt idx="23332">
                  <c:v>434.24688809999998</c:v>
                </c:pt>
                <c:pt idx="23333">
                  <c:v>434.26155320000004</c:v>
                </c:pt>
                <c:pt idx="23334">
                  <c:v>434.27621750000003</c:v>
                </c:pt>
                <c:pt idx="23335">
                  <c:v>434.29088100000001</c:v>
                </c:pt>
                <c:pt idx="23336">
                  <c:v>434.30554370000004</c:v>
                </c:pt>
                <c:pt idx="23337">
                  <c:v>434.32020560000007</c:v>
                </c:pt>
                <c:pt idx="23338">
                  <c:v>434.33486670000002</c:v>
                </c:pt>
                <c:pt idx="23339">
                  <c:v>434.34952700000002</c:v>
                </c:pt>
                <c:pt idx="23340">
                  <c:v>434.36418650000002</c:v>
                </c:pt>
                <c:pt idx="23341">
                  <c:v>434.3788452</c:v>
                </c:pt>
                <c:pt idx="23342">
                  <c:v>434.39350300000007</c:v>
                </c:pt>
                <c:pt idx="23343">
                  <c:v>434.40816010000003</c:v>
                </c:pt>
                <c:pt idx="23344">
                  <c:v>434.42281639999999</c:v>
                </c:pt>
                <c:pt idx="23345">
                  <c:v>434.43747180000003</c:v>
                </c:pt>
                <c:pt idx="23346">
                  <c:v>434.45212650000002</c:v>
                </c:pt>
                <c:pt idx="23347">
                  <c:v>434.4667804</c:v>
                </c:pt>
                <c:pt idx="23348">
                  <c:v>434.48143340000001</c:v>
                </c:pt>
                <c:pt idx="23349">
                  <c:v>434.49608570000004</c:v>
                </c:pt>
                <c:pt idx="23350">
                  <c:v>434.51073720000005</c:v>
                </c:pt>
                <c:pt idx="23351">
                  <c:v>434.52538779999998</c:v>
                </c:pt>
                <c:pt idx="23352">
                  <c:v>434.54003770000003</c:v>
                </c:pt>
                <c:pt idx="23353">
                  <c:v>434.55468669999999</c:v>
                </c:pt>
                <c:pt idx="23354">
                  <c:v>434.56933490000006</c:v>
                </c:pt>
                <c:pt idx="23355">
                  <c:v>434.58398240000002</c:v>
                </c:pt>
                <c:pt idx="23356">
                  <c:v>434.59862900000002</c:v>
                </c:pt>
                <c:pt idx="23357">
                  <c:v>434.61327490000002</c:v>
                </c:pt>
                <c:pt idx="23358">
                  <c:v>434.62791989999999</c:v>
                </c:pt>
                <c:pt idx="23359">
                  <c:v>434.64256410000002</c:v>
                </c:pt>
                <c:pt idx="23360">
                  <c:v>434.65720760000005</c:v>
                </c:pt>
                <c:pt idx="23361">
                  <c:v>434.67185019999999</c:v>
                </c:pt>
                <c:pt idx="23362">
                  <c:v>434.68649200000004</c:v>
                </c:pt>
                <c:pt idx="23363">
                  <c:v>434.70113300000003</c:v>
                </c:pt>
                <c:pt idx="23364">
                  <c:v>434.7157732</c:v>
                </c:pt>
                <c:pt idx="23365">
                  <c:v>434.73041260000002</c:v>
                </c:pt>
                <c:pt idx="23366">
                  <c:v>434.74505130000006</c:v>
                </c:pt>
                <c:pt idx="23367">
                  <c:v>434.75968910000006</c:v>
                </c:pt>
                <c:pt idx="23368">
                  <c:v>434.77432610000005</c:v>
                </c:pt>
                <c:pt idx="23369">
                  <c:v>434.78896230000004</c:v>
                </c:pt>
                <c:pt idx="23370">
                  <c:v>434.80359770000001</c:v>
                </c:pt>
                <c:pt idx="23371">
                  <c:v>434.81823229999998</c:v>
                </c:pt>
                <c:pt idx="23372">
                  <c:v>434.83286609999999</c:v>
                </c:pt>
                <c:pt idx="23373">
                  <c:v>434.84749910000005</c:v>
                </c:pt>
                <c:pt idx="23374">
                  <c:v>434.86213120000002</c:v>
                </c:pt>
                <c:pt idx="23375">
                  <c:v>434.87676260000006</c:v>
                </c:pt>
                <c:pt idx="23376">
                  <c:v>434.89139320000004</c:v>
                </c:pt>
                <c:pt idx="23377">
                  <c:v>434.906023</c:v>
                </c:pt>
                <c:pt idx="23378">
                  <c:v>434.92065200000002</c:v>
                </c:pt>
                <c:pt idx="23379">
                  <c:v>434.93528020000002</c:v>
                </c:pt>
                <c:pt idx="23380">
                  <c:v>434.94990750000005</c:v>
                </c:pt>
                <c:pt idx="23381">
                  <c:v>434.96453409999998</c:v>
                </c:pt>
                <c:pt idx="23382">
                  <c:v>434.97915990000001</c:v>
                </c:pt>
                <c:pt idx="23383">
                  <c:v>434.99378480000001</c:v>
                </c:pt>
                <c:pt idx="23384">
                  <c:v>435.00840900000003</c:v>
                </c:pt>
                <c:pt idx="23385">
                  <c:v>435.02303230000001</c:v>
                </c:pt>
                <c:pt idx="23386">
                  <c:v>435.03765490000001</c:v>
                </c:pt>
                <c:pt idx="23387">
                  <c:v>435.05227670000005</c:v>
                </c:pt>
                <c:pt idx="23388">
                  <c:v>435.0668976</c:v>
                </c:pt>
                <c:pt idx="23389">
                  <c:v>435.08151780000003</c:v>
                </c:pt>
                <c:pt idx="23390">
                  <c:v>435.09613710000002</c:v>
                </c:pt>
                <c:pt idx="23391">
                  <c:v>435.1107556</c:v>
                </c:pt>
                <c:pt idx="23392">
                  <c:v>435.1253734</c:v>
                </c:pt>
                <c:pt idx="23393">
                  <c:v>435.13999030000002</c:v>
                </c:pt>
                <c:pt idx="23394">
                  <c:v>435.15460650000006</c:v>
                </c:pt>
                <c:pt idx="23395">
                  <c:v>435.1692218</c:v>
                </c:pt>
                <c:pt idx="23396">
                  <c:v>435.18383630000005</c:v>
                </c:pt>
                <c:pt idx="23397">
                  <c:v>435.19844999999998</c:v>
                </c:pt>
                <c:pt idx="23398">
                  <c:v>435.21306300000003</c:v>
                </c:pt>
                <c:pt idx="23399">
                  <c:v>435.22767510000006</c:v>
                </c:pt>
                <c:pt idx="23400">
                  <c:v>435.24228640000001</c:v>
                </c:pt>
                <c:pt idx="23401">
                  <c:v>435.25689690000002</c:v>
                </c:pt>
                <c:pt idx="23402">
                  <c:v>435.27150660000001</c:v>
                </c:pt>
                <c:pt idx="23403">
                  <c:v>435.28611549999999</c:v>
                </c:pt>
                <c:pt idx="23404">
                  <c:v>435.30072360000003</c:v>
                </c:pt>
                <c:pt idx="23405">
                  <c:v>435.31533089999999</c:v>
                </c:pt>
                <c:pt idx="23406">
                  <c:v>435.32993740000001</c:v>
                </c:pt>
                <c:pt idx="23407">
                  <c:v>435.34454310000007</c:v>
                </c:pt>
                <c:pt idx="23408">
                  <c:v>435.359148</c:v>
                </c:pt>
                <c:pt idx="23409">
                  <c:v>435.37375209999999</c:v>
                </c:pt>
                <c:pt idx="23410">
                  <c:v>435.38835540000002</c:v>
                </c:pt>
                <c:pt idx="23411">
                  <c:v>435.40295790000005</c:v>
                </c:pt>
                <c:pt idx="23412">
                  <c:v>435.4175596</c:v>
                </c:pt>
                <c:pt idx="23413">
                  <c:v>435.43216050000001</c:v>
                </c:pt>
                <c:pt idx="23414">
                  <c:v>435.4467606</c:v>
                </c:pt>
                <c:pt idx="23415">
                  <c:v>435.46135980000003</c:v>
                </c:pt>
                <c:pt idx="23416">
                  <c:v>435.4759583</c:v>
                </c:pt>
                <c:pt idx="23417">
                  <c:v>435.49055600000003</c:v>
                </c:pt>
                <c:pt idx="23418">
                  <c:v>435.50515280000002</c:v>
                </c:pt>
                <c:pt idx="23419">
                  <c:v>435.51974890000002</c:v>
                </c:pt>
                <c:pt idx="23420">
                  <c:v>435.53434420000002</c:v>
                </c:pt>
                <c:pt idx="23421">
                  <c:v>435.54893860000004</c:v>
                </c:pt>
                <c:pt idx="23422">
                  <c:v>435.56353230000002</c:v>
                </c:pt>
                <c:pt idx="23423">
                  <c:v>435.57812510000002</c:v>
                </c:pt>
                <c:pt idx="23424">
                  <c:v>435.59271720000004</c:v>
                </c:pt>
                <c:pt idx="23425">
                  <c:v>435.60730840000002</c:v>
                </c:pt>
                <c:pt idx="23426">
                  <c:v>435.62189890000002</c:v>
                </c:pt>
                <c:pt idx="23427">
                  <c:v>435.63648849999998</c:v>
                </c:pt>
                <c:pt idx="23428">
                  <c:v>435.65107740000002</c:v>
                </c:pt>
                <c:pt idx="23429">
                  <c:v>435.66566540000002</c:v>
                </c:pt>
                <c:pt idx="23430">
                  <c:v>435.68025270000004</c:v>
                </c:pt>
                <c:pt idx="23431">
                  <c:v>435.69483910000002</c:v>
                </c:pt>
                <c:pt idx="23432">
                  <c:v>435.7094247</c:v>
                </c:pt>
                <c:pt idx="23433">
                  <c:v>435.72400950000002</c:v>
                </c:pt>
                <c:pt idx="23434">
                  <c:v>435.73859360000006</c:v>
                </c:pt>
                <c:pt idx="23435">
                  <c:v>435.75317680000006</c:v>
                </c:pt>
                <c:pt idx="23436">
                  <c:v>435.76775920000006</c:v>
                </c:pt>
                <c:pt idx="23437">
                  <c:v>435.78234079999999</c:v>
                </c:pt>
                <c:pt idx="23438">
                  <c:v>435.79692160000002</c:v>
                </c:pt>
                <c:pt idx="23439">
                  <c:v>435.81150160000004</c:v>
                </c:pt>
                <c:pt idx="23440">
                  <c:v>435.8260808</c:v>
                </c:pt>
                <c:pt idx="23441">
                  <c:v>435.84065930000003</c:v>
                </c:pt>
                <c:pt idx="23442">
                  <c:v>435.85523690000002</c:v>
                </c:pt>
                <c:pt idx="23443">
                  <c:v>435.86981370000001</c:v>
                </c:pt>
                <c:pt idx="23444">
                  <c:v>435.88438970000004</c:v>
                </c:pt>
                <c:pt idx="23445">
                  <c:v>435.89896480000004</c:v>
                </c:pt>
                <c:pt idx="23446">
                  <c:v>435.91353920000006</c:v>
                </c:pt>
                <c:pt idx="23447">
                  <c:v>435.92811280000001</c:v>
                </c:pt>
                <c:pt idx="23448">
                  <c:v>435.9426856</c:v>
                </c:pt>
                <c:pt idx="23449">
                  <c:v>435.95725759999999</c:v>
                </c:pt>
                <c:pt idx="23450">
                  <c:v>435.97182880000003</c:v>
                </c:pt>
                <c:pt idx="23451">
                  <c:v>435.98639919999999</c:v>
                </c:pt>
                <c:pt idx="23452">
                  <c:v>436.00096870000004</c:v>
                </c:pt>
                <c:pt idx="23453">
                  <c:v>436.01553749999999</c:v>
                </c:pt>
                <c:pt idx="23454">
                  <c:v>436.03010549999999</c:v>
                </c:pt>
                <c:pt idx="23455">
                  <c:v>436.04467260000001</c:v>
                </c:pt>
                <c:pt idx="23456">
                  <c:v>436.05923900000005</c:v>
                </c:pt>
                <c:pt idx="23457">
                  <c:v>436.07380460000007</c:v>
                </c:pt>
                <c:pt idx="23458">
                  <c:v>436.08836930000001</c:v>
                </c:pt>
                <c:pt idx="23459">
                  <c:v>436.10293330000002</c:v>
                </c:pt>
                <c:pt idx="23460">
                  <c:v>436.11749639999999</c:v>
                </c:pt>
                <c:pt idx="23461">
                  <c:v>436.13205880000004</c:v>
                </c:pt>
                <c:pt idx="23462">
                  <c:v>436.1466203</c:v>
                </c:pt>
                <c:pt idx="23463">
                  <c:v>436.16118110000002</c:v>
                </c:pt>
                <c:pt idx="23464">
                  <c:v>436.17574100000002</c:v>
                </c:pt>
                <c:pt idx="23465">
                  <c:v>436.1903001</c:v>
                </c:pt>
                <c:pt idx="23466">
                  <c:v>436.2048585</c:v>
                </c:pt>
                <c:pt idx="23467">
                  <c:v>436.21941600000002</c:v>
                </c:pt>
                <c:pt idx="23468">
                  <c:v>436.23397270000004</c:v>
                </c:pt>
                <c:pt idx="23469">
                  <c:v>436.24852870000001</c:v>
                </c:pt>
                <c:pt idx="23470">
                  <c:v>436.2630838</c:v>
                </c:pt>
                <c:pt idx="23471">
                  <c:v>436.27763810000005</c:v>
                </c:pt>
                <c:pt idx="23472">
                  <c:v>436.29219160000002</c:v>
                </c:pt>
                <c:pt idx="23473">
                  <c:v>436.30674440000001</c:v>
                </c:pt>
                <c:pt idx="23474">
                  <c:v>436.32129630000003</c:v>
                </c:pt>
                <c:pt idx="23475">
                  <c:v>436.33584740000003</c:v>
                </c:pt>
                <c:pt idx="23476">
                  <c:v>436.35039770000003</c:v>
                </c:pt>
                <c:pt idx="23477">
                  <c:v>436.36494720000002</c:v>
                </c:pt>
                <c:pt idx="23478">
                  <c:v>436.37949590000005</c:v>
                </c:pt>
                <c:pt idx="23479">
                  <c:v>436.39404380000002</c:v>
                </c:pt>
                <c:pt idx="23480">
                  <c:v>436.40859089999998</c:v>
                </c:pt>
                <c:pt idx="23481">
                  <c:v>436.42313719999999</c:v>
                </c:pt>
                <c:pt idx="23482">
                  <c:v>436.43768270000004</c:v>
                </c:pt>
                <c:pt idx="23483">
                  <c:v>436.45222740000003</c:v>
                </c:pt>
                <c:pt idx="23484">
                  <c:v>436.4667713</c:v>
                </c:pt>
                <c:pt idx="23485">
                  <c:v>436.48131430000007</c:v>
                </c:pt>
                <c:pt idx="23486">
                  <c:v>436.49585660000002</c:v>
                </c:pt>
                <c:pt idx="23487">
                  <c:v>436.51039810000003</c:v>
                </c:pt>
                <c:pt idx="23488">
                  <c:v>436.52493880000003</c:v>
                </c:pt>
                <c:pt idx="23489">
                  <c:v>436.53947860000005</c:v>
                </c:pt>
                <c:pt idx="23490">
                  <c:v>436.55401770000003</c:v>
                </c:pt>
                <c:pt idx="23491">
                  <c:v>436.568556</c:v>
                </c:pt>
                <c:pt idx="23492">
                  <c:v>436.5830934</c:v>
                </c:pt>
                <c:pt idx="23493">
                  <c:v>436.5976301</c:v>
                </c:pt>
                <c:pt idx="23494">
                  <c:v>436.61216600000006</c:v>
                </c:pt>
                <c:pt idx="23495">
                  <c:v>436.62670100000003</c:v>
                </c:pt>
                <c:pt idx="23496">
                  <c:v>436.64123530000006</c:v>
                </c:pt>
                <c:pt idx="23497">
                  <c:v>436.65576870000001</c:v>
                </c:pt>
                <c:pt idx="23498">
                  <c:v>436.67030140000003</c:v>
                </c:pt>
                <c:pt idx="23499">
                  <c:v>436.68483320000007</c:v>
                </c:pt>
                <c:pt idx="23500">
                  <c:v>436.69936430000001</c:v>
                </c:pt>
                <c:pt idx="23501">
                  <c:v>436.71389450000004</c:v>
                </c:pt>
                <c:pt idx="23502">
                  <c:v>436.72842390000005</c:v>
                </c:pt>
                <c:pt idx="23503">
                  <c:v>436.74295260000002</c:v>
                </c:pt>
                <c:pt idx="23504">
                  <c:v>436.75748040000002</c:v>
                </c:pt>
                <c:pt idx="23505">
                  <c:v>436.77200740000001</c:v>
                </c:pt>
                <c:pt idx="23506">
                  <c:v>436.78653370000001</c:v>
                </c:pt>
                <c:pt idx="23507">
                  <c:v>436.80105910000003</c:v>
                </c:pt>
                <c:pt idx="23508">
                  <c:v>436.81558369999999</c:v>
                </c:pt>
                <c:pt idx="23509">
                  <c:v>436.8301075</c:v>
                </c:pt>
                <c:pt idx="23510">
                  <c:v>436.84463050000005</c:v>
                </c:pt>
                <c:pt idx="23511">
                  <c:v>436.85915270000004</c:v>
                </c:pt>
                <c:pt idx="23512">
                  <c:v>436.87367420000004</c:v>
                </c:pt>
                <c:pt idx="23513">
                  <c:v>436.88819480000006</c:v>
                </c:pt>
                <c:pt idx="23514">
                  <c:v>436.90271460000002</c:v>
                </c:pt>
                <c:pt idx="23515">
                  <c:v>436.91723360000003</c:v>
                </c:pt>
                <c:pt idx="23516">
                  <c:v>436.93175180000003</c:v>
                </c:pt>
                <c:pt idx="23517">
                  <c:v>436.94626920000002</c:v>
                </c:pt>
                <c:pt idx="23518">
                  <c:v>436.96078580000005</c:v>
                </c:pt>
                <c:pt idx="23519">
                  <c:v>436.9753015</c:v>
                </c:pt>
                <c:pt idx="23520">
                  <c:v>436.98981650000002</c:v>
                </c:pt>
                <c:pt idx="23521">
                  <c:v>437.00433070000003</c:v>
                </c:pt>
                <c:pt idx="23522">
                  <c:v>437.01884410000002</c:v>
                </c:pt>
                <c:pt idx="23523">
                  <c:v>437.03335670000001</c:v>
                </c:pt>
                <c:pt idx="23524">
                  <c:v>437.04786850000005</c:v>
                </c:pt>
                <c:pt idx="23525">
                  <c:v>437.06237940000005</c:v>
                </c:pt>
                <c:pt idx="23526">
                  <c:v>437.07688960000002</c:v>
                </c:pt>
                <c:pt idx="23527">
                  <c:v>437.09139900000002</c:v>
                </c:pt>
                <c:pt idx="23528">
                  <c:v>437.10590750000006</c:v>
                </c:pt>
                <c:pt idx="23529">
                  <c:v>437.12041529999999</c:v>
                </c:pt>
                <c:pt idx="23530">
                  <c:v>437.13492229999997</c:v>
                </c:pt>
                <c:pt idx="23531">
                  <c:v>437.14942840000003</c:v>
                </c:pt>
                <c:pt idx="23532">
                  <c:v>437.16393380000005</c:v>
                </c:pt>
                <c:pt idx="23533">
                  <c:v>437.17843830000004</c:v>
                </c:pt>
                <c:pt idx="23534">
                  <c:v>437.19294210000004</c:v>
                </c:pt>
                <c:pt idx="23535">
                  <c:v>437.20744500000001</c:v>
                </c:pt>
                <c:pt idx="23536">
                  <c:v>437.22194720000005</c:v>
                </c:pt>
                <c:pt idx="23537">
                  <c:v>437.23644850000005</c:v>
                </c:pt>
                <c:pt idx="23538">
                  <c:v>437.25094899999999</c:v>
                </c:pt>
                <c:pt idx="23539">
                  <c:v>437.26544880000006</c:v>
                </c:pt>
                <c:pt idx="23540">
                  <c:v>437.27994769999998</c:v>
                </c:pt>
                <c:pt idx="23541">
                  <c:v>437.29444580000006</c:v>
                </c:pt>
                <c:pt idx="23542">
                  <c:v>437.30894320000004</c:v>
                </c:pt>
                <c:pt idx="23543">
                  <c:v>437.32343969999999</c:v>
                </c:pt>
                <c:pt idx="23544">
                  <c:v>437.33793539999999</c:v>
                </c:pt>
                <c:pt idx="23545">
                  <c:v>437.35243029999998</c:v>
                </c:pt>
                <c:pt idx="23546">
                  <c:v>437.36692440000002</c:v>
                </c:pt>
                <c:pt idx="23547">
                  <c:v>437.38141780000001</c:v>
                </c:pt>
                <c:pt idx="23548">
                  <c:v>437.39591030000003</c:v>
                </c:pt>
                <c:pt idx="23549">
                  <c:v>437.41040199999998</c:v>
                </c:pt>
                <c:pt idx="23550">
                  <c:v>437.42489290000003</c:v>
                </c:pt>
                <c:pt idx="23551">
                  <c:v>437.43938300000002</c:v>
                </c:pt>
                <c:pt idx="23552">
                  <c:v>437.45387230000006</c:v>
                </c:pt>
                <c:pt idx="23553">
                  <c:v>437.46836080000003</c:v>
                </c:pt>
                <c:pt idx="23554">
                  <c:v>437.48284849999999</c:v>
                </c:pt>
                <c:pt idx="23555">
                  <c:v>437.4973354</c:v>
                </c:pt>
                <c:pt idx="23556">
                  <c:v>437.51182139999997</c:v>
                </c:pt>
                <c:pt idx="23557">
                  <c:v>437.52630670000002</c:v>
                </c:pt>
                <c:pt idx="23558">
                  <c:v>437.5407912</c:v>
                </c:pt>
                <c:pt idx="23559">
                  <c:v>437.55527490000003</c:v>
                </c:pt>
                <c:pt idx="23560">
                  <c:v>437.56975780000005</c:v>
                </c:pt>
                <c:pt idx="23561">
                  <c:v>437.58423980000003</c:v>
                </c:pt>
                <c:pt idx="23562">
                  <c:v>437.59872110000003</c:v>
                </c:pt>
                <c:pt idx="23563">
                  <c:v>437.61320160000002</c:v>
                </c:pt>
                <c:pt idx="23564">
                  <c:v>437.62768130000001</c:v>
                </c:pt>
                <c:pt idx="23565">
                  <c:v>437.64216010000007</c:v>
                </c:pt>
                <c:pt idx="23566">
                  <c:v>437.65663820000003</c:v>
                </c:pt>
                <c:pt idx="23567">
                  <c:v>437.67111540000002</c:v>
                </c:pt>
                <c:pt idx="23568">
                  <c:v>437.68559190000002</c:v>
                </c:pt>
                <c:pt idx="23569">
                  <c:v>437.70006749999999</c:v>
                </c:pt>
                <c:pt idx="23570">
                  <c:v>437.71454240000003</c:v>
                </c:pt>
                <c:pt idx="23571">
                  <c:v>437.72901640000003</c:v>
                </c:pt>
                <c:pt idx="23572">
                  <c:v>437.7434897</c:v>
                </c:pt>
                <c:pt idx="23573">
                  <c:v>437.70320310000005</c:v>
                </c:pt>
                <c:pt idx="23574">
                  <c:v>437.71831800000007</c:v>
                </c:pt>
                <c:pt idx="23575">
                  <c:v>437.73343210000002</c:v>
                </c:pt>
                <c:pt idx="23576">
                  <c:v>437.74854540000001</c:v>
                </c:pt>
                <c:pt idx="23577">
                  <c:v>437.76365780000003</c:v>
                </c:pt>
                <c:pt idx="23578">
                  <c:v>437.77876950000001</c:v>
                </c:pt>
                <c:pt idx="23579">
                  <c:v>437.79388030000001</c:v>
                </c:pt>
                <c:pt idx="23580">
                  <c:v>437.8089903</c:v>
                </c:pt>
                <c:pt idx="23581">
                  <c:v>437.82409949999999</c:v>
                </c:pt>
                <c:pt idx="23582">
                  <c:v>437.83920790000002</c:v>
                </c:pt>
                <c:pt idx="23583">
                  <c:v>437.85431540000002</c:v>
                </c:pt>
                <c:pt idx="23584">
                  <c:v>437.86942220000003</c:v>
                </c:pt>
                <c:pt idx="23585">
                  <c:v>437.88452810000001</c:v>
                </c:pt>
                <c:pt idx="23586">
                  <c:v>437.89963320000004</c:v>
                </c:pt>
                <c:pt idx="23587">
                  <c:v>437.91473750000006</c:v>
                </c:pt>
                <c:pt idx="23588">
                  <c:v>437.92984100000001</c:v>
                </c:pt>
                <c:pt idx="23589">
                  <c:v>437.94494359999999</c:v>
                </c:pt>
                <c:pt idx="23590">
                  <c:v>437.96004550000004</c:v>
                </c:pt>
                <c:pt idx="23591">
                  <c:v>437.97514649999999</c:v>
                </c:pt>
                <c:pt idx="23592">
                  <c:v>437.99024670000006</c:v>
                </c:pt>
                <c:pt idx="23593">
                  <c:v>438.00534610000005</c:v>
                </c:pt>
                <c:pt idx="23594">
                  <c:v>438.02044470000004</c:v>
                </c:pt>
                <c:pt idx="23595">
                  <c:v>438.0355424</c:v>
                </c:pt>
                <c:pt idx="23596">
                  <c:v>438.05063940000002</c:v>
                </c:pt>
                <c:pt idx="23597">
                  <c:v>438.06573550000002</c:v>
                </c:pt>
                <c:pt idx="23598">
                  <c:v>438.0808308</c:v>
                </c:pt>
                <c:pt idx="23599">
                  <c:v>438.09592530000003</c:v>
                </c:pt>
                <c:pt idx="23600">
                  <c:v>438.111019</c:v>
                </c:pt>
                <c:pt idx="23601">
                  <c:v>438.12611190000001</c:v>
                </c:pt>
                <c:pt idx="23602">
                  <c:v>438.14120389999999</c:v>
                </c:pt>
                <c:pt idx="23603">
                  <c:v>438.15629520000005</c:v>
                </c:pt>
                <c:pt idx="23604">
                  <c:v>438.17138560000001</c:v>
                </c:pt>
                <c:pt idx="23605">
                  <c:v>438.18647520000002</c:v>
                </c:pt>
                <c:pt idx="23606">
                  <c:v>438.20156400000002</c:v>
                </c:pt>
                <c:pt idx="23607">
                  <c:v>438.21665200000001</c:v>
                </c:pt>
                <c:pt idx="23608">
                  <c:v>438.23173910000003</c:v>
                </c:pt>
                <c:pt idx="23609">
                  <c:v>438.2468255</c:v>
                </c:pt>
                <c:pt idx="23610">
                  <c:v>438.26191100000005</c:v>
                </c:pt>
                <c:pt idx="23611">
                  <c:v>438.27699569999999</c:v>
                </c:pt>
                <c:pt idx="23612">
                  <c:v>438.29207960000002</c:v>
                </c:pt>
                <c:pt idx="23613">
                  <c:v>438.30716269999999</c:v>
                </c:pt>
                <c:pt idx="23614">
                  <c:v>438.32224490000004</c:v>
                </c:pt>
                <c:pt idx="23615">
                  <c:v>438.33732640000005</c:v>
                </c:pt>
                <c:pt idx="23616">
                  <c:v>438.35240700000003</c:v>
                </c:pt>
                <c:pt idx="23617">
                  <c:v>438.36748679999999</c:v>
                </c:pt>
                <c:pt idx="23618">
                  <c:v>438.38256580000001</c:v>
                </c:pt>
                <c:pt idx="23619">
                  <c:v>438.39764400000001</c:v>
                </c:pt>
                <c:pt idx="23620">
                  <c:v>438.41272140000001</c:v>
                </c:pt>
                <c:pt idx="23621">
                  <c:v>438.42779790000003</c:v>
                </c:pt>
                <c:pt idx="23622">
                  <c:v>438.44287370000001</c:v>
                </c:pt>
                <c:pt idx="23623">
                  <c:v>438.45794860000007</c:v>
                </c:pt>
                <c:pt idx="23624">
                  <c:v>438.4730227</c:v>
                </c:pt>
                <c:pt idx="23625">
                  <c:v>438.48809599999998</c:v>
                </c:pt>
                <c:pt idx="23626">
                  <c:v>438.50316850000002</c:v>
                </c:pt>
                <c:pt idx="23627">
                  <c:v>438.51824010000001</c:v>
                </c:pt>
                <c:pt idx="23628">
                  <c:v>438.53331100000003</c:v>
                </c:pt>
                <c:pt idx="23629">
                  <c:v>438.54838100000001</c:v>
                </c:pt>
                <c:pt idx="23630">
                  <c:v>438.56345020000003</c:v>
                </c:pt>
                <c:pt idx="23631">
                  <c:v>438.5785186</c:v>
                </c:pt>
                <c:pt idx="23632">
                  <c:v>438.5935862</c:v>
                </c:pt>
                <c:pt idx="23633">
                  <c:v>438.60865290000004</c:v>
                </c:pt>
                <c:pt idx="23634">
                  <c:v>438.62371890000003</c:v>
                </c:pt>
                <c:pt idx="23635">
                  <c:v>438.63878400000004</c:v>
                </c:pt>
                <c:pt idx="23636">
                  <c:v>438.65384829999999</c:v>
                </c:pt>
                <c:pt idx="23637">
                  <c:v>438.66891179999999</c:v>
                </c:pt>
                <c:pt idx="23638">
                  <c:v>438.68397449999998</c:v>
                </c:pt>
                <c:pt idx="23639">
                  <c:v>438.69903629999999</c:v>
                </c:pt>
                <c:pt idx="23640">
                  <c:v>438.71409740000001</c:v>
                </c:pt>
                <c:pt idx="23641">
                  <c:v>438.72915760000001</c:v>
                </c:pt>
                <c:pt idx="23642">
                  <c:v>438.74421699999999</c:v>
                </c:pt>
                <c:pt idx="23643">
                  <c:v>438.75927560000002</c:v>
                </c:pt>
                <c:pt idx="23644">
                  <c:v>438.77433339999999</c:v>
                </c:pt>
                <c:pt idx="23645">
                  <c:v>438.78939040000006</c:v>
                </c:pt>
                <c:pt idx="23646">
                  <c:v>438.80444660000001</c:v>
                </c:pt>
                <c:pt idx="23647">
                  <c:v>438.81950190000003</c:v>
                </c:pt>
                <c:pt idx="23648">
                  <c:v>438.83455640000005</c:v>
                </c:pt>
                <c:pt idx="23649">
                  <c:v>438.84961010000001</c:v>
                </c:pt>
                <c:pt idx="23650">
                  <c:v>438.86466300000001</c:v>
                </c:pt>
                <c:pt idx="23651">
                  <c:v>438.87971510000006</c:v>
                </c:pt>
                <c:pt idx="23652">
                  <c:v>438.89476630000001</c:v>
                </c:pt>
                <c:pt idx="23653">
                  <c:v>438.90981679999999</c:v>
                </c:pt>
                <c:pt idx="23654">
                  <c:v>438.92486640000004</c:v>
                </c:pt>
                <c:pt idx="23655">
                  <c:v>438.93991520000003</c:v>
                </c:pt>
                <c:pt idx="23656">
                  <c:v>438.95496320000001</c:v>
                </c:pt>
                <c:pt idx="23657">
                  <c:v>438.97001040000004</c:v>
                </c:pt>
                <c:pt idx="23658">
                  <c:v>438.98505680000005</c:v>
                </c:pt>
                <c:pt idx="23659">
                  <c:v>439.00010230000004</c:v>
                </c:pt>
                <c:pt idx="23660">
                  <c:v>439.01514700000001</c:v>
                </c:pt>
                <c:pt idx="23661">
                  <c:v>439.03019090000004</c:v>
                </c:pt>
                <c:pt idx="23662">
                  <c:v>439.04523399999999</c:v>
                </c:pt>
                <c:pt idx="23663">
                  <c:v>439.0602763</c:v>
                </c:pt>
                <c:pt idx="23664">
                  <c:v>439.07531780000005</c:v>
                </c:pt>
                <c:pt idx="23665">
                  <c:v>439.09035840000001</c:v>
                </c:pt>
                <c:pt idx="23666">
                  <c:v>439.10539830000005</c:v>
                </c:pt>
                <c:pt idx="23667">
                  <c:v>439.12043729999999</c:v>
                </c:pt>
                <c:pt idx="23668">
                  <c:v>439.13547550000004</c:v>
                </c:pt>
                <c:pt idx="23669">
                  <c:v>439.15051290000002</c:v>
                </c:pt>
                <c:pt idx="23670">
                  <c:v>439.1655495</c:v>
                </c:pt>
                <c:pt idx="23671">
                  <c:v>439.1805852</c:v>
                </c:pt>
                <c:pt idx="23672">
                  <c:v>439.19562020000001</c:v>
                </c:pt>
                <c:pt idx="23673">
                  <c:v>439.21065429999999</c:v>
                </c:pt>
                <c:pt idx="23674">
                  <c:v>439.22568760000001</c:v>
                </c:pt>
                <c:pt idx="23675">
                  <c:v>439.24072010000003</c:v>
                </c:pt>
                <c:pt idx="23676">
                  <c:v>439.25575179999998</c:v>
                </c:pt>
                <c:pt idx="23677">
                  <c:v>439.27078260000002</c:v>
                </c:pt>
                <c:pt idx="23678">
                  <c:v>439.28581270000001</c:v>
                </c:pt>
                <c:pt idx="23679">
                  <c:v>439.30084190000002</c:v>
                </c:pt>
                <c:pt idx="23680">
                  <c:v>439.31587030000003</c:v>
                </c:pt>
                <c:pt idx="23681">
                  <c:v>439.33089790000002</c:v>
                </c:pt>
                <c:pt idx="23682">
                  <c:v>439.34592470000001</c:v>
                </c:pt>
                <c:pt idx="23683">
                  <c:v>439.36095069999999</c:v>
                </c:pt>
                <c:pt idx="23684">
                  <c:v>439.37597579999999</c:v>
                </c:pt>
                <c:pt idx="23685">
                  <c:v>439.39100010000004</c:v>
                </c:pt>
                <c:pt idx="23686">
                  <c:v>439.40602370000005</c:v>
                </c:pt>
                <c:pt idx="23687">
                  <c:v>439.42104640000002</c:v>
                </c:pt>
                <c:pt idx="23688">
                  <c:v>439.43606820000002</c:v>
                </c:pt>
                <c:pt idx="23689">
                  <c:v>439.45108929999998</c:v>
                </c:pt>
                <c:pt idx="23690">
                  <c:v>439.46610960000004</c:v>
                </c:pt>
                <c:pt idx="23691">
                  <c:v>439.48112900000001</c:v>
                </c:pt>
                <c:pt idx="23692">
                  <c:v>439.49614760000003</c:v>
                </c:pt>
                <c:pt idx="23693">
                  <c:v>439.51116539999998</c:v>
                </c:pt>
                <c:pt idx="23694">
                  <c:v>439.52618239999998</c:v>
                </c:pt>
                <c:pt idx="23695">
                  <c:v>439.54119860000003</c:v>
                </c:pt>
                <c:pt idx="23696">
                  <c:v>439.55621400000001</c:v>
                </c:pt>
                <c:pt idx="23697">
                  <c:v>439.57122850000002</c:v>
                </c:pt>
                <c:pt idx="23698">
                  <c:v>439.58624220000002</c:v>
                </c:pt>
                <c:pt idx="23699">
                  <c:v>439.60125510000006</c:v>
                </c:pt>
                <c:pt idx="23700">
                  <c:v>439.61626720000004</c:v>
                </c:pt>
                <c:pt idx="23701">
                  <c:v>439.63127850000001</c:v>
                </c:pt>
                <c:pt idx="23702">
                  <c:v>439.64628900000002</c:v>
                </c:pt>
                <c:pt idx="23703">
                  <c:v>439.66129860000001</c:v>
                </c:pt>
                <c:pt idx="23704">
                  <c:v>439.67630740000004</c:v>
                </c:pt>
                <c:pt idx="23705">
                  <c:v>439.69131550000003</c:v>
                </c:pt>
                <c:pt idx="23706">
                  <c:v>439.70632270000004</c:v>
                </c:pt>
                <c:pt idx="23707">
                  <c:v>439.72132900000003</c:v>
                </c:pt>
                <c:pt idx="23708">
                  <c:v>439.73633460000002</c:v>
                </c:pt>
                <c:pt idx="23709">
                  <c:v>439.75133940000001</c:v>
                </c:pt>
                <c:pt idx="23710">
                  <c:v>439.76634330000002</c:v>
                </c:pt>
                <c:pt idx="23711">
                  <c:v>439.78134640000002</c:v>
                </c:pt>
                <c:pt idx="23712">
                  <c:v>439.79634870000001</c:v>
                </c:pt>
                <c:pt idx="23713">
                  <c:v>439.81135019999999</c:v>
                </c:pt>
                <c:pt idx="23714">
                  <c:v>439.82635090000002</c:v>
                </c:pt>
                <c:pt idx="23715">
                  <c:v>439.84135070000002</c:v>
                </c:pt>
                <c:pt idx="23716">
                  <c:v>439.85634979999998</c:v>
                </c:pt>
                <c:pt idx="23717">
                  <c:v>439.87134800000001</c:v>
                </c:pt>
                <c:pt idx="23718">
                  <c:v>439.88634540000004</c:v>
                </c:pt>
                <c:pt idx="23719">
                  <c:v>439.90134200000006</c:v>
                </c:pt>
                <c:pt idx="23720">
                  <c:v>439.91633780000001</c:v>
                </c:pt>
                <c:pt idx="23721">
                  <c:v>439.93133270000004</c:v>
                </c:pt>
                <c:pt idx="23722">
                  <c:v>439.94632690000003</c:v>
                </c:pt>
                <c:pt idx="23723">
                  <c:v>439.96132020000005</c:v>
                </c:pt>
                <c:pt idx="23724">
                  <c:v>439.97631270000005</c:v>
                </c:pt>
                <c:pt idx="23725">
                  <c:v>439.99130440000005</c:v>
                </c:pt>
                <c:pt idx="23726">
                  <c:v>440.00629530000003</c:v>
                </c:pt>
                <c:pt idx="23727">
                  <c:v>440.02128540000001</c:v>
                </c:pt>
                <c:pt idx="23728">
                  <c:v>440.03627460000001</c:v>
                </c:pt>
                <c:pt idx="23729">
                  <c:v>440.05126309999997</c:v>
                </c:pt>
                <c:pt idx="23730">
                  <c:v>440.06625070000001</c:v>
                </c:pt>
                <c:pt idx="23731">
                  <c:v>440.08123750000004</c:v>
                </c:pt>
                <c:pt idx="23732">
                  <c:v>440.09622350000001</c:v>
                </c:pt>
                <c:pt idx="23733">
                  <c:v>440.11120860000005</c:v>
                </c:pt>
                <c:pt idx="23734">
                  <c:v>440.12619300000006</c:v>
                </c:pt>
                <c:pt idx="23735">
                  <c:v>440.14117650000003</c:v>
                </c:pt>
                <c:pt idx="23736">
                  <c:v>440.15615919999999</c:v>
                </c:pt>
                <c:pt idx="23737">
                  <c:v>440.1711411</c:v>
                </c:pt>
                <c:pt idx="23738">
                  <c:v>440.1861222</c:v>
                </c:pt>
                <c:pt idx="23739">
                  <c:v>440.20110250000005</c:v>
                </c:pt>
                <c:pt idx="23740">
                  <c:v>440.21608200000003</c:v>
                </c:pt>
                <c:pt idx="23741">
                  <c:v>440.23106059999998</c:v>
                </c:pt>
                <c:pt idx="23742">
                  <c:v>440.24603840000003</c:v>
                </c:pt>
                <c:pt idx="23743">
                  <c:v>440.26101540000002</c:v>
                </c:pt>
                <c:pt idx="23744">
                  <c:v>440.27599160000005</c:v>
                </c:pt>
                <c:pt idx="23745">
                  <c:v>440.29096700000002</c:v>
                </c:pt>
                <c:pt idx="23746">
                  <c:v>440.30594159999998</c:v>
                </c:pt>
                <c:pt idx="23747">
                  <c:v>440.32091530000002</c:v>
                </c:pt>
                <c:pt idx="23748">
                  <c:v>440.33588830000002</c:v>
                </c:pt>
                <c:pt idx="23749">
                  <c:v>440.35086039999999</c:v>
                </c:pt>
                <c:pt idx="23750">
                  <c:v>440.3658317</c:v>
                </c:pt>
                <c:pt idx="23751">
                  <c:v>440.38080220000006</c:v>
                </c:pt>
                <c:pt idx="23752">
                  <c:v>440.39577179999998</c:v>
                </c:pt>
                <c:pt idx="23753">
                  <c:v>440.41074070000002</c:v>
                </c:pt>
                <c:pt idx="23754">
                  <c:v>440.42570869999997</c:v>
                </c:pt>
                <c:pt idx="23755">
                  <c:v>440.44067590000003</c:v>
                </c:pt>
                <c:pt idx="23756">
                  <c:v>440.45564230000002</c:v>
                </c:pt>
                <c:pt idx="23757">
                  <c:v>440.4706079</c:v>
                </c:pt>
                <c:pt idx="23758">
                  <c:v>440.48557270000003</c:v>
                </c:pt>
                <c:pt idx="23759">
                  <c:v>440.5005367</c:v>
                </c:pt>
                <c:pt idx="23760">
                  <c:v>440.51549979999999</c:v>
                </c:pt>
                <c:pt idx="23761">
                  <c:v>440.53046210000002</c:v>
                </c:pt>
                <c:pt idx="23762">
                  <c:v>440.54542360000005</c:v>
                </c:pt>
                <c:pt idx="23763">
                  <c:v>440.56038430000001</c:v>
                </c:pt>
                <c:pt idx="23764">
                  <c:v>440.57534420000002</c:v>
                </c:pt>
                <c:pt idx="23765">
                  <c:v>440.59030330000002</c:v>
                </c:pt>
                <c:pt idx="23766">
                  <c:v>440.60526150000004</c:v>
                </c:pt>
                <c:pt idx="23767">
                  <c:v>440.62021890000005</c:v>
                </c:pt>
                <c:pt idx="23768">
                  <c:v>440.6351755</c:v>
                </c:pt>
                <c:pt idx="23769">
                  <c:v>440.6501313</c:v>
                </c:pt>
                <c:pt idx="23770">
                  <c:v>440.66508630000004</c:v>
                </c:pt>
                <c:pt idx="23771">
                  <c:v>440.68004050000002</c:v>
                </c:pt>
                <c:pt idx="23772">
                  <c:v>440.69499380000002</c:v>
                </c:pt>
                <c:pt idx="23773">
                  <c:v>440.70994639999998</c:v>
                </c:pt>
                <c:pt idx="23774">
                  <c:v>440.72489810000002</c:v>
                </c:pt>
                <c:pt idx="23775">
                  <c:v>440.73984900000005</c:v>
                </c:pt>
                <c:pt idx="23776">
                  <c:v>440.75479910000001</c:v>
                </c:pt>
                <c:pt idx="23777">
                  <c:v>440.7697483</c:v>
                </c:pt>
                <c:pt idx="23778">
                  <c:v>440.78469680000006</c:v>
                </c:pt>
                <c:pt idx="23779">
                  <c:v>440.79964440000003</c:v>
                </c:pt>
                <c:pt idx="23780">
                  <c:v>440.81459130000002</c:v>
                </c:pt>
                <c:pt idx="23781">
                  <c:v>440.82953730000003</c:v>
                </c:pt>
                <c:pt idx="23782">
                  <c:v>440.84448250000003</c:v>
                </c:pt>
                <c:pt idx="23783">
                  <c:v>440.85942679999999</c:v>
                </c:pt>
                <c:pt idx="23784">
                  <c:v>440.87437040000003</c:v>
                </c:pt>
                <c:pt idx="23785">
                  <c:v>440.88931310000004</c:v>
                </c:pt>
                <c:pt idx="23786">
                  <c:v>440.9042551</c:v>
                </c:pt>
                <c:pt idx="23787">
                  <c:v>440.91919620000004</c:v>
                </c:pt>
                <c:pt idx="23788">
                  <c:v>440.93413650000002</c:v>
                </c:pt>
                <c:pt idx="23789">
                  <c:v>440.94907590000003</c:v>
                </c:pt>
                <c:pt idx="23790">
                  <c:v>440.96401459999998</c:v>
                </c:pt>
                <c:pt idx="23791">
                  <c:v>440.97895249999999</c:v>
                </c:pt>
                <c:pt idx="23792">
                  <c:v>440.99388950000002</c:v>
                </c:pt>
                <c:pt idx="23793">
                  <c:v>441.00882569999999</c:v>
                </c:pt>
                <c:pt idx="23794">
                  <c:v>441.0237611</c:v>
                </c:pt>
                <c:pt idx="23795">
                  <c:v>441.03869570000006</c:v>
                </c:pt>
                <c:pt idx="23796">
                  <c:v>441.0536295</c:v>
                </c:pt>
                <c:pt idx="23797">
                  <c:v>441.06856240000002</c:v>
                </c:pt>
                <c:pt idx="23798">
                  <c:v>441.08349450000003</c:v>
                </c:pt>
                <c:pt idx="23799">
                  <c:v>441.0984259</c:v>
                </c:pt>
                <c:pt idx="23800">
                  <c:v>441.11335640000004</c:v>
                </c:pt>
                <c:pt idx="23801">
                  <c:v>441.12828610000003</c:v>
                </c:pt>
                <c:pt idx="23802">
                  <c:v>441.14321490000003</c:v>
                </c:pt>
                <c:pt idx="23803">
                  <c:v>441.15814300000005</c:v>
                </c:pt>
                <c:pt idx="23804">
                  <c:v>441.17307019999998</c:v>
                </c:pt>
                <c:pt idx="23805">
                  <c:v>441.18799660000002</c:v>
                </c:pt>
                <c:pt idx="23806">
                  <c:v>441.20292230000001</c:v>
                </c:pt>
                <c:pt idx="23807">
                  <c:v>441.21784700000001</c:v>
                </c:pt>
                <c:pt idx="23808">
                  <c:v>441.23277100000001</c:v>
                </c:pt>
                <c:pt idx="23809">
                  <c:v>441.24769420000001</c:v>
                </c:pt>
                <c:pt idx="23810">
                  <c:v>441.26261650000004</c:v>
                </c:pt>
                <c:pt idx="23811">
                  <c:v>441.27753810000002</c:v>
                </c:pt>
                <c:pt idx="23812">
                  <c:v>441.29245880000002</c:v>
                </c:pt>
                <c:pt idx="23813">
                  <c:v>441.30737870000002</c:v>
                </c:pt>
                <c:pt idx="23814">
                  <c:v>441.32229780000006</c:v>
                </c:pt>
                <c:pt idx="23815">
                  <c:v>441.33721600000001</c:v>
                </c:pt>
                <c:pt idx="23816">
                  <c:v>441.35213349999998</c:v>
                </c:pt>
                <c:pt idx="23817">
                  <c:v>441.36705010000003</c:v>
                </c:pt>
                <c:pt idx="23818">
                  <c:v>441.38196590000007</c:v>
                </c:pt>
                <c:pt idx="23819">
                  <c:v>441.39688090000004</c:v>
                </c:pt>
                <c:pt idx="23820">
                  <c:v>441.41179510000001</c:v>
                </c:pt>
                <c:pt idx="23821">
                  <c:v>441.42670850000002</c:v>
                </c:pt>
                <c:pt idx="23822">
                  <c:v>441.44162100000005</c:v>
                </c:pt>
                <c:pt idx="23823">
                  <c:v>441.45653280000005</c:v>
                </c:pt>
                <c:pt idx="23824">
                  <c:v>441.47144370000001</c:v>
                </c:pt>
                <c:pt idx="23825">
                  <c:v>441.48635380000002</c:v>
                </c:pt>
                <c:pt idx="23826">
                  <c:v>441.50126310000002</c:v>
                </c:pt>
                <c:pt idx="23827">
                  <c:v>441.51617160000001</c:v>
                </c:pt>
                <c:pt idx="23828">
                  <c:v>441.53107920000002</c:v>
                </c:pt>
                <c:pt idx="23829">
                  <c:v>441.54598610000005</c:v>
                </c:pt>
                <c:pt idx="23830">
                  <c:v>441.56089209999999</c:v>
                </c:pt>
                <c:pt idx="23831">
                  <c:v>441.57579729999998</c:v>
                </c:pt>
                <c:pt idx="23832">
                  <c:v>441.59070170000001</c:v>
                </c:pt>
                <c:pt idx="23833">
                  <c:v>441.60560530000004</c:v>
                </c:pt>
                <c:pt idx="23834">
                  <c:v>441.62050800000003</c:v>
                </c:pt>
                <c:pt idx="23835">
                  <c:v>441.63541000000004</c:v>
                </c:pt>
                <c:pt idx="23836">
                  <c:v>441.65031110000001</c:v>
                </c:pt>
                <c:pt idx="23837">
                  <c:v>441.66521140000003</c:v>
                </c:pt>
                <c:pt idx="23838">
                  <c:v>441.68011089999999</c:v>
                </c:pt>
                <c:pt idx="23839">
                  <c:v>441.69500960000005</c:v>
                </c:pt>
                <c:pt idx="23840">
                  <c:v>441.70990749999999</c:v>
                </c:pt>
                <c:pt idx="23841">
                  <c:v>441.7248045</c:v>
                </c:pt>
                <c:pt idx="23842">
                  <c:v>441.73970079999998</c:v>
                </c:pt>
                <c:pt idx="23843">
                  <c:v>441.75459620000004</c:v>
                </c:pt>
                <c:pt idx="23844">
                  <c:v>441.76949080000003</c:v>
                </c:pt>
                <c:pt idx="23845">
                  <c:v>441.78438460000001</c:v>
                </c:pt>
                <c:pt idx="23846">
                  <c:v>441.79927760000004</c:v>
                </c:pt>
                <c:pt idx="23847">
                  <c:v>441.81416970000004</c:v>
                </c:pt>
                <c:pt idx="23848">
                  <c:v>441.82906109999999</c:v>
                </c:pt>
                <c:pt idx="23849">
                  <c:v>441.84395160000003</c:v>
                </c:pt>
                <c:pt idx="23850">
                  <c:v>441.85884130000005</c:v>
                </c:pt>
                <c:pt idx="23851">
                  <c:v>441.87373020000001</c:v>
                </c:pt>
                <c:pt idx="23852">
                  <c:v>441.88861830000002</c:v>
                </c:pt>
                <c:pt idx="23853">
                  <c:v>441.90350550000005</c:v>
                </c:pt>
                <c:pt idx="23854">
                  <c:v>441.91839199999998</c:v>
                </c:pt>
                <c:pt idx="23855">
                  <c:v>441.9332776</c:v>
                </c:pt>
                <c:pt idx="23856">
                  <c:v>441.9481624</c:v>
                </c:pt>
                <c:pt idx="23857">
                  <c:v>441.9630464</c:v>
                </c:pt>
                <c:pt idx="23858">
                  <c:v>441.97792959999998</c:v>
                </c:pt>
                <c:pt idx="23859">
                  <c:v>441.99281200000001</c:v>
                </c:pt>
                <c:pt idx="23860">
                  <c:v>442.00769350000002</c:v>
                </c:pt>
                <c:pt idx="23861">
                  <c:v>442.02257420000001</c:v>
                </c:pt>
                <c:pt idx="23862">
                  <c:v>442.03745420000001</c:v>
                </c:pt>
                <c:pt idx="23863">
                  <c:v>442.05233329999999</c:v>
                </c:pt>
                <c:pt idx="23864">
                  <c:v>442.06721149999998</c:v>
                </c:pt>
                <c:pt idx="23865">
                  <c:v>442.08208900000005</c:v>
                </c:pt>
                <c:pt idx="23866">
                  <c:v>442.09696570000006</c:v>
                </c:pt>
                <c:pt idx="23867">
                  <c:v>442.11184150000003</c:v>
                </c:pt>
                <c:pt idx="23868">
                  <c:v>442.12671650000004</c:v>
                </c:pt>
                <c:pt idx="23869">
                  <c:v>442.14159070000005</c:v>
                </c:pt>
                <c:pt idx="23870">
                  <c:v>442.15646409999999</c:v>
                </c:pt>
                <c:pt idx="23871">
                  <c:v>442.17133670000004</c:v>
                </c:pt>
                <c:pt idx="23872">
                  <c:v>442.18620850000002</c:v>
                </c:pt>
                <c:pt idx="23873">
                  <c:v>442.20107940000003</c:v>
                </c:pt>
                <c:pt idx="23874">
                  <c:v>442.21594950000002</c:v>
                </c:pt>
                <c:pt idx="23875">
                  <c:v>442.23081880000001</c:v>
                </c:pt>
                <c:pt idx="23876">
                  <c:v>442.24568730000004</c:v>
                </c:pt>
                <c:pt idx="23877">
                  <c:v>442.26055500000001</c:v>
                </c:pt>
                <c:pt idx="23878">
                  <c:v>442.27542190000003</c:v>
                </c:pt>
                <c:pt idx="23879">
                  <c:v>442.29028790000001</c:v>
                </c:pt>
                <c:pt idx="23880">
                  <c:v>442.30515320000001</c:v>
                </c:pt>
                <c:pt idx="23881">
                  <c:v>442.32001760000003</c:v>
                </c:pt>
                <c:pt idx="23882">
                  <c:v>442.33488119999998</c:v>
                </c:pt>
                <c:pt idx="23883">
                  <c:v>442.34974400000004</c:v>
                </c:pt>
                <c:pt idx="23884">
                  <c:v>442.36460590000002</c:v>
                </c:pt>
                <c:pt idx="23885">
                  <c:v>442.37946710000006</c:v>
                </c:pt>
                <c:pt idx="23886">
                  <c:v>442.39432740000001</c:v>
                </c:pt>
                <c:pt idx="23887">
                  <c:v>442.40918690000001</c:v>
                </c:pt>
                <c:pt idx="23888">
                  <c:v>442.4240456</c:v>
                </c:pt>
                <c:pt idx="23889">
                  <c:v>442.43890349999998</c:v>
                </c:pt>
                <c:pt idx="23890">
                  <c:v>442.45376060000001</c:v>
                </c:pt>
                <c:pt idx="23891">
                  <c:v>442.46861690000003</c:v>
                </c:pt>
                <c:pt idx="23892">
                  <c:v>442.48347230000002</c:v>
                </c:pt>
                <c:pt idx="23893">
                  <c:v>442.49832690000005</c:v>
                </c:pt>
                <c:pt idx="23894">
                  <c:v>442.51318070000002</c:v>
                </c:pt>
                <c:pt idx="23895">
                  <c:v>442.52803370000004</c:v>
                </c:pt>
                <c:pt idx="23896">
                  <c:v>442.54288590000004</c:v>
                </c:pt>
                <c:pt idx="23897">
                  <c:v>442.55773729999999</c:v>
                </c:pt>
                <c:pt idx="23898">
                  <c:v>442.57258780000001</c:v>
                </c:pt>
                <c:pt idx="23899">
                  <c:v>442.58743750000002</c:v>
                </c:pt>
                <c:pt idx="23900">
                  <c:v>442.60228639999997</c:v>
                </c:pt>
                <c:pt idx="23901">
                  <c:v>442.61713450000002</c:v>
                </c:pt>
                <c:pt idx="23902">
                  <c:v>442.63198180000001</c:v>
                </c:pt>
                <c:pt idx="23903">
                  <c:v>442.64682830000004</c:v>
                </c:pt>
                <c:pt idx="23904">
                  <c:v>442.66167390000004</c:v>
                </c:pt>
                <c:pt idx="23905">
                  <c:v>442.6765188</c:v>
                </c:pt>
                <c:pt idx="23906">
                  <c:v>442.69136280000004</c:v>
                </c:pt>
                <c:pt idx="23907">
                  <c:v>442.70620600000001</c:v>
                </c:pt>
                <c:pt idx="23908">
                  <c:v>442.72104840000003</c:v>
                </c:pt>
                <c:pt idx="23909">
                  <c:v>442.73588999999998</c:v>
                </c:pt>
                <c:pt idx="23910">
                  <c:v>442.75073070000002</c:v>
                </c:pt>
                <c:pt idx="23911">
                  <c:v>442.76557059999999</c:v>
                </c:pt>
                <c:pt idx="23912">
                  <c:v>442.78040980000003</c:v>
                </c:pt>
                <c:pt idx="23913">
                  <c:v>442.79524810000004</c:v>
                </c:pt>
                <c:pt idx="23914">
                  <c:v>442.81008560000004</c:v>
                </c:pt>
                <c:pt idx="23915">
                  <c:v>442.8249222</c:v>
                </c:pt>
                <c:pt idx="23916">
                  <c:v>442.83975810000004</c:v>
                </c:pt>
                <c:pt idx="23917">
                  <c:v>442.85459309999999</c:v>
                </c:pt>
                <c:pt idx="23918">
                  <c:v>442.86942740000006</c:v>
                </c:pt>
                <c:pt idx="23919">
                  <c:v>442.88426080000005</c:v>
                </c:pt>
                <c:pt idx="23920">
                  <c:v>442.89909340000003</c:v>
                </c:pt>
                <c:pt idx="23921">
                  <c:v>442.91392519999999</c:v>
                </c:pt>
                <c:pt idx="23922">
                  <c:v>442.92875610000004</c:v>
                </c:pt>
                <c:pt idx="23923">
                  <c:v>442.94358630000005</c:v>
                </c:pt>
                <c:pt idx="23924">
                  <c:v>442.95841560000002</c:v>
                </c:pt>
                <c:pt idx="23925">
                  <c:v>442.97324409999999</c:v>
                </c:pt>
                <c:pt idx="23926">
                  <c:v>442.9880718</c:v>
                </c:pt>
                <c:pt idx="23927">
                  <c:v>443.00289870000006</c:v>
                </c:pt>
                <c:pt idx="23928">
                  <c:v>443.0177248</c:v>
                </c:pt>
                <c:pt idx="23929">
                  <c:v>443.03255000000001</c:v>
                </c:pt>
                <c:pt idx="23930">
                  <c:v>443.04737450000005</c:v>
                </c:pt>
                <c:pt idx="23931">
                  <c:v>443.06219810000005</c:v>
                </c:pt>
                <c:pt idx="23932">
                  <c:v>443.07702090000004</c:v>
                </c:pt>
                <c:pt idx="23933">
                  <c:v>443.09184290000002</c:v>
                </c:pt>
                <c:pt idx="23934">
                  <c:v>443.10666400000002</c:v>
                </c:pt>
                <c:pt idx="23935">
                  <c:v>443.12148439999999</c:v>
                </c:pt>
                <c:pt idx="23936">
                  <c:v>443.13630390000003</c:v>
                </c:pt>
                <c:pt idx="23937">
                  <c:v>443.15112270000003</c:v>
                </c:pt>
                <c:pt idx="23938">
                  <c:v>443.1659406</c:v>
                </c:pt>
                <c:pt idx="23939">
                  <c:v>443.18075770000002</c:v>
                </c:pt>
                <c:pt idx="23940">
                  <c:v>443.19557390000006</c:v>
                </c:pt>
                <c:pt idx="23941">
                  <c:v>443.2103894</c:v>
                </c:pt>
                <c:pt idx="23942">
                  <c:v>443.22520400000002</c:v>
                </c:pt>
                <c:pt idx="23943">
                  <c:v>443.2400179</c:v>
                </c:pt>
                <c:pt idx="23944">
                  <c:v>443.2548309</c:v>
                </c:pt>
                <c:pt idx="23945">
                  <c:v>443.2696431</c:v>
                </c:pt>
                <c:pt idx="23946">
                  <c:v>443.28445450000004</c:v>
                </c:pt>
                <c:pt idx="23947">
                  <c:v>443.29926499999999</c:v>
                </c:pt>
                <c:pt idx="23948">
                  <c:v>443.31407480000001</c:v>
                </c:pt>
                <c:pt idx="23949">
                  <c:v>443.32888370000001</c:v>
                </c:pt>
                <c:pt idx="23950">
                  <c:v>443.34369180000004</c:v>
                </c:pt>
                <c:pt idx="23951">
                  <c:v>443.35849910000002</c:v>
                </c:pt>
                <c:pt idx="23952">
                  <c:v>443.37330559999998</c:v>
                </c:pt>
                <c:pt idx="23953">
                  <c:v>443.38811129999999</c:v>
                </c:pt>
                <c:pt idx="23954">
                  <c:v>443.40291619999999</c:v>
                </c:pt>
                <c:pt idx="23955">
                  <c:v>443.41772020000002</c:v>
                </c:pt>
                <c:pt idx="23956">
                  <c:v>443.43252339999998</c:v>
                </c:pt>
                <c:pt idx="23957">
                  <c:v>443.44732580000004</c:v>
                </c:pt>
                <c:pt idx="23958">
                  <c:v>443.46212740000004</c:v>
                </c:pt>
                <c:pt idx="23959">
                  <c:v>443.47692820000003</c:v>
                </c:pt>
                <c:pt idx="23960">
                  <c:v>443.49172810000005</c:v>
                </c:pt>
                <c:pt idx="23961">
                  <c:v>443.50652730000002</c:v>
                </c:pt>
                <c:pt idx="23962">
                  <c:v>443.52132560000001</c:v>
                </c:pt>
                <c:pt idx="23963">
                  <c:v>443.53612310000005</c:v>
                </c:pt>
                <c:pt idx="23964">
                  <c:v>443.55091980000003</c:v>
                </c:pt>
                <c:pt idx="23965">
                  <c:v>443.56571570000006</c:v>
                </c:pt>
                <c:pt idx="23966">
                  <c:v>443.58051080000007</c:v>
                </c:pt>
                <c:pt idx="23967">
                  <c:v>443.595305</c:v>
                </c:pt>
                <c:pt idx="23968">
                  <c:v>443.61009840000003</c:v>
                </c:pt>
                <c:pt idx="23969">
                  <c:v>443.62489110000001</c:v>
                </c:pt>
                <c:pt idx="23970">
                  <c:v>443.63968290000003</c:v>
                </c:pt>
                <c:pt idx="23971">
                  <c:v>443.65447380000006</c:v>
                </c:pt>
                <c:pt idx="23972">
                  <c:v>443.669264</c:v>
                </c:pt>
                <c:pt idx="23973">
                  <c:v>443.68405339999998</c:v>
                </c:pt>
                <c:pt idx="23974">
                  <c:v>443.69884190000005</c:v>
                </c:pt>
                <c:pt idx="23975">
                  <c:v>443.71362960000005</c:v>
                </c:pt>
                <c:pt idx="23976">
                  <c:v>443.72841650000004</c:v>
                </c:pt>
                <c:pt idx="23977">
                  <c:v>443.74320260000002</c:v>
                </c:pt>
                <c:pt idx="23978">
                  <c:v>443.75798789999999</c:v>
                </c:pt>
                <c:pt idx="23979">
                  <c:v>443.77277230000004</c:v>
                </c:pt>
                <c:pt idx="23980">
                  <c:v>443.78755600000005</c:v>
                </c:pt>
                <c:pt idx="23981">
                  <c:v>443.80233880000003</c:v>
                </c:pt>
                <c:pt idx="23982">
                  <c:v>443.81712080000005</c:v>
                </c:pt>
                <c:pt idx="23983">
                  <c:v>443.83190200000001</c:v>
                </c:pt>
                <c:pt idx="23984">
                  <c:v>443.84668240000002</c:v>
                </c:pt>
                <c:pt idx="23985">
                  <c:v>443.86146200000002</c:v>
                </c:pt>
                <c:pt idx="23986">
                  <c:v>443.87624070000004</c:v>
                </c:pt>
                <c:pt idx="23987">
                  <c:v>443.89101860000005</c:v>
                </c:pt>
                <c:pt idx="23988">
                  <c:v>443.9057957</c:v>
                </c:pt>
                <c:pt idx="23989">
                  <c:v>443.92057199999999</c:v>
                </c:pt>
                <c:pt idx="23990">
                  <c:v>443.93534750000003</c:v>
                </c:pt>
                <c:pt idx="23991">
                  <c:v>443.95012220000007</c:v>
                </c:pt>
                <c:pt idx="23992">
                  <c:v>443.96489600000001</c:v>
                </c:pt>
                <c:pt idx="23993">
                  <c:v>443.97966910000002</c:v>
                </c:pt>
                <c:pt idx="23994">
                  <c:v>443.99444130000001</c:v>
                </c:pt>
                <c:pt idx="23995">
                  <c:v>444.00921270000003</c:v>
                </c:pt>
                <c:pt idx="23996">
                  <c:v>444.0239833</c:v>
                </c:pt>
                <c:pt idx="23997">
                  <c:v>444.03875299999999</c:v>
                </c:pt>
                <c:pt idx="23998">
                  <c:v>444.05352199999999</c:v>
                </c:pt>
                <c:pt idx="23999">
                  <c:v>444.06829010000001</c:v>
                </c:pt>
                <c:pt idx="24000">
                  <c:v>444.08305750000005</c:v>
                </c:pt>
                <c:pt idx="24001">
                  <c:v>444.09782400000006</c:v>
                </c:pt>
                <c:pt idx="24002">
                  <c:v>444.1125897</c:v>
                </c:pt>
                <c:pt idx="24003">
                  <c:v>444.12735450000002</c:v>
                </c:pt>
                <c:pt idx="24004">
                  <c:v>444.1421186</c:v>
                </c:pt>
                <c:pt idx="24005">
                  <c:v>444.15688180000001</c:v>
                </c:pt>
                <c:pt idx="24006">
                  <c:v>444.17164430000003</c:v>
                </c:pt>
                <c:pt idx="24007">
                  <c:v>444.18640590000001</c:v>
                </c:pt>
                <c:pt idx="24008">
                  <c:v>444.20116670000004</c:v>
                </c:pt>
                <c:pt idx="24009">
                  <c:v>444.21592670000001</c:v>
                </c:pt>
                <c:pt idx="24010">
                  <c:v>444.23068580000006</c:v>
                </c:pt>
                <c:pt idx="24011">
                  <c:v>444.24544420000001</c:v>
                </c:pt>
                <c:pt idx="24012">
                  <c:v>444.26020170000004</c:v>
                </c:pt>
                <c:pt idx="24013">
                  <c:v>444.27495840000006</c:v>
                </c:pt>
                <c:pt idx="24014">
                  <c:v>444.28971430000001</c:v>
                </c:pt>
                <c:pt idx="24015">
                  <c:v>444.30446940000002</c:v>
                </c:pt>
                <c:pt idx="24016">
                  <c:v>444.31922370000001</c:v>
                </c:pt>
                <c:pt idx="24017">
                  <c:v>444.33397710000003</c:v>
                </c:pt>
                <c:pt idx="24018">
                  <c:v>444.3487298</c:v>
                </c:pt>
                <c:pt idx="24019">
                  <c:v>444.3634816</c:v>
                </c:pt>
                <c:pt idx="24020">
                  <c:v>444.37823259999999</c:v>
                </c:pt>
                <c:pt idx="24021">
                  <c:v>444.39298280000003</c:v>
                </c:pt>
                <c:pt idx="24022">
                  <c:v>444.40773210000003</c:v>
                </c:pt>
                <c:pt idx="24023">
                  <c:v>444.42248069999999</c:v>
                </c:pt>
                <c:pt idx="24024">
                  <c:v>444.43722840000004</c:v>
                </c:pt>
                <c:pt idx="24025">
                  <c:v>444.45197540000004</c:v>
                </c:pt>
                <c:pt idx="24026">
                  <c:v>444.46672150000001</c:v>
                </c:pt>
                <c:pt idx="24027">
                  <c:v>444.48146680000002</c:v>
                </c:pt>
                <c:pt idx="24028">
                  <c:v>444.4962112</c:v>
                </c:pt>
                <c:pt idx="24029">
                  <c:v>444.51095490000006</c:v>
                </c:pt>
                <c:pt idx="24030">
                  <c:v>444.52569780000005</c:v>
                </c:pt>
                <c:pt idx="24031">
                  <c:v>444.5404398</c:v>
                </c:pt>
                <c:pt idx="24032">
                  <c:v>444.555181</c:v>
                </c:pt>
                <c:pt idx="24033">
                  <c:v>444.5699214</c:v>
                </c:pt>
                <c:pt idx="24034">
                  <c:v>444.58466100000004</c:v>
                </c:pt>
                <c:pt idx="24035">
                  <c:v>444.59939969999999</c:v>
                </c:pt>
                <c:pt idx="24036">
                  <c:v>444.61413770000001</c:v>
                </c:pt>
                <c:pt idx="24037">
                  <c:v>444.62887480000001</c:v>
                </c:pt>
                <c:pt idx="24038">
                  <c:v>444.64361109999999</c:v>
                </c:pt>
                <c:pt idx="24039">
                  <c:v>444.65834670000004</c:v>
                </c:pt>
                <c:pt idx="24040">
                  <c:v>444.67308130000004</c:v>
                </c:pt>
                <c:pt idx="24041">
                  <c:v>444.68781520000005</c:v>
                </c:pt>
                <c:pt idx="24042">
                  <c:v>444.70254830000005</c:v>
                </c:pt>
                <c:pt idx="24043">
                  <c:v>444.71728050000002</c:v>
                </c:pt>
                <c:pt idx="24044">
                  <c:v>444.73201190000003</c:v>
                </c:pt>
                <c:pt idx="24045">
                  <c:v>444.74674250000004</c:v>
                </c:pt>
                <c:pt idx="24046">
                  <c:v>444.76147229999998</c:v>
                </c:pt>
                <c:pt idx="24047">
                  <c:v>444.77620130000003</c:v>
                </c:pt>
                <c:pt idx="24048">
                  <c:v>444.7909295</c:v>
                </c:pt>
                <c:pt idx="24049">
                  <c:v>444.80565680000001</c:v>
                </c:pt>
                <c:pt idx="24050">
                  <c:v>444.82038330000006</c:v>
                </c:pt>
                <c:pt idx="24051">
                  <c:v>444.83510900000005</c:v>
                </c:pt>
                <c:pt idx="24052">
                  <c:v>444.84983390000002</c:v>
                </c:pt>
                <c:pt idx="24053">
                  <c:v>444.86455800000005</c:v>
                </c:pt>
                <c:pt idx="24054">
                  <c:v>444.8792813</c:v>
                </c:pt>
                <c:pt idx="24055">
                  <c:v>444.89400370000004</c:v>
                </c:pt>
                <c:pt idx="24056">
                  <c:v>444.90872540000004</c:v>
                </c:pt>
                <c:pt idx="24057">
                  <c:v>444.9234462</c:v>
                </c:pt>
                <c:pt idx="24058">
                  <c:v>444.89325690000004</c:v>
                </c:pt>
                <c:pt idx="24059">
                  <c:v>444.90864010000001</c:v>
                </c:pt>
                <c:pt idx="24060">
                  <c:v>444.92402240000001</c:v>
                </c:pt>
                <c:pt idx="24061">
                  <c:v>444.9394039</c:v>
                </c:pt>
                <c:pt idx="24062">
                  <c:v>444.95478460000004</c:v>
                </c:pt>
                <c:pt idx="24063">
                  <c:v>444.97016439999999</c:v>
                </c:pt>
                <c:pt idx="24064">
                  <c:v>444.98554339999998</c:v>
                </c:pt>
                <c:pt idx="24065">
                  <c:v>445.00092160000003</c:v>
                </c:pt>
                <c:pt idx="24066">
                  <c:v>445.01629900000006</c:v>
                </c:pt>
                <c:pt idx="24067">
                  <c:v>445.03167550000001</c:v>
                </c:pt>
                <c:pt idx="24068">
                  <c:v>445.04705120000006</c:v>
                </c:pt>
                <c:pt idx="24069">
                  <c:v>445.06242609999998</c:v>
                </c:pt>
                <c:pt idx="24070">
                  <c:v>445.07780010000005</c:v>
                </c:pt>
                <c:pt idx="24071">
                  <c:v>445.09317330000005</c:v>
                </c:pt>
                <c:pt idx="24072">
                  <c:v>445.10854570000004</c:v>
                </c:pt>
                <c:pt idx="24073">
                  <c:v>445.12391720000005</c:v>
                </c:pt>
                <c:pt idx="24074">
                  <c:v>445.13928790000006</c:v>
                </c:pt>
                <c:pt idx="24075">
                  <c:v>445.15465780000005</c:v>
                </c:pt>
                <c:pt idx="24076">
                  <c:v>445.17002689999998</c:v>
                </c:pt>
                <c:pt idx="24077">
                  <c:v>445.18539509999999</c:v>
                </c:pt>
                <c:pt idx="24078">
                  <c:v>445.20076250000005</c:v>
                </c:pt>
                <c:pt idx="24079">
                  <c:v>445.21612909999999</c:v>
                </c:pt>
                <c:pt idx="24080">
                  <c:v>445.23149480000001</c:v>
                </c:pt>
                <c:pt idx="24081">
                  <c:v>445.24685970000002</c:v>
                </c:pt>
                <c:pt idx="24082">
                  <c:v>445.26222380000002</c:v>
                </c:pt>
                <c:pt idx="24083">
                  <c:v>445.27758710000001</c:v>
                </c:pt>
                <c:pt idx="24084">
                  <c:v>445.29294950000002</c:v>
                </c:pt>
                <c:pt idx="24085">
                  <c:v>445.30831110000003</c:v>
                </c:pt>
                <c:pt idx="24086">
                  <c:v>445.32367190000002</c:v>
                </c:pt>
                <c:pt idx="24087">
                  <c:v>445.33903179999999</c:v>
                </c:pt>
                <c:pt idx="24088">
                  <c:v>445.3543909</c:v>
                </c:pt>
                <c:pt idx="24089">
                  <c:v>445.36974920000006</c:v>
                </c:pt>
                <c:pt idx="24090">
                  <c:v>445.38510660000003</c:v>
                </c:pt>
                <c:pt idx="24091">
                  <c:v>445.40046319999999</c:v>
                </c:pt>
                <c:pt idx="24092">
                  <c:v>445.41581900000006</c:v>
                </c:pt>
                <c:pt idx="24093">
                  <c:v>445.43117400000006</c:v>
                </c:pt>
                <c:pt idx="24094">
                  <c:v>445.44652810000002</c:v>
                </c:pt>
                <c:pt idx="24095">
                  <c:v>445.46188140000004</c:v>
                </c:pt>
                <c:pt idx="24096">
                  <c:v>445.47723390000004</c:v>
                </c:pt>
                <c:pt idx="24097">
                  <c:v>445.49258550000002</c:v>
                </c:pt>
                <c:pt idx="24098">
                  <c:v>445.50793630000004</c:v>
                </c:pt>
                <c:pt idx="24099">
                  <c:v>445.52328630000005</c:v>
                </c:pt>
                <c:pt idx="24100">
                  <c:v>445.5386355</c:v>
                </c:pt>
                <c:pt idx="24101">
                  <c:v>445.55398380000003</c:v>
                </c:pt>
                <c:pt idx="24102">
                  <c:v>445.56933130000004</c:v>
                </c:pt>
                <c:pt idx="24103">
                  <c:v>445.58467790000003</c:v>
                </c:pt>
                <c:pt idx="24104">
                  <c:v>445.60002380000003</c:v>
                </c:pt>
                <c:pt idx="24105">
                  <c:v>445.6153688</c:v>
                </c:pt>
                <c:pt idx="24106">
                  <c:v>445.63071300000001</c:v>
                </c:pt>
                <c:pt idx="24107">
                  <c:v>445.6460563</c:v>
                </c:pt>
                <c:pt idx="24108">
                  <c:v>445.66139880000003</c:v>
                </c:pt>
                <c:pt idx="24109">
                  <c:v>445.67674049999999</c:v>
                </c:pt>
                <c:pt idx="24110">
                  <c:v>445.69208140000001</c:v>
                </c:pt>
                <c:pt idx="24111">
                  <c:v>445.70742139999999</c:v>
                </c:pt>
                <c:pt idx="24112">
                  <c:v>445.72276060000002</c:v>
                </c:pt>
                <c:pt idx="24113">
                  <c:v>445.73809900000003</c:v>
                </c:pt>
                <c:pt idx="24114">
                  <c:v>445.75343650000002</c:v>
                </c:pt>
                <c:pt idx="24115">
                  <c:v>445.7687732</c:v>
                </c:pt>
                <c:pt idx="24116">
                  <c:v>445.78410910000002</c:v>
                </c:pt>
                <c:pt idx="24117">
                  <c:v>445.79944410000002</c:v>
                </c:pt>
                <c:pt idx="24118">
                  <c:v>445.81477840000002</c:v>
                </c:pt>
                <c:pt idx="24119">
                  <c:v>445.83011180000005</c:v>
                </c:pt>
                <c:pt idx="24120">
                  <c:v>445.8454443</c:v>
                </c:pt>
                <c:pt idx="24121">
                  <c:v>445.86077610000001</c:v>
                </c:pt>
                <c:pt idx="24122">
                  <c:v>445.87610699999999</c:v>
                </c:pt>
                <c:pt idx="24123">
                  <c:v>445.89143700000005</c:v>
                </c:pt>
                <c:pt idx="24124">
                  <c:v>445.90676630000002</c:v>
                </c:pt>
                <c:pt idx="24125">
                  <c:v>445.9220947</c:v>
                </c:pt>
                <c:pt idx="24126">
                  <c:v>445.93742230000004</c:v>
                </c:pt>
                <c:pt idx="24127">
                  <c:v>445.95274900000004</c:v>
                </c:pt>
                <c:pt idx="24128">
                  <c:v>445.968075</c:v>
                </c:pt>
                <c:pt idx="24129">
                  <c:v>445.98340010000004</c:v>
                </c:pt>
                <c:pt idx="24130">
                  <c:v>445.99872429999999</c:v>
                </c:pt>
                <c:pt idx="24131">
                  <c:v>446.01404780000001</c:v>
                </c:pt>
                <c:pt idx="24132">
                  <c:v>446.0293704</c:v>
                </c:pt>
                <c:pt idx="24133">
                  <c:v>446.04469220000004</c:v>
                </c:pt>
                <c:pt idx="24134">
                  <c:v>446.06001309999999</c:v>
                </c:pt>
                <c:pt idx="24135">
                  <c:v>446.07533319999999</c:v>
                </c:pt>
                <c:pt idx="24136">
                  <c:v>446.09065250000003</c:v>
                </c:pt>
                <c:pt idx="24137">
                  <c:v>446.10597100000007</c:v>
                </c:pt>
                <c:pt idx="24138">
                  <c:v>446.12128860000001</c:v>
                </c:pt>
                <c:pt idx="24139">
                  <c:v>446.13660540000001</c:v>
                </c:pt>
                <c:pt idx="24140">
                  <c:v>446.15192139999999</c:v>
                </c:pt>
                <c:pt idx="24141">
                  <c:v>446.16723650000006</c:v>
                </c:pt>
                <c:pt idx="24142">
                  <c:v>446.18255090000002</c:v>
                </c:pt>
                <c:pt idx="24143">
                  <c:v>446.19786430000005</c:v>
                </c:pt>
                <c:pt idx="24144">
                  <c:v>446.21317700000003</c:v>
                </c:pt>
                <c:pt idx="24145">
                  <c:v>446.22848879999998</c:v>
                </c:pt>
                <c:pt idx="24146">
                  <c:v>446.24379980000003</c:v>
                </c:pt>
                <c:pt idx="24147">
                  <c:v>446.25911000000002</c:v>
                </c:pt>
                <c:pt idx="24148">
                  <c:v>446.27441930000003</c:v>
                </c:pt>
                <c:pt idx="24149">
                  <c:v>446.28972780000004</c:v>
                </c:pt>
                <c:pt idx="24150">
                  <c:v>446.30503549999997</c:v>
                </c:pt>
                <c:pt idx="24151">
                  <c:v>446.32034240000002</c:v>
                </c:pt>
                <c:pt idx="24152">
                  <c:v>446.33564840000003</c:v>
                </c:pt>
                <c:pt idx="24153">
                  <c:v>446.35095360000003</c:v>
                </c:pt>
                <c:pt idx="24154">
                  <c:v>446.36625790000005</c:v>
                </c:pt>
                <c:pt idx="24155">
                  <c:v>446.38156150000003</c:v>
                </c:pt>
                <c:pt idx="24156">
                  <c:v>446.39686419999998</c:v>
                </c:pt>
                <c:pt idx="24157">
                  <c:v>446.41216609999998</c:v>
                </c:pt>
                <c:pt idx="24158">
                  <c:v>446.4274671</c:v>
                </c:pt>
                <c:pt idx="24159">
                  <c:v>446.44276730000001</c:v>
                </c:pt>
                <c:pt idx="24160">
                  <c:v>446.45806670000002</c:v>
                </c:pt>
                <c:pt idx="24161">
                  <c:v>446.47336530000001</c:v>
                </c:pt>
                <c:pt idx="24162">
                  <c:v>446.48866300000003</c:v>
                </c:pt>
                <c:pt idx="24163">
                  <c:v>446.50395989999998</c:v>
                </c:pt>
                <c:pt idx="24164">
                  <c:v>446.51925590000002</c:v>
                </c:pt>
                <c:pt idx="24165">
                  <c:v>446.53455120000001</c:v>
                </c:pt>
                <c:pt idx="24166">
                  <c:v>446.54984560000003</c:v>
                </c:pt>
                <c:pt idx="24167">
                  <c:v>446.56513920000003</c:v>
                </c:pt>
                <c:pt idx="24168">
                  <c:v>446.58043190000001</c:v>
                </c:pt>
                <c:pt idx="24169">
                  <c:v>446.59572380000003</c:v>
                </c:pt>
                <c:pt idx="24170">
                  <c:v>446.61101490000004</c:v>
                </c:pt>
                <c:pt idx="24171">
                  <c:v>446.62630520000005</c:v>
                </c:pt>
                <c:pt idx="24172">
                  <c:v>446.64159460000002</c:v>
                </c:pt>
                <c:pt idx="24173">
                  <c:v>446.65688320000004</c:v>
                </c:pt>
                <c:pt idx="24174">
                  <c:v>446.67217100000005</c:v>
                </c:pt>
                <c:pt idx="24175">
                  <c:v>446.68745790000003</c:v>
                </c:pt>
                <c:pt idx="24176">
                  <c:v>446.70274410000002</c:v>
                </c:pt>
                <c:pt idx="24177">
                  <c:v>446.71802930000001</c:v>
                </c:pt>
                <c:pt idx="24178">
                  <c:v>446.73331380000002</c:v>
                </c:pt>
                <c:pt idx="24179">
                  <c:v>446.74859739999999</c:v>
                </c:pt>
                <c:pt idx="24180">
                  <c:v>446.76388020000002</c:v>
                </c:pt>
                <c:pt idx="24181">
                  <c:v>446.77916220000003</c:v>
                </c:pt>
                <c:pt idx="24182">
                  <c:v>446.79444330000001</c:v>
                </c:pt>
                <c:pt idx="24183">
                  <c:v>446.80972360000004</c:v>
                </c:pt>
                <c:pt idx="24184">
                  <c:v>446.8250031</c:v>
                </c:pt>
                <c:pt idx="24185">
                  <c:v>446.84028180000001</c:v>
                </c:pt>
                <c:pt idx="24186">
                  <c:v>446.85555959999999</c:v>
                </c:pt>
                <c:pt idx="24187">
                  <c:v>446.87083660000002</c:v>
                </c:pt>
                <c:pt idx="24188">
                  <c:v>446.88611270000001</c:v>
                </c:pt>
                <c:pt idx="24189">
                  <c:v>446.90138810000002</c:v>
                </c:pt>
                <c:pt idx="24190">
                  <c:v>446.9166626</c:v>
                </c:pt>
                <c:pt idx="24191">
                  <c:v>446.93193620000005</c:v>
                </c:pt>
                <c:pt idx="24192">
                  <c:v>446.94720910000001</c:v>
                </c:pt>
                <c:pt idx="24193">
                  <c:v>446.96248110000005</c:v>
                </c:pt>
                <c:pt idx="24194">
                  <c:v>446.97775230000002</c:v>
                </c:pt>
                <c:pt idx="24195">
                  <c:v>446.99302260000002</c:v>
                </c:pt>
                <c:pt idx="24196">
                  <c:v>447.00829220000003</c:v>
                </c:pt>
                <c:pt idx="24197">
                  <c:v>447.02356090000001</c:v>
                </c:pt>
                <c:pt idx="24198">
                  <c:v>447.03882870000001</c:v>
                </c:pt>
                <c:pt idx="24199">
                  <c:v>447.05409580000003</c:v>
                </c:pt>
                <c:pt idx="24200">
                  <c:v>447.06936200000001</c:v>
                </c:pt>
                <c:pt idx="24201">
                  <c:v>447.08462730000002</c:v>
                </c:pt>
                <c:pt idx="24202">
                  <c:v>447.09989189999999</c:v>
                </c:pt>
                <c:pt idx="24203">
                  <c:v>447.11515559999998</c:v>
                </c:pt>
                <c:pt idx="24204">
                  <c:v>447.13041850000002</c:v>
                </c:pt>
                <c:pt idx="24205">
                  <c:v>447.14568060000005</c:v>
                </c:pt>
                <c:pt idx="24206">
                  <c:v>447.16094179999999</c:v>
                </c:pt>
                <c:pt idx="24207">
                  <c:v>447.17620220000003</c:v>
                </c:pt>
                <c:pt idx="24208">
                  <c:v>447.19146180000001</c:v>
                </c:pt>
                <c:pt idx="24209">
                  <c:v>447.20672050000002</c:v>
                </c:pt>
                <c:pt idx="24210">
                  <c:v>447.22197840000007</c:v>
                </c:pt>
                <c:pt idx="24211">
                  <c:v>447.23723550000005</c:v>
                </c:pt>
                <c:pt idx="24212">
                  <c:v>447.25249180000003</c:v>
                </c:pt>
                <c:pt idx="24213">
                  <c:v>447.26774720000003</c:v>
                </c:pt>
                <c:pt idx="24214">
                  <c:v>447.28300180000002</c:v>
                </c:pt>
                <c:pt idx="24215">
                  <c:v>447.29825550000004</c:v>
                </c:pt>
                <c:pt idx="24216">
                  <c:v>447.31350850000001</c:v>
                </c:pt>
                <c:pt idx="24217">
                  <c:v>447.32876060000001</c:v>
                </c:pt>
                <c:pt idx="24218">
                  <c:v>447.34401190000005</c:v>
                </c:pt>
                <c:pt idx="24219">
                  <c:v>447.35926230000001</c:v>
                </c:pt>
                <c:pt idx="24220">
                  <c:v>447.37451190000002</c:v>
                </c:pt>
                <c:pt idx="24221">
                  <c:v>447.38976070000001</c:v>
                </c:pt>
                <c:pt idx="24222">
                  <c:v>447.4050087</c:v>
                </c:pt>
                <c:pt idx="24223">
                  <c:v>447.42025580000001</c:v>
                </c:pt>
                <c:pt idx="24224">
                  <c:v>447.43550210000001</c:v>
                </c:pt>
                <c:pt idx="24225">
                  <c:v>447.4507476</c:v>
                </c:pt>
                <c:pt idx="24226">
                  <c:v>447.46599220000002</c:v>
                </c:pt>
                <c:pt idx="24227">
                  <c:v>447.48123600000002</c:v>
                </c:pt>
                <c:pt idx="24228">
                  <c:v>447.49647900000002</c:v>
                </c:pt>
                <c:pt idx="24229">
                  <c:v>447.51172120000001</c:v>
                </c:pt>
                <c:pt idx="24230">
                  <c:v>447.52696250000002</c:v>
                </c:pt>
                <c:pt idx="24231">
                  <c:v>447.54220300000003</c:v>
                </c:pt>
                <c:pt idx="24232">
                  <c:v>447.55744270000002</c:v>
                </c:pt>
                <c:pt idx="24233">
                  <c:v>447.57268150000004</c:v>
                </c:pt>
                <c:pt idx="24234">
                  <c:v>447.5879195</c:v>
                </c:pt>
                <c:pt idx="24235">
                  <c:v>447.60315670000006</c:v>
                </c:pt>
                <c:pt idx="24236">
                  <c:v>447.61839300000003</c:v>
                </c:pt>
                <c:pt idx="24237">
                  <c:v>447.63362860000001</c:v>
                </c:pt>
                <c:pt idx="24238">
                  <c:v>447.64886320000005</c:v>
                </c:pt>
                <c:pt idx="24239">
                  <c:v>447.66409709999999</c:v>
                </c:pt>
                <c:pt idx="24240">
                  <c:v>447.67933010000002</c:v>
                </c:pt>
                <c:pt idx="24241">
                  <c:v>447.69456230000003</c:v>
                </c:pt>
                <c:pt idx="24242">
                  <c:v>447.70979370000003</c:v>
                </c:pt>
                <c:pt idx="24243">
                  <c:v>447.72502420000001</c:v>
                </c:pt>
                <c:pt idx="24244">
                  <c:v>447.74025399999999</c:v>
                </c:pt>
                <c:pt idx="24245">
                  <c:v>447.75548280000004</c:v>
                </c:pt>
                <c:pt idx="24246">
                  <c:v>447.77071090000004</c:v>
                </c:pt>
                <c:pt idx="24247">
                  <c:v>447.78593810000007</c:v>
                </c:pt>
                <c:pt idx="24248">
                  <c:v>447.80116450000003</c:v>
                </c:pt>
                <c:pt idx="24249">
                  <c:v>447.81639010000004</c:v>
                </c:pt>
                <c:pt idx="24250">
                  <c:v>447.83161480000001</c:v>
                </c:pt>
                <c:pt idx="24251">
                  <c:v>447.84683870000003</c:v>
                </c:pt>
                <c:pt idx="24252">
                  <c:v>447.86206180000005</c:v>
                </c:pt>
                <c:pt idx="24253">
                  <c:v>447.87728400000003</c:v>
                </c:pt>
                <c:pt idx="24254">
                  <c:v>447.89250550000003</c:v>
                </c:pt>
                <c:pt idx="24255">
                  <c:v>447.90772600000003</c:v>
                </c:pt>
                <c:pt idx="24256">
                  <c:v>447.92294580000004</c:v>
                </c:pt>
                <c:pt idx="24257">
                  <c:v>447.93816470000002</c:v>
                </c:pt>
                <c:pt idx="24258">
                  <c:v>447.95338279999999</c:v>
                </c:pt>
                <c:pt idx="24259">
                  <c:v>447.9686001</c:v>
                </c:pt>
                <c:pt idx="24260">
                  <c:v>447.98381650000005</c:v>
                </c:pt>
                <c:pt idx="24261">
                  <c:v>447.99903220000004</c:v>
                </c:pt>
                <c:pt idx="24262">
                  <c:v>448.01424689999999</c:v>
                </c:pt>
                <c:pt idx="24263">
                  <c:v>448.02946090000006</c:v>
                </c:pt>
                <c:pt idx="24264">
                  <c:v>448.04467400000004</c:v>
                </c:pt>
                <c:pt idx="24265">
                  <c:v>448.05988630000002</c:v>
                </c:pt>
                <c:pt idx="24266">
                  <c:v>448.07509780000004</c:v>
                </c:pt>
                <c:pt idx="24267">
                  <c:v>448.09030840000003</c:v>
                </c:pt>
                <c:pt idx="24268">
                  <c:v>448.10551820000001</c:v>
                </c:pt>
                <c:pt idx="24269">
                  <c:v>448.12072720000003</c:v>
                </c:pt>
                <c:pt idx="24270">
                  <c:v>448.13593529999997</c:v>
                </c:pt>
                <c:pt idx="24271">
                  <c:v>448.15114270000004</c:v>
                </c:pt>
                <c:pt idx="24272">
                  <c:v>448.16634909999999</c:v>
                </c:pt>
                <c:pt idx="24273">
                  <c:v>448.18155480000001</c:v>
                </c:pt>
                <c:pt idx="24274">
                  <c:v>448.19675960000001</c:v>
                </c:pt>
                <c:pt idx="24275">
                  <c:v>448.21196360000005</c:v>
                </c:pt>
                <c:pt idx="24276">
                  <c:v>448.22716680000002</c:v>
                </c:pt>
                <c:pt idx="24277">
                  <c:v>448.24236910000002</c:v>
                </c:pt>
                <c:pt idx="24278">
                  <c:v>448.25757070000003</c:v>
                </c:pt>
                <c:pt idx="24279">
                  <c:v>448.27277129999999</c:v>
                </c:pt>
                <c:pt idx="24280">
                  <c:v>448.28797120000002</c:v>
                </c:pt>
                <c:pt idx="24281">
                  <c:v>448.30317020000007</c:v>
                </c:pt>
                <c:pt idx="24282">
                  <c:v>448.3183684</c:v>
                </c:pt>
                <c:pt idx="24283">
                  <c:v>448.33356579999997</c:v>
                </c:pt>
                <c:pt idx="24284">
                  <c:v>448.34876230000003</c:v>
                </c:pt>
                <c:pt idx="24285">
                  <c:v>448.36395800000003</c:v>
                </c:pt>
                <c:pt idx="24286">
                  <c:v>448.37915290000001</c:v>
                </c:pt>
                <c:pt idx="24287">
                  <c:v>448.39434690000002</c:v>
                </c:pt>
                <c:pt idx="24288">
                  <c:v>448.40954010000002</c:v>
                </c:pt>
                <c:pt idx="24289">
                  <c:v>448.4247325</c:v>
                </c:pt>
                <c:pt idx="24290">
                  <c:v>448.43992409999998</c:v>
                </c:pt>
                <c:pt idx="24291">
                  <c:v>448.45511480000005</c:v>
                </c:pt>
                <c:pt idx="24292">
                  <c:v>448.47030469999999</c:v>
                </c:pt>
                <c:pt idx="24293">
                  <c:v>448.48549380000003</c:v>
                </c:pt>
                <c:pt idx="24294">
                  <c:v>448.50068200000004</c:v>
                </c:pt>
                <c:pt idx="24295">
                  <c:v>448.51586939999999</c:v>
                </c:pt>
                <c:pt idx="24296">
                  <c:v>448.53105599999998</c:v>
                </c:pt>
                <c:pt idx="24297">
                  <c:v>448.54624180000002</c:v>
                </c:pt>
                <c:pt idx="24298">
                  <c:v>448.56142670000003</c:v>
                </c:pt>
                <c:pt idx="24299">
                  <c:v>448.57661080000003</c:v>
                </c:pt>
                <c:pt idx="24300">
                  <c:v>448.59179410000002</c:v>
                </c:pt>
                <c:pt idx="24301">
                  <c:v>448.60697650000003</c:v>
                </c:pt>
                <c:pt idx="24302">
                  <c:v>448.62215810000004</c:v>
                </c:pt>
                <c:pt idx="24303">
                  <c:v>448.63733890000003</c:v>
                </c:pt>
                <c:pt idx="24304">
                  <c:v>448.6525188</c:v>
                </c:pt>
                <c:pt idx="24305">
                  <c:v>448.66769790000001</c:v>
                </c:pt>
                <c:pt idx="24306">
                  <c:v>448.68287620000007</c:v>
                </c:pt>
                <c:pt idx="24307">
                  <c:v>448.69805370000006</c:v>
                </c:pt>
                <c:pt idx="24308">
                  <c:v>448.71323030000002</c:v>
                </c:pt>
                <c:pt idx="24309">
                  <c:v>448.72840610000003</c:v>
                </c:pt>
                <c:pt idx="24310">
                  <c:v>448.74358109999997</c:v>
                </c:pt>
                <c:pt idx="24311">
                  <c:v>448.7587552</c:v>
                </c:pt>
                <c:pt idx="24312">
                  <c:v>448.77392850000001</c:v>
                </c:pt>
                <c:pt idx="24313">
                  <c:v>448.78910100000002</c:v>
                </c:pt>
                <c:pt idx="24314">
                  <c:v>448.80427270000001</c:v>
                </c:pt>
                <c:pt idx="24315">
                  <c:v>448.81944350000003</c:v>
                </c:pt>
                <c:pt idx="24316">
                  <c:v>448.83461349999999</c:v>
                </c:pt>
                <c:pt idx="24317">
                  <c:v>448.84978260000003</c:v>
                </c:pt>
                <c:pt idx="24318">
                  <c:v>448.86495100000002</c:v>
                </c:pt>
                <c:pt idx="24319">
                  <c:v>448.88011850000004</c:v>
                </c:pt>
                <c:pt idx="24320">
                  <c:v>448.89528510000002</c:v>
                </c:pt>
                <c:pt idx="24321">
                  <c:v>448.91045100000002</c:v>
                </c:pt>
                <c:pt idx="24322">
                  <c:v>448.92561600000005</c:v>
                </c:pt>
                <c:pt idx="24323">
                  <c:v>448.94078020000006</c:v>
                </c:pt>
                <c:pt idx="24324">
                  <c:v>448.95594349999999</c:v>
                </c:pt>
                <c:pt idx="24325">
                  <c:v>448.97110610000004</c:v>
                </c:pt>
                <c:pt idx="24326">
                  <c:v>448.98626780000001</c:v>
                </c:pt>
                <c:pt idx="24327">
                  <c:v>449.0014286</c:v>
                </c:pt>
                <c:pt idx="24328">
                  <c:v>449.0165887</c:v>
                </c:pt>
                <c:pt idx="24329">
                  <c:v>449.03174790000003</c:v>
                </c:pt>
                <c:pt idx="24330">
                  <c:v>449.04690629999999</c:v>
                </c:pt>
                <c:pt idx="24331">
                  <c:v>449.06206380000003</c:v>
                </c:pt>
                <c:pt idx="24332">
                  <c:v>449.07722050000001</c:v>
                </c:pt>
                <c:pt idx="24333">
                  <c:v>449.09237639999998</c:v>
                </c:pt>
                <c:pt idx="24334">
                  <c:v>449.10753149999999</c:v>
                </c:pt>
                <c:pt idx="24335">
                  <c:v>449.12268570000003</c:v>
                </c:pt>
                <c:pt idx="24336">
                  <c:v>449.13783910000001</c:v>
                </c:pt>
                <c:pt idx="24337">
                  <c:v>449.15299170000003</c:v>
                </c:pt>
                <c:pt idx="24338">
                  <c:v>449.16814340000002</c:v>
                </c:pt>
                <c:pt idx="24339">
                  <c:v>449.18329440000002</c:v>
                </c:pt>
                <c:pt idx="24340">
                  <c:v>449.19844450000005</c:v>
                </c:pt>
                <c:pt idx="24341">
                  <c:v>449.21359369999999</c:v>
                </c:pt>
                <c:pt idx="24342">
                  <c:v>449.22874210000003</c:v>
                </c:pt>
                <c:pt idx="24343">
                  <c:v>449.24388970000001</c:v>
                </c:pt>
                <c:pt idx="24344">
                  <c:v>449.25903650000004</c:v>
                </c:pt>
                <c:pt idx="24345">
                  <c:v>449.27418240000003</c:v>
                </c:pt>
                <c:pt idx="24346">
                  <c:v>449.28932750000007</c:v>
                </c:pt>
                <c:pt idx="24347">
                  <c:v>449.30447180000004</c:v>
                </c:pt>
                <c:pt idx="24348">
                  <c:v>449.31961530000001</c:v>
                </c:pt>
                <c:pt idx="24349">
                  <c:v>449.3347579</c:v>
                </c:pt>
                <c:pt idx="24350">
                  <c:v>449.34989969999998</c:v>
                </c:pt>
                <c:pt idx="24351">
                  <c:v>449.36504070000001</c:v>
                </c:pt>
                <c:pt idx="24352">
                  <c:v>449.38018080000001</c:v>
                </c:pt>
                <c:pt idx="24353">
                  <c:v>449.39532009999999</c:v>
                </c:pt>
                <c:pt idx="24354">
                  <c:v>449.41045860000003</c:v>
                </c:pt>
                <c:pt idx="24355">
                  <c:v>449.42559619999997</c:v>
                </c:pt>
                <c:pt idx="24356">
                  <c:v>449.44073300000002</c:v>
                </c:pt>
                <c:pt idx="24357">
                  <c:v>449.45586900000001</c:v>
                </c:pt>
                <c:pt idx="24358">
                  <c:v>449.47100420000004</c:v>
                </c:pt>
                <c:pt idx="24359">
                  <c:v>449.48613850000004</c:v>
                </c:pt>
                <c:pt idx="24360">
                  <c:v>449.50127200000003</c:v>
                </c:pt>
                <c:pt idx="24361">
                  <c:v>449.51640470000001</c:v>
                </c:pt>
                <c:pt idx="24362">
                  <c:v>449.53153650000002</c:v>
                </c:pt>
                <c:pt idx="24363">
                  <c:v>449.54666750000001</c:v>
                </c:pt>
                <c:pt idx="24364">
                  <c:v>449.56179770000006</c:v>
                </c:pt>
                <c:pt idx="24365">
                  <c:v>449.57692700000001</c:v>
                </c:pt>
                <c:pt idx="24366">
                  <c:v>449.59205550000001</c:v>
                </c:pt>
                <c:pt idx="24367">
                  <c:v>449.60718320000001</c:v>
                </c:pt>
                <c:pt idx="24368">
                  <c:v>449.62231010000005</c:v>
                </c:pt>
                <c:pt idx="24369">
                  <c:v>449.6374361</c:v>
                </c:pt>
                <c:pt idx="24370">
                  <c:v>449.6525613</c:v>
                </c:pt>
                <c:pt idx="24371">
                  <c:v>449.66768569999999</c:v>
                </c:pt>
                <c:pt idx="24372">
                  <c:v>449.68280929999997</c:v>
                </c:pt>
                <c:pt idx="24373">
                  <c:v>449.69793199999998</c:v>
                </c:pt>
                <c:pt idx="24374">
                  <c:v>449.71305380000001</c:v>
                </c:pt>
                <c:pt idx="24375">
                  <c:v>449.7281749</c:v>
                </c:pt>
                <c:pt idx="24376">
                  <c:v>449.74329510000007</c:v>
                </c:pt>
                <c:pt idx="24377">
                  <c:v>449.75841450000001</c:v>
                </c:pt>
                <c:pt idx="24378">
                  <c:v>449.77353310000007</c:v>
                </c:pt>
                <c:pt idx="24379">
                  <c:v>449.78865080000003</c:v>
                </c:pt>
                <c:pt idx="24380">
                  <c:v>449.80376770000004</c:v>
                </c:pt>
                <c:pt idx="24381">
                  <c:v>449.81888379999998</c:v>
                </c:pt>
                <c:pt idx="24382">
                  <c:v>449.83399909999997</c:v>
                </c:pt>
                <c:pt idx="24383">
                  <c:v>449.84911349999999</c:v>
                </c:pt>
                <c:pt idx="24384">
                  <c:v>449.86422709999999</c:v>
                </c:pt>
                <c:pt idx="24385">
                  <c:v>449.87933980000003</c:v>
                </c:pt>
                <c:pt idx="24386">
                  <c:v>449.89445180000001</c:v>
                </c:pt>
                <c:pt idx="24387">
                  <c:v>449.90956290000003</c:v>
                </c:pt>
                <c:pt idx="24388">
                  <c:v>449.92467310000001</c:v>
                </c:pt>
                <c:pt idx="24389">
                  <c:v>449.9397826</c:v>
                </c:pt>
                <c:pt idx="24390">
                  <c:v>449.95489120000002</c:v>
                </c:pt>
                <c:pt idx="24391">
                  <c:v>449.96999900000003</c:v>
                </c:pt>
                <c:pt idx="24392">
                  <c:v>449.98510590000001</c:v>
                </c:pt>
                <c:pt idx="24393">
                  <c:v>450.0002121</c:v>
                </c:pt>
                <c:pt idx="24394">
                  <c:v>450.01531740000001</c:v>
                </c:pt>
                <c:pt idx="24395">
                  <c:v>450.0304218</c:v>
                </c:pt>
                <c:pt idx="24396">
                  <c:v>450.04552550000005</c:v>
                </c:pt>
                <c:pt idx="24397">
                  <c:v>450.06062830000002</c:v>
                </c:pt>
                <c:pt idx="24398">
                  <c:v>450.07573030000003</c:v>
                </c:pt>
                <c:pt idx="24399">
                  <c:v>450.09083140000001</c:v>
                </c:pt>
                <c:pt idx="24400">
                  <c:v>450.10593170000004</c:v>
                </c:pt>
                <c:pt idx="24401">
                  <c:v>450.1210312</c:v>
                </c:pt>
                <c:pt idx="24402">
                  <c:v>450.13612990000001</c:v>
                </c:pt>
                <c:pt idx="24403">
                  <c:v>450.15122769999999</c:v>
                </c:pt>
                <c:pt idx="24404">
                  <c:v>450.16632470000002</c:v>
                </c:pt>
                <c:pt idx="24405">
                  <c:v>450.18142089999998</c:v>
                </c:pt>
                <c:pt idx="24406">
                  <c:v>450.19651620000002</c:v>
                </c:pt>
                <c:pt idx="24407">
                  <c:v>450.21161070000005</c:v>
                </c:pt>
                <c:pt idx="24408">
                  <c:v>450.22670440000002</c:v>
                </c:pt>
                <c:pt idx="24409">
                  <c:v>450.24179730000003</c:v>
                </c:pt>
                <c:pt idx="24410">
                  <c:v>450.25688930000007</c:v>
                </c:pt>
                <c:pt idx="24411">
                  <c:v>450.27198050000004</c:v>
                </c:pt>
                <c:pt idx="24412">
                  <c:v>450.2870709</c:v>
                </c:pt>
                <c:pt idx="24413">
                  <c:v>450.30216039999999</c:v>
                </c:pt>
                <c:pt idx="24414">
                  <c:v>450.31724909999997</c:v>
                </c:pt>
                <c:pt idx="24415">
                  <c:v>450.332337</c:v>
                </c:pt>
                <c:pt idx="24416">
                  <c:v>450.34742399999999</c:v>
                </c:pt>
                <c:pt idx="24417">
                  <c:v>450.36251020000003</c:v>
                </c:pt>
                <c:pt idx="24418">
                  <c:v>450.37759560000001</c:v>
                </c:pt>
                <c:pt idx="24419">
                  <c:v>450.39268019999997</c:v>
                </c:pt>
                <c:pt idx="24420">
                  <c:v>450.40776390000002</c:v>
                </c:pt>
                <c:pt idx="24421">
                  <c:v>450.4228468</c:v>
                </c:pt>
                <c:pt idx="24422">
                  <c:v>450.43792890000003</c:v>
                </c:pt>
                <c:pt idx="24423">
                  <c:v>450.45301010000003</c:v>
                </c:pt>
                <c:pt idx="24424">
                  <c:v>450.46809050000002</c:v>
                </c:pt>
                <c:pt idx="24425">
                  <c:v>450.4831701</c:v>
                </c:pt>
                <c:pt idx="24426">
                  <c:v>450.49824890000002</c:v>
                </c:pt>
                <c:pt idx="24427">
                  <c:v>450.51332680000002</c:v>
                </c:pt>
                <c:pt idx="24428">
                  <c:v>450.52840390000006</c:v>
                </c:pt>
                <c:pt idx="24429">
                  <c:v>450.54348019999998</c:v>
                </c:pt>
                <c:pt idx="24430">
                  <c:v>450.55855560000003</c:v>
                </c:pt>
                <c:pt idx="24431">
                  <c:v>450.57363019999997</c:v>
                </c:pt>
                <c:pt idx="24432">
                  <c:v>450.58870400000001</c:v>
                </c:pt>
                <c:pt idx="24433">
                  <c:v>450.60377690000001</c:v>
                </c:pt>
                <c:pt idx="24434">
                  <c:v>450.61884909999998</c:v>
                </c:pt>
                <c:pt idx="24435">
                  <c:v>450.6339203</c:v>
                </c:pt>
                <c:pt idx="24436">
                  <c:v>450.64899079999998</c:v>
                </c:pt>
                <c:pt idx="24437">
                  <c:v>450.66406039999998</c:v>
                </c:pt>
                <c:pt idx="24438">
                  <c:v>450.67912920000003</c:v>
                </c:pt>
                <c:pt idx="24439">
                  <c:v>450.69419720000002</c:v>
                </c:pt>
                <c:pt idx="24440">
                  <c:v>450.70926430000003</c:v>
                </c:pt>
                <c:pt idx="24441">
                  <c:v>450.7243307</c:v>
                </c:pt>
                <c:pt idx="24442">
                  <c:v>450.73939610000002</c:v>
                </c:pt>
                <c:pt idx="24443">
                  <c:v>450.7544608</c:v>
                </c:pt>
                <c:pt idx="24444">
                  <c:v>450.76952460000001</c:v>
                </c:pt>
                <c:pt idx="24445">
                  <c:v>450.78458760000001</c:v>
                </c:pt>
                <c:pt idx="24446">
                  <c:v>450.7996498</c:v>
                </c:pt>
                <c:pt idx="24447">
                  <c:v>450.81471110000001</c:v>
                </c:pt>
                <c:pt idx="24448">
                  <c:v>450.82977160000002</c:v>
                </c:pt>
                <c:pt idx="24449">
                  <c:v>450.84483130000001</c:v>
                </c:pt>
                <c:pt idx="24450">
                  <c:v>450.85989010000003</c:v>
                </c:pt>
                <c:pt idx="24451">
                  <c:v>450.87494820000001</c:v>
                </c:pt>
                <c:pt idx="24452">
                  <c:v>450.89000540000001</c:v>
                </c:pt>
                <c:pt idx="24453">
                  <c:v>450.90506169999998</c:v>
                </c:pt>
                <c:pt idx="24454">
                  <c:v>450.92011720000005</c:v>
                </c:pt>
                <c:pt idx="24455">
                  <c:v>450.9351719</c:v>
                </c:pt>
                <c:pt idx="24456">
                  <c:v>450.9502258</c:v>
                </c:pt>
                <c:pt idx="24457">
                  <c:v>450.96527889999999</c:v>
                </c:pt>
                <c:pt idx="24458">
                  <c:v>450.9803311</c:v>
                </c:pt>
                <c:pt idx="24459">
                  <c:v>450.99538240000004</c:v>
                </c:pt>
                <c:pt idx="24460">
                  <c:v>451.01043300000003</c:v>
                </c:pt>
                <c:pt idx="24461">
                  <c:v>451.0254827</c:v>
                </c:pt>
                <c:pt idx="24462">
                  <c:v>451.04053160000001</c:v>
                </c:pt>
                <c:pt idx="24463">
                  <c:v>451.05557970000007</c:v>
                </c:pt>
                <c:pt idx="24464">
                  <c:v>451.07062690000004</c:v>
                </c:pt>
                <c:pt idx="24465">
                  <c:v>451.0856733</c:v>
                </c:pt>
                <c:pt idx="24466">
                  <c:v>451.1007189</c:v>
                </c:pt>
                <c:pt idx="24467">
                  <c:v>451.11576360000004</c:v>
                </c:pt>
                <c:pt idx="24468">
                  <c:v>451.13080760000003</c:v>
                </c:pt>
                <c:pt idx="24469">
                  <c:v>451.14585060000002</c:v>
                </c:pt>
                <c:pt idx="24470">
                  <c:v>451.16089290000002</c:v>
                </c:pt>
                <c:pt idx="24471">
                  <c:v>451.17593429999999</c:v>
                </c:pt>
                <c:pt idx="24472">
                  <c:v>451.19097490000001</c:v>
                </c:pt>
                <c:pt idx="24473">
                  <c:v>451.20601470000003</c:v>
                </c:pt>
                <c:pt idx="24474">
                  <c:v>451.22105360000006</c:v>
                </c:pt>
                <c:pt idx="24475">
                  <c:v>451.2360918</c:v>
                </c:pt>
                <c:pt idx="24476">
                  <c:v>451.25112899999999</c:v>
                </c:pt>
                <c:pt idx="24477">
                  <c:v>451.26616550000006</c:v>
                </c:pt>
                <c:pt idx="24478">
                  <c:v>451.28120110000003</c:v>
                </c:pt>
                <c:pt idx="24479">
                  <c:v>451.29623590000006</c:v>
                </c:pt>
                <c:pt idx="24480">
                  <c:v>451.31126990000007</c:v>
                </c:pt>
                <c:pt idx="24481">
                  <c:v>451.326303</c:v>
                </c:pt>
                <c:pt idx="24482">
                  <c:v>451.34133530000003</c:v>
                </c:pt>
                <c:pt idx="24483">
                  <c:v>451.35636680000005</c:v>
                </c:pt>
                <c:pt idx="24484">
                  <c:v>451.37139740000003</c:v>
                </c:pt>
                <c:pt idx="24485">
                  <c:v>451.38642720000001</c:v>
                </c:pt>
                <c:pt idx="24486">
                  <c:v>451.40145620000004</c:v>
                </c:pt>
                <c:pt idx="24487">
                  <c:v>451.4164844</c:v>
                </c:pt>
                <c:pt idx="24488">
                  <c:v>451.43151169999999</c:v>
                </c:pt>
                <c:pt idx="24489">
                  <c:v>451.44653820000002</c:v>
                </c:pt>
                <c:pt idx="24490">
                  <c:v>451.46156389999999</c:v>
                </c:pt>
                <c:pt idx="24491">
                  <c:v>451.47658869999998</c:v>
                </c:pt>
                <c:pt idx="24492">
                  <c:v>451.49161270000002</c:v>
                </c:pt>
                <c:pt idx="24493">
                  <c:v>451.50663590000005</c:v>
                </c:pt>
                <c:pt idx="24494">
                  <c:v>451.52165830000001</c:v>
                </c:pt>
                <c:pt idx="24495">
                  <c:v>451.53667980000006</c:v>
                </c:pt>
                <c:pt idx="24496">
                  <c:v>451.55170050000004</c:v>
                </c:pt>
                <c:pt idx="24497">
                  <c:v>451.56672040000001</c:v>
                </c:pt>
                <c:pt idx="24498">
                  <c:v>451.58173940000006</c:v>
                </c:pt>
                <c:pt idx="24499">
                  <c:v>451.59675760000005</c:v>
                </c:pt>
                <c:pt idx="24500">
                  <c:v>451.61177500000002</c:v>
                </c:pt>
                <c:pt idx="24501">
                  <c:v>451.62679150000002</c:v>
                </c:pt>
                <c:pt idx="24502">
                  <c:v>451.64180720000002</c:v>
                </c:pt>
                <c:pt idx="24503">
                  <c:v>451.6568221</c:v>
                </c:pt>
                <c:pt idx="24504">
                  <c:v>451.67183620000003</c:v>
                </c:pt>
                <c:pt idx="24505">
                  <c:v>451.68684940000003</c:v>
                </c:pt>
                <c:pt idx="24506">
                  <c:v>451.70186180000002</c:v>
                </c:pt>
                <c:pt idx="24507">
                  <c:v>451.7168734</c:v>
                </c:pt>
                <c:pt idx="24508">
                  <c:v>451.73188410000006</c:v>
                </c:pt>
                <c:pt idx="24509">
                  <c:v>451.74689400000005</c:v>
                </c:pt>
                <c:pt idx="24510">
                  <c:v>451.76190310000004</c:v>
                </c:pt>
                <c:pt idx="24511">
                  <c:v>451.77691130000005</c:v>
                </c:pt>
                <c:pt idx="24512">
                  <c:v>451.79191880000002</c:v>
                </c:pt>
                <c:pt idx="24513">
                  <c:v>451.80692540000007</c:v>
                </c:pt>
                <c:pt idx="24514">
                  <c:v>451.82193110000003</c:v>
                </c:pt>
                <c:pt idx="24515">
                  <c:v>451.8369361</c:v>
                </c:pt>
                <c:pt idx="24516">
                  <c:v>451.8519402</c:v>
                </c:pt>
                <c:pt idx="24517">
                  <c:v>451.86694340000003</c:v>
                </c:pt>
                <c:pt idx="24518">
                  <c:v>451.88194590000001</c:v>
                </c:pt>
                <c:pt idx="24519">
                  <c:v>451.89694750000001</c:v>
                </c:pt>
                <c:pt idx="24520">
                  <c:v>451.91194830000006</c:v>
                </c:pt>
                <c:pt idx="24521">
                  <c:v>451.92694820000003</c:v>
                </c:pt>
                <c:pt idx="24522">
                  <c:v>451.94194740000006</c:v>
                </c:pt>
                <c:pt idx="24523">
                  <c:v>451.95694570000001</c:v>
                </c:pt>
                <c:pt idx="24524">
                  <c:v>451.97194310000003</c:v>
                </c:pt>
                <c:pt idx="24525">
                  <c:v>451.98693980000002</c:v>
                </c:pt>
                <c:pt idx="24526">
                  <c:v>452.00193560000002</c:v>
                </c:pt>
                <c:pt idx="24527">
                  <c:v>452.01693060000002</c:v>
                </c:pt>
                <c:pt idx="24528">
                  <c:v>452.03192469999999</c:v>
                </c:pt>
                <c:pt idx="24529">
                  <c:v>452.04691800000006</c:v>
                </c:pt>
                <c:pt idx="24530">
                  <c:v>452.06191050000001</c:v>
                </c:pt>
                <c:pt idx="24531">
                  <c:v>452.07690220000001</c:v>
                </c:pt>
                <c:pt idx="24532">
                  <c:v>452.09189300000003</c:v>
                </c:pt>
                <c:pt idx="24533">
                  <c:v>452.10688300000004</c:v>
                </c:pt>
                <c:pt idx="24534">
                  <c:v>452.12187220000004</c:v>
                </c:pt>
                <c:pt idx="24535">
                  <c:v>452.13686050000007</c:v>
                </c:pt>
                <c:pt idx="24536">
                  <c:v>452.1518481</c:v>
                </c:pt>
                <c:pt idx="24537">
                  <c:v>452.16683470000004</c:v>
                </c:pt>
                <c:pt idx="24538">
                  <c:v>452.18182059999998</c:v>
                </c:pt>
                <c:pt idx="24539">
                  <c:v>452.19680560000006</c:v>
                </c:pt>
                <c:pt idx="24540">
                  <c:v>452.21178980000002</c:v>
                </c:pt>
                <c:pt idx="24541">
                  <c:v>452.22677320000003</c:v>
                </c:pt>
                <c:pt idx="24542">
                  <c:v>452.2417557</c:v>
                </c:pt>
                <c:pt idx="24543">
                  <c:v>452.25673740000002</c:v>
                </c:pt>
                <c:pt idx="24544">
                  <c:v>452.27171830000003</c:v>
                </c:pt>
                <c:pt idx="24545">
                  <c:v>452.28669840000003</c:v>
                </c:pt>
                <c:pt idx="24546">
                  <c:v>452.30167760000006</c:v>
                </c:pt>
                <c:pt idx="24547">
                  <c:v>452.31665600000002</c:v>
                </c:pt>
                <c:pt idx="24548">
                  <c:v>452.33163350000001</c:v>
                </c:pt>
                <c:pt idx="24549">
                  <c:v>452.34661030000001</c:v>
                </c:pt>
                <c:pt idx="24550">
                  <c:v>452.36158620000003</c:v>
                </c:pt>
                <c:pt idx="24551">
                  <c:v>452.37656130000005</c:v>
                </c:pt>
                <c:pt idx="24552">
                  <c:v>452.39153550000003</c:v>
                </c:pt>
                <c:pt idx="24553">
                  <c:v>452.40650890000001</c:v>
                </c:pt>
                <c:pt idx="24554">
                  <c:v>452.42148150000003</c:v>
                </c:pt>
                <c:pt idx="24555">
                  <c:v>452.43645330000004</c:v>
                </c:pt>
                <c:pt idx="24556">
                  <c:v>452.45142420000002</c:v>
                </c:pt>
                <c:pt idx="24557">
                  <c:v>452.46639429999999</c:v>
                </c:pt>
                <c:pt idx="24558">
                  <c:v>452.48136350000004</c:v>
                </c:pt>
                <c:pt idx="24559">
                  <c:v>452.496332</c:v>
                </c:pt>
                <c:pt idx="24560">
                  <c:v>452.45618840000003</c:v>
                </c:pt>
                <c:pt idx="24561">
                  <c:v>452.47184240000001</c:v>
                </c:pt>
                <c:pt idx="24562">
                  <c:v>452.48749559999999</c:v>
                </c:pt>
                <c:pt idx="24563">
                  <c:v>452.50314800000001</c:v>
                </c:pt>
                <c:pt idx="24564">
                  <c:v>452.51879950000006</c:v>
                </c:pt>
                <c:pt idx="24565">
                  <c:v>452.53445019999998</c:v>
                </c:pt>
                <c:pt idx="24566">
                  <c:v>452.55010000000004</c:v>
                </c:pt>
                <c:pt idx="24567">
                  <c:v>452.56574899999998</c:v>
                </c:pt>
                <c:pt idx="24568">
                  <c:v>452.58139719999997</c:v>
                </c:pt>
                <c:pt idx="24569">
                  <c:v>452.59704450000004</c:v>
                </c:pt>
                <c:pt idx="24570">
                  <c:v>452.61269090000002</c:v>
                </c:pt>
                <c:pt idx="24571">
                  <c:v>452.62833650000005</c:v>
                </c:pt>
                <c:pt idx="24572">
                  <c:v>452.64398130000006</c:v>
                </c:pt>
                <c:pt idx="24573">
                  <c:v>452.65962519999999</c:v>
                </c:pt>
                <c:pt idx="24574">
                  <c:v>452.67526830000003</c:v>
                </c:pt>
                <c:pt idx="24575">
                  <c:v>452.69091060000005</c:v>
                </c:pt>
                <c:pt idx="24576">
                  <c:v>452.70655199999999</c:v>
                </c:pt>
                <c:pt idx="24577">
                  <c:v>452.72219250000001</c:v>
                </c:pt>
                <c:pt idx="24578">
                  <c:v>452.73783220000001</c:v>
                </c:pt>
                <c:pt idx="24579">
                  <c:v>452.75347110000001</c:v>
                </c:pt>
                <c:pt idx="24580">
                  <c:v>452.76910910000004</c:v>
                </c:pt>
                <c:pt idx="24581">
                  <c:v>452.78474629999999</c:v>
                </c:pt>
                <c:pt idx="24582">
                  <c:v>452.80038260000003</c:v>
                </c:pt>
                <c:pt idx="24583">
                  <c:v>452.81601810000001</c:v>
                </c:pt>
                <c:pt idx="24584">
                  <c:v>452.83165270000006</c:v>
                </c:pt>
                <c:pt idx="24585">
                  <c:v>452.8472865</c:v>
                </c:pt>
                <c:pt idx="24586">
                  <c:v>452.86291950000003</c:v>
                </c:pt>
                <c:pt idx="24587">
                  <c:v>452.87855159999998</c:v>
                </c:pt>
                <c:pt idx="24588">
                  <c:v>452.89418290000003</c:v>
                </c:pt>
                <c:pt idx="24589">
                  <c:v>452.90981330000005</c:v>
                </c:pt>
                <c:pt idx="24590">
                  <c:v>452.92544290000001</c:v>
                </c:pt>
                <c:pt idx="24591">
                  <c:v>452.94107159999999</c:v>
                </c:pt>
                <c:pt idx="24592">
                  <c:v>452.95669950000001</c:v>
                </c:pt>
                <c:pt idx="24593">
                  <c:v>452.97232650000001</c:v>
                </c:pt>
                <c:pt idx="24594">
                  <c:v>452.98795270000005</c:v>
                </c:pt>
                <c:pt idx="24595">
                  <c:v>453.00357810000003</c:v>
                </c:pt>
                <c:pt idx="24596">
                  <c:v>453.01920260000003</c:v>
                </c:pt>
                <c:pt idx="24597">
                  <c:v>453.03482630000002</c:v>
                </c:pt>
                <c:pt idx="24598">
                  <c:v>453.05044910000004</c:v>
                </c:pt>
                <c:pt idx="24599">
                  <c:v>453.06607109999999</c:v>
                </c:pt>
                <c:pt idx="24600">
                  <c:v>453.08169220000002</c:v>
                </c:pt>
                <c:pt idx="24601">
                  <c:v>453.09731250000004</c:v>
                </c:pt>
                <c:pt idx="24602">
                  <c:v>453.11293190000004</c:v>
                </c:pt>
                <c:pt idx="24603">
                  <c:v>453.12855060000004</c:v>
                </c:pt>
                <c:pt idx="24604">
                  <c:v>453.14416829999999</c:v>
                </c:pt>
                <c:pt idx="24605">
                  <c:v>453.15978519999999</c:v>
                </c:pt>
                <c:pt idx="24606">
                  <c:v>453.17540130000003</c:v>
                </c:pt>
                <c:pt idx="24607">
                  <c:v>453.19101649999999</c:v>
                </c:pt>
                <c:pt idx="24608">
                  <c:v>453.20663090000005</c:v>
                </c:pt>
                <c:pt idx="24609">
                  <c:v>453.22224449999999</c:v>
                </c:pt>
                <c:pt idx="24610">
                  <c:v>453.23785709999999</c:v>
                </c:pt>
                <c:pt idx="24611">
                  <c:v>453.25346900000005</c:v>
                </c:pt>
                <c:pt idx="24612">
                  <c:v>453.26908000000003</c:v>
                </c:pt>
                <c:pt idx="24613">
                  <c:v>453.28469020000006</c:v>
                </c:pt>
                <c:pt idx="24614">
                  <c:v>453.30029949999999</c:v>
                </c:pt>
                <c:pt idx="24615">
                  <c:v>453.31590800000004</c:v>
                </c:pt>
                <c:pt idx="24616">
                  <c:v>453.33151560000005</c:v>
                </c:pt>
                <c:pt idx="24617">
                  <c:v>453.34712239999999</c:v>
                </c:pt>
                <c:pt idx="24618">
                  <c:v>453.36272830000001</c:v>
                </c:pt>
                <c:pt idx="24619">
                  <c:v>453.37833339999997</c:v>
                </c:pt>
                <c:pt idx="24620">
                  <c:v>453.39393770000004</c:v>
                </c:pt>
                <c:pt idx="24621">
                  <c:v>453.40954110000001</c:v>
                </c:pt>
                <c:pt idx="24622">
                  <c:v>453.42514370000004</c:v>
                </c:pt>
                <c:pt idx="24623">
                  <c:v>453.44074540000003</c:v>
                </c:pt>
                <c:pt idx="24624">
                  <c:v>453.45634630000001</c:v>
                </c:pt>
                <c:pt idx="24625">
                  <c:v>453.47194630000001</c:v>
                </c:pt>
                <c:pt idx="24626">
                  <c:v>453.48754550000001</c:v>
                </c:pt>
                <c:pt idx="24627">
                  <c:v>453.50314380000003</c:v>
                </c:pt>
                <c:pt idx="24628">
                  <c:v>453.51874130000004</c:v>
                </c:pt>
                <c:pt idx="24629">
                  <c:v>453.53433799999999</c:v>
                </c:pt>
                <c:pt idx="24630">
                  <c:v>453.54993380000002</c:v>
                </c:pt>
                <c:pt idx="24631">
                  <c:v>453.56552880000004</c:v>
                </c:pt>
                <c:pt idx="24632">
                  <c:v>453.58112290000003</c:v>
                </c:pt>
                <c:pt idx="24633">
                  <c:v>453.5967162</c:v>
                </c:pt>
                <c:pt idx="24634">
                  <c:v>453.61230860000001</c:v>
                </c:pt>
                <c:pt idx="24635">
                  <c:v>453.62790020000006</c:v>
                </c:pt>
                <c:pt idx="24636">
                  <c:v>453.64349100000004</c:v>
                </c:pt>
                <c:pt idx="24637">
                  <c:v>453.65908089999999</c:v>
                </c:pt>
                <c:pt idx="24638">
                  <c:v>453.67466990000003</c:v>
                </c:pt>
                <c:pt idx="24639">
                  <c:v>453.69025820000002</c:v>
                </c:pt>
                <c:pt idx="24640">
                  <c:v>453.70584550000001</c:v>
                </c:pt>
                <c:pt idx="24641">
                  <c:v>453.72143210000002</c:v>
                </c:pt>
                <c:pt idx="24642">
                  <c:v>453.73701779999999</c:v>
                </c:pt>
                <c:pt idx="24643">
                  <c:v>453.75260259999999</c:v>
                </c:pt>
                <c:pt idx="24644">
                  <c:v>453.76818659999998</c:v>
                </c:pt>
                <c:pt idx="24645">
                  <c:v>453.78376969999999</c:v>
                </c:pt>
                <c:pt idx="24646">
                  <c:v>453.79935210000002</c:v>
                </c:pt>
                <c:pt idx="24647">
                  <c:v>453.81493350000005</c:v>
                </c:pt>
                <c:pt idx="24648">
                  <c:v>453.83051410000002</c:v>
                </c:pt>
                <c:pt idx="24649">
                  <c:v>453.84609390000003</c:v>
                </c:pt>
                <c:pt idx="24650">
                  <c:v>453.86167290000003</c:v>
                </c:pt>
                <c:pt idx="24651">
                  <c:v>453.87725090000004</c:v>
                </c:pt>
                <c:pt idx="24652">
                  <c:v>453.8928282</c:v>
                </c:pt>
                <c:pt idx="24653">
                  <c:v>453.90840459999998</c:v>
                </c:pt>
                <c:pt idx="24654">
                  <c:v>453.92398009999999</c:v>
                </c:pt>
                <c:pt idx="24655">
                  <c:v>453.93955490000002</c:v>
                </c:pt>
                <c:pt idx="24656">
                  <c:v>453.95512869999999</c:v>
                </c:pt>
                <c:pt idx="24657">
                  <c:v>453.97070180000003</c:v>
                </c:pt>
                <c:pt idx="24658">
                  <c:v>453.98627390000001</c:v>
                </c:pt>
                <c:pt idx="24659">
                  <c:v>454.00184530000001</c:v>
                </c:pt>
                <c:pt idx="24660">
                  <c:v>454.01741580000004</c:v>
                </c:pt>
                <c:pt idx="24661">
                  <c:v>454.03298540000003</c:v>
                </c:pt>
                <c:pt idx="24662">
                  <c:v>454.04855420000001</c:v>
                </c:pt>
                <c:pt idx="24663">
                  <c:v>454.06412220000004</c:v>
                </c:pt>
                <c:pt idx="24664">
                  <c:v>454.07968930000004</c:v>
                </c:pt>
                <c:pt idx="24665">
                  <c:v>454.09525560000003</c:v>
                </c:pt>
                <c:pt idx="24666">
                  <c:v>454.11082100000004</c:v>
                </c:pt>
                <c:pt idx="24667">
                  <c:v>454.12638559999999</c:v>
                </c:pt>
                <c:pt idx="24668">
                  <c:v>454.14194930000002</c:v>
                </c:pt>
                <c:pt idx="24669">
                  <c:v>454.15751220000004</c:v>
                </c:pt>
                <c:pt idx="24670">
                  <c:v>454.1730743</c:v>
                </c:pt>
                <c:pt idx="24671">
                  <c:v>454.18863550000003</c:v>
                </c:pt>
                <c:pt idx="24672">
                  <c:v>454.20419580000004</c:v>
                </c:pt>
                <c:pt idx="24673">
                  <c:v>454.2197554</c:v>
                </c:pt>
                <c:pt idx="24674">
                  <c:v>454.23531400000007</c:v>
                </c:pt>
                <c:pt idx="24675">
                  <c:v>454.25087190000005</c:v>
                </c:pt>
                <c:pt idx="24676">
                  <c:v>454.26642880000003</c:v>
                </c:pt>
                <c:pt idx="24677">
                  <c:v>454.28198500000002</c:v>
                </c:pt>
                <c:pt idx="24678">
                  <c:v>454.29754029999998</c:v>
                </c:pt>
                <c:pt idx="24679">
                  <c:v>454.31309470000002</c:v>
                </c:pt>
                <c:pt idx="24680">
                  <c:v>454.32864840000002</c:v>
                </c:pt>
                <c:pt idx="24681">
                  <c:v>454.34420110000002</c:v>
                </c:pt>
                <c:pt idx="24682">
                  <c:v>454.35975300000001</c:v>
                </c:pt>
                <c:pt idx="24683">
                  <c:v>454.37530410000005</c:v>
                </c:pt>
                <c:pt idx="24684">
                  <c:v>454.39085440000002</c:v>
                </c:pt>
                <c:pt idx="24685">
                  <c:v>454.4064037</c:v>
                </c:pt>
                <c:pt idx="24686">
                  <c:v>454.42195230000004</c:v>
                </c:pt>
                <c:pt idx="24687">
                  <c:v>454.4375</c:v>
                </c:pt>
                <c:pt idx="24688">
                  <c:v>454.45304690000006</c:v>
                </c:pt>
                <c:pt idx="24689">
                  <c:v>454.46859289999998</c:v>
                </c:pt>
                <c:pt idx="24690">
                  <c:v>454.48413800000003</c:v>
                </c:pt>
                <c:pt idx="24691">
                  <c:v>454.49968240000004</c:v>
                </c:pt>
                <c:pt idx="24692">
                  <c:v>454.51522590000002</c:v>
                </c:pt>
                <c:pt idx="24693">
                  <c:v>454.53076850000002</c:v>
                </c:pt>
                <c:pt idx="24694">
                  <c:v>454.54631030000002</c:v>
                </c:pt>
                <c:pt idx="24695">
                  <c:v>454.56185120000004</c:v>
                </c:pt>
                <c:pt idx="24696">
                  <c:v>454.57739130000004</c:v>
                </c:pt>
                <c:pt idx="24697">
                  <c:v>454.59293060000005</c:v>
                </c:pt>
                <c:pt idx="24698">
                  <c:v>454.60846900000001</c:v>
                </c:pt>
                <c:pt idx="24699">
                  <c:v>454.62400660000003</c:v>
                </c:pt>
                <c:pt idx="24700">
                  <c:v>454.63954330000001</c:v>
                </c:pt>
                <c:pt idx="24701">
                  <c:v>454.65507920000005</c:v>
                </c:pt>
                <c:pt idx="24702">
                  <c:v>454.67061419999999</c:v>
                </c:pt>
                <c:pt idx="24703">
                  <c:v>454.68614840000004</c:v>
                </c:pt>
                <c:pt idx="24704">
                  <c:v>454.70168180000002</c:v>
                </c:pt>
                <c:pt idx="24705">
                  <c:v>454.71721430000002</c:v>
                </c:pt>
                <c:pt idx="24706">
                  <c:v>454.73274600000002</c:v>
                </c:pt>
                <c:pt idx="24707">
                  <c:v>454.74827679999999</c:v>
                </c:pt>
                <c:pt idx="24708">
                  <c:v>454.7638068</c:v>
                </c:pt>
                <c:pt idx="24709">
                  <c:v>454.77933590000004</c:v>
                </c:pt>
                <c:pt idx="24710">
                  <c:v>454.79486420000006</c:v>
                </c:pt>
                <c:pt idx="24711">
                  <c:v>454.8103916</c:v>
                </c:pt>
                <c:pt idx="24712">
                  <c:v>454.82591820000005</c:v>
                </c:pt>
                <c:pt idx="24713">
                  <c:v>454.84144400000002</c:v>
                </c:pt>
                <c:pt idx="24714">
                  <c:v>454.85696890000003</c:v>
                </c:pt>
                <c:pt idx="24715">
                  <c:v>454.87249300000002</c:v>
                </c:pt>
                <c:pt idx="24716">
                  <c:v>454.88801620000004</c:v>
                </c:pt>
                <c:pt idx="24717">
                  <c:v>454.90353859999999</c:v>
                </c:pt>
                <c:pt idx="24718">
                  <c:v>454.91906010000002</c:v>
                </c:pt>
                <c:pt idx="24719">
                  <c:v>454.93458080000005</c:v>
                </c:pt>
                <c:pt idx="24720">
                  <c:v>454.95010070000006</c:v>
                </c:pt>
                <c:pt idx="24721">
                  <c:v>454.96561969999999</c:v>
                </c:pt>
                <c:pt idx="24722">
                  <c:v>454.9811378</c:v>
                </c:pt>
                <c:pt idx="24723">
                  <c:v>454.9966551</c:v>
                </c:pt>
                <c:pt idx="24724">
                  <c:v>455.01217160000004</c:v>
                </c:pt>
                <c:pt idx="24725">
                  <c:v>455.0276872</c:v>
                </c:pt>
                <c:pt idx="24726">
                  <c:v>455.04320200000001</c:v>
                </c:pt>
                <c:pt idx="24727">
                  <c:v>455.058716</c:v>
                </c:pt>
                <c:pt idx="24728">
                  <c:v>455.07422909999997</c:v>
                </c:pt>
                <c:pt idx="24729">
                  <c:v>455.08974130000001</c:v>
                </c:pt>
                <c:pt idx="24730">
                  <c:v>455.10525269999999</c:v>
                </c:pt>
                <c:pt idx="24731">
                  <c:v>455.12076330000002</c:v>
                </c:pt>
                <c:pt idx="24732">
                  <c:v>455.13627300000007</c:v>
                </c:pt>
                <c:pt idx="24733">
                  <c:v>455.1517819</c:v>
                </c:pt>
                <c:pt idx="24734">
                  <c:v>455.16728990000001</c:v>
                </c:pt>
                <c:pt idx="24735">
                  <c:v>455.18279710000002</c:v>
                </c:pt>
                <c:pt idx="24736">
                  <c:v>455.19830340000004</c:v>
                </c:pt>
                <c:pt idx="24737">
                  <c:v>455.2138089</c:v>
                </c:pt>
                <c:pt idx="24738">
                  <c:v>455.22931360000001</c:v>
                </c:pt>
                <c:pt idx="24739">
                  <c:v>455.24481739999999</c:v>
                </c:pt>
                <c:pt idx="24740">
                  <c:v>455.26032040000001</c:v>
                </c:pt>
                <c:pt idx="24741">
                  <c:v>455.2758225</c:v>
                </c:pt>
                <c:pt idx="24742">
                  <c:v>455.29132380000004</c:v>
                </c:pt>
                <c:pt idx="24743">
                  <c:v>455.30682419999999</c:v>
                </c:pt>
                <c:pt idx="24744">
                  <c:v>455.32232380000005</c:v>
                </c:pt>
                <c:pt idx="24745">
                  <c:v>455.33782250000002</c:v>
                </c:pt>
                <c:pt idx="24746">
                  <c:v>455.35332040000003</c:v>
                </c:pt>
                <c:pt idx="24747">
                  <c:v>455.36881750000003</c:v>
                </c:pt>
                <c:pt idx="24748">
                  <c:v>455.38431370000006</c:v>
                </c:pt>
                <c:pt idx="24749">
                  <c:v>455.39980910000003</c:v>
                </c:pt>
                <c:pt idx="24750">
                  <c:v>455.41530360000007</c:v>
                </c:pt>
                <c:pt idx="24751">
                  <c:v>455.43079729999999</c:v>
                </c:pt>
                <c:pt idx="24752">
                  <c:v>455.4462901</c:v>
                </c:pt>
                <c:pt idx="24753">
                  <c:v>455.46178210000005</c:v>
                </c:pt>
                <c:pt idx="24754">
                  <c:v>455.47727330000004</c:v>
                </c:pt>
                <c:pt idx="24755">
                  <c:v>455.49276360000005</c:v>
                </c:pt>
                <c:pt idx="24756">
                  <c:v>455.50825300000002</c:v>
                </c:pt>
                <c:pt idx="24757">
                  <c:v>455.52374170000002</c:v>
                </c:pt>
                <c:pt idx="24758">
                  <c:v>455.53922940000001</c:v>
                </c:pt>
                <c:pt idx="24759">
                  <c:v>455.55471640000002</c:v>
                </c:pt>
                <c:pt idx="24760">
                  <c:v>455.57020239999997</c:v>
                </c:pt>
                <c:pt idx="24761">
                  <c:v>455.58568769999999</c:v>
                </c:pt>
                <c:pt idx="24762">
                  <c:v>455.60117210000004</c:v>
                </c:pt>
                <c:pt idx="24763">
                  <c:v>455.61665560000006</c:v>
                </c:pt>
                <c:pt idx="24764">
                  <c:v>455.63213830000001</c:v>
                </c:pt>
                <c:pt idx="24765">
                  <c:v>455.64762020000001</c:v>
                </c:pt>
                <c:pt idx="24766">
                  <c:v>455.66310120000003</c:v>
                </c:pt>
                <c:pt idx="24767">
                  <c:v>455.67858139999998</c:v>
                </c:pt>
                <c:pt idx="24768">
                  <c:v>455.69406070000002</c:v>
                </c:pt>
                <c:pt idx="24769">
                  <c:v>455.70953920000005</c:v>
                </c:pt>
                <c:pt idx="24770">
                  <c:v>455.72501690000001</c:v>
                </c:pt>
                <c:pt idx="24771">
                  <c:v>455.74049370000006</c:v>
                </c:pt>
                <c:pt idx="24772">
                  <c:v>455.75596960000001</c:v>
                </c:pt>
                <c:pt idx="24773">
                  <c:v>455.77144470000002</c:v>
                </c:pt>
                <c:pt idx="24774">
                  <c:v>455.78691900000001</c:v>
                </c:pt>
                <c:pt idx="24775">
                  <c:v>455.80239239999997</c:v>
                </c:pt>
                <c:pt idx="24776">
                  <c:v>455.81786500000004</c:v>
                </c:pt>
                <c:pt idx="24777">
                  <c:v>455.83333680000004</c:v>
                </c:pt>
                <c:pt idx="24778">
                  <c:v>455.84880759999999</c:v>
                </c:pt>
                <c:pt idx="24779">
                  <c:v>455.8642777</c:v>
                </c:pt>
                <c:pt idx="24780">
                  <c:v>455.87974690000004</c:v>
                </c:pt>
                <c:pt idx="24781">
                  <c:v>455.89521530000002</c:v>
                </c:pt>
                <c:pt idx="24782">
                  <c:v>455.91068280000002</c:v>
                </c:pt>
                <c:pt idx="24783">
                  <c:v>455.92614939999999</c:v>
                </c:pt>
                <c:pt idx="24784">
                  <c:v>455.94161530000002</c:v>
                </c:pt>
                <c:pt idx="24785">
                  <c:v>455.95708029999997</c:v>
                </c:pt>
                <c:pt idx="24786">
                  <c:v>455.9725444</c:v>
                </c:pt>
                <c:pt idx="24787">
                  <c:v>455.98800770000003</c:v>
                </c:pt>
                <c:pt idx="24788">
                  <c:v>456.00347010000007</c:v>
                </c:pt>
                <c:pt idx="24789">
                  <c:v>456.01893170000005</c:v>
                </c:pt>
                <c:pt idx="24790">
                  <c:v>456.03439250000002</c:v>
                </c:pt>
                <c:pt idx="24791">
                  <c:v>456.04985240000002</c:v>
                </c:pt>
                <c:pt idx="24792">
                  <c:v>456.06531150000001</c:v>
                </c:pt>
                <c:pt idx="24793">
                  <c:v>456.08076970000002</c:v>
                </c:pt>
                <c:pt idx="24794">
                  <c:v>456.09622710000002</c:v>
                </c:pt>
                <c:pt idx="24795">
                  <c:v>456.11168370000001</c:v>
                </c:pt>
                <c:pt idx="24796">
                  <c:v>456.12713939999998</c:v>
                </c:pt>
                <c:pt idx="24797">
                  <c:v>456.14259420000002</c:v>
                </c:pt>
                <c:pt idx="24798">
                  <c:v>456.1580482</c:v>
                </c:pt>
                <c:pt idx="24799">
                  <c:v>456.17350140000002</c:v>
                </c:pt>
                <c:pt idx="24800">
                  <c:v>456.18895370000007</c:v>
                </c:pt>
                <c:pt idx="24801">
                  <c:v>456.20440520000005</c:v>
                </c:pt>
                <c:pt idx="24802">
                  <c:v>456.21985580000006</c:v>
                </c:pt>
                <c:pt idx="24803">
                  <c:v>456.2353056</c:v>
                </c:pt>
                <c:pt idx="24804">
                  <c:v>456.25075459999999</c:v>
                </c:pt>
                <c:pt idx="24805">
                  <c:v>456.26620270000001</c:v>
                </c:pt>
                <c:pt idx="24806">
                  <c:v>456.28164989999999</c:v>
                </c:pt>
                <c:pt idx="24807">
                  <c:v>456.29709630000002</c:v>
                </c:pt>
                <c:pt idx="24808">
                  <c:v>456.31254189999999</c:v>
                </c:pt>
                <c:pt idx="24809">
                  <c:v>456.32798660000003</c:v>
                </c:pt>
                <c:pt idx="24810">
                  <c:v>456.34343050000001</c:v>
                </c:pt>
                <c:pt idx="24811">
                  <c:v>456.35887360000004</c:v>
                </c:pt>
                <c:pt idx="24812">
                  <c:v>456.37431570000001</c:v>
                </c:pt>
                <c:pt idx="24813">
                  <c:v>456.38975710000005</c:v>
                </c:pt>
                <c:pt idx="24814">
                  <c:v>456.40519760000006</c:v>
                </c:pt>
                <c:pt idx="24815">
                  <c:v>456.42063730000001</c:v>
                </c:pt>
                <c:pt idx="24816">
                  <c:v>456.43607610000004</c:v>
                </c:pt>
                <c:pt idx="24817">
                  <c:v>456.4515141</c:v>
                </c:pt>
                <c:pt idx="24818">
                  <c:v>456.46695120000004</c:v>
                </c:pt>
                <c:pt idx="24819">
                  <c:v>456.48238750000002</c:v>
                </c:pt>
                <c:pt idx="24820">
                  <c:v>456.49782290000002</c:v>
                </c:pt>
                <c:pt idx="24821">
                  <c:v>456.51325750000007</c:v>
                </c:pt>
                <c:pt idx="24822">
                  <c:v>456.52869130000005</c:v>
                </c:pt>
                <c:pt idx="24823">
                  <c:v>456.54412420000006</c:v>
                </c:pt>
                <c:pt idx="24824">
                  <c:v>456.55955619999997</c:v>
                </c:pt>
                <c:pt idx="24825">
                  <c:v>456.57498750000002</c:v>
                </c:pt>
                <c:pt idx="24826">
                  <c:v>456.59041780000001</c:v>
                </c:pt>
                <c:pt idx="24827">
                  <c:v>456.60584740000002</c:v>
                </c:pt>
                <c:pt idx="24828">
                  <c:v>456.62127600000002</c:v>
                </c:pt>
                <c:pt idx="24829">
                  <c:v>456.63670389999999</c:v>
                </c:pt>
                <c:pt idx="24830">
                  <c:v>456.65213090000003</c:v>
                </c:pt>
                <c:pt idx="24831">
                  <c:v>456.66755710000001</c:v>
                </c:pt>
                <c:pt idx="24832">
                  <c:v>456.68298240000001</c:v>
                </c:pt>
                <c:pt idx="24833">
                  <c:v>456.69840680000004</c:v>
                </c:pt>
                <c:pt idx="24834">
                  <c:v>456.71383050000003</c:v>
                </c:pt>
                <c:pt idx="24835">
                  <c:v>456.72925320000002</c:v>
                </c:pt>
                <c:pt idx="24836">
                  <c:v>456.74467520000002</c:v>
                </c:pt>
                <c:pt idx="24837">
                  <c:v>456.76009630000004</c:v>
                </c:pt>
                <c:pt idx="24838">
                  <c:v>456.77551649999998</c:v>
                </c:pt>
                <c:pt idx="24839">
                  <c:v>456.79093590000002</c:v>
                </c:pt>
                <c:pt idx="24840">
                  <c:v>456.8063545</c:v>
                </c:pt>
                <c:pt idx="24841">
                  <c:v>456.8217722</c:v>
                </c:pt>
                <c:pt idx="24842">
                  <c:v>456.83718910000005</c:v>
                </c:pt>
                <c:pt idx="24843">
                  <c:v>456.85260510000006</c:v>
                </c:pt>
                <c:pt idx="24844">
                  <c:v>456.86802030000007</c:v>
                </c:pt>
                <c:pt idx="24845">
                  <c:v>456.88343459999999</c:v>
                </c:pt>
                <c:pt idx="24846">
                  <c:v>456.89884810000001</c:v>
                </c:pt>
                <c:pt idx="24847">
                  <c:v>456.91426080000002</c:v>
                </c:pt>
                <c:pt idx="24848">
                  <c:v>456.9296726</c:v>
                </c:pt>
                <c:pt idx="24849">
                  <c:v>456.94508350000001</c:v>
                </c:pt>
                <c:pt idx="24850">
                  <c:v>456.96049360000001</c:v>
                </c:pt>
                <c:pt idx="24851">
                  <c:v>456.97590290000005</c:v>
                </c:pt>
                <c:pt idx="24852">
                  <c:v>456.99131130000001</c:v>
                </c:pt>
                <c:pt idx="24853">
                  <c:v>457.00671890000001</c:v>
                </c:pt>
                <c:pt idx="24854">
                  <c:v>457.0221257</c:v>
                </c:pt>
                <c:pt idx="24855">
                  <c:v>457.03753160000002</c:v>
                </c:pt>
                <c:pt idx="24856">
                  <c:v>457.05293660000007</c:v>
                </c:pt>
                <c:pt idx="24857">
                  <c:v>457.06834079999999</c:v>
                </c:pt>
                <c:pt idx="24858">
                  <c:v>457.08374420000001</c:v>
                </c:pt>
                <c:pt idx="24859">
                  <c:v>457.09914670000001</c:v>
                </c:pt>
                <c:pt idx="24860">
                  <c:v>457.11454840000005</c:v>
                </c:pt>
                <c:pt idx="24861">
                  <c:v>457.1299492</c:v>
                </c:pt>
                <c:pt idx="24862">
                  <c:v>457.1453492</c:v>
                </c:pt>
                <c:pt idx="24863">
                  <c:v>457.16074840000005</c:v>
                </c:pt>
                <c:pt idx="24864">
                  <c:v>457.17614670000006</c:v>
                </c:pt>
                <c:pt idx="24865">
                  <c:v>457.19154410000004</c:v>
                </c:pt>
                <c:pt idx="24866">
                  <c:v>457.20694079999998</c:v>
                </c:pt>
                <c:pt idx="24867">
                  <c:v>457.22233649999998</c:v>
                </c:pt>
                <c:pt idx="24868">
                  <c:v>457.23773140000003</c:v>
                </c:pt>
                <c:pt idx="24869">
                  <c:v>457.25312550000001</c:v>
                </c:pt>
                <c:pt idx="24870">
                  <c:v>457.26851880000004</c:v>
                </c:pt>
                <c:pt idx="24871">
                  <c:v>457.28391120000003</c:v>
                </c:pt>
                <c:pt idx="24872">
                  <c:v>457.29930270000006</c:v>
                </c:pt>
                <c:pt idx="24873">
                  <c:v>457.31469340000001</c:v>
                </c:pt>
                <c:pt idx="24874">
                  <c:v>457.33008330000001</c:v>
                </c:pt>
                <c:pt idx="24875">
                  <c:v>457.34547230000004</c:v>
                </c:pt>
                <c:pt idx="24876">
                  <c:v>457.36086050000006</c:v>
                </c:pt>
                <c:pt idx="24877">
                  <c:v>457.37624780000004</c:v>
                </c:pt>
                <c:pt idx="24878">
                  <c:v>457.39163430000002</c:v>
                </c:pt>
                <c:pt idx="24879">
                  <c:v>457.40701990000002</c:v>
                </c:pt>
                <c:pt idx="24880">
                  <c:v>457.42240470000002</c:v>
                </c:pt>
                <c:pt idx="24881">
                  <c:v>457.43778870000006</c:v>
                </c:pt>
                <c:pt idx="24882">
                  <c:v>457.45317180000001</c:v>
                </c:pt>
                <c:pt idx="24883">
                  <c:v>457.46855399999998</c:v>
                </c:pt>
                <c:pt idx="24884">
                  <c:v>457.48393550000003</c:v>
                </c:pt>
                <c:pt idx="24885">
                  <c:v>457.49931600000002</c:v>
                </c:pt>
                <c:pt idx="24886">
                  <c:v>457.51469579999997</c:v>
                </c:pt>
                <c:pt idx="24887">
                  <c:v>457.5300747</c:v>
                </c:pt>
                <c:pt idx="24888">
                  <c:v>457.5454527</c:v>
                </c:pt>
                <c:pt idx="24889">
                  <c:v>457.56082990000004</c:v>
                </c:pt>
                <c:pt idx="24890">
                  <c:v>457.57620630000002</c:v>
                </c:pt>
                <c:pt idx="24891">
                  <c:v>457.59158180000003</c:v>
                </c:pt>
                <c:pt idx="24892">
                  <c:v>457.6069564</c:v>
                </c:pt>
                <c:pt idx="24893">
                  <c:v>457.62233029999999</c:v>
                </c:pt>
                <c:pt idx="24894">
                  <c:v>457.63770320000003</c:v>
                </c:pt>
                <c:pt idx="24895">
                  <c:v>457.65307540000003</c:v>
                </c:pt>
                <c:pt idx="24896">
                  <c:v>457.66844670000006</c:v>
                </c:pt>
                <c:pt idx="24897">
                  <c:v>457.68381710000006</c:v>
                </c:pt>
                <c:pt idx="24898">
                  <c:v>457.69918669999998</c:v>
                </c:pt>
                <c:pt idx="24899">
                  <c:v>457.71455550000002</c:v>
                </c:pt>
                <c:pt idx="24900">
                  <c:v>457.72992340000002</c:v>
                </c:pt>
                <c:pt idx="24901">
                  <c:v>457.74529050000001</c:v>
                </c:pt>
                <c:pt idx="24902">
                  <c:v>457.76065670000003</c:v>
                </c:pt>
                <c:pt idx="24903">
                  <c:v>457.77602210000003</c:v>
                </c:pt>
                <c:pt idx="24904">
                  <c:v>457.79138660000001</c:v>
                </c:pt>
                <c:pt idx="24905">
                  <c:v>457.80675029999998</c:v>
                </c:pt>
                <c:pt idx="24906">
                  <c:v>457.82211319999999</c:v>
                </c:pt>
                <c:pt idx="24907">
                  <c:v>457.83747520000003</c:v>
                </c:pt>
                <c:pt idx="24908">
                  <c:v>457.85283630000004</c:v>
                </c:pt>
                <c:pt idx="24909">
                  <c:v>457.86819660000003</c:v>
                </c:pt>
                <c:pt idx="24910">
                  <c:v>457.88355610000002</c:v>
                </c:pt>
                <c:pt idx="24911">
                  <c:v>457.89891470000003</c:v>
                </c:pt>
                <c:pt idx="24912">
                  <c:v>457.91427250000004</c:v>
                </c:pt>
                <c:pt idx="24913">
                  <c:v>457.92962950000003</c:v>
                </c:pt>
                <c:pt idx="24914">
                  <c:v>457.9449856</c:v>
                </c:pt>
                <c:pt idx="24915">
                  <c:v>457.96034079999998</c:v>
                </c:pt>
                <c:pt idx="24916">
                  <c:v>457.97569520000002</c:v>
                </c:pt>
                <c:pt idx="24917">
                  <c:v>457.99104880000004</c:v>
                </c:pt>
                <c:pt idx="24918">
                  <c:v>458.00640149999998</c:v>
                </c:pt>
                <c:pt idx="24919">
                  <c:v>458.02175340000002</c:v>
                </c:pt>
                <c:pt idx="24920">
                  <c:v>458.03710440000003</c:v>
                </c:pt>
                <c:pt idx="24921">
                  <c:v>458.05245460000003</c:v>
                </c:pt>
                <c:pt idx="24922">
                  <c:v>458.06780400000002</c:v>
                </c:pt>
                <c:pt idx="24923">
                  <c:v>458.08315250000004</c:v>
                </c:pt>
                <c:pt idx="24924">
                  <c:v>458.09850010000002</c:v>
                </c:pt>
                <c:pt idx="24925">
                  <c:v>458.1138469</c:v>
                </c:pt>
                <c:pt idx="24926">
                  <c:v>458.12919290000002</c:v>
                </c:pt>
                <c:pt idx="24927">
                  <c:v>458.14453800000001</c:v>
                </c:pt>
                <c:pt idx="24928">
                  <c:v>458.15988229999999</c:v>
                </c:pt>
                <c:pt idx="24929">
                  <c:v>458.17522580000002</c:v>
                </c:pt>
                <c:pt idx="24930">
                  <c:v>458.19056840000002</c:v>
                </c:pt>
                <c:pt idx="24931">
                  <c:v>458.20591009999998</c:v>
                </c:pt>
                <c:pt idx="24932">
                  <c:v>458.221251</c:v>
                </c:pt>
                <c:pt idx="24933">
                  <c:v>458.2365911</c:v>
                </c:pt>
                <c:pt idx="24934">
                  <c:v>458.25193030000003</c:v>
                </c:pt>
                <c:pt idx="24935">
                  <c:v>458.26726869999999</c:v>
                </c:pt>
                <c:pt idx="24936">
                  <c:v>458.28260620000003</c:v>
                </c:pt>
                <c:pt idx="24937">
                  <c:v>458.29794290000001</c:v>
                </c:pt>
                <c:pt idx="24938">
                  <c:v>458.31327870000001</c:v>
                </c:pt>
                <c:pt idx="24939">
                  <c:v>458.32861370000001</c:v>
                </c:pt>
                <c:pt idx="24940">
                  <c:v>458.34394789999999</c:v>
                </c:pt>
                <c:pt idx="24941">
                  <c:v>458.35928120000005</c:v>
                </c:pt>
                <c:pt idx="24942">
                  <c:v>458.37461359999998</c:v>
                </c:pt>
                <c:pt idx="24943">
                  <c:v>458.38994530000002</c:v>
                </c:pt>
                <c:pt idx="24944">
                  <c:v>458.40527600000001</c:v>
                </c:pt>
                <c:pt idx="24945">
                  <c:v>458.42060600000002</c:v>
                </c:pt>
                <c:pt idx="24946">
                  <c:v>458.43593500000003</c:v>
                </c:pt>
                <c:pt idx="24947">
                  <c:v>458.45126329999999</c:v>
                </c:pt>
                <c:pt idx="24948">
                  <c:v>458.46659070000004</c:v>
                </c:pt>
                <c:pt idx="24949">
                  <c:v>458.4819172</c:v>
                </c:pt>
                <c:pt idx="24950">
                  <c:v>458.49724300000003</c:v>
                </c:pt>
                <c:pt idx="24951">
                  <c:v>458.51256780000006</c:v>
                </c:pt>
                <c:pt idx="24952">
                  <c:v>458.52789180000002</c:v>
                </c:pt>
                <c:pt idx="24953">
                  <c:v>458.54321500000003</c:v>
                </c:pt>
                <c:pt idx="24954">
                  <c:v>458.55853740000003</c:v>
                </c:pt>
                <c:pt idx="24955">
                  <c:v>458.57385890000006</c:v>
                </c:pt>
                <c:pt idx="24956">
                  <c:v>458.5891795</c:v>
                </c:pt>
                <c:pt idx="24957">
                  <c:v>458.60449930000004</c:v>
                </c:pt>
                <c:pt idx="24958">
                  <c:v>458.61981830000002</c:v>
                </c:pt>
                <c:pt idx="24959">
                  <c:v>458.63513640000002</c:v>
                </c:pt>
                <c:pt idx="24960">
                  <c:v>458.65045370000001</c:v>
                </c:pt>
                <c:pt idx="24961">
                  <c:v>458.66577010000003</c:v>
                </c:pt>
                <c:pt idx="24962">
                  <c:v>458.68108570000004</c:v>
                </c:pt>
                <c:pt idx="24963">
                  <c:v>458.69640040000002</c:v>
                </c:pt>
                <c:pt idx="24964">
                  <c:v>458.71171430000004</c:v>
                </c:pt>
                <c:pt idx="24965">
                  <c:v>458.72702730000003</c:v>
                </c:pt>
                <c:pt idx="24966">
                  <c:v>458.74233959999998</c:v>
                </c:pt>
                <c:pt idx="24967">
                  <c:v>458.75765090000004</c:v>
                </c:pt>
                <c:pt idx="24968">
                  <c:v>458.77296140000004</c:v>
                </c:pt>
                <c:pt idx="24969">
                  <c:v>458.78827110000003</c:v>
                </c:pt>
                <c:pt idx="24970">
                  <c:v>458.80357990000005</c:v>
                </c:pt>
                <c:pt idx="24971">
                  <c:v>458.81888790000005</c:v>
                </c:pt>
                <c:pt idx="24972">
                  <c:v>458.83419509999999</c:v>
                </c:pt>
                <c:pt idx="24973">
                  <c:v>458.84950140000001</c:v>
                </c:pt>
                <c:pt idx="24974">
                  <c:v>458.86480680000005</c:v>
                </c:pt>
                <c:pt idx="24975">
                  <c:v>458.88011140000003</c:v>
                </c:pt>
                <c:pt idx="24976">
                  <c:v>458.8954152</c:v>
                </c:pt>
                <c:pt idx="24977">
                  <c:v>458.91071810000005</c:v>
                </c:pt>
                <c:pt idx="24978">
                  <c:v>458.92602020000004</c:v>
                </c:pt>
                <c:pt idx="24979">
                  <c:v>458.94132140000005</c:v>
                </c:pt>
                <c:pt idx="24980">
                  <c:v>458.95662180000005</c:v>
                </c:pt>
                <c:pt idx="24981">
                  <c:v>458.97192140000004</c:v>
                </c:pt>
                <c:pt idx="24982">
                  <c:v>458.98722010000006</c:v>
                </c:pt>
                <c:pt idx="24983">
                  <c:v>459.00251789999999</c:v>
                </c:pt>
                <c:pt idx="24984">
                  <c:v>459.01781490000002</c:v>
                </c:pt>
                <c:pt idx="24985">
                  <c:v>459.03311109999999</c:v>
                </c:pt>
                <c:pt idx="24986">
                  <c:v>459.04840640000003</c:v>
                </c:pt>
                <c:pt idx="24987">
                  <c:v>459.06370090000001</c:v>
                </c:pt>
                <c:pt idx="24988">
                  <c:v>459.07899450000002</c:v>
                </c:pt>
                <c:pt idx="24989">
                  <c:v>459.09428730000002</c:v>
                </c:pt>
                <c:pt idx="24990">
                  <c:v>459.10957930000001</c:v>
                </c:pt>
                <c:pt idx="24991">
                  <c:v>459.12487040000002</c:v>
                </c:pt>
                <c:pt idx="24992">
                  <c:v>459.1401606</c:v>
                </c:pt>
                <c:pt idx="24993">
                  <c:v>459.1554501</c:v>
                </c:pt>
                <c:pt idx="24994">
                  <c:v>459.17073860000005</c:v>
                </c:pt>
                <c:pt idx="24995">
                  <c:v>459.1860264</c:v>
                </c:pt>
                <c:pt idx="24996">
                  <c:v>459.20131320000002</c:v>
                </c:pt>
                <c:pt idx="24997">
                  <c:v>459.21659930000004</c:v>
                </c:pt>
                <c:pt idx="24998">
                  <c:v>459.23188449999998</c:v>
                </c:pt>
                <c:pt idx="24999">
                  <c:v>459.2471688</c:v>
                </c:pt>
                <c:pt idx="25000">
                  <c:v>459.26245230000006</c:v>
                </c:pt>
                <c:pt idx="25001">
                  <c:v>459.27773500000006</c:v>
                </c:pt>
                <c:pt idx="25002">
                  <c:v>459.29301679999998</c:v>
                </c:pt>
                <c:pt idx="25003">
                  <c:v>459.30829779999999</c:v>
                </c:pt>
                <c:pt idx="25004">
                  <c:v>459.32357790000003</c:v>
                </c:pt>
                <c:pt idx="25005">
                  <c:v>459.33885720000006</c:v>
                </c:pt>
                <c:pt idx="25006">
                  <c:v>459.35413570000003</c:v>
                </c:pt>
                <c:pt idx="25007">
                  <c:v>459.36941330000002</c:v>
                </c:pt>
                <c:pt idx="25008">
                  <c:v>459.38469000000003</c:v>
                </c:pt>
                <c:pt idx="25009">
                  <c:v>459.39996590000004</c:v>
                </c:pt>
                <c:pt idx="25010">
                  <c:v>459.41524100000004</c:v>
                </c:pt>
                <c:pt idx="25011">
                  <c:v>459.4305152</c:v>
                </c:pt>
                <c:pt idx="25012">
                  <c:v>459.44578860000001</c:v>
                </c:pt>
                <c:pt idx="25013">
                  <c:v>459.46106110000005</c:v>
                </c:pt>
                <c:pt idx="25014">
                  <c:v>459.47633280000002</c:v>
                </c:pt>
                <c:pt idx="25015">
                  <c:v>459.49160369999998</c:v>
                </c:pt>
                <c:pt idx="25016">
                  <c:v>459.50687370000003</c:v>
                </c:pt>
                <c:pt idx="25017">
                  <c:v>459.52214279999998</c:v>
                </c:pt>
                <c:pt idx="25018">
                  <c:v>459.53741120000001</c:v>
                </c:pt>
                <c:pt idx="25019">
                  <c:v>459.55267860000004</c:v>
                </c:pt>
                <c:pt idx="25020">
                  <c:v>459.56794530000002</c:v>
                </c:pt>
                <c:pt idx="25021">
                  <c:v>459.58321100000001</c:v>
                </c:pt>
                <c:pt idx="25022">
                  <c:v>459.59847600000001</c:v>
                </c:pt>
                <c:pt idx="25023">
                  <c:v>459.61374010000003</c:v>
                </c:pt>
                <c:pt idx="25024">
                  <c:v>459.62900330000002</c:v>
                </c:pt>
                <c:pt idx="25025">
                  <c:v>459.64426570000006</c:v>
                </c:pt>
                <c:pt idx="25026">
                  <c:v>459.65952730000004</c:v>
                </c:pt>
                <c:pt idx="25027">
                  <c:v>459.67478800000004</c:v>
                </c:pt>
                <c:pt idx="25028">
                  <c:v>459.69004790000002</c:v>
                </c:pt>
                <c:pt idx="25029">
                  <c:v>459.70530689999998</c:v>
                </c:pt>
                <c:pt idx="25030">
                  <c:v>459.72056510000004</c:v>
                </c:pt>
                <c:pt idx="25031">
                  <c:v>459.73582240000002</c:v>
                </c:pt>
                <c:pt idx="25032">
                  <c:v>459.75107890000004</c:v>
                </c:pt>
                <c:pt idx="25033">
                  <c:v>459.76633460000005</c:v>
                </c:pt>
                <c:pt idx="25034">
                  <c:v>459.78158940000003</c:v>
                </c:pt>
                <c:pt idx="25035">
                  <c:v>459.7968434</c:v>
                </c:pt>
                <c:pt idx="25036">
                  <c:v>459.8120965</c:v>
                </c:pt>
                <c:pt idx="25037">
                  <c:v>459.82734880000004</c:v>
                </c:pt>
                <c:pt idx="25038">
                  <c:v>459.84260020000005</c:v>
                </c:pt>
                <c:pt idx="25039">
                  <c:v>459.85785079999999</c:v>
                </c:pt>
                <c:pt idx="25040">
                  <c:v>459.87310050000002</c:v>
                </c:pt>
                <c:pt idx="25041">
                  <c:v>459.88834940000004</c:v>
                </c:pt>
                <c:pt idx="25042">
                  <c:v>459.90359750000005</c:v>
                </c:pt>
                <c:pt idx="25043">
                  <c:v>459.91884470000002</c:v>
                </c:pt>
                <c:pt idx="25044">
                  <c:v>459.93409110000005</c:v>
                </c:pt>
                <c:pt idx="25045">
                  <c:v>459.94933660000004</c:v>
                </c:pt>
                <c:pt idx="25046">
                  <c:v>459.96458130000002</c:v>
                </c:pt>
                <c:pt idx="25047">
                  <c:v>459.97982510000003</c:v>
                </c:pt>
                <c:pt idx="25048">
                  <c:v>459.99506810000003</c:v>
                </c:pt>
                <c:pt idx="25049">
                  <c:v>460.01031020000005</c:v>
                </c:pt>
                <c:pt idx="25050">
                  <c:v>460.02555160000003</c:v>
                </c:pt>
                <c:pt idx="25051">
                  <c:v>460.04079200000001</c:v>
                </c:pt>
                <c:pt idx="25052">
                  <c:v>460.05603159999998</c:v>
                </c:pt>
                <c:pt idx="25053">
                  <c:v>460.0712704</c:v>
                </c:pt>
                <c:pt idx="25054">
                  <c:v>460.08650829999999</c:v>
                </c:pt>
                <c:pt idx="25055">
                  <c:v>460.10174540000003</c:v>
                </c:pt>
                <c:pt idx="25056">
                  <c:v>460.1169817</c:v>
                </c:pt>
                <c:pt idx="25057">
                  <c:v>460.13221710000005</c:v>
                </c:pt>
                <c:pt idx="25058">
                  <c:v>460.14745160000001</c:v>
                </c:pt>
                <c:pt idx="25059">
                  <c:v>460.16268530000002</c:v>
                </c:pt>
                <c:pt idx="25060">
                  <c:v>460.17791820000002</c:v>
                </c:pt>
                <c:pt idx="25061">
                  <c:v>460.19315019999999</c:v>
                </c:pt>
                <c:pt idx="25062">
                  <c:v>460.20838140000001</c:v>
                </c:pt>
                <c:pt idx="25063">
                  <c:v>460.22361169999999</c:v>
                </c:pt>
                <c:pt idx="25064">
                  <c:v>460.23884120000002</c:v>
                </c:pt>
                <c:pt idx="25065">
                  <c:v>460.25406980000002</c:v>
                </c:pt>
                <c:pt idx="25066">
                  <c:v>460.26929760000002</c:v>
                </c:pt>
                <c:pt idx="25067">
                  <c:v>460.28452460000005</c:v>
                </c:pt>
                <c:pt idx="25068">
                  <c:v>460.2997507</c:v>
                </c:pt>
                <c:pt idx="25069">
                  <c:v>460.314976</c:v>
                </c:pt>
                <c:pt idx="25070">
                  <c:v>460.33020040000002</c:v>
                </c:pt>
                <c:pt idx="25071">
                  <c:v>460.34542400000004</c:v>
                </c:pt>
                <c:pt idx="25072">
                  <c:v>460.36064670000002</c:v>
                </c:pt>
                <c:pt idx="25073">
                  <c:v>460.37586860000005</c:v>
                </c:pt>
                <c:pt idx="25074">
                  <c:v>460.39108960000004</c:v>
                </c:pt>
                <c:pt idx="25075">
                  <c:v>460.40630980000003</c:v>
                </c:pt>
                <c:pt idx="25076">
                  <c:v>460.42152920000001</c:v>
                </c:pt>
                <c:pt idx="25077">
                  <c:v>460.43674770000001</c:v>
                </c:pt>
                <c:pt idx="25078">
                  <c:v>460.45196540000001</c:v>
                </c:pt>
                <c:pt idx="25079">
                  <c:v>460.46718220000002</c:v>
                </c:pt>
                <c:pt idx="25080">
                  <c:v>460.48239820000003</c:v>
                </c:pt>
                <c:pt idx="25081">
                  <c:v>460.49761330000001</c:v>
                </c:pt>
                <c:pt idx="25082">
                  <c:v>460.51282760000004</c:v>
                </c:pt>
                <c:pt idx="25083">
                  <c:v>460.52804110000005</c:v>
                </c:pt>
                <c:pt idx="25084">
                  <c:v>460.54325370000004</c:v>
                </c:pt>
                <c:pt idx="25085">
                  <c:v>460.55846540000005</c:v>
                </c:pt>
                <c:pt idx="25086">
                  <c:v>460.57367640000001</c:v>
                </c:pt>
                <c:pt idx="25087">
                  <c:v>460.58888640000004</c:v>
                </c:pt>
                <c:pt idx="25088">
                  <c:v>460.60409570000002</c:v>
                </c:pt>
                <c:pt idx="25089">
                  <c:v>460.619304</c:v>
                </c:pt>
                <c:pt idx="25090">
                  <c:v>460.6345116</c:v>
                </c:pt>
                <c:pt idx="25091">
                  <c:v>460.64971830000002</c:v>
                </c:pt>
                <c:pt idx="25092">
                  <c:v>460.63464120000003</c:v>
                </c:pt>
                <c:pt idx="25093">
                  <c:v>460.65055690000003</c:v>
                </c:pt>
                <c:pt idx="25094">
                  <c:v>460.66647170000005</c:v>
                </c:pt>
                <c:pt idx="25095">
                  <c:v>460.68238560000003</c:v>
                </c:pt>
                <c:pt idx="25096">
                  <c:v>460.69829870000001</c:v>
                </c:pt>
                <c:pt idx="25097">
                  <c:v>460.71421099999998</c:v>
                </c:pt>
                <c:pt idx="25098">
                  <c:v>460.7301223</c:v>
                </c:pt>
                <c:pt idx="25099">
                  <c:v>460.74603289999999</c:v>
                </c:pt>
                <c:pt idx="25100">
                  <c:v>460.76194250000003</c:v>
                </c:pt>
                <c:pt idx="25101">
                  <c:v>460.77785130000001</c:v>
                </c:pt>
                <c:pt idx="25102">
                  <c:v>460.79375929999998</c:v>
                </c:pt>
                <c:pt idx="25103">
                  <c:v>460.8096663</c:v>
                </c:pt>
                <c:pt idx="25104">
                  <c:v>460.82557259999999</c:v>
                </c:pt>
                <c:pt idx="25105">
                  <c:v>460.84147790000003</c:v>
                </c:pt>
                <c:pt idx="25106">
                  <c:v>460.85738240000001</c:v>
                </c:pt>
                <c:pt idx="25107">
                  <c:v>460.87328610000003</c:v>
                </c:pt>
                <c:pt idx="25108">
                  <c:v>460.88918890000002</c:v>
                </c:pt>
                <c:pt idx="25109">
                  <c:v>460.90509080000004</c:v>
                </c:pt>
                <c:pt idx="25110">
                  <c:v>460.92099190000005</c:v>
                </c:pt>
                <c:pt idx="25111">
                  <c:v>460.93689210000002</c:v>
                </c:pt>
                <c:pt idx="25112">
                  <c:v>460.95279140000002</c:v>
                </c:pt>
                <c:pt idx="25113">
                  <c:v>460.96868990000002</c:v>
                </c:pt>
                <c:pt idx="25114">
                  <c:v>460.98458750000003</c:v>
                </c:pt>
                <c:pt idx="25115">
                  <c:v>461.00048429999998</c:v>
                </c:pt>
                <c:pt idx="25116">
                  <c:v>461.01638020000001</c:v>
                </c:pt>
                <c:pt idx="25117">
                  <c:v>461.03227530000004</c:v>
                </c:pt>
                <c:pt idx="25118">
                  <c:v>461.04816950000003</c:v>
                </c:pt>
                <c:pt idx="25119">
                  <c:v>461.06406280000004</c:v>
                </c:pt>
                <c:pt idx="25120">
                  <c:v>461.07995530000005</c:v>
                </c:pt>
                <c:pt idx="25121">
                  <c:v>461.09584689999997</c:v>
                </c:pt>
                <c:pt idx="25122">
                  <c:v>461.11173769999999</c:v>
                </c:pt>
                <c:pt idx="25123">
                  <c:v>461.12762760000004</c:v>
                </c:pt>
                <c:pt idx="25124">
                  <c:v>461.1435166</c:v>
                </c:pt>
                <c:pt idx="25125">
                  <c:v>461.1594048</c:v>
                </c:pt>
                <c:pt idx="25126">
                  <c:v>461.17529210000004</c:v>
                </c:pt>
                <c:pt idx="25127">
                  <c:v>461.1911786</c:v>
                </c:pt>
                <c:pt idx="25128">
                  <c:v>461.20706419999999</c:v>
                </c:pt>
                <c:pt idx="25129">
                  <c:v>461.22294890000001</c:v>
                </c:pt>
                <c:pt idx="25130">
                  <c:v>461.23883280000001</c:v>
                </c:pt>
                <c:pt idx="25131">
                  <c:v>461.25471580000004</c:v>
                </c:pt>
                <c:pt idx="25132">
                  <c:v>461.27059800000001</c:v>
                </c:pt>
                <c:pt idx="25133">
                  <c:v>461.2864793</c:v>
                </c:pt>
                <c:pt idx="25134">
                  <c:v>461.30235979999998</c:v>
                </c:pt>
                <c:pt idx="25135">
                  <c:v>461.31823930000002</c:v>
                </c:pt>
                <c:pt idx="25136">
                  <c:v>461.33411810000001</c:v>
                </c:pt>
                <c:pt idx="25137">
                  <c:v>461.34999590000001</c:v>
                </c:pt>
                <c:pt idx="25138">
                  <c:v>461.36587300000002</c:v>
                </c:pt>
                <c:pt idx="25139">
                  <c:v>461.38174910000004</c:v>
                </c:pt>
                <c:pt idx="25140">
                  <c:v>461.39762439999998</c:v>
                </c:pt>
                <c:pt idx="25141">
                  <c:v>461.41349880000001</c:v>
                </c:pt>
                <c:pt idx="25142">
                  <c:v>461.42937240000003</c:v>
                </c:pt>
                <c:pt idx="25143">
                  <c:v>461.44524510000002</c:v>
                </c:pt>
                <c:pt idx="25144">
                  <c:v>461.461117</c:v>
                </c:pt>
                <c:pt idx="25145">
                  <c:v>461.47698800000006</c:v>
                </c:pt>
                <c:pt idx="25146">
                  <c:v>461.49285810000003</c:v>
                </c:pt>
                <c:pt idx="25147">
                  <c:v>461.5087274</c:v>
                </c:pt>
                <c:pt idx="25148">
                  <c:v>461.52459579999999</c:v>
                </c:pt>
                <c:pt idx="25149">
                  <c:v>461.54046340000002</c:v>
                </c:pt>
                <c:pt idx="25150">
                  <c:v>461.55633010000003</c:v>
                </c:pt>
                <c:pt idx="25151">
                  <c:v>461.5721959</c:v>
                </c:pt>
                <c:pt idx="25152">
                  <c:v>461.58806090000002</c:v>
                </c:pt>
                <c:pt idx="25153">
                  <c:v>461.603925</c:v>
                </c:pt>
                <c:pt idx="25154">
                  <c:v>461.61978830000004</c:v>
                </c:pt>
                <c:pt idx="25155">
                  <c:v>461.63565069999999</c:v>
                </c:pt>
                <c:pt idx="25156">
                  <c:v>461.65151230000004</c:v>
                </c:pt>
                <c:pt idx="25157">
                  <c:v>461.667373</c:v>
                </c:pt>
                <c:pt idx="25158">
                  <c:v>461.68323279999998</c:v>
                </c:pt>
                <c:pt idx="25159">
                  <c:v>461.69909180000002</c:v>
                </c:pt>
                <c:pt idx="25160">
                  <c:v>461.71494990000002</c:v>
                </c:pt>
                <c:pt idx="25161">
                  <c:v>461.73080709999999</c:v>
                </c:pt>
                <c:pt idx="25162">
                  <c:v>461.74666350000001</c:v>
                </c:pt>
                <c:pt idx="25163">
                  <c:v>461.76251910000002</c:v>
                </c:pt>
                <c:pt idx="25164">
                  <c:v>461.77837370000003</c:v>
                </c:pt>
                <c:pt idx="25165">
                  <c:v>461.79422750000003</c:v>
                </c:pt>
                <c:pt idx="25166">
                  <c:v>461.81008050000003</c:v>
                </c:pt>
                <c:pt idx="25167">
                  <c:v>461.82593259999999</c:v>
                </c:pt>
                <c:pt idx="25168">
                  <c:v>461.84178380000003</c:v>
                </c:pt>
                <c:pt idx="25169">
                  <c:v>461.85763420000006</c:v>
                </c:pt>
                <c:pt idx="25170">
                  <c:v>461.87348370000001</c:v>
                </c:pt>
                <c:pt idx="25171">
                  <c:v>461.88933240000006</c:v>
                </c:pt>
                <c:pt idx="25172">
                  <c:v>461.90518020000002</c:v>
                </c:pt>
                <c:pt idx="25173">
                  <c:v>461.9210271</c:v>
                </c:pt>
                <c:pt idx="25174">
                  <c:v>461.93687320000004</c:v>
                </c:pt>
                <c:pt idx="25175">
                  <c:v>461.95271839999998</c:v>
                </c:pt>
                <c:pt idx="25176">
                  <c:v>461.96856280000003</c:v>
                </c:pt>
                <c:pt idx="25177">
                  <c:v>461.98440630000005</c:v>
                </c:pt>
                <c:pt idx="25178">
                  <c:v>462.000249</c:v>
                </c:pt>
                <c:pt idx="25179">
                  <c:v>462.01609079999997</c:v>
                </c:pt>
                <c:pt idx="25180">
                  <c:v>462.03193169999997</c:v>
                </c:pt>
                <c:pt idx="25181">
                  <c:v>462.04777180000002</c:v>
                </c:pt>
                <c:pt idx="25182">
                  <c:v>462.06361099999998</c:v>
                </c:pt>
                <c:pt idx="25183">
                  <c:v>462.07944930000002</c:v>
                </c:pt>
                <c:pt idx="25184">
                  <c:v>462.09528680000005</c:v>
                </c:pt>
                <c:pt idx="25185">
                  <c:v>462.1111234</c:v>
                </c:pt>
                <c:pt idx="25186">
                  <c:v>462.12695920000004</c:v>
                </c:pt>
                <c:pt idx="25187">
                  <c:v>462.1427941</c:v>
                </c:pt>
                <c:pt idx="25188">
                  <c:v>462.15862820000001</c:v>
                </c:pt>
                <c:pt idx="25189">
                  <c:v>462.17446139999998</c:v>
                </c:pt>
                <c:pt idx="25190">
                  <c:v>462.19029369999998</c:v>
                </c:pt>
                <c:pt idx="25191">
                  <c:v>462.20612519999997</c:v>
                </c:pt>
                <c:pt idx="25192">
                  <c:v>462.22195579999999</c:v>
                </c:pt>
                <c:pt idx="25193">
                  <c:v>462.2377856</c:v>
                </c:pt>
                <c:pt idx="25194">
                  <c:v>462.25361450000003</c:v>
                </c:pt>
                <c:pt idx="25195">
                  <c:v>462.26944250000003</c:v>
                </c:pt>
                <c:pt idx="25196">
                  <c:v>462.28526970000001</c:v>
                </c:pt>
                <c:pt idx="25197">
                  <c:v>462.30109600000003</c:v>
                </c:pt>
                <c:pt idx="25198">
                  <c:v>462.31692149999998</c:v>
                </c:pt>
                <c:pt idx="25199">
                  <c:v>462.33274610000007</c:v>
                </c:pt>
                <c:pt idx="25200">
                  <c:v>462.34856980000006</c:v>
                </c:pt>
                <c:pt idx="25201">
                  <c:v>462.36439270000005</c:v>
                </c:pt>
                <c:pt idx="25202">
                  <c:v>462.38021480000003</c:v>
                </c:pt>
                <c:pt idx="25203">
                  <c:v>462.39603590000002</c:v>
                </c:pt>
                <c:pt idx="25204">
                  <c:v>462.41185619999999</c:v>
                </c:pt>
                <c:pt idx="25205">
                  <c:v>462.42767570000001</c:v>
                </c:pt>
                <c:pt idx="25206">
                  <c:v>462.4434943</c:v>
                </c:pt>
                <c:pt idx="25207">
                  <c:v>462.45931200000007</c:v>
                </c:pt>
                <c:pt idx="25208">
                  <c:v>462.47512890000002</c:v>
                </c:pt>
                <c:pt idx="25209">
                  <c:v>462.49094489999999</c:v>
                </c:pt>
                <c:pt idx="25210">
                  <c:v>462.50675999999999</c:v>
                </c:pt>
                <c:pt idx="25211">
                  <c:v>462.52257429999997</c:v>
                </c:pt>
                <c:pt idx="25212">
                  <c:v>462.53838780000001</c:v>
                </c:pt>
                <c:pt idx="25213">
                  <c:v>462.55420040000001</c:v>
                </c:pt>
                <c:pt idx="25214">
                  <c:v>462.57001210000004</c:v>
                </c:pt>
                <c:pt idx="25215">
                  <c:v>462.58582289999998</c:v>
                </c:pt>
                <c:pt idx="25216">
                  <c:v>462.60163290000003</c:v>
                </c:pt>
                <c:pt idx="25217">
                  <c:v>462.61744210000001</c:v>
                </c:pt>
                <c:pt idx="25218">
                  <c:v>462.63325040000001</c:v>
                </c:pt>
                <c:pt idx="25219">
                  <c:v>462.64905780000004</c:v>
                </c:pt>
                <c:pt idx="25220">
                  <c:v>462.66486430000003</c:v>
                </c:pt>
                <c:pt idx="25221">
                  <c:v>462.68067009999999</c:v>
                </c:pt>
                <c:pt idx="25222">
                  <c:v>462.6964749</c:v>
                </c:pt>
                <c:pt idx="25223">
                  <c:v>462.7122789</c:v>
                </c:pt>
                <c:pt idx="25224">
                  <c:v>462.72808200000003</c:v>
                </c:pt>
                <c:pt idx="25225">
                  <c:v>462.74388430000005</c:v>
                </c:pt>
                <c:pt idx="25226">
                  <c:v>462.75968570000003</c:v>
                </c:pt>
                <c:pt idx="25227">
                  <c:v>462.77548620000005</c:v>
                </c:pt>
                <c:pt idx="25228">
                  <c:v>462.79128590000005</c:v>
                </c:pt>
                <c:pt idx="25229">
                  <c:v>462.80708479999998</c:v>
                </c:pt>
                <c:pt idx="25230">
                  <c:v>462.82288269999998</c:v>
                </c:pt>
                <c:pt idx="25231">
                  <c:v>462.83867980000002</c:v>
                </c:pt>
                <c:pt idx="25232">
                  <c:v>462.8544761</c:v>
                </c:pt>
                <c:pt idx="25233">
                  <c:v>462.8702715</c:v>
                </c:pt>
                <c:pt idx="25234">
                  <c:v>462.88606600000003</c:v>
                </c:pt>
                <c:pt idx="25235">
                  <c:v>462.90185970000005</c:v>
                </c:pt>
                <c:pt idx="25236">
                  <c:v>462.91765249999997</c:v>
                </c:pt>
                <c:pt idx="25237">
                  <c:v>462.93344450000001</c:v>
                </c:pt>
                <c:pt idx="25238">
                  <c:v>462.94923560000001</c:v>
                </c:pt>
                <c:pt idx="25239">
                  <c:v>462.96502580000003</c:v>
                </c:pt>
                <c:pt idx="25240">
                  <c:v>462.98081520000005</c:v>
                </c:pt>
                <c:pt idx="25241">
                  <c:v>462.99660370000004</c:v>
                </c:pt>
                <c:pt idx="25242">
                  <c:v>463.01239140000001</c:v>
                </c:pt>
                <c:pt idx="25243">
                  <c:v>463.02817820000001</c:v>
                </c:pt>
                <c:pt idx="25244">
                  <c:v>463.04396410000004</c:v>
                </c:pt>
                <c:pt idx="25245">
                  <c:v>463.0597492</c:v>
                </c:pt>
                <c:pt idx="25246">
                  <c:v>463.07553340000004</c:v>
                </c:pt>
                <c:pt idx="25247">
                  <c:v>463.09131680000002</c:v>
                </c:pt>
                <c:pt idx="25248">
                  <c:v>463.10709930000002</c:v>
                </c:pt>
                <c:pt idx="25249">
                  <c:v>463.12288100000001</c:v>
                </c:pt>
                <c:pt idx="25250">
                  <c:v>463.13866180000002</c:v>
                </c:pt>
                <c:pt idx="25251">
                  <c:v>463.15444170000001</c:v>
                </c:pt>
                <c:pt idx="25252">
                  <c:v>463.17022080000004</c:v>
                </c:pt>
                <c:pt idx="25253">
                  <c:v>463.18599900000004</c:v>
                </c:pt>
                <c:pt idx="25254">
                  <c:v>463.20177630000006</c:v>
                </c:pt>
                <c:pt idx="25255">
                  <c:v>463.21755280000002</c:v>
                </c:pt>
                <c:pt idx="25256">
                  <c:v>463.23332850000003</c:v>
                </c:pt>
                <c:pt idx="25257">
                  <c:v>463.24910320000004</c:v>
                </c:pt>
                <c:pt idx="25258">
                  <c:v>463.26487710000004</c:v>
                </c:pt>
                <c:pt idx="25259">
                  <c:v>463.28065020000003</c:v>
                </c:pt>
                <c:pt idx="25260">
                  <c:v>463.29642240000004</c:v>
                </c:pt>
                <c:pt idx="25261">
                  <c:v>463.31219370000002</c:v>
                </c:pt>
                <c:pt idx="25262">
                  <c:v>463.3279642</c:v>
                </c:pt>
                <c:pt idx="25263">
                  <c:v>463.3437338</c:v>
                </c:pt>
                <c:pt idx="25264">
                  <c:v>463.35950260000004</c:v>
                </c:pt>
                <c:pt idx="25265">
                  <c:v>463.37527050000006</c:v>
                </c:pt>
                <c:pt idx="25266">
                  <c:v>463.39103749999998</c:v>
                </c:pt>
                <c:pt idx="25267">
                  <c:v>463.40680370000001</c:v>
                </c:pt>
                <c:pt idx="25268">
                  <c:v>463.42256909999998</c:v>
                </c:pt>
                <c:pt idx="25269">
                  <c:v>463.43833350000006</c:v>
                </c:pt>
                <c:pt idx="25270">
                  <c:v>463.45409710000001</c:v>
                </c:pt>
                <c:pt idx="25271">
                  <c:v>463.46985990000002</c:v>
                </c:pt>
                <c:pt idx="25272">
                  <c:v>463.48562179999999</c:v>
                </c:pt>
                <c:pt idx="25273">
                  <c:v>463.50138279999999</c:v>
                </c:pt>
                <c:pt idx="25274">
                  <c:v>463.51714299999998</c:v>
                </c:pt>
                <c:pt idx="25275">
                  <c:v>463.53290229999999</c:v>
                </c:pt>
                <c:pt idx="25276">
                  <c:v>463.54866070000003</c:v>
                </c:pt>
                <c:pt idx="25277">
                  <c:v>463.56441830000006</c:v>
                </c:pt>
                <c:pt idx="25278">
                  <c:v>463.58017510000002</c:v>
                </c:pt>
                <c:pt idx="25279">
                  <c:v>463.59593089999998</c:v>
                </c:pt>
                <c:pt idx="25280">
                  <c:v>463.61168590000005</c:v>
                </c:pt>
                <c:pt idx="25281">
                  <c:v>463.6274401</c:v>
                </c:pt>
                <c:pt idx="25282">
                  <c:v>463.64319340000003</c:v>
                </c:pt>
                <c:pt idx="25283">
                  <c:v>463.65894580000003</c:v>
                </c:pt>
                <c:pt idx="25284">
                  <c:v>463.67469740000001</c:v>
                </c:pt>
                <c:pt idx="25285">
                  <c:v>463.69044810000003</c:v>
                </c:pt>
                <c:pt idx="25286">
                  <c:v>463.70619800000003</c:v>
                </c:pt>
                <c:pt idx="25287">
                  <c:v>463.721947</c:v>
                </c:pt>
                <c:pt idx="25288">
                  <c:v>463.7376951</c:v>
                </c:pt>
                <c:pt idx="25289">
                  <c:v>463.75344239999998</c:v>
                </c:pt>
                <c:pt idx="25290">
                  <c:v>463.76918880000005</c:v>
                </c:pt>
                <c:pt idx="25291">
                  <c:v>463.7849344</c:v>
                </c:pt>
                <c:pt idx="25292">
                  <c:v>463.80067910000002</c:v>
                </c:pt>
                <c:pt idx="25293">
                  <c:v>463.81642299999999</c:v>
                </c:pt>
                <c:pt idx="25294">
                  <c:v>463.83216600000003</c:v>
                </c:pt>
                <c:pt idx="25295">
                  <c:v>463.84790810000004</c:v>
                </c:pt>
                <c:pt idx="25296">
                  <c:v>463.86364940000004</c:v>
                </c:pt>
                <c:pt idx="25297">
                  <c:v>463.87938980000007</c:v>
                </c:pt>
                <c:pt idx="25298">
                  <c:v>463.89512930000001</c:v>
                </c:pt>
                <c:pt idx="25299">
                  <c:v>463.91086800000005</c:v>
                </c:pt>
                <c:pt idx="25300">
                  <c:v>463.9266058</c:v>
                </c:pt>
                <c:pt idx="25301">
                  <c:v>463.94234280000001</c:v>
                </c:pt>
                <c:pt idx="25302">
                  <c:v>463.95807890000003</c:v>
                </c:pt>
                <c:pt idx="25303">
                  <c:v>463.97381420000005</c:v>
                </c:pt>
                <c:pt idx="25304">
                  <c:v>463.98954860000003</c:v>
                </c:pt>
                <c:pt idx="25305">
                  <c:v>464.00528210000004</c:v>
                </c:pt>
                <c:pt idx="25306">
                  <c:v>464.02101479999999</c:v>
                </c:pt>
                <c:pt idx="25307">
                  <c:v>464.03674660000001</c:v>
                </c:pt>
                <c:pt idx="25308">
                  <c:v>464.05247760000003</c:v>
                </c:pt>
                <c:pt idx="25309">
                  <c:v>464.06820770000002</c:v>
                </c:pt>
                <c:pt idx="25310">
                  <c:v>464.08393690000003</c:v>
                </c:pt>
                <c:pt idx="25311">
                  <c:v>464.09966530000003</c:v>
                </c:pt>
                <c:pt idx="25312">
                  <c:v>464.1153928</c:v>
                </c:pt>
                <c:pt idx="25313">
                  <c:v>464.13111950000001</c:v>
                </c:pt>
                <c:pt idx="25314">
                  <c:v>464.1468453</c:v>
                </c:pt>
                <c:pt idx="25315">
                  <c:v>464.1625702</c:v>
                </c:pt>
                <c:pt idx="25316">
                  <c:v>464.1782943</c:v>
                </c:pt>
                <c:pt idx="25317">
                  <c:v>464.19401760000005</c:v>
                </c:pt>
                <c:pt idx="25318">
                  <c:v>464.20973989999999</c:v>
                </c:pt>
                <c:pt idx="25319">
                  <c:v>464.22546140000003</c:v>
                </c:pt>
                <c:pt idx="25320">
                  <c:v>464.2411821</c:v>
                </c:pt>
                <c:pt idx="25321">
                  <c:v>464.2569019</c:v>
                </c:pt>
                <c:pt idx="25322">
                  <c:v>464.27262080000003</c:v>
                </c:pt>
                <c:pt idx="25323">
                  <c:v>464.28833889999999</c:v>
                </c:pt>
                <c:pt idx="25324">
                  <c:v>464.30405610000003</c:v>
                </c:pt>
                <c:pt idx="25325">
                  <c:v>464.31977240000003</c:v>
                </c:pt>
                <c:pt idx="25326">
                  <c:v>464.33548790000003</c:v>
                </c:pt>
                <c:pt idx="25327">
                  <c:v>464.35120260000002</c:v>
                </c:pt>
                <c:pt idx="25328">
                  <c:v>464.36691640000004</c:v>
                </c:pt>
                <c:pt idx="25329">
                  <c:v>464.38262930000002</c:v>
                </c:pt>
                <c:pt idx="25330">
                  <c:v>464.39834130000003</c:v>
                </c:pt>
                <c:pt idx="25331">
                  <c:v>464.41405250000003</c:v>
                </c:pt>
                <c:pt idx="25332">
                  <c:v>464.42976290000001</c:v>
                </c:pt>
                <c:pt idx="25333">
                  <c:v>464.44547240000003</c:v>
                </c:pt>
                <c:pt idx="25334">
                  <c:v>464.46118100000007</c:v>
                </c:pt>
                <c:pt idx="25335">
                  <c:v>464.47688870000002</c:v>
                </c:pt>
                <c:pt idx="25336">
                  <c:v>464.49259560000002</c:v>
                </c:pt>
                <c:pt idx="25337">
                  <c:v>464.5083017</c:v>
                </c:pt>
                <c:pt idx="25338">
                  <c:v>464.52400690000002</c:v>
                </c:pt>
                <c:pt idx="25339">
                  <c:v>464.53971120000006</c:v>
                </c:pt>
                <c:pt idx="25340">
                  <c:v>464.55541470000003</c:v>
                </c:pt>
                <c:pt idx="25341">
                  <c:v>464.57111730000003</c:v>
                </c:pt>
                <c:pt idx="25342">
                  <c:v>464.58681900000005</c:v>
                </c:pt>
                <c:pt idx="25343">
                  <c:v>464.6025199</c:v>
                </c:pt>
                <c:pt idx="25344">
                  <c:v>464.61821989999999</c:v>
                </c:pt>
                <c:pt idx="25345">
                  <c:v>464.63391910000001</c:v>
                </c:pt>
                <c:pt idx="25346">
                  <c:v>464.64961740000001</c:v>
                </c:pt>
                <c:pt idx="25347">
                  <c:v>464.6653149</c:v>
                </c:pt>
                <c:pt idx="25348">
                  <c:v>464.68101150000001</c:v>
                </c:pt>
                <c:pt idx="25349">
                  <c:v>464.69670719999999</c:v>
                </c:pt>
                <c:pt idx="25350">
                  <c:v>464.71240210000002</c:v>
                </c:pt>
                <c:pt idx="25351">
                  <c:v>464.72809610000002</c:v>
                </c:pt>
                <c:pt idx="25352">
                  <c:v>464.74378930000006</c:v>
                </c:pt>
                <c:pt idx="25353">
                  <c:v>464.75948160000002</c:v>
                </c:pt>
                <c:pt idx="25354">
                  <c:v>464.775173</c:v>
                </c:pt>
                <c:pt idx="25355">
                  <c:v>464.79086360000002</c:v>
                </c:pt>
                <c:pt idx="25356">
                  <c:v>464.80655330000002</c:v>
                </c:pt>
                <c:pt idx="25357">
                  <c:v>464.82224220000001</c:v>
                </c:pt>
                <c:pt idx="25358">
                  <c:v>464.83793020000002</c:v>
                </c:pt>
                <c:pt idx="25359">
                  <c:v>464.8536173</c:v>
                </c:pt>
                <c:pt idx="25360">
                  <c:v>464.86930360000002</c:v>
                </c:pt>
                <c:pt idx="25361">
                  <c:v>464.88498900000002</c:v>
                </c:pt>
                <c:pt idx="25362">
                  <c:v>464.90067360000006</c:v>
                </c:pt>
                <c:pt idx="25363">
                  <c:v>464.91635730000002</c:v>
                </c:pt>
                <c:pt idx="25364">
                  <c:v>464.93204020000002</c:v>
                </c:pt>
                <c:pt idx="25365">
                  <c:v>464.94772210000002</c:v>
                </c:pt>
                <c:pt idx="25366">
                  <c:v>464.96340329999998</c:v>
                </c:pt>
                <c:pt idx="25367">
                  <c:v>464.9790835</c:v>
                </c:pt>
                <c:pt idx="25368">
                  <c:v>464.99476300000003</c:v>
                </c:pt>
                <c:pt idx="25369">
                  <c:v>465.01044150000001</c:v>
                </c:pt>
                <c:pt idx="25370">
                  <c:v>465.02611919999998</c:v>
                </c:pt>
                <c:pt idx="25371">
                  <c:v>465.04179600000003</c:v>
                </c:pt>
                <c:pt idx="25372">
                  <c:v>465.05747200000002</c:v>
                </c:pt>
                <c:pt idx="25373">
                  <c:v>465.07314709999997</c:v>
                </c:pt>
                <c:pt idx="25374">
                  <c:v>465.08882140000003</c:v>
                </c:pt>
                <c:pt idx="25375">
                  <c:v>465.10449480000005</c:v>
                </c:pt>
                <c:pt idx="25376">
                  <c:v>465.12016730000005</c:v>
                </c:pt>
                <c:pt idx="25377">
                  <c:v>465.13583900000003</c:v>
                </c:pt>
                <c:pt idx="25378">
                  <c:v>465.15150980000004</c:v>
                </c:pt>
                <c:pt idx="25379">
                  <c:v>465.16717979999999</c:v>
                </c:pt>
                <c:pt idx="25380">
                  <c:v>465.18284890000001</c:v>
                </c:pt>
                <c:pt idx="25381">
                  <c:v>465.1985171</c:v>
                </c:pt>
                <c:pt idx="25382">
                  <c:v>465.21418450000004</c:v>
                </c:pt>
                <c:pt idx="25383">
                  <c:v>465.229851</c:v>
                </c:pt>
                <c:pt idx="25384">
                  <c:v>465.2455167</c:v>
                </c:pt>
                <c:pt idx="25385">
                  <c:v>465.26118150000002</c:v>
                </c:pt>
                <c:pt idx="25386">
                  <c:v>465.27684550000004</c:v>
                </c:pt>
                <c:pt idx="25387">
                  <c:v>465.29250850000005</c:v>
                </c:pt>
                <c:pt idx="25388">
                  <c:v>465.30817079999997</c:v>
                </c:pt>
                <c:pt idx="25389">
                  <c:v>465.3238321</c:v>
                </c:pt>
                <c:pt idx="25390">
                  <c:v>465.33949270000005</c:v>
                </c:pt>
                <c:pt idx="25391">
                  <c:v>465.35515229999999</c:v>
                </c:pt>
                <c:pt idx="25392">
                  <c:v>465.37081110000003</c:v>
                </c:pt>
                <c:pt idx="25393">
                  <c:v>465.38646900000003</c:v>
                </c:pt>
                <c:pt idx="25394">
                  <c:v>465.40212610000003</c:v>
                </c:pt>
                <c:pt idx="25395">
                  <c:v>465.41778230000006</c:v>
                </c:pt>
                <c:pt idx="25396">
                  <c:v>465.43343770000001</c:v>
                </c:pt>
                <c:pt idx="25397">
                  <c:v>465.44909220000005</c:v>
                </c:pt>
                <c:pt idx="25398">
                  <c:v>465.46474580000006</c:v>
                </c:pt>
                <c:pt idx="25399">
                  <c:v>465.4803986</c:v>
                </c:pt>
                <c:pt idx="25400">
                  <c:v>465.49605050000002</c:v>
                </c:pt>
                <c:pt idx="25401">
                  <c:v>465.51170160000004</c:v>
                </c:pt>
                <c:pt idx="25402">
                  <c:v>465.52735180000002</c:v>
                </c:pt>
                <c:pt idx="25403">
                  <c:v>465.54300110000003</c:v>
                </c:pt>
                <c:pt idx="25404">
                  <c:v>465.55864960000002</c:v>
                </c:pt>
                <c:pt idx="25405">
                  <c:v>465.57429719999999</c:v>
                </c:pt>
                <c:pt idx="25406">
                  <c:v>465.589944</c:v>
                </c:pt>
                <c:pt idx="25407">
                  <c:v>465.60558989999998</c:v>
                </c:pt>
                <c:pt idx="25408">
                  <c:v>465.62123489999999</c:v>
                </c:pt>
                <c:pt idx="25409">
                  <c:v>465.63687910000004</c:v>
                </c:pt>
                <c:pt idx="25410">
                  <c:v>465.65252250000003</c:v>
                </c:pt>
                <c:pt idx="25411">
                  <c:v>465.66816490000002</c:v>
                </c:pt>
                <c:pt idx="25412">
                  <c:v>465.68380650000006</c:v>
                </c:pt>
                <c:pt idx="25413">
                  <c:v>465.69944730000003</c:v>
                </c:pt>
                <c:pt idx="25414">
                  <c:v>465.71508720000003</c:v>
                </c:pt>
                <c:pt idx="25415">
                  <c:v>465.73072620000005</c:v>
                </c:pt>
                <c:pt idx="25416">
                  <c:v>465.7463644</c:v>
                </c:pt>
                <c:pt idx="25417">
                  <c:v>465.76200170000004</c:v>
                </c:pt>
                <c:pt idx="25418">
                  <c:v>465.77763820000001</c:v>
                </c:pt>
                <c:pt idx="25419">
                  <c:v>465.79327380000007</c:v>
                </c:pt>
                <c:pt idx="25420">
                  <c:v>465.80890849999997</c:v>
                </c:pt>
                <c:pt idx="25421">
                  <c:v>465.82454240000004</c:v>
                </c:pt>
                <c:pt idx="25422">
                  <c:v>465.84017540000002</c:v>
                </c:pt>
                <c:pt idx="25423">
                  <c:v>465.85580759999999</c:v>
                </c:pt>
                <c:pt idx="25424">
                  <c:v>465.87143889999999</c:v>
                </c:pt>
                <c:pt idx="25425">
                  <c:v>465.88706930000006</c:v>
                </c:pt>
                <c:pt idx="25426">
                  <c:v>465.90269890000002</c:v>
                </c:pt>
                <c:pt idx="25427">
                  <c:v>465.9183276</c:v>
                </c:pt>
                <c:pt idx="25428">
                  <c:v>465.93395550000002</c:v>
                </c:pt>
                <c:pt idx="25429">
                  <c:v>465.94958250000002</c:v>
                </c:pt>
                <c:pt idx="25430">
                  <c:v>465.96520860000004</c:v>
                </c:pt>
                <c:pt idx="25431">
                  <c:v>465.98083389999999</c:v>
                </c:pt>
                <c:pt idx="25432">
                  <c:v>465.99645830000003</c:v>
                </c:pt>
                <c:pt idx="25433">
                  <c:v>466.0120819</c:v>
                </c:pt>
                <c:pt idx="25434">
                  <c:v>466.02770460000005</c:v>
                </c:pt>
                <c:pt idx="25435">
                  <c:v>466.04332650000003</c:v>
                </c:pt>
                <c:pt idx="25436">
                  <c:v>466.05894740000002</c:v>
                </c:pt>
                <c:pt idx="25437">
                  <c:v>466.07456760000002</c:v>
                </c:pt>
                <c:pt idx="25438">
                  <c:v>466.09018689999999</c:v>
                </c:pt>
                <c:pt idx="25439">
                  <c:v>466.10580529999999</c:v>
                </c:pt>
                <c:pt idx="25440">
                  <c:v>466.1214228</c:v>
                </c:pt>
                <c:pt idx="25441">
                  <c:v>466.13703950000001</c:v>
                </c:pt>
                <c:pt idx="25442">
                  <c:v>466.15265540000001</c:v>
                </c:pt>
                <c:pt idx="25443">
                  <c:v>466.16827030000002</c:v>
                </c:pt>
                <c:pt idx="25444">
                  <c:v>466.18388440000001</c:v>
                </c:pt>
                <c:pt idx="25445">
                  <c:v>466.19949770000005</c:v>
                </c:pt>
                <c:pt idx="25446">
                  <c:v>466.2151101</c:v>
                </c:pt>
                <c:pt idx="25447">
                  <c:v>466.23072160000004</c:v>
                </c:pt>
                <c:pt idx="25448">
                  <c:v>466.24633230000001</c:v>
                </c:pt>
                <c:pt idx="25449">
                  <c:v>466.2619421</c:v>
                </c:pt>
                <c:pt idx="25450">
                  <c:v>466.27755110000004</c:v>
                </c:pt>
                <c:pt idx="25451">
                  <c:v>466.29315919999999</c:v>
                </c:pt>
                <c:pt idx="25452">
                  <c:v>466.30876649999999</c:v>
                </c:pt>
                <c:pt idx="25453">
                  <c:v>466.32437280000005</c:v>
                </c:pt>
                <c:pt idx="25454">
                  <c:v>466.33997840000001</c:v>
                </c:pt>
                <c:pt idx="25455">
                  <c:v>466.35558299999997</c:v>
                </c:pt>
                <c:pt idx="25456">
                  <c:v>466.37118680000003</c:v>
                </c:pt>
                <c:pt idx="25457">
                  <c:v>466.38678980000003</c:v>
                </c:pt>
                <c:pt idx="25458">
                  <c:v>466.4023919</c:v>
                </c:pt>
                <c:pt idx="25459">
                  <c:v>466.41799310000005</c:v>
                </c:pt>
                <c:pt idx="25460">
                  <c:v>466.43359350000003</c:v>
                </c:pt>
                <c:pt idx="25461">
                  <c:v>466.44919300000004</c:v>
                </c:pt>
                <c:pt idx="25462">
                  <c:v>466.46479170000003</c:v>
                </c:pt>
                <c:pt idx="25463">
                  <c:v>466.48038950000006</c:v>
                </c:pt>
                <c:pt idx="25464">
                  <c:v>466.49598639999999</c:v>
                </c:pt>
                <c:pt idx="25465">
                  <c:v>466.51158250000003</c:v>
                </c:pt>
                <c:pt idx="25466">
                  <c:v>466.52717770000004</c:v>
                </c:pt>
                <c:pt idx="25467">
                  <c:v>466.54277200000001</c:v>
                </c:pt>
                <c:pt idx="25468">
                  <c:v>466.55836550000004</c:v>
                </c:pt>
                <c:pt idx="25469">
                  <c:v>466.57395819999999</c:v>
                </c:pt>
                <c:pt idx="25470">
                  <c:v>466.58955000000003</c:v>
                </c:pt>
                <c:pt idx="25471">
                  <c:v>466.60514090000004</c:v>
                </c:pt>
                <c:pt idx="25472">
                  <c:v>466.62073090000007</c:v>
                </c:pt>
                <c:pt idx="25473">
                  <c:v>466.63632010000003</c:v>
                </c:pt>
                <c:pt idx="25474">
                  <c:v>466.65190850000005</c:v>
                </c:pt>
                <c:pt idx="25475">
                  <c:v>466.66749600000003</c:v>
                </c:pt>
                <c:pt idx="25476">
                  <c:v>466.68308259999998</c:v>
                </c:pt>
                <c:pt idx="25477">
                  <c:v>466.69866840000003</c:v>
                </c:pt>
                <c:pt idx="25478">
                  <c:v>466.71425330000005</c:v>
                </c:pt>
                <c:pt idx="25479">
                  <c:v>466.72983730000004</c:v>
                </c:pt>
                <c:pt idx="25480">
                  <c:v>466.74542050000002</c:v>
                </c:pt>
                <c:pt idx="25481">
                  <c:v>466.76100280000003</c:v>
                </c:pt>
                <c:pt idx="25482">
                  <c:v>466.77658430000002</c:v>
                </c:pt>
                <c:pt idx="25483">
                  <c:v>466.79216490000005</c:v>
                </c:pt>
                <c:pt idx="25484">
                  <c:v>466.8077447</c:v>
                </c:pt>
                <c:pt idx="25485">
                  <c:v>466.82332360000004</c:v>
                </c:pt>
                <c:pt idx="25486">
                  <c:v>466.83890159999999</c:v>
                </c:pt>
                <c:pt idx="25487">
                  <c:v>466.85447879999998</c:v>
                </c:pt>
                <c:pt idx="25488">
                  <c:v>466.87005510000006</c:v>
                </c:pt>
                <c:pt idx="25489">
                  <c:v>466.88563060000001</c:v>
                </c:pt>
                <c:pt idx="25490">
                  <c:v>466.90120510000003</c:v>
                </c:pt>
                <c:pt idx="25491">
                  <c:v>466.9167789</c:v>
                </c:pt>
                <c:pt idx="25492">
                  <c:v>466.93235179999999</c:v>
                </c:pt>
                <c:pt idx="25493">
                  <c:v>466.94792380000001</c:v>
                </c:pt>
                <c:pt idx="25494">
                  <c:v>466.96349499999997</c:v>
                </c:pt>
                <c:pt idx="25495">
                  <c:v>466.9790653</c:v>
                </c:pt>
                <c:pt idx="25496">
                  <c:v>466.99463470000001</c:v>
                </c:pt>
                <c:pt idx="25497">
                  <c:v>467.01020330000006</c:v>
                </c:pt>
                <c:pt idx="25498">
                  <c:v>467.02577100000002</c:v>
                </c:pt>
                <c:pt idx="25499">
                  <c:v>467.04133790000003</c:v>
                </c:pt>
                <c:pt idx="25500">
                  <c:v>467.05690390000001</c:v>
                </c:pt>
                <c:pt idx="25501">
                  <c:v>467.07246900000001</c:v>
                </c:pt>
                <c:pt idx="25502">
                  <c:v>467.08803330000001</c:v>
                </c:pt>
                <c:pt idx="25503">
                  <c:v>467.10359670000003</c:v>
                </c:pt>
                <c:pt idx="25504">
                  <c:v>467.11915930000004</c:v>
                </c:pt>
                <c:pt idx="25505">
                  <c:v>467.13472100000001</c:v>
                </c:pt>
                <c:pt idx="25506">
                  <c:v>467.15028190000004</c:v>
                </c:pt>
                <c:pt idx="25507">
                  <c:v>467.16584190000003</c:v>
                </c:pt>
                <c:pt idx="25508">
                  <c:v>467.18140099999999</c:v>
                </c:pt>
                <c:pt idx="25509">
                  <c:v>467.1969593</c:v>
                </c:pt>
                <c:pt idx="25510">
                  <c:v>467.21251669999998</c:v>
                </c:pt>
                <c:pt idx="25511">
                  <c:v>467.22807319999998</c:v>
                </c:pt>
                <c:pt idx="25512">
                  <c:v>467.24362890000003</c:v>
                </c:pt>
                <c:pt idx="25513">
                  <c:v>467.25918380000002</c:v>
                </c:pt>
                <c:pt idx="25514">
                  <c:v>467.27473779999997</c:v>
                </c:pt>
                <c:pt idx="25515">
                  <c:v>467.2902909</c:v>
                </c:pt>
                <c:pt idx="25516">
                  <c:v>467.3058431</c:v>
                </c:pt>
                <c:pt idx="25517">
                  <c:v>467.32139450000005</c:v>
                </c:pt>
                <c:pt idx="25518">
                  <c:v>467.33694510000004</c:v>
                </c:pt>
                <c:pt idx="25519">
                  <c:v>467.35249479999999</c:v>
                </c:pt>
                <c:pt idx="25520">
                  <c:v>467.36804360000002</c:v>
                </c:pt>
                <c:pt idx="25521">
                  <c:v>467.38359159999999</c:v>
                </c:pt>
                <c:pt idx="25522">
                  <c:v>467.39913870000004</c:v>
                </c:pt>
                <c:pt idx="25523">
                  <c:v>467.41468490000005</c:v>
                </c:pt>
                <c:pt idx="25524">
                  <c:v>467.43023030000001</c:v>
                </c:pt>
                <c:pt idx="25525">
                  <c:v>467.44577480000004</c:v>
                </c:pt>
                <c:pt idx="25526">
                  <c:v>467.4613185</c:v>
                </c:pt>
                <c:pt idx="25527">
                  <c:v>467.47686130000005</c:v>
                </c:pt>
                <c:pt idx="25528">
                  <c:v>467.49240330000003</c:v>
                </c:pt>
                <c:pt idx="25529">
                  <c:v>467.50794430000002</c:v>
                </c:pt>
                <c:pt idx="25530">
                  <c:v>467.52348460000002</c:v>
                </c:pt>
                <c:pt idx="25531">
                  <c:v>467.53902399999998</c:v>
                </c:pt>
                <c:pt idx="25532">
                  <c:v>467.55456250000003</c:v>
                </c:pt>
                <c:pt idx="25533">
                  <c:v>467.57010010000005</c:v>
                </c:pt>
                <c:pt idx="25534">
                  <c:v>467.58563690000005</c:v>
                </c:pt>
                <c:pt idx="25535">
                  <c:v>467.60117289999999</c:v>
                </c:pt>
                <c:pt idx="25536">
                  <c:v>467.61670790000005</c:v>
                </c:pt>
                <c:pt idx="25537">
                  <c:v>467.63224210000004</c:v>
                </c:pt>
                <c:pt idx="25538">
                  <c:v>467.64777550000002</c:v>
                </c:pt>
                <c:pt idx="25539">
                  <c:v>467.66330800000003</c:v>
                </c:pt>
                <c:pt idx="25540">
                  <c:v>467.67883970000003</c:v>
                </c:pt>
                <c:pt idx="25541">
                  <c:v>467.69437040000003</c:v>
                </c:pt>
                <c:pt idx="25542">
                  <c:v>467.70990040000004</c:v>
                </c:pt>
                <c:pt idx="25543">
                  <c:v>467.7254294</c:v>
                </c:pt>
                <c:pt idx="25544">
                  <c:v>467.7409576</c:v>
                </c:pt>
                <c:pt idx="25545">
                  <c:v>467.75648500000005</c:v>
                </c:pt>
                <c:pt idx="25546">
                  <c:v>467.77201150000002</c:v>
                </c:pt>
                <c:pt idx="25547">
                  <c:v>467.78753710000007</c:v>
                </c:pt>
                <c:pt idx="25548">
                  <c:v>467.80306190000005</c:v>
                </c:pt>
                <c:pt idx="25549">
                  <c:v>467.81858579999999</c:v>
                </c:pt>
                <c:pt idx="25550">
                  <c:v>467.83410880000002</c:v>
                </c:pt>
                <c:pt idx="25551">
                  <c:v>467.84963099999999</c:v>
                </c:pt>
                <c:pt idx="25552">
                  <c:v>467.86515229999998</c:v>
                </c:pt>
                <c:pt idx="25553">
                  <c:v>467.88067280000001</c:v>
                </c:pt>
                <c:pt idx="25554">
                  <c:v>467.89619240000002</c:v>
                </c:pt>
                <c:pt idx="25555">
                  <c:v>467.91171120000007</c:v>
                </c:pt>
                <c:pt idx="25556">
                  <c:v>467.92722910000003</c:v>
                </c:pt>
                <c:pt idx="25557">
                  <c:v>467.94274610000002</c:v>
                </c:pt>
                <c:pt idx="25558">
                  <c:v>467.9582623</c:v>
                </c:pt>
                <c:pt idx="25559">
                  <c:v>467.97377760000001</c:v>
                </c:pt>
                <c:pt idx="25560">
                  <c:v>467.9892921</c:v>
                </c:pt>
                <c:pt idx="25561">
                  <c:v>468.00480570000002</c:v>
                </c:pt>
                <c:pt idx="25562">
                  <c:v>468.02031840000001</c:v>
                </c:pt>
                <c:pt idx="25563">
                  <c:v>468.03583029999999</c:v>
                </c:pt>
                <c:pt idx="25564">
                  <c:v>468.05134130000005</c:v>
                </c:pt>
                <c:pt idx="25565">
                  <c:v>468.06685150000004</c:v>
                </c:pt>
                <c:pt idx="25566">
                  <c:v>468.0823608</c:v>
                </c:pt>
                <c:pt idx="25567">
                  <c:v>468.09786920000005</c:v>
                </c:pt>
                <c:pt idx="25568">
                  <c:v>468.11337680000003</c:v>
                </c:pt>
                <c:pt idx="25569">
                  <c:v>468.12888349999997</c:v>
                </c:pt>
                <c:pt idx="25570">
                  <c:v>468.14438940000002</c:v>
                </c:pt>
                <c:pt idx="25571">
                  <c:v>468.15989440000004</c:v>
                </c:pt>
                <c:pt idx="25572">
                  <c:v>468.17539850000003</c:v>
                </c:pt>
                <c:pt idx="25573">
                  <c:v>468.19090180000006</c:v>
                </c:pt>
                <c:pt idx="25574">
                  <c:v>468.20640429999997</c:v>
                </c:pt>
                <c:pt idx="25575">
                  <c:v>468.2219058</c:v>
                </c:pt>
                <c:pt idx="25576">
                  <c:v>468.23740660000004</c:v>
                </c:pt>
                <c:pt idx="25577">
                  <c:v>468.25290640000003</c:v>
                </c:pt>
                <c:pt idx="25578">
                  <c:v>468.26840540000006</c:v>
                </c:pt>
                <c:pt idx="25579">
                  <c:v>468.28390350000001</c:v>
                </c:pt>
                <c:pt idx="25580">
                  <c:v>468.2994008</c:v>
                </c:pt>
                <c:pt idx="25581">
                  <c:v>468.31489720000002</c:v>
                </c:pt>
                <c:pt idx="25582">
                  <c:v>468.33039280000003</c:v>
                </c:pt>
                <c:pt idx="25583">
                  <c:v>468.3458875</c:v>
                </c:pt>
                <c:pt idx="25584">
                  <c:v>468.36138130000001</c:v>
                </c:pt>
                <c:pt idx="25585">
                  <c:v>468.37687430000005</c:v>
                </c:pt>
                <c:pt idx="25586">
                  <c:v>468.39236640000001</c:v>
                </c:pt>
                <c:pt idx="25587">
                  <c:v>468.40785770000002</c:v>
                </c:pt>
                <c:pt idx="25588">
                  <c:v>468.4233481</c:v>
                </c:pt>
                <c:pt idx="25589">
                  <c:v>468.43883760000006</c:v>
                </c:pt>
                <c:pt idx="25590">
                  <c:v>468.45432629999999</c:v>
                </c:pt>
                <c:pt idx="25591">
                  <c:v>468.46981410000001</c:v>
                </c:pt>
                <c:pt idx="25592">
                  <c:v>468.48530110000002</c:v>
                </c:pt>
                <c:pt idx="25593">
                  <c:v>468.50078719999999</c:v>
                </c:pt>
                <c:pt idx="25594">
                  <c:v>468.51627250000001</c:v>
                </c:pt>
                <c:pt idx="25595">
                  <c:v>468.5317569</c:v>
                </c:pt>
                <c:pt idx="25596">
                  <c:v>468.54724040000002</c:v>
                </c:pt>
                <c:pt idx="25597">
                  <c:v>468.56272310000003</c:v>
                </c:pt>
                <c:pt idx="25598">
                  <c:v>468.57820490000006</c:v>
                </c:pt>
                <c:pt idx="25599">
                  <c:v>468.5936858</c:v>
                </c:pt>
                <c:pt idx="25600">
                  <c:v>468.60916589999999</c:v>
                </c:pt>
                <c:pt idx="25601">
                  <c:v>468.62464510000001</c:v>
                </c:pt>
                <c:pt idx="25602">
                  <c:v>468.64012350000007</c:v>
                </c:pt>
                <c:pt idx="25603">
                  <c:v>468.65560100000005</c:v>
                </c:pt>
                <c:pt idx="25604">
                  <c:v>468.67107770000001</c:v>
                </c:pt>
                <c:pt idx="25605">
                  <c:v>468.6865535</c:v>
                </c:pt>
                <c:pt idx="25606">
                  <c:v>468.70202840000002</c:v>
                </c:pt>
                <c:pt idx="25607">
                  <c:v>468.6837357</c:v>
                </c:pt>
                <c:pt idx="25608">
                  <c:v>468.69994480000003</c:v>
                </c:pt>
                <c:pt idx="25609">
                  <c:v>468.71615300000002</c:v>
                </c:pt>
                <c:pt idx="25610">
                  <c:v>468.73236040000006</c:v>
                </c:pt>
                <c:pt idx="25611">
                  <c:v>468.74856690000001</c:v>
                </c:pt>
                <c:pt idx="25612">
                  <c:v>468.76477249999999</c:v>
                </c:pt>
                <c:pt idx="25613">
                  <c:v>468.78097730000002</c:v>
                </c:pt>
                <c:pt idx="25614">
                  <c:v>468.79718109999999</c:v>
                </c:pt>
                <c:pt idx="25615">
                  <c:v>468.81338410000001</c:v>
                </c:pt>
                <c:pt idx="25616">
                  <c:v>468.82958630000002</c:v>
                </c:pt>
                <c:pt idx="25617">
                  <c:v>468.84578750000003</c:v>
                </c:pt>
                <c:pt idx="25618">
                  <c:v>468.86198789999997</c:v>
                </c:pt>
                <c:pt idx="25619">
                  <c:v>468.8781874</c:v>
                </c:pt>
                <c:pt idx="25620">
                  <c:v>468.894386</c:v>
                </c:pt>
                <c:pt idx="25621">
                  <c:v>468.91058380000004</c:v>
                </c:pt>
                <c:pt idx="25622">
                  <c:v>468.92678070000005</c:v>
                </c:pt>
                <c:pt idx="25623">
                  <c:v>468.94297670000003</c:v>
                </c:pt>
                <c:pt idx="25624">
                  <c:v>468.95917180000004</c:v>
                </c:pt>
                <c:pt idx="25625">
                  <c:v>468.97536610000003</c:v>
                </c:pt>
                <c:pt idx="25626">
                  <c:v>468.99155950000005</c:v>
                </c:pt>
                <c:pt idx="25627">
                  <c:v>469.00775200000004</c:v>
                </c:pt>
                <c:pt idx="25628">
                  <c:v>469.0239436</c:v>
                </c:pt>
                <c:pt idx="25629">
                  <c:v>469.04013440000006</c:v>
                </c:pt>
                <c:pt idx="25630">
                  <c:v>469.05632430000003</c:v>
                </c:pt>
                <c:pt idx="25631">
                  <c:v>469.07251330000003</c:v>
                </c:pt>
                <c:pt idx="25632">
                  <c:v>469.08870140000005</c:v>
                </c:pt>
                <c:pt idx="25633">
                  <c:v>469.1048887</c:v>
                </c:pt>
                <c:pt idx="25634">
                  <c:v>469.12107510000004</c:v>
                </c:pt>
                <c:pt idx="25635">
                  <c:v>469.13726060000005</c:v>
                </c:pt>
                <c:pt idx="25636">
                  <c:v>469.15344530000004</c:v>
                </c:pt>
                <c:pt idx="25637">
                  <c:v>469.16962900000004</c:v>
                </c:pt>
                <c:pt idx="25638">
                  <c:v>469.18581190000003</c:v>
                </c:pt>
                <c:pt idx="25639">
                  <c:v>469.20199400000001</c:v>
                </c:pt>
                <c:pt idx="25640">
                  <c:v>469.2181751</c:v>
                </c:pt>
                <c:pt idx="25641">
                  <c:v>469.23435540000003</c:v>
                </c:pt>
                <c:pt idx="25642">
                  <c:v>469.25053480000003</c:v>
                </c:pt>
                <c:pt idx="25643">
                  <c:v>469.26671330000005</c:v>
                </c:pt>
                <c:pt idx="25644">
                  <c:v>469.28289100000001</c:v>
                </c:pt>
                <c:pt idx="25645">
                  <c:v>469.29906770000002</c:v>
                </c:pt>
                <c:pt idx="25646">
                  <c:v>469.31524360000003</c:v>
                </c:pt>
                <c:pt idx="25647">
                  <c:v>469.33141870000003</c:v>
                </c:pt>
                <c:pt idx="25648">
                  <c:v>469.34759280000003</c:v>
                </c:pt>
                <c:pt idx="25649">
                  <c:v>469.36376610000002</c:v>
                </c:pt>
                <c:pt idx="25650">
                  <c:v>469.37993849999998</c:v>
                </c:pt>
                <c:pt idx="25651">
                  <c:v>469.39611010000004</c:v>
                </c:pt>
                <c:pt idx="25652">
                  <c:v>469.4122807</c:v>
                </c:pt>
                <c:pt idx="25653">
                  <c:v>469.4284505</c:v>
                </c:pt>
                <c:pt idx="25654">
                  <c:v>469.44461940000002</c:v>
                </c:pt>
                <c:pt idx="25655">
                  <c:v>469.46078749999998</c:v>
                </c:pt>
                <c:pt idx="25656">
                  <c:v>469.4769546</c:v>
                </c:pt>
                <c:pt idx="25657">
                  <c:v>469.49312090000001</c:v>
                </c:pt>
                <c:pt idx="25658">
                  <c:v>469.50928630000004</c:v>
                </c:pt>
                <c:pt idx="25659">
                  <c:v>469.52545090000001</c:v>
                </c:pt>
                <c:pt idx="25660">
                  <c:v>469.54161450000004</c:v>
                </c:pt>
                <c:pt idx="25661">
                  <c:v>469.5577773</c:v>
                </c:pt>
                <c:pt idx="25662">
                  <c:v>469.57393930000001</c:v>
                </c:pt>
                <c:pt idx="25663">
                  <c:v>469.59010030000002</c:v>
                </c:pt>
                <c:pt idx="25664">
                  <c:v>469.60626050000002</c:v>
                </c:pt>
                <c:pt idx="25665">
                  <c:v>469.62241980000005</c:v>
                </c:pt>
                <c:pt idx="25666">
                  <c:v>469.63857819999998</c:v>
                </c:pt>
                <c:pt idx="25667">
                  <c:v>469.65473580000003</c:v>
                </c:pt>
                <c:pt idx="25668">
                  <c:v>469.67089240000001</c:v>
                </c:pt>
                <c:pt idx="25669">
                  <c:v>469.68704820000005</c:v>
                </c:pt>
                <c:pt idx="25670">
                  <c:v>469.70320320000002</c:v>
                </c:pt>
                <c:pt idx="25671">
                  <c:v>469.71935719999999</c:v>
                </c:pt>
                <c:pt idx="25672">
                  <c:v>469.73551040000001</c:v>
                </c:pt>
                <c:pt idx="25673">
                  <c:v>469.7516627</c:v>
                </c:pt>
                <c:pt idx="25674">
                  <c:v>469.76781410000001</c:v>
                </c:pt>
                <c:pt idx="25675">
                  <c:v>469.78396470000001</c:v>
                </c:pt>
                <c:pt idx="25676">
                  <c:v>469.80011440000004</c:v>
                </c:pt>
                <c:pt idx="25677">
                  <c:v>469.81626320000004</c:v>
                </c:pt>
                <c:pt idx="25678">
                  <c:v>469.8324111</c:v>
                </c:pt>
                <c:pt idx="25679">
                  <c:v>469.84855820000001</c:v>
                </c:pt>
                <c:pt idx="25680">
                  <c:v>469.86470440000005</c:v>
                </c:pt>
                <c:pt idx="25681">
                  <c:v>469.8808497</c:v>
                </c:pt>
                <c:pt idx="25682">
                  <c:v>469.89699410000003</c:v>
                </c:pt>
                <c:pt idx="25683">
                  <c:v>469.91313769999999</c:v>
                </c:pt>
                <c:pt idx="25684">
                  <c:v>469.92928040000004</c:v>
                </c:pt>
                <c:pt idx="25685">
                  <c:v>469.94542220000005</c:v>
                </c:pt>
                <c:pt idx="25686">
                  <c:v>469.96156310000003</c:v>
                </c:pt>
                <c:pt idx="25687">
                  <c:v>469.97770320000001</c:v>
                </c:pt>
                <c:pt idx="25688">
                  <c:v>469.99384240000001</c:v>
                </c:pt>
                <c:pt idx="25689">
                  <c:v>470.00998070000003</c:v>
                </c:pt>
                <c:pt idx="25690">
                  <c:v>470.02611819999998</c:v>
                </c:pt>
                <c:pt idx="25691">
                  <c:v>470.04225470000006</c:v>
                </c:pt>
                <c:pt idx="25692">
                  <c:v>470.05839040000001</c:v>
                </c:pt>
                <c:pt idx="25693">
                  <c:v>470.0745253</c:v>
                </c:pt>
                <c:pt idx="25694">
                  <c:v>470.0906592</c:v>
                </c:pt>
                <c:pt idx="25695">
                  <c:v>470.1067923</c:v>
                </c:pt>
                <c:pt idx="25696">
                  <c:v>470.12292450000001</c:v>
                </c:pt>
                <c:pt idx="25697">
                  <c:v>470.13905579999999</c:v>
                </c:pt>
                <c:pt idx="25698">
                  <c:v>470.15518630000003</c:v>
                </c:pt>
                <c:pt idx="25699">
                  <c:v>470.17131590000002</c:v>
                </c:pt>
                <c:pt idx="25700">
                  <c:v>470.18744459999999</c:v>
                </c:pt>
                <c:pt idx="25701">
                  <c:v>470.20357239999998</c:v>
                </c:pt>
                <c:pt idx="25702">
                  <c:v>470.21969940000002</c:v>
                </c:pt>
                <c:pt idx="25703">
                  <c:v>470.23582540000001</c:v>
                </c:pt>
                <c:pt idx="25704">
                  <c:v>470.25195070000001</c:v>
                </c:pt>
                <c:pt idx="25705">
                  <c:v>470.26807500000001</c:v>
                </c:pt>
                <c:pt idx="25706">
                  <c:v>470.2841985</c:v>
                </c:pt>
                <c:pt idx="25707">
                  <c:v>470.300321</c:v>
                </c:pt>
                <c:pt idx="25708">
                  <c:v>470.31644280000006</c:v>
                </c:pt>
                <c:pt idx="25709">
                  <c:v>470.33256360000001</c:v>
                </c:pt>
                <c:pt idx="25710">
                  <c:v>470.34868360000002</c:v>
                </c:pt>
                <c:pt idx="25711">
                  <c:v>470.36480269999998</c:v>
                </c:pt>
                <c:pt idx="25712">
                  <c:v>470.38092090000004</c:v>
                </c:pt>
                <c:pt idx="25713">
                  <c:v>470.3970382</c:v>
                </c:pt>
                <c:pt idx="25714">
                  <c:v>470.41315470000001</c:v>
                </c:pt>
                <c:pt idx="25715">
                  <c:v>470.42927029999998</c:v>
                </c:pt>
                <c:pt idx="25716">
                  <c:v>470.44538499999999</c:v>
                </c:pt>
                <c:pt idx="25717">
                  <c:v>470.46149890000004</c:v>
                </c:pt>
                <c:pt idx="25718">
                  <c:v>470.47761180000003</c:v>
                </c:pt>
                <c:pt idx="25719">
                  <c:v>470.49372390000002</c:v>
                </c:pt>
                <c:pt idx="25720">
                  <c:v>470.5098352</c:v>
                </c:pt>
                <c:pt idx="25721">
                  <c:v>470.52594549999998</c:v>
                </c:pt>
                <c:pt idx="25722">
                  <c:v>470.542055</c:v>
                </c:pt>
                <c:pt idx="25723">
                  <c:v>470.5581636</c:v>
                </c:pt>
                <c:pt idx="25724">
                  <c:v>470.57427130000002</c:v>
                </c:pt>
                <c:pt idx="25725">
                  <c:v>470.59037820000003</c:v>
                </c:pt>
                <c:pt idx="25726">
                  <c:v>470.60648420000001</c:v>
                </c:pt>
                <c:pt idx="25727">
                  <c:v>470.62258930000002</c:v>
                </c:pt>
                <c:pt idx="25728">
                  <c:v>470.63869350000004</c:v>
                </c:pt>
                <c:pt idx="25729">
                  <c:v>470.65479690000006</c:v>
                </c:pt>
                <c:pt idx="25730">
                  <c:v>470.67089930000003</c:v>
                </c:pt>
                <c:pt idx="25731">
                  <c:v>470.68700100000007</c:v>
                </c:pt>
                <c:pt idx="25732">
                  <c:v>470.70310170000005</c:v>
                </c:pt>
                <c:pt idx="25733">
                  <c:v>470.71920160000002</c:v>
                </c:pt>
                <c:pt idx="25734">
                  <c:v>470.73530049999999</c:v>
                </c:pt>
                <c:pt idx="25735">
                  <c:v>470.75139870000004</c:v>
                </c:pt>
                <c:pt idx="25736">
                  <c:v>470.76749590000003</c:v>
                </c:pt>
                <c:pt idx="25737">
                  <c:v>470.78359230000001</c:v>
                </c:pt>
                <c:pt idx="25738">
                  <c:v>470.79968780000002</c:v>
                </c:pt>
                <c:pt idx="25739">
                  <c:v>470.81578240000005</c:v>
                </c:pt>
                <c:pt idx="25740">
                  <c:v>470.83187609999999</c:v>
                </c:pt>
                <c:pt idx="25741">
                  <c:v>470.84796900000003</c:v>
                </c:pt>
                <c:pt idx="25742">
                  <c:v>470.86406099999999</c:v>
                </c:pt>
                <c:pt idx="25743">
                  <c:v>470.88015210000003</c:v>
                </c:pt>
                <c:pt idx="25744">
                  <c:v>470.89624240000001</c:v>
                </c:pt>
                <c:pt idx="25745">
                  <c:v>470.91233170000004</c:v>
                </c:pt>
                <c:pt idx="25746">
                  <c:v>470.92842020000001</c:v>
                </c:pt>
                <c:pt idx="25747">
                  <c:v>470.94450790000002</c:v>
                </c:pt>
                <c:pt idx="25748">
                  <c:v>470.96059460000004</c:v>
                </c:pt>
                <c:pt idx="25749">
                  <c:v>470.97668049999999</c:v>
                </c:pt>
                <c:pt idx="25750">
                  <c:v>470.99276550000002</c:v>
                </c:pt>
                <c:pt idx="25751">
                  <c:v>471.00884960000002</c:v>
                </c:pt>
                <c:pt idx="25752">
                  <c:v>471.02493290000001</c:v>
                </c:pt>
                <c:pt idx="25753">
                  <c:v>471.04101530000003</c:v>
                </c:pt>
                <c:pt idx="25754">
                  <c:v>471.05709680000001</c:v>
                </c:pt>
                <c:pt idx="25755">
                  <c:v>471.07317740000002</c:v>
                </c:pt>
                <c:pt idx="25756">
                  <c:v>471.08925720000002</c:v>
                </c:pt>
                <c:pt idx="25757">
                  <c:v>471.10533609999999</c:v>
                </c:pt>
                <c:pt idx="25758">
                  <c:v>471.12141410000004</c:v>
                </c:pt>
                <c:pt idx="25759">
                  <c:v>471.13749120000006</c:v>
                </c:pt>
                <c:pt idx="25760">
                  <c:v>471.15356750000001</c:v>
                </c:pt>
                <c:pt idx="25761">
                  <c:v>471.16964290000004</c:v>
                </c:pt>
                <c:pt idx="25762">
                  <c:v>471.18571739999999</c:v>
                </c:pt>
                <c:pt idx="25763">
                  <c:v>471.20179100000001</c:v>
                </c:pt>
                <c:pt idx="25764">
                  <c:v>471.21786380000003</c:v>
                </c:pt>
                <c:pt idx="25765">
                  <c:v>471.23393570000002</c:v>
                </c:pt>
                <c:pt idx="25766">
                  <c:v>471.25000670000003</c:v>
                </c:pt>
                <c:pt idx="25767">
                  <c:v>471.26607680000001</c:v>
                </c:pt>
                <c:pt idx="25768">
                  <c:v>471.28214610000003</c:v>
                </c:pt>
                <c:pt idx="25769">
                  <c:v>471.29821450000003</c:v>
                </c:pt>
                <c:pt idx="25770">
                  <c:v>471.31428199999999</c:v>
                </c:pt>
                <c:pt idx="25771">
                  <c:v>471.33034870000006</c:v>
                </c:pt>
                <c:pt idx="25772">
                  <c:v>471.34641450000004</c:v>
                </c:pt>
                <c:pt idx="25773">
                  <c:v>471.36247939999998</c:v>
                </c:pt>
                <c:pt idx="25774">
                  <c:v>471.37854340000007</c:v>
                </c:pt>
                <c:pt idx="25775">
                  <c:v>471.39460650000001</c:v>
                </c:pt>
                <c:pt idx="25776">
                  <c:v>471.41066880000005</c:v>
                </c:pt>
                <c:pt idx="25777">
                  <c:v>471.42673020000001</c:v>
                </c:pt>
                <c:pt idx="25778">
                  <c:v>471.44279080000007</c:v>
                </c:pt>
                <c:pt idx="25779">
                  <c:v>471.45885040000002</c:v>
                </c:pt>
                <c:pt idx="25780">
                  <c:v>471.47490920000001</c:v>
                </c:pt>
                <c:pt idx="25781">
                  <c:v>471.49096709999998</c:v>
                </c:pt>
                <c:pt idx="25782">
                  <c:v>471.50702410000002</c:v>
                </c:pt>
                <c:pt idx="25783">
                  <c:v>471.5230803</c:v>
                </c:pt>
                <c:pt idx="25784">
                  <c:v>471.53913560000001</c:v>
                </c:pt>
                <c:pt idx="25785">
                  <c:v>471.55519000000004</c:v>
                </c:pt>
                <c:pt idx="25786">
                  <c:v>471.57124350000004</c:v>
                </c:pt>
                <c:pt idx="25787">
                  <c:v>471.58729620000003</c:v>
                </c:pt>
                <c:pt idx="25788">
                  <c:v>471.60334799999998</c:v>
                </c:pt>
                <c:pt idx="25789">
                  <c:v>471.61939890000002</c:v>
                </c:pt>
                <c:pt idx="25790">
                  <c:v>471.63544900000005</c:v>
                </c:pt>
                <c:pt idx="25791">
                  <c:v>471.65149809999997</c:v>
                </c:pt>
                <c:pt idx="25792">
                  <c:v>471.66754640000005</c:v>
                </c:pt>
                <c:pt idx="25793">
                  <c:v>471.68359379999998</c:v>
                </c:pt>
                <c:pt idx="25794">
                  <c:v>471.69964040000002</c:v>
                </c:pt>
                <c:pt idx="25795">
                  <c:v>471.71568610000003</c:v>
                </c:pt>
                <c:pt idx="25796">
                  <c:v>471.73173080000004</c:v>
                </c:pt>
                <c:pt idx="25797">
                  <c:v>471.74777480000006</c:v>
                </c:pt>
                <c:pt idx="25798">
                  <c:v>471.76381780000003</c:v>
                </c:pt>
                <c:pt idx="25799">
                  <c:v>471.77985999999999</c:v>
                </c:pt>
                <c:pt idx="25800">
                  <c:v>471.79590130000003</c:v>
                </c:pt>
                <c:pt idx="25801">
                  <c:v>471.81194170000003</c:v>
                </c:pt>
                <c:pt idx="25802">
                  <c:v>471.82798130000003</c:v>
                </c:pt>
                <c:pt idx="25803">
                  <c:v>471.84402</c:v>
                </c:pt>
                <c:pt idx="25804">
                  <c:v>471.86005780000005</c:v>
                </c:pt>
                <c:pt idx="25805">
                  <c:v>471.87609470000001</c:v>
                </c:pt>
                <c:pt idx="25806">
                  <c:v>471.89213080000002</c:v>
                </c:pt>
                <c:pt idx="25807">
                  <c:v>471.90816590000003</c:v>
                </c:pt>
                <c:pt idx="25808">
                  <c:v>471.92420030000005</c:v>
                </c:pt>
                <c:pt idx="25809">
                  <c:v>471.94023370000002</c:v>
                </c:pt>
                <c:pt idx="25810">
                  <c:v>471.95626620000002</c:v>
                </c:pt>
                <c:pt idx="25811">
                  <c:v>471.97229790000006</c:v>
                </c:pt>
                <c:pt idx="25812">
                  <c:v>471.98832870000001</c:v>
                </c:pt>
                <c:pt idx="25813">
                  <c:v>472.00435870000007</c:v>
                </c:pt>
                <c:pt idx="25814">
                  <c:v>472.02038780000004</c:v>
                </c:pt>
                <c:pt idx="25815">
                  <c:v>472.03641590000001</c:v>
                </c:pt>
                <c:pt idx="25816">
                  <c:v>472.05244329999999</c:v>
                </c:pt>
                <c:pt idx="25817">
                  <c:v>472.06846970000004</c:v>
                </c:pt>
                <c:pt idx="25818">
                  <c:v>472.08449530000001</c:v>
                </c:pt>
                <c:pt idx="25819">
                  <c:v>472.10052000000002</c:v>
                </c:pt>
                <c:pt idx="25820">
                  <c:v>472.11654380000004</c:v>
                </c:pt>
                <c:pt idx="25821">
                  <c:v>472.13256670000004</c:v>
                </c:pt>
                <c:pt idx="25822">
                  <c:v>472.14858880000003</c:v>
                </c:pt>
                <c:pt idx="25823">
                  <c:v>472.16461000000004</c:v>
                </c:pt>
                <c:pt idx="25824">
                  <c:v>472.18063030000002</c:v>
                </c:pt>
                <c:pt idx="25825">
                  <c:v>472.19664979999999</c:v>
                </c:pt>
                <c:pt idx="25826">
                  <c:v>472.21266840000004</c:v>
                </c:pt>
                <c:pt idx="25827">
                  <c:v>472.22868610000006</c:v>
                </c:pt>
                <c:pt idx="25828">
                  <c:v>472.24470289999999</c:v>
                </c:pt>
                <c:pt idx="25829">
                  <c:v>472.26071880000001</c:v>
                </c:pt>
                <c:pt idx="25830">
                  <c:v>472.27673390000001</c:v>
                </c:pt>
                <c:pt idx="25831">
                  <c:v>472.29274810000004</c:v>
                </c:pt>
                <c:pt idx="25832">
                  <c:v>472.3087615</c:v>
                </c:pt>
                <c:pt idx="25833">
                  <c:v>472.32477389999997</c:v>
                </c:pt>
                <c:pt idx="25834">
                  <c:v>472.34078550000004</c:v>
                </c:pt>
                <c:pt idx="25835">
                  <c:v>472.35679620000002</c:v>
                </c:pt>
                <c:pt idx="25836">
                  <c:v>472.37280609999999</c:v>
                </c:pt>
                <c:pt idx="25837">
                  <c:v>472.38881500000002</c:v>
                </c:pt>
                <c:pt idx="25838">
                  <c:v>472.40482310000004</c:v>
                </c:pt>
                <c:pt idx="25839">
                  <c:v>472.42083030000003</c:v>
                </c:pt>
                <c:pt idx="25840">
                  <c:v>472.43683670000007</c:v>
                </c:pt>
                <c:pt idx="25841">
                  <c:v>472.4528421</c:v>
                </c:pt>
                <c:pt idx="25842">
                  <c:v>472.46884670000003</c:v>
                </c:pt>
                <c:pt idx="25843">
                  <c:v>472.48485040000003</c:v>
                </c:pt>
                <c:pt idx="25844">
                  <c:v>472.50085330000002</c:v>
                </c:pt>
                <c:pt idx="25845">
                  <c:v>472.51685520000007</c:v>
                </c:pt>
                <c:pt idx="25846">
                  <c:v>472.53285630000005</c:v>
                </c:pt>
                <c:pt idx="25847">
                  <c:v>472.54885660000002</c:v>
                </c:pt>
                <c:pt idx="25848">
                  <c:v>472.56485590000005</c:v>
                </c:pt>
                <c:pt idx="25849">
                  <c:v>472.58085440000002</c:v>
                </c:pt>
                <c:pt idx="25850">
                  <c:v>472.59685200000001</c:v>
                </c:pt>
                <c:pt idx="25851">
                  <c:v>472.61284870000003</c:v>
                </c:pt>
                <c:pt idx="25852">
                  <c:v>472.62884459999998</c:v>
                </c:pt>
                <c:pt idx="25853">
                  <c:v>472.64483950000005</c:v>
                </c:pt>
                <c:pt idx="25854">
                  <c:v>472.66083359999999</c:v>
                </c:pt>
                <c:pt idx="25855">
                  <c:v>472.67682689999998</c:v>
                </c:pt>
                <c:pt idx="25856">
                  <c:v>472.69281920000003</c:v>
                </c:pt>
                <c:pt idx="25857">
                  <c:v>472.70881070000007</c:v>
                </c:pt>
                <c:pt idx="25858">
                  <c:v>472.72480130000002</c:v>
                </c:pt>
                <c:pt idx="25859">
                  <c:v>472.74079110000002</c:v>
                </c:pt>
                <c:pt idx="25860">
                  <c:v>472.75677990000003</c:v>
                </c:pt>
                <c:pt idx="25861">
                  <c:v>472.77276790000002</c:v>
                </c:pt>
                <c:pt idx="25862">
                  <c:v>472.78875499999998</c:v>
                </c:pt>
                <c:pt idx="25863">
                  <c:v>472.80474120000002</c:v>
                </c:pt>
                <c:pt idx="25864">
                  <c:v>472.8207266</c:v>
                </c:pt>
                <c:pt idx="25865">
                  <c:v>472.8367111</c:v>
                </c:pt>
                <c:pt idx="25866">
                  <c:v>472.85269470000003</c:v>
                </c:pt>
                <c:pt idx="25867">
                  <c:v>472.86867740000002</c:v>
                </c:pt>
                <c:pt idx="25868">
                  <c:v>472.88465930000001</c:v>
                </c:pt>
                <c:pt idx="25869">
                  <c:v>472.90064030000002</c:v>
                </c:pt>
                <c:pt idx="25870">
                  <c:v>472.9166204</c:v>
                </c:pt>
                <c:pt idx="25871">
                  <c:v>472.93259970000003</c:v>
                </c:pt>
                <c:pt idx="25872">
                  <c:v>472.948578</c:v>
                </c:pt>
                <c:pt idx="25873">
                  <c:v>472.96455550000002</c:v>
                </c:pt>
                <c:pt idx="25874">
                  <c:v>472.98053220000003</c:v>
                </c:pt>
                <c:pt idx="25875">
                  <c:v>472.99650789999998</c:v>
                </c:pt>
                <c:pt idx="25876">
                  <c:v>473.01248280000004</c:v>
                </c:pt>
                <c:pt idx="25877">
                  <c:v>473.02845680000007</c:v>
                </c:pt>
                <c:pt idx="25878">
                  <c:v>473.04442990000007</c:v>
                </c:pt>
                <c:pt idx="25879">
                  <c:v>473.0604022</c:v>
                </c:pt>
                <c:pt idx="25880">
                  <c:v>473.07637349999999</c:v>
                </c:pt>
                <c:pt idx="25881">
                  <c:v>473.09234400000003</c:v>
                </c:pt>
                <c:pt idx="25882">
                  <c:v>473.1083137</c:v>
                </c:pt>
                <c:pt idx="25883">
                  <c:v>473.12428240000003</c:v>
                </c:pt>
                <c:pt idx="25884">
                  <c:v>473.14025029999999</c:v>
                </c:pt>
                <c:pt idx="25885">
                  <c:v>473.15621730000004</c:v>
                </c:pt>
                <c:pt idx="25886">
                  <c:v>473.17218350000002</c:v>
                </c:pt>
                <c:pt idx="25887">
                  <c:v>473.18814870000006</c:v>
                </c:pt>
                <c:pt idx="25888">
                  <c:v>473.20411310000003</c:v>
                </c:pt>
                <c:pt idx="25889">
                  <c:v>473.22007660000003</c:v>
                </c:pt>
                <c:pt idx="25890">
                  <c:v>473.23603919999999</c:v>
                </c:pt>
                <c:pt idx="25891">
                  <c:v>473.25200100000001</c:v>
                </c:pt>
                <c:pt idx="25892">
                  <c:v>473.26796190000005</c:v>
                </c:pt>
                <c:pt idx="25893">
                  <c:v>473.2839219</c:v>
                </c:pt>
                <c:pt idx="25894">
                  <c:v>473.29988110000005</c:v>
                </c:pt>
                <c:pt idx="25895">
                  <c:v>473.31583930000005</c:v>
                </c:pt>
                <c:pt idx="25896">
                  <c:v>473.33179670000004</c:v>
                </c:pt>
                <c:pt idx="25897">
                  <c:v>473.3477532</c:v>
                </c:pt>
                <c:pt idx="25898">
                  <c:v>473.36370890000001</c:v>
                </c:pt>
                <c:pt idx="25899">
                  <c:v>473.37966370000004</c:v>
                </c:pt>
                <c:pt idx="25900">
                  <c:v>473.39561760000004</c:v>
                </c:pt>
                <c:pt idx="25901">
                  <c:v>473.4115706</c:v>
                </c:pt>
                <c:pt idx="25902">
                  <c:v>473.4275227</c:v>
                </c:pt>
                <c:pt idx="25903">
                  <c:v>473.44347400000004</c:v>
                </c:pt>
                <c:pt idx="25904">
                  <c:v>473.45942440000005</c:v>
                </c:pt>
                <c:pt idx="25905">
                  <c:v>473.47537390000002</c:v>
                </c:pt>
                <c:pt idx="25906">
                  <c:v>473.49132259999999</c:v>
                </c:pt>
                <c:pt idx="25907">
                  <c:v>473.50727040000004</c:v>
                </c:pt>
                <c:pt idx="25908">
                  <c:v>473.52321730000006</c:v>
                </c:pt>
                <c:pt idx="25909">
                  <c:v>473.53916329999998</c:v>
                </c:pt>
                <c:pt idx="25910">
                  <c:v>473.55510850000002</c:v>
                </c:pt>
                <c:pt idx="25911">
                  <c:v>473.5710527</c:v>
                </c:pt>
                <c:pt idx="25912">
                  <c:v>473.58699610000002</c:v>
                </c:pt>
                <c:pt idx="25913">
                  <c:v>473.60293870000004</c:v>
                </c:pt>
                <c:pt idx="25914">
                  <c:v>473.6188803</c:v>
                </c:pt>
                <c:pt idx="25915">
                  <c:v>473.63482110000001</c:v>
                </c:pt>
                <c:pt idx="25916">
                  <c:v>473.65076100000005</c:v>
                </c:pt>
                <c:pt idx="25917">
                  <c:v>473.66670010000001</c:v>
                </c:pt>
                <c:pt idx="25918">
                  <c:v>473.68263819999999</c:v>
                </c:pt>
                <c:pt idx="25919">
                  <c:v>473.6985755</c:v>
                </c:pt>
                <c:pt idx="25920">
                  <c:v>473.71451190000005</c:v>
                </c:pt>
                <c:pt idx="25921">
                  <c:v>473.73044750000003</c:v>
                </c:pt>
                <c:pt idx="25922">
                  <c:v>473.74638220000003</c:v>
                </c:pt>
                <c:pt idx="25923">
                  <c:v>473.76231590000003</c:v>
                </c:pt>
                <c:pt idx="25924">
                  <c:v>473.77824889999999</c:v>
                </c:pt>
                <c:pt idx="25925">
                  <c:v>473.79418090000001</c:v>
                </c:pt>
                <c:pt idx="25926">
                  <c:v>473.81011210000003</c:v>
                </c:pt>
                <c:pt idx="25927">
                  <c:v>473.82604240000001</c:v>
                </c:pt>
                <c:pt idx="25928">
                  <c:v>473.84197180000001</c:v>
                </c:pt>
                <c:pt idx="25929">
                  <c:v>473.85790040000001</c:v>
                </c:pt>
                <c:pt idx="25930">
                  <c:v>473.87382800000006</c:v>
                </c:pt>
                <c:pt idx="25931">
                  <c:v>473.88975479999999</c:v>
                </c:pt>
                <c:pt idx="25932">
                  <c:v>473.90568080000003</c:v>
                </c:pt>
                <c:pt idx="25933">
                  <c:v>473.92160580000007</c:v>
                </c:pt>
                <c:pt idx="25934">
                  <c:v>473.93753000000004</c:v>
                </c:pt>
                <c:pt idx="25935">
                  <c:v>473.95345329999998</c:v>
                </c:pt>
                <c:pt idx="25936">
                  <c:v>473.96937570000006</c:v>
                </c:pt>
                <c:pt idx="25937">
                  <c:v>473.98529730000001</c:v>
                </c:pt>
                <c:pt idx="25938">
                  <c:v>474.00121800000005</c:v>
                </c:pt>
                <c:pt idx="25939">
                  <c:v>474.01713780000006</c:v>
                </c:pt>
                <c:pt idx="25940">
                  <c:v>474.03305670000003</c:v>
                </c:pt>
                <c:pt idx="25941">
                  <c:v>474.0489748</c:v>
                </c:pt>
                <c:pt idx="25942">
                  <c:v>474.06489200000004</c:v>
                </c:pt>
                <c:pt idx="25943">
                  <c:v>474.0808083</c:v>
                </c:pt>
                <c:pt idx="25944">
                  <c:v>474.09672370000004</c:v>
                </c:pt>
                <c:pt idx="25945">
                  <c:v>474.11263830000001</c:v>
                </c:pt>
                <c:pt idx="25946">
                  <c:v>474.12855200000001</c:v>
                </c:pt>
                <c:pt idx="25947">
                  <c:v>474.14446480000004</c:v>
                </c:pt>
                <c:pt idx="25948">
                  <c:v>474.16037670000003</c:v>
                </c:pt>
                <c:pt idx="25949">
                  <c:v>474.17628780000001</c:v>
                </c:pt>
                <c:pt idx="25950">
                  <c:v>474.19219800000002</c:v>
                </c:pt>
                <c:pt idx="25951">
                  <c:v>474.20810729999999</c:v>
                </c:pt>
                <c:pt idx="25952">
                  <c:v>474.22401580000002</c:v>
                </c:pt>
                <c:pt idx="25953">
                  <c:v>474.23992330000004</c:v>
                </c:pt>
                <c:pt idx="25954">
                  <c:v>474.25583</c:v>
                </c:pt>
                <c:pt idx="25955">
                  <c:v>474.27173590000001</c:v>
                </c:pt>
                <c:pt idx="25956">
                  <c:v>474.28764080000002</c:v>
                </c:pt>
                <c:pt idx="25957">
                  <c:v>474.30354490000002</c:v>
                </c:pt>
                <c:pt idx="25958">
                  <c:v>474.31944810000005</c:v>
                </c:pt>
                <c:pt idx="25959">
                  <c:v>474.33535040000004</c:v>
                </c:pt>
                <c:pt idx="25960">
                  <c:v>474.35125190000002</c:v>
                </c:pt>
                <c:pt idx="25961">
                  <c:v>474.36715249999997</c:v>
                </c:pt>
                <c:pt idx="25962">
                  <c:v>474.38305220000001</c:v>
                </c:pt>
                <c:pt idx="25963">
                  <c:v>474.39895100000001</c:v>
                </c:pt>
                <c:pt idx="25964">
                  <c:v>474.41484890000004</c:v>
                </c:pt>
                <c:pt idx="25965">
                  <c:v>474.43074600000006</c:v>
                </c:pt>
                <c:pt idx="25966">
                  <c:v>474.44664220000004</c:v>
                </c:pt>
                <c:pt idx="25967">
                  <c:v>474.46253760000002</c:v>
                </c:pt>
                <c:pt idx="25968">
                  <c:v>474.478432</c:v>
                </c:pt>
                <c:pt idx="25969">
                  <c:v>474.49432560000002</c:v>
                </c:pt>
                <c:pt idx="25970">
                  <c:v>474.51021830000002</c:v>
                </c:pt>
                <c:pt idx="25971">
                  <c:v>474.52611020000006</c:v>
                </c:pt>
                <c:pt idx="25972">
                  <c:v>474.54200109999999</c:v>
                </c:pt>
                <c:pt idx="25973">
                  <c:v>474.55789120000003</c:v>
                </c:pt>
                <c:pt idx="25974">
                  <c:v>474.5737805</c:v>
                </c:pt>
                <c:pt idx="25975">
                  <c:v>474.58966880000003</c:v>
                </c:pt>
                <c:pt idx="25976">
                  <c:v>474.60555629999999</c:v>
                </c:pt>
                <c:pt idx="25977">
                  <c:v>474.62144289999998</c:v>
                </c:pt>
                <c:pt idx="25978">
                  <c:v>474.63732859999999</c:v>
                </c:pt>
                <c:pt idx="25979">
                  <c:v>474.65321339999997</c:v>
                </c:pt>
                <c:pt idx="25980">
                  <c:v>474.6690974</c:v>
                </c:pt>
                <c:pt idx="25981">
                  <c:v>474.68498049999999</c:v>
                </c:pt>
                <c:pt idx="25982">
                  <c:v>474.70086270000002</c:v>
                </c:pt>
                <c:pt idx="25983">
                  <c:v>474.71674409999997</c:v>
                </c:pt>
                <c:pt idx="25984">
                  <c:v>474.73262460000001</c:v>
                </c:pt>
                <c:pt idx="25985">
                  <c:v>474.74850420000001</c:v>
                </c:pt>
                <c:pt idx="25986">
                  <c:v>474.76438290000004</c:v>
                </c:pt>
                <c:pt idx="25987">
                  <c:v>474.78026070000004</c:v>
                </c:pt>
                <c:pt idx="25988">
                  <c:v>474.79613770000003</c:v>
                </c:pt>
                <c:pt idx="25989">
                  <c:v>474.81201380000005</c:v>
                </c:pt>
                <c:pt idx="25990">
                  <c:v>474.82788910000005</c:v>
                </c:pt>
                <c:pt idx="25991">
                  <c:v>474.84376340000006</c:v>
                </c:pt>
                <c:pt idx="25992">
                  <c:v>474.8596369</c:v>
                </c:pt>
                <c:pt idx="25993">
                  <c:v>474.87550950000002</c:v>
                </c:pt>
                <c:pt idx="25994">
                  <c:v>474.89138129999998</c:v>
                </c:pt>
                <c:pt idx="25995">
                  <c:v>474.90725210000005</c:v>
                </c:pt>
                <c:pt idx="25996">
                  <c:v>474.9231221</c:v>
                </c:pt>
                <c:pt idx="25997">
                  <c:v>474.93899119999998</c:v>
                </c:pt>
                <c:pt idx="25998">
                  <c:v>474.95485950000005</c:v>
                </c:pt>
                <c:pt idx="25999">
                  <c:v>474.97072680000002</c:v>
                </c:pt>
                <c:pt idx="26000">
                  <c:v>474.98659329999998</c:v>
                </c:pt>
                <c:pt idx="26001">
                  <c:v>475.00245890000002</c:v>
                </c:pt>
                <c:pt idx="26002">
                  <c:v>475.0183237</c:v>
                </c:pt>
                <c:pt idx="26003">
                  <c:v>475.03418760000005</c:v>
                </c:pt>
                <c:pt idx="26004">
                  <c:v>475.05005060000002</c:v>
                </c:pt>
                <c:pt idx="26005">
                  <c:v>475.06591270000007</c:v>
                </c:pt>
                <c:pt idx="26006">
                  <c:v>475.08177390000003</c:v>
                </c:pt>
                <c:pt idx="26007">
                  <c:v>475.09763430000004</c:v>
                </c:pt>
                <c:pt idx="26008">
                  <c:v>475.11349380000001</c:v>
                </c:pt>
                <c:pt idx="26009">
                  <c:v>475.12935240000002</c:v>
                </c:pt>
                <c:pt idx="26010">
                  <c:v>475.14521020000001</c:v>
                </c:pt>
                <c:pt idx="26011">
                  <c:v>475.161067</c:v>
                </c:pt>
                <c:pt idx="26012">
                  <c:v>475.17692310000001</c:v>
                </c:pt>
                <c:pt idx="26013">
                  <c:v>475.19277820000002</c:v>
                </c:pt>
                <c:pt idx="26014">
                  <c:v>475.2086324</c:v>
                </c:pt>
                <c:pt idx="26015">
                  <c:v>475.22448579999997</c:v>
                </c:pt>
                <c:pt idx="26016">
                  <c:v>475.24033830000002</c:v>
                </c:pt>
                <c:pt idx="26017">
                  <c:v>475.25619</c:v>
                </c:pt>
                <c:pt idx="26018">
                  <c:v>475.27204069999999</c:v>
                </c:pt>
                <c:pt idx="26019">
                  <c:v>475.28789060000003</c:v>
                </c:pt>
                <c:pt idx="26020">
                  <c:v>475.30373960000003</c:v>
                </c:pt>
                <c:pt idx="26021">
                  <c:v>475.31958780000002</c:v>
                </c:pt>
                <c:pt idx="26022">
                  <c:v>475.33543500000002</c:v>
                </c:pt>
                <c:pt idx="26023">
                  <c:v>475.3512814</c:v>
                </c:pt>
                <c:pt idx="26024">
                  <c:v>475.36712690000002</c:v>
                </c:pt>
                <c:pt idx="26025">
                  <c:v>475.38297160000002</c:v>
                </c:pt>
                <c:pt idx="26026">
                  <c:v>475.39881530000002</c:v>
                </c:pt>
                <c:pt idx="26027">
                  <c:v>475.41465820000002</c:v>
                </c:pt>
                <c:pt idx="26028">
                  <c:v>475.43050019999998</c:v>
                </c:pt>
                <c:pt idx="26029">
                  <c:v>475.44634139999999</c:v>
                </c:pt>
                <c:pt idx="26030">
                  <c:v>475.46218170000003</c:v>
                </c:pt>
                <c:pt idx="26031">
                  <c:v>475.47802110000003</c:v>
                </c:pt>
                <c:pt idx="26032">
                  <c:v>475.49385960000001</c:v>
                </c:pt>
                <c:pt idx="26033">
                  <c:v>475.50969720000001</c:v>
                </c:pt>
                <c:pt idx="26034">
                  <c:v>475.52553399999999</c:v>
                </c:pt>
                <c:pt idx="26035">
                  <c:v>475.54136990000001</c:v>
                </c:pt>
                <c:pt idx="26036">
                  <c:v>475.55720490000004</c:v>
                </c:pt>
                <c:pt idx="26037">
                  <c:v>475.57303910000002</c:v>
                </c:pt>
                <c:pt idx="26038">
                  <c:v>475.58887240000001</c:v>
                </c:pt>
                <c:pt idx="26039">
                  <c:v>475.60470479999998</c:v>
                </c:pt>
                <c:pt idx="26040">
                  <c:v>475.62053630000003</c:v>
                </c:pt>
                <c:pt idx="26041">
                  <c:v>475.63636700000001</c:v>
                </c:pt>
                <c:pt idx="26042">
                  <c:v>475.65219670000005</c:v>
                </c:pt>
                <c:pt idx="26043">
                  <c:v>475.66802560000002</c:v>
                </c:pt>
                <c:pt idx="26044">
                  <c:v>475.68385369999999</c:v>
                </c:pt>
                <c:pt idx="26045">
                  <c:v>475.69968080000001</c:v>
                </c:pt>
                <c:pt idx="26046">
                  <c:v>475.71550710000002</c:v>
                </c:pt>
                <c:pt idx="26047">
                  <c:v>475.73133250000001</c:v>
                </c:pt>
                <c:pt idx="26048">
                  <c:v>475.74715710000004</c:v>
                </c:pt>
                <c:pt idx="26049">
                  <c:v>475.76298070000001</c:v>
                </c:pt>
                <c:pt idx="26050">
                  <c:v>475.77880350000004</c:v>
                </c:pt>
                <c:pt idx="26051">
                  <c:v>475.79462540000003</c:v>
                </c:pt>
                <c:pt idx="26052">
                  <c:v>475.81044650000001</c:v>
                </c:pt>
                <c:pt idx="26053">
                  <c:v>475.82626670000002</c:v>
                </c:pt>
                <c:pt idx="26054">
                  <c:v>475.84208590000003</c:v>
                </c:pt>
                <c:pt idx="26055">
                  <c:v>475.8579044</c:v>
                </c:pt>
                <c:pt idx="26056">
                  <c:v>475.87372190000002</c:v>
                </c:pt>
                <c:pt idx="26057">
                  <c:v>475.88953860000004</c:v>
                </c:pt>
                <c:pt idx="26058">
                  <c:v>475.90535440000002</c:v>
                </c:pt>
                <c:pt idx="26059">
                  <c:v>475.92116930000003</c:v>
                </c:pt>
                <c:pt idx="26060">
                  <c:v>475.93698340000003</c:v>
                </c:pt>
                <c:pt idx="26061">
                  <c:v>475.95279650000003</c:v>
                </c:pt>
                <c:pt idx="26062">
                  <c:v>475.96860880000003</c:v>
                </c:pt>
                <c:pt idx="26063">
                  <c:v>475.98442030000001</c:v>
                </c:pt>
                <c:pt idx="26064">
                  <c:v>476.0002308</c:v>
                </c:pt>
                <c:pt idx="26065">
                  <c:v>476.01604050000003</c:v>
                </c:pt>
                <c:pt idx="26066">
                  <c:v>476.03184930000003</c:v>
                </c:pt>
                <c:pt idx="26067">
                  <c:v>476.0476572</c:v>
                </c:pt>
                <c:pt idx="26068">
                  <c:v>476.06346430000002</c:v>
                </c:pt>
                <c:pt idx="26069">
                  <c:v>476.07927050000006</c:v>
                </c:pt>
                <c:pt idx="26070">
                  <c:v>476.09507580000002</c:v>
                </c:pt>
                <c:pt idx="26071">
                  <c:v>476.11088020000005</c:v>
                </c:pt>
                <c:pt idx="26072">
                  <c:v>476.12668380000002</c:v>
                </c:pt>
                <c:pt idx="26073">
                  <c:v>476.14248650000002</c:v>
                </c:pt>
                <c:pt idx="26074">
                  <c:v>476.15828830000004</c:v>
                </c:pt>
                <c:pt idx="26075">
                  <c:v>476.17408920000003</c:v>
                </c:pt>
                <c:pt idx="26076">
                  <c:v>476.18988930000006</c:v>
                </c:pt>
                <c:pt idx="26077">
                  <c:v>476.20568850000001</c:v>
                </c:pt>
                <c:pt idx="26078">
                  <c:v>476.22148680000004</c:v>
                </c:pt>
                <c:pt idx="26079">
                  <c:v>476.23728419999998</c:v>
                </c:pt>
                <c:pt idx="26080">
                  <c:v>476.25308080000002</c:v>
                </c:pt>
                <c:pt idx="26081">
                  <c:v>476.26887650000003</c:v>
                </c:pt>
                <c:pt idx="26082">
                  <c:v>476.28467130000001</c:v>
                </c:pt>
                <c:pt idx="26083">
                  <c:v>476.30046530000004</c:v>
                </c:pt>
                <c:pt idx="26084">
                  <c:v>476.31625830000002</c:v>
                </c:pt>
                <c:pt idx="26085">
                  <c:v>476.33205050000004</c:v>
                </c:pt>
                <c:pt idx="26086">
                  <c:v>476.34784180000003</c:v>
                </c:pt>
                <c:pt idx="26087">
                  <c:v>476.36363230000006</c:v>
                </c:pt>
                <c:pt idx="26088">
                  <c:v>476.37942190000001</c:v>
                </c:pt>
                <c:pt idx="26089">
                  <c:v>476.39521060000004</c:v>
                </c:pt>
                <c:pt idx="26090">
                  <c:v>476.41099840000004</c:v>
                </c:pt>
                <c:pt idx="26091">
                  <c:v>476.42678540000003</c:v>
                </c:pt>
                <c:pt idx="26092">
                  <c:v>476.44257140000002</c:v>
                </c:pt>
                <c:pt idx="26093">
                  <c:v>476.45835660000006</c:v>
                </c:pt>
                <c:pt idx="26094">
                  <c:v>476.47414100000003</c:v>
                </c:pt>
                <c:pt idx="26095">
                  <c:v>476.48992440000001</c:v>
                </c:pt>
                <c:pt idx="26096">
                  <c:v>476.50570700000003</c:v>
                </c:pt>
                <c:pt idx="26097">
                  <c:v>476.52148870000002</c:v>
                </c:pt>
                <c:pt idx="26098">
                  <c:v>476.5372696</c:v>
                </c:pt>
                <c:pt idx="26099">
                  <c:v>476.55304950000004</c:v>
                </c:pt>
                <c:pt idx="26100">
                  <c:v>476.56882860000002</c:v>
                </c:pt>
                <c:pt idx="26101">
                  <c:v>476.58460680000002</c:v>
                </c:pt>
                <c:pt idx="26102">
                  <c:v>476.60038420000001</c:v>
                </c:pt>
                <c:pt idx="26103">
                  <c:v>476.61616060000006</c:v>
                </c:pt>
                <c:pt idx="26104">
                  <c:v>476.63193619999998</c:v>
                </c:pt>
                <c:pt idx="26105">
                  <c:v>476.64771090000005</c:v>
                </c:pt>
                <c:pt idx="26106">
                  <c:v>476.66348479999999</c:v>
                </c:pt>
                <c:pt idx="26107">
                  <c:v>476.67925780000002</c:v>
                </c:pt>
                <c:pt idx="26108">
                  <c:v>476.69502980000004</c:v>
                </c:pt>
                <c:pt idx="26109">
                  <c:v>476.71080110000003</c:v>
                </c:pt>
                <c:pt idx="26110">
                  <c:v>476.72657140000001</c:v>
                </c:pt>
                <c:pt idx="26111">
                  <c:v>476.74234089999999</c:v>
                </c:pt>
                <c:pt idx="26112">
                  <c:v>476.75810950000005</c:v>
                </c:pt>
                <c:pt idx="26113">
                  <c:v>476.77387720000002</c:v>
                </c:pt>
                <c:pt idx="26114">
                  <c:v>476.78964409999998</c:v>
                </c:pt>
                <c:pt idx="26115">
                  <c:v>476.80541000000005</c:v>
                </c:pt>
                <c:pt idx="26116">
                  <c:v>476.8211751</c:v>
                </c:pt>
                <c:pt idx="26117">
                  <c:v>476.83693940000001</c:v>
                </c:pt>
                <c:pt idx="26118">
                  <c:v>476.85270270000001</c:v>
                </c:pt>
                <c:pt idx="26119">
                  <c:v>476.8684652</c:v>
                </c:pt>
                <c:pt idx="26120">
                  <c:v>476.88422680000002</c:v>
                </c:pt>
                <c:pt idx="26121">
                  <c:v>476.89998750000001</c:v>
                </c:pt>
                <c:pt idx="26122">
                  <c:v>476.91574740000004</c:v>
                </c:pt>
                <c:pt idx="26123">
                  <c:v>476.93150640000005</c:v>
                </c:pt>
                <c:pt idx="26124">
                  <c:v>476.94726450000002</c:v>
                </c:pt>
                <c:pt idx="26125">
                  <c:v>476.96302170000001</c:v>
                </c:pt>
                <c:pt idx="26126">
                  <c:v>476.94272050000001</c:v>
                </c:pt>
                <c:pt idx="26127">
                  <c:v>476.95923840000006</c:v>
                </c:pt>
                <c:pt idx="26128">
                  <c:v>476.97575530000006</c:v>
                </c:pt>
                <c:pt idx="26129">
                  <c:v>476.99227140000005</c:v>
                </c:pt>
                <c:pt idx="26130">
                  <c:v>477.00878660000006</c:v>
                </c:pt>
                <c:pt idx="26131">
                  <c:v>477.02530080000008</c:v>
                </c:pt>
                <c:pt idx="26132">
                  <c:v>477.04181420000003</c:v>
                </c:pt>
                <c:pt idx="26133">
                  <c:v>477.05832670000007</c:v>
                </c:pt>
                <c:pt idx="26134">
                  <c:v>477.07483830000001</c:v>
                </c:pt>
                <c:pt idx="26135">
                  <c:v>477.09134910000006</c:v>
                </c:pt>
                <c:pt idx="26136">
                  <c:v>477.1078589</c:v>
                </c:pt>
                <c:pt idx="26137">
                  <c:v>477.12436779999996</c:v>
                </c:pt>
                <c:pt idx="26138">
                  <c:v>477.14087590000003</c:v>
                </c:pt>
                <c:pt idx="26139">
                  <c:v>477.15738300000004</c:v>
                </c:pt>
                <c:pt idx="26140">
                  <c:v>477.17388929999998</c:v>
                </c:pt>
                <c:pt idx="26141">
                  <c:v>477.19039470000001</c:v>
                </c:pt>
                <c:pt idx="26142">
                  <c:v>477.20689920000001</c:v>
                </c:pt>
                <c:pt idx="26143">
                  <c:v>477.22340279999997</c:v>
                </c:pt>
                <c:pt idx="26144">
                  <c:v>477.23990550000002</c:v>
                </c:pt>
                <c:pt idx="26145">
                  <c:v>477.25640729999998</c:v>
                </c:pt>
                <c:pt idx="26146">
                  <c:v>477.27290820000007</c:v>
                </c:pt>
                <c:pt idx="26147">
                  <c:v>477.28940819999997</c:v>
                </c:pt>
                <c:pt idx="26148">
                  <c:v>477.30590740000008</c:v>
                </c:pt>
                <c:pt idx="26149">
                  <c:v>477.32240560000002</c:v>
                </c:pt>
                <c:pt idx="26150">
                  <c:v>477.33890300000002</c:v>
                </c:pt>
                <c:pt idx="26151">
                  <c:v>477.35539940000001</c:v>
                </c:pt>
                <c:pt idx="26152">
                  <c:v>477.37189500000005</c:v>
                </c:pt>
                <c:pt idx="26153">
                  <c:v>477.38838970000006</c:v>
                </c:pt>
                <c:pt idx="26154">
                  <c:v>477.40488350000004</c:v>
                </c:pt>
                <c:pt idx="26155">
                  <c:v>477.4213764000001</c:v>
                </c:pt>
                <c:pt idx="26156">
                  <c:v>477.43786839999996</c:v>
                </c:pt>
                <c:pt idx="26157">
                  <c:v>477.45435950000007</c:v>
                </c:pt>
                <c:pt idx="26158">
                  <c:v>477.47084980000005</c:v>
                </c:pt>
                <c:pt idx="26159">
                  <c:v>477.48733910000004</c:v>
                </c:pt>
                <c:pt idx="26160">
                  <c:v>477.50382759999997</c:v>
                </c:pt>
                <c:pt idx="26161">
                  <c:v>477.5203151</c:v>
                </c:pt>
                <c:pt idx="26162">
                  <c:v>477.53680179999998</c:v>
                </c:pt>
                <c:pt idx="26163">
                  <c:v>477.55328760000003</c:v>
                </c:pt>
                <c:pt idx="26164">
                  <c:v>477.56977250000006</c:v>
                </c:pt>
                <c:pt idx="26165">
                  <c:v>477.58625650000005</c:v>
                </c:pt>
                <c:pt idx="26166">
                  <c:v>477.60273959999995</c:v>
                </c:pt>
                <c:pt idx="26167">
                  <c:v>477.61922179999999</c:v>
                </c:pt>
                <c:pt idx="26168">
                  <c:v>477.63570310000006</c:v>
                </c:pt>
                <c:pt idx="26169">
                  <c:v>477.65218359999994</c:v>
                </c:pt>
                <c:pt idx="26170">
                  <c:v>477.6686631</c:v>
                </c:pt>
                <c:pt idx="26171">
                  <c:v>477.68514170000009</c:v>
                </c:pt>
                <c:pt idx="26172">
                  <c:v>477.70161949999999</c:v>
                </c:pt>
                <c:pt idx="26173">
                  <c:v>477.71809640000004</c:v>
                </c:pt>
                <c:pt idx="26174">
                  <c:v>477.73457239999999</c:v>
                </c:pt>
                <c:pt idx="26175">
                  <c:v>477.75104750000003</c:v>
                </c:pt>
                <c:pt idx="26176">
                  <c:v>477.76752169999997</c:v>
                </c:pt>
                <c:pt idx="26177">
                  <c:v>477.78399500000006</c:v>
                </c:pt>
                <c:pt idx="26178">
                  <c:v>477.80046740000006</c:v>
                </c:pt>
                <c:pt idx="26179">
                  <c:v>477.81693890000003</c:v>
                </c:pt>
                <c:pt idx="26180">
                  <c:v>477.8334096000001</c:v>
                </c:pt>
                <c:pt idx="26181">
                  <c:v>477.8498793</c:v>
                </c:pt>
                <c:pt idx="26182">
                  <c:v>477.86634820000006</c:v>
                </c:pt>
                <c:pt idx="26183">
                  <c:v>477.88281609999996</c:v>
                </c:pt>
                <c:pt idx="26184">
                  <c:v>477.89928319999996</c:v>
                </c:pt>
                <c:pt idx="26185">
                  <c:v>477.91574940000004</c:v>
                </c:pt>
                <c:pt idx="26186">
                  <c:v>477.93221470000003</c:v>
                </c:pt>
                <c:pt idx="26187">
                  <c:v>477.94867910000005</c:v>
                </c:pt>
                <c:pt idx="26188">
                  <c:v>477.96514259999998</c:v>
                </c:pt>
                <c:pt idx="26189">
                  <c:v>477.98160519999999</c:v>
                </c:pt>
                <c:pt idx="26190">
                  <c:v>477.99806690000003</c:v>
                </c:pt>
                <c:pt idx="26191">
                  <c:v>478.01452780000005</c:v>
                </c:pt>
                <c:pt idx="26192">
                  <c:v>478.03098770000003</c:v>
                </c:pt>
                <c:pt idx="26193">
                  <c:v>478.04744679999999</c:v>
                </c:pt>
                <c:pt idx="26194">
                  <c:v>478.06390500000003</c:v>
                </c:pt>
                <c:pt idx="26195">
                  <c:v>478.08036220000008</c:v>
                </c:pt>
                <c:pt idx="26196">
                  <c:v>478.09681860000001</c:v>
                </c:pt>
                <c:pt idx="26197">
                  <c:v>478.11327410000007</c:v>
                </c:pt>
                <c:pt idx="26198">
                  <c:v>478.12972870000004</c:v>
                </c:pt>
                <c:pt idx="26199">
                  <c:v>478.14618239999999</c:v>
                </c:pt>
                <c:pt idx="26200">
                  <c:v>478.16263529999998</c:v>
                </c:pt>
                <c:pt idx="26201">
                  <c:v>478.17908720000003</c:v>
                </c:pt>
                <c:pt idx="26202">
                  <c:v>478.19553820000004</c:v>
                </c:pt>
                <c:pt idx="26203">
                  <c:v>478.21198840000005</c:v>
                </c:pt>
                <c:pt idx="26204">
                  <c:v>478.22843760000006</c:v>
                </c:pt>
                <c:pt idx="26205">
                  <c:v>478.24488600000001</c:v>
                </c:pt>
                <c:pt idx="26206">
                  <c:v>478.26133349999998</c:v>
                </c:pt>
                <c:pt idx="26207">
                  <c:v>478.27778010000009</c:v>
                </c:pt>
                <c:pt idx="26208">
                  <c:v>478.29422579999999</c:v>
                </c:pt>
                <c:pt idx="26209">
                  <c:v>478.31067059999998</c:v>
                </c:pt>
                <c:pt idx="26210">
                  <c:v>478.32711450000005</c:v>
                </c:pt>
                <c:pt idx="26211">
                  <c:v>478.34355749999997</c:v>
                </c:pt>
                <c:pt idx="26212">
                  <c:v>478.35999970000006</c:v>
                </c:pt>
                <c:pt idx="26213">
                  <c:v>478.37644090000003</c:v>
                </c:pt>
                <c:pt idx="26214">
                  <c:v>478.39288130000006</c:v>
                </c:pt>
                <c:pt idx="26215">
                  <c:v>478.40932070000002</c:v>
                </c:pt>
                <c:pt idx="26216">
                  <c:v>478.42575929999998</c:v>
                </c:pt>
                <c:pt idx="26217">
                  <c:v>478.44219699999996</c:v>
                </c:pt>
                <c:pt idx="26218">
                  <c:v>478.45863380000009</c:v>
                </c:pt>
                <c:pt idx="26219">
                  <c:v>478.47506970000001</c:v>
                </c:pt>
                <c:pt idx="26220">
                  <c:v>478.49150470000001</c:v>
                </c:pt>
                <c:pt idx="26221">
                  <c:v>478.50793879999998</c:v>
                </c:pt>
                <c:pt idx="26222">
                  <c:v>478.52437200000003</c:v>
                </c:pt>
                <c:pt idx="26223">
                  <c:v>478.54080440000001</c:v>
                </c:pt>
                <c:pt idx="26224">
                  <c:v>478.5572358</c:v>
                </c:pt>
                <c:pt idx="26225">
                  <c:v>478.57366639999998</c:v>
                </c:pt>
                <c:pt idx="26226">
                  <c:v>478.59009600000002</c:v>
                </c:pt>
                <c:pt idx="26227">
                  <c:v>478.60652480000005</c:v>
                </c:pt>
                <c:pt idx="26228">
                  <c:v>478.62295270000004</c:v>
                </c:pt>
                <c:pt idx="26229">
                  <c:v>478.63937970000006</c:v>
                </c:pt>
                <c:pt idx="26230">
                  <c:v>478.6558058</c:v>
                </c:pt>
                <c:pt idx="26231">
                  <c:v>478.67223100000001</c:v>
                </c:pt>
                <c:pt idx="26232">
                  <c:v>478.68865529999999</c:v>
                </c:pt>
                <c:pt idx="26233">
                  <c:v>478.70507880000002</c:v>
                </c:pt>
                <c:pt idx="26234">
                  <c:v>478.7215013</c:v>
                </c:pt>
                <c:pt idx="26235">
                  <c:v>478.7379229</c:v>
                </c:pt>
                <c:pt idx="26236">
                  <c:v>478.75434369999999</c:v>
                </c:pt>
                <c:pt idx="26237">
                  <c:v>478.77076360000001</c:v>
                </c:pt>
                <c:pt idx="26238">
                  <c:v>478.78718260000005</c:v>
                </c:pt>
                <c:pt idx="26239">
                  <c:v>478.80360059999998</c:v>
                </c:pt>
                <c:pt idx="26240">
                  <c:v>478.82001780000002</c:v>
                </c:pt>
                <c:pt idx="26241">
                  <c:v>478.83643410000008</c:v>
                </c:pt>
                <c:pt idx="26242">
                  <c:v>478.85284960000001</c:v>
                </c:pt>
                <c:pt idx="26243">
                  <c:v>478.86926410000001</c:v>
                </c:pt>
                <c:pt idx="26244">
                  <c:v>478.88567769999997</c:v>
                </c:pt>
                <c:pt idx="26245">
                  <c:v>478.90209049999999</c:v>
                </c:pt>
                <c:pt idx="26246">
                  <c:v>478.91850230000006</c:v>
                </c:pt>
                <c:pt idx="26247">
                  <c:v>478.93491330000001</c:v>
                </c:pt>
                <c:pt idx="26248">
                  <c:v>478.95132330000001</c:v>
                </c:pt>
                <c:pt idx="26249">
                  <c:v>478.96773250000007</c:v>
                </c:pt>
                <c:pt idx="26250">
                  <c:v>478.98414079999998</c:v>
                </c:pt>
                <c:pt idx="26251">
                  <c:v>479.00054819999997</c:v>
                </c:pt>
                <c:pt idx="26252">
                  <c:v>479.01695470000004</c:v>
                </c:pt>
                <c:pt idx="26253">
                  <c:v>479.03336029999997</c:v>
                </c:pt>
                <c:pt idx="26254">
                  <c:v>479.04976510000006</c:v>
                </c:pt>
                <c:pt idx="26255">
                  <c:v>479.06616889999998</c:v>
                </c:pt>
                <c:pt idx="26256">
                  <c:v>479.08257180000004</c:v>
                </c:pt>
                <c:pt idx="26257">
                  <c:v>479.09897389999998</c:v>
                </c:pt>
                <c:pt idx="26258">
                  <c:v>479.11537509999999</c:v>
                </c:pt>
                <c:pt idx="26259">
                  <c:v>479.13177530000007</c:v>
                </c:pt>
                <c:pt idx="26260">
                  <c:v>479.14817470000003</c:v>
                </c:pt>
                <c:pt idx="26261">
                  <c:v>479.16457320000006</c:v>
                </c:pt>
                <c:pt idx="26262">
                  <c:v>479.18097080000007</c:v>
                </c:pt>
                <c:pt idx="26263">
                  <c:v>479.19736749999998</c:v>
                </c:pt>
                <c:pt idx="26264">
                  <c:v>479.21376330000004</c:v>
                </c:pt>
                <c:pt idx="26265">
                  <c:v>479.23015830000003</c:v>
                </c:pt>
                <c:pt idx="26266">
                  <c:v>479.24655229999996</c:v>
                </c:pt>
                <c:pt idx="26267">
                  <c:v>479.26294540000004</c:v>
                </c:pt>
                <c:pt idx="26268">
                  <c:v>479.27933769999999</c:v>
                </c:pt>
                <c:pt idx="26269">
                  <c:v>479.29572910000002</c:v>
                </c:pt>
                <c:pt idx="26270">
                  <c:v>479.31211950000005</c:v>
                </c:pt>
                <c:pt idx="26271">
                  <c:v>479.32850910000002</c:v>
                </c:pt>
                <c:pt idx="26272">
                  <c:v>479.34489779999996</c:v>
                </c:pt>
                <c:pt idx="26273">
                  <c:v>479.36128559999997</c:v>
                </c:pt>
                <c:pt idx="26274">
                  <c:v>479.37767250000007</c:v>
                </c:pt>
                <c:pt idx="26275">
                  <c:v>479.39405849999997</c:v>
                </c:pt>
                <c:pt idx="26276">
                  <c:v>479.41044370000009</c:v>
                </c:pt>
                <c:pt idx="26277">
                  <c:v>479.42682790000003</c:v>
                </c:pt>
                <c:pt idx="26278">
                  <c:v>479.44321130000003</c:v>
                </c:pt>
                <c:pt idx="26279">
                  <c:v>479.45959370000008</c:v>
                </c:pt>
                <c:pt idx="26280">
                  <c:v>479.47597530000002</c:v>
                </c:pt>
                <c:pt idx="26281">
                  <c:v>479.49235600000003</c:v>
                </c:pt>
                <c:pt idx="26282">
                  <c:v>479.50873580000001</c:v>
                </c:pt>
                <c:pt idx="26283">
                  <c:v>479.52511470000002</c:v>
                </c:pt>
                <c:pt idx="26284">
                  <c:v>479.54149270000005</c:v>
                </c:pt>
                <c:pt idx="26285">
                  <c:v>479.55786980000005</c:v>
                </c:pt>
                <c:pt idx="26286">
                  <c:v>479.57424599999996</c:v>
                </c:pt>
                <c:pt idx="26287">
                  <c:v>479.59062130000001</c:v>
                </c:pt>
                <c:pt idx="26288">
                  <c:v>479.60699580000005</c:v>
                </c:pt>
                <c:pt idx="26289">
                  <c:v>479.62336929999998</c:v>
                </c:pt>
                <c:pt idx="26290">
                  <c:v>479.63974200000007</c:v>
                </c:pt>
                <c:pt idx="26291">
                  <c:v>479.65611380000001</c:v>
                </c:pt>
                <c:pt idx="26292">
                  <c:v>479.67248460000008</c:v>
                </c:pt>
                <c:pt idx="26293">
                  <c:v>479.68885460000007</c:v>
                </c:pt>
                <c:pt idx="26294">
                  <c:v>479.70522369999998</c:v>
                </c:pt>
                <c:pt idx="26295">
                  <c:v>479.72159190000002</c:v>
                </c:pt>
                <c:pt idx="26296">
                  <c:v>479.73795920000003</c:v>
                </c:pt>
                <c:pt idx="26297">
                  <c:v>479.75432570000004</c:v>
                </c:pt>
                <c:pt idx="26298">
                  <c:v>479.77069120000004</c:v>
                </c:pt>
                <c:pt idx="26299">
                  <c:v>479.78705589999998</c:v>
                </c:pt>
                <c:pt idx="26300">
                  <c:v>479.80341960000004</c:v>
                </c:pt>
                <c:pt idx="26301">
                  <c:v>479.81978250000003</c:v>
                </c:pt>
                <c:pt idx="26302">
                  <c:v>479.83614440000002</c:v>
                </c:pt>
                <c:pt idx="26303">
                  <c:v>479.85250550000006</c:v>
                </c:pt>
                <c:pt idx="26304">
                  <c:v>479.86886570000007</c:v>
                </c:pt>
                <c:pt idx="26305">
                  <c:v>479.88522499999999</c:v>
                </c:pt>
                <c:pt idx="26306">
                  <c:v>479.90158340000005</c:v>
                </c:pt>
                <c:pt idx="26307">
                  <c:v>479.91794090000002</c:v>
                </c:pt>
                <c:pt idx="26308">
                  <c:v>479.93429760000004</c:v>
                </c:pt>
                <c:pt idx="26309">
                  <c:v>479.9506533</c:v>
                </c:pt>
                <c:pt idx="26310">
                  <c:v>479.96700820000007</c:v>
                </c:pt>
                <c:pt idx="26311">
                  <c:v>479.98336210000002</c:v>
                </c:pt>
                <c:pt idx="26312">
                  <c:v>479.99971520000003</c:v>
                </c:pt>
                <c:pt idx="26313">
                  <c:v>480.01606740000005</c:v>
                </c:pt>
                <c:pt idx="26314">
                  <c:v>480.03241860000003</c:v>
                </c:pt>
                <c:pt idx="26315">
                  <c:v>480.04876900000005</c:v>
                </c:pt>
                <c:pt idx="26316">
                  <c:v>480.06511849999998</c:v>
                </c:pt>
                <c:pt idx="26317">
                  <c:v>480.0814671</c:v>
                </c:pt>
                <c:pt idx="26318">
                  <c:v>480.0978149</c:v>
                </c:pt>
                <c:pt idx="26319">
                  <c:v>480.11416170000007</c:v>
                </c:pt>
                <c:pt idx="26320">
                  <c:v>480.13050759999999</c:v>
                </c:pt>
                <c:pt idx="26321">
                  <c:v>480.14685270000007</c:v>
                </c:pt>
                <c:pt idx="26322">
                  <c:v>480.16319680000004</c:v>
                </c:pt>
                <c:pt idx="26323">
                  <c:v>480.1795401</c:v>
                </c:pt>
                <c:pt idx="26324">
                  <c:v>480.19588249999998</c:v>
                </c:pt>
                <c:pt idx="26325">
                  <c:v>480.21222400000005</c:v>
                </c:pt>
                <c:pt idx="26326">
                  <c:v>480.22856460000003</c:v>
                </c:pt>
                <c:pt idx="26327">
                  <c:v>480.24490430000003</c:v>
                </c:pt>
                <c:pt idx="26328">
                  <c:v>480.26124310000006</c:v>
                </c:pt>
                <c:pt idx="26329">
                  <c:v>480.27758100000005</c:v>
                </c:pt>
                <c:pt idx="26330">
                  <c:v>480.29391800000002</c:v>
                </c:pt>
                <c:pt idx="26331">
                  <c:v>480.31025420000003</c:v>
                </c:pt>
                <c:pt idx="26332">
                  <c:v>480.32658940000005</c:v>
                </c:pt>
                <c:pt idx="26333">
                  <c:v>480.34292379999999</c:v>
                </c:pt>
                <c:pt idx="26334">
                  <c:v>480.35925729999997</c:v>
                </c:pt>
                <c:pt idx="26335">
                  <c:v>480.37558990000008</c:v>
                </c:pt>
                <c:pt idx="26336">
                  <c:v>480.39192150000002</c:v>
                </c:pt>
                <c:pt idx="26337">
                  <c:v>480.40825230000007</c:v>
                </c:pt>
                <c:pt idx="26338">
                  <c:v>480.42458220000003</c:v>
                </c:pt>
                <c:pt idx="26339">
                  <c:v>480.44091130000004</c:v>
                </c:pt>
                <c:pt idx="26340">
                  <c:v>480.45723940000005</c:v>
                </c:pt>
                <c:pt idx="26341">
                  <c:v>480.47356660000003</c:v>
                </c:pt>
                <c:pt idx="26342">
                  <c:v>480.48989300000005</c:v>
                </c:pt>
                <c:pt idx="26343">
                  <c:v>480.50621840000008</c:v>
                </c:pt>
                <c:pt idx="26344">
                  <c:v>480.52254299999998</c:v>
                </c:pt>
                <c:pt idx="26345">
                  <c:v>480.53886670000003</c:v>
                </c:pt>
                <c:pt idx="26346">
                  <c:v>480.55518940000002</c:v>
                </c:pt>
                <c:pt idx="26347">
                  <c:v>480.5715113</c:v>
                </c:pt>
                <c:pt idx="26348">
                  <c:v>480.5878323</c:v>
                </c:pt>
                <c:pt idx="26349">
                  <c:v>480.60415239999998</c:v>
                </c:pt>
                <c:pt idx="26350">
                  <c:v>480.6204717</c:v>
                </c:pt>
                <c:pt idx="26351">
                  <c:v>480.63679000000002</c:v>
                </c:pt>
                <c:pt idx="26352">
                  <c:v>480.65310740000001</c:v>
                </c:pt>
                <c:pt idx="26353">
                  <c:v>480.66942400000005</c:v>
                </c:pt>
                <c:pt idx="26354">
                  <c:v>480.68573960000003</c:v>
                </c:pt>
                <c:pt idx="26355">
                  <c:v>480.70205440000001</c:v>
                </c:pt>
                <c:pt idx="26356">
                  <c:v>480.71836830000001</c:v>
                </c:pt>
                <c:pt idx="26357">
                  <c:v>480.73468130000003</c:v>
                </c:pt>
                <c:pt idx="26358">
                  <c:v>480.7509933</c:v>
                </c:pt>
                <c:pt idx="26359">
                  <c:v>480.76730459999999</c:v>
                </c:pt>
                <c:pt idx="26360">
                  <c:v>480.78361489999998</c:v>
                </c:pt>
                <c:pt idx="26361">
                  <c:v>480.79992430000004</c:v>
                </c:pt>
                <c:pt idx="26362">
                  <c:v>480.81623280000008</c:v>
                </c:pt>
                <c:pt idx="26363">
                  <c:v>480.83254050000005</c:v>
                </c:pt>
                <c:pt idx="26364">
                  <c:v>480.84884719999997</c:v>
                </c:pt>
                <c:pt idx="26365">
                  <c:v>480.86515309999999</c:v>
                </c:pt>
                <c:pt idx="26366">
                  <c:v>480.88145799999995</c:v>
                </c:pt>
                <c:pt idx="26367">
                  <c:v>480.89776210000002</c:v>
                </c:pt>
                <c:pt idx="26368">
                  <c:v>480.9140653</c:v>
                </c:pt>
                <c:pt idx="26369">
                  <c:v>480.93036760000007</c:v>
                </c:pt>
                <c:pt idx="26370">
                  <c:v>480.94666899999999</c:v>
                </c:pt>
                <c:pt idx="26371">
                  <c:v>480.96296949999999</c:v>
                </c:pt>
                <c:pt idx="26372">
                  <c:v>480.97926910000007</c:v>
                </c:pt>
                <c:pt idx="26373">
                  <c:v>480.99556790000008</c:v>
                </c:pt>
                <c:pt idx="26374">
                  <c:v>481.01186570000004</c:v>
                </c:pt>
                <c:pt idx="26375">
                  <c:v>481.0281627</c:v>
                </c:pt>
                <c:pt idx="26376">
                  <c:v>481.04445870000001</c:v>
                </c:pt>
                <c:pt idx="26377">
                  <c:v>481.06075390000001</c:v>
                </c:pt>
                <c:pt idx="26378">
                  <c:v>481.07704820000004</c:v>
                </c:pt>
                <c:pt idx="26379">
                  <c:v>481.09334160000003</c:v>
                </c:pt>
                <c:pt idx="26380">
                  <c:v>481.10963409999999</c:v>
                </c:pt>
                <c:pt idx="26381">
                  <c:v>481.12592570000004</c:v>
                </c:pt>
                <c:pt idx="26382">
                  <c:v>481.14221640000005</c:v>
                </c:pt>
                <c:pt idx="26383">
                  <c:v>481.15850619999998</c:v>
                </c:pt>
                <c:pt idx="26384">
                  <c:v>481.17479510000004</c:v>
                </c:pt>
                <c:pt idx="26385">
                  <c:v>481.19108320000004</c:v>
                </c:pt>
                <c:pt idx="26386">
                  <c:v>481.20737029999998</c:v>
                </c:pt>
                <c:pt idx="26387">
                  <c:v>481.22365659999997</c:v>
                </c:pt>
                <c:pt idx="26388">
                  <c:v>481.23994200000004</c:v>
                </c:pt>
                <c:pt idx="26389">
                  <c:v>481.25622650000003</c:v>
                </c:pt>
                <c:pt idx="26390">
                  <c:v>481.27251000000007</c:v>
                </c:pt>
                <c:pt idx="26391">
                  <c:v>481.28879270000004</c:v>
                </c:pt>
                <c:pt idx="26392">
                  <c:v>481.30507460000001</c:v>
                </c:pt>
                <c:pt idx="26393">
                  <c:v>481.32135550000004</c:v>
                </c:pt>
                <c:pt idx="26394">
                  <c:v>481.33763550000003</c:v>
                </c:pt>
                <c:pt idx="26395">
                  <c:v>481.35391460000005</c:v>
                </c:pt>
                <c:pt idx="26396">
                  <c:v>481.37019290000006</c:v>
                </c:pt>
                <c:pt idx="26397">
                  <c:v>481.38647020000002</c:v>
                </c:pt>
                <c:pt idx="26398">
                  <c:v>481.40274670000002</c:v>
                </c:pt>
                <c:pt idx="26399">
                  <c:v>481.41902229999999</c:v>
                </c:pt>
                <c:pt idx="26400">
                  <c:v>481.43529700000005</c:v>
                </c:pt>
                <c:pt idx="26401">
                  <c:v>481.45157079999996</c:v>
                </c:pt>
                <c:pt idx="26402">
                  <c:v>481.46784370000006</c:v>
                </c:pt>
                <c:pt idx="26403">
                  <c:v>481.48411570000002</c:v>
                </c:pt>
                <c:pt idx="26404">
                  <c:v>481.5003868</c:v>
                </c:pt>
                <c:pt idx="26405">
                  <c:v>481.51665700000001</c:v>
                </c:pt>
                <c:pt idx="26406">
                  <c:v>481.53292640000001</c:v>
                </c:pt>
                <c:pt idx="26407">
                  <c:v>481.54919480000007</c:v>
                </c:pt>
                <c:pt idx="26408">
                  <c:v>481.5654624</c:v>
                </c:pt>
                <c:pt idx="26409">
                  <c:v>481.58172900000005</c:v>
                </c:pt>
                <c:pt idx="26410">
                  <c:v>481.59799480000004</c:v>
                </c:pt>
                <c:pt idx="26411">
                  <c:v>481.61425969999999</c:v>
                </c:pt>
                <c:pt idx="26412">
                  <c:v>481.63052370000003</c:v>
                </c:pt>
                <c:pt idx="26413">
                  <c:v>481.64678680000003</c:v>
                </c:pt>
                <c:pt idx="26414">
                  <c:v>481.66304900000006</c:v>
                </c:pt>
                <c:pt idx="26415">
                  <c:v>481.6793103</c:v>
                </c:pt>
                <c:pt idx="26416">
                  <c:v>481.69557080000004</c:v>
                </c:pt>
                <c:pt idx="26417">
                  <c:v>481.71183029999997</c:v>
                </c:pt>
                <c:pt idx="26418">
                  <c:v>481.72808900000001</c:v>
                </c:pt>
                <c:pt idx="26419">
                  <c:v>481.74434669999999</c:v>
                </c:pt>
                <c:pt idx="26420">
                  <c:v>481.76060360000002</c:v>
                </c:pt>
                <c:pt idx="26421">
                  <c:v>481.77685960000002</c:v>
                </c:pt>
                <c:pt idx="26422">
                  <c:v>481.79311470000005</c:v>
                </c:pt>
                <c:pt idx="26423">
                  <c:v>481.80936889999998</c:v>
                </c:pt>
                <c:pt idx="26424">
                  <c:v>481.8256222</c:v>
                </c:pt>
                <c:pt idx="26425">
                  <c:v>481.84187460000004</c:v>
                </c:pt>
                <c:pt idx="26426">
                  <c:v>481.85812609999999</c:v>
                </c:pt>
                <c:pt idx="26427">
                  <c:v>481.87437680000005</c:v>
                </c:pt>
                <c:pt idx="26428">
                  <c:v>481.8906265</c:v>
                </c:pt>
                <c:pt idx="26429">
                  <c:v>481.90687539999999</c:v>
                </c:pt>
                <c:pt idx="26430">
                  <c:v>481.92312329999999</c:v>
                </c:pt>
                <c:pt idx="26431">
                  <c:v>481.93937040000003</c:v>
                </c:pt>
                <c:pt idx="26432">
                  <c:v>481.95561660000004</c:v>
                </c:pt>
                <c:pt idx="26433">
                  <c:v>481.97186190000002</c:v>
                </c:pt>
                <c:pt idx="26434">
                  <c:v>481.98810630000003</c:v>
                </c:pt>
                <c:pt idx="26435">
                  <c:v>482.00434980000006</c:v>
                </c:pt>
                <c:pt idx="26436">
                  <c:v>482.0205924</c:v>
                </c:pt>
                <c:pt idx="26437">
                  <c:v>482.03683410000002</c:v>
                </c:pt>
                <c:pt idx="26438">
                  <c:v>482.05307500000004</c:v>
                </c:pt>
                <c:pt idx="26439">
                  <c:v>482.06931489999999</c:v>
                </c:pt>
                <c:pt idx="26440">
                  <c:v>482.085554</c:v>
                </c:pt>
                <c:pt idx="26441">
                  <c:v>482.10179210000001</c:v>
                </c:pt>
                <c:pt idx="26442">
                  <c:v>482.11802940000001</c:v>
                </c:pt>
                <c:pt idx="26443">
                  <c:v>482.13426580000004</c:v>
                </c:pt>
                <c:pt idx="26444">
                  <c:v>482.15050130000003</c:v>
                </c:pt>
                <c:pt idx="26445">
                  <c:v>482.16673590000005</c:v>
                </c:pt>
                <c:pt idx="26446">
                  <c:v>482.18296960000009</c:v>
                </c:pt>
                <c:pt idx="26447">
                  <c:v>482.19920240000005</c:v>
                </c:pt>
                <c:pt idx="26448">
                  <c:v>482.21543429999997</c:v>
                </c:pt>
                <c:pt idx="26449">
                  <c:v>482.23166540000005</c:v>
                </c:pt>
                <c:pt idx="26450">
                  <c:v>482.24789550000003</c:v>
                </c:pt>
                <c:pt idx="26451">
                  <c:v>482.26412480000005</c:v>
                </c:pt>
                <c:pt idx="26452">
                  <c:v>482.28035320000004</c:v>
                </c:pt>
                <c:pt idx="26453">
                  <c:v>482.29658060000003</c:v>
                </c:pt>
                <c:pt idx="26454">
                  <c:v>482.31280720000001</c:v>
                </c:pt>
                <c:pt idx="26455">
                  <c:v>482.32903290000002</c:v>
                </c:pt>
                <c:pt idx="26456">
                  <c:v>482.34525770000005</c:v>
                </c:pt>
                <c:pt idx="26457">
                  <c:v>482.36148160000005</c:v>
                </c:pt>
                <c:pt idx="26458">
                  <c:v>482.37770470000004</c:v>
                </c:pt>
                <c:pt idx="26459">
                  <c:v>482.39392680000009</c:v>
                </c:pt>
                <c:pt idx="26460">
                  <c:v>482.41014799999999</c:v>
                </c:pt>
                <c:pt idx="26461">
                  <c:v>482.4263684</c:v>
                </c:pt>
                <c:pt idx="26462">
                  <c:v>482.44258790000004</c:v>
                </c:pt>
                <c:pt idx="26463">
                  <c:v>482.45880640000007</c:v>
                </c:pt>
                <c:pt idx="26464">
                  <c:v>482.47502410000004</c:v>
                </c:pt>
                <c:pt idx="26465">
                  <c:v>482.49124090000004</c:v>
                </c:pt>
                <c:pt idx="26466">
                  <c:v>482.5074568</c:v>
                </c:pt>
                <c:pt idx="26467">
                  <c:v>482.52367179999999</c:v>
                </c:pt>
                <c:pt idx="26468">
                  <c:v>482.5398859</c:v>
                </c:pt>
                <c:pt idx="26469">
                  <c:v>482.55609909999998</c:v>
                </c:pt>
                <c:pt idx="26470">
                  <c:v>482.57231150000001</c:v>
                </c:pt>
                <c:pt idx="26471">
                  <c:v>482.58852290000004</c:v>
                </c:pt>
                <c:pt idx="26472">
                  <c:v>482.60473350000001</c:v>
                </c:pt>
                <c:pt idx="26473">
                  <c:v>482.62094310000003</c:v>
                </c:pt>
                <c:pt idx="26474">
                  <c:v>482.63715190000005</c:v>
                </c:pt>
                <c:pt idx="26475">
                  <c:v>482.65335979999998</c:v>
                </c:pt>
                <c:pt idx="26476">
                  <c:v>482.66956680000004</c:v>
                </c:pt>
                <c:pt idx="26477">
                  <c:v>482.68577290000002</c:v>
                </c:pt>
                <c:pt idx="26478">
                  <c:v>482.70197809999996</c:v>
                </c:pt>
                <c:pt idx="26479">
                  <c:v>482.71818239999999</c:v>
                </c:pt>
                <c:pt idx="26480">
                  <c:v>482.73438579999998</c:v>
                </c:pt>
                <c:pt idx="26481">
                  <c:v>482.75058840000003</c:v>
                </c:pt>
                <c:pt idx="26482">
                  <c:v>482.76679000000007</c:v>
                </c:pt>
                <c:pt idx="26483">
                  <c:v>482.78299079999999</c:v>
                </c:pt>
                <c:pt idx="26484">
                  <c:v>482.79919059999997</c:v>
                </c:pt>
                <c:pt idx="26485">
                  <c:v>482.8153896</c:v>
                </c:pt>
                <c:pt idx="26486">
                  <c:v>482.83158770000006</c:v>
                </c:pt>
                <c:pt idx="26487">
                  <c:v>482.84778489999997</c:v>
                </c:pt>
                <c:pt idx="26488">
                  <c:v>482.86398119999996</c:v>
                </c:pt>
                <c:pt idx="26489">
                  <c:v>482.88017660000003</c:v>
                </c:pt>
                <c:pt idx="26490">
                  <c:v>482.89637109999995</c:v>
                </c:pt>
                <c:pt idx="26491">
                  <c:v>482.91256480000004</c:v>
                </c:pt>
                <c:pt idx="26492">
                  <c:v>482.92875750000002</c:v>
                </c:pt>
                <c:pt idx="26493">
                  <c:v>482.94494940000004</c:v>
                </c:pt>
                <c:pt idx="26494">
                  <c:v>482.96114030000001</c:v>
                </c:pt>
                <c:pt idx="26495">
                  <c:v>482.97733040000008</c:v>
                </c:pt>
                <c:pt idx="26496">
                  <c:v>482.99351960000007</c:v>
                </c:pt>
                <c:pt idx="26497">
                  <c:v>483.00970780000006</c:v>
                </c:pt>
                <c:pt idx="26498">
                  <c:v>483.02589520000004</c:v>
                </c:pt>
                <c:pt idx="26499">
                  <c:v>483.04208170000004</c:v>
                </c:pt>
                <c:pt idx="26500">
                  <c:v>483.05826740000003</c:v>
                </c:pt>
                <c:pt idx="26501">
                  <c:v>483.07445209999997</c:v>
                </c:pt>
                <c:pt idx="26502">
                  <c:v>483.0906359</c:v>
                </c:pt>
                <c:pt idx="26503">
                  <c:v>483.10681890000006</c:v>
                </c:pt>
                <c:pt idx="26504">
                  <c:v>483.12300089999997</c:v>
                </c:pt>
                <c:pt idx="26505">
                  <c:v>483.13918210000008</c:v>
                </c:pt>
                <c:pt idx="26506">
                  <c:v>483.15536230000004</c:v>
                </c:pt>
                <c:pt idx="26507">
                  <c:v>483.17154170000003</c:v>
                </c:pt>
                <c:pt idx="26508">
                  <c:v>483.18772020000006</c:v>
                </c:pt>
                <c:pt idx="26509">
                  <c:v>483.20389779999999</c:v>
                </c:pt>
                <c:pt idx="26510">
                  <c:v>483.22007450000001</c:v>
                </c:pt>
                <c:pt idx="26511">
                  <c:v>483.23625030000005</c:v>
                </c:pt>
                <c:pt idx="26512">
                  <c:v>483.25242529999997</c:v>
                </c:pt>
                <c:pt idx="26513">
                  <c:v>483.26859930000001</c:v>
                </c:pt>
                <c:pt idx="26514">
                  <c:v>483.28477239999995</c:v>
                </c:pt>
                <c:pt idx="26515">
                  <c:v>483.3009447</c:v>
                </c:pt>
                <c:pt idx="26516">
                  <c:v>483.31711609999996</c:v>
                </c:pt>
                <c:pt idx="26517">
                  <c:v>483.33328650000004</c:v>
                </c:pt>
                <c:pt idx="26518">
                  <c:v>483.3494561</c:v>
                </c:pt>
                <c:pt idx="26519">
                  <c:v>483.36562480000009</c:v>
                </c:pt>
                <c:pt idx="26520">
                  <c:v>483.38179260000004</c:v>
                </c:pt>
                <c:pt idx="26521">
                  <c:v>483.39795950000001</c:v>
                </c:pt>
                <c:pt idx="26522">
                  <c:v>483.41412550000001</c:v>
                </c:pt>
                <c:pt idx="26523">
                  <c:v>483.43029070000006</c:v>
                </c:pt>
                <c:pt idx="26524">
                  <c:v>483.44645490000005</c:v>
                </c:pt>
                <c:pt idx="26525">
                  <c:v>483.46261820000007</c:v>
                </c:pt>
                <c:pt idx="26526">
                  <c:v>483.47878069999996</c:v>
                </c:pt>
                <c:pt idx="26527">
                  <c:v>483.49494230000005</c:v>
                </c:pt>
                <c:pt idx="26528">
                  <c:v>483.51110290000008</c:v>
                </c:pt>
                <c:pt idx="26529">
                  <c:v>483.52726269999999</c:v>
                </c:pt>
                <c:pt idx="26530">
                  <c:v>483.54342159999999</c:v>
                </c:pt>
                <c:pt idx="26531">
                  <c:v>483.55957960000001</c:v>
                </c:pt>
                <c:pt idx="26532">
                  <c:v>483.57573670000005</c:v>
                </c:pt>
                <c:pt idx="26533">
                  <c:v>483.59189290000006</c:v>
                </c:pt>
                <c:pt idx="26534">
                  <c:v>483.60804829999995</c:v>
                </c:pt>
                <c:pt idx="26535">
                  <c:v>483.62420270000001</c:v>
                </c:pt>
                <c:pt idx="26536">
                  <c:v>483.64035630000006</c:v>
                </c:pt>
                <c:pt idx="26537">
                  <c:v>483.65650890000001</c:v>
                </c:pt>
                <c:pt idx="26538">
                  <c:v>483.67266070000005</c:v>
                </c:pt>
                <c:pt idx="26539">
                  <c:v>483.68881160000001</c:v>
                </c:pt>
                <c:pt idx="26540">
                  <c:v>483.70496159999999</c:v>
                </c:pt>
                <c:pt idx="26541">
                  <c:v>483.7211107</c:v>
                </c:pt>
                <c:pt idx="26542">
                  <c:v>483.73725889999997</c:v>
                </c:pt>
                <c:pt idx="26543">
                  <c:v>483.75340620000003</c:v>
                </c:pt>
                <c:pt idx="26544">
                  <c:v>483.7695526</c:v>
                </c:pt>
                <c:pt idx="26545">
                  <c:v>483.78569809999999</c:v>
                </c:pt>
                <c:pt idx="26546">
                  <c:v>483.80184279999997</c:v>
                </c:pt>
                <c:pt idx="26547">
                  <c:v>483.81798649999996</c:v>
                </c:pt>
                <c:pt idx="26548">
                  <c:v>483.83412939999999</c:v>
                </c:pt>
                <c:pt idx="26549">
                  <c:v>483.8502714</c:v>
                </c:pt>
                <c:pt idx="26550">
                  <c:v>483.8664124</c:v>
                </c:pt>
                <c:pt idx="26551">
                  <c:v>483.88255260000005</c:v>
                </c:pt>
                <c:pt idx="26552">
                  <c:v>483.89869190000007</c:v>
                </c:pt>
                <c:pt idx="26553">
                  <c:v>483.91483030000006</c:v>
                </c:pt>
                <c:pt idx="26554">
                  <c:v>483.93096779999996</c:v>
                </c:pt>
                <c:pt idx="26555">
                  <c:v>483.94710450000002</c:v>
                </c:pt>
                <c:pt idx="26556">
                  <c:v>483.96324020000003</c:v>
                </c:pt>
                <c:pt idx="26557">
                  <c:v>483.97937500000006</c:v>
                </c:pt>
                <c:pt idx="26558">
                  <c:v>483.99550900000003</c:v>
                </c:pt>
                <c:pt idx="26559">
                  <c:v>484.01164209999996</c:v>
                </c:pt>
                <c:pt idx="26560">
                  <c:v>484.02777420000001</c:v>
                </c:pt>
                <c:pt idx="26561">
                  <c:v>484.04390549999999</c:v>
                </c:pt>
                <c:pt idx="26562">
                  <c:v>484.06003590000006</c:v>
                </c:pt>
                <c:pt idx="26563">
                  <c:v>484.07616540000004</c:v>
                </c:pt>
                <c:pt idx="26564">
                  <c:v>484.09229400000004</c:v>
                </c:pt>
                <c:pt idx="26565">
                  <c:v>484.10842169999995</c:v>
                </c:pt>
                <c:pt idx="26566">
                  <c:v>484.12454860000008</c:v>
                </c:pt>
                <c:pt idx="26567">
                  <c:v>484.14067450000005</c:v>
                </c:pt>
                <c:pt idx="26568">
                  <c:v>484.15679960000006</c:v>
                </c:pt>
                <c:pt idx="26569">
                  <c:v>484.17292370000007</c:v>
                </c:pt>
                <c:pt idx="26570">
                  <c:v>484.18904700000002</c:v>
                </c:pt>
                <c:pt idx="26571">
                  <c:v>484.20516930000008</c:v>
                </c:pt>
                <c:pt idx="26572">
                  <c:v>484.22129080000002</c:v>
                </c:pt>
                <c:pt idx="26573">
                  <c:v>484.23741139999998</c:v>
                </c:pt>
                <c:pt idx="26574">
                  <c:v>484.25353110000003</c:v>
                </c:pt>
                <c:pt idx="26575">
                  <c:v>484.26964989999999</c:v>
                </c:pt>
                <c:pt idx="26576">
                  <c:v>484.2857679</c:v>
                </c:pt>
                <c:pt idx="26577">
                  <c:v>484.3018849</c:v>
                </c:pt>
                <c:pt idx="26578">
                  <c:v>484.31800100000004</c:v>
                </c:pt>
                <c:pt idx="26579">
                  <c:v>484.33411630000006</c:v>
                </c:pt>
                <c:pt idx="26580">
                  <c:v>484.35023060000003</c:v>
                </c:pt>
                <c:pt idx="26581">
                  <c:v>484.36634409999999</c:v>
                </c:pt>
                <c:pt idx="26582">
                  <c:v>484.38245670000003</c:v>
                </c:pt>
                <c:pt idx="26583">
                  <c:v>484.39856840000004</c:v>
                </c:pt>
                <c:pt idx="26584">
                  <c:v>484.41467919999997</c:v>
                </c:pt>
                <c:pt idx="26585">
                  <c:v>484.43078910000003</c:v>
                </c:pt>
                <c:pt idx="26586">
                  <c:v>484.4468981</c:v>
                </c:pt>
                <c:pt idx="26587">
                  <c:v>484.46300620000005</c:v>
                </c:pt>
                <c:pt idx="26588">
                  <c:v>484.47911339999996</c:v>
                </c:pt>
                <c:pt idx="26589">
                  <c:v>484.49521980000003</c:v>
                </c:pt>
                <c:pt idx="26590">
                  <c:v>484.51132519999999</c:v>
                </c:pt>
                <c:pt idx="26591">
                  <c:v>484.52742979999999</c:v>
                </c:pt>
                <c:pt idx="26592">
                  <c:v>484.54353350000008</c:v>
                </c:pt>
                <c:pt idx="26593">
                  <c:v>484.5596362</c:v>
                </c:pt>
                <c:pt idx="26594">
                  <c:v>484.57573810000002</c:v>
                </c:pt>
                <c:pt idx="26595">
                  <c:v>484.59183909999996</c:v>
                </c:pt>
                <c:pt idx="26596">
                  <c:v>484.60793919999998</c:v>
                </c:pt>
                <c:pt idx="26597">
                  <c:v>484.62403849999998</c:v>
                </c:pt>
                <c:pt idx="26598">
                  <c:v>484.64013680000005</c:v>
                </c:pt>
                <c:pt idx="26599">
                  <c:v>484.65623420000009</c:v>
                </c:pt>
                <c:pt idx="26600">
                  <c:v>484.67233080000005</c:v>
                </c:pt>
                <c:pt idx="26601">
                  <c:v>484.68842640000003</c:v>
                </c:pt>
                <c:pt idx="26602">
                  <c:v>484.70452119999999</c:v>
                </c:pt>
                <c:pt idx="26603">
                  <c:v>484.72061510000009</c:v>
                </c:pt>
                <c:pt idx="26604">
                  <c:v>484.73670800000002</c:v>
                </c:pt>
                <c:pt idx="26605">
                  <c:v>484.75280010000006</c:v>
                </c:pt>
                <c:pt idx="26606">
                  <c:v>484.76889130000001</c:v>
                </c:pt>
                <c:pt idx="26607">
                  <c:v>484.78498160000004</c:v>
                </c:pt>
                <c:pt idx="26608">
                  <c:v>484.8010711</c:v>
                </c:pt>
                <c:pt idx="26609">
                  <c:v>484.81715959999997</c:v>
                </c:pt>
                <c:pt idx="26610">
                  <c:v>484.83324720000002</c:v>
                </c:pt>
                <c:pt idx="26611">
                  <c:v>484.849334</c:v>
                </c:pt>
                <c:pt idx="26612">
                  <c:v>484.86541979999998</c:v>
                </c:pt>
                <c:pt idx="26613">
                  <c:v>484.88150479999996</c:v>
                </c:pt>
                <c:pt idx="26614">
                  <c:v>484.89758890000007</c:v>
                </c:pt>
                <c:pt idx="26615">
                  <c:v>484.91367200000002</c:v>
                </c:pt>
                <c:pt idx="26616">
                  <c:v>484.92975430000001</c:v>
                </c:pt>
                <c:pt idx="26617">
                  <c:v>484.94583570000003</c:v>
                </c:pt>
                <c:pt idx="26618">
                  <c:v>484.96191630000004</c:v>
                </c:pt>
                <c:pt idx="26619">
                  <c:v>484.97799590000005</c:v>
                </c:pt>
                <c:pt idx="26620">
                  <c:v>484.99407460000003</c:v>
                </c:pt>
                <c:pt idx="26621">
                  <c:v>485.01015240000004</c:v>
                </c:pt>
                <c:pt idx="26622">
                  <c:v>485.02622940000003</c:v>
                </c:pt>
                <c:pt idx="26623">
                  <c:v>485.0423055</c:v>
                </c:pt>
                <c:pt idx="26624">
                  <c:v>485.05838060000002</c:v>
                </c:pt>
                <c:pt idx="26625">
                  <c:v>485.07445490000003</c:v>
                </c:pt>
                <c:pt idx="26626">
                  <c:v>485.09052830000007</c:v>
                </c:pt>
                <c:pt idx="26627">
                  <c:v>485.10660079999997</c:v>
                </c:pt>
                <c:pt idx="26628">
                  <c:v>485.12267240000006</c:v>
                </c:pt>
                <c:pt idx="26629">
                  <c:v>485.1387431</c:v>
                </c:pt>
                <c:pt idx="26630">
                  <c:v>485.15481290000002</c:v>
                </c:pt>
                <c:pt idx="26631">
                  <c:v>485.17088189999998</c:v>
                </c:pt>
                <c:pt idx="26632">
                  <c:v>485.1869499</c:v>
                </c:pt>
                <c:pt idx="26633">
                  <c:v>485.20301710000001</c:v>
                </c:pt>
                <c:pt idx="26634">
                  <c:v>485.21908330000002</c:v>
                </c:pt>
                <c:pt idx="26635">
                  <c:v>485.23514870000002</c:v>
                </c:pt>
                <c:pt idx="26636">
                  <c:v>485.2512132</c:v>
                </c:pt>
                <c:pt idx="26637">
                  <c:v>485.26727669999997</c:v>
                </c:pt>
                <c:pt idx="26638">
                  <c:v>485.28333939999999</c:v>
                </c:pt>
                <c:pt idx="26639">
                  <c:v>485.29940129999994</c:v>
                </c:pt>
                <c:pt idx="26640">
                  <c:v>485.31546220000001</c:v>
                </c:pt>
                <c:pt idx="26641">
                  <c:v>485.33152220000005</c:v>
                </c:pt>
                <c:pt idx="26642">
                  <c:v>485.34758130000006</c:v>
                </c:pt>
                <c:pt idx="26643">
                  <c:v>485.36363960000006</c:v>
                </c:pt>
                <c:pt idx="26644">
                  <c:v>485.3796969</c:v>
                </c:pt>
                <c:pt idx="26645">
                  <c:v>485.39575340000005</c:v>
                </c:pt>
                <c:pt idx="26646">
                  <c:v>485.41180899999995</c:v>
                </c:pt>
                <c:pt idx="26647">
                  <c:v>485.42786360000002</c:v>
                </c:pt>
                <c:pt idx="26648">
                  <c:v>485.44391740000009</c:v>
                </c:pt>
                <c:pt idx="26649">
                  <c:v>485.45997030000001</c:v>
                </c:pt>
                <c:pt idx="26650">
                  <c:v>485.47602230000001</c:v>
                </c:pt>
                <c:pt idx="26651">
                  <c:v>485.4920735</c:v>
                </c:pt>
                <c:pt idx="26652">
                  <c:v>485.50812370000006</c:v>
                </c:pt>
                <c:pt idx="26653">
                  <c:v>485.52417300000002</c:v>
                </c:pt>
                <c:pt idx="26654">
                  <c:v>485.54022149999997</c:v>
                </c:pt>
                <c:pt idx="26655">
                  <c:v>485.55626899999999</c:v>
                </c:pt>
                <c:pt idx="26656">
                  <c:v>485.57231569999999</c:v>
                </c:pt>
                <c:pt idx="26657">
                  <c:v>485.58836150000002</c:v>
                </c:pt>
                <c:pt idx="26658">
                  <c:v>485.60440640000002</c:v>
                </c:pt>
                <c:pt idx="26659">
                  <c:v>485.62045039999998</c:v>
                </c:pt>
                <c:pt idx="26660">
                  <c:v>485.63649350000003</c:v>
                </c:pt>
                <c:pt idx="26661">
                  <c:v>485.65253569999999</c:v>
                </c:pt>
                <c:pt idx="26662">
                  <c:v>485.66857699999997</c:v>
                </c:pt>
                <c:pt idx="26663">
                  <c:v>485.68461740000004</c:v>
                </c:pt>
                <c:pt idx="26664">
                  <c:v>485.70065699999998</c:v>
                </c:pt>
                <c:pt idx="26665">
                  <c:v>485.71669560000004</c:v>
                </c:pt>
                <c:pt idx="26666">
                  <c:v>485.73273340000009</c:v>
                </c:pt>
                <c:pt idx="26667">
                  <c:v>485.74877019999997</c:v>
                </c:pt>
                <c:pt idx="26668">
                  <c:v>485.76480620000001</c:v>
                </c:pt>
                <c:pt idx="26669">
                  <c:v>485.78084130000002</c:v>
                </c:pt>
                <c:pt idx="26670">
                  <c:v>485.7968755</c:v>
                </c:pt>
                <c:pt idx="26671">
                  <c:v>485.81290880000006</c:v>
                </c:pt>
                <c:pt idx="26672">
                  <c:v>485.82894120000003</c:v>
                </c:pt>
                <c:pt idx="26673">
                  <c:v>485.84497270000003</c:v>
                </c:pt>
                <c:pt idx="26674">
                  <c:v>485.86100340000002</c:v>
                </c:pt>
                <c:pt idx="26675">
                  <c:v>485.87703310000006</c:v>
                </c:pt>
                <c:pt idx="26676">
                  <c:v>485.89306199999999</c:v>
                </c:pt>
                <c:pt idx="26677">
                  <c:v>485.90908990000003</c:v>
                </c:pt>
                <c:pt idx="26678">
                  <c:v>485.925117</c:v>
                </c:pt>
                <c:pt idx="26679">
                  <c:v>485.94114320000006</c:v>
                </c:pt>
                <c:pt idx="26680">
                  <c:v>485.95716850000008</c:v>
                </c:pt>
                <c:pt idx="26681">
                  <c:v>485.97319290000007</c:v>
                </c:pt>
                <c:pt idx="26682">
                  <c:v>485.98921639999998</c:v>
                </c:pt>
                <c:pt idx="26683">
                  <c:v>486.00523900000002</c:v>
                </c:pt>
                <c:pt idx="26684">
                  <c:v>486.02126069999997</c:v>
                </c:pt>
                <c:pt idx="26685">
                  <c:v>486.03728150000006</c:v>
                </c:pt>
                <c:pt idx="26686">
                  <c:v>486.05330150000003</c:v>
                </c:pt>
                <c:pt idx="26687">
                  <c:v>486.0693205</c:v>
                </c:pt>
                <c:pt idx="26688">
                  <c:v>486.08533870000002</c:v>
                </c:pt>
                <c:pt idx="26689">
                  <c:v>486.10135600000001</c:v>
                </c:pt>
                <c:pt idx="26690">
                  <c:v>486.11737240000008</c:v>
                </c:pt>
                <c:pt idx="26691">
                  <c:v>486.1333879</c:v>
                </c:pt>
                <c:pt idx="26692">
                  <c:v>486.14940249999995</c:v>
                </c:pt>
                <c:pt idx="26693">
                  <c:v>486.16541620000004</c:v>
                </c:pt>
                <c:pt idx="26694">
                  <c:v>486.18142900000004</c:v>
                </c:pt>
                <c:pt idx="26695">
                  <c:v>486.19744090000006</c:v>
                </c:pt>
                <c:pt idx="26696">
                  <c:v>486.2134519</c:v>
                </c:pt>
                <c:pt idx="26697">
                  <c:v>486.22946209999998</c:v>
                </c:pt>
                <c:pt idx="26698">
                  <c:v>486.24547129999996</c:v>
                </c:pt>
                <c:pt idx="26699">
                  <c:v>486.2614797</c:v>
                </c:pt>
                <c:pt idx="26700">
                  <c:v>486.2774872</c:v>
                </c:pt>
                <c:pt idx="26701">
                  <c:v>486.29349380000008</c:v>
                </c:pt>
                <c:pt idx="26702">
                  <c:v>486.30949949999996</c:v>
                </c:pt>
                <c:pt idx="26703">
                  <c:v>486.32550429999998</c:v>
                </c:pt>
                <c:pt idx="26704">
                  <c:v>486.34150820000002</c:v>
                </c:pt>
                <c:pt idx="26705">
                  <c:v>486.35751120000009</c:v>
                </c:pt>
                <c:pt idx="26706">
                  <c:v>486.37351330000007</c:v>
                </c:pt>
                <c:pt idx="26707">
                  <c:v>486.38951459999998</c:v>
                </c:pt>
                <c:pt idx="26708">
                  <c:v>486.40551490000001</c:v>
                </c:pt>
                <c:pt idx="26709">
                  <c:v>486.42151439999998</c:v>
                </c:pt>
                <c:pt idx="26710">
                  <c:v>486.43751290000006</c:v>
                </c:pt>
                <c:pt idx="26711">
                  <c:v>486.45351060000002</c:v>
                </c:pt>
                <c:pt idx="26712">
                  <c:v>486.4695074</c:v>
                </c:pt>
                <c:pt idx="26713">
                  <c:v>486.44866139999999</c:v>
                </c:pt>
                <c:pt idx="26714">
                  <c:v>486.46544900000004</c:v>
                </c:pt>
                <c:pt idx="26715">
                  <c:v>486.48223570000005</c:v>
                </c:pt>
                <c:pt idx="26716">
                  <c:v>486.4990214</c:v>
                </c:pt>
                <c:pt idx="26717">
                  <c:v>486.51580619999999</c:v>
                </c:pt>
                <c:pt idx="26718">
                  <c:v>486.53259020000002</c:v>
                </c:pt>
                <c:pt idx="26719">
                  <c:v>486.54937319999999</c:v>
                </c:pt>
                <c:pt idx="26720">
                  <c:v>486.56615530000005</c:v>
                </c:pt>
                <c:pt idx="26721">
                  <c:v>486.58293650000002</c:v>
                </c:pt>
                <c:pt idx="26722">
                  <c:v>486.59971680000001</c:v>
                </c:pt>
                <c:pt idx="26723">
                  <c:v>486.61649620000009</c:v>
                </c:pt>
                <c:pt idx="26724">
                  <c:v>486.63327460000005</c:v>
                </c:pt>
                <c:pt idx="26725">
                  <c:v>486.6500522</c:v>
                </c:pt>
                <c:pt idx="26726">
                  <c:v>486.66682889999998</c:v>
                </c:pt>
                <c:pt idx="26727">
                  <c:v>486.68360460000008</c:v>
                </c:pt>
                <c:pt idx="26728">
                  <c:v>486.70037950000005</c:v>
                </c:pt>
                <c:pt idx="26729">
                  <c:v>486.71715340000009</c:v>
                </c:pt>
                <c:pt idx="26730">
                  <c:v>486.7339265</c:v>
                </c:pt>
                <c:pt idx="26731">
                  <c:v>486.75069860000002</c:v>
                </c:pt>
                <c:pt idx="26732">
                  <c:v>486.76746980000001</c:v>
                </c:pt>
                <c:pt idx="26733">
                  <c:v>486.78424009999998</c:v>
                </c:pt>
                <c:pt idx="26734">
                  <c:v>486.80100950000002</c:v>
                </c:pt>
                <c:pt idx="26735">
                  <c:v>486.81777800000003</c:v>
                </c:pt>
                <c:pt idx="26736">
                  <c:v>486.83454560000001</c:v>
                </c:pt>
                <c:pt idx="26737">
                  <c:v>486.85131220000005</c:v>
                </c:pt>
                <c:pt idx="26738">
                  <c:v>486.86807800000008</c:v>
                </c:pt>
                <c:pt idx="26739">
                  <c:v>486.88484290000002</c:v>
                </c:pt>
                <c:pt idx="26740">
                  <c:v>486.90160679999997</c:v>
                </c:pt>
                <c:pt idx="26741">
                  <c:v>486.91836990000002</c:v>
                </c:pt>
                <c:pt idx="26742">
                  <c:v>486.93513200000001</c:v>
                </c:pt>
                <c:pt idx="26743">
                  <c:v>486.95189320000009</c:v>
                </c:pt>
                <c:pt idx="26744">
                  <c:v>486.96865349999996</c:v>
                </c:pt>
                <c:pt idx="26745">
                  <c:v>486.98541300000005</c:v>
                </c:pt>
                <c:pt idx="26746">
                  <c:v>487.00217150000003</c:v>
                </c:pt>
                <c:pt idx="26747">
                  <c:v>487.01892899999996</c:v>
                </c:pt>
                <c:pt idx="26748">
                  <c:v>487.03568569999999</c:v>
                </c:pt>
                <c:pt idx="26749">
                  <c:v>487.05244150000004</c:v>
                </c:pt>
                <c:pt idx="26750">
                  <c:v>487.06919640000001</c:v>
                </c:pt>
                <c:pt idx="26751">
                  <c:v>487.08595030000004</c:v>
                </c:pt>
                <c:pt idx="26752">
                  <c:v>487.1027034</c:v>
                </c:pt>
                <c:pt idx="26753">
                  <c:v>487.11945550000007</c:v>
                </c:pt>
                <c:pt idx="26754">
                  <c:v>487.13620680000002</c:v>
                </c:pt>
                <c:pt idx="26755">
                  <c:v>487.15295710000004</c:v>
                </c:pt>
                <c:pt idx="26756">
                  <c:v>487.16970650000002</c:v>
                </c:pt>
                <c:pt idx="26757">
                  <c:v>487.18645509999999</c:v>
                </c:pt>
                <c:pt idx="26758">
                  <c:v>487.20320270000002</c:v>
                </c:pt>
                <c:pt idx="26759">
                  <c:v>487.21994939999996</c:v>
                </c:pt>
                <c:pt idx="26760">
                  <c:v>487.23669510000002</c:v>
                </c:pt>
                <c:pt idx="26761">
                  <c:v>487.25344000000001</c:v>
                </c:pt>
                <c:pt idx="26762">
                  <c:v>487.27018400000003</c:v>
                </c:pt>
                <c:pt idx="26763">
                  <c:v>487.28692710000001</c:v>
                </c:pt>
                <c:pt idx="26764">
                  <c:v>487.30366920000006</c:v>
                </c:pt>
                <c:pt idx="26765">
                  <c:v>487.32041050000004</c:v>
                </c:pt>
                <c:pt idx="26766">
                  <c:v>487.33715080000002</c:v>
                </c:pt>
                <c:pt idx="26767">
                  <c:v>487.35389029999999</c:v>
                </c:pt>
                <c:pt idx="26768">
                  <c:v>487.37062880000002</c:v>
                </c:pt>
                <c:pt idx="26769">
                  <c:v>487.38736640000008</c:v>
                </c:pt>
                <c:pt idx="26770">
                  <c:v>487.40410309999999</c:v>
                </c:pt>
                <c:pt idx="26771">
                  <c:v>487.42083889999998</c:v>
                </c:pt>
                <c:pt idx="26772">
                  <c:v>487.43757380000005</c:v>
                </c:pt>
                <c:pt idx="26773">
                  <c:v>487.45430779999998</c:v>
                </c:pt>
                <c:pt idx="26774">
                  <c:v>487.47104089999999</c:v>
                </c:pt>
                <c:pt idx="26775">
                  <c:v>487.487773</c:v>
                </c:pt>
                <c:pt idx="26776">
                  <c:v>487.50450430000001</c:v>
                </c:pt>
                <c:pt idx="26777">
                  <c:v>487.52123470000004</c:v>
                </c:pt>
                <c:pt idx="26778">
                  <c:v>487.53796410000001</c:v>
                </c:pt>
                <c:pt idx="26779">
                  <c:v>487.55469260000007</c:v>
                </c:pt>
                <c:pt idx="26780">
                  <c:v>487.57142030000006</c:v>
                </c:pt>
                <c:pt idx="26781">
                  <c:v>487.58814700000005</c:v>
                </c:pt>
                <c:pt idx="26782">
                  <c:v>487.60487280000001</c:v>
                </c:pt>
                <c:pt idx="26783">
                  <c:v>487.62159770000005</c:v>
                </c:pt>
                <c:pt idx="26784">
                  <c:v>487.63832170000006</c:v>
                </c:pt>
                <c:pt idx="26785">
                  <c:v>487.65504480000004</c:v>
                </c:pt>
                <c:pt idx="26786">
                  <c:v>487.67176700000005</c:v>
                </c:pt>
                <c:pt idx="26787">
                  <c:v>487.68848830000007</c:v>
                </c:pt>
                <c:pt idx="26788">
                  <c:v>487.70520860000005</c:v>
                </c:pt>
                <c:pt idx="26789">
                  <c:v>487.72192809999996</c:v>
                </c:pt>
                <c:pt idx="26790">
                  <c:v>487.73864659999998</c:v>
                </c:pt>
                <c:pt idx="26791">
                  <c:v>487.7553643</c:v>
                </c:pt>
                <c:pt idx="26792">
                  <c:v>487.77208100000001</c:v>
                </c:pt>
                <c:pt idx="26793">
                  <c:v>487.78879680000006</c:v>
                </c:pt>
                <c:pt idx="26794">
                  <c:v>487.80551170000007</c:v>
                </c:pt>
                <c:pt idx="26795">
                  <c:v>487.82222580000001</c:v>
                </c:pt>
                <c:pt idx="26796">
                  <c:v>487.83893890000002</c:v>
                </c:pt>
                <c:pt idx="26797">
                  <c:v>487.85565110000005</c:v>
                </c:pt>
                <c:pt idx="26798">
                  <c:v>487.87236230000002</c:v>
                </c:pt>
                <c:pt idx="26799">
                  <c:v>487.88907270000004</c:v>
                </c:pt>
                <c:pt idx="26800">
                  <c:v>487.90578220000003</c:v>
                </c:pt>
                <c:pt idx="26801">
                  <c:v>487.92249070000003</c:v>
                </c:pt>
                <c:pt idx="26802">
                  <c:v>487.93919839999995</c:v>
                </c:pt>
                <c:pt idx="26803">
                  <c:v>487.9559051</c:v>
                </c:pt>
                <c:pt idx="26804">
                  <c:v>487.97261100000009</c:v>
                </c:pt>
                <c:pt idx="26805">
                  <c:v>487.98931590000001</c:v>
                </c:pt>
                <c:pt idx="26806">
                  <c:v>488.00601990000007</c:v>
                </c:pt>
                <c:pt idx="26807">
                  <c:v>488.02272300000004</c:v>
                </c:pt>
                <c:pt idx="26808">
                  <c:v>488.0394253</c:v>
                </c:pt>
                <c:pt idx="26809">
                  <c:v>488.05612660000003</c:v>
                </c:pt>
                <c:pt idx="26810">
                  <c:v>488.07282690000005</c:v>
                </c:pt>
                <c:pt idx="26811">
                  <c:v>488.08952640000001</c:v>
                </c:pt>
                <c:pt idx="26812">
                  <c:v>488.10622500000005</c:v>
                </c:pt>
                <c:pt idx="26813">
                  <c:v>488.12292270000006</c:v>
                </c:pt>
                <c:pt idx="26814">
                  <c:v>488.13961940000002</c:v>
                </c:pt>
                <c:pt idx="26815">
                  <c:v>488.15631530000007</c:v>
                </c:pt>
                <c:pt idx="26816">
                  <c:v>488.17301019999996</c:v>
                </c:pt>
                <c:pt idx="26817">
                  <c:v>488.18970419999999</c:v>
                </c:pt>
                <c:pt idx="26818">
                  <c:v>488.20639740000001</c:v>
                </c:pt>
                <c:pt idx="26819">
                  <c:v>488.22308960000004</c:v>
                </c:pt>
                <c:pt idx="26820">
                  <c:v>488.23978090000003</c:v>
                </c:pt>
                <c:pt idx="26821">
                  <c:v>488.25647129999999</c:v>
                </c:pt>
                <c:pt idx="26822">
                  <c:v>488.27316080000003</c:v>
                </c:pt>
                <c:pt idx="26823">
                  <c:v>488.28984940000004</c:v>
                </c:pt>
                <c:pt idx="26824">
                  <c:v>488.30653710000001</c:v>
                </c:pt>
                <c:pt idx="26825">
                  <c:v>488.32322380000005</c:v>
                </c:pt>
                <c:pt idx="26826">
                  <c:v>488.33990970000008</c:v>
                </c:pt>
                <c:pt idx="26827">
                  <c:v>488.35659460000005</c:v>
                </c:pt>
                <c:pt idx="26828">
                  <c:v>488.37327869999996</c:v>
                </c:pt>
                <c:pt idx="26829">
                  <c:v>488.38996179999998</c:v>
                </c:pt>
                <c:pt idx="26830">
                  <c:v>488.40664399999997</c:v>
                </c:pt>
                <c:pt idx="26831">
                  <c:v>488.42332540000001</c:v>
                </c:pt>
                <c:pt idx="26832">
                  <c:v>488.44000580000005</c:v>
                </c:pt>
                <c:pt idx="26833">
                  <c:v>488.45668530000006</c:v>
                </c:pt>
                <c:pt idx="26834">
                  <c:v>488.47336390000004</c:v>
                </c:pt>
                <c:pt idx="26835">
                  <c:v>488.49004160000004</c:v>
                </c:pt>
                <c:pt idx="26836">
                  <c:v>488.50671840000001</c:v>
                </c:pt>
                <c:pt idx="26837">
                  <c:v>488.52339420000004</c:v>
                </c:pt>
                <c:pt idx="26838">
                  <c:v>488.54006920000006</c:v>
                </c:pt>
                <c:pt idx="26839">
                  <c:v>488.55674319999997</c:v>
                </c:pt>
                <c:pt idx="26840">
                  <c:v>488.57341640000004</c:v>
                </c:pt>
                <c:pt idx="26841">
                  <c:v>488.5900886</c:v>
                </c:pt>
                <c:pt idx="26842">
                  <c:v>488.60676000000001</c:v>
                </c:pt>
                <c:pt idx="26843">
                  <c:v>488.62343040000002</c:v>
                </c:pt>
                <c:pt idx="26844">
                  <c:v>488.64009990000005</c:v>
                </c:pt>
                <c:pt idx="26845">
                  <c:v>488.6567685</c:v>
                </c:pt>
                <c:pt idx="26846">
                  <c:v>488.67343619999997</c:v>
                </c:pt>
                <c:pt idx="26847">
                  <c:v>488.69010300000002</c:v>
                </c:pt>
                <c:pt idx="26848">
                  <c:v>488.70676889999999</c:v>
                </c:pt>
                <c:pt idx="26849">
                  <c:v>488.72343389999997</c:v>
                </c:pt>
                <c:pt idx="26850">
                  <c:v>488.74009790000008</c:v>
                </c:pt>
                <c:pt idx="26851">
                  <c:v>488.75676110000001</c:v>
                </c:pt>
                <c:pt idx="26852">
                  <c:v>488.77342340000001</c:v>
                </c:pt>
                <c:pt idx="26853">
                  <c:v>488.79008469999997</c:v>
                </c:pt>
                <c:pt idx="26854">
                  <c:v>488.80674510000006</c:v>
                </c:pt>
                <c:pt idx="26855">
                  <c:v>488.82340470000003</c:v>
                </c:pt>
                <c:pt idx="26856">
                  <c:v>488.84006330000005</c:v>
                </c:pt>
                <c:pt idx="26857">
                  <c:v>488.85672099999999</c:v>
                </c:pt>
                <c:pt idx="26858">
                  <c:v>488.87337780000001</c:v>
                </c:pt>
                <c:pt idx="26859">
                  <c:v>488.8900337</c:v>
                </c:pt>
                <c:pt idx="26860">
                  <c:v>488.90668869999996</c:v>
                </c:pt>
                <c:pt idx="26861">
                  <c:v>488.9233428</c:v>
                </c:pt>
                <c:pt idx="26862">
                  <c:v>488.93999590000004</c:v>
                </c:pt>
                <c:pt idx="26863">
                  <c:v>488.95664819999996</c:v>
                </c:pt>
                <c:pt idx="26864">
                  <c:v>488.97329960000002</c:v>
                </c:pt>
                <c:pt idx="26865">
                  <c:v>488.98995000000002</c:v>
                </c:pt>
                <c:pt idx="26866">
                  <c:v>489.00659960000002</c:v>
                </c:pt>
                <c:pt idx="26867">
                  <c:v>489.02324820000007</c:v>
                </c:pt>
                <c:pt idx="26868">
                  <c:v>489.03989589999998</c:v>
                </c:pt>
                <c:pt idx="26869">
                  <c:v>489.05654269999997</c:v>
                </c:pt>
                <c:pt idx="26870">
                  <c:v>489.07318860000004</c:v>
                </c:pt>
                <c:pt idx="26871">
                  <c:v>489.08983359999996</c:v>
                </c:pt>
                <c:pt idx="26872">
                  <c:v>489.10647770000008</c:v>
                </c:pt>
                <c:pt idx="26873">
                  <c:v>489.1231209</c:v>
                </c:pt>
                <c:pt idx="26874">
                  <c:v>489.13976320000006</c:v>
                </c:pt>
                <c:pt idx="26875">
                  <c:v>489.15640460000003</c:v>
                </c:pt>
                <c:pt idx="26876">
                  <c:v>489.17304500000006</c:v>
                </c:pt>
                <c:pt idx="26877">
                  <c:v>489.18968460000008</c:v>
                </c:pt>
                <c:pt idx="26878">
                  <c:v>489.20632319999999</c:v>
                </c:pt>
                <c:pt idx="26879">
                  <c:v>489.22296100000005</c:v>
                </c:pt>
                <c:pt idx="26880">
                  <c:v>489.23959780000001</c:v>
                </c:pt>
                <c:pt idx="26881">
                  <c:v>489.25623370000005</c:v>
                </c:pt>
                <c:pt idx="26882">
                  <c:v>489.27286870000006</c:v>
                </c:pt>
                <c:pt idx="26883">
                  <c:v>489.28950279999998</c:v>
                </c:pt>
                <c:pt idx="26884">
                  <c:v>489.30613600000004</c:v>
                </c:pt>
                <c:pt idx="26885">
                  <c:v>489.32276830000001</c:v>
                </c:pt>
                <c:pt idx="26886">
                  <c:v>489.33939969999994</c:v>
                </c:pt>
                <c:pt idx="26887">
                  <c:v>489.35603020000002</c:v>
                </c:pt>
                <c:pt idx="26888">
                  <c:v>489.37265970000004</c:v>
                </c:pt>
                <c:pt idx="26889">
                  <c:v>489.3892884</c:v>
                </c:pt>
                <c:pt idx="26890">
                  <c:v>489.40591610000007</c:v>
                </c:pt>
                <c:pt idx="26891">
                  <c:v>489.42254300000002</c:v>
                </c:pt>
                <c:pt idx="26892">
                  <c:v>489.43916890000003</c:v>
                </c:pt>
                <c:pt idx="26893">
                  <c:v>489.4557939</c:v>
                </c:pt>
                <c:pt idx="26894">
                  <c:v>489.472418</c:v>
                </c:pt>
                <c:pt idx="26895">
                  <c:v>489.48904120000003</c:v>
                </c:pt>
                <c:pt idx="26896">
                  <c:v>489.50566350000008</c:v>
                </c:pt>
                <c:pt idx="26897">
                  <c:v>489.52228489999999</c:v>
                </c:pt>
                <c:pt idx="26898">
                  <c:v>489.53890539999998</c:v>
                </c:pt>
                <c:pt idx="26899">
                  <c:v>489.55552500000005</c:v>
                </c:pt>
                <c:pt idx="26900">
                  <c:v>489.57214369999997</c:v>
                </c:pt>
                <c:pt idx="26901">
                  <c:v>489.58876140000001</c:v>
                </c:pt>
                <c:pt idx="26902">
                  <c:v>489.60537830000004</c:v>
                </c:pt>
                <c:pt idx="26903">
                  <c:v>489.62199420000002</c:v>
                </c:pt>
                <c:pt idx="26904">
                  <c:v>489.63860929999998</c:v>
                </c:pt>
                <c:pt idx="26905">
                  <c:v>489.65522340000001</c:v>
                </c:pt>
                <c:pt idx="26906">
                  <c:v>489.67183660000006</c:v>
                </c:pt>
                <c:pt idx="26907">
                  <c:v>489.68844889999997</c:v>
                </c:pt>
                <c:pt idx="26908">
                  <c:v>489.70506029999996</c:v>
                </c:pt>
                <c:pt idx="26909">
                  <c:v>489.72167080000003</c:v>
                </c:pt>
                <c:pt idx="26910">
                  <c:v>489.73828040000006</c:v>
                </c:pt>
                <c:pt idx="26911">
                  <c:v>489.75488910000007</c:v>
                </c:pt>
                <c:pt idx="26912">
                  <c:v>489.77149689999999</c:v>
                </c:pt>
                <c:pt idx="26913">
                  <c:v>489.78810370000008</c:v>
                </c:pt>
                <c:pt idx="26914">
                  <c:v>489.80470970000005</c:v>
                </c:pt>
                <c:pt idx="26915">
                  <c:v>489.82131470000007</c:v>
                </c:pt>
                <c:pt idx="26916">
                  <c:v>489.83791889999998</c:v>
                </c:pt>
                <c:pt idx="26917">
                  <c:v>489.8545221</c:v>
                </c:pt>
                <c:pt idx="26918">
                  <c:v>489.87112439999999</c:v>
                </c:pt>
                <c:pt idx="26919">
                  <c:v>489.88772580000006</c:v>
                </c:pt>
                <c:pt idx="26920">
                  <c:v>489.90432629999998</c:v>
                </c:pt>
                <c:pt idx="26921">
                  <c:v>489.92092590000004</c:v>
                </c:pt>
                <c:pt idx="26922">
                  <c:v>489.93752460000002</c:v>
                </c:pt>
                <c:pt idx="26923">
                  <c:v>489.95412240000007</c:v>
                </c:pt>
                <c:pt idx="26924">
                  <c:v>489.97071930000004</c:v>
                </c:pt>
                <c:pt idx="26925">
                  <c:v>489.98731529999998</c:v>
                </c:pt>
                <c:pt idx="26926">
                  <c:v>490.00391030000003</c:v>
                </c:pt>
                <c:pt idx="26927">
                  <c:v>490.02050450000007</c:v>
                </c:pt>
                <c:pt idx="26928">
                  <c:v>490.03709770000006</c:v>
                </c:pt>
                <c:pt idx="26929">
                  <c:v>490.05369010000004</c:v>
                </c:pt>
                <c:pt idx="26930">
                  <c:v>490.07028149999996</c:v>
                </c:pt>
                <c:pt idx="26931">
                  <c:v>490.08687199999997</c:v>
                </c:pt>
                <c:pt idx="26932">
                  <c:v>490.10346160000006</c:v>
                </c:pt>
                <c:pt idx="26933">
                  <c:v>490.12005030000006</c:v>
                </c:pt>
                <c:pt idx="26934">
                  <c:v>490.13663810000003</c:v>
                </c:pt>
                <c:pt idx="26935">
                  <c:v>490.15322500000002</c:v>
                </c:pt>
                <c:pt idx="26936">
                  <c:v>490.16981100000004</c:v>
                </c:pt>
                <c:pt idx="26937">
                  <c:v>490.18639600000006</c:v>
                </c:pt>
                <c:pt idx="26938">
                  <c:v>490.20298020000001</c:v>
                </c:pt>
                <c:pt idx="26939">
                  <c:v>490.21956350000005</c:v>
                </c:pt>
                <c:pt idx="26940">
                  <c:v>490.23614580000009</c:v>
                </c:pt>
                <c:pt idx="26941">
                  <c:v>490.2527273</c:v>
                </c:pt>
                <c:pt idx="26942">
                  <c:v>490.26930779999998</c:v>
                </c:pt>
                <c:pt idx="26943">
                  <c:v>490.28588739999998</c:v>
                </c:pt>
                <c:pt idx="26944">
                  <c:v>490.3024661</c:v>
                </c:pt>
                <c:pt idx="26945">
                  <c:v>490.31904390000005</c:v>
                </c:pt>
                <c:pt idx="26946">
                  <c:v>490.33562080000007</c:v>
                </c:pt>
                <c:pt idx="26947">
                  <c:v>490.35219680000006</c:v>
                </c:pt>
                <c:pt idx="26948">
                  <c:v>490.36877190000001</c:v>
                </c:pt>
                <c:pt idx="26949">
                  <c:v>490.38534610000005</c:v>
                </c:pt>
                <c:pt idx="26950">
                  <c:v>490.40191930000009</c:v>
                </c:pt>
                <c:pt idx="26951">
                  <c:v>490.4184917</c:v>
                </c:pt>
                <c:pt idx="26952">
                  <c:v>490.43506320000006</c:v>
                </c:pt>
                <c:pt idx="26953">
                  <c:v>490.45163370000006</c:v>
                </c:pt>
                <c:pt idx="26954">
                  <c:v>490.46820330000008</c:v>
                </c:pt>
                <c:pt idx="26955">
                  <c:v>490.48477209999999</c:v>
                </c:pt>
                <c:pt idx="26956">
                  <c:v>490.5013399</c:v>
                </c:pt>
                <c:pt idx="26957">
                  <c:v>490.51790679999999</c:v>
                </c:pt>
                <c:pt idx="26958">
                  <c:v>490.53447280000006</c:v>
                </c:pt>
                <c:pt idx="26959">
                  <c:v>490.55103789999998</c:v>
                </c:pt>
                <c:pt idx="26960">
                  <c:v>490.56760210000004</c:v>
                </c:pt>
                <c:pt idx="26961">
                  <c:v>490.58416540000002</c:v>
                </c:pt>
                <c:pt idx="26962">
                  <c:v>490.60072769999999</c:v>
                </c:pt>
                <c:pt idx="26963">
                  <c:v>490.61728920000007</c:v>
                </c:pt>
                <c:pt idx="26964">
                  <c:v>490.63384970000004</c:v>
                </c:pt>
                <c:pt idx="26965">
                  <c:v>490.6504094</c:v>
                </c:pt>
                <c:pt idx="26966">
                  <c:v>490.66696810000002</c:v>
                </c:pt>
                <c:pt idx="26967">
                  <c:v>490.68352600000003</c:v>
                </c:pt>
                <c:pt idx="26968">
                  <c:v>490.70008289999998</c:v>
                </c:pt>
                <c:pt idx="26969">
                  <c:v>490.71663890000002</c:v>
                </c:pt>
                <c:pt idx="26970">
                  <c:v>490.73319400000003</c:v>
                </c:pt>
                <c:pt idx="26971">
                  <c:v>490.7497482</c:v>
                </c:pt>
                <c:pt idx="26972">
                  <c:v>490.7663015</c:v>
                </c:pt>
                <c:pt idx="26973">
                  <c:v>490.78285389999996</c:v>
                </c:pt>
                <c:pt idx="26974">
                  <c:v>490.79940540000007</c:v>
                </c:pt>
                <c:pt idx="26975">
                  <c:v>490.81595590000001</c:v>
                </c:pt>
                <c:pt idx="26976">
                  <c:v>490.83250559999999</c:v>
                </c:pt>
                <c:pt idx="26977">
                  <c:v>490.84905429999998</c:v>
                </c:pt>
                <c:pt idx="26978">
                  <c:v>490.86560220000001</c:v>
                </c:pt>
                <c:pt idx="26979">
                  <c:v>490.88214910000005</c:v>
                </c:pt>
                <c:pt idx="26980">
                  <c:v>490.8986951</c:v>
                </c:pt>
                <c:pt idx="26981">
                  <c:v>490.91524030000005</c:v>
                </c:pt>
                <c:pt idx="26982">
                  <c:v>490.93178450000005</c:v>
                </c:pt>
                <c:pt idx="26983">
                  <c:v>490.94832780000007</c:v>
                </c:pt>
                <c:pt idx="26984">
                  <c:v>490.96487020000001</c:v>
                </c:pt>
                <c:pt idx="26985">
                  <c:v>490.98141160000006</c:v>
                </c:pt>
                <c:pt idx="26986">
                  <c:v>490.99795220000004</c:v>
                </c:pt>
                <c:pt idx="26987">
                  <c:v>491.0144919</c:v>
                </c:pt>
                <c:pt idx="26988">
                  <c:v>491.03103070000003</c:v>
                </c:pt>
                <c:pt idx="26989">
                  <c:v>491.04756850000007</c:v>
                </c:pt>
                <c:pt idx="26990">
                  <c:v>491.06410549999998</c:v>
                </c:pt>
                <c:pt idx="26991">
                  <c:v>491.08064150000007</c:v>
                </c:pt>
                <c:pt idx="26992">
                  <c:v>491.09717659999995</c:v>
                </c:pt>
                <c:pt idx="26993">
                  <c:v>491.11371090000006</c:v>
                </c:pt>
                <c:pt idx="26994">
                  <c:v>491.13024419999999</c:v>
                </c:pt>
                <c:pt idx="26995">
                  <c:v>491.14677660000001</c:v>
                </c:pt>
                <c:pt idx="26996">
                  <c:v>491.16330809999999</c:v>
                </c:pt>
                <c:pt idx="26997">
                  <c:v>491.17983870000006</c:v>
                </c:pt>
                <c:pt idx="26998">
                  <c:v>491.19636830000002</c:v>
                </c:pt>
                <c:pt idx="26999">
                  <c:v>491.21289709999996</c:v>
                </c:pt>
                <c:pt idx="27000">
                  <c:v>491.22942500000005</c:v>
                </c:pt>
                <c:pt idx="27001">
                  <c:v>491.24595190000002</c:v>
                </c:pt>
                <c:pt idx="27002">
                  <c:v>491.26247799999999</c:v>
                </c:pt>
                <c:pt idx="27003">
                  <c:v>491.27900309999995</c:v>
                </c:pt>
                <c:pt idx="27004">
                  <c:v>491.29552739999997</c:v>
                </c:pt>
                <c:pt idx="27005">
                  <c:v>491.31205070000004</c:v>
                </c:pt>
                <c:pt idx="27006">
                  <c:v>491.32857310000003</c:v>
                </c:pt>
                <c:pt idx="27007">
                  <c:v>491.34509460000004</c:v>
                </c:pt>
                <c:pt idx="27008">
                  <c:v>491.36161519999996</c:v>
                </c:pt>
                <c:pt idx="27009">
                  <c:v>491.37813490000008</c:v>
                </c:pt>
                <c:pt idx="27010">
                  <c:v>491.39465369999999</c:v>
                </c:pt>
                <c:pt idx="27011">
                  <c:v>491.41117160000005</c:v>
                </c:pt>
                <c:pt idx="27012">
                  <c:v>491.42768860000001</c:v>
                </c:pt>
                <c:pt idx="27013">
                  <c:v>491.44420460000003</c:v>
                </c:pt>
                <c:pt idx="27014">
                  <c:v>491.46071980000005</c:v>
                </c:pt>
                <c:pt idx="27015">
                  <c:v>491.47723400000007</c:v>
                </c:pt>
                <c:pt idx="27016">
                  <c:v>491.49374740000002</c:v>
                </c:pt>
                <c:pt idx="27017">
                  <c:v>491.51025980000009</c:v>
                </c:pt>
                <c:pt idx="27018">
                  <c:v>491.52677130000001</c:v>
                </c:pt>
                <c:pt idx="27019">
                  <c:v>491.54328190000007</c:v>
                </c:pt>
                <c:pt idx="27020">
                  <c:v>491.55979160000004</c:v>
                </c:pt>
                <c:pt idx="27021">
                  <c:v>491.57630040000004</c:v>
                </c:pt>
                <c:pt idx="27022">
                  <c:v>491.59280830000006</c:v>
                </c:pt>
                <c:pt idx="27023">
                  <c:v>491.60931529999999</c:v>
                </c:pt>
                <c:pt idx="27024">
                  <c:v>491.62582140000001</c:v>
                </c:pt>
                <c:pt idx="27025">
                  <c:v>491.64232650000002</c:v>
                </c:pt>
                <c:pt idx="27026">
                  <c:v>491.65883079999998</c:v>
                </c:pt>
                <c:pt idx="27027">
                  <c:v>491.67533420000001</c:v>
                </c:pt>
                <c:pt idx="27028">
                  <c:v>491.69183660000004</c:v>
                </c:pt>
                <c:pt idx="27029">
                  <c:v>491.70833809999999</c:v>
                </c:pt>
                <c:pt idx="27030">
                  <c:v>491.72483880000004</c:v>
                </c:pt>
                <c:pt idx="27031">
                  <c:v>491.74133850000004</c:v>
                </c:pt>
                <c:pt idx="27032">
                  <c:v>491.75783730000001</c:v>
                </c:pt>
                <c:pt idx="27033">
                  <c:v>491.7743352</c:v>
                </c:pt>
                <c:pt idx="27034">
                  <c:v>491.79083220000001</c:v>
                </c:pt>
                <c:pt idx="27035">
                  <c:v>491.80732829999999</c:v>
                </c:pt>
                <c:pt idx="27036">
                  <c:v>491.82382339999998</c:v>
                </c:pt>
                <c:pt idx="27037">
                  <c:v>491.84031770000001</c:v>
                </c:pt>
                <c:pt idx="27038">
                  <c:v>491.85681109999996</c:v>
                </c:pt>
                <c:pt idx="27039">
                  <c:v>491.87330350000008</c:v>
                </c:pt>
                <c:pt idx="27040">
                  <c:v>491.88979510000001</c:v>
                </c:pt>
                <c:pt idx="27041">
                  <c:v>491.90628570000001</c:v>
                </c:pt>
                <c:pt idx="27042">
                  <c:v>491.92277539999998</c:v>
                </c:pt>
                <c:pt idx="27043">
                  <c:v>491.93926429999999</c:v>
                </c:pt>
                <c:pt idx="27044">
                  <c:v>491.95575220000001</c:v>
                </c:pt>
                <c:pt idx="27045">
                  <c:v>491.97223919999999</c:v>
                </c:pt>
                <c:pt idx="27046">
                  <c:v>491.98872529999994</c:v>
                </c:pt>
                <c:pt idx="27047">
                  <c:v>492.00521049999998</c:v>
                </c:pt>
                <c:pt idx="27048">
                  <c:v>492.02169470000001</c:v>
                </c:pt>
                <c:pt idx="27049">
                  <c:v>492.03817810000004</c:v>
                </c:pt>
                <c:pt idx="27050">
                  <c:v>492.05466059999998</c:v>
                </c:pt>
                <c:pt idx="27051">
                  <c:v>492.07114209999997</c:v>
                </c:pt>
                <c:pt idx="27052">
                  <c:v>492.08762280000008</c:v>
                </c:pt>
                <c:pt idx="27053">
                  <c:v>492.10410250000001</c:v>
                </c:pt>
                <c:pt idx="27054">
                  <c:v>492.12058139999999</c:v>
                </c:pt>
                <c:pt idx="27055">
                  <c:v>492.13705929999998</c:v>
                </c:pt>
                <c:pt idx="27056">
                  <c:v>492.15353630000004</c:v>
                </c:pt>
                <c:pt idx="27057">
                  <c:v>492.17001240000002</c:v>
                </c:pt>
                <c:pt idx="27058">
                  <c:v>492.18648760000002</c:v>
                </c:pt>
                <c:pt idx="27059">
                  <c:v>492.20296189999999</c:v>
                </c:pt>
                <c:pt idx="27060">
                  <c:v>492.21943529999999</c:v>
                </c:pt>
                <c:pt idx="27061">
                  <c:v>492.23590780000001</c:v>
                </c:pt>
                <c:pt idx="27062">
                  <c:v>492.25237940000005</c:v>
                </c:pt>
                <c:pt idx="27063">
                  <c:v>492.26884999999999</c:v>
                </c:pt>
                <c:pt idx="27064">
                  <c:v>492.28531979999997</c:v>
                </c:pt>
                <c:pt idx="27065">
                  <c:v>492.30178860000007</c:v>
                </c:pt>
                <c:pt idx="27066">
                  <c:v>492.31825650000002</c:v>
                </c:pt>
                <c:pt idx="27067">
                  <c:v>492.33472360000002</c:v>
                </c:pt>
                <c:pt idx="27068">
                  <c:v>492.35118969999996</c:v>
                </c:pt>
                <c:pt idx="27069">
                  <c:v>492.36765490000005</c:v>
                </c:pt>
                <c:pt idx="27070">
                  <c:v>492.38411920000004</c:v>
                </c:pt>
                <c:pt idx="27071">
                  <c:v>492.40058260000001</c:v>
                </c:pt>
                <c:pt idx="27072">
                  <c:v>492.4170451</c:v>
                </c:pt>
                <c:pt idx="27073">
                  <c:v>492.43350670000001</c:v>
                </c:pt>
                <c:pt idx="27074">
                  <c:v>492.44996739999999</c:v>
                </c:pt>
                <c:pt idx="27075">
                  <c:v>492.46642709999998</c:v>
                </c:pt>
                <c:pt idx="27076">
                  <c:v>492.48288600000001</c:v>
                </c:pt>
                <c:pt idx="27077">
                  <c:v>492.49934389999999</c:v>
                </c:pt>
                <c:pt idx="27078">
                  <c:v>492.51580100000007</c:v>
                </c:pt>
                <c:pt idx="27079">
                  <c:v>492.53225709999998</c:v>
                </c:pt>
                <c:pt idx="27080">
                  <c:v>492.54871230000003</c:v>
                </c:pt>
                <c:pt idx="27081">
                  <c:v>492.5651666</c:v>
                </c:pt>
                <c:pt idx="27082">
                  <c:v>492.58162010000001</c:v>
                </c:pt>
                <c:pt idx="27083">
                  <c:v>492.59807260000002</c:v>
                </c:pt>
                <c:pt idx="27084">
                  <c:v>492.61452410000004</c:v>
                </c:pt>
                <c:pt idx="27085">
                  <c:v>492.63097479999999</c:v>
                </c:pt>
                <c:pt idx="27086">
                  <c:v>492.64742460000002</c:v>
                </c:pt>
                <c:pt idx="27087">
                  <c:v>492.66387350000002</c:v>
                </c:pt>
                <c:pt idx="27088">
                  <c:v>492.68032139999997</c:v>
                </c:pt>
                <c:pt idx="27089">
                  <c:v>492.69676850000002</c:v>
                </c:pt>
                <c:pt idx="27090">
                  <c:v>492.71321460000001</c:v>
                </c:pt>
                <c:pt idx="27091">
                  <c:v>492.7296599</c:v>
                </c:pt>
                <c:pt idx="27092">
                  <c:v>492.74610420000005</c:v>
                </c:pt>
                <c:pt idx="27093">
                  <c:v>492.76254760000006</c:v>
                </c:pt>
                <c:pt idx="27094">
                  <c:v>492.77899010000004</c:v>
                </c:pt>
                <c:pt idx="27095">
                  <c:v>492.79543169999999</c:v>
                </c:pt>
                <c:pt idx="27096">
                  <c:v>492.81187240000003</c:v>
                </c:pt>
                <c:pt idx="27097">
                  <c:v>492.82831219999997</c:v>
                </c:pt>
                <c:pt idx="27098">
                  <c:v>492.84475110000005</c:v>
                </c:pt>
                <c:pt idx="27099">
                  <c:v>492.86118910000005</c:v>
                </c:pt>
                <c:pt idx="27100">
                  <c:v>492.87762610000004</c:v>
                </c:pt>
                <c:pt idx="27101">
                  <c:v>492.89406230000003</c:v>
                </c:pt>
                <c:pt idx="27102">
                  <c:v>492.91049760000004</c:v>
                </c:pt>
                <c:pt idx="27103">
                  <c:v>492.92693190000006</c:v>
                </c:pt>
                <c:pt idx="27104">
                  <c:v>492.94336530000004</c:v>
                </c:pt>
                <c:pt idx="27105">
                  <c:v>492.95979790000007</c:v>
                </c:pt>
                <c:pt idx="27106">
                  <c:v>492.97622950000004</c:v>
                </c:pt>
                <c:pt idx="27107">
                  <c:v>492.99266020000005</c:v>
                </c:pt>
                <c:pt idx="27108">
                  <c:v>493.00909000000001</c:v>
                </c:pt>
                <c:pt idx="27109">
                  <c:v>493.02551890000001</c:v>
                </c:pt>
                <c:pt idx="27110">
                  <c:v>493.04194690000003</c:v>
                </c:pt>
                <c:pt idx="27111">
                  <c:v>493.05837389999999</c:v>
                </c:pt>
                <c:pt idx="27112">
                  <c:v>493.0748001</c:v>
                </c:pt>
                <c:pt idx="27113">
                  <c:v>493.09122539999998</c:v>
                </c:pt>
                <c:pt idx="27114">
                  <c:v>493.10764970000008</c:v>
                </c:pt>
                <c:pt idx="27115">
                  <c:v>493.1240732</c:v>
                </c:pt>
                <c:pt idx="27116">
                  <c:v>493.14049569999997</c:v>
                </c:pt>
                <c:pt idx="27117">
                  <c:v>493.15691729999998</c:v>
                </c:pt>
                <c:pt idx="27118">
                  <c:v>493.173338</c:v>
                </c:pt>
                <c:pt idx="27119">
                  <c:v>493.18975790000002</c:v>
                </c:pt>
                <c:pt idx="27120">
                  <c:v>493.20617679999998</c:v>
                </c:pt>
                <c:pt idx="27121">
                  <c:v>493.22259480000002</c:v>
                </c:pt>
                <c:pt idx="27122">
                  <c:v>493.23901180000001</c:v>
                </c:pt>
                <c:pt idx="27123">
                  <c:v>493.25542799999999</c:v>
                </c:pt>
                <c:pt idx="27124">
                  <c:v>493.2718433</c:v>
                </c:pt>
                <c:pt idx="27125">
                  <c:v>493.28825770000003</c:v>
                </c:pt>
                <c:pt idx="27126">
                  <c:v>493.30467110000006</c:v>
                </c:pt>
                <c:pt idx="27127">
                  <c:v>493.32108370000003</c:v>
                </c:pt>
                <c:pt idx="27128">
                  <c:v>493.33749530000006</c:v>
                </c:pt>
                <c:pt idx="27129">
                  <c:v>493.35390600000005</c:v>
                </c:pt>
                <c:pt idx="27130">
                  <c:v>493.37031590000004</c:v>
                </c:pt>
                <c:pt idx="27131">
                  <c:v>493.38672480000008</c:v>
                </c:pt>
                <c:pt idx="27132">
                  <c:v>493.40313279999998</c:v>
                </c:pt>
                <c:pt idx="27133">
                  <c:v>493.41953990000007</c:v>
                </c:pt>
                <c:pt idx="27134">
                  <c:v>493.43594610000002</c:v>
                </c:pt>
                <c:pt idx="27135">
                  <c:v>493.45235140000005</c:v>
                </c:pt>
                <c:pt idx="27136">
                  <c:v>493.46875570000003</c:v>
                </c:pt>
                <c:pt idx="27137">
                  <c:v>493.4851592</c:v>
                </c:pt>
                <c:pt idx="27138">
                  <c:v>493.50156179999999</c:v>
                </c:pt>
                <c:pt idx="27139">
                  <c:v>493.51796340000004</c:v>
                </c:pt>
                <c:pt idx="27140">
                  <c:v>493.53436420000008</c:v>
                </c:pt>
                <c:pt idx="27141">
                  <c:v>493.55076400000002</c:v>
                </c:pt>
                <c:pt idx="27142">
                  <c:v>493.56716290000003</c:v>
                </c:pt>
                <c:pt idx="27143">
                  <c:v>493.58356099999997</c:v>
                </c:pt>
                <c:pt idx="27144">
                  <c:v>493.59995810000004</c:v>
                </c:pt>
                <c:pt idx="27145">
                  <c:v>493.61635430000007</c:v>
                </c:pt>
                <c:pt idx="27146">
                  <c:v>493.63274960000001</c:v>
                </c:pt>
                <c:pt idx="27147">
                  <c:v>493.64914399999998</c:v>
                </c:pt>
                <c:pt idx="27148">
                  <c:v>493.66553740000001</c:v>
                </c:pt>
                <c:pt idx="27149">
                  <c:v>493.68193000000002</c:v>
                </c:pt>
                <c:pt idx="27150">
                  <c:v>493.69832170000006</c:v>
                </c:pt>
                <c:pt idx="27151">
                  <c:v>493.7147124</c:v>
                </c:pt>
                <c:pt idx="27152">
                  <c:v>493.73110229999998</c:v>
                </c:pt>
                <c:pt idx="27153">
                  <c:v>493.74749120000007</c:v>
                </c:pt>
                <c:pt idx="27154">
                  <c:v>493.76387920000002</c:v>
                </c:pt>
                <c:pt idx="27155">
                  <c:v>493.78026639999996</c:v>
                </c:pt>
                <c:pt idx="27156">
                  <c:v>493.79665260000007</c:v>
                </c:pt>
                <c:pt idx="27157">
                  <c:v>493.81303790000004</c:v>
                </c:pt>
                <c:pt idx="27158">
                  <c:v>493.82942230000003</c:v>
                </c:pt>
                <c:pt idx="27159">
                  <c:v>493.84580579999999</c:v>
                </c:pt>
                <c:pt idx="27160">
                  <c:v>493.86218840000004</c:v>
                </c:pt>
                <c:pt idx="27161">
                  <c:v>493.87857000000002</c:v>
                </c:pt>
                <c:pt idx="27162">
                  <c:v>493.8949508</c:v>
                </c:pt>
                <c:pt idx="27163">
                  <c:v>493.91133070000001</c:v>
                </c:pt>
                <c:pt idx="27164">
                  <c:v>493.92770959999996</c:v>
                </c:pt>
                <c:pt idx="27165">
                  <c:v>493.94408770000007</c:v>
                </c:pt>
                <c:pt idx="27166">
                  <c:v>493.96046480000007</c:v>
                </c:pt>
                <c:pt idx="27167">
                  <c:v>493.97684099999998</c:v>
                </c:pt>
                <c:pt idx="27168">
                  <c:v>493.99321640000005</c:v>
                </c:pt>
                <c:pt idx="27169">
                  <c:v>494.00959080000007</c:v>
                </c:pt>
                <c:pt idx="27170">
                  <c:v>494.0259643</c:v>
                </c:pt>
                <c:pt idx="27171">
                  <c:v>494.04233690000001</c:v>
                </c:pt>
                <c:pt idx="27172">
                  <c:v>494.05870850000002</c:v>
                </c:pt>
                <c:pt idx="27173">
                  <c:v>494.07507930000008</c:v>
                </c:pt>
                <c:pt idx="27174">
                  <c:v>494.0914492</c:v>
                </c:pt>
                <c:pt idx="27175">
                  <c:v>494.10781820000005</c:v>
                </c:pt>
                <c:pt idx="27176">
                  <c:v>494.12418620000005</c:v>
                </c:pt>
                <c:pt idx="27177">
                  <c:v>494.14055340000004</c:v>
                </c:pt>
                <c:pt idx="27178">
                  <c:v>494.15691960000009</c:v>
                </c:pt>
                <c:pt idx="27179">
                  <c:v>494.17328490000006</c:v>
                </c:pt>
                <c:pt idx="27180">
                  <c:v>494.18964940000006</c:v>
                </c:pt>
                <c:pt idx="27181">
                  <c:v>494.20601289999996</c:v>
                </c:pt>
                <c:pt idx="27182">
                  <c:v>494.22237550000006</c:v>
                </c:pt>
                <c:pt idx="27183">
                  <c:v>494.2387372</c:v>
                </c:pt>
                <c:pt idx="27184">
                  <c:v>494.25509800000003</c:v>
                </c:pt>
                <c:pt idx="27185">
                  <c:v>494.27145789999997</c:v>
                </c:pt>
                <c:pt idx="27186">
                  <c:v>494.28781679999997</c:v>
                </c:pt>
                <c:pt idx="27187">
                  <c:v>494.30417489999996</c:v>
                </c:pt>
                <c:pt idx="27188">
                  <c:v>494.32053210000009</c:v>
                </c:pt>
                <c:pt idx="27189">
                  <c:v>494.33688830000006</c:v>
                </c:pt>
                <c:pt idx="27190">
                  <c:v>494.35324370000006</c:v>
                </c:pt>
                <c:pt idx="27191">
                  <c:v>494.36959810000008</c:v>
                </c:pt>
                <c:pt idx="27192">
                  <c:v>494.38595160000006</c:v>
                </c:pt>
                <c:pt idx="27193">
                  <c:v>494.4023042</c:v>
                </c:pt>
                <c:pt idx="27194">
                  <c:v>494.418656</c:v>
                </c:pt>
                <c:pt idx="27195">
                  <c:v>494.43500680000005</c:v>
                </c:pt>
                <c:pt idx="27196">
                  <c:v>494.45135660000005</c:v>
                </c:pt>
                <c:pt idx="27197">
                  <c:v>494.46770560000004</c:v>
                </c:pt>
                <c:pt idx="27198">
                  <c:v>494.4840537</c:v>
                </c:pt>
                <c:pt idx="27199">
                  <c:v>494.50040090000005</c:v>
                </c:pt>
                <c:pt idx="27200">
                  <c:v>494.51674710000003</c:v>
                </c:pt>
                <c:pt idx="27201">
                  <c:v>494.53309250000001</c:v>
                </c:pt>
                <c:pt idx="27202">
                  <c:v>494.54943700000007</c:v>
                </c:pt>
                <c:pt idx="27203">
                  <c:v>494.56578049999996</c:v>
                </c:pt>
                <c:pt idx="27204">
                  <c:v>494.58212309999999</c:v>
                </c:pt>
                <c:pt idx="27205">
                  <c:v>494.59846479999999</c:v>
                </c:pt>
                <c:pt idx="27206">
                  <c:v>494.61480569999998</c:v>
                </c:pt>
                <c:pt idx="27207">
                  <c:v>494.63114560000002</c:v>
                </c:pt>
                <c:pt idx="27208">
                  <c:v>494.64748459999998</c:v>
                </c:pt>
                <c:pt idx="27209">
                  <c:v>494.66382270000003</c:v>
                </c:pt>
                <c:pt idx="27210">
                  <c:v>494.68015980000007</c:v>
                </c:pt>
                <c:pt idx="27211">
                  <c:v>494.69649610000005</c:v>
                </c:pt>
                <c:pt idx="27212">
                  <c:v>494.71283149999999</c:v>
                </c:pt>
                <c:pt idx="27213">
                  <c:v>494.72916590000005</c:v>
                </c:pt>
                <c:pt idx="27214">
                  <c:v>494.74549949999999</c:v>
                </c:pt>
                <c:pt idx="27215">
                  <c:v>494.76183209999999</c:v>
                </c:pt>
                <c:pt idx="27216">
                  <c:v>494.77816389999998</c:v>
                </c:pt>
                <c:pt idx="27217">
                  <c:v>494.79449470000003</c:v>
                </c:pt>
                <c:pt idx="27218">
                  <c:v>494.81082459999999</c:v>
                </c:pt>
                <c:pt idx="27219">
                  <c:v>494.82715360000003</c:v>
                </c:pt>
                <c:pt idx="27220">
                  <c:v>494.84348170000004</c:v>
                </c:pt>
                <c:pt idx="27221">
                  <c:v>494.85980890000002</c:v>
                </c:pt>
                <c:pt idx="27222">
                  <c:v>494.87613519999996</c:v>
                </c:pt>
                <c:pt idx="27223">
                  <c:v>494.89246059999999</c:v>
                </c:pt>
                <c:pt idx="27224">
                  <c:v>494.90878510000005</c:v>
                </c:pt>
                <c:pt idx="27225">
                  <c:v>494.92510860000004</c:v>
                </c:pt>
                <c:pt idx="27226">
                  <c:v>494.94143130000003</c:v>
                </c:pt>
                <c:pt idx="27227">
                  <c:v>494.95775300000008</c:v>
                </c:pt>
                <c:pt idx="27228">
                  <c:v>494.97407390000001</c:v>
                </c:pt>
                <c:pt idx="27229">
                  <c:v>494.99039380000005</c:v>
                </c:pt>
                <c:pt idx="27230">
                  <c:v>495.00671280000006</c:v>
                </c:pt>
                <c:pt idx="27231">
                  <c:v>495.02303090000004</c:v>
                </c:pt>
                <c:pt idx="27232">
                  <c:v>495.03934809999998</c:v>
                </c:pt>
                <c:pt idx="27233">
                  <c:v>495.05566440000001</c:v>
                </c:pt>
                <c:pt idx="27234">
                  <c:v>495.07197980000007</c:v>
                </c:pt>
                <c:pt idx="27235">
                  <c:v>495.08829430000003</c:v>
                </c:pt>
                <c:pt idx="27236">
                  <c:v>495.10460790000002</c:v>
                </c:pt>
                <c:pt idx="27237">
                  <c:v>495.12092059999998</c:v>
                </c:pt>
                <c:pt idx="27238">
                  <c:v>495.13723229999999</c:v>
                </c:pt>
                <c:pt idx="27239">
                  <c:v>495.1535432</c:v>
                </c:pt>
                <c:pt idx="27240">
                  <c:v>495.16985310000001</c:v>
                </c:pt>
                <c:pt idx="27241">
                  <c:v>495.18616209999999</c:v>
                </c:pt>
                <c:pt idx="27242">
                  <c:v>495.20247029999996</c:v>
                </c:pt>
                <c:pt idx="27243">
                  <c:v>495.21877749999999</c:v>
                </c:pt>
                <c:pt idx="27244">
                  <c:v>495.23508379999998</c:v>
                </c:pt>
                <c:pt idx="27245">
                  <c:v>495.25138920000001</c:v>
                </c:pt>
                <c:pt idx="27246">
                  <c:v>495.26769370000005</c:v>
                </c:pt>
                <c:pt idx="27247">
                  <c:v>495.28399730000001</c:v>
                </c:pt>
                <c:pt idx="27248">
                  <c:v>495.30030000000005</c:v>
                </c:pt>
                <c:pt idx="27249">
                  <c:v>495.31660169999998</c:v>
                </c:pt>
                <c:pt idx="27250">
                  <c:v>495.33290260000007</c:v>
                </c:pt>
                <c:pt idx="27251">
                  <c:v>495.34920250000005</c:v>
                </c:pt>
                <c:pt idx="27252">
                  <c:v>495.36550160000007</c:v>
                </c:pt>
                <c:pt idx="27253">
                  <c:v>495.38179970000004</c:v>
                </c:pt>
                <c:pt idx="27254">
                  <c:v>495.39809700000001</c:v>
                </c:pt>
                <c:pt idx="27255">
                  <c:v>495.41439330000003</c:v>
                </c:pt>
                <c:pt idx="27256">
                  <c:v>495.43068870000008</c:v>
                </c:pt>
                <c:pt idx="27257">
                  <c:v>495.44698320000003</c:v>
                </c:pt>
                <c:pt idx="27258">
                  <c:v>495.4230288</c:v>
                </c:pt>
                <c:pt idx="27259">
                  <c:v>495.44014380000004</c:v>
                </c:pt>
                <c:pt idx="27260">
                  <c:v>495.4572579</c:v>
                </c:pt>
                <c:pt idx="27261">
                  <c:v>495.47437109999998</c:v>
                </c:pt>
                <c:pt idx="27262">
                  <c:v>495.49148330000008</c:v>
                </c:pt>
                <c:pt idx="27263">
                  <c:v>495.50859459999998</c:v>
                </c:pt>
                <c:pt idx="27264">
                  <c:v>495.52570500000002</c:v>
                </c:pt>
                <c:pt idx="27265">
                  <c:v>495.5428144</c:v>
                </c:pt>
                <c:pt idx="27266">
                  <c:v>495.55992290000006</c:v>
                </c:pt>
                <c:pt idx="27267">
                  <c:v>495.57703060000006</c:v>
                </c:pt>
                <c:pt idx="27268">
                  <c:v>495.59413719999998</c:v>
                </c:pt>
                <c:pt idx="27269">
                  <c:v>495.61124300000006</c:v>
                </c:pt>
                <c:pt idx="27270">
                  <c:v>495.62834780000003</c:v>
                </c:pt>
                <c:pt idx="27271">
                  <c:v>495.64545170000008</c:v>
                </c:pt>
                <c:pt idx="27272">
                  <c:v>495.66255470000004</c:v>
                </c:pt>
                <c:pt idx="27273">
                  <c:v>495.67965680000003</c:v>
                </c:pt>
                <c:pt idx="27274">
                  <c:v>495.69675789999997</c:v>
                </c:pt>
                <c:pt idx="27275">
                  <c:v>495.71385809999998</c:v>
                </c:pt>
                <c:pt idx="27276">
                  <c:v>495.73095739999997</c:v>
                </c:pt>
                <c:pt idx="27277">
                  <c:v>495.74805570000001</c:v>
                </c:pt>
                <c:pt idx="27278">
                  <c:v>495.76515319999999</c:v>
                </c:pt>
                <c:pt idx="27279">
                  <c:v>495.78224970000002</c:v>
                </c:pt>
                <c:pt idx="27280">
                  <c:v>495.79934530000003</c:v>
                </c:pt>
                <c:pt idx="27281">
                  <c:v>495.81643990000003</c:v>
                </c:pt>
                <c:pt idx="27282">
                  <c:v>495.83353370000003</c:v>
                </c:pt>
                <c:pt idx="27283">
                  <c:v>495.85062650000003</c:v>
                </c:pt>
                <c:pt idx="27284">
                  <c:v>495.86771840000006</c:v>
                </c:pt>
                <c:pt idx="27285">
                  <c:v>495.88480930000003</c:v>
                </c:pt>
                <c:pt idx="27286">
                  <c:v>495.90189940000005</c:v>
                </c:pt>
                <c:pt idx="27287">
                  <c:v>495.91898849999995</c:v>
                </c:pt>
                <c:pt idx="27288">
                  <c:v>495.93607670000006</c:v>
                </c:pt>
                <c:pt idx="27289">
                  <c:v>495.95316390000005</c:v>
                </c:pt>
                <c:pt idx="27290">
                  <c:v>495.97025030000003</c:v>
                </c:pt>
                <c:pt idx="27291">
                  <c:v>495.98733569999996</c:v>
                </c:pt>
                <c:pt idx="27292">
                  <c:v>496.00442020000008</c:v>
                </c:pt>
                <c:pt idx="27293">
                  <c:v>496.0215038</c:v>
                </c:pt>
                <c:pt idx="27294">
                  <c:v>496.03858640000004</c:v>
                </c:pt>
                <c:pt idx="27295">
                  <c:v>496.05566810000005</c:v>
                </c:pt>
                <c:pt idx="27296">
                  <c:v>496.07274890000002</c:v>
                </c:pt>
                <c:pt idx="27297">
                  <c:v>496.08982879999996</c:v>
                </c:pt>
                <c:pt idx="27298">
                  <c:v>496.10690770000002</c:v>
                </c:pt>
                <c:pt idx="27299">
                  <c:v>496.12398570000005</c:v>
                </c:pt>
                <c:pt idx="27300">
                  <c:v>496.14106280000004</c:v>
                </c:pt>
                <c:pt idx="27301">
                  <c:v>496.15813900000006</c:v>
                </c:pt>
                <c:pt idx="27302">
                  <c:v>496.17521420000003</c:v>
                </c:pt>
                <c:pt idx="27303">
                  <c:v>496.19228859999998</c:v>
                </c:pt>
                <c:pt idx="27304">
                  <c:v>496.20936200000006</c:v>
                </c:pt>
                <c:pt idx="27305">
                  <c:v>496.22643440000002</c:v>
                </c:pt>
                <c:pt idx="27306">
                  <c:v>496.24350600000002</c:v>
                </c:pt>
                <c:pt idx="27307">
                  <c:v>496.26057660000004</c:v>
                </c:pt>
                <c:pt idx="27308">
                  <c:v>496.27764630000001</c:v>
                </c:pt>
                <c:pt idx="27309">
                  <c:v>496.29471510000008</c:v>
                </c:pt>
                <c:pt idx="27310">
                  <c:v>496.31178289999997</c:v>
                </c:pt>
                <c:pt idx="27311">
                  <c:v>496.3288498</c:v>
                </c:pt>
                <c:pt idx="27312">
                  <c:v>496.34591580000006</c:v>
                </c:pt>
                <c:pt idx="27313">
                  <c:v>496.36298090000003</c:v>
                </c:pt>
                <c:pt idx="27314">
                  <c:v>496.38004510000002</c:v>
                </c:pt>
                <c:pt idx="27315">
                  <c:v>496.39710830000001</c:v>
                </c:pt>
                <c:pt idx="27316">
                  <c:v>496.41417060000009</c:v>
                </c:pt>
                <c:pt idx="27317">
                  <c:v>496.43123200000002</c:v>
                </c:pt>
                <c:pt idx="27318">
                  <c:v>496.44829240000001</c:v>
                </c:pt>
                <c:pt idx="27319">
                  <c:v>496.46535190000003</c:v>
                </c:pt>
                <c:pt idx="27320">
                  <c:v>496.48241050000001</c:v>
                </c:pt>
                <c:pt idx="27321">
                  <c:v>496.49946820000002</c:v>
                </c:pt>
                <c:pt idx="27322">
                  <c:v>496.516525</c:v>
                </c:pt>
                <c:pt idx="27323">
                  <c:v>496.53358080000004</c:v>
                </c:pt>
                <c:pt idx="27324">
                  <c:v>496.55063569999999</c:v>
                </c:pt>
                <c:pt idx="27325">
                  <c:v>496.56768970000002</c:v>
                </c:pt>
                <c:pt idx="27326">
                  <c:v>496.58474270000005</c:v>
                </c:pt>
                <c:pt idx="27327">
                  <c:v>496.60179490000002</c:v>
                </c:pt>
                <c:pt idx="27328">
                  <c:v>496.61884610000004</c:v>
                </c:pt>
                <c:pt idx="27329">
                  <c:v>496.63589639999998</c:v>
                </c:pt>
                <c:pt idx="27330">
                  <c:v>496.65294569999998</c:v>
                </c:pt>
                <c:pt idx="27331">
                  <c:v>496.6699941</c:v>
                </c:pt>
                <c:pt idx="27332">
                  <c:v>496.68704160000004</c:v>
                </c:pt>
                <c:pt idx="27333">
                  <c:v>496.70408820000006</c:v>
                </c:pt>
                <c:pt idx="27334">
                  <c:v>496.72113390000004</c:v>
                </c:pt>
                <c:pt idx="27335">
                  <c:v>496.73817860000003</c:v>
                </c:pt>
                <c:pt idx="27336">
                  <c:v>496.75522239999998</c:v>
                </c:pt>
                <c:pt idx="27337">
                  <c:v>496.77226530000002</c:v>
                </c:pt>
                <c:pt idx="27338">
                  <c:v>496.78930730000002</c:v>
                </c:pt>
                <c:pt idx="27339">
                  <c:v>496.80634829999997</c:v>
                </c:pt>
                <c:pt idx="27340">
                  <c:v>496.82338840000006</c:v>
                </c:pt>
                <c:pt idx="27341">
                  <c:v>496.84042760000006</c:v>
                </c:pt>
                <c:pt idx="27342">
                  <c:v>496.85746590000002</c:v>
                </c:pt>
                <c:pt idx="27343">
                  <c:v>496.87450320000005</c:v>
                </c:pt>
                <c:pt idx="27344">
                  <c:v>496.8915396000001</c:v>
                </c:pt>
                <c:pt idx="27345">
                  <c:v>496.90857510000001</c:v>
                </c:pt>
                <c:pt idx="27346">
                  <c:v>496.92560970000005</c:v>
                </c:pt>
                <c:pt idx="27347">
                  <c:v>496.94264330000004</c:v>
                </c:pt>
                <c:pt idx="27348">
                  <c:v>496.959676</c:v>
                </c:pt>
                <c:pt idx="27349">
                  <c:v>496.97670779999999</c:v>
                </c:pt>
                <c:pt idx="27350">
                  <c:v>496.99373869999999</c:v>
                </c:pt>
                <c:pt idx="27351">
                  <c:v>497.01076860000006</c:v>
                </c:pt>
                <c:pt idx="27352">
                  <c:v>497.02779759999999</c:v>
                </c:pt>
                <c:pt idx="27353">
                  <c:v>497.04482569999999</c:v>
                </c:pt>
                <c:pt idx="27354">
                  <c:v>497.06185289999996</c:v>
                </c:pt>
                <c:pt idx="27355">
                  <c:v>497.07887910000005</c:v>
                </c:pt>
                <c:pt idx="27356">
                  <c:v>497.09590450000007</c:v>
                </c:pt>
                <c:pt idx="27357">
                  <c:v>497.11292880000002</c:v>
                </c:pt>
                <c:pt idx="27358">
                  <c:v>497.12995229999996</c:v>
                </c:pt>
                <c:pt idx="27359">
                  <c:v>497.14697490000003</c:v>
                </c:pt>
                <c:pt idx="27360">
                  <c:v>497.16399650000005</c:v>
                </c:pt>
                <c:pt idx="27361">
                  <c:v>497.18101720000004</c:v>
                </c:pt>
                <c:pt idx="27362">
                  <c:v>497.19803690000009</c:v>
                </c:pt>
                <c:pt idx="27363">
                  <c:v>497.21505580000002</c:v>
                </c:pt>
                <c:pt idx="27364">
                  <c:v>497.23207370000006</c:v>
                </c:pt>
                <c:pt idx="27365">
                  <c:v>497.24909070000001</c:v>
                </c:pt>
                <c:pt idx="27366">
                  <c:v>497.26610679999999</c:v>
                </c:pt>
                <c:pt idx="27367">
                  <c:v>497.28312190000008</c:v>
                </c:pt>
                <c:pt idx="27368">
                  <c:v>497.30013609999997</c:v>
                </c:pt>
                <c:pt idx="27369">
                  <c:v>497.31714940000001</c:v>
                </c:pt>
                <c:pt idx="27370">
                  <c:v>497.33416180000006</c:v>
                </c:pt>
                <c:pt idx="27371">
                  <c:v>497.35117329999997</c:v>
                </c:pt>
                <c:pt idx="27372">
                  <c:v>497.36818380000005</c:v>
                </c:pt>
                <c:pt idx="27373">
                  <c:v>497.38519340000005</c:v>
                </c:pt>
                <c:pt idx="27374">
                  <c:v>497.40220210000001</c:v>
                </c:pt>
                <c:pt idx="27375">
                  <c:v>497.41920980000003</c:v>
                </c:pt>
                <c:pt idx="27376">
                  <c:v>497.43621659999997</c:v>
                </c:pt>
                <c:pt idx="27377">
                  <c:v>497.45322250000009</c:v>
                </c:pt>
                <c:pt idx="27378">
                  <c:v>497.47022750000002</c:v>
                </c:pt>
                <c:pt idx="27379">
                  <c:v>497.48723160000003</c:v>
                </c:pt>
                <c:pt idx="27380">
                  <c:v>497.50423469999998</c:v>
                </c:pt>
                <c:pt idx="27381">
                  <c:v>497.52123690000008</c:v>
                </c:pt>
                <c:pt idx="27382">
                  <c:v>497.53823820000002</c:v>
                </c:pt>
                <c:pt idx="27383">
                  <c:v>497.55523849999997</c:v>
                </c:pt>
                <c:pt idx="27384">
                  <c:v>497.57223799999997</c:v>
                </c:pt>
                <c:pt idx="27385">
                  <c:v>497.58923650000008</c:v>
                </c:pt>
                <c:pt idx="27386">
                  <c:v>497.60623400000003</c:v>
                </c:pt>
                <c:pt idx="27387">
                  <c:v>497.62323070000008</c:v>
                </c:pt>
                <c:pt idx="27388">
                  <c:v>497.64022639999996</c:v>
                </c:pt>
                <c:pt idx="27389">
                  <c:v>497.65722120000009</c:v>
                </c:pt>
                <c:pt idx="27390">
                  <c:v>497.67421510000003</c:v>
                </c:pt>
                <c:pt idx="27391">
                  <c:v>497.69120810000004</c:v>
                </c:pt>
                <c:pt idx="27392">
                  <c:v>497.70820010000006</c:v>
                </c:pt>
                <c:pt idx="27393">
                  <c:v>497.72519120000004</c:v>
                </c:pt>
                <c:pt idx="27394">
                  <c:v>497.74218139999999</c:v>
                </c:pt>
                <c:pt idx="27395">
                  <c:v>497.75917070000003</c:v>
                </c:pt>
                <c:pt idx="27396">
                  <c:v>497.77615900000001</c:v>
                </c:pt>
                <c:pt idx="27397">
                  <c:v>497.79314640000001</c:v>
                </c:pt>
                <c:pt idx="27398">
                  <c:v>497.81013290000004</c:v>
                </c:pt>
                <c:pt idx="27399">
                  <c:v>497.82711850000004</c:v>
                </c:pt>
                <c:pt idx="27400">
                  <c:v>497.84410309999998</c:v>
                </c:pt>
                <c:pt idx="27401">
                  <c:v>497.86108680000007</c:v>
                </c:pt>
                <c:pt idx="27402">
                  <c:v>497.8780696</c:v>
                </c:pt>
                <c:pt idx="27403">
                  <c:v>497.89505140000006</c:v>
                </c:pt>
                <c:pt idx="27404">
                  <c:v>497.91203239999999</c:v>
                </c:pt>
                <c:pt idx="27405">
                  <c:v>497.92901239999998</c:v>
                </c:pt>
                <c:pt idx="27406">
                  <c:v>497.94599150000005</c:v>
                </c:pt>
                <c:pt idx="27407">
                  <c:v>497.96296970000003</c:v>
                </c:pt>
                <c:pt idx="27408">
                  <c:v>497.97994690000002</c:v>
                </c:pt>
                <c:pt idx="27409">
                  <c:v>497.99692320000003</c:v>
                </c:pt>
                <c:pt idx="27410">
                  <c:v>498.01389860000006</c:v>
                </c:pt>
                <c:pt idx="27411">
                  <c:v>498.03087310000006</c:v>
                </c:pt>
                <c:pt idx="27412">
                  <c:v>498.04784660000007</c:v>
                </c:pt>
                <c:pt idx="27413">
                  <c:v>498.06481920000004</c:v>
                </c:pt>
                <c:pt idx="27414">
                  <c:v>498.08179090000004</c:v>
                </c:pt>
                <c:pt idx="27415">
                  <c:v>498.09876170000007</c:v>
                </c:pt>
                <c:pt idx="27416">
                  <c:v>498.11573150000009</c:v>
                </c:pt>
                <c:pt idx="27417">
                  <c:v>498.13270040000003</c:v>
                </c:pt>
                <c:pt idx="27418">
                  <c:v>498.14966840000005</c:v>
                </c:pt>
                <c:pt idx="27419">
                  <c:v>498.1666355000001</c:v>
                </c:pt>
                <c:pt idx="27420">
                  <c:v>498.18360160000009</c:v>
                </c:pt>
                <c:pt idx="27421">
                  <c:v>498.20056690000001</c:v>
                </c:pt>
                <c:pt idx="27422">
                  <c:v>498.21753120000005</c:v>
                </c:pt>
                <c:pt idx="27423">
                  <c:v>498.23449450000004</c:v>
                </c:pt>
                <c:pt idx="27424">
                  <c:v>498.25145700000002</c:v>
                </c:pt>
                <c:pt idx="27425">
                  <c:v>498.2684185</c:v>
                </c:pt>
                <c:pt idx="27426">
                  <c:v>498.2853791</c:v>
                </c:pt>
                <c:pt idx="27427">
                  <c:v>498.30233880000003</c:v>
                </c:pt>
                <c:pt idx="27428">
                  <c:v>498.3192975</c:v>
                </c:pt>
                <c:pt idx="27429">
                  <c:v>498.33625530000006</c:v>
                </c:pt>
                <c:pt idx="27430">
                  <c:v>498.35321219999997</c:v>
                </c:pt>
                <c:pt idx="27431">
                  <c:v>498.37016819999997</c:v>
                </c:pt>
                <c:pt idx="27432">
                  <c:v>498.38712330000004</c:v>
                </c:pt>
                <c:pt idx="27433">
                  <c:v>498.40407740000001</c:v>
                </c:pt>
                <c:pt idx="27434">
                  <c:v>498.42103059999999</c:v>
                </c:pt>
                <c:pt idx="27435">
                  <c:v>498.43798290000001</c:v>
                </c:pt>
                <c:pt idx="27436">
                  <c:v>498.45493419999997</c:v>
                </c:pt>
                <c:pt idx="27437">
                  <c:v>498.47188460000007</c:v>
                </c:pt>
                <c:pt idx="27438">
                  <c:v>498.48883410000008</c:v>
                </c:pt>
                <c:pt idx="27439">
                  <c:v>498.50578270000005</c:v>
                </c:pt>
                <c:pt idx="27440">
                  <c:v>498.5227304</c:v>
                </c:pt>
                <c:pt idx="27441">
                  <c:v>498.53967710000006</c:v>
                </c:pt>
                <c:pt idx="27442">
                  <c:v>498.55662289999998</c:v>
                </c:pt>
                <c:pt idx="27443">
                  <c:v>498.57356780000003</c:v>
                </c:pt>
                <c:pt idx="27444">
                  <c:v>498.59051170000004</c:v>
                </c:pt>
                <c:pt idx="27445">
                  <c:v>498.60745480000008</c:v>
                </c:pt>
                <c:pt idx="27446">
                  <c:v>498.62439689999997</c:v>
                </c:pt>
                <c:pt idx="27447">
                  <c:v>498.64133810000004</c:v>
                </c:pt>
                <c:pt idx="27448">
                  <c:v>498.65827830000001</c:v>
                </c:pt>
                <c:pt idx="27449">
                  <c:v>498.6752176</c:v>
                </c:pt>
                <c:pt idx="27450">
                  <c:v>498.69215610000009</c:v>
                </c:pt>
                <c:pt idx="27451">
                  <c:v>498.70909350000005</c:v>
                </c:pt>
                <c:pt idx="27452">
                  <c:v>498.7260301</c:v>
                </c:pt>
                <c:pt idx="27453">
                  <c:v>498.74296570000007</c:v>
                </c:pt>
                <c:pt idx="27454">
                  <c:v>498.75990040000005</c:v>
                </c:pt>
                <c:pt idx="27455">
                  <c:v>498.77683420000005</c:v>
                </c:pt>
                <c:pt idx="27456">
                  <c:v>498.79376709999997</c:v>
                </c:pt>
                <c:pt idx="27457">
                  <c:v>498.810699</c:v>
                </c:pt>
                <c:pt idx="27458">
                  <c:v>498.82763000000006</c:v>
                </c:pt>
                <c:pt idx="27459">
                  <c:v>498.84456010000002</c:v>
                </c:pt>
                <c:pt idx="27460">
                  <c:v>498.86148930000007</c:v>
                </c:pt>
                <c:pt idx="27461">
                  <c:v>498.87841749999995</c:v>
                </c:pt>
                <c:pt idx="27462">
                  <c:v>498.89534479999998</c:v>
                </c:pt>
                <c:pt idx="27463">
                  <c:v>498.91227120000008</c:v>
                </c:pt>
                <c:pt idx="27464">
                  <c:v>498.92919669999998</c:v>
                </c:pt>
                <c:pt idx="27465">
                  <c:v>498.94612120000005</c:v>
                </c:pt>
                <c:pt idx="27466">
                  <c:v>498.96304480000003</c:v>
                </c:pt>
                <c:pt idx="27467">
                  <c:v>498.97996749999999</c:v>
                </c:pt>
                <c:pt idx="27468">
                  <c:v>498.99688930000002</c:v>
                </c:pt>
                <c:pt idx="27469">
                  <c:v>499.01381010000006</c:v>
                </c:pt>
                <c:pt idx="27470">
                  <c:v>499.03073000000006</c:v>
                </c:pt>
                <c:pt idx="27471">
                  <c:v>499.04764900000004</c:v>
                </c:pt>
                <c:pt idx="27472">
                  <c:v>499.06456710000009</c:v>
                </c:pt>
                <c:pt idx="27473">
                  <c:v>499.08148419999998</c:v>
                </c:pt>
                <c:pt idx="27474">
                  <c:v>499.0984004</c:v>
                </c:pt>
                <c:pt idx="27475">
                  <c:v>499.11531570000005</c:v>
                </c:pt>
                <c:pt idx="27476">
                  <c:v>499.13223009999996</c:v>
                </c:pt>
                <c:pt idx="27477">
                  <c:v>499.1491436</c:v>
                </c:pt>
                <c:pt idx="27478">
                  <c:v>499.16605609999999</c:v>
                </c:pt>
                <c:pt idx="27479">
                  <c:v>499.18296770000006</c:v>
                </c:pt>
                <c:pt idx="27480">
                  <c:v>499.19987829999997</c:v>
                </c:pt>
                <c:pt idx="27481">
                  <c:v>499.21678809999997</c:v>
                </c:pt>
                <c:pt idx="27482">
                  <c:v>499.23369689999998</c:v>
                </c:pt>
                <c:pt idx="27483">
                  <c:v>499.25060480000002</c:v>
                </c:pt>
                <c:pt idx="27484">
                  <c:v>499.26751180000008</c:v>
                </c:pt>
                <c:pt idx="27485">
                  <c:v>499.28441779999997</c:v>
                </c:pt>
                <c:pt idx="27486">
                  <c:v>499.30132290000006</c:v>
                </c:pt>
                <c:pt idx="27487">
                  <c:v>499.3182271</c:v>
                </c:pt>
                <c:pt idx="27488">
                  <c:v>499.33513040000003</c:v>
                </c:pt>
                <c:pt idx="27489">
                  <c:v>499.35203280000002</c:v>
                </c:pt>
                <c:pt idx="27490">
                  <c:v>499.36893420000001</c:v>
                </c:pt>
                <c:pt idx="27491">
                  <c:v>499.38583469999998</c:v>
                </c:pt>
                <c:pt idx="27492">
                  <c:v>499.40273429999996</c:v>
                </c:pt>
                <c:pt idx="27493">
                  <c:v>499.41963290000001</c:v>
                </c:pt>
                <c:pt idx="27494">
                  <c:v>499.43653059999997</c:v>
                </c:pt>
                <c:pt idx="27495">
                  <c:v>499.45342740000007</c:v>
                </c:pt>
                <c:pt idx="27496">
                  <c:v>499.47032330000008</c:v>
                </c:pt>
                <c:pt idx="27497">
                  <c:v>499.48721830000005</c:v>
                </c:pt>
                <c:pt idx="27498">
                  <c:v>499.50411230000003</c:v>
                </c:pt>
                <c:pt idx="27499">
                  <c:v>499.52100540000009</c:v>
                </c:pt>
                <c:pt idx="27500">
                  <c:v>499.53789759999995</c:v>
                </c:pt>
                <c:pt idx="27501">
                  <c:v>499.55478879999998</c:v>
                </c:pt>
                <c:pt idx="27502">
                  <c:v>499.57167920000006</c:v>
                </c:pt>
                <c:pt idx="27503">
                  <c:v>499.58856859999997</c:v>
                </c:pt>
                <c:pt idx="27504">
                  <c:v>499.605457</c:v>
                </c:pt>
                <c:pt idx="27505">
                  <c:v>499.62234460000002</c:v>
                </c:pt>
                <c:pt idx="27506">
                  <c:v>499.63923119999998</c:v>
                </c:pt>
                <c:pt idx="27507">
                  <c:v>499.65611690000003</c:v>
                </c:pt>
                <c:pt idx="27508">
                  <c:v>499.67300170000004</c:v>
                </c:pt>
                <c:pt idx="27509">
                  <c:v>499.68988560000003</c:v>
                </c:pt>
                <c:pt idx="27510">
                  <c:v>499.70676849999995</c:v>
                </c:pt>
                <c:pt idx="27511">
                  <c:v>499.72365050000002</c:v>
                </c:pt>
                <c:pt idx="27512">
                  <c:v>499.7405316</c:v>
                </c:pt>
                <c:pt idx="27513">
                  <c:v>499.7574118</c:v>
                </c:pt>
                <c:pt idx="27514">
                  <c:v>499.77429100000006</c:v>
                </c:pt>
                <c:pt idx="27515">
                  <c:v>499.79116929999998</c:v>
                </c:pt>
                <c:pt idx="27516">
                  <c:v>499.80804669999998</c:v>
                </c:pt>
                <c:pt idx="27517">
                  <c:v>499.82492309999998</c:v>
                </c:pt>
                <c:pt idx="27518">
                  <c:v>499.84179870000003</c:v>
                </c:pt>
                <c:pt idx="27519">
                  <c:v>499.85867329999996</c:v>
                </c:pt>
                <c:pt idx="27520">
                  <c:v>499.87554699999998</c:v>
                </c:pt>
                <c:pt idx="27521">
                  <c:v>499.89241970000006</c:v>
                </c:pt>
                <c:pt idx="27522">
                  <c:v>499.90929160000002</c:v>
                </c:pt>
                <c:pt idx="27523">
                  <c:v>499.92616250000003</c:v>
                </c:pt>
                <c:pt idx="27524">
                  <c:v>499.94303250000002</c:v>
                </c:pt>
                <c:pt idx="27525">
                  <c:v>499.9599015</c:v>
                </c:pt>
                <c:pt idx="27526">
                  <c:v>499.97676970000003</c:v>
                </c:pt>
                <c:pt idx="27527">
                  <c:v>499.99363689999996</c:v>
                </c:pt>
                <c:pt idx="27528">
                  <c:v>500.01050319999996</c:v>
                </c:pt>
                <c:pt idx="27529">
                  <c:v>500.02736849999997</c:v>
                </c:pt>
                <c:pt idx="27530">
                  <c:v>500.04423300000002</c:v>
                </c:pt>
                <c:pt idx="27531">
                  <c:v>500.06109650000002</c:v>
                </c:pt>
                <c:pt idx="27532">
                  <c:v>500.07795910000004</c:v>
                </c:pt>
                <c:pt idx="27533">
                  <c:v>500.09482079999998</c:v>
                </c:pt>
                <c:pt idx="27534">
                  <c:v>500.11168150000003</c:v>
                </c:pt>
                <c:pt idx="27535">
                  <c:v>500.12854130000005</c:v>
                </c:pt>
                <c:pt idx="27536">
                  <c:v>500.14540020000004</c:v>
                </c:pt>
                <c:pt idx="27537">
                  <c:v>500.1622582</c:v>
                </c:pt>
                <c:pt idx="27538">
                  <c:v>500.17911520000007</c:v>
                </c:pt>
                <c:pt idx="27539">
                  <c:v>500.1959713</c:v>
                </c:pt>
                <c:pt idx="27540">
                  <c:v>500.21282650000006</c:v>
                </c:pt>
                <c:pt idx="27541">
                  <c:v>500.22968080000004</c:v>
                </c:pt>
                <c:pt idx="27542">
                  <c:v>500.24653420000004</c:v>
                </c:pt>
                <c:pt idx="27543">
                  <c:v>500.26338660000005</c:v>
                </c:pt>
                <c:pt idx="27544">
                  <c:v>500.28023810000002</c:v>
                </c:pt>
                <c:pt idx="27545">
                  <c:v>500.29708870000002</c:v>
                </c:pt>
                <c:pt idx="27546">
                  <c:v>500.31393830000002</c:v>
                </c:pt>
                <c:pt idx="27547">
                  <c:v>500.33078700000004</c:v>
                </c:pt>
                <c:pt idx="27548">
                  <c:v>500.34763480000004</c:v>
                </c:pt>
                <c:pt idx="27549">
                  <c:v>500.3644817</c:v>
                </c:pt>
                <c:pt idx="27550">
                  <c:v>500.38132760000002</c:v>
                </c:pt>
                <c:pt idx="27551">
                  <c:v>500.39817270000003</c:v>
                </c:pt>
                <c:pt idx="27552">
                  <c:v>500.41501679999999</c:v>
                </c:pt>
                <c:pt idx="27553">
                  <c:v>500.43185990000006</c:v>
                </c:pt>
                <c:pt idx="27554">
                  <c:v>500.44870219999996</c:v>
                </c:pt>
                <c:pt idx="27555">
                  <c:v>500.46554349999997</c:v>
                </c:pt>
                <c:pt idx="27556">
                  <c:v>500.48238390000006</c:v>
                </c:pt>
                <c:pt idx="27557">
                  <c:v>500.49922340000001</c:v>
                </c:pt>
                <c:pt idx="27558">
                  <c:v>500.51606200000003</c:v>
                </c:pt>
                <c:pt idx="27559">
                  <c:v>500.53289960000001</c:v>
                </c:pt>
                <c:pt idx="27560">
                  <c:v>500.54973630000001</c:v>
                </c:pt>
                <c:pt idx="27561">
                  <c:v>500.56657210000003</c:v>
                </c:pt>
                <c:pt idx="27562">
                  <c:v>500.5834069</c:v>
                </c:pt>
                <c:pt idx="27563">
                  <c:v>500.60024079999999</c:v>
                </c:pt>
                <c:pt idx="27564">
                  <c:v>500.61707390000004</c:v>
                </c:pt>
                <c:pt idx="27565">
                  <c:v>500.6339059</c:v>
                </c:pt>
                <c:pt idx="27566">
                  <c:v>500.65073710000001</c:v>
                </c:pt>
                <c:pt idx="27567">
                  <c:v>500.66756729999997</c:v>
                </c:pt>
                <c:pt idx="27568">
                  <c:v>500.68439660000007</c:v>
                </c:pt>
                <c:pt idx="27569">
                  <c:v>500.70122500000002</c:v>
                </c:pt>
                <c:pt idx="27570">
                  <c:v>500.7180525</c:v>
                </c:pt>
                <c:pt idx="27571">
                  <c:v>500.73487899999998</c:v>
                </c:pt>
                <c:pt idx="27572">
                  <c:v>500.7517046000001</c:v>
                </c:pt>
                <c:pt idx="27573">
                  <c:v>500.76852930000001</c:v>
                </c:pt>
                <c:pt idx="27574">
                  <c:v>500.78535310000001</c:v>
                </c:pt>
                <c:pt idx="27575">
                  <c:v>500.80217590000001</c:v>
                </c:pt>
                <c:pt idx="27576">
                  <c:v>500.81899780000009</c:v>
                </c:pt>
                <c:pt idx="27577">
                  <c:v>500.83581879999997</c:v>
                </c:pt>
                <c:pt idx="27578">
                  <c:v>500.85263880000002</c:v>
                </c:pt>
                <c:pt idx="27579">
                  <c:v>500.86945799999995</c:v>
                </c:pt>
                <c:pt idx="27580">
                  <c:v>500.88627620000005</c:v>
                </c:pt>
                <c:pt idx="27581">
                  <c:v>500.90309350000007</c:v>
                </c:pt>
                <c:pt idx="27582">
                  <c:v>500.91990979999997</c:v>
                </c:pt>
                <c:pt idx="27583">
                  <c:v>500.93672530000003</c:v>
                </c:pt>
                <c:pt idx="27584">
                  <c:v>500.95353979999999</c:v>
                </c:pt>
                <c:pt idx="27585">
                  <c:v>500.97035340000002</c:v>
                </c:pt>
                <c:pt idx="27586">
                  <c:v>500.98716610000002</c:v>
                </c:pt>
                <c:pt idx="27587">
                  <c:v>501.00397780000003</c:v>
                </c:pt>
                <c:pt idx="27588">
                  <c:v>501.02078859999995</c:v>
                </c:pt>
                <c:pt idx="27589">
                  <c:v>501.0375985</c:v>
                </c:pt>
                <c:pt idx="27590">
                  <c:v>501.05440749999997</c:v>
                </c:pt>
                <c:pt idx="27591">
                  <c:v>501.07121550000005</c:v>
                </c:pt>
                <c:pt idx="27592">
                  <c:v>501.08802260000004</c:v>
                </c:pt>
                <c:pt idx="27593">
                  <c:v>501.10482880000006</c:v>
                </c:pt>
                <c:pt idx="27594">
                  <c:v>501.12163410000005</c:v>
                </c:pt>
                <c:pt idx="27595">
                  <c:v>501.13843839999998</c:v>
                </c:pt>
                <c:pt idx="27596">
                  <c:v>501.15524180000006</c:v>
                </c:pt>
                <c:pt idx="27597">
                  <c:v>501.17204429999998</c:v>
                </c:pt>
                <c:pt idx="27598">
                  <c:v>501.18884590000005</c:v>
                </c:pt>
                <c:pt idx="27599">
                  <c:v>501.20564660000002</c:v>
                </c:pt>
                <c:pt idx="27600">
                  <c:v>501.22244630000006</c:v>
                </c:pt>
                <c:pt idx="27601">
                  <c:v>501.23924510000006</c:v>
                </c:pt>
                <c:pt idx="27602">
                  <c:v>501.25604289999995</c:v>
                </c:pt>
                <c:pt idx="27603">
                  <c:v>501.27283990000001</c:v>
                </c:pt>
                <c:pt idx="27604">
                  <c:v>501.28963590000006</c:v>
                </c:pt>
                <c:pt idx="27605">
                  <c:v>501.30643099999998</c:v>
                </c:pt>
                <c:pt idx="27606">
                  <c:v>501.32322520000008</c:v>
                </c:pt>
                <c:pt idx="27607">
                  <c:v>501.34001840000002</c:v>
                </c:pt>
                <c:pt idx="27608">
                  <c:v>501.35681080000006</c:v>
                </c:pt>
                <c:pt idx="27609">
                  <c:v>501.37360220000005</c:v>
                </c:pt>
                <c:pt idx="27610">
                  <c:v>501.39039260000004</c:v>
                </c:pt>
                <c:pt idx="27611">
                  <c:v>501.40718220000002</c:v>
                </c:pt>
                <c:pt idx="27612">
                  <c:v>501.42397080000006</c:v>
                </c:pt>
                <c:pt idx="27613">
                  <c:v>501.44075850000007</c:v>
                </c:pt>
                <c:pt idx="27614">
                  <c:v>501.45754529999999</c:v>
                </c:pt>
                <c:pt idx="27615">
                  <c:v>501.47433109999997</c:v>
                </c:pt>
                <c:pt idx="27616">
                  <c:v>501.4911161</c:v>
                </c:pt>
                <c:pt idx="27617">
                  <c:v>501.50790009999997</c:v>
                </c:pt>
                <c:pt idx="27618">
                  <c:v>501.5246831</c:v>
                </c:pt>
                <c:pt idx="27619">
                  <c:v>501.54146530000003</c:v>
                </c:pt>
                <c:pt idx="27620">
                  <c:v>501.55824650000005</c:v>
                </c:pt>
                <c:pt idx="27621">
                  <c:v>501.57502680000005</c:v>
                </c:pt>
                <c:pt idx="27622">
                  <c:v>501.59180620000006</c:v>
                </c:pt>
                <c:pt idx="27623">
                  <c:v>501.60858469999999</c:v>
                </c:pt>
                <c:pt idx="27624">
                  <c:v>501.62536219999998</c:v>
                </c:pt>
                <c:pt idx="27625">
                  <c:v>501.6421388</c:v>
                </c:pt>
                <c:pt idx="27626">
                  <c:v>501.65891450000009</c:v>
                </c:pt>
                <c:pt idx="27627">
                  <c:v>501.67568920000002</c:v>
                </c:pt>
                <c:pt idx="27628">
                  <c:v>501.6924631</c:v>
                </c:pt>
                <c:pt idx="27629">
                  <c:v>501.70923600000003</c:v>
                </c:pt>
                <c:pt idx="27630">
                  <c:v>501.72600799999998</c:v>
                </c:pt>
                <c:pt idx="27631">
                  <c:v>501.74277900000004</c:v>
                </c:pt>
                <c:pt idx="27632">
                  <c:v>501.75954910000007</c:v>
                </c:pt>
                <c:pt idx="27633">
                  <c:v>501.77631840000004</c:v>
                </c:pt>
                <c:pt idx="27634">
                  <c:v>501.79308660000004</c:v>
                </c:pt>
                <c:pt idx="27635">
                  <c:v>501.80985400000003</c:v>
                </c:pt>
                <c:pt idx="27636">
                  <c:v>501.82662040000008</c:v>
                </c:pt>
                <c:pt idx="27637">
                  <c:v>501.84338590000004</c:v>
                </c:pt>
                <c:pt idx="27638">
                  <c:v>501.86015050000003</c:v>
                </c:pt>
                <c:pt idx="27639">
                  <c:v>501.87691420000004</c:v>
                </c:pt>
                <c:pt idx="27640">
                  <c:v>501.89367690000006</c:v>
                </c:pt>
                <c:pt idx="27641">
                  <c:v>501.91043870000004</c:v>
                </c:pt>
                <c:pt idx="27642">
                  <c:v>501.92719959999999</c:v>
                </c:pt>
                <c:pt idx="27643">
                  <c:v>501.94395960000003</c:v>
                </c:pt>
                <c:pt idx="27644">
                  <c:v>501.96071860000006</c:v>
                </c:pt>
                <c:pt idx="27645">
                  <c:v>501.97747679999998</c:v>
                </c:pt>
                <c:pt idx="27646">
                  <c:v>501.99423389999998</c:v>
                </c:pt>
                <c:pt idx="27647">
                  <c:v>502.01099019999998</c:v>
                </c:pt>
                <c:pt idx="27648">
                  <c:v>502.02774549999998</c:v>
                </c:pt>
                <c:pt idx="27649">
                  <c:v>502.04450000000008</c:v>
                </c:pt>
                <c:pt idx="27650">
                  <c:v>502.06125350000002</c:v>
                </c:pt>
                <c:pt idx="27651">
                  <c:v>502.07800600000007</c:v>
                </c:pt>
                <c:pt idx="27652">
                  <c:v>502.09475770000006</c:v>
                </c:pt>
                <c:pt idx="27653">
                  <c:v>502.11150839999999</c:v>
                </c:pt>
                <c:pt idx="27654">
                  <c:v>502.12825820000006</c:v>
                </c:pt>
                <c:pt idx="27655">
                  <c:v>502.14500700000002</c:v>
                </c:pt>
                <c:pt idx="27656">
                  <c:v>502.16175499999997</c:v>
                </c:pt>
                <c:pt idx="27657">
                  <c:v>502.17850200000004</c:v>
                </c:pt>
                <c:pt idx="27658">
                  <c:v>502.19524810000001</c:v>
                </c:pt>
                <c:pt idx="27659">
                  <c:v>502.21199330000002</c:v>
                </c:pt>
                <c:pt idx="27660">
                  <c:v>502.22873750000002</c:v>
                </c:pt>
                <c:pt idx="27661">
                  <c:v>502.2454808</c:v>
                </c:pt>
                <c:pt idx="27662">
                  <c:v>502.26222320000005</c:v>
                </c:pt>
                <c:pt idx="27663">
                  <c:v>502.27896470000002</c:v>
                </c:pt>
                <c:pt idx="27664">
                  <c:v>502.29570530000001</c:v>
                </c:pt>
                <c:pt idx="27665">
                  <c:v>502.3124449</c:v>
                </c:pt>
                <c:pt idx="27666">
                  <c:v>502.32918360000002</c:v>
                </c:pt>
                <c:pt idx="27667">
                  <c:v>502.34592140000001</c:v>
                </c:pt>
                <c:pt idx="27668">
                  <c:v>502.36265820000006</c:v>
                </c:pt>
                <c:pt idx="27669">
                  <c:v>502.37939410000001</c:v>
                </c:pt>
                <c:pt idx="27670">
                  <c:v>502.39612910000005</c:v>
                </c:pt>
                <c:pt idx="27671">
                  <c:v>502.41286320000006</c:v>
                </c:pt>
                <c:pt idx="27672">
                  <c:v>502.42959639999998</c:v>
                </c:pt>
                <c:pt idx="27673">
                  <c:v>502.44632859999996</c:v>
                </c:pt>
                <c:pt idx="27674">
                  <c:v>502.46305990000002</c:v>
                </c:pt>
                <c:pt idx="27675">
                  <c:v>502.47979029999999</c:v>
                </c:pt>
                <c:pt idx="27676">
                  <c:v>502.49651970000002</c:v>
                </c:pt>
                <c:pt idx="27677">
                  <c:v>502.51324820000008</c:v>
                </c:pt>
                <c:pt idx="27678">
                  <c:v>502.52997579999999</c:v>
                </c:pt>
                <c:pt idx="27679">
                  <c:v>502.54670249999998</c:v>
                </c:pt>
                <c:pt idx="27680">
                  <c:v>502.56342830000006</c:v>
                </c:pt>
                <c:pt idx="27681">
                  <c:v>502.58015310000002</c:v>
                </c:pt>
                <c:pt idx="27682">
                  <c:v>502.59687700000006</c:v>
                </c:pt>
                <c:pt idx="27683">
                  <c:v>502.61360000000002</c:v>
                </c:pt>
                <c:pt idx="27684">
                  <c:v>502.63032200000004</c:v>
                </c:pt>
                <c:pt idx="27685">
                  <c:v>502.64704320000004</c:v>
                </c:pt>
                <c:pt idx="27686">
                  <c:v>502.66376339999999</c:v>
                </c:pt>
                <c:pt idx="27687">
                  <c:v>502.68048270000008</c:v>
                </c:pt>
                <c:pt idx="27688">
                  <c:v>502.69720100000006</c:v>
                </c:pt>
                <c:pt idx="27689">
                  <c:v>502.71391849999998</c:v>
                </c:pt>
                <c:pt idx="27690">
                  <c:v>502.73063500000001</c:v>
                </c:pt>
                <c:pt idx="27691">
                  <c:v>502.74735050000004</c:v>
                </c:pt>
                <c:pt idx="27692">
                  <c:v>502.7640652</c:v>
                </c:pt>
                <c:pt idx="27693">
                  <c:v>502.78077890000003</c:v>
                </c:pt>
                <c:pt idx="27694">
                  <c:v>502.79749180000005</c:v>
                </c:pt>
                <c:pt idx="27695">
                  <c:v>502.81420360000004</c:v>
                </c:pt>
                <c:pt idx="27696">
                  <c:v>502.83091459999997</c:v>
                </c:pt>
                <c:pt idx="27697">
                  <c:v>502.84762460000002</c:v>
                </c:pt>
                <c:pt idx="27698">
                  <c:v>502.86433370000003</c:v>
                </c:pt>
                <c:pt idx="27699">
                  <c:v>502.88104190000001</c:v>
                </c:pt>
                <c:pt idx="27700">
                  <c:v>502.89774919999996</c:v>
                </c:pt>
                <c:pt idx="27701">
                  <c:v>502.91445550000003</c:v>
                </c:pt>
                <c:pt idx="27702">
                  <c:v>502.93116090000007</c:v>
                </c:pt>
                <c:pt idx="27703">
                  <c:v>502.94786540000001</c:v>
                </c:pt>
                <c:pt idx="27704">
                  <c:v>502.96456899999998</c:v>
                </c:pt>
                <c:pt idx="27705">
                  <c:v>502.98127160000001</c:v>
                </c:pt>
                <c:pt idx="27706">
                  <c:v>502.99797339999998</c:v>
                </c:pt>
                <c:pt idx="27707">
                  <c:v>503.01467410000004</c:v>
                </c:pt>
                <c:pt idx="27708">
                  <c:v>503.03137400000008</c:v>
                </c:pt>
                <c:pt idx="27709">
                  <c:v>503.04807299999999</c:v>
                </c:pt>
                <c:pt idx="27710">
                  <c:v>503.06477099999995</c:v>
                </c:pt>
                <c:pt idx="27711">
                  <c:v>503.08146810000005</c:v>
                </c:pt>
                <c:pt idx="27712">
                  <c:v>503.09816420000004</c:v>
                </c:pt>
                <c:pt idx="27713">
                  <c:v>503.11485950000002</c:v>
                </c:pt>
                <c:pt idx="27714">
                  <c:v>503.13155380000006</c:v>
                </c:pt>
                <c:pt idx="27715">
                  <c:v>503.14824720000001</c:v>
                </c:pt>
                <c:pt idx="27716">
                  <c:v>503.16493970000005</c:v>
                </c:pt>
                <c:pt idx="27717">
                  <c:v>503.18163119999997</c:v>
                </c:pt>
                <c:pt idx="27718">
                  <c:v>503.19832179999997</c:v>
                </c:pt>
                <c:pt idx="27719">
                  <c:v>503.21501150000006</c:v>
                </c:pt>
                <c:pt idx="27720">
                  <c:v>503.2317003</c:v>
                </c:pt>
                <c:pt idx="27721">
                  <c:v>503.24838810000006</c:v>
                </c:pt>
                <c:pt idx="27722">
                  <c:v>503.26507509999999</c:v>
                </c:pt>
                <c:pt idx="27723">
                  <c:v>503.28176109999998</c:v>
                </c:pt>
                <c:pt idx="27724">
                  <c:v>503.29844610000004</c:v>
                </c:pt>
                <c:pt idx="27725">
                  <c:v>503.31513030000002</c:v>
                </c:pt>
                <c:pt idx="27726">
                  <c:v>503.33181350000001</c:v>
                </c:pt>
                <c:pt idx="27727">
                  <c:v>503.34849580000002</c:v>
                </c:pt>
                <c:pt idx="27728">
                  <c:v>503.36517720000001</c:v>
                </c:pt>
                <c:pt idx="27729">
                  <c:v>503.38185760000005</c:v>
                </c:pt>
                <c:pt idx="27730">
                  <c:v>503.39853710000006</c:v>
                </c:pt>
                <c:pt idx="27731">
                  <c:v>503.41521570000003</c:v>
                </c:pt>
                <c:pt idx="27732">
                  <c:v>503.43189340000004</c:v>
                </c:pt>
                <c:pt idx="27733">
                  <c:v>503.44857020000006</c:v>
                </c:pt>
                <c:pt idx="27734">
                  <c:v>503.46524600000004</c:v>
                </c:pt>
                <c:pt idx="27735">
                  <c:v>503.48192089999998</c:v>
                </c:pt>
                <c:pt idx="27736">
                  <c:v>503.4985949</c:v>
                </c:pt>
                <c:pt idx="27737">
                  <c:v>503.51526790000003</c:v>
                </c:pt>
                <c:pt idx="27738">
                  <c:v>503.53194009999999</c:v>
                </c:pt>
                <c:pt idx="27739">
                  <c:v>503.54861130000006</c:v>
                </c:pt>
                <c:pt idx="27740">
                  <c:v>503.56528150000003</c:v>
                </c:pt>
                <c:pt idx="27741">
                  <c:v>503.58195089999998</c:v>
                </c:pt>
                <c:pt idx="27742">
                  <c:v>503.5986193</c:v>
                </c:pt>
                <c:pt idx="27743">
                  <c:v>503.61528680000004</c:v>
                </c:pt>
                <c:pt idx="27744">
                  <c:v>503.63195340000004</c:v>
                </c:pt>
                <c:pt idx="27745">
                  <c:v>503.64861910000008</c:v>
                </c:pt>
                <c:pt idx="27746">
                  <c:v>503.66528380000005</c:v>
                </c:pt>
                <c:pt idx="27747">
                  <c:v>503.6819476</c:v>
                </c:pt>
                <c:pt idx="27748">
                  <c:v>503.69861050000003</c:v>
                </c:pt>
                <c:pt idx="27749">
                  <c:v>503.71527249999997</c:v>
                </c:pt>
                <c:pt idx="27750">
                  <c:v>503.73193349999997</c:v>
                </c:pt>
                <c:pt idx="27751">
                  <c:v>503.74859360000005</c:v>
                </c:pt>
                <c:pt idx="27752">
                  <c:v>503.76525280000004</c:v>
                </c:pt>
                <c:pt idx="27753">
                  <c:v>503.78191100000004</c:v>
                </c:pt>
                <c:pt idx="27754">
                  <c:v>503.79856840000002</c:v>
                </c:pt>
                <c:pt idx="27755">
                  <c:v>503.81522480000007</c:v>
                </c:pt>
                <c:pt idx="27756">
                  <c:v>503.83188030000008</c:v>
                </c:pt>
                <c:pt idx="27757">
                  <c:v>503.8485348000001</c:v>
                </c:pt>
                <c:pt idx="27758">
                  <c:v>503.86518849999999</c:v>
                </c:pt>
                <c:pt idx="27759">
                  <c:v>503.88184120000005</c:v>
                </c:pt>
                <c:pt idx="27760">
                  <c:v>503.89849300000009</c:v>
                </c:pt>
                <c:pt idx="27761">
                  <c:v>503.91514379999995</c:v>
                </c:pt>
                <c:pt idx="27762">
                  <c:v>503.93179380000004</c:v>
                </c:pt>
                <c:pt idx="27763">
                  <c:v>503.94844280000007</c:v>
                </c:pt>
                <c:pt idx="27764">
                  <c:v>503.96509090000006</c:v>
                </c:pt>
                <c:pt idx="27765">
                  <c:v>503.98173799999995</c:v>
                </c:pt>
                <c:pt idx="27766">
                  <c:v>503.9983843</c:v>
                </c:pt>
                <c:pt idx="27767">
                  <c:v>504.01502960000005</c:v>
                </c:pt>
                <c:pt idx="27768">
                  <c:v>504.03167400000007</c:v>
                </c:pt>
                <c:pt idx="27769">
                  <c:v>504.04831750000005</c:v>
                </c:pt>
                <c:pt idx="27770">
                  <c:v>504.06495999999999</c:v>
                </c:pt>
                <c:pt idx="27771">
                  <c:v>504.08160160000006</c:v>
                </c:pt>
                <c:pt idx="27772">
                  <c:v>504.09824230000004</c:v>
                </c:pt>
                <c:pt idx="27773">
                  <c:v>504.11488209999999</c:v>
                </c:pt>
                <c:pt idx="27774">
                  <c:v>504.13152090000006</c:v>
                </c:pt>
                <c:pt idx="27775">
                  <c:v>504.14815879999998</c:v>
                </c:pt>
                <c:pt idx="27776">
                  <c:v>504.16479579999998</c:v>
                </c:pt>
                <c:pt idx="27777">
                  <c:v>504.18143190000006</c:v>
                </c:pt>
                <c:pt idx="27778">
                  <c:v>504.1980671</c:v>
                </c:pt>
                <c:pt idx="27779">
                  <c:v>504.21470130000006</c:v>
                </c:pt>
                <c:pt idx="27780">
                  <c:v>504.23133460000003</c:v>
                </c:pt>
                <c:pt idx="27781">
                  <c:v>504.24796689999999</c:v>
                </c:pt>
                <c:pt idx="27782">
                  <c:v>504.26459840000007</c:v>
                </c:pt>
                <c:pt idx="27783">
                  <c:v>504.28122889999997</c:v>
                </c:pt>
                <c:pt idx="27784">
                  <c:v>504.29785849999996</c:v>
                </c:pt>
                <c:pt idx="27785">
                  <c:v>504.31448720000003</c:v>
                </c:pt>
                <c:pt idx="27786">
                  <c:v>504.33111489999999</c:v>
                </c:pt>
                <c:pt idx="27787">
                  <c:v>504.34774179999999</c:v>
                </c:pt>
                <c:pt idx="27788">
                  <c:v>504.3643677</c:v>
                </c:pt>
                <c:pt idx="27789">
                  <c:v>504.38099260000007</c:v>
                </c:pt>
                <c:pt idx="27790">
                  <c:v>504.39761670000001</c:v>
                </c:pt>
                <c:pt idx="27791">
                  <c:v>504.41423980000002</c:v>
                </c:pt>
                <c:pt idx="27792">
                  <c:v>504.43086199999999</c:v>
                </c:pt>
                <c:pt idx="27793">
                  <c:v>504.44748330000004</c:v>
                </c:pt>
                <c:pt idx="27794">
                  <c:v>504.46410359999999</c:v>
                </c:pt>
                <c:pt idx="27795">
                  <c:v>504.48072309999998</c:v>
                </c:pt>
                <c:pt idx="27796">
                  <c:v>504.49734159999997</c:v>
                </c:pt>
                <c:pt idx="27797">
                  <c:v>504.51395910000008</c:v>
                </c:pt>
                <c:pt idx="27798">
                  <c:v>504.53057580000001</c:v>
                </c:pt>
                <c:pt idx="27799">
                  <c:v>504.5471915</c:v>
                </c:pt>
                <c:pt idx="27800">
                  <c:v>504.56380630000001</c:v>
                </c:pt>
                <c:pt idx="27801">
                  <c:v>504.58042020000005</c:v>
                </c:pt>
                <c:pt idx="27802">
                  <c:v>504.59703320000006</c:v>
                </c:pt>
                <c:pt idx="27803">
                  <c:v>504.61364519999995</c:v>
                </c:pt>
                <c:pt idx="27804">
                  <c:v>504.58518190000007</c:v>
                </c:pt>
                <c:pt idx="27805">
                  <c:v>504.60264540000003</c:v>
                </c:pt>
                <c:pt idx="27806">
                  <c:v>504.62010789999999</c:v>
                </c:pt>
                <c:pt idx="27807">
                  <c:v>504.63756950000004</c:v>
                </c:pt>
                <c:pt idx="27808">
                  <c:v>504.65503020000006</c:v>
                </c:pt>
                <c:pt idx="27809">
                  <c:v>504.67248990000007</c:v>
                </c:pt>
                <c:pt idx="27810">
                  <c:v>504.68994859999998</c:v>
                </c:pt>
                <c:pt idx="27811">
                  <c:v>504.70740640000002</c:v>
                </c:pt>
                <c:pt idx="27812">
                  <c:v>504.72486329999998</c:v>
                </c:pt>
                <c:pt idx="27813">
                  <c:v>504.74231929999996</c:v>
                </c:pt>
                <c:pt idx="27814">
                  <c:v>504.7597743</c:v>
                </c:pt>
                <c:pt idx="27815">
                  <c:v>504.77722829999999</c:v>
                </c:pt>
                <c:pt idx="27816">
                  <c:v>504.79468140000006</c:v>
                </c:pt>
                <c:pt idx="27817">
                  <c:v>504.81213359999998</c:v>
                </c:pt>
                <c:pt idx="27818">
                  <c:v>504.82958480000002</c:v>
                </c:pt>
                <c:pt idx="27819">
                  <c:v>504.84703510000003</c:v>
                </c:pt>
                <c:pt idx="27820">
                  <c:v>504.86448439999998</c:v>
                </c:pt>
                <c:pt idx="27821">
                  <c:v>504.88193280000007</c:v>
                </c:pt>
                <c:pt idx="27822">
                  <c:v>504.89938029999996</c:v>
                </c:pt>
                <c:pt idx="27823">
                  <c:v>504.91682680000002</c:v>
                </c:pt>
                <c:pt idx="27824">
                  <c:v>504.9342724</c:v>
                </c:pt>
                <c:pt idx="27825">
                  <c:v>504.95171699999997</c:v>
                </c:pt>
                <c:pt idx="27826">
                  <c:v>504.96916070000003</c:v>
                </c:pt>
                <c:pt idx="27827">
                  <c:v>504.98660350000006</c:v>
                </c:pt>
                <c:pt idx="27828">
                  <c:v>505.00404529999997</c:v>
                </c:pt>
                <c:pt idx="27829">
                  <c:v>505.0214861</c:v>
                </c:pt>
                <c:pt idx="27830">
                  <c:v>505.03892610000003</c:v>
                </c:pt>
                <c:pt idx="27831">
                  <c:v>505.05636500000003</c:v>
                </c:pt>
                <c:pt idx="27832">
                  <c:v>505.07380310000002</c:v>
                </c:pt>
                <c:pt idx="27833">
                  <c:v>505.09124020000007</c:v>
                </c:pt>
                <c:pt idx="27834">
                  <c:v>505.10867630000007</c:v>
                </c:pt>
                <c:pt idx="27835">
                  <c:v>505.12611150000004</c:v>
                </c:pt>
                <c:pt idx="27836">
                  <c:v>505.14354580000008</c:v>
                </c:pt>
                <c:pt idx="27837">
                  <c:v>505.16097910000002</c:v>
                </c:pt>
                <c:pt idx="27838">
                  <c:v>505.17841150000004</c:v>
                </c:pt>
                <c:pt idx="27839">
                  <c:v>505.19584299999997</c:v>
                </c:pt>
                <c:pt idx="27840">
                  <c:v>505.21327350000007</c:v>
                </c:pt>
                <c:pt idx="27841">
                  <c:v>505.23070300000001</c:v>
                </c:pt>
                <c:pt idx="27842">
                  <c:v>505.24813170000004</c:v>
                </c:pt>
                <c:pt idx="27843">
                  <c:v>505.26555930000006</c:v>
                </c:pt>
                <c:pt idx="27844">
                  <c:v>505.28298610000002</c:v>
                </c:pt>
                <c:pt idx="27845">
                  <c:v>505.30041189999997</c:v>
                </c:pt>
                <c:pt idx="27846">
                  <c:v>505.31783670000004</c:v>
                </c:pt>
                <c:pt idx="27847">
                  <c:v>505.33526060000008</c:v>
                </c:pt>
                <c:pt idx="27848">
                  <c:v>505.35268360000003</c:v>
                </c:pt>
                <c:pt idx="27849">
                  <c:v>505.37010560000004</c:v>
                </c:pt>
                <c:pt idx="27850">
                  <c:v>505.38752669999997</c:v>
                </c:pt>
                <c:pt idx="27851">
                  <c:v>505.40494690000003</c:v>
                </c:pt>
                <c:pt idx="27852">
                  <c:v>505.42236610000003</c:v>
                </c:pt>
                <c:pt idx="27853">
                  <c:v>505.43978430000004</c:v>
                </c:pt>
                <c:pt idx="27854">
                  <c:v>505.45720169999998</c:v>
                </c:pt>
                <c:pt idx="27855">
                  <c:v>505.47461799999996</c:v>
                </c:pt>
                <c:pt idx="27856">
                  <c:v>505.49203349999999</c:v>
                </c:pt>
                <c:pt idx="27857">
                  <c:v>505.50944800000002</c:v>
                </c:pt>
                <c:pt idx="27858">
                  <c:v>505.52686150000005</c:v>
                </c:pt>
                <c:pt idx="27859">
                  <c:v>505.5442741</c:v>
                </c:pt>
                <c:pt idx="27860">
                  <c:v>505.56168580000002</c:v>
                </c:pt>
                <c:pt idx="27861">
                  <c:v>505.57909649999999</c:v>
                </c:pt>
                <c:pt idx="27862">
                  <c:v>505.59650629999999</c:v>
                </c:pt>
                <c:pt idx="27863">
                  <c:v>505.61391509999999</c:v>
                </c:pt>
                <c:pt idx="27864">
                  <c:v>505.63132300000007</c:v>
                </c:pt>
                <c:pt idx="27865">
                  <c:v>505.64873</c:v>
                </c:pt>
                <c:pt idx="27866">
                  <c:v>505.66613600000005</c:v>
                </c:pt>
                <c:pt idx="27867">
                  <c:v>505.68354110000007</c:v>
                </c:pt>
                <c:pt idx="27868">
                  <c:v>505.70094520000004</c:v>
                </c:pt>
                <c:pt idx="27869">
                  <c:v>505.71834840000002</c:v>
                </c:pt>
                <c:pt idx="27870">
                  <c:v>505.73575070000004</c:v>
                </c:pt>
                <c:pt idx="27871">
                  <c:v>505.75315200000006</c:v>
                </c:pt>
                <c:pt idx="27872">
                  <c:v>505.77055229999996</c:v>
                </c:pt>
                <c:pt idx="27873">
                  <c:v>505.78795180000003</c:v>
                </c:pt>
                <c:pt idx="27874">
                  <c:v>505.80535020000002</c:v>
                </c:pt>
                <c:pt idx="27875">
                  <c:v>505.82274780000006</c:v>
                </c:pt>
                <c:pt idx="27876">
                  <c:v>505.84014439999999</c:v>
                </c:pt>
                <c:pt idx="27877">
                  <c:v>505.85754000000003</c:v>
                </c:pt>
                <c:pt idx="27878">
                  <c:v>505.87493469999998</c:v>
                </c:pt>
                <c:pt idx="27879">
                  <c:v>505.89232850000002</c:v>
                </c:pt>
                <c:pt idx="27880">
                  <c:v>505.9097213</c:v>
                </c:pt>
                <c:pt idx="27881">
                  <c:v>505.92711320000001</c:v>
                </c:pt>
                <c:pt idx="27882">
                  <c:v>505.94450419999998</c:v>
                </c:pt>
                <c:pt idx="27883">
                  <c:v>505.96189420000007</c:v>
                </c:pt>
                <c:pt idx="27884">
                  <c:v>505.97928330000002</c:v>
                </c:pt>
                <c:pt idx="27885">
                  <c:v>505.99667140000008</c:v>
                </c:pt>
                <c:pt idx="27886">
                  <c:v>506.01405860000006</c:v>
                </c:pt>
                <c:pt idx="27887">
                  <c:v>506.03144479999997</c:v>
                </c:pt>
                <c:pt idx="27888">
                  <c:v>506.04883010000003</c:v>
                </c:pt>
                <c:pt idx="27889">
                  <c:v>506.06621440000004</c:v>
                </c:pt>
                <c:pt idx="27890">
                  <c:v>506.08359780000006</c:v>
                </c:pt>
                <c:pt idx="27891">
                  <c:v>506.10098030000006</c:v>
                </c:pt>
                <c:pt idx="27892">
                  <c:v>506.11836180000006</c:v>
                </c:pt>
                <c:pt idx="27893">
                  <c:v>506.13574240000003</c:v>
                </c:pt>
                <c:pt idx="27894">
                  <c:v>506.15312210000008</c:v>
                </c:pt>
                <c:pt idx="27895">
                  <c:v>506.17050080000001</c:v>
                </c:pt>
                <c:pt idx="27896">
                  <c:v>506.18787850000001</c:v>
                </c:pt>
                <c:pt idx="27897">
                  <c:v>506.2052554</c:v>
                </c:pt>
                <c:pt idx="27898">
                  <c:v>506.22263119999997</c:v>
                </c:pt>
                <c:pt idx="27899">
                  <c:v>506.24000619999998</c:v>
                </c:pt>
                <c:pt idx="27900">
                  <c:v>506.2573802</c:v>
                </c:pt>
                <c:pt idx="27901">
                  <c:v>506.27475320000002</c:v>
                </c:pt>
                <c:pt idx="27902">
                  <c:v>506.29212530000001</c:v>
                </c:pt>
                <c:pt idx="27903">
                  <c:v>506.30949649999997</c:v>
                </c:pt>
                <c:pt idx="27904">
                  <c:v>506.32686670000004</c:v>
                </c:pt>
                <c:pt idx="27905">
                  <c:v>506.34423600000008</c:v>
                </c:pt>
                <c:pt idx="27906">
                  <c:v>506.36160429999995</c:v>
                </c:pt>
                <c:pt idx="27907">
                  <c:v>506.37897170000008</c:v>
                </c:pt>
                <c:pt idx="27908">
                  <c:v>506.3963382</c:v>
                </c:pt>
                <c:pt idx="27909">
                  <c:v>506.41370370000004</c:v>
                </c:pt>
                <c:pt idx="27910">
                  <c:v>506.43106830000005</c:v>
                </c:pt>
                <c:pt idx="27911">
                  <c:v>506.44843189999995</c:v>
                </c:pt>
                <c:pt idx="27912">
                  <c:v>506.46579460000004</c:v>
                </c:pt>
                <c:pt idx="27913">
                  <c:v>506.48315639999998</c:v>
                </c:pt>
                <c:pt idx="27914">
                  <c:v>506.50051720000005</c:v>
                </c:pt>
                <c:pt idx="27915">
                  <c:v>506.51787700000006</c:v>
                </c:pt>
                <c:pt idx="27916">
                  <c:v>506.53523600000005</c:v>
                </c:pt>
                <c:pt idx="27917">
                  <c:v>506.55259390000003</c:v>
                </c:pt>
                <c:pt idx="27918">
                  <c:v>506.56995099999995</c:v>
                </c:pt>
                <c:pt idx="27919">
                  <c:v>506.58730710000003</c:v>
                </c:pt>
                <c:pt idx="27920">
                  <c:v>506.60466220000006</c:v>
                </c:pt>
                <c:pt idx="27921">
                  <c:v>506.62201640000001</c:v>
                </c:pt>
                <c:pt idx="27922">
                  <c:v>506.63936969999997</c:v>
                </c:pt>
                <c:pt idx="27923">
                  <c:v>506.65672200000006</c:v>
                </c:pt>
                <c:pt idx="27924">
                  <c:v>506.6740734</c:v>
                </c:pt>
                <c:pt idx="27925">
                  <c:v>506.69142389999996</c:v>
                </c:pt>
                <c:pt idx="27926">
                  <c:v>506.7087734000001</c:v>
                </c:pt>
                <c:pt idx="27927">
                  <c:v>506.72612190000007</c:v>
                </c:pt>
                <c:pt idx="27928">
                  <c:v>506.74346959999997</c:v>
                </c:pt>
                <c:pt idx="27929">
                  <c:v>506.76081620000002</c:v>
                </c:pt>
                <c:pt idx="27930">
                  <c:v>506.77816200000001</c:v>
                </c:pt>
                <c:pt idx="27931">
                  <c:v>506.7955068</c:v>
                </c:pt>
                <c:pt idx="27932">
                  <c:v>506.81285059999999</c:v>
                </c:pt>
                <c:pt idx="27933">
                  <c:v>506.83019350000001</c:v>
                </c:pt>
                <c:pt idx="27934">
                  <c:v>506.84753550000005</c:v>
                </c:pt>
                <c:pt idx="27935">
                  <c:v>506.86487650000004</c:v>
                </c:pt>
                <c:pt idx="27936">
                  <c:v>506.88221660000005</c:v>
                </c:pt>
                <c:pt idx="27937">
                  <c:v>506.89955579999997</c:v>
                </c:pt>
                <c:pt idx="27938">
                  <c:v>506.91689400000001</c:v>
                </c:pt>
                <c:pt idx="27939">
                  <c:v>506.93423120000006</c:v>
                </c:pt>
                <c:pt idx="27940">
                  <c:v>506.95156750000007</c:v>
                </c:pt>
                <c:pt idx="27941">
                  <c:v>506.96890290000005</c:v>
                </c:pt>
                <c:pt idx="27942">
                  <c:v>506.98623739999999</c:v>
                </c:pt>
                <c:pt idx="27943">
                  <c:v>507.0035709</c:v>
                </c:pt>
                <c:pt idx="27944">
                  <c:v>507.02090340000007</c:v>
                </c:pt>
                <c:pt idx="27945">
                  <c:v>507.03823500000004</c:v>
                </c:pt>
                <c:pt idx="27946">
                  <c:v>507.05556569999999</c:v>
                </c:pt>
                <c:pt idx="27947">
                  <c:v>507.07289539999999</c:v>
                </c:pt>
                <c:pt idx="27948">
                  <c:v>507.09022420000002</c:v>
                </c:pt>
                <c:pt idx="27949">
                  <c:v>507.10755200000006</c:v>
                </c:pt>
                <c:pt idx="27950">
                  <c:v>507.12487890000006</c:v>
                </c:pt>
                <c:pt idx="27951">
                  <c:v>507.14220489999997</c:v>
                </c:pt>
                <c:pt idx="27952">
                  <c:v>507.15952990000005</c:v>
                </c:pt>
                <c:pt idx="27953">
                  <c:v>507.17685400000005</c:v>
                </c:pt>
                <c:pt idx="27954">
                  <c:v>507.19417709999999</c:v>
                </c:pt>
                <c:pt idx="27955">
                  <c:v>507.21149929999996</c:v>
                </c:pt>
                <c:pt idx="27956">
                  <c:v>507.22882050000004</c:v>
                </c:pt>
                <c:pt idx="27957">
                  <c:v>507.2461409</c:v>
                </c:pt>
                <c:pt idx="27958">
                  <c:v>507.26346020000005</c:v>
                </c:pt>
                <c:pt idx="27959">
                  <c:v>507.28077860000002</c:v>
                </c:pt>
                <c:pt idx="27960">
                  <c:v>507.29809610000001</c:v>
                </c:pt>
                <c:pt idx="27961">
                  <c:v>507.31541270000008</c:v>
                </c:pt>
                <c:pt idx="27962">
                  <c:v>507.33272829999999</c:v>
                </c:pt>
                <c:pt idx="27963">
                  <c:v>507.35004290000006</c:v>
                </c:pt>
                <c:pt idx="27964">
                  <c:v>507.36735660000005</c:v>
                </c:pt>
                <c:pt idx="27965">
                  <c:v>507.38466940000006</c:v>
                </c:pt>
                <c:pt idx="27966">
                  <c:v>507.40198120000002</c:v>
                </c:pt>
                <c:pt idx="27967">
                  <c:v>507.41929210000006</c:v>
                </c:pt>
                <c:pt idx="27968">
                  <c:v>507.43660210000007</c:v>
                </c:pt>
                <c:pt idx="27969">
                  <c:v>507.45391110000008</c:v>
                </c:pt>
                <c:pt idx="27970">
                  <c:v>507.47121910000004</c:v>
                </c:pt>
                <c:pt idx="27971">
                  <c:v>507.48852620000002</c:v>
                </c:pt>
                <c:pt idx="27972">
                  <c:v>507.50583240000003</c:v>
                </c:pt>
                <c:pt idx="27973">
                  <c:v>507.52313770000006</c:v>
                </c:pt>
                <c:pt idx="27974">
                  <c:v>507.54044200000004</c:v>
                </c:pt>
                <c:pt idx="27975">
                  <c:v>507.55774530000002</c:v>
                </c:pt>
                <c:pt idx="27976">
                  <c:v>507.57504769999997</c:v>
                </c:pt>
                <c:pt idx="27977">
                  <c:v>507.5923492</c:v>
                </c:pt>
                <c:pt idx="27978">
                  <c:v>507.60964970000003</c:v>
                </c:pt>
                <c:pt idx="27979">
                  <c:v>507.62694930000004</c:v>
                </c:pt>
                <c:pt idx="27980">
                  <c:v>507.64424790000004</c:v>
                </c:pt>
                <c:pt idx="27981">
                  <c:v>507.66154559999995</c:v>
                </c:pt>
                <c:pt idx="27982">
                  <c:v>507.67884240000001</c:v>
                </c:pt>
                <c:pt idx="27983">
                  <c:v>507.69613820000001</c:v>
                </c:pt>
                <c:pt idx="27984">
                  <c:v>507.71343309999997</c:v>
                </c:pt>
                <c:pt idx="27985">
                  <c:v>507.73072699999994</c:v>
                </c:pt>
                <c:pt idx="27986">
                  <c:v>507.74802</c:v>
                </c:pt>
                <c:pt idx="27987">
                  <c:v>507.76531210000002</c:v>
                </c:pt>
                <c:pt idx="27988">
                  <c:v>507.78260320000004</c:v>
                </c:pt>
                <c:pt idx="27989">
                  <c:v>507.79989340000003</c:v>
                </c:pt>
                <c:pt idx="27990">
                  <c:v>507.81718260000002</c:v>
                </c:pt>
                <c:pt idx="27991">
                  <c:v>507.83447090000004</c:v>
                </c:pt>
                <c:pt idx="27992">
                  <c:v>507.85175819999995</c:v>
                </c:pt>
                <c:pt idx="27993">
                  <c:v>507.8690446</c:v>
                </c:pt>
                <c:pt idx="27994">
                  <c:v>507.88633010000007</c:v>
                </c:pt>
                <c:pt idx="27995">
                  <c:v>507.90361460000003</c:v>
                </c:pt>
                <c:pt idx="27996">
                  <c:v>507.92089820000007</c:v>
                </c:pt>
                <c:pt idx="27997">
                  <c:v>507.9381808</c:v>
                </c:pt>
                <c:pt idx="27998">
                  <c:v>507.95546250000001</c:v>
                </c:pt>
                <c:pt idx="27999">
                  <c:v>507.97274319999997</c:v>
                </c:pt>
                <c:pt idx="28000">
                  <c:v>507.99002300000006</c:v>
                </c:pt>
                <c:pt idx="28001">
                  <c:v>508.00730189999996</c:v>
                </c:pt>
                <c:pt idx="28002">
                  <c:v>508.02457979999997</c:v>
                </c:pt>
                <c:pt idx="28003">
                  <c:v>508.04185680000001</c:v>
                </c:pt>
                <c:pt idx="28004">
                  <c:v>508.05913279999999</c:v>
                </c:pt>
                <c:pt idx="28005">
                  <c:v>508.07640790000005</c:v>
                </c:pt>
                <c:pt idx="28006">
                  <c:v>508.09368210000008</c:v>
                </c:pt>
                <c:pt idx="28007">
                  <c:v>508.11095529999994</c:v>
                </c:pt>
                <c:pt idx="28008">
                  <c:v>508.12822760000006</c:v>
                </c:pt>
                <c:pt idx="28009">
                  <c:v>508.14549890000006</c:v>
                </c:pt>
                <c:pt idx="28010">
                  <c:v>508.16276929999998</c:v>
                </c:pt>
                <c:pt idx="28011">
                  <c:v>508.18003870000007</c:v>
                </c:pt>
                <c:pt idx="28012">
                  <c:v>508.19730720000007</c:v>
                </c:pt>
                <c:pt idx="28013">
                  <c:v>508.21457480000004</c:v>
                </c:pt>
                <c:pt idx="28014">
                  <c:v>508.23184140000001</c:v>
                </c:pt>
                <c:pt idx="28015">
                  <c:v>508.24910710000006</c:v>
                </c:pt>
                <c:pt idx="28016">
                  <c:v>508.2663718</c:v>
                </c:pt>
                <c:pt idx="28017">
                  <c:v>508.28363560000003</c:v>
                </c:pt>
                <c:pt idx="28018">
                  <c:v>508.30089849999996</c:v>
                </c:pt>
                <c:pt idx="28019">
                  <c:v>508.31816040000007</c:v>
                </c:pt>
                <c:pt idx="28020">
                  <c:v>508.33542139999997</c:v>
                </c:pt>
                <c:pt idx="28021">
                  <c:v>508.35268139999999</c:v>
                </c:pt>
                <c:pt idx="28022">
                  <c:v>508.36994050000004</c:v>
                </c:pt>
                <c:pt idx="28023">
                  <c:v>508.38719860000003</c:v>
                </c:pt>
                <c:pt idx="28024">
                  <c:v>508.40445579999999</c:v>
                </c:pt>
                <c:pt idx="28025">
                  <c:v>508.42171210000004</c:v>
                </c:pt>
                <c:pt idx="28026">
                  <c:v>508.43896740000002</c:v>
                </c:pt>
                <c:pt idx="28027">
                  <c:v>508.45622180000004</c:v>
                </c:pt>
                <c:pt idx="28028">
                  <c:v>508.4734752</c:v>
                </c:pt>
                <c:pt idx="28029">
                  <c:v>508.49072769999998</c:v>
                </c:pt>
                <c:pt idx="28030">
                  <c:v>508.50797920000002</c:v>
                </c:pt>
                <c:pt idx="28031">
                  <c:v>508.52522990000006</c:v>
                </c:pt>
                <c:pt idx="28032">
                  <c:v>508.54247950000007</c:v>
                </c:pt>
                <c:pt idx="28033">
                  <c:v>508.55972820000005</c:v>
                </c:pt>
                <c:pt idx="28034">
                  <c:v>508.576976</c:v>
                </c:pt>
                <c:pt idx="28035">
                  <c:v>508.59422289999998</c:v>
                </c:pt>
                <c:pt idx="28036">
                  <c:v>508.61146880000001</c:v>
                </c:pt>
                <c:pt idx="28037">
                  <c:v>508.62871370000005</c:v>
                </c:pt>
                <c:pt idx="28038">
                  <c:v>508.6459577</c:v>
                </c:pt>
                <c:pt idx="28039">
                  <c:v>508.66320080000008</c:v>
                </c:pt>
                <c:pt idx="28040">
                  <c:v>508.6804429</c:v>
                </c:pt>
                <c:pt idx="28041">
                  <c:v>508.6976841</c:v>
                </c:pt>
                <c:pt idx="28042">
                  <c:v>508.71492439999997</c:v>
                </c:pt>
                <c:pt idx="28043">
                  <c:v>508.73216370000006</c:v>
                </c:pt>
                <c:pt idx="28044">
                  <c:v>508.7494021</c:v>
                </c:pt>
                <c:pt idx="28045">
                  <c:v>508.76663950000005</c:v>
                </c:pt>
                <c:pt idx="28046">
                  <c:v>508.78387600000002</c:v>
                </c:pt>
                <c:pt idx="28047">
                  <c:v>508.80111150000005</c:v>
                </c:pt>
                <c:pt idx="28048">
                  <c:v>508.81834609999999</c:v>
                </c:pt>
                <c:pt idx="28049">
                  <c:v>508.8355797000001</c:v>
                </c:pt>
                <c:pt idx="28050">
                  <c:v>508.85281250000008</c:v>
                </c:pt>
                <c:pt idx="28051">
                  <c:v>508.8700442</c:v>
                </c:pt>
                <c:pt idx="28052">
                  <c:v>508.88727510000007</c:v>
                </c:pt>
                <c:pt idx="28053">
                  <c:v>508.90450500000003</c:v>
                </c:pt>
                <c:pt idx="28054">
                  <c:v>508.92173389999999</c:v>
                </c:pt>
                <c:pt idx="28055">
                  <c:v>508.93896189999998</c:v>
                </c:pt>
                <c:pt idx="28056">
                  <c:v>508.95618899999999</c:v>
                </c:pt>
                <c:pt idx="28057">
                  <c:v>508.97341509999995</c:v>
                </c:pt>
                <c:pt idx="28058">
                  <c:v>508.99064030000005</c:v>
                </c:pt>
                <c:pt idx="28059">
                  <c:v>509.00786449999998</c:v>
                </c:pt>
                <c:pt idx="28060">
                  <c:v>509.02508779999999</c:v>
                </c:pt>
                <c:pt idx="28061">
                  <c:v>509.04231010000001</c:v>
                </c:pt>
                <c:pt idx="28062">
                  <c:v>509.05953159999996</c:v>
                </c:pt>
                <c:pt idx="28063">
                  <c:v>509.07675200000006</c:v>
                </c:pt>
                <c:pt idx="28064">
                  <c:v>509.09397150000001</c:v>
                </c:pt>
                <c:pt idx="28065">
                  <c:v>509.11119009999999</c:v>
                </c:pt>
                <c:pt idx="28066">
                  <c:v>509.12840779999999</c:v>
                </c:pt>
                <c:pt idx="28067">
                  <c:v>509.14562450000005</c:v>
                </c:pt>
                <c:pt idx="28068">
                  <c:v>509.16284020000006</c:v>
                </c:pt>
                <c:pt idx="28069">
                  <c:v>509.18005510000006</c:v>
                </c:pt>
                <c:pt idx="28070">
                  <c:v>509.19726889999998</c:v>
                </c:pt>
                <c:pt idx="28071">
                  <c:v>509.21448190000007</c:v>
                </c:pt>
                <c:pt idx="28072">
                  <c:v>509.23169390000004</c:v>
                </c:pt>
                <c:pt idx="28073">
                  <c:v>509.24890490000001</c:v>
                </c:pt>
                <c:pt idx="28074">
                  <c:v>509.26611500000001</c:v>
                </c:pt>
                <c:pt idx="28075">
                  <c:v>509.28332420000004</c:v>
                </c:pt>
                <c:pt idx="28076">
                  <c:v>509.30053240000001</c:v>
                </c:pt>
                <c:pt idx="28077">
                  <c:v>509.3177397</c:v>
                </c:pt>
                <c:pt idx="28078">
                  <c:v>509.33494600000006</c:v>
                </c:pt>
                <c:pt idx="28079">
                  <c:v>509.35215139999997</c:v>
                </c:pt>
                <c:pt idx="28080">
                  <c:v>509.36935590000007</c:v>
                </c:pt>
                <c:pt idx="28081">
                  <c:v>509.38655940000007</c:v>
                </c:pt>
                <c:pt idx="28082">
                  <c:v>509.40376200000003</c:v>
                </c:pt>
                <c:pt idx="28083">
                  <c:v>509.42096360000005</c:v>
                </c:pt>
                <c:pt idx="28084">
                  <c:v>509.43816429999998</c:v>
                </c:pt>
                <c:pt idx="28085">
                  <c:v>509.45536400000003</c:v>
                </c:pt>
                <c:pt idx="28086">
                  <c:v>509.47256279999999</c:v>
                </c:pt>
                <c:pt idx="28087">
                  <c:v>509.48976070000003</c:v>
                </c:pt>
                <c:pt idx="28088">
                  <c:v>509.50695759999996</c:v>
                </c:pt>
                <c:pt idx="28089">
                  <c:v>509.52415359999998</c:v>
                </c:pt>
                <c:pt idx="28090">
                  <c:v>509.54134869999996</c:v>
                </c:pt>
                <c:pt idx="28091">
                  <c:v>509.55854269999998</c:v>
                </c:pt>
                <c:pt idx="28092">
                  <c:v>509.57573590000004</c:v>
                </c:pt>
                <c:pt idx="28093">
                  <c:v>509.59292809999999</c:v>
                </c:pt>
                <c:pt idx="28094">
                  <c:v>509.61011939999997</c:v>
                </c:pt>
                <c:pt idx="28095">
                  <c:v>509.62730970000001</c:v>
                </c:pt>
                <c:pt idx="28096">
                  <c:v>509.64449910000008</c:v>
                </c:pt>
                <c:pt idx="28097">
                  <c:v>509.66168750000003</c:v>
                </c:pt>
                <c:pt idx="28098">
                  <c:v>509.67887510000003</c:v>
                </c:pt>
                <c:pt idx="28099">
                  <c:v>509.69606159999995</c:v>
                </c:pt>
                <c:pt idx="28100">
                  <c:v>509.71324720000007</c:v>
                </c:pt>
                <c:pt idx="28101">
                  <c:v>509.73043190000004</c:v>
                </c:pt>
                <c:pt idx="28102">
                  <c:v>509.74761560000002</c:v>
                </c:pt>
                <c:pt idx="28103">
                  <c:v>509.76479840000002</c:v>
                </c:pt>
                <c:pt idx="28104">
                  <c:v>509.78198030000004</c:v>
                </c:pt>
                <c:pt idx="28105">
                  <c:v>509.79916120000001</c:v>
                </c:pt>
                <c:pt idx="28106">
                  <c:v>509.81634119999995</c:v>
                </c:pt>
                <c:pt idx="28107">
                  <c:v>509.83352020000001</c:v>
                </c:pt>
                <c:pt idx="28108">
                  <c:v>509.85069830000003</c:v>
                </c:pt>
                <c:pt idx="28109">
                  <c:v>509.8678754</c:v>
                </c:pt>
                <c:pt idx="28110">
                  <c:v>509.88505160000005</c:v>
                </c:pt>
                <c:pt idx="28111">
                  <c:v>509.90222690000002</c:v>
                </c:pt>
                <c:pt idx="28112">
                  <c:v>509.9194012000001</c:v>
                </c:pt>
                <c:pt idx="28113">
                  <c:v>509.93657459999997</c:v>
                </c:pt>
                <c:pt idx="28114">
                  <c:v>509.95374700000002</c:v>
                </c:pt>
                <c:pt idx="28115">
                  <c:v>509.97091849999998</c:v>
                </c:pt>
                <c:pt idx="28116">
                  <c:v>509.98808910000002</c:v>
                </c:pt>
                <c:pt idx="28117">
                  <c:v>510.00525869999996</c:v>
                </c:pt>
                <c:pt idx="28118">
                  <c:v>510.0224273</c:v>
                </c:pt>
                <c:pt idx="28119">
                  <c:v>510.03959509999999</c:v>
                </c:pt>
                <c:pt idx="28120">
                  <c:v>510.0567618</c:v>
                </c:pt>
                <c:pt idx="28121">
                  <c:v>510.07392770000001</c:v>
                </c:pt>
                <c:pt idx="28122">
                  <c:v>510.09109259999997</c:v>
                </c:pt>
                <c:pt idx="28123">
                  <c:v>510.10825649999998</c:v>
                </c:pt>
                <c:pt idx="28124">
                  <c:v>510.12541950000002</c:v>
                </c:pt>
                <c:pt idx="28125">
                  <c:v>510.14258159999997</c:v>
                </c:pt>
                <c:pt idx="28126">
                  <c:v>510.1597428</c:v>
                </c:pt>
                <c:pt idx="28127">
                  <c:v>510.17690289999996</c:v>
                </c:pt>
                <c:pt idx="28128">
                  <c:v>510.19406219999996</c:v>
                </c:pt>
                <c:pt idx="28129">
                  <c:v>510.21122049999997</c:v>
                </c:pt>
                <c:pt idx="28130">
                  <c:v>510.22837790000005</c:v>
                </c:pt>
                <c:pt idx="28131">
                  <c:v>510.24553429999997</c:v>
                </c:pt>
                <c:pt idx="28132">
                  <c:v>510.26268980000003</c:v>
                </c:pt>
                <c:pt idx="28133">
                  <c:v>510.27984430000004</c:v>
                </c:pt>
                <c:pt idx="28134">
                  <c:v>510.29699790000001</c:v>
                </c:pt>
                <c:pt idx="28135">
                  <c:v>510.31415050000004</c:v>
                </c:pt>
                <c:pt idx="28136">
                  <c:v>510.33130230000006</c:v>
                </c:pt>
                <c:pt idx="28137">
                  <c:v>510.34845300000001</c:v>
                </c:pt>
                <c:pt idx="28138">
                  <c:v>510.3656029</c:v>
                </c:pt>
                <c:pt idx="28139">
                  <c:v>510.38275169999997</c:v>
                </c:pt>
                <c:pt idx="28140">
                  <c:v>510.39989970000005</c:v>
                </c:pt>
                <c:pt idx="28141">
                  <c:v>510.41704669999996</c:v>
                </c:pt>
                <c:pt idx="28142">
                  <c:v>510.43419280000001</c:v>
                </c:pt>
                <c:pt idx="28143">
                  <c:v>510.4513379</c:v>
                </c:pt>
                <c:pt idx="28144">
                  <c:v>510.46848209999996</c:v>
                </c:pt>
                <c:pt idx="28145">
                  <c:v>510.48562530000004</c:v>
                </c:pt>
                <c:pt idx="28146">
                  <c:v>510.50276760000003</c:v>
                </c:pt>
                <c:pt idx="28147">
                  <c:v>510.51990890000002</c:v>
                </c:pt>
                <c:pt idx="28148">
                  <c:v>510.53704930000004</c:v>
                </c:pt>
                <c:pt idx="28149">
                  <c:v>510.55418880000002</c:v>
                </c:pt>
                <c:pt idx="28150">
                  <c:v>510.57132730000001</c:v>
                </c:pt>
                <c:pt idx="28151">
                  <c:v>510.58846490000002</c:v>
                </c:pt>
                <c:pt idx="28152">
                  <c:v>510.6056016</c:v>
                </c:pt>
                <c:pt idx="28153">
                  <c:v>510.62273730000004</c:v>
                </c:pt>
                <c:pt idx="28154">
                  <c:v>510.63987200000003</c:v>
                </c:pt>
                <c:pt idx="28155">
                  <c:v>510.65700579999998</c:v>
                </c:pt>
                <c:pt idx="28156">
                  <c:v>510.67413870000001</c:v>
                </c:pt>
                <c:pt idx="28157">
                  <c:v>510.69127070000002</c:v>
                </c:pt>
                <c:pt idx="28158">
                  <c:v>510.7084016</c:v>
                </c:pt>
                <c:pt idx="28159">
                  <c:v>510.72553169999998</c:v>
                </c:pt>
                <c:pt idx="28160">
                  <c:v>510.74266080000001</c:v>
                </c:pt>
                <c:pt idx="28161">
                  <c:v>510.75978900000007</c:v>
                </c:pt>
                <c:pt idx="28162">
                  <c:v>510.77691619999996</c:v>
                </c:pt>
                <c:pt idx="28163">
                  <c:v>510.79404250000005</c:v>
                </c:pt>
                <c:pt idx="28164">
                  <c:v>510.81116780000002</c:v>
                </c:pt>
                <c:pt idx="28165">
                  <c:v>510.82829219999996</c:v>
                </c:pt>
                <c:pt idx="28166">
                  <c:v>510.84541569999999</c:v>
                </c:pt>
                <c:pt idx="28167">
                  <c:v>510.86253820000002</c:v>
                </c:pt>
                <c:pt idx="28168">
                  <c:v>510.87965980000001</c:v>
                </c:pt>
                <c:pt idx="28169">
                  <c:v>510.89678039999995</c:v>
                </c:pt>
                <c:pt idx="28170">
                  <c:v>510.91390010000003</c:v>
                </c:pt>
                <c:pt idx="28171">
                  <c:v>510.93101880000006</c:v>
                </c:pt>
                <c:pt idx="28172">
                  <c:v>510.94813660000005</c:v>
                </c:pt>
                <c:pt idx="28173">
                  <c:v>510.96525350000002</c:v>
                </c:pt>
                <c:pt idx="28174">
                  <c:v>510.98236940000004</c:v>
                </c:pt>
                <c:pt idx="28175">
                  <c:v>510.99948440000003</c:v>
                </c:pt>
                <c:pt idx="28176">
                  <c:v>511.01659839999996</c:v>
                </c:pt>
                <c:pt idx="28177">
                  <c:v>511.03371149999998</c:v>
                </c:pt>
                <c:pt idx="28178">
                  <c:v>511.05082370000008</c:v>
                </c:pt>
                <c:pt idx="28179">
                  <c:v>511.06793490000001</c:v>
                </c:pt>
                <c:pt idx="28180">
                  <c:v>511.08504520000002</c:v>
                </c:pt>
                <c:pt idx="28181">
                  <c:v>511.10215449999998</c:v>
                </c:pt>
                <c:pt idx="28182">
                  <c:v>511.11926290000008</c:v>
                </c:pt>
                <c:pt idx="28183">
                  <c:v>511.13637030000007</c:v>
                </c:pt>
                <c:pt idx="28184">
                  <c:v>511.15347680000002</c:v>
                </c:pt>
                <c:pt idx="28185">
                  <c:v>511.17058240000006</c:v>
                </c:pt>
                <c:pt idx="28186">
                  <c:v>511.1876870000001</c:v>
                </c:pt>
                <c:pt idx="28187">
                  <c:v>511.20479070000005</c:v>
                </c:pt>
                <c:pt idx="28188">
                  <c:v>511.22189340000006</c:v>
                </c:pt>
                <c:pt idx="28189">
                  <c:v>511.23899519999998</c:v>
                </c:pt>
                <c:pt idx="28190">
                  <c:v>511.25609610000004</c:v>
                </c:pt>
                <c:pt idx="28191">
                  <c:v>511.27319600000004</c:v>
                </c:pt>
                <c:pt idx="28192">
                  <c:v>511.29029490000005</c:v>
                </c:pt>
                <c:pt idx="28193">
                  <c:v>511.30739299999999</c:v>
                </c:pt>
                <c:pt idx="28194">
                  <c:v>511.32449010000005</c:v>
                </c:pt>
                <c:pt idx="28195">
                  <c:v>511.34158619999999</c:v>
                </c:pt>
                <c:pt idx="28196">
                  <c:v>511.35868139999997</c:v>
                </c:pt>
                <c:pt idx="28197">
                  <c:v>511.37577570000008</c:v>
                </c:pt>
                <c:pt idx="28198">
                  <c:v>511.39286900000002</c:v>
                </c:pt>
                <c:pt idx="28199">
                  <c:v>511.40996130000002</c:v>
                </c:pt>
                <c:pt idx="28200">
                  <c:v>511.42705280000001</c:v>
                </c:pt>
                <c:pt idx="28201">
                  <c:v>511.44414330000001</c:v>
                </c:pt>
                <c:pt idx="28202">
                  <c:v>511.4612328</c:v>
                </c:pt>
                <c:pt idx="28203">
                  <c:v>511.47832139999997</c:v>
                </c:pt>
                <c:pt idx="28204">
                  <c:v>511.49540910000002</c:v>
                </c:pt>
                <c:pt idx="28205">
                  <c:v>511.51249580000007</c:v>
                </c:pt>
                <c:pt idx="28206">
                  <c:v>511.52958160000003</c:v>
                </c:pt>
                <c:pt idx="28207">
                  <c:v>511.54666640000005</c:v>
                </c:pt>
                <c:pt idx="28208">
                  <c:v>511.56375029999998</c:v>
                </c:pt>
                <c:pt idx="28209">
                  <c:v>511.58083329999999</c:v>
                </c:pt>
                <c:pt idx="28210">
                  <c:v>511.59791530000007</c:v>
                </c:pt>
                <c:pt idx="28211">
                  <c:v>511.61499640000005</c:v>
                </c:pt>
                <c:pt idx="28212">
                  <c:v>511.63207650000004</c:v>
                </c:pt>
                <c:pt idx="28213">
                  <c:v>511.64915569999999</c:v>
                </c:pt>
                <c:pt idx="28214">
                  <c:v>511.66623390000001</c:v>
                </c:pt>
                <c:pt idx="28215">
                  <c:v>511.68331130000001</c:v>
                </c:pt>
                <c:pt idx="28216">
                  <c:v>511.70038760000006</c:v>
                </c:pt>
                <c:pt idx="28217">
                  <c:v>511.71746300000001</c:v>
                </c:pt>
                <c:pt idx="28218">
                  <c:v>511.73453750000004</c:v>
                </c:pt>
                <c:pt idx="28219">
                  <c:v>511.75161109999999</c:v>
                </c:pt>
                <c:pt idx="28220">
                  <c:v>511.7686837</c:v>
                </c:pt>
                <c:pt idx="28221">
                  <c:v>511.78575530000001</c:v>
                </c:pt>
                <c:pt idx="28222">
                  <c:v>511.80282599999998</c:v>
                </c:pt>
                <c:pt idx="28223">
                  <c:v>511.81989580000004</c:v>
                </c:pt>
                <c:pt idx="28224">
                  <c:v>511.83696460000004</c:v>
                </c:pt>
                <c:pt idx="28225">
                  <c:v>511.85403250000007</c:v>
                </c:pt>
                <c:pt idx="28226">
                  <c:v>511.87109940000005</c:v>
                </c:pt>
                <c:pt idx="28227">
                  <c:v>511.88816540000005</c:v>
                </c:pt>
                <c:pt idx="28228">
                  <c:v>511.90523049999996</c:v>
                </c:pt>
                <c:pt idx="28229">
                  <c:v>511.92229459999999</c:v>
                </c:pt>
                <c:pt idx="28230">
                  <c:v>511.93935779999998</c:v>
                </c:pt>
                <c:pt idx="28231">
                  <c:v>511.95641999999998</c:v>
                </c:pt>
                <c:pt idx="28232">
                  <c:v>511.97348130000006</c:v>
                </c:pt>
                <c:pt idx="28233">
                  <c:v>511.99054169999999</c:v>
                </c:pt>
                <c:pt idx="28234">
                  <c:v>512.00760109999999</c:v>
                </c:pt>
                <c:pt idx="28235">
                  <c:v>512.02465959999995</c:v>
                </c:pt>
                <c:pt idx="28236">
                  <c:v>512.04171709999991</c:v>
                </c:pt>
                <c:pt idx="28237">
                  <c:v>512.05877369999996</c:v>
                </c:pt>
                <c:pt idx="28238">
                  <c:v>512.07582930000001</c:v>
                </c:pt>
                <c:pt idx="28239">
                  <c:v>512.09288400000003</c:v>
                </c:pt>
                <c:pt idx="28240">
                  <c:v>512.10993780000001</c:v>
                </c:pt>
                <c:pt idx="28241">
                  <c:v>512.1269906</c:v>
                </c:pt>
                <c:pt idx="28242">
                  <c:v>512.14404249999995</c:v>
                </c:pt>
                <c:pt idx="28243">
                  <c:v>512.16109339999991</c:v>
                </c:pt>
                <c:pt idx="28244">
                  <c:v>512.17814339999995</c:v>
                </c:pt>
                <c:pt idx="28245">
                  <c:v>512.1951924</c:v>
                </c:pt>
                <c:pt idx="28246">
                  <c:v>512.21224050000001</c:v>
                </c:pt>
                <c:pt idx="28247">
                  <c:v>512.22928769999999</c:v>
                </c:pt>
                <c:pt idx="28248">
                  <c:v>512.24633389999997</c:v>
                </c:pt>
                <c:pt idx="28249">
                  <c:v>512.26337919999992</c:v>
                </c:pt>
                <c:pt idx="28250">
                  <c:v>512.28042359999995</c:v>
                </c:pt>
                <c:pt idx="28251">
                  <c:v>512.29746699999998</c:v>
                </c:pt>
                <c:pt idx="28252">
                  <c:v>512.31450939999991</c:v>
                </c:pt>
                <c:pt idx="28253">
                  <c:v>512.33155090000002</c:v>
                </c:pt>
                <c:pt idx="28254">
                  <c:v>512.3485915</c:v>
                </c:pt>
                <c:pt idx="28255">
                  <c:v>512.36563109999997</c:v>
                </c:pt>
                <c:pt idx="28256">
                  <c:v>512.38266979999992</c:v>
                </c:pt>
                <c:pt idx="28257">
                  <c:v>512.39970760000006</c:v>
                </c:pt>
                <c:pt idx="28258">
                  <c:v>512.41674439999997</c:v>
                </c:pt>
                <c:pt idx="28259">
                  <c:v>512.4337802</c:v>
                </c:pt>
                <c:pt idx="28260">
                  <c:v>512.45081519999997</c:v>
                </c:pt>
                <c:pt idx="28261">
                  <c:v>512.46784909999997</c:v>
                </c:pt>
                <c:pt idx="28262">
                  <c:v>512.4848821999999</c:v>
                </c:pt>
                <c:pt idx="28263">
                  <c:v>512.50191429999995</c:v>
                </c:pt>
                <c:pt idx="28264">
                  <c:v>512.51894540000001</c:v>
                </c:pt>
                <c:pt idx="28265">
                  <c:v>512.53597559999992</c:v>
                </c:pt>
                <c:pt idx="28266">
                  <c:v>512.55300489999991</c:v>
                </c:pt>
                <c:pt idx="28267">
                  <c:v>512.57003320000001</c:v>
                </c:pt>
                <c:pt idx="28268">
                  <c:v>512.58706059999997</c:v>
                </c:pt>
                <c:pt idx="28269">
                  <c:v>512.60408710000002</c:v>
                </c:pt>
                <c:pt idx="28270">
                  <c:v>512.62111259999995</c:v>
                </c:pt>
                <c:pt idx="28271">
                  <c:v>512.63813709999988</c:v>
                </c:pt>
                <c:pt idx="28272">
                  <c:v>512.65516070000001</c:v>
                </c:pt>
                <c:pt idx="28273">
                  <c:v>512.67218339999999</c:v>
                </c:pt>
                <c:pt idx="28274">
                  <c:v>512.68920519999995</c:v>
                </c:pt>
                <c:pt idx="28275">
                  <c:v>512.70622589999994</c:v>
                </c:pt>
                <c:pt idx="28276">
                  <c:v>512.72324579999997</c:v>
                </c:pt>
                <c:pt idx="28277">
                  <c:v>512.7402646999999</c:v>
                </c:pt>
                <c:pt idx="28278">
                  <c:v>512.75728269999991</c:v>
                </c:pt>
                <c:pt idx="28279">
                  <c:v>512.77429969999991</c:v>
                </c:pt>
                <c:pt idx="28280">
                  <c:v>512.79131579999989</c:v>
                </c:pt>
                <c:pt idx="28281">
                  <c:v>512.80833089999999</c:v>
                </c:pt>
                <c:pt idx="28282">
                  <c:v>512.82534510000005</c:v>
                </c:pt>
                <c:pt idx="28283">
                  <c:v>512.84235839999997</c:v>
                </c:pt>
                <c:pt idx="28284">
                  <c:v>512.8593707</c:v>
                </c:pt>
                <c:pt idx="28285">
                  <c:v>512.8763821</c:v>
                </c:pt>
                <c:pt idx="28286">
                  <c:v>512.89339249999989</c:v>
                </c:pt>
                <c:pt idx="28287">
                  <c:v>512.91040199999998</c:v>
                </c:pt>
                <c:pt idx="28288">
                  <c:v>512.92741049999995</c:v>
                </c:pt>
                <c:pt idx="28289">
                  <c:v>512.94441819999997</c:v>
                </c:pt>
                <c:pt idx="28290">
                  <c:v>512.96142479999992</c:v>
                </c:pt>
                <c:pt idx="28291">
                  <c:v>512.97843049999994</c:v>
                </c:pt>
                <c:pt idx="28292">
                  <c:v>512.99543529999994</c:v>
                </c:pt>
                <c:pt idx="28293">
                  <c:v>513.01243920000002</c:v>
                </c:pt>
                <c:pt idx="28294">
                  <c:v>513.02944209999998</c:v>
                </c:pt>
                <c:pt idx="28295">
                  <c:v>513.04644399999995</c:v>
                </c:pt>
                <c:pt idx="28296">
                  <c:v>513.063445</c:v>
                </c:pt>
                <c:pt idx="28297">
                  <c:v>513.08044510000002</c:v>
                </c:pt>
                <c:pt idx="28298">
                  <c:v>513.09744420000004</c:v>
                </c:pt>
                <c:pt idx="28299">
                  <c:v>513.11444240000003</c:v>
                </c:pt>
                <c:pt idx="28300">
                  <c:v>513.13143969999999</c:v>
                </c:pt>
                <c:pt idx="28301">
                  <c:v>513.14843599999995</c:v>
                </c:pt>
                <c:pt idx="28302">
                  <c:v>513.16543130000002</c:v>
                </c:pt>
                <c:pt idx="28303">
                  <c:v>513.18242580000003</c:v>
                </c:pt>
                <c:pt idx="28304">
                  <c:v>513.19941919999997</c:v>
                </c:pt>
                <c:pt idx="28305">
                  <c:v>513.21641179999995</c:v>
                </c:pt>
                <c:pt idx="28306">
                  <c:v>513.23340339999993</c:v>
                </c:pt>
                <c:pt idx="28307">
                  <c:v>513.25039400000003</c:v>
                </c:pt>
                <c:pt idx="28308">
                  <c:v>513.26738369999998</c:v>
                </c:pt>
                <c:pt idx="28309">
                  <c:v>513.2843724999999</c:v>
                </c:pt>
                <c:pt idx="28310">
                  <c:v>513.30136030000006</c:v>
                </c:pt>
                <c:pt idx="28311">
                  <c:v>513.31834719999995</c:v>
                </c:pt>
                <c:pt idx="28312">
                  <c:v>513.33533319999992</c:v>
                </c:pt>
                <c:pt idx="28313">
                  <c:v>513.3523181999999</c:v>
                </c:pt>
                <c:pt idx="28314">
                  <c:v>513.36930219999988</c:v>
                </c:pt>
                <c:pt idx="28315">
                  <c:v>513.38628529999994</c:v>
                </c:pt>
                <c:pt idx="28316">
                  <c:v>513.40326749999997</c:v>
                </c:pt>
                <c:pt idx="28317">
                  <c:v>513.42024879999997</c:v>
                </c:pt>
                <c:pt idx="28318">
                  <c:v>513.437229</c:v>
                </c:pt>
                <c:pt idx="28319">
                  <c:v>513.45420839999997</c:v>
                </c:pt>
                <c:pt idx="28320">
                  <c:v>513.47118680000005</c:v>
                </c:pt>
                <c:pt idx="28321">
                  <c:v>513.48816429999988</c:v>
                </c:pt>
                <c:pt idx="28322">
                  <c:v>513.50514079999994</c:v>
                </c:pt>
                <c:pt idx="28323">
                  <c:v>513.52211639999996</c:v>
                </c:pt>
                <c:pt idx="28324">
                  <c:v>513.53909099999998</c:v>
                </c:pt>
                <c:pt idx="28325">
                  <c:v>513.55606469999998</c:v>
                </c:pt>
                <c:pt idx="28326">
                  <c:v>513.57303749999994</c:v>
                </c:pt>
                <c:pt idx="28327">
                  <c:v>513.59000929999991</c:v>
                </c:pt>
                <c:pt idx="28328">
                  <c:v>513.60698019999995</c:v>
                </c:pt>
                <c:pt idx="28329">
                  <c:v>513.6239501</c:v>
                </c:pt>
                <c:pt idx="28330">
                  <c:v>513.64091909999991</c:v>
                </c:pt>
                <c:pt idx="28331">
                  <c:v>513.65788709999993</c:v>
                </c:pt>
                <c:pt idx="28332">
                  <c:v>513.67485419999991</c:v>
                </c:pt>
                <c:pt idx="28333">
                  <c:v>513.69182039999987</c:v>
                </c:pt>
                <c:pt idx="28334">
                  <c:v>513.70878559999994</c:v>
                </c:pt>
                <c:pt idx="28335">
                  <c:v>513.72574989999987</c:v>
                </c:pt>
                <c:pt idx="28336">
                  <c:v>513.74271329999988</c:v>
                </c:pt>
                <c:pt idx="28337">
                  <c:v>513.75967569999989</c:v>
                </c:pt>
                <c:pt idx="28338">
                  <c:v>513.77663710000002</c:v>
                </c:pt>
                <c:pt idx="28339">
                  <c:v>513.7935976</c:v>
                </c:pt>
                <c:pt idx="28340">
                  <c:v>513.81055719999995</c:v>
                </c:pt>
                <c:pt idx="28341">
                  <c:v>513.82751580000001</c:v>
                </c:pt>
                <c:pt idx="28342">
                  <c:v>513.84447350000005</c:v>
                </c:pt>
                <c:pt idx="28343">
                  <c:v>513.86143029999994</c:v>
                </c:pt>
                <c:pt idx="28344">
                  <c:v>513.87838610000006</c:v>
                </c:pt>
                <c:pt idx="28345">
                  <c:v>513.89534089999995</c:v>
                </c:pt>
                <c:pt idx="28346">
                  <c:v>513.91229479999993</c:v>
                </c:pt>
                <c:pt idx="28347">
                  <c:v>513.92924779999998</c:v>
                </c:pt>
                <c:pt idx="28348">
                  <c:v>513.94619990000001</c:v>
                </c:pt>
                <c:pt idx="28349">
                  <c:v>513.96315099999993</c:v>
                </c:pt>
                <c:pt idx="28350">
                  <c:v>513.98010109999996</c:v>
                </c:pt>
                <c:pt idx="28351">
                  <c:v>513.99705029999996</c:v>
                </c:pt>
                <c:pt idx="28352">
                  <c:v>514.01399859999992</c:v>
                </c:pt>
                <c:pt idx="28353">
                  <c:v>514.03094589999989</c:v>
                </c:pt>
                <c:pt idx="28354">
                  <c:v>514.04789229999994</c:v>
                </c:pt>
                <c:pt idx="28355">
                  <c:v>514.06483779999996</c:v>
                </c:pt>
                <c:pt idx="28356">
                  <c:v>514.08178229999999</c:v>
                </c:pt>
                <c:pt idx="28357">
                  <c:v>514.09872580000001</c:v>
                </c:pt>
                <c:pt idx="28358">
                  <c:v>514.1156684</c:v>
                </c:pt>
                <c:pt idx="28359">
                  <c:v>514.13261009999997</c:v>
                </c:pt>
                <c:pt idx="28360">
                  <c:v>514.14955079999993</c:v>
                </c:pt>
                <c:pt idx="28361">
                  <c:v>514.16649059999997</c:v>
                </c:pt>
                <c:pt idx="28362">
                  <c:v>514.18342949999999</c:v>
                </c:pt>
                <c:pt idx="28363">
                  <c:v>514.20036739999989</c:v>
                </c:pt>
                <c:pt idx="28364">
                  <c:v>514.21730439999999</c:v>
                </c:pt>
                <c:pt idx="28365">
                  <c:v>514.23424039999998</c:v>
                </c:pt>
                <c:pt idx="28366">
                  <c:v>514.25117550000004</c:v>
                </c:pt>
                <c:pt idx="28367">
                  <c:v>514.2681096</c:v>
                </c:pt>
                <c:pt idx="28368">
                  <c:v>514.28504279999993</c:v>
                </c:pt>
                <c:pt idx="28369">
                  <c:v>514.30197509999994</c:v>
                </c:pt>
                <c:pt idx="28370">
                  <c:v>514.31890639999995</c:v>
                </c:pt>
                <c:pt idx="28371">
                  <c:v>514.33583679999992</c:v>
                </c:pt>
                <c:pt idx="28372">
                  <c:v>514.35276619999991</c:v>
                </c:pt>
                <c:pt idx="28373">
                  <c:v>514.31991359999995</c:v>
                </c:pt>
                <c:pt idx="28374">
                  <c:v>514.33772779999993</c:v>
                </c:pt>
                <c:pt idx="28375">
                  <c:v>514.35554100000002</c:v>
                </c:pt>
                <c:pt idx="28376">
                  <c:v>514.37335329999996</c:v>
                </c:pt>
                <c:pt idx="28377">
                  <c:v>514.39116460000002</c:v>
                </c:pt>
                <c:pt idx="28378">
                  <c:v>514.40897489999998</c:v>
                </c:pt>
                <c:pt idx="28379">
                  <c:v>514.42678430000001</c:v>
                </c:pt>
                <c:pt idx="28380">
                  <c:v>514.44459270000004</c:v>
                </c:pt>
                <c:pt idx="28381">
                  <c:v>514.46240009999997</c:v>
                </c:pt>
                <c:pt idx="28382">
                  <c:v>514.48020659999997</c:v>
                </c:pt>
                <c:pt idx="28383">
                  <c:v>514.49801219999995</c:v>
                </c:pt>
                <c:pt idx="28384">
                  <c:v>514.51581679999993</c:v>
                </c:pt>
                <c:pt idx="28385">
                  <c:v>514.53362040000002</c:v>
                </c:pt>
                <c:pt idx="28386">
                  <c:v>514.551423</c:v>
                </c:pt>
                <c:pt idx="28387">
                  <c:v>514.56922469999995</c:v>
                </c:pt>
                <c:pt idx="28388">
                  <c:v>514.58702549999998</c:v>
                </c:pt>
                <c:pt idx="28389">
                  <c:v>514.60482520000005</c:v>
                </c:pt>
                <c:pt idx="28390">
                  <c:v>514.62262409999994</c:v>
                </c:pt>
                <c:pt idx="28391">
                  <c:v>514.64042189999998</c:v>
                </c:pt>
                <c:pt idx="28392">
                  <c:v>514.65821879999999</c:v>
                </c:pt>
                <c:pt idx="28393">
                  <c:v>514.6760147</c:v>
                </c:pt>
                <c:pt idx="28394">
                  <c:v>514.69380969999997</c:v>
                </c:pt>
                <c:pt idx="28395">
                  <c:v>514.71160369999996</c:v>
                </c:pt>
                <c:pt idx="28396">
                  <c:v>514.7293967999999</c:v>
                </c:pt>
                <c:pt idx="28397">
                  <c:v>514.74718889999997</c:v>
                </c:pt>
                <c:pt idx="28398">
                  <c:v>514.76497999999992</c:v>
                </c:pt>
                <c:pt idx="28399">
                  <c:v>514.78277019999996</c:v>
                </c:pt>
                <c:pt idx="28400">
                  <c:v>514.8005594</c:v>
                </c:pt>
                <c:pt idx="28401">
                  <c:v>514.8183477</c:v>
                </c:pt>
                <c:pt idx="28402">
                  <c:v>514.8361349999999</c:v>
                </c:pt>
                <c:pt idx="28403">
                  <c:v>514.85392130000002</c:v>
                </c:pt>
                <c:pt idx="28404">
                  <c:v>514.8717067</c:v>
                </c:pt>
                <c:pt idx="28405">
                  <c:v>514.88949109999987</c:v>
                </c:pt>
                <c:pt idx="28406">
                  <c:v>514.90727460000005</c:v>
                </c:pt>
                <c:pt idx="28407">
                  <c:v>514.9250571</c:v>
                </c:pt>
                <c:pt idx="28408">
                  <c:v>514.94283859999996</c:v>
                </c:pt>
                <c:pt idx="28409">
                  <c:v>514.9606192</c:v>
                </c:pt>
                <c:pt idx="28410">
                  <c:v>514.97839879999992</c:v>
                </c:pt>
                <c:pt idx="28411">
                  <c:v>514.99617749999993</c:v>
                </c:pt>
                <c:pt idx="28412">
                  <c:v>515.01395519999994</c:v>
                </c:pt>
                <c:pt idx="28413">
                  <c:v>515.03173190000007</c:v>
                </c:pt>
                <c:pt idx="28414">
                  <c:v>515.04950769999994</c:v>
                </c:pt>
                <c:pt idx="28415">
                  <c:v>515.06728249999992</c:v>
                </c:pt>
                <c:pt idx="28416">
                  <c:v>515.08505639999998</c:v>
                </c:pt>
                <c:pt idx="28417">
                  <c:v>515.10282929999994</c:v>
                </c:pt>
                <c:pt idx="28418">
                  <c:v>515.12060120000001</c:v>
                </c:pt>
                <c:pt idx="28419">
                  <c:v>515.13837219999994</c:v>
                </c:pt>
                <c:pt idx="28420">
                  <c:v>515.15614219999998</c:v>
                </c:pt>
                <c:pt idx="28421">
                  <c:v>515.17391129999999</c:v>
                </c:pt>
                <c:pt idx="28422">
                  <c:v>515.1916794</c:v>
                </c:pt>
                <c:pt idx="28423">
                  <c:v>515.20944650000001</c:v>
                </c:pt>
                <c:pt idx="28424">
                  <c:v>515.2272127</c:v>
                </c:pt>
                <c:pt idx="28425">
                  <c:v>515.24497789999998</c:v>
                </c:pt>
                <c:pt idx="28426">
                  <c:v>515.26274219999993</c:v>
                </c:pt>
                <c:pt idx="28427">
                  <c:v>515.28050549999989</c:v>
                </c:pt>
                <c:pt idx="28428">
                  <c:v>515.29826779999996</c:v>
                </c:pt>
                <c:pt idx="28429">
                  <c:v>515.31602919999989</c:v>
                </c:pt>
                <c:pt idx="28430">
                  <c:v>515.33378959999993</c:v>
                </c:pt>
                <c:pt idx="28431">
                  <c:v>515.35154909999994</c:v>
                </c:pt>
                <c:pt idx="28432">
                  <c:v>515.36930759999996</c:v>
                </c:pt>
                <c:pt idx="28433">
                  <c:v>515.38706509999997</c:v>
                </c:pt>
                <c:pt idx="28434">
                  <c:v>515.40482169999996</c:v>
                </c:pt>
                <c:pt idx="28435">
                  <c:v>515.42257729999994</c:v>
                </c:pt>
                <c:pt idx="28436">
                  <c:v>515.44033200000001</c:v>
                </c:pt>
                <c:pt idx="28437">
                  <c:v>515.45808569999997</c:v>
                </c:pt>
                <c:pt idx="28438">
                  <c:v>515.47583840000004</c:v>
                </c:pt>
                <c:pt idx="28439">
                  <c:v>515.49359019999997</c:v>
                </c:pt>
                <c:pt idx="28440">
                  <c:v>515.5113409999999</c:v>
                </c:pt>
                <c:pt idx="28441">
                  <c:v>515.52909090000003</c:v>
                </c:pt>
                <c:pt idx="28442">
                  <c:v>515.54683979999993</c:v>
                </c:pt>
                <c:pt idx="28443">
                  <c:v>515.56458769999995</c:v>
                </c:pt>
                <c:pt idx="28444">
                  <c:v>515.58233469999993</c:v>
                </c:pt>
                <c:pt idx="28445">
                  <c:v>515.60008069999992</c:v>
                </c:pt>
                <c:pt idx="28446">
                  <c:v>515.61782579999999</c:v>
                </c:pt>
                <c:pt idx="28447">
                  <c:v>515.63556989999995</c:v>
                </c:pt>
                <c:pt idx="28448">
                  <c:v>515.65331299999991</c:v>
                </c:pt>
                <c:pt idx="28449">
                  <c:v>515.67105519999996</c:v>
                </c:pt>
                <c:pt idx="28450">
                  <c:v>515.68879649999997</c:v>
                </c:pt>
                <c:pt idx="28451">
                  <c:v>515.70653670000002</c:v>
                </c:pt>
                <c:pt idx="28452">
                  <c:v>515.72427600000003</c:v>
                </c:pt>
                <c:pt idx="28453">
                  <c:v>515.7420143999999</c:v>
                </c:pt>
                <c:pt idx="28454">
                  <c:v>515.75975169999992</c:v>
                </c:pt>
                <c:pt idx="28455">
                  <c:v>515.77748819999988</c:v>
                </c:pt>
                <c:pt idx="28456">
                  <c:v>515.79522359999999</c:v>
                </c:pt>
                <c:pt idx="28457">
                  <c:v>515.81295809999995</c:v>
                </c:pt>
                <c:pt idx="28458">
                  <c:v>515.83069169999999</c:v>
                </c:pt>
                <c:pt idx="28459">
                  <c:v>515.84842429999992</c:v>
                </c:pt>
                <c:pt idx="28460">
                  <c:v>515.86615589999997</c:v>
                </c:pt>
                <c:pt idx="28461">
                  <c:v>515.88388659999998</c:v>
                </c:pt>
                <c:pt idx="28462">
                  <c:v>515.9016163</c:v>
                </c:pt>
                <c:pt idx="28463">
                  <c:v>515.91934500000002</c:v>
                </c:pt>
                <c:pt idx="28464">
                  <c:v>515.93707280000001</c:v>
                </c:pt>
                <c:pt idx="28465">
                  <c:v>515.9547996</c:v>
                </c:pt>
                <c:pt idx="28466">
                  <c:v>515.97252549999996</c:v>
                </c:pt>
                <c:pt idx="28467">
                  <c:v>515.99025040000004</c:v>
                </c:pt>
                <c:pt idx="28468">
                  <c:v>516.0079743</c:v>
                </c:pt>
                <c:pt idx="28469">
                  <c:v>516.02569729999993</c:v>
                </c:pt>
                <c:pt idx="28470">
                  <c:v>516.04341929999998</c:v>
                </c:pt>
                <c:pt idx="28471">
                  <c:v>516.0611404</c:v>
                </c:pt>
                <c:pt idx="28472">
                  <c:v>516.07886050000002</c:v>
                </c:pt>
                <c:pt idx="28473">
                  <c:v>516.09657970000001</c:v>
                </c:pt>
                <c:pt idx="28474">
                  <c:v>516.11429780000003</c:v>
                </c:pt>
                <c:pt idx="28475">
                  <c:v>516.13201509999999</c:v>
                </c:pt>
                <c:pt idx="28476">
                  <c:v>516.14973129999998</c:v>
                </c:pt>
                <c:pt idx="28477">
                  <c:v>516.16744659999995</c:v>
                </c:pt>
                <c:pt idx="28478">
                  <c:v>516.18516099999999</c:v>
                </c:pt>
                <c:pt idx="28479">
                  <c:v>516.20287439999993</c:v>
                </c:pt>
                <c:pt idx="28480">
                  <c:v>516.22058679999998</c:v>
                </c:pt>
                <c:pt idx="28481">
                  <c:v>516.2382983</c:v>
                </c:pt>
                <c:pt idx="28482">
                  <c:v>516.25600880000002</c:v>
                </c:pt>
                <c:pt idx="28483">
                  <c:v>516.27371829999993</c:v>
                </c:pt>
                <c:pt idx="28484">
                  <c:v>516.29142689999992</c:v>
                </c:pt>
                <c:pt idx="28485">
                  <c:v>516.30913450000003</c:v>
                </c:pt>
                <c:pt idx="28486">
                  <c:v>516.32684119999999</c:v>
                </c:pt>
                <c:pt idx="28487">
                  <c:v>516.34454689999995</c:v>
                </c:pt>
                <c:pt idx="28488">
                  <c:v>516.36225159999992</c:v>
                </c:pt>
                <c:pt idx="28489">
                  <c:v>516.37995539999997</c:v>
                </c:pt>
                <c:pt idx="28490">
                  <c:v>516.39765829999999</c:v>
                </c:pt>
                <c:pt idx="28491">
                  <c:v>516.41536009999993</c:v>
                </c:pt>
                <c:pt idx="28492">
                  <c:v>516.43306099999995</c:v>
                </c:pt>
                <c:pt idx="28493">
                  <c:v>516.45076099999994</c:v>
                </c:pt>
                <c:pt idx="28494">
                  <c:v>516.46846000000005</c:v>
                </c:pt>
                <c:pt idx="28495">
                  <c:v>516.48615799999993</c:v>
                </c:pt>
                <c:pt idx="28496">
                  <c:v>516.5038550999999</c:v>
                </c:pt>
                <c:pt idx="28497">
                  <c:v>516.52155119999998</c:v>
                </c:pt>
                <c:pt idx="28498">
                  <c:v>516.53924629999995</c:v>
                </c:pt>
                <c:pt idx="28499">
                  <c:v>516.5569405</c:v>
                </c:pt>
                <c:pt idx="28500">
                  <c:v>516.57463369999994</c:v>
                </c:pt>
                <c:pt idx="28501">
                  <c:v>516.59232599999996</c:v>
                </c:pt>
                <c:pt idx="28502">
                  <c:v>516.61001729999998</c:v>
                </c:pt>
                <c:pt idx="28503">
                  <c:v>516.62770769999997</c:v>
                </c:pt>
                <c:pt idx="28504">
                  <c:v>516.645397</c:v>
                </c:pt>
                <c:pt idx="28505">
                  <c:v>516.66308549999997</c:v>
                </c:pt>
                <c:pt idx="28506">
                  <c:v>516.68077289999997</c:v>
                </c:pt>
                <c:pt idx="28507">
                  <c:v>516.69845939999993</c:v>
                </c:pt>
                <c:pt idx="28508">
                  <c:v>516.71614499999998</c:v>
                </c:pt>
                <c:pt idx="28509">
                  <c:v>516.73382960000004</c:v>
                </c:pt>
                <c:pt idx="28510">
                  <c:v>516.75151319999998</c:v>
                </c:pt>
                <c:pt idx="28511">
                  <c:v>516.7691959</c:v>
                </c:pt>
                <c:pt idx="28512">
                  <c:v>516.78687759999991</c:v>
                </c:pt>
                <c:pt idx="28513">
                  <c:v>516.80455829999994</c:v>
                </c:pt>
                <c:pt idx="28514">
                  <c:v>516.82223809999994</c:v>
                </c:pt>
                <c:pt idx="28515">
                  <c:v>516.8399169999999</c:v>
                </c:pt>
                <c:pt idx="28516">
                  <c:v>516.85759480000002</c:v>
                </c:pt>
                <c:pt idx="28517">
                  <c:v>516.87527169999998</c:v>
                </c:pt>
                <c:pt idx="28518">
                  <c:v>516.89294769999992</c:v>
                </c:pt>
                <c:pt idx="28519">
                  <c:v>516.91062269999998</c:v>
                </c:pt>
                <c:pt idx="28520">
                  <c:v>516.92829669999992</c:v>
                </c:pt>
                <c:pt idx="28521">
                  <c:v>516.94596979999994</c:v>
                </c:pt>
                <c:pt idx="28522">
                  <c:v>516.96364189999997</c:v>
                </c:pt>
                <c:pt idx="28523">
                  <c:v>516.981313</c:v>
                </c:pt>
                <c:pt idx="28524">
                  <c:v>516.9989832</c:v>
                </c:pt>
                <c:pt idx="28525">
                  <c:v>517.01665249999996</c:v>
                </c:pt>
                <c:pt idx="28526">
                  <c:v>517.03432069999997</c:v>
                </c:pt>
                <c:pt idx="28527">
                  <c:v>517.05198799999994</c:v>
                </c:pt>
                <c:pt idx="28528">
                  <c:v>517.06965439999988</c:v>
                </c:pt>
                <c:pt idx="28529">
                  <c:v>517.08731979999993</c:v>
                </c:pt>
                <c:pt idx="28530">
                  <c:v>517.10498419999988</c:v>
                </c:pt>
                <c:pt idx="28531">
                  <c:v>517.12264770000002</c:v>
                </c:pt>
                <c:pt idx="28532">
                  <c:v>517.14031019999993</c:v>
                </c:pt>
                <c:pt idx="28533">
                  <c:v>517.15797169999996</c:v>
                </c:pt>
                <c:pt idx="28534">
                  <c:v>517.17563229999996</c:v>
                </c:pt>
                <c:pt idx="28535">
                  <c:v>517.19329199999993</c:v>
                </c:pt>
                <c:pt idx="28536">
                  <c:v>517.21095059999993</c:v>
                </c:pt>
                <c:pt idx="28537">
                  <c:v>517.22860839999987</c:v>
                </c:pt>
                <c:pt idx="28538">
                  <c:v>517.24626509999996</c:v>
                </c:pt>
                <c:pt idx="28539">
                  <c:v>517.2639208999999</c:v>
                </c:pt>
                <c:pt idx="28540">
                  <c:v>517.28157569999996</c:v>
                </c:pt>
                <c:pt idx="28541">
                  <c:v>517.29922959999999</c:v>
                </c:pt>
                <c:pt idx="28542">
                  <c:v>517.31688249999991</c:v>
                </c:pt>
                <c:pt idx="28543">
                  <c:v>517.33453450000002</c:v>
                </c:pt>
                <c:pt idx="28544">
                  <c:v>517.35218550000002</c:v>
                </c:pt>
                <c:pt idx="28545">
                  <c:v>517.36983549999991</c:v>
                </c:pt>
                <c:pt idx="28546">
                  <c:v>517.38748459999999</c:v>
                </c:pt>
                <c:pt idx="28547">
                  <c:v>517.40513269999997</c:v>
                </c:pt>
                <c:pt idx="28548">
                  <c:v>517.42277979999994</c:v>
                </c:pt>
                <c:pt idx="28549">
                  <c:v>517.44042599999989</c:v>
                </c:pt>
                <c:pt idx="28550">
                  <c:v>517.45807130000003</c:v>
                </c:pt>
                <c:pt idx="28551">
                  <c:v>517.47571549999998</c:v>
                </c:pt>
                <c:pt idx="28552">
                  <c:v>517.4933587999999</c:v>
                </c:pt>
                <c:pt idx="28553">
                  <c:v>517.51100120000001</c:v>
                </c:pt>
                <c:pt idx="28554">
                  <c:v>517.52864260000001</c:v>
                </c:pt>
                <c:pt idx="28555">
                  <c:v>517.54628300000002</c:v>
                </c:pt>
                <c:pt idx="28556">
                  <c:v>517.56392249999999</c:v>
                </c:pt>
                <c:pt idx="28557">
                  <c:v>517.58156099999997</c:v>
                </c:pt>
                <c:pt idx="28558">
                  <c:v>517.59919859999991</c:v>
                </c:pt>
                <c:pt idx="28559">
                  <c:v>517.61683519999997</c:v>
                </c:pt>
                <c:pt idx="28560">
                  <c:v>517.63447080000003</c:v>
                </c:pt>
                <c:pt idx="28561">
                  <c:v>517.65210549999995</c:v>
                </c:pt>
                <c:pt idx="28562">
                  <c:v>517.66973919999987</c:v>
                </c:pt>
                <c:pt idx="28563">
                  <c:v>517.6873718999999</c:v>
                </c:pt>
                <c:pt idx="28564">
                  <c:v>517.70500370000002</c:v>
                </c:pt>
                <c:pt idx="28565">
                  <c:v>517.72263459999988</c:v>
                </c:pt>
                <c:pt idx="28566">
                  <c:v>517.7402644</c:v>
                </c:pt>
                <c:pt idx="28567">
                  <c:v>517.75789329999998</c:v>
                </c:pt>
                <c:pt idx="28568">
                  <c:v>517.77552130000004</c:v>
                </c:pt>
                <c:pt idx="28569">
                  <c:v>517.79314829999998</c:v>
                </c:pt>
                <c:pt idx="28570">
                  <c:v>517.81077429999993</c:v>
                </c:pt>
                <c:pt idx="28571">
                  <c:v>517.82839939999997</c:v>
                </c:pt>
                <c:pt idx="28572">
                  <c:v>517.8460235</c:v>
                </c:pt>
                <c:pt idx="28573">
                  <c:v>517.8636467</c:v>
                </c:pt>
                <c:pt idx="28574">
                  <c:v>517.8812688999999</c:v>
                </c:pt>
                <c:pt idx="28575">
                  <c:v>517.8988900999999</c:v>
                </c:pt>
                <c:pt idx="28576">
                  <c:v>517.91651039999988</c:v>
                </c:pt>
                <c:pt idx="28577">
                  <c:v>517.93412969999997</c:v>
                </c:pt>
                <c:pt idx="28578">
                  <c:v>517.95174809999992</c:v>
                </c:pt>
                <c:pt idx="28579">
                  <c:v>517.96936549999998</c:v>
                </c:pt>
                <c:pt idx="28580">
                  <c:v>517.98698190000005</c:v>
                </c:pt>
                <c:pt idx="28581">
                  <c:v>518.00459739999997</c:v>
                </c:pt>
                <c:pt idx="28582">
                  <c:v>518.0222119</c:v>
                </c:pt>
                <c:pt idx="28583">
                  <c:v>518.03982540000004</c:v>
                </c:pt>
                <c:pt idx="28584">
                  <c:v>518.05743799999993</c:v>
                </c:pt>
                <c:pt idx="28585">
                  <c:v>518.07504970000002</c:v>
                </c:pt>
                <c:pt idx="28586">
                  <c:v>518.09266029999992</c:v>
                </c:pt>
                <c:pt idx="28587">
                  <c:v>518.11027009999998</c:v>
                </c:pt>
                <c:pt idx="28588">
                  <c:v>518.12787879999996</c:v>
                </c:pt>
                <c:pt idx="28589">
                  <c:v>518.14548659999991</c:v>
                </c:pt>
                <c:pt idx="28590">
                  <c:v>518.16309349999995</c:v>
                </c:pt>
                <c:pt idx="28591">
                  <c:v>518.18069930000001</c:v>
                </c:pt>
                <c:pt idx="28592">
                  <c:v>518.19830419999994</c:v>
                </c:pt>
                <c:pt idx="28593">
                  <c:v>518.21590819999994</c:v>
                </c:pt>
                <c:pt idx="28594">
                  <c:v>518.23351119999995</c:v>
                </c:pt>
                <c:pt idx="28595">
                  <c:v>518.25111319999996</c:v>
                </c:pt>
                <c:pt idx="28596">
                  <c:v>518.26871429999994</c:v>
                </c:pt>
                <c:pt idx="28597">
                  <c:v>518.28631440000004</c:v>
                </c:pt>
                <c:pt idx="28598">
                  <c:v>518.30391359999987</c:v>
                </c:pt>
                <c:pt idx="28599">
                  <c:v>518.32151179999994</c:v>
                </c:pt>
                <c:pt idx="28600">
                  <c:v>518.33910900000001</c:v>
                </c:pt>
                <c:pt idx="28601">
                  <c:v>518.35670529999993</c:v>
                </c:pt>
                <c:pt idx="28602">
                  <c:v>518.37430059999997</c:v>
                </c:pt>
                <c:pt idx="28603">
                  <c:v>518.39189499999998</c:v>
                </c:pt>
                <c:pt idx="28604">
                  <c:v>518.40948839999999</c:v>
                </c:pt>
                <c:pt idx="28605">
                  <c:v>518.4270808</c:v>
                </c:pt>
                <c:pt idx="28606">
                  <c:v>518.44467229999998</c:v>
                </c:pt>
                <c:pt idx="28607">
                  <c:v>518.46226279999996</c:v>
                </c:pt>
                <c:pt idx="28608">
                  <c:v>518.47985239999991</c:v>
                </c:pt>
                <c:pt idx="28609">
                  <c:v>518.49744099999998</c:v>
                </c:pt>
                <c:pt idx="28610">
                  <c:v>518.51502859999994</c:v>
                </c:pt>
                <c:pt idx="28611">
                  <c:v>518.53261529999997</c:v>
                </c:pt>
                <c:pt idx="28612">
                  <c:v>518.55020100000002</c:v>
                </c:pt>
                <c:pt idx="28613">
                  <c:v>518.56778580000002</c:v>
                </c:pt>
                <c:pt idx="28614">
                  <c:v>518.58536959999992</c:v>
                </c:pt>
                <c:pt idx="28615">
                  <c:v>518.60295239999994</c:v>
                </c:pt>
                <c:pt idx="28616">
                  <c:v>518.62053430000003</c:v>
                </c:pt>
                <c:pt idx="28617">
                  <c:v>518.6381151999999</c:v>
                </c:pt>
                <c:pt idx="28618">
                  <c:v>518.65569519999997</c:v>
                </c:pt>
                <c:pt idx="28619">
                  <c:v>518.67327420000004</c:v>
                </c:pt>
                <c:pt idx="28620">
                  <c:v>518.69085219999988</c:v>
                </c:pt>
                <c:pt idx="28621">
                  <c:v>518.70842929999992</c:v>
                </c:pt>
                <c:pt idx="28622">
                  <c:v>518.72600539999996</c:v>
                </c:pt>
                <c:pt idx="28623">
                  <c:v>518.74358059999997</c:v>
                </c:pt>
                <c:pt idx="28624">
                  <c:v>518.76115479999999</c:v>
                </c:pt>
                <c:pt idx="28625">
                  <c:v>518.778728</c:v>
                </c:pt>
                <c:pt idx="28626">
                  <c:v>518.79630029999998</c:v>
                </c:pt>
                <c:pt idx="28627">
                  <c:v>518.81387159999997</c:v>
                </c:pt>
                <c:pt idx="28628">
                  <c:v>518.83144199999992</c:v>
                </c:pt>
                <c:pt idx="28629">
                  <c:v>518.84901139999988</c:v>
                </c:pt>
                <c:pt idx="28630">
                  <c:v>518.86657979999995</c:v>
                </c:pt>
                <c:pt idx="28631">
                  <c:v>518.88414729999988</c:v>
                </c:pt>
                <c:pt idx="28632">
                  <c:v>518.90171379999992</c:v>
                </c:pt>
                <c:pt idx="28633">
                  <c:v>518.91927939999994</c:v>
                </c:pt>
                <c:pt idx="28634">
                  <c:v>518.93684399999995</c:v>
                </c:pt>
                <c:pt idx="28635">
                  <c:v>518.95440759999997</c:v>
                </c:pt>
                <c:pt idx="28636">
                  <c:v>518.97197029999995</c:v>
                </c:pt>
                <c:pt idx="28637">
                  <c:v>518.98953199999994</c:v>
                </c:pt>
                <c:pt idx="28638">
                  <c:v>519.00709280000001</c:v>
                </c:pt>
                <c:pt idx="28639">
                  <c:v>519.02465259999997</c:v>
                </c:pt>
                <c:pt idx="28640">
                  <c:v>519.04221139999993</c:v>
                </c:pt>
                <c:pt idx="28641">
                  <c:v>519.05976929999997</c:v>
                </c:pt>
                <c:pt idx="28642">
                  <c:v>519.07732620000002</c:v>
                </c:pt>
                <c:pt idx="28643">
                  <c:v>519.09488219999992</c:v>
                </c:pt>
                <c:pt idx="28644">
                  <c:v>519.11243720000004</c:v>
                </c:pt>
                <c:pt idx="28645">
                  <c:v>519.12999119999995</c:v>
                </c:pt>
                <c:pt idx="28646">
                  <c:v>519.14754429999994</c:v>
                </c:pt>
                <c:pt idx="28647">
                  <c:v>519.16509639999992</c:v>
                </c:pt>
                <c:pt idx="28648">
                  <c:v>519.18264759999988</c:v>
                </c:pt>
                <c:pt idx="28649">
                  <c:v>519.20019779999996</c:v>
                </c:pt>
                <c:pt idx="28650">
                  <c:v>519.21774709999988</c:v>
                </c:pt>
                <c:pt idx="28651">
                  <c:v>519.23529529999996</c:v>
                </c:pt>
                <c:pt idx="28652">
                  <c:v>519.25284269999997</c:v>
                </c:pt>
                <c:pt idx="28653">
                  <c:v>519.27038899999991</c:v>
                </c:pt>
                <c:pt idx="28654">
                  <c:v>519.28793440000004</c:v>
                </c:pt>
                <c:pt idx="28655">
                  <c:v>519.30547890000003</c:v>
                </c:pt>
                <c:pt idx="28656">
                  <c:v>519.3230223999999</c:v>
                </c:pt>
                <c:pt idx="28657">
                  <c:v>519.3405649</c:v>
                </c:pt>
                <c:pt idx="28658">
                  <c:v>519.35810639999988</c:v>
                </c:pt>
                <c:pt idx="28659">
                  <c:v>519.37564699999996</c:v>
                </c:pt>
                <c:pt idx="28660">
                  <c:v>519.39318669999989</c:v>
                </c:pt>
                <c:pt idx="28661">
                  <c:v>519.41072540000005</c:v>
                </c:pt>
                <c:pt idx="28662">
                  <c:v>519.42826309999998</c:v>
                </c:pt>
                <c:pt idx="28663">
                  <c:v>519.44579989999988</c:v>
                </c:pt>
                <c:pt idx="28664">
                  <c:v>519.4633356999999</c:v>
                </c:pt>
                <c:pt idx="28665">
                  <c:v>519.48087050000004</c:v>
                </c:pt>
                <c:pt idx="28666">
                  <c:v>519.49840440000003</c:v>
                </c:pt>
                <c:pt idx="28667">
                  <c:v>519.51593730000002</c:v>
                </c:pt>
                <c:pt idx="28668">
                  <c:v>519.53346929999998</c:v>
                </c:pt>
                <c:pt idx="28669">
                  <c:v>519.55100029999994</c:v>
                </c:pt>
                <c:pt idx="28670">
                  <c:v>519.56853030000002</c:v>
                </c:pt>
                <c:pt idx="28671">
                  <c:v>519.58605940000007</c:v>
                </c:pt>
                <c:pt idx="28672">
                  <c:v>519.60358749999989</c:v>
                </c:pt>
                <c:pt idx="28673">
                  <c:v>519.62111469999991</c:v>
                </c:pt>
                <c:pt idx="28674">
                  <c:v>519.63864090000004</c:v>
                </c:pt>
                <c:pt idx="28675">
                  <c:v>519.65616619999992</c:v>
                </c:pt>
                <c:pt idx="28676">
                  <c:v>519.67369039999994</c:v>
                </c:pt>
                <c:pt idx="28677">
                  <c:v>519.6912137999999</c:v>
                </c:pt>
                <c:pt idx="28678">
                  <c:v>519.70873610000001</c:v>
                </c:pt>
                <c:pt idx="28679">
                  <c:v>519.72625749999997</c:v>
                </c:pt>
                <c:pt idx="28680">
                  <c:v>519.74377800000002</c:v>
                </c:pt>
                <c:pt idx="28681">
                  <c:v>519.76129749999996</c:v>
                </c:pt>
                <c:pt idx="28682">
                  <c:v>519.77881599999989</c:v>
                </c:pt>
                <c:pt idx="28683">
                  <c:v>519.79633359999991</c:v>
                </c:pt>
                <c:pt idx="28684">
                  <c:v>519.81385020000005</c:v>
                </c:pt>
                <c:pt idx="28685">
                  <c:v>519.83136579999996</c:v>
                </c:pt>
                <c:pt idx="28686">
                  <c:v>519.84888049999995</c:v>
                </c:pt>
                <c:pt idx="28687">
                  <c:v>519.86639419999995</c:v>
                </c:pt>
                <c:pt idx="28688">
                  <c:v>519.88390700000002</c:v>
                </c:pt>
                <c:pt idx="28689">
                  <c:v>519.90141879999987</c:v>
                </c:pt>
                <c:pt idx="28690">
                  <c:v>519.91892969999992</c:v>
                </c:pt>
                <c:pt idx="28691">
                  <c:v>519.93643950000001</c:v>
                </c:pt>
                <c:pt idx="28692">
                  <c:v>519.95394850000002</c:v>
                </c:pt>
                <c:pt idx="28693">
                  <c:v>519.97145639999997</c:v>
                </c:pt>
                <c:pt idx="28694">
                  <c:v>519.98896339999999</c:v>
                </c:pt>
                <c:pt idx="28695">
                  <c:v>520.00646949999998</c:v>
                </c:pt>
                <c:pt idx="28696">
                  <c:v>520.02397459999997</c:v>
                </c:pt>
                <c:pt idx="28697">
                  <c:v>520.04147869999997</c:v>
                </c:pt>
                <c:pt idx="28698">
                  <c:v>520.05898189999994</c:v>
                </c:pt>
                <c:pt idx="28699">
                  <c:v>520.0764840999999</c:v>
                </c:pt>
                <c:pt idx="28700">
                  <c:v>520.09398529999987</c:v>
                </c:pt>
                <c:pt idx="28701">
                  <c:v>520.11148560000004</c:v>
                </c:pt>
                <c:pt idx="28702">
                  <c:v>520.12898489999998</c:v>
                </c:pt>
                <c:pt idx="28703">
                  <c:v>520.1464833</c:v>
                </c:pt>
                <c:pt idx="28704">
                  <c:v>520.16398069999991</c:v>
                </c:pt>
                <c:pt idx="28705">
                  <c:v>520.18147720000002</c:v>
                </c:pt>
                <c:pt idx="28706">
                  <c:v>520.19897270000001</c:v>
                </c:pt>
                <c:pt idx="28707">
                  <c:v>520.21646720000001</c:v>
                </c:pt>
                <c:pt idx="28708">
                  <c:v>520.23396079999998</c:v>
                </c:pt>
                <c:pt idx="28709">
                  <c:v>520.25145339999995</c:v>
                </c:pt>
                <c:pt idx="28710">
                  <c:v>520.26894499999992</c:v>
                </c:pt>
                <c:pt idx="28711">
                  <c:v>520.28643569999997</c:v>
                </c:pt>
                <c:pt idx="28712">
                  <c:v>520.30392540000003</c:v>
                </c:pt>
                <c:pt idx="28713">
                  <c:v>520.32141419999994</c:v>
                </c:pt>
                <c:pt idx="28714">
                  <c:v>520.33890199999996</c:v>
                </c:pt>
                <c:pt idx="28715">
                  <c:v>520.35638889999996</c:v>
                </c:pt>
                <c:pt idx="28716">
                  <c:v>520.37387469999987</c:v>
                </c:pt>
                <c:pt idx="28717">
                  <c:v>520.39135969999995</c:v>
                </c:pt>
                <c:pt idx="28718">
                  <c:v>520.40884359999995</c:v>
                </c:pt>
                <c:pt idx="28719">
                  <c:v>520.42632669999989</c:v>
                </c:pt>
                <c:pt idx="28720">
                  <c:v>520.44380869999998</c:v>
                </c:pt>
                <c:pt idx="28721">
                  <c:v>520.46128980000003</c:v>
                </c:pt>
                <c:pt idx="28722">
                  <c:v>520.47876989999997</c:v>
                </c:pt>
                <c:pt idx="28723">
                  <c:v>520.4962491</c:v>
                </c:pt>
                <c:pt idx="28724">
                  <c:v>520.51372730000003</c:v>
                </c:pt>
                <c:pt idx="28725">
                  <c:v>520.53120460000002</c:v>
                </c:pt>
                <c:pt idx="28726">
                  <c:v>520.54868080000006</c:v>
                </c:pt>
                <c:pt idx="28727">
                  <c:v>520.56615619999991</c:v>
                </c:pt>
                <c:pt idx="28728">
                  <c:v>520.58363049999991</c:v>
                </c:pt>
                <c:pt idx="28729">
                  <c:v>520.60110399999996</c:v>
                </c:pt>
                <c:pt idx="28730">
                  <c:v>520.61857639999994</c:v>
                </c:pt>
                <c:pt idx="28731">
                  <c:v>520.63604789999999</c:v>
                </c:pt>
                <c:pt idx="28732">
                  <c:v>520.65351840000005</c:v>
                </c:pt>
                <c:pt idx="28733">
                  <c:v>520.67098799999997</c:v>
                </c:pt>
                <c:pt idx="28734">
                  <c:v>520.68845659999999</c:v>
                </c:pt>
                <c:pt idx="28735">
                  <c:v>520.70592429999999</c:v>
                </c:pt>
                <c:pt idx="28736">
                  <c:v>520.72339099999999</c:v>
                </c:pt>
                <c:pt idx="28737">
                  <c:v>520.74085669999988</c:v>
                </c:pt>
                <c:pt idx="28738">
                  <c:v>520.75832149999997</c:v>
                </c:pt>
                <c:pt idx="28739">
                  <c:v>520.77578529999994</c:v>
                </c:pt>
                <c:pt idx="28740">
                  <c:v>520.79324810000003</c:v>
                </c:pt>
                <c:pt idx="28741">
                  <c:v>520.81070999999997</c:v>
                </c:pt>
                <c:pt idx="28742">
                  <c:v>520.82817089999992</c:v>
                </c:pt>
                <c:pt idx="28743">
                  <c:v>520.84563089999995</c:v>
                </c:pt>
                <c:pt idx="28744">
                  <c:v>520.86308989999998</c:v>
                </c:pt>
                <c:pt idx="28745">
                  <c:v>520.88054799999998</c:v>
                </c:pt>
                <c:pt idx="28746">
                  <c:v>520.89800509999986</c:v>
                </c:pt>
                <c:pt idx="28747">
                  <c:v>520.91546119999998</c:v>
                </c:pt>
                <c:pt idx="28748">
                  <c:v>520.93291639999995</c:v>
                </c:pt>
                <c:pt idx="28749">
                  <c:v>520.95037059999993</c:v>
                </c:pt>
                <c:pt idx="28750">
                  <c:v>520.96782380000002</c:v>
                </c:pt>
                <c:pt idx="28751">
                  <c:v>520.98527609999996</c:v>
                </c:pt>
                <c:pt idx="28752">
                  <c:v>521.00272749999999</c:v>
                </c:pt>
                <c:pt idx="28753">
                  <c:v>521.02017779999994</c:v>
                </c:pt>
                <c:pt idx="28754">
                  <c:v>521.03762730000005</c:v>
                </c:pt>
                <c:pt idx="28755">
                  <c:v>521.05507569999997</c:v>
                </c:pt>
                <c:pt idx="28756">
                  <c:v>521.07252319999998</c:v>
                </c:pt>
                <c:pt idx="28757">
                  <c:v>521.08996969999987</c:v>
                </c:pt>
                <c:pt idx="28758">
                  <c:v>521.10741530000007</c:v>
                </c:pt>
                <c:pt idx="28759">
                  <c:v>521.12485990000005</c:v>
                </c:pt>
                <c:pt idx="28760">
                  <c:v>521.14230359999999</c:v>
                </c:pt>
                <c:pt idx="28761">
                  <c:v>521.15974630000005</c:v>
                </c:pt>
                <c:pt idx="28762">
                  <c:v>521.177188</c:v>
                </c:pt>
                <c:pt idx="28763">
                  <c:v>521.19462879999992</c:v>
                </c:pt>
                <c:pt idx="28764">
                  <c:v>521.21206859999995</c:v>
                </c:pt>
                <c:pt idx="28765">
                  <c:v>521.22950749999995</c:v>
                </c:pt>
                <c:pt idx="28766">
                  <c:v>521.24694539999996</c:v>
                </c:pt>
                <c:pt idx="28767">
                  <c:v>521.26438229999997</c:v>
                </c:pt>
                <c:pt idx="28768">
                  <c:v>521.28181829999994</c:v>
                </c:pt>
                <c:pt idx="28769">
                  <c:v>521.29925329999992</c:v>
                </c:pt>
                <c:pt idx="28770">
                  <c:v>521.31668730000001</c:v>
                </c:pt>
                <c:pt idx="28771">
                  <c:v>521.33412039999996</c:v>
                </c:pt>
                <c:pt idx="28772">
                  <c:v>521.35155259999999</c:v>
                </c:pt>
                <c:pt idx="28773">
                  <c:v>521.36898369999994</c:v>
                </c:pt>
                <c:pt idx="28774">
                  <c:v>521.38641389999998</c:v>
                </c:pt>
                <c:pt idx="28775">
                  <c:v>521.40384319999987</c:v>
                </c:pt>
                <c:pt idx="28776">
                  <c:v>521.42127149999999</c:v>
                </c:pt>
                <c:pt idx="28777">
                  <c:v>521.4386988</c:v>
                </c:pt>
                <c:pt idx="28778">
                  <c:v>521.45612519999997</c:v>
                </c:pt>
                <c:pt idx="28779">
                  <c:v>521.47355059999995</c:v>
                </c:pt>
                <c:pt idx="28780">
                  <c:v>521.49097510000001</c:v>
                </c:pt>
                <c:pt idx="28781">
                  <c:v>521.50839859999996</c:v>
                </c:pt>
                <c:pt idx="28782">
                  <c:v>521.52582109999992</c:v>
                </c:pt>
                <c:pt idx="28783">
                  <c:v>521.54324269999995</c:v>
                </c:pt>
                <c:pt idx="28784">
                  <c:v>521.56066329999999</c:v>
                </c:pt>
                <c:pt idx="28785">
                  <c:v>521.57808299999999</c:v>
                </c:pt>
                <c:pt idx="28786">
                  <c:v>521.5955017</c:v>
                </c:pt>
                <c:pt idx="28787">
                  <c:v>521.61291940000001</c:v>
                </c:pt>
                <c:pt idx="28788">
                  <c:v>521.63033619999999</c:v>
                </c:pt>
                <c:pt idx="28789">
                  <c:v>521.64775199999997</c:v>
                </c:pt>
                <c:pt idx="28790">
                  <c:v>521.66516679999995</c:v>
                </c:pt>
                <c:pt idx="28791">
                  <c:v>521.6825806999999</c:v>
                </c:pt>
                <c:pt idx="28792">
                  <c:v>521.69999370000005</c:v>
                </c:pt>
                <c:pt idx="28793">
                  <c:v>521.71740569999997</c:v>
                </c:pt>
                <c:pt idx="28794">
                  <c:v>521.7348166999999</c:v>
                </c:pt>
                <c:pt idx="28795">
                  <c:v>521.75222669999994</c:v>
                </c:pt>
                <c:pt idx="28796">
                  <c:v>521.76963579999995</c:v>
                </c:pt>
                <c:pt idx="28797">
                  <c:v>521.78704399999992</c:v>
                </c:pt>
                <c:pt idx="28798">
                  <c:v>521.80445109999994</c:v>
                </c:pt>
                <c:pt idx="28799">
                  <c:v>521.8218574</c:v>
                </c:pt>
                <c:pt idx="28800">
                  <c:v>521.83926259999998</c:v>
                </c:pt>
                <c:pt idx="28801">
                  <c:v>521.85666689999994</c:v>
                </c:pt>
                <c:pt idx="28802">
                  <c:v>521.87407029999997</c:v>
                </c:pt>
                <c:pt idx="28803">
                  <c:v>521.89147259999993</c:v>
                </c:pt>
                <c:pt idx="28804">
                  <c:v>521.90887409999993</c:v>
                </c:pt>
                <c:pt idx="28805">
                  <c:v>521.92627449999986</c:v>
                </c:pt>
                <c:pt idx="28806">
                  <c:v>521.94367399999999</c:v>
                </c:pt>
                <c:pt idx="28807">
                  <c:v>521.96107259999997</c:v>
                </c:pt>
                <c:pt idx="28808">
                  <c:v>521.97847009999998</c:v>
                </c:pt>
                <c:pt idx="28809">
                  <c:v>521.99586669999997</c:v>
                </c:pt>
                <c:pt idx="28810">
                  <c:v>522.01326240000003</c:v>
                </c:pt>
                <c:pt idx="28811">
                  <c:v>522.03065709999998</c:v>
                </c:pt>
                <c:pt idx="28812">
                  <c:v>522.04805079999994</c:v>
                </c:pt>
                <c:pt idx="28813">
                  <c:v>522.06544359999998</c:v>
                </c:pt>
                <c:pt idx="28814">
                  <c:v>522.08283539999991</c:v>
                </c:pt>
                <c:pt idx="28815">
                  <c:v>522.10022629999992</c:v>
                </c:pt>
                <c:pt idx="28816">
                  <c:v>522.11761619999993</c:v>
                </c:pt>
                <c:pt idx="28817">
                  <c:v>522.13500509999994</c:v>
                </c:pt>
                <c:pt idx="28818">
                  <c:v>522.15239309999993</c:v>
                </c:pt>
                <c:pt idx="28819">
                  <c:v>522.16978010000003</c:v>
                </c:pt>
                <c:pt idx="28820">
                  <c:v>522.18716619999998</c:v>
                </c:pt>
                <c:pt idx="28821">
                  <c:v>522.20455129999993</c:v>
                </c:pt>
                <c:pt idx="28822">
                  <c:v>522.22193540000001</c:v>
                </c:pt>
                <c:pt idx="28823">
                  <c:v>522.23931860000005</c:v>
                </c:pt>
                <c:pt idx="28824">
                  <c:v>522.25670079999998</c:v>
                </c:pt>
                <c:pt idx="28825">
                  <c:v>522.27408209999999</c:v>
                </c:pt>
                <c:pt idx="28826">
                  <c:v>522.2914624</c:v>
                </c:pt>
                <c:pt idx="28827">
                  <c:v>522.30884170000002</c:v>
                </c:pt>
                <c:pt idx="28828">
                  <c:v>522.3262201</c:v>
                </c:pt>
                <c:pt idx="28829">
                  <c:v>522.34359749999999</c:v>
                </c:pt>
                <c:pt idx="28830">
                  <c:v>522.36097399999994</c:v>
                </c:pt>
                <c:pt idx="28831">
                  <c:v>522.37834950000001</c:v>
                </c:pt>
                <c:pt idx="28832">
                  <c:v>522.39572410000005</c:v>
                </c:pt>
                <c:pt idx="28833">
                  <c:v>522.41309760000001</c:v>
                </c:pt>
                <c:pt idx="28834">
                  <c:v>522.43047030000002</c:v>
                </c:pt>
                <c:pt idx="28835">
                  <c:v>522.44784189999996</c:v>
                </c:pt>
                <c:pt idx="28836">
                  <c:v>522.46521259999997</c:v>
                </c:pt>
                <c:pt idx="28837">
                  <c:v>522.48258239999996</c:v>
                </c:pt>
                <c:pt idx="28838">
                  <c:v>522.49995109999998</c:v>
                </c:pt>
                <c:pt idx="28839">
                  <c:v>522.51731899999993</c:v>
                </c:pt>
                <c:pt idx="28840">
                  <c:v>522.53468580000003</c:v>
                </c:pt>
                <c:pt idx="28841">
                  <c:v>522.55205169999988</c:v>
                </c:pt>
                <c:pt idx="28842">
                  <c:v>522.56941670000003</c:v>
                </c:pt>
                <c:pt idx="28843">
                  <c:v>522.58678059999988</c:v>
                </c:pt>
                <c:pt idx="28844">
                  <c:v>522.60414370000001</c:v>
                </c:pt>
                <c:pt idx="28845">
                  <c:v>522.62150569999994</c:v>
                </c:pt>
                <c:pt idx="28846">
                  <c:v>522.63886679999996</c:v>
                </c:pt>
                <c:pt idx="28847">
                  <c:v>522.65622699999994</c:v>
                </c:pt>
                <c:pt idx="28848">
                  <c:v>522.67358619999993</c:v>
                </c:pt>
                <c:pt idx="28849">
                  <c:v>522.69094439999992</c:v>
                </c:pt>
                <c:pt idx="28850">
                  <c:v>522.70830160000003</c:v>
                </c:pt>
                <c:pt idx="28851">
                  <c:v>522.72565799999995</c:v>
                </c:pt>
                <c:pt idx="28852">
                  <c:v>522.74301330000003</c:v>
                </c:pt>
                <c:pt idx="28853">
                  <c:v>522.76036769999996</c:v>
                </c:pt>
                <c:pt idx="28854">
                  <c:v>522.77772110000001</c:v>
                </c:pt>
                <c:pt idx="28855">
                  <c:v>522.79507359999991</c:v>
                </c:pt>
                <c:pt idx="28856">
                  <c:v>522.81242509999993</c:v>
                </c:pt>
                <c:pt idx="28857">
                  <c:v>522.82977559999995</c:v>
                </c:pt>
                <c:pt idx="28858">
                  <c:v>522.84712520000005</c:v>
                </c:pt>
                <c:pt idx="28859">
                  <c:v>522.86447379999993</c:v>
                </c:pt>
                <c:pt idx="28860">
                  <c:v>522.8818215</c:v>
                </c:pt>
                <c:pt idx="28861">
                  <c:v>522.89916819999996</c:v>
                </c:pt>
                <c:pt idx="28862">
                  <c:v>522.91651389999993</c:v>
                </c:pt>
                <c:pt idx="28863">
                  <c:v>522.93385869999986</c:v>
                </c:pt>
                <c:pt idx="28864">
                  <c:v>522.95120250000002</c:v>
                </c:pt>
                <c:pt idx="28865">
                  <c:v>522.96854539999993</c:v>
                </c:pt>
                <c:pt idx="28866">
                  <c:v>522.98588729999994</c:v>
                </c:pt>
                <c:pt idx="28867">
                  <c:v>523.00322830000005</c:v>
                </c:pt>
                <c:pt idx="28868">
                  <c:v>523.02056819999996</c:v>
                </c:pt>
                <c:pt idx="28869">
                  <c:v>523.03790729999992</c:v>
                </c:pt>
                <c:pt idx="28870">
                  <c:v>523.05524529999991</c:v>
                </c:pt>
                <c:pt idx="28871">
                  <c:v>523.07258239999999</c:v>
                </c:pt>
                <c:pt idx="28872">
                  <c:v>523.08991859999992</c:v>
                </c:pt>
                <c:pt idx="28873">
                  <c:v>523.10725379999997</c:v>
                </c:pt>
                <c:pt idx="28874">
                  <c:v>523.12458800000002</c:v>
                </c:pt>
                <c:pt idx="28875">
                  <c:v>523.14192129999992</c:v>
                </c:pt>
                <c:pt idx="28876">
                  <c:v>523.15925359999994</c:v>
                </c:pt>
                <c:pt idx="28877">
                  <c:v>523.17658489999997</c:v>
                </c:pt>
                <c:pt idx="28878">
                  <c:v>523.19391529999996</c:v>
                </c:pt>
                <c:pt idx="28879">
                  <c:v>523.21124469999995</c:v>
                </c:pt>
                <c:pt idx="28880">
                  <c:v>523.22857320000003</c:v>
                </c:pt>
                <c:pt idx="28881">
                  <c:v>523.24590069999999</c:v>
                </c:pt>
                <c:pt idx="28882">
                  <c:v>523.26322719999996</c:v>
                </c:pt>
                <c:pt idx="28883">
                  <c:v>523.28055280000001</c:v>
                </c:pt>
                <c:pt idx="28884">
                  <c:v>523.29787739999995</c:v>
                </c:pt>
                <c:pt idx="28885">
                  <c:v>523.31520109999997</c:v>
                </c:pt>
                <c:pt idx="28886">
                  <c:v>523.33252379999999</c:v>
                </c:pt>
                <c:pt idx="28887">
                  <c:v>523.34984559999998</c:v>
                </c:pt>
                <c:pt idx="28888">
                  <c:v>523.36716639999997</c:v>
                </c:pt>
                <c:pt idx="28889">
                  <c:v>523.38448619999997</c:v>
                </c:pt>
                <c:pt idx="28890">
                  <c:v>523.40180499999997</c:v>
                </c:pt>
                <c:pt idx="28891">
                  <c:v>523.41912300000001</c:v>
                </c:pt>
                <c:pt idx="28892">
                  <c:v>523.43643989999998</c:v>
                </c:pt>
                <c:pt idx="28893">
                  <c:v>523.45375589999992</c:v>
                </c:pt>
                <c:pt idx="28894">
                  <c:v>523.47107089999997</c:v>
                </c:pt>
                <c:pt idx="28895">
                  <c:v>523.48838499999999</c:v>
                </c:pt>
                <c:pt idx="28896">
                  <c:v>523.5056980999999</c:v>
                </c:pt>
                <c:pt idx="28897">
                  <c:v>523.52301019999993</c:v>
                </c:pt>
                <c:pt idx="28898">
                  <c:v>523.54032140000004</c:v>
                </c:pt>
                <c:pt idx="28899">
                  <c:v>523.5576317</c:v>
                </c:pt>
                <c:pt idx="28900">
                  <c:v>523.5749409</c:v>
                </c:pt>
                <c:pt idx="28901">
                  <c:v>523.59224919999997</c:v>
                </c:pt>
                <c:pt idx="28902">
                  <c:v>523.60955659999991</c:v>
                </c:pt>
                <c:pt idx="28903">
                  <c:v>523.62686299999996</c:v>
                </c:pt>
                <c:pt idx="28904">
                  <c:v>523.64416840000001</c:v>
                </c:pt>
                <c:pt idx="28905">
                  <c:v>523.66147289999992</c:v>
                </c:pt>
                <c:pt idx="28906">
                  <c:v>523.67877639999995</c:v>
                </c:pt>
                <c:pt idx="28907">
                  <c:v>523.69607889999997</c:v>
                </c:pt>
                <c:pt idx="28908">
                  <c:v>523.71338049999997</c:v>
                </c:pt>
                <c:pt idx="28909">
                  <c:v>523.73068109999997</c:v>
                </c:pt>
                <c:pt idx="28910">
                  <c:v>523.74798079999994</c:v>
                </c:pt>
                <c:pt idx="28911">
                  <c:v>523.76527950000002</c:v>
                </c:pt>
                <c:pt idx="28912">
                  <c:v>523.78257729999996</c:v>
                </c:pt>
                <c:pt idx="28913">
                  <c:v>523.7998740999999</c:v>
                </c:pt>
                <c:pt idx="28914">
                  <c:v>523.81716989999995</c:v>
                </c:pt>
                <c:pt idx="28915">
                  <c:v>523.83446479999998</c:v>
                </c:pt>
                <c:pt idx="28916">
                  <c:v>523.8517587</c:v>
                </c:pt>
                <c:pt idx="28917">
                  <c:v>523.86905160000003</c:v>
                </c:pt>
                <c:pt idx="28918">
                  <c:v>523.88634359999992</c:v>
                </c:pt>
                <c:pt idx="28919">
                  <c:v>523.90363459999992</c:v>
                </c:pt>
                <c:pt idx="28920">
                  <c:v>523.9209247</c:v>
                </c:pt>
                <c:pt idx="28921">
                  <c:v>523.93821379999997</c:v>
                </c:pt>
                <c:pt idx="28922">
                  <c:v>523.95550199999991</c:v>
                </c:pt>
                <c:pt idx="28923">
                  <c:v>523.97278919999997</c:v>
                </c:pt>
                <c:pt idx="28924">
                  <c:v>523.99007540000002</c:v>
                </c:pt>
                <c:pt idx="28925">
                  <c:v>524.00736070000005</c:v>
                </c:pt>
                <c:pt idx="28926">
                  <c:v>524.02464499999996</c:v>
                </c:pt>
                <c:pt idx="28927">
                  <c:v>524.0419283</c:v>
                </c:pt>
                <c:pt idx="28928">
                  <c:v>524.05921069999999</c:v>
                </c:pt>
                <c:pt idx="28929">
                  <c:v>524.07649209999988</c:v>
                </c:pt>
                <c:pt idx="28930">
                  <c:v>524.09377259999997</c:v>
                </c:pt>
                <c:pt idx="28931">
                  <c:v>524.11105209999994</c:v>
                </c:pt>
                <c:pt idx="28932">
                  <c:v>524.12833069999999</c:v>
                </c:pt>
                <c:pt idx="28933">
                  <c:v>524.14560829999994</c:v>
                </c:pt>
                <c:pt idx="28934">
                  <c:v>524.16288489999999</c:v>
                </c:pt>
                <c:pt idx="28935">
                  <c:v>524.18016060000002</c:v>
                </c:pt>
                <c:pt idx="28936">
                  <c:v>524.19743529999994</c:v>
                </c:pt>
                <c:pt idx="28937">
                  <c:v>524.21470899999997</c:v>
                </c:pt>
                <c:pt idx="28938">
                  <c:v>524.23198179999997</c:v>
                </c:pt>
                <c:pt idx="28939">
                  <c:v>524.24925359999997</c:v>
                </c:pt>
                <c:pt idx="28940">
                  <c:v>524.26652449999995</c:v>
                </c:pt>
                <c:pt idx="28941">
                  <c:v>524.28379440000003</c:v>
                </c:pt>
                <c:pt idx="28942">
                  <c:v>524.30106339999998</c:v>
                </c:pt>
                <c:pt idx="28943">
                  <c:v>524.31833140000003</c:v>
                </c:pt>
                <c:pt idx="28944">
                  <c:v>524.2983837999999</c:v>
                </c:pt>
                <c:pt idx="28945">
                  <c:v>524.31657059999986</c:v>
                </c:pt>
                <c:pt idx="28946">
                  <c:v>524.33475629999998</c:v>
                </c:pt>
                <c:pt idx="28947">
                  <c:v>524.35294109999995</c:v>
                </c:pt>
                <c:pt idx="28948">
                  <c:v>524.37112479999996</c:v>
                </c:pt>
                <c:pt idx="28949">
                  <c:v>524.38930759999994</c:v>
                </c:pt>
                <c:pt idx="28950">
                  <c:v>524.40748949999988</c:v>
                </c:pt>
                <c:pt idx="28951">
                  <c:v>524.42567029999998</c:v>
                </c:pt>
                <c:pt idx="28952">
                  <c:v>524.44385020000004</c:v>
                </c:pt>
                <c:pt idx="28953">
                  <c:v>524.46202909999988</c:v>
                </c:pt>
                <c:pt idx="28954">
                  <c:v>524.48020699999995</c:v>
                </c:pt>
                <c:pt idx="28955">
                  <c:v>524.49838389999991</c:v>
                </c:pt>
                <c:pt idx="28956">
                  <c:v>524.51655979999998</c:v>
                </c:pt>
                <c:pt idx="28957">
                  <c:v>524.53473480000002</c:v>
                </c:pt>
                <c:pt idx="28958">
                  <c:v>524.55290879999995</c:v>
                </c:pt>
                <c:pt idx="28959">
                  <c:v>524.57108179999989</c:v>
                </c:pt>
                <c:pt idx="28960">
                  <c:v>524.5892538999999</c:v>
                </c:pt>
                <c:pt idx="28961">
                  <c:v>524.60742490000007</c:v>
                </c:pt>
                <c:pt idx="28962">
                  <c:v>524.62559499999998</c:v>
                </c:pt>
                <c:pt idx="28963">
                  <c:v>524.6437641</c:v>
                </c:pt>
                <c:pt idx="28964">
                  <c:v>524.66193220000002</c:v>
                </c:pt>
                <c:pt idx="28965">
                  <c:v>524.6800993999999</c:v>
                </c:pt>
                <c:pt idx="28966">
                  <c:v>524.69826549999993</c:v>
                </c:pt>
                <c:pt idx="28967">
                  <c:v>524.71643069999993</c:v>
                </c:pt>
                <c:pt idx="28968">
                  <c:v>524.73459490000005</c:v>
                </c:pt>
                <c:pt idx="28969">
                  <c:v>524.75275809999994</c:v>
                </c:pt>
                <c:pt idx="28970">
                  <c:v>524.77092040000002</c:v>
                </c:pt>
                <c:pt idx="28971">
                  <c:v>524.78908159999992</c:v>
                </c:pt>
                <c:pt idx="28972">
                  <c:v>524.80724190000001</c:v>
                </c:pt>
                <c:pt idx="28973">
                  <c:v>524.82540119999987</c:v>
                </c:pt>
                <c:pt idx="28974">
                  <c:v>524.84355959999994</c:v>
                </c:pt>
                <c:pt idx="28975">
                  <c:v>524.86171689999992</c:v>
                </c:pt>
                <c:pt idx="28976">
                  <c:v>524.87987329999987</c:v>
                </c:pt>
                <c:pt idx="28977">
                  <c:v>524.89802870000005</c:v>
                </c:pt>
                <c:pt idx="28978">
                  <c:v>524.91618310000001</c:v>
                </c:pt>
                <c:pt idx="28979">
                  <c:v>524.93433659999994</c:v>
                </c:pt>
                <c:pt idx="28980">
                  <c:v>524.95248900000001</c:v>
                </c:pt>
                <c:pt idx="28981">
                  <c:v>524.97064049999994</c:v>
                </c:pt>
                <c:pt idx="28982">
                  <c:v>524.98879099999999</c:v>
                </c:pt>
                <c:pt idx="28983">
                  <c:v>525.00694050000004</c:v>
                </c:pt>
                <c:pt idx="28984">
                  <c:v>525.02508910000006</c:v>
                </c:pt>
                <c:pt idx="28985">
                  <c:v>525.04323659999989</c:v>
                </c:pt>
                <c:pt idx="28986">
                  <c:v>525.06138319999991</c:v>
                </c:pt>
                <c:pt idx="28987">
                  <c:v>525.07952880000005</c:v>
                </c:pt>
                <c:pt idx="28988">
                  <c:v>525.09767349999993</c:v>
                </c:pt>
                <c:pt idx="28989">
                  <c:v>525.11581709999996</c:v>
                </c:pt>
                <c:pt idx="28990">
                  <c:v>525.13395979999996</c:v>
                </c:pt>
                <c:pt idx="28991">
                  <c:v>525.15210149999996</c:v>
                </c:pt>
                <c:pt idx="28992">
                  <c:v>525.17024219999996</c:v>
                </c:pt>
                <c:pt idx="28993">
                  <c:v>525.18838189999997</c:v>
                </c:pt>
                <c:pt idx="28994">
                  <c:v>525.20652069999994</c:v>
                </c:pt>
                <c:pt idx="28995">
                  <c:v>525.22465849999992</c:v>
                </c:pt>
                <c:pt idx="28996">
                  <c:v>525.2427952999999</c:v>
                </c:pt>
                <c:pt idx="28997">
                  <c:v>525.26093109999999</c:v>
                </c:pt>
                <c:pt idx="28998">
                  <c:v>525.27906589999998</c:v>
                </c:pt>
                <c:pt idx="28999">
                  <c:v>525.29719979999993</c:v>
                </c:pt>
                <c:pt idx="29000">
                  <c:v>525.31533269999989</c:v>
                </c:pt>
                <c:pt idx="29001">
                  <c:v>525.33346459999996</c:v>
                </c:pt>
                <c:pt idx="29002">
                  <c:v>525.35159549999992</c:v>
                </c:pt>
                <c:pt idx="29003">
                  <c:v>525.36972539999999</c:v>
                </c:pt>
                <c:pt idx="29004">
                  <c:v>525.38785439999992</c:v>
                </c:pt>
                <c:pt idx="29005">
                  <c:v>525.40598239999997</c:v>
                </c:pt>
                <c:pt idx="29006">
                  <c:v>525.42410940000002</c:v>
                </c:pt>
                <c:pt idx="29007">
                  <c:v>525.44223539999996</c:v>
                </c:pt>
                <c:pt idx="29008">
                  <c:v>525.46036049999998</c:v>
                </c:pt>
                <c:pt idx="29009">
                  <c:v>525.47848459999989</c:v>
                </c:pt>
                <c:pt idx="29010">
                  <c:v>525.49660770000003</c:v>
                </c:pt>
                <c:pt idx="29011">
                  <c:v>525.51472979999994</c:v>
                </c:pt>
                <c:pt idx="29012">
                  <c:v>525.53285089999997</c:v>
                </c:pt>
                <c:pt idx="29013">
                  <c:v>525.55097109999997</c:v>
                </c:pt>
                <c:pt idx="29014">
                  <c:v>525.56909029999997</c:v>
                </c:pt>
                <c:pt idx="29015">
                  <c:v>525.58720849999997</c:v>
                </c:pt>
                <c:pt idx="29016">
                  <c:v>525.60532569999998</c:v>
                </c:pt>
                <c:pt idx="29017">
                  <c:v>525.62344189999999</c:v>
                </c:pt>
                <c:pt idx="29018">
                  <c:v>525.64155719999997</c:v>
                </c:pt>
                <c:pt idx="29019">
                  <c:v>525.65967150000006</c:v>
                </c:pt>
                <c:pt idx="29020">
                  <c:v>525.67778479999993</c:v>
                </c:pt>
                <c:pt idx="29021">
                  <c:v>525.69589709999991</c:v>
                </c:pt>
                <c:pt idx="29022">
                  <c:v>525.71400849999998</c:v>
                </c:pt>
                <c:pt idx="29023">
                  <c:v>525.73211879999997</c:v>
                </c:pt>
                <c:pt idx="29024">
                  <c:v>525.75022819999992</c:v>
                </c:pt>
                <c:pt idx="29025">
                  <c:v>525.7683366</c:v>
                </c:pt>
                <c:pt idx="29026">
                  <c:v>525.78644409999993</c:v>
                </c:pt>
                <c:pt idx="29027">
                  <c:v>525.8045505</c:v>
                </c:pt>
                <c:pt idx="29028">
                  <c:v>525.82265599999994</c:v>
                </c:pt>
                <c:pt idx="29029">
                  <c:v>525.84076049999987</c:v>
                </c:pt>
                <c:pt idx="29030">
                  <c:v>525.85886400000004</c:v>
                </c:pt>
                <c:pt idx="29031">
                  <c:v>525.87696659999995</c:v>
                </c:pt>
                <c:pt idx="29032">
                  <c:v>525.8950681</c:v>
                </c:pt>
                <c:pt idx="29033">
                  <c:v>525.91316869999991</c:v>
                </c:pt>
                <c:pt idx="29034">
                  <c:v>525.93126829999994</c:v>
                </c:pt>
                <c:pt idx="29035">
                  <c:v>525.94936689999997</c:v>
                </c:pt>
                <c:pt idx="29036">
                  <c:v>525.96746459999997</c:v>
                </c:pt>
                <c:pt idx="29037">
                  <c:v>525.98556129999997</c:v>
                </c:pt>
                <c:pt idx="29038">
                  <c:v>526.00365690000001</c:v>
                </c:pt>
                <c:pt idx="29039">
                  <c:v>526.02175169999998</c:v>
                </c:pt>
                <c:pt idx="29040">
                  <c:v>526.03984539999999</c:v>
                </c:pt>
                <c:pt idx="29041">
                  <c:v>526.05793809999989</c:v>
                </c:pt>
                <c:pt idx="29042">
                  <c:v>526.07602989999998</c:v>
                </c:pt>
                <c:pt idx="29043">
                  <c:v>526.09412069999996</c:v>
                </c:pt>
                <c:pt idx="29044">
                  <c:v>526.11221049999995</c:v>
                </c:pt>
                <c:pt idx="29045">
                  <c:v>526.1302993999999</c:v>
                </c:pt>
                <c:pt idx="29046">
                  <c:v>526.1483872</c:v>
                </c:pt>
                <c:pt idx="29047">
                  <c:v>526.16647409999996</c:v>
                </c:pt>
                <c:pt idx="29048">
                  <c:v>526.18455999999992</c:v>
                </c:pt>
                <c:pt idx="29049">
                  <c:v>526.2026449</c:v>
                </c:pt>
                <c:pt idx="29050">
                  <c:v>526.22072890000004</c:v>
                </c:pt>
                <c:pt idx="29051">
                  <c:v>526.23881180000001</c:v>
                </c:pt>
                <c:pt idx="29052">
                  <c:v>526.25689379999994</c:v>
                </c:pt>
                <c:pt idx="29053">
                  <c:v>526.2749748</c:v>
                </c:pt>
                <c:pt idx="29054">
                  <c:v>526.29305490000002</c:v>
                </c:pt>
                <c:pt idx="29055">
                  <c:v>526.31113389999996</c:v>
                </c:pt>
                <c:pt idx="29056">
                  <c:v>526.32921199999998</c:v>
                </c:pt>
                <c:pt idx="29057">
                  <c:v>526.3472890999999</c:v>
                </c:pt>
                <c:pt idx="29058">
                  <c:v>526.36536519999993</c:v>
                </c:pt>
                <c:pt idx="29059">
                  <c:v>526.38344029999996</c:v>
                </c:pt>
                <c:pt idx="29060">
                  <c:v>526.40151449999996</c:v>
                </c:pt>
                <c:pt idx="29061">
                  <c:v>526.4195876</c:v>
                </c:pt>
                <c:pt idx="29062">
                  <c:v>526.43765980000001</c:v>
                </c:pt>
                <c:pt idx="29063">
                  <c:v>526.45573109999998</c:v>
                </c:pt>
                <c:pt idx="29064">
                  <c:v>526.47380129999988</c:v>
                </c:pt>
                <c:pt idx="29065">
                  <c:v>526.49187059999997</c:v>
                </c:pt>
                <c:pt idx="29066">
                  <c:v>526.50993879999999</c:v>
                </c:pt>
                <c:pt idx="29067">
                  <c:v>526.52800619999994</c:v>
                </c:pt>
                <c:pt idx="29068">
                  <c:v>526.54607249999992</c:v>
                </c:pt>
                <c:pt idx="29069">
                  <c:v>526.56413780000003</c:v>
                </c:pt>
                <c:pt idx="29070">
                  <c:v>526.58220219999998</c:v>
                </c:pt>
                <c:pt idx="29071">
                  <c:v>526.60026559999994</c:v>
                </c:pt>
                <c:pt idx="29072">
                  <c:v>526.61832800000002</c:v>
                </c:pt>
                <c:pt idx="29073">
                  <c:v>526.63638939999998</c:v>
                </c:pt>
                <c:pt idx="29074">
                  <c:v>526.65444989999992</c:v>
                </c:pt>
                <c:pt idx="29075">
                  <c:v>526.67250929999989</c:v>
                </c:pt>
                <c:pt idx="29076">
                  <c:v>526.69056779999994</c:v>
                </c:pt>
                <c:pt idx="29077">
                  <c:v>526.70862539999996</c:v>
                </c:pt>
                <c:pt idx="29078">
                  <c:v>526.7266818999999</c:v>
                </c:pt>
                <c:pt idx="29079">
                  <c:v>526.74473749999993</c:v>
                </c:pt>
                <c:pt idx="29080">
                  <c:v>526.76279199999988</c:v>
                </c:pt>
                <c:pt idx="29081">
                  <c:v>526.78084560000002</c:v>
                </c:pt>
                <c:pt idx="29082">
                  <c:v>526.79889829999991</c:v>
                </c:pt>
                <c:pt idx="29083">
                  <c:v>526.81694990000005</c:v>
                </c:pt>
                <c:pt idx="29084">
                  <c:v>526.83500059999994</c:v>
                </c:pt>
                <c:pt idx="29085">
                  <c:v>526.85305029999995</c:v>
                </c:pt>
                <c:pt idx="29086">
                  <c:v>526.87109899999996</c:v>
                </c:pt>
                <c:pt idx="29087">
                  <c:v>526.88914669999986</c:v>
                </c:pt>
                <c:pt idx="29088">
                  <c:v>526.90719339999998</c:v>
                </c:pt>
                <c:pt idx="29089">
                  <c:v>526.92523919999996</c:v>
                </c:pt>
                <c:pt idx="29090">
                  <c:v>526.94328399999995</c:v>
                </c:pt>
                <c:pt idx="29091">
                  <c:v>526.96132779999994</c:v>
                </c:pt>
                <c:pt idx="29092">
                  <c:v>526.97937059999992</c:v>
                </c:pt>
                <c:pt idx="29093">
                  <c:v>526.9974125</c:v>
                </c:pt>
                <c:pt idx="29094">
                  <c:v>527.01545339999996</c:v>
                </c:pt>
                <c:pt idx="29095">
                  <c:v>527.03349330000003</c:v>
                </c:pt>
                <c:pt idx="29096">
                  <c:v>527.0515322</c:v>
                </c:pt>
                <c:pt idx="29097">
                  <c:v>527.06957009999996</c:v>
                </c:pt>
                <c:pt idx="29098">
                  <c:v>527.0876070999999</c:v>
                </c:pt>
                <c:pt idx="29099">
                  <c:v>527.10564309999995</c:v>
                </c:pt>
                <c:pt idx="29100">
                  <c:v>527.12367809999989</c:v>
                </c:pt>
                <c:pt idx="29101">
                  <c:v>527.14171209999995</c:v>
                </c:pt>
                <c:pt idx="29102">
                  <c:v>527.15974519999997</c:v>
                </c:pt>
                <c:pt idx="29103">
                  <c:v>527.17777719999992</c:v>
                </c:pt>
                <c:pt idx="29104">
                  <c:v>527.19580829999995</c:v>
                </c:pt>
                <c:pt idx="29105">
                  <c:v>527.21383839999987</c:v>
                </c:pt>
                <c:pt idx="29106">
                  <c:v>527.23186749999991</c:v>
                </c:pt>
                <c:pt idx="29107">
                  <c:v>527.24989569999991</c:v>
                </c:pt>
                <c:pt idx="29108">
                  <c:v>527.26792289999992</c:v>
                </c:pt>
                <c:pt idx="29109">
                  <c:v>527.28594909999993</c:v>
                </c:pt>
                <c:pt idx="29110">
                  <c:v>527.30397429999994</c:v>
                </c:pt>
                <c:pt idx="29111">
                  <c:v>527.32199849999995</c:v>
                </c:pt>
                <c:pt idx="29112">
                  <c:v>527.34002179999993</c:v>
                </c:pt>
                <c:pt idx="29113">
                  <c:v>527.35804409999992</c:v>
                </c:pt>
                <c:pt idx="29114">
                  <c:v>527.3760653999999</c:v>
                </c:pt>
                <c:pt idx="29115">
                  <c:v>527.39408570000001</c:v>
                </c:pt>
                <c:pt idx="29116">
                  <c:v>527.41210499999988</c:v>
                </c:pt>
                <c:pt idx="29117">
                  <c:v>527.43012339999996</c:v>
                </c:pt>
                <c:pt idx="29118">
                  <c:v>527.44814079999992</c:v>
                </c:pt>
                <c:pt idx="29119">
                  <c:v>527.4661572</c:v>
                </c:pt>
                <c:pt idx="29120">
                  <c:v>527.48417259999997</c:v>
                </c:pt>
                <c:pt idx="29121">
                  <c:v>527.5021870999999</c:v>
                </c:pt>
                <c:pt idx="29122">
                  <c:v>527.52020049999999</c:v>
                </c:pt>
                <c:pt idx="29123">
                  <c:v>527.53821299999993</c:v>
                </c:pt>
                <c:pt idx="29124">
                  <c:v>527.55622449999987</c:v>
                </c:pt>
                <c:pt idx="29125">
                  <c:v>527.57423510000001</c:v>
                </c:pt>
                <c:pt idx="29126">
                  <c:v>527.59224459999996</c:v>
                </c:pt>
                <c:pt idx="29127">
                  <c:v>527.61025319999987</c:v>
                </c:pt>
                <c:pt idx="29128">
                  <c:v>527.62826079999991</c:v>
                </c:pt>
                <c:pt idx="29129">
                  <c:v>527.64626739999994</c:v>
                </c:pt>
                <c:pt idx="29130">
                  <c:v>527.66427309999995</c:v>
                </c:pt>
                <c:pt idx="29131">
                  <c:v>527.68227769999999</c:v>
                </c:pt>
                <c:pt idx="29132">
                  <c:v>527.70028139999999</c:v>
                </c:pt>
                <c:pt idx="29133">
                  <c:v>527.71828410000001</c:v>
                </c:pt>
                <c:pt idx="29134">
                  <c:v>527.73628579999991</c:v>
                </c:pt>
                <c:pt idx="29135">
                  <c:v>527.7542866</c:v>
                </c:pt>
                <c:pt idx="29136">
                  <c:v>527.77228629999991</c:v>
                </c:pt>
                <c:pt idx="29137">
                  <c:v>527.79028510000001</c:v>
                </c:pt>
                <c:pt idx="29138">
                  <c:v>527.80828289999999</c:v>
                </c:pt>
                <c:pt idx="29139">
                  <c:v>527.82627979999995</c:v>
                </c:pt>
                <c:pt idx="29140">
                  <c:v>527.84427559999995</c:v>
                </c:pt>
                <c:pt idx="29141">
                  <c:v>527.86227049999991</c:v>
                </c:pt>
                <c:pt idx="29142">
                  <c:v>527.88026439999999</c:v>
                </c:pt>
                <c:pt idx="29143">
                  <c:v>527.89825729999995</c:v>
                </c:pt>
                <c:pt idx="29144">
                  <c:v>527.91624920000004</c:v>
                </c:pt>
                <c:pt idx="29145">
                  <c:v>527.93424019999998</c:v>
                </c:pt>
                <c:pt idx="29146">
                  <c:v>527.95223019999992</c:v>
                </c:pt>
                <c:pt idx="29147">
                  <c:v>527.97021919999997</c:v>
                </c:pt>
                <c:pt idx="29148">
                  <c:v>527.98820719999992</c:v>
                </c:pt>
                <c:pt idx="29149">
                  <c:v>528.00619419999998</c:v>
                </c:pt>
                <c:pt idx="29150">
                  <c:v>528.0241802999999</c:v>
                </c:pt>
                <c:pt idx="29151">
                  <c:v>528.04216539999993</c:v>
                </c:pt>
                <c:pt idx="29152">
                  <c:v>528.06014949999997</c:v>
                </c:pt>
                <c:pt idx="29153">
                  <c:v>528.0781326</c:v>
                </c:pt>
                <c:pt idx="29154">
                  <c:v>528.0961147999999</c:v>
                </c:pt>
                <c:pt idx="29155">
                  <c:v>528.11409589999994</c:v>
                </c:pt>
                <c:pt idx="29156">
                  <c:v>528.13207609999995</c:v>
                </c:pt>
                <c:pt idx="29157">
                  <c:v>528.15005539999993</c:v>
                </c:pt>
                <c:pt idx="29158">
                  <c:v>528.16803360000006</c:v>
                </c:pt>
                <c:pt idx="29159">
                  <c:v>528.18601079999996</c:v>
                </c:pt>
                <c:pt idx="29160">
                  <c:v>528.20398709999995</c:v>
                </c:pt>
                <c:pt idx="29161">
                  <c:v>528.22196239999994</c:v>
                </c:pt>
                <c:pt idx="29162">
                  <c:v>528.23993669999993</c:v>
                </c:pt>
                <c:pt idx="29163">
                  <c:v>528.2579101</c:v>
                </c:pt>
                <c:pt idx="29164">
                  <c:v>528.2758824</c:v>
                </c:pt>
                <c:pt idx="29165">
                  <c:v>528.29385379999997</c:v>
                </c:pt>
                <c:pt idx="29166">
                  <c:v>528.31182419999993</c:v>
                </c:pt>
                <c:pt idx="29167">
                  <c:v>528.32979360000002</c:v>
                </c:pt>
                <c:pt idx="29168">
                  <c:v>528.34776209999995</c:v>
                </c:pt>
                <c:pt idx="29169">
                  <c:v>528.3657295999999</c:v>
                </c:pt>
                <c:pt idx="29170">
                  <c:v>528.38369599999999</c:v>
                </c:pt>
                <c:pt idx="29171">
                  <c:v>528.4016615999999</c:v>
                </c:pt>
                <c:pt idx="29172">
                  <c:v>528.41962609999996</c:v>
                </c:pt>
                <c:pt idx="29173">
                  <c:v>528.43758959999991</c:v>
                </c:pt>
                <c:pt idx="29174">
                  <c:v>528.45555219999994</c:v>
                </c:pt>
                <c:pt idx="29175">
                  <c:v>528.47351379999998</c:v>
                </c:pt>
                <c:pt idx="29176">
                  <c:v>528.49147440000002</c:v>
                </c:pt>
                <c:pt idx="29177">
                  <c:v>528.50943410000002</c:v>
                </c:pt>
                <c:pt idx="29178">
                  <c:v>528.52739269999995</c:v>
                </c:pt>
                <c:pt idx="29179">
                  <c:v>528.54535039999996</c:v>
                </c:pt>
                <c:pt idx="29180">
                  <c:v>528.56330709999997</c:v>
                </c:pt>
                <c:pt idx="29181">
                  <c:v>528.58126279999999</c:v>
                </c:pt>
                <c:pt idx="29182">
                  <c:v>528.59921759999997</c:v>
                </c:pt>
                <c:pt idx="29183">
                  <c:v>528.6171713</c:v>
                </c:pt>
                <c:pt idx="29184">
                  <c:v>528.63512409999998</c:v>
                </c:pt>
                <c:pt idx="29185">
                  <c:v>528.65307589999998</c:v>
                </c:pt>
                <c:pt idx="29186">
                  <c:v>528.67102669999997</c:v>
                </c:pt>
                <c:pt idx="29187">
                  <c:v>528.68897660000005</c:v>
                </c:pt>
                <c:pt idx="29188">
                  <c:v>528.70692550000001</c:v>
                </c:pt>
                <c:pt idx="29189">
                  <c:v>528.72487330000001</c:v>
                </c:pt>
                <c:pt idx="29190">
                  <c:v>528.74282029999995</c:v>
                </c:pt>
                <c:pt idx="29191">
                  <c:v>528.76076619999992</c:v>
                </c:pt>
                <c:pt idx="29192">
                  <c:v>528.77871110000001</c:v>
                </c:pt>
                <c:pt idx="29193">
                  <c:v>528.79665509999995</c:v>
                </c:pt>
                <c:pt idx="29194">
                  <c:v>528.8145980999999</c:v>
                </c:pt>
                <c:pt idx="29195">
                  <c:v>528.83254009999996</c:v>
                </c:pt>
                <c:pt idx="29196">
                  <c:v>528.85048119999999</c:v>
                </c:pt>
                <c:pt idx="29197">
                  <c:v>528.86842120000006</c:v>
                </c:pt>
                <c:pt idx="29198">
                  <c:v>528.88636029999998</c:v>
                </c:pt>
                <c:pt idx="29199">
                  <c:v>528.9042983999999</c:v>
                </c:pt>
                <c:pt idx="29200">
                  <c:v>528.92223549999994</c:v>
                </c:pt>
                <c:pt idx="29201">
                  <c:v>528.94017169999995</c:v>
                </c:pt>
                <c:pt idx="29202">
                  <c:v>528.95810689999996</c:v>
                </c:pt>
                <c:pt idx="29203">
                  <c:v>528.97604100000001</c:v>
                </c:pt>
                <c:pt idx="29204">
                  <c:v>528.99397429999988</c:v>
                </c:pt>
                <c:pt idx="29205">
                  <c:v>529.01190650000001</c:v>
                </c:pt>
                <c:pt idx="29206">
                  <c:v>529.02983770000003</c:v>
                </c:pt>
                <c:pt idx="29207">
                  <c:v>529.04776799999991</c:v>
                </c:pt>
                <c:pt idx="29208">
                  <c:v>529.0656972999999</c:v>
                </c:pt>
                <c:pt idx="29209">
                  <c:v>529.0836256</c:v>
                </c:pt>
                <c:pt idx="29210">
                  <c:v>529.10155299999997</c:v>
                </c:pt>
                <c:pt idx="29211">
                  <c:v>529.11947929999997</c:v>
                </c:pt>
                <c:pt idx="29212">
                  <c:v>529.13740470000005</c:v>
                </c:pt>
                <c:pt idx="29213">
                  <c:v>529.15532910000002</c:v>
                </c:pt>
                <c:pt idx="29214">
                  <c:v>529.17325249999999</c:v>
                </c:pt>
                <c:pt idx="29215">
                  <c:v>529.19117499999993</c:v>
                </c:pt>
                <c:pt idx="29216">
                  <c:v>529.20909639999991</c:v>
                </c:pt>
                <c:pt idx="29217">
                  <c:v>529.22701689999997</c:v>
                </c:pt>
                <c:pt idx="29218">
                  <c:v>529.24493640000003</c:v>
                </c:pt>
                <c:pt idx="29219">
                  <c:v>529.26285489999998</c:v>
                </c:pt>
                <c:pt idx="29220">
                  <c:v>529.2807724999999</c:v>
                </c:pt>
                <c:pt idx="29221">
                  <c:v>529.29868909999993</c:v>
                </c:pt>
                <c:pt idx="29222">
                  <c:v>529.31660460000001</c:v>
                </c:pt>
                <c:pt idx="29223">
                  <c:v>529.3345192999999</c:v>
                </c:pt>
                <c:pt idx="29224">
                  <c:v>529.35243289999994</c:v>
                </c:pt>
                <c:pt idx="29225">
                  <c:v>529.37034549999998</c:v>
                </c:pt>
                <c:pt idx="29226">
                  <c:v>529.3882572</c:v>
                </c:pt>
                <c:pt idx="29227">
                  <c:v>529.4061678999999</c:v>
                </c:pt>
                <c:pt idx="29228">
                  <c:v>529.42407760000003</c:v>
                </c:pt>
                <c:pt idx="29229">
                  <c:v>529.44198639999991</c:v>
                </c:pt>
                <c:pt idx="29230">
                  <c:v>529.45989409999993</c:v>
                </c:pt>
                <c:pt idx="29231">
                  <c:v>529.47780089999992</c:v>
                </c:pt>
                <c:pt idx="29232">
                  <c:v>529.49570670000003</c:v>
                </c:pt>
                <c:pt idx="29233">
                  <c:v>529.51361150000002</c:v>
                </c:pt>
                <c:pt idx="29234">
                  <c:v>529.53151539999999</c:v>
                </c:pt>
                <c:pt idx="29235">
                  <c:v>529.54941830000007</c:v>
                </c:pt>
                <c:pt idx="29236">
                  <c:v>529.56732009999996</c:v>
                </c:pt>
                <c:pt idx="29237">
                  <c:v>529.58522099999993</c:v>
                </c:pt>
                <c:pt idx="29238">
                  <c:v>529.60312099999999</c:v>
                </c:pt>
                <c:pt idx="29239">
                  <c:v>529.62101989999996</c:v>
                </c:pt>
                <c:pt idx="29240">
                  <c:v>529.63891789999991</c:v>
                </c:pt>
                <c:pt idx="29241">
                  <c:v>529.65681489999997</c:v>
                </c:pt>
                <c:pt idx="29242">
                  <c:v>529.67471090000004</c:v>
                </c:pt>
                <c:pt idx="29243">
                  <c:v>529.69260589999999</c:v>
                </c:pt>
                <c:pt idx="29244">
                  <c:v>529.71050000000002</c:v>
                </c:pt>
                <c:pt idx="29245">
                  <c:v>529.72839309999995</c:v>
                </c:pt>
                <c:pt idx="29246">
                  <c:v>529.74628519999987</c:v>
                </c:pt>
                <c:pt idx="29247">
                  <c:v>529.76417630000003</c:v>
                </c:pt>
                <c:pt idx="29248">
                  <c:v>529.78206639999996</c:v>
                </c:pt>
                <c:pt idx="29249">
                  <c:v>529.79995559999998</c:v>
                </c:pt>
                <c:pt idx="29250">
                  <c:v>529.81784379999999</c:v>
                </c:pt>
                <c:pt idx="29251">
                  <c:v>529.8357309999999</c:v>
                </c:pt>
                <c:pt idx="29252">
                  <c:v>529.85361719999992</c:v>
                </c:pt>
                <c:pt idx="29253">
                  <c:v>529.87150249999991</c:v>
                </c:pt>
                <c:pt idx="29254">
                  <c:v>529.88938669999993</c:v>
                </c:pt>
                <c:pt idx="29255">
                  <c:v>529.90726999999993</c:v>
                </c:pt>
                <c:pt idx="29256">
                  <c:v>529.92515230000004</c:v>
                </c:pt>
                <c:pt idx="29257">
                  <c:v>529.9430337</c:v>
                </c:pt>
                <c:pt idx="29258">
                  <c:v>529.96091399999989</c:v>
                </c:pt>
                <c:pt idx="29259">
                  <c:v>529.97879339999997</c:v>
                </c:pt>
                <c:pt idx="29260">
                  <c:v>529.99667179999994</c:v>
                </c:pt>
                <c:pt idx="29261">
                  <c:v>530.01454919999992</c:v>
                </c:pt>
                <c:pt idx="29262">
                  <c:v>530.03242569999998</c:v>
                </c:pt>
                <c:pt idx="29263">
                  <c:v>530.05030109999996</c:v>
                </c:pt>
                <c:pt idx="29264">
                  <c:v>530.0681755999999</c:v>
                </c:pt>
                <c:pt idx="29265">
                  <c:v>530.08604909999997</c:v>
                </c:pt>
                <c:pt idx="29266">
                  <c:v>530.10392160000004</c:v>
                </c:pt>
                <c:pt idx="29267">
                  <c:v>530.12179319999996</c:v>
                </c:pt>
                <c:pt idx="29268">
                  <c:v>530.13966369999991</c:v>
                </c:pt>
                <c:pt idx="29269">
                  <c:v>530.15753329999995</c:v>
                </c:pt>
                <c:pt idx="29270">
                  <c:v>530.1754019</c:v>
                </c:pt>
                <c:pt idx="29271">
                  <c:v>530.19326960000001</c:v>
                </c:pt>
                <c:pt idx="29272">
                  <c:v>530.21113619999994</c:v>
                </c:pt>
                <c:pt idx="29273">
                  <c:v>530.22900189999996</c:v>
                </c:pt>
                <c:pt idx="29274">
                  <c:v>530.24686659999998</c:v>
                </c:pt>
                <c:pt idx="29275">
                  <c:v>530.26473029999988</c:v>
                </c:pt>
                <c:pt idx="29276">
                  <c:v>530.28259300000002</c:v>
                </c:pt>
                <c:pt idx="29277">
                  <c:v>530.30045480000001</c:v>
                </c:pt>
                <c:pt idx="29278">
                  <c:v>530.31831559999989</c:v>
                </c:pt>
                <c:pt idx="29279">
                  <c:v>530.3361754</c:v>
                </c:pt>
                <c:pt idx="29280">
                  <c:v>530.35403419999989</c:v>
                </c:pt>
                <c:pt idx="29281">
                  <c:v>530.371892</c:v>
                </c:pt>
                <c:pt idx="29282">
                  <c:v>530.38974889999997</c:v>
                </c:pt>
                <c:pt idx="29283">
                  <c:v>530.40760479999994</c:v>
                </c:pt>
                <c:pt idx="29284">
                  <c:v>530.42545969999992</c:v>
                </c:pt>
                <c:pt idx="29285">
                  <c:v>530.44331360000001</c:v>
                </c:pt>
                <c:pt idx="29286">
                  <c:v>530.46116659999996</c:v>
                </c:pt>
                <c:pt idx="29287">
                  <c:v>530.47901849999994</c:v>
                </c:pt>
                <c:pt idx="29288">
                  <c:v>530.4968695</c:v>
                </c:pt>
                <c:pt idx="29289">
                  <c:v>530.51471949999996</c:v>
                </c:pt>
                <c:pt idx="29290">
                  <c:v>530.53256859999999</c:v>
                </c:pt>
                <c:pt idx="29291">
                  <c:v>530.55041659999995</c:v>
                </c:pt>
                <c:pt idx="29292">
                  <c:v>530.56826369999987</c:v>
                </c:pt>
                <c:pt idx="29293">
                  <c:v>530.58610979999992</c:v>
                </c:pt>
                <c:pt idx="29294">
                  <c:v>530.60395489999996</c:v>
                </c:pt>
                <c:pt idx="29295">
                  <c:v>530.62179900000001</c:v>
                </c:pt>
                <c:pt idx="29296">
                  <c:v>530.63964219999991</c:v>
                </c:pt>
                <c:pt idx="29297">
                  <c:v>530.65748440000004</c:v>
                </c:pt>
                <c:pt idx="29298">
                  <c:v>530.67532559999995</c:v>
                </c:pt>
                <c:pt idx="29299">
                  <c:v>530.69316579999997</c:v>
                </c:pt>
                <c:pt idx="29300">
                  <c:v>530.71100509999997</c:v>
                </c:pt>
                <c:pt idx="29301">
                  <c:v>530.72884329999999</c:v>
                </c:pt>
                <c:pt idx="29302">
                  <c:v>530.74668059999988</c:v>
                </c:pt>
                <c:pt idx="29303">
                  <c:v>530.76451689999999</c:v>
                </c:pt>
                <c:pt idx="29304">
                  <c:v>530.78235219999999</c:v>
                </c:pt>
                <c:pt idx="29305">
                  <c:v>530.80018659999996</c:v>
                </c:pt>
                <c:pt idx="29306">
                  <c:v>530.81801999999993</c:v>
                </c:pt>
                <c:pt idx="29307">
                  <c:v>530.83585240000002</c:v>
                </c:pt>
                <c:pt idx="29308">
                  <c:v>530.8536838</c:v>
                </c:pt>
                <c:pt idx="29309">
                  <c:v>530.87151419999998</c:v>
                </c:pt>
                <c:pt idx="29310">
                  <c:v>530.88934369999993</c:v>
                </c:pt>
                <c:pt idx="29311">
                  <c:v>530.90717209999991</c:v>
                </c:pt>
                <c:pt idx="29312">
                  <c:v>530.92499959999998</c:v>
                </c:pt>
                <c:pt idx="29313">
                  <c:v>530.94282620000001</c:v>
                </c:pt>
                <c:pt idx="29314">
                  <c:v>530.96065169999997</c:v>
                </c:pt>
                <c:pt idx="29315">
                  <c:v>530.97847630000001</c:v>
                </c:pt>
                <c:pt idx="29316">
                  <c:v>530.99629979999997</c:v>
                </c:pt>
                <c:pt idx="29317">
                  <c:v>531.01412249999998</c:v>
                </c:pt>
                <c:pt idx="29318">
                  <c:v>531.03194410000003</c:v>
                </c:pt>
                <c:pt idx="29319">
                  <c:v>531.04976469999997</c:v>
                </c:pt>
                <c:pt idx="29320">
                  <c:v>531.06758439999987</c:v>
                </c:pt>
                <c:pt idx="29321">
                  <c:v>531.08540310000001</c:v>
                </c:pt>
                <c:pt idx="29322">
                  <c:v>531.10322080000003</c:v>
                </c:pt>
                <c:pt idx="29323">
                  <c:v>531.12103749999994</c:v>
                </c:pt>
                <c:pt idx="29324">
                  <c:v>531.13885329999994</c:v>
                </c:pt>
                <c:pt idx="29325">
                  <c:v>531.15666809999993</c:v>
                </c:pt>
                <c:pt idx="29326">
                  <c:v>531.17448189999993</c:v>
                </c:pt>
                <c:pt idx="29327">
                  <c:v>531.19229470000005</c:v>
                </c:pt>
                <c:pt idx="29328">
                  <c:v>531.21010649999994</c:v>
                </c:pt>
                <c:pt idx="29329">
                  <c:v>531.22791739999991</c:v>
                </c:pt>
                <c:pt idx="29330">
                  <c:v>531.2457273</c:v>
                </c:pt>
                <c:pt idx="29331">
                  <c:v>531.26353619999998</c:v>
                </c:pt>
                <c:pt idx="29332">
                  <c:v>531.28134409999996</c:v>
                </c:pt>
                <c:pt idx="29333">
                  <c:v>531.29915100000005</c:v>
                </c:pt>
                <c:pt idx="29334">
                  <c:v>531.31695699999989</c:v>
                </c:pt>
                <c:pt idx="29335">
                  <c:v>531.33476199999996</c:v>
                </c:pt>
                <c:pt idx="29336">
                  <c:v>531.35256599999991</c:v>
                </c:pt>
                <c:pt idx="29337">
                  <c:v>531.37036899999998</c:v>
                </c:pt>
                <c:pt idx="29338">
                  <c:v>531.38817110000002</c:v>
                </c:pt>
                <c:pt idx="29339">
                  <c:v>531.40597209999999</c:v>
                </c:pt>
                <c:pt idx="29340">
                  <c:v>531.42377220000003</c:v>
                </c:pt>
                <c:pt idx="29341">
                  <c:v>531.44157129999996</c:v>
                </c:pt>
                <c:pt idx="29342">
                  <c:v>531.45936949999998</c:v>
                </c:pt>
                <c:pt idx="29343">
                  <c:v>531.47716659999992</c:v>
                </c:pt>
                <c:pt idx="29344">
                  <c:v>531.49496279999994</c:v>
                </c:pt>
                <c:pt idx="29345">
                  <c:v>531.51275799999996</c:v>
                </c:pt>
                <c:pt idx="29346">
                  <c:v>531.53055219999999</c:v>
                </c:pt>
                <c:pt idx="29347">
                  <c:v>531.54834549999987</c:v>
                </c:pt>
                <c:pt idx="29348">
                  <c:v>531.5661376999999</c:v>
                </c:pt>
                <c:pt idx="29349">
                  <c:v>531.58392900000001</c:v>
                </c:pt>
                <c:pt idx="29350">
                  <c:v>531.6017192999999</c:v>
                </c:pt>
                <c:pt idx="29351">
                  <c:v>531.61950860000002</c:v>
                </c:pt>
                <c:pt idx="29352">
                  <c:v>531.63729699999988</c:v>
                </c:pt>
                <c:pt idx="29353">
                  <c:v>531.65508439999996</c:v>
                </c:pt>
                <c:pt idx="29354">
                  <c:v>531.67287069999998</c:v>
                </c:pt>
                <c:pt idx="29355">
                  <c:v>531.69065619999992</c:v>
                </c:pt>
                <c:pt idx="29356">
                  <c:v>531.70844060000002</c:v>
                </c:pt>
                <c:pt idx="29357">
                  <c:v>531.726224</c:v>
                </c:pt>
                <c:pt idx="29358">
                  <c:v>531.74400649999995</c:v>
                </c:pt>
                <c:pt idx="29359">
                  <c:v>531.76178799999991</c:v>
                </c:pt>
                <c:pt idx="29360">
                  <c:v>531.77956849999998</c:v>
                </c:pt>
                <c:pt idx="29361">
                  <c:v>531.79734809999991</c:v>
                </c:pt>
                <c:pt idx="29362">
                  <c:v>531.81512659999999</c:v>
                </c:pt>
                <c:pt idx="29363">
                  <c:v>531.83290419999992</c:v>
                </c:pt>
                <c:pt idx="29364">
                  <c:v>531.85068079999996</c:v>
                </c:pt>
                <c:pt idx="29365">
                  <c:v>531.86845640000001</c:v>
                </c:pt>
                <c:pt idx="29366">
                  <c:v>531.88623109999992</c:v>
                </c:pt>
                <c:pt idx="29367">
                  <c:v>531.90400469999997</c:v>
                </c:pt>
                <c:pt idx="29368">
                  <c:v>531.9217774</c:v>
                </c:pt>
                <c:pt idx="29369">
                  <c:v>531.93954909999991</c:v>
                </c:pt>
                <c:pt idx="29370">
                  <c:v>531.95731990000002</c:v>
                </c:pt>
                <c:pt idx="29371">
                  <c:v>531.97508959999993</c:v>
                </c:pt>
                <c:pt idx="29372">
                  <c:v>531.99285839999993</c:v>
                </c:pt>
                <c:pt idx="29373">
                  <c:v>532.01062619999993</c:v>
                </c:pt>
                <c:pt idx="29374">
                  <c:v>532.02839299999994</c:v>
                </c:pt>
                <c:pt idx="29375">
                  <c:v>532.04615879999994</c:v>
                </c:pt>
                <c:pt idx="29376">
                  <c:v>532.06392369999992</c:v>
                </c:pt>
                <c:pt idx="29377">
                  <c:v>532.08168760000001</c:v>
                </c:pt>
                <c:pt idx="29378">
                  <c:v>532.09945049999999</c:v>
                </c:pt>
                <c:pt idx="29379">
                  <c:v>532.11721239999997</c:v>
                </c:pt>
                <c:pt idx="29380">
                  <c:v>532.13497329999996</c:v>
                </c:pt>
                <c:pt idx="29381">
                  <c:v>532.15273329999991</c:v>
                </c:pt>
                <c:pt idx="29382">
                  <c:v>532.17049229999998</c:v>
                </c:pt>
                <c:pt idx="29383">
                  <c:v>532.18825029999994</c:v>
                </c:pt>
                <c:pt idx="29384">
                  <c:v>532.20600730000001</c:v>
                </c:pt>
                <c:pt idx="29385">
                  <c:v>532.22376329999997</c:v>
                </c:pt>
                <c:pt idx="29386">
                  <c:v>532.24151840000002</c:v>
                </c:pt>
                <c:pt idx="29387">
                  <c:v>532.25927249999995</c:v>
                </c:pt>
                <c:pt idx="29388">
                  <c:v>532.2770256</c:v>
                </c:pt>
                <c:pt idx="29389">
                  <c:v>532.29477769999994</c:v>
                </c:pt>
                <c:pt idx="29390">
                  <c:v>532.31252889999996</c:v>
                </c:pt>
                <c:pt idx="29391">
                  <c:v>532.33027909999998</c:v>
                </c:pt>
                <c:pt idx="29392">
                  <c:v>532.3480282999999</c:v>
                </c:pt>
                <c:pt idx="29393">
                  <c:v>532.36577650000004</c:v>
                </c:pt>
                <c:pt idx="29394">
                  <c:v>532.38352369999996</c:v>
                </c:pt>
                <c:pt idx="29395">
                  <c:v>532.40126999999995</c:v>
                </c:pt>
                <c:pt idx="29396">
                  <c:v>532.41901529999996</c:v>
                </c:pt>
                <c:pt idx="29397">
                  <c:v>532.43675959999996</c:v>
                </c:pt>
                <c:pt idx="29398">
                  <c:v>532.45450289999997</c:v>
                </c:pt>
                <c:pt idx="29399">
                  <c:v>532.47224519999997</c:v>
                </c:pt>
                <c:pt idx="29400">
                  <c:v>532.48998659999995</c:v>
                </c:pt>
                <c:pt idx="29401">
                  <c:v>532.50772699999993</c:v>
                </c:pt>
                <c:pt idx="29402">
                  <c:v>532.52546639999991</c:v>
                </c:pt>
                <c:pt idx="29403">
                  <c:v>532.54320480000001</c:v>
                </c:pt>
                <c:pt idx="29404">
                  <c:v>532.56094229999997</c:v>
                </c:pt>
                <c:pt idx="29405">
                  <c:v>532.57867869999995</c:v>
                </c:pt>
                <c:pt idx="29406">
                  <c:v>532.59641419999991</c:v>
                </c:pt>
                <c:pt idx="29407">
                  <c:v>532.61414869999999</c:v>
                </c:pt>
                <c:pt idx="29408">
                  <c:v>532.63188229999992</c:v>
                </c:pt>
                <c:pt idx="29409">
                  <c:v>532.64961479999999</c:v>
                </c:pt>
                <c:pt idx="29410">
                  <c:v>532.66734639999993</c:v>
                </c:pt>
                <c:pt idx="29411">
                  <c:v>532.68507699999998</c:v>
                </c:pt>
                <c:pt idx="29412">
                  <c:v>532.70280659999992</c:v>
                </c:pt>
                <c:pt idx="29413">
                  <c:v>532.72053529999994</c:v>
                </c:pt>
                <c:pt idx="29414">
                  <c:v>532.7382629</c:v>
                </c:pt>
                <c:pt idx="29415">
                  <c:v>532.75598960000002</c:v>
                </c:pt>
                <c:pt idx="29416">
                  <c:v>532.77371529999994</c:v>
                </c:pt>
                <c:pt idx="29417">
                  <c:v>532.79143999999997</c:v>
                </c:pt>
                <c:pt idx="29418">
                  <c:v>532.80916379999996</c:v>
                </c:pt>
                <c:pt idx="29419">
                  <c:v>532.82688659999997</c:v>
                </c:pt>
                <c:pt idx="29420">
                  <c:v>532.8446083</c:v>
                </c:pt>
                <c:pt idx="29421">
                  <c:v>532.86232919999998</c:v>
                </c:pt>
                <c:pt idx="29422">
                  <c:v>532.88004899999999</c:v>
                </c:pt>
                <c:pt idx="29423">
                  <c:v>532.8977678</c:v>
                </c:pt>
                <c:pt idx="29424">
                  <c:v>532.91548569999998</c:v>
                </c:pt>
                <c:pt idx="29425">
                  <c:v>532.93320259999996</c:v>
                </c:pt>
                <c:pt idx="29426">
                  <c:v>532.95091849999994</c:v>
                </c:pt>
                <c:pt idx="29427">
                  <c:v>532.9686334999999</c:v>
                </c:pt>
                <c:pt idx="29428">
                  <c:v>532.9863474</c:v>
                </c:pt>
                <c:pt idx="29429">
                  <c:v>533.00406039999996</c:v>
                </c:pt>
                <c:pt idx="29430">
                  <c:v>533.02177239999992</c:v>
                </c:pt>
                <c:pt idx="29431">
                  <c:v>533.03948339999999</c:v>
                </c:pt>
                <c:pt idx="29432">
                  <c:v>533.05719349999993</c:v>
                </c:pt>
                <c:pt idx="29433">
                  <c:v>533.07490250000001</c:v>
                </c:pt>
                <c:pt idx="29434">
                  <c:v>533.09261059999994</c:v>
                </c:pt>
                <c:pt idx="29435">
                  <c:v>533.1103177</c:v>
                </c:pt>
                <c:pt idx="29436">
                  <c:v>533.12802390000002</c:v>
                </c:pt>
                <c:pt idx="29437">
                  <c:v>533.14572899999996</c:v>
                </c:pt>
                <c:pt idx="29438">
                  <c:v>533.16343319999987</c:v>
                </c:pt>
                <c:pt idx="29439">
                  <c:v>533.18113640000001</c:v>
                </c:pt>
                <c:pt idx="29440">
                  <c:v>533.19883860000004</c:v>
                </c:pt>
                <c:pt idx="29441">
                  <c:v>533.21653979999996</c:v>
                </c:pt>
                <c:pt idx="29442">
                  <c:v>533.23424009999997</c:v>
                </c:pt>
                <c:pt idx="29443">
                  <c:v>533.25193939999997</c:v>
                </c:pt>
                <c:pt idx="29444">
                  <c:v>533.26963760000001</c:v>
                </c:pt>
                <c:pt idx="29445">
                  <c:v>533.28733499999998</c:v>
                </c:pt>
                <c:pt idx="29446">
                  <c:v>533.3050313</c:v>
                </c:pt>
                <c:pt idx="29447">
                  <c:v>533.32272669999986</c:v>
                </c:pt>
                <c:pt idx="29448">
                  <c:v>533.34042109999996</c:v>
                </c:pt>
                <c:pt idx="29449">
                  <c:v>533.35811449999994</c:v>
                </c:pt>
                <c:pt idx="29450">
                  <c:v>533.37580690000004</c:v>
                </c:pt>
                <c:pt idx="29451">
                  <c:v>533.39349830000003</c:v>
                </c:pt>
                <c:pt idx="29452">
                  <c:v>533.41118879999999</c:v>
                </c:pt>
                <c:pt idx="29453">
                  <c:v>533.42887829999995</c:v>
                </c:pt>
                <c:pt idx="29454">
                  <c:v>533.44656680000003</c:v>
                </c:pt>
                <c:pt idx="29455">
                  <c:v>533.46425429999988</c:v>
                </c:pt>
                <c:pt idx="29456">
                  <c:v>533.48194089999993</c:v>
                </c:pt>
                <c:pt idx="29457">
                  <c:v>533.49962649999998</c:v>
                </c:pt>
                <c:pt idx="29458">
                  <c:v>533.51731099999995</c:v>
                </c:pt>
                <c:pt idx="29459">
                  <c:v>533.53499469999997</c:v>
                </c:pt>
                <c:pt idx="29460">
                  <c:v>533.55267729999991</c:v>
                </c:pt>
                <c:pt idx="29461">
                  <c:v>533.57035899999994</c:v>
                </c:pt>
                <c:pt idx="29462">
                  <c:v>533.58803959999989</c:v>
                </c:pt>
                <c:pt idx="29463">
                  <c:v>533.60571930000003</c:v>
                </c:pt>
                <c:pt idx="29464">
                  <c:v>533.62339809999992</c:v>
                </c:pt>
                <c:pt idx="29465">
                  <c:v>533.64107579999995</c:v>
                </c:pt>
                <c:pt idx="29466">
                  <c:v>533.65875259999996</c:v>
                </c:pt>
                <c:pt idx="29467">
                  <c:v>533.67642839999996</c:v>
                </c:pt>
                <c:pt idx="29468">
                  <c:v>533.69410319999997</c:v>
                </c:pt>
                <c:pt idx="29469">
                  <c:v>533.71177699999998</c:v>
                </c:pt>
                <c:pt idx="29470">
                  <c:v>533.7294498</c:v>
                </c:pt>
                <c:pt idx="29471">
                  <c:v>533.74712169999987</c:v>
                </c:pt>
                <c:pt idx="29472">
                  <c:v>533.76479259999996</c:v>
                </c:pt>
                <c:pt idx="29473">
                  <c:v>533.78246249999995</c:v>
                </c:pt>
                <c:pt idx="29474">
                  <c:v>533.80013150000002</c:v>
                </c:pt>
                <c:pt idx="29475">
                  <c:v>533.81779940000001</c:v>
                </c:pt>
                <c:pt idx="29476">
                  <c:v>533.83546639999997</c:v>
                </c:pt>
                <c:pt idx="29477">
                  <c:v>533.85313240000005</c:v>
                </c:pt>
                <c:pt idx="29478">
                  <c:v>533.8707973999999</c:v>
                </c:pt>
                <c:pt idx="29479">
                  <c:v>533.88846139999998</c:v>
                </c:pt>
                <c:pt idx="29480">
                  <c:v>533.90612449999992</c:v>
                </c:pt>
                <c:pt idx="29481">
                  <c:v>533.92378659999997</c:v>
                </c:pt>
                <c:pt idx="29482">
                  <c:v>533.94144770000003</c:v>
                </c:pt>
                <c:pt idx="29483">
                  <c:v>533.95910779999997</c:v>
                </c:pt>
                <c:pt idx="29484">
                  <c:v>533.97676699999988</c:v>
                </c:pt>
                <c:pt idx="29485">
                  <c:v>533.99442509999994</c:v>
                </c:pt>
                <c:pt idx="29486">
                  <c:v>534.01208229999986</c:v>
                </c:pt>
                <c:pt idx="29487">
                  <c:v>534.02973849999989</c:v>
                </c:pt>
                <c:pt idx="29488">
                  <c:v>534.0473937999999</c:v>
                </c:pt>
                <c:pt idx="29489">
                  <c:v>534.06504799999993</c:v>
                </c:pt>
                <c:pt idx="29490">
                  <c:v>534.08270129999994</c:v>
                </c:pt>
                <c:pt idx="29491">
                  <c:v>534.10035359999995</c:v>
                </c:pt>
                <c:pt idx="29492">
                  <c:v>534.11800489999996</c:v>
                </c:pt>
                <c:pt idx="29493">
                  <c:v>534.13565519999986</c:v>
                </c:pt>
                <c:pt idx="29494">
                  <c:v>534.15330459999996</c:v>
                </c:pt>
                <c:pt idx="29495">
                  <c:v>534.17095300000005</c:v>
                </c:pt>
                <c:pt idx="29496">
                  <c:v>534.18860039999993</c:v>
                </c:pt>
                <c:pt idx="29497">
                  <c:v>534.20624680000003</c:v>
                </c:pt>
                <c:pt idx="29498">
                  <c:v>534.22389219999991</c:v>
                </c:pt>
                <c:pt idx="29499">
                  <c:v>534.24153669999987</c:v>
                </c:pt>
                <c:pt idx="29500">
                  <c:v>534.25918019999995</c:v>
                </c:pt>
                <c:pt idx="29501">
                  <c:v>534.27682269999991</c:v>
                </c:pt>
                <c:pt idx="29502">
                  <c:v>534.29446419999999</c:v>
                </c:pt>
                <c:pt idx="29503">
                  <c:v>534.31210479999993</c:v>
                </c:pt>
                <c:pt idx="29504">
                  <c:v>534.3297442999999</c:v>
                </c:pt>
                <c:pt idx="29505">
                  <c:v>534.34738289999996</c:v>
                </c:pt>
                <c:pt idx="29506">
                  <c:v>534.3650204999999</c:v>
                </c:pt>
                <c:pt idx="29507">
                  <c:v>534.38265719999993</c:v>
                </c:pt>
                <c:pt idx="29508">
                  <c:v>534.40029279999999</c:v>
                </c:pt>
                <c:pt idx="29509">
                  <c:v>534.41792750000002</c:v>
                </c:pt>
                <c:pt idx="29510">
                  <c:v>534.43556119999994</c:v>
                </c:pt>
                <c:pt idx="29511">
                  <c:v>534.45319389999986</c:v>
                </c:pt>
                <c:pt idx="29512">
                  <c:v>534.47082569999998</c:v>
                </c:pt>
                <c:pt idx="29513">
                  <c:v>534.48845640000002</c:v>
                </c:pt>
                <c:pt idx="29514">
                  <c:v>534.50608619999991</c:v>
                </c:pt>
                <c:pt idx="29515">
                  <c:v>534.52371500000004</c:v>
                </c:pt>
                <c:pt idx="29516">
                  <c:v>534.54134279999994</c:v>
                </c:pt>
                <c:pt idx="29517">
                  <c:v>534.55896969999992</c:v>
                </c:pt>
                <c:pt idx="29518">
                  <c:v>534.57659549999994</c:v>
                </c:pt>
                <c:pt idx="29519">
                  <c:v>534.59422039999993</c:v>
                </c:pt>
                <c:pt idx="29520">
                  <c:v>534.61184429999992</c:v>
                </c:pt>
                <c:pt idx="29521">
                  <c:v>534.62946729999987</c:v>
                </c:pt>
                <c:pt idx="29522">
                  <c:v>534.64708919999987</c:v>
                </c:pt>
                <c:pt idx="29523">
                  <c:v>534.66471019999994</c:v>
                </c:pt>
                <c:pt idx="29524">
                  <c:v>534.68233019999991</c:v>
                </c:pt>
                <c:pt idx="29525">
                  <c:v>534.69994919999988</c:v>
                </c:pt>
                <c:pt idx="29526">
                  <c:v>534.71756719999996</c:v>
                </c:pt>
                <c:pt idx="29527">
                  <c:v>534.7351842999999</c:v>
                </c:pt>
                <c:pt idx="29528">
                  <c:v>534.75280039999996</c:v>
                </c:pt>
                <c:pt idx="29529">
                  <c:v>534.77041550000001</c:v>
                </c:pt>
                <c:pt idx="29530">
                  <c:v>534.78802959999996</c:v>
                </c:pt>
                <c:pt idx="29531">
                  <c:v>534.80564270000002</c:v>
                </c:pt>
                <c:pt idx="29532">
                  <c:v>534.82325489999994</c:v>
                </c:pt>
                <c:pt idx="29533">
                  <c:v>534.84086609999997</c:v>
                </c:pt>
                <c:pt idx="29534">
                  <c:v>534.85847629999989</c:v>
                </c:pt>
                <c:pt idx="29535">
                  <c:v>534.87608550000004</c:v>
                </c:pt>
                <c:pt idx="29536">
                  <c:v>534.89369379999994</c:v>
                </c:pt>
                <c:pt idx="29537">
                  <c:v>534.91130099999998</c:v>
                </c:pt>
                <c:pt idx="29538">
                  <c:v>534.92890729999988</c:v>
                </c:pt>
                <c:pt idx="29539">
                  <c:v>534.90653699999996</c:v>
                </c:pt>
                <c:pt idx="29540">
                  <c:v>534.92509959999995</c:v>
                </c:pt>
                <c:pt idx="29541">
                  <c:v>534.94366119999995</c:v>
                </c:pt>
                <c:pt idx="29542">
                  <c:v>534.96222169999999</c:v>
                </c:pt>
                <c:pt idx="29543">
                  <c:v>534.98078129999999</c:v>
                </c:pt>
                <c:pt idx="29544">
                  <c:v>534.9993399</c:v>
                </c:pt>
                <c:pt idx="29545">
                  <c:v>535.0178975</c:v>
                </c:pt>
                <c:pt idx="29546">
                  <c:v>535.0364540999999</c:v>
                </c:pt>
                <c:pt idx="29547">
                  <c:v>535.05500969999991</c:v>
                </c:pt>
                <c:pt idx="29548">
                  <c:v>535.07356419999996</c:v>
                </c:pt>
                <c:pt idx="29549">
                  <c:v>535.09211779999998</c:v>
                </c:pt>
                <c:pt idx="29550">
                  <c:v>535.11067039999989</c:v>
                </c:pt>
                <c:pt idx="29551">
                  <c:v>535.12922200000003</c:v>
                </c:pt>
                <c:pt idx="29552">
                  <c:v>535.14777259999994</c:v>
                </c:pt>
                <c:pt idx="29553">
                  <c:v>535.16632219999997</c:v>
                </c:pt>
                <c:pt idx="29554">
                  <c:v>535.18487079999989</c:v>
                </c:pt>
                <c:pt idx="29555">
                  <c:v>535.20341840000003</c:v>
                </c:pt>
                <c:pt idx="29556">
                  <c:v>535.22196499999995</c:v>
                </c:pt>
                <c:pt idx="29557">
                  <c:v>535.24051059999999</c:v>
                </c:pt>
                <c:pt idx="29558">
                  <c:v>535.25905519999992</c:v>
                </c:pt>
                <c:pt idx="29559">
                  <c:v>535.27759879999996</c:v>
                </c:pt>
                <c:pt idx="29560">
                  <c:v>535.29614140000001</c:v>
                </c:pt>
                <c:pt idx="29561">
                  <c:v>535.31468300000006</c:v>
                </c:pt>
                <c:pt idx="29562">
                  <c:v>535.3332236</c:v>
                </c:pt>
                <c:pt idx="29563">
                  <c:v>535.35176319999994</c:v>
                </c:pt>
                <c:pt idx="29564">
                  <c:v>535.37030179999988</c:v>
                </c:pt>
                <c:pt idx="29565">
                  <c:v>535.3888394999999</c:v>
                </c:pt>
                <c:pt idx="29566">
                  <c:v>535.40737609999996</c:v>
                </c:pt>
                <c:pt idx="29567">
                  <c:v>535.42591170000003</c:v>
                </c:pt>
                <c:pt idx="29568">
                  <c:v>535.44444629999998</c:v>
                </c:pt>
                <c:pt idx="29569">
                  <c:v>535.46297989999994</c:v>
                </c:pt>
                <c:pt idx="29570">
                  <c:v>535.48151249999989</c:v>
                </c:pt>
                <c:pt idx="29571">
                  <c:v>535.50004420000005</c:v>
                </c:pt>
                <c:pt idx="29572">
                  <c:v>535.5185747999999</c:v>
                </c:pt>
                <c:pt idx="29573">
                  <c:v>535.53710439999986</c:v>
                </c:pt>
                <c:pt idx="29574">
                  <c:v>535.55563299999994</c:v>
                </c:pt>
                <c:pt idx="29575">
                  <c:v>535.57416069999999</c:v>
                </c:pt>
                <c:pt idx="29576">
                  <c:v>535.59268729999997</c:v>
                </c:pt>
                <c:pt idx="29577">
                  <c:v>535.61121289999994</c:v>
                </c:pt>
                <c:pt idx="29578">
                  <c:v>535.62973759999988</c:v>
                </c:pt>
                <c:pt idx="29579">
                  <c:v>535.64826119999998</c:v>
                </c:pt>
                <c:pt idx="29580">
                  <c:v>535.66678389999993</c:v>
                </c:pt>
                <c:pt idx="29581">
                  <c:v>535.68530549999991</c:v>
                </c:pt>
                <c:pt idx="29582">
                  <c:v>535.70382610000001</c:v>
                </c:pt>
                <c:pt idx="29583">
                  <c:v>535.72234579999997</c:v>
                </c:pt>
                <c:pt idx="29584">
                  <c:v>535.74086439999996</c:v>
                </c:pt>
                <c:pt idx="29585">
                  <c:v>535.75938209999993</c:v>
                </c:pt>
                <c:pt idx="29586">
                  <c:v>535.77789870000004</c:v>
                </c:pt>
                <c:pt idx="29587">
                  <c:v>535.79641439999989</c:v>
                </c:pt>
                <c:pt idx="29588">
                  <c:v>535.81492900000001</c:v>
                </c:pt>
                <c:pt idx="29589">
                  <c:v>535.83344269999998</c:v>
                </c:pt>
                <c:pt idx="29590">
                  <c:v>535.85195529999999</c:v>
                </c:pt>
                <c:pt idx="29591">
                  <c:v>535.87046699999996</c:v>
                </c:pt>
                <c:pt idx="29592">
                  <c:v>535.88897759999998</c:v>
                </c:pt>
                <c:pt idx="29593">
                  <c:v>535.90748729999996</c:v>
                </c:pt>
                <c:pt idx="29594">
                  <c:v>535.92599600000005</c:v>
                </c:pt>
                <c:pt idx="29595">
                  <c:v>535.94450359999996</c:v>
                </c:pt>
                <c:pt idx="29596">
                  <c:v>535.96301029999995</c:v>
                </c:pt>
                <c:pt idx="29597">
                  <c:v>535.98151589999998</c:v>
                </c:pt>
                <c:pt idx="29598">
                  <c:v>536.00002059999997</c:v>
                </c:pt>
                <c:pt idx="29599">
                  <c:v>536.01852429999997</c:v>
                </c:pt>
                <c:pt idx="29600">
                  <c:v>536.03702689999989</c:v>
                </c:pt>
                <c:pt idx="29601">
                  <c:v>536.05552859999989</c:v>
                </c:pt>
                <c:pt idx="29602">
                  <c:v>536.07402930000001</c:v>
                </c:pt>
                <c:pt idx="29603">
                  <c:v>536.09252900000001</c:v>
                </c:pt>
                <c:pt idx="29604">
                  <c:v>536.11102759999994</c:v>
                </c:pt>
                <c:pt idx="29605">
                  <c:v>536.12952529999995</c:v>
                </c:pt>
                <c:pt idx="29606">
                  <c:v>536.14802199999997</c:v>
                </c:pt>
                <c:pt idx="29607">
                  <c:v>536.16651769999999</c:v>
                </c:pt>
                <c:pt idx="29608">
                  <c:v>536.18501240000001</c:v>
                </c:pt>
                <c:pt idx="29609">
                  <c:v>536.20350609999991</c:v>
                </c:pt>
                <c:pt idx="29610">
                  <c:v>536.22199869999997</c:v>
                </c:pt>
                <c:pt idx="29611">
                  <c:v>536.2404904</c:v>
                </c:pt>
                <c:pt idx="29612">
                  <c:v>536.25898110000003</c:v>
                </c:pt>
                <c:pt idx="29613">
                  <c:v>536.27747079999995</c:v>
                </c:pt>
                <c:pt idx="29614">
                  <c:v>536.29595949999998</c:v>
                </c:pt>
                <c:pt idx="29615">
                  <c:v>536.31444720000002</c:v>
                </c:pt>
                <c:pt idx="29616">
                  <c:v>536.33293389999994</c:v>
                </c:pt>
                <c:pt idx="29617">
                  <c:v>536.35141959999999</c:v>
                </c:pt>
                <c:pt idx="29618">
                  <c:v>536.36990430000003</c:v>
                </c:pt>
                <c:pt idx="29619">
                  <c:v>536.38838799999996</c:v>
                </c:pt>
                <c:pt idx="29620">
                  <c:v>536.40687070000001</c:v>
                </c:pt>
                <c:pt idx="29621">
                  <c:v>536.42535239999995</c:v>
                </c:pt>
                <c:pt idx="29622">
                  <c:v>536.44383309999989</c:v>
                </c:pt>
                <c:pt idx="29623">
                  <c:v>536.46231279999995</c:v>
                </c:pt>
                <c:pt idx="29624">
                  <c:v>536.4807914999999</c:v>
                </c:pt>
                <c:pt idx="29625">
                  <c:v>536.49926919999996</c:v>
                </c:pt>
                <c:pt idx="29626">
                  <c:v>536.51774589999991</c:v>
                </c:pt>
                <c:pt idx="29627">
                  <c:v>536.53622169999994</c:v>
                </c:pt>
                <c:pt idx="29628">
                  <c:v>536.55469640000001</c:v>
                </c:pt>
                <c:pt idx="29629">
                  <c:v>536.57317009999997</c:v>
                </c:pt>
                <c:pt idx="29630">
                  <c:v>536.59164279999993</c:v>
                </c:pt>
                <c:pt idx="29631">
                  <c:v>536.61011450000001</c:v>
                </c:pt>
                <c:pt idx="29632">
                  <c:v>536.62858519999997</c:v>
                </c:pt>
                <c:pt idx="29633">
                  <c:v>536.64705500000002</c:v>
                </c:pt>
                <c:pt idx="29634">
                  <c:v>536.66552369999999</c:v>
                </c:pt>
                <c:pt idx="29635">
                  <c:v>536.68399139999997</c:v>
                </c:pt>
                <c:pt idx="29636">
                  <c:v>536.70245819999991</c:v>
                </c:pt>
                <c:pt idx="29637">
                  <c:v>536.72092389999989</c:v>
                </c:pt>
                <c:pt idx="29638">
                  <c:v>536.73938859999998</c:v>
                </c:pt>
                <c:pt idx="29639">
                  <c:v>536.75785229999997</c:v>
                </c:pt>
                <c:pt idx="29640">
                  <c:v>536.77631509999992</c:v>
                </c:pt>
                <c:pt idx="29641">
                  <c:v>536.79477680000002</c:v>
                </c:pt>
                <c:pt idx="29642">
                  <c:v>536.81323759999998</c:v>
                </c:pt>
                <c:pt idx="29643">
                  <c:v>536.83169729999986</c:v>
                </c:pt>
                <c:pt idx="29644">
                  <c:v>536.85015599999997</c:v>
                </c:pt>
                <c:pt idx="29645">
                  <c:v>536.86861379999993</c:v>
                </c:pt>
                <c:pt idx="29646">
                  <c:v>536.88707049999994</c:v>
                </c:pt>
                <c:pt idx="29647">
                  <c:v>536.90552629999991</c:v>
                </c:pt>
                <c:pt idx="29648">
                  <c:v>536.92398100000003</c:v>
                </c:pt>
                <c:pt idx="29649">
                  <c:v>536.9424348</c:v>
                </c:pt>
                <c:pt idx="29650">
                  <c:v>536.96088750000001</c:v>
                </c:pt>
                <c:pt idx="29651">
                  <c:v>536.97933929999999</c:v>
                </c:pt>
                <c:pt idx="29652">
                  <c:v>536.99779000000001</c:v>
                </c:pt>
                <c:pt idx="29653">
                  <c:v>537.01623979999988</c:v>
                </c:pt>
                <c:pt idx="29654">
                  <c:v>537.0346884999999</c:v>
                </c:pt>
                <c:pt idx="29655">
                  <c:v>537.05313630000001</c:v>
                </c:pt>
                <c:pt idx="29656">
                  <c:v>537.0715831</c:v>
                </c:pt>
                <c:pt idx="29657">
                  <c:v>537.09002879999991</c:v>
                </c:pt>
                <c:pt idx="29658">
                  <c:v>537.10847360000002</c:v>
                </c:pt>
                <c:pt idx="29659">
                  <c:v>537.12691729999995</c:v>
                </c:pt>
                <c:pt idx="29660">
                  <c:v>537.14536010000006</c:v>
                </c:pt>
                <c:pt idx="29661">
                  <c:v>537.16380189999995</c:v>
                </c:pt>
                <c:pt idx="29662">
                  <c:v>537.18224269999996</c:v>
                </c:pt>
                <c:pt idx="29663">
                  <c:v>537.20068240000001</c:v>
                </c:pt>
                <c:pt idx="29664">
                  <c:v>537.21912120000002</c:v>
                </c:pt>
                <c:pt idx="29665">
                  <c:v>537.23755899999992</c:v>
                </c:pt>
                <c:pt idx="29666">
                  <c:v>537.25599569999997</c:v>
                </c:pt>
                <c:pt idx="29667">
                  <c:v>537.27443149999999</c:v>
                </c:pt>
                <c:pt idx="29668">
                  <c:v>537.2928662999999</c:v>
                </c:pt>
                <c:pt idx="29669">
                  <c:v>537.31130009999993</c:v>
                </c:pt>
                <c:pt idx="29670">
                  <c:v>537.32973289999995</c:v>
                </c:pt>
                <c:pt idx="29671">
                  <c:v>537.34816469999998</c:v>
                </c:pt>
                <c:pt idx="29672">
                  <c:v>537.36659539999994</c:v>
                </c:pt>
                <c:pt idx="29673">
                  <c:v>537.38502519999997</c:v>
                </c:pt>
                <c:pt idx="29674">
                  <c:v>537.40345400000001</c:v>
                </c:pt>
                <c:pt idx="29675">
                  <c:v>537.42188179999994</c:v>
                </c:pt>
                <c:pt idx="29676">
                  <c:v>537.44030859999998</c:v>
                </c:pt>
                <c:pt idx="29677">
                  <c:v>537.45873439999991</c:v>
                </c:pt>
                <c:pt idx="29678">
                  <c:v>537.47715919999996</c:v>
                </c:pt>
                <c:pt idx="29679">
                  <c:v>537.4955829999999</c:v>
                </c:pt>
                <c:pt idx="29680">
                  <c:v>537.51400580000006</c:v>
                </c:pt>
                <c:pt idx="29681">
                  <c:v>537.53242760000001</c:v>
                </c:pt>
                <c:pt idx="29682">
                  <c:v>537.55084839999995</c:v>
                </c:pt>
                <c:pt idx="29683">
                  <c:v>537.5692681999999</c:v>
                </c:pt>
                <c:pt idx="29684">
                  <c:v>537.58768699999996</c:v>
                </c:pt>
                <c:pt idx="29685">
                  <c:v>537.60610479999991</c:v>
                </c:pt>
                <c:pt idx="29686">
                  <c:v>537.62452159999998</c:v>
                </c:pt>
                <c:pt idx="29687">
                  <c:v>537.64293739999994</c:v>
                </c:pt>
                <c:pt idx="29688">
                  <c:v>537.66135220000001</c:v>
                </c:pt>
                <c:pt idx="29689">
                  <c:v>537.67976609999994</c:v>
                </c:pt>
                <c:pt idx="29690">
                  <c:v>537.69817890000002</c:v>
                </c:pt>
                <c:pt idx="29691">
                  <c:v>537.71659069999998</c:v>
                </c:pt>
                <c:pt idx="29692">
                  <c:v>537.73500149999995</c:v>
                </c:pt>
                <c:pt idx="29693">
                  <c:v>537.75341129999993</c:v>
                </c:pt>
                <c:pt idx="29694">
                  <c:v>537.77182019999998</c:v>
                </c:pt>
                <c:pt idx="29695">
                  <c:v>537.79022799999996</c:v>
                </c:pt>
                <c:pt idx="29696">
                  <c:v>537.80863479999994</c:v>
                </c:pt>
                <c:pt idx="29697">
                  <c:v>537.82704059999992</c:v>
                </c:pt>
                <c:pt idx="29698">
                  <c:v>537.84544549999998</c:v>
                </c:pt>
                <c:pt idx="29699">
                  <c:v>537.86384929999997</c:v>
                </c:pt>
                <c:pt idx="29700">
                  <c:v>537.88225209999996</c:v>
                </c:pt>
                <c:pt idx="29701">
                  <c:v>537.90065399999992</c:v>
                </c:pt>
                <c:pt idx="29702">
                  <c:v>537.91905479999991</c:v>
                </c:pt>
                <c:pt idx="29703">
                  <c:v>537.93745459999991</c:v>
                </c:pt>
                <c:pt idx="29704">
                  <c:v>537.95585349999999</c:v>
                </c:pt>
                <c:pt idx="29705">
                  <c:v>537.97425129999999</c:v>
                </c:pt>
                <c:pt idx="29706">
                  <c:v>537.9926481</c:v>
                </c:pt>
                <c:pt idx="29707">
                  <c:v>538.01104399999997</c:v>
                </c:pt>
                <c:pt idx="29708">
                  <c:v>538.02943879999987</c:v>
                </c:pt>
                <c:pt idx="29709">
                  <c:v>538.04783269999996</c:v>
                </c:pt>
                <c:pt idx="29710">
                  <c:v>538.06622549999997</c:v>
                </c:pt>
                <c:pt idx="29711">
                  <c:v>538.08461739999996</c:v>
                </c:pt>
                <c:pt idx="29712">
                  <c:v>538.10300819999998</c:v>
                </c:pt>
                <c:pt idx="29713">
                  <c:v>538.12139809999996</c:v>
                </c:pt>
                <c:pt idx="29714">
                  <c:v>538.13978689999999</c:v>
                </c:pt>
                <c:pt idx="29715">
                  <c:v>538.15817479999998</c:v>
                </c:pt>
                <c:pt idx="29716">
                  <c:v>538.1765615999999</c:v>
                </c:pt>
                <c:pt idx="29717">
                  <c:v>538.1949474999999</c:v>
                </c:pt>
                <c:pt idx="29718">
                  <c:v>538.21333240000001</c:v>
                </c:pt>
                <c:pt idx="29719">
                  <c:v>538.23171620000005</c:v>
                </c:pt>
                <c:pt idx="29720">
                  <c:v>538.25009909999994</c:v>
                </c:pt>
                <c:pt idx="29721">
                  <c:v>538.26848099999995</c:v>
                </c:pt>
                <c:pt idx="29722">
                  <c:v>538.2868618</c:v>
                </c:pt>
                <c:pt idx="29723">
                  <c:v>538.30524170000001</c:v>
                </c:pt>
                <c:pt idx="29724">
                  <c:v>538.32362059999991</c:v>
                </c:pt>
                <c:pt idx="29725">
                  <c:v>538.34199839999997</c:v>
                </c:pt>
                <c:pt idx="29726">
                  <c:v>538.36037529999999</c:v>
                </c:pt>
                <c:pt idx="29727">
                  <c:v>538.37875120000001</c:v>
                </c:pt>
                <c:pt idx="29728">
                  <c:v>538.39712609999992</c:v>
                </c:pt>
                <c:pt idx="29729">
                  <c:v>538.41549989999999</c:v>
                </c:pt>
                <c:pt idx="29730">
                  <c:v>538.4338727999999</c:v>
                </c:pt>
                <c:pt idx="29731">
                  <c:v>538.45224470000005</c:v>
                </c:pt>
                <c:pt idx="29732">
                  <c:v>538.47061559999997</c:v>
                </c:pt>
                <c:pt idx="29733">
                  <c:v>538.4889854999999</c:v>
                </c:pt>
                <c:pt idx="29734">
                  <c:v>538.50735440000005</c:v>
                </c:pt>
                <c:pt idx="29735">
                  <c:v>538.52572220000002</c:v>
                </c:pt>
                <c:pt idx="29736">
                  <c:v>538.54408909999995</c:v>
                </c:pt>
                <c:pt idx="29737">
                  <c:v>538.562455</c:v>
                </c:pt>
                <c:pt idx="29738">
                  <c:v>538.58081989999994</c:v>
                </c:pt>
                <c:pt idx="29739">
                  <c:v>538.59918379999999</c:v>
                </c:pt>
                <c:pt idx="29740">
                  <c:v>538.61754669999993</c:v>
                </c:pt>
                <c:pt idx="29741">
                  <c:v>538.63590859999999</c:v>
                </c:pt>
                <c:pt idx="29742">
                  <c:v>538.65426949999994</c:v>
                </c:pt>
                <c:pt idx="29743">
                  <c:v>538.67262940000001</c:v>
                </c:pt>
                <c:pt idx="29744">
                  <c:v>538.69098829999996</c:v>
                </c:pt>
                <c:pt idx="29745">
                  <c:v>538.70934620000003</c:v>
                </c:pt>
                <c:pt idx="29746">
                  <c:v>538.72770309999987</c:v>
                </c:pt>
                <c:pt idx="29747">
                  <c:v>538.74605899999995</c:v>
                </c:pt>
                <c:pt idx="29748">
                  <c:v>538.76441389999991</c:v>
                </c:pt>
                <c:pt idx="29749">
                  <c:v>538.78276779999999</c:v>
                </c:pt>
                <c:pt idx="29750">
                  <c:v>538.80112079999992</c:v>
                </c:pt>
                <c:pt idx="29751">
                  <c:v>538.81947270000001</c:v>
                </c:pt>
                <c:pt idx="29752">
                  <c:v>538.83782359999998</c:v>
                </c:pt>
                <c:pt idx="29753">
                  <c:v>538.85617349999995</c:v>
                </c:pt>
                <c:pt idx="29754">
                  <c:v>538.87452239999993</c:v>
                </c:pt>
                <c:pt idx="29755">
                  <c:v>538.89287029999991</c:v>
                </c:pt>
                <c:pt idx="29756">
                  <c:v>538.91121729999998</c:v>
                </c:pt>
                <c:pt idx="29757">
                  <c:v>538.92956319999996</c:v>
                </c:pt>
                <c:pt idx="29758">
                  <c:v>538.94790809999995</c:v>
                </c:pt>
                <c:pt idx="29759">
                  <c:v>538.96625199999994</c:v>
                </c:pt>
                <c:pt idx="29760">
                  <c:v>538.98459500000001</c:v>
                </c:pt>
                <c:pt idx="29761">
                  <c:v>539.00293690000001</c:v>
                </c:pt>
                <c:pt idx="29762">
                  <c:v>539.02127779999989</c:v>
                </c:pt>
                <c:pt idx="29763">
                  <c:v>539.03961779999997</c:v>
                </c:pt>
                <c:pt idx="29764">
                  <c:v>539.05795669999986</c:v>
                </c:pt>
                <c:pt idx="29765">
                  <c:v>539.07629459999998</c:v>
                </c:pt>
                <c:pt idx="29766">
                  <c:v>539.09463159999996</c:v>
                </c:pt>
                <c:pt idx="29767">
                  <c:v>539.11296749999997</c:v>
                </c:pt>
                <c:pt idx="29768">
                  <c:v>539.13130249999995</c:v>
                </c:pt>
                <c:pt idx="29769">
                  <c:v>539.14963639999996</c:v>
                </c:pt>
                <c:pt idx="29770">
                  <c:v>539.16796929999998</c:v>
                </c:pt>
                <c:pt idx="29771">
                  <c:v>539.18630129999997</c:v>
                </c:pt>
                <c:pt idx="29772">
                  <c:v>539.20463219999999</c:v>
                </c:pt>
                <c:pt idx="29773">
                  <c:v>539.22296219999998</c:v>
                </c:pt>
                <c:pt idx="29774">
                  <c:v>539.2412910999999</c:v>
                </c:pt>
                <c:pt idx="29775">
                  <c:v>539.25961910000001</c:v>
                </c:pt>
                <c:pt idx="29776">
                  <c:v>539.27794599999993</c:v>
                </c:pt>
                <c:pt idx="29777">
                  <c:v>539.29627199999993</c:v>
                </c:pt>
                <c:pt idx="29778">
                  <c:v>539.31459700000005</c:v>
                </c:pt>
                <c:pt idx="29779">
                  <c:v>539.33292089999998</c:v>
                </c:pt>
                <c:pt idx="29780">
                  <c:v>539.35124389999999</c:v>
                </c:pt>
                <c:pt idx="29781">
                  <c:v>539.36956580000003</c:v>
                </c:pt>
                <c:pt idx="29782">
                  <c:v>539.38788679999993</c:v>
                </c:pt>
                <c:pt idx="29783">
                  <c:v>539.40620679999995</c:v>
                </c:pt>
                <c:pt idx="29784">
                  <c:v>539.4245257</c:v>
                </c:pt>
                <c:pt idx="29785">
                  <c:v>539.44284370000003</c:v>
                </c:pt>
                <c:pt idx="29786">
                  <c:v>539.46116069999994</c:v>
                </c:pt>
                <c:pt idx="29787">
                  <c:v>539.4794766</c:v>
                </c:pt>
                <c:pt idx="29788">
                  <c:v>539.49779159999991</c:v>
                </c:pt>
                <c:pt idx="29789">
                  <c:v>539.51610560000006</c:v>
                </c:pt>
                <c:pt idx="29790">
                  <c:v>539.53441859999998</c:v>
                </c:pt>
                <c:pt idx="29791">
                  <c:v>539.55273050000005</c:v>
                </c:pt>
                <c:pt idx="29792">
                  <c:v>539.57104149999998</c:v>
                </c:pt>
                <c:pt idx="29793">
                  <c:v>539.58935150000002</c:v>
                </c:pt>
                <c:pt idx="29794">
                  <c:v>539.60766049999995</c:v>
                </c:pt>
                <c:pt idx="29795">
                  <c:v>539.62596849999989</c:v>
                </c:pt>
                <c:pt idx="29796">
                  <c:v>539.64427549999994</c:v>
                </c:pt>
                <c:pt idx="29797">
                  <c:v>539.66258149999999</c:v>
                </c:pt>
                <c:pt idx="29798">
                  <c:v>539.68088639999996</c:v>
                </c:pt>
                <c:pt idx="29799">
                  <c:v>539.69919039999991</c:v>
                </c:pt>
                <c:pt idx="29800">
                  <c:v>539.71749339999997</c:v>
                </c:pt>
                <c:pt idx="29801">
                  <c:v>539.73579539999992</c:v>
                </c:pt>
                <c:pt idx="29802">
                  <c:v>539.75409639999998</c:v>
                </c:pt>
                <c:pt idx="29803">
                  <c:v>539.77239639999993</c:v>
                </c:pt>
                <c:pt idx="29804">
                  <c:v>539.79069539999989</c:v>
                </c:pt>
                <c:pt idx="29805">
                  <c:v>539.80899339999996</c:v>
                </c:pt>
                <c:pt idx="29806">
                  <c:v>539.82729040000004</c:v>
                </c:pt>
                <c:pt idx="29807">
                  <c:v>539.8455864</c:v>
                </c:pt>
                <c:pt idx="29808">
                  <c:v>539.86388139999997</c:v>
                </c:pt>
                <c:pt idx="29809">
                  <c:v>539.88217539999994</c:v>
                </c:pt>
                <c:pt idx="29810">
                  <c:v>539.90046839999991</c:v>
                </c:pt>
                <c:pt idx="29811">
                  <c:v>539.91876049999996</c:v>
                </c:pt>
                <c:pt idx="29812">
                  <c:v>539.93705149999994</c:v>
                </c:pt>
                <c:pt idx="29813">
                  <c:v>539.95534150000003</c:v>
                </c:pt>
                <c:pt idx="29814">
                  <c:v>539.9736304999999</c:v>
                </c:pt>
                <c:pt idx="29815">
                  <c:v>539.9919185</c:v>
                </c:pt>
                <c:pt idx="29816">
                  <c:v>540.01020549999998</c:v>
                </c:pt>
                <c:pt idx="29817">
                  <c:v>540.02849159999994</c:v>
                </c:pt>
                <c:pt idx="29818">
                  <c:v>540.04677659999993</c:v>
                </c:pt>
                <c:pt idx="29819">
                  <c:v>540.06506059999992</c:v>
                </c:pt>
                <c:pt idx="29820">
                  <c:v>540.08334360000003</c:v>
                </c:pt>
                <c:pt idx="29821">
                  <c:v>540.1016257</c:v>
                </c:pt>
                <c:pt idx="29822">
                  <c:v>540.11990669999989</c:v>
                </c:pt>
                <c:pt idx="29823">
                  <c:v>540.13818670000001</c:v>
                </c:pt>
                <c:pt idx="29824">
                  <c:v>540.15646570000001</c:v>
                </c:pt>
                <c:pt idx="29825">
                  <c:v>540.17474379999999</c:v>
                </c:pt>
                <c:pt idx="29826">
                  <c:v>540.1930208</c:v>
                </c:pt>
                <c:pt idx="29827">
                  <c:v>540.2112967999999</c:v>
                </c:pt>
                <c:pt idx="29828">
                  <c:v>540.2295719</c:v>
                </c:pt>
                <c:pt idx="29829">
                  <c:v>540.24784590000002</c:v>
                </c:pt>
                <c:pt idx="29830">
                  <c:v>540.266119</c:v>
                </c:pt>
                <c:pt idx="29831">
                  <c:v>540.28439100000003</c:v>
                </c:pt>
                <c:pt idx="29832">
                  <c:v>540.30266209999991</c:v>
                </c:pt>
                <c:pt idx="29833">
                  <c:v>540.32093209999994</c:v>
                </c:pt>
                <c:pt idx="29834">
                  <c:v>540.33920109999997</c:v>
                </c:pt>
                <c:pt idx="29835">
                  <c:v>540.35746919999997</c:v>
                </c:pt>
                <c:pt idx="29836">
                  <c:v>540.37573620000001</c:v>
                </c:pt>
                <c:pt idx="29837">
                  <c:v>540.3940022999999</c:v>
                </c:pt>
                <c:pt idx="29838">
                  <c:v>540.41226740000002</c:v>
                </c:pt>
                <c:pt idx="29839">
                  <c:v>540.43053139999995</c:v>
                </c:pt>
                <c:pt idx="29840">
                  <c:v>540.44879449999996</c:v>
                </c:pt>
                <c:pt idx="29841">
                  <c:v>540.46705650000001</c:v>
                </c:pt>
                <c:pt idx="29842">
                  <c:v>540.48531760000003</c:v>
                </c:pt>
                <c:pt idx="29843">
                  <c:v>540.50357769999994</c:v>
                </c:pt>
                <c:pt idx="29844">
                  <c:v>540.52183669999999</c:v>
                </c:pt>
                <c:pt idx="29845">
                  <c:v>540.54009480000002</c:v>
                </c:pt>
                <c:pt idx="29846">
                  <c:v>540.55835179999997</c:v>
                </c:pt>
                <c:pt idx="29847">
                  <c:v>540.5766079</c:v>
                </c:pt>
                <c:pt idx="29848">
                  <c:v>540.59486300000003</c:v>
                </c:pt>
                <c:pt idx="29849">
                  <c:v>540.61311709999995</c:v>
                </c:pt>
                <c:pt idx="29850">
                  <c:v>540.63137009999991</c:v>
                </c:pt>
                <c:pt idx="29851">
                  <c:v>540.64962219999995</c:v>
                </c:pt>
                <c:pt idx="29852">
                  <c:v>540.66787329999988</c:v>
                </c:pt>
                <c:pt idx="29853">
                  <c:v>540.68612339999993</c:v>
                </c:pt>
                <c:pt idx="29854">
                  <c:v>540.7043723999999</c:v>
                </c:pt>
                <c:pt idx="29855">
                  <c:v>540.72262049999995</c:v>
                </c:pt>
                <c:pt idx="29856">
                  <c:v>540.74086759999989</c:v>
                </c:pt>
                <c:pt idx="29857">
                  <c:v>540.75911370000006</c:v>
                </c:pt>
                <c:pt idx="29858">
                  <c:v>540.7773588</c:v>
                </c:pt>
                <c:pt idx="29859">
                  <c:v>540.79560289999995</c:v>
                </c:pt>
                <c:pt idx="29860">
                  <c:v>540.8138459999999</c:v>
                </c:pt>
                <c:pt idx="29861">
                  <c:v>540.83208799999989</c:v>
                </c:pt>
                <c:pt idx="29862">
                  <c:v>540.85032909999995</c:v>
                </c:pt>
                <c:pt idx="29863">
                  <c:v>540.86856919999991</c:v>
                </c:pt>
                <c:pt idx="29864">
                  <c:v>540.88680829999987</c:v>
                </c:pt>
                <c:pt idx="29865">
                  <c:v>540.90504639999995</c:v>
                </c:pt>
                <c:pt idx="29866">
                  <c:v>540.92328349999991</c:v>
                </c:pt>
                <c:pt idx="29867">
                  <c:v>540.94151959999999</c:v>
                </c:pt>
                <c:pt idx="29868">
                  <c:v>540.95975469999996</c:v>
                </c:pt>
                <c:pt idx="29869">
                  <c:v>540.97798879999993</c:v>
                </c:pt>
                <c:pt idx="29870">
                  <c:v>540.99622190000002</c:v>
                </c:pt>
                <c:pt idx="29871">
                  <c:v>541.01445409999997</c:v>
                </c:pt>
                <c:pt idx="29872">
                  <c:v>541.03268519999995</c:v>
                </c:pt>
                <c:pt idx="29873">
                  <c:v>541.05091529999993</c:v>
                </c:pt>
                <c:pt idx="29874">
                  <c:v>541.06914440000003</c:v>
                </c:pt>
                <c:pt idx="29875">
                  <c:v>541.08737250000001</c:v>
                </c:pt>
                <c:pt idx="29876">
                  <c:v>541.10559959999989</c:v>
                </c:pt>
                <c:pt idx="29877">
                  <c:v>541.12382569999988</c:v>
                </c:pt>
                <c:pt idx="29878">
                  <c:v>541.14205089999996</c:v>
                </c:pt>
                <c:pt idx="29879">
                  <c:v>541.16027499999996</c:v>
                </c:pt>
                <c:pt idx="29880">
                  <c:v>541.17849809999996</c:v>
                </c:pt>
                <c:pt idx="29881">
                  <c:v>541.19672019999996</c:v>
                </c:pt>
                <c:pt idx="29882">
                  <c:v>541.21494129999996</c:v>
                </c:pt>
                <c:pt idx="29883">
                  <c:v>541.23316149999994</c:v>
                </c:pt>
                <c:pt idx="29884">
                  <c:v>541.25138059999995</c:v>
                </c:pt>
                <c:pt idx="29885">
                  <c:v>541.26959869999996</c:v>
                </c:pt>
                <c:pt idx="29886">
                  <c:v>541.28781589999994</c:v>
                </c:pt>
                <c:pt idx="29887">
                  <c:v>541.30603199999996</c:v>
                </c:pt>
                <c:pt idx="29888">
                  <c:v>541.32424709999998</c:v>
                </c:pt>
                <c:pt idx="29889">
                  <c:v>541.34246129999997</c:v>
                </c:pt>
                <c:pt idx="29890">
                  <c:v>541.36067439999999</c:v>
                </c:pt>
                <c:pt idx="29891">
                  <c:v>541.37888649999991</c:v>
                </c:pt>
                <c:pt idx="29892">
                  <c:v>541.39709770000002</c:v>
                </c:pt>
                <c:pt idx="29893">
                  <c:v>541.41530779999994</c:v>
                </c:pt>
                <c:pt idx="29894">
                  <c:v>541.43351699999994</c:v>
                </c:pt>
                <c:pt idx="29895">
                  <c:v>541.45172509999986</c:v>
                </c:pt>
                <c:pt idx="29896">
                  <c:v>541.46993229999998</c:v>
                </c:pt>
                <c:pt idx="29897">
                  <c:v>541.48813840000003</c:v>
                </c:pt>
                <c:pt idx="29898">
                  <c:v>541.50634360000004</c:v>
                </c:pt>
                <c:pt idx="29899">
                  <c:v>541.52454769999997</c:v>
                </c:pt>
                <c:pt idx="29900">
                  <c:v>541.54275089999999</c:v>
                </c:pt>
                <c:pt idx="29901">
                  <c:v>541.56095299999993</c:v>
                </c:pt>
                <c:pt idx="29902">
                  <c:v>541.57915419999995</c:v>
                </c:pt>
                <c:pt idx="29903">
                  <c:v>541.59735430000001</c:v>
                </c:pt>
                <c:pt idx="29904">
                  <c:v>541.61555350000003</c:v>
                </c:pt>
                <c:pt idx="29905">
                  <c:v>541.63375169999995</c:v>
                </c:pt>
                <c:pt idx="29906">
                  <c:v>541.65194880000001</c:v>
                </c:pt>
                <c:pt idx="29907">
                  <c:v>541.67014499999993</c:v>
                </c:pt>
                <c:pt idx="29908">
                  <c:v>541.68834019999997</c:v>
                </c:pt>
                <c:pt idx="29909">
                  <c:v>541.70653429999993</c:v>
                </c:pt>
                <c:pt idx="29910">
                  <c:v>541.72472749999997</c:v>
                </c:pt>
                <c:pt idx="29911">
                  <c:v>541.74291970000002</c:v>
                </c:pt>
                <c:pt idx="29912">
                  <c:v>541.76111089999995</c:v>
                </c:pt>
                <c:pt idx="29913">
                  <c:v>541.77930099999992</c:v>
                </c:pt>
                <c:pt idx="29914">
                  <c:v>541.79749019999997</c:v>
                </c:pt>
                <c:pt idx="29915">
                  <c:v>541.81567839999991</c:v>
                </c:pt>
                <c:pt idx="29916">
                  <c:v>541.83386559999997</c:v>
                </c:pt>
                <c:pt idx="29917">
                  <c:v>541.85205169999995</c:v>
                </c:pt>
                <c:pt idx="29918">
                  <c:v>541.8702368999999</c:v>
                </c:pt>
                <c:pt idx="29919">
                  <c:v>541.88842109999996</c:v>
                </c:pt>
                <c:pt idx="29920">
                  <c:v>541.90660430000003</c:v>
                </c:pt>
                <c:pt idx="29921">
                  <c:v>541.92478649999998</c:v>
                </c:pt>
                <c:pt idx="29922">
                  <c:v>541.94296769999994</c:v>
                </c:pt>
                <c:pt idx="29923">
                  <c:v>541.96114790000001</c:v>
                </c:pt>
                <c:pt idx="29924">
                  <c:v>541.97932709999986</c:v>
                </c:pt>
                <c:pt idx="29925">
                  <c:v>541.99750529999994</c:v>
                </c:pt>
                <c:pt idx="29926">
                  <c:v>542.01568249999991</c:v>
                </c:pt>
                <c:pt idx="29927">
                  <c:v>542.0338587</c:v>
                </c:pt>
                <c:pt idx="29928">
                  <c:v>542.05203389999997</c:v>
                </c:pt>
                <c:pt idx="29929">
                  <c:v>542.07020809999995</c:v>
                </c:pt>
                <c:pt idx="29930">
                  <c:v>542.08838130000004</c:v>
                </c:pt>
                <c:pt idx="29931">
                  <c:v>542.10655350000002</c:v>
                </c:pt>
                <c:pt idx="29932">
                  <c:v>542.1247247</c:v>
                </c:pt>
                <c:pt idx="29933">
                  <c:v>542.14289489999999</c:v>
                </c:pt>
                <c:pt idx="29934">
                  <c:v>542.16106409999998</c:v>
                </c:pt>
                <c:pt idx="29935">
                  <c:v>542.17923229999997</c:v>
                </c:pt>
                <c:pt idx="29936">
                  <c:v>542.19739949999996</c:v>
                </c:pt>
                <c:pt idx="29937">
                  <c:v>542.21556570000007</c:v>
                </c:pt>
                <c:pt idx="29938">
                  <c:v>542.23373089999995</c:v>
                </c:pt>
                <c:pt idx="29939">
                  <c:v>542.25189519999992</c:v>
                </c:pt>
                <c:pt idx="29940">
                  <c:v>542.27005840000004</c:v>
                </c:pt>
                <c:pt idx="29941">
                  <c:v>542.28822059999993</c:v>
                </c:pt>
                <c:pt idx="29942">
                  <c:v>542.30638179999994</c:v>
                </c:pt>
                <c:pt idx="29943">
                  <c:v>542.32454199999995</c:v>
                </c:pt>
                <c:pt idx="29944">
                  <c:v>542.34270130000004</c:v>
                </c:pt>
                <c:pt idx="29945">
                  <c:v>542.36085949999995</c:v>
                </c:pt>
                <c:pt idx="29946">
                  <c:v>542.37901669999997</c:v>
                </c:pt>
                <c:pt idx="29947">
                  <c:v>542.39717299999995</c:v>
                </c:pt>
                <c:pt idx="29948">
                  <c:v>542.41532819999998</c:v>
                </c:pt>
                <c:pt idx="29949">
                  <c:v>542.4334824</c:v>
                </c:pt>
                <c:pt idx="29950">
                  <c:v>542.4516357</c:v>
                </c:pt>
                <c:pt idx="29951">
                  <c:v>542.46978789999991</c:v>
                </c:pt>
                <c:pt idx="29952">
                  <c:v>542.48793909999995</c:v>
                </c:pt>
                <c:pt idx="29953">
                  <c:v>542.50608939999995</c:v>
                </c:pt>
                <c:pt idx="29954">
                  <c:v>542.52423859999999</c:v>
                </c:pt>
                <c:pt idx="29955">
                  <c:v>542.5423869</c:v>
                </c:pt>
                <c:pt idx="29956">
                  <c:v>542.56053409999993</c:v>
                </c:pt>
                <c:pt idx="29957">
                  <c:v>542.57868029999997</c:v>
                </c:pt>
                <c:pt idx="29958">
                  <c:v>542.59682559999999</c:v>
                </c:pt>
                <c:pt idx="29959">
                  <c:v>542.61496979999993</c:v>
                </c:pt>
                <c:pt idx="29960">
                  <c:v>542.63311309999995</c:v>
                </c:pt>
                <c:pt idx="29961">
                  <c:v>542.65125529999989</c:v>
                </c:pt>
                <c:pt idx="29962">
                  <c:v>542.66939660000003</c:v>
                </c:pt>
                <c:pt idx="29963">
                  <c:v>542.68753689999994</c:v>
                </c:pt>
                <c:pt idx="29964">
                  <c:v>542.70567609999989</c:v>
                </c:pt>
                <c:pt idx="29965">
                  <c:v>542.72381440000004</c:v>
                </c:pt>
                <c:pt idx="29966">
                  <c:v>542.74195159999999</c:v>
                </c:pt>
                <c:pt idx="29967">
                  <c:v>542.76008789999992</c:v>
                </c:pt>
                <c:pt idx="29968">
                  <c:v>542.77822319999996</c:v>
                </c:pt>
                <c:pt idx="29969">
                  <c:v>542.79635739999992</c:v>
                </c:pt>
                <c:pt idx="29970">
                  <c:v>542.81449069999996</c:v>
                </c:pt>
                <c:pt idx="29971">
                  <c:v>542.83262300000001</c:v>
                </c:pt>
                <c:pt idx="29972">
                  <c:v>542.85075419999998</c:v>
                </c:pt>
                <c:pt idx="29973">
                  <c:v>542.86888450000004</c:v>
                </c:pt>
                <c:pt idx="29974">
                  <c:v>542.88701379999998</c:v>
                </c:pt>
                <c:pt idx="29975">
                  <c:v>542.90514209999992</c:v>
                </c:pt>
                <c:pt idx="29976">
                  <c:v>542.92326930000002</c:v>
                </c:pt>
                <c:pt idx="29977">
                  <c:v>542.94139559999996</c:v>
                </c:pt>
                <c:pt idx="29978">
                  <c:v>542.95952090000003</c:v>
                </c:pt>
                <c:pt idx="29979">
                  <c:v>542.97764519999998</c:v>
                </c:pt>
                <c:pt idx="29980">
                  <c:v>542.99576850000005</c:v>
                </c:pt>
                <c:pt idx="29981">
                  <c:v>543.01389069999993</c:v>
                </c:pt>
                <c:pt idx="29982">
                  <c:v>543.0320119999999</c:v>
                </c:pt>
                <c:pt idx="29983">
                  <c:v>543.05013229999986</c:v>
                </c:pt>
                <c:pt idx="29984">
                  <c:v>543.06825160000005</c:v>
                </c:pt>
                <c:pt idx="29985">
                  <c:v>543.08636990000002</c:v>
                </c:pt>
                <c:pt idx="29986">
                  <c:v>543.10448719999999</c:v>
                </c:pt>
                <c:pt idx="29987">
                  <c:v>543.12260349999997</c:v>
                </c:pt>
                <c:pt idx="29988">
                  <c:v>543.14071879999995</c:v>
                </c:pt>
                <c:pt idx="29989">
                  <c:v>543.15883310000004</c:v>
                </c:pt>
                <c:pt idx="29990">
                  <c:v>543.17694639999991</c:v>
                </c:pt>
                <c:pt idx="29991">
                  <c:v>543.19505869999989</c:v>
                </c:pt>
                <c:pt idx="29992">
                  <c:v>543.21316999999999</c:v>
                </c:pt>
                <c:pt idx="29993">
                  <c:v>543.23128029999998</c:v>
                </c:pt>
                <c:pt idx="29994">
                  <c:v>543.24938959999997</c:v>
                </c:pt>
                <c:pt idx="29995">
                  <c:v>543.26749789999997</c:v>
                </c:pt>
                <c:pt idx="29996">
                  <c:v>543.28560519999996</c:v>
                </c:pt>
                <c:pt idx="29997">
                  <c:v>543.30371149999996</c:v>
                </c:pt>
                <c:pt idx="29998">
                  <c:v>543.32181679999997</c:v>
                </c:pt>
                <c:pt idx="29999">
                  <c:v>543.33992109999986</c:v>
                </c:pt>
                <c:pt idx="30000">
                  <c:v>543.35802449999994</c:v>
                </c:pt>
                <c:pt idx="30001">
                  <c:v>543.37612679999995</c:v>
                </c:pt>
                <c:pt idx="30002">
                  <c:v>543.39422809999996</c:v>
                </c:pt>
                <c:pt idx="30003">
                  <c:v>543.41232839999998</c:v>
                </c:pt>
                <c:pt idx="30004">
                  <c:v>543.43042769999988</c:v>
                </c:pt>
                <c:pt idx="30005">
                  <c:v>543.44852609999998</c:v>
                </c:pt>
                <c:pt idx="30006">
                  <c:v>543.46662339999989</c:v>
                </c:pt>
                <c:pt idx="30007">
                  <c:v>543.48471969999991</c:v>
                </c:pt>
                <c:pt idx="30008">
                  <c:v>543.50281499999994</c:v>
                </c:pt>
                <c:pt idx="30009">
                  <c:v>543.52090940000005</c:v>
                </c:pt>
                <c:pt idx="30010">
                  <c:v>543.53900269999997</c:v>
                </c:pt>
                <c:pt idx="30011">
                  <c:v>543.557095</c:v>
                </c:pt>
                <c:pt idx="30012">
                  <c:v>543.57518640000001</c:v>
                </c:pt>
                <c:pt idx="30013">
                  <c:v>543.59327669999993</c:v>
                </c:pt>
                <c:pt idx="30014">
                  <c:v>543.61136610000005</c:v>
                </c:pt>
                <c:pt idx="30015">
                  <c:v>543.62945439999999</c:v>
                </c:pt>
                <c:pt idx="30016">
                  <c:v>543.64754169999992</c:v>
                </c:pt>
                <c:pt idx="30017">
                  <c:v>543.66562810000005</c:v>
                </c:pt>
                <c:pt idx="30018">
                  <c:v>543.68371339999999</c:v>
                </c:pt>
                <c:pt idx="30019">
                  <c:v>543.70179779999989</c:v>
                </c:pt>
                <c:pt idx="30020">
                  <c:v>543.71988109999995</c:v>
                </c:pt>
                <c:pt idx="30021">
                  <c:v>543.73796349999986</c:v>
                </c:pt>
                <c:pt idx="30022">
                  <c:v>543.75604479999993</c:v>
                </c:pt>
                <c:pt idx="30023">
                  <c:v>543.77412519999996</c:v>
                </c:pt>
                <c:pt idx="30024">
                  <c:v>543.79220449999991</c:v>
                </c:pt>
                <c:pt idx="30025">
                  <c:v>543.81028289999995</c:v>
                </c:pt>
                <c:pt idx="30026">
                  <c:v>543.82836020000002</c:v>
                </c:pt>
                <c:pt idx="30027">
                  <c:v>543.84643659999995</c:v>
                </c:pt>
                <c:pt idx="30028">
                  <c:v>543.86451199999988</c:v>
                </c:pt>
                <c:pt idx="30029">
                  <c:v>543.88258629999996</c:v>
                </c:pt>
                <c:pt idx="30030">
                  <c:v>543.90065970000001</c:v>
                </c:pt>
                <c:pt idx="30031">
                  <c:v>543.91873209999994</c:v>
                </c:pt>
                <c:pt idx="30032">
                  <c:v>543.93680340000003</c:v>
                </c:pt>
                <c:pt idx="30033">
                  <c:v>543.95487379999997</c:v>
                </c:pt>
                <c:pt idx="30034">
                  <c:v>543.97294319999992</c:v>
                </c:pt>
                <c:pt idx="30035">
                  <c:v>543.99101150000001</c:v>
                </c:pt>
                <c:pt idx="30036">
                  <c:v>544.00907889999996</c:v>
                </c:pt>
                <c:pt idx="30037">
                  <c:v>544.02714529999992</c:v>
                </c:pt>
                <c:pt idx="30038">
                  <c:v>544.04521069999998</c:v>
                </c:pt>
                <c:pt idx="30039">
                  <c:v>544.06327499999998</c:v>
                </c:pt>
                <c:pt idx="30040">
                  <c:v>544.08133839999994</c:v>
                </c:pt>
                <c:pt idx="30041">
                  <c:v>544.0994007999999</c:v>
                </c:pt>
                <c:pt idx="30042">
                  <c:v>544.11746219999998</c:v>
                </c:pt>
                <c:pt idx="30043">
                  <c:v>544.13552259999994</c:v>
                </c:pt>
                <c:pt idx="30044">
                  <c:v>544.15358200000003</c:v>
                </c:pt>
                <c:pt idx="30045">
                  <c:v>544.17164030000004</c:v>
                </c:pt>
                <c:pt idx="30046">
                  <c:v>544.1896976999999</c:v>
                </c:pt>
                <c:pt idx="30047">
                  <c:v>544.20775409999999</c:v>
                </c:pt>
                <c:pt idx="30048">
                  <c:v>544.22580949999997</c:v>
                </c:pt>
                <c:pt idx="30049">
                  <c:v>544.24386389999995</c:v>
                </c:pt>
                <c:pt idx="30050">
                  <c:v>544.26191729999994</c:v>
                </c:pt>
                <c:pt idx="30051">
                  <c:v>544.27996970000004</c:v>
                </c:pt>
                <c:pt idx="30052">
                  <c:v>544.29802109999991</c:v>
                </c:pt>
                <c:pt idx="30053">
                  <c:v>544.31607149999991</c:v>
                </c:pt>
                <c:pt idx="30054">
                  <c:v>544.33412090000002</c:v>
                </c:pt>
                <c:pt idx="30055">
                  <c:v>544.35216930000001</c:v>
                </c:pt>
                <c:pt idx="30056">
                  <c:v>544.37021670000001</c:v>
                </c:pt>
                <c:pt idx="30057">
                  <c:v>544.38826310000002</c:v>
                </c:pt>
                <c:pt idx="30058">
                  <c:v>544.40630850000002</c:v>
                </c:pt>
                <c:pt idx="30059">
                  <c:v>544.424353</c:v>
                </c:pt>
                <c:pt idx="30060">
                  <c:v>544.44239640000001</c:v>
                </c:pt>
                <c:pt idx="30061">
                  <c:v>544.46043880000002</c:v>
                </c:pt>
                <c:pt idx="30062">
                  <c:v>544.47848019999992</c:v>
                </c:pt>
                <c:pt idx="30063">
                  <c:v>544.49652059999994</c:v>
                </c:pt>
                <c:pt idx="30064">
                  <c:v>544.51455999999996</c:v>
                </c:pt>
                <c:pt idx="30065">
                  <c:v>544.53259849999995</c:v>
                </c:pt>
                <c:pt idx="30066">
                  <c:v>544.55063589999997</c:v>
                </c:pt>
                <c:pt idx="30067">
                  <c:v>544.56867229999989</c:v>
                </c:pt>
                <c:pt idx="30068">
                  <c:v>544.58670769999992</c:v>
                </c:pt>
                <c:pt idx="30069">
                  <c:v>544.60474209999995</c:v>
                </c:pt>
                <c:pt idx="30070">
                  <c:v>544.62277559999995</c:v>
                </c:pt>
                <c:pt idx="30071">
                  <c:v>544.64080799999999</c:v>
                </c:pt>
                <c:pt idx="30072">
                  <c:v>544.65883939999992</c:v>
                </c:pt>
                <c:pt idx="30073">
                  <c:v>544.67686989999993</c:v>
                </c:pt>
                <c:pt idx="30074">
                  <c:v>544.69489929999997</c:v>
                </c:pt>
                <c:pt idx="30075">
                  <c:v>544.71292769999991</c:v>
                </c:pt>
                <c:pt idx="30076">
                  <c:v>544.73095519999993</c:v>
                </c:pt>
                <c:pt idx="30077">
                  <c:v>544.74898159999998</c:v>
                </c:pt>
                <c:pt idx="30078">
                  <c:v>544.7670071</c:v>
                </c:pt>
                <c:pt idx="30079">
                  <c:v>544.78503149999995</c:v>
                </c:pt>
                <c:pt idx="30080">
                  <c:v>544.80305499999997</c:v>
                </c:pt>
                <c:pt idx="30081">
                  <c:v>544.82107739999992</c:v>
                </c:pt>
                <c:pt idx="30082">
                  <c:v>544.83909879999999</c:v>
                </c:pt>
                <c:pt idx="30083">
                  <c:v>544.85711930000002</c:v>
                </c:pt>
                <c:pt idx="30084">
                  <c:v>544.87513879999995</c:v>
                </c:pt>
                <c:pt idx="30085">
                  <c:v>544.89315720000002</c:v>
                </c:pt>
                <c:pt idx="30086">
                  <c:v>544.91117469999995</c:v>
                </c:pt>
                <c:pt idx="30087">
                  <c:v>544.92919109999991</c:v>
                </c:pt>
                <c:pt idx="30088">
                  <c:v>544.94720659999996</c:v>
                </c:pt>
                <c:pt idx="30089">
                  <c:v>544.96522099999993</c:v>
                </c:pt>
                <c:pt idx="30090">
                  <c:v>544.98323449999998</c:v>
                </c:pt>
                <c:pt idx="30091">
                  <c:v>545.00124699999992</c:v>
                </c:pt>
                <c:pt idx="30092">
                  <c:v>545.0192583999999</c:v>
                </c:pt>
                <c:pt idx="30093">
                  <c:v>545.03726889999996</c:v>
                </c:pt>
                <c:pt idx="30094">
                  <c:v>545.05527839999991</c:v>
                </c:pt>
                <c:pt idx="30095">
                  <c:v>545.07328679999989</c:v>
                </c:pt>
                <c:pt idx="30096">
                  <c:v>545.09129429999996</c:v>
                </c:pt>
                <c:pt idx="30097">
                  <c:v>545.10930079999991</c:v>
                </c:pt>
                <c:pt idx="30098">
                  <c:v>545.12730620000002</c:v>
                </c:pt>
                <c:pt idx="30099">
                  <c:v>545.14531069999998</c:v>
                </c:pt>
                <c:pt idx="30100">
                  <c:v>545.16331419999995</c:v>
                </c:pt>
                <c:pt idx="30101">
                  <c:v>545.18131670000002</c:v>
                </c:pt>
                <c:pt idx="30102">
                  <c:v>545.19931819999999</c:v>
                </c:pt>
                <c:pt idx="30103">
                  <c:v>545.2173186</c:v>
                </c:pt>
                <c:pt idx="30104">
                  <c:v>545.23531809999997</c:v>
                </c:pt>
                <c:pt idx="30105">
                  <c:v>545.25331659999995</c:v>
                </c:pt>
                <c:pt idx="30106">
                  <c:v>545.27131410000004</c:v>
                </c:pt>
                <c:pt idx="30107">
                  <c:v>545.28931060000002</c:v>
                </c:pt>
                <c:pt idx="30108">
                  <c:v>545.30730609999989</c:v>
                </c:pt>
                <c:pt idx="30109">
                  <c:v>545.32530059999988</c:v>
                </c:pt>
                <c:pt idx="30110">
                  <c:v>545.34329409999998</c:v>
                </c:pt>
                <c:pt idx="30111">
                  <c:v>545.36128649999989</c:v>
                </c:pt>
                <c:pt idx="30112">
                  <c:v>545.37927799999989</c:v>
                </c:pt>
                <c:pt idx="30113">
                  <c:v>545.3972685</c:v>
                </c:pt>
                <c:pt idx="30114">
                  <c:v>545.41525799999999</c:v>
                </c:pt>
                <c:pt idx="30115">
                  <c:v>545.4332465</c:v>
                </c:pt>
                <c:pt idx="30116">
                  <c:v>545.451234</c:v>
                </c:pt>
                <c:pt idx="30117">
                  <c:v>545.46922059999997</c:v>
                </c:pt>
                <c:pt idx="30118">
                  <c:v>545.48720609999998</c:v>
                </c:pt>
                <c:pt idx="30119">
                  <c:v>545.50519059999988</c:v>
                </c:pt>
                <c:pt idx="30120">
                  <c:v>545.52317410000001</c:v>
                </c:pt>
                <c:pt idx="30121">
                  <c:v>545.54115659999991</c:v>
                </c:pt>
                <c:pt idx="30122">
                  <c:v>545.55913810000004</c:v>
                </c:pt>
                <c:pt idx="30123">
                  <c:v>545.57711859999995</c:v>
                </c:pt>
                <c:pt idx="30124">
                  <c:v>545.59509809999997</c:v>
                </c:pt>
                <c:pt idx="30125">
                  <c:v>545.6130766</c:v>
                </c:pt>
                <c:pt idx="30126">
                  <c:v>545.63105419999999</c:v>
                </c:pt>
                <c:pt idx="30127">
                  <c:v>545.64903070000003</c:v>
                </c:pt>
                <c:pt idx="30128">
                  <c:v>545.66700619999995</c:v>
                </c:pt>
                <c:pt idx="30129">
                  <c:v>545.68498069999998</c:v>
                </c:pt>
                <c:pt idx="30130">
                  <c:v>545.70295429999999</c:v>
                </c:pt>
                <c:pt idx="30131">
                  <c:v>545.67216899999994</c:v>
                </c:pt>
                <c:pt idx="30132">
                  <c:v>545.69113819999995</c:v>
                </c:pt>
                <c:pt idx="30133">
                  <c:v>545.71010639999997</c:v>
                </c:pt>
                <c:pt idx="30134">
                  <c:v>545.72907350000003</c:v>
                </c:pt>
                <c:pt idx="30135">
                  <c:v>545.74803959999997</c:v>
                </c:pt>
                <c:pt idx="30136">
                  <c:v>545.76700470000003</c:v>
                </c:pt>
                <c:pt idx="30137">
                  <c:v>545.78596879999998</c:v>
                </c:pt>
                <c:pt idx="30138">
                  <c:v>545.80493189999993</c:v>
                </c:pt>
                <c:pt idx="30139">
                  <c:v>545.82389389999992</c:v>
                </c:pt>
                <c:pt idx="30140">
                  <c:v>545.84285499999999</c:v>
                </c:pt>
                <c:pt idx="30141">
                  <c:v>545.86181499999998</c:v>
                </c:pt>
                <c:pt idx="30142">
                  <c:v>545.88077399999997</c:v>
                </c:pt>
                <c:pt idx="30143">
                  <c:v>545.89973199999997</c:v>
                </c:pt>
                <c:pt idx="30144">
                  <c:v>545.91868889999989</c:v>
                </c:pt>
                <c:pt idx="30145">
                  <c:v>545.93764490000001</c:v>
                </c:pt>
                <c:pt idx="30146">
                  <c:v>545.95659979999994</c:v>
                </c:pt>
                <c:pt idx="30147">
                  <c:v>545.97555369999998</c:v>
                </c:pt>
                <c:pt idx="30148">
                  <c:v>545.99450659999991</c:v>
                </c:pt>
                <c:pt idx="30149">
                  <c:v>546.01345849999996</c:v>
                </c:pt>
                <c:pt idx="30150">
                  <c:v>546.03240930000004</c:v>
                </c:pt>
                <c:pt idx="30151">
                  <c:v>546.05135910000001</c:v>
                </c:pt>
                <c:pt idx="30152">
                  <c:v>546.07030799999995</c:v>
                </c:pt>
                <c:pt idx="30153">
                  <c:v>546.08925569999997</c:v>
                </c:pt>
                <c:pt idx="30154">
                  <c:v>546.10820249999995</c:v>
                </c:pt>
                <c:pt idx="30155">
                  <c:v>546.12714830000004</c:v>
                </c:pt>
                <c:pt idx="30156">
                  <c:v>546.14609299999995</c:v>
                </c:pt>
                <c:pt idx="30157">
                  <c:v>546.16503669999997</c:v>
                </c:pt>
                <c:pt idx="30158">
                  <c:v>546.18397949999996</c:v>
                </c:pt>
                <c:pt idx="30159">
                  <c:v>546.20292109999991</c:v>
                </c:pt>
                <c:pt idx="30160">
                  <c:v>546.22186179999994</c:v>
                </c:pt>
                <c:pt idx="30161">
                  <c:v>546.24080149999986</c:v>
                </c:pt>
                <c:pt idx="30162">
                  <c:v>546.25974009999993</c:v>
                </c:pt>
                <c:pt idx="30163">
                  <c:v>546.27867769999989</c:v>
                </c:pt>
                <c:pt idx="30164">
                  <c:v>546.29761429999996</c:v>
                </c:pt>
                <c:pt idx="30165">
                  <c:v>546.31654989999993</c:v>
                </c:pt>
                <c:pt idx="30166">
                  <c:v>546.33548439999993</c:v>
                </c:pt>
                <c:pt idx="30167">
                  <c:v>546.3544179999999</c:v>
                </c:pt>
                <c:pt idx="30168">
                  <c:v>546.3733504999999</c:v>
                </c:pt>
                <c:pt idx="30169">
                  <c:v>546.39228199999991</c:v>
                </c:pt>
                <c:pt idx="30170">
                  <c:v>546.41121249999992</c:v>
                </c:pt>
                <c:pt idx="30171">
                  <c:v>546.43014199999993</c:v>
                </c:pt>
                <c:pt idx="30172">
                  <c:v>546.44907039999998</c:v>
                </c:pt>
                <c:pt idx="30173">
                  <c:v>546.46799779999992</c:v>
                </c:pt>
                <c:pt idx="30174">
                  <c:v>546.48692430000006</c:v>
                </c:pt>
                <c:pt idx="30175">
                  <c:v>546.50584959999992</c:v>
                </c:pt>
                <c:pt idx="30176">
                  <c:v>546.52477399999998</c:v>
                </c:pt>
                <c:pt idx="30177">
                  <c:v>546.54369740000004</c:v>
                </c:pt>
                <c:pt idx="30178">
                  <c:v>546.56261969999991</c:v>
                </c:pt>
                <c:pt idx="30179">
                  <c:v>546.58154100000002</c:v>
                </c:pt>
                <c:pt idx="30180">
                  <c:v>546.60046130000001</c:v>
                </c:pt>
                <c:pt idx="30181">
                  <c:v>546.61938059999989</c:v>
                </c:pt>
                <c:pt idx="30182">
                  <c:v>546.6382989</c:v>
                </c:pt>
                <c:pt idx="30183">
                  <c:v>546.65721610000003</c:v>
                </c:pt>
                <c:pt idx="30184">
                  <c:v>546.67613239999991</c:v>
                </c:pt>
                <c:pt idx="30185">
                  <c:v>546.69504759999995</c:v>
                </c:pt>
                <c:pt idx="30186">
                  <c:v>546.71396179999999</c:v>
                </c:pt>
                <c:pt idx="30187">
                  <c:v>546.73287499999992</c:v>
                </c:pt>
                <c:pt idx="30188">
                  <c:v>546.7517871</c:v>
                </c:pt>
                <c:pt idx="30189">
                  <c:v>546.77069829999994</c:v>
                </c:pt>
                <c:pt idx="30190">
                  <c:v>546.78960840000002</c:v>
                </c:pt>
                <c:pt idx="30191">
                  <c:v>546.80851749999999</c:v>
                </c:pt>
                <c:pt idx="30192">
                  <c:v>546.82742559999997</c:v>
                </c:pt>
                <c:pt idx="30193">
                  <c:v>546.84633259999998</c:v>
                </c:pt>
                <c:pt idx="30194">
                  <c:v>546.86523869999996</c:v>
                </c:pt>
                <c:pt idx="30195">
                  <c:v>546.88414369999998</c:v>
                </c:pt>
                <c:pt idx="30196">
                  <c:v>546.9030477</c:v>
                </c:pt>
                <c:pt idx="30197">
                  <c:v>546.92195069999991</c:v>
                </c:pt>
                <c:pt idx="30198">
                  <c:v>546.94085269999994</c:v>
                </c:pt>
                <c:pt idx="30199">
                  <c:v>546.95975369999996</c:v>
                </c:pt>
                <c:pt idx="30200">
                  <c:v>546.97865359999992</c:v>
                </c:pt>
                <c:pt idx="30201">
                  <c:v>546.99755249999998</c:v>
                </c:pt>
                <c:pt idx="30202">
                  <c:v>547.01645039999994</c:v>
                </c:pt>
                <c:pt idx="30203">
                  <c:v>547.0353472999999</c:v>
                </c:pt>
                <c:pt idx="30204">
                  <c:v>547.05424319999986</c:v>
                </c:pt>
                <c:pt idx="30205">
                  <c:v>547.07313799999997</c:v>
                </c:pt>
                <c:pt idx="30206">
                  <c:v>547.09203179999997</c:v>
                </c:pt>
                <c:pt idx="30207">
                  <c:v>547.11092469999994</c:v>
                </c:pt>
                <c:pt idx="30208">
                  <c:v>547.12981649999995</c:v>
                </c:pt>
                <c:pt idx="30209">
                  <c:v>547.14870719999999</c:v>
                </c:pt>
                <c:pt idx="30210">
                  <c:v>547.16759699999989</c:v>
                </c:pt>
                <c:pt idx="30211">
                  <c:v>547.18648569999993</c:v>
                </c:pt>
                <c:pt idx="30212">
                  <c:v>547.20537339999998</c:v>
                </c:pt>
                <c:pt idx="30213">
                  <c:v>547.22426009999992</c:v>
                </c:pt>
                <c:pt idx="30214">
                  <c:v>547.24314579999998</c:v>
                </c:pt>
                <c:pt idx="30215">
                  <c:v>547.26203049999992</c:v>
                </c:pt>
                <c:pt idx="30216">
                  <c:v>547.2809140999999</c:v>
                </c:pt>
                <c:pt idx="30217">
                  <c:v>547.29979679999997</c:v>
                </c:pt>
                <c:pt idx="30218">
                  <c:v>547.31867839999995</c:v>
                </c:pt>
                <c:pt idx="30219">
                  <c:v>547.33755899999994</c:v>
                </c:pt>
                <c:pt idx="30220">
                  <c:v>547.35643859999993</c:v>
                </c:pt>
                <c:pt idx="30221">
                  <c:v>547.37531709999996</c:v>
                </c:pt>
                <c:pt idx="30222">
                  <c:v>547.39419459999999</c:v>
                </c:pt>
                <c:pt idx="30223">
                  <c:v>547.41307119999999</c:v>
                </c:pt>
                <c:pt idx="30224">
                  <c:v>547.43194670000003</c:v>
                </c:pt>
                <c:pt idx="30225">
                  <c:v>547.45082119999995</c:v>
                </c:pt>
                <c:pt idx="30226">
                  <c:v>547.46969459999991</c:v>
                </c:pt>
                <c:pt idx="30227">
                  <c:v>547.48856709999995</c:v>
                </c:pt>
                <c:pt idx="30228">
                  <c:v>547.50743850000003</c:v>
                </c:pt>
                <c:pt idx="30229">
                  <c:v>547.52630889999989</c:v>
                </c:pt>
                <c:pt idx="30230">
                  <c:v>547.54517829999998</c:v>
                </c:pt>
                <c:pt idx="30231">
                  <c:v>547.56404669999995</c:v>
                </c:pt>
                <c:pt idx="30232">
                  <c:v>547.58291399999996</c:v>
                </c:pt>
                <c:pt idx="30233">
                  <c:v>547.60178039999994</c:v>
                </c:pt>
                <c:pt idx="30234">
                  <c:v>547.62064569999995</c:v>
                </c:pt>
                <c:pt idx="30235">
                  <c:v>547.63950999999997</c:v>
                </c:pt>
                <c:pt idx="30236">
                  <c:v>547.65837329999999</c:v>
                </c:pt>
                <c:pt idx="30237">
                  <c:v>547.67723549999994</c:v>
                </c:pt>
                <c:pt idx="30238">
                  <c:v>547.69609679999996</c:v>
                </c:pt>
                <c:pt idx="30239">
                  <c:v>547.71495699999991</c:v>
                </c:pt>
                <c:pt idx="30240">
                  <c:v>547.73381619999998</c:v>
                </c:pt>
                <c:pt idx="30241">
                  <c:v>547.75267439999993</c:v>
                </c:pt>
                <c:pt idx="30242">
                  <c:v>547.7715316</c:v>
                </c:pt>
                <c:pt idx="30243">
                  <c:v>547.7903877</c:v>
                </c:pt>
                <c:pt idx="30244">
                  <c:v>547.80924289999996</c:v>
                </c:pt>
                <c:pt idx="30245">
                  <c:v>547.82809699999996</c:v>
                </c:pt>
                <c:pt idx="30246">
                  <c:v>547.84695009999996</c:v>
                </c:pt>
                <c:pt idx="30247">
                  <c:v>547.86580219999996</c:v>
                </c:pt>
                <c:pt idx="30248">
                  <c:v>547.8846532</c:v>
                </c:pt>
                <c:pt idx="30249">
                  <c:v>547.90350330000001</c:v>
                </c:pt>
                <c:pt idx="30250">
                  <c:v>547.92235229999994</c:v>
                </c:pt>
                <c:pt idx="30251">
                  <c:v>547.94120029999999</c:v>
                </c:pt>
                <c:pt idx="30252">
                  <c:v>547.96004729999993</c:v>
                </c:pt>
                <c:pt idx="30253">
                  <c:v>547.97889329999998</c:v>
                </c:pt>
                <c:pt idx="30254">
                  <c:v>547.99773829999992</c:v>
                </c:pt>
                <c:pt idx="30255">
                  <c:v>548.0165821999999</c:v>
                </c:pt>
                <c:pt idx="30256">
                  <c:v>548.0354251</c:v>
                </c:pt>
                <c:pt idx="30257">
                  <c:v>548.05426699999998</c:v>
                </c:pt>
                <c:pt idx="30258">
                  <c:v>548.07310789999997</c:v>
                </c:pt>
                <c:pt idx="30259">
                  <c:v>548.09194779999996</c:v>
                </c:pt>
                <c:pt idx="30260">
                  <c:v>548.11078659999998</c:v>
                </c:pt>
                <c:pt idx="30261">
                  <c:v>548.12962440000001</c:v>
                </c:pt>
                <c:pt idx="30262">
                  <c:v>548.14846119999993</c:v>
                </c:pt>
                <c:pt idx="30263">
                  <c:v>548.16729699999996</c:v>
                </c:pt>
                <c:pt idx="30264">
                  <c:v>548.1861318</c:v>
                </c:pt>
                <c:pt idx="30265">
                  <c:v>548.20496559999992</c:v>
                </c:pt>
                <c:pt idx="30266">
                  <c:v>548.2237983</c:v>
                </c:pt>
                <c:pt idx="30267">
                  <c:v>548.24262999999996</c:v>
                </c:pt>
                <c:pt idx="30268">
                  <c:v>548.26146069999993</c:v>
                </c:pt>
                <c:pt idx="30269">
                  <c:v>548.28029040000001</c:v>
                </c:pt>
                <c:pt idx="30270">
                  <c:v>548.29911909999998</c:v>
                </c:pt>
                <c:pt idx="30271">
                  <c:v>548.31794669999999</c:v>
                </c:pt>
                <c:pt idx="30272">
                  <c:v>548.33677329999989</c:v>
                </c:pt>
                <c:pt idx="30273">
                  <c:v>548.3555988999999</c:v>
                </c:pt>
                <c:pt idx="30274">
                  <c:v>548.37442349999992</c:v>
                </c:pt>
                <c:pt idx="30275">
                  <c:v>548.39324709999994</c:v>
                </c:pt>
                <c:pt idx="30276">
                  <c:v>548.41206969999996</c:v>
                </c:pt>
                <c:pt idx="30277">
                  <c:v>548.43089120000002</c:v>
                </c:pt>
                <c:pt idx="30278">
                  <c:v>548.44971169999997</c:v>
                </c:pt>
                <c:pt idx="30279">
                  <c:v>548.46853119999992</c:v>
                </c:pt>
                <c:pt idx="30280">
                  <c:v>548.48734969999998</c:v>
                </c:pt>
                <c:pt idx="30281">
                  <c:v>548.50616720000005</c:v>
                </c:pt>
                <c:pt idx="30282">
                  <c:v>548.52498359999993</c:v>
                </c:pt>
                <c:pt idx="30283">
                  <c:v>548.54379900000004</c:v>
                </c:pt>
                <c:pt idx="30284">
                  <c:v>548.56261339999992</c:v>
                </c:pt>
                <c:pt idx="30285">
                  <c:v>548.58142680000003</c:v>
                </c:pt>
                <c:pt idx="30286">
                  <c:v>548.60023920000003</c:v>
                </c:pt>
                <c:pt idx="30287">
                  <c:v>548.61905049999996</c:v>
                </c:pt>
                <c:pt idx="30288">
                  <c:v>548.63786089999996</c:v>
                </c:pt>
                <c:pt idx="30289">
                  <c:v>548.65667019999989</c:v>
                </c:pt>
                <c:pt idx="30290">
                  <c:v>548.67547849999994</c:v>
                </c:pt>
                <c:pt idx="30291">
                  <c:v>548.69428579999999</c:v>
                </c:pt>
                <c:pt idx="30292">
                  <c:v>548.71309199999996</c:v>
                </c:pt>
                <c:pt idx="30293">
                  <c:v>548.7318972999999</c:v>
                </c:pt>
                <c:pt idx="30294">
                  <c:v>548.75070149999999</c:v>
                </c:pt>
                <c:pt idx="30295">
                  <c:v>548.76950469999997</c:v>
                </c:pt>
                <c:pt idx="30296">
                  <c:v>548.78830689999995</c:v>
                </c:pt>
                <c:pt idx="30297">
                  <c:v>548.80710809999994</c:v>
                </c:pt>
                <c:pt idx="30298">
                  <c:v>548.82590819999996</c:v>
                </c:pt>
                <c:pt idx="30299">
                  <c:v>548.84470740000006</c:v>
                </c:pt>
                <c:pt idx="30300">
                  <c:v>548.86350549999997</c:v>
                </c:pt>
                <c:pt idx="30301">
                  <c:v>548.8823026</c:v>
                </c:pt>
                <c:pt idx="30302">
                  <c:v>548.90109869999992</c:v>
                </c:pt>
                <c:pt idx="30303">
                  <c:v>548.91989369999988</c:v>
                </c:pt>
                <c:pt idx="30304">
                  <c:v>548.93868780000003</c:v>
                </c:pt>
                <c:pt idx="30305">
                  <c:v>548.95748079999998</c:v>
                </c:pt>
                <c:pt idx="30306">
                  <c:v>548.97627279999995</c:v>
                </c:pt>
                <c:pt idx="30307">
                  <c:v>548.99506379999991</c:v>
                </c:pt>
                <c:pt idx="30308">
                  <c:v>549.01385379999999</c:v>
                </c:pt>
                <c:pt idx="30309">
                  <c:v>549.0326427</c:v>
                </c:pt>
                <c:pt idx="30310">
                  <c:v>549.0514306</c:v>
                </c:pt>
                <c:pt idx="30311">
                  <c:v>549.07021759999998</c:v>
                </c:pt>
                <c:pt idx="30312">
                  <c:v>549.08900349999999</c:v>
                </c:pt>
                <c:pt idx="30313">
                  <c:v>549.10778829999992</c:v>
                </c:pt>
                <c:pt idx="30314">
                  <c:v>549.12657219999994</c:v>
                </c:pt>
                <c:pt idx="30315">
                  <c:v>549.145355</c:v>
                </c:pt>
                <c:pt idx="30316">
                  <c:v>549.1641368999999</c:v>
                </c:pt>
                <c:pt idx="30317">
                  <c:v>549.18291769999996</c:v>
                </c:pt>
                <c:pt idx="30318">
                  <c:v>549.20169749999991</c:v>
                </c:pt>
                <c:pt idx="30319">
                  <c:v>549.22047620000001</c:v>
                </c:pt>
                <c:pt idx="30320">
                  <c:v>549.23925399999996</c:v>
                </c:pt>
                <c:pt idx="30321">
                  <c:v>549.25803069999995</c:v>
                </c:pt>
                <c:pt idx="30322">
                  <c:v>549.27680639999994</c:v>
                </c:pt>
                <c:pt idx="30323">
                  <c:v>549.29558109999994</c:v>
                </c:pt>
                <c:pt idx="30324">
                  <c:v>549.31435479999993</c:v>
                </c:pt>
                <c:pt idx="30325">
                  <c:v>549.33312749999993</c:v>
                </c:pt>
                <c:pt idx="30326">
                  <c:v>549.35189909999997</c:v>
                </c:pt>
                <c:pt idx="30327">
                  <c:v>549.37066970000001</c:v>
                </c:pt>
                <c:pt idx="30328">
                  <c:v>549.38943940000001</c:v>
                </c:pt>
                <c:pt idx="30329">
                  <c:v>549.40820789999998</c:v>
                </c:pt>
                <c:pt idx="30330">
                  <c:v>549.42697550000003</c:v>
                </c:pt>
                <c:pt idx="30331">
                  <c:v>549.44574209999996</c:v>
                </c:pt>
                <c:pt idx="30332">
                  <c:v>549.46450759999993</c:v>
                </c:pt>
                <c:pt idx="30333">
                  <c:v>549.48327210000002</c:v>
                </c:pt>
                <c:pt idx="30334">
                  <c:v>549.5020356</c:v>
                </c:pt>
                <c:pt idx="30335">
                  <c:v>549.52079809999998</c:v>
                </c:pt>
                <c:pt idx="30336">
                  <c:v>549.5395595</c:v>
                </c:pt>
                <c:pt idx="30337">
                  <c:v>549.55831999999987</c:v>
                </c:pt>
                <c:pt idx="30338">
                  <c:v>549.5770794</c:v>
                </c:pt>
                <c:pt idx="30339">
                  <c:v>549.59583779999991</c:v>
                </c:pt>
                <c:pt idx="30340">
                  <c:v>549.61459519999994</c:v>
                </c:pt>
                <c:pt idx="30341">
                  <c:v>549.63335159999997</c:v>
                </c:pt>
                <c:pt idx="30342">
                  <c:v>549.65210689999992</c:v>
                </c:pt>
                <c:pt idx="30343">
                  <c:v>549.67086129999996</c:v>
                </c:pt>
                <c:pt idx="30344">
                  <c:v>549.68961459999991</c:v>
                </c:pt>
                <c:pt idx="30345">
                  <c:v>549.70836689999987</c:v>
                </c:pt>
                <c:pt idx="30346">
                  <c:v>549.72711819999995</c:v>
                </c:pt>
                <c:pt idx="30347">
                  <c:v>549.74586839999995</c:v>
                </c:pt>
                <c:pt idx="30348">
                  <c:v>549.76461770000003</c:v>
                </c:pt>
                <c:pt idx="30349">
                  <c:v>549.78336589999992</c:v>
                </c:pt>
                <c:pt idx="30350">
                  <c:v>549.80211309999993</c:v>
                </c:pt>
                <c:pt idx="30351">
                  <c:v>549.82085930000005</c:v>
                </c:pt>
                <c:pt idx="30352">
                  <c:v>549.83960439999998</c:v>
                </c:pt>
                <c:pt idx="30353">
                  <c:v>549.8583486</c:v>
                </c:pt>
                <c:pt idx="30354">
                  <c:v>549.87709169999994</c:v>
                </c:pt>
                <c:pt idx="30355">
                  <c:v>549.89583379999988</c:v>
                </c:pt>
                <c:pt idx="30356">
                  <c:v>549.91457490000005</c:v>
                </c:pt>
                <c:pt idx="30357">
                  <c:v>549.93331499999999</c:v>
                </c:pt>
                <c:pt idx="30358">
                  <c:v>549.95205409999994</c:v>
                </c:pt>
                <c:pt idx="30359">
                  <c:v>549.97079209999993</c:v>
                </c:pt>
                <c:pt idx="30360">
                  <c:v>549.98952909999991</c:v>
                </c:pt>
                <c:pt idx="30361">
                  <c:v>550.0082650999999</c:v>
                </c:pt>
                <c:pt idx="30362">
                  <c:v>550.0270000999999</c:v>
                </c:pt>
                <c:pt idx="30363">
                  <c:v>550.0457341</c:v>
                </c:pt>
                <c:pt idx="30364">
                  <c:v>550.06446699999992</c:v>
                </c:pt>
                <c:pt idx="30365">
                  <c:v>550.08319900000004</c:v>
                </c:pt>
                <c:pt idx="30366">
                  <c:v>550.10192989999996</c:v>
                </c:pt>
                <c:pt idx="30367">
                  <c:v>550.1206598</c:v>
                </c:pt>
                <c:pt idx="30368">
                  <c:v>550.13938870000004</c:v>
                </c:pt>
                <c:pt idx="30369">
                  <c:v>550.15811649999989</c:v>
                </c:pt>
                <c:pt idx="30370">
                  <c:v>550.17684340000005</c:v>
                </c:pt>
                <c:pt idx="30371">
                  <c:v>550.19556919999991</c:v>
                </c:pt>
                <c:pt idx="30372">
                  <c:v>550.21429399999988</c:v>
                </c:pt>
                <c:pt idx="30373">
                  <c:v>550.23301779999997</c:v>
                </c:pt>
                <c:pt idx="30374">
                  <c:v>550.25174049999998</c:v>
                </c:pt>
                <c:pt idx="30375">
                  <c:v>550.27046229999996</c:v>
                </c:pt>
                <c:pt idx="30376">
                  <c:v>550.28918299999998</c:v>
                </c:pt>
                <c:pt idx="30377">
                  <c:v>550.30790269999989</c:v>
                </c:pt>
                <c:pt idx="30378">
                  <c:v>550.32662139999991</c:v>
                </c:pt>
                <c:pt idx="30379">
                  <c:v>550.34533909999993</c:v>
                </c:pt>
                <c:pt idx="30380">
                  <c:v>550.36405579999996</c:v>
                </c:pt>
                <c:pt idx="30381">
                  <c:v>550.38277139999991</c:v>
                </c:pt>
                <c:pt idx="30382">
                  <c:v>550.40148599999998</c:v>
                </c:pt>
                <c:pt idx="30383">
                  <c:v>550.42019960000005</c:v>
                </c:pt>
                <c:pt idx="30384">
                  <c:v>550.43891219999989</c:v>
                </c:pt>
                <c:pt idx="30385">
                  <c:v>550.45762379999996</c:v>
                </c:pt>
                <c:pt idx="30386">
                  <c:v>550.47633429999996</c:v>
                </c:pt>
                <c:pt idx="30387">
                  <c:v>550.49504389999993</c:v>
                </c:pt>
                <c:pt idx="30388">
                  <c:v>550.51375239999993</c:v>
                </c:pt>
                <c:pt idx="30389">
                  <c:v>550.53245989999994</c:v>
                </c:pt>
                <c:pt idx="30390">
                  <c:v>550.55116639999994</c:v>
                </c:pt>
                <c:pt idx="30391">
                  <c:v>550.56987179999987</c:v>
                </c:pt>
                <c:pt idx="30392">
                  <c:v>550.58857620000003</c:v>
                </c:pt>
                <c:pt idx="30393">
                  <c:v>550.60727969999994</c:v>
                </c:pt>
                <c:pt idx="30394">
                  <c:v>550.62598209999999</c:v>
                </c:pt>
                <c:pt idx="30395">
                  <c:v>550.64468349999993</c:v>
                </c:pt>
                <c:pt idx="30396">
                  <c:v>550.66338380000002</c:v>
                </c:pt>
                <c:pt idx="30397">
                  <c:v>550.68208319999997</c:v>
                </c:pt>
                <c:pt idx="30398">
                  <c:v>550.70078149999995</c:v>
                </c:pt>
                <c:pt idx="30399">
                  <c:v>550.71947880000005</c:v>
                </c:pt>
                <c:pt idx="30400">
                  <c:v>550.73817509999992</c:v>
                </c:pt>
                <c:pt idx="30401">
                  <c:v>550.75687039999991</c:v>
                </c:pt>
                <c:pt idx="30402">
                  <c:v>550.77556460000005</c:v>
                </c:pt>
                <c:pt idx="30403">
                  <c:v>550.79425789999993</c:v>
                </c:pt>
                <c:pt idx="30404">
                  <c:v>550.81295009999997</c:v>
                </c:pt>
                <c:pt idx="30405">
                  <c:v>550.83164129999989</c:v>
                </c:pt>
                <c:pt idx="30406">
                  <c:v>550.85033150000004</c:v>
                </c:pt>
                <c:pt idx="30407">
                  <c:v>550.86902069999996</c:v>
                </c:pt>
                <c:pt idx="30408">
                  <c:v>550.88770879999993</c:v>
                </c:pt>
                <c:pt idx="30409">
                  <c:v>550.90639590000001</c:v>
                </c:pt>
                <c:pt idx="30410">
                  <c:v>550.92508209999994</c:v>
                </c:pt>
                <c:pt idx="30411">
                  <c:v>550.94376709999995</c:v>
                </c:pt>
                <c:pt idx="30412">
                  <c:v>550.96245120000003</c:v>
                </c:pt>
                <c:pt idx="30413">
                  <c:v>550.98113430000001</c:v>
                </c:pt>
                <c:pt idx="30414">
                  <c:v>550.99981630000002</c:v>
                </c:pt>
                <c:pt idx="30415">
                  <c:v>551.01849730000004</c:v>
                </c:pt>
                <c:pt idx="30416">
                  <c:v>551.03717730000005</c:v>
                </c:pt>
                <c:pt idx="30417">
                  <c:v>551.05585629999996</c:v>
                </c:pt>
                <c:pt idx="30418">
                  <c:v>551.07453429999998</c:v>
                </c:pt>
                <c:pt idx="30419">
                  <c:v>551.09321120000004</c:v>
                </c:pt>
                <c:pt idx="30420">
                  <c:v>551.11188719999996</c:v>
                </c:pt>
                <c:pt idx="30421">
                  <c:v>551.13056210000002</c:v>
                </c:pt>
                <c:pt idx="30422">
                  <c:v>551.14923599999997</c:v>
                </c:pt>
                <c:pt idx="30423">
                  <c:v>551.16790879999996</c:v>
                </c:pt>
                <c:pt idx="30424">
                  <c:v>551.18658069999992</c:v>
                </c:pt>
                <c:pt idx="30425">
                  <c:v>551.20525150000003</c:v>
                </c:pt>
                <c:pt idx="30426">
                  <c:v>551.22392139999999</c:v>
                </c:pt>
                <c:pt idx="30427">
                  <c:v>551.2425902</c:v>
                </c:pt>
                <c:pt idx="30428">
                  <c:v>551.26125789999992</c:v>
                </c:pt>
                <c:pt idx="30429">
                  <c:v>551.27992469999992</c:v>
                </c:pt>
                <c:pt idx="30430">
                  <c:v>551.29859049999993</c:v>
                </c:pt>
                <c:pt idx="30431">
                  <c:v>551.31725519999998</c:v>
                </c:pt>
                <c:pt idx="30432">
                  <c:v>551.33591889999991</c:v>
                </c:pt>
                <c:pt idx="30433">
                  <c:v>551.35458159999996</c:v>
                </c:pt>
                <c:pt idx="30434">
                  <c:v>551.37324330000001</c:v>
                </c:pt>
                <c:pt idx="30435">
                  <c:v>551.39190389999999</c:v>
                </c:pt>
                <c:pt idx="30436">
                  <c:v>551.41056359999993</c:v>
                </c:pt>
                <c:pt idx="30437">
                  <c:v>551.42922220000003</c:v>
                </c:pt>
                <c:pt idx="30438">
                  <c:v>551.4478797999999</c:v>
                </c:pt>
                <c:pt idx="30439">
                  <c:v>551.4665364</c:v>
                </c:pt>
                <c:pt idx="30440">
                  <c:v>551.4851918999999</c:v>
                </c:pt>
                <c:pt idx="30441">
                  <c:v>551.50384650000001</c:v>
                </c:pt>
                <c:pt idx="30442">
                  <c:v>551.52249999999992</c:v>
                </c:pt>
                <c:pt idx="30443">
                  <c:v>551.54115249999995</c:v>
                </c:pt>
                <c:pt idx="30444">
                  <c:v>551.55980399999999</c:v>
                </c:pt>
                <c:pt idx="30445">
                  <c:v>551.57845450000002</c:v>
                </c:pt>
                <c:pt idx="30446">
                  <c:v>551.59710389999998</c:v>
                </c:pt>
                <c:pt idx="30447">
                  <c:v>551.61575240000002</c:v>
                </c:pt>
                <c:pt idx="30448">
                  <c:v>551.63439979999998</c:v>
                </c:pt>
                <c:pt idx="30449">
                  <c:v>551.65304619999995</c:v>
                </c:pt>
                <c:pt idx="30450">
                  <c:v>551.67169160000003</c:v>
                </c:pt>
                <c:pt idx="30451">
                  <c:v>551.69033590000004</c:v>
                </c:pt>
                <c:pt idx="30452">
                  <c:v>551.7089792999999</c:v>
                </c:pt>
                <c:pt idx="30453">
                  <c:v>551.72762159999991</c:v>
                </c:pt>
                <c:pt idx="30454">
                  <c:v>551.74626290000003</c:v>
                </c:pt>
                <c:pt idx="30455">
                  <c:v>551.76490319999994</c:v>
                </c:pt>
                <c:pt idx="30456">
                  <c:v>551.78354249999995</c:v>
                </c:pt>
                <c:pt idx="30457">
                  <c:v>551.80218069999989</c:v>
                </c:pt>
                <c:pt idx="30458">
                  <c:v>551.82081800000003</c:v>
                </c:pt>
                <c:pt idx="30459">
                  <c:v>551.83945419999998</c:v>
                </c:pt>
                <c:pt idx="30460">
                  <c:v>551.85808939999993</c:v>
                </c:pt>
                <c:pt idx="30461">
                  <c:v>551.87672359999999</c:v>
                </c:pt>
                <c:pt idx="30462">
                  <c:v>551.89535679999994</c:v>
                </c:pt>
                <c:pt idx="30463">
                  <c:v>551.91398889999994</c:v>
                </c:pt>
                <c:pt idx="30464">
                  <c:v>551.93261999999993</c:v>
                </c:pt>
                <c:pt idx="30465">
                  <c:v>551.95125009999992</c:v>
                </c:pt>
                <c:pt idx="30466">
                  <c:v>551.96987919999992</c:v>
                </c:pt>
                <c:pt idx="30467">
                  <c:v>551.98850729999992</c:v>
                </c:pt>
                <c:pt idx="30468">
                  <c:v>552.00713440000004</c:v>
                </c:pt>
                <c:pt idx="30469">
                  <c:v>552.02576039999997</c:v>
                </c:pt>
                <c:pt idx="30470">
                  <c:v>552.0443853999999</c:v>
                </c:pt>
                <c:pt idx="30471">
                  <c:v>552.06300939999994</c:v>
                </c:pt>
                <c:pt idx="30472">
                  <c:v>552.08163239999999</c:v>
                </c:pt>
                <c:pt idx="30473">
                  <c:v>552.10025439999993</c:v>
                </c:pt>
                <c:pt idx="30474">
                  <c:v>552.11887530000001</c:v>
                </c:pt>
                <c:pt idx="30475">
                  <c:v>552.13749519999999</c:v>
                </c:pt>
                <c:pt idx="30476">
                  <c:v>552.15611409999997</c:v>
                </c:pt>
                <c:pt idx="30477">
                  <c:v>552.17473199999995</c:v>
                </c:pt>
                <c:pt idx="30478">
                  <c:v>552.19334889999993</c:v>
                </c:pt>
                <c:pt idx="30479">
                  <c:v>552.21196479999992</c:v>
                </c:pt>
                <c:pt idx="30480">
                  <c:v>552.23057959999994</c:v>
                </c:pt>
                <c:pt idx="30481">
                  <c:v>552.24919339999997</c:v>
                </c:pt>
                <c:pt idx="30482">
                  <c:v>552.2678062</c:v>
                </c:pt>
                <c:pt idx="30483">
                  <c:v>552.28641800000003</c:v>
                </c:pt>
                <c:pt idx="30484">
                  <c:v>552.30502879999995</c:v>
                </c:pt>
                <c:pt idx="30485">
                  <c:v>552.3236384999999</c:v>
                </c:pt>
                <c:pt idx="30486">
                  <c:v>552.34224719999997</c:v>
                </c:pt>
                <c:pt idx="30487">
                  <c:v>552.36085489999994</c:v>
                </c:pt>
                <c:pt idx="30488">
                  <c:v>552.37946160000001</c:v>
                </c:pt>
                <c:pt idx="30489">
                  <c:v>552.39806729999998</c:v>
                </c:pt>
                <c:pt idx="30490">
                  <c:v>552.41667189999998</c:v>
                </c:pt>
                <c:pt idx="30491">
                  <c:v>552.43527559999995</c:v>
                </c:pt>
                <c:pt idx="30492">
                  <c:v>552.45387819999996</c:v>
                </c:pt>
                <c:pt idx="30493">
                  <c:v>552.47247979999997</c:v>
                </c:pt>
                <c:pt idx="30494">
                  <c:v>552.49108039999999</c:v>
                </c:pt>
                <c:pt idx="30495">
                  <c:v>552.50967989999992</c:v>
                </c:pt>
                <c:pt idx="30496">
                  <c:v>552.52827849999994</c:v>
                </c:pt>
                <c:pt idx="30497">
                  <c:v>552.54687599999988</c:v>
                </c:pt>
                <c:pt idx="30498">
                  <c:v>552.56547249999994</c:v>
                </c:pt>
                <c:pt idx="30499">
                  <c:v>552.584068</c:v>
                </c:pt>
                <c:pt idx="30500">
                  <c:v>552.60266249999995</c:v>
                </c:pt>
                <c:pt idx="30501">
                  <c:v>552.62125589999994</c:v>
                </c:pt>
                <c:pt idx="30502">
                  <c:v>552.63984839999989</c:v>
                </c:pt>
                <c:pt idx="30503">
                  <c:v>552.6584398</c:v>
                </c:pt>
                <c:pt idx="30504">
                  <c:v>552.67703019999999</c:v>
                </c:pt>
                <c:pt idx="30505">
                  <c:v>552.69561959999999</c:v>
                </c:pt>
                <c:pt idx="30506">
                  <c:v>552.71420789999991</c:v>
                </c:pt>
                <c:pt idx="30507">
                  <c:v>552.73279530000002</c:v>
                </c:pt>
                <c:pt idx="30508">
                  <c:v>552.75138159999995</c:v>
                </c:pt>
                <c:pt idx="30509">
                  <c:v>552.76996689999999</c:v>
                </c:pt>
                <c:pt idx="30510">
                  <c:v>552.78855119999992</c:v>
                </c:pt>
                <c:pt idx="30511">
                  <c:v>552.80713449999996</c:v>
                </c:pt>
                <c:pt idx="30512">
                  <c:v>552.82571669999993</c:v>
                </c:pt>
                <c:pt idx="30513">
                  <c:v>552.84429799999987</c:v>
                </c:pt>
                <c:pt idx="30514">
                  <c:v>552.86287820000007</c:v>
                </c:pt>
                <c:pt idx="30515">
                  <c:v>552.88145740000004</c:v>
                </c:pt>
                <c:pt idx="30516">
                  <c:v>552.90003549999994</c:v>
                </c:pt>
                <c:pt idx="30517">
                  <c:v>552.91861270000004</c:v>
                </c:pt>
                <c:pt idx="30518">
                  <c:v>552.93718890000002</c:v>
                </c:pt>
                <c:pt idx="30519">
                  <c:v>552.95576400000004</c:v>
                </c:pt>
                <c:pt idx="30520">
                  <c:v>552.97433810000007</c:v>
                </c:pt>
                <c:pt idx="30521">
                  <c:v>552.99291119999998</c:v>
                </c:pt>
                <c:pt idx="30522">
                  <c:v>553.01148319999993</c:v>
                </c:pt>
                <c:pt idx="30523">
                  <c:v>553.03005429999996</c:v>
                </c:pt>
                <c:pt idx="30524">
                  <c:v>553.04862429999991</c:v>
                </c:pt>
                <c:pt idx="30525">
                  <c:v>553.06719329999999</c:v>
                </c:pt>
                <c:pt idx="30526">
                  <c:v>553.08576129999994</c:v>
                </c:pt>
                <c:pt idx="30527">
                  <c:v>553.10432830000002</c:v>
                </c:pt>
                <c:pt idx="30528">
                  <c:v>553.12289429999987</c:v>
                </c:pt>
                <c:pt idx="30529">
                  <c:v>553.14145919999999</c:v>
                </c:pt>
                <c:pt idx="30530">
                  <c:v>553.16002319999996</c:v>
                </c:pt>
                <c:pt idx="30531">
                  <c:v>553.17858609999996</c:v>
                </c:pt>
                <c:pt idx="30532">
                  <c:v>553.19714789999989</c:v>
                </c:pt>
                <c:pt idx="30533">
                  <c:v>553.2157087999999</c:v>
                </c:pt>
                <c:pt idx="30534">
                  <c:v>553.23426869999992</c:v>
                </c:pt>
                <c:pt idx="30535">
                  <c:v>553.25282749999997</c:v>
                </c:pt>
                <c:pt idx="30536">
                  <c:v>553.27138529999991</c:v>
                </c:pt>
                <c:pt idx="30537">
                  <c:v>553.28994209999996</c:v>
                </c:pt>
                <c:pt idx="30538">
                  <c:v>553.30849789999991</c:v>
                </c:pt>
                <c:pt idx="30539">
                  <c:v>553.32705269999997</c:v>
                </c:pt>
                <c:pt idx="30540">
                  <c:v>553.34560640000007</c:v>
                </c:pt>
                <c:pt idx="30541">
                  <c:v>553.36415909999994</c:v>
                </c:pt>
                <c:pt idx="30542">
                  <c:v>553.38271079999993</c:v>
                </c:pt>
                <c:pt idx="30543">
                  <c:v>553.40126149999992</c:v>
                </c:pt>
                <c:pt idx="30544">
                  <c:v>553.41981120000003</c:v>
                </c:pt>
                <c:pt idx="30545">
                  <c:v>553.43835979999994</c:v>
                </c:pt>
                <c:pt idx="30546">
                  <c:v>553.45690750000006</c:v>
                </c:pt>
                <c:pt idx="30547">
                  <c:v>553.47545409999998</c:v>
                </c:pt>
                <c:pt idx="30548">
                  <c:v>553.4939996999999</c:v>
                </c:pt>
                <c:pt idx="30549">
                  <c:v>553.51254429999994</c:v>
                </c:pt>
                <c:pt idx="30550">
                  <c:v>553.53108779999991</c:v>
                </c:pt>
                <c:pt idx="30551">
                  <c:v>553.54963040000007</c:v>
                </c:pt>
                <c:pt idx="30552">
                  <c:v>553.56817190000004</c:v>
                </c:pt>
                <c:pt idx="30553">
                  <c:v>553.58671240000001</c:v>
                </c:pt>
                <c:pt idx="30554">
                  <c:v>553.60525189999987</c:v>
                </c:pt>
                <c:pt idx="30555">
                  <c:v>553.62379029999988</c:v>
                </c:pt>
                <c:pt idx="30556">
                  <c:v>553.64232779999998</c:v>
                </c:pt>
                <c:pt idx="30557">
                  <c:v>553.66086419999999</c:v>
                </c:pt>
                <c:pt idx="30558">
                  <c:v>553.6793995999999</c:v>
                </c:pt>
                <c:pt idx="30559">
                  <c:v>553.69793399999992</c:v>
                </c:pt>
                <c:pt idx="30560">
                  <c:v>553.71646740000006</c:v>
                </c:pt>
                <c:pt idx="30561">
                  <c:v>553.73499979999997</c:v>
                </c:pt>
                <c:pt idx="30562">
                  <c:v>553.75353110000003</c:v>
                </c:pt>
                <c:pt idx="30563">
                  <c:v>553.77206139999998</c:v>
                </c:pt>
                <c:pt idx="30564">
                  <c:v>553.79059069999994</c:v>
                </c:pt>
                <c:pt idx="30565">
                  <c:v>553.80911900000001</c:v>
                </c:pt>
                <c:pt idx="30566">
                  <c:v>553.82764629999997</c:v>
                </c:pt>
                <c:pt idx="30567">
                  <c:v>553.84617259999993</c:v>
                </c:pt>
                <c:pt idx="30568">
                  <c:v>553.86469779999993</c:v>
                </c:pt>
                <c:pt idx="30569">
                  <c:v>553.88322199999993</c:v>
                </c:pt>
                <c:pt idx="30570">
                  <c:v>553.90174519999994</c:v>
                </c:pt>
                <c:pt idx="30571">
                  <c:v>553.92026739999994</c:v>
                </c:pt>
                <c:pt idx="30572">
                  <c:v>553.93878849999999</c:v>
                </c:pt>
                <c:pt idx="30573">
                  <c:v>553.9573087</c:v>
                </c:pt>
                <c:pt idx="30574">
                  <c:v>553.97582779999993</c:v>
                </c:pt>
                <c:pt idx="30575">
                  <c:v>553.99434589999998</c:v>
                </c:pt>
                <c:pt idx="30576">
                  <c:v>554.01286300000004</c:v>
                </c:pt>
                <c:pt idx="30577">
                  <c:v>554.03137909999998</c:v>
                </c:pt>
                <c:pt idx="30578">
                  <c:v>554.04989409999996</c:v>
                </c:pt>
                <c:pt idx="30579">
                  <c:v>554.06840809999994</c:v>
                </c:pt>
                <c:pt idx="30580">
                  <c:v>554.08692110000004</c:v>
                </c:pt>
                <c:pt idx="30581">
                  <c:v>554.10543309999991</c:v>
                </c:pt>
                <c:pt idx="30582">
                  <c:v>554.1239440999999</c:v>
                </c:pt>
                <c:pt idx="30583">
                  <c:v>554.14245410000001</c:v>
                </c:pt>
                <c:pt idx="30584">
                  <c:v>554.16096300000004</c:v>
                </c:pt>
                <c:pt idx="30585">
                  <c:v>554.17947089999996</c:v>
                </c:pt>
                <c:pt idx="30586">
                  <c:v>554.19797779999999</c:v>
                </c:pt>
                <c:pt idx="30587">
                  <c:v>554.21648370000003</c:v>
                </c:pt>
                <c:pt idx="30588">
                  <c:v>554.23498859999995</c:v>
                </c:pt>
                <c:pt idx="30589">
                  <c:v>554.25349240000003</c:v>
                </c:pt>
                <c:pt idx="30590">
                  <c:v>554.27199529999996</c:v>
                </c:pt>
                <c:pt idx="30591">
                  <c:v>554.29049709999993</c:v>
                </c:pt>
                <c:pt idx="30592">
                  <c:v>554.30899790000001</c:v>
                </c:pt>
                <c:pt idx="30593">
                  <c:v>554.32749769999998</c:v>
                </c:pt>
                <c:pt idx="30594">
                  <c:v>554.34599639999988</c:v>
                </c:pt>
                <c:pt idx="30595">
                  <c:v>554.36449419999997</c:v>
                </c:pt>
                <c:pt idx="30596">
                  <c:v>554.38299089999987</c:v>
                </c:pt>
                <c:pt idx="30597">
                  <c:v>554.4014866</c:v>
                </c:pt>
                <c:pt idx="30598">
                  <c:v>554.4199812999999</c:v>
                </c:pt>
                <c:pt idx="30599">
                  <c:v>554.43847489999996</c:v>
                </c:pt>
                <c:pt idx="30600">
                  <c:v>554.45696759999998</c:v>
                </c:pt>
                <c:pt idx="30601">
                  <c:v>554.47545919999993</c:v>
                </c:pt>
                <c:pt idx="30602">
                  <c:v>554.4939498</c:v>
                </c:pt>
                <c:pt idx="30603">
                  <c:v>554.51243939999995</c:v>
                </c:pt>
                <c:pt idx="30604">
                  <c:v>554.5309279999999</c:v>
                </c:pt>
                <c:pt idx="30605">
                  <c:v>554.54941559999997</c:v>
                </c:pt>
                <c:pt idx="30606">
                  <c:v>554.56790209999997</c:v>
                </c:pt>
                <c:pt idx="30607">
                  <c:v>554.58638759999997</c:v>
                </c:pt>
                <c:pt idx="30608">
                  <c:v>554.60487209999997</c:v>
                </c:pt>
                <c:pt idx="30609">
                  <c:v>554.62335559999997</c:v>
                </c:pt>
                <c:pt idx="30610">
                  <c:v>554.64183809999997</c:v>
                </c:pt>
                <c:pt idx="30611">
                  <c:v>554.66031950000001</c:v>
                </c:pt>
                <c:pt idx="30612">
                  <c:v>554.67879999999991</c:v>
                </c:pt>
                <c:pt idx="30613">
                  <c:v>554.69727939999996</c:v>
                </c:pt>
                <c:pt idx="30614">
                  <c:v>554.71575779999989</c:v>
                </c:pt>
                <c:pt idx="30615">
                  <c:v>554.73423509999998</c:v>
                </c:pt>
                <c:pt idx="30616">
                  <c:v>554.75271149999992</c:v>
                </c:pt>
                <c:pt idx="30617">
                  <c:v>554.7711867999999</c:v>
                </c:pt>
                <c:pt idx="30618">
                  <c:v>554.78966119999995</c:v>
                </c:pt>
                <c:pt idx="30619">
                  <c:v>554.80813450000005</c:v>
                </c:pt>
                <c:pt idx="30620">
                  <c:v>554.82660669999996</c:v>
                </c:pt>
                <c:pt idx="30621">
                  <c:v>554.84507799999994</c:v>
                </c:pt>
                <c:pt idx="30622">
                  <c:v>554.86354829999993</c:v>
                </c:pt>
                <c:pt idx="30623">
                  <c:v>554.88201749999996</c:v>
                </c:pt>
                <c:pt idx="30624">
                  <c:v>554.90048569999999</c:v>
                </c:pt>
                <c:pt idx="30625">
                  <c:v>554.91895289999991</c:v>
                </c:pt>
                <c:pt idx="30626">
                  <c:v>554.93741909999994</c:v>
                </c:pt>
                <c:pt idx="30627">
                  <c:v>554.95588420000001</c:v>
                </c:pt>
                <c:pt idx="30628">
                  <c:v>554.97434840000005</c:v>
                </c:pt>
                <c:pt idx="30629">
                  <c:v>554.9928114999999</c:v>
                </c:pt>
                <c:pt idx="30630">
                  <c:v>555.01127359999998</c:v>
                </c:pt>
                <c:pt idx="30631">
                  <c:v>555.02973469999995</c:v>
                </c:pt>
                <c:pt idx="30632">
                  <c:v>555.04819470000007</c:v>
                </c:pt>
                <c:pt idx="30633">
                  <c:v>555.06665379999993</c:v>
                </c:pt>
                <c:pt idx="30634">
                  <c:v>555.08511179999994</c:v>
                </c:pt>
                <c:pt idx="30635">
                  <c:v>555.10356879999995</c:v>
                </c:pt>
                <c:pt idx="30636">
                  <c:v>555.12202479999996</c:v>
                </c:pt>
                <c:pt idx="30637">
                  <c:v>555.14047979999998</c:v>
                </c:pt>
                <c:pt idx="30638">
                  <c:v>555.15893370000003</c:v>
                </c:pt>
                <c:pt idx="30639">
                  <c:v>555.17738669999994</c:v>
                </c:pt>
                <c:pt idx="30640">
                  <c:v>555.1958386</c:v>
                </c:pt>
                <c:pt idx="30641">
                  <c:v>555.21428949999995</c:v>
                </c:pt>
                <c:pt idx="30642">
                  <c:v>555.23273940000001</c:v>
                </c:pt>
                <c:pt idx="30643">
                  <c:v>555.25118829999997</c:v>
                </c:pt>
                <c:pt idx="30644">
                  <c:v>555.26963609999996</c:v>
                </c:pt>
                <c:pt idx="30645">
                  <c:v>555.28808289999995</c:v>
                </c:pt>
                <c:pt idx="30646">
                  <c:v>555.30652869999994</c:v>
                </c:pt>
                <c:pt idx="30647">
                  <c:v>555.32497349999994</c:v>
                </c:pt>
                <c:pt idx="30648">
                  <c:v>555.34341729999994</c:v>
                </c:pt>
                <c:pt idx="30649">
                  <c:v>555.36186009999994</c:v>
                </c:pt>
                <c:pt idx="30650">
                  <c:v>555.38030179999998</c:v>
                </c:pt>
                <c:pt idx="30651">
                  <c:v>555.39874250000003</c:v>
                </c:pt>
                <c:pt idx="30652">
                  <c:v>555.41718219999996</c:v>
                </c:pt>
                <c:pt idx="30653">
                  <c:v>555.4356209</c:v>
                </c:pt>
                <c:pt idx="30654">
                  <c:v>555.45405859999994</c:v>
                </c:pt>
                <c:pt idx="30655">
                  <c:v>555.47249519999991</c:v>
                </c:pt>
                <c:pt idx="30656">
                  <c:v>555.49093079999989</c:v>
                </c:pt>
                <c:pt idx="30657">
                  <c:v>555.50936539999998</c:v>
                </c:pt>
                <c:pt idx="30658">
                  <c:v>555.52779899999996</c:v>
                </c:pt>
                <c:pt idx="30659">
                  <c:v>555.54623159999994</c:v>
                </c:pt>
                <c:pt idx="30660">
                  <c:v>555.56466319999993</c:v>
                </c:pt>
                <c:pt idx="30661">
                  <c:v>555.58309370000006</c:v>
                </c:pt>
                <c:pt idx="30662">
                  <c:v>555.60152319999997</c:v>
                </c:pt>
                <c:pt idx="30663">
                  <c:v>555.6199517</c:v>
                </c:pt>
                <c:pt idx="30664">
                  <c:v>555.63837920000003</c:v>
                </c:pt>
                <c:pt idx="30665">
                  <c:v>555.65680569999995</c:v>
                </c:pt>
                <c:pt idx="30666">
                  <c:v>555.67523109999991</c:v>
                </c:pt>
                <c:pt idx="30667">
                  <c:v>555.69365549999998</c:v>
                </c:pt>
                <c:pt idx="30668">
                  <c:v>555.7120789999999</c:v>
                </c:pt>
                <c:pt idx="30669">
                  <c:v>555.73050130000001</c:v>
                </c:pt>
                <c:pt idx="30670">
                  <c:v>555.74892269999998</c:v>
                </c:pt>
                <c:pt idx="30671">
                  <c:v>555.76734309999995</c:v>
                </c:pt>
                <c:pt idx="30672">
                  <c:v>555.78576239999995</c:v>
                </c:pt>
                <c:pt idx="30673">
                  <c:v>555.80418069999996</c:v>
                </c:pt>
                <c:pt idx="30674">
                  <c:v>555.82259799999997</c:v>
                </c:pt>
                <c:pt idx="30675">
                  <c:v>555.84101429999998</c:v>
                </c:pt>
                <c:pt idx="30676">
                  <c:v>555.8594296</c:v>
                </c:pt>
                <c:pt idx="30677">
                  <c:v>555.87784379999994</c:v>
                </c:pt>
                <c:pt idx="30678">
                  <c:v>555.89625699999999</c:v>
                </c:pt>
                <c:pt idx="30679">
                  <c:v>555.9146692999999</c:v>
                </c:pt>
                <c:pt idx="30680">
                  <c:v>555.93308039999999</c:v>
                </c:pt>
                <c:pt idx="30681">
                  <c:v>555.95149059999994</c:v>
                </c:pt>
                <c:pt idx="30682">
                  <c:v>555.96989980000001</c:v>
                </c:pt>
                <c:pt idx="30683">
                  <c:v>555.9883079</c:v>
                </c:pt>
                <c:pt idx="30684">
                  <c:v>556.00671499999999</c:v>
                </c:pt>
                <c:pt idx="30685">
                  <c:v>556.02512109999998</c:v>
                </c:pt>
                <c:pt idx="30686">
                  <c:v>556.04352619999997</c:v>
                </c:pt>
                <c:pt idx="30687">
                  <c:v>556.06193029999997</c:v>
                </c:pt>
                <c:pt idx="30688">
                  <c:v>556.08033330000001</c:v>
                </c:pt>
                <c:pt idx="30689">
                  <c:v>556.09873529999993</c:v>
                </c:pt>
                <c:pt idx="30690">
                  <c:v>556.11713639999994</c:v>
                </c:pt>
                <c:pt idx="30691">
                  <c:v>556.1355362999999</c:v>
                </c:pt>
                <c:pt idx="30692">
                  <c:v>556.15393529999994</c:v>
                </c:pt>
                <c:pt idx="30693">
                  <c:v>556.17233329999999</c:v>
                </c:pt>
                <c:pt idx="30694">
                  <c:v>556.19073019999996</c:v>
                </c:pt>
                <c:pt idx="30695">
                  <c:v>556.20912609999993</c:v>
                </c:pt>
                <c:pt idx="30696">
                  <c:v>556.22752100000002</c:v>
                </c:pt>
                <c:pt idx="30697">
                  <c:v>556.24591489999989</c:v>
                </c:pt>
                <c:pt idx="30698">
                  <c:v>556.26430779999998</c:v>
                </c:pt>
                <c:pt idx="30699">
                  <c:v>556.28269959999989</c:v>
                </c:pt>
                <c:pt idx="30700">
                  <c:v>556.30109040000002</c:v>
                </c:pt>
                <c:pt idx="30701">
                  <c:v>556.31948019999993</c:v>
                </c:pt>
                <c:pt idx="30702">
                  <c:v>556.33786899999996</c:v>
                </c:pt>
                <c:pt idx="30703">
                  <c:v>556.35625679999998</c:v>
                </c:pt>
                <c:pt idx="30704">
                  <c:v>556.3746435999999</c:v>
                </c:pt>
                <c:pt idx="30705">
                  <c:v>556.39302929999997</c:v>
                </c:pt>
                <c:pt idx="30706">
                  <c:v>556.41141400000004</c:v>
                </c:pt>
                <c:pt idx="30707">
                  <c:v>556.42979769999999</c:v>
                </c:pt>
                <c:pt idx="30708">
                  <c:v>556.44818039999996</c:v>
                </c:pt>
                <c:pt idx="30709">
                  <c:v>556.46656209999992</c:v>
                </c:pt>
                <c:pt idx="30710">
                  <c:v>556.48494270000003</c:v>
                </c:pt>
                <c:pt idx="30711">
                  <c:v>556.50332230000004</c:v>
                </c:pt>
                <c:pt idx="30712">
                  <c:v>556.52170090000004</c:v>
                </c:pt>
                <c:pt idx="30713">
                  <c:v>556.54007849999994</c:v>
                </c:pt>
                <c:pt idx="30714">
                  <c:v>556.55845509999995</c:v>
                </c:pt>
                <c:pt idx="30715">
                  <c:v>556.57683059999999</c:v>
                </c:pt>
                <c:pt idx="30716">
                  <c:v>556.5952051999999</c:v>
                </c:pt>
                <c:pt idx="30717">
                  <c:v>556.61357869999995</c:v>
                </c:pt>
                <c:pt idx="30718">
                  <c:v>556.63195119999989</c:v>
                </c:pt>
                <c:pt idx="30719">
                  <c:v>556.65032269999995</c:v>
                </c:pt>
                <c:pt idx="30720">
                  <c:v>556.66869309999993</c:v>
                </c:pt>
                <c:pt idx="30721">
                  <c:v>556.68706259999988</c:v>
                </c:pt>
                <c:pt idx="30722">
                  <c:v>556.70543099999998</c:v>
                </c:pt>
                <c:pt idx="30723">
                  <c:v>556.72379839999996</c:v>
                </c:pt>
                <c:pt idx="30724">
                  <c:v>556.74216479999995</c:v>
                </c:pt>
                <c:pt idx="30725">
                  <c:v>556.76053019999995</c:v>
                </c:pt>
                <c:pt idx="30726">
                  <c:v>556.77889449999998</c:v>
                </c:pt>
                <c:pt idx="30727">
                  <c:v>556.79725789999998</c:v>
                </c:pt>
                <c:pt idx="30728">
                  <c:v>556.75965640000004</c:v>
                </c:pt>
                <c:pt idx="30729">
                  <c:v>556.77905679999992</c:v>
                </c:pt>
                <c:pt idx="30730">
                  <c:v>556.79845620000003</c:v>
                </c:pt>
                <c:pt idx="30731">
                  <c:v>556.81785449999995</c:v>
                </c:pt>
                <c:pt idx="30732">
                  <c:v>556.83725179999988</c:v>
                </c:pt>
                <c:pt idx="30733">
                  <c:v>556.85664800000006</c:v>
                </c:pt>
                <c:pt idx="30734">
                  <c:v>556.87604320000003</c:v>
                </c:pt>
                <c:pt idx="30735">
                  <c:v>556.89543729999991</c:v>
                </c:pt>
                <c:pt idx="30736">
                  <c:v>556.91483049999999</c:v>
                </c:pt>
                <c:pt idx="30737">
                  <c:v>556.93422249999992</c:v>
                </c:pt>
                <c:pt idx="30738">
                  <c:v>556.95361359999993</c:v>
                </c:pt>
                <c:pt idx="30739">
                  <c:v>556.97300359999997</c:v>
                </c:pt>
                <c:pt idx="30740">
                  <c:v>556.99239249999994</c:v>
                </c:pt>
                <c:pt idx="30741">
                  <c:v>557.01178040000002</c:v>
                </c:pt>
                <c:pt idx="30742">
                  <c:v>557.03116729999988</c:v>
                </c:pt>
                <c:pt idx="30743">
                  <c:v>557.05055319999997</c:v>
                </c:pt>
                <c:pt idx="30744">
                  <c:v>557.06993799999998</c:v>
                </c:pt>
                <c:pt idx="30745">
                  <c:v>557.08932169999991</c:v>
                </c:pt>
                <c:pt idx="30746">
                  <c:v>557.10870439999997</c:v>
                </c:pt>
                <c:pt idx="30747">
                  <c:v>557.1280860999999</c:v>
                </c:pt>
                <c:pt idx="30748">
                  <c:v>557.14746679999996</c:v>
                </c:pt>
                <c:pt idx="30749">
                  <c:v>557.16684639999994</c:v>
                </c:pt>
                <c:pt idx="30750">
                  <c:v>557.18622489999996</c:v>
                </c:pt>
                <c:pt idx="30751">
                  <c:v>557.20560250000005</c:v>
                </c:pt>
                <c:pt idx="30752">
                  <c:v>557.2249789</c:v>
                </c:pt>
                <c:pt idx="30753">
                  <c:v>557.24435440000002</c:v>
                </c:pt>
                <c:pt idx="30754">
                  <c:v>557.26372879999997</c:v>
                </c:pt>
                <c:pt idx="30755">
                  <c:v>557.28310220000003</c:v>
                </c:pt>
                <c:pt idx="30756">
                  <c:v>557.30247450000002</c:v>
                </c:pt>
                <c:pt idx="30757">
                  <c:v>557.32184580000001</c:v>
                </c:pt>
                <c:pt idx="30758">
                  <c:v>557.34121600000003</c:v>
                </c:pt>
                <c:pt idx="30759">
                  <c:v>557.36058519999995</c:v>
                </c:pt>
                <c:pt idx="30760">
                  <c:v>557.37995339999998</c:v>
                </c:pt>
                <c:pt idx="30761">
                  <c:v>557.39932050000004</c:v>
                </c:pt>
                <c:pt idx="30762">
                  <c:v>557.41868659999989</c:v>
                </c:pt>
                <c:pt idx="30763">
                  <c:v>557.43805169999996</c:v>
                </c:pt>
                <c:pt idx="30764">
                  <c:v>557.45741569999996</c:v>
                </c:pt>
                <c:pt idx="30765">
                  <c:v>557.47677870000007</c:v>
                </c:pt>
                <c:pt idx="30766">
                  <c:v>557.49614059999999</c:v>
                </c:pt>
                <c:pt idx="30767">
                  <c:v>557.51550149999991</c:v>
                </c:pt>
                <c:pt idx="30768">
                  <c:v>557.53486139999995</c:v>
                </c:pt>
                <c:pt idx="30769">
                  <c:v>557.55422020000003</c:v>
                </c:pt>
                <c:pt idx="30770">
                  <c:v>557.57357790000003</c:v>
                </c:pt>
                <c:pt idx="30771">
                  <c:v>557.5929347</c:v>
                </c:pt>
                <c:pt idx="30772">
                  <c:v>557.61229040000001</c:v>
                </c:pt>
                <c:pt idx="30773">
                  <c:v>557.63164500000005</c:v>
                </c:pt>
                <c:pt idx="30774">
                  <c:v>557.65099870000006</c:v>
                </c:pt>
                <c:pt idx="30775">
                  <c:v>557.67035119999991</c:v>
                </c:pt>
                <c:pt idx="30776">
                  <c:v>557.68970279999996</c:v>
                </c:pt>
                <c:pt idx="30777">
                  <c:v>557.70905329999994</c:v>
                </c:pt>
                <c:pt idx="30778">
                  <c:v>557.72840279999991</c:v>
                </c:pt>
                <c:pt idx="30779">
                  <c:v>557.74775119999993</c:v>
                </c:pt>
                <c:pt idx="30780">
                  <c:v>557.76709860000005</c:v>
                </c:pt>
                <c:pt idx="30781">
                  <c:v>557.78644489999999</c:v>
                </c:pt>
                <c:pt idx="30782">
                  <c:v>557.80579019999993</c:v>
                </c:pt>
                <c:pt idx="30783">
                  <c:v>557.82513449999999</c:v>
                </c:pt>
                <c:pt idx="30784">
                  <c:v>557.84447769999997</c:v>
                </c:pt>
                <c:pt idx="30785">
                  <c:v>557.86381989999995</c:v>
                </c:pt>
                <c:pt idx="30786">
                  <c:v>557.88316099999986</c:v>
                </c:pt>
                <c:pt idx="30787">
                  <c:v>557.90250119999996</c:v>
                </c:pt>
                <c:pt idx="30788">
                  <c:v>557.92184020000002</c:v>
                </c:pt>
                <c:pt idx="30789">
                  <c:v>557.94117830000005</c:v>
                </c:pt>
                <c:pt idx="30790">
                  <c:v>557.96051520000003</c:v>
                </c:pt>
                <c:pt idx="30791">
                  <c:v>557.97985119999987</c:v>
                </c:pt>
                <c:pt idx="30792">
                  <c:v>557.99918609999997</c:v>
                </c:pt>
                <c:pt idx="30793">
                  <c:v>558.01851999999997</c:v>
                </c:pt>
                <c:pt idx="30794">
                  <c:v>558.0378528</c:v>
                </c:pt>
                <c:pt idx="30795">
                  <c:v>558.05718459999991</c:v>
                </c:pt>
                <c:pt idx="30796">
                  <c:v>558.07651539999995</c:v>
                </c:pt>
                <c:pt idx="30797">
                  <c:v>558.09584509999991</c:v>
                </c:pt>
                <c:pt idx="30798">
                  <c:v>558.11517379999998</c:v>
                </c:pt>
                <c:pt idx="30799">
                  <c:v>558.13450139999998</c:v>
                </c:pt>
                <c:pt idx="30800">
                  <c:v>558.15382799999998</c:v>
                </c:pt>
                <c:pt idx="30801">
                  <c:v>558.17315359999998</c:v>
                </c:pt>
                <c:pt idx="30802">
                  <c:v>558.1924780999999</c:v>
                </c:pt>
                <c:pt idx="30803">
                  <c:v>558.21180159999994</c:v>
                </c:pt>
                <c:pt idx="30804">
                  <c:v>558.23112399999991</c:v>
                </c:pt>
                <c:pt idx="30805">
                  <c:v>558.25044539999999</c:v>
                </c:pt>
                <c:pt idx="30806">
                  <c:v>558.26976579999996</c:v>
                </c:pt>
                <c:pt idx="30807">
                  <c:v>558.28908509999997</c:v>
                </c:pt>
                <c:pt idx="30808">
                  <c:v>558.30840339999997</c:v>
                </c:pt>
                <c:pt idx="30809">
                  <c:v>558.32772059999991</c:v>
                </c:pt>
                <c:pt idx="30810">
                  <c:v>558.34703679999996</c:v>
                </c:pt>
                <c:pt idx="30811">
                  <c:v>558.36635200000001</c:v>
                </c:pt>
                <c:pt idx="30812">
                  <c:v>558.38566609999998</c:v>
                </c:pt>
                <c:pt idx="30813">
                  <c:v>558.40497919999996</c:v>
                </c:pt>
                <c:pt idx="30814">
                  <c:v>558.42429119999997</c:v>
                </c:pt>
                <c:pt idx="30815">
                  <c:v>558.44360219999999</c:v>
                </c:pt>
                <c:pt idx="30816">
                  <c:v>558.46291219999989</c:v>
                </c:pt>
                <c:pt idx="30817">
                  <c:v>558.48222110000006</c:v>
                </c:pt>
                <c:pt idx="30818">
                  <c:v>558.501529</c:v>
                </c:pt>
                <c:pt idx="30819">
                  <c:v>558.52083589999995</c:v>
                </c:pt>
                <c:pt idx="30820">
                  <c:v>558.54014169999994</c:v>
                </c:pt>
                <c:pt idx="30821">
                  <c:v>558.55944649999992</c:v>
                </c:pt>
                <c:pt idx="30822">
                  <c:v>558.57875019999994</c:v>
                </c:pt>
                <c:pt idx="30823">
                  <c:v>558.59805289999997</c:v>
                </c:pt>
                <c:pt idx="30824">
                  <c:v>558.61735459999989</c:v>
                </c:pt>
                <c:pt idx="30825">
                  <c:v>558.63665519999995</c:v>
                </c:pt>
                <c:pt idx="30826">
                  <c:v>558.65595469999994</c:v>
                </c:pt>
                <c:pt idx="30827">
                  <c:v>558.67525330000001</c:v>
                </c:pt>
                <c:pt idx="30828">
                  <c:v>558.6945508</c:v>
                </c:pt>
                <c:pt idx="30829">
                  <c:v>558.71384719999992</c:v>
                </c:pt>
                <c:pt idx="30830">
                  <c:v>558.73314270000003</c:v>
                </c:pt>
                <c:pt idx="30831">
                  <c:v>558.75243699999987</c:v>
                </c:pt>
                <c:pt idx="30832">
                  <c:v>558.77173040000002</c:v>
                </c:pt>
                <c:pt idx="30833">
                  <c:v>558.79102269999998</c:v>
                </c:pt>
                <c:pt idx="30834">
                  <c:v>558.81031389999998</c:v>
                </c:pt>
                <c:pt idx="30835">
                  <c:v>558.82960419999995</c:v>
                </c:pt>
                <c:pt idx="30836">
                  <c:v>558.84889329999999</c:v>
                </c:pt>
                <c:pt idx="30837">
                  <c:v>558.86818149999988</c:v>
                </c:pt>
                <c:pt idx="30838">
                  <c:v>558.88746859999992</c:v>
                </c:pt>
                <c:pt idx="30839">
                  <c:v>558.90675469999996</c:v>
                </c:pt>
                <c:pt idx="30840">
                  <c:v>558.92603969999993</c:v>
                </c:pt>
                <c:pt idx="30841">
                  <c:v>558.9453236999999</c:v>
                </c:pt>
                <c:pt idx="30842">
                  <c:v>558.96460659999991</c:v>
                </c:pt>
                <c:pt idx="30843">
                  <c:v>558.98388849999992</c:v>
                </c:pt>
                <c:pt idx="30844">
                  <c:v>559.00316939999993</c:v>
                </c:pt>
                <c:pt idx="30845">
                  <c:v>559.02244919999998</c:v>
                </c:pt>
                <c:pt idx="30846">
                  <c:v>559.04172799999992</c:v>
                </c:pt>
                <c:pt idx="30847">
                  <c:v>559.06100579999998</c:v>
                </c:pt>
                <c:pt idx="30848">
                  <c:v>559.08028249999995</c:v>
                </c:pt>
                <c:pt idx="30849">
                  <c:v>559.09955809999997</c:v>
                </c:pt>
                <c:pt idx="30850">
                  <c:v>559.11883279999995</c:v>
                </c:pt>
                <c:pt idx="30851">
                  <c:v>559.13810639999997</c:v>
                </c:pt>
                <c:pt idx="30852">
                  <c:v>559.15737890000003</c:v>
                </c:pt>
                <c:pt idx="30853">
                  <c:v>559.17665039999997</c:v>
                </c:pt>
                <c:pt idx="30854">
                  <c:v>559.19592089999992</c:v>
                </c:pt>
                <c:pt idx="30855">
                  <c:v>559.2151902999999</c:v>
                </c:pt>
                <c:pt idx="30856">
                  <c:v>559.23445869999989</c:v>
                </c:pt>
                <c:pt idx="30857">
                  <c:v>559.25372609999999</c:v>
                </c:pt>
                <c:pt idx="30858">
                  <c:v>559.27299239999991</c:v>
                </c:pt>
                <c:pt idx="30859">
                  <c:v>559.29225769999994</c:v>
                </c:pt>
                <c:pt idx="30860">
                  <c:v>559.3115219</c:v>
                </c:pt>
                <c:pt idx="30861">
                  <c:v>559.33078509999996</c:v>
                </c:pt>
                <c:pt idx="30862">
                  <c:v>559.35004730000003</c:v>
                </c:pt>
                <c:pt idx="30863">
                  <c:v>559.36930839999991</c:v>
                </c:pt>
                <c:pt idx="30864">
                  <c:v>559.38856850000002</c:v>
                </c:pt>
                <c:pt idx="30865">
                  <c:v>559.40782749999994</c:v>
                </c:pt>
                <c:pt idx="30866">
                  <c:v>559.42708549999998</c:v>
                </c:pt>
                <c:pt idx="30867">
                  <c:v>559.4463424999999</c:v>
                </c:pt>
                <c:pt idx="30868">
                  <c:v>559.46559839999998</c:v>
                </c:pt>
                <c:pt idx="30869">
                  <c:v>559.48485329999994</c:v>
                </c:pt>
                <c:pt idx="30870">
                  <c:v>559.50410719999991</c:v>
                </c:pt>
                <c:pt idx="30871">
                  <c:v>559.52335999999991</c:v>
                </c:pt>
                <c:pt idx="30872">
                  <c:v>559.54261169999995</c:v>
                </c:pt>
                <c:pt idx="30873">
                  <c:v>559.56186249999996</c:v>
                </c:pt>
                <c:pt idx="30874">
                  <c:v>559.58111220000001</c:v>
                </c:pt>
                <c:pt idx="30875">
                  <c:v>559.60036079999998</c:v>
                </c:pt>
                <c:pt idx="30876">
                  <c:v>559.61960839999995</c:v>
                </c:pt>
                <c:pt idx="30877">
                  <c:v>559.63885499999992</c:v>
                </c:pt>
                <c:pt idx="30878">
                  <c:v>559.65810049999993</c:v>
                </c:pt>
                <c:pt idx="30879">
                  <c:v>559.67734499999995</c:v>
                </c:pt>
                <c:pt idx="30880">
                  <c:v>559.69658849999996</c:v>
                </c:pt>
                <c:pt idx="30881">
                  <c:v>559.71583090000001</c:v>
                </c:pt>
                <c:pt idx="30882">
                  <c:v>559.73507229999996</c:v>
                </c:pt>
                <c:pt idx="30883">
                  <c:v>559.75431259999993</c:v>
                </c:pt>
                <c:pt idx="30884">
                  <c:v>559.77355189999992</c:v>
                </c:pt>
                <c:pt idx="30885">
                  <c:v>559.79279010000005</c:v>
                </c:pt>
                <c:pt idx="30886">
                  <c:v>559.81202739999992</c:v>
                </c:pt>
                <c:pt idx="30887">
                  <c:v>559.83126349999998</c:v>
                </c:pt>
                <c:pt idx="30888">
                  <c:v>559.85049869999989</c:v>
                </c:pt>
                <c:pt idx="30889">
                  <c:v>559.86973280000007</c:v>
                </c:pt>
                <c:pt idx="30890">
                  <c:v>559.88896580000005</c:v>
                </c:pt>
                <c:pt idx="30891">
                  <c:v>559.9081979</c:v>
                </c:pt>
                <c:pt idx="30892">
                  <c:v>559.92742880000003</c:v>
                </c:pt>
                <c:pt idx="30893">
                  <c:v>559.94665880000002</c:v>
                </c:pt>
                <c:pt idx="30894">
                  <c:v>559.96588769999994</c:v>
                </c:pt>
                <c:pt idx="30895">
                  <c:v>559.98511550000001</c:v>
                </c:pt>
                <c:pt idx="30896">
                  <c:v>560.00434239999993</c:v>
                </c:pt>
                <c:pt idx="30897">
                  <c:v>560.02356819999989</c:v>
                </c:pt>
                <c:pt idx="30898">
                  <c:v>560.04279289999999</c:v>
                </c:pt>
                <c:pt idx="30899">
                  <c:v>560.06201659999999</c:v>
                </c:pt>
                <c:pt idx="30900">
                  <c:v>560.08123929999999</c:v>
                </c:pt>
                <c:pt idx="30901">
                  <c:v>560.10046090000003</c:v>
                </c:pt>
                <c:pt idx="30902">
                  <c:v>560.11968149999996</c:v>
                </c:pt>
                <c:pt idx="30903">
                  <c:v>560.13890099999992</c:v>
                </c:pt>
                <c:pt idx="30904">
                  <c:v>560.15811949999988</c:v>
                </c:pt>
                <c:pt idx="30905">
                  <c:v>560.17733699999997</c:v>
                </c:pt>
                <c:pt idx="30906">
                  <c:v>560.19655339999997</c:v>
                </c:pt>
                <c:pt idx="30907">
                  <c:v>560.21576879999998</c:v>
                </c:pt>
                <c:pt idx="30908">
                  <c:v>560.23498319999999</c:v>
                </c:pt>
                <c:pt idx="30909">
                  <c:v>560.25419650000003</c:v>
                </c:pt>
                <c:pt idx="30910">
                  <c:v>560.27340879999997</c:v>
                </c:pt>
                <c:pt idx="30911">
                  <c:v>560.29261999999994</c:v>
                </c:pt>
                <c:pt idx="30912">
                  <c:v>560.31183019999992</c:v>
                </c:pt>
                <c:pt idx="30913">
                  <c:v>560.33103940000001</c:v>
                </c:pt>
                <c:pt idx="30914">
                  <c:v>560.35024750000002</c:v>
                </c:pt>
                <c:pt idx="30915">
                  <c:v>560.36945459999993</c:v>
                </c:pt>
                <c:pt idx="30916">
                  <c:v>560.38866059999998</c:v>
                </c:pt>
                <c:pt idx="30917">
                  <c:v>560.40786559999992</c:v>
                </c:pt>
                <c:pt idx="30918">
                  <c:v>560.42706950000002</c:v>
                </c:pt>
                <c:pt idx="30919">
                  <c:v>560.44627249999996</c:v>
                </c:pt>
                <c:pt idx="30920">
                  <c:v>560.46547429999987</c:v>
                </c:pt>
                <c:pt idx="30921">
                  <c:v>560.48467519999997</c:v>
                </c:pt>
                <c:pt idx="30922">
                  <c:v>560.50387499999999</c:v>
                </c:pt>
                <c:pt idx="30923">
                  <c:v>560.52307380000002</c:v>
                </c:pt>
                <c:pt idx="30924">
                  <c:v>560.54227149999997</c:v>
                </c:pt>
                <c:pt idx="30925">
                  <c:v>560.56146819999992</c:v>
                </c:pt>
                <c:pt idx="30926">
                  <c:v>560.58066380000002</c:v>
                </c:pt>
                <c:pt idx="30927">
                  <c:v>560.59985840000002</c:v>
                </c:pt>
                <c:pt idx="30928">
                  <c:v>560.61905200000001</c:v>
                </c:pt>
                <c:pt idx="30929">
                  <c:v>560.63824449999993</c:v>
                </c:pt>
                <c:pt idx="30930">
                  <c:v>560.65743599999996</c:v>
                </c:pt>
                <c:pt idx="30931">
                  <c:v>560.67662640000003</c:v>
                </c:pt>
                <c:pt idx="30932">
                  <c:v>560.69581579999988</c:v>
                </c:pt>
                <c:pt idx="30933">
                  <c:v>560.71500419999995</c:v>
                </c:pt>
                <c:pt idx="30934">
                  <c:v>560.73419149999995</c:v>
                </c:pt>
                <c:pt idx="30935">
                  <c:v>560.75337779999995</c:v>
                </c:pt>
                <c:pt idx="30936">
                  <c:v>560.77256309999996</c:v>
                </c:pt>
                <c:pt idx="30937">
                  <c:v>560.7917473</c:v>
                </c:pt>
                <c:pt idx="30938">
                  <c:v>560.81093050000004</c:v>
                </c:pt>
                <c:pt idx="30939">
                  <c:v>560.83011260000001</c:v>
                </c:pt>
                <c:pt idx="30940">
                  <c:v>560.84929369999998</c:v>
                </c:pt>
                <c:pt idx="30941">
                  <c:v>560.86847379999995</c:v>
                </c:pt>
                <c:pt idx="30942">
                  <c:v>560.88765279999996</c:v>
                </c:pt>
                <c:pt idx="30943">
                  <c:v>560.9068307</c:v>
                </c:pt>
                <c:pt idx="30944">
                  <c:v>560.9260076999999</c:v>
                </c:pt>
                <c:pt idx="30945">
                  <c:v>560.94518359999995</c:v>
                </c:pt>
                <c:pt idx="30946">
                  <c:v>560.96435840000004</c:v>
                </c:pt>
                <c:pt idx="30947">
                  <c:v>560.98353229999987</c:v>
                </c:pt>
                <c:pt idx="30948">
                  <c:v>561.00270499999999</c:v>
                </c:pt>
                <c:pt idx="30949">
                  <c:v>561.02187679999997</c:v>
                </c:pt>
                <c:pt idx="30950">
                  <c:v>561.04104749999999</c:v>
                </c:pt>
                <c:pt idx="30951">
                  <c:v>561.06021710000005</c:v>
                </c:pt>
                <c:pt idx="30952">
                  <c:v>561.07938579999995</c:v>
                </c:pt>
                <c:pt idx="30953">
                  <c:v>561.09855329999994</c:v>
                </c:pt>
                <c:pt idx="30954">
                  <c:v>561.1177199</c:v>
                </c:pt>
                <c:pt idx="30955">
                  <c:v>561.13688539999998</c:v>
                </c:pt>
                <c:pt idx="30956">
                  <c:v>561.15604989999997</c:v>
                </c:pt>
                <c:pt idx="30957">
                  <c:v>561.17521329999988</c:v>
                </c:pt>
                <c:pt idx="30958">
                  <c:v>561.19437569999991</c:v>
                </c:pt>
                <c:pt idx="30959">
                  <c:v>561.21353699999997</c:v>
                </c:pt>
                <c:pt idx="30960">
                  <c:v>561.23269729999993</c:v>
                </c:pt>
                <c:pt idx="30961">
                  <c:v>561.25185659999988</c:v>
                </c:pt>
                <c:pt idx="30962">
                  <c:v>561.27101479999999</c:v>
                </c:pt>
                <c:pt idx="30963">
                  <c:v>561.29017199999998</c:v>
                </c:pt>
                <c:pt idx="30964">
                  <c:v>561.30932819999998</c:v>
                </c:pt>
                <c:pt idx="30965">
                  <c:v>561.3284832999999</c:v>
                </c:pt>
                <c:pt idx="30966">
                  <c:v>561.34763739999994</c:v>
                </c:pt>
                <c:pt idx="30967">
                  <c:v>561.36679040000001</c:v>
                </c:pt>
                <c:pt idx="30968">
                  <c:v>561.38594239999998</c:v>
                </c:pt>
                <c:pt idx="30969">
                  <c:v>561.40509329999986</c:v>
                </c:pt>
                <c:pt idx="30970">
                  <c:v>561.42424319999998</c:v>
                </c:pt>
                <c:pt idx="30971">
                  <c:v>561.44339209999998</c:v>
                </c:pt>
                <c:pt idx="30972">
                  <c:v>561.46253999999988</c:v>
                </c:pt>
                <c:pt idx="30973">
                  <c:v>561.48168680000003</c:v>
                </c:pt>
                <c:pt idx="30974">
                  <c:v>561.5008325</c:v>
                </c:pt>
                <c:pt idx="30975">
                  <c:v>561.51997719999997</c:v>
                </c:pt>
                <c:pt idx="30976">
                  <c:v>561.53912089999994</c:v>
                </c:pt>
                <c:pt idx="30977">
                  <c:v>561.55826349999995</c:v>
                </c:pt>
                <c:pt idx="30978">
                  <c:v>561.57740509999996</c:v>
                </c:pt>
                <c:pt idx="30979">
                  <c:v>561.59654569999998</c:v>
                </c:pt>
                <c:pt idx="30980">
                  <c:v>561.61568519999992</c:v>
                </c:pt>
                <c:pt idx="30981">
                  <c:v>561.63482369999997</c:v>
                </c:pt>
                <c:pt idx="30982">
                  <c:v>561.65396120000003</c:v>
                </c:pt>
                <c:pt idx="30983">
                  <c:v>561.67309759999989</c:v>
                </c:pt>
                <c:pt idx="30984">
                  <c:v>561.69223290000002</c:v>
                </c:pt>
                <c:pt idx="30985">
                  <c:v>561.71136719999993</c:v>
                </c:pt>
                <c:pt idx="30986">
                  <c:v>561.73050049999995</c:v>
                </c:pt>
                <c:pt idx="30987">
                  <c:v>561.74963279999997</c:v>
                </c:pt>
                <c:pt idx="30988">
                  <c:v>561.76876399999992</c:v>
                </c:pt>
                <c:pt idx="30989">
                  <c:v>561.78789419999998</c:v>
                </c:pt>
                <c:pt idx="30990">
                  <c:v>561.80702329999997</c:v>
                </c:pt>
                <c:pt idx="30991">
                  <c:v>561.82615139999996</c:v>
                </c:pt>
                <c:pt idx="30992">
                  <c:v>561.84527839999998</c:v>
                </c:pt>
                <c:pt idx="30993">
                  <c:v>561.8644043999999</c:v>
                </c:pt>
                <c:pt idx="30994">
                  <c:v>561.88352939999993</c:v>
                </c:pt>
                <c:pt idx="30995">
                  <c:v>561.9026533</c:v>
                </c:pt>
                <c:pt idx="30996">
                  <c:v>561.92177619999995</c:v>
                </c:pt>
                <c:pt idx="30997">
                  <c:v>561.94089810000003</c:v>
                </c:pt>
                <c:pt idx="30998">
                  <c:v>561.96001889999991</c:v>
                </c:pt>
                <c:pt idx="30999">
                  <c:v>561.97913869999991</c:v>
                </c:pt>
                <c:pt idx="31000">
                  <c:v>561.99825740000006</c:v>
                </c:pt>
                <c:pt idx="31001">
                  <c:v>562.01737509999998</c:v>
                </c:pt>
                <c:pt idx="31002">
                  <c:v>562.03649180000002</c:v>
                </c:pt>
                <c:pt idx="31003">
                  <c:v>562.05560739999999</c:v>
                </c:pt>
                <c:pt idx="31004">
                  <c:v>562.07472199999995</c:v>
                </c:pt>
                <c:pt idx="31005">
                  <c:v>562.09383549999995</c:v>
                </c:pt>
                <c:pt idx="31006">
                  <c:v>562.11294799999996</c:v>
                </c:pt>
                <c:pt idx="31007">
                  <c:v>562.13205949999997</c:v>
                </c:pt>
                <c:pt idx="31008">
                  <c:v>562.1511698999999</c:v>
                </c:pt>
                <c:pt idx="31009">
                  <c:v>562.17027929999995</c:v>
                </c:pt>
                <c:pt idx="31010">
                  <c:v>562.18938759999992</c:v>
                </c:pt>
                <c:pt idx="31011">
                  <c:v>562.20849489999989</c:v>
                </c:pt>
                <c:pt idx="31012">
                  <c:v>562.22760119999987</c:v>
                </c:pt>
                <c:pt idx="31013">
                  <c:v>562.24670639999999</c:v>
                </c:pt>
                <c:pt idx="31014">
                  <c:v>562.26581060000001</c:v>
                </c:pt>
                <c:pt idx="31015">
                  <c:v>562.28491369999995</c:v>
                </c:pt>
                <c:pt idx="31016">
                  <c:v>562.30401579999989</c:v>
                </c:pt>
                <c:pt idx="31017">
                  <c:v>562.32311689999995</c:v>
                </c:pt>
                <c:pt idx="31018">
                  <c:v>562.34221690000004</c:v>
                </c:pt>
                <c:pt idx="31019">
                  <c:v>562.36131589999991</c:v>
                </c:pt>
                <c:pt idx="31020">
                  <c:v>562.38041390000001</c:v>
                </c:pt>
                <c:pt idx="31021">
                  <c:v>562.39951080000003</c:v>
                </c:pt>
                <c:pt idx="31022">
                  <c:v>562.41860659999998</c:v>
                </c:pt>
                <c:pt idx="31023">
                  <c:v>562.43770149999989</c:v>
                </c:pt>
                <c:pt idx="31024">
                  <c:v>562.45679529999995</c:v>
                </c:pt>
                <c:pt idx="31025">
                  <c:v>562.47588799999994</c:v>
                </c:pt>
                <c:pt idx="31026">
                  <c:v>562.49497969999993</c:v>
                </c:pt>
                <c:pt idx="31027">
                  <c:v>562.51407039999992</c:v>
                </c:pt>
                <c:pt idx="31028">
                  <c:v>562.53315999999995</c:v>
                </c:pt>
                <c:pt idx="31029">
                  <c:v>562.55224859999998</c:v>
                </c:pt>
                <c:pt idx="31030">
                  <c:v>562.57133620000002</c:v>
                </c:pt>
                <c:pt idx="31031">
                  <c:v>562.59042269999986</c:v>
                </c:pt>
                <c:pt idx="31032">
                  <c:v>562.60950819999994</c:v>
                </c:pt>
                <c:pt idx="31033">
                  <c:v>562.62859259999993</c:v>
                </c:pt>
                <c:pt idx="31034">
                  <c:v>562.64767599999993</c:v>
                </c:pt>
                <c:pt idx="31035">
                  <c:v>562.66675839999994</c:v>
                </c:pt>
                <c:pt idx="31036">
                  <c:v>562.68583969999997</c:v>
                </c:pt>
                <c:pt idx="31037">
                  <c:v>562.70492000000002</c:v>
                </c:pt>
                <c:pt idx="31038">
                  <c:v>562.72399919999998</c:v>
                </c:pt>
                <c:pt idx="31039">
                  <c:v>562.74307739999995</c:v>
                </c:pt>
                <c:pt idx="31040">
                  <c:v>562.76215459999992</c:v>
                </c:pt>
                <c:pt idx="31041">
                  <c:v>562.78123069999992</c:v>
                </c:pt>
                <c:pt idx="31042">
                  <c:v>562.80030579999993</c:v>
                </c:pt>
                <c:pt idx="31043">
                  <c:v>562.81937979999998</c:v>
                </c:pt>
                <c:pt idx="31044">
                  <c:v>562.83845279999991</c:v>
                </c:pt>
                <c:pt idx="31045">
                  <c:v>562.85752479999996</c:v>
                </c:pt>
                <c:pt idx="31046">
                  <c:v>562.87659569999994</c:v>
                </c:pt>
                <c:pt idx="31047">
                  <c:v>562.89566559999992</c:v>
                </c:pt>
                <c:pt idx="31048">
                  <c:v>562.91473450000001</c:v>
                </c:pt>
                <c:pt idx="31049">
                  <c:v>562.93380230000002</c:v>
                </c:pt>
                <c:pt idx="31050">
                  <c:v>562.95286899999996</c:v>
                </c:pt>
                <c:pt idx="31051">
                  <c:v>562.97193479999999</c:v>
                </c:pt>
                <c:pt idx="31052">
                  <c:v>562.99099949999993</c:v>
                </c:pt>
                <c:pt idx="31053">
                  <c:v>563.01006309999991</c:v>
                </c:pt>
                <c:pt idx="31054">
                  <c:v>563.0291256999999</c:v>
                </c:pt>
                <c:pt idx="31055">
                  <c:v>563.0481873</c:v>
                </c:pt>
                <c:pt idx="31056">
                  <c:v>563.0672477999999</c:v>
                </c:pt>
                <c:pt idx="31057">
                  <c:v>563.08630729999993</c:v>
                </c:pt>
                <c:pt idx="31058">
                  <c:v>563.10536579999996</c:v>
                </c:pt>
                <c:pt idx="31059">
                  <c:v>563.12442320000002</c:v>
                </c:pt>
                <c:pt idx="31060">
                  <c:v>563.14347959999998</c:v>
                </c:pt>
                <c:pt idx="31061">
                  <c:v>563.16253489999997</c:v>
                </c:pt>
                <c:pt idx="31062">
                  <c:v>563.18158919999996</c:v>
                </c:pt>
                <c:pt idx="31063">
                  <c:v>563.20064249999996</c:v>
                </c:pt>
                <c:pt idx="31064">
                  <c:v>563.21969469999999</c:v>
                </c:pt>
                <c:pt idx="31065">
                  <c:v>563.23874589999991</c:v>
                </c:pt>
                <c:pt idx="31066">
                  <c:v>563.25779599999998</c:v>
                </c:pt>
                <c:pt idx="31067">
                  <c:v>563.27684509999995</c:v>
                </c:pt>
                <c:pt idx="31068">
                  <c:v>563.29589319999991</c:v>
                </c:pt>
                <c:pt idx="31069">
                  <c:v>563.31494019999991</c:v>
                </c:pt>
                <c:pt idx="31070">
                  <c:v>563.33398620000003</c:v>
                </c:pt>
                <c:pt idx="31071">
                  <c:v>563.35303109999995</c:v>
                </c:pt>
                <c:pt idx="31072">
                  <c:v>563.37207499999988</c:v>
                </c:pt>
                <c:pt idx="31073">
                  <c:v>563.39111790000004</c:v>
                </c:pt>
                <c:pt idx="31074">
                  <c:v>563.41015970000001</c:v>
                </c:pt>
                <c:pt idx="31075">
                  <c:v>563.42920049999998</c:v>
                </c:pt>
                <c:pt idx="31076">
                  <c:v>563.44824029999995</c:v>
                </c:pt>
                <c:pt idx="31077">
                  <c:v>563.46727899999996</c:v>
                </c:pt>
                <c:pt idx="31078">
                  <c:v>563.4863165999999</c:v>
                </c:pt>
                <c:pt idx="31079">
                  <c:v>563.50535329999991</c:v>
                </c:pt>
                <c:pt idx="31080">
                  <c:v>563.52438889999996</c:v>
                </c:pt>
                <c:pt idx="31081">
                  <c:v>563.54342339999994</c:v>
                </c:pt>
                <c:pt idx="31082">
                  <c:v>563.56245689999992</c:v>
                </c:pt>
                <c:pt idx="31083">
                  <c:v>563.58148940000001</c:v>
                </c:pt>
                <c:pt idx="31084">
                  <c:v>563.60052079999991</c:v>
                </c:pt>
                <c:pt idx="31085">
                  <c:v>563.61955119999993</c:v>
                </c:pt>
                <c:pt idx="31086">
                  <c:v>563.63858060000007</c:v>
                </c:pt>
                <c:pt idx="31087">
                  <c:v>563.6576088999999</c:v>
                </c:pt>
                <c:pt idx="31088">
                  <c:v>563.67663619999996</c:v>
                </c:pt>
                <c:pt idx="31089">
                  <c:v>563.69566239999995</c:v>
                </c:pt>
                <c:pt idx="31090">
                  <c:v>563.71468759999993</c:v>
                </c:pt>
                <c:pt idx="31091">
                  <c:v>563.73371179999992</c:v>
                </c:pt>
                <c:pt idx="31092">
                  <c:v>563.75273489999995</c:v>
                </c:pt>
                <c:pt idx="31093">
                  <c:v>563.77175690000001</c:v>
                </c:pt>
                <c:pt idx="31094">
                  <c:v>563.79077799999993</c:v>
                </c:pt>
                <c:pt idx="31095">
                  <c:v>563.809798</c:v>
                </c:pt>
                <c:pt idx="31096">
                  <c:v>563.82881699999996</c:v>
                </c:pt>
                <c:pt idx="31097">
                  <c:v>563.84783489999995</c:v>
                </c:pt>
                <c:pt idx="31098">
                  <c:v>563.86685179999995</c:v>
                </c:pt>
                <c:pt idx="31099">
                  <c:v>563.88586759999998</c:v>
                </c:pt>
                <c:pt idx="31100">
                  <c:v>563.90488239999991</c:v>
                </c:pt>
                <c:pt idx="31101">
                  <c:v>563.92389619999994</c:v>
                </c:pt>
                <c:pt idx="31102">
                  <c:v>563.94290890000002</c:v>
                </c:pt>
                <c:pt idx="31103">
                  <c:v>563.96192059999998</c:v>
                </c:pt>
                <c:pt idx="31104">
                  <c:v>563.98093119999999</c:v>
                </c:pt>
                <c:pt idx="31105">
                  <c:v>563.99994079999999</c:v>
                </c:pt>
                <c:pt idx="31106">
                  <c:v>564.0189494</c:v>
                </c:pt>
                <c:pt idx="31107">
                  <c:v>564.03795689999993</c:v>
                </c:pt>
                <c:pt idx="31108">
                  <c:v>564.05696339999997</c:v>
                </c:pt>
                <c:pt idx="31109">
                  <c:v>564.07596889999991</c:v>
                </c:pt>
                <c:pt idx="31110">
                  <c:v>564.09497329999988</c:v>
                </c:pt>
                <c:pt idx="31111">
                  <c:v>564.11397669999997</c:v>
                </c:pt>
                <c:pt idx="31112">
                  <c:v>564.13297899999998</c:v>
                </c:pt>
                <c:pt idx="31113">
                  <c:v>564.15198029999999</c:v>
                </c:pt>
                <c:pt idx="31114">
                  <c:v>564.17098049999993</c:v>
                </c:pt>
                <c:pt idx="31115">
                  <c:v>564.18997969999987</c:v>
                </c:pt>
                <c:pt idx="31116">
                  <c:v>564.20897789999992</c:v>
                </c:pt>
                <c:pt idx="31117">
                  <c:v>564.22797509999998</c:v>
                </c:pt>
                <c:pt idx="31118">
                  <c:v>564.2469711</c:v>
                </c:pt>
                <c:pt idx="31119">
                  <c:v>564.26596619999998</c:v>
                </c:pt>
                <c:pt idx="31120">
                  <c:v>564.2849602</c:v>
                </c:pt>
                <c:pt idx="31121">
                  <c:v>564.30395319999991</c:v>
                </c:pt>
                <c:pt idx="31122">
                  <c:v>564.32294509999997</c:v>
                </c:pt>
                <c:pt idx="31123">
                  <c:v>564.34193599999992</c:v>
                </c:pt>
                <c:pt idx="31124">
                  <c:v>564.36092589999987</c:v>
                </c:pt>
                <c:pt idx="31125">
                  <c:v>564.37991469999997</c:v>
                </c:pt>
                <c:pt idx="31126">
                  <c:v>564.39890249999996</c:v>
                </c:pt>
                <c:pt idx="31127">
                  <c:v>564.41788919999999</c:v>
                </c:pt>
                <c:pt idx="31128">
                  <c:v>564.43687499999999</c:v>
                </c:pt>
                <c:pt idx="31129">
                  <c:v>564.45585959999994</c:v>
                </c:pt>
                <c:pt idx="31130">
                  <c:v>564.4748431999999</c:v>
                </c:pt>
                <c:pt idx="31131">
                  <c:v>564.49382579999997</c:v>
                </c:pt>
                <c:pt idx="31132">
                  <c:v>564.51280739999993</c:v>
                </c:pt>
                <c:pt idx="31133">
                  <c:v>564.53178789999993</c:v>
                </c:pt>
                <c:pt idx="31134">
                  <c:v>564.55076729999996</c:v>
                </c:pt>
                <c:pt idx="31135">
                  <c:v>564.56974579999996</c:v>
                </c:pt>
                <c:pt idx="31136">
                  <c:v>564.5887232</c:v>
                </c:pt>
                <c:pt idx="31137">
                  <c:v>564.60769949999997</c:v>
                </c:pt>
                <c:pt idx="31138">
                  <c:v>564.62667479999993</c:v>
                </c:pt>
                <c:pt idx="31139">
                  <c:v>564.6456490999999</c:v>
                </c:pt>
                <c:pt idx="31140">
                  <c:v>564.66462230000002</c:v>
                </c:pt>
                <c:pt idx="31141">
                  <c:v>564.68359449999991</c:v>
                </c:pt>
                <c:pt idx="31142">
                  <c:v>564.70256569999992</c:v>
                </c:pt>
                <c:pt idx="31143">
                  <c:v>564.72153579999997</c:v>
                </c:pt>
                <c:pt idx="31144">
                  <c:v>564.74050490000002</c:v>
                </c:pt>
                <c:pt idx="31145">
                  <c:v>564.75947289999999</c:v>
                </c:pt>
                <c:pt idx="31146">
                  <c:v>564.77843989999997</c:v>
                </c:pt>
                <c:pt idx="31147">
                  <c:v>564.79740579999998</c:v>
                </c:pt>
                <c:pt idx="31148">
                  <c:v>564.81637079999996</c:v>
                </c:pt>
                <c:pt idx="31149">
                  <c:v>564.83533460000001</c:v>
                </c:pt>
                <c:pt idx="31150">
                  <c:v>564.85429750000003</c:v>
                </c:pt>
                <c:pt idx="31151">
                  <c:v>564.87325929999997</c:v>
                </c:pt>
                <c:pt idx="31152">
                  <c:v>564.89221999999995</c:v>
                </c:pt>
                <c:pt idx="31153">
                  <c:v>564.91117980000001</c:v>
                </c:pt>
                <c:pt idx="31154">
                  <c:v>564.93013839999992</c:v>
                </c:pt>
                <c:pt idx="31155">
                  <c:v>564.94909610000002</c:v>
                </c:pt>
                <c:pt idx="31156">
                  <c:v>564.96805269999993</c:v>
                </c:pt>
                <c:pt idx="31157">
                  <c:v>564.98700819999999</c:v>
                </c:pt>
                <c:pt idx="31158">
                  <c:v>565.00596280000002</c:v>
                </c:pt>
                <c:pt idx="31159">
                  <c:v>565.02491619999989</c:v>
                </c:pt>
                <c:pt idx="31160">
                  <c:v>565.04386869999996</c:v>
                </c:pt>
                <c:pt idx="31161">
                  <c:v>565.06282009999995</c:v>
                </c:pt>
                <c:pt idx="31162">
                  <c:v>565.08177050000006</c:v>
                </c:pt>
                <c:pt idx="31163">
                  <c:v>565.10071979999998</c:v>
                </c:pt>
                <c:pt idx="31164">
                  <c:v>565.11966810000001</c:v>
                </c:pt>
                <c:pt idx="31165">
                  <c:v>565.13861529999997</c:v>
                </c:pt>
                <c:pt idx="31166">
                  <c:v>565.15756149999993</c:v>
                </c:pt>
                <c:pt idx="31167">
                  <c:v>565.17650669999989</c:v>
                </c:pt>
                <c:pt idx="31168">
                  <c:v>565.1954508</c:v>
                </c:pt>
                <c:pt idx="31169">
                  <c:v>565.2143939</c:v>
                </c:pt>
                <c:pt idx="31170">
                  <c:v>565.23333599999989</c:v>
                </c:pt>
                <c:pt idx="31171">
                  <c:v>565.25227699999994</c:v>
                </c:pt>
                <c:pt idx="31172">
                  <c:v>565.27121699999987</c:v>
                </c:pt>
                <c:pt idx="31173">
                  <c:v>565.29015589999995</c:v>
                </c:pt>
                <c:pt idx="31174">
                  <c:v>565.30909379999991</c:v>
                </c:pt>
                <c:pt idx="31175">
                  <c:v>565.3280307</c:v>
                </c:pt>
                <c:pt idx="31176">
                  <c:v>565.34696650000001</c:v>
                </c:pt>
                <c:pt idx="31177">
                  <c:v>565.36590119999994</c:v>
                </c:pt>
                <c:pt idx="31178">
                  <c:v>565.38483499999995</c:v>
                </c:pt>
                <c:pt idx="31179">
                  <c:v>565.40376769999989</c:v>
                </c:pt>
                <c:pt idx="31180">
                  <c:v>565.42269929999986</c:v>
                </c:pt>
                <c:pt idx="31181">
                  <c:v>565.44162999999992</c:v>
                </c:pt>
                <c:pt idx="31182">
                  <c:v>565.46055949999993</c:v>
                </c:pt>
                <c:pt idx="31183">
                  <c:v>565.47948809999991</c:v>
                </c:pt>
                <c:pt idx="31184">
                  <c:v>565.49841559999993</c:v>
                </c:pt>
                <c:pt idx="31185">
                  <c:v>565.51734199999999</c:v>
                </c:pt>
                <c:pt idx="31186">
                  <c:v>565.53626750000001</c:v>
                </c:pt>
                <c:pt idx="31187">
                  <c:v>565.55519179999999</c:v>
                </c:pt>
                <c:pt idx="31188">
                  <c:v>565.57411520000005</c:v>
                </c:pt>
                <c:pt idx="31189">
                  <c:v>565.59303749999992</c:v>
                </c:pt>
                <c:pt idx="31190">
                  <c:v>565.61195880000002</c:v>
                </c:pt>
                <c:pt idx="31191">
                  <c:v>565.63087899999994</c:v>
                </c:pt>
                <c:pt idx="31192">
                  <c:v>565.64979819999996</c:v>
                </c:pt>
                <c:pt idx="31193">
                  <c:v>565.66871630000003</c:v>
                </c:pt>
                <c:pt idx="31194">
                  <c:v>565.68763339999998</c:v>
                </c:pt>
                <c:pt idx="31195">
                  <c:v>565.70654949999994</c:v>
                </c:pt>
                <c:pt idx="31196">
                  <c:v>565.72546449999993</c:v>
                </c:pt>
                <c:pt idx="31197">
                  <c:v>565.74437849999993</c:v>
                </c:pt>
                <c:pt idx="31198">
                  <c:v>565.76329149999992</c:v>
                </c:pt>
                <c:pt idx="31199">
                  <c:v>565.78220339999996</c:v>
                </c:pt>
                <c:pt idx="31200">
                  <c:v>565.80111429999999</c:v>
                </c:pt>
                <c:pt idx="31201">
                  <c:v>565.82002409999996</c:v>
                </c:pt>
                <c:pt idx="31202">
                  <c:v>565.83893290000003</c:v>
                </c:pt>
                <c:pt idx="31203">
                  <c:v>565.85784059999992</c:v>
                </c:pt>
                <c:pt idx="31204">
                  <c:v>565.8767474</c:v>
                </c:pt>
                <c:pt idx="31205">
                  <c:v>565.89565300000004</c:v>
                </c:pt>
                <c:pt idx="31206">
                  <c:v>565.91455769999993</c:v>
                </c:pt>
                <c:pt idx="31207">
                  <c:v>565.93346129999998</c:v>
                </c:pt>
                <c:pt idx="31208">
                  <c:v>565.95236379999994</c:v>
                </c:pt>
                <c:pt idx="31209">
                  <c:v>565.97126529999991</c:v>
                </c:pt>
                <c:pt idx="31210">
                  <c:v>565.9901658</c:v>
                </c:pt>
                <c:pt idx="31211">
                  <c:v>566.00906529999997</c:v>
                </c:pt>
                <c:pt idx="31212">
                  <c:v>566.02796369999999</c:v>
                </c:pt>
                <c:pt idx="31213">
                  <c:v>566.04686099999992</c:v>
                </c:pt>
                <c:pt idx="31214">
                  <c:v>566.06575729999997</c:v>
                </c:pt>
                <c:pt idx="31215">
                  <c:v>566.08465259999991</c:v>
                </c:pt>
                <c:pt idx="31216">
                  <c:v>566.10354689999997</c:v>
                </c:pt>
                <c:pt idx="31217">
                  <c:v>566.12244009999995</c:v>
                </c:pt>
                <c:pt idx="31218">
                  <c:v>566.14133219999997</c:v>
                </c:pt>
                <c:pt idx="31219">
                  <c:v>566.16022339999995</c:v>
                </c:pt>
                <c:pt idx="31220">
                  <c:v>566.17911349999997</c:v>
                </c:pt>
                <c:pt idx="31221">
                  <c:v>566.19800250000003</c:v>
                </c:pt>
                <c:pt idx="31222">
                  <c:v>566.21689049999986</c:v>
                </c:pt>
                <c:pt idx="31223">
                  <c:v>566.23577749999993</c:v>
                </c:pt>
                <c:pt idx="31224">
                  <c:v>566.25466339999991</c:v>
                </c:pt>
                <c:pt idx="31225">
                  <c:v>566.27354830000002</c:v>
                </c:pt>
                <c:pt idx="31226">
                  <c:v>566.29243209999993</c:v>
                </c:pt>
                <c:pt idx="31227">
                  <c:v>566.31131499999992</c:v>
                </c:pt>
                <c:pt idx="31228">
                  <c:v>566.33019669999999</c:v>
                </c:pt>
                <c:pt idx="31229">
                  <c:v>566.34907750000002</c:v>
                </c:pt>
                <c:pt idx="31230">
                  <c:v>566.36795719999998</c:v>
                </c:pt>
                <c:pt idx="31231">
                  <c:v>566.38683579999997</c:v>
                </c:pt>
                <c:pt idx="31232">
                  <c:v>566.40571339999997</c:v>
                </c:pt>
                <c:pt idx="31233">
                  <c:v>566.42458999999997</c:v>
                </c:pt>
                <c:pt idx="31234">
                  <c:v>566.4434655</c:v>
                </c:pt>
                <c:pt idx="31235">
                  <c:v>566.46234000000004</c:v>
                </c:pt>
                <c:pt idx="31236">
                  <c:v>566.48121349999997</c:v>
                </c:pt>
                <c:pt idx="31237">
                  <c:v>566.50008589999993</c:v>
                </c:pt>
                <c:pt idx="31238">
                  <c:v>566.51895730000001</c:v>
                </c:pt>
                <c:pt idx="31239">
                  <c:v>566.5378275999999</c:v>
                </c:pt>
                <c:pt idx="31240">
                  <c:v>566.55669690000002</c:v>
                </c:pt>
                <c:pt idx="31241">
                  <c:v>566.57556519999991</c:v>
                </c:pt>
                <c:pt idx="31242">
                  <c:v>566.59443239999996</c:v>
                </c:pt>
                <c:pt idx="31243">
                  <c:v>566.61329860000001</c:v>
                </c:pt>
                <c:pt idx="31244">
                  <c:v>566.63216369999998</c:v>
                </c:pt>
                <c:pt idx="31245">
                  <c:v>566.65102780000007</c:v>
                </c:pt>
                <c:pt idx="31246">
                  <c:v>566.66989090000004</c:v>
                </c:pt>
                <c:pt idx="31247">
                  <c:v>566.68875289999994</c:v>
                </c:pt>
                <c:pt idx="31248">
                  <c:v>566.70761389999996</c:v>
                </c:pt>
                <c:pt idx="31249">
                  <c:v>566.72647389999997</c:v>
                </c:pt>
                <c:pt idx="31250">
                  <c:v>566.74533280000003</c:v>
                </c:pt>
                <c:pt idx="31251">
                  <c:v>566.76419060000001</c:v>
                </c:pt>
                <c:pt idx="31252">
                  <c:v>566.78304750000007</c:v>
                </c:pt>
                <c:pt idx="31253">
                  <c:v>566.80190319999997</c:v>
                </c:pt>
                <c:pt idx="31254">
                  <c:v>566.82075799999996</c:v>
                </c:pt>
                <c:pt idx="31255">
                  <c:v>566.83961169999998</c:v>
                </c:pt>
                <c:pt idx="31256">
                  <c:v>566.85846439999989</c:v>
                </c:pt>
                <c:pt idx="31257">
                  <c:v>566.87731599999995</c:v>
                </c:pt>
                <c:pt idx="31258">
                  <c:v>566.8961665999999</c:v>
                </c:pt>
                <c:pt idx="31259">
                  <c:v>566.91501619999997</c:v>
                </c:pt>
                <c:pt idx="31260">
                  <c:v>566.93386469999996</c:v>
                </c:pt>
                <c:pt idx="31261">
                  <c:v>566.95271209999999</c:v>
                </c:pt>
                <c:pt idx="31262">
                  <c:v>566.97155859999998</c:v>
                </c:pt>
                <c:pt idx="31263">
                  <c:v>566.99040400000001</c:v>
                </c:pt>
                <c:pt idx="31264">
                  <c:v>567.00924829999997</c:v>
                </c:pt>
                <c:pt idx="31265">
                  <c:v>567.02809159999993</c:v>
                </c:pt>
                <c:pt idx="31266">
                  <c:v>567.0469339</c:v>
                </c:pt>
                <c:pt idx="31267">
                  <c:v>567.06577519999996</c:v>
                </c:pt>
                <c:pt idx="31268">
                  <c:v>567.08461539999996</c:v>
                </c:pt>
                <c:pt idx="31269">
                  <c:v>567.1034545</c:v>
                </c:pt>
                <c:pt idx="31270">
                  <c:v>567.12229259999992</c:v>
                </c:pt>
                <c:pt idx="31271">
                  <c:v>567.14112969999996</c:v>
                </c:pt>
                <c:pt idx="31272">
                  <c:v>567.15996580000001</c:v>
                </c:pt>
                <c:pt idx="31273">
                  <c:v>567.17880079999998</c:v>
                </c:pt>
                <c:pt idx="31274">
                  <c:v>567.19763469999998</c:v>
                </c:pt>
                <c:pt idx="31275">
                  <c:v>567.21646769999995</c:v>
                </c:pt>
                <c:pt idx="31276">
                  <c:v>567.2352995</c:v>
                </c:pt>
                <c:pt idx="31277">
                  <c:v>567.25413040000001</c:v>
                </c:pt>
                <c:pt idx="31278">
                  <c:v>567.27296019999994</c:v>
                </c:pt>
                <c:pt idx="31279">
                  <c:v>567.29178899999999</c:v>
                </c:pt>
                <c:pt idx="31280">
                  <c:v>567.31061669999997</c:v>
                </c:pt>
                <c:pt idx="31281">
                  <c:v>567.32944339999995</c:v>
                </c:pt>
                <c:pt idx="31282">
                  <c:v>567.34826899999996</c:v>
                </c:pt>
                <c:pt idx="31283">
                  <c:v>567.36709359999998</c:v>
                </c:pt>
                <c:pt idx="31284">
                  <c:v>567.38591719999999</c:v>
                </c:pt>
                <c:pt idx="31285">
                  <c:v>567.40473970000005</c:v>
                </c:pt>
                <c:pt idx="31286">
                  <c:v>567.42356119999999</c:v>
                </c:pt>
                <c:pt idx="31287">
                  <c:v>567.44238169999994</c:v>
                </c:pt>
                <c:pt idx="31288">
                  <c:v>567.46120109999993</c:v>
                </c:pt>
                <c:pt idx="31289">
                  <c:v>567.48001950000003</c:v>
                </c:pt>
                <c:pt idx="31290">
                  <c:v>567.49883679999994</c:v>
                </c:pt>
                <c:pt idx="31291">
                  <c:v>567.51765309999996</c:v>
                </c:pt>
                <c:pt idx="31292">
                  <c:v>567.53646829999991</c:v>
                </c:pt>
                <c:pt idx="31293">
                  <c:v>567.55528260000006</c:v>
                </c:pt>
                <c:pt idx="31294">
                  <c:v>567.57409569999993</c:v>
                </c:pt>
                <c:pt idx="31295">
                  <c:v>567.59290789999989</c:v>
                </c:pt>
                <c:pt idx="31296">
                  <c:v>567.61171899999999</c:v>
                </c:pt>
                <c:pt idx="31297">
                  <c:v>567.63052900000002</c:v>
                </c:pt>
                <c:pt idx="31298">
                  <c:v>567.64933810000002</c:v>
                </c:pt>
                <c:pt idx="31299">
                  <c:v>567.66814599999998</c:v>
                </c:pt>
                <c:pt idx="31300">
                  <c:v>567.68695300000002</c:v>
                </c:pt>
                <c:pt idx="31301">
                  <c:v>567.70575889999998</c:v>
                </c:pt>
                <c:pt idx="31302">
                  <c:v>567.72456369999998</c:v>
                </c:pt>
                <c:pt idx="31303">
                  <c:v>567.74336760000006</c:v>
                </c:pt>
                <c:pt idx="31304">
                  <c:v>567.76217029999998</c:v>
                </c:pt>
                <c:pt idx="31305">
                  <c:v>567.78097209999999</c:v>
                </c:pt>
                <c:pt idx="31306">
                  <c:v>567.79977280000003</c:v>
                </c:pt>
                <c:pt idx="31307">
                  <c:v>567.81857249999996</c:v>
                </c:pt>
                <c:pt idx="31308">
                  <c:v>567.83737109999993</c:v>
                </c:pt>
                <c:pt idx="31309">
                  <c:v>567.8561686999999</c:v>
                </c:pt>
                <c:pt idx="31310">
                  <c:v>567.87496520000002</c:v>
                </c:pt>
                <c:pt idx="31311">
                  <c:v>567.89376069999992</c:v>
                </c:pt>
                <c:pt idx="31312">
                  <c:v>567.91255519999993</c:v>
                </c:pt>
                <c:pt idx="31313">
                  <c:v>567.93134859999998</c:v>
                </c:pt>
                <c:pt idx="31314">
                  <c:v>567.95014100000003</c:v>
                </c:pt>
                <c:pt idx="31315">
                  <c:v>567.96893239999997</c:v>
                </c:pt>
                <c:pt idx="31316">
                  <c:v>567.98772269999995</c:v>
                </c:pt>
                <c:pt idx="31317">
                  <c:v>568.00651199999993</c:v>
                </c:pt>
                <c:pt idx="31318">
                  <c:v>568.02530019999995</c:v>
                </c:pt>
                <c:pt idx="31319">
                  <c:v>568.04408739999997</c:v>
                </c:pt>
                <c:pt idx="31320">
                  <c:v>568.06287350000002</c:v>
                </c:pt>
                <c:pt idx="31321">
                  <c:v>568.08165869999993</c:v>
                </c:pt>
                <c:pt idx="31322">
                  <c:v>568.10044269999992</c:v>
                </c:pt>
                <c:pt idx="31323">
                  <c:v>568.11922579999998</c:v>
                </c:pt>
                <c:pt idx="31324">
                  <c:v>568.13800779999997</c:v>
                </c:pt>
                <c:pt idx="31325">
                  <c:v>568.15678869999999</c:v>
                </c:pt>
                <c:pt idx="31326">
                  <c:v>568.17556859999991</c:v>
                </c:pt>
                <c:pt idx="31327">
                  <c:v>568.19434749999994</c:v>
                </c:pt>
                <c:pt idx="31328">
                  <c:v>568.21312539999997</c:v>
                </c:pt>
                <c:pt idx="31329">
                  <c:v>568.23190219999992</c:v>
                </c:pt>
                <c:pt idx="31330">
                  <c:v>568.25067790000003</c:v>
                </c:pt>
                <c:pt idx="31331">
                  <c:v>568.26945260000002</c:v>
                </c:pt>
                <c:pt idx="31332">
                  <c:v>568.28822629999991</c:v>
                </c:pt>
                <c:pt idx="31333">
                  <c:v>568.30699899999991</c:v>
                </c:pt>
                <c:pt idx="31334">
                  <c:v>568.32577059999994</c:v>
                </c:pt>
                <c:pt idx="31335">
                  <c:v>568.3445410999999</c:v>
                </c:pt>
                <c:pt idx="31336">
                  <c:v>568.36331069999994</c:v>
                </c:pt>
                <c:pt idx="31337">
                  <c:v>568.38207920000002</c:v>
                </c:pt>
                <c:pt idx="31338">
                  <c:v>568.40084660000002</c:v>
                </c:pt>
                <c:pt idx="31339">
                  <c:v>568.41961299999991</c:v>
                </c:pt>
                <c:pt idx="31340">
                  <c:v>568.43837839999992</c:v>
                </c:pt>
                <c:pt idx="31341">
                  <c:v>568.45714269999996</c:v>
                </c:pt>
                <c:pt idx="31342">
                  <c:v>568.47590600000001</c:v>
                </c:pt>
                <c:pt idx="31343">
                  <c:v>568.49466830000006</c:v>
                </c:pt>
                <c:pt idx="31344">
                  <c:v>568.51342949999992</c:v>
                </c:pt>
                <c:pt idx="31345">
                  <c:v>568.53218959999992</c:v>
                </c:pt>
                <c:pt idx="31346">
                  <c:v>568.55094880000001</c:v>
                </c:pt>
                <c:pt idx="31347">
                  <c:v>568.56970690000003</c:v>
                </c:pt>
                <c:pt idx="31348">
                  <c:v>568.58846389999997</c:v>
                </c:pt>
                <c:pt idx="31349">
                  <c:v>568.6072198999999</c:v>
                </c:pt>
                <c:pt idx="31350">
                  <c:v>568.62597489999996</c:v>
                </c:pt>
                <c:pt idx="31351">
                  <c:v>568.64472879999994</c:v>
                </c:pt>
                <c:pt idx="31352">
                  <c:v>568.66348169999992</c:v>
                </c:pt>
                <c:pt idx="31353">
                  <c:v>568.6822335999999</c:v>
                </c:pt>
                <c:pt idx="31354">
                  <c:v>568.70098439999992</c:v>
                </c:pt>
                <c:pt idx="31355">
                  <c:v>568.71973419999995</c:v>
                </c:pt>
                <c:pt idx="31356">
                  <c:v>568.73848289999989</c:v>
                </c:pt>
                <c:pt idx="31357">
                  <c:v>568.75723059999996</c:v>
                </c:pt>
                <c:pt idx="31358">
                  <c:v>568.77597730000002</c:v>
                </c:pt>
                <c:pt idx="31359">
                  <c:v>568.7947228999999</c:v>
                </c:pt>
                <c:pt idx="31360">
                  <c:v>568.76476839999998</c:v>
                </c:pt>
                <c:pt idx="31361">
                  <c:v>568.78459589999989</c:v>
                </c:pt>
                <c:pt idx="31362">
                  <c:v>568.80442240000002</c:v>
                </c:pt>
                <c:pt idx="31363">
                  <c:v>568.82424789999993</c:v>
                </c:pt>
                <c:pt idx="31364">
                  <c:v>568.84407219999991</c:v>
                </c:pt>
                <c:pt idx="31365">
                  <c:v>568.8638954999999</c:v>
                </c:pt>
                <c:pt idx="31366">
                  <c:v>568.8837178</c:v>
                </c:pt>
                <c:pt idx="31367">
                  <c:v>568.90353900000002</c:v>
                </c:pt>
                <c:pt idx="31368">
                  <c:v>568.92335909999997</c:v>
                </c:pt>
                <c:pt idx="31369">
                  <c:v>568.94317809999995</c:v>
                </c:pt>
                <c:pt idx="31370">
                  <c:v>568.96299609999994</c:v>
                </c:pt>
                <c:pt idx="31371">
                  <c:v>568.98281299999996</c:v>
                </c:pt>
                <c:pt idx="31372">
                  <c:v>569.00262889999988</c:v>
                </c:pt>
                <c:pt idx="31373">
                  <c:v>569.02244369999994</c:v>
                </c:pt>
                <c:pt idx="31374">
                  <c:v>569.04225749999989</c:v>
                </c:pt>
                <c:pt idx="31375">
                  <c:v>569.06207009999991</c:v>
                </c:pt>
                <c:pt idx="31376">
                  <c:v>569.08188169999994</c:v>
                </c:pt>
                <c:pt idx="31377">
                  <c:v>569.10169229999997</c:v>
                </c:pt>
                <c:pt idx="31378">
                  <c:v>569.12150179999992</c:v>
                </c:pt>
                <c:pt idx="31379">
                  <c:v>569.14131020000002</c:v>
                </c:pt>
                <c:pt idx="31380">
                  <c:v>569.1611175999999</c:v>
                </c:pt>
                <c:pt idx="31381">
                  <c:v>569.18092390000004</c:v>
                </c:pt>
                <c:pt idx="31382">
                  <c:v>569.20072909999999</c:v>
                </c:pt>
                <c:pt idx="31383">
                  <c:v>569.22053329999994</c:v>
                </c:pt>
                <c:pt idx="31384">
                  <c:v>569.24033639999993</c:v>
                </c:pt>
                <c:pt idx="31385">
                  <c:v>569.26013839999996</c:v>
                </c:pt>
                <c:pt idx="31386">
                  <c:v>569.27993939999999</c:v>
                </c:pt>
                <c:pt idx="31387">
                  <c:v>569.29973929999994</c:v>
                </c:pt>
                <c:pt idx="31388">
                  <c:v>569.31953820000001</c:v>
                </c:pt>
                <c:pt idx="31389">
                  <c:v>569.339336</c:v>
                </c:pt>
                <c:pt idx="31390">
                  <c:v>569.35913270000003</c:v>
                </c:pt>
                <c:pt idx="31391">
                  <c:v>569.37892829999998</c:v>
                </c:pt>
                <c:pt idx="31392">
                  <c:v>569.3987229999999</c:v>
                </c:pt>
                <c:pt idx="31393">
                  <c:v>569.41851650000001</c:v>
                </c:pt>
                <c:pt idx="31394">
                  <c:v>569.438309</c:v>
                </c:pt>
                <c:pt idx="31395">
                  <c:v>569.45810039999992</c:v>
                </c:pt>
                <c:pt idx="31396">
                  <c:v>569.47789069999999</c:v>
                </c:pt>
                <c:pt idx="31397">
                  <c:v>569.49767999999995</c:v>
                </c:pt>
                <c:pt idx="31398">
                  <c:v>569.51746819999994</c:v>
                </c:pt>
                <c:pt idx="31399">
                  <c:v>569.53725539999994</c:v>
                </c:pt>
                <c:pt idx="31400">
                  <c:v>569.55704149999997</c:v>
                </c:pt>
                <c:pt idx="31401">
                  <c:v>569.57682650000004</c:v>
                </c:pt>
                <c:pt idx="31402">
                  <c:v>569.5966105</c:v>
                </c:pt>
                <c:pt idx="31403">
                  <c:v>569.61639339999999</c:v>
                </c:pt>
                <c:pt idx="31404">
                  <c:v>569.63617529999999</c:v>
                </c:pt>
                <c:pt idx="31405">
                  <c:v>569.65595599999995</c:v>
                </c:pt>
                <c:pt idx="31406">
                  <c:v>569.67573579999998</c:v>
                </c:pt>
                <c:pt idx="31407">
                  <c:v>569.69551439999998</c:v>
                </c:pt>
                <c:pt idx="31408">
                  <c:v>569.71529199999998</c:v>
                </c:pt>
                <c:pt idx="31409">
                  <c:v>569.7350684999999</c:v>
                </c:pt>
                <c:pt idx="31410">
                  <c:v>569.75484399999993</c:v>
                </c:pt>
                <c:pt idx="31411">
                  <c:v>569.77461840000001</c:v>
                </c:pt>
                <c:pt idx="31412">
                  <c:v>569.79439169999989</c:v>
                </c:pt>
                <c:pt idx="31413">
                  <c:v>569.81416400000001</c:v>
                </c:pt>
                <c:pt idx="31414">
                  <c:v>569.83393519999993</c:v>
                </c:pt>
                <c:pt idx="31415">
                  <c:v>569.85370539999997</c:v>
                </c:pt>
                <c:pt idx="31416">
                  <c:v>569.87347449999993</c:v>
                </c:pt>
                <c:pt idx="31417">
                  <c:v>569.89324249999993</c:v>
                </c:pt>
                <c:pt idx="31418">
                  <c:v>569.91300939999996</c:v>
                </c:pt>
                <c:pt idx="31419">
                  <c:v>569.9327753</c:v>
                </c:pt>
                <c:pt idx="31420">
                  <c:v>569.95254020000004</c:v>
                </c:pt>
                <c:pt idx="31421">
                  <c:v>569.97230390000004</c:v>
                </c:pt>
                <c:pt idx="31422">
                  <c:v>569.99206670000001</c:v>
                </c:pt>
                <c:pt idx="31423">
                  <c:v>570.01182830000005</c:v>
                </c:pt>
                <c:pt idx="31424">
                  <c:v>570.03158889999997</c:v>
                </c:pt>
                <c:pt idx="31425">
                  <c:v>570.05134839999994</c:v>
                </c:pt>
                <c:pt idx="31426">
                  <c:v>570.0711068999999</c:v>
                </c:pt>
                <c:pt idx="31427">
                  <c:v>570.09086420000006</c:v>
                </c:pt>
                <c:pt idx="31428">
                  <c:v>570.11062059999995</c:v>
                </c:pt>
                <c:pt idx="31429">
                  <c:v>570.13037580000002</c:v>
                </c:pt>
                <c:pt idx="31430">
                  <c:v>570.15012999999988</c:v>
                </c:pt>
                <c:pt idx="31431">
                  <c:v>570.16988319999996</c:v>
                </c:pt>
                <c:pt idx="31432">
                  <c:v>570.18963529999996</c:v>
                </c:pt>
                <c:pt idx="31433">
                  <c:v>570.20938629999989</c:v>
                </c:pt>
                <c:pt idx="31434">
                  <c:v>570.22913619999997</c:v>
                </c:pt>
                <c:pt idx="31435">
                  <c:v>570.24888509999994</c:v>
                </c:pt>
                <c:pt idx="31436">
                  <c:v>570.26863289999994</c:v>
                </c:pt>
                <c:pt idx="31437">
                  <c:v>570.28837969999995</c:v>
                </c:pt>
                <c:pt idx="31438">
                  <c:v>570.30812539999999</c:v>
                </c:pt>
                <c:pt idx="31439">
                  <c:v>570.32786999999996</c:v>
                </c:pt>
                <c:pt idx="31440">
                  <c:v>570.34761359999993</c:v>
                </c:pt>
                <c:pt idx="31441">
                  <c:v>570.36735609999994</c:v>
                </c:pt>
                <c:pt idx="31442">
                  <c:v>570.38709760000006</c:v>
                </c:pt>
                <c:pt idx="31443">
                  <c:v>570.40683789999991</c:v>
                </c:pt>
                <c:pt idx="31444">
                  <c:v>570.42657729999996</c:v>
                </c:pt>
                <c:pt idx="31445">
                  <c:v>570.44631549999997</c:v>
                </c:pt>
                <c:pt idx="31446">
                  <c:v>570.46605269999998</c:v>
                </c:pt>
                <c:pt idx="31447">
                  <c:v>570.48578880000002</c:v>
                </c:pt>
                <c:pt idx="31448">
                  <c:v>570.50552389999996</c:v>
                </c:pt>
                <c:pt idx="31449">
                  <c:v>570.52525789999993</c:v>
                </c:pt>
                <c:pt idx="31450">
                  <c:v>570.54499080000005</c:v>
                </c:pt>
                <c:pt idx="31451">
                  <c:v>570.56472269999995</c:v>
                </c:pt>
                <c:pt idx="31452">
                  <c:v>570.5844535</c:v>
                </c:pt>
                <c:pt idx="31453">
                  <c:v>570.60418329999993</c:v>
                </c:pt>
                <c:pt idx="31454">
                  <c:v>570.6239119999999</c:v>
                </c:pt>
                <c:pt idx="31455">
                  <c:v>570.64363959999991</c:v>
                </c:pt>
                <c:pt idx="31456">
                  <c:v>570.66336619999993</c:v>
                </c:pt>
                <c:pt idx="31457">
                  <c:v>570.68309169999998</c:v>
                </c:pt>
                <c:pt idx="31458">
                  <c:v>570.70281609999995</c:v>
                </c:pt>
                <c:pt idx="31459">
                  <c:v>570.72253950000004</c:v>
                </c:pt>
                <c:pt idx="31460">
                  <c:v>570.74226179999994</c:v>
                </c:pt>
                <c:pt idx="31461">
                  <c:v>570.76198299999999</c:v>
                </c:pt>
                <c:pt idx="31462">
                  <c:v>570.78170319999992</c:v>
                </c:pt>
                <c:pt idx="31463">
                  <c:v>570.80142230000001</c:v>
                </c:pt>
                <c:pt idx="31464">
                  <c:v>570.82114039999988</c:v>
                </c:pt>
                <c:pt idx="31465">
                  <c:v>570.8408574</c:v>
                </c:pt>
                <c:pt idx="31466">
                  <c:v>570.86057329999994</c:v>
                </c:pt>
                <c:pt idx="31467">
                  <c:v>570.88028819999988</c:v>
                </c:pt>
                <c:pt idx="31468">
                  <c:v>570.90000199999997</c:v>
                </c:pt>
                <c:pt idx="31469">
                  <c:v>570.91971469999999</c:v>
                </c:pt>
                <c:pt idx="31470">
                  <c:v>570.9394264</c:v>
                </c:pt>
                <c:pt idx="31471">
                  <c:v>570.95913699999994</c:v>
                </c:pt>
                <c:pt idx="31472">
                  <c:v>570.97884649999992</c:v>
                </c:pt>
                <c:pt idx="31473">
                  <c:v>570.99855500000001</c:v>
                </c:pt>
                <c:pt idx="31474">
                  <c:v>571.01826249999999</c:v>
                </c:pt>
                <c:pt idx="31475">
                  <c:v>571.03796879999993</c:v>
                </c:pt>
                <c:pt idx="31476">
                  <c:v>571.05767409999999</c:v>
                </c:pt>
                <c:pt idx="31477">
                  <c:v>571.07737839999993</c:v>
                </c:pt>
                <c:pt idx="31478">
                  <c:v>571.09708149999994</c:v>
                </c:pt>
                <c:pt idx="31479">
                  <c:v>571.11678359999996</c:v>
                </c:pt>
                <c:pt idx="31480">
                  <c:v>571.13648469999998</c:v>
                </c:pt>
                <c:pt idx="31481">
                  <c:v>571.15618469999993</c:v>
                </c:pt>
                <c:pt idx="31482">
                  <c:v>571.17588359999991</c:v>
                </c:pt>
                <c:pt idx="31483">
                  <c:v>571.19558140000004</c:v>
                </c:pt>
                <c:pt idx="31484">
                  <c:v>571.21527819999994</c:v>
                </c:pt>
                <c:pt idx="31485">
                  <c:v>571.23497399999997</c:v>
                </c:pt>
                <c:pt idx="31486">
                  <c:v>571.25466859999995</c:v>
                </c:pt>
                <c:pt idx="31487">
                  <c:v>571.27436219999993</c:v>
                </c:pt>
                <c:pt idx="31488">
                  <c:v>571.29405479999991</c:v>
                </c:pt>
                <c:pt idx="31489">
                  <c:v>571.31374619999997</c:v>
                </c:pt>
                <c:pt idx="31490">
                  <c:v>571.33343669999999</c:v>
                </c:pt>
                <c:pt idx="31491">
                  <c:v>571.35312599999997</c:v>
                </c:pt>
                <c:pt idx="31492">
                  <c:v>571.37281429999996</c:v>
                </c:pt>
                <c:pt idx="31493">
                  <c:v>571.39250149999987</c:v>
                </c:pt>
                <c:pt idx="31494">
                  <c:v>571.4121877</c:v>
                </c:pt>
                <c:pt idx="31495">
                  <c:v>571.43187279999995</c:v>
                </c:pt>
                <c:pt idx="31496">
                  <c:v>571.45155679999993</c:v>
                </c:pt>
                <c:pt idx="31497">
                  <c:v>571.47123980000003</c:v>
                </c:pt>
                <c:pt idx="31498">
                  <c:v>571.49092169999994</c:v>
                </c:pt>
                <c:pt idx="31499">
                  <c:v>571.51060249999989</c:v>
                </c:pt>
                <c:pt idx="31500">
                  <c:v>571.53028229999995</c:v>
                </c:pt>
                <c:pt idx="31501">
                  <c:v>571.54996110000002</c:v>
                </c:pt>
                <c:pt idx="31502">
                  <c:v>571.56963869999993</c:v>
                </c:pt>
                <c:pt idx="31503">
                  <c:v>571.58931529999995</c:v>
                </c:pt>
                <c:pt idx="31504">
                  <c:v>571.6089907999999</c:v>
                </c:pt>
                <c:pt idx="31505">
                  <c:v>571.62866529999997</c:v>
                </c:pt>
                <c:pt idx="31506">
                  <c:v>571.64833869999995</c:v>
                </c:pt>
                <c:pt idx="31507">
                  <c:v>571.66801099999998</c:v>
                </c:pt>
                <c:pt idx="31508">
                  <c:v>571.68768230000001</c:v>
                </c:pt>
                <c:pt idx="31509">
                  <c:v>571.70735249999996</c:v>
                </c:pt>
                <c:pt idx="31510">
                  <c:v>571.72702169999991</c:v>
                </c:pt>
                <c:pt idx="31511">
                  <c:v>571.74668980000001</c:v>
                </c:pt>
                <c:pt idx="31512">
                  <c:v>571.76635680000004</c:v>
                </c:pt>
                <c:pt idx="31513">
                  <c:v>571.78602279999996</c:v>
                </c:pt>
                <c:pt idx="31514">
                  <c:v>571.80568770000002</c:v>
                </c:pt>
                <c:pt idx="31515">
                  <c:v>571.82535150000001</c:v>
                </c:pt>
                <c:pt idx="31516">
                  <c:v>571.84501429999989</c:v>
                </c:pt>
                <c:pt idx="31517">
                  <c:v>571.86467600000003</c:v>
                </c:pt>
                <c:pt idx="31518">
                  <c:v>571.88433659999998</c:v>
                </c:pt>
                <c:pt idx="31519">
                  <c:v>571.90399619999994</c:v>
                </c:pt>
                <c:pt idx="31520">
                  <c:v>571.92365469999993</c:v>
                </c:pt>
                <c:pt idx="31521">
                  <c:v>571.94331219999992</c:v>
                </c:pt>
                <c:pt idx="31522">
                  <c:v>571.96296859999995</c:v>
                </c:pt>
                <c:pt idx="31523">
                  <c:v>571.98262390000002</c:v>
                </c:pt>
                <c:pt idx="31524">
                  <c:v>572.00227819999998</c:v>
                </c:pt>
                <c:pt idx="31525">
                  <c:v>572.02193139999997</c:v>
                </c:pt>
                <c:pt idx="31526">
                  <c:v>572.04158349999989</c:v>
                </c:pt>
                <c:pt idx="31527">
                  <c:v>572.06123459999992</c:v>
                </c:pt>
                <c:pt idx="31528">
                  <c:v>572.08088459999999</c:v>
                </c:pt>
                <c:pt idx="31529">
                  <c:v>572.10053359999995</c:v>
                </c:pt>
                <c:pt idx="31530">
                  <c:v>572.12018150000006</c:v>
                </c:pt>
                <c:pt idx="31531">
                  <c:v>572.13982829999998</c:v>
                </c:pt>
                <c:pt idx="31532">
                  <c:v>572.15947399999993</c:v>
                </c:pt>
                <c:pt idx="31533">
                  <c:v>572.1791187</c:v>
                </c:pt>
                <c:pt idx="31534">
                  <c:v>572.19876239999996</c:v>
                </c:pt>
                <c:pt idx="31535">
                  <c:v>572.21840499999996</c:v>
                </c:pt>
                <c:pt idx="31536">
                  <c:v>572.23804649999988</c:v>
                </c:pt>
                <c:pt idx="31537">
                  <c:v>572.25768689999995</c:v>
                </c:pt>
                <c:pt idx="31538">
                  <c:v>572.27732629999991</c:v>
                </c:pt>
                <c:pt idx="31539">
                  <c:v>572.29696459999991</c:v>
                </c:pt>
                <c:pt idx="31540">
                  <c:v>572.31660189999991</c:v>
                </c:pt>
                <c:pt idx="31541">
                  <c:v>572.33623809999995</c:v>
                </c:pt>
                <c:pt idx="31542">
                  <c:v>572.35587320000002</c:v>
                </c:pt>
                <c:pt idx="31543">
                  <c:v>572.37550729999998</c:v>
                </c:pt>
                <c:pt idx="31544">
                  <c:v>572.39514029999998</c:v>
                </c:pt>
                <c:pt idx="31545">
                  <c:v>572.41477220000002</c:v>
                </c:pt>
                <c:pt idx="31546">
                  <c:v>572.43440309999994</c:v>
                </c:pt>
                <c:pt idx="31547">
                  <c:v>572.45403290000002</c:v>
                </c:pt>
                <c:pt idx="31548">
                  <c:v>572.47366169999998</c:v>
                </c:pt>
                <c:pt idx="31549">
                  <c:v>572.49328930000001</c:v>
                </c:pt>
                <c:pt idx="31550">
                  <c:v>572.51291600000002</c:v>
                </c:pt>
                <c:pt idx="31551">
                  <c:v>572.53254149999998</c:v>
                </c:pt>
                <c:pt idx="31552">
                  <c:v>572.55216599999994</c:v>
                </c:pt>
                <c:pt idx="31553">
                  <c:v>572.57178949999991</c:v>
                </c:pt>
                <c:pt idx="31554">
                  <c:v>572.59141179999995</c:v>
                </c:pt>
                <c:pt idx="31555">
                  <c:v>572.61103309999987</c:v>
                </c:pt>
                <c:pt idx="31556">
                  <c:v>572.63065339999991</c:v>
                </c:pt>
                <c:pt idx="31557">
                  <c:v>572.65027259999999</c:v>
                </c:pt>
                <c:pt idx="31558">
                  <c:v>572.6698907</c:v>
                </c:pt>
                <c:pt idx="31559">
                  <c:v>572.6895078</c:v>
                </c:pt>
                <c:pt idx="31560">
                  <c:v>572.70912379999993</c:v>
                </c:pt>
                <c:pt idx="31561">
                  <c:v>572.72873870000001</c:v>
                </c:pt>
                <c:pt idx="31562">
                  <c:v>572.74835259999998</c:v>
                </c:pt>
                <c:pt idx="31563">
                  <c:v>572.76796539999998</c:v>
                </c:pt>
                <c:pt idx="31564">
                  <c:v>572.78757710000002</c:v>
                </c:pt>
                <c:pt idx="31565">
                  <c:v>572.80718779999995</c:v>
                </c:pt>
                <c:pt idx="31566">
                  <c:v>572.82679739999992</c:v>
                </c:pt>
                <c:pt idx="31567">
                  <c:v>572.84640590000004</c:v>
                </c:pt>
                <c:pt idx="31568">
                  <c:v>572.86601340000004</c:v>
                </c:pt>
                <c:pt idx="31569">
                  <c:v>572.88561989999994</c:v>
                </c:pt>
                <c:pt idx="31570">
                  <c:v>572.9052251999999</c:v>
                </c:pt>
                <c:pt idx="31571">
                  <c:v>572.92482949999999</c:v>
                </c:pt>
                <c:pt idx="31572">
                  <c:v>572.94443279999996</c:v>
                </c:pt>
                <c:pt idx="31573">
                  <c:v>572.9640349</c:v>
                </c:pt>
                <c:pt idx="31574">
                  <c:v>572.98363599999993</c:v>
                </c:pt>
                <c:pt idx="31575">
                  <c:v>573.00323609999998</c:v>
                </c:pt>
                <c:pt idx="31576">
                  <c:v>573.02283509999995</c:v>
                </c:pt>
                <c:pt idx="31577">
                  <c:v>573.04243299999996</c:v>
                </c:pt>
                <c:pt idx="31578">
                  <c:v>573.06202989999997</c:v>
                </c:pt>
                <c:pt idx="31579">
                  <c:v>573.08162559999994</c:v>
                </c:pt>
                <c:pt idx="31580">
                  <c:v>573.10122039999999</c:v>
                </c:pt>
                <c:pt idx="31581">
                  <c:v>573.120814</c:v>
                </c:pt>
                <c:pt idx="31582">
                  <c:v>573.14040669999997</c:v>
                </c:pt>
                <c:pt idx="31583">
                  <c:v>573.15999820000002</c:v>
                </c:pt>
                <c:pt idx="31584">
                  <c:v>573.17958869999995</c:v>
                </c:pt>
                <c:pt idx="31585">
                  <c:v>573.19917809999993</c:v>
                </c:pt>
                <c:pt idx="31586">
                  <c:v>573.21876639999994</c:v>
                </c:pt>
                <c:pt idx="31587">
                  <c:v>573.23835369999995</c:v>
                </c:pt>
                <c:pt idx="31588">
                  <c:v>573.25793999999996</c:v>
                </c:pt>
                <c:pt idx="31589">
                  <c:v>573.27752509999993</c:v>
                </c:pt>
                <c:pt idx="31590">
                  <c:v>573.29710919999991</c:v>
                </c:pt>
                <c:pt idx="31591">
                  <c:v>573.3166923</c:v>
                </c:pt>
                <c:pt idx="31592">
                  <c:v>573.33627419999993</c:v>
                </c:pt>
                <c:pt idx="31593">
                  <c:v>573.35585509999999</c:v>
                </c:pt>
                <c:pt idx="31594">
                  <c:v>573.37543499999992</c:v>
                </c:pt>
                <c:pt idx="31595">
                  <c:v>573.39501380000002</c:v>
                </c:pt>
                <c:pt idx="31596">
                  <c:v>573.41459149999991</c:v>
                </c:pt>
                <c:pt idx="31597">
                  <c:v>573.43416820000004</c:v>
                </c:pt>
                <c:pt idx="31598">
                  <c:v>573.4537436999999</c:v>
                </c:pt>
                <c:pt idx="31599">
                  <c:v>573.47331829999996</c:v>
                </c:pt>
                <c:pt idx="31600">
                  <c:v>573.49289169999997</c:v>
                </c:pt>
                <c:pt idx="31601">
                  <c:v>573.51246419999995</c:v>
                </c:pt>
                <c:pt idx="31602">
                  <c:v>573.53203549999989</c:v>
                </c:pt>
                <c:pt idx="31603">
                  <c:v>573.55160579999995</c:v>
                </c:pt>
                <c:pt idx="31604">
                  <c:v>573.57117499999993</c:v>
                </c:pt>
                <c:pt idx="31605">
                  <c:v>573.59074309999994</c:v>
                </c:pt>
                <c:pt idx="31606">
                  <c:v>573.61031019999996</c:v>
                </c:pt>
                <c:pt idx="31607">
                  <c:v>573.62987629999998</c:v>
                </c:pt>
                <c:pt idx="31608">
                  <c:v>573.64944119999996</c:v>
                </c:pt>
                <c:pt idx="31609">
                  <c:v>573.66900510000005</c:v>
                </c:pt>
                <c:pt idx="31610">
                  <c:v>573.68856799999992</c:v>
                </c:pt>
                <c:pt idx="31611">
                  <c:v>573.70812969999997</c:v>
                </c:pt>
                <c:pt idx="31612">
                  <c:v>573.72769040000003</c:v>
                </c:pt>
                <c:pt idx="31613">
                  <c:v>573.74725009999997</c:v>
                </c:pt>
                <c:pt idx="31614">
                  <c:v>573.76680870000007</c:v>
                </c:pt>
                <c:pt idx="31615">
                  <c:v>573.78636619999997</c:v>
                </c:pt>
                <c:pt idx="31616">
                  <c:v>573.80592269999988</c:v>
                </c:pt>
                <c:pt idx="31617">
                  <c:v>573.82547809999994</c:v>
                </c:pt>
                <c:pt idx="31618">
                  <c:v>573.84503240000004</c:v>
                </c:pt>
                <c:pt idx="31619">
                  <c:v>573.86458570000002</c:v>
                </c:pt>
                <c:pt idx="31620">
                  <c:v>573.88413789999993</c:v>
                </c:pt>
                <c:pt idx="31621">
                  <c:v>573.90368899999999</c:v>
                </c:pt>
                <c:pt idx="31622">
                  <c:v>573.92323909999993</c:v>
                </c:pt>
                <c:pt idx="31623">
                  <c:v>573.94278810000003</c:v>
                </c:pt>
                <c:pt idx="31624">
                  <c:v>573.96233610000002</c:v>
                </c:pt>
                <c:pt idx="31625">
                  <c:v>573.98188289999996</c:v>
                </c:pt>
                <c:pt idx="31626">
                  <c:v>574.00142879999999</c:v>
                </c:pt>
                <c:pt idx="31627">
                  <c:v>574.02097349999997</c:v>
                </c:pt>
                <c:pt idx="31628">
                  <c:v>574.04051719999995</c:v>
                </c:pt>
                <c:pt idx="31629">
                  <c:v>574.06005989999994</c:v>
                </c:pt>
                <c:pt idx="31630">
                  <c:v>574.0796014</c:v>
                </c:pt>
                <c:pt idx="31631">
                  <c:v>574.09914199999992</c:v>
                </c:pt>
                <c:pt idx="31632">
                  <c:v>574.1186813999999</c:v>
                </c:pt>
                <c:pt idx="31633">
                  <c:v>574.1382198</c:v>
                </c:pt>
                <c:pt idx="31634">
                  <c:v>574.15775710000003</c:v>
                </c:pt>
                <c:pt idx="31635">
                  <c:v>574.17729339999994</c:v>
                </c:pt>
                <c:pt idx="31636">
                  <c:v>574.19682859999989</c:v>
                </c:pt>
                <c:pt idx="31637">
                  <c:v>574.21636269999988</c:v>
                </c:pt>
                <c:pt idx="31638">
                  <c:v>574.23589579999998</c:v>
                </c:pt>
                <c:pt idx="31639">
                  <c:v>574.25542779999989</c:v>
                </c:pt>
                <c:pt idx="31640">
                  <c:v>574.27495869999996</c:v>
                </c:pt>
                <c:pt idx="31641">
                  <c:v>574.29448860000002</c:v>
                </c:pt>
                <c:pt idx="31642">
                  <c:v>574.31401740000001</c:v>
                </c:pt>
                <c:pt idx="31643">
                  <c:v>574.33354519999989</c:v>
                </c:pt>
                <c:pt idx="31644">
                  <c:v>574.35307189999992</c:v>
                </c:pt>
                <c:pt idx="31645">
                  <c:v>574.37259749999998</c:v>
                </c:pt>
                <c:pt idx="31646">
                  <c:v>574.39212199999997</c:v>
                </c:pt>
                <c:pt idx="31647">
                  <c:v>574.41164560000004</c:v>
                </c:pt>
                <c:pt idx="31648">
                  <c:v>574.43116799999996</c:v>
                </c:pt>
                <c:pt idx="31649">
                  <c:v>574.45068939999987</c:v>
                </c:pt>
                <c:pt idx="31650">
                  <c:v>574.47020970000005</c:v>
                </c:pt>
                <c:pt idx="31651">
                  <c:v>574.48972889999993</c:v>
                </c:pt>
                <c:pt idx="31652">
                  <c:v>574.50924709999993</c:v>
                </c:pt>
                <c:pt idx="31653">
                  <c:v>574.52876419999996</c:v>
                </c:pt>
                <c:pt idx="31654">
                  <c:v>574.54828029999999</c:v>
                </c:pt>
                <c:pt idx="31655">
                  <c:v>574.56779529999994</c:v>
                </c:pt>
                <c:pt idx="31656">
                  <c:v>574.58730919999994</c:v>
                </c:pt>
                <c:pt idx="31657">
                  <c:v>574.60682209999993</c:v>
                </c:pt>
                <c:pt idx="31658">
                  <c:v>574.62633389999996</c:v>
                </c:pt>
                <c:pt idx="31659">
                  <c:v>574.64584460000003</c:v>
                </c:pt>
                <c:pt idx="31660">
                  <c:v>574.66535429999999</c:v>
                </c:pt>
                <c:pt idx="31661">
                  <c:v>574.68486289999998</c:v>
                </c:pt>
                <c:pt idx="31662">
                  <c:v>574.70437049999987</c:v>
                </c:pt>
                <c:pt idx="31663">
                  <c:v>574.72387700000002</c:v>
                </c:pt>
                <c:pt idx="31664">
                  <c:v>574.74338239999997</c:v>
                </c:pt>
                <c:pt idx="31665">
                  <c:v>574.76288679999993</c:v>
                </c:pt>
                <c:pt idx="31666">
                  <c:v>574.78239009999993</c:v>
                </c:pt>
                <c:pt idx="31667">
                  <c:v>574.80189229999996</c:v>
                </c:pt>
                <c:pt idx="31668">
                  <c:v>574.8213935</c:v>
                </c:pt>
                <c:pt idx="31669">
                  <c:v>574.84089359999996</c:v>
                </c:pt>
                <c:pt idx="31670">
                  <c:v>574.86039259999995</c:v>
                </c:pt>
                <c:pt idx="31671">
                  <c:v>574.87989059999995</c:v>
                </c:pt>
                <c:pt idx="31672">
                  <c:v>574.89938759999995</c:v>
                </c:pt>
                <c:pt idx="31673">
                  <c:v>574.91888340000003</c:v>
                </c:pt>
                <c:pt idx="31674">
                  <c:v>574.93837819999999</c:v>
                </c:pt>
                <c:pt idx="31675">
                  <c:v>574.95787189999987</c:v>
                </c:pt>
                <c:pt idx="31676">
                  <c:v>574.97736459999999</c:v>
                </c:pt>
                <c:pt idx="31677">
                  <c:v>574.99685620000002</c:v>
                </c:pt>
                <c:pt idx="31678">
                  <c:v>575.01634679999995</c:v>
                </c:pt>
                <c:pt idx="31679">
                  <c:v>575.03583619999995</c:v>
                </c:pt>
                <c:pt idx="31680">
                  <c:v>575.05532469999991</c:v>
                </c:pt>
                <c:pt idx="31681">
                  <c:v>575.07481199999995</c:v>
                </c:pt>
                <c:pt idx="31682">
                  <c:v>575.09429829999999</c:v>
                </c:pt>
                <c:pt idx="31683">
                  <c:v>575.11378349999995</c:v>
                </c:pt>
                <c:pt idx="31684">
                  <c:v>575.13326770000003</c:v>
                </c:pt>
                <c:pt idx="31685">
                  <c:v>575.15275079999992</c:v>
                </c:pt>
                <c:pt idx="31686">
                  <c:v>575.17223279999996</c:v>
                </c:pt>
                <c:pt idx="31687">
                  <c:v>575.1917138</c:v>
                </c:pt>
                <c:pt idx="31688">
                  <c:v>575.21119369999997</c:v>
                </c:pt>
                <c:pt idx="31689">
                  <c:v>575.23067259999993</c:v>
                </c:pt>
                <c:pt idx="31690">
                  <c:v>575.25015039999994</c:v>
                </c:pt>
                <c:pt idx="31691">
                  <c:v>575.26962709999998</c:v>
                </c:pt>
                <c:pt idx="31692">
                  <c:v>575.28910269999994</c:v>
                </c:pt>
                <c:pt idx="31693">
                  <c:v>575.30857729999991</c:v>
                </c:pt>
                <c:pt idx="31694">
                  <c:v>575.32805089999999</c:v>
                </c:pt>
                <c:pt idx="31695">
                  <c:v>575.34752329999992</c:v>
                </c:pt>
                <c:pt idx="31696">
                  <c:v>575.36699469999996</c:v>
                </c:pt>
                <c:pt idx="31697">
                  <c:v>575.3864650999999</c:v>
                </c:pt>
                <c:pt idx="31698">
                  <c:v>575.40593439999998</c:v>
                </c:pt>
                <c:pt idx="31699">
                  <c:v>575.42540259999998</c:v>
                </c:pt>
                <c:pt idx="31700">
                  <c:v>575.44486969999991</c:v>
                </c:pt>
                <c:pt idx="31701">
                  <c:v>575.46433579999996</c:v>
                </c:pt>
                <c:pt idx="31702">
                  <c:v>575.48380090000001</c:v>
                </c:pt>
                <c:pt idx="31703">
                  <c:v>575.50326480000001</c:v>
                </c:pt>
                <c:pt idx="31704">
                  <c:v>575.52272770000002</c:v>
                </c:pt>
                <c:pt idx="31705">
                  <c:v>575.54218959999992</c:v>
                </c:pt>
                <c:pt idx="31706">
                  <c:v>575.5616503</c:v>
                </c:pt>
                <c:pt idx="31707">
                  <c:v>575.58111009999993</c:v>
                </c:pt>
                <c:pt idx="31708">
                  <c:v>575.60056870000005</c:v>
                </c:pt>
                <c:pt idx="31709">
                  <c:v>575.62002629999995</c:v>
                </c:pt>
                <c:pt idx="31710">
                  <c:v>575.6394828</c:v>
                </c:pt>
                <c:pt idx="31711">
                  <c:v>575.65893830000005</c:v>
                </c:pt>
                <c:pt idx="31712">
                  <c:v>575.6783926999999</c:v>
                </c:pt>
                <c:pt idx="31713">
                  <c:v>575.69784600000003</c:v>
                </c:pt>
                <c:pt idx="31714">
                  <c:v>575.71729829999992</c:v>
                </c:pt>
                <c:pt idx="31715">
                  <c:v>575.73674949999997</c:v>
                </c:pt>
                <c:pt idx="31716">
                  <c:v>575.75619959999995</c:v>
                </c:pt>
                <c:pt idx="31717">
                  <c:v>575.77564869999992</c:v>
                </c:pt>
                <c:pt idx="31718">
                  <c:v>575.79509669999993</c:v>
                </c:pt>
                <c:pt idx="31719">
                  <c:v>575.81454369999994</c:v>
                </c:pt>
                <c:pt idx="31720">
                  <c:v>575.8339896</c:v>
                </c:pt>
                <c:pt idx="31721">
                  <c:v>575.85343439999997</c:v>
                </c:pt>
                <c:pt idx="31722">
                  <c:v>575.87287820000006</c:v>
                </c:pt>
                <c:pt idx="31723">
                  <c:v>575.89232089999996</c:v>
                </c:pt>
                <c:pt idx="31724">
                  <c:v>575.9117624999999</c:v>
                </c:pt>
                <c:pt idx="31725">
                  <c:v>575.93120309999995</c:v>
                </c:pt>
                <c:pt idx="31726">
                  <c:v>575.95064260000004</c:v>
                </c:pt>
                <c:pt idx="31727">
                  <c:v>575.97008099999994</c:v>
                </c:pt>
                <c:pt idx="31728">
                  <c:v>575.98951839999995</c:v>
                </c:pt>
                <c:pt idx="31729">
                  <c:v>576.00895479999997</c:v>
                </c:pt>
                <c:pt idx="31730">
                  <c:v>576.02838999999994</c:v>
                </c:pt>
                <c:pt idx="31731">
                  <c:v>576.04782420000004</c:v>
                </c:pt>
                <c:pt idx="31732">
                  <c:v>576.06725729999994</c:v>
                </c:pt>
                <c:pt idx="31733">
                  <c:v>576.08668939999995</c:v>
                </c:pt>
                <c:pt idx="31734">
                  <c:v>576.1061203999999</c:v>
                </c:pt>
                <c:pt idx="31735">
                  <c:v>576.12555039999995</c:v>
                </c:pt>
                <c:pt idx="31736">
                  <c:v>576.14497930000005</c:v>
                </c:pt>
                <c:pt idx="31737">
                  <c:v>576.16440709999995</c:v>
                </c:pt>
                <c:pt idx="31738">
                  <c:v>576.1838338</c:v>
                </c:pt>
                <c:pt idx="31739">
                  <c:v>576.20325949999994</c:v>
                </c:pt>
                <c:pt idx="31740">
                  <c:v>576.22268410000004</c:v>
                </c:pt>
                <c:pt idx="31741">
                  <c:v>576.24210769999991</c:v>
                </c:pt>
                <c:pt idx="31742">
                  <c:v>576.26153019999992</c:v>
                </c:pt>
                <c:pt idx="31743">
                  <c:v>576.28095169999995</c:v>
                </c:pt>
                <c:pt idx="31744">
                  <c:v>576.30037200000004</c:v>
                </c:pt>
                <c:pt idx="31745">
                  <c:v>576.31979129999991</c:v>
                </c:pt>
                <c:pt idx="31746">
                  <c:v>576.3392096</c:v>
                </c:pt>
                <c:pt idx="31747">
                  <c:v>576.35862679999991</c:v>
                </c:pt>
                <c:pt idx="31748">
                  <c:v>576.37804289999997</c:v>
                </c:pt>
                <c:pt idx="31749">
                  <c:v>576.39745800000003</c:v>
                </c:pt>
                <c:pt idx="31750">
                  <c:v>576.4168719999999</c:v>
                </c:pt>
                <c:pt idx="31751">
                  <c:v>576.43628489999992</c:v>
                </c:pt>
                <c:pt idx="31752">
                  <c:v>576.45569680000006</c:v>
                </c:pt>
                <c:pt idx="31753">
                  <c:v>576.4751076</c:v>
                </c:pt>
                <c:pt idx="31754">
                  <c:v>576.49451729999998</c:v>
                </c:pt>
                <c:pt idx="31755">
                  <c:v>576.51392599999997</c:v>
                </c:pt>
                <c:pt idx="31756">
                  <c:v>576.53333359999999</c:v>
                </c:pt>
                <c:pt idx="31757">
                  <c:v>576.5527401999999</c:v>
                </c:pt>
                <c:pt idx="31758">
                  <c:v>576.57214569999996</c:v>
                </c:pt>
                <c:pt idx="31759">
                  <c:v>576.59155009999995</c:v>
                </c:pt>
                <c:pt idx="31760">
                  <c:v>576.61095350000005</c:v>
                </c:pt>
                <c:pt idx="31761">
                  <c:v>576.63035579999996</c:v>
                </c:pt>
                <c:pt idx="31762">
                  <c:v>576.64975700000002</c:v>
                </c:pt>
                <c:pt idx="31763">
                  <c:v>576.66915719999997</c:v>
                </c:pt>
                <c:pt idx="31764">
                  <c:v>576.68855629999996</c:v>
                </c:pt>
                <c:pt idx="31765">
                  <c:v>576.70795429999998</c:v>
                </c:pt>
                <c:pt idx="31766">
                  <c:v>576.72735130000001</c:v>
                </c:pt>
                <c:pt idx="31767">
                  <c:v>576.74674730000004</c:v>
                </c:pt>
                <c:pt idx="31768">
                  <c:v>576.76614209999991</c:v>
                </c:pt>
                <c:pt idx="31769">
                  <c:v>576.7855358999999</c:v>
                </c:pt>
                <c:pt idx="31770">
                  <c:v>576.80492859999993</c:v>
                </c:pt>
                <c:pt idx="31771">
                  <c:v>576.82432029999995</c:v>
                </c:pt>
                <c:pt idx="31772">
                  <c:v>576.84371089999991</c:v>
                </c:pt>
                <c:pt idx="31773">
                  <c:v>576.86310049999997</c:v>
                </c:pt>
                <c:pt idx="31774">
                  <c:v>576.88248899999996</c:v>
                </c:pt>
                <c:pt idx="31775">
                  <c:v>576.90187639999999</c:v>
                </c:pt>
                <c:pt idx="31776">
                  <c:v>576.92126269999994</c:v>
                </c:pt>
                <c:pt idx="31777">
                  <c:v>576.9406479999999</c:v>
                </c:pt>
                <c:pt idx="31778">
                  <c:v>576.96003229999997</c:v>
                </c:pt>
                <c:pt idx="31779">
                  <c:v>576.97941539999988</c:v>
                </c:pt>
                <c:pt idx="31780">
                  <c:v>576.99879750000002</c:v>
                </c:pt>
                <c:pt idx="31781">
                  <c:v>577.01817859999994</c:v>
                </c:pt>
                <c:pt idx="31782">
                  <c:v>577.03755850000005</c:v>
                </c:pt>
                <c:pt idx="31783">
                  <c:v>577.0569375</c:v>
                </c:pt>
                <c:pt idx="31784">
                  <c:v>577.07631529999992</c:v>
                </c:pt>
                <c:pt idx="31785">
                  <c:v>577.09569209999995</c:v>
                </c:pt>
                <c:pt idx="31786">
                  <c:v>577.11506779999991</c:v>
                </c:pt>
                <c:pt idx="31787">
                  <c:v>577.13444249999986</c:v>
                </c:pt>
                <c:pt idx="31788">
                  <c:v>577.15381609999997</c:v>
                </c:pt>
                <c:pt idx="31789">
                  <c:v>577.17318859999989</c:v>
                </c:pt>
                <c:pt idx="31790">
                  <c:v>577.19256009999992</c:v>
                </c:pt>
                <c:pt idx="31791">
                  <c:v>577.21193049999999</c:v>
                </c:pt>
                <c:pt idx="31792">
                  <c:v>577.23129979999999</c:v>
                </c:pt>
                <c:pt idx="31793">
                  <c:v>577.25066809999998</c:v>
                </c:pt>
                <c:pt idx="31794">
                  <c:v>577.2700352999999</c:v>
                </c:pt>
                <c:pt idx="31795">
                  <c:v>577.28940149999994</c:v>
                </c:pt>
                <c:pt idx="31796">
                  <c:v>577.3087665999999</c:v>
                </c:pt>
                <c:pt idx="31797">
                  <c:v>577.32813060000001</c:v>
                </c:pt>
                <c:pt idx="31798">
                  <c:v>577.34749359999989</c:v>
                </c:pt>
                <c:pt idx="31799">
                  <c:v>577.36685550000004</c:v>
                </c:pt>
                <c:pt idx="31800">
                  <c:v>577.3862163</c:v>
                </c:pt>
                <c:pt idx="31801">
                  <c:v>577.40557609999996</c:v>
                </c:pt>
                <c:pt idx="31802">
                  <c:v>577.42493479999996</c:v>
                </c:pt>
                <c:pt idx="31803">
                  <c:v>577.44429249999996</c:v>
                </c:pt>
                <c:pt idx="31804">
                  <c:v>577.46364909999988</c:v>
                </c:pt>
                <c:pt idx="31805">
                  <c:v>577.48300459999996</c:v>
                </c:pt>
                <c:pt idx="31806">
                  <c:v>577.50235899999996</c:v>
                </c:pt>
                <c:pt idx="31807">
                  <c:v>577.52171239999996</c:v>
                </c:pt>
                <c:pt idx="31808">
                  <c:v>577.54106479999996</c:v>
                </c:pt>
                <c:pt idx="31809">
                  <c:v>577.56041600000003</c:v>
                </c:pt>
                <c:pt idx="31810">
                  <c:v>577.57976629999996</c:v>
                </c:pt>
                <c:pt idx="31811">
                  <c:v>577.59911539999996</c:v>
                </c:pt>
                <c:pt idx="31812">
                  <c:v>577.61846349999996</c:v>
                </c:pt>
                <c:pt idx="31813">
                  <c:v>577.6378105</c:v>
                </c:pt>
                <c:pt idx="31814">
                  <c:v>577.65715649999993</c:v>
                </c:pt>
                <c:pt idx="31815">
                  <c:v>577.67650129999993</c:v>
                </c:pt>
                <c:pt idx="31816">
                  <c:v>577.69584519999989</c:v>
                </c:pt>
                <c:pt idx="31817">
                  <c:v>577.71518789999993</c:v>
                </c:pt>
                <c:pt idx="31818">
                  <c:v>577.73452959999997</c:v>
                </c:pt>
                <c:pt idx="31819">
                  <c:v>577.75387030000002</c:v>
                </c:pt>
                <c:pt idx="31820">
                  <c:v>577.77320989999998</c:v>
                </c:pt>
                <c:pt idx="31821">
                  <c:v>577.79254839999999</c:v>
                </c:pt>
                <c:pt idx="31822">
                  <c:v>577.81188580000003</c:v>
                </c:pt>
                <c:pt idx="31823">
                  <c:v>577.83122219999996</c:v>
                </c:pt>
                <c:pt idx="31824">
                  <c:v>577.85055750000004</c:v>
                </c:pt>
                <c:pt idx="31825">
                  <c:v>577.86989179999989</c:v>
                </c:pt>
                <c:pt idx="31826">
                  <c:v>577.88922500000001</c:v>
                </c:pt>
                <c:pt idx="31827">
                  <c:v>577.90855709999994</c:v>
                </c:pt>
                <c:pt idx="31828">
                  <c:v>577.92788819999987</c:v>
                </c:pt>
                <c:pt idx="31829">
                  <c:v>577.94721819999995</c:v>
                </c:pt>
                <c:pt idx="31830">
                  <c:v>577.96654719999992</c:v>
                </c:pt>
                <c:pt idx="31831">
                  <c:v>577.98587510000004</c:v>
                </c:pt>
                <c:pt idx="31832">
                  <c:v>578.00520189999997</c:v>
                </c:pt>
                <c:pt idx="31833">
                  <c:v>578.02452759999994</c:v>
                </c:pt>
                <c:pt idx="31834">
                  <c:v>578.04385230000003</c:v>
                </c:pt>
                <c:pt idx="31835">
                  <c:v>578.063176</c:v>
                </c:pt>
                <c:pt idx="31836">
                  <c:v>578.08249849999993</c:v>
                </c:pt>
                <c:pt idx="31837">
                  <c:v>578.10181999999998</c:v>
                </c:pt>
                <c:pt idx="31838">
                  <c:v>578.12114049999991</c:v>
                </c:pt>
                <c:pt idx="31839">
                  <c:v>578.14045979999992</c:v>
                </c:pt>
                <c:pt idx="31840">
                  <c:v>578.15977820000001</c:v>
                </c:pt>
                <c:pt idx="31841">
                  <c:v>578.17909540000005</c:v>
                </c:pt>
                <c:pt idx="31842">
                  <c:v>578.19841159999987</c:v>
                </c:pt>
                <c:pt idx="31843">
                  <c:v>578.21772669999996</c:v>
                </c:pt>
                <c:pt idx="31844">
                  <c:v>578.23704080000005</c:v>
                </c:pt>
                <c:pt idx="31845">
                  <c:v>578.25635379999994</c:v>
                </c:pt>
                <c:pt idx="31846">
                  <c:v>578.27566569999999</c:v>
                </c:pt>
                <c:pt idx="31847">
                  <c:v>578.29497659999993</c:v>
                </c:pt>
                <c:pt idx="31848">
                  <c:v>578.31428640000001</c:v>
                </c:pt>
                <c:pt idx="31849">
                  <c:v>578.33359509999991</c:v>
                </c:pt>
                <c:pt idx="31850">
                  <c:v>578.35290279999992</c:v>
                </c:pt>
                <c:pt idx="31851">
                  <c:v>578.37220939999997</c:v>
                </c:pt>
                <c:pt idx="31852">
                  <c:v>578.39151500000003</c:v>
                </c:pt>
                <c:pt idx="31853">
                  <c:v>578.4108195</c:v>
                </c:pt>
                <c:pt idx="31854">
                  <c:v>578.43012290000001</c:v>
                </c:pt>
                <c:pt idx="31855">
                  <c:v>578.44942530000003</c:v>
                </c:pt>
                <c:pt idx="31856">
                  <c:v>578.46872659999997</c:v>
                </c:pt>
                <c:pt idx="31857">
                  <c:v>578.48802680000006</c:v>
                </c:pt>
                <c:pt idx="31858">
                  <c:v>578.50732599999992</c:v>
                </c:pt>
                <c:pt idx="31859">
                  <c:v>578.52662409999994</c:v>
                </c:pt>
                <c:pt idx="31860">
                  <c:v>578.54592119999995</c:v>
                </c:pt>
                <c:pt idx="31861">
                  <c:v>578.56521719999989</c:v>
                </c:pt>
                <c:pt idx="31862">
                  <c:v>578.58451209999998</c:v>
                </c:pt>
                <c:pt idx="31863">
                  <c:v>578.60380599999996</c:v>
                </c:pt>
                <c:pt idx="31864">
                  <c:v>578.62309879999998</c:v>
                </c:pt>
                <c:pt idx="31865">
                  <c:v>578.64239049999992</c:v>
                </c:pt>
                <c:pt idx="31866">
                  <c:v>578.66168119999998</c:v>
                </c:pt>
                <c:pt idx="31867">
                  <c:v>578.68097079999995</c:v>
                </c:pt>
                <c:pt idx="31868">
                  <c:v>578.70025929999997</c:v>
                </c:pt>
                <c:pt idx="31869">
                  <c:v>578.71954679999999</c:v>
                </c:pt>
                <c:pt idx="31870">
                  <c:v>578.73883319999993</c:v>
                </c:pt>
                <c:pt idx="31871">
                  <c:v>578.75811859999988</c:v>
                </c:pt>
                <c:pt idx="31872">
                  <c:v>578.77740289999997</c:v>
                </c:pt>
                <c:pt idx="31873">
                  <c:v>578.79668609999999</c:v>
                </c:pt>
                <c:pt idx="31874">
                  <c:v>578.81596830000001</c:v>
                </c:pt>
                <c:pt idx="31875">
                  <c:v>578.83524939999995</c:v>
                </c:pt>
                <c:pt idx="31876">
                  <c:v>578.85452940000005</c:v>
                </c:pt>
                <c:pt idx="31877">
                  <c:v>578.87380839999992</c:v>
                </c:pt>
                <c:pt idx="31878">
                  <c:v>578.89308629999994</c:v>
                </c:pt>
                <c:pt idx="31879">
                  <c:v>578.91236319999996</c:v>
                </c:pt>
                <c:pt idx="31880">
                  <c:v>578.93163900000002</c:v>
                </c:pt>
                <c:pt idx="31881">
                  <c:v>578.95091369999989</c:v>
                </c:pt>
                <c:pt idx="31882">
                  <c:v>578.97018739999999</c:v>
                </c:pt>
                <c:pt idx="31883">
                  <c:v>578.98945989999993</c:v>
                </c:pt>
                <c:pt idx="31884">
                  <c:v>579.00873149999995</c:v>
                </c:pt>
                <c:pt idx="31885">
                  <c:v>579.0280019999999</c:v>
                </c:pt>
                <c:pt idx="31886">
                  <c:v>579.04727139999989</c:v>
                </c:pt>
                <c:pt idx="31887">
                  <c:v>579.06653970000002</c:v>
                </c:pt>
                <c:pt idx="31888">
                  <c:v>579.08580699999993</c:v>
                </c:pt>
                <c:pt idx="31889">
                  <c:v>579.10507319999988</c:v>
                </c:pt>
                <c:pt idx="31890">
                  <c:v>579.12433839999994</c:v>
                </c:pt>
                <c:pt idx="31891">
                  <c:v>579.14360249999993</c:v>
                </c:pt>
                <c:pt idx="31892">
                  <c:v>579.16286549999995</c:v>
                </c:pt>
                <c:pt idx="31893">
                  <c:v>579.18212749999998</c:v>
                </c:pt>
                <c:pt idx="31894">
                  <c:v>579.20138839999993</c:v>
                </c:pt>
                <c:pt idx="31895">
                  <c:v>579.22064820000003</c:v>
                </c:pt>
                <c:pt idx="31896">
                  <c:v>579.2399069999999</c:v>
                </c:pt>
                <c:pt idx="31897">
                  <c:v>579.25916470000004</c:v>
                </c:pt>
                <c:pt idx="31898">
                  <c:v>579.27842139999996</c:v>
                </c:pt>
                <c:pt idx="31899">
                  <c:v>579.29767700000002</c:v>
                </c:pt>
                <c:pt idx="31900">
                  <c:v>579.31693150000001</c:v>
                </c:pt>
                <c:pt idx="31901">
                  <c:v>579.33618489999992</c:v>
                </c:pt>
                <c:pt idx="31902">
                  <c:v>579.35543729999995</c:v>
                </c:pt>
                <c:pt idx="31903">
                  <c:v>579.37468869999998</c:v>
                </c:pt>
                <c:pt idx="31904">
                  <c:v>579.39393899999993</c:v>
                </c:pt>
                <c:pt idx="31905">
                  <c:v>579.41318819999992</c:v>
                </c:pt>
                <c:pt idx="31906">
                  <c:v>579.43243629999995</c:v>
                </c:pt>
                <c:pt idx="31907">
                  <c:v>579.45168339999998</c:v>
                </c:pt>
                <c:pt idx="31908">
                  <c:v>579.47092939999993</c:v>
                </c:pt>
                <c:pt idx="31909">
                  <c:v>579.4901744</c:v>
                </c:pt>
                <c:pt idx="31910">
                  <c:v>579.50941829999988</c:v>
                </c:pt>
                <c:pt idx="31911">
                  <c:v>579.52866110000002</c:v>
                </c:pt>
                <c:pt idx="31912">
                  <c:v>579.54790289999994</c:v>
                </c:pt>
                <c:pt idx="31913">
                  <c:v>579.56714360000001</c:v>
                </c:pt>
                <c:pt idx="31914">
                  <c:v>579.58638319999989</c:v>
                </c:pt>
                <c:pt idx="31915">
                  <c:v>579.60562179999999</c:v>
                </c:pt>
                <c:pt idx="31916">
                  <c:v>579.62485929999991</c:v>
                </c:pt>
                <c:pt idx="31917">
                  <c:v>579.64409579999995</c:v>
                </c:pt>
                <c:pt idx="31918">
                  <c:v>579.66333120000002</c:v>
                </c:pt>
                <c:pt idx="31919">
                  <c:v>579.68256550000001</c:v>
                </c:pt>
                <c:pt idx="31920">
                  <c:v>579.70179870000004</c:v>
                </c:pt>
                <c:pt idx="31921">
                  <c:v>579.72103089999996</c:v>
                </c:pt>
                <c:pt idx="31922">
                  <c:v>579.7402621</c:v>
                </c:pt>
                <c:pt idx="31923">
                  <c:v>579.75949219999995</c:v>
                </c:pt>
                <c:pt idx="31924">
                  <c:v>579.77872119999995</c:v>
                </c:pt>
                <c:pt idx="31925">
                  <c:v>579.79794909999998</c:v>
                </c:pt>
                <c:pt idx="31926">
                  <c:v>579.81717600000002</c:v>
                </c:pt>
                <c:pt idx="31927">
                  <c:v>579.83640179999998</c:v>
                </c:pt>
                <c:pt idx="31928">
                  <c:v>579.85562659999994</c:v>
                </c:pt>
                <c:pt idx="31929">
                  <c:v>579.87485029999993</c:v>
                </c:pt>
                <c:pt idx="31930">
                  <c:v>579.89407289999997</c:v>
                </c:pt>
                <c:pt idx="31931">
                  <c:v>579.91329450000001</c:v>
                </c:pt>
                <c:pt idx="31932">
                  <c:v>579.93251499999997</c:v>
                </c:pt>
                <c:pt idx="31933">
                  <c:v>579.95173439999996</c:v>
                </c:pt>
                <c:pt idx="31934">
                  <c:v>579.97095279999996</c:v>
                </c:pt>
                <c:pt idx="31935">
                  <c:v>579.9901701</c:v>
                </c:pt>
                <c:pt idx="31936">
                  <c:v>580.00938639999993</c:v>
                </c:pt>
                <c:pt idx="31937">
                  <c:v>580.0286016</c:v>
                </c:pt>
                <c:pt idx="31938">
                  <c:v>580.0478157</c:v>
                </c:pt>
                <c:pt idx="31939">
                  <c:v>580.06702870000004</c:v>
                </c:pt>
                <c:pt idx="31940">
                  <c:v>580.08624069999996</c:v>
                </c:pt>
                <c:pt idx="31941">
                  <c:v>580.1054517</c:v>
                </c:pt>
                <c:pt idx="31942">
                  <c:v>580.12466159999997</c:v>
                </c:pt>
                <c:pt idx="31943">
                  <c:v>580.14387039999997</c:v>
                </c:pt>
                <c:pt idx="31944">
                  <c:v>580.16307810000001</c:v>
                </c:pt>
                <c:pt idx="31945">
                  <c:v>580.18228479999993</c:v>
                </c:pt>
                <c:pt idx="31946">
                  <c:v>580.20149040000001</c:v>
                </c:pt>
                <c:pt idx="31947">
                  <c:v>580.22069499999998</c:v>
                </c:pt>
                <c:pt idx="31948">
                  <c:v>580.23989849999998</c:v>
                </c:pt>
                <c:pt idx="31949">
                  <c:v>580.25910090000002</c:v>
                </c:pt>
                <c:pt idx="31950">
                  <c:v>580.27830229999995</c:v>
                </c:pt>
                <c:pt idx="31951">
                  <c:v>580.29750259999992</c:v>
                </c:pt>
                <c:pt idx="31952">
                  <c:v>580.31670180000003</c:v>
                </c:pt>
                <c:pt idx="31953">
                  <c:v>580.33590000000004</c:v>
                </c:pt>
                <c:pt idx="31954">
                  <c:v>580.35509709999997</c:v>
                </c:pt>
                <c:pt idx="31955">
                  <c:v>580.37429320000001</c:v>
                </c:pt>
                <c:pt idx="31956">
                  <c:v>580.39348819999998</c:v>
                </c:pt>
                <c:pt idx="31957">
                  <c:v>580.41268209999987</c:v>
                </c:pt>
                <c:pt idx="31958">
                  <c:v>580.43187499999999</c:v>
                </c:pt>
                <c:pt idx="31959">
                  <c:v>580.45106679999992</c:v>
                </c:pt>
                <c:pt idx="31960">
                  <c:v>580.4702575</c:v>
                </c:pt>
                <c:pt idx="31961">
                  <c:v>580.48944719999997</c:v>
                </c:pt>
                <c:pt idx="31962">
                  <c:v>580.50863579999998</c:v>
                </c:pt>
                <c:pt idx="31963">
                  <c:v>580.52782329999991</c:v>
                </c:pt>
                <c:pt idx="31964">
                  <c:v>580.54700979999996</c:v>
                </c:pt>
                <c:pt idx="31965">
                  <c:v>580.56619519999992</c:v>
                </c:pt>
                <c:pt idx="31966">
                  <c:v>580.5853795999999</c:v>
                </c:pt>
                <c:pt idx="31967">
                  <c:v>580.60456290000002</c:v>
                </c:pt>
                <c:pt idx="31968">
                  <c:v>580.62374509999995</c:v>
                </c:pt>
                <c:pt idx="31969">
                  <c:v>580.6429263</c:v>
                </c:pt>
                <c:pt idx="31970">
                  <c:v>580.66210639999997</c:v>
                </c:pt>
                <c:pt idx="31971">
                  <c:v>580.68128539999998</c:v>
                </c:pt>
                <c:pt idx="31972">
                  <c:v>580.70046339999999</c:v>
                </c:pt>
                <c:pt idx="31973">
                  <c:v>580.71964029999992</c:v>
                </c:pt>
                <c:pt idx="31974">
                  <c:v>580.73881619999997</c:v>
                </c:pt>
                <c:pt idx="31975">
                  <c:v>580.75799100000006</c:v>
                </c:pt>
                <c:pt idx="31976">
                  <c:v>580.77716469999996</c:v>
                </c:pt>
                <c:pt idx="31977">
                  <c:v>580.79633739999997</c:v>
                </c:pt>
                <c:pt idx="31978">
                  <c:v>580.81550900000002</c:v>
                </c:pt>
                <c:pt idx="31979">
                  <c:v>580.83467949999999</c:v>
                </c:pt>
                <c:pt idx="31980">
                  <c:v>580.85384899999997</c:v>
                </c:pt>
                <c:pt idx="31981">
                  <c:v>580.87301739999998</c:v>
                </c:pt>
                <c:pt idx="31982">
                  <c:v>580.89218469999992</c:v>
                </c:pt>
                <c:pt idx="31983">
                  <c:v>580.91135099999997</c:v>
                </c:pt>
                <c:pt idx="31984">
                  <c:v>580.93051630000002</c:v>
                </c:pt>
                <c:pt idx="31985">
                  <c:v>580.94968039999992</c:v>
                </c:pt>
                <c:pt idx="31986">
                  <c:v>580.96884349999993</c:v>
                </c:pt>
                <c:pt idx="31987">
                  <c:v>580.98800549999999</c:v>
                </c:pt>
                <c:pt idx="31988">
                  <c:v>581.00716649999993</c:v>
                </c:pt>
                <c:pt idx="31989">
                  <c:v>581.0263263999999</c:v>
                </c:pt>
                <c:pt idx="31990">
                  <c:v>581.0454853</c:v>
                </c:pt>
                <c:pt idx="31991">
                  <c:v>581.06464299999993</c:v>
                </c:pt>
                <c:pt idx="31992">
                  <c:v>581.08379980000007</c:v>
                </c:pt>
                <c:pt idx="31993">
                  <c:v>581.10295539999993</c:v>
                </c:pt>
                <c:pt idx="31994">
                  <c:v>581.12211000000002</c:v>
                </c:pt>
                <c:pt idx="31995">
                  <c:v>581.14126349999992</c:v>
                </c:pt>
                <c:pt idx="31996">
                  <c:v>581.16041599999994</c:v>
                </c:pt>
                <c:pt idx="31997">
                  <c:v>581.17956739999988</c:v>
                </c:pt>
                <c:pt idx="31998">
                  <c:v>581.19871769999997</c:v>
                </c:pt>
                <c:pt idx="31999">
                  <c:v>581.21786699999996</c:v>
                </c:pt>
                <c:pt idx="32000">
                  <c:v>581.23701519999986</c:v>
                </c:pt>
                <c:pt idx="32001">
                  <c:v>581.25616239999999</c:v>
                </c:pt>
                <c:pt idx="32002">
                  <c:v>581.27530849999994</c:v>
                </c:pt>
                <c:pt idx="32003">
                  <c:v>581.29445349999992</c:v>
                </c:pt>
                <c:pt idx="32004">
                  <c:v>581.31359739999994</c:v>
                </c:pt>
                <c:pt idx="32005">
                  <c:v>581.33274029999995</c:v>
                </c:pt>
                <c:pt idx="32006">
                  <c:v>581.35188219999998</c:v>
                </c:pt>
                <c:pt idx="32007">
                  <c:v>581.37102289999996</c:v>
                </c:pt>
                <c:pt idx="32008">
                  <c:v>581.39016259999994</c:v>
                </c:pt>
                <c:pt idx="32009">
                  <c:v>581.40930129999992</c:v>
                </c:pt>
                <c:pt idx="32010">
                  <c:v>581.42843889999995</c:v>
                </c:pt>
                <c:pt idx="32011">
                  <c:v>581.44757540000001</c:v>
                </c:pt>
                <c:pt idx="32012">
                  <c:v>581.46671079999999</c:v>
                </c:pt>
                <c:pt idx="32013">
                  <c:v>581.48584519999997</c:v>
                </c:pt>
                <c:pt idx="32014">
                  <c:v>581.50497859999996</c:v>
                </c:pt>
                <c:pt idx="32015">
                  <c:v>581.5241107999999</c:v>
                </c:pt>
                <c:pt idx="32016">
                  <c:v>581.54324199999996</c:v>
                </c:pt>
                <c:pt idx="32017">
                  <c:v>581.56237219999991</c:v>
                </c:pt>
                <c:pt idx="32018">
                  <c:v>581.58150119999993</c:v>
                </c:pt>
                <c:pt idx="32019">
                  <c:v>581.60062919999996</c:v>
                </c:pt>
                <c:pt idx="32020">
                  <c:v>581.61975619999987</c:v>
                </c:pt>
                <c:pt idx="32021">
                  <c:v>581.63888209999993</c:v>
                </c:pt>
                <c:pt idx="32022">
                  <c:v>581.65800689999992</c:v>
                </c:pt>
                <c:pt idx="32023">
                  <c:v>581.67713069999991</c:v>
                </c:pt>
                <c:pt idx="32024">
                  <c:v>581.69625339999993</c:v>
                </c:pt>
                <c:pt idx="32025">
                  <c:v>581.71537499999999</c:v>
                </c:pt>
                <c:pt idx="32026">
                  <c:v>581.73449560000006</c:v>
                </c:pt>
                <c:pt idx="32027">
                  <c:v>581.75361509999993</c:v>
                </c:pt>
                <c:pt idx="32028">
                  <c:v>581.77273349999996</c:v>
                </c:pt>
                <c:pt idx="32029">
                  <c:v>581.79185089999987</c:v>
                </c:pt>
                <c:pt idx="32030">
                  <c:v>581.81096719999994</c:v>
                </c:pt>
                <c:pt idx="32031">
                  <c:v>581.83008249999989</c:v>
                </c:pt>
                <c:pt idx="32032">
                  <c:v>581.84919669999999</c:v>
                </c:pt>
                <c:pt idx="32033">
                  <c:v>581.86830980000002</c:v>
                </c:pt>
                <c:pt idx="32034">
                  <c:v>581.88742179999997</c:v>
                </c:pt>
                <c:pt idx="32035">
                  <c:v>581.90653289999989</c:v>
                </c:pt>
                <c:pt idx="32036">
                  <c:v>581.92564279999988</c:v>
                </c:pt>
                <c:pt idx="32037">
                  <c:v>581.94475169999987</c:v>
                </c:pt>
                <c:pt idx="32038">
                  <c:v>581.9638594999999</c:v>
                </c:pt>
                <c:pt idx="32039">
                  <c:v>581.98296619999996</c:v>
                </c:pt>
                <c:pt idx="32040">
                  <c:v>582.00207189999992</c:v>
                </c:pt>
                <c:pt idx="32041">
                  <c:v>582.02117649999991</c:v>
                </c:pt>
                <c:pt idx="32042">
                  <c:v>582.04028010000002</c:v>
                </c:pt>
                <c:pt idx="32043">
                  <c:v>582.05938259999994</c:v>
                </c:pt>
                <c:pt idx="32044">
                  <c:v>582.078484</c:v>
                </c:pt>
                <c:pt idx="32045">
                  <c:v>582.09758439999996</c:v>
                </c:pt>
                <c:pt idx="32046">
                  <c:v>582.11668369999995</c:v>
                </c:pt>
                <c:pt idx="32047">
                  <c:v>582.13578189999998</c:v>
                </c:pt>
                <c:pt idx="32048">
                  <c:v>582.1548790999999</c:v>
                </c:pt>
                <c:pt idx="32049">
                  <c:v>582.17397519999997</c:v>
                </c:pt>
                <c:pt idx="32050">
                  <c:v>582.19307030000004</c:v>
                </c:pt>
                <c:pt idx="32051">
                  <c:v>582.21216429999993</c:v>
                </c:pt>
                <c:pt idx="32052">
                  <c:v>582.1740016</c:v>
                </c:pt>
                <c:pt idx="32053">
                  <c:v>582.19422879999991</c:v>
                </c:pt>
                <c:pt idx="32054">
                  <c:v>582.21445489999996</c:v>
                </c:pt>
                <c:pt idx="32055">
                  <c:v>582.23467989999995</c:v>
                </c:pt>
                <c:pt idx="32056">
                  <c:v>582.25490379999997</c:v>
                </c:pt>
                <c:pt idx="32057">
                  <c:v>582.27512669999999</c:v>
                </c:pt>
                <c:pt idx="32058">
                  <c:v>582.29534839999997</c:v>
                </c:pt>
                <c:pt idx="32059">
                  <c:v>582.31556909999995</c:v>
                </c:pt>
                <c:pt idx="32060">
                  <c:v>582.33578869999997</c:v>
                </c:pt>
                <c:pt idx="32061">
                  <c:v>582.35600709999994</c:v>
                </c:pt>
                <c:pt idx="32062">
                  <c:v>582.3762246</c:v>
                </c:pt>
                <c:pt idx="32063">
                  <c:v>582.39644090000002</c:v>
                </c:pt>
                <c:pt idx="32064">
                  <c:v>582.41665609999995</c:v>
                </c:pt>
                <c:pt idx="32065">
                  <c:v>582.43687020000004</c:v>
                </c:pt>
                <c:pt idx="32066">
                  <c:v>582.45708329999991</c:v>
                </c:pt>
                <c:pt idx="32067">
                  <c:v>582.47729529999992</c:v>
                </c:pt>
                <c:pt idx="32068">
                  <c:v>582.49750619999998</c:v>
                </c:pt>
                <c:pt idx="32069">
                  <c:v>582.51771589999998</c:v>
                </c:pt>
                <c:pt idx="32070">
                  <c:v>582.53792469999996</c:v>
                </c:pt>
                <c:pt idx="32071">
                  <c:v>582.5581322999999</c:v>
                </c:pt>
                <c:pt idx="32072">
                  <c:v>582.57833879999998</c:v>
                </c:pt>
                <c:pt idx="32073">
                  <c:v>582.59854429999996</c:v>
                </c:pt>
                <c:pt idx="32074">
                  <c:v>582.61874859999989</c:v>
                </c:pt>
                <c:pt idx="32075">
                  <c:v>582.63895189999994</c:v>
                </c:pt>
                <c:pt idx="32076">
                  <c:v>582.65915410000002</c:v>
                </c:pt>
                <c:pt idx="32077">
                  <c:v>582.67935520000003</c:v>
                </c:pt>
                <c:pt idx="32078">
                  <c:v>582.69955519999996</c:v>
                </c:pt>
                <c:pt idx="32079">
                  <c:v>582.71975409999993</c:v>
                </c:pt>
                <c:pt idx="32080">
                  <c:v>582.7399519999999</c:v>
                </c:pt>
                <c:pt idx="32081">
                  <c:v>582.76014869999995</c:v>
                </c:pt>
                <c:pt idx="32082">
                  <c:v>582.78034439999999</c:v>
                </c:pt>
                <c:pt idx="32083">
                  <c:v>582.80053899999996</c:v>
                </c:pt>
                <c:pt idx="32084">
                  <c:v>582.82073249999996</c:v>
                </c:pt>
                <c:pt idx="32085">
                  <c:v>582.84092489999989</c:v>
                </c:pt>
                <c:pt idx="32086">
                  <c:v>582.86111619999997</c:v>
                </c:pt>
                <c:pt idx="32087">
                  <c:v>582.88130639999986</c:v>
                </c:pt>
                <c:pt idx="32088">
                  <c:v>582.90149559999998</c:v>
                </c:pt>
                <c:pt idx="32089">
                  <c:v>582.92168359999994</c:v>
                </c:pt>
                <c:pt idx="32090">
                  <c:v>582.9418705999999</c:v>
                </c:pt>
                <c:pt idx="32091">
                  <c:v>582.9620564999999</c:v>
                </c:pt>
                <c:pt idx="32092">
                  <c:v>582.98224129999994</c:v>
                </c:pt>
                <c:pt idx="32093">
                  <c:v>583.00242500000002</c:v>
                </c:pt>
                <c:pt idx="32094">
                  <c:v>583.02260760000001</c:v>
                </c:pt>
                <c:pt idx="32095">
                  <c:v>583.0427891999999</c:v>
                </c:pt>
                <c:pt idx="32096">
                  <c:v>583.06296959999997</c:v>
                </c:pt>
                <c:pt idx="32097">
                  <c:v>583.08314899999993</c:v>
                </c:pt>
                <c:pt idx="32098">
                  <c:v>583.10332730000005</c:v>
                </c:pt>
                <c:pt idx="32099">
                  <c:v>583.12350449999997</c:v>
                </c:pt>
                <c:pt idx="32100">
                  <c:v>583.14368059999993</c:v>
                </c:pt>
                <c:pt idx="32101">
                  <c:v>583.16385560000003</c:v>
                </c:pt>
                <c:pt idx="32102">
                  <c:v>583.18402949999995</c:v>
                </c:pt>
                <c:pt idx="32103">
                  <c:v>583.20420239999999</c:v>
                </c:pt>
                <c:pt idx="32104">
                  <c:v>583.22437409999998</c:v>
                </c:pt>
                <c:pt idx="32105">
                  <c:v>583.24454479999997</c:v>
                </c:pt>
                <c:pt idx="32106">
                  <c:v>583.2647144</c:v>
                </c:pt>
                <c:pt idx="32107">
                  <c:v>583.28488289999996</c:v>
                </c:pt>
                <c:pt idx="32108">
                  <c:v>583.30505029999995</c:v>
                </c:pt>
                <c:pt idx="32109">
                  <c:v>583.32521659999998</c:v>
                </c:pt>
                <c:pt idx="32110">
                  <c:v>583.34538179999993</c:v>
                </c:pt>
                <c:pt idx="32111">
                  <c:v>583.36554599999999</c:v>
                </c:pt>
                <c:pt idx="32112">
                  <c:v>583.38570899999991</c:v>
                </c:pt>
                <c:pt idx="32113">
                  <c:v>583.40587099999993</c:v>
                </c:pt>
                <c:pt idx="32114">
                  <c:v>583.42603189999988</c:v>
                </c:pt>
                <c:pt idx="32115">
                  <c:v>583.44619169999999</c:v>
                </c:pt>
                <c:pt idx="32116">
                  <c:v>583.4663503999999</c:v>
                </c:pt>
                <c:pt idx="32117">
                  <c:v>583.48650809999992</c:v>
                </c:pt>
                <c:pt idx="32118">
                  <c:v>583.50666460000002</c:v>
                </c:pt>
                <c:pt idx="32119">
                  <c:v>583.52682010000001</c:v>
                </c:pt>
                <c:pt idx="32120">
                  <c:v>583.54697439999995</c:v>
                </c:pt>
                <c:pt idx="32121">
                  <c:v>583.56712770000001</c:v>
                </c:pt>
                <c:pt idx="32122">
                  <c:v>583.5872799</c:v>
                </c:pt>
                <c:pt idx="32123">
                  <c:v>583.60743100000002</c:v>
                </c:pt>
                <c:pt idx="32124">
                  <c:v>583.62758099999996</c:v>
                </c:pt>
                <c:pt idx="32125">
                  <c:v>583.64772999999991</c:v>
                </c:pt>
                <c:pt idx="32126">
                  <c:v>583.66787779999993</c:v>
                </c:pt>
                <c:pt idx="32127">
                  <c:v>583.68802459999995</c:v>
                </c:pt>
                <c:pt idx="32128">
                  <c:v>583.70817019999993</c:v>
                </c:pt>
                <c:pt idx="32129">
                  <c:v>583.72831480000002</c:v>
                </c:pt>
                <c:pt idx="32130">
                  <c:v>583.74845829999992</c:v>
                </c:pt>
                <c:pt idx="32131">
                  <c:v>583.76860069999998</c:v>
                </c:pt>
                <c:pt idx="32132">
                  <c:v>583.78874209999992</c:v>
                </c:pt>
                <c:pt idx="32133">
                  <c:v>583.80888229999994</c:v>
                </c:pt>
                <c:pt idx="32134">
                  <c:v>583.82902149999995</c:v>
                </c:pt>
                <c:pt idx="32135">
                  <c:v>583.84915949999993</c:v>
                </c:pt>
                <c:pt idx="32136">
                  <c:v>583.86929650000002</c:v>
                </c:pt>
                <c:pt idx="32137">
                  <c:v>583.88943239999992</c:v>
                </c:pt>
                <c:pt idx="32138">
                  <c:v>583.90956719999997</c:v>
                </c:pt>
                <c:pt idx="32139">
                  <c:v>583.92970089999994</c:v>
                </c:pt>
                <c:pt idx="32140">
                  <c:v>583.94983360000003</c:v>
                </c:pt>
                <c:pt idx="32141">
                  <c:v>583.96996509999997</c:v>
                </c:pt>
                <c:pt idx="32142">
                  <c:v>583.9900955999999</c:v>
                </c:pt>
                <c:pt idx="32143">
                  <c:v>584.01022489999991</c:v>
                </c:pt>
                <c:pt idx="32144">
                  <c:v>584.03035320000004</c:v>
                </c:pt>
                <c:pt idx="32145">
                  <c:v>584.05048039999997</c:v>
                </c:pt>
                <c:pt idx="32146">
                  <c:v>584.07060650000005</c:v>
                </c:pt>
                <c:pt idx="32147">
                  <c:v>584.09073159999991</c:v>
                </c:pt>
                <c:pt idx="32148">
                  <c:v>584.11085549999996</c:v>
                </c:pt>
                <c:pt idx="32149">
                  <c:v>584.13097830000004</c:v>
                </c:pt>
                <c:pt idx="32150">
                  <c:v>584.15110010000001</c:v>
                </c:pt>
                <c:pt idx="32151">
                  <c:v>584.1712207999999</c:v>
                </c:pt>
                <c:pt idx="32152">
                  <c:v>584.19134039999994</c:v>
                </c:pt>
                <c:pt idx="32153">
                  <c:v>584.21145889999991</c:v>
                </c:pt>
                <c:pt idx="32154">
                  <c:v>584.23157629999992</c:v>
                </c:pt>
                <c:pt idx="32155">
                  <c:v>584.25169259999996</c:v>
                </c:pt>
                <c:pt idx="32156">
                  <c:v>584.27180789999989</c:v>
                </c:pt>
                <c:pt idx="32157">
                  <c:v>584.291922</c:v>
                </c:pt>
                <c:pt idx="32158">
                  <c:v>584.3120351</c:v>
                </c:pt>
                <c:pt idx="32159">
                  <c:v>584.33214710000004</c:v>
                </c:pt>
                <c:pt idx="32160">
                  <c:v>584.35225799999989</c:v>
                </c:pt>
                <c:pt idx="32161">
                  <c:v>584.37236780000001</c:v>
                </c:pt>
                <c:pt idx="32162">
                  <c:v>584.39247649999993</c:v>
                </c:pt>
                <c:pt idx="32163">
                  <c:v>584.4125841</c:v>
                </c:pt>
                <c:pt idx="32164">
                  <c:v>584.43269069999997</c:v>
                </c:pt>
                <c:pt idx="32165">
                  <c:v>584.45279609999989</c:v>
                </c:pt>
                <c:pt idx="32166">
                  <c:v>584.47290050000004</c:v>
                </c:pt>
                <c:pt idx="32167">
                  <c:v>584.4930038</c:v>
                </c:pt>
                <c:pt idx="32168">
                  <c:v>584.51310599999999</c:v>
                </c:pt>
                <c:pt idx="32169">
                  <c:v>584.53320709999991</c:v>
                </c:pt>
                <c:pt idx="32170">
                  <c:v>584.55330709999998</c:v>
                </c:pt>
                <c:pt idx="32171">
                  <c:v>584.57340609999994</c:v>
                </c:pt>
                <c:pt idx="32172">
                  <c:v>584.59350389999997</c:v>
                </c:pt>
                <c:pt idx="32173">
                  <c:v>584.61360070000001</c:v>
                </c:pt>
                <c:pt idx="32174">
                  <c:v>584.63369639999996</c:v>
                </c:pt>
                <c:pt idx="32175">
                  <c:v>584.65379099999996</c:v>
                </c:pt>
                <c:pt idx="32176">
                  <c:v>584.67388449999999</c:v>
                </c:pt>
                <c:pt idx="32177">
                  <c:v>584.69397690000005</c:v>
                </c:pt>
                <c:pt idx="32178">
                  <c:v>584.71406819999993</c:v>
                </c:pt>
                <c:pt idx="32179">
                  <c:v>584.73415850000004</c:v>
                </c:pt>
                <c:pt idx="32180">
                  <c:v>584.75424759999999</c:v>
                </c:pt>
                <c:pt idx="32181">
                  <c:v>584.77433569999994</c:v>
                </c:pt>
                <c:pt idx="32182">
                  <c:v>584.79442270000004</c:v>
                </c:pt>
                <c:pt idx="32183">
                  <c:v>584.81450859999995</c:v>
                </c:pt>
                <c:pt idx="32184">
                  <c:v>584.8345933999999</c:v>
                </c:pt>
                <c:pt idx="32185">
                  <c:v>584.85467709999989</c:v>
                </c:pt>
                <c:pt idx="32186">
                  <c:v>584.87475979999999</c:v>
                </c:pt>
                <c:pt idx="32187">
                  <c:v>584.89484129999994</c:v>
                </c:pt>
                <c:pt idx="32188">
                  <c:v>584.9149218</c:v>
                </c:pt>
                <c:pt idx="32189">
                  <c:v>584.93500119999999</c:v>
                </c:pt>
                <c:pt idx="32190">
                  <c:v>584.95507950000001</c:v>
                </c:pt>
                <c:pt idx="32191">
                  <c:v>584.97515669999996</c:v>
                </c:pt>
                <c:pt idx="32192">
                  <c:v>584.99523279999994</c:v>
                </c:pt>
                <c:pt idx="32193">
                  <c:v>585.01530779999996</c:v>
                </c:pt>
                <c:pt idx="32194">
                  <c:v>585.03538179999998</c:v>
                </c:pt>
                <c:pt idx="32195">
                  <c:v>585.05545459999996</c:v>
                </c:pt>
                <c:pt idx="32196">
                  <c:v>585.07552639999994</c:v>
                </c:pt>
                <c:pt idx="32197">
                  <c:v>585.09559709999996</c:v>
                </c:pt>
                <c:pt idx="32198">
                  <c:v>585.11566670000002</c:v>
                </c:pt>
                <c:pt idx="32199">
                  <c:v>585.1357352</c:v>
                </c:pt>
                <c:pt idx="32200">
                  <c:v>585.1558025999999</c:v>
                </c:pt>
                <c:pt idx="32201">
                  <c:v>585.17586889999995</c:v>
                </c:pt>
                <c:pt idx="32202">
                  <c:v>585.19593420000001</c:v>
                </c:pt>
                <c:pt idx="32203">
                  <c:v>585.21599839999999</c:v>
                </c:pt>
                <c:pt idx="32204">
                  <c:v>585.23606139999993</c:v>
                </c:pt>
                <c:pt idx="32205">
                  <c:v>585.25612339999998</c:v>
                </c:pt>
                <c:pt idx="32206">
                  <c:v>585.27618429999995</c:v>
                </c:pt>
                <c:pt idx="32207">
                  <c:v>585.29624409999997</c:v>
                </c:pt>
                <c:pt idx="32208">
                  <c:v>585.31630289999998</c:v>
                </c:pt>
                <c:pt idx="32209">
                  <c:v>585.33636049999996</c:v>
                </c:pt>
                <c:pt idx="32210">
                  <c:v>585.35641710000004</c:v>
                </c:pt>
                <c:pt idx="32211">
                  <c:v>585.37647249999998</c:v>
                </c:pt>
                <c:pt idx="32212">
                  <c:v>585.39652690000003</c:v>
                </c:pt>
                <c:pt idx="32213">
                  <c:v>585.4165802</c:v>
                </c:pt>
                <c:pt idx="32214">
                  <c:v>585.43663239999989</c:v>
                </c:pt>
                <c:pt idx="32215">
                  <c:v>585.45668350000005</c:v>
                </c:pt>
                <c:pt idx="32216">
                  <c:v>585.47673359999999</c:v>
                </c:pt>
                <c:pt idx="32217">
                  <c:v>585.49678249999999</c:v>
                </c:pt>
                <c:pt idx="32218">
                  <c:v>585.5168304</c:v>
                </c:pt>
                <c:pt idx="32219">
                  <c:v>585.53687709999997</c:v>
                </c:pt>
                <c:pt idx="32220">
                  <c:v>585.55692279999994</c:v>
                </c:pt>
                <c:pt idx="32221">
                  <c:v>585.57696739999994</c:v>
                </c:pt>
                <c:pt idx="32222">
                  <c:v>585.59701089999999</c:v>
                </c:pt>
                <c:pt idx="32223">
                  <c:v>585.61705340000003</c:v>
                </c:pt>
                <c:pt idx="32224">
                  <c:v>585.63709469999992</c:v>
                </c:pt>
                <c:pt idx="32225">
                  <c:v>585.65713499999993</c:v>
                </c:pt>
                <c:pt idx="32226">
                  <c:v>585.6771741</c:v>
                </c:pt>
                <c:pt idx="32227">
                  <c:v>585.69721219999997</c:v>
                </c:pt>
                <c:pt idx="32228">
                  <c:v>585.71724919999997</c:v>
                </c:pt>
                <c:pt idx="32229">
                  <c:v>585.73728510000001</c:v>
                </c:pt>
                <c:pt idx="32230">
                  <c:v>585.75731989999997</c:v>
                </c:pt>
                <c:pt idx="32231">
                  <c:v>585.77735369999994</c:v>
                </c:pt>
                <c:pt idx="32232">
                  <c:v>585.79738629999997</c:v>
                </c:pt>
                <c:pt idx="32233">
                  <c:v>585.81741790000001</c:v>
                </c:pt>
                <c:pt idx="32234">
                  <c:v>585.83744830000001</c:v>
                </c:pt>
                <c:pt idx="32235">
                  <c:v>585.8574777</c:v>
                </c:pt>
                <c:pt idx="32236">
                  <c:v>585.87750599999993</c:v>
                </c:pt>
                <c:pt idx="32237">
                  <c:v>585.8975332</c:v>
                </c:pt>
                <c:pt idx="32238">
                  <c:v>585.91755929999999</c:v>
                </c:pt>
                <c:pt idx="32239">
                  <c:v>585.93758439999999</c:v>
                </c:pt>
                <c:pt idx="32240">
                  <c:v>585.95760829999995</c:v>
                </c:pt>
                <c:pt idx="32241">
                  <c:v>585.97763120000002</c:v>
                </c:pt>
                <c:pt idx="32242">
                  <c:v>585.99765300000001</c:v>
                </c:pt>
                <c:pt idx="32243">
                  <c:v>586.01767369999993</c:v>
                </c:pt>
                <c:pt idx="32244">
                  <c:v>586.0376933</c:v>
                </c:pt>
                <c:pt idx="32245">
                  <c:v>586.05771179999999</c:v>
                </c:pt>
                <c:pt idx="32246">
                  <c:v>586.07772919999991</c:v>
                </c:pt>
                <c:pt idx="32247">
                  <c:v>586.09774560000005</c:v>
                </c:pt>
                <c:pt idx="32248">
                  <c:v>586.11776079999993</c:v>
                </c:pt>
                <c:pt idx="32249">
                  <c:v>586.13777499999992</c:v>
                </c:pt>
                <c:pt idx="32250">
                  <c:v>586.15778809999995</c:v>
                </c:pt>
                <c:pt idx="32251">
                  <c:v>586.1778000999999</c:v>
                </c:pt>
                <c:pt idx="32252">
                  <c:v>586.19781099999989</c:v>
                </c:pt>
                <c:pt idx="32253">
                  <c:v>586.21782079999991</c:v>
                </c:pt>
                <c:pt idx="32254">
                  <c:v>586.23782949999998</c:v>
                </c:pt>
                <c:pt idx="32255">
                  <c:v>586.25783720000004</c:v>
                </c:pt>
                <c:pt idx="32256">
                  <c:v>586.27784370000006</c:v>
                </c:pt>
                <c:pt idx="32257">
                  <c:v>586.29784919999997</c:v>
                </c:pt>
                <c:pt idx="32258">
                  <c:v>586.31785360000003</c:v>
                </c:pt>
                <c:pt idx="32259">
                  <c:v>586.33785689999991</c:v>
                </c:pt>
                <c:pt idx="32260">
                  <c:v>586.35785909999993</c:v>
                </c:pt>
                <c:pt idx="32261">
                  <c:v>586.37786019999987</c:v>
                </c:pt>
                <c:pt idx="32262">
                  <c:v>586.39786030000005</c:v>
                </c:pt>
                <c:pt idx="32263">
                  <c:v>586.41785919999995</c:v>
                </c:pt>
                <c:pt idx="32264">
                  <c:v>586.43785709999997</c:v>
                </c:pt>
                <c:pt idx="32265">
                  <c:v>586.45785389999992</c:v>
                </c:pt>
                <c:pt idx="32266">
                  <c:v>586.47784960000001</c:v>
                </c:pt>
                <c:pt idx="32267">
                  <c:v>586.49784420000003</c:v>
                </c:pt>
                <c:pt idx="32268">
                  <c:v>586.51783769999997</c:v>
                </c:pt>
                <c:pt idx="32269">
                  <c:v>586.53783009999995</c:v>
                </c:pt>
                <c:pt idx="32270">
                  <c:v>586.55782150000005</c:v>
                </c:pt>
                <c:pt idx="32271">
                  <c:v>586.57781169999987</c:v>
                </c:pt>
                <c:pt idx="32272">
                  <c:v>586.59780089999992</c:v>
                </c:pt>
                <c:pt idx="32273">
                  <c:v>586.61778900000002</c:v>
                </c:pt>
                <c:pt idx="32274">
                  <c:v>586.63777599999992</c:v>
                </c:pt>
                <c:pt idx="32275">
                  <c:v>586.65776189999997</c:v>
                </c:pt>
                <c:pt idx="32276">
                  <c:v>586.67774670000006</c:v>
                </c:pt>
                <c:pt idx="32277">
                  <c:v>586.69773049999992</c:v>
                </c:pt>
                <c:pt idx="32278">
                  <c:v>586.71771309999997</c:v>
                </c:pt>
                <c:pt idx="32279">
                  <c:v>586.73769470000002</c:v>
                </c:pt>
                <c:pt idx="32280">
                  <c:v>586.75767519999999</c:v>
                </c:pt>
                <c:pt idx="32281">
                  <c:v>586.77765459999989</c:v>
                </c:pt>
                <c:pt idx="32282">
                  <c:v>586.79763289999994</c:v>
                </c:pt>
                <c:pt idx="32283">
                  <c:v>586.81761009999991</c:v>
                </c:pt>
                <c:pt idx="32284">
                  <c:v>586.83758619999992</c:v>
                </c:pt>
                <c:pt idx="32285">
                  <c:v>586.85756129999993</c:v>
                </c:pt>
                <c:pt idx="32286">
                  <c:v>586.8775351999999</c:v>
                </c:pt>
                <c:pt idx="32287">
                  <c:v>586.89750809999998</c:v>
                </c:pt>
                <c:pt idx="32288">
                  <c:v>586.91747989999999</c:v>
                </c:pt>
                <c:pt idx="32289">
                  <c:v>586.93745060000003</c:v>
                </c:pt>
                <c:pt idx="32290">
                  <c:v>586.95742019999989</c:v>
                </c:pt>
                <c:pt idx="32291">
                  <c:v>586.97738870000001</c:v>
                </c:pt>
                <c:pt idx="32292">
                  <c:v>586.99735609999993</c:v>
                </c:pt>
                <c:pt idx="32293">
                  <c:v>587.01732249999998</c:v>
                </c:pt>
                <c:pt idx="32294">
                  <c:v>587.03728769999998</c:v>
                </c:pt>
                <c:pt idx="32295">
                  <c:v>587.05725189999998</c:v>
                </c:pt>
                <c:pt idx="32296">
                  <c:v>587.07721499999991</c:v>
                </c:pt>
                <c:pt idx="32297">
                  <c:v>587.09717699999999</c:v>
                </c:pt>
                <c:pt idx="32298">
                  <c:v>587.11713789999988</c:v>
                </c:pt>
                <c:pt idx="32299">
                  <c:v>587.13709769999991</c:v>
                </c:pt>
                <c:pt idx="32300">
                  <c:v>587.15705650000007</c:v>
                </c:pt>
                <c:pt idx="32301">
                  <c:v>587.17701409999995</c:v>
                </c:pt>
                <c:pt idx="32302">
                  <c:v>587.19697069999995</c:v>
                </c:pt>
                <c:pt idx="32303">
                  <c:v>587.21692619999988</c:v>
                </c:pt>
                <c:pt idx="32304">
                  <c:v>587.23688059999995</c:v>
                </c:pt>
                <c:pt idx="32305">
                  <c:v>587.25683389999995</c:v>
                </c:pt>
                <c:pt idx="32306">
                  <c:v>587.27678609999998</c:v>
                </c:pt>
                <c:pt idx="32307">
                  <c:v>587.29673719999994</c:v>
                </c:pt>
                <c:pt idx="32308">
                  <c:v>587.31668730000001</c:v>
                </c:pt>
                <c:pt idx="32309">
                  <c:v>587.3366362999999</c:v>
                </c:pt>
                <c:pt idx="32310">
                  <c:v>587.35658409999996</c:v>
                </c:pt>
                <c:pt idx="32311">
                  <c:v>587.37653089999992</c:v>
                </c:pt>
                <c:pt idx="32312">
                  <c:v>587.39647659999991</c:v>
                </c:pt>
                <c:pt idx="32313">
                  <c:v>587.41642120000006</c:v>
                </c:pt>
                <c:pt idx="32314">
                  <c:v>587.43636479999998</c:v>
                </c:pt>
                <c:pt idx="32315">
                  <c:v>587.45630719999997</c:v>
                </c:pt>
                <c:pt idx="32316">
                  <c:v>587.4762485</c:v>
                </c:pt>
                <c:pt idx="32317">
                  <c:v>587.49618880000003</c:v>
                </c:pt>
                <c:pt idx="32318">
                  <c:v>587.51612799999998</c:v>
                </c:pt>
                <c:pt idx="32319">
                  <c:v>587.53606609999997</c:v>
                </c:pt>
                <c:pt idx="32320">
                  <c:v>587.5560031</c:v>
                </c:pt>
                <c:pt idx="32321">
                  <c:v>587.57593899999995</c:v>
                </c:pt>
                <c:pt idx="32322">
                  <c:v>587.59587379999994</c:v>
                </c:pt>
                <c:pt idx="32323">
                  <c:v>587.61580760000004</c:v>
                </c:pt>
                <c:pt idx="32324">
                  <c:v>587.63574019999999</c:v>
                </c:pt>
                <c:pt idx="32325">
                  <c:v>587.65567180000005</c:v>
                </c:pt>
                <c:pt idx="32326">
                  <c:v>587.67560229999992</c:v>
                </c:pt>
                <c:pt idx="32327">
                  <c:v>587.69553170000006</c:v>
                </c:pt>
                <c:pt idx="32328">
                  <c:v>587.71546000000001</c:v>
                </c:pt>
                <c:pt idx="32329">
                  <c:v>587.73538719999999</c:v>
                </c:pt>
                <c:pt idx="32330">
                  <c:v>587.75531339999998</c:v>
                </c:pt>
                <c:pt idx="32331">
                  <c:v>587.77523839999992</c:v>
                </c:pt>
                <c:pt idx="32332">
                  <c:v>587.79516239999998</c:v>
                </c:pt>
                <c:pt idx="32333">
                  <c:v>587.81508529999996</c:v>
                </c:pt>
                <c:pt idx="32334">
                  <c:v>587.83500700000002</c:v>
                </c:pt>
                <c:pt idx="32335">
                  <c:v>587.85492769999996</c:v>
                </c:pt>
                <c:pt idx="32336">
                  <c:v>587.87484739999991</c:v>
                </c:pt>
                <c:pt idx="32337">
                  <c:v>587.89476589999992</c:v>
                </c:pt>
                <c:pt idx="32338">
                  <c:v>587.91468329999998</c:v>
                </c:pt>
                <c:pt idx="32339">
                  <c:v>587.93459969999992</c:v>
                </c:pt>
                <c:pt idx="32340">
                  <c:v>587.95451500000001</c:v>
                </c:pt>
                <c:pt idx="32341">
                  <c:v>587.97442909999995</c:v>
                </c:pt>
                <c:pt idx="32342">
                  <c:v>587.99434220000001</c:v>
                </c:pt>
                <c:pt idx="32343">
                  <c:v>588.01425419999987</c:v>
                </c:pt>
                <c:pt idx="32344">
                  <c:v>588.03416519999996</c:v>
                </c:pt>
                <c:pt idx="32345">
                  <c:v>588.05407500000001</c:v>
                </c:pt>
                <c:pt idx="32346">
                  <c:v>588.07398369999999</c:v>
                </c:pt>
                <c:pt idx="32347">
                  <c:v>588.09389139999996</c:v>
                </c:pt>
                <c:pt idx="32348">
                  <c:v>588.11379799999997</c:v>
                </c:pt>
                <c:pt idx="32349">
                  <c:v>588.13370350000002</c:v>
                </c:pt>
                <c:pt idx="32350">
                  <c:v>588.1536079</c:v>
                </c:pt>
                <c:pt idx="32351">
                  <c:v>588.17351119999989</c:v>
                </c:pt>
                <c:pt idx="32352">
                  <c:v>588.19341339999994</c:v>
                </c:pt>
                <c:pt idx="32353">
                  <c:v>588.21331459999999</c:v>
                </c:pt>
                <c:pt idx="32354">
                  <c:v>588.2332146</c:v>
                </c:pt>
                <c:pt idx="32355">
                  <c:v>588.25311359999989</c:v>
                </c:pt>
                <c:pt idx="32356">
                  <c:v>588.27301149999994</c:v>
                </c:pt>
                <c:pt idx="32357">
                  <c:v>588.29290820000006</c:v>
                </c:pt>
                <c:pt idx="32358">
                  <c:v>588.31280399999991</c:v>
                </c:pt>
                <c:pt idx="32359">
                  <c:v>588.33269860000007</c:v>
                </c:pt>
                <c:pt idx="32360">
                  <c:v>588.35259209999992</c:v>
                </c:pt>
                <c:pt idx="32361">
                  <c:v>588.37248449999993</c:v>
                </c:pt>
                <c:pt idx="32362">
                  <c:v>588.39237589999993</c:v>
                </c:pt>
                <c:pt idx="32363">
                  <c:v>588.41226619999998</c:v>
                </c:pt>
                <c:pt idx="32364">
                  <c:v>588.43215539999994</c:v>
                </c:pt>
                <c:pt idx="32365">
                  <c:v>588.45204349999995</c:v>
                </c:pt>
                <c:pt idx="32366">
                  <c:v>588.47193049999998</c:v>
                </c:pt>
                <c:pt idx="32367">
                  <c:v>588.49181639999995</c:v>
                </c:pt>
                <c:pt idx="32368">
                  <c:v>588.51170120000006</c:v>
                </c:pt>
                <c:pt idx="32369">
                  <c:v>588.53158499999995</c:v>
                </c:pt>
                <c:pt idx="32370">
                  <c:v>588.55146769999999</c:v>
                </c:pt>
                <c:pt idx="32371">
                  <c:v>588.57134919999999</c:v>
                </c:pt>
                <c:pt idx="32372">
                  <c:v>588.59122969999987</c:v>
                </c:pt>
                <c:pt idx="32373">
                  <c:v>588.61110909999991</c:v>
                </c:pt>
                <c:pt idx="32374">
                  <c:v>588.63098739999998</c:v>
                </c:pt>
                <c:pt idx="32375">
                  <c:v>588.65086469999994</c:v>
                </c:pt>
                <c:pt idx="32376">
                  <c:v>588.67074079999998</c:v>
                </c:pt>
                <c:pt idx="32377">
                  <c:v>588.69061590000001</c:v>
                </c:pt>
                <c:pt idx="32378">
                  <c:v>588.7104898</c:v>
                </c:pt>
                <c:pt idx="32379">
                  <c:v>588.7303627</c:v>
                </c:pt>
                <c:pt idx="32380">
                  <c:v>588.75023449999992</c:v>
                </c:pt>
                <c:pt idx="32381">
                  <c:v>588.77010519999988</c:v>
                </c:pt>
                <c:pt idx="32382">
                  <c:v>588.78997489999995</c:v>
                </c:pt>
                <c:pt idx="32383">
                  <c:v>588.80984339999998</c:v>
                </c:pt>
                <c:pt idx="32384">
                  <c:v>588.82971079999993</c:v>
                </c:pt>
                <c:pt idx="32385">
                  <c:v>588.8495772</c:v>
                </c:pt>
                <c:pt idx="32386">
                  <c:v>588.86944249999999</c:v>
                </c:pt>
                <c:pt idx="32387">
                  <c:v>588.88930669999991</c:v>
                </c:pt>
                <c:pt idx="32388">
                  <c:v>588.90916979999997</c:v>
                </c:pt>
                <c:pt idx="32389">
                  <c:v>588.92903179999996</c:v>
                </c:pt>
                <c:pt idx="32390">
                  <c:v>588.94889269999999</c:v>
                </c:pt>
                <c:pt idx="32391">
                  <c:v>588.96875250000005</c:v>
                </c:pt>
                <c:pt idx="32392">
                  <c:v>588.9886113</c:v>
                </c:pt>
                <c:pt idx="32393">
                  <c:v>589.00846899999988</c:v>
                </c:pt>
                <c:pt idx="32394">
                  <c:v>589.02832560000002</c:v>
                </c:pt>
                <c:pt idx="32395">
                  <c:v>589.048181</c:v>
                </c:pt>
                <c:pt idx="32396">
                  <c:v>589.06803549999995</c:v>
                </c:pt>
                <c:pt idx="32397">
                  <c:v>589.08788879999997</c:v>
                </c:pt>
                <c:pt idx="32398">
                  <c:v>589.10774099999992</c:v>
                </c:pt>
                <c:pt idx="32399">
                  <c:v>589.12759219999998</c:v>
                </c:pt>
                <c:pt idx="32400">
                  <c:v>589.1474422</c:v>
                </c:pt>
                <c:pt idx="32401">
                  <c:v>589.16729120000002</c:v>
                </c:pt>
                <c:pt idx="32402">
                  <c:v>589.18713909999997</c:v>
                </c:pt>
                <c:pt idx="32403">
                  <c:v>589.20698589999995</c:v>
                </c:pt>
                <c:pt idx="32404">
                  <c:v>589.22683159999997</c:v>
                </c:pt>
                <c:pt idx="32405">
                  <c:v>589.24667620000002</c:v>
                </c:pt>
                <c:pt idx="32406">
                  <c:v>589.26651969999989</c:v>
                </c:pt>
                <c:pt idx="32407">
                  <c:v>589.28636219999999</c:v>
                </c:pt>
                <c:pt idx="32408">
                  <c:v>589.3062036</c:v>
                </c:pt>
                <c:pt idx="32409">
                  <c:v>589.32604379999987</c:v>
                </c:pt>
                <c:pt idx="32410">
                  <c:v>589.34588299999996</c:v>
                </c:pt>
                <c:pt idx="32411">
                  <c:v>589.36572109999997</c:v>
                </c:pt>
                <c:pt idx="32412">
                  <c:v>589.38555819999999</c:v>
                </c:pt>
                <c:pt idx="32413">
                  <c:v>589.40539409999997</c:v>
                </c:pt>
                <c:pt idx="32414">
                  <c:v>589.42522889999998</c:v>
                </c:pt>
                <c:pt idx="32415">
                  <c:v>589.44506269999988</c:v>
                </c:pt>
                <c:pt idx="32416">
                  <c:v>589.46489539999993</c:v>
                </c:pt>
                <c:pt idx="32417">
                  <c:v>589.48472689999994</c:v>
                </c:pt>
                <c:pt idx="32418">
                  <c:v>589.50455739999995</c:v>
                </c:pt>
                <c:pt idx="32419">
                  <c:v>589.52438689999997</c:v>
                </c:pt>
                <c:pt idx="32420">
                  <c:v>589.54421519999994</c:v>
                </c:pt>
                <c:pt idx="32421">
                  <c:v>589.56404239999995</c:v>
                </c:pt>
                <c:pt idx="32422">
                  <c:v>589.58386859999996</c:v>
                </c:pt>
                <c:pt idx="32423">
                  <c:v>589.60369359999993</c:v>
                </c:pt>
                <c:pt idx="32424">
                  <c:v>589.6235175999999</c:v>
                </c:pt>
                <c:pt idx="32425">
                  <c:v>589.64334050000002</c:v>
                </c:pt>
                <c:pt idx="32426">
                  <c:v>589.66316229999995</c:v>
                </c:pt>
                <c:pt idx="32427">
                  <c:v>589.68298299999992</c:v>
                </c:pt>
                <c:pt idx="32428">
                  <c:v>589.70280260000004</c:v>
                </c:pt>
                <c:pt idx="32429">
                  <c:v>589.72262120000005</c:v>
                </c:pt>
                <c:pt idx="32430">
                  <c:v>589.74243860000001</c:v>
                </c:pt>
                <c:pt idx="32431">
                  <c:v>589.76225499999998</c:v>
                </c:pt>
                <c:pt idx="32432">
                  <c:v>589.78207029999999</c:v>
                </c:pt>
                <c:pt idx="32433">
                  <c:v>589.80188450000003</c:v>
                </c:pt>
                <c:pt idx="32434">
                  <c:v>589.82169759999988</c:v>
                </c:pt>
                <c:pt idx="32435">
                  <c:v>589.84150959999999</c:v>
                </c:pt>
                <c:pt idx="32436">
                  <c:v>589.86132050000003</c:v>
                </c:pt>
                <c:pt idx="32437">
                  <c:v>589.88113039999996</c:v>
                </c:pt>
                <c:pt idx="32438">
                  <c:v>589.90093919999993</c:v>
                </c:pt>
                <c:pt idx="32439">
                  <c:v>589.92074679999996</c:v>
                </c:pt>
                <c:pt idx="32440">
                  <c:v>589.9405534</c:v>
                </c:pt>
                <c:pt idx="32441">
                  <c:v>589.96035889999996</c:v>
                </c:pt>
                <c:pt idx="32442">
                  <c:v>589.98016329999996</c:v>
                </c:pt>
                <c:pt idx="32443">
                  <c:v>589.99996669999996</c:v>
                </c:pt>
                <c:pt idx="32444">
                  <c:v>590.01976889999992</c:v>
                </c:pt>
                <c:pt idx="32445">
                  <c:v>590.03957009999988</c:v>
                </c:pt>
                <c:pt idx="32446">
                  <c:v>590.05937009999991</c:v>
                </c:pt>
                <c:pt idx="32447">
                  <c:v>590.07916909999994</c:v>
                </c:pt>
                <c:pt idx="32448">
                  <c:v>590.0989669999999</c:v>
                </c:pt>
                <c:pt idx="32449">
                  <c:v>590.1187637999999</c:v>
                </c:pt>
                <c:pt idx="32450">
                  <c:v>590.13855949999993</c:v>
                </c:pt>
                <c:pt idx="32451">
                  <c:v>590.1583541</c:v>
                </c:pt>
                <c:pt idx="32452">
                  <c:v>590.17814769999995</c:v>
                </c:pt>
                <c:pt idx="32453">
                  <c:v>590.19794019999995</c:v>
                </c:pt>
                <c:pt idx="32454">
                  <c:v>590.21773150000001</c:v>
                </c:pt>
                <c:pt idx="32455">
                  <c:v>590.23752179999997</c:v>
                </c:pt>
                <c:pt idx="32456">
                  <c:v>590.25731099999996</c:v>
                </c:pt>
                <c:pt idx="32457">
                  <c:v>590.27709909999987</c:v>
                </c:pt>
                <c:pt idx="32458">
                  <c:v>590.29688610000005</c:v>
                </c:pt>
                <c:pt idx="32459">
                  <c:v>590.31667210000001</c:v>
                </c:pt>
                <c:pt idx="32460">
                  <c:v>590.33645689999992</c:v>
                </c:pt>
                <c:pt idx="32461">
                  <c:v>590.35624069999994</c:v>
                </c:pt>
                <c:pt idx="32462">
                  <c:v>590.37602339999989</c:v>
                </c:pt>
                <c:pt idx="32463">
                  <c:v>590.395805</c:v>
                </c:pt>
                <c:pt idx="32464">
                  <c:v>590.41558549999991</c:v>
                </c:pt>
                <c:pt idx="32465">
                  <c:v>590.43536489999997</c:v>
                </c:pt>
                <c:pt idx="32466">
                  <c:v>590.45514319999995</c:v>
                </c:pt>
                <c:pt idx="32467">
                  <c:v>590.47492049999994</c:v>
                </c:pt>
                <c:pt idx="32468">
                  <c:v>590.4946966</c:v>
                </c:pt>
                <c:pt idx="32469">
                  <c:v>590.51447169999994</c:v>
                </c:pt>
                <c:pt idx="32470">
                  <c:v>590.53424569999993</c:v>
                </c:pt>
                <c:pt idx="32471">
                  <c:v>590.55401860000006</c:v>
                </c:pt>
                <c:pt idx="32472">
                  <c:v>590.57379040000001</c:v>
                </c:pt>
                <c:pt idx="32473">
                  <c:v>590.59356109999999</c:v>
                </c:pt>
                <c:pt idx="32474">
                  <c:v>590.61333070000001</c:v>
                </c:pt>
                <c:pt idx="32475">
                  <c:v>590.63309929999991</c:v>
                </c:pt>
                <c:pt idx="32476">
                  <c:v>590.65286669999989</c:v>
                </c:pt>
                <c:pt idx="32477">
                  <c:v>590.67263309999998</c:v>
                </c:pt>
                <c:pt idx="32478">
                  <c:v>590.6923984</c:v>
                </c:pt>
                <c:pt idx="32479">
                  <c:v>590.71216259999994</c:v>
                </c:pt>
                <c:pt idx="32480">
                  <c:v>590.73192570000003</c:v>
                </c:pt>
                <c:pt idx="32481">
                  <c:v>590.75168770000005</c:v>
                </c:pt>
                <c:pt idx="32482">
                  <c:v>590.77144870000006</c:v>
                </c:pt>
                <c:pt idx="32483">
                  <c:v>590.79120849999993</c:v>
                </c:pt>
                <c:pt idx="32484">
                  <c:v>590.8109672999999</c:v>
                </c:pt>
                <c:pt idx="32485">
                  <c:v>590.83072500000003</c:v>
                </c:pt>
                <c:pt idx="32486">
                  <c:v>590.85048159999997</c:v>
                </c:pt>
                <c:pt idx="32487">
                  <c:v>590.87023709999994</c:v>
                </c:pt>
                <c:pt idx="32488">
                  <c:v>590.88999150000006</c:v>
                </c:pt>
                <c:pt idx="32489">
                  <c:v>590.9097448</c:v>
                </c:pt>
                <c:pt idx="32490">
                  <c:v>590.92949709999994</c:v>
                </c:pt>
                <c:pt idx="32491">
                  <c:v>590.94924819999994</c:v>
                </c:pt>
                <c:pt idx="32492">
                  <c:v>590.96899829999995</c:v>
                </c:pt>
                <c:pt idx="32493">
                  <c:v>590.98874729999989</c:v>
                </c:pt>
                <c:pt idx="32494">
                  <c:v>591.00849519999997</c:v>
                </c:pt>
                <c:pt idx="32495">
                  <c:v>591.02824199999986</c:v>
                </c:pt>
                <c:pt idx="32496">
                  <c:v>591.04798769999991</c:v>
                </c:pt>
                <c:pt idx="32497">
                  <c:v>591.06773239999995</c:v>
                </c:pt>
                <c:pt idx="32498">
                  <c:v>591.08747589999996</c:v>
                </c:pt>
                <c:pt idx="32499">
                  <c:v>591.10721839999997</c:v>
                </c:pt>
                <c:pt idx="32500">
                  <c:v>591.12695980000001</c:v>
                </c:pt>
                <c:pt idx="32501">
                  <c:v>591.14670009999998</c:v>
                </c:pt>
                <c:pt idx="32502">
                  <c:v>591.16643929999998</c:v>
                </c:pt>
                <c:pt idx="32503">
                  <c:v>591.18617740000002</c:v>
                </c:pt>
                <c:pt idx="32504">
                  <c:v>591.20591439999987</c:v>
                </c:pt>
                <c:pt idx="32505">
                  <c:v>591.22565039999995</c:v>
                </c:pt>
                <c:pt idx="32506">
                  <c:v>591.24538519999999</c:v>
                </c:pt>
                <c:pt idx="32507">
                  <c:v>591.26511900000003</c:v>
                </c:pt>
                <c:pt idx="32508">
                  <c:v>591.28485169999999</c:v>
                </c:pt>
                <c:pt idx="32509">
                  <c:v>591.30458329999999</c:v>
                </c:pt>
                <c:pt idx="32510">
                  <c:v>591.32431379999991</c:v>
                </c:pt>
                <c:pt idx="32511">
                  <c:v>591.34404319999999</c:v>
                </c:pt>
                <c:pt idx="32512">
                  <c:v>591.36377149999998</c:v>
                </c:pt>
                <c:pt idx="32513">
                  <c:v>591.38349879999998</c:v>
                </c:pt>
                <c:pt idx="32514">
                  <c:v>591.40322499999991</c:v>
                </c:pt>
                <c:pt idx="32515">
                  <c:v>591.42295000000001</c:v>
                </c:pt>
                <c:pt idx="32516">
                  <c:v>591.44267400000001</c:v>
                </c:pt>
                <c:pt idx="32517">
                  <c:v>591.46239690000004</c:v>
                </c:pt>
                <c:pt idx="32518">
                  <c:v>591.48211869999989</c:v>
                </c:pt>
                <c:pt idx="32519">
                  <c:v>591.50183949999996</c:v>
                </c:pt>
                <c:pt idx="32520">
                  <c:v>591.52155909999988</c:v>
                </c:pt>
                <c:pt idx="32521">
                  <c:v>591.54127770000002</c:v>
                </c:pt>
                <c:pt idx="32522">
                  <c:v>591.5609950999999</c:v>
                </c:pt>
                <c:pt idx="32523">
                  <c:v>591.58071150000001</c:v>
                </c:pt>
                <c:pt idx="32524">
                  <c:v>591.60042679999992</c:v>
                </c:pt>
                <c:pt idx="32525">
                  <c:v>591.62014099999999</c:v>
                </c:pt>
                <c:pt idx="32526">
                  <c:v>591.63985409999998</c:v>
                </c:pt>
                <c:pt idx="32527">
                  <c:v>591.65956619999986</c:v>
                </c:pt>
                <c:pt idx="32528">
                  <c:v>591.67927710000004</c:v>
                </c:pt>
                <c:pt idx="32529">
                  <c:v>591.69898699999999</c:v>
                </c:pt>
                <c:pt idx="32530">
                  <c:v>591.71869579999986</c:v>
                </c:pt>
                <c:pt idx="32531">
                  <c:v>591.73840339999992</c:v>
                </c:pt>
                <c:pt idx="32532">
                  <c:v>591.75810999999999</c:v>
                </c:pt>
                <c:pt idx="32533">
                  <c:v>591.77781559999994</c:v>
                </c:pt>
                <c:pt idx="32534">
                  <c:v>591.79751999999996</c:v>
                </c:pt>
                <c:pt idx="32535">
                  <c:v>591.81722329999991</c:v>
                </c:pt>
                <c:pt idx="32536">
                  <c:v>591.83692559999997</c:v>
                </c:pt>
                <c:pt idx="32537">
                  <c:v>591.85662669999999</c:v>
                </c:pt>
                <c:pt idx="32538">
                  <c:v>591.87632680000002</c:v>
                </c:pt>
                <c:pt idx="32539">
                  <c:v>591.89602579999996</c:v>
                </c:pt>
                <c:pt idx="32540">
                  <c:v>591.91572369999994</c:v>
                </c:pt>
                <c:pt idx="32541">
                  <c:v>591.93542049999996</c:v>
                </c:pt>
                <c:pt idx="32542">
                  <c:v>591.95511629999999</c:v>
                </c:pt>
                <c:pt idx="32543">
                  <c:v>591.97481089999997</c:v>
                </c:pt>
                <c:pt idx="32544">
                  <c:v>591.99450449999995</c:v>
                </c:pt>
                <c:pt idx="32545">
                  <c:v>592.0141969</c:v>
                </c:pt>
                <c:pt idx="32546">
                  <c:v>592.03388829999994</c:v>
                </c:pt>
                <c:pt idx="32547">
                  <c:v>592.05357860000004</c:v>
                </c:pt>
                <c:pt idx="32548">
                  <c:v>592.07326780000005</c:v>
                </c:pt>
                <c:pt idx="32549">
                  <c:v>592.09295599999996</c:v>
                </c:pt>
                <c:pt idx="32550">
                  <c:v>592.11264299999993</c:v>
                </c:pt>
                <c:pt idx="32551">
                  <c:v>592.13232900000003</c:v>
                </c:pt>
                <c:pt idx="32552">
                  <c:v>592.15201379999996</c:v>
                </c:pt>
                <c:pt idx="32553">
                  <c:v>592.17169760000002</c:v>
                </c:pt>
                <c:pt idx="32554">
                  <c:v>592.19138029999988</c:v>
                </c:pt>
                <c:pt idx="32555">
                  <c:v>592.2110619</c:v>
                </c:pt>
                <c:pt idx="32556">
                  <c:v>592.23074239999994</c:v>
                </c:pt>
                <c:pt idx="32557">
                  <c:v>592.25042179999991</c:v>
                </c:pt>
                <c:pt idx="32558">
                  <c:v>592.2701002</c:v>
                </c:pt>
                <c:pt idx="32559">
                  <c:v>592.28977740000005</c:v>
                </c:pt>
                <c:pt idx="32560">
                  <c:v>592.30945359999998</c:v>
                </c:pt>
                <c:pt idx="32561">
                  <c:v>592.32912869999996</c:v>
                </c:pt>
                <c:pt idx="32562">
                  <c:v>592.34880269999996</c:v>
                </c:pt>
                <c:pt idx="32563">
                  <c:v>592.36847560000001</c:v>
                </c:pt>
                <c:pt idx="32564">
                  <c:v>592.38814739999998</c:v>
                </c:pt>
                <c:pt idx="32565">
                  <c:v>592.40781809999999</c:v>
                </c:pt>
                <c:pt idx="32566">
                  <c:v>592.42748779999999</c:v>
                </c:pt>
                <c:pt idx="32567">
                  <c:v>592.44715640000004</c:v>
                </c:pt>
                <c:pt idx="32568">
                  <c:v>592.46682379999993</c:v>
                </c:pt>
                <c:pt idx="32569">
                  <c:v>592.48649019999993</c:v>
                </c:pt>
                <c:pt idx="32570">
                  <c:v>592.50615549999998</c:v>
                </c:pt>
                <c:pt idx="32571">
                  <c:v>592.52581970000006</c:v>
                </c:pt>
                <c:pt idx="32572">
                  <c:v>592.54548289999991</c:v>
                </c:pt>
                <c:pt idx="32573">
                  <c:v>592.56514489999995</c:v>
                </c:pt>
                <c:pt idx="32574">
                  <c:v>592.58480589999999</c:v>
                </c:pt>
                <c:pt idx="32575">
                  <c:v>592.60446569999999</c:v>
                </c:pt>
                <c:pt idx="32576">
                  <c:v>592.62412449999999</c:v>
                </c:pt>
                <c:pt idx="32577">
                  <c:v>592.64378220000003</c:v>
                </c:pt>
                <c:pt idx="32578">
                  <c:v>592.66343879999999</c:v>
                </c:pt>
                <c:pt idx="32579">
                  <c:v>592.68309429999999</c:v>
                </c:pt>
                <c:pt idx="32580">
                  <c:v>592.70274879999999</c:v>
                </c:pt>
                <c:pt idx="32581">
                  <c:v>592.72240209999995</c:v>
                </c:pt>
                <c:pt idx="32582">
                  <c:v>592.74205439999992</c:v>
                </c:pt>
                <c:pt idx="32583">
                  <c:v>592.76170549999995</c:v>
                </c:pt>
                <c:pt idx="32584">
                  <c:v>592.78135559999987</c:v>
                </c:pt>
                <c:pt idx="32585">
                  <c:v>592.80100459999994</c:v>
                </c:pt>
                <c:pt idx="32586">
                  <c:v>592.82065249999994</c:v>
                </c:pt>
                <c:pt idx="32587">
                  <c:v>592.84029939999994</c:v>
                </c:pt>
                <c:pt idx="32588">
                  <c:v>592.85994509999989</c:v>
                </c:pt>
                <c:pt idx="32589">
                  <c:v>592.8795897</c:v>
                </c:pt>
                <c:pt idx="32590">
                  <c:v>592.89923329999999</c:v>
                </c:pt>
                <c:pt idx="32591">
                  <c:v>592.91887579999991</c:v>
                </c:pt>
                <c:pt idx="32592">
                  <c:v>592.93851719999998</c:v>
                </c:pt>
                <c:pt idx="32593">
                  <c:v>592.95815749999997</c:v>
                </c:pt>
                <c:pt idx="32594">
                  <c:v>592.97779669999989</c:v>
                </c:pt>
                <c:pt idx="32595">
                  <c:v>592.99743479999995</c:v>
                </c:pt>
                <c:pt idx="32596">
                  <c:v>593.01707189999991</c:v>
                </c:pt>
                <c:pt idx="32597">
                  <c:v>593.03670779999993</c:v>
                </c:pt>
                <c:pt idx="32598">
                  <c:v>593.05634269999996</c:v>
                </c:pt>
                <c:pt idx="32599">
                  <c:v>593.07597649999991</c:v>
                </c:pt>
                <c:pt idx="32600">
                  <c:v>593.09560920000001</c:v>
                </c:pt>
                <c:pt idx="32601">
                  <c:v>593.11524080000004</c:v>
                </c:pt>
                <c:pt idx="32602">
                  <c:v>593.13487129999999</c:v>
                </c:pt>
                <c:pt idx="32603">
                  <c:v>593.15450079999994</c:v>
                </c:pt>
                <c:pt idx="32604">
                  <c:v>593.17412909999996</c:v>
                </c:pt>
                <c:pt idx="32605">
                  <c:v>593.19375639999998</c:v>
                </c:pt>
                <c:pt idx="32606">
                  <c:v>593.21338249999997</c:v>
                </c:pt>
                <c:pt idx="32607">
                  <c:v>593.23300759999995</c:v>
                </c:pt>
                <c:pt idx="32608">
                  <c:v>593.25263159999997</c:v>
                </c:pt>
                <c:pt idx="32609">
                  <c:v>593.27225450000003</c:v>
                </c:pt>
                <c:pt idx="32610">
                  <c:v>593.29187639999998</c:v>
                </c:pt>
                <c:pt idx="32611">
                  <c:v>593.3114971</c:v>
                </c:pt>
                <c:pt idx="32612">
                  <c:v>593.33111680000002</c:v>
                </c:pt>
                <c:pt idx="32613">
                  <c:v>593.3507353</c:v>
                </c:pt>
                <c:pt idx="32614">
                  <c:v>593.37035279999998</c:v>
                </c:pt>
                <c:pt idx="32615">
                  <c:v>593.3899692</c:v>
                </c:pt>
                <c:pt idx="32616">
                  <c:v>593.40958449999994</c:v>
                </c:pt>
                <c:pt idx="32617">
                  <c:v>593.42919869999992</c:v>
                </c:pt>
                <c:pt idx="32618">
                  <c:v>593.44881190000001</c:v>
                </c:pt>
                <c:pt idx="32619">
                  <c:v>593.46842389999995</c:v>
                </c:pt>
                <c:pt idx="32620">
                  <c:v>593.4880349</c:v>
                </c:pt>
                <c:pt idx="32621">
                  <c:v>593.50764479999998</c:v>
                </c:pt>
                <c:pt idx="32622">
                  <c:v>593.52725349999992</c:v>
                </c:pt>
                <c:pt idx="32623">
                  <c:v>593.54686119999997</c:v>
                </c:pt>
                <c:pt idx="32624">
                  <c:v>593.56646790000002</c:v>
                </c:pt>
                <c:pt idx="32625">
                  <c:v>593.58607340000003</c:v>
                </c:pt>
                <c:pt idx="32626">
                  <c:v>593.60567779999997</c:v>
                </c:pt>
                <c:pt idx="32627">
                  <c:v>593.62528120000002</c:v>
                </c:pt>
                <c:pt idx="32628">
                  <c:v>593.64488340000003</c:v>
                </c:pt>
                <c:pt idx="32629">
                  <c:v>593.66448460000004</c:v>
                </c:pt>
                <c:pt idx="32630">
                  <c:v>593.68408469999997</c:v>
                </c:pt>
                <c:pt idx="32631">
                  <c:v>593.70368369999994</c:v>
                </c:pt>
                <c:pt idx="32632">
                  <c:v>593.72328159999995</c:v>
                </c:pt>
                <c:pt idx="32633">
                  <c:v>593.74287849999996</c:v>
                </c:pt>
                <c:pt idx="32634">
                  <c:v>593.76247419999993</c:v>
                </c:pt>
                <c:pt idx="32635">
                  <c:v>593.7820688999999</c:v>
                </c:pt>
                <c:pt idx="32636">
                  <c:v>593.80166239999994</c:v>
                </c:pt>
                <c:pt idx="32637">
                  <c:v>593.82125489999999</c:v>
                </c:pt>
                <c:pt idx="32638">
                  <c:v>593.84084630000007</c:v>
                </c:pt>
                <c:pt idx="32639">
                  <c:v>593.86043659999996</c:v>
                </c:pt>
                <c:pt idx="32640">
                  <c:v>593.88002589999996</c:v>
                </c:pt>
                <c:pt idx="32641">
                  <c:v>593.89961399999993</c:v>
                </c:pt>
                <c:pt idx="32642">
                  <c:v>593.91920099999993</c:v>
                </c:pt>
                <c:pt idx="32643">
                  <c:v>593.93878699999993</c:v>
                </c:pt>
                <c:pt idx="32644">
                  <c:v>593.95837189999997</c:v>
                </c:pt>
                <c:pt idx="32645">
                  <c:v>593.97795569999994</c:v>
                </c:pt>
                <c:pt idx="32646">
                  <c:v>593.99753839999994</c:v>
                </c:pt>
                <c:pt idx="32647">
                  <c:v>594.01711999999998</c:v>
                </c:pt>
                <c:pt idx="32648">
                  <c:v>594.03670049999994</c:v>
                </c:pt>
                <c:pt idx="32649">
                  <c:v>594.05628000000002</c:v>
                </c:pt>
                <c:pt idx="32650">
                  <c:v>594.07585829999994</c:v>
                </c:pt>
                <c:pt idx="32651">
                  <c:v>594.09543559999997</c:v>
                </c:pt>
                <c:pt idx="32652">
                  <c:v>594.11501179999993</c:v>
                </c:pt>
                <c:pt idx="32653">
                  <c:v>594.13458690000004</c:v>
                </c:pt>
                <c:pt idx="32654">
                  <c:v>594.15416089999997</c:v>
                </c:pt>
                <c:pt idx="32655">
                  <c:v>594.17373379999992</c:v>
                </c:pt>
                <c:pt idx="32656">
                  <c:v>594.19330559999992</c:v>
                </c:pt>
                <c:pt idx="32657">
                  <c:v>594.21287640000003</c:v>
                </c:pt>
                <c:pt idx="32658">
                  <c:v>594.23244599999998</c:v>
                </c:pt>
                <c:pt idx="32659">
                  <c:v>594.25201460000005</c:v>
                </c:pt>
                <c:pt idx="32660">
                  <c:v>594.27158210000005</c:v>
                </c:pt>
                <c:pt idx="32661">
                  <c:v>594.29114849999996</c:v>
                </c:pt>
                <c:pt idx="32662">
                  <c:v>594.31071379999992</c:v>
                </c:pt>
                <c:pt idx="32663">
                  <c:v>594.33027799999991</c:v>
                </c:pt>
                <c:pt idx="32664">
                  <c:v>594.34984120000001</c:v>
                </c:pt>
                <c:pt idx="32665">
                  <c:v>594.36940319999997</c:v>
                </c:pt>
                <c:pt idx="32666">
                  <c:v>594.38896419999992</c:v>
                </c:pt>
                <c:pt idx="32667">
                  <c:v>594.40852410000002</c:v>
                </c:pt>
                <c:pt idx="32668">
                  <c:v>594.42808289999994</c:v>
                </c:pt>
                <c:pt idx="32669">
                  <c:v>594.44764059999989</c:v>
                </c:pt>
                <c:pt idx="32670">
                  <c:v>594.46719719999999</c:v>
                </c:pt>
                <c:pt idx="32671">
                  <c:v>594.48675270000001</c:v>
                </c:pt>
                <c:pt idx="32672">
                  <c:v>594.50630719999992</c:v>
                </c:pt>
                <c:pt idx="32673">
                  <c:v>594.47405219999996</c:v>
                </c:pt>
                <c:pt idx="32674">
                  <c:v>594.49478850000003</c:v>
                </c:pt>
                <c:pt idx="32675">
                  <c:v>594.51552370000002</c:v>
                </c:pt>
                <c:pt idx="32676">
                  <c:v>594.53625780000004</c:v>
                </c:pt>
                <c:pt idx="32677">
                  <c:v>594.55699079999988</c:v>
                </c:pt>
                <c:pt idx="32678">
                  <c:v>594.57772269999998</c:v>
                </c:pt>
                <c:pt idx="32679">
                  <c:v>594.59845350000001</c:v>
                </c:pt>
                <c:pt idx="32680">
                  <c:v>594.61918309999999</c:v>
                </c:pt>
                <c:pt idx="32681">
                  <c:v>594.63991169999997</c:v>
                </c:pt>
                <c:pt idx="32682">
                  <c:v>594.66063909999991</c:v>
                </c:pt>
                <c:pt idx="32683">
                  <c:v>594.68136549999997</c:v>
                </c:pt>
                <c:pt idx="32684">
                  <c:v>594.70209069999999</c:v>
                </c:pt>
                <c:pt idx="32685">
                  <c:v>594.72281479999992</c:v>
                </c:pt>
                <c:pt idx="32686">
                  <c:v>594.7435377999999</c:v>
                </c:pt>
                <c:pt idx="32687">
                  <c:v>594.76425969999991</c:v>
                </c:pt>
                <c:pt idx="32688">
                  <c:v>594.78498049999996</c:v>
                </c:pt>
                <c:pt idx="32689">
                  <c:v>594.80570020000005</c:v>
                </c:pt>
                <c:pt idx="32690">
                  <c:v>594.82641869999998</c:v>
                </c:pt>
                <c:pt idx="32691">
                  <c:v>594.84713619999991</c:v>
                </c:pt>
                <c:pt idx="32692">
                  <c:v>594.86785249999991</c:v>
                </c:pt>
                <c:pt idx="32693">
                  <c:v>594.88856769999995</c:v>
                </c:pt>
                <c:pt idx="32694">
                  <c:v>594.9092819</c:v>
                </c:pt>
                <c:pt idx="32695">
                  <c:v>594.92999489999988</c:v>
                </c:pt>
                <c:pt idx="32696">
                  <c:v>594.95070679999992</c:v>
                </c:pt>
                <c:pt idx="32697">
                  <c:v>594.97141759999988</c:v>
                </c:pt>
                <c:pt idx="32698">
                  <c:v>594.99212720000003</c:v>
                </c:pt>
                <c:pt idx="32699">
                  <c:v>595.01283579999995</c:v>
                </c:pt>
                <c:pt idx="32700">
                  <c:v>595.03354330000002</c:v>
                </c:pt>
                <c:pt idx="32701">
                  <c:v>595.05424959999993</c:v>
                </c:pt>
                <c:pt idx="32702">
                  <c:v>595.0749548</c:v>
                </c:pt>
                <c:pt idx="32703">
                  <c:v>595.09565899999996</c:v>
                </c:pt>
                <c:pt idx="32704">
                  <c:v>595.11636199999998</c:v>
                </c:pt>
                <c:pt idx="32705">
                  <c:v>595.13706389999993</c:v>
                </c:pt>
                <c:pt idx="32706">
                  <c:v>595.15776469999992</c:v>
                </c:pt>
                <c:pt idx="32707">
                  <c:v>595.17846429999997</c:v>
                </c:pt>
                <c:pt idx="32708">
                  <c:v>595.19916289999992</c:v>
                </c:pt>
                <c:pt idx="32709">
                  <c:v>595.21986040000002</c:v>
                </c:pt>
                <c:pt idx="32710">
                  <c:v>595.24055669999996</c:v>
                </c:pt>
                <c:pt idx="32711">
                  <c:v>595.26125200000001</c:v>
                </c:pt>
                <c:pt idx="32712">
                  <c:v>595.28194610000003</c:v>
                </c:pt>
                <c:pt idx="32713">
                  <c:v>595.30263909999996</c:v>
                </c:pt>
                <c:pt idx="32714">
                  <c:v>595.32333100000005</c:v>
                </c:pt>
                <c:pt idx="32715">
                  <c:v>595.34402179999995</c:v>
                </c:pt>
                <c:pt idx="32716">
                  <c:v>595.36471149999988</c:v>
                </c:pt>
                <c:pt idx="32717">
                  <c:v>595.38540009999997</c:v>
                </c:pt>
                <c:pt idx="32718">
                  <c:v>595.40608750000001</c:v>
                </c:pt>
                <c:pt idx="32719">
                  <c:v>595.42677389999994</c:v>
                </c:pt>
                <c:pt idx="32720">
                  <c:v>595.44745909999995</c:v>
                </c:pt>
                <c:pt idx="32721">
                  <c:v>595.46814329999995</c:v>
                </c:pt>
                <c:pt idx="32722">
                  <c:v>595.48882630000003</c:v>
                </c:pt>
                <c:pt idx="32723">
                  <c:v>595.50950820000003</c:v>
                </c:pt>
                <c:pt idx="32724">
                  <c:v>595.53018900000006</c:v>
                </c:pt>
                <c:pt idx="32725">
                  <c:v>595.55086869999991</c:v>
                </c:pt>
                <c:pt idx="32726">
                  <c:v>595.57154730000002</c:v>
                </c:pt>
                <c:pt idx="32727">
                  <c:v>595.59222469999997</c:v>
                </c:pt>
                <c:pt idx="32728">
                  <c:v>595.61290109999993</c:v>
                </c:pt>
                <c:pt idx="32729">
                  <c:v>595.63357640000004</c:v>
                </c:pt>
                <c:pt idx="32730">
                  <c:v>595.65425049999999</c:v>
                </c:pt>
                <c:pt idx="32731">
                  <c:v>595.67492349999998</c:v>
                </c:pt>
                <c:pt idx="32732">
                  <c:v>595.6955954</c:v>
                </c:pt>
                <c:pt idx="32733">
                  <c:v>595.71626619999995</c:v>
                </c:pt>
                <c:pt idx="32734">
                  <c:v>595.73693589999993</c:v>
                </c:pt>
                <c:pt idx="32735">
                  <c:v>595.75760449999996</c:v>
                </c:pt>
                <c:pt idx="32736">
                  <c:v>595.7782719999999</c:v>
                </c:pt>
                <c:pt idx="32737">
                  <c:v>595.79893839999988</c:v>
                </c:pt>
                <c:pt idx="32738">
                  <c:v>595.81960359999994</c:v>
                </c:pt>
                <c:pt idx="32739">
                  <c:v>595.84026779999988</c:v>
                </c:pt>
                <c:pt idx="32740">
                  <c:v>595.86093080000001</c:v>
                </c:pt>
                <c:pt idx="32741">
                  <c:v>595.88159269999994</c:v>
                </c:pt>
                <c:pt idx="32742">
                  <c:v>595.90225350000003</c:v>
                </c:pt>
                <c:pt idx="32743">
                  <c:v>595.92291319999993</c:v>
                </c:pt>
                <c:pt idx="32744">
                  <c:v>595.94357179999997</c:v>
                </c:pt>
                <c:pt idx="32745">
                  <c:v>595.96422929999994</c:v>
                </c:pt>
                <c:pt idx="32746">
                  <c:v>595.98488569999995</c:v>
                </c:pt>
                <c:pt idx="32747">
                  <c:v>596.00554089999991</c:v>
                </c:pt>
                <c:pt idx="32748">
                  <c:v>596.02619509999988</c:v>
                </c:pt>
                <c:pt idx="32749">
                  <c:v>596.04684810000003</c:v>
                </c:pt>
                <c:pt idx="32750">
                  <c:v>596.0675</c:v>
                </c:pt>
                <c:pt idx="32751">
                  <c:v>596.08815089999996</c:v>
                </c:pt>
                <c:pt idx="32752">
                  <c:v>596.1088006</c:v>
                </c:pt>
                <c:pt idx="32753">
                  <c:v>596.12944919999995</c:v>
                </c:pt>
                <c:pt idx="32754">
                  <c:v>596.15009659999998</c:v>
                </c:pt>
                <c:pt idx="32755">
                  <c:v>596.17074300000002</c:v>
                </c:pt>
                <c:pt idx="32756">
                  <c:v>596.19138829999997</c:v>
                </c:pt>
                <c:pt idx="32757">
                  <c:v>596.21203239999988</c:v>
                </c:pt>
                <c:pt idx="32758">
                  <c:v>596.23267549999991</c:v>
                </c:pt>
                <c:pt idx="32759">
                  <c:v>596.25331740000001</c:v>
                </c:pt>
                <c:pt idx="32760">
                  <c:v>596.27395819999992</c:v>
                </c:pt>
                <c:pt idx="32761">
                  <c:v>596.29459789999999</c:v>
                </c:pt>
                <c:pt idx="32762">
                  <c:v>596.31523649999997</c:v>
                </c:pt>
                <c:pt idx="32763">
                  <c:v>596.33587399999999</c:v>
                </c:pt>
                <c:pt idx="32764">
                  <c:v>596.35651039999993</c:v>
                </c:pt>
                <c:pt idx="32765">
                  <c:v>596.37714569999991</c:v>
                </c:pt>
                <c:pt idx="32766">
                  <c:v>596.39777979999997</c:v>
                </c:pt>
                <c:pt idx="32767">
                  <c:v>596.41841289999991</c:v>
                </c:pt>
                <c:pt idx="32768">
                  <c:v>596.43904479999992</c:v>
                </c:pt>
                <c:pt idx="32769">
                  <c:v>596.45967559999997</c:v>
                </c:pt>
                <c:pt idx="32770">
                  <c:v>596.48030539999991</c:v>
                </c:pt>
                <c:pt idx="32771">
                  <c:v>596.50093399999992</c:v>
                </c:pt>
                <c:pt idx="32772">
                  <c:v>596.52156149999996</c:v>
                </c:pt>
                <c:pt idx="32773">
                  <c:v>596.54218779999997</c:v>
                </c:pt>
                <c:pt idx="32774">
                  <c:v>596.56281309999997</c:v>
                </c:pt>
                <c:pt idx="32775">
                  <c:v>596.5834372999999</c:v>
                </c:pt>
                <c:pt idx="32776">
                  <c:v>596.60406030000001</c:v>
                </c:pt>
                <c:pt idx="32777">
                  <c:v>596.6246822999999</c:v>
                </c:pt>
                <c:pt idx="32778">
                  <c:v>596.64530309999998</c:v>
                </c:pt>
                <c:pt idx="32779">
                  <c:v>596.66592279999998</c:v>
                </c:pt>
                <c:pt idx="32780">
                  <c:v>596.6865413999999</c:v>
                </c:pt>
                <c:pt idx="32781">
                  <c:v>596.70715889999997</c:v>
                </c:pt>
                <c:pt idx="32782">
                  <c:v>596.72777529999996</c:v>
                </c:pt>
                <c:pt idx="32783">
                  <c:v>596.74839059999999</c:v>
                </c:pt>
                <c:pt idx="32784">
                  <c:v>596.76900479999995</c:v>
                </c:pt>
                <c:pt idx="32785">
                  <c:v>596.78961779999997</c:v>
                </c:pt>
                <c:pt idx="32786">
                  <c:v>596.8102298</c:v>
                </c:pt>
                <c:pt idx="32787">
                  <c:v>596.83084059999999</c:v>
                </c:pt>
                <c:pt idx="32788">
                  <c:v>596.8514502999999</c:v>
                </c:pt>
                <c:pt idx="32789">
                  <c:v>596.87205889999996</c:v>
                </c:pt>
                <c:pt idx="32790">
                  <c:v>596.89266639999994</c:v>
                </c:pt>
                <c:pt idx="32791">
                  <c:v>596.91327279999996</c:v>
                </c:pt>
                <c:pt idx="32792">
                  <c:v>596.9338780999999</c:v>
                </c:pt>
                <c:pt idx="32793">
                  <c:v>596.9544823</c:v>
                </c:pt>
                <c:pt idx="32794">
                  <c:v>596.97508540000001</c:v>
                </c:pt>
                <c:pt idx="32795">
                  <c:v>596.99568729999987</c:v>
                </c:pt>
                <c:pt idx="32796">
                  <c:v>597.0162881</c:v>
                </c:pt>
                <c:pt idx="32797">
                  <c:v>597.03688790000001</c:v>
                </c:pt>
                <c:pt idx="32798">
                  <c:v>597.05748649999998</c:v>
                </c:pt>
                <c:pt idx="32799">
                  <c:v>597.07808399999999</c:v>
                </c:pt>
                <c:pt idx="32800">
                  <c:v>597.09868039999992</c:v>
                </c:pt>
                <c:pt idx="32801">
                  <c:v>597.11927569999989</c:v>
                </c:pt>
                <c:pt idx="32802">
                  <c:v>597.13986989999989</c:v>
                </c:pt>
                <c:pt idx="32803">
                  <c:v>597.16046289999997</c:v>
                </c:pt>
                <c:pt idx="32804">
                  <c:v>597.18105489999994</c:v>
                </c:pt>
                <c:pt idx="32805">
                  <c:v>597.20164569999997</c:v>
                </c:pt>
                <c:pt idx="32806">
                  <c:v>597.2222354999999</c:v>
                </c:pt>
                <c:pt idx="32807">
                  <c:v>597.24282410000001</c:v>
                </c:pt>
                <c:pt idx="32808">
                  <c:v>597.26341159999993</c:v>
                </c:pt>
                <c:pt idx="32809">
                  <c:v>597.283998</c:v>
                </c:pt>
                <c:pt idx="32810">
                  <c:v>597.30458329999988</c:v>
                </c:pt>
                <c:pt idx="32811">
                  <c:v>597.32516750000002</c:v>
                </c:pt>
                <c:pt idx="32812">
                  <c:v>597.34575059999997</c:v>
                </c:pt>
                <c:pt idx="32813">
                  <c:v>597.3663325</c:v>
                </c:pt>
                <c:pt idx="32814">
                  <c:v>597.38691339999991</c:v>
                </c:pt>
                <c:pt idx="32815">
                  <c:v>597.4074930999999</c:v>
                </c:pt>
                <c:pt idx="32816">
                  <c:v>597.42807170000003</c:v>
                </c:pt>
                <c:pt idx="32817">
                  <c:v>597.44864929999994</c:v>
                </c:pt>
                <c:pt idx="32818">
                  <c:v>597.46922569999992</c:v>
                </c:pt>
                <c:pt idx="32819">
                  <c:v>597.48980099999994</c:v>
                </c:pt>
                <c:pt idx="32820">
                  <c:v>597.51037509999992</c:v>
                </c:pt>
                <c:pt idx="32821">
                  <c:v>597.53094820000001</c:v>
                </c:pt>
                <c:pt idx="32822">
                  <c:v>597.55152019999991</c:v>
                </c:pt>
                <c:pt idx="32823">
                  <c:v>597.572091</c:v>
                </c:pt>
                <c:pt idx="32824">
                  <c:v>597.59266079999998</c:v>
                </c:pt>
                <c:pt idx="32825">
                  <c:v>597.61322939999991</c:v>
                </c:pt>
                <c:pt idx="32826">
                  <c:v>597.63379689999999</c:v>
                </c:pt>
                <c:pt idx="32827">
                  <c:v>597.65436339999997</c:v>
                </c:pt>
                <c:pt idx="32828">
                  <c:v>597.6749286999999</c:v>
                </c:pt>
                <c:pt idx="32829">
                  <c:v>597.69549289999986</c:v>
                </c:pt>
                <c:pt idx="32830">
                  <c:v>597.71605590000001</c:v>
                </c:pt>
                <c:pt idx="32831">
                  <c:v>597.73661789999994</c:v>
                </c:pt>
                <c:pt idx="32832">
                  <c:v>597.75717880000002</c:v>
                </c:pt>
                <c:pt idx="32833">
                  <c:v>597.77773849999994</c:v>
                </c:pt>
                <c:pt idx="32834">
                  <c:v>597.79829719999998</c:v>
                </c:pt>
                <c:pt idx="32835">
                  <c:v>597.81885469999997</c:v>
                </c:pt>
                <c:pt idx="32836">
                  <c:v>597.83941109999989</c:v>
                </c:pt>
                <c:pt idx="32837">
                  <c:v>597.85996639999996</c:v>
                </c:pt>
                <c:pt idx="32838">
                  <c:v>597.88052059999995</c:v>
                </c:pt>
                <c:pt idx="32839">
                  <c:v>597.90107369999987</c:v>
                </c:pt>
                <c:pt idx="32840">
                  <c:v>597.92162569999994</c:v>
                </c:pt>
                <c:pt idx="32841">
                  <c:v>597.94217649999996</c:v>
                </c:pt>
                <c:pt idx="32842">
                  <c:v>597.96272629999999</c:v>
                </c:pt>
                <c:pt idx="32843">
                  <c:v>597.98327489999997</c:v>
                </c:pt>
                <c:pt idx="32844">
                  <c:v>598.00382249999996</c:v>
                </c:pt>
                <c:pt idx="32845">
                  <c:v>598.02436890000001</c:v>
                </c:pt>
                <c:pt idx="32846">
                  <c:v>598.04491419999999</c:v>
                </c:pt>
                <c:pt idx="32847">
                  <c:v>598.06545840000001</c:v>
                </c:pt>
                <c:pt idx="32848">
                  <c:v>598.08600149999995</c:v>
                </c:pt>
                <c:pt idx="32849">
                  <c:v>598.10654349999993</c:v>
                </c:pt>
                <c:pt idx="32850">
                  <c:v>598.12708429999998</c:v>
                </c:pt>
                <c:pt idx="32851">
                  <c:v>598.14762410000003</c:v>
                </c:pt>
                <c:pt idx="32852">
                  <c:v>598.16816269999993</c:v>
                </c:pt>
                <c:pt idx="32853">
                  <c:v>598.18870029999994</c:v>
                </c:pt>
                <c:pt idx="32854">
                  <c:v>598.20923670000002</c:v>
                </c:pt>
                <c:pt idx="32855">
                  <c:v>598.22977200000003</c:v>
                </c:pt>
                <c:pt idx="32856">
                  <c:v>598.25030619999995</c:v>
                </c:pt>
                <c:pt idx="32857">
                  <c:v>598.27083930000003</c:v>
                </c:pt>
                <c:pt idx="32858">
                  <c:v>598.29137129999992</c:v>
                </c:pt>
                <c:pt idx="32859">
                  <c:v>598.31190219999996</c:v>
                </c:pt>
                <c:pt idx="32860">
                  <c:v>598.33243200000004</c:v>
                </c:pt>
                <c:pt idx="32861">
                  <c:v>598.35296059999996</c:v>
                </c:pt>
                <c:pt idx="32862">
                  <c:v>598.3734882</c:v>
                </c:pt>
                <c:pt idx="32863">
                  <c:v>598.39401459999999</c:v>
                </c:pt>
                <c:pt idx="32864">
                  <c:v>598.41453989999991</c:v>
                </c:pt>
                <c:pt idx="32865">
                  <c:v>598.43506409999998</c:v>
                </c:pt>
                <c:pt idx="32866">
                  <c:v>598.45558719999997</c:v>
                </c:pt>
                <c:pt idx="32867">
                  <c:v>598.4761092</c:v>
                </c:pt>
                <c:pt idx="32868">
                  <c:v>598.49663010000006</c:v>
                </c:pt>
                <c:pt idx="32869">
                  <c:v>598.51714989999994</c:v>
                </c:pt>
                <c:pt idx="32870">
                  <c:v>598.5376685</c:v>
                </c:pt>
                <c:pt idx="32871">
                  <c:v>598.55818610000006</c:v>
                </c:pt>
                <c:pt idx="32872">
                  <c:v>598.57870249999996</c:v>
                </c:pt>
                <c:pt idx="32873">
                  <c:v>598.59921780000002</c:v>
                </c:pt>
                <c:pt idx="32874">
                  <c:v>598.619732</c:v>
                </c:pt>
                <c:pt idx="32875">
                  <c:v>598.64024519999987</c:v>
                </c:pt>
                <c:pt idx="32876">
                  <c:v>598.66075720000003</c:v>
                </c:pt>
                <c:pt idx="32877">
                  <c:v>598.68126799999993</c:v>
                </c:pt>
                <c:pt idx="32878">
                  <c:v>598.70177779999995</c:v>
                </c:pt>
                <c:pt idx="32879">
                  <c:v>598.7222865</c:v>
                </c:pt>
                <c:pt idx="32880">
                  <c:v>598.74279399999989</c:v>
                </c:pt>
                <c:pt idx="32881">
                  <c:v>598.7633004999999</c:v>
                </c:pt>
                <c:pt idx="32882">
                  <c:v>598.78380579999998</c:v>
                </c:pt>
                <c:pt idx="32883">
                  <c:v>598.80430999999999</c:v>
                </c:pt>
                <c:pt idx="32884">
                  <c:v>598.82481310000003</c:v>
                </c:pt>
                <c:pt idx="32885">
                  <c:v>598.84531509999988</c:v>
                </c:pt>
                <c:pt idx="32886">
                  <c:v>598.865816</c:v>
                </c:pt>
                <c:pt idx="32887">
                  <c:v>598.88631580000003</c:v>
                </c:pt>
                <c:pt idx="32888">
                  <c:v>598.90681449999988</c:v>
                </c:pt>
                <c:pt idx="32889">
                  <c:v>598.92731200000003</c:v>
                </c:pt>
                <c:pt idx="32890">
                  <c:v>598.94780849999995</c:v>
                </c:pt>
                <c:pt idx="32891">
                  <c:v>598.96830379999994</c:v>
                </c:pt>
                <c:pt idx="32892">
                  <c:v>598.98879799999997</c:v>
                </c:pt>
                <c:pt idx="32893">
                  <c:v>599.00929120000001</c:v>
                </c:pt>
                <c:pt idx="32894">
                  <c:v>599.0297832</c:v>
                </c:pt>
                <c:pt idx="32895">
                  <c:v>599.05027409999991</c:v>
                </c:pt>
                <c:pt idx="32896">
                  <c:v>599.0707637999999</c:v>
                </c:pt>
                <c:pt idx="32897">
                  <c:v>599.0912525</c:v>
                </c:pt>
                <c:pt idx="32898">
                  <c:v>599.11174009999991</c:v>
                </c:pt>
                <c:pt idx="32899">
                  <c:v>599.1322265</c:v>
                </c:pt>
                <c:pt idx="32900">
                  <c:v>599.15271189999999</c:v>
                </c:pt>
                <c:pt idx="32901">
                  <c:v>599.17319609999993</c:v>
                </c:pt>
                <c:pt idx="32902">
                  <c:v>599.19367919999991</c:v>
                </c:pt>
                <c:pt idx="32903">
                  <c:v>599.21416120000004</c:v>
                </c:pt>
                <c:pt idx="32904">
                  <c:v>599.23464209999997</c:v>
                </c:pt>
                <c:pt idx="32905">
                  <c:v>599.25512189999995</c:v>
                </c:pt>
                <c:pt idx="32906">
                  <c:v>599.27560059999996</c:v>
                </c:pt>
                <c:pt idx="32907">
                  <c:v>599.2960781999999</c:v>
                </c:pt>
                <c:pt idx="32908">
                  <c:v>599.31655460000002</c:v>
                </c:pt>
                <c:pt idx="32909">
                  <c:v>599.33703000000003</c:v>
                </c:pt>
                <c:pt idx="32910">
                  <c:v>599.35750419999999</c:v>
                </c:pt>
                <c:pt idx="32911">
                  <c:v>599.3779773</c:v>
                </c:pt>
                <c:pt idx="32912">
                  <c:v>599.39844929999992</c:v>
                </c:pt>
                <c:pt idx="32913">
                  <c:v>599.41892019999989</c:v>
                </c:pt>
                <c:pt idx="32914">
                  <c:v>599.43939</c:v>
                </c:pt>
                <c:pt idx="32915">
                  <c:v>599.45985869999993</c:v>
                </c:pt>
                <c:pt idx="32916">
                  <c:v>599.4803263</c:v>
                </c:pt>
                <c:pt idx="32917">
                  <c:v>599.50079279999989</c:v>
                </c:pt>
                <c:pt idx="32918">
                  <c:v>599.52125809999995</c:v>
                </c:pt>
                <c:pt idx="32919">
                  <c:v>599.54172230000006</c:v>
                </c:pt>
                <c:pt idx="32920">
                  <c:v>599.56218549999994</c:v>
                </c:pt>
                <c:pt idx="32921">
                  <c:v>599.58264750000001</c:v>
                </c:pt>
                <c:pt idx="32922">
                  <c:v>599.6031084</c:v>
                </c:pt>
                <c:pt idx="32923">
                  <c:v>599.62356819999991</c:v>
                </c:pt>
                <c:pt idx="32924">
                  <c:v>599.64402689999997</c:v>
                </c:pt>
                <c:pt idx="32925">
                  <c:v>599.66448449999996</c:v>
                </c:pt>
                <c:pt idx="32926">
                  <c:v>599.68494090000002</c:v>
                </c:pt>
                <c:pt idx="32927">
                  <c:v>599.70539629999996</c:v>
                </c:pt>
                <c:pt idx="32928">
                  <c:v>599.72585049999998</c:v>
                </c:pt>
                <c:pt idx="32929">
                  <c:v>599.7463037</c:v>
                </c:pt>
                <c:pt idx="32930">
                  <c:v>599.76675569999998</c:v>
                </c:pt>
                <c:pt idx="32931">
                  <c:v>599.78720659999999</c:v>
                </c:pt>
                <c:pt idx="32932">
                  <c:v>599.80765640000004</c:v>
                </c:pt>
                <c:pt idx="32933">
                  <c:v>599.8281050999999</c:v>
                </c:pt>
                <c:pt idx="32934">
                  <c:v>599.84855269999991</c:v>
                </c:pt>
                <c:pt idx="32935">
                  <c:v>599.86899919999996</c:v>
                </c:pt>
                <c:pt idx="32936">
                  <c:v>599.88944449999997</c:v>
                </c:pt>
                <c:pt idx="32937">
                  <c:v>599.90988879999998</c:v>
                </c:pt>
                <c:pt idx="32938">
                  <c:v>599.93033189999994</c:v>
                </c:pt>
                <c:pt idx="32939">
                  <c:v>599.95077389999994</c:v>
                </c:pt>
                <c:pt idx="32940">
                  <c:v>599.97121490000006</c:v>
                </c:pt>
                <c:pt idx="32941">
                  <c:v>599.99165470000003</c:v>
                </c:pt>
                <c:pt idx="32942">
                  <c:v>600.01209340000003</c:v>
                </c:pt>
                <c:pt idx="32943">
                  <c:v>600.03253099999995</c:v>
                </c:pt>
                <c:pt idx="32944">
                  <c:v>600.05296739999994</c:v>
                </c:pt>
                <c:pt idx="32945">
                  <c:v>600.07340279999994</c:v>
                </c:pt>
                <c:pt idx="32946">
                  <c:v>600.09383700000001</c:v>
                </c:pt>
                <c:pt idx="32947">
                  <c:v>600.11427019999996</c:v>
                </c:pt>
                <c:pt idx="32948">
                  <c:v>600.13470219999988</c:v>
                </c:pt>
                <c:pt idx="32949">
                  <c:v>600.15513319999991</c:v>
                </c:pt>
                <c:pt idx="32950">
                  <c:v>600.17556300000001</c:v>
                </c:pt>
                <c:pt idx="32951">
                  <c:v>600.19599169999992</c:v>
                </c:pt>
                <c:pt idx="32952">
                  <c:v>600.21641929999998</c:v>
                </c:pt>
                <c:pt idx="32953">
                  <c:v>600.23684569999989</c:v>
                </c:pt>
                <c:pt idx="32954">
                  <c:v>600.25727110000003</c:v>
                </c:pt>
                <c:pt idx="32955">
                  <c:v>600.27769539999997</c:v>
                </c:pt>
                <c:pt idx="32956">
                  <c:v>600.29811849999987</c:v>
                </c:pt>
                <c:pt idx="32957">
                  <c:v>600.31854060000001</c:v>
                </c:pt>
                <c:pt idx="32958">
                  <c:v>600.33896149999998</c:v>
                </c:pt>
                <c:pt idx="32959">
                  <c:v>600.3593813</c:v>
                </c:pt>
                <c:pt idx="32960">
                  <c:v>600.37979999999993</c:v>
                </c:pt>
                <c:pt idx="32961">
                  <c:v>600.40021760000002</c:v>
                </c:pt>
                <c:pt idx="32962">
                  <c:v>600.42063410000003</c:v>
                </c:pt>
                <c:pt idx="32963">
                  <c:v>600.44104949999996</c:v>
                </c:pt>
                <c:pt idx="32964">
                  <c:v>600.46146369999997</c:v>
                </c:pt>
                <c:pt idx="32965">
                  <c:v>600.48187689999997</c:v>
                </c:pt>
                <c:pt idx="32966">
                  <c:v>600.50228890000005</c:v>
                </c:pt>
                <c:pt idx="32967">
                  <c:v>600.52269989999991</c:v>
                </c:pt>
                <c:pt idx="32968">
                  <c:v>600.54310969999995</c:v>
                </c:pt>
                <c:pt idx="32969">
                  <c:v>600.56351839999991</c:v>
                </c:pt>
                <c:pt idx="32970">
                  <c:v>600.58392600000002</c:v>
                </c:pt>
                <c:pt idx="32971">
                  <c:v>600.60433249999994</c:v>
                </c:pt>
                <c:pt idx="32972">
                  <c:v>600.6247378999999</c:v>
                </c:pt>
                <c:pt idx="32973">
                  <c:v>600.6451421999999</c:v>
                </c:pt>
                <c:pt idx="32974">
                  <c:v>600.66554529999996</c:v>
                </c:pt>
                <c:pt idx="32975">
                  <c:v>600.68594740000003</c:v>
                </c:pt>
                <c:pt idx="32976">
                  <c:v>600.70634830000006</c:v>
                </c:pt>
                <c:pt idx="32977">
                  <c:v>600.72674810000001</c:v>
                </c:pt>
                <c:pt idx="32978">
                  <c:v>600.74714679999988</c:v>
                </c:pt>
                <c:pt idx="32979">
                  <c:v>600.76754439999991</c:v>
                </c:pt>
                <c:pt idx="32980">
                  <c:v>600.78794089999997</c:v>
                </c:pt>
                <c:pt idx="32981">
                  <c:v>600.80833629999995</c:v>
                </c:pt>
                <c:pt idx="32982">
                  <c:v>600.82873059999997</c:v>
                </c:pt>
                <c:pt idx="32983">
                  <c:v>600.84912380000003</c:v>
                </c:pt>
                <c:pt idx="32984">
                  <c:v>600.86951579999993</c:v>
                </c:pt>
                <c:pt idx="32985">
                  <c:v>600.88990679999995</c:v>
                </c:pt>
                <c:pt idx="32986">
                  <c:v>600.91029659999992</c:v>
                </c:pt>
                <c:pt idx="32987">
                  <c:v>600.93068530000005</c:v>
                </c:pt>
                <c:pt idx="32988">
                  <c:v>600.95107289999999</c:v>
                </c:pt>
                <c:pt idx="32989">
                  <c:v>600.97145939999996</c:v>
                </c:pt>
                <c:pt idx="32990">
                  <c:v>600.99184479999997</c:v>
                </c:pt>
                <c:pt idx="32991">
                  <c:v>601.0122290999999</c:v>
                </c:pt>
                <c:pt idx="32992">
                  <c:v>601.03261229999998</c:v>
                </c:pt>
                <c:pt idx="32993">
                  <c:v>601.05299429999991</c:v>
                </c:pt>
                <c:pt idx="32994">
                  <c:v>601.07337529999995</c:v>
                </c:pt>
                <c:pt idx="32995">
                  <c:v>601.09375509999995</c:v>
                </c:pt>
                <c:pt idx="32996">
                  <c:v>601.11413379999999</c:v>
                </c:pt>
                <c:pt idx="32997">
                  <c:v>601.13451149999992</c:v>
                </c:pt>
                <c:pt idx="32998">
                  <c:v>601.15488799999991</c:v>
                </c:pt>
                <c:pt idx="32999">
                  <c:v>601.17526340000006</c:v>
                </c:pt>
                <c:pt idx="33000">
                  <c:v>601.19563759999994</c:v>
                </c:pt>
                <c:pt idx="33001">
                  <c:v>601.21601080000005</c:v>
                </c:pt>
                <c:pt idx="33002">
                  <c:v>601.23638289999997</c:v>
                </c:pt>
                <c:pt idx="33003">
                  <c:v>601.25675379999996</c:v>
                </c:pt>
                <c:pt idx="33004">
                  <c:v>601.27712369999995</c:v>
                </c:pt>
                <c:pt idx="33005">
                  <c:v>601.29749240000001</c:v>
                </c:pt>
                <c:pt idx="33006">
                  <c:v>601.31786</c:v>
                </c:pt>
                <c:pt idx="33007">
                  <c:v>601.33822650000002</c:v>
                </c:pt>
                <c:pt idx="33008">
                  <c:v>601.35859189999996</c:v>
                </c:pt>
                <c:pt idx="33009">
                  <c:v>601.37895619999995</c:v>
                </c:pt>
                <c:pt idx="33010">
                  <c:v>601.39931939999997</c:v>
                </c:pt>
                <c:pt idx="33011">
                  <c:v>601.41968150000002</c:v>
                </c:pt>
                <c:pt idx="33012">
                  <c:v>601.44004239999992</c:v>
                </c:pt>
                <c:pt idx="33013">
                  <c:v>601.46040229999994</c:v>
                </c:pt>
                <c:pt idx="33014">
                  <c:v>601.48076100000003</c:v>
                </c:pt>
                <c:pt idx="33015">
                  <c:v>601.50111869999989</c:v>
                </c:pt>
                <c:pt idx="33016">
                  <c:v>601.52147519999994</c:v>
                </c:pt>
                <c:pt idx="33017">
                  <c:v>601.54183059999991</c:v>
                </c:pt>
                <c:pt idx="33018">
                  <c:v>601.56218490000003</c:v>
                </c:pt>
                <c:pt idx="33019">
                  <c:v>601.582538</c:v>
                </c:pt>
                <c:pt idx="33020">
                  <c:v>601.60289009999997</c:v>
                </c:pt>
                <c:pt idx="33021">
                  <c:v>601.62324109999997</c:v>
                </c:pt>
                <c:pt idx="33022">
                  <c:v>601.64359089999994</c:v>
                </c:pt>
                <c:pt idx="33023">
                  <c:v>601.66393970000001</c:v>
                </c:pt>
                <c:pt idx="33024">
                  <c:v>601.68428730000005</c:v>
                </c:pt>
                <c:pt idx="33025">
                  <c:v>601.7046337999999</c:v>
                </c:pt>
                <c:pt idx="33026">
                  <c:v>601.72497919999989</c:v>
                </c:pt>
                <c:pt idx="33027">
                  <c:v>601.74532349999993</c:v>
                </c:pt>
                <c:pt idx="33028">
                  <c:v>601.7656667</c:v>
                </c:pt>
                <c:pt idx="33029">
                  <c:v>601.78600879999999</c:v>
                </c:pt>
                <c:pt idx="33030">
                  <c:v>601.80634979999991</c:v>
                </c:pt>
                <c:pt idx="33031">
                  <c:v>601.82668960000001</c:v>
                </c:pt>
                <c:pt idx="33032">
                  <c:v>601.84702839999989</c:v>
                </c:pt>
                <c:pt idx="33033">
                  <c:v>601.86736599999995</c:v>
                </c:pt>
                <c:pt idx="33034">
                  <c:v>601.88770249999993</c:v>
                </c:pt>
                <c:pt idx="33035">
                  <c:v>601.90803799999992</c:v>
                </c:pt>
                <c:pt idx="33036">
                  <c:v>601.92837229999998</c:v>
                </c:pt>
                <c:pt idx="33037">
                  <c:v>601.94870549999996</c:v>
                </c:pt>
                <c:pt idx="33038">
                  <c:v>601.96903750000001</c:v>
                </c:pt>
                <c:pt idx="33039">
                  <c:v>601.98936849999996</c:v>
                </c:pt>
                <c:pt idx="33040">
                  <c:v>602.00969839999993</c:v>
                </c:pt>
                <c:pt idx="33041">
                  <c:v>602.03002709999998</c:v>
                </c:pt>
                <c:pt idx="33042">
                  <c:v>602.05035479999992</c:v>
                </c:pt>
                <c:pt idx="33043">
                  <c:v>602.07068130000005</c:v>
                </c:pt>
                <c:pt idx="33044">
                  <c:v>602.09100669999987</c:v>
                </c:pt>
                <c:pt idx="33045">
                  <c:v>602.11133099999995</c:v>
                </c:pt>
                <c:pt idx="33046">
                  <c:v>602.13165419999996</c:v>
                </c:pt>
                <c:pt idx="33047">
                  <c:v>602.15197629999989</c:v>
                </c:pt>
                <c:pt idx="33048">
                  <c:v>602.17229729999997</c:v>
                </c:pt>
                <c:pt idx="33049">
                  <c:v>602.19261719999997</c:v>
                </c:pt>
                <c:pt idx="33050">
                  <c:v>602.21293590000005</c:v>
                </c:pt>
                <c:pt idx="33051">
                  <c:v>602.23325360000001</c:v>
                </c:pt>
                <c:pt idx="33052">
                  <c:v>602.25357009999993</c:v>
                </c:pt>
                <c:pt idx="33053">
                  <c:v>602.27388549999989</c:v>
                </c:pt>
                <c:pt idx="33054">
                  <c:v>602.2941998</c:v>
                </c:pt>
                <c:pt idx="33055">
                  <c:v>602.31451300000003</c:v>
                </c:pt>
                <c:pt idx="33056">
                  <c:v>602.33482509999999</c:v>
                </c:pt>
                <c:pt idx="33057">
                  <c:v>602.35513609999998</c:v>
                </c:pt>
                <c:pt idx="33058">
                  <c:v>602.3754459999999</c:v>
                </c:pt>
                <c:pt idx="33059">
                  <c:v>602.3957547</c:v>
                </c:pt>
                <c:pt idx="33060">
                  <c:v>602.41606239999999</c:v>
                </c:pt>
                <c:pt idx="33061">
                  <c:v>602.43636890000005</c:v>
                </c:pt>
                <c:pt idx="33062">
                  <c:v>602.45667439999988</c:v>
                </c:pt>
                <c:pt idx="33063">
                  <c:v>602.47697870000002</c:v>
                </c:pt>
                <c:pt idx="33064">
                  <c:v>602.49728189999996</c:v>
                </c:pt>
                <c:pt idx="33065">
                  <c:v>602.51758399999994</c:v>
                </c:pt>
                <c:pt idx="33066">
                  <c:v>602.53788499999996</c:v>
                </c:pt>
                <c:pt idx="33067">
                  <c:v>602.5581848999999</c:v>
                </c:pt>
                <c:pt idx="33068">
                  <c:v>602.57848360000003</c:v>
                </c:pt>
                <c:pt idx="33069">
                  <c:v>602.59878129999993</c:v>
                </c:pt>
                <c:pt idx="33070">
                  <c:v>602.61907780000001</c:v>
                </c:pt>
                <c:pt idx="33071">
                  <c:v>602.63937329999999</c:v>
                </c:pt>
                <c:pt idx="33072">
                  <c:v>602.65966759999992</c:v>
                </c:pt>
                <c:pt idx="33073">
                  <c:v>602.6799608</c:v>
                </c:pt>
                <c:pt idx="33074">
                  <c:v>602.70025290000001</c:v>
                </c:pt>
                <c:pt idx="33075">
                  <c:v>602.72054390000005</c:v>
                </c:pt>
                <c:pt idx="33076">
                  <c:v>602.7408337999999</c:v>
                </c:pt>
                <c:pt idx="33077">
                  <c:v>602.76112249999994</c:v>
                </c:pt>
                <c:pt idx="33078">
                  <c:v>602.78141019999998</c:v>
                </c:pt>
                <c:pt idx="33079">
                  <c:v>602.80169669999998</c:v>
                </c:pt>
                <c:pt idx="33080">
                  <c:v>602.82198219999998</c:v>
                </c:pt>
                <c:pt idx="33081">
                  <c:v>602.84226649999994</c:v>
                </c:pt>
                <c:pt idx="33082">
                  <c:v>602.86254969999993</c:v>
                </c:pt>
                <c:pt idx="33083">
                  <c:v>602.88283179999996</c:v>
                </c:pt>
                <c:pt idx="33084">
                  <c:v>602.90311279999992</c:v>
                </c:pt>
                <c:pt idx="33085">
                  <c:v>602.92339269999991</c:v>
                </c:pt>
                <c:pt idx="33086">
                  <c:v>602.94367149999994</c:v>
                </c:pt>
                <c:pt idx="33087">
                  <c:v>602.96394919999989</c:v>
                </c:pt>
                <c:pt idx="33088">
                  <c:v>602.98422569999991</c:v>
                </c:pt>
                <c:pt idx="33089">
                  <c:v>603.00450119999994</c:v>
                </c:pt>
                <c:pt idx="33090">
                  <c:v>603.02477549999992</c:v>
                </c:pt>
                <c:pt idx="33091">
                  <c:v>603.04504869999994</c:v>
                </c:pt>
                <c:pt idx="33092">
                  <c:v>603.06532079999999</c:v>
                </c:pt>
                <c:pt idx="33093">
                  <c:v>603.08559179999997</c:v>
                </c:pt>
                <c:pt idx="33094">
                  <c:v>603.10586169999999</c:v>
                </c:pt>
                <c:pt idx="33095">
                  <c:v>603.12613050000004</c:v>
                </c:pt>
                <c:pt idx="33096">
                  <c:v>603.14639819999991</c:v>
                </c:pt>
                <c:pt idx="33097">
                  <c:v>603.16666469999996</c:v>
                </c:pt>
                <c:pt idx="33098">
                  <c:v>603.18693020000001</c:v>
                </c:pt>
                <c:pt idx="33099">
                  <c:v>603.2071944999999</c:v>
                </c:pt>
                <c:pt idx="33100">
                  <c:v>603.22745779999991</c:v>
                </c:pt>
                <c:pt idx="33101">
                  <c:v>603.24771989999999</c:v>
                </c:pt>
                <c:pt idx="33102">
                  <c:v>603.2679809</c:v>
                </c:pt>
                <c:pt idx="33103">
                  <c:v>603.28824080000004</c:v>
                </c:pt>
                <c:pt idx="33104">
                  <c:v>603.3084996</c:v>
                </c:pt>
                <c:pt idx="33105">
                  <c:v>603.32875720000004</c:v>
                </c:pt>
                <c:pt idx="33106">
                  <c:v>603.34901379999997</c:v>
                </c:pt>
                <c:pt idx="33107">
                  <c:v>603.36926929999993</c:v>
                </c:pt>
                <c:pt idx="33108">
                  <c:v>603.38952359999996</c:v>
                </c:pt>
                <c:pt idx="33109">
                  <c:v>603.40977680000003</c:v>
                </c:pt>
                <c:pt idx="33110">
                  <c:v>603.43002889999991</c:v>
                </c:pt>
                <c:pt idx="33111">
                  <c:v>603.45028000000002</c:v>
                </c:pt>
                <c:pt idx="33112">
                  <c:v>603.47052989999997</c:v>
                </c:pt>
                <c:pt idx="33113">
                  <c:v>603.49077869999996</c:v>
                </c:pt>
                <c:pt idx="33114">
                  <c:v>603.51102629999991</c:v>
                </c:pt>
                <c:pt idx="33115">
                  <c:v>603.53127289999986</c:v>
                </c:pt>
                <c:pt idx="33116">
                  <c:v>603.55151839999996</c:v>
                </c:pt>
                <c:pt idx="33117">
                  <c:v>603.57176270000002</c:v>
                </c:pt>
                <c:pt idx="33118">
                  <c:v>603.5920059</c:v>
                </c:pt>
                <c:pt idx="33119">
                  <c:v>603.61224809999999</c:v>
                </c:pt>
                <c:pt idx="33120">
                  <c:v>603.63248909999993</c:v>
                </c:pt>
                <c:pt idx="33121">
                  <c:v>603.65272900000002</c:v>
                </c:pt>
                <c:pt idx="33122">
                  <c:v>603.67296780000004</c:v>
                </c:pt>
                <c:pt idx="33123">
                  <c:v>603.69320549999998</c:v>
                </c:pt>
                <c:pt idx="33124">
                  <c:v>603.71344209999995</c:v>
                </c:pt>
                <c:pt idx="33125">
                  <c:v>603.7336775</c:v>
                </c:pt>
                <c:pt idx="33126">
                  <c:v>603.75391190000005</c:v>
                </c:pt>
                <c:pt idx="33127">
                  <c:v>603.77414509999994</c:v>
                </c:pt>
                <c:pt idx="33128">
                  <c:v>603.79437719999999</c:v>
                </c:pt>
                <c:pt idx="33129">
                  <c:v>603.81460829999992</c:v>
                </c:pt>
                <c:pt idx="33130">
                  <c:v>603.83483819999992</c:v>
                </c:pt>
                <c:pt idx="33131">
                  <c:v>603.85506699999996</c:v>
                </c:pt>
                <c:pt idx="33132">
                  <c:v>603.87529469999993</c:v>
                </c:pt>
                <c:pt idx="33133">
                  <c:v>603.89552119999996</c:v>
                </c:pt>
                <c:pt idx="33134">
                  <c:v>603.9157467</c:v>
                </c:pt>
                <c:pt idx="33135">
                  <c:v>603.93597109999996</c:v>
                </c:pt>
                <c:pt idx="33136">
                  <c:v>603.95619429999999</c:v>
                </c:pt>
                <c:pt idx="33137">
                  <c:v>603.97641649999991</c:v>
                </c:pt>
                <c:pt idx="33138">
                  <c:v>603.99663750000002</c:v>
                </c:pt>
                <c:pt idx="33139">
                  <c:v>604.01685739999994</c:v>
                </c:pt>
                <c:pt idx="33140">
                  <c:v>604.03707619999989</c:v>
                </c:pt>
                <c:pt idx="33141">
                  <c:v>604.05729389999999</c:v>
                </c:pt>
                <c:pt idx="33142">
                  <c:v>604.07751050000002</c:v>
                </c:pt>
                <c:pt idx="33143">
                  <c:v>604.09772599999997</c:v>
                </c:pt>
                <c:pt idx="33144">
                  <c:v>604.11794029999999</c:v>
                </c:pt>
                <c:pt idx="33145">
                  <c:v>604.1381535999999</c:v>
                </c:pt>
                <c:pt idx="33146">
                  <c:v>604.15836569999999</c:v>
                </c:pt>
                <c:pt idx="33147">
                  <c:v>604.17857670000001</c:v>
                </c:pt>
                <c:pt idx="33148">
                  <c:v>604.19878669999991</c:v>
                </c:pt>
                <c:pt idx="33149">
                  <c:v>604.21899549999989</c:v>
                </c:pt>
                <c:pt idx="33150">
                  <c:v>604.23920319999991</c:v>
                </c:pt>
                <c:pt idx="33151">
                  <c:v>604.25940979999996</c:v>
                </c:pt>
                <c:pt idx="33152">
                  <c:v>604.27961519999997</c:v>
                </c:pt>
                <c:pt idx="33153">
                  <c:v>604.29981959999998</c:v>
                </c:pt>
                <c:pt idx="33154">
                  <c:v>604.32002289999991</c:v>
                </c:pt>
                <c:pt idx="33155">
                  <c:v>604.34022499999992</c:v>
                </c:pt>
                <c:pt idx="33156">
                  <c:v>604.36042599999996</c:v>
                </c:pt>
                <c:pt idx="33157">
                  <c:v>604.38062599999989</c:v>
                </c:pt>
                <c:pt idx="33158">
                  <c:v>604.40082480000001</c:v>
                </c:pt>
                <c:pt idx="33159">
                  <c:v>604.42102249999994</c:v>
                </c:pt>
                <c:pt idx="33160">
                  <c:v>604.44121910000001</c:v>
                </c:pt>
                <c:pt idx="33161">
                  <c:v>604.4614145999999</c:v>
                </c:pt>
                <c:pt idx="33162">
                  <c:v>604.48160889999997</c:v>
                </c:pt>
                <c:pt idx="33163">
                  <c:v>604.50180219999993</c:v>
                </c:pt>
                <c:pt idx="33164">
                  <c:v>604.52199439999993</c:v>
                </c:pt>
                <c:pt idx="33165">
                  <c:v>604.54218539999988</c:v>
                </c:pt>
                <c:pt idx="33166">
                  <c:v>604.56237529999987</c:v>
                </c:pt>
                <c:pt idx="33167">
                  <c:v>604.5825640999999</c:v>
                </c:pt>
                <c:pt idx="33168">
                  <c:v>604.60275189999993</c:v>
                </c:pt>
                <c:pt idx="33169">
                  <c:v>604.62293849999992</c:v>
                </c:pt>
                <c:pt idx="33170">
                  <c:v>604.64312389999998</c:v>
                </c:pt>
                <c:pt idx="33171">
                  <c:v>604.66330829999993</c:v>
                </c:pt>
                <c:pt idx="33172">
                  <c:v>604.68349160000002</c:v>
                </c:pt>
                <c:pt idx="33173">
                  <c:v>604.70367369999997</c:v>
                </c:pt>
                <c:pt idx="33174">
                  <c:v>604.72385479999991</c:v>
                </c:pt>
                <c:pt idx="33175">
                  <c:v>604.74403469999993</c:v>
                </c:pt>
                <c:pt idx="33176">
                  <c:v>604.76421359999995</c:v>
                </c:pt>
                <c:pt idx="33177">
                  <c:v>604.78439129999992</c:v>
                </c:pt>
                <c:pt idx="33178">
                  <c:v>604.80456789999994</c:v>
                </c:pt>
                <c:pt idx="33179">
                  <c:v>604.82474339999999</c:v>
                </c:pt>
                <c:pt idx="33180">
                  <c:v>604.84491769999988</c:v>
                </c:pt>
                <c:pt idx="33181">
                  <c:v>604.86509099999989</c:v>
                </c:pt>
                <c:pt idx="33182">
                  <c:v>604.88526319999994</c:v>
                </c:pt>
                <c:pt idx="33183">
                  <c:v>604.90543420000006</c:v>
                </c:pt>
                <c:pt idx="33184">
                  <c:v>604.92560419999995</c:v>
                </c:pt>
                <c:pt idx="33185">
                  <c:v>604.94577299999992</c:v>
                </c:pt>
                <c:pt idx="33186">
                  <c:v>604.96594069999992</c:v>
                </c:pt>
                <c:pt idx="33187">
                  <c:v>604.98610729999996</c:v>
                </c:pt>
                <c:pt idx="33188">
                  <c:v>605.00627280000003</c:v>
                </c:pt>
                <c:pt idx="33189">
                  <c:v>605.02643719999992</c:v>
                </c:pt>
                <c:pt idx="33190">
                  <c:v>605.04660049999995</c:v>
                </c:pt>
                <c:pt idx="33191">
                  <c:v>605.06676270000003</c:v>
                </c:pt>
                <c:pt idx="33192">
                  <c:v>605.08692369999994</c:v>
                </c:pt>
                <c:pt idx="33193">
                  <c:v>605.10708369999986</c:v>
                </c:pt>
                <c:pt idx="33194">
                  <c:v>605.12724249999997</c:v>
                </c:pt>
                <c:pt idx="33195">
                  <c:v>605.14740019999999</c:v>
                </c:pt>
                <c:pt idx="33196">
                  <c:v>605.16755679999994</c:v>
                </c:pt>
                <c:pt idx="33197">
                  <c:v>605.18771229999993</c:v>
                </c:pt>
                <c:pt idx="33198">
                  <c:v>605.20786669999995</c:v>
                </c:pt>
                <c:pt idx="33199">
                  <c:v>605.22802000000001</c:v>
                </c:pt>
                <c:pt idx="33200">
                  <c:v>605.2481722</c:v>
                </c:pt>
                <c:pt idx="33201">
                  <c:v>605.26832319999994</c:v>
                </c:pt>
                <c:pt idx="33202">
                  <c:v>605.28847319999988</c:v>
                </c:pt>
                <c:pt idx="33203">
                  <c:v>605.30862200000001</c:v>
                </c:pt>
                <c:pt idx="33204">
                  <c:v>605.32876980000003</c:v>
                </c:pt>
                <c:pt idx="33205">
                  <c:v>605.34891639999989</c:v>
                </c:pt>
                <c:pt idx="33206">
                  <c:v>605.36906190000002</c:v>
                </c:pt>
                <c:pt idx="33207">
                  <c:v>605.38920629999996</c:v>
                </c:pt>
                <c:pt idx="33208">
                  <c:v>605.40934959999993</c:v>
                </c:pt>
                <c:pt idx="33209">
                  <c:v>605.42949169999997</c:v>
                </c:pt>
                <c:pt idx="33210">
                  <c:v>605.44963280000002</c:v>
                </c:pt>
                <c:pt idx="33211">
                  <c:v>605.46977279999999</c:v>
                </c:pt>
                <c:pt idx="33212">
                  <c:v>605.48991159999991</c:v>
                </c:pt>
                <c:pt idx="33213">
                  <c:v>605.51004929999988</c:v>
                </c:pt>
                <c:pt idx="33214">
                  <c:v>605.53018599999996</c:v>
                </c:pt>
                <c:pt idx="33215">
                  <c:v>605.5503215</c:v>
                </c:pt>
                <c:pt idx="33216">
                  <c:v>605.57045589999996</c:v>
                </c:pt>
                <c:pt idx="33217">
                  <c:v>605.59058919999995</c:v>
                </c:pt>
                <c:pt idx="33218">
                  <c:v>605.61072129999991</c:v>
                </c:pt>
                <c:pt idx="33219">
                  <c:v>605.63085239999998</c:v>
                </c:pt>
                <c:pt idx="33220">
                  <c:v>605.65098239999998</c:v>
                </c:pt>
                <c:pt idx="33221">
                  <c:v>605.67111119999993</c:v>
                </c:pt>
                <c:pt idx="33222">
                  <c:v>605.691239</c:v>
                </c:pt>
                <c:pt idx="33223">
                  <c:v>605.71136559999991</c:v>
                </c:pt>
                <c:pt idx="33224">
                  <c:v>605.73149109999997</c:v>
                </c:pt>
                <c:pt idx="33225">
                  <c:v>605.75161549999996</c:v>
                </c:pt>
                <c:pt idx="33226">
                  <c:v>605.77173879999998</c:v>
                </c:pt>
                <c:pt idx="33227">
                  <c:v>605.79186099999993</c:v>
                </c:pt>
                <c:pt idx="33228">
                  <c:v>605.81198209999991</c:v>
                </c:pt>
                <c:pt idx="33229">
                  <c:v>605.83210199999996</c:v>
                </c:pt>
                <c:pt idx="33230">
                  <c:v>605.85222089999991</c:v>
                </c:pt>
                <c:pt idx="33231">
                  <c:v>605.87233859999992</c:v>
                </c:pt>
                <c:pt idx="33232">
                  <c:v>605.89245529999994</c:v>
                </c:pt>
                <c:pt idx="33233">
                  <c:v>605.91257079999991</c:v>
                </c:pt>
                <c:pt idx="33234">
                  <c:v>605.93268519999992</c:v>
                </c:pt>
                <c:pt idx="33235">
                  <c:v>605.95279849999997</c:v>
                </c:pt>
                <c:pt idx="33236">
                  <c:v>605.97291070000006</c:v>
                </c:pt>
                <c:pt idx="33237">
                  <c:v>605.99302179999995</c:v>
                </c:pt>
                <c:pt idx="33238">
                  <c:v>606.01313170000003</c:v>
                </c:pt>
                <c:pt idx="33239">
                  <c:v>606.03324059999989</c:v>
                </c:pt>
                <c:pt idx="33240">
                  <c:v>606.0533484</c:v>
                </c:pt>
                <c:pt idx="33241">
                  <c:v>606.07345499999997</c:v>
                </c:pt>
                <c:pt idx="33242">
                  <c:v>606.09356049999997</c:v>
                </c:pt>
                <c:pt idx="33243">
                  <c:v>606.1136649</c:v>
                </c:pt>
                <c:pt idx="33244">
                  <c:v>606.13376819999996</c:v>
                </c:pt>
                <c:pt idx="33245">
                  <c:v>606.15387039999996</c:v>
                </c:pt>
                <c:pt idx="33246">
                  <c:v>606.17397149999999</c:v>
                </c:pt>
                <c:pt idx="33247">
                  <c:v>606.19407149999995</c:v>
                </c:pt>
                <c:pt idx="33248">
                  <c:v>606.21417039999994</c:v>
                </c:pt>
                <c:pt idx="33249">
                  <c:v>606.23426810000001</c:v>
                </c:pt>
                <c:pt idx="33250">
                  <c:v>606.25436479999996</c:v>
                </c:pt>
                <c:pt idx="33251">
                  <c:v>606.27446029999999</c:v>
                </c:pt>
                <c:pt idx="33252">
                  <c:v>606.29455469999994</c:v>
                </c:pt>
                <c:pt idx="33253">
                  <c:v>606.31464799999992</c:v>
                </c:pt>
                <c:pt idx="33254">
                  <c:v>606.33474020000006</c:v>
                </c:pt>
                <c:pt idx="33255">
                  <c:v>606.3548313</c:v>
                </c:pt>
                <c:pt idx="33256">
                  <c:v>606.37492129999998</c:v>
                </c:pt>
                <c:pt idx="33257">
                  <c:v>606.3950102</c:v>
                </c:pt>
                <c:pt idx="33258">
                  <c:v>606.41509789999998</c:v>
                </c:pt>
                <c:pt idx="33259">
                  <c:v>606.43518459999996</c:v>
                </c:pt>
                <c:pt idx="33260">
                  <c:v>606.45527010000001</c:v>
                </c:pt>
                <c:pt idx="33261">
                  <c:v>606.47535449999998</c:v>
                </c:pt>
                <c:pt idx="33262">
                  <c:v>606.49543779999999</c:v>
                </c:pt>
                <c:pt idx="33263">
                  <c:v>606.5155201</c:v>
                </c:pt>
                <c:pt idx="33264">
                  <c:v>606.53560110000001</c:v>
                </c:pt>
                <c:pt idx="33265">
                  <c:v>606.55568110000002</c:v>
                </c:pt>
                <c:pt idx="33266">
                  <c:v>606.57575999999995</c:v>
                </c:pt>
                <c:pt idx="33267">
                  <c:v>606.59583779999991</c:v>
                </c:pt>
                <c:pt idx="33268">
                  <c:v>606.61591439999995</c:v>
                </c:pt>
                <c:pt idx="33269">
                  <c:v>606.63598999999999</c:v>
                </c:pt>
                <c:pt idx="33270">
                  <c:v>606.65606439999988</c:v>
                </c:pt>
                <c:pt idx="33271">
                  <c:v>606.67613770000003</c:v>
                </c:pt>
                <c:pt idx="33272">
                  <c:v>606.69620989999987</c:v>
                </c:pt>
                <c:pt idx="33273">
                  <c:v>606.71628099999998</c:v>
                </c:pt>
                <c:pt idx="33274">
                  <c:v>606.73635100000001</c:v>
                </c:pt>
                <c:pt idx="33275">
                  <c:v>606.75641989999997</c:v>
                </c:pt>
                <c:pt idx="33276">
                  <c:v>606.77648769999996</c:v>
                </c:pt>
                <c:pt idx="33277">
                  <c:v>606.79655430000003</c:v>
                </c:pt>
                <c:pt idx="33278">
                  <c:v>606.81661989999998</c:v>
                </c:pt>
                <c:pt idx="33279">
                  <c:v>606.8366843</c:v>
                </c:pt>
                <c:pt idx="33280">
                  <c:v>606.85674759999995</c:v>
                </c:pt>
                <c:pt idx="33281">
                  <c:v>606.87680980000005</c:v>
                </c:pt>
                <c:pt idx="33282">
                  <c:v>606.89687089999995</c:v>
                </c:pt>
                <c:pt idx="33283">
                  <c:v>606.9169308999999</c:v>
                </c:pt>
                <c:pt idx="33284">
                  <c:v>606.93698979999999</c:v>
                </c:pt>
                <c:pt idx="33285">
                  <c:v>606.95704760000001</c:v>
                </c:pt>
                <c:pt idx="33286">
                  <c:v>606.97710429999995</c:v>
                </c:pt>
                <c:pt idx="33287">
                  <c:v>606.99715979999996</c:v>
                </c:pt>
                <c:pt idx="33288">
                  <c:v>607.01721429999998</c:v>
                </c:pt>
                <c:pt idx="33289">
                  <c:v>607.03726759999995</c:v>
                </c:pt>
                <c:pt idx="33290">
                  <c:v>607.05731979999996</c:v>
                </c:pt>
                <c:pt idx="33291">
                  <c:v>607.07737090000001</c:v>
                </c:pt>
                <c:pt idx="33292">
                  <c:v>607.09742089999997</c:v>
                </c:pt>
                <c:pt idx="33293">
                  <c:v>607.11746979999998</c:v>
                </c:pt>
                <c:pt idx="33294">
                  <c:v>607.13751759999991</c:v>
                </c:pt>
                <c:pt idx="33295">
                  <c:v>607.15756419999991</c:v>
                </c:pt>
                <c:pt idx="33296">
                  <c:v>607.17760979999991</c:v>
                </c:pt>
                <c:pt idx="33297">
                  <c:v>607.19765419999999</c:v>
                </c:pt>
                <c:pt idx="33298">
                  <c:v>607.21769759999995</c:v>
                </c:pt>
                <c:pt idx="33299">
                  <c:v>607.23773979999999</c:v>
                </c:pt>
                <c:pt idx="33300">
                  <c:v>607.25778089999994</c:v>
                </c:pt>
                <c:pt idx="33301">
                  <c:v>607.27782089999994</c:v>
                </c:pt>
                <c:pt idx="33302">
                  <c:v>607.29785979999997</c:v>
                </c:pt>
                <c:pt idx="33303">
                  <c:v>607.31789759999992</c:v>
                </c:pt>
                <c:pt idx="33304">
                  <c:v>607.33793430000003</c:v>
                </c:pt>
                <c:pt idx="33305">
                  <c:v>607.35796979999998</c:v>
                </c:pt>
                <c:pt idx="33306">
                  <c:v>607.37800429999993</c:v>
                </c:pt>
                <c:pt idx="33307">
                  <c:v>607.39803759999995</c:v>
                </c:pt>
                <c:pt idx="33308">
                  <c:v>607.41806989999998</c:v>
                </c:pt>
                <c:pt idx="33309">
                  <c:v>607.43810099999996</c:v>
                </c:pt>
                <c:pt idx="33310">
                  <c:v>607.45813099999998</c:v>
                </c:pt>
                <c:pt idx="33311">
                  <c:v>607.47815989999992</c:v>
                </c:pt>
                <c:pt idx="33312">
                  <c:v>607.49818770000002</c:v>
                </c:pt>
                <c:pt idx="33313">
                  <c:v>607.51821429999995</c:v>
                </c:pt>
                <c:pt idx="33314">
                  <c:v>607.53823990000001</c:v>
                </c:pt>
                <c:pt idx="33315">
                  <c:v>607.55826439999987</c:v>
                </c:pt>
                <c:pt idx="33316">
                  <c:v>607.57828769999992</c:v>
                </c:pt>
                <c:pt idx="33317">
                  <c:v>607.5983099</c:v>
                </c:pt>
                <c:pt idx="33318">
                  <c:v>607.61833109999998</c:v>
                </c:pt>
                <c:pt idx="33319">
                  <c:v>607.63835110000002</c:v>
                </c:pt>
                <c:pt idx="33320">
                  <c:v>607.65836999999988</c:v>
                </c:pt>
                <c:pt idx="33321">
                  <c:v>607.6783878</c:v>
                </c:pt>
                <c:pt idx="33322">
                  <c:v>607.69840449999992</c:v>
                </c:pt>
                <c:pt idx="33323">
                  <c:v>607.71841999999992</c:v>
                </c:pt>
                <c:pt idx="33324">
                  <c:v>607.73843449999993</c:v>
                </c:pt>
                <c:pt idx="33325">
                  <c:v>607.7584478</c:v>
                </c:pt>
                <c:pt idx="33326">
                  <c:v>607.77846009999996</c:v>
                </c:pt>
                <c:pt idx="33327">
                  <c:v>607.79847119999999</c:v>
                </c:pt>
                <c:pt idx="33328">
                  <c:v>607.81848120000006</c:v>
                </c:pt>
                <c:pt idx="33329">
                  <c:v>607.83849009999994</c:v>
                </c:pt>
                <c:pt idx="33330">
                  <c:v>607.85849789999997</c:v>
                </c:pt>
                <c:pt idx="33331">
                  <c:v>607.87850459999993</c:v>
                </c:pt>
                <c:pt idx="33332">
                  <c:v>607.89851020000003</c:v>
                </c:pt>
                <c:pt idx="33333">
                  <c:v>607.91851469999995</c:v>
                </c:pt>
                <c:pt idx="33334">
                  <c:v>607.93851799999993</c:v>
                </c:pt>
                <c:pt idx="33335">
                  <c:v>607.95852029999992</c:v>
                </c:pt>
                <c:pt idx="33336">
                  <c:v>607.97852139999998</c:v>
                </c:pt>
                <c:pt idx="33337">
                  <c:v>607.99852139999996</c:v>
                </c:pt>
                <c:pt idx="33338">
                  <c:v>608.01852029999998</c:v>
                </c:pt>
                <c:pt idx="33339">
                  <c:v>608.03851810000003</c:v>
                </c:pt>
                <c:pt idx="33340">
                  <c:v>608.05851480000001</c:v>
                </c:pt>
                <c:pt idx="33341">
                  <c:v>608.07851039999991</c:v>
                </c:pt>
                <c:pt idx="33342">
                  <c:v>608.09850489999997</c:v>
                </c:pt>
                <c:pt idx="33343">
                  <c:v>608.11849819999998</c:v>
                </c:pt>
                <c:pt idx="33344">
                  <c:v>608.13849049999999</c:v>
                </c:pt>
                <c:pt idx="33345">
                  <c:v>608.15848159999996</c:v>
                </c:pt>
                <c:pt idx="33346">
                  <c:v>608.17847170000005</c:v>
                </c:pt>
                <c:pt idx="33347">
                  <c:v>608.19846059999998</c:v>
                </c:pt>
                <c:pt idx="33348">
                  <c:v>608.21844839999994</c:v>
                </c:pt>
                <c:pt idx="33349">
                  <c:v>608.23843509999995</c:v>
                </c:pt>
                <c:pt idx="33350">
                  <c:v>608.25842069999987</c:v>
                </c:pt>
                <c:pt idx="33351">
                  <c:v>608.27840509999999</c:v>
                </c:pt>
                <c:pt idx="33352">
                  <c:v>608.29838849999999</c:v>
                </c:pt>
                <c:pt idx="33353">
                  <c:v>608.31837080000003</c:v>
                </c:pt>
                <c:pt idx="33354">
                  <c:v>608.27857349999988</c:v>
                </c:pt>
                <c:pt idx="33355">
                  <c:v>608.29979319999995</c:v>
                </c:pt>
                <c:pt idx="33356">
                  <c:v>608.32101169999999</c:v>
                </c:pt>
                <c:pt idx="33357">
                  <c:v>608.34222920000002</c:v>
                </c:pt>
                <c:pt idx="33358">
                  <c:v>608.36344539999993</c:v>
                </c:pt>
                <c:pt idx="33359">
                  <c:v>608.38466059999996</c:v>
                </c:pt>
                <c:pt idx="33360">
                  <c:v>608.40587459999995</c:v>
                </c:pt>
                <c:pt idx="33361">
                  <c:v>608.4270874</c:v>
                </c:pt>
                <c:pt idx="33362">
                  <c:v>608.44829920000006</c:v>
                </c:pt>
                <c:pt idx="33363">
                  <c:v>608.46950979999997</c:v>
                </c:pt>
                <c:pt idx="33364">
                  <c:v>608.49071919999994</c:v>
                </c:pt>
                <c:pt idx="33365">
                  <c:v>608.51192760000004</c:v>
                </c:pt>
                <c:pt idx="33366">
                  <c:v>608.53313470000001</c:v>
                </c:pt>
                <c:pt idx="33367">
                  <c:v>608.55434079999998</c:v>
                </c:pt>
                <c:pt idx="33368">
                  <c:v>608.57554570000002</c:v>
                </c:pt>
                <c:pt idx="33369">
                  <c:v>608.59674949999987</c:v>
                </c:pt>
                <c:pt idx="33370">
                  <c:v>608.61795210000002</c:v>
                </c:pt>
                <c:pt idx="33371">
                  <c:v>608.63915369999995</c:v>
                </c:pt>
                <c:pt idx="33372">
                  <c:v>608.66035399999998</c:v>
                </c:pt>
                <c:pt idx="33373">
                  <c:v>608.6815532999999</c:v>
                </c:pt>
                <c:pt idx="33374">
                  <c:v>608.7027513999999</c:v>
                </c:pt>
                <c:pt idx="33375">
                  <c:v>608.72394829999996</c:v>
                </c:pt>
                <c:pt idx="33376">
                  <c:v>608.74514419999991</c:v>
                </c:pt>
                <c:pt idx="33377">
                  <c:v>608.76633889999994</c:v>
                </c:pt>
                <c:pt idx="33378">
                  <c:v>608.78753240000003</c:v>
                </c:pt>
                <c:pt idx="33379">
                  <c:v>608.8087248999999</c:v>
                </c:pt>
                <c:pt idx="33380">
                  <c:v>608.82991609999999</c:v>
                </c:pt>
                <c:pt idx="33381">
                  <c:v>608.85110629999997</c:v>
                </c:pt>
                <c:pt idx="33382">
                  <c:v>608.87229529999991</c:v>
                </c:pt>
                <c:pt idx="33383">
                  <c:v>608.89348319999999</c:v>
                </c:pt>
                <c:pt idx="33384">
                  <c:v>608.91466989999992</c:v>
                </c:pt>
                <c:pt idx="33385">
                  <c:v>608.93585549999989</c:v>
                </c:pt>
                <c:pt idx="33386">
                  <c:v>608.95703999999989</c:v>
                </c:pt>
                <c:pt idx="33387">
                  <c:v>608.97822340000005</c:v>
                </c:pt>
                <c:pt idx="33388">
                  <c:v>608.99940559999993</c:v>
                </c:pt>
                <c:pt idx="33389">
                  <c:v>609.0205866</c:v>
                </c:pt>
                <c:pt idx="33390">
                  <c:v>609.04176659999996</c:v>
                </c:pt>
                <c:pt idx="33391">
                  <c:v>609.06294539999999</c:v>
                </c:pt>
                <c:pt idx="33392">
                  <c:v>609.08412299999998</c:v>
                </c:pt>
                <c:pt idx="33393">
                  <c:v>609.1052995</c:v>
                </c:pt>
                <c:pt idx="33394">
                  <c:v>609.12647489999995</c:v>
                </c:pt>
                <c:pt idx="33395">
                  <c:v>609.14764919999993</c:v>
                </c:pt>
                <c:pt idx="33396">
                  <c:v>609.16882229999999</c:v>
                </c:pt>
                <c:pt idx="33397">
                  <c:v>609.18999429999997</c:v>
                </c:pt>
                <c:pt idx="33398">
                  <c:v>609.21116510000002</c:v>
                </c:pt>
                <c:pt idx="33399">
                  <c:v>609.23233479999999</c:v>
                </c:pt>
                <c:pt idx="33400">
                  <c:v>609.25350339999989</c:v>
                </c:pt>
                <c:pt idx="33401">
                  <c:v>609.27467079999997</c:v>
                </c:pt>
                <c:pt idx="33402">
                  <c:v>609.29583709999997</c:v>
                </c:pt>
                <c:pt idx="33403">
                  <c:v>609.3170022999999</c:v>
                </c:pt>
                <c:pt idx="33404">
                  <c:v>609.3381662999999</c:v>
                </c:pt>
                <c:pt idx="33405">
                  <c:v>609.35932919999993</c:v>
                </c:pt>
                <c:pt idx="33406">
                  <c:v>609.38049099999989</c:v>
                </c:pt>
                <c:pt idx="33407">
                  <c:v>609.40165159999992</c:v>
                </c:pt>
                <c:pt idx="33408">
                  <c:v>609.42281109999999</c:v>
                </c:pt>
                <c:pt idx="33409">
                  <c:v>609.44396940000001</c:v>
                </c:pt>
                <c:pt idx="33410">
                  <c:v>609.46512669999993</c:v>
                </c:pt>
                <c:pt idx="33411">
                  <c:v>609.48628269999995</c:v>
                </c:pt>
                <c:pt idx="33412">
                  <c:v>609.50743769999997</c:v>
                </c:pt>
                <c:pt idx="33413">
                  <c:v>609.52859149999995</c:v>
                </c:pt>
                <c:pt idx="33414">
                  <c:v>609.54974419999996</c:v>
                </c:pt>
                <c:pt idx="33415">
                  <c:v>609.57089569999994</c:v>
                </c:pt>
                <c:pt idx="33416">
                  <c:v>609.59204609999995</c:v>
                </c:pt>
                <c:pt idx="33417">
                  <c:v>609.6131954</c:v>
                </c:pt>
                <c:pt idx="33418">
                  <c:v>609.6343435</c:v>
                </c:pt>
                <c:pt idx="33419">
                  <c:v>609.65549049999993</c:v>
                </c:pt>
                <c:pt idx="33420">
                  <c:v>609.67663629999993</c:v>
                </c:pt>
                <c:pt idx="33421">
                  <c:v>609.69778109999993</c:v>
                </c:pt>
                <c:pt idx="33422">
                  <c:v>609.71892459999992</c:v>
                </c:pt>
                <c:pt idx="33423">
                  <c:v>609.74006709999992</c:v>
                </c:pt>
                <c:pt idx="33424">
                  <c:v>609.76120839999999</c:v>
                </c:pt>
                <c:pt idx="33425">
                  <c:v>609.78234859999998</c:v>
                </c:pt>
                <c:pt idx="33426">
                  <c:v>609.80348759999993</c:v>
                </c:pt>
                <c:pt idx="33427">
                  <c:v>609.82462550000002</c:v>
                </c:pt>
                <c:pt idx="33428">
                  <c:v>609.84576229999993</c:v>
                </c:pt>
                <c:pt idx="33429">
                  <c:v>609.86689789999991</c:v>
                </c:pt>
                <c:pt idx="33430">
                  <c:v>609.88803239999993</c:v>
                </c:pt>
                <c:pt idx="33431">
                  <c:v>609.90916579999998</c:v>
                </c:pt>
                <c:pt idx="33432">
                  <c:v>609.93029799999999</c:v>
                </c:pt>
                <c:pt idx="33433">
                  <c:v>609.95142909999993</c:v>
                </c:pt>
                <c:pt idx="33434">
                  <c:v>609.97255910000001</c:v>
                </c:pt>
                <c:pt idx="33435">
                  <c:v>609.99368790000005</c:v>
                </c:pt>
                <c:pt idx="33436">
                  <c:v>610.01481560000002</c:v>
                </c:pt>
                <c:pt idx="33437">
                  <c:v>610.03594209999994</c:v>
                </c:pt>
                <c:pt idx="33438">
                  <c:v>610.05706750000002</c:v>
                </c:pt>
                <c:pt idx="33439">
                  <c:v>610.0781917999999</c:v>
                </c:pt>
                <c:pt idx="33440">
                  <c:v>610.09931499999993</c:v>
                </c:pt>
                <c:pt idx="33441">
                  <c:v>610.12043699999992</c:v>
                </c:pt>
                <c:pt idx="33442">
                  <c:v>610.14155779999999</c:v>
                </c:pt>
                <c:pt idx="33443">
                  <c:v>610.16267759999994</c:v>
                </c:pt>
                <c:pt idx="33444">
                  <c:v>610.18379619999996</c:v>
                </c:pt>
                <c:pt idx="33445">
                  <c:v>610.20491359999994</c:v>
                </c:pt>
                <c:pt idx="33446">
                  <c:v>610.22602989999996</c:v>
                </c:pt>
                <c:pt idx="33447">
                  <c:v>610.24714510000001</c:v>
                </c:pt>
                <c:pt idx="33448">
                  <c:v>610.26825919999987</c:v>
                </c:pt>
                <c:pt idx="33449">
                  <c:v>610.28937210000004</c:v>
                </c:pt>
                <c:pt idx="33450">
                  <c:v>610.31048390000001</c:v>
                </c:pt>
                <c:pt idx="33451">
                  <c:v>610.33159449999994</c:v>
                </c:pt>
                <c:pt idx="33452">
                  <c:v>610.35270409999998</c:v>
                </c:pt>
                <c:pt idx="33453">
                  <c:v>610.37381240000002</c:v>
                </c:pt>
                <c:pt idx="33454">
                  <c:v>610.39491969999995</c:v>
                </c:pt>
                <c:pt idx="33455">
                  <c:v>610.41602580000006</c:v>
                </c:pt>
                <c:pt idx="33456">
                  <c:v>610.4371306999999</c:v>
                </c:pt>
                <c:pt idx="33457">
                  <c:v>610.45823459999997</c:v>
                </c:pt>
                <c:pt idx="33458">
                  <c:v>610.4793373</c:v>
                </c:pt>
                <c:pt idx="33459">
                  <c:v>610.50043879999998</c:v>
                </c:pt>
                <c:pt idx="33460">
                  <c:v>610.52153929999997</c:v>
                </c:pt>
                <c:pt idx="33461">
                  <c:v>610.54263849999995</c:v>
                </c:pt>
                <c:pt idx="33462">
                  <c:v>610.56373670000005</c:v>
                </c:pt>
                <c:pt idx="33463">
                  <c:v>610.58483369999999</c:v>
                </c:pt>
                <c:pt idx="33464">
                  <c:v>610.60592959999997</c:v>
                </c:pt>
                <c:pt idx="33465">
                  <c:v>610.6270242999999</c:v>
                </c:pt>
                <c:pt idx="33466">
                  <c:v>610.64811799999995</c:v>
                </c:pt>
                <c:pt idx="33467">
                  <c:v>610.6692104</c:v>
                </c:pt>
                <c:pt idx="33468">
                  <c:v>610.69030180000004</c:v>
                </c:pt>
                <c:pt idx="33469">
                  <c:v>610.71139199999993</c:v>
                </c:pt>
                <c:pt idx="33470">
                  <c:v>610.73248099999989</c:v>
                </c:pt>
                <c:pt idx="33471">
                  <c:v>610.75356899999997</c:v>
                </c:pt>
                <c:pt idx="33472">
                  <c:v>610.77465580000001</c:v>
                </c:pt>
                <c:pt idx="33473">
                  <c:v>610.7957414</c:v>
                </c:pt>
                <c:pt idx="33474">
                  <c:v>610.81682589999991</c:v>
                </c:pt>
                <c:pt idx="33475">
                  <c:v>610.83790929999998</c:v>
                </c:pt>
                <c:pt idx="33476">
                  <c:v>610.85899159999997</c:v>
                </c:pt>
                <c:pt idx="33477">
                  <c:v>610.88007270000003</c:v>
                </c:pt>
                <c:pt idx="33478">
                  <c:v>610.90115270000001</c:v>
                </c:pt>
                <c:pt idx="33479">
                  <c:v>610.92223149999995</c:v>
                </c:pt>
                <c:pt idx="33480">
                  <c:v>610.94330920000004</c:v>
                </c:pt>
                <c:pt idx="33481">
                  <c:v>610.96438579999995</c:v>
                </c:pt>
                <c:pt idx="33482">
                  <c:v>610.9854613</c:v>
                </c:pt>
                <c:pt idx="33483">
                  <c:v>611.00653560000001</c:v>
                </c:pt>
                <c:pt idx="33484">
                  <c:v>611.02760869999997</c:v>
                </c:pt>
                <c:pt idx="33485">
                  <c:v>611.04868069999998</c:v>
                </c:pt>
                <c:pt idx="33486">
                  <c:v>611.06975160000002</c:v>
                </c:pt>
                <c:pt idx="33487">
                  <c:v>611.09082139999987</c:v>
                </c:pt>
                <c:pt idx="33488">
                  <c:v>611.1118899999999</c:v>
                </c:pt>
                <c:pt idx="33489">
                  <c:v>611.13295749999997</c:v>
                </c:pt>
                <c:pt idx="33490">
                  <c:v>611.15402389999997</c:v>
                </c:pt>
                <c:pt idx="33491">
                  <c:v>611.17508910000004</c:v>
                </c:pt>
                <c:pt idx="33492">
                  <c:v>611.19615319999991</c:v>
                </c:pt>
                <c:pt idx="33493">
                  <c:v>611.21721609999997</c:v>
                </c:pt>
                <c:pt idx="33494">
                  <c:v>611.23827789999996</c:v>
                </c:pt>
                <c:pt idx="33495">
                  <c:v>611.25933859999998</c:v>
                </c:pt>
                <c:pt idx="33496">
                  <c:v>611.28039809999996</c:v>
                </c:pt>
                <c:pt idx="33497">
                  <c:v>611.30145649999997</c:v>
                </c:pt>
                <c:pt idx="33498">
                  <c:v>611.32251380000002</c:v>
                </c:pt>
                <c:pt idx="33499">
                  <c:v>611.34356990000003</c:v>
                </c:pt>
                <c:pt idx="33500">
                  <c:v>611.36462489999997</c:v>
                </c:pt>
                <c:pt idx="33501">
                  <c:v>611.38567880000005</c:v>
                </c:pt>
                <c:pt idx="33502">
                  <c:v>611.40673149999986</c:v>
                </c:pt>
                <c:pt idx="33503">
                  <c:v>611.42778309999994</c:v>
                </c:pt>
                <c:pt idx="33504">
                  <c:v>611.44883349999998</c:v>
                </c:pt>
                <c:pt idx="33505">
                  <c:v>611.46988279999994</c:v>
                </c:pt>
                <c:pt idx="33506">
                  <c:v>611.49093099999993</c:v>
                </c:pt>
                <c:pt idx="33507">
                  <c:v>611.51197809999996</c:v>
                </c:pt>
                <c:pt idx="33508">
                  <c:v>611.53302399999995</c:v>
                </c:pt>
                <c:pt idx="33509">
                  <c:v>611.5540686999999</c:v>
                </c:pt>
                <c:pt idx="33510">
                  <c:v>611.57511239999997</c:v>
                </c:pt>
                <c:pt idx="33511">
                  <c:v>611.59615489999999</c:v>
                </c:pt>
                <c:pt idx="33512">
                  <c:v>611.61719619999997</c:v>
                </c:pt>
                <c:pt idx="33513">
                  <c:v>611.63823649999995</c:v>
                </c:pt>
                <c:pt idx="33514">
                  <c:v>611.65927559999989</c:v>
                </c:pt>
                <c:pt idx="33515">
                  <c:v>611.6803134999999</c:v>
                </c:pt>
                <c:pt idx="33516">
                  <c:v>611.70135029999994</c:v>
                </c:pt>
                <c:pt idx="33517">
                  <c:v>611.72238599999991</c:v>
                </c:pt>
                <c:pt idx="33518">
                  <c:v>611.74342060000004</c:v>
                </c:pt>
                <c:pt idx="33519">
                  <c:v>611.764454</c:v>
                </c:pt>
                <c:pt idx="33520">
                  <c:v>611.78548629999989</c:v>
                </c:pt>
                <c:pt idx="33521">
                  <c:v>611.80651739999996</c:v>
                </c:pt>
                <c:pt idx="33522">
                  <c:v>611.82754739999996</c:v>
                </c:pt>
                <c:pt idx="33523">
                  <c:v>611.84857629999999</c:v>
                </c:pt>
                <c:pt idx="33524">
                  <c:v>611.86960399999998</c:v>
                </c:pt>
                <c:pt idx="33525">
                  <c:v>611.89063060000001</c:v>
                </c:pt>
                <c:pt idx="33526">
                  <c:v>611.91165609999996</c:v>
                </c:pt>
                <c:pt idx="33527">
                  <c:v>611.93268039999998</c:v>
                </c:pt>
                <c:pt idx="33528">
                  <c:v>611.95370359999993</c:v>
                </c:pt>
                <c:pt idx="33529">
                  <c:v>611.97472559999994</c:v>
                </c:pt>
                <c:pt idx="33530">
                  <c:v>611.99574659999996</c:v>
                </c:pt>
                <c:pt idx="33531">
                  <c:v>612.01676639999994</c:v>
                </c:pt>
                <c:pt idx="33532">
                  <c:v>612.03778499999999</c:v>
                </c:pt>
                <c:pt idx="33533">
                  <c:v>612.05880249999996</c:v>
                </c:pt>
                <c:pt idx="33534">
                  <c:v>612.07981889999996</c:v>
                </c:pt>
                <c:pt idx="33535">
                  <c:v>612.10083409999993</c:v>
                </c:pt>
                <c:pt idx="33536">
                  <c:v>612.12184819999993</c:v>
                </c:pt>
                <c:pt idx="33537">
                  <c:v>612.14286119999997</c:v>
                </c:pt>
                <c:pt idx="33538">
                  <c:v>612.16387299999997</c:v>
                </c:pt>
                <c:pt idx="33539">
                  <c:v>612.1848837</c:v>
                </c:pt>
                <c:pt idx="33540">
                  <c:v>612.20589329999996</c:v>
                </c:pt>
                <c:pt idx="33541">
                  <c:v>612.22690169999987</c:v>
                </c:pt>
                <c:pt idx="33542">
                  <c:v>612.24790900000005</c:v>
                </c:pt>
                <c:pt idx="33543">
                  <c:v>612.26891520000004</c:v>
                </c:pt>
                <c:pt idx="33544">
                  <c:v>612.28992019999998</c:v>
                </c:pt>
                <c:pt idx="33545">
                  <c:v>612.31092409999997</c:v>
                </c:pt>
                <c:pt idx="33546">
                  <c:v>612.33192680000002</c:v>
                </c:pt>
                <c:pt idx="33547">
                  <c:v>612.3529284</c:v>
                </c:pt>
                <c:pt idx="33548">
                  <c:v>612.37392890000001</c:v>
                </c:pt>
                <c:pt idx="33549">
                  <c:v>612.39492819999998</c:v>
                </c:pt>
                <c:pt idx="33550">
                  <c:v>612.41592639999988</c:v>
                </c:pt>
                <c:pt idx="33551">
                  <c:v>612.43692349999992</c:v>
                </c:pt>
                <c:pt idx="33552">
                  <c:v>612.45791940000004</c:v>
                </c:pt>
                <c:pt idx="33553">
                  <c:v>612.47891419999996</c:v>
                </c:pt>
                <c:pt idx="33554">
                  <c:v>612.49990790000004</c:v>
                </c:pt>
                <c:pt idx="33555">
                  <c:v>612.52090039999996</c:v>
                </c:pt>
                <c:pt idx="33556">
                  <c:v>612.54189179999992</c:v>
                </c:pt>
                <c:pt idx="33557">
                  <c:v>612.56288210000002</c:v>
                </c:pt>
                <c:pt idx="33558">
                  <c:v>612.58387119999998</c:v>
                </c:pt>
                <c:pt idx="33559">
                  <c:v>612.60485919999996</c:v>
                </c:pt>
                <c:pt idx="33560">
                  <c:v>612.62584599999991</c:v>
                </c:pt>
                <c:pt idx="33561">
                  <c:v>612.64683169999989</c:v>
                </c:pt>
                <c:pt idx="33562">
                  <c:v>612.66781629999991</c:v>
                </c:pt>
                <c:pt idx="33563">
                  <c:v>612.6887997</c:v>
                </c:pt>
                <c:pt idx="33564">
                  <c:v>612.70978200000002</c:v>
                </c:pt>
                <c:pt idx="33565">
                  <c:v>612.73076319999996</c:v>
                </c:pt>
                <c:pt idx="33566">
                  <c:v>612.75174319999996</c:v>
                </c:pt>
                <c:pt idx="33567">
                  <c:v>612.7727220999999</c:v>
                </c:pt>
                <c:pt idx="33568">
                  <c:v>612.79369989999998</c:v>
                </c:pt>
                <c:pt idx="33569">
                  <c:v>612.8146764999999</c:v>
                </c:pt>
                <c:pt idx="33570">
                  <c:v>612.83565199999998</c:v>
                </c:pt>
                <c:pt idx="33571">
                  <c:v>612.85662639999998</c:v>
                </c:pt>
                <c:pt idx="33572">
                  <c:v>612.87759959999994</c:v>
                </c:pt>
                <c:pt idx="33573">
                  <c:v>612.89857170000005</c:v>
                </c:pt>
                <c:pt idx="33574">
                  <c:v>612.9195426</c:v>
                </c:pt>
                <c:pt idx="33575">
                  <c:v>612.94051239999999</c:v>
                </c:pt>
                <c:pt idx="33576">
                  <c:v>612.9614810999999</c:v>
                </c:pt>
                <c:pt idx="33577">
                  <c:v>612.9824486</c:v>
                </c:pt>
                <c:pt idx="33578">
                  <c:v>613.0034149999999</c:v>
                </c:pt>
                <c:pt idx="33579">
                  <c:v>613.02438029999996</c:v>
                </c:pt>
                <c:pt idx="33580">
                  <c:v>613.04534439999998</c:v>
                </c:pt>
                <c:pt idx="33581">
                  <c:v>613.06630740000003</c:v>
                </c:pt>
                <c:pt idx="33582">
                  <c:v>613.08726929999989</c:v>
                </c:pt>
                <c:pt idx="33583">
                  <c:v>613.10822999999993</c:v>
                </c:pt>
                <c:pt idx="33584">
                  <c:v>613.1291895999999</c:v>
                </c:pt>
                <c:pt idx="33585">
                  <c:v>613.15014799999994</c:v>
                </c:pt>
                <c:pt idx="33586">
                  <c:v>613.17110529999991</c:v>
                </c:pt>
                <c:pt idx="33587">
                  <c:v>613.19206150000002</c:v>
                </c:pt>
                <c:pt idx="33588">
                  <c:v>613.21301659999995</c:v>
                </c:pt>
                <c:pt idx="33589">
                  <c:v>613.23397049999994</c:v>
                </c:pt>
                <c:pt idx="33590">
                  <c:v>613.25492319999989</c:v>
                </c:pt>
                <c:pt idx="33591">
                  <c:v>613.27587489999996</c:v>
                </c:pt>
                <c:pt idx="33592">
                  <c:v>613.29682539999999</c:v>
                </c:pt>
                <c:pt idx="33593">
                  <c:v>613.31777480000005</c:v>
                </c:pt>
                <c:pt idx="33594">
                  <c:v>613.33872299999996</c:v>
                </c:pt>
                <c:pt idx="33595">
                  <c:v>613.3596700999999</c:v>
                </c:pt>
                <c:pt idx="33596">
                  <c:v>613.38061599999992</c:v>
                </c:pt>
                <c:pt idx="33597">
                  <c:v>613.40156089999994</c:v>
                </c:pt>
                <c:pt idx="33598">
                  <c:v>613.42250449999995</c:v>
                </c:pt>
                <c:pt idx="33599">
                  <c:v>613.44344709999996</c:v>
                </c:pt>
                <c:pt idx="33600">
                  <c:v>613.46438850000004</c:v>
                </c:pt>
                <c:pt idx="33601">
                  <c:v>613.48532879999993</c:v>
                </c:pt>
                <c:pt idx="33602">
                  <c:v>613.50626790000001</c:v>
                </c:pt>
                <c:pt idx="33603">
                  <c:v>613.52720590000001</c:v>
                </c:pt>
                <c:pt idx="33604">
                  <c:v>613.54814279999994</c:v>
                </c:pt>
                <c:pt idx="33605">
                  <c:v>613.56907849999993</c:v>
                </c:pt>
                <c:pt idx="33606">
                  <c:v>613.59001309999996</c:v>
                </c:pt>
                <c:pt idx="33607">
                  <c:v>613.61094660000003</c:v>
                </c:pt>
                <c:pt idx="33608">
                  <c:v>613.63187890000006</c:v>
                </c:pt>
                <c:pt idx="33609">
                  <c:v>613.65281010000001</c:v>
                </c:pt>
                <c:pt idx="33610">
                  <c:v>613.67374019999988</c:v>
                </c:pt>
                <c:pt idx="33611">
                  <c:v>613.69466909999994</c:v>
                </c:pt>
                <c:pt idx="33612">
                  <c:v>613.71559689999992</c:v>
                </c:pt>
                <c:pt idx="33613">
                  <c:v>613.73652349999998</c:v>
                </c:pt>
                <c:pt idx="33614">
                  <c:v>613.75744899999995</c:v>
                </c:pt>
                <c:pt idx="33615">
                  <c:v>613.77837339999996</c:v>
                </c:pt>
                <c:pt idx="33616">
                  <c:v>613.7992966999999</c:v>
                </c:pt>
                <c:pt idx="33617">
                  <c:v>613.82021880000002</c:v>
                </c:pt>
                <c:pt idx="33618">
                  <c:v>613.84113969999999</c:v>
                </c:pt>
                <c:pt idx="33619">
                  <c:v>613.86205959999995</c:v>
                </c:pt>
                <c:pt idx="33620">
                  <c:v>613.88297829999999</c:v>
                </c:pt>
                <c:pt idx="33621">
                  <c:v>613.90389579999999</c:v>
                </c:pt>
                <c:pt idx="33622">
                  <c:v>613.92481229999999</c:v>
                </c:pt>
                <c:pt idx="33623">
                  <c:v>613.94572759999994</c:v>
                </c:pt>
                <c:pt idx="33624">
                  <c:v>613.96664169999997</c:v>
                </c:pt>
                <c:pt idx="33625">
                  <c:v>613.98755469999992</c:v>
                </c:pt>
                <c:pt idx="33626">
                  <c:v>614.00846659999991</c:v>
                </c:pt>
                <c:pt idx="33627">
                  <c:v>614.02937739999993</c:v>
                </c:pt>
                <c:pt idx="33628">
                  <c:v>614.05028700000003</c:v>
                </c:pt>
                <c:pt idx="33629">
                  <c:v>614.07119539999997</c:v>
                </c:pt>
                <c:pt idx="33630">
                  <c:v>614.09210280000002</c:v>
                </c:pt>
                <c:pt idx="33631">
                  <c:v>614.11300899999992</c:v>
                </c:pt>
                <c:pt idx="33632">
                  <c:v>614.13391409999997</c:v>
                </c:pt>
                <c:pt idx="33633">
                  <c:v>614.15481799999998</c:v>
                </c:pt>
                <c:pt idx="33634">
                  <c:v>614.17572080000002</c:v>
                </c:pt>
                <c:pt idx="33635">
                  <c:v>614.19662249999999</c:v>
                </c:pt>
                <c:pt idx="33636">
                  <c:v>614.21752299999991</c:v>
                </c:pt>
                <c:pt idx="33637">
                  <c:v>614.23842239999988</c:v>
                </c:pt>
                <c:pt idx="33638">
                  <c:v>614.25932059999991</c:v>
                </c:pt>
                <c:pt idx="33639">
                  <c:v>614.28021769999987</c:v>
                </c:pt>
                <c:pt idx="33640">
                  <c:v>614.30111369999986</c:v>
                </c:pt>
                <c:pt idx="33641">
                  <c:v>614.32200859999989</c:v>
                </c:pt>
                <c:pt idx="33642">
                  <c:v>614.34290229999999</c:v>
                </c:pt>
                <c:pt idx="33643">
                  <c:v>614.36379490000002</c:v>
                </c:pt>
                <c:pt idx="33644">
                  <c:v>614.3846863</c:v>
                </c:pt>
                <c:pt idx="33645">
                  <c:v>614.4055765999999</c:v>
                </c:pt>
                <c:pt idx="33646">
                  <c:v>614.42646579999996</c:v>
                </c:pt>
                <c:pt idx="33647">
                  <c:v>614.44735379999986</c:v>
                </c:pt>
                <c:pt idx="33648">
                  <c:v>614.46824070000002</c:v>
                </c:pt>
                <c:pt idx="33649">
                  <c:v>614.48912649999988</c:v>
                </c:pt>
                <c:pt idx="33650">
                  <c:v>614.51001110000004</c:v>
                </c:pt>
                <c:pt idx="33651">
                  <c:v>614.53089460000001</c:v>
                </c:pt>
                <c:pt idx="33652">
                  <c:v>614.55177689999994</c:v>
                </c:pt>
                <c:pt idx="33653">
                  <c:v>614.5726580999999</c:v>
                </c:pt>
                <c:pt idx="33654">
                  <c:v>614.5935381999999</c:v>
                </c:pt>
                <c:pt idx="33655">
                  <c:v>614.61441719999993</c:v>
                </c:pt>
                <c:pt idx="33656">
                  <c:v>614.63529499999993</c:v>
                </c:pt>
                <c:pt idx="33657">
                  <c:v>614.65617159999999</c:v>
                </c:pt>
                <c:pt idx="33658">
                  <c:v>614.67704719999995</c:v>
                </c:pt>
                <c:pt idx="33659">
                  <c:v>614.69792159999997</c:v>
                </c:pt>
                <c:pt idx="33660">
                  <c:v>614.71879489999992</c:v>
                </c:pt>
                <c:pt idx="33661">
                  <c:v>614.73966699999994</c:v>
                </c:pt>
                <c:pt idx="33662">
                  <c:v>614.760538</c:v>
                </c:pt>
                <c:pt idx="33663">
                  <c:v>614.78140780000001</c:v>
                </c:pt>
                <c:pt idx="33664">
                  <c:v>614.80227659999991</c:v>
                </c:pt>
                <c:pt idx="33665">
                  <c:v>614.8231442</c:v>
                </c:pt>
                <c:pt idx="33666">
                  <c:v>614.84401059999993</c:v>
                </c:pt>
                <c:pt idx="33667">
                  <c:v>614.8648758999999</c:v>
                </c:pt>
                <c:pt idx="33668">
                  <c:v>614.88574010000002</c:v>
                </c:pt>
                <c:pt idx="33669">
                  <c:v>614.90660309999998</c:v>
                </c:pt>
                <c:pt idx="33670">
                  <c:v>614.92746509999995</c:v>
                </c:pt>
                <c:pt idx="33671">
                  <c:v>614.94832580000002</c:v>
                </c:pt>
                <c:pt idx="33672">
                  <c:v>614.96918549999998</c:v>
                </c:pt>
                <c:pt idx="33673">
                  <c:v>614.9900439999999</c:v>
                </c:pt>
                <c:pt idx="33674">
                  <c:v>615.01090129999989</c:v>
                </c:pt>
                <c:pt idx="33675">
                  <c:v>615.03175759999999</c:v>
                </c:pt>
                <c:pt idx="33676">
                  <c:v>615.05261270000005</c:v>
                </c:pt>
                <c:pt idx="33677">
                  <c:v>615.07346659999996</c:v>
                </c:pt>
                <c:pt idx="33678">
                  <c:v>615.09431940000002</c:v>
                </c:pt>
                <c:pt idx="33679">
                  <c:v>615.11517109999988</c:v>
                </c:pt>
                <c:pt idx="33680">
                  <c:v>615.13602170000001</c:v>
                </c:pt>
                <c:pt idx="33681">
                  <c:v>615.15687109999999</c:v>
                </c:pt>
                <c:pt idx="33682">
                  <c:v>615.17771939999989</c:v>
                </c:pt>
                <c:pt idx="33683">
                  <c:v>615.19856649999997</c:v>
                </c:pt>
                <c:pt idx="33684">
                  <c:v>615.21941249999998</c:v>
                </c:pt>
                <c:pt idx="33685">
                  <c:v>615.24025740000002</c:v>
                </c:pt>
                <c:pt idx="33686">
                  <c:v>615.26110110000002</c:v>
                </c:pt>
                <c:pt idx="33687">
                  <c:v>615.28194370000006</c:v>
                </c:pt>
                <c:pt idx="33688">
                  <c:v>615.30278520000002</c:v>
                </c:pt>
                <c:pt idx="33689">
                  <c:v>615.32362549999993</c:v>
                </c:pt>
                <c:pt idx="33690">
                  <c:v>615.3444647</c:v>
                </c:pt>
                <c:pt idx="33691">
                  <c:v>615.36530279999999</c:v>
                </c:pt>
                <c:pt idx="33692">
                  <c:v>615.38613969999994</c:v>
                </c:pt>
                <c:pt idx="33693">
                  <c:v>615.40697549999993</c:v>
                </c:pt>
                <c:pt idx="33694">
                  <c:v>615.42781009999999</c:v>
                </c:pt>
                <c:pt idx="33695">
                  <c:v>615.44864359999997</c:v>
                </c:pt>
                <c:pt idx="33696">
                  <c:v>615.46947599999987</c:v>
                </c:pt>
                <c:pt idx="33697">
                  <c:v>615.49030730000004</c:v>
                </c:pt>
                <c:pt idx="33698">
                  <c:v>615.51113739999994</c:v>
                </c:pt>
                <c:pt idx="33699">
                  <c:v>615.53196629999991</c:v>
                </c:pt>
                <c:pt idx="33700">
                  <c:v>615.55279419999999</c:v>
                </c:pt>
                <c:pt idx="33701">
                  <c:v>615.57362089999992</c:v>
                </c:pt>
                <c:pt idx="33702">
                  <c:v>615.59444639999992</c:v>
                </c:pt>
                <c:pt idx="33703">
                  <c:v>615.61527089999993</c:v>
                </c:pt>
                <c:pt idx="33704">
                  <c:v>615.6360942</c:v>
                </c:pt>
                <c:pt idx="33705">
                  <c:v>615.65691630000003</c:v>
                </c:pt>
                <c:pt idx="33706">
                  <c:v>615.67773729999999</c:v>
                </c:pt>
                <c:pt idx="33707">
                  <c:v>615.69855719999998</c:v>
                </c:pt>
                <c:pt idx="33708">
                  <c:v>615.71937600000001</c:v>
                </c:pt>
                <c:pt idx="33709">
                  <c:v>615.74019359999988</c:v>
                </c:pt>
                <c:pt idx="33710">
                  <c:v>615.76101010000002</c:v>
                </c:pt>
                <c:pt idx="33711">
                  <c:v>615.78182539999989</c:v>
                </c:pt>
                <c:pt idx="33712">
                  <c:v>615.80263960000002</c:v>
                </c:pt>
                <c:pt idx="33713">
                  <c:v>615.82345269999996</c:v>
                </c:pt>
                <c:pt idx="33714">
                  <c:v>615.84426459999997</c:v>
                </c:pt>
                <c:pt idx="33715">
                  <c:v>615.86507539999991</c:v>
                </c:pt>
                <c:pt idx="33716">
                  <c:v>615.88588509999988</c:v>
                </c:pt>
                <c:pt idx="33717">
                  <c:v>615.90669359999993</c:v>
                </c:pt>
                <c:pt idx="33718">
                  <c:v>615.92750099999989</c:v>
                </c:pt>
                <c:pt idx="33719">
                  <c:v>615.94830719999993</c:v>
                </c:pt>
                <c:pt idx="33720">
                  <c:v>615.96911239999997</c:v>
                </c:pt>
                <c:pt idx="33721">
                  <c:v>615.9899163</c:v>
                </c:pt>
                <c:pt idx="33722">
                  <c:v>616.01071920000004</c:v>
                </c:pt>
                <c:pt idx="33723">
                  <c:v>616.03152089999992</c:v>
                </c:pt>
                <c:pt idx="33724">
                  <c:v>616.05232149999995</c:v>
                </c:pt>
                <c:pt idx="33725">
                  <c:v>616.07312089999994</c:v>
                </c:pt>
                <c:pt idx="33726">
                  <c:v>616.09391919999996</c:v>
                </c:pt>
                <c:pt idx="33727">
                  <c:v>616.11471639999991</c:v>
                </c:pt>
                <c:pt idx="33728">
                  <c:v>616.13551240000004</c:v>
                </c:pt>
                <c:pt idx="33729">
                  <c:v>616.15630729999998</c:v>
                </c:pt>
                <c:pt idx="33730">
                  <c:v>616.17710109999996</c:v>
                </c:pt>
                <c:pt idx="33731">
                  <c:v>616.1978936999999</c:v>
                </c:pt>
                <c:pt idx="33732">
                  <c:v>616.21868519999998</c:v>
                </c:pt>
                <c:pt idx="33733">
                  <c:v>616.23947559999999</c:v>
                </c:pt>
                <c:pt idx="33734">
                  <c:v>616.26026479999996</c:v>
                </c:pt>
                <c:pt idx="33735">
                  <c:v>616.28105289999996</c:v>
                </c:pt>
                <c:pt idx="33736">
                  <c:v>616.30183979999993</c:v>
                </c:pt>
                <c:pt idx="33737">
                  <c:v>616.32262560000004</c:v>
                </c:pt>
                <c:pt idx="33738">
                  <c:v>616.34341029999996</c:v>
                </c:pt>
                <c:pt idx="33739">
                  <c:v>616.36419379999995</c:v>
                </c:pt>
                <c:pt idx="33740">
                  <c:v>616.38497619999987</c:v>
                </c:pt>
                <c:pt idx="33741">
                  <c:v>616.40575749999994</c:v>
                </c:pt>
                <c:pt idx="33742">
                  <c:v>616.42653759999996</c:v>
                </c:pt>
                <c:pt idx="33743">
                  <c:v>616.44731660000002</c:v>
                </c:pt>
                <c:pt idx="33744">
                  <c:v>616.46809450000001</c:v>
                </c:pt>
                <c:pt idx="33745">
                  <c:v>616.48887119999995</c:v>
                </c:pt>
                <c:pt idx="33746">
                  <c:v>616.50964679999993</c:v>
                </c:pt>
                <c:pt idx="33747">
                  <c:v>616.53042119999998</c:v>
                </c:pt>
                <c:pt idx="33748">
                  <c:v>616.55119460000003</c:v>
                </c:pt>
                <c:pt idx="33749">
                  <c:v>616.57196669999996</c:v>
                </c:pt>
                <c:pt idx="33750">
                  <c:v>616.5927377999999</c:v>
                </c:pt>
                <c:pt idx="33751">
                  <c:v>616.6135076999999</c:v>
                </c:pt>
                <c:pt idx="33752">
                  <c:v>616.63427649999994</c:v>
                </c:pt>
                <c:pt idx="33753">
                  <c:v>616.65504409999994</c:v>
                </c:pt>
                <c:pt idx="33754">
                  <c:v>616.67581059999998</c:v>
                </c:pt>
                <c:pt idx="33755">
                  <c:v>616.69657599999994</c:v>
                </c:pt>
                <c:pt idx="33756">
                  <c:v>616.71734019999997</c:v>
                </c:pt>
                <c:pt idx="33757">
                  <c:v>616.73810329999992</c:v>
                </c:pt>
                <c:pt idx="33758">
                  <c:v>616.75886529999991</c:v>
                </c:pt>
                <c:pt idx="33759">
                  <c:v>616.77962609999997</c:v>
                </c:pt>
                <c:pt idx="33760">
                  <c:v>616.80038579999996</c:v>
                </c:pt>
                <c:pt idx="33761">
                  <c:v>616.8211442999999</c:v>
                </c:pt>
                <c:pt idx="33762">
                  <c:v>616.84190169999988</c:v>
                </c:pt>
                <c:pt idx="33763">
                  <c:v>616.86265800000001</c:v>
                </c:pt>
                <c:pt idx="33764">
                  <c:v>616.88341320000006</c:v>
                </c:pt>
                <c:pt idx="33765">
                  <c:v>616.90416719999996</c:v>
                </c:pt>
                <c:pt idx="33766">
                  <c:v>616.92492009999989</c:v>
                </c:pt>
                <c:pt idx="33767">
                  <c:v>616.9456717999999</c:v>
                </c:pt>
                <c:pt idx="33768">
                  <c:v>616.96642239999994</c:v>
                </c:pt>
                <c:pt idx="33769">
                  <c:v>616.98717190000002</c:v>
                </c:pt>
                <c:pt idx="33770">
                  <c:v>617.00792019999994</c:v>
                </c:pt>
                <c:pt idx="33771">
                  <c:v>617.02866740000002</c:v>
                </c:pt>
                <c:pt idx="33772">
                  <c:v>617.04941339999993</c:v>
                </c:pt>
                <c:pt idx="33773">
                  <c:v>617.07015839999997</c:v>
                </c:pt>
                <c:pt idx="33774">
                  <c:v>617.09090209999999</c:v>
                </c:pt>
                <c:pt idx="33775">
                  <c:v>617.11164479999991</c:v>
                </c:pt>
                <c:pt idx="33776">
                  <c:v>617.13238630000001</c:v>
                </c:pt>
                <c:pt idx="33777">
                  <c:v>617.15312669999992</c:v>
                </c:pt>
                <c:pt idx="33778">
                  <c:v>617.17386590000001</c:v>
                </c:pt>
                <c:pt idx="33779">
                  <c:v>617.19460399999991</c:v>
                </c:pt>
                <c:pt idx="33780">
                  <c:v>617.21534099999997</c:v>
                </c:pt>
                <c:pt idx="33781">
                  <c:v>617.23607679999998</c:v>
                </c:pt>
                <c:pt idx="33782">
                  <c:v>617.25681150000003</c:v>
                </c:pt>
                <c:pt idx="33783">
                  <c:v>617.2775451</c:v>
                </c:pt>
                <c:pt idx="33784">
                  <c:v>617.29827749999993</c:v>
                </c:pt>
                <c:pt idx="33785">
                  <c:v>617.31900880000001</c:v>
                </c:pt>
                <c:pt idx="33786">
                  <c:v>617.33973900000001</c:v>
                </c:pt>
                <c:pt idx="33787">
                  <c:v>617.36046799999997</c:v>
                </c:pt>
                <c:pt idx="33788">
                  <c:v>617.38119589999997</c:v>
                </c:pt>
                <c:pt idx="33789">
                  <c:v>617.40192259999992</c:v>
                </c:pt>
                <c:pt idx="33790">
                  <c:v>617.42264829999988</c:v>
                </c:pt>
                <c:pt idx="33791">
                  <c:v>617.44337269999994</c:v>
                </c:pt>
                <c:pt idx="33792">
                  <c:v>617.46409610000001</c:v>
                </c:pt>
                <c:pt idx="33793">
                  <c:v>617.48481829999992</c:v>
                </c:pt>
                <c:pt idx="33794">
                  <c:v>617.50553939999998</c:v>
                </c:pt>
                <c:pt idx="33795">
                  <c:v>617.52625929999999</c:v>
                </c:pt>
                <c:pt idx="33796">
                  <c:v>617.54697809999993</c:v>
                </c:pt>
                <c:pt idx="33797">
                  <c:v>617.56769579999991</c:v>
                </c:pt>
                <c:pt idx="33798">
                  <c:v>617.58841229999996</c:v>
                </c:pt>
                <c:pt idx="33799">
                  <c:v>617.60912770000004</c:v>
                </c:pt>
                <c:pt idx="33800">
                  <c:v>617.62984189999986</c:v>
                </c:pt>
                <c:pt idx="33801">
                  <c:v>617.65055499999994</c:v>
                </c:pt>
                <c:pt idx="33802">
                  <c:v>617.67126700000006</c:v>
                </c:pt>
                <c:pt idx="33803">
                  <c:v>617.69197789999998</c:v>
                </c:pt>
                <c:pt idx="33804">
                  <c:v>617.71268759999998</c:v>
                </c:pt>
                <c:pt idx="33805">
                  <c:v>617.73339620000002</c:v>
                </c:pt>
                <c:pt idx="33806">
                  <c:v>617.75410359999989</c:v>
                </c:pt>
                <c:pt idx="33807">
                  <c:v>617.77480990000004</c:v>
                </c:pt>
                <c:pt idx="33808">
                  <c:v>617.79551509999999</c:v>
                </c:pt>
                <c:pt idx="33809">
                  <c:v>617.81621910000001</c:v>
                </c:pt>
                <c:pt idx="33810">
                  <c:v>617.83692199999996</c:v>
                </c:pt>
                <c:pt idx="33811">
                  <c:v>617.85762379999994</c:v>
                </c:pt>
                <c:pt idx="33812">
                  <c:v>617.8783244</c:v>
                </c:pt>
                <c:pt idx="33813">
                  <c:v>617.89902389999997</c:v>
                </c:pt>
                <c:pt idx="33814">
                  <c:v>617.91972229999999</c:v>
                </c:pt>
                <c:pt idx="33815">
                  <c:v>617.94041949999996</c:v>
                </c:pt>
                <c:pt idx="33816">
                  <c:v>617.96111559999997</c:v>
                </c:pt>
                <c:pt idx="33817">
                  <c:v>617.98181050000005</c:v>
                </c:pt>
                <c:pt idx="33818">
                  <c:v>618.00250429999994</c:v>
                </c:pt>
                <c:pt idx="33819">
                  <c:v>618.02319699999998</c:v>
                </c:pt>
                <c:pt idx="33820">
                  <c:v>618.04388849999998</c:v>
                </c:pt>
                <c:pt idx="33821">
                  <c:v>618.0645788999999</c:v>
                </c:pt>
                <c:pt idx="33822">
                  <c:v>618.08526819999997</c:v>
                </c:pt>
                <c:pt idx="33823">
                  <c:v>618.1059563</c:v>
                </c:pt>
                <c:pt idx="33824">
                  <c:v>618.12664329999996</c:v>
                </c:pt>
                <c:pt idx="33825">
                  <c:v>618.14732919999994</c:v>
                </c:pt>
                <c:pt idx="33826">
                  <c:v>618.16801389999989</c:v>
                </c:pt>
                <c:pt idx="33827">
                  <c:v>618.18869749999999</c:v>
                </c:pt>
                <c:pt idx="33828">
                  <c:v>618.2093799999999</c:v>
                </c:pt>
                <c:pt idx="33829">
                  <c:v>618.23006129999999</c:v>
                </c:pt>
                <c:pt idx="33830">
                  <c:v>618.2507415</c:v>
                </c:pt>
                <c:pt idx="33831">
                  <c:v>618.27142049999998</c:v>
                </c:pt>
                <c:pt idx="33832">
                  <c:v>618.29209839999999</c:v>
                </c:pt>
                <c:pt idx="33833">
                  <c:v>618.31277520000003</c:v>
                </c:pt>
                <c:pt idx="33834">
                  <c:v>618.33345079999992</c:v>
                </c:pt>
                <c:pt idx="33835">
                  <c:v>618.35412529999996</c:v>
                </c:pt>
                <c:pt idx="33836">
                  <c:v>618.37479869999993</c:v>
                </c:pt>
                <c:pt idx="33837">
                  <c:v>618.39547089999996</c:v>
                </c:pt>
                <c:pt idx="33838">
                  <c:v>618.41614200000004</c:v>
                </c:pt>
                <c:pt idx="33839">
                  <c:v>618.43681199999992</c:v>
                </c:pt>
                <c:pt idx="33840">
                  <c:v>618.45748079999998</c:v>
                </c:pt>
                <c:pt idx="33841">
                  <c:v>618.47814849999997</c:v>
                </c:pt>
                <c:pt idx="33842">
                  <c:v>618.49881509999989</c:v>
                </c:pt>
                <c:pt idx="33843">
                  <c:v>618.51948049999999</c:v>
                </c:pt>
                <c:pt idx="33844">
                  <c:v>618.54014480000001</c:v>
                </c:pt>
                <c:pt idx="33845">
                  <c:v>618.56080789999999</c:v>
                </c:pt>
                <c:pt idx="33846">
                  <c:v>618.5814699</c:v>
                </c:pt>
                <c:pt idx="33847">
                  <c:v>618.60213079999994</c:v>
                </c:pt>
                <c:pt idx="33848">
                  <c:v>618.62279049999995</c:v>
                </c:pt>
                <c:pt idx="33849">
                  <c:v>618.6434491</c:v>
                </c:pt>
                <c:pt idx="33850">
                  <c:v>618.66410659999997</c:v>
                </c:pt>
                <c:pt idx="33851">
                  <c:v>618.6847628999999</c:v>
                </c:pt>
                <c:pt idx="33852">
                  <c:v>618.70541809999997</c:v>
                </c:pt>
                <c:pt idx="33853">
                  <c:v>618.72607219999998</c:v>
                </c:pt>
                <c:pt idx="33854">
                  <c:v>618.74672509999994</c:v>
                </c:pt>
                <c:pt idx="33855">
                  <c:v>618.76737690000004</c:v>
                </c:pt>
                <c:pt idx="33856">
                  <c:v>618.7880275</c:v>
                </c:pt>
                <c:pt idx="33857">
                  <c:v>618.80867699999999</c:v>
                </c:pt>
                <c:pt idx="33858">
                  <c:v>618.82932540000002</c:v>
                </c:pt>
                <c:pt idx="33859">
                  <c:v>618.84997269999997</c:v>
                </c:pt>
                <c:pt idx="33860">
                  <c:v>618.87061879999999</c:v>
                </c:pt>
                <c:pt idx="33861">
                  <c:v>618.89126379999993</c:v>
                </c:pt>
                <c:pt idx="33862">
                  <c:v>618.91190759999995</c:v>
                </c:pt>
                <c:pt idx="33863">
                  <c:v>618.9325503</c:v>
                </c:pt>
                <c:pt idx="33864">
                  <c:v>618.95319189999998</c:v>
                </c:pt>
                <c:pt idx="33865">
                  <c:v>618.97383230000003</c:v>
                </c:pt>
                <c:pt idx="33866">
                  <c:v>618.99447159999988</c:v>
                </c:pt>
                <c:pt idx="33867">
                  <c:v>619.01510970000004</c:v>
                </c:pt>
                <c:pt idx="33868">
                  <c:v>619.03574679999997</c:v>
                </c:pt>
                <c:pt idx="33869">
                  <c:v>619.05638259999989</c:v>
                </c:pt>
                <c:pt idx="33870">
                  <c:v>619.07701740000005</c:v>
                </c:pt>
                <c:pt idx="33871">
                  <c:v>619.09765100000004</c:v>
                </c:pt>
                <c:pt idx="33872">
                  <c:v>619.11828349999996</c:v>
                </c:pt>
                <c:pt idx="33873">
                  <c:v>619.13891479999995</c:v>
                </c:pt>
                <c:pt idx="33874">
                  <c:v>619.15954499999998</c:v>
                </c:pt>
                <c:pt idx="33875">
                  <c:v>619.18017410000004</c:v>
                </c:pt>
                <c:pt idx="33876">
                  <c:v>619.20080199999995</c:v>
                </c:pt>
                <c:pt idx="33877">
                  <c:v>619.2214287999999</c:v>
                </c:pt>
                <c:pt idx="33878">
                  <c:v>619.24205449999999</c:v>
                </c:pt>
                <c:pt idx="33879">
                  <c:v>619.26267900000005</c:v>
                </c:pt>
                <c:pt idx="33880">
                  <c:v>619.28330239999991</c:v>
                </c:pt>
                <c:pt idx="33881">
                  <c:v>619.30392470000004</c:v>
                </c:pt>
                <c:pt idx="33882">
                  <c:v>619.3245457999999</c:v>
                </c:pt>
                <c:pt idx="33883">
                  <c:v>619.34516580000002</c:v>
                </c:pt>
                <c:pt idx="33884">
                  <c:v>619.36578459999998</c:v>
                </c:pt>
                <c:pt idx="33885">
                  <c:v>619.38640239999995</c:v>
                </c:pt>
                <c:pt idx="33886">
                  <c:v>619.40701889999991</c:v>
                </c:pt>
                <c:pt idx="33887">
                  <c:v>619.42763439999987</c:v>
                </c:pt>
                <c:pt idx="33888">
                  <c:v>619.44824870000002</c:v>
                </c:pt>
                <c:pt idx="33889">
                  <c:v>619.46886189999998</c:v>
                </c:pt>
                <c:pt idx="33890">
                  <c:v>619.48947389999989</c:v>
                </c:pt>
                <c:pt idx="33891">
                  <c:v>619.51008479999996</c:v>
                </c:pt>
                <c:pt idx="33892">
                  <c:v>619.53069449999998</c:v>
                </c:pt>
                <c:pt idx="33893">
                  <c:v>619.55130320000001</c:v>
                </c:pt>
                <c:pt idx="33894">
                  <c:v>619.57191069999999</c:v>
                </c:pt>
                <c:pt idx="33895">
                  <c:v>619.59251699999993</c:v>
                </c:pt>
                <c:pt idx="33896">
                  <c:v>619.61312220000002</c:v>
                </c:pt>
                <c:pt idx="33897">
                  <c:v>619.63372629999992</c:v>
                </c:pt>
                <c:pt idx="33898">
                  <c:v>619.65432929999997</c:v>
                </c:pt>
                <c:pt idx="33899">
                  <c:v>619.67493109999998</c:v>
                </c:pt>
                <c:pt idx="33900">
                  <c:v>619.69553179999991</c:v>
                </c:pt>
                <c:pt idx="33901">
                  <c:v>619.71613129999992</c:v>
                </c:pt>
                <c:pt idx="33902">
                  <c:v>619.73672969999996</c:v>
                </c:pt>
                <c:pt idx="33903">
                  <c:v>619.75732700000003</c:v>
                </c:pt>
                <c:pt idx="33904">
                  <c:v>619.77792309999995</c:v>
                </c:pt>
                <c:pt idx="33905">
                  <c:v>619.79851810000002</c:v>
                </c:pt>
                <c:pt idx="33906">
                  <c:v>619.81911200000002</c:v>
                </c:pt>
                <c:pt idx="33907">
                  <c:v>619.83970469999997</c:v>
                </c:pt>
                <c:pt idx="33908">
                  <c:v>619.86029629999996</c:v>
                </c:pt>
                <c:pt idx="33909">
                  <c:v>619.88088669999991</c:v>
                </c:pt>
                <c:pt idx="33910">
                  <c:v>619.90147609999997</c:v>
                </c:pt>
                <c:pt idx="33911">
                  <c:v>619.92206419999991</c:v>
                </c:pt>
                <c:pt idx="33912">
                  <c:v>619.94265129999997</c:v>
                </c:pt>
                <c:pt idx="33913">
                  <c:v>619.96323719999998</c:v>
                </c:pt>
                <c:pt idx="33914">
                  <c:v>619.98382200000003</c:v>
                </c:pt>
                <c:pt idx="33915">
                  <c:v>620.00440559999993</c:v>
                </c:pt>
                <c:pt idx="33916">
                  <c:v>620.02498809999997</c:v>
                </c:pt>
                <c:pt idx="33917">
                  <c:v>620.04556949999994</c:v>
                </c:pt>
                <c:pt idx="33918">
                  <c:v>620.06614969999998</c:v>
                </c:pt>
                <c:pt idx="33919">
                  <c:v>620.08672880000006</c:v>
                </c:pt>
                <c:pt idx="33920">
                  <c:v>620.10730679999995</c:v>
                </c:pt>
                <c:pt idx="33921">
                  <c:v>620.12788360000002</c:v>
                </c:pt>
                <c:pt idx="33922">
                  <c:v>620.1484592999999</c:v>
                </c:pt>
                <c:pt idx="33923">
                  <c:v>620.16903379999997</c:v>
                </c:pt>
                <c:pt idx="33924">
                  <c:v>620.18960729999992</c:v>
                </c:pt>
                <c:pt idx="33925">
                  <c:v>620.21017949999998</c:v>
                </c:pt>
                <c:pt idx="33926">
                  <c:v>620.23075069999993</c:v>
                </c:pt>
                <c:pt idx="33927">
                  <c:v>620.25132069999995</c:v>
                </c:pt>
                <c:pt idx="33928">
                  <c:v>620.27188959999989</c:v>
                </c:pt>
                <c:pt idx="33929">
                  <c:v>620.29245730000002</c:v>
                </c:pt>
                <c:pt idx="33930">
                  <c:v>620.31302389999996</c:v>
                </c:pt>
                <c:pt idx="33931">
                  <c:v>620.33358940000005</c:v>
                </c:pt>
                <c:pt idx="33932">
                  <c:v>620.35415369999998</c:v>
                </c:pt>
                <c:pt idx="33933">
                  <c:v>620.37471689999995</c:v>
                </c:pt>
                <c:pt idx="33934">
                  <c:v>620.39527899999996</c:v>
                </c:pt>
                <c:pt idx="33935">
                  <c:v>620.41583989999992</c:v>
                </c:pt>
                <c:pt idx="33936">
                  <c:v>620.43639969999992</c:v>
                </c:pt>
                <c:pt idx="33937">
                  <c:v>620.4569583</c:v>
                </c:pt>
                <c:pt idx="33938">
                  <c:v>620.47751589999996</c:v>
                </c:pt>
                <c:pt idx="33939">
                  <c:v>620.49807220000002</c:v>
                </c:pt>
                <c:pt idx="33940">
                  <c:v>620.51862749999987</c:v>
                </c:pt>
                <c:pt idx="33941">
                  <c:v>620.53918160000001</c:v>
                </c:pt>
                <c:pt idx="33942">
                  <c:v>620.55973459999996</c:v>
                </c:pt>
                <c:pt idx="33943">
                  <c:v>620.58028639999998</c:v>
                </c:pt>
                <c:pt idx="33944">
                  <c:v>620.60083710000004</c:v>
                </c:pt>
                <c:pt idx="33945">
                  <c:v>620.6213866999999</c:v>
                </c:pt>
                <c:pt idx="33946">
                  <c:v>620.64193509999996</c:v>
                </c:pt>
                <c:pt idx="33947">
                  <c:v>620.66248240000004</c:v>
                </c:pt>
                <c:pt idx="33948">
                  <c:v>620.68302849999998</c:v>
                </c:pt>
                <c:pt idx="33949">
                  <c:v>620.70357359999991</c:v>
                </c:pt>
                <c:pt idx="33950">
                  <c:v>620.72411749999992</c:v>
                </c:pt>
                <c:pt idx="33951">
                  <c:v>620.7446602</c:v>
                </c:pt>
                <c:pt idx="33952">
                  <c:v>620.7652018</c:v>
                </c:pt>
                <c:pt idx="33953">
                  <c:v>620.78574229999992</c:v>
                </c:pt>
                <c:pt idx="33954">
                  <c:v>620.80628160000003</c:v>
                </c:pt>
                <c:pt idx="33955">
                  <c:v>620.82681990000003</c:v>
                </c:pt>
                <c:pt idx="33956">
                  <c:v>620.84735689999991</c:v>
                </c:pt>
                <c:pt idx="33957">
                  <c:v>620.86789290000002</c:v>
                </c:pt>
                <c:pt idx="33958">
                  <c:v>620.88842769999997</c:v>
                </c:pt>
                <c:pt idx="33959">
                  <c:v>620.90896129999999</c:v>
                </c:pt>
                <c:pt idx="33960">
                  <c:v>620.92949390000001</c:v>
                </c:pt>
                <c:pt idx="33961">
                  <c:v>620.95002529999999</c:v>
                </c:pt>
                <c:pt idx="33962">
                  <c:v>620.97055549999993</c:v>
                </c:pt>
                <c:pt idx="33963">
                  <c:v>620.99108459999991</c:v>
                </c:pt>
                <c:pt idx="33964">
                  <c:v>621.01161260000003</c:v>
                </c:pt>
                <c:pt idx="33965">
                  <c:v>621.03213949999997</c:v>
                </c:pt>
                <c:pt idx="33966">
                  <c:v>621.05266519999998</c:v>
                </c:pt>
                <c:pt idx="33967">
                  <c:v>621.07318980000002</c:v>
                </c:pt>
                <c:pt idx="33968">
                  <c:v>621.09371320000002</c:v>
                </c:pt>
                <c:pt idx="33969">
                  <c:v>621.11423549999995</c:v>
                </c:pt>
                <c:pt idx="33970">
                  <c:v>621.13475669999991</c:v>
                </c:pt>
                <c:pt idx="33971">
                  <c:v>621.15527669999994</c:v>
                </c:pt>
                <c:pt idx="33972">
                  <c:v>621.17579560000001</c:v>
                </c:pt>
                <c:pt idx="33973">
                  <c:v>621.19631339999989</c:v>
                </c:pt>
                <c:pt idx="33974">
                  <c:v>621.21682999999996</c:v>
                </c:pt>
                <c:pt idx="33975">
                  <c:v>621.23734549999995</c:v>
                </c:pt>
                <c:pt idx="33976">
                  <c:v>621.25785989999997</c:v>
                </c:pt>
                <c:pt idx="33977">
                  <c:v>621.27837309999995</c:v>
                </c:pt>
                <c:pt idx="33978">
                  <c:v>621.29888519999997</c:v>
                </c:pt>
                <c:pt idx="33979">
                  <c:v>621.31939609999995</c:v>
                </c:pt>
                <c:pt idx="33980">
                  <c:v>621.33990589999996</c:v>
                </c:pt>
                <c:pt idx="33981">
                  <c:v>621.36041460000001</c:v>
                </c:pt>
                <c:pt idx="33982">
                  <c:v>621.38092209999991</c:v>
                </c:pt>
                <c:pt idx="33983">
                  <c:v>621.40142859999992</c:v>
                </c:pt>
                <c:pt idx="33984">
                  <c:v>621.42193379999992</c:v>
                </c:pt>
                <c:pt idx="33985">
                  <c:v>621.44243800000004</c:v>
                </c:pt>
                <c:pt idx="33986">
                  <c:v>621.462941</c:v>
                </c:pt>
                <c:pt idx="33987">
                  <c:v>621.48344279999992</c:v>
                </c:pt>
                <c:pt idx="33988">
                  <c:v>621.50394349999999</c:v>
                </c:pt>
                <c:pt idx="33989">
                  <c:v>621.52444309999998</c:v>
                </c:pt>
                <c:pt idx="33990">
                  <c:v>621.5449415999999</c:v>
                </c:pt>
                <c:pt idx="33991">
                  <c:v>621.5654389</c:v>
                </c:pt>
                <c:pt idx="33992">
                  <c:v>621.58593510000003</c:v>
                </c:pt>
                <c:pt idx="33993">
                  <c:v>621.6064300999999</c:v>
                </c:pt>
                <c:pt idx="33994">
                  <c:v>621.6269241</c:v>
                </c:pt>
                <c:pt idx="33995">
                  <c:v>621.64741679999997</c:v>
                </c:pt>
                <c:pt idx="33996">
                  <c:v>621.66790849999995</c:v>
                </c:pt>
                <c:pt idx="33997">
                  <c:v>621.688399</c:v>
                </c:pt>
                <c:pt idx="33998">
                  <c:v>621.70888830000001</c:v>
                </c:pt>
                <c:pt idx="33999">
                  <c:v>621.72937660000002</c:v>
                </c:pt>
                <c:pt idx="34000">
                  <c:v>621.74986369999999</c:v>
                </c:pt>
                <c:pt idx="34001">
                  <c:v>621.77034960000003</c:v>
                </c:pt>
                <c:pt idx="34002">
                  <c:v>621.79083449999996</c:v>
                </c:pt>
                <c:pt idx="34003">
                  <c:v>621.81131819999996</c:v>
                </c:pt>
                <c:pt idx="34004">
                  <c:v>621.83180070000003</c:v>
                </c:pt>
                <c:pt idx="34005">
                  <c:v>621.85228209999991</c:v>
                </c:pt>
                <c:pt idx="34006">
                  <c:v>621.87276240000006</c:v>
                </c:pt>
                <c:pt idx="34007">
                  <c:v>621.8932415999999</c:v>
                </c:pt>
                <c:pt idx="34008">
                  <c:v>621.91371959999992</c:v>
                </c:pt>
                <c:pt idx="34009">
                  <c:v>621.93419640000002</c:v>
                </c:pt>
                <c:pt idx="34010">
                  <c:v>621.9546722</c:v>
                </c:pt>
                <c:pt idx="34011">
                  <c:v>621.97514679999995</c:v>
                </c:pt>
                <c:pt idx="34012">
                  <c:v>621.99562029999993</c:v>
                </c:pt>
                <c:pt idx="34013">
                  <c:v>622.01609259999998</c:v>
                </c:pt>
                <c:pt idx="34014">
                  <c:v>622.03656379999995</c:v>
                </c:pt>
                <c:pt idx="34015">
                  <c:v>622.05703379999989</c:v>
                </c:pt>
                <c:pt idx="34016">
                  <c:v>622.07750279999993</c:v>
                </c:pt>
                <c:pt idx="34017">
                  <c:v>622.09797059999994</c:v>
                </c:pt>
                <c:pt idx="34018">
                  <c:v>622.11843720000002</c:v>
                </c:pt>
                <c:pt idx="34019">
                  <c:v>622.1389026999999</c:v>
                </c:pt>
                <c:pt idx="34020">
                  <c:v>622.08834749999994</c:v>
                </c:pt>
                <c:pt idx="34021">
                  <c:v>622.1101081999999</c:v>
                </c:pt>
                <c:pt idx="34022">
                  <c:v>622.13186769999993</c:v>
                </c:pt>
                <c:pt idx="34023">
                  <c:v>622.15362600000003</c:v>
                </c:pt>
                <c:pt idx="34024">
                  <c:v>622.17538319999994</c:v>
                </c:pt>
                <c:pt idx="34025">
                  <c:v>622.19713920000004</c:v>
                </c:pt>
                <c:pt idx="34026">
                  <c:v>622.21889409999994</c:v>
                </c:pt>
                <c:pt idx="34027">
                  <c:v>622.24064780000003</c:v>
                </c:pt>
                <c:pt idx="34028">
                  <c:v>622.26240029999997</c:v>
                </c:pt>
                <c:pt idx="34029">
                  <c:v>622.28415169999994</c:v>
                </c:pt>
                <c:pt idx="34030">
                  <c:v>622.30590189999998</c:v>
                </c:pt>
                <c:pt idx="34031">
                  <c:v>622.32765089999998</c:v>
                </c:pt>
                <c:pt idx="34032">
                  <c:v>622.34939880000002</c:v>
                </c:pt>
                <c:pt idx="34033">
                  <c:v>622.37114550000001</c:v>
                </c:pt>
                <c:pt idx="34034">
                  <c:v>622.39289110000004</c:v>
                </c:pt>
                <c:pt idx="34035">
                  <c:v>622.41463550000003</c:v>
                </c:pt>
                <c:pt idx="34036">
                  <c:v>622.43637869999998</c:v>
                </c:pt>
                <c:pt idx="34037">
                  <c:v>622.45812079999996</c:v>
                </c:pt>
                <c:pt idx="34038">
                  <c:v>622.47986170000001</c:v>
                </c:pt>
                <c:pt idx="34039">
                  <c:v>622.50160149999988</c:v>
                </c:pt>
                <c:pt idx="34040">
                  <c:v>622.52334009999993</c:v>
                </c:pt>
                <c:pt idx="34041">
                  <c:v>622.54507749999993</c:v>
                </c:pt>
                <c:pt idx="34042">
                  <c:v>622.56681370000001</c:v>
                </c:pt>
                <c:pt idx="34043">
                  <c:v>622.5885487999999</c:v>
                </c:pt>
                <c:pt idx="34044">
                  <c:v>622.61028279999994</c:v>
                </c:pt>
                <c:pt idx="34045">
                  <c:v>622.63201560000005</c:v>
                </c:pt>
                <c:pt idx="34046">
                  <c:v>622.6537472</c:v>
                </c:pt>
                <c:pt idx="34047">
                  <c:v>622.67547760000002</c:v>
                </c:pt>
                <c:pt idx="34048">
                  <c:v>622.69720689999997</c:v>
                </c:pt>
                <c:pt idx="34049">
                  <c:v>622.71893509999995</c:v>
                </c:pt>
                <c:pt idx="34050">
                  <c:v>622.74066199999993</c:v>
                </c:pt>
                <c:pt idx="34051">
                  <c:v>622.76238780000006</c:v>
                </c:pt>
                <c:pt idx="34052">
                  <c:v>622.78411249999988</c:v>
                </c:pt>
                <c:pt idx="34053">
                  <c:v>622.805836</c:v>
                </c:pt>
                <c:pt idx="34054">
                  <c:v>622.82755829999996</c:v>
                </c:pt>
                <c:pt idx="34055">
                  <c:v>622.84927939999989</c:v>
                </c:pt>
                <c:pt idx="34056">
                  <c:v>622.87099939999996</c:v>
                </c:pt>
                <c:pt idx="34057">
                  <c:v>622.89271829999996</c:v>
                </c:pt>
                <c:pt idx="34058">
                  <c:v>622.91443600000002</c:v>
                </c:pt>
                <c:pt idx="34059">
                  <c:v>622.93615249999993</c:v>
                </c:pt>
                <c:pt idx="34060">
                  <c:v>622.95786779999992</c:v>
                </c:pt>
                <c:pt idx="34061">
                  <c:v>622.97958199999994</c:v>
                </c:pt>
                <c:pt idx="34062">
                  <c:v>623.00129499999991</c:v>
                </c:pt>
                <c:pt idx="34063">
                  <c:v>623.02300689999993</c:v>
                </c:pt>
                <c:pt idx="34064">
                  <c:v>623.0447175999999</c:v>
                </c:pt>
                <c:pt idx="34065">
                  <c:v>623.06642709999994</c:v>
                </c:pt>
                <c:pt idx="34066">
                  <c:v>623.08813549999991</c:v>
                </c:pt>
                <c:pt idx="34067">
                  <c:v>623.10984269999994</c:v>
                </c:pt>
                <c:pt idx="34068">
                  <c:v>623.13154880000002</c:v>
                </c:pt>
                <c:pt idx="34069">
                  <c:v>623.15325369999994</c:v>
                </c:pt>
                <c:pt idx="34070">
                  <c:v>623.17495739999993</c:v>
                </c:pt>
                <c:pt idx="34071">
                  <c:v>623.19665999999995</c:v>
                </c:pt>
                <c:pt idx="34072">
                  <c:v>623.21836139999994</c:v>
                </c:pt>
                <c:pt idx="34073">
                  <c:v>623.24006159999988</c:v>
                </c:pt>
                <c:pt idx="34074">
                  <c:v>623.26176069999997</c:v>
                </c:pt>
                <c:pt idx="34075">
                  <c:v>623.28345860000002</c:v>
                </c:pt>
                <c:pt idx="34076">
                  <c:v>623.30515539999999</c:v>
                </c:pt>
                <c:pt idx="34077">
                  <c:v>623.32685099999992</c:v>
                </c:pt>
                <c:pt idx="34078">
                  <c:v>623.34854539999992</c:v>
                </c:pt>
                <c:pt idx="34079">
                  <c:v>623.37023869999996</c:v>
                </c:pt>
                <c:pt idx="34080">
                  <c:v>623.39193079999995</c:v>
                </c:pt>
                <c:pt idx="34081">
                  <c:v>623.41362169999991</c:v>
                </c:pt>
                <c:pt idx="34082">
                  <c:v>623.43531150000001</c:v>
                </c:pt>
                <c:pt idx="34083">
                  <c:v>623.45700009999996</c:v>
                </c:pt>
                <c:pt idx="34084">
                  <c:v>623.47868759999994</c:v>
                </c:pt>
                <c:pt idx="34085">
                  <c:v>623.5003739</c:v>
                </c:pt>
                <c:pt idx="34086">
                  <c:v>623.5220589999999</c:v>
                </c:pt>
                <c:pt idx="34087">
                  <c:v>623.54374299999995</c:v>
                </c:pt>
                <c:pt idx="34088">
                  <c:v>623.56542579999996</c:v>
                </c:pt>
                <c:pt idx="34089">
                  <c:v>623.5871075</c:v>
                </c:pt>
                <c:pt idx="34090">
                  <c:v>623.608788</c:v>
                </c:pt>
                <c:pt idx="34091">
                  <c:v>623.63046729999996</c:v>
                </c:pt>
                <c:pt idx="34092">
                  <c:v>623.65214549999996</c:v>
                </c:pt>
                <c:pt idx="34093">
                  <c:v>623.67382249999991</c:v>
                </c:pt>
                <c:pt idx="34094">
                  <c:v>623.69549829999994</c:v>
                </c:pt>
                <c:pt idx="34095">
                  <c:v>623.717173</c:v>
                </c:pt>
                <c:pt idx="34096">
                  <c:v>623.73884649999991</c:v>
                </c:pt>
                <c:pt idx="34097">
                  <c:v>623.76051889999997</c:v>
                </c:pt>
                <c:pt idx="34098">
                  <c:v>623.78219009999998</c:v>
                </c:pt>
                <c:pt idx="34099">
                  <c:v>623.80386009999995</c:v>
                </c:pt>
                <c:pt idx="34100">
                  <c:v>623.82552899999996</c:v>
                </c:pt>
                <c:pt idx="34101">
                  <c:v>623.84719669999993</c:v>
                </c:pt>
                <c:pt idx="34102">
                  <c:v>623.86886319999996</c:v>
                </c:pt>
                <c:pt idx="34103">
                  <c:v>623.89052859999993</c:v>
                </c:pt>
                <c:pt idx="34104">
                  <c:v>623.91219279999996</c:v>
                </c:pt>
                <c:pt idx="34105">
                  <c:v>623.93385589999991</c:v>
                </c:pt>
                <c:pt idx="34106">
                  <c:v>623.95551779999994</c:v>
                </c:pt>
                <c:pt idx="34107">
                  <c:v>623.97717849999992</c:v>
                </c:pt>
                <c:pt idx="34108">
                  <c:v>623.99883809999994</c:v>
                </c:pt>
                <c:pt idx="34109">
                  <c:v>624.02049649999992</c:v>
                </c:pt>
                <c:pt idx="34110">
                  <c:v>624.04215379999994</c:v>
                </c:pt>
                <c:pt idx="34111">
                  <c:v>624.06380989999991</c:v>
                </c:pt>
                <c:pt idx="34112">
                  <c:v>624.08546479999995</c:v>
                </c:pt>
                <c:pt idx="34113">
                  <c:v>624.10711859999992</c:v>
                </c:pt>
                <c:pt idx="34114">
                  <c:v>624.12877119999996</c:v>
                </c:pt>
                <c:pt idx="34115">
                  <c:v>624.15042259999996</c:v>
                </c:pt>
                <c:pt idx="34116">
                  <c:v>624.17207289999999</c:v>
                </c:pt>
                <c:pt idx="34117">
                  <c:v>624.19372199999998</c:v>
                </c:pt>
                <c:pt idx="34118">
                  <c:v>624.21537000000001</c:v>
                </c:pt>
                <c:pt idx="34119">
                  <c:v>624.23701669999991</c:v>
                </c:pt>
                <c:pt idx="34120">
                  <c:v>624.25866239999993</c:v>
                </c:pt>
                <c:pt idx="34121">
                  <c:v>624.28030680000006</c:v>
                </c:pt>
                <c:pt idx="34122">
                  <c:v>624.30195019999996</c:v>
                </c:pt>
                <c:pt idx="34123">
                  <c:v>624.32359229999997</c:v>
                </c:pt>
                <c:pt idx="34124">
                  <c:v>624.34523330000002</c:v>
                </c:pt>
                <c:pt idx="34125">
                  <c:v>624.36687310000002</c:v>
                </c:pt>
                <c:pt idx="34126">
                  <c:v>624.38851179999995</c:v>
                </c:pt>
                <c:pt idx="34127">
                  <c:v>624.41014930000006</c:v>
                </c:pt>
                <c:pt idx="34128">
                  <c:v>624.4317855999999</c:v>
                </c:pt>
                <c:pt idx="34129">
                  <c:v>624.4534208</c:v>
                </c:pt>
                <c:pt idx="34130">
                  <c:v>624.47505479999995</c:v>
                </c:pt>
                <c:pt idx="34131">
                  <c:v>624.49668759999997</c:v>
                </c:pt>
                <c:pt idx="34132">
                  <c:v>624.51831930000003</c:v>
                </c:pt>
                <c:pt idx="34133">
                  <c:v>624.53994979999993</c:v>
                </c:pt>
                <c:pt idx="34134">
                  <c:v>624.56157919999998</c:v>
                </c:pt>
                <c:pt idx="34135">
                  <c:v>624.58320739999999</c:v>
                </c:pt>
                <c:pt idx="34136">
                  <c:v>624.60483449999992</c:v>
                </c:pt>
                <c:pt idx="34137">
                  <c:v>624.62646029999996</c:v>
                </c:pt>
                <c:pt idx="34138">
                  <c:v>624.64808500000004</c:v>
                </c:pt>
                <c:pt idx="34139">
                  <c:v>624.66970860000004</c:v>
                </c:pt>
                <c:pt idx="34140">
                  <c:v>624.69133099999999</c:v>
                </c:pt>
                <c:pt idx="34141">
                  <c:v>624.71295220000002</c:v>
                </c:pt>
                <c:pt idx="34142">
                  <c:v>624.73457229999997</c:v>
                </c:pt>
                <c:pt idx="34143">
                  <c:v>624.75619119999999</c:v>
                </c:pt>
                <c:pt idx="34144">
                  <c:v>624.77780889999997</c:v>
                </c:pt>
                <c:pt idx="34145">
                  <c:v>624.79942549999998</c:v>
                </c:pt>
                <c:pt idx="34146">
                  <c:v>624.82104089999996</c:v>
                </c:pt>
                <c:pt idx="34147">
                  <c:v>624.84265519999997</c:v>
                </c:pt>
                <c:pt idx="34148">
                  <c:v>624.86426829999994</c:v>
                </c:pt>
                <c:pt idx="34149">
                  <c:v>624.88588019999997</c:v>
                </c:pt>
                <c:pt idx="34150">
                  <c:v>624.90749099999994</c:v>
                </c:pt>
                <c:pt idx="34151">
                  <c:v>624.92910059999997</c:v>
                </c:pt>
                <c:pt idx="34152">
                  <c:v>624.95070909999993</c:v>
                </c:pt>
                <c:pt idx="34153">
                  <c:v>624.97231639999995</c:v>
                </c:pt>
                <c:pt idx="34154">
                  <c:v>624.99392250000005</c:v>
                </c:pt>
                <c:pt idx="34155">
                  <c:v>625.0155274</c:v>
                </c:pt>
                <c:pt idx="34156">
                  <c:v>625.03713119999998</c:v>
                </c:pt>
                <c:pt idx="34157">
                  <c:v>625.05873389999988</c:v>
                </c:pt>
                <c:pt idx="34158">
                  <c:v>625.08033539999997</c:v>
                </c:pt>
                <c:pt idx="34159">
                  <c:v>625.10193570000001</c:v>
                </c:pt>
                <c:pt idx="34160">
                  <c:v>625.12353480000002</c:v>
                </c:pt>
                <c:pt idx="34161">
                  <c:v>625.14513279999994</c:v>
                </c:pt>
                <c:pt idx="34162">
                  <c:v>625.16672959999994</c:v>
                </c:pt>
                <c:pt idx="34163">
                  <c:v>625.18832529999997</c:v>
                </c:pt>
                <c:pt idx="34164">
                  <c:v>625.20991979999997</c:v>
                </c:pt>
                <c:pt idx="34165">
                  <c:v>625.23151319999999</c:v>
                </c:pt>
                <c:pt idx="34166">
                  <c:v>625.2531052999999</c:v>
                </c:pt>
                <c:pt idx="34167">
                  <c:v>625.27469639999993</c:v>
                </c:pt>
                <c:pt idx="34168">
                  <c:v>625.29628620000005</c:v>
                </c:pt>
                <c:pt idx="34169">
                  <c:v>625.31787489999999</c:v>
                </c:pt>
                <c:pt idx="34170">
                  <c:v>625.3394624</c:v>
                </c:pt>
                <c:pt idx="34171">
                  <c:v>625.36104880000005</c:v>
                </c:pt>
                <c:pt idx="34172">
                  <c:v>625.38263400000005</c:v>
                </c:pt>
                <c:pt idx="34173">
                  <c:v>625.40421809999987</c:v>
                </c:pt>
                <c:pt idx="34174">
                  <c:v>625.42580099999998</c:v>
                </c:pt>
                <c:pt idx="34175">
                  <c:v>625.44738269999993</c:v>
                </c:pt>
                <c:pt idx="34176">
                  <c:v>625.46896319999996</c:v>
                </c:pt>
                <c:pt idx="34177">
                  <c:v>625.49054259999991</c:v>
                </c:pt>
                <c:pt idx="34178">
                  <c:v>625.51212090000001</c:v>
                </c:pt>
                <c:pt idx="34179">
                  <c:v>625.53369799999996</c:v>
                </c:pt>
                <c:pt idx="34180">
                  <c:v>625.55527389999997</c:v>
                </c:pt>
                <c:pt idx="34181">
                  <c:v>625.57684860000006</c:v>
                </c:pt>
                <c:pt idx="34182">
                  <c:v>625.59842219999996</c:v>
                </c:pt>
                <c:pt idx="34183">
                  <c:v>625.61999459999993</c:v>
                </c:pt>
                <c:pt idx="34184">
                  <c:v>625.64156589999993</c:v>
                </c:pt>
                <c:pt idx="34185">
                  <c:v>625.66313599999989</c:v>
                </c:pt>
                <c:pt idx="34186">
                  <c:v>625.68470499999989</c:v>
                </c:pt>
                <c:pt idx="34187">
                  <c:v>625.7062727</c:v>
                </c:pt>
                <c:pt idx="34188">
                  <c:v>625.72783939999999</c:v>
                </c:pt>
                <c:pt idx="34189">
                  <c:v>625.74940479999998</c:v>
                </c:pt>
                <c:pt idx="34190">
                  <c:v>625.77096909999989</c:v>
                </c:pt>
                <c:pt idx="34191">
                  <c:v>625.79253219999998</c:v>
                </c:pt>
                <c:pt idx="34192">
                  <c:v>625.8140942</c:v>
                </c:pt>
                <c:pt idx="34193">
                  <c:v>625.83565499999997</c:v>
                </c:pt>
                <c:pt idx="34194">
                  <c:v>625.85721469999999</c:v>
                </c:pt>
                <c:pt idx="34195">
                  <c:v>625.87877309999999</c:v>
                </c:pt>
                <c:pt idx="34196">
                  <c:v>625.90033049999988</c:v>
                </c:pt>
                <c:pt idx="34197">
                  <c:v>625.92188659999988</c:v>
                </c:pt>
                <c:pt idx="34198">
                  <c:v>625.94344160000003</c:v>
                </c:pt>
                <c:pt idx="34199">
                  <c:v>625.96499549999999</c:v>
                </c:pt>
                <c:pt idx="34200">
                  <c:v>625.98654809999994</c:v>
                </c:pt>
                <c:pt idx="34201">
                  <c:v>626.00809960000004</c:v>
                </c:pt>
                <c:pt idx="34202">
                  <c:v>626.02964999999995</c:v>
                </c:pt>
                <c:pt idx="34203">
                  <c:v>626.05119920000004</c:v>
                </c:pt>
                <c:pt idx="34204">
                  <c:v>626.07274719999987</c:v>
                </c:pt>
                <c:pt idx="34205">
                  <c:v>626.09429409999996</c:v>
                </c:pt>
                <c:pt idx="34206">
                  <c:v>626.1158398</c:v>
                </c:pt>
                <c:pt idx="34207">
                  <c:v>626.13738429999989</c:v>
                </c:pt>
                <c:pt idx="34208">
                  <c:v>626.15892769999994</c:v>
                </c:pt>
                <c:pt idx="34209">
                  <c:v>626.18046989999993</c:v>
                </c:pt>
                <c:pt idx="34210">
                  <c:v>626.20201099999997</c:v>
                </c:pt>
                <c:pt idx="34211">
                  <c:v>626.22355089999996</c:v>
                </c:pt>
                <c:pt idx="34212">
                  <c:v>626.24508959999991</c:v>
                </c:pt>
                <c:pt idx="34213">
                  <c:v>626.26662720000002</c:v>
                </c:pt>
                <c:pt idx="34214">
                  <c:v>626.28816359999996</c:v>
                </c:pt>
                <c:pt idx="34215">
                  <c:v>626.30969879999998</c:v>
                </c:pt>
                <c:pt idx="34216">
                  <c:v>626.33123290000003</c:v>
                </c:pt>
                <c:pt idx="34217">
                  <c:v>626.35276580000004</c:v>
                </c:pt>
                <c:pt idx="34218">
                  <c:v>626.37429759999998</c:v>
                </c:pt>
                <c:pt idx="34219">
                  <c:v>626.39582819999987</c:v>
                </c:pt>
                <c:pt idx="34220">
                  <c:v>626.41735759999995</c:v>
                </c:pt>
                <c:pt idx="34221">
                  <c:v>626.43888589999995</c:v>
                </c:pt>
                <c:pt idx="34222">
                  <c:v>626.4604129999999</c:v>
                </c:pt>
                <c:pt idx="34223">
                  <c:v>626.48193889999993</c:v>
                </c:pt>
                <c:pt idx="34224">
                  <c:v>626.50346369999988</c:v>
                </c:pt>
                <c:pt idx="34225">
                  <c:v>626.52498739999999</c:v>
                </c:pt>
                <c:pt idx="34226">
                  <c:v>626.54650979999997</c:v>
                </c:pt>
                <c:pt idx="34227">
                  <c:v>626.56803109999987</c:v>
                </c:pt>
                <c:pt idx="34228">
                  <c:v>626.58955130000004</c:v>
                </c:pt>
                <c:pt idx="34229">
                  <c:v>626.61107019999997</c:v>
                </c:pt>
                <c:pt idx="34230">
                  <c:v>626.63258810000002</c:v>
                </c:pt>
                <c:pt idx="34231">
                  <c:v>626.65410469999995</c:v>
                </c:pt>
                <c:pt idx="34232">
                  <c:v>626.67562020000003</c:v>
                </c:pt>
                <c:pt idx="34233">
                  <c:v>626.69713449999995</c:v>
                </c:pt>
                <c:pt idx="34234">
                  <c:v>626.71864770000002</c:v>
                </c:pt>
                <c:pt idx="34235">
                  <c:v>626.74015969999994</c:v>
                </c:pt>
                <c:pt idx="34236">
                  <c:v>626.76167049999992</c:v>
                </c:pt>
                <c:pt idx="34237">
                  <c:v>626.78318020000006</c:v>
                </c:pt>
                <c:pt idx="34238">
                  <c:v>626.80468869999993</c:v>
                </c:pt>
                <c:pt idx="34239">
                  <c:v>626.82619609999995</c:v>
                </c:pt>
                <c:pt idx="34240">
                  <c:v>626.84770229999992</c:v>
                </c:pt>
                <c:pt idx="34241">
                  <c:v>626.86920729999986</c:v>
                </c:pt>
                <c:pt idx="34242">
                  <c:v>626.89071119999994</c:v>
                </c:pt>
                <c:pt idx="34243">
                  <c:v>626.91221389999998</c:v>
                </c:pt>
                <c:pt idx="34244">
                  <c:v>626.93371549999995</c:v>
                </c:pt>
                <c:pt idx="34245">
                  <c:v>626.95521579999991</c:v>
                </c:pt>
                <c:pt idx="34246">
                  <c:v>626.97671509999998</c:v>
                </c:pt>
                <c:pt idx="34247">
                  <c:v>626.99821309999993</c:v>
                </c:pt>
                <c:pt idx="34248">
                  <c:v>627.01970999999992</c:v>
                </c:pt>
                <c:pt idx="34249">
                  <c:v>627.04120579999994</c:v>
                </c:pt>
                <c:pt idx="34250">
                  <c:v>627.06270029999996</c:v>
                </c:pt>
                <c:pt idx="34251">
                  <c:v>627.08419379999987</c:v>
                </c:pt>
                <c:pt idx="34252">
                  <c:v>627.10568599999999</c:v>
                </c:pt>
                <c:pt idx="34253">
                  <c:v>627.12717710000004</c:v>
                </c:pt>
                <c:pt idx="34254">
                  <c:v>627.14866699999993</c:v>
                </c:pt>
                <c:pt idx="34255">
                  <c:v>627.17015579999997</c:v>
                </c:pt>
                <c:pt idx="34256">
                  <c:v>627.19164339999998</c:v>
                </c:pt>
                <c:pt idx="34257">
                  <c:v>627.21312979999993</c:v>
                </c:pt>
                <c:pt idx="34258">
                  <c:v>627.23461510000004</c:v>
                </c:pt>
                <c:pt idx="34259">
                  <c:v>627.25609919999999</c:v>
                </c:pt>
                <c:pt idx="34260">
                  <c:v>627.27758219999998</c:v>
                </c:pt>
                <c:pt idx="34261">
                  <c:v>627.29906399999993</c:v>
                </c:pt>
                <c:pt idx="34262">
                  <c:v>627.32054459999995</c:v>
                </c:pt>
                <c:pt idx="34263">
                  <c:v>627.3420241</c:v>
                </c:pt>
                <c:pt idx="34264">
                  <c:v>627.36350240000002</c:v>
                </c:pt>
                <c:pt idx="34265">
                  <c:v>627.38497959999995</c:v>
                </c:pt>
                <c:pt idx="34266">
                  <c:v>627.40645549999999</c:v>
                </c:pt>
                <c:pt idx="34267">
                  <c:v>627.42793040000004</c:v>
                </c:pt>
                <c:pt idx="34268">
                  <c:v>627.44940399999996</c:v>
                </c:pt>
                <c:pt idx="34269">
                  <c:v>627.47087649999992</c:v>
                </c:pt>
                <c:pt idx="34270">
                  <c:v>627.49234789999991</c:v>
                </c:pt>
                <c:pt idx="34271">
                  <c:v>627.51381800000001</c:v>
                </c:pt>
                <c:pt idx="34272">
                  <c:v>627.53528699999993</c:v>
                </c:pt>
                <c:pt idx="34273">
                  <c:v>627.55675489999987</c:v>
                </c:pt>
                <c:pt idx="34274">
                  <c:v>627.57822160000001</c:v>
                </c:pt>
                <c:pt idx="34275">
                  <c:v>627.59968709999998</c:v>
                </c:pt>
                <c:pt idx="34276">
                  <c:v>627.6211515</c:v>
                </c:pt>
                <c:pt idx="34277">
                  <c:v>627.64261469999997</c:v>
                </c:pt>
                <c:pt idx="34278">
                  <c:v>627.66407670000001</c:v>
                </c:pt>
                <c:pt idx="34279">
                  <c:v>627.68553759999998</c:v>
                </c:pt>
                <c:pt idx="34280">
                  <c:v>627.7069972999999</c:v>
                </c:pt>
                <c:pt idx="34281">
                  <c:v>627.72845589999997</c:v>
                </c:pt>
                <c:pt idx="34282">
                  <c:v>627.7499133</c:v>
                </c:pt>
                <c:pt idx="34283">
                  <c:v>627.77136949999988</c:v>
                </c:pt>
                <c:pt idx="34284">
                  <c:v>627.79282460000002</c:v>
                </c:pt>
                <c:pt idx="34285">
                  <c:v>627.81427849999989</c:v>
                </c:pt>
                <c:pt idx="34286">
                  <c:v>627.83573119999994</c:v>
                </c:pt>
                <c:pt idx="34287">
                  <c:v>627.85718279999992</c:v>
                </c:pt>
                <c:pt idx="34288">
                  <c:v>627.87863319999997</c:v>
                </c:pt>
                <c:pt idx="34289">
                  <c:v>627.90008250000005</c:v>
                </c:pt>
                <c:pt idx="34290">
                  <c:v>627.92153059999998</c:v>
                </c:pt>
                <c:pt idx="34291">
                  <c:v>627.94297749999998</c:v>
                </c:pt>
                <c:pt idx="34292">
                  <c:v>627.96442330000002</c:v>
                </c:pt>
                <c:pt idx="34293">
                  <c:v>627.98586790000002</c:v>
                </c:pt>
                <c:pt idx="34294">
                  <c:v>628.00731140000005</c:v>
                </c:pt>
                <c:pt idx="34295">
                  <c:v>628.02875359999996</c:v>
                </c:pt>
                <c:pt idx="34296">
                  <c:v>628.05019479999999</c:v>
                </c:pt>
                <c:pt idx="34297">
                  <c:v>628.0716347</c:v>
                </c:pt>
                <c:pt idx="34298">
                  <c:v>628.09307350000006</c:v>
                </c:pt>
                <c:pt idx="34299">
                  <c:v>628.11451119999992</c:v>
                </c:pt>
                <c:pt idx="34300">
                  <c:v>628.13594769999997</c:v>
                </c:pt>
                <c:pt idx="34301">
                  <c:v>628.15738299999998</c:v>
                </c:pt>
                <c:pt idx="34302">
                  <c:v>628.17881709999995</c:v>
                </c:pt>
                <c:pt idx="34303">
                  <c:v>628.20025009999995</c:v>
                </c:pt>
                <c:pt idx="34304">
                  <c:v>628.22168190000002</c:v>
                </c:pt>
                <c:pt idx="34305">
                  <c:v>628.2431125999999</c:v>
                </c:pt>
                <c:pt idx="34306">
                  <c:v>628.26454209999997</c:v>
                </c:pt>
                <c:pt idx="34307">
                  <c:v>628.28597049999996</c:v>
                </c:pt>
                <c:pt idx="34308">
                  <c:v>628.30739759999994</c:v>
                </c:pt>
                <c:pt idx="34309">
                  <c:v>628.32882369999993</c:v>
                </c:pt>
                <c:pt idx="34310">
                  <c:v>628.35024850000002</c:v>
                </c:pt>
                <c:pt idx="34311">
                  <c:v>628.37167220000003</c:v>
                </c:pt>
                <c:pt idx="34312">
                  <c:v>628.39309479999997</c:v>
                </c:pt>
                <c:pt idx="34313">
                  <c:v>628.41451610000001</c:v>
                </c:pt>
                <c:pt idx="34314">
                  <c:v>628.43593629999998</c:v>
                </c:pt>
                <c:pt idx="34315">
                  <c:v>628.45735539999998</c:v>
                </c:pt>
                <c:pt idx="34316">
                  <c:v>628.47877330000006</c:v>
                </c:pt>
                <c:pt idx="34317">
                  <c:v>628.50018999999998</c:v>
                </c:pt>
                <c:pt idx="34318">
                  <c:v>628.52160559999993</c:v>
                </c:pt>
                <c:pt idx="34319">
                  <c:v>628.54301999999996</c:v>
                </c:pt>
                <c:pt idx="34320">
                  <c:v>628.56443320000005</c:v>
                </c:pt>
                <c:pt idx="34321">
                  <c:v>628.58584529999996</c:v>
                </c:pt>
                <c:pt idx="34322">
                  <c:v>628.60725619999994</c:v>
                </c:pt>
                <c:pt idx="34323">
                  <c:v>628.62866589999999</c:v>
                </c:pt>
                <c:pt idx="34324">
                  <c:v>628.65007449999996</c:v>
                </c:pt>
                <c:pt idx="34325">
                  <c:v>628.67148199999997</c:v>
                </c:pt>
                <c:pt idx="34326">
                  <c:v>628.69288819999997</c:v>
                </c:pt>
                <c:pt idx="34327">
                  <c:v>628.71429330000001</c:v>
                </c:pt>
                <c:pt idx="34328">
                  <c:v>628.73569729999997</c:v>
                </c:pt>
                <c:pt idx="34329">
                  <c:v>628.75710009999989</c:v>
                </c:pt>
                <c:pt idx="34330">
                  <c:v>628.77850169999999</c:v>
                </c:pt>
                <c:pt idx="34331">
                  <c:v>628.79990209999994</c:v>
                </c:pt>
                <c:pt idx="34332">
                  <c:v>628.82130140000004</c:v>
                </c:pt>
                <c:pt idx="34333">
                  <c:v>628.84269959999995</c:v>
                </c:pt>
                <c:pt idx="34334">
                  <c:v>628.86409649999996</c:v>
                </c:pt>
                <c:pt idx="34335">
                  <c:v>628.8854922999999</c:v>
                </c:pt>
                <c:pt idx="34336">
                  <c:v>628.90688699999998</c:v>
                </c:pt>
                <c:pt idx="34337">
                  <c:v>628.92828050000003</c:v>
                </c:pt>
                <c:pt idx="34338">
                  <c:v>628.94967280000003</c:v>
                </c:pt>
                <c:pt idx="34339">
                  <c:v>628.97106399999996</c:v>
                </c:pt>
                <c:pt idx="34340">
                  <c:v>628.99245399999995</c:v>
                </c:pt>
                <c:pt idx="34341">
                  <c:v>629.01384279999991</c:v>
                </c:pt>
                <c:pt idx="34342">
                  <c:v>629.03523050000001</c:v>
                </c:pt>
                <c:pt idx="34343">
                  <c:v>629.05661699999996</c:v>
                </c:pt>
                <c:pt idx="34344">
                  <c:v>629.07800229999998</c:v>
                </c:pt>
                <c:pt idx="34345">
                  <c:v>629.09938650000004</c:v>
                </c:pt>
                <c:pt idx="34346">
                  <c:v>629.1207695999999</c:v>
                </c:pt>
                <c:pt idx="34347">
                  <c:v>629.14215139999999</c:v>
                </c:pt>
                <c:pt idx="34348">
                  <c:v>629.1635321</c:v>
                </c:pt>
                <c:pt idx="34349">
                  <c:v>629.18491169999993</c:v>
                </c:pt>
                <c:pt idx="34350">
                  <c:v>629.20628999999997</c:v>
                </c:pt>
                <c:pt idx="34351">
                  <c:v>629.22766730000001</c:v>
                </c:pt>
                <c:pt idx="34352">
                  <c:v>629.24904330000004</c:v>
                </c:pt>
                <c:pt idx="34353">
                  <c:v>629.27041819999999</c:v>
                </c:pt>
                <c:pt idx="34354">
                  <c:v>629.29179190000002</c:v>
                </c:pt>
                <c:pt idx="34355">
                  <c:v>629.31316449999997</c:v>
                </c:pt>
                <c:pt idx="34356">
                  <c:v>629.33453589999988</c:v>
                </c:pt>
                <c:pt idx="34357">
                  <c:v>629.35590619999994</c:v>
                </c:pt>
                <c:pt idx="34358">
                  <c:v>629.37727529999995</c:v>
                </c:pt>
                <c:pt idx="34359">
                  <c:v>629.39864319999992</c:v>
                </c:pt>
                <c:pt idx="34360">
                  <c:v>629.42000989999997</c:v>
                </c:pt>
                <c:pt idx="34361">
                  <c:v>629.44137549999994</c:v>
                </c:pt>
                <c:pt idx="34362">
                  <c:v>629.46273999999994</c:v>
                </c:pt>
                <c:pt idx="34363">
                  <c:v>629.48410319999994</c:v>
                </c:pt>
                <c:pt idx="34364">
                  <c:v>629.50546540000005</c:v>
                </c:pt>
                <c:pt idx="34365">
                  <c:v>629.52682630000004</c:v>
                </c:pt>
                <c:pt idx="34366">
                  <c:v>629.54818609999995</c:v>
                </c:pt>
                <c:pt idx="34367">
                  <c:v>629.56954469999994</c:v>
                </c:pt>
                <c:pt idx="34368">
                  <c:v>629.59090219999996</c:v>
                </c:pt>
                <c:pt idx="34369">
                  <c:v>629.61225849999994</c:v>
                </c:pt>
                <c:pt idx="34370">
                  <c:v>629.63361359999999</c:v>
                </c:pt>
                <c:pt idx="34371">
                  <c:v>629.65496759999996</c:v>
                </c:pt>
                <c:pt idx="34372">
                  <c:v>629.67632040000001</c:v>
                </c:pt>
                <c:pt idx="34373">
                  <c:v>629.69767209999998</c:v>
                </c:pt>
                <c:pt idx="34374">
                  <c:v>629.71902260000002</c:v>
                </c:pt>
                <c:pt idx="34375">
                  <c:v>629.7403718999999</c:v>
                </c:pt>
                <c:pt idx="34376">
                  <c:v>629.76172009999993</c:v>
                </c:pt>
                <c:pt idx="34377">
                  <c:v>629.78306709999993</c:v>
                </c:pt>
                <c:pt idx="34378">
                  <c:v>629.80441289999999</c:v>
                </c:pt>
                <c:pt idx="34379">
                  <c:v>629.82575759999997</c:v>
                </c:pt>
                <c:pt idx="34380">
                  <c:v>629.84710109999992</c:v>
                </c:pt>
                <c:pt idx="34381">
                  <c:v>629.8684434999999</c:v>
                </c:pt>
                <c:pt idx="34382">
                  <c:v>629.88978470000006</c:v>
                </c:pt>
                <c:pt idx="34383">
                  <c:v>629.91112469999996</c:v>
                </c:pt>
                <c:pt idx="34384">
                  <c:v>629.93246360000001</c:v>
                </c:pt>
                <c:pt idx="34385">
                  <c:v>629.95380130000001</c:v>
                </c:pt>
                <c:pt idx="34386">
                  <c:v>629.97513789999994</c:v>
                </c:pt>
                <c:pt idx="34387">
                  <c:v>629.99647319999997</c:v>
                </c:pt>
                <c:pt idx="34388">
                  <c:v>630.0178075</c:v>
                </c:pt>
                <c:pt idx="34389">
                  <c:v>630.03914049999992</c:v>
                </c:pt>
                <c:pt idx="34390">
                  <c:v>630.06047239999998</c:v>
                </c:pt>
                <c:pt idx="34391">
                  <c:v>630.08180319999997</c:v>
                </c:pt>
                <c:pt idx="34392">
                  <c:v>630.10313269999995</c:v>
                </c:pt>
                <c:pt idx="34393">
                  <c:v>630.12446119999993</c:v>
                </c:pt>
                <c:pt idx="34394">
                  <c:v>630.14578840000001</c:v>
                </c:pt>
                <c:pt idx="34395">
                  <c:v>630.16711449999991</c:v>
                </c:pt>
                <c:pt idx="34396">
                  <c:v>630.18843939999999</c:v>
                </c:pt>
                <c:pt idx="34397">
                  <c:v>630.20976319999988</c:v>
                </c:pt>
                <c:pt idx="34398">
                  <c:v>630.23108579999996</c:v>
                </c:pt>
                <c:pt idx="34399">
                  <c:v>630.25240729999996</c:v>
                </c:pt>
                <c:pt idx="34400">
                  <c:v>630.27372749999995</c:v>
                </c:pt>
                <c:pt idx="34401">
                  <c:v>630.29504669999994</c:v>
                </c:pt>
                <c:pt idx="34402">
                  <c:v>630.31636459999993</c:v>
                </c:pt>
                <c:pt idx="34403">
                  <c:v>630.33768139999995</c:v>
                </c:pt>
                <c:pt idx="34404">
                  <c:v>630.35899699999993</c:v>
                </c:pt>
                <c:pt idx="34405">
                  <c:v>630.38031149999995</c:v>
                </c:pt>
                <c:pt idx="34406">
                  <c:v>630.40162480000004</c:v>
                </c:pt>
                <c:pt idx="34407">
                  <c:v>630.42293699999993</c:v>
                </c:pt>
                <c:pt idx="34408">
                  <c:v>630.4442479999999</c:v>
                </c:pt>
                <c:pt idx="34409">
                  <c:v>630.46555779999994</c:v>
                </c:pt>
                <c:pt idx="34410">
                  <c:v>630.48686639999994</c:v>
                </c:pt>
                <c:pt idx="34411">
                  <c:v>630.50817389999997</c:v>
                </c:pt>
                <c:pt idx="34412">
                  <c:v>630.52948029999993</c:v>
                </c:pt>
                <c:pt idx="34413">
                  <c:v>630.55078549999996</c:v>
                </c:pt>
                <c:pt idx="34414">
                  <c:v>630.57208949999995</c:v>
                </c:pt>
                <c:pt idx="34415">
                  <c:v>630.59339229999989</c:v>
                </c:pt>
                <c:pt idx="34416">
                  <c:v>630.61469399999999</c:v>
                </c:pt>
                <c:pt idx="34417">
                  <c:v>630.63599449999992</c:v>
                </c:pt>
                <c:pt idx="34418">
                  <c:v>630.65729390000001</c:v>
                </c:pt>
                <c:pt idx="34419">
                  <c:v>630.67859209999995</c:v>
                </c:pt>
                <c:pt idx="34420">
                  <c:v>630.69988919999992</c:v>
                </c:pt>
                <c:pt idx="34421">
                  <c:v>630.72118499999999</c:v>
                </c:pt>
                <c:pt idx="34422">
                  <c:v>630.74247979999996</c:v>
                </c:pt>
                <c:pt idx="34423">
                  <c:v>630.76377330000003</c:v>
                </c:pt>
                <c:pt idx="34424">
                  <c:v>630.78506570000002</c:v>
                </c:pt>
                <c:pt idx="34425">
                  <c:v>630.80635689999997</c:v>
                </c:pt>
                <c:pt idx="34426">
                  <c:v>630.82764699999996</c:v>
                </c:pt>
                <c:pt idx="34427">
                  <c:v>630.84893590000001</c:v>
                </c:pt>
                <c:pt idx="34428">
                  <c:v>630.8702237</c:v>
                </c:pt>
                <c:pt idx="34429">
                  <c:v>630.89151019999997</c:v>
                </c:pt>
                <c:pt idx="34430">
                  <c:v>630.91279569999995</c:v>
                </c:pt>
                <c:pt idx="34431">
                  <c:v>630.93407990000003</c:v>
                </c:pt>
                <c:pt idx="34432">
                  <c:v>630.95536299999992</c:v>
                </c:pt>
                <c:pt idx="34433">
                  <c:v>630.97664499999996</c:v>
                </c:pt>
                <c:pt idx="34434">
                  <c:v>630.9979257</c:v>
                </c:pt>
                <c:pt idx="34435">
                  <c:v>631.01920539999992</c:v>
                </c:pt>
                <c:pt idx="34436">
                  <c:v>631.04048379999995</c:v>
                </c:pt>
                <c:pt idx="34437">
                  <c:v>631.06176110000001</c:v>
                </c:pt>
                <c:pt idx="34438">
                  <c:v>631.08303719999992</c:v>
                </c:pt>
                <c:pt idx="34439">
                  <c:v>631.10431219999987</c:v>
                </c:pt>
                <c:pt idx="34440">
                  <c:v>631.125586</c:v>
                </c:pt>
                <c:pt idx="34441">
                  <c:v>631.14685859999997</c:v>
                </c:pt>
                <c:pt idx="34442">
                  <c:v>631.16813009999998</c:v>
                </c:pt>
                <c:pt idx="34443">
                  <c:v>631.18940039999995</c:v>
                </c:pt>
                <c:pt idx="34444">
                  <c:v>631.21066959999996</c:v>
                </c:pt>
                <c:pt idx="34445">
                  <c:v>631.23193759999992</c:v>
                </c:pt>
                <c:pt idx="34446">
                  <c:v>631.25320439999996</c:v>
                </c:pt>
                <c:pt idx="34447">
                  <c:v>631.27447009999992</c:v>
                </c:pt>
                <c:pt idx="34448">
                  <c:v>631.29573459999995</c:v>
                </c:pt>
                <c:pt idx="34449">
                  <c:v>631.31699789999993</c:v>
                </c:pt>
                <c:pt idx="34450">
                  <c:v>631.33826009999996</c:v>
                </c:pt>
                <c:pt idx="34451">
                  <c:v>631.35952110000005</c:v>
                </c:pt>
                <c:pt idx="34452">
                  <c:v>631.38078099999996</c:v>
                </c:pt>
                <c:pt idx="34453">
                  <c:v>631.40203970000005</c:v>
                </c:pt>
                <c:pt idx="34454">
                  <c:v>631.42329719999998</c:v>
                </c:pt>
                <c:pt idx="34455">
                  <c:v>631.44455359999995</c:v>
                </c:pt>
                <c:pt idx="34456">
                  <c:v>631.46580879999999</c:v>
                </c:pt>
                <c:pt idx="34457">
                  <c:v>631.48706289999996</c:v>
                </c:pt>
                <c:pt idx="34458">
                  <c:v>631.50831570000003</c:v>
                </c:pt>
                <c:pt idx="34459">
                  <c:v>631.52956749999998</c:v>
                </c:pt>
                <c:pt idx="34460">
                  <c:v>631.55081799999994</c:v>
                </c:pt>
                <c:pt idx="34461">
                  <c:v>631.57206739999992</c:v>
                </c:pt>
                <c:pt idx="34462">
                  <c:v>631.59331569999995</c:v>
                </c:pt>
                <c:pt idx="34463">
                  <c:v>631.61456280000004</c:v>
                </c:pt>
                <c:pt idx="34464">
                  <c:v>631.63580869999998</c:v>
                </c:pt>
                <c:pt idx="34465">
                  <c:v>631.6570534</c:v>
                </c:pt>
                <c:pt idx="34466">
                  <c:v>631.67829700000004</c:v>
                </c:pt>
                <c:pt idx="34467">
                  <c:v>631.69953939999994</c:v>
                </c:pt>
                <c:pt idx="34468">
                  <c:v>631.72078069999998</c:v>
                </c:pt>
                <c:pt idx="34469">
                  <c:v>631.74202079999998</c:v>
                </c:pt>
                <c:pt idx="34470">
                  <c:v>631.7632597999999</c:v>
                </c:pt>
                <c:pt idx="34471">
                  <c:v>631.78449750000004</c:v>
                </c:pt>
                <c:pt idx="34472">
                  <c:v>631.80573419999996</c:v>
                </c:pt>
                <c:pt idx="34473">
                  <c:v>631.82696959999998</c:v>
                </c:pt>
                <c:pt idx="34474">
                  <c:v>631.84820389999993</c:v>
                </c:pt>
                <c:pt idx="34475">
                  <c:v>631.86943709999991</c:v>
                </c:pt>
                <c:pt idx="34476">
                  <c:v>631.890669</c:v>
                </c:pt>
                <c:pt idx="34477">
                  <c:v>631.91189980000001</c:v>
                </c:pt>
                <c:pt idx="34478">
                  <c:v>631.93312950000006</c:v>
                </c:pt>
                <c:pt idx="34479">
                  <c:v>631.95435799999996</c:v>
                </c:pt>
                <c:pt idx="34480">
                  <c:v>631.97558529999992</c:v>
                </c:pt>
                <c:pt idx="34481">
                  <c:v>631.99681150000004</c:v>
                </c:pt>
                <c:pt idx="34482">
                  <c:v>632.01803649999999</c:v>
                </c:pt>
                <c:pt idx="34483">
                  <c:v>632.03926030000002</c:v>
                </c:pt>
                <c:pt idx="34484">
                  <c:v>632.06048299999998</c:v>
                </c:pt>
                <c:pt idx="34485">
                  <c:v>632.08170449999989</c:v>
                </c:pt>
                <c:pt idx="34486">
                  <c:v>632.10292479999998</c:v>
                </c:pt>
                <c:pt idx="34487">
                  <c:v>632.124144</c:v>
                </c:pt>
                <c:pt idx="34488">
                  <c:v>632.14536209999994</c:v>
                </c:pt>
                <c:pt idx="34489">
                  <c:v>632.16657889999999</c:v>
                </c:pt>
                <c:pt idx="34490">
                  <c:v>632.18779459999996</c:v>
                </c:pt>
                <c:pt idx="34491">
                  <c:v>632.20900919999997</c:v>
                </c:pt>
                <c:pt idx="34492">
                  <c:v>632.23022259999993</c:v>
                </c:pt>
                <c:pt idx="34493">
                  <c:v>632.25143479999997</c:v>
                </c:pt>
                <c:pt idx="34494">
                  <c:v>632.27264579999996</c:v>
                </c:pt>
                <c:pt idx="34495">
                  <c:v>632.29385569999988</c:v>
                </c:pt>
                <c:pt idx="34496">
                  <c:v>632.31506449999995</c:v>
                </c:pt>
                <c:pt idx="34497">
                  <c:v>632.33627200000001</c:v>
                </c:pt>
                <c:pt idx="34498">
                  <c:v>632.35747839999999</c:v>
                </c:pt>
                <c:pt idx="34499">
                  <c:v>632.3786836999999</c:v>
                </c:pt>
                <c:pt idx="34500">
                  <c:v>632.39988779999999</c:v>
                </c:pt>
                <c:pt idx="34501">
                  <c:v>632.42109069999992</c:v>
                </c:pt>
                <c:pt idx="34502">
                  <c:v>632.44229249999989</c:v>
                </c:pt>
                <c:pt idx="34503">
                  <c:v>632.46349310000005</c:v>
                </c:pt>
                <c:pt idx="34504">
                  <c:v>632.48469250000005</c:v>
                </c:pt>
                <c:pt idx="34505">
                  <c:v>632.50589079999997</c:v>
                </c:pt>
                <c:pt idx="34506">
                  <c:v>632.52708789999997</c:v>
                </c:pt>
                <c:pt idx="34507">
                  <c:v>632.54828380000004</c:v>
                </c:pt>
                <c:pt idx="34508">
                  <c:v>632.56947859999991</c:v>
                </c:pt>
                <c:pt idx="34509">
                  <c:v>632.59067229999994</c:v>
                </c:pt>
                <c:pt idx="34510">
                  <c:v>632.61186469999996</c:v>
                </c:pt>
                <c:pt idx="34511">
                  <c:v>632.63305600000001</c:v>
                </c:pt>
                <c:pt idx="34512">
                  <c:v>632.65424619999999</c:v>
                </c:pt>
                <c:pt idx="34513">
                  <c:v>632.67543509999996</c:v>
                </c:pt>
                <c:pt idx="34514">
                  <c:v>632.69662299999993</c:v>
                </c:pt>
                <c:pt idx="34515">
                  <c:v>632.7178095999999</c:v>
                </c:pt>
                <c:pt idx="34516">
                  <c:v>632.73899510000001</c:v>
                </c:pt>
                <c:pt idx="34517">
                  <c:v>632.76017939999997</c:v>
                </c:pt>
                <c:pt idx="34518">
                  <c:v>632.78136259999997</c:v>
                </c:pt>
                <c:pt idx="34519">
                  <c:v>632.80254459999992</c:v>
                </c:pt>
                <c:pt idx="34520">
                  <c:v>632.82372549999991</c:v>
                </c:pt>
                <c:pt idx="34521">
                  <c:v>632.84490509999989</c:v>
                </c:pt>
                <c:pt idx="34522">
                  <c:v>632.86608369999988</c:v>
                </c:pt>
                <c:pt idx="34523">
                  <c:v>632.88726099999997</c:v>
                </c:pt>
                <c:pt idx="34524">
                  <c:v>632.90843719999998</c:v>
                </c:pt>
                <c:pt idx="34525">
                  <c:v>632.92961230000003</c:v>
                </c:pt>
                <c:pt idx="34526">
                  <c:v>632.95078609999996</c:v>
                </c:pt>
                <c:pt idx="34527">
                  <c:v>632.97195879999992</c:v>
                </c:pt>
                <c:pt idx="34528">
                  <c:v>632.99313039999993</c:v>
                </c:pt>
                <c:pt idx="34529">
                  <c:v>633.0143008</c:v>
                </c:pt>
                <c:pt idx="34530">
                  <c:v>633.03546999999992</c:v>
                </c:pt>
                <c:pt idx="34531">
                  <c:v>633.05663809999999</c:v>
                </c:pt>
                <c:pt idx="34532">
                  <c:v>633.07780500000001</c:v>
                </c:pt>
                <c:pt idx="34533">
                  <c:v>633.0989707</c:v>
                </c:pt>
                <c:pt idx="34534">
                  <c:v>633.1201352999999</c:v>
                </c:pt>
                <c:pt idx="34535">
                  <c:v>633.14129869999988</c:v>
                </c:pt>
                <c:pt idx="34536">
                  <c:v>633.16246099999989</c:v>
                </c:pt>
                <c:pt idx="34537">
                  <c:v>633.18362209999998</c:v>
                </c:pt>
                <c:pt idx="34538">
                  <c:v>633.20478199999991</c:v>
                </c:pt>
                <c:pt idx="34539">
                  <c:v>633.22594079999999</c:v>
                </c:pt>
                <c:pt idx="34540">
                  <c:v>633.24709840000003</c:v>
                </c:pt>
                <c:pt idx="34541">
                  <c:v>633.26825479999991</c:v>
                </c:pt>
                <c:pt idx="34542">
                  <c:v>633.28941009999994</c:v>
                </c:pt>
                <c:pt idx="34543">
                  <c:v>633.31056420000004</c:v>
                </c:pt>
                <c:pt idx="34544">
                  <c:v>633.33171719999996</c:v>
                </c:pt>
                <c:pt idx="34545">
                  <c:v>633.35286899999994</c:v>
                </c:pt>
                <c:pt idx="34546">
                  <c:v>633.3740196</c:v>
                </c:pt>
                <c:pt idx="34547">
                  <c:v>633.39516909999998</c:v>
                </c:pt>
                <c:pt idx="34548">
                  <c:v>633.41631739999991</c:v>
                </c:pt>
                <c:pt idx="34549">
                  <c:v>633.43746449999992</c:v>
                </c:pt>
                <c:pt idx="34550">
                  <c:v>633.45861049999996</c:v>
                </c:pt>
                <c:pt idx="34551">
                  <c:v>633.47975540000004</c:v>
                </c:pt>
                <c:pt idx="34552">
                  <c:v>633.500899</c:v>
                </c:pt>
                <c:pt idx="34553">
                  <c:v>633.52204149999989</c:v>
                </c:pt>
                <c:pt idx="34554">
                  <c:v>633.54318289999992</c:v>
                </c:pt>
                <c:pt idx="34555">
                  <c:v>633.56432299999994</c:v>
                </c:pt>
                <c:pt idx="34556">
                  <c:v>633.58546200000001</c:v>
                </c:pt>
                <c:pt idx="34557">
                  <c:v>633.60659989999988</c:v>
                </c:pt>
                <c:pt idx="34558">
                  <c:v>633.62773659999993</c:v>
                </c:pt>
                <c:pt idx="34559">
                  <c:v>633.64887209999995</c:v>
                </c:pt>
                <c:pt idx="34560">
                  <c:v>633.6700065</c:v>
                </c:pt>
                <c:pt idx="34561">
                  <c:v>633.69113969999989</c:v>
                </c:pt>
                <c:pt idx="34562">
                  <c:v>633.71227169999997</c:v>
                </c:pt>
                <c:pt idx="34563">
                  <c:v>633.73340259999998</c:v>
                </c:pt>
                <c:pt idx="34564">
                  <c:v>633.75453229999994</c:v>
                </c:pt>
                <c:pt idx="34565">
                  <c:v>633.77566089999993</c:v>
                </c:pt>
                <c:pt idx="34566">
                  <c:v>633.7967883</c:v>
                </c:pt>
                <c:pt idx="34567">
                  <c:v>633.81791449999992</c:v>
                </c:pt>
                <c:pt idx="34568">
                  <c:v>633.83903959999998</c:v>
                </c:pt>
                <c:pt idx="34569">
                  <c:v>633.8601635</c:v>
                </c:pt>
                <c:pt idx="34570">
                  <c:v>633.88128629999994</c:v>
                </c:pt>
                <c:pt idx="34571">
                  <c:v>633.90240779999999</c:v>
                </c:pt>
                <c:pt idx="34572">
                  <c:v>633.92352829999993</c:v>
                </c:pt>
                <c:pt idx="34573">
                  <c:v>633.94464749999986</c:v>
                </c:pt>
                <c:pt idx="34574">
                  <c:v>633.96576559999994</c:v>
                </c:pt>
                <c:pt idx="34575">
                  <c:v>633.98688259999994</c:v>
                </c:pt>
                <c:pt idx="34576">
                  <c:v>634.00799829999994</c:v>
                </c:pt>
                <c:pt idx="34577">
                  <c:v>634.02911299999994</c:v>
                </c:pt>
                <c:pt idx="34578">
                  <c:v>634.05022639999993</c:v>
                </c:pt>
                <c:pt idx="34579">
                  <c:v>634.07133869999996</c:v>
                </c:pt>
                <c:pt idx="34580">
                  <c:v>634.09244980000005</c:v>
                </c:pt>
                <c:pt idx="34581">
                  <c:v>634.11355979999996</c:v>
                </c:pt>
                <c:pt idx="34582">
                  <c:v>634.13466860000005</c:v>
                </c:pt>
                <c:pt idx="34583">
                  <c:v>634.15577619999999</c:v>
                </c:pt>
                <c:pt idx="34584">
                  <c:v>634.17688269999996</c:v>
                </c:pt>
                <c:pt idx="34585">
                  <c:v>634.1979879999999</c:v>
                </c:pt>
                <c:pt idx="34586">
                  <c:v>634.21909219999998</c:v>
                </c:pt>
                <c:pt idx="34587">
                  <c:v>634.24019520000002</c:v>
                </c:pt>
                <c:pt idx="34588">
                  <c:v>634.2612969999999</c:v>
                </c:pt>
                <c:pt idx="34589">
                  <c:v>634.28239770000005</c:v>
                </c:pt>
                <c:pt idx="34590">
                  <c:v>634.30349719999992</c:v>
                </c:pt>
                <c:pt idx="34591">
                  <c:v>634.32459549999999</c:v>
                </c:pt>
                <c:pt idx="34592">
                  <c:v>634.34569269999997</c:v>
                </c:pt>
                <c:pt idx="34593">
                  <c:v>634.36678869999992</c:v>
                </c:pt>
                <c:pt idx="34594">
                  <c:v>634.3878835999999</c:v>
                </c:pt>
                <c:pt idx="34595">
                  <c:v>634.40897730000006</c:v>
                </c:pt>
                <c:pt idx="34596">
                  <c:v>634.43006979999996</c:v>
                </c:pt>
                <c:pt idx="34597">
                  <c:v>634.4511612</c:v>
                </c:pt>
                <c:pt idx="34598">
                  <c:v>634.4722514</c:v>
                </c:pt>
                <c:pt idx="34599">
                  <c:v>634.49334049999993</c:v>
                </c:pt>
                <c:pt idx="34600">
                  <c:v>634.51442839999993</c:v>
                </c:pt>
                <c:pt idx="34601">
                  <c:v>634.5355151</c:v>
                </c:pt>
                <c:pt idx="34602">
                  <c:v>634.55660069999999</c:v>
                </c:pt>
                <c:pt idx="34603">
                  <c:v>634.57768509999994</c:v>
                </c:pt>
                <c:pt idx="34604">
                  <c:v>634.59876829999996</c:v>
                </c:pt>
                <c:pt idx="34605">
                  <c:v>634.6198503999999</c:v>
                </c:pt>
                <c:pt idx="34606">
                  <c:v>634.64093130000003</c:v>
                </c:pt>
                <c:pt idx="34607">
                  <c:v>634.66201109999997</c:v>
                </c:pt>
                <c:pt idx="34608">
                  <c:v>634.68308969999998</c:v>
                </c:pt>
                <c:pt idx="34609">
                  <c:v>634.70416710000006</c:v>
                </c:pt>
                <c:pt idx="34610">
                  <c:v>634.72524339999995</c:v>
                </c:pt>
                <c:pt idx="34611">
                  <c:v>634.74631850000003</c:v>
                </c:pt>
                <c:pt idx="34612">
                  <c:v>634.76739239999995</c:v>
                </c:pt>
                <c:pt idx="34613">
                  <c:v>634.78846520000002</c:v>
                </c:pt>
                <c:pt idx="34614">
                  <c:v>634.80953680000005</c:v>
                </c:pt>
                <c:pt idx="34615">
                  <c:v>634.83060729999988</c:v>
                </c:pt>
                <c:pt idx="34616">
                  <c:v>634.85167659999991</c:v>
                </c:pt>
                <c:pt idx="34617">
                  <c:v>634.8727447</c:v>
                </c:pt>
                <c:pt idx="34618">
                  <c:v>634.89381170000001</c:v>
                </c:pt>
                <c:pt idx="34619">
                  <c:v>634.91487749999999</c:v>
                </c:pt>
                <c:pt idx="34620">
                  <c:v>634.93594210000003</c:v>
                </c:pt>
                <c:pt idx="34621">
                  <c:v>634.9570056</c:v>
                </c:pt>
                <c:pt idx="34622">
                  <c:v>634.97806789999993</c:v>
                </c:pt>
                <c:pt idx="34623">
                  <c:v>634.9991291</c:v>
                </c:pt>
                <c:pt idx="34624">
                  <c:v>635.02018909999993</c:v>
                </c:pt>
                <c:pt idx="34625">
                  <c:v>635.041248</c:v>
                </c:pt>
                <c:pt idx="34626">
                  <c:v>635.06230559999995</c:v>
                </c:pt>
                <c:pt idx="34627">
                  <c:v>635.08336209999993</c:v>
                </c:pt>
                <c:pt idx="34628">
                  <c:v>635.10441749999995</c:v>
                </c:pt>
                <c:pt idx="34629">
                  <c:v>635.12547169999993</c:v>
                </c:pt>
                <c:pt idx="34630">
                  <c:v>635.14652469999999</c:v>
                </c:pt>
                <c:pt idx="34631">
                  <c:v>635.16757659999996</c:v>
                </c:pt>
                <c:pt idx="34632">
                  <c:v>635.18862729999989</c:v>
                </c:pt>
                <c:pt idx="34633">
                  <c:v>635.20967680000001</c:v>
                </c:pt>
                <c:pt idx="34634">
                  <c:v>635.23072520000005</c:v>
                </c:pt>
                <c:pt idx="34635">
                  <c:v>635.25177239999994</c:v>
                </c:pt>
                <c:pt idx="34636">
                  <c:v>635.27281849999997</c:v>
                </c:pt>
                <c:pt idx="34637">
                  <c:v>635.29386339999996</c:v>
                </c:pt>
                <c:pt idx="34638">
                  <c:v>635.31490709999991</c:v>
                </c:pt>
                <c:pt idx="34639">
                  <c:v>635.3359496999999</c:v>
                </c:pt>
                <c:pt idx="34640">
                  <c:v>635.35699109999996</c:v>
                </c:pt>
                <c:pt idx="34641">
                  <c:v>635.37803139999994</c:v>
                </c:pt>
                <c:pt idx="34642">
                  <c:v>635.39907040000003</c:v>
                </c:pt>
                <c:pt idx="34643">
                  <c:v>635.4201084</c:v>
                </c:pt>
                <c:pt idx="34644">
                  <c:v>635.44114509999997</c:v>
                </c:pt>
                <c:pt idx="34645">
                  <c:v>635.46218069999998</c:v>
                </c:pt>
                <c:pt idx="34646">
                  <c:v>635.4832151999999</c:v>
                </c:pt>
                <c:pt idx="34647">
                  <c:v>635.50424839999994</c:v>
                </c:pt>
                <c:pt idx="34648">
                  <c:v>635.52528059999997</c:v>
                </c:pt>
                <c:pt idx="34649">
                  <c:v>635.54631149999989</c:v>
                </c:pt>
                <c:pt idx="34650">
                  <c:v>635.56734129999995</c:v>
                </c:pt>
                <c:pt idx="34651">
                  <c:v>635.58836989999998</c:v>
                </c:pt>
                <c:pt idx="34652">
                  <c:v>635.60939740000003</c:v>
                </c:pt>
                <c:pt idx="34653">
                  <c:v>635.63042369999994</c:v>
                </c:pt>
                <c:pt idx="34654">
                  <c:v>635.65144879999991</c:v>
                </c:pt>
                <c:pt idx="34655">
                  <c:v>635.67247279999992</c:v>
                </c:pt>
                <c:pt idx="34656">
                  <c:v>635.69349560000001</c:v>
                </c:pt>
                <c:pt idx="34657">
                  <c:v>635.71451730000001</c:v>
                </c:pt>
                <c:pt idx="34658">
                  <c:v>635.73553779999997</c:v>
                </c:pt>
                <c:pt idx="34659">
                  <c:v>635.75655710000001</c:v>
                </c:pt>
                <c:pt idx="34660">
                  <c:v>635.77757529999997</c:v>
                </c:pt>
                <c:pt idx="34661">
                  <c:v>635.79859229999988</c:v>
                </c:pt>
                <c:pt idx="34662">
                  <c:v>635.81960819999995</c:v>
                </c:pt>
                <c:pt idx="34663">
                  <c:v>635.84062280000001</c:v>
                </c:pt>
                <c:pt idx="34664">
                  <c:v>635.86163639999995</c:v>
                </c:pt>
                <c:pt idx="34665">
                  <c:v>635.8826487</c:v>
                </c:pt>
                <c:pt idx="34666">
                  <c:v>635.90365989999998</c:v>
                </c:pt>
                <c:pt idx="34667">
                  <c:v>635.92466999999999</c:v>
                </c:pt>
                <c:pt idx="34668">
                  <c:v>635.9456788</c:v>
                </c:pt>
                <c:pt idx="34669">
                  <c:v>635.96668659999989</c:v>
                </c:pt>
                <c:pt idx="34670">
                  <c:v>635.9876931</c:v>
                </c:pt>
                <c:pt idx="34671">
                  <c:v>636.00869850000004</c:v>
                </c:pt>
                <c:pt idx="34672">
                  <c:v>636.02970270000003</c:v>
                </c:pt>
                <c:pt idx="34673">
                  <c:v>636.05070579999995</c:v>
                </c:pt>
                <c:pt idx="34674">
                  <c:v>636.07170769999993</c:v>
                </c:pt>
                <c:pt idx="34675">
                  <c:v>636.09270839999999</c:v>
                </c:pt>
                <c:pt idx="34676">
                  <c:v>636.11370799999997</c:v>
                </c:pt>
                <c:pt idx="34677">
                  <c:v>636.13470639999991</c:v>
                </c:pt>
                <c:pt idx="34678">
                  <c:v>636.1557037</c:v>
                </c:pt>
                <c:pt idx="34679">
                  <c:v>636.17669980000005</c:v>
                </c:pt>
                <c:pt idx="34680">
                  <c:v>636.19769469999994</c:v>
                </c:pt>
                <c:pt idx="34681">
                  <c:v>636.21868849999998</c:v>
                </c:pt>
                <c:pt idx="34682">
                  <c:v>636.23968109999998</c:v>
                </c:pt>
                <c:pt idx="34683">
                  <c:v>636.26067249999994</c:v>
                </c:pt>
                <c:pt idx="34684">
                  <c:v>636.28166280000005</c:v>
                </c:pt>
                <c:pt idx="34685">
                  <c:v>636.3026519</c:v>
                </c:pt>
                <c:pt idx="34686">
                  <c:v>636.32363989999999</c:v>
                </c:pt>
                <c:pt idx="34687">
                  <c:v>636.34462669999994</c:v>
                </c:pt>
                <c:pt idx="34688">
                  <c:v>636.36561229999995</c:v>
                </c:pt>
                <c:pt idx="34689">
                  <c:v>636.38659679999989</c:v>
                </c:pt>
                <c:pt idx="34690">
                  <c:v>636.4075800999999</c:v>
                </c:pt>
                <c:pt idx="34691">
                  <c:v>636.42856229999995</c:v>
                </c:pt>
                <c:pt idx="34692">
                  <c:v>636.44954329999996</c:v>
                </c:pt>
                <c:pt idx="34693">
                  <c:v>636.47052309999992</c:v>
                </c:pt>
                <c:pt idx="34694">
                  <c:v>636.49150169999996</c:v>
                </c:pt>
                <c:pt idx="34695">
                  <c:v>636.51247920000003</c:v>
                </c:pt>
                <c:pt idx="34696">
                  <c:v>636.53345559999991</c:v>
                </c:pt>
                <c:pt idx="34697">
                  <c:v>636.55443079999998</c:v>
                </c:pt>
                <c:pt idx="34698">
                  <c:v>636.5754048</c:v>
                </c:pt>
                <c:pt idx="34699">
                  <c:v>636.59637759999998</c:v>
                </c:pt>
                <c:pt idx="34700">
                  <c:v>636.61734929999989</c:v>
                </c:pt>
                <c:pt idx="34701">
                  <c:v>636.63831990000006</c:v>
                </c:pt>
                <c:pt idx="34702">
                  <c:v>636.65928919999999</c:v>
                </c:pt>
                <c:pt idx="34703">
                  <c:v>636.68025739999996</c:v>
                </c:pt>
                <c:pt idx="34704">
                  <c:v>636.70122449999997</c:v>
                </c:pt>
                <c:pt idx="34705">
                  <c:v>636.72219040000004</c:v>
                </c:pt>
                <c:pt idx="34706">
                  <c:v>636.74315509999997</c:v>
                </c:pt>
                <c:pt idx="34707">
                  <c:v>636.76411859999996</c:v>
                </c:pt>
                <c:pt idx="34708">
                  <c:v>636.78508099999999</c:v>
                </c:pt>
                <c:pt idx="34709">
                  <c:v>636.80604229999994</c:v>
                </c:pt>
                <c:pt idx="34710">
                  <c:v>636.82700229999989</c:v>
                </c:pt>
                <c:pt idx="34711">
                  <c:v>636.84796129999995</c:v>
                </c:pt>
                <c:pt idx="34712">
                  <c:v>636.86891899999989</c:v>
                </c:pt>
                <c:pt idx="34713">
                  <c:v>636.88987559999998</c:v>
                </c:pt>
                <c:pt idx="34714">
                  <c:v>636.91083099999992</c:v>
                </c:pt>
                <c:pt idx="34715">
                  <c:v>636.93178529999989</c:v>
                </c:pt>
                <c:pt idx="34716">
                  <c:v>636.95273839999993</c:v>
                </c:pt>
                <c:pt idx="34717">
                  <c:v>636.97369030000004</c:v>
                </c:pt>
                <c:pt idx="34718">
                  <c:v>636.99464109999997</c:v>
                </c:pt>
                <c:pt idx="34719">
                  <c:v>637.01559069999996</c:v>
                </c:pt>
                <c:pt idx="34720">
                  <c:v>637.03653919999999</c:v>
                </c:pt>
                <c:pt idx="34721">
                  <c:v>637.05748649999987</c:v>
                </c:pt>
                <c:pt idx="34722">
                  <c:v>637.07843259999993</c:v>
                </c:pt>
                <c:pt idx="34723">
                  <c:v>637.0393454</c:v>
                </c:pt>
                <c:pt idx="34724">
                  <c:v>637.06165010000007</c:v>
                </c:pt>
                <c:pt idx="34725">
                  <c:v>637.08395350000001</c:v>
                </c:pt>
                <c:pt idx="34726">
                  <c:v>637.10625579999987</c:v>
                </c:pt>
                <c:pt idx="34727">
                  <c:v>637.12855679999996</c:v>
                </c:pt>
                <c:pt idx="34728">
                  <c:v>637.15085669999996</c:v>
                </c:pt>
                <c:pt idx="34729">
                  <c:v>637.17315539999993</c:v>
                </c:pt>
                <c:pt idx="34730">
                  <c:v>637.19545289999996</c:v>
                </c:pt>
                <c:pt idx="34731">
                  <c:v>637.21774919999996</c:v>
                </c:pt>
                <c:pt idx="34732">
                  <c:v>637.24004429999991</c:v>
                </c:pt>
                <c:pt idx="34733">
                  <c:v>637.26233819999993</c:v>
                </c:pt>
                <c:pt idx="34734">
                  <c:v>637.28463089999991</c:v>
                </c:pt>
                <c:pt idx="34735">
                  <c:v>637.30692239999996</c:v>
                </c:pt>
                <c:pt idx="34736">
                  <c:v>637.32921269999986</c:v>
                </c:pt>
                <c:pt idx="34737">
                  <c:v>637.35150179999994</c:v>
                </c:pt>
                <c:pt idx="34738">
                  <c:v>637.37378969999997</c:v>
                </c:pt>
                <c:pt idx="34739">
                  <c:v>637.39607639999997</c:v>
                </c:pt>
                <c:pt idx="34740">
                  <c:v>637.418362</c:v>
                </c:pt>
                <c:pt idx="34741">
                  <c:v>637.44064629999991</c:v>
                </c:pt>
                <c:pt idx="34742">
                  <c:v>637.46292939999989</c:v>
                </c:pt>
                <c:pt idx="34743">
                  <c:v>637.48521140000003</c:v>
                </c:pt>
                <c:pt idx="34744">
                  <c:v>637.50749210000004</c:v>
                </c:pt>
                <c:pt idx="34745">
                  <c:v>637.52977169999997</c:v>
                </c:pt>
                <c:pt idx="34746">
                  <c:v>637.55205000000001</c:v>
                </c:pt>
                <c:pt idx="34747">
                  <c:v>637.57432719999997</c:v>
                </c:pt>
                <c:pt idx="34748">
                  <c:v>637.5966032</c:v>
                </c:pt>
                <c:pt idx="34749">
                  <c:v>637.61887789999992</c:v>
                </c:pt>
                <c:pt idx="34750">
                  <c:v>637.64115149999998</c:v>
                </c:pt>
                <c:pt idx="34751">
                  <c:v>637.6634239</c:v>
                </c:pt>
                <c:pt idx="34752">
                  <c:v>637.68569509999998</c:v>
                </c:pt>
                <c:pt idx="34753">
                  <c:v>637.70796509999991</c:v>
                </c:pt>
                <c:pt idx="34754">
                  <c:v>637.73023390000003</c:v>
                </c:pt>
                <c:pt idx="34755">
                  <c:v>637.75250149999999</c:v>
                </c:pt>
                <c:pt idx="34756">
                  <c:v>637.77476789999992</c:v>
                </c:pt>
                <c:pt idx="34757">
                  <c:v>637.79703310000002</c:v>
                </c:pt>
                <c:pt idx="34758">
                  <c:v>637.81929709999997</c:v>
                </c:pt>
                <c:pt idx="34759">
                  <c:v>637.84155989999999</c:v>
                </c:pt>
                <c:pt idx="34760">
                  <c:v>637.86382149999997</c:v>
                </c:pt>
                <c:pt idx="34761">
                  <c:v>637.88608199999999</c:v>
                </c:pt>
                <c:pt idx="34762">
                  <c:v>637.9083412</c:v>
                </c:pt>
                <c:pt idx="34763">
                  <c:v>637.93059919999996</c:v>
                </c:pt>
                <c:pt idx="34764">
                  <c:v>637.95285609999996</c:v>
                </c:pt>
                <c:pt idx="34765">
                  <c:v>637.97511170000007</c:v>
                </c:pt>
                <c:pt idx="34766">
                  <c:v>637.99736619999999</c:v>
                </c:pt>
                <c:pt idx="34767">
                  <c:v>638.01961940000001</c:v>
                </c:pt>
                <c:pt idx="34768">
                  <c:v>638.04187149999996</c:v>
                </c:pt>
                <c:pt idx="34769">
                  <c:v>638.06412239999997</c:v>
                </c:pt>
                <c:pt idx="34770">
                  <c:v>638.08637199999998</c:v>
                </c:pt>
                <c:pt idx="34771">
                  <c:v>638.10862050000003</c:v>
                </c:pt>
                <c:pt idx="34772">
                  <c:v>638.13086779999992</c:v>
                </c:pt>
                <c:pt idx="34773">
                  <c:v>638.15311389999999</c:v>
                </c:pt>
                <c:pt idx="34774">
                  <c:v>638.17535879999991</c:v>
                </c:pt>
                <c:pt idx="34775">
                  <c:v>638.1976024999999</c:v>
                </c:pt>
                <c:pt idx="34776">
                  <c:v>638.21984499999996</c:v>
                </c:pt>
                <c:pt idx="34777">
                  <c:v>638.24208629999998</c:v>
                </c:pt>
                <c:pt idx="34778">
                  <c:v>638.26432639999996</c:v>
                </c:pt>
                <c:pt idx="34779">
                  <c:v>638.28656530000001</c:v>
                </c:pt>
                <c:pt idx="34780">
                  <c:v>638.30880300000001</c:v>
                </c:pt>
                <c:pt idx="34781">
                  <c:v>638.33103959999994</c:v>
                </c:pt>
                <c:pt idx="34782">
                  <c:v>638.35327489999997</c:v>
                </c:pt>
                <c:pt idx="34783">
                  <c:v>638.37550899999997</c:v>
                </c:pt>
                <c:pt idx="34784">
                  <c:v>638.39774199999999</c:v>
                </c:pt>
                <c:pt idx="34785">
                  <c:v>638.4199736999999</c:v>
                </c:pt>
                <c:pt idx="34786">
                  <c:v>638.44220419999999</c:v>
                </c:pt>
                <c:pt idx="34787">
                  <c:v>638.46443360000001</c:v>
                </c:pt>
                <c:pt idx="34788">
                  <c:v>638.48666179999998</c:v>
                </c:pt>
                <c:pt idx="34789">
                  <c:v>638.50888869999994</c:v>
                </c:pt>
                <c:pt idx="34790">
                  <c:v>638.53111449999994</c:v>
                </c:pt>
                <c:pt idx="34791">
                  <c:v>638.5533390999999</c:v>
                </c:pt>
                <c:pt idx="34792">
                  <c:v>638.57556239999997</c:v>
                </c:pt>
                <c:pt idx="34793">
                  <c:v>638.59778459999995</c:v>
                </c:pt>
                <c:pt idx="34794">
                  <c:v>638.62000560000001</c:v>
                </c:pt>
                <c:pt idx="34795">
                  <c:v>638.64222540000003</c:v>
                </c:pt>
                <c:pt idx="34796">
                  <c:v>638.66444399999989</c:v>
                </c:pt>
                <c:pt idx="34797">
                  <c:v>638.68666139999993</c:v>
                </c:pt>
                <c:pt idx="34798">
                  <c:v>638.70887759999994</c:v>
                </c:pt>
                <c:pt idx="34799">
                  <c:v>638.73109260000001</c:v>
                </c:pt>
                <c:pt idx="34800">
                  <c:v>638.75330639999993</c:v>
                </c:pt>
                <c:pt idx="34801">
                  <c:v>638.77551900000003</c:v>
                </c:pt>
                <c:pt idx="34802">
                  <c:v>638.79773049999994</c:v>
                </c:pt>
                <c:pt idx="34803">
                  <c:v>638.81994069999996</c:v>
                </c:pt>
                <c:pt idx="34804">
                  <c:v>638.84214969999994</c:v>
                </c:pt>
                <c:pt idx="34805">
                  <c:v>638.86435759999995</c:v>
                </c:pt>
                <c:pt idx="34806">
                  <c:v>638.88656419999995</c:v>
                </c:pt>
                <c:pt idx="34807">
                  <c:v>638.90876969999999</c:v>
                </c:pt>
                <c:pt idx="34808">
                  <c:v>638.93097390000003</c:v>
                </c:pt>
                <c:pt idx="34809">
                  <c:v>638.95317699999998</c:v>
                </c:pt>
                <c:pt idx="34810">
                  <c:v>638.97537879999993</c:v>
                </c:pt>
                <c:pt idx="34811">
                  <c:v>638.99757949999992</c:v>
                </c:pt>
                <c:pt idx="34812">
                  <c:v>639.01977899999997</c:v>
                </c:pt>
                <c:pt idx="34813">
                  <c:v>639.04197719999991</c:v>
                </c:pt>
                <c:pt idx="34814">
                  <c:v>639.06417429999999</c:v>
                </c:pt>
                <c:pt idx="34815">
                  <c:v>639.08637020000003</c:v>
                </c:pt>
                <c:pt idx="34816">
                  <c:v>639.10856489999992</c:v>
                </c:pt>
                <c:pt idx="34817">
                  <c:v>639.13075839999988</c:v>
                </c:pt>
                <c:pt idx="34818">
                  <c:v>639.15295070000002</c:v>
                </c:pt>
                <c:pt idx="34819">
                  <c:v>639.17514180000001</c:v>
                </c:pt>
                <c:pt idx="34820">
                  <c:v>639.19733169999995</c:v>
                </c:pt>
                <c:pt idx="34821">
                  <c:v>639.21952039999996</c:v>
                </c:pt>
                <c:pt idx="34822">
                  <c:v>639.24170790000005</c:v>
                </c:pt>
                <c:pt idx="34823">
                  <c:v>639.26389429999995</c:v>
                </c:pt>
                <c:pt idx="34824">
                  <c:v>639.28607939999995</c:v>
                </c:pt>
                <c:pt idx="34825">
                  <c:v>639.30826330000002</c:v>
                </c:pt>
                <c:pt idx="34826">
                  <c:v>639.33044610000002</c:v>
                </c:pt>
                <c:pt idx="34827">
                  <c:v>639.35262760000001</c:v>
                </c:pt>
                <c:pt idx="34828">
                  <c:v>639.37480800000003</c:v>
                </c:pt>
                <c:pt idx="34829">
                  <c:v>639.39698709999993</c:v>
                </c:pt>
                <c:pt idx="34830">
                  <c:v>639.41916509999987</c:v>
                </c:pt>
                <c:pt idx="34831">
                  <c:v>639.44134180000003</c:v>
                </c:pt>
                <c:pt idx="34832">
                  <c:v>639.4635174</c:v>
                </c:pt>
                <c:pt idx="34833">
                  <c:v>639.48569179999993</c:v>
                </c:pt>
                <c:pt idx="34834">
                  <c:v>639.50786499999992</c:v>
                </c:pt>
                <c:pt idx="34835">
                  <c:v>639.53003689999991</c:v>
                </c:pt>
                <c:pt idx="34836">
                  <c:v>639.55220769999994</c:v>
                </c:pt>
                <c:pt idx="34837">
                  <c:v>639.57437729999992</c:v>
                </c:pt>
                <c:pt idx="34838">
                  <c:v>639.59654569999998</c:v>
                </c:pt>
                <c:pt idx="34839">
                  <c:v>639.61871289999999</c:v>
                </c:pt>
                <c:pt idx="34840">
                  <c:v>639.64087889999996</c:v>
                </c:pt>
                <c:pt idx="34841">
                  <c:v>639.6630437</c:v>
                </c:pt>
                <c:pt idx="34842">
                  <c:v>639.68520729999989</c:v>
                </c:pt>
                <c:pt idx="34843">
                  <c:v>639.70736979999992</c:v>
                </c:pt>
                <c:pt idx="34844">
                  <c:v>639.72953099999995</c:v>
                </c:pt>
                <c:pt idx="34845">
                  <c:v>639.75169100000005</c:v>
                </c:pt>
                <c:pt idx="34846">
                  <c:v>639.77384979999999</c:v>
                </c:pt>
                <c:pt idx="34847">
                  <c:v>639.79600749999997</c:v>
                </c:pt>
                <c:pt idx="34848">
                  <c:v>639.81816389999994</c:v>
                </c:pt>
                <c:pt idx="34849">
                  <c:v>639.84031919999995</c:v>
                </c:pt>
                <c:pt idx="34850">
                  <c:v>639.86247319999995</c:v>
                </c:pt>
                <c:pt idx="34851">
                  <c:v>639.88462609999988</c:v>
                </c:pt>
                <c:pt idx="34852">
                  <c:v>639.90677769999991</c:v>
                </c:pt>
                <c:pt idx="34853">
                  <c:v>639.92892819999997</c:v>
                </c:pt>
                <c:pt idx="34854">
                  <c:v>639.9510775</c:v>
                </c:pt>
                <c:pt idx="34855">
                  <c:v>639.97322559999986</c:v>
                </c:pt>
                <c:pt idx="34856">
                  <c:v>639.99537239999995</c:v>
                </c:pt>
                <c:pt idx="34857">
                  <c:v>640.01751809999996</c:v>
                </c:pt>
                <c:pt idx="34858">
                  <c:v>640.03966259999993</c:v>
                </c:pt>
                <c:pt idx="34859">
                  <c:v>640.06180589999997</c:v>
                </c:pt>
                <c:pt idx="34860">
                  <c:v>640.08394799999996</c:v>
                </c:pt>
                <c:pt idx="34861">
                  <c:v>640.10608889999992</c:v>
                </c:pt>
                <c:pt idx="34862">
                  <c:v>640.12822859999994</c:v>
                </c:pt>
                <c:pt idx="34863">
                  <c:v>640.15036709999993</c:v>
                </c:pt>
                <c:pt idx="34864">
                  <c:v>640.17250449999995</c:v>
                </c:pt>
                <c:pt idx="34865">
                  <c:v>640.19464059999996</c:v>
                </c:pt>
                <c:pt idx="34866">
                  <c:v>640.21677549999993</c:v>
                </c:pt>
                <c:pt idx="34867">
                  <c:v>640.23890929999993</c:v>
                </c:pt>
                <c:pt idx="34868">
                  <c:v>640.26104179999993</c:v>
                </c:pt>
                <c:pt idx="34869">
                  <c:v>640.2831731</c:v>
                </c:pt>
                <c:pt idx="34870">
                  <c:v>640.30530329999988</c:v>
                </c:pt>
                <c:pt idx="34871">
                  <c:v>640.32743219999998</c:v>
                </c:pt>
                <c:pt idx="34872">
                  <c:v>640.34956</c:v>
                </c:pt>
                <c:pt idx="34873">
                  <c:v>640.37168659999998</c:v>
                </c:pt>
                <c:pt idx="34874">
                  <c:v>640.39381189999995</c:v>
                </c:pt>
                <c:pt idx="34875">
                  <c:v>640.41593609999995</c:v>
                </c:pt>
                <c:pt idx="34876">
                  <c:v>640.43805909999992</c:v>
                </c:pt>
                <c:pt idx="34877">
                  <c:v>640.46018089999995</c:v>
                </c:pt>
                <c:pt idx="34878">
                  <c:v>640.48230139999998</c:v>
                </c:pt>
                <c:pt idx="34879">
                  <c:v>640.50442079999993</c:v>
                </c:pt>
                <c:pt idx="34880">
                  <c:v>640.52653899999996</c:v>
                </c:pt>
                <c:pt idx="34881">
                  <c:v>640.54865599999994</c:v>
                </c:pt>
                <c:pt idx="34882">
                  <c:v>640.57077179999999</c:v>
                </c:pt>
                <c:pt idx="34883">
                  <c:v>640.5928864</c:v>
                </c:pt>
                <c:pt idx="34884">
                  <c:v>640.61499990000004</c:v>
                </c:pt>
                <c:pt idx="34885">
                  <c:v>640.63711209999997</c:v>
                </c:pt>
                <c:pt idx="34886">
                  <c:v>640.65922309999996</c:v>
                </c:pt>
                <c:pt idx="34887">
                  <c:v>640.68133289999992</c:v>
                </c:pt>
                <c:pt idx="34888">
                  <c:v>640.70344160000002</c:v>
                </c:pt>
                <c:pt idx="34889">
                  <c:v>640.72554899999989</c:v>
                </c:pt>
                <c:pt idx="34890">
                  <c:v>640.74765519999994</c:v>
                </c:pt>
                <c:pt idx="34891">
                  <c:v>640.76976030000003</c:v>
                </c:pt>
                <c:pt idx="34892">
                  <c:v>640.7918641</c:v>
                </c:pt>
                <c:pt idx="34893">
                  <c:v>640.8139668</c:v>
                </c:pt>
                <c:pt idx="34894">
                  <c:v>640.83606829999997</c:v>
                </c:pt>
                <c:pt idx="34895">
                  <c:v>640.85816849999992</c:v>
                </c:pt>
                <c:pt idx="34896">
                  <c:v>640.88026760000002</c:v>
                </c:pt>
                <c:pt idx="34897">
                  <c:v>640.90236549999997</c:v>
                </c:pt>
                <c:pt idx="34898">
                  <c:v>640.92446219999999</c:v>
                </c:pt>
                <c:pt idx="34899">
                  <c:v>640.94655759999989</c:v>
                </c:pt>
                <c:pt idx="34900">
                  <c:v>640.96865189999994</c:v>
                </c:pt>
                <c:pt idx="34901">
                  <c:v>640.99074499999995</c:v>
                </c:pt>
                <c:pt idx="34902">
                  <c:v>641.01283689999991</c:v>
                </c:pt>
                <c:pt idx="34903">
                  <c:v>641.03492759999995</c:v>
                </c:pt>
                <c:pt idx="34904">
                  <c:v>641.05701709999994</c:v>
                </c:pt>
                <c:pt idx="34905">
                  <c:v>641.07910549999997</c:v>
                </c:pt>
                <c:pt idx="34906">
                  <c:v>641.10119259999988</c:v>
                </c:pt>
                <c:pt idx="34907">
                  <c:v>641.12327849999986</c:v>
                </c:pt>
                <c:pt idx="34908">
                  <c:v>641.14536320000002</c:v>
                </c:pt>
                <c:pt idx="34909">
                  <c:v>641.16744679999999</c:v>
                </c:pt>
                <c:pt idx="34910">
                  <c:v>641.18952909999996</c:v>
                </c:pt>
                <c:pt idx="34911">
                  <c:v>641.21161019999988</c:v>
                </c:pt>
                <c:pt idx="34912">
                  <c:v>641.23369019999996</c:v>
                </c:pt>
                <c:pt idx="34913">
                  <c:v>641.25576889999991</c:v>
                </c:pt>
                <c:pt idx="34914">
                  <c:v>641.27784650000001</c:v>
                </c:pt>
                <c:pt idx="34915">
                  <c:v>641.29992289999996</c:v>
                </c:pt>
                <c:pt idx="34916">
                  <c:v>641.32199800000001</c:v>
                </c:pt>
                <c:pt idx="34917">
                  <c:v>641.34407199999987</c:v>
                </c:pt>
                <c:pt idx="34918">
                  <c:v>641.36614480000003</c:v>
                </c:pt>
                <c:pt idx="34919">
                  <c:v>641.38821639999992</c:v>
                </c:pt>
                <c:pt idx="34920">
                  <c:v>641.41028669999992</c:v>
                </c:pt>
                <c:pt idx="34921">
                  <c:v>641.43235589999995</c:v>
                </c:pt>
                <c:pt idx="34922">
                  <c:v>641.45442389999994</c:v>
                </c:pt>
                <c:pt idx="34923">
                  <c:v>641.4764907</c:v>
                </c:pt>
                <c:pt idx="34924">
                  <c:v>641.49855630000002</c:v>
                </c:pt>
                <c:pt idx="34925">
                  <c:v>641.52062079999996</c:v>
                </c:pt>
                <c:pt idx="34926">
                  <c:v>641.54268400000001</c:v>
                </c:pt>
                <c:pt idx="34927">
                  <c:v>641.56474600000001</c:v>
                </c:pt>
                <c:pt idx="34928">
                  <c:v>641.58680679999998</c:v>
                </c:pt>
                <c:pt idx="34929">
                  <c:v>641.60886640000001</c:v>
                </c:pt>
                <c:pt idx="34930">
                  <c:v>641.63092489999997</c:v>
                </c:pt>
                <c:pt idx="34931">
                  <c:v>641.65298209999992</c:v>
                </c:pt>
                <c:pt idx="34932">
                  <c:v>641.67503820000002</c:v>
                </c:pt>
                <c:pt idx="34933">
                  <c:v>641.697093</c:v>
                </c:pt>
                <c:pt idx="34934">
                  <c:v>641.7191466999999</c:v>
                </c:pt>
                <c:pt idx="34935">
                  <c:v>641.74119910000002</c:v>
                </c:pt>
                <c:pt idx="34936">
                  <c:v>641.76325039999995</c:v>
                </c:pt>
                <c:pt idx="34937">
                  <c:v>641.78530039999998</c:v>
                </c:pt>
                <c:pt idx="34938">
                  <c:v>641.80734929999994</c:v>
                </c:pt>
                <c:pt idx="34939">
                  <c:v>641.82939699999997</c:v>
                </c:pt>
                <c:pt idx="34940">
                  <c:v>641.85144349999996</c:v>
                </c:pt>
                <c:pt idx="34941">
                  <c:v>641.87348880000002</c:v>
                </c:pt>
                <c:pt idx="34942">
                  <c:v>641.89553279999996</c:v>
                </c:pt>
                <c:pt idx="34943">
                  <c:v>641.91757569999993</c:v>
                </c:pt>
                <c:pt idx="34944">
                  <c:v>641.93961739999997</c:v>
                </c:pt>
                <c:pt idx="34945">
                  <c:v>641.96165789999998</c:v>
                </c:pt>
                <c:pt idx="34946">
                  <c:v>641.9836972999999</c:v>
                </c:pt>
                <c:pt idx="34947">
                  <c:v>642.00573540000005</c:v>
                </c:pt>
                <c:pt idx="34948">
                  <c:v>642.02777229999992</c:v>
                </c:pt>
                <c:pt idx="34949">
                  <c:v>642.04980799999987</c:v>
                </c:pt>
                <c:pt idx="34950">
                  <c:v>642.0718425</c:v>
                </c:pt>
                <c:pt idx="34951">
                  <c:v>642.09387589999994</c:v>
                </c:pt>
                <c:pt idx="34952">
                  <c:v>642.11590799999999</c:v>
                </c:pt>
                <c:pt idx="34953">
                  <c:v>642.13793899999996</c:v>
                </c:pt>
                <c:pt idx="34954">
                  <c:v>642.15996869999992</c:v>
                </c:pt>
                <c:pt idx="34955">
                  <c:v>642.18199729999992</c:v>
                </c:pt>
                <c:pt idx="34956">
                  <c:v>642.20402460000003</c:v>
                </c:pt>
                <c:pt idx="34957">
                  <c:v>642.22605080000005</c:v>
                </c:pt>
                <c:pt idx="34958">
                  <c:v>642.24807569999996</c:v>
                </c:pt>
                <c:pt idx="34959">
                  <c:v>642.27009950000001</c:v>
                </c:pt>
                <c:pt idx="34960">
                  <c:v>642.29212210000003</c:v>
                </c:pt>
                <c:pt idx="34961">
                  <c:v>642.3141435</c:v>
                </c:pt>
                <c:pt idx="34962">
                  <c:v>642.33616370000004</c:v>
                </c:pt>
                <c:pt idx="34963">
                  <c:v>642.35818269999993</c:v>
                </c:pt>
                <c:pt idx="34964">
                  <c:v>642.38020039999992</c:v>
                </c:pt>
                <c:pt idx="34965">
                  <c:v>642.40221699999995</c:v>
                </c:pt>
                <c:pt idx="34966">
                  <c:v>642.42423250000002</c:v>
                </c:pt>
                <c:pt idx="34967">
                  <c:v>642.44624669999996</c:v>
                </c:pt>
                <c:pt idx="34968">
                  <c:v>642.46825969999998</c:v>
                </c:pt>
                <c:pt idx="34969">
                  <c:v>642.49027149999995</c:v>
                </c:pt>
                <c:pt idx="34970">
                  <c:v>642.51228209999999</c:v>
                </c:pt>
                <c:pt idx="34971">
                  <c:v>642.53429149999999</c:v>
                </c:pt>
                <c:pt idx="34972">
                  <c:v>642.55629979999992</c:v>
                </c:pt>
                <c:pt idx="34973">
                  <c:v>642.57830679999995</c:v>
                </c:pt>
                <c:pt idx="34974">
                  <c:v>642.60031270000002</c:v>
                </c:pt>
                <c:pt idx="34975">
                  <c:v>642.62231729999996</c:v>
                </c:pt>
                <c:pt idx="34976">
                  <c:v>642.64432079999995</c:v>
                </c:pt>
                <c:pt idx="34977">
                  <c:v>642.66632299999992</c:v>
                </c:pt>
                <c:pt idx="34978">
                  <c:v>642.68832410000005</c:v>
                </c:pt>
                <c:pt idx="34979">
                  <c:v>642.71032389999993</c:v>
                </c:pt>
                <c:pt idx="34980">
                  <c:v>642.73232259999997</c:v>
                </c:pt>
                <c:pt idx="34981">
                  <c:v>642.75432009999997</c:v>
                </c:pt>
                <c:pt idx="34982">
                  <c:v>642.77631639999993</c:v>
                </c:pt>
                <c:pt idx="34983">
                  <c:v>642.79831149999995</c:v>
                </c:pt>
                <c:pt idx="34984">
                  <c:v>642.82030539999994</c:v>
                </c:pt>
                <c:pt idx="34985">
                  <c:v>642.84229799999991</c:v>
                </c:pt>
                <c:pt idx="34986">
                  <c:v>642.86428949999993</c:v>
                </c:pt>
                <c:pt idx="34987">
                  <c:v>642.88627989999998</c:v>
                </c:pt>
                <c:pt idx="34988">
                  <c:v>642.90826900000002</c:v>
                </c:pt>
                <c:pt idx="34989">
                  <c:v>642.9302568999999</c:v>
                </c:pt>
                <c:pt idx="34990">
                  <c:v>642.95224359999997</c:v>
                </c:pt>
                <c:pt idx="34991">
                  <c:v>642.97422909999989</c:v>
                </c:pt>
                <c:pt idx="34992">
                  <c:v>642.99621349999995</c:v>
                </c:pt>
                <c:pt idx="34993">
                  <c:v>643.01819660000001</c:v>
                </c:pt>
                <c:pt idx="34994">
                  <c:v>643.04017849999991</c:v>
                </c:pt>
                <c:pt idx="34995">
                  <c:v>643.06215929999996</c:v>
                </c:pt>
                <c:pt idx="34996">
                  <c:v>643.08413880000001</c:v>
                </c:pt>
                <c:pt idx="34997">
                  <c:v>643.10611719999997</c:v>
                </c:pt>
                <c:pt idx="34998">
                  <c:v>643.12809429999993</c:v>
                </c:pt>
                <c:pt idx="34999">
                  <c:v>643.15007030000004</c:v>
                </c:pt>
                <c:pt idx="35000">
                  <c:v>643.17204509999999</c:v>
                </c:pt>
                <c:pt idx="35001">
                  <c:v>643.19401859999994</c:v>
                </c:pt>
                <c:pt idx="35002">
                  <c:v>643.21599099999992</c:v>
                </c:pt>
                <c:pt idx="35003">
                  <c:v>643.23796219999997</c:v>
                </c:pt>
                <c:pt idx="35004">
                  <c:v>643.25993219999998</c:v>
                </c:pt>
                <c:pt idx="35005">
                  <c:v>643.28190099999995</c:v>
                </c:pt>
                <c:pt idx="35006">
                  <c:v>643.30386859999999</c:v>
                </c:pt>
                <c:pt idx="35007">
                  <c:v>643.32583499999998</c:v>
                </c:pt>
                <c:pt idx="35008">
                  <c:v>643.34780019999994</c:v>
                </c:pt>
                <c:pt idx="35009">
                  <c:v>643.36976419999996</c:v>
                </c:pt>
                <c:pt idx="35010">
                  <c:v>643.39172699999995</c:v>
                </c:pt>
                <c:pt idx="35011">
                  <c:v>643.4136886</c:v>
                </c:pt>
                <c:pt idx="35012">
                  <c:v>643.43564900000001</c:v>
                </c:pt>
                <c:pt idx="35013">
                  <c:v>643.45760829999995</c:v>
                </c:pt>
                <c:pt idx="35014">
                  <c:v>643.47956629999999</c:v>
                </c:pt>
                <c:pt idx="35015">
                  <c:v>643.50152309999999</c:v>
                </c:pt>
                <c:pt idx="35016">
                  <c:v>643.52347880000002</c:v>
                </c:pt>
                <c:pt idx="35017">
                  <c:v>643.54543319999993</c:v>
                </c:pt>
                <c:pt idx="35018">
                  <c:v>643.5673865</c:v>
                </c:pt>
                <c:pt idx="35019">
                  <c:v>643.58933850000005</c:v>
                </c:pt>
                <c:pt idx="35020">
                  <c:v>643.61128939999992</c:v>
                </c:pt>
                <c:pt idx="35021">
                  <c:v>643.63323909999997</c:v>
                </c:pt>
                <c:pt idx="35022">
                  <c:v>643.6551874999999</c:v>
                </c:pt>
                <c:pt idx="35023">
                  <c:v>643.67713479999986</c:v>
                </c:pt>
                <c:pt idx="35024">
                  <c:v>643.69908090000001</c:v>
                </c:pt>
                <c:pt idx="35025">
                  <c:v>643.72102580000001</c:v>
                </c:pt>
                <c:pt idx="35026">
                  <c:v>643.74296949999996</c:v>
                </c:pt>
                <c:pt idx="35027">
                  <c:v>643.76491199999998</c:v>
                </c:pt>
                <c:pt idx="35028">
                  <c:v>643.78685329999996</c:v>
                </c:pt>
                <c:pt idx="35029">
                  <c:v>643.80879340000001</c:v>
                </c:pt>
                <c:pt idx="35030">
                  <c:v>643.83073230000002</c:v>
                </c:pt>
                <c:pt idx="35031">
                  <c:v>643.85266999999999</c:v>
                </c:pt>
                <c:pt idx="35032">
                  <c:v>643.87460649999991</c:v>
                </c:pt>
                <c:pt idx="35033">
                  <c:v>643.89654179999991</c:v>
                </c:pt>
                <c:pt idx="35034">
                  <c:v>643.91847600000006</c:v>
                </c:pt>
                <c:pt idx="35035">
                  <c:v>643.94040889999997</c:v>
                </c:pt>
                <c:pt idx="35036">
                  <c:v>643.96234060000006</c:v>
                </c:pt>
                <c:pt idx="35037">
                  <c:v>643.98427119999997</c:v>
                </c:pt>
                <c:pt idx="35038">
                  <c:v>644.00620049999998</c:v>
                </c:pt>
                <c:pt idx="35039">
                  <c:v>644.02812870000002</c:v>
                </c:pt>
                <c:pt idx="35040">
                  <c:v>644.05005559999995</c:v>
                </c:pt>
                <c:pt idx="35041">
                  <c:v>644.07198140000003</c:v>
                </c:pt>
                <c:pt idx="35042">
                  <c:v>644.09390599999995</c:v>
                </c:pt>
                <c:pt idx="35043">
                  <c:v>644.11582929999997</c:v>
                </c:pt>
                <c:pt idx="35044">
                  <c:v>644.13775149999992</c:v>
                </c:pt>
                <c:pt idx="35045">
                  <c:v>644.15967249999994</c:v>
                </c:pt>
                <c:pt idx="35046">
                  <c:v>644.18159229999992</c:v>
                </c:pt>
                <c:pt idx="35047">
                  <c:v>644.20351089999997</c:v>
                </c:pt>
                <c:pt idx="35048">
                  <c:v>644.22542829999998</c:v>
                </c:pt>
                <c:pt idx="35049">
                  <c:v>644.24734449999994</c:v>
                </c:pt>
                <c:pt idx="35050">
                  <c:v>644.26925949999998</c:v>
                </c:pt>
                <c:pt idx="35051">
                  <c:v>644.29117329999997</c:v>
                </c:pt>
                <c:pt idx="35052">
                  <c:v>644.31308590000003</c:v>
                </c:pt>
                <c:pt idx="35053">
                  <c:v>644.33499729999994</c:v>
                </c:pt>
                <c:pt idx="35054">
                  <c:v>644.35690749999992</c:v>
                </c:pt>
                <c:pt idx="35055">
                  <c:v>644.37881659999994</c:v>
                </c:pt>
                <c:pt idx="35056">
                  <c:v>644.40072440000006</c:v>
                </c:pt>
                <c:pt idx="35057">
                  <c:v>644.42263100000002</c:v>
                </c:pt>
                <c:pt idx="35058">
                  <c:v>644.44453650000003</c:v>
                </c:pt>
                <c:pt idx="35059">
                  <c:v>644.46644070000002</c:v>
                </c:pt>
                <c:pt idx="35060">
                  <c:v>644.48834379999994</c:v>
                </c:pt>
                <c:pt idx="35061">
                  <c:v>644.51024559999996</c:v>
                </c:pt>
                <c:pt idx="35062">
                  <c:v>644.53214630000002</c:v>
                </c:pt>
                <c:pt idx="35063">
                  <c:v>644.55404579999993</c:v>
                </c:pt>
                <c:pt idx="35064">
                  <c:v>644.57594399999994</c:v>
                </c:pt>
                <c:pt idx="35065">
                  <c:v>644.59784109999998</c:v>
                </c:pt>
                <c:pt idx="35066">
                  <c:v>644.61973699999999</c:v>
                </c:pt>
                <c:pt idx="35067">
                  <c:v>644.64163169999995</c:v>
                </c:pt>
                <c:pt idx="35068">
                  <c:v>644.66352519999998</c:v>
                </c:pt>
                <c:pt idx="35069">
                  <c:v>644.68541749999997</c:v>
                </c:pt>
                <c:pt idx="35070">
                  <c:v>644.70730859999992</c:v>
                </c:pt>
                <c:pt idx="35071">
                  <c:v>644.72919849999994</c:v>
                </c:pt>
                <c:pt idx="35072">
                  <c:v>644.75108719999992</c:v>
                </c:pt>
                <c:pt idx="35073">
                  <c:v>644.77297469999996</c:v>
                </c:pt>
                <c:pt idx="35074">
                  <c:v>644.79486099999997</c:v>
                </c:pt>
                <c:pt idx="35075">
                  <c:v>644.81674609999993</c:v>
                </c:pt>
                <c:pt idx="35076">
                  <c:v>644.83863010000005</c:v>
                </c:pt>
                <c:pt idx="35077">
                  <c:v>644.86051279999992</c:v>
                </c:pt>
                <c:pt idx="35078">
                  <c:v>644.88239429999999</c:v>
                </c:pt>
                <c:pt idx="35079">
                  <c:v>644.90427469999986</c:v>
                </c:pt>
                <c:pt idx="35080">
                  <c:v>644.92615379999995</c:v>
                </c:pt>
                <c:pt idx="35081">
                  <c:v>644.94803179999997</c:v>
                </c:pt>
                <c:pt idx="35082">
                  <c:v>644.96990849999997</c:v>
                </c:pt>
                <c:pt idx="35083">
                  <c:v>644.99178410000002</c:v>
                </c:pt>
                <c:pt idx="35084">
                  <c:v>645.01365849999991</c:v>
                </c:pt>
                <c:pt idx="35085">
                  <c:v>645.0355315999999</c:v>
                </c:pt>
                <c:pt idx="35086">
                  <c:v>645.05740359999993</c:v>
                </c:pt>
                <c:pt idx="35087">
                  <c:v>645.07927439999992</c:v>
                </c:pt>
                <c:pt idx="35088">
                  <c:v>645.10114399999986</c:v>
                </c:pt>
                <c:pt idx="35089">
                  <c:v>645.12301239999988</c:v>
                </c:pt>
                <c:pt idx="35090">
                  <c:v>645.14487959999997</c:v>
                </c:pt>
                <c:pt idx="35091">
                  <c:v>645.16674560000001</c:v>
                </c:pt>
                <c:pt idx="35092">
                  <c:v>645.18861040000002</c:v>
                </c:pt>
                <c:pt idx="35093">
                  <c:v>645.21047399999998</c:v>
                </c:pt>
                <c:pt idx="35094">
                  <c:v>645.23233640000001</c:v>
                </c:pt>
                <c:pt idx="35095">
                  <c:v>645.2541976</c:v>
                </c:pt>
                <c:pt idx="35096">
                  <c:v>645.27605760000006</c:v>
                </c:pt>
                <c:pt idx="35097">
                  <c:v>645.29791649999993</c:v>
                </c:pt>
                <c:pt idx="35098">
                  <c:v>645.3197740999999</c:v>
                </c:pt>
                <c:pt idx="35099">
                  <c:v>645.34163049999995</c:v>
                </c:pt>
                <c:pt idx="35100">
                  <c:v>645.36348579999992</c:v>
                </c:pt>
                <c:pt idx="35101">
                  <c:v>645.3853398</c:v>
                </c:pt>
                <c:pt idx="35102">
                  <c:v>645.4071927</c:v>
                </c:pt>
                <c:pt idx="35103">
                  <c:v>645.42904429999999</c:v>
                </c:pt>
                <c:pt idx="35104">
                  <c:v>645.4508947999999</c:v>
                </c:pt>
                <c:pt idx="35105">
                  <c:v>645.4727441</c:v>
                </c:pt>
                <c:pt idx="35106">
                  <c:v>645.49459209999998</c:v>
                </c:pt>
                <c:pt idx="35107">
                  <c:v>645.51643899999999</c:v>
                </c:pt>
                <c:pt idx="35108">
                  <c:v>645.53828469999996</c:v>
                </c:pt>
                <c:pt idx="35109">
                  <c:v>645.56012920000001</c:v>
                </c:pt>
                <c:pt idx="35110">
                  <c:v>645.58197249999989</c:v>
                </c:pt>
                <c:pt idx="35111">
                  <c:v>645.60381459999996</c:v>
                </c:pt>
                <c:pt idx="35112">
                  <c:v>645.62565549999999</c:v>
                </c:pt>
                <c:pt idx="35113">
                  <c:v>645.64749519999998</c:v>
                </c:pt>
                <c:pt idx="35114">
                  <c:v>645.66933369999992</c:v>
                </c:pt>
                <c:pt idx="35115">
                  <c:v>645.69117099999994</c:v>
                </c:pt>
                <c:pt idx="35116">
                  <c:v>645.71300710000003</c:v>
                </c:pt>
                <c:pt idx="35117">
                  <c:v>645.73484199999996</c:v>
                </c:pt>
                <c:pt idx="35118">
                  <c:v>645.75667579999993</c:v>
                </c:pt>
                <c:pt idx="35119">
                  <c:v>645.77850829999988</c:v>
                </c:pt>
                <c:pt idx="35120">
                  <c:v>645.80033959999992</c:v>
                </c:pt>
                <c:pt idx="35121">
                  <c:v>645.82216979999998</c:v>
                </c:pt>
                <c:pt idx="35122">
                  <c:v>645.84399869999993</c:v>
                </c:pt>
                <c:pt idx="35123">
                  <c:v>645.86582649999991</c:v>
                </c:pt>
                <c:pt idx="35124">
                  <c:v>645.887653</c:v>
                </c:pt>
                <c:pt idx="35125">
                  <c:v>645.90947840000001</c:v>
                </c:pt>
                <c:pt idx="35126">
                  <c:v>645.93130259999987</c:v>
                </c:pt>
                <c:pt idx="35127">
                  <c:v>645.95312549999994</c:v>
                </c:pt>
                <c:pt idx="35128">
                  <c:v>645.97494729999994</c:v>
                </c:pt>
                <c:pt idx="35129">
                  <c:v>645.9967678999999</c:v>
                </c:pt>
                <c:pt idx="35130">
                  <c:v>646.01858729999992</c:v>
                </c:pt>
                <c:pt idx="35131">
                  <c:v>646.04040549999991</c:v>
                </c:pt>
                <c:pt idx="35132">
                  <c:v>646.06222249999996</c:v>
                </c:pt>
                <c:pt idx="35133">
                  <c:v>646.08403829999997</c:v>
                </c:pt>
                <c:pt idx="35134">
                  <c:v>646.10585289999995</c:v>
                </c:pt>
                <c:pt idx="35135">
                  <c:v>646.12766629999999</c:v>
                </c:pt>
                <c:pt idx="35136">
                  <c:v>646.14947849999999</c:v>
                </c:pt>
                <c:pt idx="35137">
                  <c:v>646.17128949999994</c:v>
                </c:pt>
                <c:pt idx="35138">
                  <c:v>646.19309929999997</c:v>
                </c:pt>
                <c:pt idx="35139">
                  <c:v>646.21490789999996</c:v>
                </c:pt>
                <c:pt idx="35140">
                  <c:v>646.23671539999998</c:v>
                </c:pt>
                <c:pt idx="35141">
                  <c:v>646.25852159999999</c:v>
                </c:pt>
                <c:pt idx="35142">
                  <c:v>646.28032669999993</c:v>
                </c:pt>
                <c:pt idx="35143">
                  <c:v>646.30213049999998</c:v>
                </c:pt>
                <c:pt idx="35144">
                  <c:v>646.32393319999994</c:v>
                </c:pt>
                <c:pt idx="35145">
                  <c:v>646.34573460000001</c:v>
                </c:pt>
                <c:pt idx="35146">
                  <c:v>646.36753490000001</c:v>
                </c:pt>
                <c:pt idx="35147">
                  <c:v>646.3893339</c:v>
                </c:pt>
                <c:pt idx="35148">
                  <c:v>646.41113180000002</c:v>
                </c:pt>
                <c:pt idx="35149">
                  <c:v>646.4329285</c:v>
                </c:pt>
                <c:pt idx="35150">
                  <c:v>646.45472399999994</c:v>
                </c:pt>
                <c:pt idx="35151">
                  <c:v>646.47651829999995</c:v>
                </c:pt>
                <c:pt idx="35152">
                  <c:v>646.49831140000003</c:v>
                </c:pt>
                <c:pt idx="35153">
                  <c:v>646.52010319999999</c:v>
                </c:pt>
                <c:pt idx="35154">
                  <c:v>646.54189389999999</c:v>
                </c:pt>
                <c:pt idx="35155">
                  <c:v>646.56368349999991</c:v>
                </c:pt>
                <c:pt idx="35156">
                  <c:v>646.58547179999994</c:v>
                </c:pt>
                <c:pt idx="35157">
                  <c:v>646.60725890000003</c:v>
                </c:pt>
                <c:pt idx="35158">
                  <c:v>646.62904479999997</c:v>
                </c:pt>
                <c:pt idx="35159">
                  <c:v>646.65082949999999</c:v>
                </c:pt>
                <c:pt idx="35160">
                  <c:v>646.67261299999996</c:v>
                </c:pt>
                <c:pt idx="35161">
                  <c:v>646.69439539999996</c:v>
                </c:pt>
                <c:pt idx="35162">
                  <c:v>646.71617649999996</c:v>
                </c:pt>
                <c:pt idx="35163">
                  <c:v>646.7379565</c:v>
                </c:pt>
                <c:pt idx="35164">
                  <c:v>646.75973520000002</c:v>
                </c:pt>
                <c:pt idx="35165">
                  <c:v>646.78151279999997</c:v>
                </c:pt>
                <c:pt idx="35166">
                  <c:v>646.80328909999992</c:v>
                </c:pt>
                <c:pt idx="35167">
                  <c:v>646.82506430000001</c:v>
                </c:pt>
                <c:pt idx="35168">
                  <c:v>646.84683819999998</c:v>
                </c:pt>
                <c:pt idx="35169">
                  <c:v>646.86861099999999</c:v>
                </c:pt>
                <c:pt idx="35170">
                  <c:v>646.89038259999995</c:v>
                </c:pt>
                <c:pt idx="35171">
                  <c:v>646.91215299999999</c:v>
                </c:pt>
                <c:pt idx="35172">
                  <c:v>646.93392219999998</c:v>
                </c:pt>
                <c:pt idx="35173">
                  <c:v>646.95569009999997</c:v>
                </c:pt>
                <c:pt idx="35174">
                  <c:v>646.97745689999988</c:v>
                </c:pt>
                <c:pt idx="35175">
                  <c:v>646.99922249999986</c:v>
                </c:pt>
                <c:pt idx="35176">
                  <c:v>647.02098689999991</c:v>
                </c:pt>
                <c:pt idx="35177">
                  <c:v>647.04275019999989</c:v>
                </c:pt>
                <c:pt idx="35178">
                  <c:v>647.06451219999997</c:v>
                </c:pt>
                <c:pt idx="35179">
                  <c:v>647.08627300000001</c:v>
                </c:pt>
                <c:pt idx="35180">
                  <c:v>647.1080326</c:v>
                </c:pt>
                <c:pt idx="35181">
                  <c:v>647.12979099999995</c:v>
                </c:pt>
                <c:pt idx="35182">
                  <c:v>647.15154829999994</c:v>
                </c:pt>
                <c:pt idx="35183">
                  <c:v>647.17330430000004</c:v>
                </c:pt>
                <c:pt idx="35184">
                  <c:v>647.19505919999995</c:v>
                </c:pt>
                <c:pt idx="35185">
                  <c:v>647.21681279999996</c:v>
                </c:pt>
                <c:pt idx="35186">
                  <c:v>647.2385653</c:v>
                </c:pt>
                <c:pt idx="35187">
                  <c:v>647.26031649999993</c:v>
                </c:pt>
                <c:pt idx="35188">
                  <c:v>647.28206659999989</c:v>
                </c:pt>
                <c:pt idx="35189">
                  <c:v>647.30381539999996</c:v>
                </c:pt>
                <c:pt idx="35190">
                  <c:v>647.32556309999995</c:v>
                </c:pt>
                <c:pt idx="35191">
                  <c:v>647.3473095999999</c:v>
                </c:pt>
                <c:pt idx="35192">
                  <c:v>647.36905489999992</c:v>
                </c:pt>
                <c:pt idx="35193">
                  <c:v>647.3907989999999</c:v>
                </c:pt>
                <c:pt idx="35194">
                  <c:v>647.41254179999999</c:v>
                </c:pt>
                <c:pt idx="35195">
                  <c:v>647.43428349999999</c:v>
                </c:pt>
                <c:pt idx="35196">
                  <c:v>647.45602399999996</c:v>
                </c:pt>
                <c:pt idx="35197">
                  <c:v>647.47776329999999</c:v>
                </c:pt>
                <c:pt idx="35198">
                  <c:v>647.49950150000006</c:v>
                </c:pt>
                <c:pt idx="35199">
                  <c:v>647.52123840000002</c:v>
                </c:pt>
                <c:pt idx="35200">
                  <c:v>647.54297409999992</c:v>
                </c:pt>
                <c:pt idx="35201">
                  <c:v>647.56470860000002</c:v>
                </c:pt>
                <c:pt idx="35202">
                  <c:v>647.58644189999995</c:v>
                </c:pt>
                <c:pt idx="35203">
                  <c:v>647.60817409999993</c:v>
                </c:pt>
                <c:pt idx="35204">
                  <c:v>647.62990499999989</c:v>
                </c:pt>
                <c:pt idx="35205">
                  <c:v>647.6516347999999</c:v>
                </c:pt>
                <c:pt idx="35206">
                  <c:v>647.67336329999989</c:v>
                </c:pt>
                <c:pt idx="35207">
                  <c:v>647.69509059999996</c:v>
                </c:pt>
                <c:pt idx="35208">
                  <c:v>647.71681679999995</c:v>
                </c:pt>
                <c:pt idx="35209">
                  <c:v>647.73854180000001</c:v>
                </c:pt>
                <c:pt idx="35210">
                  <c:v>647.76026550000006</c:v>
                </c:pt>
                <c:pt idx="35211">
                  <c:v>647.78198809999992</c:v>
                </c:pt>
                <c:pt idx="35212">
                  <c:v>647.80370949999997</c:v>
                </c:pt>
                <c:pt idx="35213">
                  <c:v>647.82542969999997</c:v>
                </c:pt>
                <c:pt idx="35214">
                  <c:v>647.84714859999997</c:v>
                </c:pt>
                <c:pt idx="35215">
                  <c:v>647.8688664</c:v>
                </c:pt>
                <c:pt idx="35216">
                  <c:v>647.89058299999988</c:v>
                </c:pt>
                <c:pt idx="35217">
                  <c:v>647.91229840000005</c:v>
                </c:pt>
                <c:pt idx="35218">
                  <c:v>647.93401259999996</c:v>
                </c:pt>
                <c:pt idx="35219">
                  <c:v>647.95572559999994</c:v>
                </c:pt>
                <c:pt idx="35220">
                  <c:v>647.97743749999995</c:v>
                </c:pt>
                <c:pt idx="35221">
                  <c:v>647.99914809999996</c:v>
                </c:pt>
                <c:pt idx="35222">
                  <c:v>648.02085750000003</c:v>
                </c:pt>
                <c:pt idx="35223">
                  <c:v>648.04256569999995</c:v>
                </c:pt>
                <c:pt idx="35224">
                  <c:v>648.06427279999991</c:v>
                </c:pt>
                <c:pt idx="35225">
                  <c:v>648.08597859999998</c:v>
                </c:pt>
                <c:pt idx="35226">
                  <c:v>648.1076832</c:v>
                </c:pt>
                <c:pt idx="35227">
                  <c:v>648.12938669999994</c:v>
                </c:pt>
                <c:pt idx="35228">
                  <c:v>648.15108889999999</c:v>
                </c:pt>
                <c:pt idx="35229">
                  <c:v>648.17278999999996</c:v>
                </c:pt>
                <c:pt idx="35230">
                  <c:v>648.19448990000001</c:v>
                </c:pt>
                <c:pt idx="35231">
                  <c:v>648.21618849999993</c:v>
                </c:pt>
                <c:pt idx="35232">
                  <c:v>648.23788599999989</c:v>
                </c:pt>
                <c:pt idx="35233">
                  <c:v>648.25958229999992</c:v>
                </c:pt>
                <c:pt idx="35234">
                  <c:v>648.28127739999991</c:v>
                </c:pt>
                <c:pt idx="35235">
                  <c:v>648.30297119999989</c:v>
                </c:pt>
                <c:pt idx="35236">
                  <c:v>648.3246638999999</c:v>
                </c:pt>
                <c:pt idx="35237">
                  <c:v>648.34635539999988</c:v>
                </c:pt>
                <c:pt idx="35238">
                  <c:v>648.36804569999993</c:v>
                </c:pt>
                <c:pt idx="35239">
                  <c:v>648.38973479999993</c:v>
                </c:pt>
                <c:pt idx="35240">
                  <c:v>648.4114227</c:v>
                </c:pt>
                <c:pt idx="35241">
                  <c:v>648.43310949999989</c:v>
                </c:pt>
                <c:pt idx="35242">
                  <c:v>648.45479499999999</c:v>
                </c:pt>
                <c:pt idx="35243">
                  <c:v>648.47647929999994</c:v>
                </c:pt>
                <c:pt idx="35244">
                  <c:v>648.49816239999996</c:v>
                </c:pt>
                <c:pt idx="35245">
                  <c:v>648.51984440000001</c:v>
                </c:pt>
                <c:pt idx="35246">
                  <c:v>648.54152509999994</c:v>
                </c:pt>
                <c:pt idx="35247">
                  <c:v>648.56320459999995</c:v>
                </c:pt>
                <c:pt idx="35248">
                  <c:v>648.58488299999999</c:v>
                </c:pt>
                <c:pt idx="35249">
                  <c:v>648.60656010000002</c:v>
                </c:pt>
                <c:pt idx="35250">
                  <c:v>648.62823609999998</c:v>
                </c:pt>
                <c:pt idx="35251">
                  <c:v>648.64991090000001</c:v>
                </c:pt>
                <c:pt idx="35252">
                  <c:v>648.67158440000003</c:v>
                </c:pt>
                <c:pt idx="35253">
                  <c:v>648.69325679999997</c:v>
                </c:pt>
                <c:pt idx="35254">
                  <c:v>648.71492799999999</c:v>
                </c:pt>
                <c:pt idx="35255">
                  <c:v>648.73659789999999</c:v>
                </c:pt>
                <c:pt idx="35256">
                  <c:v>648.75826669999992</c:v>
                </c:pt>
                <c:pt idx="35257">
                  <c:v>648.77993429999992</c:v>
                </c:pt>
                <c:pt idx="35258">
                  <c:v>648.80160069999988</c:v>
                </c:pt>
                <c:pt idx="35259">
                  <c:v>648.82326590000002</c:v>
                </c:pt>
                <c:pt idx="35260">
                  <c:v>648.8449298999999</c:v>
                </c:pt>
                <c:pt idx="35261">
                  <c:v>648.86659269999996</c:v>
                </c:pt>
                <c:pt idx="35262">
                  <c:v>648.88825429999997</c:v>
                </c:pt>
                <c:pt idx="35263">
                  <c:v>648.90991480000002</c:v>
                </c:pt>
                <c:pt idx="35264">
                  <c:v>648.93157399999996</c:v>
                </c:pt>
                <c:pt idx="35265">
                  <c:v>648.95323199999996</c:v>
                </c:pt>
                <c:pt idx="35266">
                  <c:v>648.97488880000003</c:v>
                </c:pt>
                <c:pt idx="35267">
                  <c:v>648.99654450000003</c:v>
                </c:pt>
                <c:pt idx="35268">
                  <c:v>649.0181988999999</c:v>
                </c:pt>
                <c:pt idx="35269">
                  <c:v>649.03985219999993</c:v>
                </c:pt>
                <c:pt idx="35270">
                  <c:v>649.06150419999994</c:v>
                </c:pt>
                <c:pt idx="35271">
                  <c:v>649.08315509999989</c:v>
                </c:pt>
                <c:pt idx="35272">
                  <c:v>649.10480469999993</c:v>
                </c:pt>
                <c:pt idx="35273">
                  <c:v>649.1264531999999</c:v>
                </c:pt>
                <c:pt idx="35274">
                  <c:v>649.14810049999994</c:v>
                </c:pt>
                <c:pt idx="35275">
                  <c:v>649.16974659999994</c:v>
                </c:pt>
                <c:pt idx="35276">
                  <c:v>649.19139139999993</c:v>
                </c:pt>
                <c:pt idx="35277">
                  <c:v>649.21303509999996</c:v>
                </c:pt>
                <c:pt idx="35278">
                  <c:v>649.23467759999994</c:v>
                </c:pt>
                <c:pt idx="35279">
                  <c:v>649.2563189</c:v>
                </c:pt>
                <c:pt idx="35280">
                  <c:v>649.27795900000001</c:v>
                </c:pt>
                <c:pt idx="35281">
                  <c:v>649.29959789999998</c:v>
                </c:pt>
                <c:pt idx="35282">
                  <c:v>649.32123560000002</c:v>
                </c:pt>
                <c:pt idx="35283">
                  <c:v>649.34287209999991</c:v>
                </c:pt>
                <c:pt idx="35284">
                  <c:v>649.36450749999995</c:v>
                </c:pt>
                <c:pt idx="35285">
                  <c:v>649.38614159999997</c:v>
                </c:pt>
                <c:pt idx="35286">
                  <c:v>649.40777449999996</c:v>
                </c:pt>
                <c:pt idx="35287">
                  <c:v>649.42940620000002</c:v>
                </c:pt>
                <c:pt idx="35288">
                  <c:v>649.45103679999988</c:v>
                </c:pt>
                <c:pt idx="35289">
                  <c:v>649.47266609999997</c:v>
                </c:pt>
                <c:pt idx="35290">
                  <c:v>649.49429429999998</c:v>
                </c:pt>
                <c:pt idx="35291">
                  <c:v>649.51592119999998</c:v>
                </c:pt>
                <c:pt idx="35292">
                  <c:v>649.5375469999999</c:v>
                </c:pt>
                <c:pt idx="35293">
                  <c:v>649.55917149999993</c:v>
                </c:pt>
                <c:pt idx="35294">
                  <c:v>649.5807949</c:v>
                </c:pt>
                <c:pt idx="35295">
                  <c:v>649.60241709999991</c:v>
                </c:pt>
                <c:pt idx="35296">
                  <c:v>649.62403809999989</c:v>
                </c:pt>
                <c:pt idx="35297">
                  <c:v>649.64565779999998</c:v>
                </c:pt>
                <c:pt idx="35298">
                  <c:v>649.66727639999999</c:v>
                </c:pt>
                <c:pt idx="35299">
                  <c:v>649.68889379999996</c:v>
                </c:pt>
                <c:pt idx="35300">
                  <c:v>649.71050999999989</c:v>
                </c:pt>
                <c:pt idx="35301">
                  <c:v>649.732125</c:v>
                </c:pt>
                <c:pt idx="35302">
                  <c:v>649.75373879999995</c:v>
                </c:pt>
                <c:pt idx="35303">
                  <c:v>649.77535139999998</c:v>
                </c:pt>
                <c:pt idx="35304">
                  <c:v>649.79696279999996</c:v>
                </c:pt>
                <c:pt idx="35305">
                  <c:v>649.81857300000001</c:v>
                </c:pt>
                <c:pt idx="35306">
                  <c:v>649.84018209999999</c:v>
                </c:pt>
                <c:pt idx="35307">
                  <c:v>649.86178989999996</c:v>
                </c:pt>
                <c:pt idx="35308">
                  <c:v>649.8833965</c:v>
                </c:pt>
                <c:pt idx="35309">
                  <c:v>649.90500199999997</c:v>
                </c:pt>
                <c:pt idx="35310">
                  <c:v>649.92660619999992</c:v>
                </c:pt>
                <c:pt idx="35311">
                  <c:v>649.94820929999992</c:v>
                </c:pt>
                <c:pt idx="35312">
                  <c:v>649.96981110000002</c:v>
                </c:pt>
                <c:pt idx="35313">
                  <c:v>649.99141179999992</c:v>
                </c:pt>
                <c:pt idx="35314">
                  <c:v>650.01301119999994</c:v>
                </c:pt>
                <c:pt idx="35315">
                  <c:v>650.03460949999999</c:v>
                </c:pt>
                <c:pt idx="35316">
                  <c:v>650.05620659999988</c:v>
                </c:pt>
                <c:pt idx="35317">
                  <c:v>650.0778024</c:v>
                </c:pt>
                <c:pt idx="35318">
                  <c:v>650.09939709999992</c:v>
                </c:pt>
                <c:pt idx="35319">
                  <c:v>650.12099060000003</c:v>
                </c:pt>
                <c:pt idx="35320">
                  <c:v>650.14258289999998</c:v>
                </c:pt>
                <c:pt idx="35321">
                  <c:v>650.16417399999989</c:v>
                </c:pt>
                <c:pt idx="35322">
                  <c:v>650.18576389999998</c:v>
                </c:pt>
                <c:pt idx="35323">
                  <c:v>650.20735259999992</c:v>
                </c:pt>
                <c:pt idx="35324">
                  <c:v>650.22894009999993</c:v>
                </c:pt>
                <c:pt idx="35325">
                  <c:v>650.2505263999999</c:v>
                </c:pt>
                <c:pt idx="35326">
                  <c:v>650.27211149999994</c:v>
                </c:pt>
                <c:pt idx="35327">
                  <c:v>650.2936954999999</c:v>
                </c:pt>
                <c:pt idx="35328">
                  <c:v>650.31527819999997</c:v>
                </c:pt>
                <c:pt idx="35329">
                  <c:v>650.33685969999999</c:v>
                </c:pt>
                <c:pt idx="35330">
                  <c:v>650.35844009999994</c:v>
                </c:pt>
                <c:pt idx="35331">
                  <c:v>650.38001919999999</c:v>
                </c:pt>
                <c:pt idx="35332">
                  <c:v>650.4015971</c:v>
                </c:pt>
                <c:pt idx="35333">
                  <c:v>650.42317390000005</c:v>
                </c:pt>
                <c:pt idx="35334">
                  <c:v>650.44474949999994</c:v>
                </c:pt>
                <c:pt idx="35335">
                  <c:v>650.46632379999994</c:v>
                </c:pt>
                <c:pt idx="35336">
                  <c:v>650.48789699999998</c:v>
                </c:pt>
                <c:pt idx="35337">
                  <c:v>650.50946899999997</c:v>
                </c:pt>
                <c:pt idx="35338">
                  <c:v>650.53103970000006</c:v>
                </c:pt>
                <c:pt idx="35339">
                  <c:v>650.55260929999997</c:v>
                </c:pt>
                <c:pt idx="35340">
                  <c:v>650.57417770000006</c:v>
                </c:pt>
                <c:pt idx="35341">
                  <c:v>650.59574489999989</c:v>
                </c:pt>
                <c:pt idx="35342">
                  <c:v>650.61731089999989</c:v>
                </c:pt>
                <c:pt idx="35343">
                  <c:v>650.63887569999997</c:v>
                </c:pt>
                <c:pt idx="35344">
                  <c:v>650.66043930000001</c:v>
                </c:pt>
                <c:pt idx="35345">
                  <c:v>650.68200169999989</c:v>
                </c:pt>
                <c:pt idx="35346">
                  <c:v>650.70356289999995</c:v>
                </c:pt>
                <c:pt idx="35347">
                  <c:v>650.72512289999997</c:v>
                </c:pt>
                <c:pt idx="35348">
                  <c:v>650.74668169999995</c:v>
                </c:pt>
                <c:pt idx="35349">
                  <c:v>650.76823939999997</c:v>
                </c:pt>
                <c:pt idx="35350">
                  <c:v>650.78979579999998</c:v>
                </c:pt>
                <c:pt idx="35351">
                  <c:v>650.81135099999995</c:v>
                </c:pt>
                <c:pt idx="35352">
                  <c:v>650.83290510000006</c:v>
                </c:pt>
                <c:pt idx="35353">
                  <c:v>650.85445790000006</c:v>
                </c:pt>
                <c:pt idx="35354">
                  <c:v>650.87600959999997</c:v>
                </c:pt>
                <c:pt idx="35355">
                  <c:v>650.89756</c:v>
                </c:pt>
                <c:pt idx="35356">
                  <c:v>650.91910929999995</c:v>
                </c:pt>
                <c:pt idx="35357">
                  <c:v>650.94065739999996</c:v>
                </c:pt>
                <c:pt idx="35358">
                  <c:v>650.96220419999997</c:v>
                </c:pt>
                <c:pt idx="35359">
                  <c:v>650.98374990000002</c:v>
                </c:pt>
                <c:pt idx="35360">
                  <c:v>651.00529439999991</c:v>
                </c:pt>
                <c:pt idx="35361">
                  <c:v>651.02683769999999</c:v>
                </c:pt>
                <c:pt idx="35362">
                  <c:v>651.04837979999991</c:v>
                </c:pt>
                <c:pt idx="35363">
                  <c:v>651.06992070000001</c:v>
                </c:pt>
                <c:pt idx="35364">
                  <c:v>651.09146039999996</c:v>
                </c:pt>
                <c:pt idx="35365">
                  <c:v>651.11299889999998</c:v>
                </c:pt>
                <c:pt idx="35366">
                  <c:v>651.13453619999996</c:v>
                </c:pt>
                <c:pt idx="35367">
                  <c:v>651.15607229999989</c:v>
                </c:pt>
                <c:pt idx="35368">
                  <c:v>651.1776071999999</c:v>
                </c:pt>
                <c:pt idx="35369">
                  <c:v>651.19914089999986</c:v>
                </c:pt>
                <c:pt idx="35370">
                  <c:v>651.22067349999998</c:v>
                </c:pt>
                <c:pt idx="35371">
                  <c:v>651.24220479999997</c:v>
                </c:pt>
                <c:pt idx="35372">
                  <c:v>651.26373489999992</c:v>
                </c:pt>
                <c:pt idx="35373">
                  <c:v>651.28526390000002</c:v>
                </c:pt>
                <c:pt idx="35374">
                  <c:v>651.30679159999988</c:v>
                </c:pt>
                <c:pt idx="35375">
                  <c:v>651.32831820000001</c:v>
                </c:pt>
                <c:pt idx="35376">
                  <c:v>651.34984349999991</c:v>
                </c:pt>
                <c:pt idx="35377">
                  <c:v>651.37136769999995</c:v>
                </c:pt>
                <c:pt idx="35378">
                  <c:v>651.39289069999995</c:v>
                </c:pt>
                <c:pt idx="35379">
                  <c:v>651.41441239999995</c:v>
                </c:pt>
                <c:pt idx="35380">
                  <c:v>651.43593299999998</c:v>
                </c:pt>
                <c:pt idx="35381">
                  <c:v>651.45745239999997</c:v>
                </c:pt>
                <c:pt idx="35382">
                  <c:v>651.47897059999991</c:v>
                </c:pt>
                <c:pt idx="35383">
                  <c:v>651.50048759999993</c:v>
                </c:pt>
                <c:pt idx="35384">
                  <c:v>651.5220033999999</c:v>
                </c:pt>
                <c:pt idx="35385">
                  <c:v>651.54351799999995</c:v>
                </c:pt>
                <c:pt idx="35386">
                  <c:v>651.56503139999995</c:v>
                </c:pt>
                <c:pt idx="35387">
                  <c:v>651.58654360000003</c:v>
                </c:pt>
                <c:pt idx="35388">
                  <c:v>651.60805459999995</c:v>
                </c:pt>
                <c:pt idx="35389">
                  <c:v>651.62956439999994</c:v>
                </c:pt>
                <c:pt idx="35390">
                  <c:v>651.65107299999988</c:v>
                </c:pt>
                <c:pt idx="35391">
                  <c:v>651.67258049999998</c:v>
                </c:pt>
                <c:pt idx="35392">
                  <c:v>651.69408669999996</c:v>
                </c:pt>
                <c:pt idx="35393">
                  <c:v>651.7155917</c:v>
                </c:pt>
                <c:pt idx="35394">
                  <c:v>651.73709559999998</c:v>
                </c:pt>
                <c:pt idx="35395">
                  <c:v>651.75859819999994</c:v>
                </c:pt>
                <c:pt idx="35396">
                  <c:v>651.78009969999994</c:v>
                </c:pt>
                <c:pt idx="35397">
                  <c:v>651.80159989999993</c:v>
                </c:pt>
                <c:pt idx="35398">
                  <c:v>651.82309899999996</c:v>
                </c:pt>
                <c:pt idx="35399">
                  <c:v>651.84459679999998</c:v>
                </c:pt>
                <c:pt idx="35400">
                  <c:v>651.86609349999992</c:v>
                </c:pt>
                <c:pt idx="35401">
                  <c:v>651.88758899999993</c:v>
                </c:pt>
                <c:pt idx="35402">
                  <c:v>651.90908330000002</c:v>
                </c:pt>
                <c:pt idx="35403">
                  <c:v>651.93057639999995</c:v>
                </c:pt>
                <c:pt idx="35404">
                  <c:v>651.95206819999999</c:v>
                </c:pt>
                <c:pt idx="35405">
                  <c:v>651.97355889999994</c:v>
                </c:pt>
                <c:pt idx="35406">
                  <c:v>651.99504839999997</c:v>
                </c:pt>
                <c:pt idx="35407">
                  <c:v>652.01653669999996</c:v>
                </c:pt>
                <c:pt idx="35408">
                  <c:v>652.03802389999998</c:v>
                </c:pt>
                <c:pt idx="35409">
                  <c:v>652.05950979999989</c:v>
                </c:pt>
                <c:pt idx="35410">
                  <c:v>652.08099449999997</c:v>
                </c:pt>
                <c:pt idx="35411">
                  <c:v>652.10247800000002</c:v>
                </c:pt>
                <c:pt idx="35412">
                  <c:v>652.12396030000002</c:v>
                </c:pt>
                <c:pt idx="35413">
                  <c:v>652.14544149999995</c:v>
                </c:pt>
                <c:pt idx="35414">
                  <c:v>652.16692139999998</c:v>
                </c:pt>
                <c:pt idx="35415">
                  <c:v>652.18840020000005</c:v>
                </c:pt>
                <c:pt idx="35416">
                  <c:v>652.20987769999988</c:v>
                </c:pt>
                <c:pt idx="35417">
                  <c:v>652.23135409999998</c:v>
                </c:pt>
                <c:pt idx="35418">
                  <c:v>652.25282919999995</c:v>
                </c:pt>
                <c:pt idx="35419">
                  <c:v>652.27430319999996</c:v>
                </c:pt>
                <c:pt idx="35420">
                  <c:v>652.29577589999997</c:v>
                </c:pt>
                <c:pt idx="35421">
                  <c:v>652.31724749999989</c:v>
                </c:pt>
                <c:pt idx="35422">
                  <c:v>652.33871790000001</c:v>
                </c:pt>
                <c:pt idx="35423">
                  <c:v>652.36018709999996</c:v>
                </c:pt>
                <c:pt idx="35424">
                  <c:v>652.38165499999991</c:v>
                </c:pt>
                <c:pt idx="35425">
                  <c:v>652.40312180000001</c:v>
                </c:pt>
                <c:pt idx="35426">
                  <c:v>652.42458739999995</c:v>
                </c:pt>
                <c:pt idx="35427">
                  <c:v>652.44605179999996</c:v>
                </c:pt>
                <c:pt idx="35428">
                  <c:v>652.46751499999993</c:v>
                </c:pt>
                <c:pt idx="35429">
                  <c:v>652.48897699999998</c:v>
                </c:pt>
                <c:pt idx="35430">
                  <c:v>652.51043790000006</c:v>
                </c:pt>
                <c:pt idx="35431">
                  <c:v>652.5318974999999</c:v>
                </c:pt>
                <c:pt idx="35432">
                  <c:v>652.55335589999993</c:v>
                </c:pt>
                <c:pt idx="35433">
                  <c:v>652.57481310000003</c:v>
                </c:pt>
                <c:pt idx="35434">
                  <c:v>652.59626919999994</c:v>
                </c:pt>
                <c:pt idx="35435">
                  <c:v>652.61772399999995</c:v>
                </c:pt>
                <c:pt idx="35436">
                  <c:v>652.63917759999993</c:v>
                </c:pt>
                <c:pt idx="35437">
                  <c:v>652.66063009999993</c:v>
                </c:pt>
                <c:pt idx="35438">
                  <c:v>652.68208129999994</c:v>
                </c:pt>
                <c:pt idx="35439">
                  <c:v>652.70353139999997</c:v>
                </c:pt>
                <c:pt idx="35440">
                  <c:v>652.72498029999997</c:v>
                </c:pt>
                <c:pt idx="35441">
                  <c:v>652.74642789999996</c:v>
                </c:pt>
                <c:pt idx="35442">
                  <c:v>652.76787439999998</c:v>
                </c:pt>
                <c:pt idx="35443">
                  <c:v>652.78931969999996</c:v>
                </c:pt>
                <c:pt idx="35444">
                  <c:v>652.81076370000005</c:v>
                </c:pt>
                <c:pt idx="35445">
                  <c:v>652.83220659999995</c:v>
                </c:pt>
                <c:pt idx="35446">
                  <c:v>652.85364829999992</c:v>
                </c:pt>
                <c:pt idx="35447">
                  <c:v>652.87508879999996</c:v>
                </c:pt>
                <c:pt idx="35448">
                  <c:v>652.89652809999995</c:v>
                </c:pt>
                <c:pt idx="35449">
                  <c:v>652.91796619999991</c:v>
                </c:pt>
                <c:pt idx="35450">
                  <c:v>652.93940309999994</c:v>
                </c:pt>
                <c:pt idx="35451">
                  <c:v>652.96083879999992</c:v>
                </c:pt>
                <c:pt idx="35452">
                  <c:v>652.98227340000005</c:v>
                </c:pt>
                <c:pt idx="35453">
                  <c:v>653.00370669999995</c:v>
                </c:pt>
                <c:pt idx="35454">
                  <c:v>653.02513879999992</c:v>
                </c:pt>
                <c:pt idx="35455">
                  <c:v>653.04656969999996</c:v>
                </c:pt>
                <c:pt idx="35456">
                  <c:v>653.06799949999993</c:v>
                </c:pt>
                <c:pt idx="35457">
                  <c:v>653.089428</c:v>
                </c:pt>
                <c:pt idx="35458">
                  <c:v>653.11085539999988</c:v>
                </c:pt>
                <c:pt idx="35459">
                  <c:v>653.13228149999998</c:v>
                </c:pt>
                <c:pt idx="35460">
                  <c:v>653.15370649999988</c:v>
                </c:pt>
                <c:pt idx="35461">
                  <c:v>653.17513020000001</c:v>
                </c:pt>
                <c:pt idx="35462">
                  <c:v>653.19655279999995</c:v>
                </c:pt>
                <c:pt idx="35463">
                  <c:v>653.21797419999996</c:v>
                </c:pt>
                <c:pt idx="35464">
                  <c:v>653.23939429999996</c:v>
                </c:pt>
                <c:pt idx="35465">
                  <c:v>653.26081329999988</c:v>
                </c:pt>
                <c:pt idx="35466">
                  <c:v>653.28223109999999</c:v>
                </c:pt>
                <c:pt idx="35467">
                  <c:v>653.30364769999994</c:v>
                </c:pt>
                <c:pt idx="35468">
                  <c:v>653.32506309999997</c:v>
                </c:pt>
                <c:pt idx="35469">
                  <c:v>653.34647729999995</c:v>
                </c:pt>
                <c:pt idx="35470">
                  <c:v>653.3678903</c:v>
                </c:pt>
                <c:pt idx="35471">
                  <c:v>653.38930210000001</c:v>
                </c:pt>
                <c:pt idx="35472">
                  <c:v>653.41071269999998</c:v>
                </c:pt>
                <c:pt idx="35473">
                  <c:v>653.43212210000002</c:v>
                </c:pt>
                <c:pt idx="35474">
                  <c:v>653.45353039999998</c:v>
                </c:pt>
                <c:pt idx="35475">
                  <c:v>653.47493740000004</c:v>
                </c:pt>
                <c:pt idx="35476">
                  <c:v>653.49634319999996</c:v>
                </c:pt>
                <c:pt idx="35477">
                  <c:v>653.5177478999999</c:v>
                </c:pt>
                <c:pt idx="35478">
                  <c:v>653.53915129999996</c:v>
                </c:pt>
                <c:pt idx="35479">
                  <c:v>653.56055359999993</c:v>
                </c:pt>
                <c:pt idx="35480">
                  <c:v>653.58195460000002</c:v>
                </c:pt>
                <c:pt idx="35481">
                  <c:v>653.60335449999991</c:v>
                </c:pt>
                <c:pt idx="35482">
                  <c:v>653.62475310000002</c:v>
                </c:pt>
                <c:pt idx="35483">
                  <c:v>653.64615059999994</c:v>
                </c:pt>
                <c:pt idx="35484">
                  <c:v>653.66754689999993</c:v>
                </c:pt>
                <c:pt idx="35485">
                  <c:v>653.68894189999992</c:v>
                </c:pt>
                <c:pt idx="35486">
                  <c:v>653.71033579999994</c:v>
                </c:pt>
                <c:pt idx="35487">
                  <c:v>653.73172849999992</c:v>
                </c:pt>
                <c:pt idx="35488">
                  <c:v>653.75311999999997</c:v>
                </c:pt>
                <c:pt idx="35489">
                  <c:v>653.77451029999997</c:v>
                </c:pt>
                <c:pt idx="35490">
                  <c:v>653.79589939999994</c:v>
                </c:pt>
                <c:pt idx="35491">
                  <c:v>653.81728729999998</c:v>
                </c:pt>
                <c:pt idx="35492">
                  <c:v>653.83867399999997</c:v>
                </c:pt>
                <c:pt idx="35493">
                  <c:v>653.86005949999992</c:v>
                </c:pt>
                <c:pt idx="35494">
                  <c:v>653.88144380000006</c:v>
                </c:pt>
                <c:pt idx="35495">
                  <c:v>653.90282689999992</c:v>
                </c:pt>
                <c:pt idx="35496">
                  <c:v>653.92420889999994</c:v>
                </c:pt>
                <c:pt idx="35497">
                  <c:v>653.94558959999995</c:v>
                </c:pt>
                <c:pt idx="35498">
                  <c:v>653.96696909999991</c:v>
                </c:pt>
                <c:pt idx="35499">
                  <c:v>653.98834749999992</c:v>
                </c:pt>
                <c:pt idx="35500">
                  <c:v>654.00972459999991</c:v>
                </c:pt>
                <c:pt idx="35501">
                  <c:v>654.03110059999995</c:v>
                </c:pt>
                <c:pt idx="35502">
                  <c:v>654.05247529999997</c:v>
                </c:pt>
                <c:pt idx="35503">
                  <c:v>654.07384889999992</c:v>
                </c:pt>
                <c:pt idx="35504">
                  <c:v>654.09522129999993</c:v>
                </c:pt>
                <c:pt idx="35505">
                  <c:v>654.11659239999994</c:v>
                </c:pt>
                <c:pt idx="35506">
                  <c:v>654.13796239999999</c:v>
                </c:pt>
                <c:pt idx="35507">
                  <c:v>654.1593312</c:v>
                </c:pt>
                <c:pt idx="35508">
                  <c:v>654.18069879999996</c:v>
                </c:pt>
                <c:pt idx="35509">
                  <c:v>654.20206519999999</c:v>
                </c:pt>
                <c:pt idx="35510">
                  <c:v>654.22343039999998</c:v>
                </c:pt>
                <c:pt idx="35511">
                  <c:v>654.24479440000005</c:v>
                </c:pt>
                <c:pt idx="35512">
                  <c:v>654.26615719999995</c:v>
                </c:pt>
                <c:pt idx="35513">
                  <c:v>654.28751879999993</c:v>
                </c:pt>
                <c:pt idx="35514">
                  <c:v>654.30887919999998</c:v>
                </c:pt>
                <c:pt idx="35515">
                  <c:v>654.33023839999987</c:v>
                </c:pt>
                <c:pt idx="35516">
                  <c:v>654.35159639999995</c:v>
                </c:pt>
                <c:pt idx="35517">
                  <c:v>654.37295329999995</c:v>
                </c:pt>
                <c:pt idx="35518">
                  <c:v>654.39430889999994</c:v>
                </c:pt>
                <c:pt idx="35519">
                  <c:v>654.41566329999989</c:v>
                </c:pt>
                <c:pt idx="35520">
                  <c:v>654.43701659999999</c:v>
                </c:pt>
                <c:pt idx="35521">
                  <c:v>654.45836859999997</c:v>
                </c:pt>
                <c:pt idx="35522">
                  <c:v>654.47971949999987</c:v>
                </c:pt>
                <c:pt idx="35523">
                  <c:v>654.5010691</c:v>
                </c:pt>
                <c:pt idx="35524">
                  <c:v>654.52241760000004</c:v>
                </c:pt>
                <c:pt idx="35525">
                  <c:v>654.54376489999993</c:v>
                </c:pt>
                <c:pt idx="35526">
                  <c:v>654.56511089999992</c:v>
                </c:pt>
                <c:pt idx="35527">
                  <c:v>654.58645579999995</c:v>
                </c:pt>
                <c:pt idx="35528">
                  <c:v>654.60779949999994</c:v>
                </c:pt>
                <c:pt idx="35529">
                  <c:v>654.629142</c:v>
                </c:pt>
                <c:pt idx="35530">
                  <c:v>654.65048329999991</c:v>
                </c:pt>
                <c:pt idx="35531">
                  <c:v>654.67182329999991</c:v>
                </c:pt>
                <c:pt idx="35532">
                  <c:v>654.69316219999996</c:v>
                </c:pt>
                <c:pt idx="35533">
                  <c:v>654.71449989999996</c:v>
                </c:pt>
                <c:pt idx="35534">
                  <c:v>654.7358365</c:v>
                </c:pt>
                <c:pt idx="35535">
                  <c:v>654.75717180000004</c:v>
                </c:pt>
                <c:pt idx="35536">
                  <c:v>654.77850590000003</c:v>
                </c:pt>
                <c:pt idx="35537">
                  <c:v>654.79983879999997</c:v>
                </c:pt>
                <c:pt idx="35538">
                  <c:v>654.82117049999999</c:v>
                </c:pt>
                <c:pt idx="35539">
                  <c:v>654.84250109999994</c:v>
                </c:pt>
                <c:pt idx="35540">
                  <c:v>654.86383039999998</c:v>
                </c:pt>
                <c:pt idx="35541">
                  <c:v>654.88515859999995</c:v>
                </c:pt>
                <c:pt idx="35542">
                  <c:v>654.90648549999992</c:v>
                </c:pt>
                <c:pt idx="35543">
                  <c:v>654.92781130000003</c:v>
                </c:pt>
                <c:pt idx="35544">
                  <c:v>654.94913580000002</c:v>
                </c:pt>
                <c:pt idx="35545">
                  <c:v>654.97045919999994</c:v>
                </c:pt>
                <c:pt idx="35546">
                  <c:v>654.99178129999996</c:v>
                </c:pt>
                <c:pt idx="35547">
                  <c:v>655.01310230000001</c:v>
                </c:pt>
                <c:pt idx="35548">
                  <c:v>655.03442210000003</c:v>
                </c:pt>
                <c:pt idx="35549">
                  <c:v>655.0557407</c:v>
                </c:pt>
                <c:pt idx="35550">
                  <c:v>655.07705799999997</c:v>
                </c:pt>
                <c:pt idx="35551">
                  <c:v>655.09837419999997</c:v>
                </c:pt>
                <c:pt idx="35552">
                  <c:v>655.11968920000004</c:v>
                </c:pt>
                <c:pt idx="35553">
                  <c:v>655.14100299999996</c:v>
                </c:pt>
                <c:pt idx="35554">
                  <c:v>655.16231559999994</c:v>
                </c:pt>
                <c:pt idx="35555">
                  <c:v>655.18362699999989</c:v>
                </c:pt>
                <c:pt idx="35556">
                  <c:v>655.20493729999998</c:v>
                </c:pt>
                <c:pt idx="35557">
                  <c:v>655.22624629999996</c:v>
                </c:pt>
                <c:pt idx="35558">
                  <c:v>655.2475541</c:v>
                </c:pt>
                <c:pt idx="35559">
                  <c:v>655.26886069999989</c:v>
                </c:pt>
                <c:pt idx="35560">
                  <c:v>655.29016619999993</c:v>
                </c:pt>
                <c:pt idx="35561">
                  <c:v>655.31147039999996</c:v>
                </c:pt>
                <c:pt idx="35562">
                  <c:v>655.33277339999995</c:v>
                </c:pt>
                <c:pt idx="35563">
                  <c:v>655.35407529999998</c:v>
                </c:pt>
                <c:pt idx="35564">
                  <c:v>655.37537589999999</c:v>
                </c:pt>
                <c:pt idx="35565">
                  <c:v>655.39667539999994</c:v>
                </c:pt>
                <c:pt idx="35566">
                  <c:v>655.41797359999987</c:v>
                </c:pt>
                <c:pt idx="35567">
                  <c:v>655.43927069999995</c:v>
                </c:pt>
                <c:pt idx="35568">
                  <c:v>655.46056659999999</c:v>
                </c:pt>
                <c:pt idx="35569">
                  <c:v>655.48186129999999</c:v>
                </c:pt>
                <c:pt idx="35570">
                  <c:v>655.50315469999998</c:v>
                </c:pt>
                <c:pt idx="35571">
                  <c:v>655.52444700000001</c:v>
                </c:pt>
                <c:pt idx="35572">
                  <c:v>655.54573809999999</c:v>
                </c:pt>
                <c:pt idx="35573">
                  <c:v>655.56702799999994</c:v>
                </c:pt>
                <c:pt idx="35574">
                  <c:v>655.58831669999995</c:v>
                </c:pt>
                <c:pt idx="35575">
                  <c:v>655.60960420000004</c:v>
                </c:pt>
                <c:pt idx="35576">
                  <c:v>655.63089049999996</c:v>
                </c:pt>
                <c:pt idx="35577">
                  <c:v>655.65217559999996</c:v>
                </c:pt>
                <c:pt idx="35578">
                  <c:v>655.67345959999989</c:v>
                </c:pt>
                <c:pt idx="35579">
                  <c:v>655.69474229999992</c:v>
                </c:pt>
                <c:pt idx="35580">
                  <c:v>655.71602380000002</c:v>
                </c:pt>
                <c:pt idx="35581">
                  <c:v>655.73730409999996</c:v>
                </c:pt>
                <c:pt idx="35582">
                  <c:v>655.75858329999994</c:v>
                </c:pt>
                <c:pt idx="35583">
                  <c:v>655.77986120000003</c:v>
                </c:pt>
                <c:pt idx="35584">
                  <c:v>655.80113799999992</c:v>
                </c:pt>
                <c:pt idx="35585">
                  <c:v>655.82241350000004</c:v>
                </c:pt>
                <c:pt idx="35586">
                  <c:v>655.84368789999996</c:v>
                </c:pt>
                <c:pt idx="35587">
                  <c:v>655.86496099999988</c:v>
                </c:pt>
                <c:pt idx="35588">
                  <c:v>655.88623299999995</c:v>
                </c:pt>
                <c:pt idx="35589">
                  <c:v>655.90750379999997</c:v>
                </c:pt>
                <c:pt idx="35590">
                  <c:v>655.92877329999999</c:v>
                </c:pt>
                <c:pt idx="35591">
                  <c:v>655.95004170000004</c:v>
                </c:pt>
                <c:pt idx="35592">
                  <c:v>655.97130890000005</c:v>
                </c:pt>
                <c:pt idx="35593">
                  <c:v>655.99257489999991</c:v>
                </c:pt>
                <c:pt idx="35594">
                  <c:v>656.01383969999995</c:v>
                </c:pt>
                <c:pt idx="35595">
                  <c:v>656.03510329999995</c:v>
                </c:pt>
                <c:pt idx="35596">
                  <c:v>656.05636570000001</c:v>
                </c:pt>
                <c:pt idx="35597">
                  <c:v>656.07762689999993</c:v>
                </c:pt>
                <c:pt idx="35598">
                  <c:v>656.09888690000002</c:v>
                </c:pt>
                <c:pt idx="35599">
                  <c:v>656.12014569999997</c:v>
                </c:pt>
                <c:pt idx="35600">
                  <c:v>656.14140340000006</c:v>
                </c:pt>
                <c:pt idx="35601">
                  <c:v>656.16265980000003</c:v>
                </c:pt>
                <c:pt idx="35602">
                  <c:v>656.18391499999996</c:v>
                </c:pt>
                <c:pt idx="35603">
                  <c:v>656.20516899999996</c:v>
                </c:pt>
                <c:pt idx="35604">
                  <c:v>656.22642189999999</c:v>
                </c:pt>
                <c:pt idx="35605">
                  <c:v>656.24767350000002</c:v>
                </c:pt>
                <c:pt idx="35606">
                  <c:v>656.26892399999997</c:v>
                </c:pt>
                <c:pt idx="35607">
                  <c:v>656.29017319999991</c:v>
                </c:pt>
                <c:pt idx="35608">
                  <c:v>656.31142129999989</c:v>
                </c:pt>
                <c:pt idx="35609">
                  <c:v>656.33266819999994</c:v>
                </c:pt>
                <c:pt idx="35610">
                  <c:v>656.35391379999999</c:v>
                </c:pt>
                <c:pt idx="35611">
                  <c:v>656.37515829999995</c:v>
                </c:pt>
                <c:pt idx="35612">
                  <c:v>656.39640159999999</c:v>
                </c:pt>
                <c:pt idx="35613">
                  <c:v>656.41764369999999</c:v>
                </c:pt>
                <c:pt idx="35614">
                  <c:v>656.43888459999994</c:v>
                </c:pt>
                <c:pt idx="35615">
                  <c:v>656.46012429999996</c:v>
                </c:pt>
                <c:pt idx="35616">
                  <c:v>656.48136280000006</c:v>
                </c:pt>
                <c:pt idx="35617">
                  <c:v>656.5026001</c:v>
                </c:pt>
                <c:pt idx="35618">
                  <c:v>656.44989820000001</c:v>
                </c:pt>
                <c:pt idx="35619">
                  <c:v>656.47257509999986</c:v>
                </c:pt>
                <c:pt idx="35620">
                  <c:v>656.49525069999993</c:v>
                </c:pt>
                <c:pt idx="35621">
                  <c:v>656.51792519999992</c:v>
                </c:pt>
                <c:pt idx="35622">
                  <c:v>656.54059840000002</c:v>
                </c:pt>
                <c:pt idx="35623">
                  <c:v>656.56327039999996</c:v>
                </c:pt>
                <c:pt idx="35624">
                  <c:v>656.58594119999998</c:v>
                </c:pt>
                <c:pt idx="35625">
                  <c:v>656.60861069999999</c:v>
                </c:pt>
                <c:pt idx="35626">
                  <c:v>656.63127909999992</c:v>
                </c:pt>
                <c:pt idx="35627">
                  <c:v>656.65394619999995</c:v>
                </c:pt>
                <c:pt idx="35628">
                  <c:v>656.67661209999994</c:v>
                </c:pt>
                <c:pt idx="35629">
                  <c:v>656.69927669999993</c:v>
                </c:pt>
                <c:pt idx="35630">
                  <c:v>656.72194009999998</c:v>
                </c:pt>
                <c:pt idx="35631">
                  <c:v>656.74460239999996</c:v>
                </c:pt>
                <c:pt idx="35632">
                  <c:v>656.76726329999997</c:v>
                </c:pt>
                <c:pt idx="35633">
                  <c:v>656.78992310000001</c:v>
                </c:pt>
                <c:pt idx="35634">
                  <c:v>656.81258159999993</c:v>
                </c:pt>
                <c:pt idx="35635">
                  <c:v>656.83523890000004</c:v>
                </c:pt>
                <c:pt idx="35636">
                  <c:v>656.85789499999998</c:v>
                </c:pt>
                <c:pt idx="35637">
                  <c:v>656.88054989999989</c:v>
                </c:pt>
                <c:pt idx="35638">
                  <c:v>656.9032034999999</c:v>
                </c:pt>
                <c:pt idx="35639">
                  <c:v>656.92585599999995</c:v>
                </c:pt>
                <c:pt idx="35640">
                  <c:v>656.94850710000003</c:v>
                </c:pt>
                <c:pt idx="35641">
                  <c:v>656.97115710000003</c:v>
                </c:pt>
                <c:pt idx="35642">
                  <c:v>656.99380589999998</c:v>
                </c:pt>
                <c:pt idx="35643">
                  <c:v>657.01645340000005</c:v>
                </c:pt>
                <c:pt idx="35644">
                  <c:v>657.03909969999995</c:v>
                </c:pt>
                <c:pt idx="35645">
                  <c:v>657.06174469999996</c:v>
                </c:pt>
                <c:pt idx="35646">
                  <c:v>657.08438860000001</c:v>
                </c:pt>
                <c:pt idx="35647">
                  <c:v>657.10703119999994</c:v>
                </c:pt>
                <c:pt idx="35648">
                  <c:v>657.12967259999994</c:v>
                </c:pt>
                <c:pt idx="35649">
                  <c:v>657.15231279999989</c:v>
                </c:pt>
                <c:pt idx="35650">
                  <c:v>657.17495169999995</c:v>
                </c:pt>
                <c:pt idx="35651">
                  <c:v>657.19758949999994</c:v>
                </c:pt>
                <c:pt idx="35652">
                  <c:v>657.22022599999991</c:v>
                </c:pt>
                <c:pt idx="35653">
                  <c:v>657.24286129999996</c:v>
                </c:pt>
                <c:pt idx="35654">
                  <c:v>657.2654953</c:v>
                </c:pt>
                <c:pt idx="35655">
                  <c:v>657.28812809999999</c:v>
                </c:pt>
                <c:pt idx="35656">
                  <c:v>657.31075980000003</c:v>
                </c:pt>
                <c:pt idx="35657">
                  <c:v>657.33339009999997</c:v>
                </c:pt>
                <c:pt idx="35658">
                  <c:v>657.35601929999996</c:v>
                </c:pt>
                <c:pt idx="35659">
                  <c:v>657.37864719999993</c:v>
                </c:pt>
                <c:pt idx="35660">
                  <c:v>657.40127389999998</c:v>
                </c:pt>
                <c:pt idx="35661">
                  <c:v>657.42389939999998</c:v>
                </c:pt>
                <c:pt idx="35662">
                  <c:v>657.44652369999994</c:v>
                </c:pt>
                <c:pt idx="35663">
                  <c:v>657.46914670000001</c:v>
                </c:pt>
                <c:pt idx="35664">
                  <c:v>657.4917686</c:v>
                </c:pt>
                <c:pt idx="35665">
                  <c:v>657.51438919999987</c:v>
                </c:pt>
                <c:pt idx="35666">
                  <c:v>657.53700849999996</c:v>
                </c:pt>
                <c:pt idx="35667">
                  <c:v>657.55962669999997</c:v>
                </c:pt>
                <c:pt idx="35668">
                  <c:v>657.58224359999997</c:v>
                </c:pt>
                <c:pt idx="35669">
                  <c:v>657.60485929999993</c:v>
                </c:pt>
                <c:pt idx="35670">
                  <c:v>657.62747379999996</c:v>
                </c:pt>
                <c:pt idx="35671">
                  <c:v>657.65008699999998</c:v>
                </c:pt>
                <c:pt idx="35672">
                  <c:v>657.67269899999997</c:v>
                </c:pt>
                <c:pt idx="35673">
                  <c:v>657.69530980000002</c:v>
                </c:pt>
                <c:pt idx="35674">
                  <c:v>657.71791939999991</c:v>
                </c:pt>
                <c:pt idx="35675">
                  <c:v>657.7405278</c:v>
                </c:pt>
                <c:pt idx="35676">
                  <c:v>657.76313489999995</c:v>
                </c:pt>
                <c:pt idx="35677">
                  <c:v>657.78574079999999</c:v>
                </c:pt>
                <c:pt idx="35678">
                  <c:v>657.80834549999997</c:v>
                </c:pt>
                <c:pt idx="35679">
                  <c:v>657.83094889999995</c:v>
                </c:pt>
                <c:pt idx="35680">
                  <c:v>657.85355119999997</c:v>
                </c:pt>
                <c:pt idx="35681">
                  <c:v>657.87615219999998</c:v>
                </c:pt>
                <c:pt idx="35682">
                  <c:v>657.89875199999994</c:v>
                </c:pt>
                <c:pt idx="35683">
                  <c:v>657.92135050000002</c:v>
                </c:pt>
                <c:pt idx="35684">
                  <c:v>657.94394779999993</c:v>
                </c:pt>
                <c:pt idx="35685">
                  <c:v>657.966544</c:v>
                </c:pt>
                <c:pt idx="35686">
                  <c:v>657.98913879999998</c:v>
                </c:pt>
                <c:pt idx="35687">
                  <c:v>658.01173249999999</c:v>
                </c:pt>
                <c:pt idx="35688">
                  <c:v>658.03432499999997</c:v>
                </c:pt>
                <c:pt idx="35689">
                  <c:v>658.05691619999993</c:v>
                </c:pt>
                <c:pt idx="35690">
                  <c:v>658.07950619999997</c:v>
                </c:pt>
                <c:pt idx="35691">
                  <c:v>658.10209489999988</c:v>
                </c:pt>
                <c:pt idx="35692">
                  <c:v>658.12468249999995</c:v>
                </c:pt>
                <c:pt idx="35693">
                  <c:v>658.14726879999989</c:v>
                </c:pt>
                <c:pt idx="35694">
                  <c:v>658.16985390000002</c:v>
                </c:pt>
                <c:pt idx="35695">
                  <c:v>658.19243779999999</c:v>
                </c:pt>
                <c:pt idx="35696">
                  <c:v>658.21502039999996</c:v>
                </c:pt>
                <c:pt idx="35697">
                  <c:v>658.23760179999999</c:v>
                </c:pt>
                <c:pt idx="35698">
                  <c:v>658.26018199999999</c:v>
                </c:pt>
                <c:pt idx="35699">
                  <c:v>658.28276099999994</c:v>
                </c:pt>
                <c:pt idx="35700">
                  <c:v>658.30533879999996</c:v>
                </c:pt>
                <c:pt idx="35701">
                  <c:v>658.32791529999997</c:v>
                </c:pt>
                <c:pt idx="35702">
                  <c:v>658.35049059999994</c:v>
                </c:pt>
                <c:pt idx="35703">
                  <c:v>658.37306469999999</c:v>
                </c:pt>
                <c:pt idx="35704">
                  <c:v>658.39563749999991</c:v>
                </c:pt>
                <c:pt idx="35705">
                  <c:v>658.41820919999998</c:v>
                </c:pt>
                <c:pt idx="35706">
                  <c:v>658.44077959999993</c:v>
                </c:pt>
                <c:pt idx="35707">
                  <c:v>658.46334879999995</c:v>
                </c:pt>
                <c:pt idx="35708">
                  <c:v>658.48591669999996</c:v>
                </c:pt>
                <c:pt idx="35709">
                  <c:v>658.50848350000001</c:v>
                </c:pt>
                <c:pt idx="35710">
                  <c:v>658.53104899999994</c:v>
                </c:pt>
                <c:pt idx="35711">
                  <c:v>658.55361329999994</c:v>
                </c:pt>
                <c:pt idx="35712">
                  <c:v>658.57617629999993</c:v>
                </c:pt>
                <c:pt idx="35713">
                  <c:v>658.59873819999996</c:v>
                </c:pt>
                <c:pt idx="35714">
                  <c:v>658.62129879999998</c:v>
                </c:pt>
                <c:pt idx="35715">
                  <c:v>658.64385819999995</c:v>
                </c:pt>
                <c:pt idx="35716">
                  <c:v>658.6664164</c:v>
                </c:pt>
                <c:pt idx="35717">
                  <c:v>658.68897330000004</c:v>
                </c:pt>
                <c:pt idx="35718">
                  <c:v>658.71152899999993</c:v>
                </c:pt>
                <c:pt idx="35719">
                  <c:v>658.7340835</c:v>
                </c:pt>
                <c:pt idx="35720">
                  <c:v>658.75663679999991</c:v>
                </c:pt>
                <c:pt idx="35721">
                  <c:v>658.77918879999993</c:v>
                </c:pt>
                <c:pt idx="35722">
                  <c:v>658.80173969999987</c:v>
                </c:pt>
                <c:pt idx="35723">
                  <c:v>658.82428930000003</c:v>
                </c:pt>
                <c:pt idx="35724">
                  <c:v>658.84683759999996</c:v>
                </c:pt>
                <c:pt idx="35725">
                  <c:v>658.86938479999992</c:v>
                </c:pt>
                <c:pt idx="35726">
                  <c:v>658.89193069999988</c:v>
                </c:pt>
                <c:pt idx="35727">
                  <c:v>658.9144753999999</c:v>
                </c:pt>
                <c:pt idx="35728">
                  <c:v>658.93701889999988</c:v>
                </c:pt>
                <c:pt idx="35729">
                  <c:v>658.95956119999994</c:v>
                </c:pt>
                <c:pt idx="35730">
                  <c:v>658.98210219999999</c:v>
                </c:pt>
                <c:pt idx="35731">
                  <c:v>659.00464199999999</c:v>
                </c:pt>
                <c:pt idx="35732">
                  <c:v>659.02718059999995</c:v>
                </c:pt>
                <c:pt idx="35733">
                  <c:v>659.04971799999987</c:v>
                </c:pt>
                <c:pt idx="35734">
                  <c:v>659.07225410000001</c:v>
                </c:pt>
                <c:pt idx="35735">
                  <c:v>659.09478899999988</c:v>
                </c:pt>
                <c:pt idx="35736">
                  <c:v>659.11732269999993</c:v>
                </c:pt>
                <c:pt idx="35737">
                  <c:v>659.13985519999994</c:v>
                </c:pt>
                <c:pt idx="35738">
                  <c:v>659.16238640000006</c:v>
                </c:pt>
                <c:pt idx="35739">
                  <c:v>659.18491640000002</c:v>
                </c:pt>
                <c:pt idx="35740">
                  <c:v>659.20744519999994</c:v>
                </c:pt>
                <c:pt idx="35741">
                  <c:v>659.22997279999993</c:v>
                </c:pt>
                <c:pt idx="35742">
                  <c:v>659.25249909999991</c:v>
                </c:pt>
                <c:pt idx="35743">
                  <c:v>659.27502419999996</c:v>
                </c:pt>
                <c:pt idx="35744">
                  <c:v>659.29754809999997</c:v>
                </c:pt>
                <c:pt idx="35745">
                  <c:v>659.32007079999994</c:v>
                </c:pt>
                <c:pt idx="35746">
                  <c:v>659.34259229999998</c:v>
                </c:pt>
                <c:pt idx="35747">
                  <c:v>659.3651124999999</c:v>
                </c:pt>
                <c:pt idx="35748">
                  <c:v>659.3876315</c:v>
                </c:pt>
                <c:pt idx="35749">
                  <c:v>659.41014929999994</c:v>
                </c:pt>
                <c:pt idx="35750">
                  <c:v>659.4326658</c:v>
                </c:pt>
                <c:pt idx="35751">
                  <c:v>659.45518119999997</c:v>
                </c:pt>
                <c:pt idx="35752">
                  <c:v>659.47769530000005</c:v>
                </c:pt>
                <c:pt idx="35753">
                  <c:v>659.50020810000001</c:v>
                </c:pt>
                <c:pt idx="35754">
                  <c:v>659.52271979999989</c:v>
                </c:pt>
                <c:pt idx="35755">
                  <c:v>659.54523019999988</c:v>
                </c:pt>
                <c:pt idx="35756">
                  <c:v>659.56773939999994</c:v>
                </c:pt>
                <c:pt idx="35757">
                  <c:v>659.59024739999995</c:v>
                </c:pt>
                <c:pt idx="35758">
                  <c:v>659.61275419999993</c:v>
                </c:pt>
                <c:pt idx="35759">
                  <c:v>659.63525969999989</c:v>
                </c:pt>
                <c:pt idx="35760">
                  <c:v>659.65776399999993</c:v>
                </c:pt>
                <c:pt idx="35761">
                  <c:v>659.68026710000004</c:v>
                </c:pt>
                <c:pt idx="35762">
                  <c:v>659.70276899999988</c:v>
                </c:pt>
                <c:pt idx="35763">
                  <c:v>659.72526959999993</c:v>
                </c:pt>
                <c:pt idx="35764">
                  <c:v>659.74776899999995</c:v>
                </c:pt>
                <c:pt idx="35765">
                  <c:v>659.77026720000003</c:v>
                </c:pt>
                <c:pt idx="35766">
                  <c:v>659.79276419999997</c:v>
                </c:pt>
                <c:pt idx="35767">
                  <c:v>659.81525999999997</c:v>
                </c:pt>
                <c:pt idx="35768">
                  <c:v>659.83775449999996</c:v>
                </c:pt>
                <c:pt idx="35769">
                  <c:v>659.86024780000002</c:v>
                </c:pt>
                <c:pt idx="35770">
                  <c:v>659.88273979999997</c:v>
                </c:pt>
                <c:pt idx="35771">
                  <c:v>659.90523069999995</c:v>
                </c:pt>
                <c:pt idx="35772">
                  <c:v>659.92772029999992</c:v>
                </c:pt>
                <c:pt idx="35773">
                  <c:v>659.95020869999996</c:v>
                </c:pt>
                <c:pt idx="35774">
                  <c:v>659.97269589999996</c:v>
                </c:pt>
                <c:pt idx="35775">
                  <c:v>659.99518189999992</c:v>
                </c:pt>
                <c:pt idx="35776">
                  <c:v>660.01766659999998</c:v>
                </c:pt>
                <c:pt idx="35777">
                  <c:v>660.04015010000001</c:v>
                </c:pt>
                <c:pt idx="35778">
                  <c:v>660.06263239999987</c:v>
                </c:pt>
                <c:pt idx="35779">
                  <c:v>660.08511339999995</c:v>
                </c:pt>
                <c:pt idx="35780">
                  <c:v>660.10759329999996</c:v>
                </c:pt>
                <c:pt idx="35781">
                  <c:v>660.13007189999996</c:v>
                </c:pt>
                <c:pt idx="35782">
                  <c:v>660.15254930000003</c:v>
                </c:pt>
                <c:pt idx="35783">
                  <c:v>660.17502539999998</c:v>
                </c:pt>
                <c:pt idx="35784">
                  <c:v>660.19750039999997</c:v>
                </c:pt>
                <c:pt idx="35785">
                  <c:v>660.21997409999994</c:v>
                </c:pt>
                <c:pt idx="35786">
                  <c:v>660.24244659999999</c:v>
                </c:pt>
                <c:pt idx="35787">
                  <c:v>660.26491779999992</c:v>
                </c:pt>
                <c:pt idx="35788">
                  <c:v>660.2873879</c:v>
                </c:pt>
                <c:pt idx="35789">
                  <c:v>660.30985669999995</c:v>
                </c:pt>
                <c:pt idx="35790">
                  <c:v>660.33232429999998</c:v>
                </c:pt>
                <c:pt idx="35791">
                  <c:v>660.3547906</c:v>
                </c:pt>
                <c:pt idx="35792">
                  <c:v>660.37725579999994</c:v>
                </c:pt>
                <c:pt idx="35793">
                  <c:v>660.39971969999999</c:v>
                </c:pt>
                <c:pt idx="35794">
                  <c:v>660.4221824</c:v>
                </c:pt>
                <c:pt idx="35795">
                  <c:v>660.44464389999996</c:v>
                </c:pt>
                <c:pt idx="35796">
                  <c:v>660.46710409999991</c:v>
                </c:pt>
                <c:pt idx="35797">
                  <c:v>660.48956320000002</c:v>
                </c:pt>
                <c:pt idx="35798">
                  <c:v>660.512021</c:v>
                </c:pt>
                <c:pt idx="35799">
                  <c:v>660.53447749999998</c:v>
                </c:pt>
                <c:pt idx="35800">
                  <c:v>660.55693289999999</c:v>
                </c:pt>
                <c:pt idx="35801">
                  <c:v>660.579387</c:v>
                </c:pt>
                <c:pt idx="35802">
                  <c:v>660.60183989999996</c:v>
                </c:pt>
                <c:pt idx="35803">
                  <c:v>660.62429159999999</c:v>
                </c:pt>
                <c:pt idx="35804">
                  <c:v>660.64674209999998</c:v>
                </c:pt>
                <c:pt idx="35805">
                  <c:v>660.66919129999997</c:v>
                </c:pt>
                <c:pt idx="35806">
                  <c:v>660.69163930000002</c:v>
                </c:pt>
                <c:pt idx="35807">
                  <c:v>660.71408609999992</c:v>
                </c:pt>
                <c:pt idx="35808">
                  <c:v>660.7365317</c:v>
                </c:pt>
                <c:pt idx="35809">
                  <c:v>660.75897599999996</c:v>
                </c:pt>
                <c:pt idx="35810">
                  <c:v>660.78141909999988</c:v>
                </c:pt>
                <c:pt idx="35811">
                  <c:v>660.80386099999998</c:v>
                </c:pt>
                <c:pt idx="35812">
                  <c:v>660.82630170000004</c:v>
                </c:pt>
                <c:pt idx="35813">
                  <c:v>660.84874109999998</c:v>
                </c:pt>
                <c:pt idx="35814">
                  <c:v>660.87117929999999</c:v>
                </c:pt>
                <c:pt idx="35815">
                  <c:v>660.89361629999996</c:v>
                </c:pt>
                <c:pt idx="35816">
                  <c:v>660.9160521</c:v>
                </c:pt>
                <c:pt idx="35817">
                  <c:v>660.93848660000003</c:v>
                </c:pt>
                <c:pt idx="35818">
                  <c:v>660.96091999999999</c:v>
                </c:pt>
                <c:pt idx="35819">
                  <c:v>660.98335209999993</c:v>
                </c:pt>
                <c:pt idx="35820">
                  <c:v>661.00578289999999</c:v>
                </c:pt>
                <c:pt idx="35821">
                  <c:v>661.02821259999996</c:v>
                </c:pt>
                <c:pt idx="35822">
                  <c:v>661.05064099999993</c:v>
                </c:pt>
                <c:pt idx="35823">
                  <c:v>661.07306819999997</c:v>
                </c:pt>
                <c:pt idx="35824">
                  <c:v>661.09549419999996</c:v>
                </c:pt>
                <c:pt idx="35825">
                  <c:v>661.11791889999995</c:v>
                </c:pt>
                <c:pt idx="35826">
                  <c:v>661.14034249999997</c:v>
                </c:pt>
                <c:pt idx="35827">
                  <c:v>661.16276479999988</c:v>
                </c:pt>
                <c:pt idx="35828">
                  <c:v>661.18518589999996</c:v>
                </c:pt>
                <c:pt idx="35829">
                  <c:v>661.20760569999993</c:v>
                </c:pt>
                <c:pt idx="35830">
                  <c:v>661.23002439999993</c:v>
                </c:pt>
                <c:pt idx="35831">
                  <c:v>661.25244179999993</c:v>
                </c:pt>
                <c:pt idx="35832">
                  <c:v>661.27485789999992</c:v>
                </c:pt>
                <c:pt idx="35833">
                  <c:v>661.29727289999994</c:v>
                </c:pt>
                <c:pt idx="35834">
                  <c:v>661.31968660000007</c:v>
                </c:pt>
                <c:pt idx="35835">
                  <c:v>661.34209919999989</c:v>
                </c:pt>
                <c:pt idx="35836">
                  <c:v>661.36451050000005</c:v>
                </c:pt>
                <c:pt idx="35837">
                  <c:v>661.38692049999997</c:v>
                </c:pt>
                <c:pt idx="35838">
                  <c:v>661.40932940000005</c:v>
                </c:pt>
                <c:pt idx="35839">
                  <c:v>661.431737</c:v>
                </c:pt>
                <c:pt idx="35840">
                  <c:v>661.45414339999991</c:v>
                </c:pt>
                <c:pt idx="35841">
                  <c:v>661.47654849999992</c:v>
                </c:pt>
                <c:pt idx="35842">
                  <c:v>661.49895249999997</c:v>
                </c:pt>
                <c:pt idx="35843">
                  <c:v>661.52135520000002</c:v>
                </c:pt>
                <c:pt idx="35844">
                  <c:v>661.54375670000002</c:v>
                </c:pt>
                <c:pt idx="35845">
                  <c:v>661.56615699999986</c:v>
                </c:pt>
                <c:pt idx="35846">
                  <c:v>661.58855599999993</c:v>
                </c:pt>
                <c:pt idx="35847">
                  <c:v>661.61095389999991</c:v>
                </c:pt>
                <c:pt idx="35848">
                  <c:v>661.63335050000001</c:v>
                </c:pt>
                <c:pt idx="35849">
                  <c:v>661.65574579999986</c:v>
                </c:pt>
                <c:pt idx="35850">
                  <c:v>661.67813999999998</c:v>
                </c:pt>
                <c:pt idx="35851">
                  <c:v>661.70053289999987</c:v>
                </c:pt>
                <c:pt idx="35852">
                  <c:v>661.72292459999994</c:v>
                </c:pt>
                <c:pt idx="35853">
                  <c:v>661.74531509999997</c:v>
                </c:pt>
                <c:pt idx="35854">
                  <c:v>661.76770440000007</c:v>
                </c:pt>
                <c:pt idx="35855">
                  <c:v>661.79009239999993</c:v>
                </c:pt>
                <c:pt idx="35856">
                  <c:v>661.81247919999998</c:v>
                </c:pt>
                <c:pt idx="35857">
                  <c:v>661.83486479999999</c:v>
                </c:pt>
                <c:pt idx="35858">
                  <c:v>661.85724919999996</c:v>
                </c:pt>
                <c:pt idx="35859">
                  <c:v>661.87963229999991</c:v>
                </c:pt>
                <c:pt idx="35860">
                  <c:v>661.90201419999994</c:v>
                </c:pt>
                <c:pt idx="35861">
                  <c:v>661.92439490000004</c:v>
                </c:pt>
                <c:pt idx="35862">
                  <c:v>661.94677439999987</c:v>
                </c:pt>
                <c:pt idx="35863">
                  <c:v>661.96915259999992</c:v>
                </c:pt>
                <c:pt idx="35864">
                  <c:v>661.99152960000004</c:v>
                </c:pt>
                <c:pt idx="35865">
                  <c:v>662.01390539999989</c:v>
                </c:pt>
                <c:pt idx="35866">
                  <c:v>662.03628000000003</c:v>
                </c:pt>
                <c:pt idx="35867">
                  <c:v>662.05865329999995</c:v>
                </c:pt>
                <c:pt idx="35868">
                  <c:v>662.0810254999999</c:v>
                </c:pt>
                <c:pt idx="35869">
                  <c:v>662.10339639999995</c:v>
                </c:pt>
                <c:pt idx="35870">
                  <c:v>662.125766</c:v>
                </c:pt>
                <c:pt idx="35871">
                  <c:v>662.14813449999997</c:v>
                </c:pt>
                <c:pt idx="35872">
                  <c:v>662.17050169999993</c:v>
                </c:pt>
                <c:pt idx="35873">
                  <c:v>662.19286769999997</c:v>
                </c:pt>
                <c:pt idx="35874">
                  <c:v>662.21523249999996</c:v>
                </c:pt>
                <c:pt idx="35875">
                  <c:v>662.23759610000002</c:v>
                </c:pt>
                <c:pt idx="35876">
                  <c:v>662.25995839999996</c:v>
                </c:pt>
                <c:pt idx="35877">
                  <c:v>662.28231949999997</c:v>
                </c:pt>
                <c:pt idx="35878">
                  <c:v>662.30467939999994</c:v>
                </c:pt>
                <c:pt idx="35879">
                  <c:v>662.3270379999999</c:v>
                </c:pt>
                <c:pt idx="35880">
                  <c:v>662.34939550000001</c:v>
                </c:pt>
                <c:pt idx="35881">
                  <c:v>662.37175169999989</c:v>
                </c:pt>
                <c:pt idx="35882">
                  <c:v>662.39410669999995</c:v>
                </c:pt>
                <c:pt idx="35883">
                  <c:v>662.41646040000001</c:v>
                </c:pt>
                <c:pt idx="35884">
                  <c:v>662.43881299999998</c:v>
                </c:pt>
                <c:pt idx="35885">
                  <c:v>662.46116429999995</c:v>
                </c:pt>
                <c:pt idx="35886">
                  <c:v>662.48351439999988</c:v>
                </c:pt>
                <c:pt idx="35887">
                  <c:v>662.50586319999991</c:v>
                </c:pt>
                <c:pt idx="35888">
                  <c:v>662.52821089999998</c:v>
                </c:pt>
                <c:pt idx="35889">
                  <c:v>662.55055729999992</c:v>
                </c:pt>
                <c:pt idx="35890">
                  <c:v>662.57290249999994</c:v>
                </c:pt>
                <c:pt idx="35891">
                  <c:v>662.59524650000003</c:v>
                </c:pt>
                <c:pt idx="35892">
                  <c:v>662.61758919999988</c:v>
                </c:pt>
                <c:pt idx="35893">
                  <c:v>662.63993069999992</c:v>
                </c:pt>
                <c:pt idx="35894">
                  <c:v>662.66227100000003</c:v>
                </c:pt>
                <c:pt idx="35895">
                  <c:v>662.68461009999999</c:v>
                </c:pt>
                <c:pt idx="35896">
                  <c:v>662.7069479999999</c:v>
                </c:pt>
                <c:pt idx="35897">
                  <c:v>662.72928460000003</c:v>
                </c:pt>
                <c:pt idx="35898">
                  <c:v>662.75162</c:v>
                </c:pt>
                <c:pt idx="35899">
                  <c:v>662.77395419999993</c:v>
                </c:pt>
                <c:pt idx="35900">
                  <c:v>662.79628709999997</c:v>
                </c:pt>
                <c:pt idx="35901">
                  <c:v>662.81861889999993</c:v>
                </c:pt>
                <c:pt idx="35902">
                  <c:v>662.84094939999989</c:v>
                </c:pt>
                <c:pt idx="35903">
                  <c:v>662.86327859999994</c:v>
                </c:pt>
                <c:pt idx="35904">
                  <c:v>662.88560669999993</c:v>
                </c:pt>
                <c:pt idx="35905">
                  <c:v>662.90793350000001</c:v>
                </c:pt>
                <c:pt idx="35906">
                  <c:v>662.93025909999994</c:v>
                </c:pt>
                <c:pt idx="35907">
                  <c:v>662.95258349999995</c:v>
                </c:pt>
                <c:pt idx="35908">
                  <c:v>662.97490670000002</c:v>
                </c:pt>
                <c:pt idx="35909">
                  <c:v>662.99722859999997</c:v>
                </c:pt>
                <c:pt idx="35910">
                  <c:v>663.01954929999999</c:v>
                </c:pt>
                <c:pt idx="35911">
                  <c:v>663.04186879999997</c:v>
                </c:pt>
                <c:pt idx="35912">
                  <c:v>663.06418709999991</c:v>
                </c:pt>
                <c:pt idx="35913">
                  <c:v>663.08650409999996</c:v>
                </c:pt>
                <c:pt idx="35914">
                  <c:v>663.10882000000004</c:v>
                </c:pt>
                <c:pt idx="35915">
                  <c:v>663.1311346</c:v>
                </c:pt>
                <c:pt idx="35916">
                  <c:v>663.15344789999995</c:v>
                </c:pt>
                <c:pt idx="35917">
                  <c:v>663.17576010000005</c:v>
                </c:pt>
                <c:pt idx="35918">
                  <c:v>663.19807100000003</c:v>
                </c:pt>
                <c:pt idx="35919">
                  <c:v>663.22038069999996</c:v>
                </c:pt>
                <c:pt idx="35920">
                  <c:v>663.24268919999997</c:v>
                </c:pt>
                <c:pt idx="35921">
                  <c:v>663.26499639999997</c:v>
                </c:pt>
                <c:pt idx="35922">
                  <c:v>663.2873024999999</c:v>
                </c:pt>
                <c:pt idx="35923">
                  <c:v>663.30960730000004</c:v>
                </c:pt>
                <c:pt idx="35924">
                  <c:v>663.33191079999995</c:v>
                </c:pt>
                <c:pt idx="35925">
                  <c:v>663.3542132</c:v>
                </c:pt>
                <c:pt idx="35926">
                  <c:v>663.37651429999994</c:v>
                </c:pt>
                <c:pt idx="35927">
                  <c:v>663.39881419999995</c:v>
                </c:pt>
                <c:pt idx="35928">
                  <c:v>663.42111289999991</c:v>
                </c:pt>
                <c:pt idx="35929">
                  <c:v>663.44341039999995</c:v>
                </c:pt>
                <c:pt idx="35930">
                  <c:v>663.46570659999998</c:v>
                </c:pt>
                <c:pt idx="35931">
                  <c:v>663.48800159999996</c:v>
                </c:pt>
                <c:pt idx="35932">
                  <c:v>663.5102953999999</c:v>
                </c:pt>
                <c:pt idx="35933">
                  <c:v>663.53258799999992</c:v>
                </c:pt>
                <c:pt idx="35934">
                  <c:v>663.55487929999993</c:v>
                </c:pt>
                <c:pt idx="35935">
                  <c:v>663.5771694</c:v>
                </c:pt>
                <c:pt idx="35936">
                  <c:v>663.59945829999992</c:v>
                </c:pt>
                <c:pt idx="35937">
                  <c:v>663.62174600000003</c:v>
                </c:pt>
                <c:pt idx="35938">
                  <c:v>663.6440323999999</c:v>
                </c:pt>
                <c:pt idx="35939">
                  <c:v>663.66631759999996</c:v>
                </c:pt>
                <c:pt idx="35940">
                  <c:v>663.68860159999997</c:v>
                </c:pt>
                <c:pt idx="35941">
                  <c:v>663.71088439999994</c:v>
                </c:pt>
                <c:pt idx="35942">
                  <c:v>663.73316599999998</c:v>
                </c:pt>
                <c:pt idx="35943">
                  <c:v>663.75544630000002</c:v>
                </c:pt>
                <c:pt idx="35944">
                  <c:v>663.77772540000001</c:v>
                </c:pt>
                <c:pt idx="35945">
                  <c:v>663.80000329999996</c:v>
                </c:pt>
                <c:pt idx="35946">
                  <c:v>663.82227990000001</c:v>
                </c:pt>
                <c:pt idx="35947">
                  <c:v>663.84455530000002</c:v>
                </c:pt>
                <c:pt idx="35948">
                  <c:v>663.86682949999988</c:v>
                </c:pt>
                <c:pt idx="35949">
                  <c:v>663.88910249999992</c:v>
                </c:pt>
                <c:pt idx="35950">
                  <c:v>663.91137430000003</c:v>
                </c:pt>
                <c:pt idx="35951">
                  <c:v>663.93364479999991</c:v>
                </c:pt>
                <c:pt idx="35952">
                  <c:v>663.95591409999997</c:v>
                </c:pt>
                <c:pt idx="35953">
                  <c:v>663.97818219999988</c:v>
                </c:pt>
                <c:pt idx="35954">
                  <c:v>664.00044909999997</c:v>
                </c:pt>
                <c:pt idx="35955">
                  <c:v>664.02271469999994</c:v>
                </c:pt>
                <c:pt idx="35956">
                  <c:v>664.04497909999998</c:v>
                </c:pt>
                <c:pt idx="35957">
                  <c:v>664.06724229999998</c:v>
                </c:pt>
                <c:pt idx="35958">
                  <c:v>664.08950419999996</c:v>
                </c:pt>
                <c:pt idx="35959">
                  <c:v>664.11176499999999</c:v>
                </c:pt>
                <c:pt idx="35960">
                  <c:v>664.13402450000001</c:v>
                </c:pt>
                <c:pt idx="35961">
                  <c:v>664.15628279999999</c:v>
                </c:pt>
                <c:pt idx="35962">
                  <c:v>664.17853989999992</c:v>
                </c:pt>
                <c:pt idx="35963">
                  <c:v>664.20079569999996</c:v>
                </c:pt>
                <c:pt idx="35964">
                  <c:v>664.22305029999995</c:v>
                </c:pt>
                <c:pt idx="35965">
                  <c:v>664.24530369999991</c:v>
                </c:pt>
                <c:pt idx="35966">
                  <c:v>664.26755589999993</c:v>
                </c:pt>
                <c:pt idx="35967">
                  <c:v>664.28980679999995</c:v>
                </c:pt>
                <c:pt idx="35968">
                  <c:v>664.31205660000001</c:v>
                </c:pt>
                <c:pt idx="35969">
                  <c:v>664.33430509999994</c:v>
                </c:pt>
                <c:pt idx="35970">
                  <c:v>664.35655229999986</c:v>
                </c:pt>
                <c:pt idx="35971">
                  <c:v>664.37879840000005</c:v>
                </c:pt>
                <c:pt idx="35972">
                  <c:v>664.4010432</c:v>
                </c:pt>
                <c:pt idx="35973">
                  <c:v>664.42328680000003</c:v>
                </c:pt>
                <c:pt idx="35974">
                  <c:v>664.44552920000001</c:v>
                </c:pt>
                <c:pt idx="35975">
                  <c:v>664.46777039999995</c:v>
                </c:pt>
                <c:pt idx="35976">
                  <c:v>664.49001029999999</c:v>
                </c:pt>
                <c:pt idx="35977">
                  <c:v>664.51224899999988</c:v>
                </c:pt>
                <c:pt idx="35978">
                  <c:v>664.53448649999996</c:v>
                </c:pt>
                <c:pt idx="35979">
                  <c:v>664.55672270000002</c:v>
                </c:pt>
                <c:pt idx="35980">
                  <c:v>664.5789577999999</c:v>
                </c:pt>
                <c:pt idx="35981">
                  <c:v>664.60119159999999</c:v>
                </c:pt>
                <c:pt idx="35982">
                  <c:v>664.62342419999993</c:v>
                </c:pt>
                <c:pt idx="35983">
                  <c:v>664.64565549999998</c:v>
                </c:pt>
                <c:pt idx="35984">
                  <c:v>664.66788569999994</c:v>
                </c:pt>
                <c:pt idx="35985">
                  <c:v>664.6901145999999</c:v>
                </c:pt>
                <c:pt idx="35986">
                  <c:v>664.71234229999993</c:v>
                </c:pt>
                <c:pt idx="35987">
                  <c:v>664.73456870000007</c:v>
                </c:pt>
                <c:pt idx="35988">
                  <c:v>664.75679400000001</c:v>
                </c:pt>
                <c:pt idx="35989">
                  <c:v>664.77901800000006</c:v>
                </c:pt>
                <c:pt idx="35990">
                  <c:v>664.80124079999996</c:v>
                </c:pt>
                <c:pt idx="35991">
                  <c:v>664.82346239999993</c:v>
                </c:pt>
                <c:pt idx="35992">
                  <c:v>664.8456827</c:v>
                </c:pt>
                <c:pt idx="35993">
                  <c:v>664.86790189999999</c:v>
                </c:pt>
                <c:pt idx="35994">
                  <c:v>664.89011979999998</c:v>
                </c:pt>
                <c:pt idx="35995">
                  <c:v>664.91233639999996</c:v>
                </c:pt>
                <c:pt idx="35996">
                  <c:v>664.93455189999997</c:v>
                </c:pt>
                <c:pt idx="35997">
                  <c:v>664.95676609999998</c:v>
                </c:pt>
                <c:pt idx="35998">
                  <c:v>664.97897909999995</c:v>
                </c:pt>
                <c:pt idx="35999">
                  <c:v>665.00119089999987</c:v>
                </c:pt>
                <c:pt idx="36000">
                  <c:v>665.02340140000001</c:v>
                </c:pt>
                <c:pt idx="36001">
                  <c:v>665.04561079999996</c:v>
                </c:pt>
                <c:pt idx="36002">
                  <c:v>665.06781890000002</c:v>
                </c:pt>
                <c:pt idx="36003">
                  <c:v>665.09002580000003</c:v>
                </c:pt>
                <c:pt idx="36004">
                  <c:v>665.11223140000004</c:v>
                </c:pt>
                <c:pt idx="36005">
                  <c:v>665.13443589999997</c:v>
                </c:pt>
                <c:pt idx="36006">
                  <c:v>665.15663909999989</c:v>
                </c:pt>
                <c:pt idx="36007">
                  <c:v>665.1788411</c:v>
                </c:pt>
                <c:pt idx="36008">
                  <c:v>665.20104179999998</c:v>
                </c:pt>
                <c:pt idx="36009">
                  <c:v>665.22324139999989</c:v>
                </c:pt>
                <c:pt idx="36010">
                  <c:v>665.24543970000002</c:v>
                </c:pt>
                <c:pt idx="36011">
                  <c:v>665.26763679999999</c:v>
                </c:pt>
                <c:pt idx="36012">
                  <c:v>665.28983259999995</c:v>
                </c:pt>
                <c:pt idx="36013">
                  <c:v>665.31202729999995</c:v>
                </c:pt>
                <c:pt idx="36014">
                  <c:v>665.33422069999995</c:v>
                </c:pt>
                <c:pt idx="36015">
                  <c:v>665.3564128999999</c:v>
                </c:pt>
                <c:pt idx="36016">
                  <c:v>665.37860389999992</c:v>
                </c:pt>
                <c:pt idx="36017">
                  <c:v>665.40079359999993</c:v>
                </c:pt>
                <c:pt idx="36018">
                  <c:v>665.4229820999999</c:v>
                </c:pt>
                <c:pt idx="36019">
                  <c:v>665.44516939999994</c:v>
                </c:pt>
                <c:pt idx="36020">
                  <c:v>665.46735549999994</c:v>
                </c:pt>
                <c:pt idx="36021">
                  <c:v>665.48954040000001</c:v>
                </c:pt>
                <c:pt idx="36022">
                  <c:v>665.51172399999996</c:v>
                </c:pt>
                <c:pt idx="36023">
                  <c:v>665.53390639999998</c:v>
                </c:pt>
                <c:pt idx="36024">
                  <c:v>665.55608759999996</c:v>
                </c:pt>
                <c:pt idx="36025">
                  <c:v>665.57826749999992</c:v>
                </c:pt>
                <c:pt idx="36026">
                  <c:v>665.60044630000004</c:v>
                </c:pt>
                <c:pt idx="36027">
                  <c:v>665.62262379999993</c:v>
                </c:pt>
                <c:pt idx="36028">
                  <c:v>665.6448001</c:v>
                </c:pt>
                <c:pt idx="36029">
                  <c:v>665.66697509999995</c:v>
                </c:pt>
                <c:pt idx="36030">
                  <c:v>665.68914899999993</c:v>
                </c:pt>
                <c:pt idx="36031">
                  <c:v>665.71132160000002</c:v>
                </c:pt>
                <c:pt idx="36032">
                  <c:v>665.73349299999995</c:v>
                </c:pt>
                <c:pt idx="36033">
                  <c:v>665.75566309999988</c:v>
                </c:pt>
                <c:pt idx="36034">
                  <c:v>665.77783209999996</c:v>
                </c:pt>
                <c:pt idx="36035">
                  <c:v>665.79999979999991</c:v>
                </c:pt>
                <c:pt idx="36036">
                  <c:v>665.82216629999994</c:v>
                </c:pt>
                <c:pt idx="36037">
                  <c:v>665.84433149999995</c:v>
                </c:pt>
                <c:pt idx="36038">
                  <c:v>665.86649560000001</c:v>
                </c:pt>
                <c:pt idx="36039">
                  <c:v>665.88865839999994</c:v>
                </c:pt>
                <c:pt idx="36040">
                  <c:v>665.91081999999994</c:v>
                </c:pt>
                <c:pt idx="36041">
                  <c:v>665.93298039999991</c:v>
                </c:pt>
                <c:pt idx="36042">
                  <c:v>665.95513949999997</c:v>
                </c:pt>
                <c:pt idx="36043">
                  <c:v>665.9772974</c:v>
                </c:pt>
                <c:pt idx="36044">
                  <c:v>665.99945409999998</c:v>
                </c:pt>
                <c:pt idx="36045">
                  <c:v>666.02160959999992</c:v>
                </c:pt>
                <c:pt idx="36046">
                  <c:v>666.04376389999993</c:v>
                </c:pt>
                <c:pt idx="36047">
                  <c:v>666.06591689999993</c:v>
                </c:pt>
                <c:pt idx="36048">
                  <c:v>666.08806870000001</c:v>
                </c:pt>
                <c:pt idx="36049">
                  <c:v>666.11021930000004</c:v>
                </c:pt>
                <c:pt idx="36050">
                  <c:v>666.13236859999995</c:v>
                </c:pt>
                <c:pt idx="36051">
                  <c:v>666.1545167999999</c:v>
                </c:pt>
                <c:pt idx="36052">
                  <c:v>666.17666369999995</c:v>
                </c:pt>
                <c:pt idx="36053">
                  <c:v>666.19880939999996</c:v>
                </c:pt>
                <c:pt idx="36054">
                  <c:v>666.22095379999996</c:v>
                </c:pt>
                <c:pt idx="36055">
                  <c:v>666.24309709999989</c:v>
                </c:pt>
                <c:pt idx="36056">
                  <c:v>666.26523910000003</c:v>
                </c:pt>
                <c:pt idx="36057">
                  <c:v>666.28737990000002</c:v>
                </c:pt>
                <c:pt idx="36058">
                  <c:v>666.3095194</c:v>
                </c:pt>
                <c:pt idx="36059">
                  <c:v>666.3316577999999</c:v>
                </c:pt>
                <c:pt idx="36060">
                  <c:v>666.35379489999991</c:v>
                </c:pt>
                <c:pt idx="36061">
                  <c:v>666.37593079999999</c:v>
                </c:pt>
                <c:pt idx="36062">
                  <c:v>666.39806539999995</c:v>
                </c:pt>
                <c:pt idx="36063">
                  <c:v>666.42019889999995</c:v>
                </c:pt>
                <c:pt idx="36064">
                  <c:v>666.44233110000005</c:v>
                </c:pt>
                <c:pt idx="36065">
                  <c:v>666.46446209999988</c:v>
                </c:pt>
                <c:pt idx="36066">
                  <c:v>666.48659190000001</c:v>
                </c:pt>
                <c:pt idx="36067">
                  <c:v>666.50872040000002</c:v>
                </c:pt>
                <c:pt idx="36068">
                  <c:v>666.53084779999995</c:v>
                </c:pt>
                <c:pt idx="36069">
                  <c:v>666.55297389999998</c:v>
                </c:pt>
                <c:pt idx="36070">
                  <c:v>666.57509870000001</c:v>
                </c:pt>
                <c:pt idx="36071">
                  <c:v>666.59722239999996</c:v>
                </c:pt>
                <c:pt idx="36072">
                  <c:v>666.61934479999991</c:v>
                </c:pt>
                <c:pt idx="36073">
                  <c:v>666.64146600000004</c:v>
                </c:pt>
                <c:pt idx="36074">
                  <c:v>666.66358600000001</c:v>
                </c:pt>
                <c:pt idx="36075">
                  <c:v>666.68570480000005</c:v>
                </c:pt>
                <c:pt idx="36076">
                  <c:v>666.70782229999998</c:v>
                </c:pt>
                <c:pt idx="36077">
                  <c:v>666.72993859999997</c:v>
                </c:pt>
                <c:pt idx="36078">
                  <c:v>666.75205369999992</c:v>
                </c:pt>
                <c:pt idx="36079">
                  <c:v>666.77416749999998</c:v>
                </c:pt>
                <c:pt idx="36080">
                  <c:v>666.79628019999996</c:v>
                </c:pt>
                <c:pt idx="36081">
                  <c:v>666.81839159999993</c:v>
                </c:pt>
                <c:pt idx="36082">
                  <c:v>666.84050179999997</c:v>
                </c:pt>
                <c:pt idx="36083">
                  <c:v>666.86261069999989</c:v>
                </c:pt>
                <c:pt idx="36084">
                  <c:v>666.88471849999996</c:v>
                </c:pt>
                <c:pt idx="36085">
                  <c:v>666.90682499999991</c:v>
                </c:pt>
                <c:pt idx="36086">
                  <c:v>666.92893029999993</c:v>
                </c:pt>
                <c:pt idx="36087">
                  <c:v>666.95103440000003</c:v>
                </c:pt>
                <c:pt idx="36088">
                  <c:v>666.9731372</c:v>
                </c:pt>
                <c:pt idx="36089">
                  <c:v>666.99523880000004</c:v>
                </c:pt>
                <c:pt idx="36090">
                  <c:v>667.01733920000004</c:v>
                </c:pt>
                <c:pt idx="36091">
                  <c:v>667.03943839999999</c:v>
                </c:pt>
                <c:pt idx="36092">
                  <c:v>667.06153629999994</c:v>
                </c:pt>
                <c:pt idx="36093">
                  <c:v>667.08363309999993</c:v>
                </c:pt>
                <c:pt idx="36094">
                  <c:v>667.10572860000002</c:v>
                </c:pt>
                <c:pt idx="36095">
                  <c:v>667.12782279999999</c:v>
                </c:pt>
                <c:pt idx="36096">
                  <c:v>667.1499159</c:v>
                </c:pt>
                <c:pt idx="36097">
                  <c:v>667.17200769999999</c:v>
                </c:pt>
                <c:pt idx="36098">
                  <c:v>667.19409829999995</c:v>
                </c:pt>
                <c:pt idx="36099">
                  <c:v>667.21618769999986</c:v>
                </c:pt>
                <c:pt idx="36100">
                  <c:v>667.23827589999996</c:v>
                </c:pt>
                <c:pt idx="36101">
                  <c:v>667.26036279999994</c:v>
                </c:pt>
                <c:pt idx="36102">
                  <c:v>667.28244849999999</c:v>
                </c:pt>
                <c:pt idx="36103">
                  <c:v>667.30453299999999</c:v>
                </c:pt>
                <c:pt idx="36104">
                  <c:v>667.32661629999996</c:v>
                </c:pt>
                <c:pt idx="36105">
                  <c:v>667.34869829999991</c:v>
                </c:pt>
                <c:pt idx="36106">
                  <c:v>667.37077909999994</c:v>
                </c:pt>
                <c:pt idx="36107">
                  <c:v>667.39285870000003</c:v>
                </c:pt>
                <c:pt idx="36108">
                  <c:v>667.41493709999997</c:v>
                </c:pt>
                <c:pt idx="36109">
                  <c:v>667.43701419999991</c:v>
                </c:pt>
                <c:pt idx="36110">
                  <c:v>667.45909010000003</c:v>
                </c:pt>
                <c:pt idx="36111">
                  <c:v>667.48116479999987</c:v>
                </c:pt>
                <c:pt idx="36112">
                  <c:v>667.50323830000002</c:v>
                </c:pt>
                <c:pt idx="36113">
                  <c:v>667.52531049999993</c:v>
                </c:pt>
                <c:pt idx="36114">
                  <c:v>667.54738149999991</c:v>
                </c:pt>
                <c:pt idx="36115">
                  <c:v>667.56945129999997</c:v>
                </c:pt>
                <c:pt idx="36116">
                  <c:v>667.59151989999998</c:v>
                </c:pt>
                <c:pt idx="36117">
                  <c:v>667.61358729999995</c:v>
                </c:pt>
                <c:pt idx="36118">
                  <c:v>667.63565339999991</c:v>
                </c:pt>
                <c:pt idx="36119">
                  <c:v>667.65771829999994</c:v>
                </c:pt>
                <c:pt idx="36120">
                  <c:v>667.67978199999993</c:v>
                </c:pt>
                <c:pt idx="36121">
                  <c:v>667.70184440000003</c:v>
                </c:pt>
                <c:pt idx="36122">
                  <c:v>667.72390559999997</c:v>
                </c:pt>
                <c:pt idx="36123">
                  <c:v>667.74596569999994</c:v>
                </c:pt>
                <c:pt idx="36124">
                  <c:v>667.76802439999994</c:v>
                </c:pt>
                <c:pt idx="36125">
                  <c:v>667.79008199999987</c:v>
                </c:pt>
                <c:pt idx="36126">
                  <c:v>667.81213830000002</c:v>
                </c:pt>
                <c:pt idx="36127">
                  <c:v>667.83419339999989</c:v>
                </c:pt>
                <c:pt idx="36128">
                  <c:v>667.85624729999995</c:v>
                </c:pt>
                <c:pt idx="36129">
                  <c:v>667.87829999999997</c:v>
                </c:pt>
                <c:pt idx="36130">
                  <c:v>667.90035139999998</c:v>
                </c:pt>
                <c:pt idx="36131">
                  <c:v>667.92240159999994</c:v>
                </c:pt>
                <c:pt idx="36132">
                  <c:v>667.94445059999987</c:v>
                </c:pt>
                <c:pt idx="36133">
                  <c:v>667.96649839999986</c:v>
                </c:pt>
                <c:pt idx="36134">
                  <c:v>667.98854489999997</c:v>
                </c:pt>
                <c:pt idx="36135">
                  <c:v>668.01059019999991</c:v>
                </c:pt>
                <c:pt idx="36136">
                  <c:v>668.03263429999993</c:v>
                </c:pt>
                <c:pt idx="36137">
                  <c:v>668.05467720000001</c:v>
                </c:pt>
                <c:pt idx="36138">
                  <c:v>668.07671889999995</c:v>
                </c:pt>
                <c:pt idx="36139">
                  <c:v>668.09875929999998</c:v>
                </c:pt>
                <c:pt idx="36140">
                  <c:v>668.12079849999998</c:v>
                </c:pt>
                <c:pt idx="36141">
                  <c:v>668.14283639999996</c:v>
                </c:pt>
                <c:pt idx="36142">
                  <c:v>668.16487319999987</c:v>
                </c:pt>
                <c:pt idx="36143">
                  <c:v>668.1869087</c:v>
                </c:pt>
                <c:pt idx="36144">
                  <c:v>668.20894299999998</c:v>
                </c:pt>
                <c:pt idx="36145">
                  <c:v>668.23097609999991</c:v>
                </c:pt>
                <c:pt idx="36146">
                  <c:v>668.25300789999994</c:v>
                </c:pt>
                <c:pt idx="36147">
                  <c:v>668.2750385999999</c:v>
                </c:pt>
                <c:pt idx="36148">
                  <c:v>668.29706799999997</c:v>
                </c:pt>
                <c:pt idx="36149">
                  <c:v>668.31909619999999</c:v>
                </c:pt>
                <c:pt idx="36150">
                  <c:v>668.3411231</c:v>
                </c:pt>
                <c:pt idx="36151">
                  <c:v>668.36314889999994</c:v>
                </c:pt>
                <c:pt idx="36152">
                  <c:v>668.38517339999999</c:v>
                </c:pt>
                <c:pt idx="36153">
                  <c:v>668.40719659999991</c:v>
                </c:pt>
                <c:pt idx="36154">
                  <c:v>668.42921869999998</c:v>
                </c:pt>
                <c:pt idx="36155">
                  <c:v>668.45123949999993</c:v>
                </c:pt>
                <c:pt idx="36156">
                  <c:v>668.47325920000003</c:v>
                </c:pt>
                <c:pt idx="36157">
                  <c:v>668.49527749999993</c:v>
                </c:pt>
                <c:pt idx="36158">
                  <c:v>668.51729469999998</c:v>
                </c:pt>
                <c:pt idx="36159">
                  <c:v>668.53931069999987</c:v>
                </c:pt>
                <c:pt idx="36160">
                  <c:v>668.56132539999999</c:v>
                </c:pt>
                <c:pt idx="36161">
                  <c:v>668.58333890000006</c:v>
                </c:pt>
                <c:pt idx="36162">
                  <c:v>668.60535110000001</c:v>
                </c:pt>
                <c:pt idx="36163">
                  <c:v>668.62736219999999</c:v>
                </c:pt>
                <c:pt idx="36164">
                  <c:v>668.64937199999986</c:v>
                </c:pt>
                <c:pt idx="36165">
                  <c:v>668.67138059999991</c:v>
                </c:pt>
                <c:pt idx="36166">
                  <c:v>668.69338799999991</c:v>
                </c:pt>
                <c:pt idx="36167">
                  <c:v>668.71539410000003</c:v>
                </c:pt>
                <c:pt idx="36168">
                  <c:v>668.73739899999998</c:v>
                </c:pt>
                <c:pt idx="36169">
                  <c:v>668.75940279999998</c:v>
                </c:pt>
                <c:pt idx="36170">
                  <c:v>668.78140519999999</c:v>
                </c:pt>
                <c:pt idx="36171">
                  <c:v>668.80340650000005</c:v>
                </c:pt>
                <c:pt idx="36172">
                  <c:v>668.82540649999999</c:v>
                </c:pt>
                <c:pt idx="36173">
                  <c:v>668.84740529999999</c:v>
                </c:pt>
                <c:pt idx="36174">
                  <c:v>668.79591849999997</c:v>
                </c:pt>
                <c:pt idx="36175">
                  <c:v>668.81941489999997</c:v>
                </c:pt>
                <c:pt idx="36176">
                  <c:v>668.84290999999996</c:v>
                </c:pt>
                <c:pt idx="36177">
                  <c:v>668.86640390000002</c:v>
                </c:pt>
                <c:pt idx="36178">
                  <c:v>668.88989649999996</c:v>
                </c:pt>
                <c:pt idx="36179">
                  <c:v>668.91338780000001</c:v>
                </c:pt>
                <c:pt idx="36180">
                  <c:v>668.93687799999998</c:v>
                </c:pt>
                <c:pt idx="36181">
                  <c:v>668.96036679999997</c:v>
                </c:pt>
                <c:pt idx="36182">
                  <c:v>668.98385439999993</c:v>
                </c:pt>
                <c:pt idx="36183">
                  <c:v>669.00734079999995</c:v>
                </c:pt>
                <c:pt idx="36184">
                  <c:v>669.03082589999997</c:v>
                </c:pt>
                <c:pt idx="36185">
                  <c:v>669.05430979999994</c:v>
                </c:pt>
                <c:pt idx="36186">
                  <c:v>669.07779240000002</c:v>
                </c:pt>
                <c:pt idx="36187">
                  <c:v>669.10127379999994</c:v>
                </c:pt>
                <c:pt idx="36188">
                  <c:v>669.12475389999997</c:v>
                </c:pt>
                <c:pt idx="36189">
                  <c:v>669.14823279999996</c:v>
                </c:pt>
                <c:pt idx="36190">
                  <c:v>669.17171039999994</c:v>
                </c:pt>
                <c:pt idx="36191">
                  <c:v>669.19518679999999</c:v>
                </c:pt>
                <c:pt idx="36192">
                  <c:v>669.21866190000003</c:v>
                </c:pt>
                <c:pt idx="36193">
                  <c:v>669.24213579999991</c:v>
                </c:pt>
                <c:pt idx="36194">
                  <c:v>669.26560840000002</c:v>
                </c:pt>
                <c:pt idx="36195">
                  <c:v>669.28907979999997</c:v>
                </c:pt>
                <c:pt idx="36196">
                  <c:v>669.31254989999991</c:v>
                </c:pt>
                <c:pt idx="36197">
                  <c:v>669.33601879999992</c:v>
                </c:pt>
                <c:pt idx="36198">
                  <c:v>669.35948640000004</c:v>
                </c:pt>
                <c:pt idx="36199">
                  <c:v>669.3829528</c:v>
                </c:pt>
                <c:pt idx="36200">
                  <c:v>669.40641789999995</c:v>
                </c:pt>
                <c:pt idx="36201">
                  <c:v>669.42988179999998</c:v>
                </c:pt>
                <c:pt idx="36202">
                  <c:v>669.45334449999996</c:v>
                </c:pt>
                <c:pt idx="36203">
                  <c:v>669.47680579999997</c:v>
                </c:pt>
                <c:pt idx="36204">
                  <c:v>669.5002659999999</c:v>
                </c:pt>
                <c:pt idx="36205">
                  <c:v>669.52372479999997</c:v>
                </c:pt>
                <c:pt idx="36206">
                  <c:v>669.54718249999996</c:v>
                </c:pt>
                <c:pt idx="36207">
                  <c:v>669.57063889999995</c:v>
                </c:pt>
                <c:pt idx="36208">
                  <c:v>669.59409400000004</c:v>
                </c:pt>
                <c:pt idx="36209">
                  <c:v>669.61754789999998</c:v>
                </c:pt>
                <c:pt idx="36210">
                  <c:v>669.6410004999999</c:v>
                </c:pt>
                <c:pt idx="36211">
                  <c:v>669.66445190000002</c:v>
                </c:pt>
                <c:pt idx="36212">
                  <c:v>669.68790200000001</c:v>
                </c:pt>
                <c:pt idx="36213">
                  <c:v>669.71135089999996</c:v>
                </c:pt>
                <c:pt idx="36214">
                  <c:v>669.73479859999998</c:v>
                </c:pt>
                <c:pt idx="36215">
                  <c:v>669.75824489999991</c:v>
                </c:pt>
                <c:pt idx="36216">
                  <c:v>669.78169009999999</c:v>
                </c:pt>
                <c:pt idx="36217">
                  <c:v>669.80513399999995</c:v>
                </c:pt>
                <c:pt idx="36218">
                  <c:v>669.82857660000002</c:v>
                </c:pt>
                <c:pt idx="36219">
                  <c:v>669.85201799999993</c:v>
                </c:pt>
                <c:pt idx="36220">
                  <c:v>669.87545809999995</c:v>
                </c:pt>
                <c:pt idx="36221">
                  <c:v>669.89889700000003</c:v>
                </c:pt>
                <c:pt idx="36222">
                  <c:v>669.92233469999996</c:v>
                </c:pt>
                <c:pt idx="36223">
                  <c:v>669.94577109999989</c:v>
                </c:pt>
                <c:pt idx="36224">
                  <c:v>669.96920620000003</c:v>
                </c:pt>
                <c:pt idx="36225">
                  <c:v>669.9926400999999</c:v>
                </c:pt>
                <c:pt idx="36226">
                  <c:v>670.01607269999988</c:v>
                </c:pt>
                <c:pt idx="36227">
                  <c:v>670.03950409999993</c:v>
                </c:pt>
                <c:pt idx="36228">
                  <c:v>670.06293429999994</c:v>
                </c:pt>
                <c:pt idx="36229">
                  <c:v>670.08636319999994</c:v>
                </c:pt>
                <c:pt idx="36230">
                  <c:v>670.10979079999993</c:v>
                </c:pt>
                <c:pt idx="36231">
                  <c:v>670.13321719999988</c:v>
                </c:pt>
                <c:pt idx="36232">
                  <c:v>670.15664240000001</c:v>
                </c:pt>
                <c:pt idx="36233">
                  <c:v>670.18006630000002</c:v>
                </c:pt>
                <c:pt idx="36234">
                  <c:v>670.20348889999991</c:v>
                </c:pt>
                <c:pt idx="36235">
                  <c:v>670.22691029999999</c:v>
                </c:pt>
                <c:pt idx="36236">
                  <c:v>670.25033050000002</c:v>
                </c:pt>
                <c:pt idx="36237">
                  <c:v>670.27374939999993</c:v>
                </c:pt>
                <c:pt idx="36238">
                  <c:v>670.29716699999994</c:v>
                </c:pt>
                <c:pt idx="36239">
                  <c:v>670.32058340000003</c:v>
                </c:pt>
                <c:pt idx="36240">
                  <c:v>670.34399859999996</c:v>
                </c:pt>
                <c:pt idx="36241">
                  <c:v>670.3674125</c:v>
                </c:pt>
                <c:pt idx="36242">
                  <c:v>670.39082509999992</c:v>
                </c:pt>
                <c:pt idx="36243">
                  <c:v>670.4142364999999</c:v>
                </c:pt>
                <c:pt idx="36244">
                  <c:v>670.43764669999996</c:v>
                </c:pt>
                <c:pt idx="36245">
                  <c:v>670.46105560000001</c:v>
                </c:pt>
                <c:pt idx="36246">
                  <c:v>670.48446320000005</c:v>
                </c:pt>
                <c:pt idx="36247">
                  <c:v>670.50786959999994</c:v>
                </c:pt>
                <c:pt idx="36248">
                  <c:v>670.53127480000001</c:v>
                </c:pt>
                <c:pt idx="36249">
                  <c:v>670.55467869999995</c:v>
                </c:pt>
                <c:pt idx="36250">
                  <c:v>670.57808129999989</c:v>
                </c:pt>
                <c:pt idx="36251">
                  <c:v>670.60148270000002</c:v>
                </c:pt>
                <c:pt idx="36252">
                  <c:v>670.62488289999999</c:v>
                </c:pt>
                <c:pt idx="36253">
                  <c:v>670.64828179999995</c:v>
                </c:pt>
                <c:pt idx="36254">
                  <c:v>670.67167949999998</c:v>
                </c:pt>
                <c:pt idx="36255">
                  <c:v>670.69507590000001</c:v>
                </c:pt>
                <c:pt idx="36256">
                  <c:v>670.71847100000002</c:v>
                </c:pt>
                <c:pt idx="36257">
                  <c:v>670.7418649</c:v>
                </c:pt>
                <c:pt idx="36258">
                  <c:v>670.76525760000004</c:v>
                </c:pt>
                <c:pt idx="36259">
                  <c:v>670.78864899999996</c:v>
                </c:pt>
                <c:pt idx="36260">
                  <c:v>670.81203919999996</c:v>
                </c:pt>
                <c:pt idx="36261">
                  <c:v>670.83542809999994</c:v>
                </c:pt>
                <c:pt idx="36262">
                  <c:v>670.85881569999992</c:v>
                </c:pt>
                <c:pt idx="36263">
                  <c:v>670.88220219999994</c:v>
                </c:pt>
                <c:pt idx="36264">
                  <c:v>670.90558729999998</c:v>
                </c:pt>
                <c:pt idx="36265">
                  <c:v>670.92897119999986</c:v>
                </c:pt>
                <c:pt idx="36266">
                  <c:v>670.95235389999993</c:v>
                </c:pt>
                <c:pt idx="36267">
                  <c:v>670.9757353</c:v>
                </c:pt>
                <c:pt idx="36268">
                  <c:v>670.9991154999999</c:v>
                </c:pt>
                <c:pt idx="36269">
                  <c:v>671.02249440000003</c:v>
                </c:pt>
                <c:pt idx="36270">
                  <c:v>671.0458721</c:v>
                </c:pt>
                <c:pt idx="36271">
                  <c:v>671.06924849999996</c:v>
                </c:pt>
                <c:pt idx="36272">
                  <c:v>671.09262360000002</c:v>
                </c:pt>
                <c:pt idx="36273">
                  <c:v>671.11599760000001</c:v>
                </c:pt>
                <c:pt idx="36274">
                  <c:v>671.13937019999992</c:v>
                </c:pt>
                <c:pt idx="36275">
                  <c:v>671.16274159999989</c:v>
                </c:pt>
                <c:pt idx="36276">
                  <c:v>671.18611179999994</c:v>
                </c:pt>
                <c:pt idx="36277">
                  <c:v>671.20948069999997</c:v>
                </c:pt>
                <c:pt idx="36278">
                  <c:v>671.23284839999997</c:v>
                </c:pt>
                <c:pt idx="36279">
                  <c:v>671.25621479999995</c:v>
                </c:pt>
                <c:pt idx="36280">
                  <c:v>671.27958000000001</c:v>
                </c:pt>
                <c:pt idx="36281">
                  <c:v>671.30294389999995</c:v>
                </c:pt>
                <c:pt idx="36282">
                  <c:v>671.32630659999995</c:v>
                </c:pt>
                <c:pt idx="36283">
                  <c:v>671.34966799999995</c:v>
                </c:pt>
                <c:pt idx="36284">
                  <c:v>671.37302820000002</c:v>
                </c:pt>
                <c:pt idx="36285">
                  <c:v>671.39638709999997</c:v>
                </c:pt>
                <c:pt idx="36286">
                  <c:v>671.41974479999999</c:v>
                </c:pt>
                <c:pt idx="36287">
                  <c:v>671.4431012</c:v>
                </c:pt>
                <c:pt idx="36288">
                  <c:v>671.46645639999997</c:v>
                </c:pt>
                <c:pt idx="36289">
                  <c:v>671.48981029999993</c:v>
                </c:pt>
                <c:pt idx="36290">
                  <c:v>671.51316299999996</c:v>
                </c:pt>
                <c:pt idx="36291">
                  <c:v>671.53651439999999</c:v>
                </c:pt>
                <c:pt idx="36292">
                  <c:v>671.55986459999997</c:v>
                </c:pt>
                <c:pt idx="36293">
                  <c:v>671.58321349999994</c:v>
                </c:pt>
                <c:pt idx="36294">
                  <c:v>671.60656119999999</c:v>
                </c:pt>
                <c:pt idx="36295">
                  <c:v>671.62990759999991</c:v>
                </c:pt>
                <c:pt idx="36296">
                  <c:v>671.65325280000002</c:v>
                </c:pt>
                <c:pt idx="36297">
                  <c:v>671.6765967</c:v>
                </c:pt>
                <c:pt idx="36298">
                  <c:v>671.69993939999995</c:v>
                </c:pt>
                <c:pt idx="36299">
                  <c:v>671.72328089999996</c:v>
                </c:pt>
                <c:pt idx="36300">
                  <c:v>671.746621</c:v>
                </c:pt>
                <c:pt idx="36301">
                  <c:v>671.76995999999997</c:v>
                </c:pt>
                <c:pt idx="36302">
                  <c:v>671.79329769999993</c:v>
                </c:pt>
                <c:pt idx="36303">
                  <c:v>671.81663409999999</c:v>
                </c:pt>
                <c:pt idx="36304">
                  <c:v>671.83996929999989</c:v>
                </c:pt>
                <c:pt idx="36305">
                  <c:v>671.86330320000002</c:v>
                </c:pt>
                <c:pt idx="36306">
                  <c:v>671.88663589999999</c:v>
                </c:pt>
                <c:pt idx="36307">
                  <c:v>671.90996729999995</c:v>
                </c:pt>
                <c:pt idx="36308">
                  <c:v>671.93329749999998</c:v>
                </c:pt>
                <c:pt idx="36309">
                  <c:v>671.9566264</c:v>
                </c:pt>
                <c:pt idx="36310">
                  <c:v>671.97995409999999</c:v>
                </c:pt>
                <c:pt idx="36311">
                  <c:v>672.00328059999993</c:v>
                </c:pt>
                <c:pt idx="36312">
                  <c:v>672.02660579999997</c:v>
                </c:pt>
                <c:pt idx="36313">
                  <c:v>672.04992970000001</c:v>
                </c:pt>
                <c:pt idx="36314">
                  <c:v>672.0732524</c:v>
                </c:pt>
                <c:pt idx="36315">
                  <c:v>672.09657379999999</c:v>
                </c:pt>
                <c:pt idx="36316">
                  <c:v>672.11989399999993</c:v>
                </c:pt>
                <c:pt idx="36317">
                  <c:v>672.14321299999995</c:v>
                </c:pt>
                <c:pt idx="36318">
                  <c:v>672.16653069999995</c:v>
                </c:pt>
                <c:pt idx="36319">
                  <c:v>672.18984709999995</c:v>
                </c:pt>
                <c:pt idx="36320">
                  <c:v>672.21316229999991</c:v>
                </c:pt>
                <c:pt idx="36321">
                  <c:v>672.23647619999997</c:v>
                </c:pt>
                <c:pt idx="36322">
                  <c:v>672.25978889999999</c:v>
                </c:pt>
                <c:pt idx="36323">
                  <c:v>672.28310039999997</c:v>
                </c:pt>
                <c:pt idx="36324">
                  <c:v>672.30641060000005</c:v>
                </c:pt>
                <c:pt idx="36325">
                  <c:v>672.32971950000001</c:v>
                </c:pt>
                <c:pt idx="36326">
                  <c:v>672.35302719999993</c:v>
                </c:pt>
                <c:pt idx="36327">
                  <c:v>672.37633359999995</c:v>
                </c:pt>
                <c:pt idx="36328">
                  <c:v>672.39963879999993</c:v>
                </c:pt>
                <c:pt idx="36329">
                  <c:v>672.42294279999999</c:v>
                </c:pt>
                <c:pt idx="36330">
                  <c:v>672.44624549999992</c:v>
                </c:pt>
                <c:pt idx="36331">
                  <c:v>672.46954689999995</c:v>
                </c:pt>
                <c:pt idx="36332">
                  <c:v>672.49284709999995</c:v>
                </c:pt>
                <c:pt idx="36333">
                  <c:v>672.5161460999999</c:v>
                </c:pt>
                <c:pt idx="36334">
                  <c:v>672.53944379999996</c:v>
                </c:pt>
                <c:pt idx="36335">
                  <c:v>672.56274019999989</c:v>
                </c:pt>
                <c:pt idx="36336">
                  <c:v>672.58603540000001</c:v>
                </c:pt>
                <c:pt idx="36337">
                  <c:v>672.60932939999998</c:v>
                </c:pt>
                <c:pt idx="36338">
                  <c:v>672.63262209999994</c:v>
                </c:pt>
                <c:pt idx="36339">
                  <c:v>672.6559135</c:v>
                </c:pt>
                <c:pt idx="36340">
                  <c:v>672.67920370000002</c:v>
                </c:pt>
                <c:pt idx="36341">
                  <c:v>672.70249269999999</c:v>
                </c:pt>
                <c:pt idx="36342">
                  <c:v>672.72578039999996</c:v>
                </c:pt>
                <c:pt idx="36343">
                  <c:v>672.7490669</c:v>
                </c:pt>
                <c:pt idx="36344">
                  <c:v>672.77235210000003</c:v>
                </c:pt>
                <c:pt idx="36345">
                  <c:v>672.79563600000006</c:v>
                </c:pt>
                <c:pt idx="36346">
                  <c:v>672.81891869999993</c:v>
                </c:pt>
                <c:pt idx="36347">
                  <c:v>672.84220019999998</c:v>
                </c:pt>
                <c:pt idx="36348">
                  <c:v>672.86548040000002</c:v>
                </c:pt>
                <c:pt idx="36349">
                  <c:v>672.88875929999995</c:v>
                </c:pt>
                <c:pt idx="36350">
                  <c:v>672.91203710000002</c:v>
                </c:pt>
                <c:pt idx="36351">
                  <c:v>672.93531350000001</c:v>
                </c:pt>
                <c:pt idx="36352">
                  <c:v>672.95858869999995</c:v>
                </c:pt>
                <c:pt idx="36353">
                  <c:v>672.98186269999997</c:v>
                </c:pt>
                <c:pt idx="36354">
                  <c:v>673.00513539999997</c:v>
                </c:pt>
                <c:pt idx="36355">
                  <c:v>673.02840689999994</c:v>
                </c:pt>
                <c:pt idx="36356">
                  <c:v>673.05167710000001</c:v>
                </c:pt>
                <c:pt idx="36357">
                  <c:v>673.07494599999995</c:v>
                </c:pt>
                <c:pt idx="36358">
                  <c:v>673.09821369999997</c:v>
                </c:pt>
                <c:pt idx="36359">
                  <c:v>673.12148019999995</c:v>
                </c:pt>
                <c:pt idx="36360">
                  <c:v>673.14474539999992</c:v>
                </c:pt>
                <c:pt idx="36361">
                  <c:v>673.16800939999996</c:v>
                </c:pt>
                <c:pt idx="36362">
                  <c:v>673.19127209999999</c:v>
                </c:pt>
                <c:pt idx="36363">
                  <c:v>673.21453359999998</c:v>
                </c:pt>
                <c:pt idx="36364">
                  <c:v>673.23779379999996</c:v>
                </c:pt>
                <c:pt idx="36365">
                  <c:v>673.26105269999994</c:v>
                </c:pt>
                <c:pt idx="36366">
                  <c:v>673.28431049999995</c:v>
                </c:pt>
                <c:pt idx="36367">
                  <c:v>673.30756689999998</c:v>
                </c:pt>
                <c:pt idx="36368">
                  <c:v>673.33082209999998</c:v>
                </c:pt>
                <c:pt idx="36369">
                  <c:v>673.35407609999993</c:v>
                </c:pt>
                <c:pt idx="36370">
                  <c:v>673.37732879999999</c:v>
                </c:pt>
                <c:pt idx="36371">
                  <c:v>673.4005803</c:v>
                </c:pt>
                <c:pt idx="36372">
                  <c:v>673.42383050000001</c:v>
                </c:pt>
                <c:pt idx="36373">
                  <c:v>673.44707949999997</c:v>
                </c:pt>
                <c:pt idx="36374">
                  <c:v>673.47032720000004</c:v>
                </c:pt>
                <c:pt idx="36375">
                  <c:v>673.49357369999996</c:v>
                </c:pt>
                <c:pt idx="36376">
                  <c:v>673.51681889999998</c:v>
                </c:pt>
                <c:pt idx="36377">
                  <c:v>673.54006289999995</c:v>
                </c:pt>
                <c:pt idx="36378">
                  <c:v>673.56330559999992</c:v>
                </c:pt>
                <c:pt idx="36379">
                  <c:v>673.58654709999996</c:v>
                </c:pt>
                <c:pt idx="36380">
                  <c:v>673.60978729999999</c:v>
                </c:pt>
                <c:pt idx="36381">
                  <c:v>673.63302629999998</c:v>
                </c:pt>
                <c:pt idx="36382">
                  <c:v>673.65626399999996</c:v>
                </c:pt>
                <c:pt idx="36383">
                  <c:v>673.6795004999999</c:v>
                </c:pt>
                <c:pt idx="36384">
                  <c:v>673.70273569999995</c:v>
                </c:pt>
                <c:pt idx="36385">
                  <c:v>673.72596969999995</c:v>
                </c:pt>
                <c:pt idx="36386">
                  <c:v>673.74920239999994</c:v>
                </c:pt>
                <c:pt idx="36387">
                  <c:v>673.7724338999999</c:v>
                </c:pt>
                <c:pt idx="36388">
                  <c:v>673.79566409999995</c:v>
                </c:pt>
                <c:pt idx="36389">
                  <c:v>673.81889309999997</c:v>
                </c:pt>
                <c:pt idx="36390">
                  <c:v>673.84212079999998</c:v>
                </c:pt>
                <c:pt idx="36391">
                  <c:v>673.86534729999994</c:v>
                </c:pt>
                <c:pt idx="36392">
                  <c:v>673.8885724999999</c:v>
                </c:pt>
                <c:pt idx="36393">
                  <c:v>673.91179650000004</c:v>
                </c:pt>
                <c:pt idx="36394">
                  <c:v>673.93501919999994</c:v>
                </c:pt>
                <c:pt idx="36395">
                  <c:v>673.95824069999992</c:v>
                </c:pt>
                <c:pt idx="36396">
                  <c:v>673.98146099999997</c:v>
                </c:pt>
                <c:pt idx="36397">
                  <c:v>674.00467990000004</c:v>
                </c:pt>
                <c:pt idx="36398">
                  <c:v>674.02789769999993</c:v>
                </c:pt>
                <c:pt idx="36399">
                  <c:v>674.05111420000003</c:v>
                </c:pt>
                <c:pt idx="36400">
                  <c:v>674.07432940000001</c:v>
                </c:pt>
                <c:pt idx="36401">
                  <c:v>674.09754339999995</c:v>
                </c:pt>
                <c:pt idx="36402">
                  <c:v>674.12075609999988</c:v>
                </c:pt>
                <c:pt idx="36403">
                  <c:v>674.1439676</c:v>
                </c:pt>
                <c:pt idx="36404">
                  <c:v>674.16717779999999</c:v>
                </c:pt>
                <c:pt idx="36405">
                  <c:v>674.19038679999994</c:v>
                </c:pt>
                <c:pt idx="36406">
                  <c:v>674.21359459999996</c:v>
                </c:pt>
                <c:pt idx="36407">
                  <c:v>674.2368009999999</c:v>
                </c:pt>
                <c:pt idx="36408">
                  <c:v>674.26000629999999</c:v>
                </c:pt>
                <c:pt idx="36409">
                  <c:v>674.28321029999995</c:v>
                </c:pt>
                <c:pt idx="36410">
                  <c:v>674.30641299999991</c:v>
                </c:pt>
                <c:pt idx="36411">
                  <c:v>674.32961449999993</c:v>
                </c:pt>
                <c:pt idx="36412">
                  <c:v>674.35281469999995</c:v>
                </c:pt>
                <c:pt idx="36413">
                  <c:v>674.37601369999993</c:v>
                </c:pt>
                <c:pt idx="36414">
                  <c:v>674.39921149999986</c:v>
                </c:pt>
                <c:pt idx="36415">
                  <c:v>674.4224079999999</c:v>
                </c:pt>
                <c:pt idx="36416">
                  <c:v>674.44560319999994</c:v>
                </c:pt>
                <c:pt idx="36417">
                  <c:v>674.46879719999993</c:v>
                </c:pt>
                <c:pt idx="36418">
                  <c:v>674.49198999999999</c:v>
                </c:pt>
                <c:pt idx="36419">
                  <c:v>674.51518139999996</c:v>
                </c:pt>
                <c:pt idx="36420">
                  <c:v>674.53837169999997</c:v>
                </c:pt>
                <c:pt idx="36421">
                  <c:v>674.56156069999997</c:v>
                </c:pt>
                <c:pt idx="36422">
                  <c:v>674.58474839999997</c:v>
                </c:pt>
                <c:pt idx="36423">
                  <c:v>674.60793490000003</c:v>
                </c:pt>
                <c:pt idx="36424">
                  <c:v>674.63112019999994</c:v>
                </c:pt>
                <c:pt idx="36425">
                  <c:v>674.65430419999996</c:v>
                </c:pt>
                <c:pt idx="36426">
                  <c:v>674.67748689999996</c:v>
                </c:pt>
                <c:pt idx="36427">
                  <c:v>674.70066839999993</c:v>
                </c:pt>
                <c:pt idx="36428">
                  <c:v>674.72384869999996</c:v>
                </c:pt>
                <c:pt idx="36429">
                  <c:v>674.74702769999999</c:v>
                </c:pt>
                <c:pt idx="36430">
                  <c:v>674.77020540000001</c:v>
                </c:pt>
                <c:pt idx="36431">
                  <c:v>674.79338189999999</c:v>
                </c:pt>
                <c:pt idx="36432">
                  <c:v>674.81655719999992</c:v>
                </c:pt>
                <c:pt idx="36433">
                  <c:v>674.83973119999996</c:v>
                </c:pt>
                <c:pt idx="36434">
                  <c:v>674.86290389999999</c:v>
                </c:pt>
                <c:pt idx="36435">
                  <c:v>674.88607539999998</c:v>
                </c:pt>
                <c:pt idx="36436">
                  <c:v>674.90924569999993</c:v>
                </c:pt>
                <c:pt idx="36437">
                  <c:v>674.93241469999998</c:v>
                </c:pt>
                <c:pt idx="36438">
                  <c:v>674.95558239999991</c:v>
                </c:pt>
                <c:pt idx="36439">
                  <c:v>674.97874889999991</c:v>
                </c:pt>
                <c:pt idx="36440">
                  <c:v>675.00191419999987</c:v>
                </c:pt>
                <c:pt idx="36441">
                  <c:v>675.02507819999994</c:v>
                </c:pt>
                <c:pt idx="36442">
                  <c:v>675.04824099999996</c:v>
                </c:pt>
                <c:pt idx="36443">
                  <c:v>675.07140249999998</c:v>
                </c:pt>
                <c:pt idx="36444">
                  <c:v>675.09456269999998</c:v>
                </c:pt>
                <c:pt idx="36445">
                  <c:v>675.11772169999995</c:v>
                </c:pt>
                <c:pt idx="36446">
                  <c:v>675.14087949999998</c:v>
                </c:pt>
                <c:pt idx="36447">
                  <c:v>675.1640359999999</c:v>
                </c:pt>
                <c:pt idx="36448">
                  <c:v>675.18719129999999</c:v>
                </c:pt>
                <c:pt idx="36449">
                  <c:v>675.21034529999997</c:v>
                </c:pt>
                <c:pt idx="36450">
                  <c:v>675.23349800000005</c:v>
                </c:pt>
                <c:pt idx="36451">
                  <c:v>675.25664949999998</c:v>
                </c:pt>
                <c:pt idx="36452">
                  <c:v>675.27979979999998</c:v>
                </c:pt>
                <c:pt idx="36453">
                  <c:v>675.30294879999997</c:v>
                </c:pt>
                <c:pt idx="36454">
                  <c:v>675.32609659999991</c:v>
                </c:pt>
                <c:pt idx="36455">
                  <c:v>675.34924309999997</c:v>
                </c:pt>
                <c:pt idx="36456">
                  <c:v>675.37238839999998</c:v>
                </c:pt>
                <c:pt idx="36457">
                  <c:v>675.39553239999987</c:v>
                </c:pt>
                <c:pt idx="36458">
                  <c:v>675.41867509999997</c:v>
                </c:pt>
                <c:pt idx="36459">
                  <c:v>675.4418167</c:v>
                </c:pt>
                <c:pt idx="36460">
                  <c:v>675.46495689999995</c:v>
                </c:pt>
                <c:pt idx="36461">
                  <c:v>675.48809589999996</c:v>
                </c:pt>
                <c:pt idx="36462">
                  <c:v>675.51123369999993</c:v>
                </c:pt>
                <c:pt idx="36463">
                  <c:v>675.5343701999999</c:v>
                </c:pt>
                <c:pt idx="36464">
                  <c:v>675.55750549999993</c:v>
                </c:pt>
                <c:pt idx="36465">
                  <c:v>675.58063949999996</c:v>
                </c:pt>
                <c:pt idx="36466">
                  <c:v>675.60377229999995</c:v>
                </c:pt>
                <c:pt idx="36467">
                  <c:v>675.62690380000004</c:v>
                </c:pt>
                <c:pt idx="36468">
                  <c:v>675.65003409999997</c:v>
                </c:pt>
                <c:pt idx="36469">
                  <c:v>675.67316310000001</c:v>
                </c:pt>
                <c:pt idx="36470">
                  <c:v>675.69629090000001</c:v>
                </c:pt>
                <c:pt idx="36471">
                  <c:v>675.7194174</c:v>
                </c:pt>
                <c:pt idx="36472">
                  <c:v>675.74254270000006</c:v>
                </c:pt>
                <c:pt idx="36473">
                  <c:v>675.76566669999988</c:v>
                </c:pt>
                <c:pt idx="36474">
                  <c:v>675.78878949999989</c:v>
                </c:pt>
                <c:pt idx="36475">
                  <c:v>675.81191100000001</c:v>
                </c:pt>
                <c:pt idx="36476">
                  <c:v>675.83503129999997</c:v>
                </c:pt>
                <c:pt idx="36477">
                  <c:v>675.85815030000003</c:v>
                </c:pt>
                <c:pt idx="36478">
                  <c:v>675.88126809999994</c:v>
                </c:pt>
                <c:pt idx="36479">
                  <c:v>675.90438459999996</c:v>
                </c:pt>
                <c:pt idx="36480">
                  <c:v>675.92749989999993</c:v>
                </c:pt>
                <c:pt idx="36481">
                  <c:v>675.95061389999989</c:v>
                </c:pt>
                <c:pt idx="36482">
                  <c:v>675.97372669999993</c:v>
                </c:pt>
                <c:pt idx="36483">
                  <c:v>675.99683819999996</c:v>
                </c:pt>
                <c:pt idx="36484">
                  <c:v>676.01994849999994</c:v>
                </c:pt>
                <c:pt idx="36485">
                  <c:v>676.04305749999992</c:v>
                </c:pt>
                <c:pt idx="36486">
                  <c:v>676.06616529999997</c:v>
                </c:pt>
                <c:pt idx="36487">
                  <c:v>676.08927180000001</c:v>
                </c:pt>
                <c:pt idx="36488">
                  <c:v>676.1123771</c:v>
                </c:pt>
                <c:pt idx="36489">
                  <c:v>676.13548109999988</c:v>
                </c:pt>
                <c:pt idx="36490">
                  <c:v>676.15858389999994</c:v>
                </c:pt>
                <c:pt idx="36491">
                  <c:v>676.18168539999988</c:v>
                </c:pt>
                <c:pt idx="36492">
                  <c:v>676.2047857</c:v>
                </c:pt>
                <c:pt idx="36493">
                  <c:v>676.22788479999997</c:v>
                </c:pt>
                <c:pt idx="36494">
                  <c:v>676.25098249999996</c:v>
                </c:pt>
                <c:pt idx="36495">
                  <c:v>676.27407909999999</c:v>
                </c:pt>
                <c:pt idx="36496">
                  <c:v>676.29717440000002</c:v>
                </c:pt>
                <c:pt idx="36497">
                  <c:v>676.32026839999992</c:v>
                </c:pt>
                <c:pt idx="36498">
                  <c:v>676.3433612</c:v>
                </c:pt>
                <c:pt idx="36499">
                  <c:v>676.36645269999997</c:v>
                </c:pt>
                <c:pt idx="36500">
                  <c:v>676.389543</c:v>
                </c:pt>
                <c:pt idx="36501">
                  <c:v>676.41263200000003</c:v>
                </c:pt>
                <c:pt idx="36502">
                  <c:v>676.4357197999999</c:v>
                </c:pt>
                <c:pt idx="36503">
                  <c:v>676.45880639999996</c:v>
                </c:pt>
                <c:pt idx="36504">
                  <c:v>676.48189170000001</c:v>
                </c:pt>
                <c:pt idx="36505">
                  <c:v>676.50497569999993</c:v>
                </c:pt>
                <c:pt idx="36506">
                  <c:v>676.52805850000004</c:v>
                </c:pt>
                <c:pt idx="36507">
                  <c:v>676.55113999999992</c:v>
                </c:pt>
                <c:pt idx="36508">
                  <c:v>676.57422029999987</c:v>
                </c:pt>
                <c:pt idx="36509">
                  <c:v>676.5972994</c:v>
                </c:pt>
                <c:pt idx="36510">
                  <c:v>676.62037720000001</c:v>
                </c:pt>
                <c:pt idx="36511">
                  <c:v>676.64345370000001</c:v>
                </c:pt>
                <c:pt idx="36512">
                  <c:v>676.66652899999997</c:v>
                </c:pt>
                <c:pt idx="36513">
                  <c:v>676.68960299999992</c:v>
                </c:pt>
                <c:pt idx="36514">
                  <c:v>676.71267579999994</c:v>
                </c:pt>
                <c:pt idx="36515">
                  <c:v>676.73574740000004</c:v>
                </c:pt>
                <c:pt idx="36516">
                  <c:v>676.7588176999999</c:v>
                </c:pt>
                <c:pt idx="36517">
                  <c:v>676.78188669999997</c:v>
                </c:pt>
                <c:pt idx="36518">
                  <c:v>676.80495450000001</c:v>
                </c:pt>
                <c:pt idx="36519">
                  <c:v>676.82802109999989</c:v>
                </c:pt>
                <c:pt idx="36520">
                  <c:v>676.85108639999999</c:v>
                </c:pt>
                <c:pt idx="36521">
                  <c:v>676.87415039999996</c:v>
                </c:pt>
                <c:pt idx="36522">
                  <c:v>676.8972131999999</c:v>
                </c:pt>
                <c:pt idx="36523">
                  <c:v>676.92027470000005</c:v>
                </c:pt>
                <c:pt idx="36524">
                  <c:v>676.94333499999993</c:v>
                </c:pt>
                <c:pt idx="36525">
                  <c:v>676.9663941</c:v>
                </c:pt>
                <c:pt idx="36526">
                  <c:v>676.98945189999995</c:v>
                </c:pt>
                <c:pt idx="36527">
                  <c:v>677.01250849999997</c:v>
                </c:pt>
                <c:pt idx="36528">
                  <c:v>677.03556379999998</c:v>
                </c:pt>
                <c:pt idx="36529">
                  <c:v>677.05861779999998</c:v>
                </c:pt>
                <c:pt idx="36530">
                  <c:v>677.08167059999994</c:v>
                </c:pt>
                <c:pt idx="36531">
                  <c:v>677.10472219999997</c:v>
                </c:pt>
                <c:pt idx="36532">
                  <c:v>677.12777249999999</c:v>
                </c:pt>
                <c:pt idx="36533">
                  <c:v>677.15082149999989</c:v>
                </c:pt>
                <c:pt idx="36534">
                  <c:v>677.17386929999998</c:v>
                </c:pt>
                <c:pt idx="36535">
                  <c:v>677.19691589999991</c:v>
                </c:pt>
                <c:pt idx="36536">
                  <c:v>677.21996120000006</c:v>
                </c:pt>
                <c:pt idx="36537">
                  <c:v>677.24300519999997</c:v>
                </c:pt>
                <c:pt idx="36538">
                  <c:v>677.26604809999992</c:v>
                </c:pt>
                <c:pt idx="36539">
                  <c:v>677.2890895999999</c:v>
                </c:pt>
                <c:pt idx="36540">
                  <c:v>677.31212989999995</c:v>
                </c:pt>
                <c:pt idx="36541">
                  <c:v>677.33516899999995</c:v>
                </c:pt>
                <c:pt idx="36542">
                  <c:v>677.35820679999995</c:v>
                </c:pt>
                <c:pt idx="36543">
                  <c:v>677.38124329999994</c:v>
                </c:pt>
                <c:pt idx="36544">
                  <c:v>677.40427869999996</c:v>
                </c:pt>
                <c:pt idx="36545">
                  <c:v>677.4273126999999</c:v>
                </c:pt>
                <c:pt idx="36546">
                  <c:v>677.45034549999991</c:v>
                </c:pt>
                <c:pt idx="36547">
                  <c:v>677.47337709999999</c:v>
                </c:pt>
                <c:pt idx="36548">
                  <c:v>677.49640739999995</c:v>
                </c:pt>
                <c:pt idx="36549">
                  <c:v>677.51943649999998</c:v>
                </c:pt>
                <c:pt idx="36550">
                  <c:v>677.54246430000001</c:v>
                </c:pt>
                <c:pt idx="36551">
                  <c:v>677.56549079999991</c:v>
                </c:pt>
                <c:pt idx="36552">
                  <c:v>677.58851619999996</c:v>
                </c:pt>
                <c:pt idx="36553">
                  <c:v>677.61154020000004</c:v>
                </c:pt>
                <c:pt idx="36554">
                  <c:v>677.63456299999996</c:v>
                </c:pt>
                <c:pt idx="36555">
                  <c:v>677.65758460000006</c:v>
                </c:pt>
                <c:pt idx="36556">
                  <c:v>677.68060489999993</c:v>
                </c:pt>
                <c:pt idx="36557">
                  <c:v>677.70362399999988</c:v>
                </c:pt>
                <c:pt idx="36558">
                  <c:v>677.72664179999992</c:v>
                </c:pt>
                <c:pt idx="36559">
                  <c:v>677.74965839999993</c:v>
                </c:pt>
                <c:pt idx="36560">
                  <c:v>677.77267370000004</c:v>
                </c:pt>
                <c:pt idx="36561">
                  <c:v>677.7956878</c:v>
                </c:pt>
                <c:pt idx="36562">
                  <c:v>677.81870060000006</c:v>
                </c:pt>
                <c:pt idx="36563">
                  <c:v>677.84171219999996</c:v>
                </c:pt>
                <c:pt idx="36564">
                  <c:v>677.86472249999997</c:v>
                </c:pt>
                <c:pt idx="36565">
                  <c:v>677.88773149999997</c:v>
                </c:pt>
                <c:pt idx="36566">
                  <c:v>677.91073940000001</c:v>
                </c:pt>
                <c:pt idx="36567">
                  <c:v>677.93374589999996</c:v>
                </c:pt>
                <c:pt idx="36568">
                  <c:v>677.95675129999995</c:v>
                </c:pt>
                <c:pt idx="36569">
                  <c:v>677.97975529999997</c:v>
                </c:pt>
                <c:pt idx="36570">
                  <c:v>678.0027581999999</c:v>
                </c:pt>
                <c:pt idx="36571">
                  <c:v>678.02575969999998</c:v>
                </c:pt>
                <c:pt idx="36572">
                  <c:v>678.04876009999998</c:v>
                </c:pt>
                <c:pt idx="36573">
                  <c:v>678.07175909999989</c:v>
                </c:pt>
                <c:pt idx="36574">
                  <c:v>678.09475699999996</c:v>
                </c:pt>
                <c:pt idx="36575">
                  <c:v>678.11775350000005</c:v>
                </c:pt>
                <c:pt idx="36576">
                  <c:v>678.14074889999995</c:v>
                </c:pt>
                <c:pt idx="36577">
                  <c:v>678.16374289999999</c:v>
                </c:pt>
                <c:pt idx="36578">
                  <c:v>678.18673579999995</c:v>
                </c:pt>
                <c:pt idx="36579">
                  <c:v>678.20972729999994</c:v>
                </c:pt>
                <c:pt idx="36580">
                  <c:v>678.23271769999997</c:v>
                </c:pt>
                <c:pt idx="36581">
                  <c:v>678.25570679999998</c:v>
                </c:pt>
                <c:pt idx="36582">
                  <c:v>678.27869459999999</c:v>
                </c:pt>
                <c:pt idx="36583">
                  <c:v>678.30168119999996</c:v>
                </c:pt>
                <c:pt idx="36584">
                  <c:v>678.32466650000003</c:v>
                </c:pt>
                <c:pt idx="36585">
                  <c:v>678.34765059999995</c:v>
                </c:pt>
                <c:pt idx="36586">
                  <c:v>678.37063339999997</c:v>
                </c:pt>
                <c:pt idx="36587">
                  <c:v>678.39361499999995</c:v>
                </c:pt>
                <c:pt idx="36588">
                  <c:v>678.41659529999993</c:v>
                </c:pt>
                <c:pt idx="36589">
                  <c:v>678.43957439999997</c:v>
                </c:pt>
                <c:pt idx="36590">
                  <c:v>678.4625522</c:v>
                </c:pt>
                <c:pt idx="36591">
                  <c:v>678.4855288</c:v>
                </c:pt>
                <c:pt idx="36592">
                  <c:v>678.50850419999995</c:v>
                </c:pt>
                <c:pt idx="36593">
                  <c:v>678.53147829999989</c:v>
                </c:pt>
                <c:pt idx="36594">
                  <c:v>678.55445109999994</c:v>
                </c:pt>
                <c:pt idx="36595">
                  <c:v>678.57742270000006</c:v>
                </c:pt>
                <c:pt idx="36596">
                  <c:v>678.60039299999994</c:v>
                </c:pt>
                <c:pt idx="36597">
                  <c:v>678.62336210000001</c:v>
                </c:pt>
                <c:pt idx="36598">
                  <c:v>678.64632989999996</c:v>
                </c:pt>
                <c:pt idx="36599">
                  <c:v>678.66929649999997</c:v>
                </c:pt>
                <c:pt idx="36600">
                  <c:v>678.69226189999995</c:v>
                </c:pt>
                <c:pt idx="36601">
                  <c:v>678.71522599999992</c:v>
                </c:pt>
                <c:pt idx="36602">
                  <c:v>678.73818879999999</c:v>
                </c:pt>
                <c:pt idx="36603">
                  <c:v>678.76115040000002</c:v>
                </c:pt>
                <c:pt idx="36604">
                  <c:v>678.78411069999993</c:v>
                </c:pt>
                <c:pt idx="36605">
                  <c:v>678.80706980000002</c:v>
                </c:pt>
                <c:pt idx="36606">
                  <c:v>678.83002769999996</c:v>
                </c:pt>
                <c:pt idx="36607">
                  <c:v>678.85298429999989</c:v>
                </c:pt>
                <c:pt idx="36608">
                  <c:v>678.87593960000004</c:v>
                </c:pt>
                <c:pt idx="36609">
                  <c:v>678.89889370000003</c:v>
                </c:pt>
                <c:pt idx="36610">
                  <c:v>678.92184650000002</c:v>
                </c:pt>
                <c:pt idx="36611">
                  <c:v>678.94479809999996</c:v>
                </c:pt>
                <c:pt idx="36612">
                  <c:v>678.96774849999997</c:v>
                </c:pt>
                <c:pt idx="36613">
                  <c:v>678.99069759999998</c:v>
                </c:pt>
                <c:pt idx="36614">
                  <c:v>679.01364539999997</c:v>
                </c:pt>
                <c:pt idx="36615">
                  <c:v>679.03659199999993</c:v>
                </c:pt>
                <c:pt idx="36616">
                  <c:v>679.05953739999995</c:v>
                </c:pt>
                <c:pt idx="36617">
                  <c:v>679.08248149999997</c:v>
                </c:pt>
                <c:pt idx="36618">
                  <c:v>679.10542429999998</c:v>
                </c:pt>
                <c:pt idx="36619">
                  <c:v>679.12836589999995</c:v>
                </c:pt>
                <c:pt idx="36620">
                  <c:v>679.15130629999999</c:v>
                </c:pt>
                <c:pt idx="36621">
                  <c:v>679.1742453999999</c:v>
                </c:pt>
                <c:pt idx="36622">
                  <c:v>679.19718320000004</c:v>
                </c:pt>
                <c:pt idx="36623">
                  <c:v>679.22011980000002</c:v>
                </c:pt>
                <c:pt idx="36624">
                  <c:v>679.24305519999996</c:v>
                </c:pt>
                <c:pt idx="36625">
                  <c:v>679.2659893</c:v>
                </c:pt>
                <c:pt idx="36626">
                  <c:v>679.28892209999992</c:v>
                </c:pt>
                <c:pt idx="36627">
                  <c:v>679.31185369999992</c:v>
                </c:pt>
                <c:pt idx="36628">
                  <c:v>679.33478409999998</c:v>
                </c:pt>
                <c:pt idx="36629">
                  <c:v>679.35771320000003</c:v>
                </c:pt>
                <c:pt idx="36630">
                  <c:v>679.38064109999993</c:v>
                </c:pt>
                <c:pt idx="36631">
                  <c:v>679.40356769999994</c:v>
                </c:pt>
                <c:pt idx="36632">
                  <c:v>679.42649300000005</c:v>
                </c:pt>
                <c:pt idx="36633">
                  <c:v>679.44941710000001</c:v>
                </c:pt>
                <c:pt idx="36634">
                  <c:v>679.47233999999992</c:v>
                </c:pt>
                <c:pt idx="36635">
                  <c:v>679.49526159999994</c:v>
                </c:pt>
                <c:pt idx="36636">
                  <c:v>679.51818199999991</c:v>
                </c:pt>
                <c:pt idx="36637">
                  <c:v>679.54110109999988</c:v>
                </c:pt>
                <c:pt idx="36638">
                  <c:v>679.56401889999995</c:v>
                </c:pt>
                <c:pt idx="36639">
                  <c:v>679.58693549999998</c:v>
                </c:pt>
                <c:pt idx="36640">
                  <c:v>679.60985089999997</c:v>
                </c:pt>
                <c:pt idx="36641">
                  <c:v>679.63276499999995</c:v>
                </c:pt>
                <c:pt idx="36642">
                  <c:v>679.65567789999989</c:v>
                </c:pt>
                <c:pt idx="36643">
                  <c:v>679.67858949999993</c:v>
                </c:pt>
                <c:pt idx="36644">
                  <c:v>679.70149979999997</c:v>
                </c:pt>
                <c:pt idx="36645">
                  <c:v>679.72440899999992</c:v>
                </c:pt>
                <c:pt idx="36646">
                  <c:v>679.74731679999991</c:v>
                </c:pt>
                <c:pt idx="36647">
                  <c:v>679.77022339999996</c:v>
                </c:pt>
                <c:pt idx="36648">
                  <c:v>679.79312879999998</c:v>
                </c:pt>
                <c:pt idx="36649">
                  <c:v>679.81603289999987</c:v>
                </c:pt>
                <c:pt idx="36650">
                  <c:v>679.83893579999994</c:v>
                </c:pt>
                <c:pt idx="36651">
                  <c:v>679.86183740000001</c:v>
                </c:pt>
                <c:pt idx="36652">
                  <c:v>679.88473779999993</c:v>
                </c:pt>
                <c:pt idx="36653">
                  <c:v>679.90763689999994</c:v>
                </c:pt>
                <c:pt idx="36654">
                  <c:v>679.93053469999995</c:v>
                </c:pt>
                <c:pt idx="36655">
                  <c:v>679.9534314</c:v>
                </c:pt>
                <c:pt idx="36656">
                  <c:v>679.97632669999996</c:v>
                </c:pt>
                <c:pt idx="36657">
                  <c:v>679.99922089999995</c:v>
                </c:pt>
                <c:pt idx="36658">
                  <c:v>680.02211369999998</c:v>
                </c:pt>
                <c:pt idx="36659">
                  <c:v>680.04500529999996</c:v>
                </c:pt>
                <c:pt idx="36660">
                  <c:v>680.06789570000001</c:v>
                </c:pt>
                <c:pt idx="36661">
                  <c:v>680.09078479999994</c:v>
                </c:pt>
                <c:pt idx="36662">
                  <c:v>680.11367270000005</c:v>
                </c:pt>
                <c:pt idx="36663">
                  <c:v>680.13655929999993</c:v>
                </c:pt>
                <c:pt idx="36664">
                  <c:v>680.15944469999988</c:v>
                </c:pt>
                <c:pt idx="36665">
                  <c:v>680.18232880000005</c:v>
                </c:pt>
                <c:pt idx="36666">
                  <c:v>680.20521169999995</c:v>
                </c:pt>
                <c:pt idx="36667">
                  <c:v>680.22809329999995</c:v>
                </c:pt>
                <c:pt idx="36668">
                  <c:v>680.25097369999992</c:v>
                </c:pt>
                <c:pt idx="36669">
                  <c:v>680.27385279999999</c:v>
                </c:pt>
                <c:pt idx="36670">
                  <c:v>680.29673070000001</c:v>
                </c:pt>
                <c:pt idx="36671">
                  <c:v>680.31960730000003</c:v>
                </c:pt>
                <c:pt idx="36672">
                  <c:v>680.34248269999989</c:v>
                </c:pt>
                <c:pt idx="36673">
                  <c:v>680.36535679999997</c:v>
                </c:pt>
                <c:pt idx="36674">
                  <c:v>680.38822970000001</c:v>
                </c:pt>
                <c:pt idx="36675">
                  <c:v>680.41110139999989</c:v>
                </c:pt>
                <c:pt idx="36676">
                  <c:v>680.43397170000003</c:v>
                </c:pt>
                <c:pt idx="36677">
                  <c:v>680.45684089999997</c:v>
                </c:pt>
                <c:pt idx="36678">
                  <c:v>680.47970869999995</c:v>
                </c:pt>
                <c:pt idx="36679">
                  <c:v>680.50257540000007</c:v>
                </c:pt>
                <c:pt idx="36680">
                  <c:v>680.52544079999996</c:v>
                </c:pt>
                <c:pt idx="36681">
                  <c:v>680.54830489999995</c:v>
                </c:pt>
                <c:pt idx="36682">
                  <c:v>680.57116780000001</c:v>
                </c:pt>
                <c:pt idx="36683">
                  <c:v>680.59402939999995</c:v>
                </c:pt>
                <c:pt idx="36684">
                  <c:v>680.61688979999997</c:v>
                </c:pt>
                <c:pt idx="36685">
                  <c:v>680.63974889999997</c:v>
                </c:pt>
                <c:pt idx="36686">
                  <c:v>680.66260679999993</c:v>
                </c:pt>
                <c:pt idx="36687">
                  <c:v>680.6854634</c:v>
                </c:pt>
                <c:pt idx="36688">
                  <c:v>680.70831880000003</c:v>
                </c:pt>
                <c:pt idx="36689">
                  <c:v>680.7311729999999</c:v>
                </c:pt>
                <c:pt idx="36690">
                  <c:v>680.75402589999999</c:v>
                </c:pt>
                <c:pt idx="36691">
                  <c:v>680.77687749999996</c:v>
                </c:pt>
                <c:pt idx="36692">
                  <c:v>680.79972789999988</c:v>
                </c:pt>
                <c:pt idx="36693">
                  <c:v>680.82257700000002</c:v>
                </c:pt>
                <c:pt idx="36694">
                  <c:v>680.84542490000001</c:v>
                </c:pt>
                <c:pt idx="36695">
                  <c:v>680.86827149999999</c:v>
                </c:pt>
                <c:pt idx="36696">
                  <c:v>680.89111689999993</c:v>
                </c:pt>
                <c:pt idx="36697">
                  <c:v>680.91396109999994</c:v>
                </c:pt>
                <c:pt idx="36698">
                  <c:v>680.93680399999994</c:v>
                </c:pt>
                <c:pt idx="36699">
                  <c:v>680.95964560000004</c:v>
                </c:pt>
                <c:pt idx="36700">
                  <c:v>680.98248599999988</c:v>
                </c:pt>
                <c:pt idx="36701">
                  <c:v>681.00532509999994</c:v>
                </c:pt>
                <c:pt idx="36702">
                  <c:v>681.02816299999995</c:v>
                </c:pt>
                <c:pt idx="36703">
                  <c:v>681.05099969999992</c:v>
                </c:pt>
                <c:pt idx="36704">
                  <c:v>681.0738351</c:v>
                </c:pt>
                <c:pt idx="36705">
                  <c:v>681.09666919999995</c:v>
                </c:pt>
                <c:pt idx="36706">
                  <c:v>681.11950209999998</c:v>
                </c:pt>
                <c:pt idx="36707">
                  <c:v>681.14233379999996</c:v>
                </c:pt>
                <c:pt idx="36708">
                  <c:v>681.16516419999994</c:v>
                </c:pt>
                <c:pt idx="36709">
                  <c:v>681.1879932999999</c:v>
                </c:pt>
                <c:pt idx="36710">
                  <c:v>681.21082119999994</c:v>
                </c:pt>
                <c:pt idx="36711">
                  <c:v>681.23364789999994</c:v>
                </c:pt>
                <c:pt idx="36712">
                  <c:v>681.25647329999993</c:v>
                </c:pt>
                <c:pt idx="36713">
                  <c:v>681.2792973999999</c:v>
                </c:pt>
                <c:pt idx="36714">
                  <c:v>681.30212029999996</c:v>
                </c:pt>
                <c:pt idx="36715">
                  <c:v>681.32494199999996</c:v>
                </c:pt>
                <c:pt idx="36716">
                  <c:v>681.34776239999997</c:v>
                </c:pt>
                <c:pt idx="36717">
                  <c:v>681.37058149999996</c:v>
                </c:pt>
                <c:pt idx="36718">
                  <c:v>681.39339939999991</c:v>
                </c:pt>
                <c:pt idx="36719">
                  <c:v>681.41621610000004</c:v>
                </c:pt>
                <c:pt idx="36720">
                  <c:v>681.43903149999994</c:v>
                </c:pt>
                <c:pt idx="36721">
                  <c:v>681.46184559999995</c:v>
                </c:pt>
                <c:pt idx="36722">
                  <c:v>681.48465850000002</c:v>
                </c:pt>
                <c:pt idx="36723">
                  <c:v>681.50747020000006</c:v>
                </c:pt>
                <c:pt idx="36724">
                  <c:v>681.53028059999997</c:v>
                </c:pt>
                <c:pt idx="36725">
                  <c:v>681.55308969999999</c:v>
                </c:pt>
                <c:pt idx="36726">
                  <c:v>681.57589759999996</c:v>
                </c:pt>
                <c:pt idx="36727">
                  <c:v>681.59870430000001</c:v>
                </c:pt>
                <c:pt idx="36728">
                  <c:v>681.62150969999993</c:v>
                </c:pt>
                <c:pt idx="36729">
                  <c:v>681.64431389999993</c:v>
                </c:pt>
                <c:pt idx="36730">
                  <c:v>681.66711680000003</c:v>
                </c:pt>
                <c:pt idx="36731">
                  <c:v>681.6899183999999</c:v>
                </c:pt>
                <c:pt idx="36732">
                  <c:v>681.71271879999995</c:v>
                </c:pt>
                <c:pt idx="36733">
                  <c:v>681.73551799999996</c:v>
                </c:pt>
                <c:pt idx="36734">
                  <c:v>681.75831589999996</c:v>
                </c:pt>
                <c:pt idx="36735">
                  <c:v>681.78111260000003</c:v>
                </c:pt>
                <c:pt idx="36736">
                  <c:v>681.80390799999998</c:v>
                </c:pt>
                <c:pt idx="36737">
                  <c:v>681.82670209999992</c:v>
                </c:pt>
                <c:pt idx="36738">
                  <c:v>681.8494950999999</c:v>
                </c:pt>
                <c:pt idx="36739">
                  <c:v>681.8722866999999</c:v>
                </c:pt>
                <c:pt idx="36740">
                  <c:v>681.89507709999998</c:v>
                </c:pt>
                <c:pt idx="36741">
                  <c:v>681.9178662999999</c:v>
                </c:pt>
                <c:pt idx="36742">
                  <c:v>681.94065419999993</c:v>
                </c:pt>
                <c:pt idx="36743">
                  <c:v>681.96344090000002</c:v>
                </c:pt>
                <c:pt idx="36744">
                  <c:v>681.98622629999988</c:v>
                </c:pt>
                <c:pt idx="36745">
                  <c:v>682.00901049999993</c:v>
                </c:pt>
                <c:pt idx="36746">
                  <c:v>682.03179339999997</c:v>
                </c:pt>
                <c:pt idx="36747">
                  <c:v>682.054575</c:v>
                </c:pt>
                <c:pt idx="36748">
                  <c:v>682.07735549999995</c:v>
                </c:pt>
                <c:pt idx="36749">
                  <c:v>682.10013460000005</c:v>
                </c:pt>
                <c:pt idx="36750">
                  <c:v>682.12291249999998</c:v>
                </c:pt>
                <c:pt idx="36751">
                  <c:v>682.14568919999999</c:v>
                </c:pt>
                <c:pt idx="36752">
                  <c:v>682.16846459999999</c:v>
                </c:pt>
                <c:pt idx="36753">
                  <c:v>682.19123879999995</c:v>
                </c:pt>
                <c:pt idx="36754">
                  <c:v>682.2140116999999</c:v>
                </c:pt>
                <c:pt idx="36755">
                  <c:v>682.23678339999992</c:v>
                </c:pt>
                <c:pt idx="36756">
                  <c:v>682.25955379999994</c:v>
                </c:pt>
                <c:pt idx="36757">
                  <c:v>682.28232300000002</c:v>
                </c:pt>
                <c:pt idx="36758">
                  <c:v>682.30509089999998</c:v>
                </c:pt>
                <c:pt idx="36759">
                  <c:v>682.32785760000002</c:v>
                </c:pt>
                <c:pt idx="36760">
                  <c:v>682.35062299999993</c:v>
                </c:pt>
                <c:pt idx="36761">
                  <c:v>682.37338720000002</c:v>
                </c:pt>
                <c:pt idx="36762">
                  <c:v>682.39615009999989</c:v>
                </c:pt>
                <c:pt idx="36763">
                  <c:v>682.41891180000005</c:v>
                </c:pt>
                <c:pt idx="36764">
                  <c:v>682.44167219999997</c:v>
                </c:pt>
                <c:pt idx="36765">
                  <c:v>682.46443139999997</c:v>
                </c:pt>
                <c:pt idx="36766">
                  <c:v>682.48718929999995</c:v>
                </c:pt>
                <c:pt idx="36767">
                  <c:v>682.5099459999999</c:v>
                </c:pt>
                <c:pt idx="36768">
                  <c:v>682.53270139999995</c:v>
                </c:pt>
                <c:pt idx="36769">
                  <c:v>682.55545559999996</c:v>
                </c:pt>
                <c:pt idx="36770">
                  <c:v>682.57820849999996</c:v>
                </c:pt>
                <c:pt idx="36771">
                  <c:v>682.60096020000003</c:v>
                </c:pt>
                <c:pt idx="36772">
                  <c:v>682.62371059999998</c:v>
                </c:pt>
                <c:pt idx="36773">
                  <c:v>682.6464598</c:v>
                </c:pt>
                <c:pt idx="36774">
                  <c:v>682.6692076999999</c:v>
                </c:pt>
                <c:pt idx="36775">
                  <c:v>682.69195439999999</c:v>
                </c:pt>
                <c:pt idx="36776">
                  <c:v>682.71469989999991</c:v>
                </c:pt>
                <c:pt idx="36777">
                  <c:v>682.73744399999998</c:v>
                </c:pt>
                <c:pt idx="36778">
                  <c:v>682.76018699999997</c:v>
                </c:pt>
                <c:pt idx="36779">
                  <c:v>682.78292869999996</c:v>
                </c:pt>
                <c:pt idx="36780">
                  <c:v>682.80566909999993</c:v>
                </c:pt>
                <c:pt idx="36781">
                  <c:v>682.82840829999998</c:v>
                </c:pt>
                <c:pt idx="36782">
                  <c:v>682.8511461999999</c:v>
                </c:pt>
                <c:pt idx="36783">
                  <c:v>682.8738828999999</c:v>
                </c:pt>
                <c:pt idx="36784">
                  <c:v>682.8966183</c:v>
                </c:pt>
                <c:pt idx="36785">
                  <c:v>682.91935249999995</c:v>
                </c:pt>
                <c:pt idx="36786">
                  <c:v>682.94208549999996</c:v>
                </c:pt>
                <c:pt idx="36787">
                  <c:v>682.96481719999997</c:v>
                </c:pt>
                <c:pt idx="36788">
                  <c:v>682.98754759999997</c:v>
                </c:pt>
                <c:pt idx="36789">
                  <c:v>683.01027679999993</c:v>
                </c:pt>
                <c:pt idx="36790">
                  <c:v>683.03300469999999</c:v>
                </c:pt>
                <c:pt idx="36791">
                  <c:v>683.05573140000001</c:v>
                </c:pt>
                <c:pt idx="36792">
                  <c:v>683.07845689999999</c:v>
                </c:pt>
                <c:pt idx="36793">
                  <c:v>683.10118099999988</c:v>
                </c:pt>
                <c:pt idx="36794">
                  <c:v>683.12390400000004</c:v>
                </c:pt>
                <c:pt idx="36795">
                  <c:v>683.14662569999996</c:v>
                </c:pt>
                <c:pt idx="36796">
                  <c:v>683.16934609999998</c:v>
                </c:pt>
                <c:pt idx="36797">
                  <c:v>683.19206529999997</c:v>
                </c:pt>
                <c:pt idx="36798">
                  <c:v>683.21478329999991</c:v>
                </c:pt>
                <c:pt idx="36799">
                  <c:v>683.23749999999995</c:v>
                </c:pt>
                <c:pt idx="36800">
                  <c:v>683.26021539999999</c:v>
                </c:pt>
                <c:pt idx="36801">
                  <c:v>683.28292959999999</c:v>
                </c:pt>
                <c:pt idx="36802">
                  <c:v>683.30564249999998</c:v>
                </c:pt>
                <c:pt idx="36803">
                  <c:v>683.32835420000004</c:v>
                </c:pt>
                <c:pt idx="36804">
                  <c:v>683.35106469999994</c:v>
                </c:pt>
                <c:pt idx="36805">
                  <c:v>683.37377389999995</c:v>
                </c:pt>
                <c:pt idx="36806">
                  <c:v>683.39648179999995</c:v>
                </c:pt>
                <c:pt idx="36807">
                  <c:v>683.41918850000002</c:v>
                </c:pt>
                <c:pt idx="36808">
                  <c:v>683.44189399999993</c:v>
                </c:pt>
                <c:pt idx="36809">
                  <c:v>683.46459819999995</c:v>
                </c:pt>
                <c:pt idx="36810">
                  <c:v>683.48730109999997</c:v>
                </c:pt>
                <c:pt idx="36811">
                  <c:v>683.51000279999994</c:v>
                </c:pt>
                <c:pt idx="36812">
                  <c:v>683.53270329999998</c:v>
                </c:pt>
                <c:pt idx="36813">
                  <c:v>683.55540250000001</c:v>
                </c:pt>
                <c:pt idx="36814">
                  <c:v>683.57810039999993</c:v>
                </c:pt>
                <c:pt idx="36815">
                  <c:v>683.60079709999991</c:v>
                </c:pt>
                <c:pt idx="36816">
                  <c:v>683.62349259999996</c:v>
                </c:pt>
                <c:pt idx="36817">
                  <c:v>683.6461867999999</c:v>
                </c:pt>
                <c:pt idx="36818">
                  <c:v>683.66887970000005</c:v>
                </c:pt>
                <c:pt idx="36819">
                  <c:v>683.69157139999993</c:v>
                </c:pt>
                <c:pt idx="36820">
                  <c:v>683.71426189999988</c:v>
                </c:pt>
                <c:pt idx="36821">
                  <c:v>683.73695110000006</c:v>
                </c:pt>
                <c:pt idx="36822">
                  <c:v>683.75963909999996</c:v>
                </c:pt>
                <c:pt idx="36823">
                  <c:v>683.78232579999997</c:v>
                </c:pt>
                <c:pt idx="36824">
                  <c:v>683.80501119999997</c:v>
                </c:pt>
                <c:pt idx="36825">
                  <c:v>683.82769540000004</c:v>
                </c:pt>
                <c:pt idx="36826">
                  <c:v>683.85037839999995</c:v>
                </c:pt>
                <c:pt idx="36827">
                  <c:v>683.87306009999986</c:v>
                </c:pt>
                <c:pt idx="36828">
                  <c:v>683.89574059999995</c:v>
                </c:pt>
                <c:pt idx="36829">
                  <c:v>683.91841979999992</c:v>
                </c:pt>
                <c:pt idx="36830">
                  <c:v>683.94109769999989</c:v>
                </c:pt>
                <c:pt idx="36831">
                  <c:v>683.96377439999992</c:v>
                </c:pt>
                <c:pt idx="36832">
                  <c:v>683.98644989999991</c:v>
                </c:pt>
                <c:pt idx="36833">
                  <c:v>684.00912410000001</c:v>
                </c:pt>
                <c:pt idx="36834">
                  <c:v>684.03179709999995</c:v>
                </c:pt>
                <c:pt idx="36835">
                  <c:v>684.05446879999988</c:v>
                </c:pt>
                <c:pt idx="36836">
                  <c:v>684.0771393</c:v>
                </c:pt>
                <c:pt idx="36837">
                  <c:v>684.09980849999999</c:v>
                </c:pt>
                <c:pt idx="36838">
                  <c:v>684.12247639999998</c:v>
                </c:pt>
                <c:pt idx="36839">
                  <c:v>684.14514320000001</c:v>
                </c:pt>
                <c:pt idx="36840">
                  <c:v>684.16780860000006</c:v>
                </c:pt>
                <c:pt idx="36841">
                  <c:v>684.19047279999995</c:v>
                </c:pt>
                <c:pt idx="36842">
                  <c:v>684.21313579999992</c:v>
                </c:pt>
                <c:pt idx="36843">
                  <c:v>684.23579749999999</c:v>
                </c:pt>
                <c:pt idx="36844">
                  <c:v>684.25845799999991</c:v>
                </c:pt>
                <c:pt idx="36845">
                  <c:v>684.28111719999993</c:v>
                </c:pt>
                <c:pt idx="36846">
                  <c:v>684.3037751999999</c:v>
                </c:pt>
                <c:pt idx="36847">
                  <c:v>684.32643189999999</c:v>
                </c:pt>
                <c:pt idx="36848">
                  <c:v>684.34908739999992</c:v>
                </c:pt>
                <c:pt idx="36849">
                  <c:v>684.37174159999995</c:v>
                </c:pt>
                <c:pt idx="36850">
                  <c:v>684.39439460000006</c:v>
                </c:pt>
                <c:pt idx="36851">
                  <c:v>684.41704630000004</c:v>
                </c:pt>
                <c:pt idx="36852">
                  <c:v>684.43969679999998</c:v>
                </c:pt>
                <c:pt idx="36853">
                  <c:v>684.46234600000003</c:v>
                </c:pt>
                <c:pt idx="36854">
                  <c:v>684.48499400000003</c:v>
                </c:pt>
                <c:pt idx="36855">
                  <c:v>684.50764069999991</c:v>
                </c:pt>
                <c:pt idx="36856">
                  <c:v>684.53028619999998</c:v>
                </c:pt>
                <c:pt idx="36857">
                  <c:v>684.55293039999992</c:v>
                </c:pt>
                <c:pt idx="36858">
                  <c:v>684.57557339999994</c:v>
                </c:pt>
                <c:pt idx="36859">
                  <c:v>684.59821509999995</c:v>
                </c:pt>
                <c:pt idx="36860">
                  <c:v>684.62085560000003</c:v>
                </c:pt>
                <c:pt idx="36861">
                  <c:v>684.64349479999998</c:v>
                </c:pt>
                <c:pt idx="36862">
                  <c:v>684.6661327999999</c:v>
                </c:pt>
                <c:pt idx="36863">
                  <c:v>684.68876950000003</c:v>
                </c:pt>
                <c:pt idx="36864">
                  <c:v>684.71140500000001</c:v>
                </c:pt>
                <c:pt idx="36865">
                  <c:v>684.73403919999998</c:v>
                </c:pt>
                <c:pt idx="36866">
                  <c:v>684.75667220000003</c:v>
                </c:pt>
                <c:pt idx="36867">
                  <c:v>684.77930389999995</c:v>
                </c:pt>
                <c:pt idx="36868">
                  <c:v>684.80193439999994</c:v>
                </c:pt>
                <c:pt idx="36869">
                  <c:v>684.82456360000003</c:v>
                </c:pt>
                <c:pt idx="36870">
                  <c:v>684.84719159999986</c:v>
                </c:pt>
                <c:pt idx="36871">
                  <c:v>684.86981829999991</c:v>
                </c:pt>
                <c:pt idx="36872">
                  <c:v>684.89244380000002</c:v>
                </c:pt>
                <c:pt idx="36873">
                  <c:v>684.91506799999991</c:v>
                </c:pt>
                <c:pt idx="36874">
                  <c:v>684.93769099999997</c:v>
                </c:pt>
                <c:pt idx="36875">
                  <c:v>684.96031279999988</c:v>
                </c:pt>
                <c:pt idx="36876">
                  <c:v>684.98293330000001</c:v>
                </c:pt>
                <c:pt idx="36877">
                  <c:v>685.00555250000002</c:v>
                </c:pt>
                <c:pt idx="36878">
                  <c:v>685.02817049999999</c:v>
                </c:pt>
                <c:pt idx="36879">
                  <c:v>685.05078719999995</c:v>
                </c:pt>
                <c:pt idx="36880">
                  <c:v>685.07340269999997</c:v>
                </c:pt>
                <c:pt idx="36881">
                  <c:v>685.09601689999988</c:v>
                </c:pt>
                <c:pt idx="36882">
                  <c:v>685.11862989999997</c:v>
                </c:pt>
                <c:pt idx="36883">
                  <c:v>685.14124169999991</c:v>
                </c:pt>
                <c:pt idx="36884">
                  <c:v>685.16385209999999</c:v>
                </c:pt>
                <c:pt idx="36885">
                  <c:v>685.18646139999998</c:v>
                </c:pt>
                <c:pt idx="36886">
                  <c:v>685.20906939999998</c:v>
                </c:pt>
                <c:pt idx="36887">
                  <c:v>685.23167609999996</c:v>
                </c:pt>
                <c:pt idx="36888">
                  <c:v>685.2542815999999</c:v>
                </c:pt>
                <c:pt idx="36889">
                  <c:v>685.27688590000002</c:v>
                </c:pt>
                <c:pt idx="36890">
                  <c:v>685.29948879999995</c:v>
                </c:pt>
                <c:pt idx="36891">
                  <c:v>685.32209059999991</c:v>
                </c:pt>
                <c:pt idx="36892">
                  <c:v>685.34469109999998</c:v>
                </c:pt>
                <c:pt idx="36893">
                  <c:v>685.36729030000004</c:v>
                </c:pt>
                <c:pt idx="36894">
                  <c:v>685.38988829999994</c:v>
                </c:pt>
                <c:pt idx="36895">
                  <c:v>685.41248510000003</c:v>
                </c:pt>
                <c:pt idx="36896">
                  <c:v>685.43508059999999</c:v>
                </c:pt>
                <c:pt idx="36897">
                  <c:v>685.45767480000006</c:v>
                </c:pt>
                <c:pt idx="36898">
                  <c:v>685.48026779999987</c:v>
                </c:pt>
                <c:pt idx="36899">
                  <c:v>685.5028595</c:v>
                </c:pt>
                <c:pt idx="36900">
                  <c:v>685.52544999999998</c:v>
                </c:pt>
                <c:pt idx="36901">
                  <c:v>685.54803929999991</c:v>
                </c:pt>
                <c:pt idx="36902">
                  <c:v>685.57062729999996</c:v>
                </c:pt>
                <c:pt idx="36903">
                  <c:v>685.59321399999988</c:v>
                </c:pt>
                <c:pt idx="36904">
                  <c:v>685.61579949999998</c:v>
                </c:pt>
                <c:pt idx="36905">
                  <c:v>685.63838379999993</c:v>
                </c:pt>
                <c:pt idx="36906">
                  <c:v>685.66096679999998</c:v>
                </c:pt>
                <c:pt idx="36907">
                  <c:v>685.68354849999992</c:v>
                </c:pt>
                <c:pt idx="36908">
                  <c:v>685.70612899999992</c:v>
                </c:pt>
                <c:pt idx="36909">
                  <c:v>685.72870829999999</c:v>
                </c:pt>
                <c:pt idx="36910">
                  <c:v>685.75128629999995</c:v>
                </c:pt>
                <c:pt idx="36911">
                  <c:v>685.77386309999997</c:v>
                </c:pt>
                <c:pt idx="36912">
                  <c:v>685.79643859999999</c:v>
                </c:pt>
                <c:pt idx="36913">
                  <c:v>685.8190128</c:v>
                </c:pt>
                <c:pt idx="36914">
                  <c:v>685.84158579999996</c:v>
                </c:pt>
                <c:pt idx="36915">
                  <c:v>685.8641576</c:v>
                </c:pt>
                <c:pt idx="36916">
                  <c:v>685.88672810000003</c:v>
                </c:pt>
                <c:pt idx="36917">
                  <c:v>685.90929729999993</c:v>
                </c:pt>
                <c:pt idx="36918">
                  <c:v>685.93186530000003</c:v>
                </c:pt>
                <c:pt idx="36919">
                  <c:v>685.95443209999996</c:v>
                </c:pt>
                <c:pt idx="36920">
                  <c:v>685.9769976</c:v>
                </c:pt>
                <c:pt idx="36921">
                  <c:v>685.99956189999989</c:v>
                </c:pt>
                <c:pt idx="36922">
                  <c:v>686.02212489999988</c:v>
                </c:pt>
                <c:pt idx="36923">
                  <c:v>686.04468659999986</c:v>
                </c:pt>
                <c:pt idx="36924">
                  <c:v>686.06724709999992</c:v>
                </c:pt>
                <c:pt idx="36925">
                  <c:v>686.08980639999993</c:v>
                </c:pt>
                <c:pt idx="36926">
                  <c:v>686.11236439999993</c:v>
                </c:pt>
                <c:pt idx="36927">
                  <c:v>686.13492120000001</c:v>
                </c:pt>
                <c:pt idx="36928">
                  <c:v>686.15747669999996</c:v>
                </c:pt>
                <c:pt idx="36929">
                  <c:v>686.18003099999999</c:v>
                </c:pt>
                <c:pt idx="36930">
                  <c:v>686.202584</c:v>
                </c:pt>
                <c:pt idx="36931">
                  <c:v>686.2251356999999</c:v>
                </c:pt>
                <c:pt idx="36932">
                  <c:v>686.24768619999998</c:v>
                </c:pt>
                <c:pt idx="36933">
                  <c:v>686.20521209999993</c:v>
                </c:pt>
                <c:pt idx="36934">
                  <c:v>686.2293378999999</c:v>
                </c:pt>
                <c:pt idx="36935">
                  <c:v>686.25346239999999</c:v>
                </c:pt>
                <c:pt idx="36936">
                  <c:v>686.27758569999992</c:v>
                </c:pt>
                <c:pt idx="36937">
                  <c:v>686.30170759999999</c:v>
                </c:pt>
                <c:pt idx="36938">
                  <c:v>686.3258282999999</c:v>
                </c:pt>
                <c:pt idx="36939">
                  <c:v>686.34994769999992</c:v>
                </c:pt>
                <c:pt idx="36940">
                  <c:v>686.37406579999993</c:v>
                </c:pt>
                <c:pt idx="36941">
                  <c:v>686.39818259999993</c:v>
                </c:pt>
                <c:pt idx="36942">
                  <c:v>686.4222982</c:v>
                </c:pt>
                <c:pt idx="36943">
                  <c:v>686.44641239999987</c:v>
                </c:pt>
                <c:pt idx="36944">
                  <c:v>686.47052539999993</c:v>
                </c:pt>
                <c:pt idx="36945">
                  <c:v>686.49463709999998</c:v>
                </c:pt>
                <c:pt idx="36946">
                  <c:v>686.51874750000002</c:v>
                </c:pt>
                <c:pt idx="36947">
                  <c:v>686.54285659999994</c:v>
                </c:pt>
                <c:pt idx="36948">
                  <c:v>686.56696450000004</c:v>
                </c:pt>
                <c:pt idx="36949">
                  <c:v>686.59107099999994</c:v>
                </c:pt>
                <c:pt idx="36950">
                  <c:v>686.61517629999992</c:v>
                </c:pt>
                <c:pt idx="36951">
                  <c:v>686.63928029999988</c:v>
                </c:pt>
                <c:pt idx="36952">
                  <c:v>686.66338299999995</c:v>
                </c:pt>
                <c:pt idx="36953">
                  <c:v>686.68748449999987</c:v>
                </c:pt>
                <c:pt idx="36954">
                  <c:v>686.71158459999992</c:v>
                </c:pt>
                <c:pt idx="36955">
                  <c:v>686.73568349999994</c:v>
                </c:pt>
                <c:pt idx="36956">
                  <c:v>686.75978109999994</c:v>
                </c:pt>
                <c:pt idx="36957">
                  <c:v>686.78387740000005</c:v>
                </c:pt>
                <c:pt idx="36958">
                  <c:v>686.80797239999993</c:v>
                </c:pt>
                <c:pt idx="36959">
                  <c:v>686.83206610000002</c:v>
                </c:pt>
                <c:pt idx="36960">
                  <c:v>686.85615859999996</c:v>
                </c:pt>
                <c:pt idx="36961">
                  <c:v>686.8802498</c:v>
                </c:pt>
                <c:pt idx="36962">
                  <c:v>686.90433959999996</c:v>
                </c:pt>
                <c:pt idx="36963">
                  <c:v>686.92842829999995</c:v>
                </c:pt>
                <c:pt idx="36964">
                  <c:v>686.95251559999997</c:v>
                </c:pt>
                <c:pt idx="36965">
                  <c:v>686.97660159999987</c:v>
                </c:pt>
                <c:pt idx="36966">
                  <c:v>687.00068639999995</c:v>
                </c:pt>
                <c:pt idx="36967">
                  <c:v>687.02476989999991</c:v>
                </c:pt>
                <c:pt idx="36968">
                  <c:v>687.04885209999998</c:v>
                </c:pt>
                <c:pt idx="36969">
                  <c:v>687.07293299999992</c:v>
                </c:pt>
                <c:pt idx="36970">
                  <c:v>687.09701259999997</c:v>
                </c:pt>
                <c:pt idx="36971">
                  <c:v>687.12109090000001</c:v>
                </c:pt>
                <c:pt idx="36972">
                  <c:v>687.1451679999999</c:v>
                </c:pt>
                <c:pt idx="36973">
                  <c:v>687.1692438</c:v>
                </c:pt>
                <c:pt idx="36974">
                  <c:v>687.19331829999999</c:v>
                </c:pt>
                <c:pt idx="36975">
                  <c:v>687.21739149999996</c:v>
                </c:pt>
                <c:pt idx="36976">
                  <c:v>687.24146339999993</c:v>
                </c:pt>
                <c:pt idx="36977">
                  <c:v>687.26553409999997</c:v>
                </c:pt>
                <c:pt idx="36978">
                  <c:v>687.28960349999988</c:v>
                </c:pt>
                <c:pt idx="36979">
                  <c:v>687.31367159999991</c:v>
                </c:pt>
                <c:pt idx="36980">
                  <c:v>687.33773839999992</c:v>
                </c:pt>
                <c:pt idx="36981">
                  <c:v>687.36180389999993</c:v>
                </c:pt>
                <c:pt idx="36982">
                  <c:v>687.38586809999993</c:v>
                </c:pt>
                <c:pt idx="36983">
                  <c:v>687.40993109999999</c:v>
                </c:pt>
                <c:pt idx="36984">
                  <c:v>687.43399279999994</c:v>
                </c:pt>
                <c:pt idx="36985">
                  <c:v>687.45805319999988</c:v>
                </c:pt>
                <c:pt idx="36986">
                  <c:v>687.48211229999993</c:v>
                </c:pt>
                <c:pt idx="36987">
                  <c:v>687.50617009999996</c:v>
                </c:pt>
                <c:pt idx="36988">
                  <c:v>687.53022659999999</c:v>
                </c:pt>
                <c:pt idx="36989">
                  <c:v>687.55428189999998</c:v>
                </c:pt>
                <c:pt idx="36990">
                  <c:v>687.57833589999996</c:v>
                </c:pt>
                <c:pt idx="36991">
                  <c:v>687.60238859999993</c:v>
                </c:pt>
                <c:pt idx="36992">
                  <c:v>687.62644</c:v>
                </c:pt>
                <c:pt idx="36993">
                  <c:v>687.65049009999996</c:v>
                </c:pt>
                <c:pt idx="36994">
                  <c:v>687.67453899999998</c:v>
                </c:pt>
                <c:pt idx="36995">
                  <c:v>687.69858649999992</c:v>
                </c:pt>
                <c:pt idx="36996">
                  <c:v>687.72263279999993</c:v>
                </c:pt>
                <c:pt idx="36997">
                  <c:v>687.74667780000004</c:v>
                </c:pt>
                <c:pt idx="36998">
                  <c:v>687.77072149999992</c:v>
                </c:pt>
                <c:pt idx="36999">
                  <c:v>687.79476399999999</c:v>
                </c:pt>
                <c:pt idx="37000">
                  <c:v>687.81880509999996</c:v>
                </c:pt>
                <c:pt idx="37001">
                  <c:v>687.8428449999999</c:v>
                </c:pt>
                <c:pt idx="37002">
                  <c:v>687.86688360000005</c:v>
                </c:pt>
                <c:pt idx="37003">
                  <c:v>687.89092089999997</c:v>
                </c:pt>
                <c:pt idx="37004">
                  <c:v>687.91495689999999</c:v>
                </c:pt>
                <c:pt idx="37005">
                  <c:v>687.93899169999997</c:v>
                </c:pt>
                <c:pt idx="37006">
                  <c:v>687.96302509999998</c:v>
                </c:pt>
                <c:pt idx="37007">
                  <c:v>687.98705730000006</c:v>
                </c:pt>
                <c:pt idx="37008">
                  <c:v>688.01108820000002</c:v>
                </c:pt>
                <c:pt idx="37009">
                  <c:v>688.03511779999997</c:v>
                </c:pt>
                <c:pt idx="37010">
                  <c:v>688.05914619999987</c:v>
                </c:pt>
                <c:pt idx="37011">
                  <c:v>688.08317319999992</c:v>
                </c:pt>
                <c:pt idx="37012">
                  <c:v>688.10719900000004</c:v>
                </c:pt>
                <c:pt idx="37013">
                  <c:v>688.13122349999992</c:v>
                </c:pt>
                <c:pt idx="37014">
                  <c:v>688.15524669999991</c:v>
                </c:pt>
                <c:pt idx="37015">
                  <c:v>688.1792686</c:v>
                </c:pt>
                <c:pt idx="37016">
                  <c:v>688.20328919999997</c:v>
                </c:pt>
                <c:pt idx="37017">
                  <c:v>688.2273085999999</c:v>
                </c:pt>
                <c:pt idx="37018">
                  <c:v>688.25132659999997</c:v>
                </c:pt>
                <c:pt idx="37019">
                  <c:v>688.2753434</c:v>
                </c:pt>
                <c:pt idx="37020">
                  <c:v>688.29935890000002</c:v>
                </c:pt>
                <c:pt idx="37021">
                  <c:v>688.32337310000003</c:v>
                </c:pt>
                <c:pt idx="37022">
                  <c:v>688.34738609999999</c:v>
                </c:pt>
                <c:pt idx="37023">
                  <c:v>688.37139769999999</c:v>
                </c:pt>
                <c:pt idx="37024">
                  <c:v>688.39540810000005</c:v>
                </c:pt>
                <c:pt idx="37025">
                  <c:v>688.41941719999988</c:v>
                </c:pt>
                <c:pt idx="37026">
                  <c:v>688.44342499999993</c:v>
                </c:pt>
                <c:pt idx="37027">
                  <c:v>688.46743149999998</c:v>
                </c:pt>
                <c:pt idx="37028">
                  <c:v>688.49143679999997</c:v>
                </c:pt>
                <c:pt idx="37029">
                  <c:v>688.5154407</c:v>
                </c:pt>
                <c:pt idx="37030">
                  <c:v>688.53944339999998</c:v>
                </c:pt>
                <c:pt idx="37031">
                  <c:v>688.56344479999996</c:v>
                </c:pt>
                <c:pt idx="37032">
                  <c:v>688.58744490000004</c:v>
                </c:pt>
                <c:pt idx="37033">
                  <c:v>688.61144379999996</c:v>
                </c:pt>
                <c:pt idx="37034">
                  <c:v>688.63544129999991</c:v>
                </c:pt>
                <c:pt idx="37035">
                  <c:v>688.65943759999993</c:v>
                </c:pt>
                <c:pt idx="37036">
                  <c:v>688.68343259999995</c:v>
                </c:pt>
                <c:pt idx="37037">
                  <c:v>688.70742629999995</c:v>
                </c:pt>
                <c:pt idx="37038">
                  <c:v>688.73141869999995</c:v>
                </c:pt>
                <c:pt idx="37039">
                  <c:v>688.75540979999994</c:v>
                </c:pt>
                <c:pt idx="37040">
                  <c:v>688.7793997</c:v>
                </c:pt>
                <c:pt idx="37041">
                  <c:v>688.80338829999994</c:v>
                </c:pt>
                <c:pt idx="37042">
                  <c:v>688.82737559999998</c:v>
                </c:pt>
                <c:pt idx="37043">
                  <c:v>688.85136160000002</c:v>
                </c:pt>
                <c:pt idx="37044">
                  <c:v>688.87534629999993</c:v>
                </c:pt>
                <c:pt idx="37045">
                  <c:v>688.89932969999995</c:v>
                </c:pt>
                <c:pt idx="37046">
                  <c:v>688.92331190000004</c:v>
                </c:pt>
                <c:pt idx="37047">
                  <c:v>688.94729280000001</c:v>
                </c:pt>
                <c:pt idx="37048">
                  <c:v>688.97127239999998</c:v>
                </c:pt>
                <c:pt idx="37049">
                  <c:v>688.99525069999993</c:v>
                </c:pt>
                <c:pt idx="37050">
                  <c:v>689.01922769999999</c:v>
                </c:pt>
                <c:pt idx="37051">
                  <c:v>689.04320340000004</c:v>
                </c:pt>
                <c:pt idx="37052">
                  <c:v>689.06717790000005</c:v>
                </c:pt>
                <c:pt idx="37053">
                  <c:v>689.09115109999993</c:v>
                </c:pt>
                <c:pt idx="37054">
                  <c:v>689.11512299999993</c:v>
                </c:pt>
                <c:pt idx="37055">
                  <c:v>689.13909360000002</c:v>
                </c:pt>
                <c:pt idx="37056">
                  <c:v>689.1630629</c:v>
                </c:pt>
                <c:pt idx="37057">
                  <c:v>689.18703100000005</c:v>
                </c:pt>
                <c:pt idx="37058">
                  <c:v>689.21099779999997</c:v>
                </c:pt>
                <c:pt idx="37059">
                  <c:v>689.23496329999989</c:v>
                </c:pt>
                <c:pt idx="37060">
                  <c:v>689.25892749999991</c:v>
                </c:pt>
                <c:pt idx="37061">
                  <c:v>689.28289040000004</c:v>
                </c:pt>
                <c:pt idx="37062">
                  <c:v>689.30685200000005</c:v>
                </c:pt>
                <c:pt idx="37063">
                  <c:v>689.33081240000001</c:v>
                </c:pt>
                <c:pt idx="37064">
                  <c:v>689.35477149999997</c:v>
                </c:pt>
                <c:pt idx="37065">
                  <c:v>689.37872919999995</c:v>
                </c:pt>
                <c:pt idx="37066">
                  <c:v>689.40268579999997</c:v>
                </c:pt>
                <c:pt idx="37067">
                  <c:v>689.42664100000002</c:v>
                </c:pt>
                <c:pt idx="37068">
                  <c:v>689.45059490000006</c:v>
                </c:pt>
                <c:pt idx="37069">
                  <c:v>689.47454759999994</c:v>
                </c:pt>
                <c:pt idx="37070">
                  <c:v>689.49849900000004</c:v>
                </c:pt>
                <c:pt idx="37071">
                  <c:v>689.5224490999999</c:v>
                </c:pt>
                <c:pt idx="37072">
                  <c:v>689.54639789999999</c:v>
                </c:pt>
                <c:pt idx="37073">
                  <c:v>689.57034539999995</c:v>
                </c:pt>
                <c:pt idx="37074">
                  <c:v>689.59429169999999</c:v>
                </c:pt>
                <c:pt idx="37075">
                  <c:v>689.61823659999993</c:v>
                </c:pt>
                <c:pt idx="37076">
                  <c:v>689.64218029999995</c:v>
                </c:pt>
                <c:pt idx="37077">
                  <c:v>689.66612269999996</c:v>
                </c:pt>
                <c:pt idx="37078">
                  <c:v>689.69006379999996</c:v>
                </c:pt>
                <c:pt idx="37079">
                  <c:v>689.71400369999992</c:v>
                </c:pt>
                <c:pt idx="37080">
                  <c:v>689.73794220000002</c:v>
                </c:pt>
                <c:pt idx="37081">
                  <c:v>689.76187949999996</c:v>
                </c:pt>
                <c:pt idx="37082">
                  <c:v>689.7858154999999</c:v>
                </c:pt>
                <c:pt idx="37083">
                  <c:v>689.80975020000005</c:v>
                </c:pt>
                <c:pt idx="37084">
                  <c:v>689.83368359999997</c:v>
                </c:pt>
                <c:pt idx="37085">
                  <c:v>689.85761579999996</c:v>
                </c:pt>
                <c:pt idx="37086">
                  <c:v>689.88154659999998</c:v>
                </c:pt>
                <c:pt idx="37087">
                  <c:v>689.90547619999995</c:v>
                </c:pt>
                <c:pt idx="37088">
                  <c:v>689.92940449999992</c:v>
                </c:pt>
                <c:pt idx="37089">
                  <c:v>689.95333149999999</c:v>
                </c:pt>
                <c:pt idx="37090">
                  <c:v>689.97725720000005</c:v>
                </c:pt>
                <c:pt idx="37091">
                  <c:v>690.00118169999996</c:v>
                </c:pt>
                <c:pt idx="37092">
                  <c:v>690.02510480000001</c:v>
                </c:pt>
                <c:pt idx="37093">
                  <c:v>690.0490266999999</c:v>
                </c:pt>
                <c:pt idx="37094">
                  <c:v>690.0729472999999</c:v>
                </c:pt>
                <c:pt idx="37095">
                  <c:v>690.0968666</c:v>
                </c:pt>
                <c:pt idx="37096">
                  <c:v>690.12078469999994</c:v>
                </c:pt>
                <c:pt idx="37097">
                  <c:v>690.14470139999992</c:v>
                </c:pt>
                <c:pt idx="37098">
                  <c:v>690.16861689999996</c:v>
                </c:pt>
                <c:pt idx="37099">
                  <c:v>690.1925311</c:v>
                </c:pt>
                <c:pt idx="37100">
                  <c:v>690.21644399999991</c:v>
                </c:pt>
                <c:pt idx="37101">
                  <c:v>690.24035559999993</c:v>
                </c:pt>
                <c:pt idx="37102">
                  <c:v>690.26426590000005</c:v>
                </c:pt>
                <c:pt idx="37103">
                  <c:v>690.28817500000002</c:v>
                </c:pt>
                <c:pt idx="37104">
                  <c:v>690.31208279999998</c:v>
                </c:pt>
                <c:pt idx="37105">
                  <c:v>690.33598929999994</c:v>
                </c:pt>
                <c:pt idx="37106">
                  <c:v>690.3598945</c:v>
                </c:pt>
                <c:pt idx="37107">
                  <c:v>690.38379839999993</c:v>
                </c:pt>
                <c:pt idx="37108">
                  <c:v>690.40770109999994</c:v>
                </c:pt>
                <c:pt idx="37109">
                  <c:v>690.43160239999997</c:v>
                </c:pt>
                <c:pt idx="37110">
                  <c:v>690.45550249999997</c:v>
                </c:pt>
                <c:pt idx="37111">
                  <c:v>690.47940129999995</c:v>
                </c:pt>
                <c:pt idx="37112">
                  <c:v>690.50329879999992</c:v>
                </c:pt>
                <c:pt idx="37113">
                  <c:v>690.52719500000001</c:v>
                </c:pt>
                <c:pt idx="37114">
                  <c:v>690.55108999999993</c:v>
                </c:pt>
                <c:pt idx="37115">
                  <c:v>690.57498369999996</c:v>
                </c:pt>
                <c:pt idx="37116">
                  <c:v>690.59887600000002</c:v>
                </c:pt>
                <c:pt idx="37117">
                  <c:v>690.62276710000003</c:v>
                </c:pt>
                <c:pt idx="37118">
                  <c:v>690.646657</c:v>
                </c:pt>
                <c:pt idx="37119">
                  <c:v>690.6705455</c:v>
                </c:pt>
                <c:pt idx="37120">
                  <c:v>690.69443269999999</c:v>
                </c:pt>
                <c:pt idx="37121">
                  <c:v>690.71831869999994</c:v>
                </c:pt>
                <c:pt idx="37122">
                  <c:v>690.74220339999999</c:v>
                </c:pt>
                <c:pt idx="37123">
                  <c:v>690.76608680000004</c:v>
                </c:pt>
                <c:pt idx="37124">
                  <c:v>690.78996889999996</c:v>
                </c:pt>
                <c:pt idx="37125">
                  <c:v>690.81384979999996</c:v>
                </c:pt>
                <c:pt idx="37126">
                  <c:v>690.83772929999998</c:v>
                </c:pt>
                <c:pt idx="37127">
                  <c:v>690.86160759999996</c:v>
                </c:pt>
                <c:pt idx="37128">
                  <c:v>690.88548459999993</c:v>
                </c:pt>
                <c:pt idx="37129">
                  <c:v>690.90936029999989</c:v>
                </c:pt>
                <c:pt idx="37130">
                  <c:v>690.93323479999992</c:v>
                </c:pt>
                <c:pt idx="37131">
                  <c:v>690.95710789999998</c:v>
                </c:pt>
                <c:pt idx="37132">
                  <c:v>690.9809798</c:v>
                </c:pt>
                <c:pt idx="37133">
                  <c:v>691.00485029999993</c:v>
                </c:pt>
                <c:pt idx="37134">
                  <c:v>691.02871959999993</c:v>
                </c:pt>
                <c:pt idx="37135">
                  <c:v>691.0525877</c:v>
                </c:pt>
                <c:pt idx="37136">
                  <c:v>691.07645439999999</c:v>
                </c:pt>
                <c:pt idx="37137">
                  <c:v>691.10031979999997</c:v>
                </c:pt>
                <c:pt idx="37138">
                  <c:v>691.1241839999999</c:v>
                </c:pt>
                <c:pt idx="37139">
                  <c:v>691.14804690000005</c:v>
                </c:pt>
                <c:pt idx="37140">
                  <c:v>691.17190849999997</c:v>
                </c:pt>
                <c:pt idx="37141">
                  <c:v>691.19576879999988</c:v>
                </c:pt>
                <c:pt idx="37142">
                  <c:v>691.21962789999998</c:v>
                </c:pt>
                <c:pt idx="37143">
                  <c:v>691.24348559999999</c:v>
                </c:pt>
                <c:pt idx="37144">
                  <c:v>691.26734209999995</c:v>
                </c:pt>
                <c:pt idx="37145">
                  <c:v>691.29119729999991</c:v>
                </c:pt>
                <c:pt idx="37146">
                  <c:v>691.31505119999997</c:v>
                </c:pt>
                <c:pt idx="37147">
                  <c:v>691.33890379999991</c:v>
                </c:pt>
                <c:pt idx="37148">
                  <c:v>691.36275519999992</c:v>
                </c:pt>
                <c:pt idx="37149">
                  <c:v>691.38660519999996</c:v>
                </c:pt>
                <c:pt idx="37150">
                  <c:v>691.41045399999996</c:v>
                </c:pt>
                <c:pt idx="37151">
                  <c:v>691.43430149999995</c:v>
                </c:pt>
                <c:pt idx="37152">
                  <c:v>691.45814770000004</c:v>
                </c:pt>
                <c:pt idx="37153">
                  <c:v>691.48199260000001</c:v>
                </c:pt>
                <c:pt idx="37154">
                  <c:v>691.50583629999994</c:v>
                </c:pt>
                <c:pt idx="37155">
                  <c:v>691.52967869999998</c:v>
                </c:pt>
                <c:pt idx="37156">
                  <c:v>691.55351969999992</c:v>
                </c:pt>
                <c:pt idx="37157">
                  <c:v>691.57735949999994</c:v>
                </c:pt>
                <c:pt idx="37158">
                  <c:v>691.60119809999992</c:v>
                </c:pt>
                <c:pt idx="37159">
                  <c:v>691.62503529999992</c:v>
                </c:pt>
                <c:pt idx="37160">
                  <c:v>691.6488713</c:v>
                </c:pt>
                <c:pt idx="37161">
                  <c:v>691.67270589999987</c:v>
                </c:pt>
                <c:pt idx="37162">
                  <c:v>691.69653929999993</c:v>
                </c:pt>
                <c:pt idx="37163">
                  <c:v>691.72037139999998</c:v>
                </c:pt>
                <c:pt idx="37164">
                  <c:v>691.74420220000002</c:v>
                </c:pt>
                <c:pt idx="37165">
                  <c:v>691.7680317999999</c:v>
                </c:pt>
                <c:pt idx="37166">
                  <c:v>691.79185999999993</c:v>
                </c:pt>
                <c:pt idx="37167">
                  <c:v>691.81568699999991</c:v>
                </c:pt>
                <c:pt idx="37168">
                  <c:v>691.8395127</c:v>
                </c:pt>
                <c:pt idx="37169">
                  <c:v>691.86333709999997</c:v>
                </c:pt>
                <c:pt idx="37170">
                  <c:v>691.88716029999989</c:v>
                </c:pt>
                <c:pt idx="37171">
                  <c:v>691.91098210000007</c:v>
                </c:pt>
                <c:pt idx="37172">
                  <c:v>691.93480269999998</c:v>
                </c:pt>
                <c:pt idx="37173">
                  <c:v>691.95862190000003</c:v>
                </c:pt>
                <c:pt idx="37174">
                  <c:v>691.98243990000003</c:v>
                </c:pt>
                <c:pt idx="37175">
                  <c:v>692.00625669999999</c:v>
                </c:pt>
                <c:pt idx="37176">
                  <c:v>692.03007209999987</c:v>
                </c:pt>
                <c:pt idx="37177">
                  <c:v>692.05388619999997</c:v>
                </c:pt>
                <c:pt idx="37178">
                  <c:v>692.07769910000002</c:v>
                </c:pt>
                <c:pt idx="37179">
                  <c:v>692.10151069999995</c:v>
                </c:pt>
                <c:pt idx="37180">
                  <c:v>692.12532099999999</c:v>
                </c:pt>
                <c:pt idx="37181">
                  <c:v>692.1491299999999</c:v>
                </c:pt>
                <c:pt idx="37182">
                  <c:v>692.1729378</c:v>
                </c:pt>
                <c:pt idx="37183">
                  <c:v>692.1967441999999</c:v>
                </c:pt>
                <c:pt idx="37184">
                  <c:v>692.22054939999987</c:v>
                </c:pt>
                <c:pt idx="37185">
                  <c:v>692.24435330000006</c:v>
                </c:pt>
                <c:pt idx="37186">
                  <c:v>692.26815590000001</c:v>
                </c:pt>
                <c:pt idx="37187">
                  <c:v>692.29195719999996</c:v>
                </c:pt>
                <c:pt idx="37188">
                  <c:v>692.31575729999997</c:v>
                </c:pt>
                <c:pt idx="37189">
                  <c:v>692.33955600000002</c:v>
                </c:pt>
                <c:pt idx="37190">
                  <c:v>692.3633534999999</c:v>
                </c:pt>
                <c:pt idx="37191">
                  <c:v>692.3871496999999</c:v>
                </c:pt>
                <c:pt idx="37192">
                  <c:v>692.41094459999999</c:v>
                </c:pt>
                <c:pt idx="37193">
                  <c:v>692.43473819999997</c:v>
                </c:pt>
                <c:pt idx="37194">
                  <c:v>692.45853060000002</c:v>
                </c:pt>
                <c:pt idx="37195">
                  <c:v>692.48232169999994</c:v>
                </c:pt>
                <c:pt idx="37196">
                  <c:v>692.50611140000001</c:v>
                </c:pt>
                <c:pt idx="37197">
                  <c:v>692.52989989999992</c:v>
                </c:pt>
                <c:pt idx="37198">
                  <c:v>692.5536871999999</c:v>
                </c:pt>
                <c:pt idx="37199">
                  <c:v>692.57747309999991</c:v>
                </c:pt>
                <c:pt idx="37200">
                  <c:v>692.60125779999998</c:v>
                </c:pt>
                <c:pt idx="37201">
                  <c:v>692.62504109999998</c:v>
                </c:pt>
                <c:pt idx="37202">
                  <c:v>692.64882319999992</c:v>
                </c:pt>
                <c:pt idx="37203">
                  <c:v>692.67260399999998</c:v>
                </c:pt>
                <c:pt idx="37204">
                  <c:v>692.69638349999991</c:v>
                </c:pt>
                <c:pt idx="37205">
                  <c:v>692.72016180000003</c:v>
                </c:pt>
                <c:pt idx="37206">
                  <c:v>692.74393870000006</c:v>
                </c:pt>
                <c:pt idx="37207">
                  <c:v>692.76771439999993</c:v>
                </c:pt>
                <c:pt idx="37208">
                  <c:v>692.79148880000002</c:v>
                </c:pt>
                <c:pt idx="37209">
                  <c:v>692.8152619</c:v>
                </c:pt>
                <c:pt idx="37210">
                  <c:v>692.83903379999992</c:v>
                </c:pt>
                <c:pt idx="37211">
                  <c:v>692.86280429999999</c:v>
                </c:pt>
                <c:pt idx="37212">
                  <c:v>692.88657360000002</c:v>
                </c:pt>
                <c:pt idx="37213">
                  <c:v>692.91034149999996</c:v>
                </c:pt>
                <c:pt idx="37214">
                  <c:v>692.93410819999997</c:v>
                </c:pt>
                <c:pt idx="37215">
                  <c:v>692.95787369999994</c:v>
                </c:pt>
                <c:pt idx="37216">
                  <c:v>692.98163779999993</c:v>
                </c:pt>
                <c:pt idx="37217">
                  <c:v>693.00540059999992</c:v>
                </c:pt>
                <c:pt idx="37218">
                  <c:v>693.02916219999997</c:v>
                </c:pt>
                <c:pt idx="37219">
                  <c:v>693.05292249999991</c:v>
                </c:pt>
                <c:pt idx="37220">
                  <c:v>693.07668149999995</c:v>
                </c:pt>
                <c:pt idx="37221">
                  <c:v>693.10043919999998</c:v>
                </c:pt>
                <c:pt idx="37222">
                  <c:v>693.12419569999997</c:v>
                </c:pt>
                <c:pt idx="37223">
                  <c:v>693.14795079999999</c:v>
                </c:pt>
                <c:pt idx="37224">
                  <c:v>693.17170469999996</c:v>
                </c:pt>
                <c:pt idx="37225">
                  <c:v>693.19545729999993</c:v>
                </c:pt>
                <c:pt idx="37226">
                  <c:v>693.21920859999989</c:v>
                </c:pt>
                <c:pt idx="37227">
                  <c:v>693.24295860000007</c:v>
                </c:pt>
                <c:pt idx="37228">
                  <c:v>693.26670739999997</c:v>
                </c:pt>
                <c:pt idx="37229">
                  <c:v>693.29045480000002</c:v>
                </c:pt>
                <c:pt idx="37230">
                  <c:v>693.31420100000003</c:v>
                </c:pt>
                <c:pt idx="37231">
                  <c:v>693.33794589999991</c:v>
                </c:pt>
                <c:pt idx="37232">
                  <c:v>693.3616894999999</c:v>
                </c:pt>
                <c:pt idx="37233">
                  <c:v>693.38543179999999</c:v>
                </c:pt>
                <c:pt idx="37234">
                  <c:v>693.40917289999993</c:v>
                </c:pt>
                <c:pt idx="37235">
                  <c:v>693.43291260000001</c:v>
                </c:pt>
                <c:pt idx="37236">
                  <c:v>693.45665109999993</c:v>
                </c:pt>
                <c:pt idx="37237">
                  <c:v>693.48038829999996</c:v>
                </c:pt>
                <c:pt idx="37238">
                  <c:v>693.50412419999998</c:v>
                </c:pt>
                <c:pt idx="37239">
                  <c:v>693.52785889999996</c:v>
                </c:pt>
                <c:pt idx="37240">
                  <c:v>693.55159219999996</c:v>
                </c:pt>
                <c:pt idx="37241">
                  <c:v>693.57532430000003</c:v>
                </c:pt>
                <c:pt idx="37242">
                  <c:v>693.59905509999999</c:v>
                </c:pt>
                <c:pt idx="37243">
                  <c:v>693.62278459999993</c:v>
                </c:pt>
                <c:pt idx="37244">
                  <c:v>693.64651279999998</c:v>
                </c:pt>
                <c:pt idx="37245">
                  <c:v>693.67023979999999</c:v>
                </c:pt>
                <c:pt idx="37246">
                  <c:v>693.69396539999991</c:v>
                </c:pt>
                <c:pt idx="37247">
                  <c:v>693.71768980000002</c:v>
                </c:pt>
                <c:pt idx="37248">
                  <c:v>693.7414129</c:v>
                </c:pt>
                <c:pt idx="37249">
                  <c:v>693.76513469999998</c:v>
                </c:pt>
                <c:pt idx="37250">
                  <c:v>693.78885520000006</c:v>
                </c:pt>
                <c:pt idx="37251">
                  <c:v>693.81257449999998</c:v>
                </c:pt>
                <c:pt idx="37252">
                  <c:v>693.83629239999993</c:v>
                </c:pt>
                <c:pt idx="37253">
                  <c:v>693.86000909999996</c:v>
                </c:pt>
                <c:pt idx="37254">
                  <c:v>693.88372449999997</c:v>
                </c:pt>
                <c:pt idx="37255">
                  <c:v>693.90743859999998</c:v>
                </c:pt>
                <c:pt idx="37256">
                  <c:v>693.93115149999994</c:v>
                </c:pt>
                <c:pt idx="37257">
                  <c:v>693.95486299999993</c:v>
                </c:pt>
                <c:pt idx="37258">
                  <c:v>693.97857329999999</c:v>
                </c:pt>
                <c:pt idx="37259">
                  <c:v>694.00228230000005</c:v>
                </c:pt>
                <c:pt idx="37260">
                  <c:v>694.02598999999998</c:v>
                </c:pt>
                <c:pt idx="37261">
                  <c:v>694.04969640000002</c:v>
                </c:pt>
                <c:pt idx="37262">
                  <c:v>694.07340150000005</c:v>
                </c:pt>
                <c:pt idx="37263">
                  <c:v>694.09710539999992</c:v>
                </c:pt>
                <c:pt idx="37264">
                  <c:v>694.12080800000001</c:v>
                </c:pt>
                <c:pt idx="37265">
                  <c:v>694.14450929999998</c:v>
                </c:pt>
                <c:pt idx="37266">
                  <c:v>694.16820929999994</c:v>
                </c:pt>
                <c:pt idx="37267">
                  <c:v>694.1919079999999</c:v>
                </c:pt>
                <c:pt idx="37268">
                  <c:v>694.21560539999996</c:v>
                </c:pt>
                <c:pt idx="37269">
                  <c:v>694.23930159999998</c:v>
                </c:pt>
                <c:pt idx="37270">
                  <c:v>694.26299649999999</c:v>
                </c:pt>
                <c:pt idx="37271">
                  <c:v>694.28669009999999</c:v>
                </c:pt>
                <c:pt idx="37272">
                  <c:v>694.31038239999998</c:v>
                </c:pt>
                <c:pt idx="37273">
                  <c:v>694.33407339999997</c:v>
                </c:pt>
                <c:pt idx="37274">
                  <c:v>694.35776319999991</c:v>
                </c:pt>
                <c:pt idx="37275">
                  <c:v>694.38145159999999</c:v>
                </c:pt>
                <c:pt idx="37276">
                  <c:v>694.40513879999992</c:v>
                </c:pt>
                <c:pt idx="37277">
                  <c:v>694.42882469999995</c:v>
                </c:pt>
                <c:pt idx="37278">
                  <c:v>694.45250929999997</c:v>
                </c:pt>
                <c:pt idx="37279">
                  <c:v>694.47619269999996</c:v>
                </c:pt>
                <c:pt idx="37280">
                  <c:v>694.49987469999996</c:v>
                </c:pt>
                <c:pt idx="37281">
                  <c:v>694.52355549999993</c:v>
                </c:pt>
                <c:pt idx="37282">
                  <c:v>694.54723499999989</c:v>
                </c:pt>
                <c:pt idx="37283">
                  <c:v>694.57091319999995</c:v>
                </c:pt>
                <c:pt idx="37284">
                  <c:v>694.59459009999989</c:v>
                </c:pt>
                <c:pt idx="37285">
                  <c:v>694.61826569999994</c:v>
                </c:pt>
                <c:pt idx="37286">
                  <c:v>694.64194009999994</c:v>
                </c:pt>
                <c:pt idx="37287">
                  <c:v>694.66561319999994</c:v>
                </c:pt>
                <c:pt idx="37288">
                  <c:v>694.68928500000004</c:v>
                </c:pt>
                <c:pt idx="37289">
                  <c:v>694.71295549999991</c:v>
                </c:pt>
                <c:pt idx="37290">
                  <c:v>694.73662469999999</c:v>
                </c:pt>
                <c:pt idx="37291">
                  <c:v>694.76029259999996</c:v>
                </c:pt>
                <c:pt idx="37292">
                  <c:v>694.78395929999999</c:v>
                </c:pt>
                <c:pt idx="37293">
                  <c:v>694.80762469999991</c:v>
                </c:pt>
                <c:pt idx="37294">
                  <c:v>694.83128879999992</c:v>
                </c:pt>
                <c:pt idx="37295">
                  <c:v>694.85495160000005</c:v>
                </c:pt>
                <c:pt idx="37296">
                  <c:v>694.87861309999994</c:v>
                </c:pt>
                <c:pt idx="37297">
                  <c:v>694.90227340000001</c:v>
                </c:pt>
                <c:pt idx="37298">
                  <c:v>694.92593239999997</c:v>
                </c:pt>
                <c:pt idx="37299">
                  <c:v>694.94958999999994</c:v>
                </c:pt>
                <c:pt idx="37300">
                  <c:v>694.97324639999999</c:v>
                </c:pt>
                <c:pt idx="37301">
                  <c:v>694.99690159999989</c:v>
                </c:pt>
                <c:pt idx="37302">
                  <c:v>695.02055539999992</c:v>
                </c:pt>
                <c:pt idx="37303">
                  <c:v>695.04420800000003</c:v>
                </c:pt>
                <c:pt idx="37304">
                  <c:v>695.06785919999993</c:v>
                </c:pt>
                <c:pt idx="37305">
                  <c:v>695.09150920000002</c:v>
                </c:pt>
                <c:pt idx="37306">
                  <c:v>695.11515789999999</c:v>
                </c:pt>
                <c:pt idx="37307">
                  <c:v>695.13880530000006</c:v>
                </c:pt>
                <c:pt idx="37308">
                  <c:v>695.16245149999997</c:v>
                </c:pt>
                <c:pt idx="37309">
                  <c:v>695.1860964</c:v>
                </c:pt>
                <c:pt idx="37310">
                  <c:v>695.20973989999993</c:v>
                </c:pt>
                <c:pt idx="37311">
                  <c:v>695.23338219999994</c:v>
                </c:pt>
                <c:pt idx="37312">
                  <c:v>695.25702319999994</c:v>
                </c:pt>
                <c:pt idx="37313">
                  <c:v>695.280663</c:v>
                </c:pt>
                <c:pt idx="37314">
                  <c:v>695.30430139999999</c:v>
                </c:pt>
                <c:pt idx="37315">
                  <c:v>695.32793860000004</c:v>
                </c:pt>
                <c:pt idx="37316">
                  <c:v>695.35157449999997</c:v>
                </c:pt>
                <c:pt idx="37317">
                  <c:v>695.37520910000001</c:v>
                </c:pt>
                <c:pt idx="37318">
                  <c:v>695.39884240000004</c:v>
                </c:pt>
                <c:pt idx="37319">
                  <c:v>695.42247439999994</c:v>
                </c:pt>
                <c:pt idx="37320">
                  <c:v>695.44610519999992</c:v>
                </c:pt>
                <c:pt idx="37321">
                  <c:v>695.46973460000004</c:v>
                </c:pt>
                <c:pt idx="37322">
                  <c:v>695.4933628</c:v>
                </c:pt>
                <c:pt idx="37323">
                  <c:v>695.51698969999995</c:v>
                </c:pt>
                <c:pt idx="37324">
                  <c:v>695.54061539999998</c:v>
                </c:pt>
                <c:pt idx="37325">
                  <c:v>695.56423969999992</c:v>
                </c:pt>
                <c:pt idx="37326">
                  <c:v>695.58786279999993</c:v>
                </c:pt>
                <c:pt idx="37327">
                  <c:v>695.61148449999996</c:v>
                </c:pt>
                <c:pt idx="37328">
                  <c:v>695.63510499999995</c:v>
                </c:pt>
                <c:pt idx="37329">
                  <c:v>695.65872420000005</c:v>
                </c:pt>
                <c:pt idx="37330">
                  <c:v>695.68234219999988</c:v>
                </c:pt>
                <c:pt idx="37331">
                  <c:v>695.70595879999996</c:v>
                </c:pt>
                <c:pt idx="37332">
                  <c:v>695.7295742</c:v>
                </c:pt>
                <c:pt idx="37333">
                  <c:v>695.75318819999995</c:v>
                </c:pt>
                <c:pt idx="37334">
                  <c:v>695.77680099999998</c:v>
                </c:pt>
                <c:pt idx="37335">
                  <c:v>695.80041259999996</c:v>
                </c:pt>
                <c:pt idx="37336">
                  <c:v>695.82402279999997</c:v>
                </c:pt>
                <c:pt idx="37337">
                  <c:v>695.84763169999997</c:v>
                </c:pt>
                <c:pt idx="37338">
                  <c:v>695.87123939999992</c:v>
                </c:pt>
                <c:pt idx="37339">
                  <c:v>695.89484579999998</c:v>
                </c:pt>
                <c:pt idx="37340">
                  <c:v>695.91845089999993</c:v>
                </c:pt>
                <c:pt idx="37341">
                  <c:v>695.94205469999997</c:v>
                </c:pt>
                <c:pt idx="37342">
                  <c:v>695.96565729999998</c:v>
                </c:pt>
                <c:pt idx="37343">
                  <c:v>695.98925850000001</c:v>
                </c:pt>
                <c:pt idx="37344">
                  <c:v>696.01285849999999</c:v>
                </c:pt>
                <c:pt idx="37345">
                  <c:v>696.03645719999997</c:v>
                </c:pt>
                <c:pt idx="37346">
                  <c:v>696.06005459999994</c:v>
                </c:pt>
                <c:pt idx="37347">
                  <c:v>696.08365070000002</c:v>
                </c:pt>
                <c:pt idx="37348">
                  <c:v>696.10724549999998</c:v>
                </c:pt>
                <c:pt idx="37349">
                  <c:v>696.13083909999989</c:v>
                </c:pt>
                <c:pt idx="37350">
                  <c:v>696.15443140000002</c:v>
                </c:pt>
                <c:pt idx="37351">
                  <c:v>696.17802240000003</c:v>
                </c:pt>
                <c:pt idx="37352">
                  <c:v>696.20161209999992</c:v>
                </c:pt>
                <c:pt idx="37353">
                  <c:v>696.22520050000003</c:v>
                </c:pt>
                <c:pt idx="37354">
                  <c:v>696.24878769999998</c:v>
                </c:pt>
                <c:pt idx="37355">
                  <c:v>696.27237349999996</c:v>
                </c:pt>
                <c:pt idx="37356">
                  <c:v>696.29595809999989</c:v>
                </c:pt>
                <c:pt idx="37357">
                  <c:v>696.31954139999993</c:v>
                </c:pt>
                <c:pt idx="37358">
                  <c:v>696.34312339999997</c:v>
                </c:pt>
                <c:pt idx="37359">
                  <c:v>696.36670419999996</c:v>
                </c:pt>
                <c:pt idx="37360">
                  <c:v>696.39028359999998</c:v>
                </c:pt>
                <c:pt idx="37361">
                  <c:v>696.41386179999995</c:v>
                </c:pt>
                <c:pt idx="37362">
                  <c:v>696.43743870000003</c:v>
                </c:pt>
                <c:pt idx="37363">
                  <c:v>696.46101429999999</c:v>
                </c:pt>
                <c:pt idx="37364">
                  <c:v>696.48458859999994</c:v>
                </c:pt>
                <c:pt idx="37365">
                  <c:v>696.50816159999988</c:v>
                </c:pt>
                <c:pt idx="37366">
                  <c:v>696.53173339999989</c:v>
                </c:pt>
                <c:pt idx="37367">
                  <c:v>696.5553038999999</c:v>
                </c:pt>
                <c:pt idx="37368">
                  <c:v>696.5788730999999</c:v>
                </c:pt>
                <c:pt idx="37369">
                  <c:v>696.602441</c:v>
                </c:pt>
                <c:pt idx="37370">
                  <c:v>696.62600759999998</c:v>
                </c:pt>
                <c:pt idx="37371">
                  <c:v>696.64957289999995</c:v>
                </c:pt>
                <c:pt idx="37372">
                  <c:v>696.67313699999988</c:v>
                </c:pt>
                <c:pt idx="37373">
                  <c:v>696.69669980000003</c:v>
                </c:pt>
                <c:pt idx="37374">
                  <c:v>696.72026129999995</c:v>
                </c:pt>
                <c:pt idx="37375">
                  <c:v>696.74382149999997</c:v>
                </c:pt>
                <c:pt idx="37376">
                  <c:v>696.76738039999998</c:v>
                </c:pt>
                <c:pt idx="37377">
                  <c:v>696.79093809999995</c:v>
                </c:pt>
                <c:pt idx="37378">
                  <c:v>696.81449440000006</c:v>
                </c:pt>
                <c:pt idx="37379">
                  <c:v>696.83804950000001</c:v>
                </c:pt>
                <c:pt idx="37380">
                  <c:v>696.86160329999996</c:v>
                </c:pt>
                <c:pt idx="37381">
                  <c:v>696.88515589999997</c:v>
                </c:pt>
                <c:pt idx="37382">
                  <c:v>696.90870710000002</c:v>
                </c:pt>
                <c:pt idx="37383">
                  <c:v>696.93225699999994</c:v>
                </c:pt>
                <c:pt idx="37384">
                  <c:v>696.95580569999993</c:v>
                </c:pt>
                <c:pt idx="37385">
                  <c:v>696.97935310000003</c:v>
                </c:pt>
                <c:pt idx="37386">
                  <c:v>697.0028992</c:v>
                </c:pt>
                <c:pt idx="37387">
                  <c:v>697.02644399999997</c:v>
                </c:pt>
                <c:pt idx="37388">
                  <c:v>697.04998760000001</c:v>
                </c:pt>
                <c:pt idx="37389">
                  <c:v>697.07352979999996</c:v>
                </c:pt>
                <c:pt idx="37390">
                  <c:v>697.09707079999998</c:v>
                </c:pt>
                <c:pt idx="37391">
                  <c:v>697.1206105</c:v>
                </c:pt>
                <c:pt idx="37392">
                  <c:v>697.1441489</c:v>
                </c:pt>
                <c:pt idx="37393">
                  <c:v>697.16768609999997</c:v>
                </c:pt>
                <c:pt idx="37394">
                  <c:v>697.19122189999996</c:v>
                </c:pt>
                <c:pt idx="37395">
                  <c:v>697.21475650000002</c:v>
                </c:pt>
                <c:pt idx="37396">
                  <c:v>697.2382897</c:v>
                </c:pt>
                <c:pt idx="37397">
                  <c:v>697.26182170000004</c:v>
                </c:pt>
                <c:pt idx="37398">
                  <c:v>697.28535249999993</c:v>
                </c:pt>
                <c:pt idx="37399">
                  <c:v>697.30888189999996</c:v>
                </c:pt>
                <c:pt idx="37400">
                  <c:v>697.33240999999998</c:v>
                </c:pt>
                <c:pt idx="37401">
                  <c:v>697.35593689999996</c:v>
                </c:pt>
                <c:pt idx="37402">
                  <c:v>697.37946250000005</c:v>
                </c:pt>
                <c:pt idx="37403">
                  <c:v>697.40298680000001</c:v>
                </c:pt>
                <c:pt idx="37404">
                  <c:v>697.42650979999996</c:v>
                </c:pt>
                <c:pt idx="37405">
                  <c:v>697.45003159999999</c:v>
                </c:pt>
                <c:pt idx="37406">
                  <c:v>697.47355200000004</c:v>
                </c:pt>
                <c:pt idx="37407">
                  <c:v>697.49707119999994</c:v>
                </c:pt>
                <c:pt idx="37408">
                  <c:v>697.52058909999994</c:v>
                </c:pt>
                <c:pt idx="37409">
                  <c:v>697.54410570000005</c:v>
                </c:pt>
                <c:pt idx="37410">
                  <c:v>697.56762100000003</c:v>
                </c:pt>
                <c:pt idx="37411">
                  <c:v>697.59113509999986</c:v>
                </c:pt>
                <c:pt idx="37412">
                  <c:v>697.61464779999994</c:v>
                </c:pt>
                <c:pt idx="37413">
                  <c:v>697.63815929999998</c:v>
                </c:pt>
                <c:pt idx="37414">
                  <c:v>697.6616694999999</c:v>
                </c:pt>
                <c:pt idx="37415">
                  <c:v>697.68517839999993</c:v>
                </c:pt>
                <c:pt idx="37416">
                  <c:v>697.70868609999991</c:v>
                </c:pt>
                <c:pt idx="37417">
                  <c:v>697.73219240000003</c:v>
                </c:pt>
                <c:pt idx="37418">
                  <c:v>697.7556975</c:v>
                </c:pt>
                <c:pt idx="37419">
                  <c:v>697.77920129999995</c:v>
                </c:pt>
                <c:pt idx="37420">
                  <c:v>697.8027037999999</c:v>
                </c:pt>
                <c:pt idx="37421">
                  <c:v>697.82620499999996</c:v>
                </c:pt>
                <c:pt idx="37422">
                  <c:v>697.84970490000001</c:v>
                </c:pt>
                <c:pt idx="37423">
                  <c:v>697.87320360000001</c:v>
                </c:pt>
                <c:pt idx="37424">
                  <c:v>697.89670089999993</c:v>
                </c:pt>
                <c:pt idx="37425">
                  <c:v>697.92019699999992</c:v>
                </c:pt>
                <c:pt idx="37426">
                  <c:v>697.94369180000001</c:v>
                </c:pt>
                <c:pt idx="37427">
                  <c:v>697.96718540000006</c:v>
                </c:pt>
                <c:pt idx="37428">
                  <c:v>697.99067759999991</c:v>
                </c:pt>
                <c:pt idx="37429">
                  <c:v>698.01416860000006</c:v>
                </c:pt>
                <c:pt idx="37430">
                  <c:v>698.03765820000001</c:v>
                </c:pt>
                <c:pt idx="37431">
                  <c:v>698.06114659999992</c:v>
                </c:pt>
                <c:pt idx="37432">
                  <c:v>698.08463370000004</c:v>
                </c:pt>
                <c:pt idx="37433">
                  <c:v>698.10811960000001</c:v>
                </c:pt>
                <c:pt idx="37434">
                  <c:v>698.1316041</c:v>
                </c:pt>
                <c:pt idx="37435">
                  <c:v>698.15508739999996</c:v>
                </c:pt>
                <c:pt idx="37436">
                  <c:v>698.1785693999999</c:v>
                </c:pt>
                <c:pt idx="37437">
                  <c:v>698.20205009999995</c:v>
                </c:pt>
                <c:pt idx="37438">
                  <c:v>698.22552949999999</c:v>
                </c:pt>
                <c:pt idx="37439">
                  <c:v>698.24900760000003</c:v>
                </c:pt>
                <c:pt idx="37440">
                  <c:v>698.2724844999999</c:v>
                </c:pt>
                <c:pt idx="37441">
                  <c:v>698.29595999999992</c:v>
                </c:pt>
                <c:pt idx="37442">
                  <c:v>698.31943430000001</c:v>
                </c:pt>
                <c:pt idx="37443">
                  <c:v>698.34290729999998</c:v>
                </c:pt>
                <c:pt idx="37444">
                  <c:v>698.36637899999994</c:v>
                </c:pt>
                <c:pt idx="37445">
                  <c:v>698.38984949999997</c:v>
                </c:pt>
                <c:pt idx="37446">
                  <c:v>698.41331859999991</c:v>
                </c:pt>
                <c:pt idx="37447">
                  <c:v>698.43678649999993</c:v>
                </c:pt>
                <c:pt idx="37448">
                  <c:v>698.46025309999993</c:v>
                </c:pt>
                <c:pt idx="37449">
                  <c:v>698.48371839999993</c:v>
                </c:pt>
                <c:pt idx="37450">
                  <c:v>698.50718239999992</c:v>
                </c:pt>
                <c:pt idx="37451">
                  <c:v>698.53064519999987</c:v>
                </c:pt>
                <c:pt idx="37452">
                  <c:v>698.55410669999992</c:v>
                </c:pt>
                <c:pt idx="37453">
                  <c:v>698.5775668</c:v>
                </c:pt>
                <c:pt idx="37454">
                  <c:v>698.60102570000004</c:v>
                </c:pt>
                <c:pt idx="37455">
                  <c:v>698.62448329999995</c:v>
                </c:pt>
                <c:pt idx="37456">
                  <c:v>698.64793969999994</c:v>
                </c:pt>
                <c:pt idx="37457">
                  <c:v>698.67139469999995</c:v>
                </c:pt>
                <c:pt idx="37458">
                  <c:v>698.69484850000003</c:v>
                </c:pt>
                <c:pt idx="37459">
                  <c:v>698.718301</c:v>
                </c:pt>
                <c:pt idx="37460">
                  <c:v>698.74175219999995</c:v>
                </c:pt>
                <c:pt idx="37461">
                  <c:v>698.76520210000001</c:v>
                </c:pt>
                <c:pt idx="37462">
                  <c:v>698.78865070000006</c:v>
                </c:pt>
                <c:pt idx="37463">
                  <c:v>698.81209809999996</c:v>
                </c:pt>
                <c:pt idx="37464">
                  <c:v>698.83554419999996</c:v>
                </c:pt>
                <c:pt idx="37465">
                  <c:v>698.85898889999999</c:v>
                </c:pt>
                <c:pt idx="37466">
                  <c:v>698.88243239999997</c:v>
                </c:pt>
                <c:pt idx="37467">
                  <c:v>698.90587469999991</c:v>
                </c:pt>
                <c:pt idx="37468">
                  <c:v>698.9293156</c:v>
                </c:pt>
                <c:pt idx="37469">
                  <c:v>698.95275529999992</c:v>
                </c:pt>
                <c:pt idx="37470">
                  <c:v>698.97619359999999</c:v>
                </c:pt>
                <c:pt idx="37471">
                  <c:v>698.9996306999999</c:v>
                </c:pt>
                <c:pt idx="37472">
                  <c:v>699.02306659999999</c:v>
                </c:pt>
                <c:pt idx="37473">
                  <c:v>699.0465011</c:v>
                </c:pt>
                <c:pt idx="37474">
                  <c:v>699.06993429999989</c:v>
                </c:pt>
                <c:pt idx="37475">
                  <c:v>699.09336629999996</c:v>
                </c:pt>
                <c:pt idx="37476">
                  <c:v>699.11679700000002</c:v>
                </c:pt>
                <c:pt idx="37477">
                  <c:v>699.14022639999996</c:v>
                </c:pt>
                <c:pt idx="37478">
                  <c:v>699.16365450000001</c:v>
                </c:pt>
                <c:pt idx="37479">
                  <c:v>699.18708129999993</c:v>
                </c:pt>
                <c:pt idx="37480">
                  <c:v>699.21050689999993</c:v>
                </c:pt>
                <c:pt idx="37481">
                  <c:v>699.23393109999995</c:v>
                </c:pt>
                <c:pt idx="37482">
                  <c:v>699.25735410000004</c:v>
                </c:pt>
                <c:pt idx="37483">
                  <c:v>699.2807757999999</c:v>
                </c:pt>
                <c:pt idx="37484">
                  <c:v>699.30419629999994</c:v>
                </c:pt>
                <c:pt idx="37485">
                  <c:v>699.3276153999999</c:v>
                </c:pt>
                <c:pt idx="37486">
                  <c:v>699.35103319999996</c:v>
                </c:pt>
                <c:pt idx="37487">
                  <c:v>699.37444979999998</c:v>
                </c:pt>
                <c:pt idx="37488">
                  <c:v>699.39786509999999</c:v>
                </c:pt>
                <c:pt idx="37489">
                  <c:v>699.42127909999988</c:v>
                </c:pt>
                <c:pt idx="37490">
                  <c:v>699.44469179999987</c:v>
                </c:pt>
                <c:pt idx="37491">
                  <c:v>699.46810329999994</c:v>
                </c:pt>
                <c:pt idx="37492">
                  <c:v>699.49151349999988</c:v>
                </c:pt>
                <c:pt idx="37493">
                  <c:v>699.51492229999997</c:v>
                </c:pt>
                <c:pt idx="37494">
                  <c:v>699.53832990000001</c:v>
                </c:pt>
                <c:pt idx="37495">
                  <c:v>699.56173620000004</c:v>
                </c:pt>
                <c:pt idx="37496">
                  <c:v>699.58514129999992</c:v>
                </c:pt>
                <c:pt idx="37497">
                  <c:v>699.60854499999994</c:v>
                </c:pt>
                <c:pt idx="37498">
                  <c:v>699.63194750000002</c:v>
                </c:pt>
                <c:pt idx="37499">
                  <c:v>699.65534869999999</c:v>
                </c:pt>
                <c:pt idx="37500">
                  <c:v>699.67874859999995</c:v>
                </c:pt>
                <c:pt idx="37501">
                  <c:v>699.70214720000001</c:v>
                </c:pt>
                <c:pt idx="37502">
                  <c:v>699.72554449999996</c:v>
                </c:pt>
                <c:pt idx="37503">
                  <c:v>699.74894059999997</c:v>
                </c:pt>
                <c:pt idx="37504">
                  <c:v>699.77233539999997</c:v>
                </c:pt>
                <c:pt idx="37505">
                  <c:v>699.79572880000001</c:v>
                </c:pt>
                <c:pt idx="37506">
                  <c:v>699.819121</c:v>
                </c:pt>
                <c:pt idx="37507">
                  <c:v>699.84251199999994</c:v>
                </c:pt>
                <c:pt idx="37508">
                  <c:v>699.86590160000003</c:v>
                </c:pt>
                <c:pt idx="37509">
                  <c:v>699.88928999999996</c:v>
                </c:pt>
                <c:pt idx="37510">
                  <c:v>699.91267699999992</c:v>
                </c:pt>
                <c:pt idx="37511">
                  <c:v>699.93606279999995</c:v>
                </c:pt>
                <c:pt idx="37512">
                  <c:v>699.95944739999993</c:v>
                </c:pt>
                <c:pt idx="37513">
                  <c:v>699.98283059999994</c:v>
                </c:pt>
                <c:pt idx="37514">
                  <c:v>700.00621249999995</c:v>
                </c:pt>
                <c:pt idx="37515">
                  <c:v>700.02959319999991</c:v>
                </c:pt>
                <c:pt idx="37516">
                  <c:v>700.05297259999998</c:v>
                </c:pt>
                <c:pt idx="37517">
                  <c:v>700.07635069999992</c:v>
                </c:pt>
                <c:pt idx="37518">
                  <c:v>700.09972749999986</c:v>
                </c:pt>
                <c:pt idx="37519">
                  <c:v>700.1231029999999</c:v>
                </c:pt>
                <c:pt idx="37520">
                  <c:v>700.1464772999999</c:v>
                </c:pt>
                <c:pt idx="37521">
                  <c:v>700.16985019999993</c:v>
                </c:pt>
                <c:pt idx="37522">
                  <c:v>700.19322190000003</c:v>
                </c:pt>
                <c:pt idx="37523">
                  <c:v>700.2165923</c:v>
                </c:pt>
                <c:pt idx="37524">
                  <c:v>700.23996139999997</c:v>
                </c:pt>
                <c:pt idx="37525">
                  <c:v>700.26332930000001</c:v>
                </c:pt>
                <c:pt idx="37526">
                  <c:v>700.28669579999996</c:v>
                </c:pt>
                <c:pt idx="37527">
                  <c:v>700.31006109999998</c:v>
                </c:pt>
                <c:pt idx="37528">
                  <c:v>700.3334251</c:v>
                </c:pt>
                <c:pt idx="37529">
                  <c:v>700.35678779999989</c:v>
                </c:pt>
                <c:pt idx="37530">
                  <c:v>700.38014919999989</c:v>
                </c:pt>
                <c:pt idx="37531">
                  <c:v>700.40350939999996</c:v>
                </c:pt>
                <c:pt idx="37532">
                  <c:v>700.42686820000006</c:v>
                </c:pt>
                <c:pt idx="37533">
                  <c:v>700.4502258</c:v>
                </c:pt>
                <c:pt idx="37534">
                  <c:v>700.47358210000004</c:v>
                </c:pt>
                <c:pt idx="37535">
                  <c:v>700.49693709999997</c:v>
                </c:pt>
                <c:pt idx="37536">
                  <c:v>700.52029089999996</c:v>
                </c:pt>
                <c:pt idx="37537">
                  <c:v>700.54364329999999</c:v>
                </c:pt>
                <c:pt idx="37538">
                  <c:v>700.56699449999996</c:v>
                </c:pt>
                <c:pt idx="37539">
                  <c:v>700.59034439999994</c:v>
                </c:pt>
                <c:pt idx="37540">
                  <c:v>700.6136929999999</c:v>
                </c:pt>
                <c:pt idx="37541">
                  <c:v>700.63704029999997</c:v>
                </c:pt>
                <c:pt idx="37542">
                  <c:v>700.66038629999991</c:v>
                </c:pt>
                <c:pt idx="37543">
                  <c:v>700.68373109999993</c:v>
                </c:pt>
                <c:pt idx="37544">
                  <c:v>700.70707449999998</c:v>
                </c:pt>
                <c:pt idx="37545">
                  <c:v>700.73041669999998</c:v>
                </c:pt>
                <c:pt idx="37546">
                  <c:v>700.75375759999997</c:v>
                </c:pt>
                <c:pt idx="37547">
                  <c:v>700.77709730000004</c:v>
                </c:pt>
                <c:pt idx="37548">
                  <c:v>700.80043560000001</c:v>
                </c:pt>
                <c:pt idx="37549">
                  <c:v>700.82377269999995</c:v>
                </c:pt>
                <c:pt idx="37550">
                  <c:v>700.84710839999991</c:v>
                </c:pt>
                <c:pt idx="37551">
                  <c:v>700.87044289999994</c:v>
                </c:pt>
                <c:pt idx="37552">
                  <c:v>700.89377609999997</c:v>
                </c:pt>
                <c:pt idx="37553">
                  <c:v>700.91710809999995</c:v>
                </c:pt>
                <c:pt idx="37554">
                  <c:v>700.94043869999996</c:v>
                </c:pt>
                <c:pt idx="37555">
                  <c:v>700.96376810000004</c:v>
                </c:pt>
                <c:pt idx="37556">
                  <c:v>700.9870962</c:v>
                </c:pt>
                <c:pt idx="37557">
                  <c:v>701.01042299999995</c:v>
                </c:pt>
                <c:pt idx="37558">
                  <c:v>701.03374849999989</c:v>
                </c:pt>
                <c:pt idx="37559">
                  <c:v>701.05707269999994</c:v>
                </c:pt>
                <c:pt idx="37560">
                  <c:v>701.08039569999994</c:v>
                </c:pt>
                <c:pt idx="37561">
                  <c:v>701.10371729999986</c:v>
                </c:pt>
                <c:pt idx="37562">
                  <c:v>701.12703769999996</c:v>
                </c:pt>
                <c:pt idx="37563">
                  <c:v>701.15035679999994</c:v>
                </c:pt>
                <c:pt idx="37564">
                  <c:v>701.17367460000003</c:v>
                </c:pt>
                <c:pt idx="37565">
                  <c:v>701.19699119999996</c:v>
                </c:pt>
                <c:pt idx="37566">
                  <c:v>701.22030639999991</c:v>
                </c:pt>
                <c:pt idx="37567">
                  <c:v>701.24362040000005</c:v>
                </c:pt>
                <c:pt idx="37568">
                  <c:v>701.26693309999996</c:v>
                </c:pt>
                <c:pt idx="37569">
                  <c:v>701.29024449999997</c:v>
                </c:pt>
                <c:pt idx="37570">
                  <c:v>701.31355459999997</c:v>
                </c:pt>
                <c:pt idx="37571">
                  <c:v>701.33686349999994</c:v>
                </c:pt>
                <c:pt idx="37572">
                  <c:v>701.36017099999992</c:v>
                </c:pt>
                <c:pt idx="37573">
                  <c:v>701.38347729999998</c:v>
                </c:pt>
                <c:pt idx="37574">
                  <c:v>701.40678229999992</c:v>
                </c:pt>
                <c:pt idx="37575">
                  <c:v>701.43008599999996</c:v>
                </c:pt>
                <c:pt idx="37576">
                  <c:v>701.45338839999999</c:v>
                </c:pt>
                <c:pt idx="37577">
                  <c:v>701.47668959999999</c:v>
                </c:pt>
                <c:pt idx="37578">
                  <c:v>701.49998949999997</c:v>
                </c:pt>
                <c:pt idx="37579">
                  <c:v>701.52328799999998</c:v>
                </c:pt>
                <c:pt idx="37580">
                  <c:v>701.54658530000006</c:v>
                </c:pt>
                <c:pt idx="37581">
                  <c:v>701.56988139999999</c:v>
                </c:pt>
                <c:pt idx="37582">
                  <c:v>701.59317610000005</c:v>
                </c:pt>
                <c:pt idx="37583">
                  <c:v>701.61646949999999</c:v>
                </c:pt>
                <c:pt idx="37584">
                  <c:v>701.63976169999989</c:v>
                </c:pt>
                <c:pt idx="37585">
                  <c:v>701.6630525999999</c:v>
                </c:pt>
                <c:pt idx="37586">
                  <c:v>701.68634220000001</c:v>
                </c:pt>
                <c:pt idx="37587">
                  <c:v>701.7096305</c:v>
                </c:pt>
                <c:pt idx="37588">
                  <c:v>701.73291760000006</c:v>
                </c:pt>
                <c:pt idx="37589">
                  <c:v>701.75620329999992</c:v>
                </c:pt>
                <c:pt idx="37590">
                  <c:v>701.77948779999997</c:v>
                </c:pt>
                <c:pt idx="37591">
                  <c:v>701.80277100000001</c:v>
                </c:pt>
                <c:pt idx="37592">
                  <c:v>701.82605290000004</c:v>
                </c:pt>
                <c:pt idx="37593">
                  <c:v>701.84933349999994</c:v>
                </c:pt>
                <c:pt idx="37594">
                  <c:v>701.87261289999992</c:v>
                </c:pt>
                <c:pt idx="37595">
                  <c:v>701.89589089999993</c:v>
                </c:pt>
                <c:pt idx="37596">
                  <c:v>701.9191677</c:v>
                </c:pt>
                <c:pt idx="37597">
                  <c:v>701.94244319999996</c:v>
                </c:pt>
                <c:pt idx="37598">
                  <c:v>701.9657173999999</c:v>
                </c:pt>
                <c:pt idx="37599">
                  <c:v>701.98899040000003</c:v>
                </c:pt>
                <c:pt idx="37600">
                  <c:v>702.01226199999996</c:v>
                </c:pt>
                <c:pt idx="37601">
                  <c:v>702.03553239999997</c:v>
                </c:pt>
                <c:pt idx="37602">
                  <c:v>702.05880149999996</c:v>
                </c:pt>
                <c:pt idx="37603">
                  <c:v>702.08206929999994</c:v>
                </c:pt>
                <c:pt idx="37604">
                  <c:v>702.10533580000003</c:v>
                </c:pt>
                <c:pt idx="37605">
                  <c:v>702.12860099999989</c:v>
                </c:pt>
                <c:pt idx="37606">
                  <c:v>702.15186499999993</c:v>
                </c:pt>
                <c:pt idx="37607">
                  <c:v>702.17512769999996</c:v>
                </c:pt>
                <c:pt idx="37608">
                  <c:v>702.19838909999999</c:v>
                </c:pt>
                <c:pt idx="37609">
                  <c:v>702.2216492</c:v>
                </c:pt>
                <c:pt idx="37610">
                  <c:v>702.24490800000001</c:v>
                </c:pt>
                <c:pt idx="37611">
                  <c:v>702.2681654999999</c:v>
                </c:pt>
                <c:pt idx="37612">
                  <c:v>702.29142179999997</c:v>
                </c:pt>
                <c:pt idx="37613">
                  <c:v>702.31467680000003</c:v>
                </c:pt>
                <c:pt idx="37614">
                  <c:v>702.33793049999997</c:v>
                </c:pt>
                <c:pt idx="37615">
                  <c:v>702.36118290000002</c:v>
                </c:pt>
                <c:pt idx="37616">
                  <c:v>702.38443399999994</c:v>
                </c:pt>
                <c:pt idx="37617">
                  <c:v>702.40768389999994</c:v>
                </c:pt>
                <c:pt idx="37618">
                  <c:v>702.43093239999996</c:v>
                </c:pt>
                <c:pt idx="37619">
                  <c:v>702.45417969999994</c:v>
                </c:pt>
                <c:pt idx="37620">
                  <c:v>702.47742569999991</c:v>
                </c:pt>
                <c:pt idx="37621">
                  <c:v>702.50067039999999</c:v>
                </c:pt>
                <c:pt idx="37622">
                  <c:v>702.52391389999991</c:v>
                </c:pt>
                <c:pt idx="37623">
                  <c:v>702.54715599999997</c:v>
                </c:pt>
                <c:pt idx="37624">
                  <c:v>702.57039689999999</c:v>
                </c:pt>
                <c:pt idx="37625">
                  <c:v>702.59363649999989</c:v>
                </c:pt>
                <c:pt idx="37626">
                  <c:v>702.61687480000001</c:v>
                </c:pt>
                <c:pt idx="37627">
                  <c:v>702.6401118</c:v>
                </c:pt>
                <c:pt idx="37628">
                  <c:v>702.66334749999999</c:v>
                </c:pt>
                <c:pt idx="37629">
                  <c:v>702.68658200000004</c:v>
                </c:pt>
                <c:pt idx="37630">
                  <c:v>702.70981519999998</c:v>
                </c:pt>
                <c:pt idx="37631">
                  <c:v>702.73304710000002</c:v>
                </c:pt>
                <c:pt idx="37632">
                  <c:v>702.75627769999994</c:v>
                </c:pt>
                <c:pt idx="37633">
                  <c:v>702.77950699999997</c:v>
                </c:pt>
                <c:pt idx="37634">
                  <c:v>702.80273499999998</c:v>
                </c:pt>
                <c:pt idx="37635">
                  <c:v>702.82596179999996</c:v>
                </c:pt>
                <c:pt idx="37636">
                  <c:v>702.84918729999993</c:v>
                </c:pt>
                <c:pt idx="37637">
                  <c:v>702.87241149999988</c:v>
                </c:pt>
                <c:pt idx="37638">
                  <c:v>702.89563439999995</c:v>
                </c:pt>
                <c:pt idx="37639">
                  <c:v>702.91885600000001</c:v>
                </c:pt>
                <c:pt idx="37640">
                  <c:v>702.94207639999991</c:v>
                </c:pt>
                <c:pt idx="37641">
                  <c:v>702.96529539999995</c:v>
                </c:pt>
                <c:pt idx="37642">
                  <c:v>702.98851319999994</c:v>
                </c:pt>
                <c:pt idx="37643">
                  <c:v>703.01172969999993</c:v>
                </c:pt>
                <c:pt idx="37644">
                  <c:v>703.03494499999988</c:v>
                </c:pt>
                <c:pt idx="37645">
                  <c:v>703.05815889999997</c:v>
                </c:pt>
                <c:pt idx="37646">
                  <c:v>703.08137149999993</c:v>
                </c:pt>
                <c:pt idx="37647">
                  <c:v>703.10458289999997</c:v>
                </c:pt>
                <c:pt idx="37648">
                  <c:v>703.12779299999988</c:v>
                </c:pt>
                <c:pt idx="37649">
                  <c:v>703.15100180000002</c:v>
                </c:pt>
                <c:pt idx="37650">
                  <c:v>703.17420929999992</c:v>
                </c:pt>
                <c:pt idx="37651">
                  <c:v>703.1974156</c:v>
                </c:pt>
                <c:pt idx="37652">
                  <c:v>703.22062049999988</c:v>
                </c:pt>
                <c:pt idx="37653">
                  <c:v>703.24382419999995</c:v>
                </c:pt>
                <c:pt idx="37654">
                  <c:v>703.26702660000001</c:v>
                </c:pt>
                <c:pt idx="37655">
                  <c:v>703.29022769999995</c:v>
                </c:pt>
                <c:pt idx="37656">
                  <c:v>703.31342759999995</c:v>
                </c:pt>
                <c:pt idx="37657">
                  <c:v>703.33662609999999</c:v>
                </c:pt>
                <c:pt idx="37658">
                  <c:v>703.35982339999998</c:v>
                </c:pt>
                <c:pt idx="37659">
                  <c:v>703.3830193</c:v>
                </c:pt>
                <c:pt idx="37660">
                  <c:v>703.40621399999986</c:v>
                </c:pt>
                <c:pt idx="37661">
                  <c:v>703.42940749999991</c:v>
                </c:pt>
                <c:pt idx="37662">
                  <c:v>703.45259959999999</c:v>
                </c:pt>
                <c:pt idx="37663">
                  <c:v>703.4757904999999</c:v>
                </c:pt>
                <c:pt idx="37664">
                  <c:v>703.49897999999996</c:v>
                </c:pt>
                <c:pt idx="37665">
                  <c:v>703.52216829999998</c:v>
                </c:pt>
                <c:pt idx="37666">
                  <c:v>703.54535529999998</c:v>
                </c:pt>
                <c:pt idx="37667">
                  <c:v>703.56854099999998</c:v>
                </c:pt>
                <c:pt idx="37668">
                  <c:v>703.59172549999994</c:v>
                </c:pt>
                <c:pt idx="37669">
                  <c:v>703.61490859999992</c:v>
                </c:pt>
                <c:pt idx="37670">
                  <c:v>703.63809049999998</c:v>
                </c:pt>
                <c:pt idx="37671">
                  <c:v>703.66127109999991</c:v>
                </c:pt>
                <c:pt idx="37672">
                  <c:v>703.68445039999995</c:v>
                </c:pt>
                <c:pt idx="37673">
                  <c:v>703.70762839999998</c:v>
                </c:pt>
                <c:pt idx="37674">
                  <c:v>703.73080519999996</c:v>
                </c:pt>
                <c:pt idx="37675">
                  <c:v>703.75398059999986</c:v>
                </c:pt>
                <c:pt idx="37676">
                  <c:v>703.77715479999995</c:v>
                </c:pt>
                <c:pt idx="37677">
                  <c:v>703.80032770000003</c:v>
                </c:pt>
                <c:pt idx="37678">
                  <c:v>703.82349929999998</c:v>
                </c:pt>
                <c:pt idx="37679">
                  <c:v>703.84666969999989</c:v>
                </c:pt>
                <c:pt idx="37680">
                  <c:v>703.86983869999995</c:v>
                </c:pt>
                <c:pt idx="37681">
                  <c:v>703.89300649999996</c:v>
                </c:pt>
                <c:pt idx="37682">
                  <c:v>703.91617299999996</c:v>
                </c:pt>
                <c:pt idx="37683">
                  <c:v>703.93933819999995</c:v>
                </c:pt>
                <c:pt idx="37684">
                  <c:v>703.96250209999994</c:v>
                </c:pt>
                <c:pt idx="37685">
                  <c:v>703.98566469999992</c:v>
                </c:pt>
                <c:pt idx="37686">
                  <c:v>704.00882609999996</c:v>
                </c:pt>
                <c:pt idx="37687">
                  <c:v>704.03198620000001</c:v>
                </c:pt>
                <c:pt idx="37688">
                  <c:v>704.05514489999996</c:v>
                </c:pt>
                <c:pt idx="37689">
                  <c:v>704.07830249999995</c:v>
                </c:pt>
                <c:pt idx="37690">
                  <c:v>704.10145869999997</c:v>
                </c:pt>
                <c:pt idx="37691">
                  <c:v>704.12461359999998</c:v>
                </c:pt>
                <c:pt idx="37692">
                  <c:v>704.14776729999994</c:v>
                </c:pt>
                <c:pt idx="37693">
                  <c:v>704.1709196999999</c:v>
                </c:pt>
                <c:pt idx="37694">
                  <c:v>704.19407079999996</c:v>
                </c:pt>
                <c:pt idx="37695">
                  <c:v>704.21722060000002</c:v>
                </c:pt>
                <c:pt idx="37696">
                  <c:v>704.24036909999995</c:v>
                </c:pt>
                <c:pt idx="37697">
                  <c:v>704.26351629999999</c:v>
                </c:pt>
                <c:pt idx="37698">
                  <c:v>704.28666229999999</c:v>
                </c:pt>
                <c:pt idx="37699">
                  <c:v>704.30980699999998</c:v>
                </c:pt>
                <c:pt idx="37700">
                  <c:v>704.33295039999996</c:v>
                </c:pt>
                <c:pt idx="37701">
                  <c:v>704.35609249999993</c:v>
                </c:pt>
                <c:pt idx="37702">
                  <c:v>704.37923330000001</c:v>
                </c:pt>
                <c:pt idx="37703">
                  <c:v>704.40237289999993</c:v>
                </c:pt>
                <c:pt idx="37704">
                  <c:v>704.42551119999996</c:v>
                </c:pt>
                <c:pt idx="37705">
                  <c:v>704.4486480999999</c:v>
                </c:pt>
                <c:pt idx="37706">
                  <c:v>704.47178380000003</c:v>
                </c:pt>
                <c:pt idx="37707">
                  <c:v>704.49491829999999</c:v>
                </c:pt>
                <c:pt idx="37708">
                  <c:v>704.51805139999999</c:v>
                </c:pt>
                <c:pt idx="37709">
                  <c:v>704.54118329999994</c:v>
                </c:pt>
                <c:pt idx="37710">
                  <c:v>704.56431379999992</c:v>
                </c:pt>
                <c:pt idx="37711">
                  <c:v>704.58744309999997</c:v>
                </c:pt>
                <c:pt idx="37712">
                  <c:v>704.61057110000002</c:v>
                </c:pt>
                <c:pt idx="37713">
                  <c:v>704.63369790000002</c:v>
                </c:pt>
                <c:pt idx="37714">
                  <c:v>704.65682330000004</c:v>
                </c:pt>
                <c:pt idx="37715">
                  <c:v>704.67994750000003</c:v>
                </c:pt>
                <c:pt idx="37716">
                  <c:v>704.70307039999989</c:v>
                </c:pt>
                <c:pt idx="37717">
                  <c:v>704.72619199999997</c:v>
                </c:pt>
                <c:pt idx="37718">
                  <c:v>704.74931229999993</c:v>
                </c:pt>
                <c:pt idx="37719">
                  <c:v>704.77243129999999</c:v>
                </c:pt>
                <c:pt idx="37720">
                  <c:v>704.70487869999988</c:v>
                </c:pt>
                <c:pt idx="37721">
                  <c:v>704.72966050000002</c:v>
                </c:pt>
                <c:pt idx="37722">
                  <c:v>704.75444099999993</c:v>
                </c:pt>
                <c:pt idx="37723">
                  <c:v>704.77922009999997</c:v>
                </c:pt>
                <c:pt idx="37724">
                  <c:v>704.80399790000001</c:v>
                </c:pt>
                <c:pt idx="37725">
                  <c:v>704.82877440000004</c:v>
                </c:pt>
                <c:pt idx="37726">
                  <c:v>704.85354959999995</c:v>
                </c:pt>
                <c:pt idx="37727">
                  <c:v>704.87832349999996</c:v>
                </c:pt>
                <c:pt idx="37728">
                  <c:v>704.90309609999986</c:v>
                </c:pt>
                <c:pt idx="37729">
                  <c:v>704.92786729999989</c:v>
                </c:pt>
              </c:numCache>
            </c:numRef>
          </c:xVal>
          <c:yVal>
            <c:numRef>
              <c:f>'20av'!$EY$3:$EY$37732</c:f>
              <c:numCache>
                <c:formatCode>0.00E+00</c:formatCode>
                <c:ptCount val="37730"/>
                <c:pt idx="0">
                  <c:v>4.9443765189713545E-7</c:v>
                </c:pt>
                <c:pt idx="1">
                  <c:v>4.9445280330921688E-7</c:v>
                </c:pt>
                <c:pt idx="2">
                  <c:v>4.9446795476913079E-7</c:v>
                </c:pt>
                <c:pt idx="3">
                  <c:v>4.9448310584439561E-7</c:v>
                </c:pt>
                <c:pt idx="4">
                  <c:v>4.9449825696735918E-7</c:v>
                </c:pt>
                <c:pt idx="5">
                  <c:v>4.9451340792173799E-7</c:v>
                </c:pt>
                <c:pt idx="6">
                  <c:v>4.9452855892370238E-7</c:v>
                </c:pt>
                <c:pt idx="7">
                  <c:v>4.9454370975694849E-7</c:v>
                </c:pt>
                <c:pt idx="8">
                  <c:v>4.9455886042139979E-7</c:v>
                </c:pt>
                <c:pt idx="9">
                  <c:v>4.9457401091697961E-7</c:v>
                </c:pt>
                <c:pt idx="10">
                  <c:v>4.945891614598983E-7</c:v>
                </c:pt>
                <c:pt idx="11">
                  <c:v>4.9460431161751536E-7</c:v>
                </c:pt>
                <c:pt idx="12">
                  <c:v>4.9461946203864458E-7</c:v>
                </c:pt>
                <c:pt idx="13">
                  <c:v>4.9463461207431918E-7</c:v>
                </c:pt>
                <c:pt idx="14">
                  <c:v>4.9464976215708574E-7</c:v>
                </c:pt>
                <c:pt idx="15">
                  <c:v>4.946649120705608E-7</c:v>
                </c:pt>
                <c:pt idx="16">
                  <c:v>4.9468006181466813E-7</c:v>
                </c:pt>
                <c:pt idx="17">
                  <c:v>4.946952116056871E-7</c:v>
                </c:pt>
                <c:pt idx="18">
                  <c:v>4.9471036122720462E-7</c:v>
                </c:pt>
                <c:pt idx="19">
                  <c:v>4.9472551067914414E-7</c:v>
                </c:pt>
                <c:pt idx="20">
                  <c:v>4.947406599614292E-7</c:v>
                </c:pt>
                <c:pt idx="21">
                  <c:v>4.94755809290379E-7</c:v>
                </c:pt>
                <c:pt idx="22">
                  <c:v>4.9477095844954072E-7</c:v>
                </c:pt>
                <c:pt idx="23">
                  <c:v>4.9478610743883751E-7</c:v>
                </c:pt>
                <c:pt idx="24">
                  <c:v>4.9480125647461904E-7</c:v>
                </c:pt>
                <c:pt idx="25">
                  <c:v>4.9481640534040244E-7</c:v>
                </c:pt>
                <c:pt idx="26">
                  <c:v>4.9483155403611083E-7</c:v>
                </c:pt>
                <c:pt idx="27">
                  <c:v>4.9484670256166756E-7</c:v>
                </c:pt>
                <c:pt idx="28">
                  <c:v>4.9486185113346213E-7</c:v>
                </c:pt>
                <c:pt idx="29">
                  <c:v>4.9487699953497141E-7</c:v>
                </c:pt>
                <c:pt idx="30">
                  <c:v>4.9489214776611908E-7</c:v>
                </c:pt>
                <c:pt idx="31">
                  <c:v>4.9490729604332374E-7</c:v>
                </c:pt>
                <c:pt idx="32">
                  <c:v>4.9492244393352762E-7</c:v>
                </c:pt>
                <c:pt idx="33">
                  <c:v>4.949375918696553E-7</c:v>
                </c:pt>
                <c:pt idx="34">
                  <c:v>4.9495273985165945E-7</c:v>
                </c:pt>
                <c:pt idx="35">
                  <c:v>4.9496788744642311E-7</c:v>
                </c:pt>
                <c:pt idx="36">
                  <c:v>4.9498303508692962E-7</c:v>
                </c:pt>
                <c:pt idx="37">
                  <c:v>4.9499818277313239E-7</c:v>
                </c:pt>
                <c:pt idx="38">
                  <c:v>4.9501333007185433E-7</c:v>
                </c:pt>
                <c:pt idx="39">
                  <c:v>4.9502847741613902E-7</c:v>
                </c:pt>
                <c:pt idx="40">
                  <c:v>4.9504362458935439E-7</c:v>
                </c:pt>
                <c:pt idx="41">
                  <c:v>4.9505877159142369E-7</c:v>
                </c:pt>
                <c:pt idx="42">
                  <c:v>4.9507391863887531E-7</c:v>
                </c:pt>
                <c:pt idx="43">
                  <c:v>4.9508906551504714E-7</c:v>
                </c:pt>
                <c:pt idx="44">
                  <c:v>4.9510421221986271E-7</c:v>
                </c:pt>
                <c:pt idx="45">
                  <c:v>4.9511935896987999E-7</c:v>
                </c:pt>
                <c:pt idx="46">
                  <c:v>4.9513450533176242E-7</c:v>
                </c:pt>
                <c:pt idx="47">
                  <c:v>4.9514965173871283E-7</c:v>
                </c:pt>
                <c:pt idx="48">
                  <c:v>4.951647981906843E-7</c:v>
                </c:pt>
                <c:pt idx="49">
                  <c:v>4.9517994425428101E-7</c:v>
                </c:pt>
                <c:pt idx="50">
                  <c:v>4.9519509036276464E-7</c:v>
                </c:pt>
                <c:pt idx="51">
                  <c:v>4.9521023629939471E-7</c:v>
                </c:pt>
                <c:pt idx="52">
                  <c:v>4.9522538228079799E-7</c:v>
                </c:pt>
                <c:pt idx="53">
                  <c:v>4.9524052809021355E-7</c:v>
                </c:pt>
                <c:pt idx="54">
                  <c:v>4.9525567372756475E-7</c:v>
                </c:pt>
                <c:pt idx="55">
                  <c:v>4.9527081919277461E-7</c:v>
                </c:pt>
                <c:pt idx="56">
                  <c:v>4.9528596448576636E-7</c:v>
                </c:pt>
                <c:pt idx="57">
                  <c:v>4.9530110982321708E-7</c:v>
                </c:pt>
                <c:pt idx="58">
                  <c:v>4.9531625498831628E-7</c:v>
                </c:pt>
                <c:pt idx="59">
                  <c:v>4.953314001977603E-7</c:v>
                </c:pt>
                <c:pt idx="60">
                  <c:v>4.9534654523471888E-7</c:v>
                </c:pt>
                <c:pt idx="61">
                  <c:v>4.9536169009911503E-7</c:v>
                </c:pt>
                <c:pt idx="62">
                  <c:v>4.9537683479087189E-7</c:v>
                </c:pt>
                <c:pt idx="63">
                  <c:v>4.9539197930991249E-7</c:v>
                </c:pt>
                <c:pt idx="64">
                  <c:v>4.9540712387298387E-7</c:v>
                </c:pt>
                <c:pt idx="65">
                  <c:v>4.9542226826320526E-7</c:v>
                </c:pt>
                <c:pt idx="66">
                  <c:v>4.9543741269734341E-7</c:v>
                </c:pt>
                <c:pt idx="67">
                  <c:v>4.9545255674164438E-7</c:v>
                </c:pt>
                <c:pt idx="68">
                  <c:v>4.9546770082972806E-7</c:v>
                </c:pt>
                <c:pt idx="69">
                  <c:v>4.9548284496154765E-7</c:v>
                </c:pt>
                <c:pt idx="70">
                  <c:v>4.9549798870328951E-7</c:v>
                </c:pt>
                <c:pt idx="71">
                  <c:v>4.9551313248863335E-7</c:v>
                </c:pt>
                <c:pt idx="72">
                  <c:v>4.9552827610062903E-7</c:v>
                </c:pt>
                <c:pt idx="73">
                  <c:v>4.9554341953919959E-7</c:v>
                </c:pt>
                <c:pt idx="74">
                  <c:v>4.9555856302119107E-7</c:v>
                </c:pt>
                <c:pt idx="75">
                  <c:v>4.955737063296238E-7</c:v>
                </c:pt>
                <c:pt idx="76">
                  <c:v>4.955888494644204E-7</c:v>
                </c:pt>
                <c:pt idx="77">
                  <c:v>4.9560399264245707E-7</c:v>
                </c:pt>
                <c:pt idx="78">
                  <c:v>4.9561913542976114E-7</c:v>
                </c:pt>
                <c:pt idx="79">
                  <c:v>4.9563427847714415E-7</c:v>
                </c:pt>
                <c:pt idx="80">
                  <c:v>4.9564942113364061E-7</c:v>
                </c:pt>
                <c:pt idx="81">
                  <c:v>4.956645636161367E-7</c:v>
                </c:pt>
                <c:pt idx="82">
                  <c:v>4.9567970614155768E-7</c:v>
                </c:pt>
                <c:pt idx="83">
                  <c:v>4.9569484870985662E-7</c:v>
                </c:pt>
                <c:pt idx="84">
                  <c:v>4.9570999088694165E-7</c:v>
                </c:pt>
                <c:pt idx="85">
                  <c:v>4.957251331067706E-7</c:v>
                </c:pt>
                <c:pt idx="86">
                  <c:v>4.9574027515225402E-7</c:v>
                </c:pt>
                <c:pt idx="87">
                  <c:v>4.9575541702331526E-7</c:v>
                </c:pt>
                <c:pt idx="88">
                  <c:v>4.9577055893693926E-7</c:v>
                </c:pt>
                <c:pt idx="89">
                  <c:v>4.9578570067600671E-7</c:v>
                </c:pt>
                <c:pt idx="90">
                  <c:v>4.9580084224044096E-7</c:v>
                </c:pt>
                <c:pt idx="91">
                  <c:v>4.9581598363016471E-7</c:v>
                </c:pt>
                <c:pt idx="92">
                  <c:v>4.9583112506220326E-7</c:v>
                </c:pt>
                <c:pt idx="93">
                  <c:v>4.9584626631939748E-7</c:v>
                </c:pt>
                <c:pt idx="94">
                  <c:v>4.9586140740167019E-7</c:v>
                </c:pt>
                <c:pt idx="95">
                  <c:v>4.9587654852607643E-7</c:v>
                </c:pt>
                <c:pt idx="96">
                  <c:v>4.9589168947542722E-7</c:v>
                </c:pt>
                <c:pt idx="97">
                  <c:v>4.9590683024964558E-7</c:v>
                </c:pt>
                <c:pt idx="98">
                  <c:v>4.9592197084865455E-7</c:v>
                </c:pt>
                <c:pt idx="99">
                  <c:v>4.9593711148954844E-7</c:v>
                </c:pt>
                <c:pt idx="100">
                  <c:v>4.9595225195509911E-7</c:v>
                </c:pt>
                <c:pt idx="101">
                  <c:v>4.9596739224522904E-7</c:v>
                </c:pt>
                <c:pt idx="102">
                  <c:v>4.9598253257706274E-7</c:v>
                </c:pt>
                <c:pt idx="103">
                  <c:v>4.9599767273334188E-7</c:v>
                </c:pt>
                <c:pt idx="104">
                  <c:v>4.9601281271398937E-7</c:v>
                </c:pt>
                <c:pt idx="105">
                  <c:v>4.9602795251892781E-7</c:v>
                </c:pt>
                <c:pt idx="106">
                  <c:v>4.9604309236532195E-7</c:v>
                </c:pt>
                <c:pt idx="107">
                  <c:v>4.9605823203587301E-7</c:v>
                </c:pt>
                <c:pt idx="108">
                  <c:v>4.9607337153050433E-7</c:v>
                </c:pt>
                <c:pt idx="109">
                  <c:v>4.9608851084913839E-7</c:v>
                </c:pt>
                <c:pt idx="110">
                  <c:v>4.9610365020897945E-7</c:v>
                </c:pt>
                <c:pt idx="111">
                  <c:v>4.9611878939268932E-7</c:v>
                </c:pt>
                <c:pt idx="112">
                  <c:v>4.9613392861749183E-7</c:v>
                </c:pt>
                <c:pt idx="113">
                  <c:v>4.9614906744871794E-7</c:v>
                </c:pt>
                <c:pt idx="114">
                  <c:v>4.9616420632090254E-7</c:v>
                </c:pt>
                <c:pt idx="115">
                  <c:v>4.9617934501666754E-7</c:v>
                </c:pt>
                <c:pt idx="116">
                  <c:v>4.9619448375327647E-7</c:v>
                </c:pt>
                <c:pt idx="117">
                  <c:v>4.9620962231333154E-7</c:v>
                </c:pt>
                <c:pt idx="118">
                  <c:v>4.9622476069675568E-7</c:v>
                </c:pt>
                <c:pt idx="119">
                  <c:v>4.9623989890347181E-7</c:v>
                </c:pt>
                <c:pt idx="120">
                  <c:v>4.9625503715078327E-7</c:v>
                </c:pt>
                <c:pt idx="121">
                  <c:v>4.9627017522125256E-7</c:v>
                </c:pt>
                <c:pt idx="122">
                  <c:v>4.9628531311480229E-7</c:v>
                </c:pt>
                <c:pt idx="123">
                  <c:v>4.9630045083135549E-7</c:v>
                </c:pt>
                <c:pt idx="124">
                  <c:v>4.9631558858825509E-7</c:v>
                </c:pt>
                <c:pt idx="125">
                  <c:v>4.9633072616802411E-7</c:v>
                </c:pt>
                <c:pt idx="126">
                  <c:v>4.9634586357058484E-7</c:v>
                </c:pt>
                <c:pt idx="127">
                  <c:v>4.9636100101331082E-7</c:v>
                </c:pt>
                <c:pt idx="128">
                  <c:v>4.9637613827869424E-7</c:v>
                </c:pt>
                <c:pt idx="129">
                  <c:v>4.9639127536665836E-7</c:v>
                </c:pt>
                <c:pt idx="130">
                  <c:v>4.9640641227712588E-7</c:v>
                </c:pt>
                <c:pt idx="131">
                  <c:v>4.9642154922750929E-7</c:v>
                </c:pt>
                <c:pt idx="132">
                  <c:v>4.9643668600026175E-7</c:v>
                </c:pt>
                <c:pt idx="133">
                  <c:v>4.9645182259530626E-7</c:v>
                </c:pt>
                <c:pt idx="134">
                  <c:v>4.9646695923008488E-7</c:v>
                </c:pt>
                <c:pt idx="135">
                  <c:v>4.9648209568702089E-7</c:v>
                </c:pt>
                <c:pt idx="136">
                  <c:v>4.9649723196603742E-7</c:v>
                </c:pt>
                <c:pt idx="137">
                  <c:v>4.9651236806705664E-7</c:v>
                </c:pt>
                <c:pt idx="138">
                  <c:v>4.9652750420756157E-7</c:v>
                </c:pt>
                <c:pt idx="139">
                  <c:v>4.9654264016993495E-7</c:v>
                </c:pt>
                <c:pt idx="140">
                  <c:v>4.9655777595409989E-7</c:v>
                </c:pt>
                <c:pt idx="141">
                  <c:v>4.9657291177756823E-7</c:v>
                </c:pt>
                <c:pt idx="142">
                  <c:v>4.9658804742269378E-7</c:v>
                </c:pt>
                <c:pt idx="143">
                  <c:v>4.9660318288939882E-7</c:v>
                </c:pt>
                <c:pt idx="144">
                  <c:v>4.9661831817760661E-7</c:v>
                </c:pt>
                <c:pt idx="145">
                  <c:v>4.9663345350486885E-7</c:v>
                </c:pt>
                <c:pt idx="146">
                  <c:v>4.9664858865349926E-7</c:v>
                </c:pt>
                <c:pt idx="147">
                  <c:v>4.9666372362342012E-7</c:v>
                </c:pt>
                <c:pt idx="148">
                  <c:v>4.9667885841455477E-7</c:v>
                </c:pt>
                <c:pt idx="149">
                  <c:v>4.9669399324449496E-7</c:v>
                </c:pt>
                <c:pt idx="150">
                  <c:v>4.9670912789551395E-7</c:v>
                </c:pt>
                <c:pt idx="151">
                  <c:v>4.9672426258522361E-7</c:v>
                </c:pt>
                <c:pt idx="152">
                  <c:v>4.967393968781789E-7</c:v>
                </c:pt>
                <c:pt idx="153">
                  <c:v>4.9675453120969039E-7</c:v>
                </c:pt>
                <c:pt idx="154">
                  <c:v>4.9676966536199194E-7</c:v>
                </c:pt>
                <c:pt idx="155">
                  <c:v>4.9678479955273471E-7</c:v>
                </c:pt>
                <c:pt idx="156">
                  <c:v>4.9679993356413297E-7</c:v>
                </c:pt>
                <c:pt idx="157">
                  <c:v>4.9681506739610921E-7</c:v>
                </c:pt>
                <c:pt idx="158">
                  <c:v>4.9683020104858647E-7</c:v>
                </c:pt>
                <c:pt idx="159">
                  <c:v>4.9684533473925581E-7</c:v>
                </c:pt>
                <c:pt idx="160">
                  <c:v>4.9686046825029127E-7</c:v>
                </c:pt>
                <c:pt idx="161">
                  <c:v>4.9687560158161567E-7</c:v>
                </c:pt>
                <c:pt idx="162">
                  <c:v>4.9689073473315192E-7</c:v>
                </c:pt>
                <c:pt idx="163">
                  <c:v>4.9690586792263049E-7</c:v>
                </c:pt>
                <c:pt idx="164">
                  <c:v>4.9692100093218623E-7</c:v>
                </c:pt>
                <c:pt idx="165">
                  <c:v>4.9693613376174166E-7</c:v>
                </c:pt>
                <c:pt idx="166">
                  <c:v>4.9695126662905749E-7</c:v>
                </c:pt>
                <c:pt idx="167">
                  <c:v>4.9696639931623842E-7</c:v>
                </c:pt>
                <c:pt idx="168">
                  <c:v>4.9698153182320706E-7</c:v>
                </c:pt>
                <c:pt idx="169">
                  <c:v>4.9699666414988612E-7</c:v>
                </c:pt>
                <c:pt idx="170">
                  <c:v>4.9701179651407603E-7</c:v>
                </c:pt>
                <c:pt idx="171">
                  <c:v>4.9702692869784156E-7</c:v>
                </c:pt>
                <c:pt idx="172">
                  <c:v>4.9704206070110544E-7</c:v>
                </c:pt>
                <c:pt idx="173">
                  <c:v>4.9705719274169806E-7</c:v>
                </c:pt>
                <c:pt idx="174">
                  <c:v>4.9707232460165412E-7</c:v>
                </c:pt>
                <c:pt idx="175">
                  <c:v>4.9708745628089656E-7</c:v>
                </c:pt>
                <c:pt idx="176">
                  <c:v>4.9710258777934785E-7</c:v>
                </c:pt>
                <c:pt idx="177">
                  <c:v>4.9711771931487823E-7</c:v>
                </c:pt>
                <c:pt idx="178">
                  <c:v>4.9713285066948258E-7</c:v>
                </c:pt>
                <c:pt idx="179">
                  <c:v>4.9714798184308372E-7</c:v>
                </c:pt>
                <c:pt idx="180">
                  <c:v>4.9716311305358161E-7</c:v>
                </c:pt>
                <c:pt idx="181">
                  <c:v>4.9717824386495398E-7</c:v>
                </c:pt>
                <c:pt idx="182">
                  <c:v>4.971933749310857E-7</c:v>
                </c:pt>
                <c:pt idx="183">
                  <c:v>4.972085055979372E-7</c:v>
                </c:pt>
                <c:pt idx="184">
                  <c:v>4.9722363630143558E-7</c:v>
                </c:pt>
                <c:pt idx="185">
                  <c:v>4.9723876682350628E-7</c:v>
                </c:pt>
                <c:pt idx="186">
                  <c:v>4.9725389716407191E-7</c:v>
                </c:pt>
                <c:pt idx="187">
                  <c:v>4.9726902732305505E-7</c:v>
                </c:pt>
                <c:pt idx="188">
                  <c:v>4.9728415751843542E-7</c:v>
                </c:pt>
                <c:pt idx="189">
                  <c:v>4.9729928753209831E-7</c:v>
                </c:pt>
                <c:pt idx="190">
                  <c:v>4.9731441736396654E-7</c:v>
                </c:pt>
                <c:pt idx="191">
                  <c:v>4.9732954723204946E-7</c:v>
                </c:pt>
                <c:pt idx="192">
                  <c:v>4.9734467691820251E-7</c:v>
                </c:pt>
                <c:pt idx="193">
                  <c:v>4.973598064223484E-7</c:v>
                </c:pt>
                <c:pt idx="194">
                  <c:v>4.9737493596252665E-7</c:v>
                </c:pt>
                <c:pt idx="195">
                  <c:v>4.9739006510243609E-7</c:v>
                </c:pt>
                <c:pt idx="196">
                  <c:v>4.9740519427824269E-7</c:v>
                </c:pt>
                <c:pt idx="197">
                  <c:v>4.97420323489899E-7</c:v>
                </c:pt>
                <c:pt idx="198">
                  <c:v>4.9743545230104436E-7</c:v>
                </c:pt>
                <c:pt idx="199">
                  <c:v>4.9745058114790443E-7</c:v>
                </c:pt>
                <c:pt idx="200">
                  <c:v>4.9746570981225506E-7</c:v>
                </c:pt>
                <c:pt idx="201">
                  <c:v>4.9748083851220543E-7</c:v>
                </c:pt>
                <c:pt idx="202">
                  <c:v>4.9749596702951114E-7</c:v>
                </c:pt>
                <c:pt idx="203">
                  <c:v>4.9751109536409522E-7</c:v>
                </c:pt>
                <c:pt idx="204">
                  <c:v>4.9752622351587985E-7</c:v>
                </c:pt>
                <c:pt idx="205">
                  <c:v>4.9754135170301413E-7</c:v>
                </c:pt>
                <c:pt idx="206">
                  <c:v>4.9755647948897772E-7</c:v>
                </c:pt>
                <c:pt idx="207">
                  <c:v>4.9757160752840195E-7</c:v>
                </c:pt>
                <c:pt idx="208">
                  <c:v>4.975867351665007E-7</c:v>
                </c:pt>
                <c:pt idx="209">
                  <c:v>4.9760186283969869E-7</c:v>
                </c:pt>
                <c:pt idx="210">
                  <c:v>4.9761699032967223E-7</c:v>
                </c:pt>
                <c:pt idx="211">
                  <c:v>4.9763211763634392E-7</c:v>
                </c:pt>
                <c:pt idx="212">
                  <c:v>4.9764724475963616E-7</c:v>
                </c:pt>
                <c:pt idx="213">
                  <c:v>4.9766237191777756E-7</c:v>
                </c:pt>
                <c:pt idx="214">
                  <c:v>4.9767749889240429E-7</c:v>
                </c:pt>
                <c:pt idx="215">
                  <c:v>4.9769262590176477E-7</c:v>
                </c:pt>
                <c:pt idx="216">
                  <c:v>4.9770775250914004E-7</c:v>
                </c:pt>
                <c:pt idx="217">
                  <c:v>4.9772287915111385E-7</c:v>
                </c:pt>
                <c:pt idx="218">
                  <c:v>4.9773800582763867E-7</c:v>
                </c:pt>
                <c:pt idx="219">
                  <c:v>4.9775313210193549E-7</c:v>
                </c:pt>
                <c:pt idx="220">
                  <c:v>4.9776825841064832E-7</c:v>
                </c:pt>
                <c:pt idx="221">
                  <c:v>4.9778338453534356E-7</c:v>
                </c:pt>
                <c:pt idx="222">
                  <c:v>4.9779851047594381E-7</c:v>
                </c:pt>
                <c:pt idx="223">
                  <c:v>4.9781363645077711E-7</c:v>
                </c:pt>
                <c:pt idx="224">
                  <c:v>4.9782876224138032E-7</c:v>
                </c:pt>
                <c:pt idx="225">
                  <c:v>4.9784388784767593E-7</c:v>
                </c:pt>
                <c:pt idx="226">
                  <c:v>4.9785901348802143E-7</c:v>
                </c:pt>
                <c:pt idx="227">
                  <c:v>4.9787413894392412E-7</c:v>
                </c:pt>
                <c:pt idx="228">
                  <c:v>4.9788926421530608E-7</c:v>
                </c:pt>
                <c:pt idx="229">
                  <c:v>4.9790438930209014E-7</c:v>
                </c:pt>
                <c:pt idx="230">
                  <c:v>4.9791951442267387E-7</c:v>
                </c:pt>
                <c:pt idx="231">
                  <c:v>4.9793463935852396E-7</c:v>
                </c:pt>
                <c:pt idx="232">
                  <c:v>4.9794976410956331E-7</c:v>
                </c:pt>
                <c:pt idx="233">
                  <c:v>4.9796488867571412E-7</c:v>
                </c:pt>
                <c:pt idx="234">
                  <c:v>4.9798001327541367E-7</c:v>
                </c:pt>
                <c:pt idx="235">
                  <c:v>4.9799513769008957E-7</c:v>
                </c:pt>
                <c:pt idx="236">
                  <c:v>4.98010261919664E-7</c:v>
                </c:pt>
                <c:pt idx="237">
                  <c:v>4.9802538618260422E-7</c:v>
                </c:pt>
                <c:pt idx="238">
                  <c:v>4.9804051026030765E-7</c:v>
                </c:pt>
                <c:pt idx="239">
                  <c:v>4.9805563415269669E-7</c:v>
                </c:pt>
                <c:pt idx="240">
                  <c:v>4.9807075785969392E-7</c:v>
                </c:pt>
                <c:pt idx="241">
                  <c:v>4.9808588159980613E-7</c:v>
                </c:pt>
                <c:pt idx="242">
                  <c:v>4.9810100515439101E-7</c:v>
                </c:pt>
                <c:pt idx="243">
                  <c:v>4.9811612852337075E-7</c:v>
                </c:pt>
                <c:pt idx="244">
                  <c:v>4.981312519252826E-7</c:v>
                </c:pt>
                <c:pt idx="245">
                  <c:v>4.98146375141454E-7</c:v>
                </c:pt>
                <c:pt idx="246">
                  <c:v>4.9816149817180744E-7</c:v>
                </c:pt>
                <c:pt idx="247">
                  <c:v>4.981766210162651E-7</c:v>
                </c:pt>
                <c:pt idx="248">
                  <c:v>4.9819174389340404E-7</c:v>
                </c:pt>
                <c:pt idx="249">
                  <c:v>4.9820686658451168E-7</c:v>
                </c:pt>
                <c:pt idx="250">
                  <c:v>4.9822198908951051E-7</c:v>
                </c:pt>
                <c:pt idx="251">
                  <c:v>4.9823711162700724E-7</c:v>
                </c:pt>
                <c:pt idx="252">
                  <c:v>4.9825223397825985E-7</c:v>
                </c:pt>
                <c:pt idx="253">
                  <c:v>4.9826735614319051E-7</c:v>
                </c:pt>
                <c:pt idx="254">
                  <c:v>4.9828247812172163E-7</c:v>
                </c:pt>
                <c:pt idx="255">
                  <c:v>4.982976001324996E-7</c:v>
                </c:pt>
                <c:pt idx="256">
                  <c:v>4.983127219567425E-7</c:v>
                </c:pt>
                <c:pt idx="257">
                  <c:v>4.983278435943726E-7</c:v>
                </c:pt>
                <c:pt idx="258">
                  <c:v>4.9834296526406618E-7</c:v>
                </c:pt>
                <c:pt idx="259">
                  <c:v>4.9835808652824793E-7</c:v>
                </c:pt>
                <c:pt idx="260">
                  <c:v>4.9837320782435731E-7</c:v>
                </c:pt>
                <c:pt idx="261">
                  <c:v>4.983883291523469E-7</c:v>
                </c:pt>
                <c:pt idx="262">
                  <c:v>4.9840345007458134E-7</c:v>
                </c:pt>
                <c:pt idx="263">
                  <c:v>4.9841857102856025E-7</c:v>
                </c:pt>
                <c:pt idx="264">
                  <c:v>4.9843369201423587E-7</c:v>
                </c:pt>
                <c:pt idx="265">
                  <c:v>4.9844881259391324E-7</c:v>
                </c:pt>
                <c:pt idx="266">
                  <c:v>4.9846393320515181E-7</c:v>
                </c:pt>
                <c:pt idx="267">
                  <c:v>4.9847905362906004E-7</c:v>
                </c:pt>
                <c:pt idx="268">
                  <c:v>4.9849417386556032E-7</c:v>
                </c:pt>
                <c:pt idx="269">
                  <c:v>4.985092941334383E-7</c:v>
                </c:pt>
                <c:pt idx="270">
                  <c:v>4.9852441421377271E-7</c:v>
                </c:pt>
                <c:pt idx="271">
                  <c:v>4.9853953410648572E-7</c:v>
                </c:pt>
                <c:pt idx="272">
                  <c:v>4.9855465381149972E-7</c:v>
                </c:pt>
                <c:pt idx="273">
                  <c:v>4.9856977354764007E-7</c:v>
                </c:pt>
                <c:pt idx="274">
                  <c:v>4.9858489309594577E-7</c:v>
                </c:pt>
                <c:pt idx="275">
                  <c:v>4.986000124563387E-7</c:v>
                </c:pt>
                <c:pt idx="276">
                  <c:v>4.986151318476747E-7</c:v>
                </c:pt>
                <c:pt idx="277">
                  <c:v>4.9863025105096229E-7</c:v>
                </c:pt>
                <c:pt idx="278">
                  <c:v>4.9864537006612407E-7</c:v>
                </c:pt>
                <c:pt idx="279">
                  <c:v>4.9866048911204511E-7</c:v>
                </c:pt>
                <c:pt idx="280">
                  <c:v>4.9867560775073146E-7</c:v>
                </c:pt>
                <c:pt idx="281">
                  <c:v>4.9869072642004153E-7</c:v>
                </c:pt>
                <c:pt idx="282">
                  <c:v>4.9870584511992696E-7</c:v>
                </c:pt>
                <c:pt idx="283">
                  <c:v>4.9872096341233459E-7</c:v>
                </c:pt>
                <c:pt idx="284">
                  <c:v>4.9873608173518214E-7</c:v>
                </c:pt>
                <c:pt idx="285">
                  <c:v>4.9875119986939874E-7</c:v>
                </c:pt>
                <c:pt idx="286">
                  <c:v>4.9876631781490678E-7</c:v>
                </c:pt>
                <c:pt idx="287">
                  <c:v>4.9878143579067115E-7</c:v>
                </c:pt>
                <c:pt idx="288">
                  <c:v>4.9879655357759111E-7</c:v>
                </c:pt>
                <c:pt idx="289">
                  <c:v>4.9881167117558874E-7</c:v>
                </c:pt>
                <c:pt idx="290">
                  <c:v>4.9882678880365879E-7</c:v>
                </c:pt>
                <c:pt idx="291">
                  <c:v>4.9884190624267077E-7</c:v>
                </c:pt>
                <c:pt idx="292">
                  <c:v>4.9885702349254718E-7</c:v>
                </c:pt>
                <c:pt idx="293">
                  <c:v>4.9887214055320976E-7</c:v>
                </c:pt>
                <c:pt idx="294">
                  <c:v>4.988872576436932E-7</c:v>
                </c:pt>
                <c:pt idx="295">
                  <c:v>4.9890237454482698E-7</c:v>
                </c:pt>
                <c:pt idx="296">
                  <c:v>4.9891749125653348E-7</c:v>
                </c:pt>
                <c:pt idx="297">
                  <c:v>4.9893260799787693E-7</c:v>
                </c:pt>
                <c:pt idx="298">
                  <c:v>4.9894772433050496E-7</c:v>
                </c:pt>
                <c:pt idx="299">
                  <c:v>4.9896284069263408E-7</c:v>
                </c:pt>
                <c:pt idx="300">
                  <c:v>4.9897795708421634E-7</c:v>
                </c:pt>
                <c:pt idx="301">
                  <c:v>4.9899307306683945E-7</c:v>
                </c:pt>
                <c:pt idx="302">
                  <c:v>4.9900818907877995E-7</c:v>
                </c:pt>
                <c:pt idx="303">
                  <c:v>4.9902330511998958E-7</c:v>
                </c:pt>
                <c:pt idx="304">
                  <c:v>4.9903842075199663E-7</c:v>
                </c:pt>
                <c:pt idx="305">
                  <c:v>4.9905353641313685E-7</c:v>
                </c:pt>
                <c:pt idx="306">
                  <c:v>4.9906865188413067E-7</c:v>
                </c:pt>
                <c:pt idx="307">
                  <c:v>4.9908376716489963E-7</c:v>
                </c:pt>
                <c:pt idx="308">
                  <c:v>4.9909888247461827E-7</c:v>
                </c:pt>
                <c:pt idx="309">
                  <c:v>4.9911399759397632E-7</c:v>
                </c:pt>
                <c:pt idx="310">
                  <c:v>4.9912911252289615E-7</c:v>
                </c:pt>
                <c:pt idx="311">
                  <c:v>4.9914422726129965E-7</c:v>
                </c:pt>
                <c:pt idx="312">
                  <c:v>4.9915934202840041E-7</c:v>
                </c:pt>
                <c:pt idx="313">
                  <c:v>4.9917445660484898E-7</c:v>
                </c:pt>
                <c:pt idx="314">
                  <c:v>4.9918957099056733E-7</c:v>
                </c:pt>
                <c:pt idx="315">
                  <c:v>4.9920468540479882E-7</c:v>
                </c:pt>
                <c:pt idx="316">
                  <c:v>4.9921979962816424E-7</c:v>
                </c:pt>
                <c:pt idx="317">
                  <c:v>4.9923491366058568E-7</c:v>
                </c:pt>
                <c:pt idx="318">
                  <c:v>4.9925002750198467E-7</c:v>
                </c:pt>
                <c:pt idx="319">
                  <c:v>4.9926514137164492E-7</c:v>
                </c:pt>
                <c:pt idx="320">
                  <c:v>4.9928025505014708E-7</c:v>
                </c:pt>
                <c:pt idx="321">
                  <c:v>4.9929536853741314E-7</c:v>
                </c:pt>
                <c:pt idx="322">
                  <c:v>4.9931048205275622E-7</c:v>
                </c:pt>
                <c:pt idx="323">
                  <c:v>4.9932559537672714E-7</c:v>
                </c:pt>
                <c:pt idx="324">
                  <c:v>4.9934070850924785E-7</c:v>
                </c:pt>
                <c:pt idx="325">
                  <c:v>4.9935582145024034E-7</c:v>
                </c:pt>
                <c:pt idx="326">
                  <c:v>4.9937093441905764E-7</c:v>
                </c:pt>
                <c:pt idx="327">
                  <c:v>4.9938604719621066E-7</c:v>
                </c:pt>
                <c:pt idx="328">
                  <c:v>4.9940115978162158E-7</c:v>
                </c:pt>
                <c:pt idx="329">
                  <c:v>4.9941627239467297E-7</c:v>
                </c:pt>
                <c:pt idx="330">
                  <c:v>4.9943138481584589E-7</c:v>
                </c:pt>
                <c:pt idx="331">
                  <c:v>4.994464970450624E-7</c:v>
                </c:pt>
                <c:pt idx="332">
                  <c:v>4.9946160908224458E-7</c:v>
                </c:pt>
                <c:pt idx="333">
                  <c:v>4.9947672114681494E-7</c:v>
                </c:pt>
                <c:pt idx="334">
                  <c:v>4.994918330192148E-7</c:v>
                </c:pt>
                <c:pt idx="335">
                  <c:v>4.9950694469936581E-7</c:v>
                </c:pt>
                <c:pt idx="336">
                  <c:v>4.9952205618719037E-7</c:v>
                </c:pt>
                <c:pt idx="337">
                  <c:v>4.9953716770215059E-7</c:v>
                </c:pt>
                <c:pt idx="338">
                  <c:v>4.9955227902464808E-7</c:v>
                </c:pt>
                <c:pt idx="339">
                  <c:v>4.9956739037416519E-7</c:v>
                </c:pt>
                <c:pt idx="340">
                  <c:v>4.9958250131151267E-7</c:v>
                </c:pt>
                <c:pt idx="341">
                  <c:v>4.995976122757436E-7</c:v>
                </c:pt>
                <c:pt idx="342">
                  <c:v>4.9961272304721927E-7</c:v>
                </c:pt>
                <c:pt idx="343">
                  <c:v>4.9962783384546203E-7</c:v>
                </c:pt>
                <c:pt idx="344">
                  <c:v>4.9964294445081336E-7</c:v>
                </c:pt>
                <c:pt idx="345">
                  <c:v>4.9965805486319513E-7</c:v>
                </c:pt>
                <c:pt idx="346">
                  <c:v>4.996731650825293E-7</c:v>
                </c:pt>
                <c:pt idx="347">
                  <c:v>4.9968827532837793E-7</c:v>
                </c:pt>
                <c:pt idx="348">
                  <c:v>4.9970338516139266E-7</c:v>
                </c:pt>
                <c:pt idx="349">
                  <c:v>4.9971849524044568E-7</c:v>
                </c:pt>
                <c:pt idx="350">
                  <c:v>4.997336049065083E-7</c:v>
                </c:pt>
                <c:pt idx="351">
                  <c:v>4.9974871459883276E-7</c:v>
                </c:pt>
                <c:pt idx="352">
                  <c:v>4.9976382409768124E-7</c:v>
                </c:pt>
                <c:pt idx="353">
                  <c:v>4.9977893340297475E-7</c:v>
                </c:pt>
                <c:pt idx="354">
                  <c:v>4.9979404273434575E-7</c:v>
                </c:pt>
                <c:pt idx="355">
                  <c:v>4.9980915187202594E-7</c:v>
                </c:pt>
                <c:pt idx="356">
                  <c:v>4.9982426081593708E-7</c:v>
                </c:pt>
                <c:pt idx="357">
                  <c:v>4.9983936956600102E-7</c:v>
                </c:pt>
                <c:pt idx="358">
                  <c:v>4.9985447834188982E-7</c:v>
                </c:pt>
                <c:pt idx="359">
                  <c:v>4.9986958692379485E-7</c:v>
                </c:pt>
                <c:pt idx="360">
                  <c:v>4.9988469531163839E-7</c:v>
                </c:pt>
                <c:pt idx="361">
                  <c:v>4.9989980372512182E-7</c:v>
                </c:pt>
                <c:pt idx="362">
                  <c:v>4.9991491172461758E-7</c:v>
                </c:pt>
                <c:pt idx="363">
                  <c:v>4.9993001996941642E-7</c:v>
                </c:pt>
                <c:pt idx="364">
                  <c:v>4.999451278000712E-7</c:v>
                </c:pt>
                <c:pt idx="365">
                  <c:v>4.9996023565611314E-7</c:v>
                </c:pt>
                <c:pt idx="366">
                  <c:v>4.9997534331766436E-7</c:v>
                </c:pt>
                <c:pt idx="367">
                  <c:v>4.9999045078464649E-7</c:v>
                </c:pt>
                <c:pt idx="368">
                  <c:v>5.0000555805698152E-7</c:v>
                </c:pt>
                <c:pt idx="369">
                  <c:v>5.0002066535445065E-7</c:v>
                </c:pt>
                <c:pt idx="370">
                  <c:v>5.000357724571362E-7</c:v>
                </c:pt>
                <c:pt idx="371">
                  <c:v>5.0005087958483919E-7</c:v>
                </c:pt>
                <c:pt idx="372">
                  <c:v>5.0006598629773288E-7</c:v>
                </c:pt>
                <c:pt idx="373">
                  <c:v>5.0008109303550774E-7</c:v>
                </c:pt>
                <c:pt idx="374">
                  <c:v>5.0009619957820583E-7</c:v>
                </c:pt>
                <c:pt idx="375">
                  <c:v>5.0011130614566883E-7</c:v>
                </c:pt>
                <c:pt idx="376">
                  <c:v>5.0012641251791848E-7</c:v>
                </c:pt>
                <c:pt idx="377">
                  <c:v>5.0014151869487706E-7</c:v>
                </c:pt>
                <c:pt idx="378">
                  <c:v>5.0015662467646622E-7</c:v>
                </c:pt>
                <c:pt idx="379">
                  <c:v>5.0017173068256672E-7</c:v>
                </c:pt>
                <c:pt idx="380">
                  <c:v>5.001868364931611E-7</c:v>
                </c:pt>
                <c:pt idx="381">
                  <c:v>5.0020194210817134E-7</c:v>
                </c:pt>
                <c:pt idx="382">
                  <c:v>5.0021704752751899E-7</c:v>
                </c:pt>
                <c:pt idx="383">
                  <c:v>5.0023215297112502E-7</c:v>
                </c:pt>
                <c:pt idx="384">
                  <c:v>5.0024725821893197E-7</c:v>
                </c:pt>
                <c:pt idx="385">
                  <c:v>5.002623632708616E-7</c:v>
                </c:pt>
                <c:pt idx="386">
                  <c:v>5.0027746834686434E-7</c:v>
                </c:pt>
                <c:pt idx="387">
                  <c:v>5.0029257322685327E-7</c:v>
                </c:pt>
                <c:pt idx="388">
                  <c:v>5.0030767791074994E-7</c:v>
                </c:pt>
                <c:pt idx="389">
                  <c:v>5.0032278239847612E-7</c:v>
                </c:pt>
                <c:pt idx="390">
                  <c:v>5.0033788691002223E-7</c:v>
                </c:pt>
                <c:pt idx="391">
                  <c:v>5.0035299122526148E-7</c:v>
                </c:pt>
                <c:pt idx="392">
                  <c:v>5.0036809556420356E-7</c:v>
                </c:pt>
                <c:pt idx="393">
                  <c:v>5.0038319948660354E-7</c:v>
                </c:pt>
                <c:pt idx="394">
                  <c:v>5.0039830343256998E-7</c:v>
                </c:pt>
                <c:pt idx="395">
                  <c:v>5.0041340718193605E-7</c:v>
                </c:pt>
                <c:pt idx="396">
                  <c:v>5.0042851073462361E-7</c:v>
                </c:pt>
                <c:pt idx="397">
                  <c:v>5.0044361431069235E-7</c:v>
                </c:pt>
                <c:pt idx="398">
                  <c:v>5.00458717689946E-7</c:v>
                </c:pt>
                <c:pt idx="399">
                  <c:v>5.0047382087230578E-7</c:v>
                </c:pt>
                <c:pt idx="400">
                  <c:v>5.0048892407786188E-7</c:v>
                </c:pt>
                <c:pt idx="401">
                  <c:v>5.0050402708638763E-7</c:v>
                </c:pt>
                <c:pt idx="402">
                  <c:v>5.0051912989780469E-7</c:v>
                </c:pt>
                <c:pt idx="403">
                  <c:v>5.0053423251203469E-7</c:v>
                </c:pt>
                <c:pt idx="404">
                  <c:v>5.0054933514920754E-7</c:v>
                </c:pt>
                <c:pt idx="405">
                  <c:v>5.0056443758905623E-7</c:v>
                </c:pt>
                <c:pt idx="406">
                  <c:v>5.0057953983150315E-7</c:v>
                </c:pt>
                <c:pt idx="407">
                  <c:v>5.005946420967072E-7</c:v>
                </c:pt>
                <c:pt idx="408">
                  <c:v>5.0060974394412452E-7</c:v>
                </c:pt>
                <c:pt idx="409">
                  <c:v>5.0062484603442061E-7</c:v>
                </c:pt>
                <c:pt idx="410">
                  <c:v>5.0063994770677274E-7</c:v>
                </c:pt>
                <c:pt idx="411">
                  <c:v>5.0065504940162895E-7</c:v>
                </c:pt>
                <c:pt idx="412">
                  <c:v>5.0067015089865268E-7</c:v>
                </c:pt>
                <c:pt idx="413">
                  <c:v>5.0068525219776557E-7</c:v>
                </c:pt>
                <c:pt idx="414">
                  <c:v>5.0070035329888896E-7</c:v>
                </c:pt>
                <c:pt idx="415">
                  <c:v>5.0071545442226252E-7</c:v>
                </c:pt>
                <c:pt idx="416">
                  <c:v>5.007305553475101E-7</c:v>
                </c:pt>
                <c:pt idx="417">
                  <c:v>5.0074565607455314E-7</c:v>
                </c:pt>
                <c:pt idx="418">
                  <c:v>5.0076075682366085E-7</c:v>
                </c:pt>
                <c:pt idx="419">
                  <c:v>5.0077585737442734E-7</c:v>
                </c:pt>
                <c:pt idx="420">
                  <c:v>5.0079095772677381E-7</c:v>
                </c:pt>
                <c:pt idx="421">
                  <c:v>5.0080605810099988E-7</c:v>
                </c:pt>
                <c:pt idx="422">
                  <c:v>5.0082115805628166E-7</c:v>
                </c:pt>
                <c:pt idx="423">
                  <c:v>5.0083625803330571E-7</c:v>
                </c:pt>
                <c:pt idx="424">
                  <c:v>5.0085135803202387E-7</c:v>
                </c:pt>
                <c:pt idx="425">
                  <c:v>5.0086645761155252E-7</c:v>
                </c:pt>
                <c:pt idx="426">
                  <c:v>5.0088155721263805E-7</c:v>
                </c:pt>
                <c:pt idx="427">
                  <c:v>5.0089665661479482E-7</c:v>
                </c:pt>
                <c:pt idx="428">
                  <c:v>5.0091175603839147E-7</c:v>
                </c:pt>
                <c:pt idx="429">
                  <c:v>5.0092685504246478E-7</c:v>
                </c:pt>
                <c:pt idx="430">
                  <c:v>5.0094195406784139E-7</c:v>
                </c:pt>
                <c:pt idx="431">
                  <c:v>5.0095705311447228E-7</c:v>
                </c:pt>
                <c:pt idx="432">
                  <c:v>5.009721517413345E-7</c:v>
                </c:pt>
                <c:pt idx="433">
                  <c:v>5.0098725038931441E-7</c:v>
                </c:pt>
                <c:pt idx="434">
                  <c:v>5.0100234883785597E-7</c:v>
                </c:pt>
                <c:pt idx="435">
                  <c:v>5.0101744730739792E-7</c:v>
                </c:pt>
                <c:pt idx="436">
                  <c:v>5.0103254535683746E-7</c:v>
                </c:pt>
                <c:pt idx="437">
                  <c:v>5.0104764342714048E-7</c:v>
                </c:pt>
                <c:pt idx="438">
                  <c:v>5.0106274151825807E-7</c:v>
                </c:pt>
                <c:pt idx="439">
                  <c:v>5.0107783918902793E-7</c:v>
                </c:pt>
                <c:pt idx="440">
                  <c:v>5.0109293688047545E-7</c:v>
                </c:pt>
                <c:pt idx="441">
                  <c:v>5.0110803437197513E-7</c:v>
                </c:pt>
                <c:pt idx="442">
                  <c:v>5.0112313166344862E-7</c:v>
                </c:pt>
                <c:pt idx="443">
                  <c:v>5.0113822897541416E-7</c:v>
                </c:pt>
                <c:pt idx="444">
                  <c:v>5.0115332608721629E-7</c:v>
                </c:pt>
                <c:pt idx="445">
                  <c:v>5.0116842299877623E-7</c:v>
                </c:pt>
                <c:pt idx="446">
                  <c:v>5.0118351993064283E-7</c:v>
                </c:pt>
                <c:pt idx="447">
                  <c:v>5.0119861666213023E-7</c:v>
                </c:pt>
                <c:pt idx="448">
                  <c:v>5.0121371319316019E-7</c:v>
                </c:pt>
                <c:pt idx="449">
                  <c:v>5.0122880952365384E-7</c:v>
                </c:pt>
                <c:pt idx="450">
                  <c:v>5.0124390587419961E-7</c:v>
                </c:pt>
                <c:pt idx="451">
                  <c:v>5.0125900202407205E-7</c:v>
                </c:pt>
                <c:pt idx="452">
                  <c:v>5.0127409797319281E-7</c:v>
                </c:pt>
                <c:pt idx="453">
                  <c:v>5.0128919372148291E-7</c:v>
                </c:pt>
                <c:pt idx="454">
                  <c:v>5.0130428948957092E-7</c:v>
                </c:pt>
                <c:pt idx="455">
                  <c:v>5.0131938505669116E-7</c:v>
                </c:pt>
                <c:pt idx="456">
                  <c:v>5.0133448042276537E-7</c:v>
                </c:pt>
                <c:pt idx="457">
                  <c:v>5.0134957580845146E-7</c:v>
                </c:pt>
                <c:pt idx="458">
                  <c:v>5.0136467099295431E-7</c:v>
                </c:pt>
                <c:pt idx="459">
                  <c:v>5.0137976597619504E-7</c:v>
                </c:pt>
                <c:pt idx="460">
                  <c:v>5.0139486097886173E-7</c:v>
                </c:pt>
                <c:pt idx="461">
                  <c:v>5.014099555593528E-7</c:v>
                </c:pt>
                <c:pt idx="462">
                  <c:v>5.014250501591325E-7</c:v>
                </c:pt>
                <c:pt idx="463">
                  <c:v>5.0144014477815245E-7</c:v>
                </c:pt>
                <c:pt idx="464">
                  <c:v>5.0145523897475093E-7</c:v>
                </c:pt>
                <c:pt idx="465">
                  <c:v>5.0147033319045223E-7</c:v>
                </c:pt>
                <c:pt idx="466">
                  <c:v>5.0148542720438138E-7</c:v>
                </c:pt>
                <c:pt idx="467">
                  <c:v>5.0150052123729572E-7</c:v>
                </c:pt>
                <c:pt idx="468">
                  <c:v>5.0151561484745432E-7</c:v>
                </c:pt>
                <c:pt idx="469">
                  <c:v>5.0153070847646132E-7</c:v>
                </c:pt>
                <c:pt idx="470">
                  <c:v>5.0154580212426736E-7</c:v>
                </c:pt>
                <c:pt idx="471">
                  <c:v>5.0156089534907204E-7</c:v>
                </c:pt>
                <c:pt idx="472">
                  <c:v>5.0157598859253864E-7</c:v>
                </c:pt>
                <c:pt idx="473">
                  <c:v>5.0159108163372245E-7</c:v>
                </c:pt>
                <c:pt idx="474">
                  <c:v>5.016061746934511E-7</c:v>
                </c:pt>
                <c:pt idx="475">
                  <c:v>5.0162126732984358E-7</c:v>
                </c:pt>
                <c:pt idx="476">
                  <c:v>5.0163635998464336E-7</c:v>
                </c:pt>
                <c:pt idx="477">
                  <c:v>5.0165145243686589E-7</c:v>
                </c:pt>
                <c:pt idx="478">
                  <c:v>5.0166654490737798E-7</c:v>
                </c:pt>
                <c:pt idx="479">
                  <c:v>5.016816371751755E-7</c:v>
                </c:pt>
                <c:pt idx="480">
                  <c:v>5.0169672924017947E-7</c:v>
                </c:pt>
                <c:pt idx="481">
                  <c:v>5.0171182110231141E-7</c:v>
                </c:pt>
                <c:pt idx="482">
                  <c:v>5.0172691298247828E-7</c:v>
                </c:pt>
                <c:pt idx="483">
                  <c:v>5.017420046596356E-7</c:v>
                </c:pt>
                <c:pt idx="484">
                  <c:v>5.017570961337048E-7</c:v>
                </c:pt>
                <c:pt idx="485">
                  <c:v>5.0177218762562268E-7</c:v>
                </c:pt>
                <c:pt idx="486">
                  <c:v>5.0178727869328929E-7</c:v>
                </c:pt>
                <c:pt idx="487">
                  <c:v>5.0180236977866714E-7</c:v>
                </c:pt>
                <c:pt idx="488">
                  <c:v>5.0181746088170754E-7</c:v>
                </c:pt>
                <c:pt idx="489">
                  <c:v>5.018325515602506E-7</c:v>
                </c:pt>
                <c:pt idx="490">
                  <c:v>5.0184764225631856E-7</c:v>
                </c:pt>
                <c:pt idx="491">
                  <c:v>5.0186273296986303E-7</c:v>
                </c:pt>
                <c:pt idx="492">
                  <c:v>5.0187782325866378E-7</c:v>
                </c:pt>
                <c:pt idx="493">
                  <c:v>5.018929135648033E-7</c:v>
                </c:pt>
                <c:pt idx="494">
                  <c:v>5.0190800366712731E-7</c:v>
                </c:pt>
                <c:pt idx="495">
                  <c:v>5.0192309356555716E-7</c:v>
                </c:pt>
                <c:pt idx="496">
                  <c:v>5.0193818348113921E-7</c:v>
                </c:pt>
                <c:pt idx="497">
                  <c:v>5.0195327319268965E-7</c:v>
                </c:pt>
                <c:pt idx="498">
                  <c:v>5.0196836270012972E-7</c:v>
                </c:pt>
                <c:pt idx="499">
                  <c:v>5.0198345200338022E-7</c:v>
                </c:pt>
                <c:pt idx="500">
                  <c:v>5.0199854132352796E-7</c:v>
                </c:pt>
                <c:pt idx="501">
                  <c:v>5.0201363043934913E-7</c:v>
                </c:pt>
                <c:pt idx="502">
                  <c:v>5.0202871935076451E-7</c:v>
                </c:pt>
                <c:pt idx="503">
                  <c:v>5.0204380827889058E-7</c:v>
                </c:pt>
                <c:pt idx="504">
                  <c:v>5.0205889700247377E-7</c:v>
                </c:pt>
                <c:pt idx="505">
                  <c:v>5.0207398552143475E-7</c:v>
                </c:pt>
                <c:pt idx="506">
                  <c:v>5.0208907383569498E-7</c:v>
                </c:pt>
                <c:pt idx="507">
                  <c:v>5.0210416216641073E-7</c:v>
                </c:pt>
                <c:pt idx="508">
                  <c:v>5.0211925029228818E-7</c:v>
                </c:pt>
                <c:pt idx="509">
                  <c:v>5.0213433821324814E-7</c:v>
                </c:pt>
                <c:pt idx="510">
                  <c:v>5.0214942615047738E-7</c:v>
                </c:pt>
                <c:pt idx="511">
                  <c:v>5.0216451388265169E-7</c:v>
                </c:pt>
                <c:pt idx="512">
                  <c:v>5.0217960140969252E-7</c:v>
                </c:pt>
                <c:pt idx="513">
                  <c:v>5.0219468873152067E-7</c:v>
                </c:pt>
                <c:pt idx="514">
                  <c:v>5.0220977606936239E-7</c:v>
                </c:pt>
                <c:pt idx="515">
                  <c:v>5.02224863201854E-7</c:v>
                </c:pt>
                <c:pt idx="516">
                  <c:v>5.0223995012891683E-7</c:v>
                </c:pt>
                <c:pt idx="517">
                  <c:v>5.0225503707180647E-7</c:v>
                </c:pt>
                <c:pt idx="518">
                  <c:v>5.0227012358778462E-7</c:v>
                </c:pt>
                <c:pt idx="519">
                  <c:v>5.0228521011945226E-7</c:v>
                </c:pt>
                <c:pt idx="520">
                  <c:v>5.0230029666675983E-7</c:v>
                </c:pt>
                <c:pt idx="521">
                  <c:v>5.0231538278690985E-7</c:v>
                </c:pt>
                <c:pt idx="522">
                  <c:v>5.0233046892256227E-7</c:v>
                </c:pt>
                <c:pt idx="523">
                  <c:v>5.0234555507366838E-7</c:v>
                </c:pt>
                <c:pt idx="524">
                  <c:v>5.0236064079736982E-7</c:v>
                </c:pt>
                <c:pt idx="525">
                  <c:v>5.023757265363873E-7</c:v>
                </c:pt>
                <c:pt idx="526">
                  <c:v>5.0239081206924724E-7</c:v>
                </c:pt>
                <c:pt idx="527">
                  <c:v>5.0240589739587054E-7</c:v>
                </c:pt>
                <c:pt idx="528">
                  <c:v>5.0242098273762322E-7</c:v>
                </c:pt>
                <c:pt idx="529">
                  <c:v>5.024360678730013E-7</c:v>
                </c:pt>
                <c:pt idx="530">
                  <c:v>5.0245115280192632E-7</c:v>
                </c:pt>
                <c:pt idx="531">
                  <c:v>5.0246623752431941E-7</c:v>
                </c:pt>
                <c:pt idx="532">
                  <c:v>5.0248132226158576E-7</c:v>
                </c:pt>
                <c:pt idx="533">
                  <c:v>5.0249640679218221E-7</c:v>
                </c:pt>
                <c:pt idx="534">
                  <c:v>5.0251149133753419E-7</c:v>
                </c:pt>
                <c:pt idx="535">
                  <c:v>5.0252657545456415E-7</c:v>
                </c:pt>
                <c:pt idx="536">
                  <c:v>5.0254165958621169E-7</c:v>
                </c:pt>
                <c:pt idx="537">
                  <c:v>5.025567435108936E-7</c:v>
                </c:pt>
                <c:pt idx="538">
                  <c:v>5.0257182745007545E-7</c:v>
                </c:pt>
                <c:pt idx="539">
                  <c:v>5.0258691096059954E-7</c:v>
                </c:pt>
                <c:pt idx="540">
                  <c:v>5.026019944854854E-7</c:v>
                </c:pt>
                <c:pt idx="541">
                  <c:v>5.0261707802468399E-7</c:v>
                </c:pt>
                <c:pt idx="542">
                  <c:v>5.0263216113497825E-7</c:v>
                </c:pt>
                <c:pt idx="543">
                  <c:v>5.0264724425944728E-7</c:v>
                </c:pt>
                <c:pt idx="544">
                  <c:v>5.0266232717643823E-7</c:v>
                </c:pt>
                <c:pt idx="545">
                  <c:v>5.0267741010748591E-7</c:v>
                </c:pt>
                <c:pt idx="546">
                  <c:v>5.026924926092934E-7</c:v>
                </c:pt>
                <c:pt idx="547">
                  <c:v>5.0270757512501997E-7</c:v>
                </c:pt>
                <c:pt idx="548">
                  <c:v>5.0272265765461638E-7</c:v>
                </c:pt>
                <c:pt idx="549">
                  <c:v>5.027377397547258E-7</c:v>
                </c:pt>
                <c:pt idx="550">
                  <c:v>5.0275282186856711E-7</c:v>
                </c:pt>
                <c:pt idx="551">
                  <c:v>5.0276790377441714E-7</c:v>
                </c:pt>
                <c:pt idx="552">
                  <c:v>5.0278298547219745E-7</c:v>
                </c:pt>
                <c:pt idx="553">
                  <c:v>5.0279806718352256E-7</c:v>
                </c:pt>
                <c:pt idx="554">
                  <c:v>5.0281314868663945E-7</c:v>
                </c:pt>
                <c:pt idx="555">
                  <c:v>5.0282822998146946E-7</c:v>
                </c:pt>
                <c:pt idx="556">
                  <c:v>5.0284331128965717E-7</c:v>
                </c:pt>
                <c:pt idx="557">
                  <c:v>5.0285839238941983E-7</c:v>
                </c:pt>
                <c:pt idx="558">
                  <c:v>5.0287347328067834E-7</c:v>
                </c:pt>
                <c:pt idx="559">
                  <c:v>5.0288855396335393E-7</c:v>
                </c:pt>
                <c:pt idx="560">
                  <c:v>5.029036346591309E-7</c:v>
                </c:pt>
                <c:pt idx="561">
                  <c:v>5.0291871514618688E-7</c:v>
                </c:pt>
                <c:pt idx="562">
                  <c:v>5.0293379542444267E-7</c:v>
                </c:pt>
                <c:pt idx="563">
                  <c:v>5.0294887549381919E-7</c:v>
                </c:pt>
                <c:pt idx="564">
                  <c:v>5.0296395557604106E-7</c:v>
                </c:pt>
                <c:pt idx="565">
                  <c:v>5.0297903544924548E-7</c:v>
                </c:pt>
                <c:pt idx="566">
                  <c:v>5.0299411533517711E-7</c:v>
                </c:pt>
                <c:pt idx="567">
                  <c:v>5.0300919479012005E-7</c:v>
                </c:pt>
                <c:pt idx="568">
                  <c:v>5.0302427425765171E-7</c:v>
                </c:pt>
                <c:pt idx="569">
                  <c:v>5.0303935351586998E-7</c:v>
                </c:pt>
                <c:pt idx="570">
                  <c:v>5.0305443278655911E-7</c:v>
                </c:pt>
                <c:pt idx="571">
                  <c:v>5.0306951162592319E-7</c:v>
                </c:pt>
                <c:pt idx="572">
                  <c:v>5.0308459047761975E-7</c:v>
                </c:pt>
                <c:pt idx="573">
                  <c:v>5.0309966934159999E-7</c:v>
                </c:pt>
                <c:pt idx="574">
                  <c:v>5.0311474777400772E-7</c:v>
                </c:pt>
                <c:pt idx="575">
                  <c:v>5.0312982621856095E-7</c:v>
                </c:pt>
                <c:pt idx="576">
                  <c:v>5.0314490445328697E-7</c:v>
                </c:pt>
                <c:pt idx="577">
                  <c:v>5.0315998270004023E-7</c:v>
                </c:pt>
                <c:pt idx="578">
                  <c:v>5.0317506073682799E-7</c:v>
                </c:pt>
                <c:pt idx="579">
                  <c:v>5.0319013856357138E-7</c:v>
                </c:pt>
                <c:pt idx="580">
                  <c:v>5.0320521618019131E-7</c:v>
                </c:pt>
                <c:pt idx="581">
                  <c:v>5.0322029358660847E-7</c:v>
                </c:pt>
                <c:pt idx="582">
                  <c:v>5.0323537100472717E-7</c:v>
                </c:pt>
                <c:pt idx="583">
                  <c:v>5.0325044821250505E-7</c:v>
                </c:pt>
                <c:pt idx="584">
                  <c:v>5.0326552543186578E-7</c:v>
                </c:pt>
                <c:pt idx="585">
                  <c:v>5.0328060221873446E-7</c:v>
                </c:pt>
                <c:pt idx="586">
                  <c:v>5.0329567901704792E-7</c:v>
                </c:pt>
                <c:pt idx="587">
                  <c:v>5.0331075582675695E-7</c:v>
                </c:pt>
                <c:pt idx="588">
                  <c:v>5.0332583220372647E-7</c:v>
                </c:pt>
                <c:pt idx="589">
                  <c:v>5.0334090859195317E-7</c:v>
                </c:pt>
                <c:pt idx="590">
                  <c:v>5.0335598476932489E-7</c:v>
                </c:pt>
                <c:pt idx="591">
                  <c:v>5.0337106095783573E-7</c:v>
                </c:pt>
                <c:pt idx="592">
                  <c:v>5.0338613671327037E-7</c:v>
                </c:pt>
                <c:pt idx="593">
                  <c:v>5.0340121247970586E-7</c:v>
                </c:pt>
                <c:pt idx="594">
                  <c:v>5.0341628803498958E-7</c:v>
                </c:pt>
                <c:pt idx="595">
                  <c:v>5.0343136360115545E-7</c:v>
                </c:pt>
                <c:pt idx="596">
                  <c:v>5.0344643895603139E-7</c:v>
                </c:pt>
                <c:pt idx="597">
                  <c:v>5.0346151409953841E-7</c:v>
                </c:pt>
                <c:pt idx="598">
                  <c:v>5.0347658903159731E-7</c:v>
                </c:pt>
                <c:pt idx="599">
                  <c:v>5.0349166397428119E-7</c:v>
                </c:pt>
                <c:pt idx="600">
                  <c:v>5.0350673870537877E-7</c:v>
                </c:pt>
                <c:pt idx="601">
                  <c:v>5.0352181322481034E-7</c:v>
                </c:pt>
                <c:pt idx="602">
                  <c:v>5.035368875324969E-7</c:v>
                </c:pt>
                <c:pt idx="603">
                  <c:v>5.035519618505521E-7</c:v>
                </c:pt>
                <c:pt idx="604">
                  <c:v>5.035670359567236E-7</c:v>
                </c:pt>
                <c:pt idx="605">
                  <c:v>5.0358211007314515E-7</c:v>
                </c:pt>
                <c:pt idx="606">
                  <c:v>5.0359718375532245E-7</c:v>
                </c:pt>
                <c:pt idx="607">
                  <c:v>5.0361225744761099E-7</c:v>
                </c:pt>
                <c:pt idx="608">
                  <c:v>5.0362733092771926E-7</c:v>
                </c:pt>
                <c:pt idx="609">
                  <c:v>5.036424044178204E-7</c:v>
                </c:pt>
                <c:pt idx="610">
                  <c:v>5.0365747747334039E-7</c:v>
                </c:pt>
                <c:pt idx="611">
                  <c:v>5.0367255053871475E-7</c:v>
                </c:pt>
                <c:pt idx="612">
                  <c:v>5.0368762361389437E-7</c:v>
                </c:pt>
                <c:pt idx="613">
                  <c:v>5.0370269625424486E-7</c:v>
                </c:pt>
                <c:pt idx="614">
                  <c:v>5.03717768904262E-7</c:v>
                </c:pt>
                <c:pt idx="615">
                  <c:v>5.0373284134158431E-7</c:v>
                </c:pt>
                <c:pt idx="616">
                  <c:v>5.0374791378845447E-7</c:v>
                </c:pt>
                <c:pt idx="617">
                  <c:v>5.0376298580015881E-7</c:v>
                </c:pt>
                <c:pt idx="618">
                  <c:v>5.0377805782127263E-7</c:v>
                </c:pt>
                <c:pt idx="619">
                  <c:v>5.0379312985174648E-7</c:v>
                </c:pt>
                <c:pt idx="620">
                  <c:v>5.0380820144680675E-7</c:v>
                </c:pt>
                <c:pt idx="621">
                  <c:v>5.0382327305108867E-7</c:v>
                </c:pt>
                <c:pt idx="622">
                  <c:v>5.0383834444216053E-7</c:v>
                </c:pt>
                <c:pt idx="623">
                  <c:v>5.0385341584233546E-7</c:v>
                </c:pt>
                <c:pt idx="624">
                  <c:v>5.0386848680675969E-7</c:v>
                </c:pt>
                <c:pt idx="625">
                  <c:v>5.0388355778014797E-7</c:v>
                </c:pt>
                <c:pt idx="626">
                  <c:v>5.0389862876245147E-7</c:v>
                </c:pt>
                <c:pt idx="627">
                  <c:v>5.039136993087562E-7</c:v>
                </c:pt>
                <c:pt idx="628">
                  <c:v>5.0392876986383747E-7</c:v>
                </c:pt>
                <c:pt idx="629">
                  <c:v>5.0394384020519347E-7</c:v>
                </c:pt>
                <c:pt idx="630">
                  <c:v>5.0395891033274513E-7</c:v>
                </c:pt>
                <c:pt idx="631">
                  <c:v>5.0397398046888516E-7</c:v>
                </c:pt>
                <c:pt idx="632">
                  <c:v>5.0398905039108194E-7</c:v>
                </c:pt>
                <c:pt idx="633">
                  <c:v>5.0400412009925657E-7</c:v>
                </c:pt>
                <c:pt idx="634">
                  <c:v>5.0401918981583112E-7</c:v>
                </c:pt>
                <c:pt idx="635">
                  <c:v>5.0403425931824482E-7</c:v>
                </c:pt>
                <c:pt idx="636">
                  <c:v>5.0404932860641785E-7</c:v>
                </c:pt>
                <c:pt idx="637">
                  <c:v>5.0406439768027131E-7</c:v>
                </c:pt>
                <c:pt idx="638">
                  <c:v>5.0407946676226752E-7</c:v>
                </c:pt>
                <c:pt idx="639">
                  <c:v>5.0409453540725338E-7</c:v>
                </c:pt>
                <c:pt idx="640">
                  <c:v>5.04109604282805E-7</c:v>
                </c:pt>
                <c:pt idx="641">
                  <c:v>5.0412467272118757E-7</c:v>
                </c:pt>
                <c:pt idx="642">
                  <c:v>5.0413974116745548E-7</c:v>
                </c:pt>
                <c:pt idx="643">
                  <c:v>5.0415480939896729E-7</c:v>
                </c:pt>
                <c:pt idx="644">
                  <c:v>5.0416987741564391E-7</c:v>
                </c:pt>
                <c:pt idx="645">
                  <c:v>5.0418494544001731E-7</c:v>
                </c:pt>
                <c:pt idx="646">
                  <c:v>5.0420001324941671E-7</c:v>
                </c:pt>
                <c:pt idx="647">
                  <c:v>5.042150808437626E-7</c:v>
                </c:pt>
                <c:pt idx="648">
                  <c:v>5.0423014822297578E-7</c:v>
                </c:pt>
                <c:pt idx="649">
                  <c:v>5.0424521560962802E-7</c:v>
                </c:pt>
                <c:pt idx="650">
                  <c:v>5.0426028278100864E-7</c:v>
                </c:pt>
                <c:pt idx="651">
                  <c:v>5.0427534973703813E-7</c:v>
                </c:pt>
                <c:pt idx="652">
                  <c:v>5.0429041670031885E-7</c:v>
                </c:pt>
                <c:pt idx="653">
                  <c:v>5.0430548344810951E-7</c:v>
                </c:pt>
                <c:pt idx="654">
                  <c:v>5.0432054998033072E-7</c:v>
                </c:pt>
                <c:pt idx="655">
                  <c:v>5.0433561629690316E-7</c:v>
                </c:pt>
                <c:pt idx="656">
                  <c:v>5.0435068262046892E-7</c:v>
                </c:pt>
                <c:pt idx="657">
                  <c:v>5.04365748728247E-7</c:v>
                </c:pt>
                <c:pt idx="658">
                  <c:v>5.0438081462015799E-7</c:v>
                </c:pt>
                <c:pt idx="659">
                  <c:v>5.0439588051887393E-7</c:v>
                </c:pt>
                <c:pt idx="660">
                  <c:v>5.0441094620158378E-7</c:v>
                </c:pt>
                <c:pt idx="661">
                  <c:v>5.0442601166820831E-7</c:v>
                </c:pt>
                <c:pt idx="662">
                  <c:v>5.0444107691866782E-7</c:v>
                </c:pt>
                <c:pt idx="663">
                  <c:v>5.0445614217567457E-7</c:v>
                </c:pt>
                <c:pt idx="664">
                  <c:v>5.0447120721637727E-7</c:v>
                </c:pt>
                <c:pt idx="665">
                  <c:v>5.0448627204069683E-7</c:v>
                </c:pt>
                <c:pt idx="666">
                  <c:v>5.0450133687137474E-7</c:v>
                </c:pt>
                <c:pt idx="667">
                  <c:v>5.0451640148553071E-7</c:v>
                </c:pt>
                <c:pt idx="668">
                  <c:v>5.0453146588308479E-7</c:v>
                </c:pt>
                <c:pt idx="669">
                  <c:v>5.0454653006395778E-7</c:v>
                </c:pt>
                <c:pt idx="670">
                  <c:v>5.045615942509311E-7</c:v>
                </c:pt>
                <c:pt idx="671">
                  <c:v>5.0457665822108442E-7</c:v>
                </c:pt>
                <c:pt idx="672">
                  <c:v>5.0459172197433812E-7</c:v>
                </c:pt>
                <c:pt idx="673">
                  <c:v>5.0460678551061269E-7</c:v>
                </c:pt>
                <c:pt idx="674">
                  <c:v>5.0462184905272956E-7</c:v>
                </c:pt>
                <c:pt idx="675">
                  <c:v>5.0463691237772838E-7</c:v>
                </c:pt>
                <c:pt idx="676">
                  <c:v>5.0465197548552932E-7</c:v>
                </c:pt>
                <c:pt idx="677">
                  <c:v>5.0466703859898431E-7</c:v>
                </c:pt>
                <c:pt idx="678">
                  <c:v>5.0468210149510271E-7</c:v>
                </c:pt>
                <c:pt idx="679">
                  <c:v>5.0469716417380459E-7</c:v>
                </c:pt>
                <c:pt idx="680">
                  <c:v>5.0471222685797185E-7</c:v>
                </c:pt>
                <c:pt idx="681">
                  <c:v>5.0472728910161262E-7</c:v>
                </c:pt>
                <c:pt idx="682">
                  <c:v>5.0474235135057954E-7</c:v>
                </c:pt>
                <c:pt idx="683">
                  <c:v>5.0475741360482304E-7</c:v>
                </c:pt>
                <c:pt idx="684">
                  <c:v>5.0477247541829178E-7</c:v>
                </c:pt>
                <c:pt idx="685">
                  <c:v>5.0478753723689777E-7</c:v>
                </c:pt>
                <c:pt idx="686">
                  <c:v>5.0480259883757087E-7</c:v>
                </c:pt>
                <c:pt idx="687">
                  <c:v>5.0481766044326211E-7</c:v>
                </c:pt>
                <c:pt idx="688">
                  <c:v>5.0483272183088132E-7</c:v>
                </c:pt>
                <c:pt idx="689">
                  <c:v>5.0484778300034858E-7</c:v>
                </c:pt>
                <c:pt idx="690">
                  <c:v>5.0486284395158468E-7</c:v>
                </c:pt>
                <c:pt idx="691">
                  <c:v>5.048779046845098E-7</c:v>
                </c:pt>
                <c:pt idx="692">
                  <c:v>5.0489296542212525E-7</c:v>
                </c:pt>
                <c:pt idx="693">
                  <c:v>5.0490802594129069E-7</c:v>
                </c:pt>
                <c:pt idx="694">
                  <c:v>5.0492308646502704E-7</c:v>
                </c:pt>
                <c:pt idx="695">
                  <c:v>5.0493814677017436E-7</c:v>
                </c:pt>
                <c:pt idx="696">
                  <c:v>5.0495320685665272E-7</c:v>
                </c:pt>
                <c:pt idx="697">
                  <c:v>5.0496826672438269E-7</c:v>
                </c:pt>
                <c:pt idx="698">
                  <c:v>5.0498332637328478E-7</c:v>
                </c:pt>
                <c:pt idx="699">
                  <c:v>5.0499838602642966E-7</c:v>
                </c:pt>
                <c:pt idx="700">
                  <c:v>5.050134454606073E-7</c:v>
                </c:pt>
                <c:pt idx="701">
                  <c:v>5.0502850489890862E-7</c:v>
                </c:pt>
                <c:pt idx="702">
                  <c:v>5.050175253077029E-7</c:v>
                </c:pt>
                <c:pt idx="703">
                  <c:v>5.0503289335414165E-7</c:v>
                </c:pt>
                <c:pt idx="704">
                  <c:v>5.0504826143253089E-7</c:v>
                </c:pt>
                <c:pt idx="705">
                  <c:v>5.0506362909643389E-7</c:v>
                </c:pt>
                <c:pt idx="706">
                  <c:v>5.0507899679214879E-7</c:v>
                </c:pt>
                <c:pt idx="707">
                  <c:v>5.0509436429641201E-7</c:v>
                </c:pt>
                <c:pt idx="708">
                  <c:v>5.0510973160914436E-7</c:v>
                </c:pt>
                <c:pt idx="709">
                  <c:v>5.051250987302662E-7</c:v>
                </c:pt>
                <c:pt idx="710">
                  <c:v>5.0514046588294257E-7</c:v>
                </c:pt>
                <c:pt idx="711">
                  <c:v>5.0515583262061461E-7</c:v>
                </c:pt>
                <c:pt idx="712">
                  <c:v>5.0517119938970247E-7</c:v>
                </c:pt>
                <c:pt idx="713">
                  <c:v>5.0518656596688188E-7</c:v>
                </c:pt>
                <c:pt idx="714">
                  <c:v>5.0520193257535864E-7</c:v>
                </c:pt>
                <c:pt idx="715">
                  <c:v>5.0521729876849225E-7</c:v>
                </c:pt>
                <c:pt idx="716">
                  <c:v>5.0523266499278451E-7</c:v>
                </c:pt>
                <c:pt idx="717">
                  <c:v>5.0524803102487038E-7</c:v>
                </c:pt>
                <c:pt idx="718">
                  <c:v>5.0526339686466971E-7</c:v>
                </c:pt>
                <c:pt idx="719">
                  <c:v>5.0527876273543995E-7</c:v>
                </c:pt>
                <c:pt idx="720">
                  <c:v>5.0529412841378527E-7</c:v>
                </c:pt>
                <c:pt idx="721">
                  <c:v>5.0530949367626896E-7</c:v>
                </c:pt>
                <c:pt idx="722">
                  <c:v>5.0532485896951499E-7</c:v>
                </c:pt>
                <c:pt idx="723">
                  <c:v>5.0534022429347454E-7</c:v>
                </c:pt>
                <c:pt idx="724">
                  <c:v>5.0535558920132322E-7</c:v>
                </c:pt>
                <c:pt idx="725">
                  <c:v>5.0537095413974651E-7</c:v>
                </c:pt>
                <c:pt idx="726">
                  <c:v>5.0538631888528716E-7</c:v>
                </c:pt>
                <c:pt idx="727">
                  <c:v>5.0540168343786598E-7</c:v>
                </c:pt>
                <c:pt idx="728">
                  <c:v>5.0541704779740282E-7</c:v>
                </c:pt>
                <c:pt idx="729">
                  <c:v>5.0543241218725665E-7</c:v>
                </c:pt>
                <c:pt idx="730">
                  <c:v>5.054477763839297E-7</c:v>
                </c:pt>
                <c:pt idx="731">
                  <c:v>5.0546314038734254E-7</c:v>
                </c:pt>
                <c:pt idx="732">
                  <c:v>5.0547850419741535E-7</c:v>
                </c:pt>
                <c:pt idx="733">
                  <c:v>5.0549386781406818E-7</c:v>
                </c:pt>
                <c:pt idx="734">
                  <c:v>5.0550923146071106E-7</c:v>
                </c:pt>
                <c:pt idx="735">
                  <c:v>5.0552459491379527E-7</c:v>
                </c:pt>
                <c:pt idx="736">
                  <c:v>5.0553995817324097E-7</c:v>
                </c:pt>
                <c:pt idx="737">
                  <c:v>5.0555532123896854E-7</c:v>
                </c:pt>
                <c:pt idx="738">
                  <c:v>5.0557068411089825E-7</c:v>
                </c:pt>
                <c:pt idx="739">
                  <c:v>5.0558604701249085E-7</c:v>
                </c:pt>
                <c:pt idx="740">
                  <c:v>5.0560140972014646E-7</c:v>
                </c:pt>
                <c:pt idx="741">
                  <c:v>5.0561677223378569E-7</c:v>
                </c:pt>
                <c:pt idx="742">
                  <c:v>5.0563213455332848E-7</c:v>
                </c:pt>
                <c:pt idx="743">
                  <c:v>5.0564749690227633E-7</c:v>
                </c:pt>
                <c:pt idx="744">
                  <c:v>5.0566285905698884E-7</c:v>
                </c:pt>
                <c:pt idx="745">
                  <c:v>5.0567822101738627E-7</c:v>
                </c:pt>
                <c:pt idx="746">
                  <c:v>5.056935827833889E-7</c:v>
                </c:pt>
                <c:pt idx="747">
                  <c:v>5.0570894435491689E-7</c:v>
                </c:pt>
                <c:pt idx="748">
                  <c:v>5.0572430595552257E-7</c:v>
                </c:pt>
                <c:pt idx="749">
                  <c:v>5.0573966736151481E-7</c:v>
                </c:pt>
                <c:pt idx="750">
                  <c:v>5.0575502857281314E-7</c:v>
                </c:pt>
                <c:pt idx="751">
                  <c:v>5.0577038958933867E-7</c:v>
                </c:pt>
                <c:pt idx="752">
                  <c:v>5.0578575041101106E-7</c:v>
                </c:pt>
                <c:pt idx="753">
                  <c:v>5.0580111126143375E-7</c:v>
                </c:pt>
                <c:pt idx="754">
                  <c:v>5.0581647191686417E-7</c:v>
                </c:pt>
                <c:pt idx="755">
                  <c:v>5.0583183237722289E-7</c:v>
                </c:pt>
                <c:pt idx="756">
                  <c:v>5.0584719264242999E-7</c:v>
                </c:pt>
                <c:pt idx="757">
                  <c:v>5.0586255293612916E-7</c:v>
                </c:pt>
                <c:pt idx="758">
                  <c:v>5.0587791281080347E-7</c:v>
                </c:pt>
                <c:pt idx="759">
                  <c:v>5.0589327271383103E-7</c:v>
                </c:pt>
                <c:pt idx="760">
                  <c:v>5.059086326451622E-7</c:v>
                </c:pt>
                <c:pt idx="761">
                  <c:v>5.0592399215721926E-7</c:v>
                </c:pt>
                <c:pt idx="762">
                  <c:v>5.0593935147366624E-7</c:v>
                </c:pt>
                <c:pt idx="763">
                  <c:v>5.0595471081820793E-7</c:v>
                </c:pt>
                <c:pt idx="764">
                  <c:v>5.0597006996700051E-7</c:v>
                </c:pt>
                <c:pt idx="765">
                  <c:v>5.0598542891996373E-7</c:v>
                </c:pt>
                <c:pt idx="766">
                  <c:v>5.0600078790083352E-7</c:v>
                </c:pt>
                <c:pt idx="767">
                  <c:v>5.0601614668573482E-7</c:v>
                </c:pt>
                <c:pt idx="768">
                  <c:v>5.0603150505075225E-7</c:v>
                </c:pt>
                <c:pt idx="769">
                  <c:v>5.0604686344346713E-7</c:v>
                </c:pt>
                <c:pt idx="770">
                  <c:v>5.0606222186383012E-7</c:v>
                </c:pt>
                <c:pt idx="771">
                  <c:v>5.0607757986405947E-7</c:v>
                </c:pt>
                <c:pt idx="772">
                  <c:v>5.060929378917977E-7</c:v>
                </c:pt>
                <c:pt idx="773">
                  <c:v>5.0610829572310867E-7</c:v>
                </c:pt>
                <c:pt idx="774">
                  <c:v>5.0612365335791276E-7</c:v>
                </c:pt>
                <c:pt idx="775">
                  <c:v>5.0613901079613014E-7</c:v>
                </c:pt>
                <c:pt idx="776">
                  <c:v>5.0615436826159795E-7</c:v>
                </c:pt>
                <c:pt idx="777">
                  <c:v>5.061697255303396E-7</c:v>
                </c:pt>
                <c:pt idx="778">
                  <c:v>5.0618508260227527E-7</c:v>
                </c:pt>
                <c:pt idx="779">
                  <c:v>5.062004394773249E-7</c:v>
                </c:pt>
                <c:pt idx="780">
                  <c:v>5.0621579615540856E-7</c:v>
                </c:pt>
                <c:pt idx="781">
                  <c:v>5.0623115286041485E-7</c:v>
                </c:pt>
                <c:pt idx="782">
                  <c:v>5.0624650936831593E-7</c:v>
                </c:pt>
                <c:pt idx="783">
                  <c:v>5.0626186567903177E-7</c:v>
                </c:pt>
                <c:pt idx="784">
                  <c:v>5.0627722179248253E-7</c:v>
                </c:pt>
                <c:pt idx="785">
                  <c:v>5.0629257770858837E-7</c:v>
                </c:pt>
                <c:pt idx="786">
                  <c:v>5.063079336512884E-7</c:v>
                </c:pt>
                <c:pt idx="787">
                  <c:v>5.0632328939650408E-7</c:v>
                </c:pt>
                <c:pt idx="788">
                  <c:v>5.0633864494415536E-7</c:v>
                </c:pt>
                <c:pt idx="789">
                  <c:v>5.063540002941624E-7</c:v>
                </c:pt>
                <c:pt idx="790">
                  <c:v>5.0636935567050529E-7</c:v>
                </c:pt>
                <c:pt idx="791">
                  <c:v>5.0638471084906429E-7</c:v>
                </c:pt>
                <c:pt idx="792">
                  <c:v>5.0640006560567923E-7</c:v>
                </c:pt>
                <c:pt idx="793">
                  <c:v>5.0641542061251108E-7</c:v>
                </c:pt>
                <c:pt idx="794">
                  <c:v>5.0643077519723911E-7</c:v>
                </c:pt>
                <c:pt idx="795">
                  <c:v>5.0644612980797464E-7</c:v>
                </c:pt>
                <c:pt idx="796">
                  <c:v>5.0646148399642571E-7</c:v>
                </c:pt>
                <c:pt idx="797">
                  <c:v>5.0647683821074453E-7</c:v>
                </c:pt>
                <c:pt idx="798">
                  <c:v>5.0649219245088198E-7</c:v>
                </c:pt>
                <c:pt idx="799">
                  <c:v>5.0650754626848487E-7</c:v>
                </c:pt>
                <c:pt idx="800">
                  <c:v>5.0652290011176674E-7</c:v>
                </c:pt>
                <c:pt idx="801">
                  <c:v>5.0653825375650609E-7</c:v>
                </c:pt>
                <c:pt idx="802">
                  <c:v>5.0655360720262278E-7</c:v>
                </c:pt>
                <c:pt idx="803">
                  <c:v>5.0656896045003687E-7</c:v>
                </c:pt>
                <c:pt idx="804">
                  <c:v>5.065843134986682E-7</c:v>
                </c:pt>
                <c:pt idx="805">
                  <c:v>5.0659966657264986E-7</c:v>
                </c:pt>
                <c:pt idx="806">
                  <c:v>5.0661501944770922E-7</c:v>
                </c:pt>
                <c:pt idx="807">
                  <c:v>5.0663037212376655E-7</c:v>
                </c:pt>
                <c:pt idx="808">
                  <c:v>5.0664572482498489E-7</c:v>
                </c:pt>
                <c:pt idx="809">
                  <c:v>5.0666107710280788E-7</c:v>
                </c:pt>
                <c:pt idx="810">
                  <c:v>5.0667642940565223E-7</c:v>
                </c:pt>
                <c:pt idx="811">
                  <c:v>5.066917815091948E-7</c:v>
                </c:pt>
                <c:pt idx="812">
                  <c:v>5.0670713341335535E-7</c:v>
                </c:pt>
                <c:pt idx="813">
                  <c:v>5.0672248511805383E-7</c:v>
                </c:pt>
                <c:pt idx="814">
                  <c:v>5.0673783684751489E-7</c:v>
                </c:pt>
                <c:pt idx="815">
                  <c:v>5.0675318837737444E-7</c:v>
                </c:pt>
                <c:pt idx="816">
                  <c:v>5.0676853970755211E-7</c:v>
                </c:pt>
                <c:pt idx="817">
                  <c:v>5.0678389083796807E-7</c:v>
                </c:pt>
                <c:pt idx="818">
                  <c:v>5.0679924199288732E-7</c:v>
                </c:pt>
                <c:pt idx="819">
                  <c:v>5.0681459272354979E-7</c:v>
                </c:pt>
                <c:pt idx="820">
                  <c:v>5.0682994347857578E-7</c:v>
                </c:pt>
                <c:pt idx="821">
                  <c:v>5.0684529403354022E-7</c:v>
                </c:pt>
                <c:pt idx="822">
                  <c:v>5.0686064461274907E-7</c:v>
                </c:pt>
                <c:pt idx="823">
                  <c:v>5.068759947673601E-7</c:v>
                </c:pt>
                <c:pt idx="824">
                  <c:v>5.0689134494607568E-7</c:v>
                </c:pt>
                <c:pt idx="825">
                  <c:v>5.0690669492442974E-7</c:v>
                </c:pt>
                <c:pt idx="826">
                  <c:v>5.0692204470234203E-7</c:v>
                </c:pt>
                <c:pt idx="827">
                  <c:v>5.0693739450416966E-7</c:v>
                </c:pt>
                <c:pt idx="828">
                  <c:v>5.0695274388096844E-7</c:v>
                </c:pt>
                <c:pt idx="829">
                  <c:v>5.069680932815428E-7</c:v>
                </c:pt>
                <c:pt idx="830">
                  <c:v>5.0698344248137523E-7</c:v>
                </c:pt>
                <c:pt idx="831">
                  <c:v>5.0699879148038598E-7</c:v>
                </c:pt>
                <c:pt idx="832">
                  <c:v>5.070141405029828E-7</c:v>
                </c:pt>
                <c:pt idx="833">
                  <c:v>5.0702948910011962E-7</c:v>
                </c:pt>
                <c:pt idx="834">
                  <c:v>5.0704483772070253E-7</c:v>
                </c:pt>
                <c:pt idx="835">
                  <c:v>5.070601861401636E-7</c:v>
                </c:pt>
                <c:pt idx="836">
                  <c:v>5.0707553458295143E-7</c:v>
                </c:pt>
                <c:pt idx="837">
                  <c:v>5.0709088259993824E-7</c:v>
                </c:pt>
                <c:pt idx="838">
                  <c:v>5.0710623064011214E-7</c:v>
                </c:pt>
                <c:pt idx="839">
                  <c:v>5.0712157847886363E-7</c:v>
                </c:pt>
                <c:pt idx="840">
                  <c:v>5.0713692611611286E-7</c:v>
                </c:pt>
                <c:pt idx="841">
                  <c:v>5.0715227355177957E-7</c:v>
                </c:pt>
                <c:pt idx="842">
                  <c:v>5.0716762101037357E-7</c:v>
                </c:pt>
                <c:pt idx="843">
                  <c:v>5.0718296826724529E-7</c:v>
                </c:pt>
                <c:pt idx="844">
                  <c:v>5.0719831532231448E-7</c:v>
                </c:pt>
                <c:pt idx="845">
                  <c:v>5.0721366217550067E-7</c:v>
                </c:pt>
                <c:pt idx="846">
                  <c:v>5.0722900882672403E-7</c:v>
                </c:pt>
                <c:pt idx="847">
                  <c:v>5.0724435550054518E-7</c:v>
                </c:pt>
                <c:pt idx="848">
                  <c:v>5.0725970197226341E-7</c:v>
                </c:pt>
                <c:pt idx="849">
                  <c:v>5.0727504824179859E-7</c:v>
                </c:pt>
                <c:pt idx="850">
                  <c:v>5.0729039430907013E-7</c:v>
                </c:pt>
                <c:pt idx="851">
                  <c:v>5.0730574039868016E-7</c:v>
                </c:pt>
                <c:pt idx="852">
                  <c:v>5.0732108606119468E-7</c:v>
                </c:pt>
                <c:pt idx="853">
                  <c:v>5.073364317459075E-7</c:v>
                </c:pt>
                <c:pt idx="854">
                  <c:v>5.0735177722805641E-7</c:v>
                </c:pt>
                <c:pt idx="855">
                  <c:v>5.0736712273228387E-7</c:v>
                </c:pt>
                <c:pt idx="856">
                  <c:v>5.073824678090749E-7</c:v>
                </c:pt>
                <c:pt idx="857">
                  <c:v>5.0739781290780397E-7</c:v>
                </c:pt>
                <c:pt idx="858">
                  <c:v>5.0741315780366897E-7</c:v>
                </c:pt>
                <c:pt idx="859">
                  <c:v>5.0742850249658943E-7</c:v>
                </c:pt>
                <c:pt idx="860">
                  <c:v>5.0744384721125841E-7</c:v>
                </c:pt>
                <c:pt idx="861">
                  <c:v>5.0745919149805918E-7</c:v>
                </c:pt>
                <c:pt idx="862">
                  <c:v>5.074745358064685E-7</c:v>
                </c:pt>
                <c:pt idx="863">
                  <c:v>5.0748987991163259E-7</c:v>
                </c:pt>
                <c:pt idx="864">
                  <c:v>5.0750522381347118E-7</c:v>
                </c:pt>
                <c:pt idx="865">
                  <c:v>5.0752056773672858E-7</c:v>
                </c:pt>
                <c:pt idx="866">
                  <c:v>5.0753591145652052E-7</c:v>
                </c:pt>
                <c:pt idx="867">
                  <c:v>5.0755125474792163E-7</c:v>
                </c:pt>
                <c:pt idx="868">
                  <c:v>5.0756659828538624E-7</c:v>
                </c:pt>
                <c:pt idx="869">
                  <c:v>5.075819413942996E-7</c:v>
                </c:pt>
                <c:pt idx="870">
                  <c:v>5.0759728429942627E-7</c:v>
                </c:pt>
                <c:pt idx="871">
                  <c:v>5.0761262722557152E-7</c:v>
                </c:pt>
                <c:pt idx="872">
                  <c:v>5.0762796994778989E-7</c:v>
                </c:pt>
                <c:pt idx="873">
                  <c:v>5.0764331246600111E-7</c:v>
                </c:pt>
                <c:pt idx="874">
                  <c:v>5.0765865500504077E-7</c:v>
                </c:pt>
                <c:pt idx="875">
                  <c:v>5.0767399711500668E-7</c:v>
                </c:pt>
                <c:pt idx="876">
                  <c:v>5.0768933924566105E-7</c:v>
                </c:pt>
                <c:pt idx="877">
                  <c:v>5.0770468117200726E-7</c:v>
                </c:pt>
                <c:pt idx="878">
                  <c:v>5.0772002289396527E-7</c:v>
                </c:pt>
                <c:pt idx="879">
                  <c:v>5.0773536463642158E-7</c:v>
                </c:pt>
                <c:pt idx="880">
                  <c:v>5.0775070594937183E-7</c:v>
                </c:pt>
                <c:pt idx="881">
                  <c:v>5.0776604728268042E-7</c:v>
                </c:pt>
                <c:pt idx="882">
                  <c:v>5.0778138841129936E-7</c:v>
                </c:pt>
                <c:pt idx="883">
                  <c:v>5.0779672956015668E-7</c:v>
                </c:pt>
                <c:pt idx="884">
                  <c:v>5.0781207027916637E-7</c:v>
                </c:pt>
                <c:pt idx="885">
                  <c:v>5.0782741101827383E-7</c:v>
                </c:pt>
                <c:pt idx="886">
                  <c:v>5.0784275155239095E-7</c:v>
                </c:pt>
                <c:pt idx="887">
                  <c:v>5.0785809188143726E-7</c:v>
                </c:pt>
                <c:pt idx="888">
                  <c:v>5.0787343200533251E-7</c:v>
                </c:pt>
                <c:pt idx="889">
                  <c:v>5.0788877214906538E-7</c:v>
                </c:pt>
                <c:pt idx="890">
                  <c:v>5.079041120875069E-7</c:v>
                </c:pt>
                <c:pt idx="891">
                  <c:v>5.0791945182057638E-7</c:v>
                </c:pt>
                <c:pt idx="892">
                  <c:v>5.0793479134819379E-7</c:v>
                </c:pt>
                <c:pt idx="893">
                  <c:v>5.0795013067027844E-7</c:v>
                </c:pt>
                <c:pt idx="894">
                  <c:v>5.0792269019996942E-7</c:v>
                </c:pt>
                <c:pt idx="895">
                  <c:v>5.0793834636776288E-7</c:v>
                </c:pt>
                <c:pt idx="896">
                  <c:v>5.0795400213388124E-7</c:v>
                </c:pt>
                <c:pt idx="897">
                  <c:v>5.079696579484591E-7</c:v>
                </c:pt>
                <c:pt idx="898">
                  <c:v>5.0798531358631369E-7</c:v>
                </c:pt>
                <c:pt idx="899">
                  <c:v>5.0800096904736499E-7</c:v>
                </c:pt>
                <c:pt idx="900">
                  <c:v>5.0801662433153261E-7</c:v>
                </c:pt>
                <c:pt idx="901">
                  <c:v>5.0803227943873653E-7</c:v>
                </c:pt>
                <c:pt idx="902">
                  <c:v>5.0804793459407119E-7</c:v>
                </c:pt>
                <c:pt idx="903">
                  <c:v>5.0806358957230184E-7</c:v>
                </c:pt>
                <c:pt idx="904">
                  <c:v>5.0807924437334866E-7</c:v>
                </c:pt>
                <c:pt idx="905">
                  <c:v>5.0809489899713139E-7</c:v>
                </c:pt>
                <c:pt idx="906">
                  <c:v>5.081105536687861E-7</c:v>
                </c:pt>
                <c:pt idx="907">
                  <c:v>5.0812620793780941E-7</c:v>
                </c:pt>
                <c:pt idx="908">
                  <c:v>5.0814186225456503E-7</c:v>
                </c:pt>
                <c:pt idx="909">
                  <c:v>5.0815751639375587E-7</c:v>
                </c:pt>
                <c:pt idx="910">
                  <c:v>5.0817317035530167E-7</c:v>
                </c:pt>
                <c:pt idx="911">
                  <c:v>5.0818882413912206E-7</c:v>
                </c:pt>
                <c:pt idx="912">
                  <c:v>5.0820447797041547E-7</c:v>
                </c:pt>
                <c:pt idx="913">
                  <c:v>5.0822013162384393E-7</c:v>
                </c:pt>
                <c:pt idx="914">
                  <c:v>5.0823578487402679E-7</c:v>
                </c:pt>
                <c:pt idx="915">
                  <c:v>5.0825143839678315E-7</c:v>
                </c:pt>
                <c:pt idx="916">
                  <c:v>5.0826709151613351E-7</c:v>
                </c:pt>
                <c:pt idx="917">
                  <c:v>5.0828274445729715E-7</c:v>
                </c:pt>
                <c:pt idx="918">
                  <c:v>5.0829839744553507E-7</c:v>
                </c:pt>
                <c:pt idx="919">
                  <c:v>5.083140502554464E-7</c:v>
                </c:pt>
                <c:pt idx="920">
                  <c:v>5.0832970288695078E-7</c:v>
                </c:pt>
                <c:pt idx="921">
                  <c:v>5.0834535533996753E-7</c:v>
                </c:pt>
                <c:pt idx="922">
                  <c:v>5.083610078397999E-7</c:v>
                </c:pt>
                <c:pt idx="923">
                  <c:v>5.0837665993561121E-7</c:v>
                </c:pt>
                <c:pt idx="924">
                  <c:v>5.0839231207809764E-7</c:v>
                </c:pt>
                <c:pt idx="925">
                  <c:v>5.0840796404179627E-7</c:v>
                </c:pt>
                <c:pt idx="926">
                  <c:v>5.0842361582662621E-7</c:v>
                </c:pt>
                <c:pt idx="927">
                  <c:v>5.0843926765794227E-7</c:v>
                </c:pt>
                <c:pt idx="928">
                  <c:v>5.0845491908480423E-7</c:v>
                </c:pt>
                <c:pt idx="929">
                  <c:v>5.0847057055801223E-7</c:v>
                </c:pt>
                <c:pt idx="930">
                  <c:v>5.0848622185205085E-7</c:v>
                </c:pt>
                <c:pt idx="931">
                  <c:v>5.0850187296683951E-7</c:v>
                </c:pt>
                <c:pt idx="932">
                  <c:v>5.0851752390229805E-7</c:v>
                </c:pt>
                <c:pt idx="933">
                  <c:v>5.0853317488384345E-7</c:v>
                </c:pt>
                <c:pt idx="934">
                  <c:v>5.0854882546041033E-7</c:v>
                </c:pt>
                <c:pt idx="935">
                  <c:v>5.0856447608292408E-7</c:v>
                </c:pt>
                <c:pt idx="936">
                  <c:v>5.0858012652580661E-7</c:v>
                </c:pt>
                <c:pt idx="937">
                  <c:v>5.0859577701451658E-7</c:v>
                </c:pt>
                <c:pt idx="938">
                  <c:v>5.0861142709790551E-7</c:v>
                </c:pt>
                <c:pt idx="939">
                  <c:v>5.0862707722698202E-7</c:v>
                </c:pt>
                <c:pt idx="940">
                  <c:v>5.0864272717612597E-7</c:v>
                </c:pt>
                <c:pt idx="941">
                  <c:v>5.0865837694525721E-7</c:v>
                </c:pt>
                <c:pt idx="942">
                  <c:v>5.0867402653429516E-7</c:v>
                </c:pt>
                <c:pt idx="943">
                  <c:v>5.0868967594315946E-7</c:v>
                </c:pt>
                <c:pt idx="944">
                  <c:v>5.0870532539738153E-7</c:v>
                </c:pt>
                <c:pt idx="945">
                  <c:v>5.0872097467128955E-7</c:v>
                </c:pt>
                <c:pt idx="946">
                  <c:v>5.0873662376480338E-7</c:v>
                </c:pt>
                <c:pt idx="947">
                  <c:v>5.0875227267784212E-7</c:v>
                </c:pt>
                <c:pt idx="948">
                  <c:v>5.0876792141032552E-7</c:v>
                </c:pt>
                <c:pt idx="949">
                  <c:v>5.0878357018783698E-7</c:v>
                </c:pt>
                <c:pt idx="950">
                  <c:v>5.0879921855897835E-7</c:v>
                </c:pt>
                <c:pt idx="951">
                  <c:v>5.0881486697500759E-7</c:v>
                </c:pt>
                <c:pt idx="952">
                  <c:v>5.0883051521018016E-7</c:v>
                </c:pt>
                <c:pt idx="953">
                  <c:v>5.0884616349012128E-7</c:v>
                </c:pt>
                <c:pt idx="954">
                  <c:v>5.0886181136334926E-7</c:v>
                </c:pt>
                <c:pt idx="955">
                  <c:v>5.0887745928120539E-7</c:v>
                </c:pt>
                <c:pt idx="956">
                  <c:v>5.0889310701790352E-7</c:v>
                </c:pt>
                <c:pt idx="957">
                  <c:v>5.0890875457336317E-7</c:v>
                </c:pt>
                <c:pt idx="958">
                  <c:v>5.0892440194750356E-7</c:v>
                </c:pt>
                <c:pt idx="959">
                  <c:v>5.0894004936601238E-7</c:v>
                </c:pt>
                <c:pt idx="960">
                  <c:v>5.0895569637728301E-7</c:v>
                </c:pt>
                <c:pt idx="961">
                  <c:v>5.089713434327821E-7</c:v>
                </c:pt>
                <c:pt idx="962">
                  <c:v>5.0898699030666038E-7</c:v>
                </c:pt>
                <c:pt idx="963">
                  <c:v>5.090026369988374E-7</c:v>
                </c:pt>
                <c:pt idx="964">
                  <c:v>5.0901828373505313E-7</c:v>
                </c:pt>
                <c:pt idx="965">
                  <c:v>5.0903393006359647E-7</c:v>
                </c:pt>
                <c:pt idx="966">
                  <c:v>5.0904957643603792E-7</c:v>
                </c:pt>
                <c:pt idx="967">
                  <c:v>5.0906522262647666E-7</c:v>
                </c:pt>
                <c:pt idx="968">
                  <c:v>5.0908086863483211E-7</c:v>
                </c:pt>
                <c:pt idx="969">
                  <c:v>5.0909651446102328E-7</c:v>
                </c:pt>
                <c:pt idx="970">
                  <c:v>5.0911216033085296E-7</c:v>
                </c:pt>
                <c:pt idx="971">
                  <c:v>5.0912780601837817E-7</c:v>
                </c:pt>
                <c:pt idx="972">
                  <c:v>5.0914345152351844E-7</c:v>
                </c:pt>
                <c:pt idx="973">
                  <c:v>5.0915909684619289E-7</c:v>
                </c:pt>
                <c:pt idx="974">
                  <c:v>5.0917474198632115E-7</c:v>
                </c:pt>
                <c:pt idx="975">
                  <c:v>5.0919038694382244E-7</c:v>
                </c:pt>
                <c:pt idx="976">
                  <c:v>5.0920603194456148E-7</c:v>
                </c:pt>
                <c:pt idx="977">
                  <c:v>5.0922167676253304E-7</c:v>
                </c:pt>
                <c:pt idx="978">
                  <c:v>5.0923732139765677E-7</c:v>
                </c:pt>
                <c:pt idx="979">
                  <c:v>5.0925296584985165E-7</c:v>
                </c:pt>
                <c:pt idx="980">
                  <c:v>5.0926861034502425E-7</c:v>
                </c:pt>
                <c:pt idx="981">
                  <c:v>5.0928425443113023E-7</c:v>
                </c:pt>
                <c:pt idx="982">
                  <c:v>5.0929989856007321E-7</c:v>
                </c:pt>
                <c:pt idx="983">
                  <c:v>5.093155425057858E-7</c:v>
                </c:pt>
                <c:pt idx="984">
                  <c:v>5.0933118626818703E-7</c:v>
                </c:pt>
                <c:pt idx="985">
                  <c:v>5.093468300732353E-7</c:v>
                </c:pt>
                <c:pt idx="986">
                  <c:v>5.0936247346878231E-7</c:v>
                </c:pt>
                <c:pt idx="987">
                  <c:v>5.0937811690683619E-7</c:v>
                </c:pt>
                <c:pt idx="988">
                  <c:v>5.0939376016127663E-7</c:v>
                </c:pt>
                <c:pt idx="989">
                  <c:v>5.0940940323202335E-7</c:v>
                </c:pt>
                <c:pt idx="990">
                  <c:v>5.0942504611899527E-7</c:v>
                </c:pt>
                <c:pt idx="991">
                  <c:v>5.094406890482137E-7</c:v>
                </c:pt>
                <c:pt idx="992">
                  <c:v>5.0945633156740465E-7</c:v>
                </c:pt>
                <c:pt idx="993">
                  <c:v>5.094719741287014E-7</c:v>
                </c:pt>
                <c:pt idx="994">
                  <c:v>5.0948761650592148E-7</c:v>
                </c:pt>
                <c:pt idx="995">
                  <c:v>5.0950325892512749E-7</c:v>
                </c:pt>
                <c:pt idx="996">
                  <c:v>5.0951890093396236E-7</c:v>
                </c:pt>
                <c:pt idx="997">
                  <c:v>5.0953454298464245E-7</c:v>
                </c:pt>
                <c:pt idx="998">
                  <c:v>5.095501848509439E-7</c:v>
                </c:pt>
                <c:pt idx="999">
                  <c:v>5.0956582653278561E-7</c:v>
                </c:pt>
                <c:pt idx="1000">
                  <c:v>5.0958146803008721E-7</c:v>
                </c:pt>
                <c:pt idx="1001">
                  <c:v>5.095971093427675E-7</c:v>
                </c:pt>
                <c:pt idx="1002">
                  <c:v>5.0961275069696247E-7</c:v>
                </c:pt>
                <c:pt idx="1003">
                  <c:v>5.0962839186639541E-7</c:v>
                </c:pt>
                <c:pt idx="1004">
                  <c:v>5.0964403285098586E-7</c:v>
                </c:pt>
                <c:pt idx="1005">
                  <c:v>5.0965967365065313E-7</c:v>
                </c:pt>
                <c:pt idx="1006">
                  <c:v>5.0967531426531612E-7</c:v>
                </c:pt>
                <c:pt idx="1007">
                  <c:v>5.0969095492116239E-7</c:v>
                </c:pt>
                <c:pt idx="1008">
                  <c:v>5.0970659516558537E-7</c:v>
                </c:pt>
                <c:pt idx="1009">
                  <c:v>5.097222354510506E-7</c:v>
                </c:pt>
                <c:pt idx="1010">
                  <c:v>5.0973787555120947E-7</c:v>
                </c:pt>
                <c:pt idx="1011">
                  <c:v>5.0975351569229105E-7</c:v>
                </c:pt>
                <c:pt idx="1012">
                  <c:v>5.0976915542160503E-7</c:v>
                </c:pt>
                <c:pt idx="1013">
                  <c:v>5.0978479519170101E-7</c:v>
                </c:pt>
                <c:pt idx="1014">
                  <c:v>5.0980043477618792E-7</c:v>
                </c:pt>
                <c:pt idx="1015">
                  <c:v>5.0981607417498509E-7</c:v>
                </c:pt>
                <c:pt idx="1016">
                  <c:v>5.0983171338801163E-7</c:v>
                </c:pt>
                <c:pt idx="1017">
                  <c:v>5.0984735241518686E-7</c:v>
                </c:pt>
                <c:pt idx="1018">
                  <c:v>5.0986299148281279E-7</c:v>
                </c:pt>
                <c:pt idx="1019">
                  <c:v>5.0987863036444616E-7</c:v>
                </c:pt>
                <c:pt idx="1020">
                  <c:v>5.0989426906000651E-7</c:v>
                </c:pt>
                <c:pt idx="1021">
                  <c:v>5.0990990756941305E-7</c:v>
                </c:pt>
                <c:pt idx="1022">
                  <c:v>5.0992554589258479E-7</c:v>
                </c:pt>
                <c:pt idx="1023">
                  <c:v>5.0994118425587582E-7</c:v>
                </c:pt>
                <c:pt idx="1024">
                  <c:v>5.0995682243279102E-7</c:v>
                </c:pt>
                <c:pt idx="1025">
                  <c:v>5.0997246042324948E-7</c:v>
                </c:pt>
                <c:pt idx="1026">
                  <c:v>5.0998809822717065E-7</c:v>
                </c:pt>
                <c:pt idx="1027">
                  <c:v>5.1000373584447341E-7</c:v>
                </c:pt>
                <c:pt idx="1028">
                  <c:v>5.1001937350156385E-7</c:v>
                </c:pt>
                <c:pt idx="1029">
                  <c:v>5.1003501074539771E-7</c:v>
                </c:pt>
                <c:pt idx="1030">
                  <c:v>5.1005064802887833E-7</c:v>
                </c:pt>
                <c:pt idx="1031">
                  <c:v>5.1006628512543783E-7</c:v>
                </c:pt>
                <c:pt idx="1032">
                  <c:v>5.1008192226152392E-7</c:v>
                </c:pt>
                <c:pt idx="1033">
                  <c:v>5.1009755898400879E-7</c:v>
                </c:pt>
                <c:pt idx="1034">
                  <c:v>5.1011319574587943E-7</c:v>
                </c:pt>
                <c:pt idx="1035">
                  <c:v>5.1012883232052614E-7</c:v>
                </c:pt>
                <c:pt idx="1036">
                  <c:v>5.1014446870786802E-7</c:v>
                </c:pt>
                <c:pt idx="1037">
                  <c:v>5.101601049078241E-7</c:v>
                </c:pt>
                <c:pt idx="1038">
                  <c:v>5.1017574092031346E-7</c:v>
                </c:pt>
                <c:pt idx="1039">
                  <c:v>5.1019137697185665E-7</c:v>
                </c:pt>
                <c:pt idx="1040">
                  <c:v>5.1020701283579232E-7</c:v>
                </c:pt>
                <c:pt idx="1041">
                  <c:v>5.1022264851203904E-7</c:v>
                </c:pt>
                <c:pt idx="1042">
                  <c:v>5.1023828400051612E-7</c:v>
                </c:pt>
                <c:pt idx="1043">
                  <c:v>5.1025391930114259E-7</c:v>
                </c:pt>
                <c:pt idx="1044">
                  <c:v>5.1026955464049137E-7</c:v>
                </c:pt>
                <c:pt idx="1045">
                  <c:v>5.1028518979184797E-7</c:v>
                </c:pt>
                <c:pt idx="1046">
                  <c:v>5.1030082452845775E-7</c:v>
                </c:pt>
                <c:pt idx="1047">
                  <c:v>5.1031645953026274E-7</c:v>
                </c:pt>
                <c:pt idx="1048">
                  <c:v>5.103320941171586E-7</c:v>
                </c:pt>
                <c:pt idx="1049">
                  <c:v>5.103477285157388E-7</c:v>
                </c:pt>
                <c:pt idx="1050">
                  <c:v>5.1036336295263857E-7</c:v>
                </c:pt>
                <c:pt idx="1051">
                  <c:v>5.1037899720108155E-7</c:v>
                </c:pt>
                <c:pt idx="1052">
                  <c:v>5.1039463126098676E-7</c:v>
                </c:pt>
                <c:pt idx="1053">
                  <c:v>5.1041026513227307E-7</c:v>
                </c:pt>
                <c:pt idx="1054">
                  <c:v>5.1042589904161743E-7</c:v>
                </c:pt>
                <c:pt idx="1055">
                  <c:v>5.1044153253543368E-7</c:v>
                </c:pt>
                <c:pt idx="1056">
                  <c:v>5.1045716606716672E-7</c:v>
                </c:pt>
                <c:pt idx="1057">
                  <c:v>5.1047279940997753E-7</c:v>
                </c:pt>
                <c:pt idx="1058">
                  <c:v>5.1048843256378565E-7</c:v>
                </c:pt>
                <c:pt idx="1059">
                  <c:v>5.1050406575531934E-7</c:v>
                </c:pt>
                <c:pt idx="1060">
                  <c:v>5.1051969853088839E-7</c:v>
                </c:pt>
                <c:pt idx="1061">
                  <c:v>5.1053533134404209E-7</c:v>
                </c:pt>
                <c:pt idx="1062">
                  <c:v>5.1055096396788954E-7</c:v>
                </c:pt>
                <c:pt idx="1063">
                  <c:v>5.1056659640234942E-7</c:v>
                </c:pt>
                <c:pt idx="1064">
                  <c:v>5.1058222887420295E-7</c:v>
                </c:pt>
                <c:pt idx="1065">
                  <c:v>5.1059786092965529E-7</c:v>
                </c:pt>
                <c:pt idx="1066">
                  <c:v>5.1061349302235983E-7</c:v>
                </c:pt>
                <c:pt idx="1067">
                  <c:v>5.1062912492537355E-7</c:v>
                </c:pt>
                <c:pt idx="1068">
                  <c:v>5.1064475663861537E-7</c:v>
                </c:pt>
                <c:pt idx="1069">
                  <c:v>5.1066038816200408E-7</c:v>
                </c:pt>
                <c:pt idx="1070">
                  <c:v>5.1067601972238345E-7</c:v>
                </c:pt>
                <c:pt idx="1071">
                  <c:v>5.106916508658334E-7</c:v>
                </c:pt>
                <c:pt idx="1072">
                  <c:v>5.1070728204613236E-7</c:v>
                </c:pt>
                <c:pt idx="1073">
                  <c:v>5.1072291303627486E-7</c:v>
                </c:pt>
                <c:pt idx="1074">
                  <c:v>5.107385438361799E-7</c:v>
                </c:pt>
                <c:pt idx="1075">
                  <c:v>5.1075417467274262E-7</c:v>
                </c:pt>
                <c:pt idx="1076">
                  <c:v>5.1076980531892643E-7</c:v>
                </c:pt>
                <c:pt idx="1077">
                  <c:v>5.1078543554765259E-7</c:v>
                </c:pt>
                <c:pt idx="1078">
                  <c:v>5.1080106581282467E-7</c:v>
                </c:pt>
                <c:pt idx="1079">
                  <c:v>5.1081669611439248E-7</c:v>
                </c:pt>
                <c:pt idx="1080">
                  <c:v>5.1083232599824897E-7</c:v>
                </c:pt>
                <c:pt idx="1081">
                  <c:v>5.1084795569132091E-7</c:v>
                </c:pt>
                <c:pt idx="1082">
                  <c:v>5.1086358542057663E-7</c:v>
                </c:pt>
                <c:pt idx="1083">
                  <c:v>5.1087921495890613E-7</c:v>
                </c:pt>
                <c:pt idx="1084">
                  <c:v>5.1089484430622855E-7</c:v>
                </c:pt>
                <c:pt idx="1085">
                  <c:v>5.109104736895433E-7</c:v>
                </c:pt>
                <c:pt idx="1086">
                  <c:v>5.1092610265461806E-7</c:v>
                </c:pt>
                <c:pt idx="1087">
                  <c:v>5.1094173165554392E-7</c:v>
                </c:pt>
                <c:pt idx="1088">
                  <c:v>5.1095736046515859E-7</c:v>
                </c:pt>
                <c:pt idx="1089">
                  <c:v>5.1097298908338109E-7</c:v>
                </c:pt>
                <c:pt idx="1090">
                  <c:v>5.1098861751013021E-7</c:v>
                </c:pt>
                <c:pt idx="1091">
                  <c:v>5.1100424597246805E-7</c:v>
                </c:pt>
                <c:pt idx="1092">
                  <c:v>5.1101987401603724E-7</c:v>
                </c:pt>
                <c:pt idx="1093">
                  <c:v>5.1103550209505371E-7</c:v>
                </c:pt>
                <c:pt idx="1094">
                  <c:v>5.1105112998229281E-7</c:v>
                </c:pt>
                <c:pt idx="1095">
                  <c:v>5.1106675767767345E-7</c:v>
                </c:pt>
                <c:pt idx="1096">
                  <c:v>5.110823854083095E-7</c:v>
                </c:pt>
                <c:pt idx="1097">
                  <c:v>5.1109801271974015E-7</c:v>
                </c:pt>
                <c:pt idx="1098">
                  <c:v>5.1111364006628446E-7</c:v>
                </c:pt>
                <c:pt idx="1099">
                  <c:v>5.1112926722066652E-7</c:v>
                </c:pt>
                <c:pt idx="1100">
                  <c:v>5.1114489418280472E-7</c:v>
                </c:pt>
                <c:pt idx="1101">
                  <c:v>5.1112083721629765E-7</c:v>
                </c:pt>
                <c:pt idx="1102">
                  <c:v>5.1113678805126318E-7</c:v>
                </c:pt>
                <c:pt idx="1103">
                  <c:v>5.1115273895119317E-7</c:v>
                </c:pt>
                <c:pt idx="1104">
                  <c:v>5.1116868968878559E-7</c:v>
                </c:pt>
                <c:pt idx="1105">
                  <c:v>5.1118464026395966E-7</c:v>
                </c:pt>
                <c:pt idx="1106">
                  <c:v>5.1120059067663405E-7</c:v>
                </c:pt>
                <c:pt idx="1107">
                  <c:v>5.1121654115401277E-7</c:v>
                </c:pt>
                <c:pt idx="1108">
                  <c:v>5.1123249146875099E-7</c:v>
                </c:pt>
                <c:pt idx="1109">
                  <c:v>5.1124844139346166E-7</c:v>
                </c:pt>
                <c:pt idx="1110">
                  <c:v>5.1126439138266554E-7</c:v>
                </c:pt>
                <c:pt idx="1111">
                  <c:v>5.112803412089855E-7</c:v>
                </c:pt>
                <c:pt idx="1112">
                  <c:v>5.1129629109967902E-7</c:v>
                </c:pt>
                <c:pt idx="1113">
                  <c:v>5.1131224059999909E-7</c:v>
                </c:pt>
                <c:pt idx="1114">
                  <c:v>5.1132819016455199E-7</c:v>
                </c:pt>
                <c:pt idx="1115">
                  <c:v>5.1134413933854796E-7</c:v>
                </c:pt>
                <c:pt idx="1116">
                  <c:v>5.1136008857663552E-7</c:v>
                </c:pt>
                <c:pt idx="1117">
                  <c:v>5.1137603765137425E-7</c:v>
                </c:pt>
                <c:pt idx="1118">
                  <c:v>5.1139198679008484E-7</c:v>
                </c:pt>
                <c:pt idx="1119">
                  <c:v>5.1140793553789279E-7</c:v>
                </c:pt>
                <c:pt idx="1120">
                  <c:v>5.1142388434953197E-7</c:v>
                </c:pt>
                <c:pt idx="1121">
                  <c:v>5.1143983277008514E-7</c:v>
                </c:pt>
                <c:pt idx="1122">
                  <c:v>5.1145578125432842E-7</c:v>
                </c:pt>
                <c:pt idx="1123">
                  <c:v>5.1147172957475689E-7</c:v>
                </c:pt>
                <c:pt idx="1124">
                  <c:v>5.1148767773129021E-7</c:v>
                </c:pt>
                <c:pt idx="1125">
                  <c:v>5.1150362595132326E-7</c:v>
                </c:pt>
                <c:pt idx="1126">
                  <c:v>5.1151957377983259E-7</c:v>
                </c:pt>
                <c:pt idx="1127">
                  <c:v>5.1153552167170072E-7</c:v>
                </c:pt>
                <c:pt idx="1128">
                  <c:v>5.1155146939936982E-7</c:v>
                </c:pt>
                <c:pt idx="1129">
                  <c:v>5.11567416962759E-7</c:v>
                </c:pt>
                <c:pt idx="1130">
                  <c:v>5.1158336436178705E-7</c:v>
                </c:pt>
                <c:pt idx="1131">
                  <c:v>5.1159931159637286E-7</c:v>
                </c:pt>
                <c:pt idx="1132">
                  <c:v>5.1161525889398576E-7</c:v>
                </c:pt>
                <c:pt idx="1133">
                  <c:v>5.1163120602701507E-7</c:v>
                </c:pt>
                <c:pt idx="1134">
                  <c:v>5.1164715276780799E-7</c:v>
                </c:pt>
                <c:pt idx="1135">
                  <c:v>5.1166309957141656E-7</c:v>
                </c:pt>
                <c:pt idx="1136">
                  <c:v>5.1167904621019781E-7</c:v>
                </c:pt>
                <c:pt idx="1137">
                  <c:v>5.1169499291167496E-7</c:v>
                </c:pt>
                <c:pt idx="1138">
                  <c:v>5.1171093922056927E-7</c:v>
                </c:pt>
                <c:pt idx="1139">
                  <c:v>5.1172688559201813E-7</c:v>
                </c:pt>
                <c:pt idx="1140">
                  <c:v>5.1174283179833644E-7</c:v>
                </c:pt>
                <c:pt idx="1141">
                  <c:v>5.1175877783944298E-7</c:v>
                </c:pt>
                <c:pt idx="1142">
                  <c:v>5.1177472371525634E-7</c:v>
                </c:pt>
                <c:pt idx="1143">
                  <c:v>5.1179066942569552E-7</c:v>
                </c:pt>
                <c:pt idx="1144">
                  <c:v>5.1180661497067898E-7</c:v>
                </c:pt>
                <c:pt idx="1145">
                  <c:v>5.1182256057781486E-7</c:v>
                </c:pt>
                <c:pt idx="1146">
                  <c:v>5.1183850601935422E-7</c:v>
                </c:pt>
                <c:pt idx="1147">
                  <c:v>5.1185445106750479E-7</c:v>
                </c:pt>
                <c:pt idx="1148">
                  <c:v>5.1187039640531702E-7</c:v>
                </c:pt>
                <c:pt idx="1149">
                  <c:v>5.1188634134957836E-7</c:v>
                </c:pt>
                <c:pt idx="1150">
                  <c:v>5.1190228612791792E-7</c:v>
                </c:pt>
                <c:pt idx="1151">
                  <c:v>5.1191823096800723E-7</c:v>
                </c:pt>
                <c:pt idx="1152">
                  <c:v>5.1193417541426995E-7</c:v>
                </c:pt>
                <c:pt idx="1153">
                  <c:v>5.1195011992214119E-7</c:v>
                </c:pt>
                <c:pt idx="1154">
                  <c:v>5.1196606426378667E-7</c:v>
                </c:pt>
                <c:pt idx="1155">
                  <c:v>5.1198200843912537E-7</c:v>
                </c:pt>
                <c:pt idx="1156">
                  <c:v>5.1199795267588191E-7</c:v>
                </c:pt>
                <c:pt idx="1157">
                  <c:v>5.1201389651837351E-7</c:v>
                </c:pt>
                <c:pt idx="1158">
                  <c:v>5.1202984042214138E-7</c:v>
                </c:pt>
                <c:pt idx="1159">
                  <c:v>5.1204578415929862E-7</c:v>
                </c:pt>
                <c:pt idx="1160">
                  <c:v>5.1206172772976347E-7</c:v>
                </c:pt>
                <c:pt idx="1161">
                  <c:v>5.1207767113345484E-7</c:v>
                </c:pt>
                <c:pt idx="1162">
                  <c:v>5.1209361437029142E-7</c:v>
                </c:pt>
                <c:pt idx="1163">
                  <c:v>5.1210955766807223E-7</c:v>
                </c:pt>
                <c:pt idx="1164">
                  <c:v>5.1212550057096554E-7</c:v>
                </c:pt>
                <c:pt idx="1165">
                  <c:v>5.1214144353466183E-7</c:v>
                </c:pt>
                <c:pt idx="1166">
                  <c:v>5.1215738633119925E-7</c:v>
                </c:pt>
                <c:pt idx="1167">
                  <c:v>5.1217332896049625E-7</c:v>
                </c:pt>
                <c:pt idx="1168">
                  <c:v>5.1218927142247164E-7</c:v>
                </c:pt>
                <c:pt idx="1169">
                  <c:v>5.1220521394498839E-7</c:v>
                </c:pt>
                <c:pt idx="1170">
                  <c:v>5.1222115630004197E-7</c:v>
                </c:pt>
                <c:pt idx="1171">
                  <c:v>5.1223709825958547E-7</c:v>
                </c:pt>
                <c:pt idx="1172">
                  <c:v>5.1225304027945815E-7</c:v>
                </c:pt>
                <c:pt idx="1173">
                  <c:v>5.1226898213162339E-7</c:v>
                </c:pt>
                <c:pt idx="1174">
                  <c:v>5.1228492404399775E-7</c:v>
                </c:pt>
                <c:pt idx="1175">
                  <c:v>5.1230086556051507E-7</c:v>
                </c:pt>
                <c:pt idx="1176">
                  <c:v>5.1231680690908068E-7</c:v>
                </c:pt>
                <c:pt idx="1177">
                  <c:v>5.1233274831764344E-7</c:v>
                </c:pt>
                <c:pt idx="1178">
                  <c:v>5.1234868955811283E-7</c:v>
                </c:pt>
                <c:pt idx="1179">
                  <c:v>5.1236463063040795E-7</c:v>
                </c:pt>
                <c:pt idx="1180">
                  <c:v>5.1238057153444729E-7</c:v>
                </c:pt>
                <c:pt idx="1181">
                  <c:v>5.1239651249822161E-7</c:v>
                </c:pt>
                <c:pt idx="1182">
                  <c:v>5.1241245306551559E-7</c:v>
                </c:pt>
                <c:pt idx="1183">
                  <c:v>5.1242839369240288E-7</c:v>
                </c:pt>
                <c:pt idx="1184">
                  <c:v>5.124443341507302E-7</c:v>
                </c:pt>
                <c:pt idx="1185">
                  <c:v>5.1246027444041559E-7</c:v>
                </c:pt>
                <c:pt idx="1186">
                  <c:v>5.1247621456137783E-7</c:v>
                </c:pt>
                <c:pt idx="1187">
                  <c:v>5.1249215451353552E-7</c:v>
                </c:pt>
                <c:pt idx="1188">
                  <c:v>5.1250809452495375E-7</c:v>
                </c:pt>
                <c:pt idx="1189">
                  <c:v>5.1252403413926842E-7</c:v>
                </c:pt>
                <c:pt idx="1190">
                  <c:v>5.1253997381270187E-7</c:v>
                </c:pt>
                <c:pt idx="1191">
                  <c:v>5.1255591331702657E-7</c:v>
                </c:pt>
                <c:pt idx="1192">
                  <c:v>5.1257185265216014E-7</c:v>
                </c:pt>
                <c:pt idx="1193">
                  <c:v>5.1258779204622179E-7</c:v>
                </c:pt>
                <c:pt idx="1194">
                  <c:v>5.1260373104274018E-7</c:v>
                </c:pt>
                <c:pt idx="1195">
                  <c:v>5.1261967009804498E-7</c:v>
                </c:pt>
                <c:pt idx="1196">
                  <c:v>5.1263560875562228E-7</c:v>
                </c:pt>
                <c:pt idx="1197">
                  <c:v>5.1265154747184413E-7</c:v>
                </c:pt>
                <c:pt idx="1198">
                  <c:v>5.126674860184076E-7</c:v>
                </c:pt>
                <c:pt idx="1199">
                  <c:v>5.1268342462349491E-7</c:v>
                </c:pt>
                <c:pt idx="1200">
                  <c:v>5.1269936283050775E-7</c:v>
                </c:pt>
                <c:pt idx="1201">
                  <c:v>5.1271530109590255E-7</c:v>
                </c:pt>
                <c:pt idx="1202">
                  <c:v>5.1273123896303867E-7</c:v>
                </c:pt>
                <c:pt idx="1203">
                  <c:v>5.1274717688841517E-7</c:v>
                </c:pt>
                <c:pt idx="1204">
                  <c:v>5.1276311464366533E-7</c:v>
                </c:pt>
                <c:pt idx="1205">
                  <c:v>5.1277905245703528E-7</c:v>
                </c:pt>
                <c:pt idx="1206">
                  <c:v>5.1279498987179905E-7</c:v>
                </c:pt>
                <c:pt idx="1207">
                  <c:v>5.1281092734454073E-7</c:v>
                </c:pt>
                <c:pt idx="1208">
                  <c:v>5.128268644184919E-7</c:v>
                </c:pt>
                <c:pt idx="1209">
                  <c:v>5.1284280155027901E-7</c:v>
                </c:pt>
                <c:pt idx="1210">
                  <c:v>5.1285873851147219E-7</c:v>
                </c:pt>
                <c:pt idx="1211">
                  <c:v>5.1287467530198909E-7</c:v>
                </c:pt>
                <c:pt idx="1212">
                  <c:v>5.1289061215015113E-7</c:v>
                </c:pt>
                <c:pt idx="1213">
                  <c:v>5.129065485990824E-7</c:v>
                </c:pt>
                <c:pt idx="1214">
                  <c:v>5.1292248510551651E-7</c:v>
                </c:pt>
                <c:pt idx="1215">
                  <c:v>5.1293842144096983E-7</c:v>
                </c:pt>
                <c:pt idx="1216">
                  <c:v>5.129543576053606E-7</c:v>
                </c:pt>
                <c:pt idx="1217">
                  <c:v>5.129702935986071E-7</c:v>
                </c:pt>
                <c:pt idx="1218">
                  <c:v>5.1298622942062811E-7</c:v>
                </c:pt>
                <c:pt idx="1219">
                  <c:v>5.1300216529981845E-7</c:v>
                </c:pt>
                <c:pt idx="1220">
                  <c:v>5.1301810077915375E-7</c:v>
                </c:pt>
                <c:pt idx="1221">
                  <c:v>5.130340363155164E-7</c:v>
                </c:pt>
                <c:pt idx="1222">
                  <c:v>5.130499716803482E-7</c:v>
                </c:pt>
                <c:pt idx="1223">
                  <c:v>5.1306590687356742E-7</c:v>
                </c:pt>
                <c:pt idx="1224">
                  <c:v>5.1308184189509253E-7</c:v>
                </c:pt>
                <c:pt idx="1225">
                  <c:v>5.130977769733824E-7</c:v>
                </c:pt>
                <c:pt idx="1226">
                  <c:v>5.1311371165128489E-7</c:v>
                </c:pt>
                <c:pt idx="1227">
                  <c:v>5.1312964638581004E-7</c:v>
                </c:pt>
                <c:pt idx="1228">
                  <c:v>5.1314558094833573E-7</c:v>
                </c:pt>
                <c:pt idx="1229">
                  <c:v>5.1316151533878032E-7</c:v>
                </c:pt>
                <c:pt idx="1230">
                  <c:v>5.1317744955706207E-7</c:v>
                </c:pt>
                <c:pt idx="1231">
                  <c:v>5.1319338383170371E-7</c:v>
                </c:pt>
                <c:pt idx="1232">
                  <c:v>5.1320931770542549E-7</c:v>
                </c:pt>
                <c:pt idx="1233">
                  <c:v>5.1322525163536516E-7</c:v>
                </c:pt>
                <c:pt idx="1234">
                  <c:v>5.1324118539283654E-7</c:v>
                </c:pt>
                <c:pt idx="1235">
                  <c:v>5.1325711897775798E-7</c:v>
                </c:pt>
                <c:pt idx="1236">
                  <c:v>5.1327305239004787E-7</c:v>
                </c:pt>
                <c:pt idx="1237">
                  <c:v>5.1328898585829275E-7</c:v>
                </c:pt>
                <c:pt idx="1238">
                  <c:v>5.1330491892508478E-7</c:v>
                </c:pt>
                <c:pt idx="1239">
                  <c:v>5.1332085204768982E-7</c:v>
                </c:pt>
                <c:pt idx="1240">
                  <c:v>5.1333678499735763E-7</c:v>
                </c:pt>
                <c:pt idx="1241">
                  <c:v>5.1335271777400667E-7</c:v>
                </c:pt>
                <c:pt idx="1242">
                  <c:v>5.1336865037755501E-7</c:v>
                </c:pt>
                <c:pt idx="1243">
                  <c:v>5.13384582807921E-7</c:v>
                </c:pt>
                <c:pt idx="1244">
                  <c:v>5.1340051529376574E-7</c:v>
                </c:pt>
                <c:pt idx="1245">
                  <c:v>5.1341644737753251E-7</c:v>
                </c:pt>
                <c:pt idx="1246">
                  <c:v>5.1343237951663564E-7</c:v>
                </c:pt>
                <c:pt idx="1247">
                  <c:v>5.1344831148225106E-7</c:v>
                </c:pt>
                <c:pt idx="1248">
                  <c:v>5.1346424327429651E-7</c:v>
                </c:pt>
                <c:pt idx="1249">
                  <c:v>5.1348017512148667E-7</c:v>
                </c:pt>
                <c:pt idx="1250">
                  <c:v>5.1349610656615798E-7</c:v>
                </c:pt>
                <c:pt idx="1251">
                  <c:v>5.1351203806583159E-7</c:v>
                </c:pt>
                <c:pt idx="1252">
                  <c:v>5.1352796916280149E-7</c:v>
                </c:pt>
                <c:pt idx="1253">
                  <c:v>5.135439003146317E-7</c:v>
                </c:pt>
                <c:pt idx="1254">
                  <c:v>5.1355983152127193E-7</c:v>
                </c:pt>
                <c:pt idx="1255">
                  <c:v>5.1357576232495265E-7</c:v>
                </c:pt>
                <c:pt idx="1256">
                  <c:v>5.1359169295443067E-7</c:v>
                </c:pt>
                <c:pt idx="1257">
                  <c:v>5.1360762363850536E-7</c:v>
                </c:pt>
                <c:pt idx="1258">
                  <c:v>5.1362355414823515E-7</c:v>
                </c:pt>
                <c:pt idx="1259">
                  <c:v>5.1363948425463549E-7</c:v>
                </c:pt>
                <c:pt idx="1260">
                  <c:v>5.1365541441541905E-7</c:v>
                </c:pt>
                <c:pt idx="1261">
                  <c:v>5.1367134463053617E-7</c:v>
                </c:pt>
                <c:pt idx="1262">
                  <c:v>5.1368727444206761E-7</c:v>
                </c:pt>
                <c:pt idx="1263">
                  <c:v>5.137032043077902E-7</c:v>
                </c:pt>
                <c:pt idx="1264">
                  <c:v>5.1371913376974236E-7</c:v>
                </c:pt>
                <c:pt idx="1265">
                  <c:v>5.1373506328574326E-7</c:v>
                </c:pt>
                <c:pt idx="1266">
                  <c:v>5.1375099262676558E-7</c:v>
                </c:pt>
                <c:pt idx="1267">
                  <c:v>5.1376692179272789E-7</c:v>
                </c:pt>
                <c:pt idx="1268">
                  <c:v>5.1378285101254657E-7</c:v>
                </c:pt>
                <c:pt idx="1269">
                  <c:v>5.1379877982815351E-7</c:v>
                </c:pt>
                <c:pt idx="1270">
                  <c:v>5.138147086974744E-7</c:v>
                </c:pt>
                <c:pt idx="1271">
                  <c:v>5.1383063739142909E-7</c:v>
                </c:pt>
                <c:pt idx="1272">
                  <c:v>5.1384656590993551E-7</c:v>
                </c:pt>
                <c:pt idx="1273">
                  <c:v>5.1386249425291183E-7</c:v>
                </c:pt>
                <c:pt idx="1274">
                  <c:v>5.1387842242027619E-7</c:v>
                </c:pt>
                <c:pt idx="1275">
                  <c:v>5.1389435064101961E-7</c:v>
                </c:pt>
                <c:pt idx="1276">
                  <c:v>5.1391027845692491E-7</c:v>
                </c:pt>
                <c:pt idx="1277">
                  <c:v>5.1392620632606697E-7</c:v>
                </c:pt>
                <c:pt idx="1278">
                  <c:v>5.1394213401929067E-7</c:v>
                </c:pt>
                <c:pt idx="1279">
                  <c:v>5.1395806153651425E-7</c:v>
                </c:pt>
                <c:pt idx="1280">
                  <c:v>5.139739891067819E-7</c:v>
                </c:pt>
                <c:pt idx="1281">
                  <c:v>5.1398991627177012E-7</c:v>
                </c:pt>
                <c:pt idx="1282">
                  <c:v>5.1400584348966E-7</c:v>
                </c:pt>
                <c:pt idx="1283">
                  <c:v>5.1402177030208494E-7</c:v>
                </c:pt>
                <c:pt idx="1284">
                  <c:v>5.1403769716726892E-7</c:v>
                </c:pt>
                <c:pt idx="1285">
                  <c:v>5.1405362385598258E-7</c:v>
                </c:pt>
                <c:pt idx="1286">
                  <c:v>5.1406955059733415E-7</c:v>
                </c:pt>
                <c:pt idx="1287">
                  <c:v>5.1408547693287192E-7</c:v>
                </c:pt>
                <c:pt idx="1288">
                  <c:v>5.1410140332090466E-7</c:v>
                </c:pt>
                <c:pt idx="1289">
                  <c:v>5.1411732930293842E-7</c:v>
                </c:pt>
                <c:pt idx="1290">
                  <c:v>5.1413325533732496E-7</c:v>
                </c:pt>
                <c:pt idx="1291">
                  <c:v>5.1414918119477044E-7</c:v>
                </c:pt>
                <c:pt idx="1292">
                  <c:v>5.1416510687519313E-7</c:v>
                </c:pt>
                <c:pt idx="1293">
                  <c:v>5.1418103260777579E-7</c:v>
                </c:pt>
                <c:pt idx="1294">
                  <c:v>5.1419695793391752E-7</c:v>
                </c:pt>
                <c:pt idx="1295">
                  <c:v>5.142128833120765E-7</c:v>
                </c:pt>
                <c:pt idx="1296">
                  <c:v>5.1422880851290628E-7</c:v>
                </c:pt>
                <c:pt idx="1297">
                  <c:v>5.1424473353632437E-7</c:v>
                </c:pt>
                <c:pt idx="1298">
                  <c:v>5.1426065838224903E-7</c:v>
                </c:pt>
                <c:pt idx="1299">
                  <c:v>5.1427658305059832E-7</c:v>
                </c:pt>
                <c:pt idx="1300">
                  <c:v>5.1429250777062933E-7</c:v>
                </c:pt>
                <c:pt idx="1301">
                  <c:v>5.1430843231294202E-7</c:v>
                </c:pt>
                <c:pt idx="1302">
                  <c:v>5.1432435644809423E-7</c:v>
                </c:pt>
                <c:pt idx="1303">
                  <c:v>5.1434028063471397E-7</c:v>
                </c:pt>
                <c:pt idx="1304">
                  <c:v>5.1435620464336933E-7</c:v>
                </c:pt>
                <c:pt idx="1305">
                  <c:v>5.1437212870337109E-7</c:v>
                </c:pt>
                <c:pt idx="1306">
                  <c:v>5.1438805235586265E-7</c:v>
                </c:pt>
                <c:pt idx="1307">
                  <c:v>5.1440397605955756E-7</c:v>
                </c:pt>
                <c:pt idx="1308">
                  <c:v>5.1441989958498136E-7</c:v>
                </c:pt>
                <c:pt idx="1309">
                  <c:v>5.144358229320519E-7</c:v>
                </c:pt>
                <c:pt idx="1310">
                  <c:v>5.1445174610068732E-7</c:v>
                </c:pt>
                <c:pt idx="1311">
                  <c:v>5.1446766909080547E-7</c:v>
                </c:pt>
                <c:pt idx="1312">
                  <c:v>5.1448359190232407E-7</c:v>
                </c:pt>
                <c:pt idx="1313">
                  <c:v>5.1449951476463903E-7</c:v>
                </c:pt>
                <c:pt idx="1314">
                  <c:v>5.1451543744821182E-7</c:v>
                </c:pt>
                <c:pt idx="1315">
                  <c:v>5.1453135995296029E-7</c:v>
                </c:pt>
                <c:pt idx="1316">
                  <c:v>5.1454728227880227E-7</c:v>
                </c:pt>
                <c:pt idx="1317">
                  <c:v>5.1456320442565571E-7</c:v>
                </c:pt>
                <c:pt idx="1318">
                  <c:v>5.1457912639343876E-7</c:v>
                </c:pt>
                <c:pt idx="1319">
                  <c:v>5.1459504841161063E-7</c:v>
                </c:pt>
                <c:pt idx="1320">
                  <c:v>5.1461097025056886E-7</c:v>
                </c:pt>
                <c:pt idx="1321">
                  <c:v>5.1462689168066863E-7</c:v>
                </c:pt>
                <c:pt idx="1322">
                  <c:v>5.1464281316094314E-7</c:v>
                </c:pt>
                <c:pt idx="1323">
                  <c:v>5.1465873469134188E-7</c:v>
                </c:pt>
                <c:pt idx="1324">
                  <c:v>5.1467465581262508E-7</c:v>
                </c:pt>
                <c:pt idx="1325">
                  <c:v>5.1469057698388969E-7</c:v>
                </c:pt>
                <c:pt idx="1326">
                  <c:v>5.1470649774585294E-7</c:v>
                </c:pt>
                <c:pt idx="1327">
                  <c:v>5.1472241855765476E-7</c:v>
                </c:pt>
                <c:pt idx="1328">
                  <c:v>5.1473833918960756E-7</c:v>
                </c:pt>
                <c:pt idx="1329">
                  <c:v>5.1475425964162875E-7</c:v>
                </c:pt>
                <c:pt idx="1330">
                  <c:v>5.1477018014329517E-7</c:v>
                </c:pt>
                <c:pt idx="1331">
                  <c:v>5.1478610023521788E-7</c:v>
                </c:pt>
                <c:pt idx="1332">
                  <c:v>5.1480202037664257E-7</c:v>
                </c:pt>
                <c:pt idx="1333">
                  <c:v>5.1481794010813783E-7</c:v>
                </c:pt>
                <c:pt idx="1334">
                  <c:v>5.1483385988899245E-7</c:v>
                </c:pt>
                <c:pt idx="1335">
                  <c:v>5.1484977971915583E-7</c:v>
                </c:pt>
                <c:pt idx="1336">
                  <c:v>5.1486569913913259E-7</c:v>
                </c:pt>
                <c:pt idx="1337">
                  <c:v>5.1488161837854184E-7</c:v>
                </c:pt>
                <c:pt idx="1338">
                  <c:v>5.1489753766704554E-7</c:v>
                </c:pt>
                <c:pt idx="1339">
                  <c:v>5.1491345677483846E-7</c:v>
                </c:pt>
                <c:pt idx="1340">
                  <c:v>5.1492937570183877E-7</c:v>
                </c:pt>
                <c:pt idx="1341">
                  <c:v>5.1494529444796398E-7</c:v>
                </c:pt>
                <c:pt idx="1342">
                  <c:v>5.1496121301313193E-7</c:v>
                </c:pt>
                <c:pt idx="1343">
                  <c:v>5.1497713139726035E-7</c:v>
                </c:pt>
                <c:pt idx="1344">
                  <c:v>5.1499304983007538E-7</c:v>
                </c:pt>
                <c:pt idx="1345">
                  <c:v>5.1500896808170752E-7</c:v>
                </c:pt>
                <c:pt idx="1346">
                  <c:v>5.1502488592224566E-7</c:v>
                </c:pt>
                <c:pt idx="1347">
                  <c:v>5.1504080404109533E-7</c:v>
                </c:pt>
                <c:pt idx="1348">
                  <c:v>5.1505672174868646E-7</c:v>
                </c:pt>
                <c:pt idx="1349">
                  <c:v>5.1507263927476585E-7</c:v>
                </c:pt>
                <c:pt idx="1350">
                  <c:v>5.1508855684912358E-7</c:v>
                </c:pt>
                <c:pt idx="1351">
                  <c:v>5.1510447401194378E-7</c:v>
                </c:pt>
                <c:pt idx="1352">
                  <c:v>5.1508232714577247E-7</c:v>
                </c:pt>
                <c:pt idx="1353">
                  <c:v>5.1509857757360624E-7</c:v>
                </c:pt>
                <c:pt idx="1354">
                  <c:v>5.1511482785092554E-7</c:v>
                </c:pt>
                <c:pt idx="1355">
                  <c:v>5.1513107820754872E-7</c:v>
                </c:pt>
                <c:pt idx="1356">
                  <c:v>5.1514732818360381E-7</c:v>
                </c:pt>
                <c:pt idx="1357">
                  <c:v>5.1516357823882049E-7</c:v>
                </c:pt>
                <c:pt idx="1358">
                  <c:v>5.1517982814321627E-7</c:v>
                </c:pt>
                <c:pt idx="1359">
                  <c:v>5.1519607789670912E-7</c:v>
                </c:pt>
                <c:pt idx="1360">
                  <c:v>5.1521232749921686E-7</c:v>
                </c:pt>
                <c:pt idx="1361">
                  <c:v>5.1522857695065765E-7</c:v>
                </c:pt>
                <c:pt idx="1362">
                  <c:v>5.1524482648092597E-7</c:v>
                </c:pt>
                <c:pt idx="1363">
                  <c:v>5.1526107562999738E-7</c:v>
                </c:pt>
                <c:pt idx="1364">
                  <c:v>5.1527732485775392E-7</c:v>
                </c:pt>
                <c:pt idx="1365">
                  <c:v>5.1529357393413689E-7</c:v>
                </c:pt>
                <c:pt idx="1366">
                  <c:v>5.1530982285906433E-7</c:v>
                </c:pt>
                <c:pt idx="1367">
                  <c:v>5.1532607163245397E-7</c:v>
                </c:pt>
                <c:pt idx="1368">
                  <c:v>5.1534232025422387E-7</c:v>
                </c:pt>
                <c:pt idx="1369">
                  <c:v>5.1535856872429176E-7</c:v>
                </c:pt>
                <c:pt idx="1370">
                  <c:v>5.1537481704257579E-7</c:v>
                </c:pt>
                <c:pt idx="1371">
                  <c:v>5.1539106543906817E-7</c:v>
                </c:pt>
                <c:pt idx="1372">
                  <c:v>5.1540731368363418E-7</c:v>
                </c:pt>
                <c:pt idx="1373">
                  <c:v>5.1542356154609526E-7</c:v>
                </c:pt>
                <c:pt idx="1374">
                  <c:v>5.1543980948655114E-7</c:v>
                </c:pt>
                <c:pt idx="1375">
                  <c:v>5.1545605727483416E-7</c:v>
                </c:pt>
                <c:pt idx="1376">
                  <c:v>5.1547230514099106E-7</c:v>
                </c:pt>
                <c:pt idx="1377">
                  <c:v>5.15488552624693E-7</c:v>
                </c:pt>
                <c:pt idx="1378">
                  <c:v>5.1550479995597549E-7</c:v>
                </c:pt>
                <c:pt idx="1379">
                  <c:v>5.155210473649184E-7</c:v>
                </c:pt>
                <c:pt idx="1380">
                  <c:v>5.1553729462129946E-7</c:v>
                </c:pt>
                <c:pt idx="1381">
                  <c:v>5.1555354172503671E-7</c:v>
                </c:pt>
                <c:pt idx="1382">
                  <c:v>5.1556978867604778E-7</c:v>
                </c:pt>
                <c:pt idx="1383">
                  <c:v>5.1558603547425061E-7</c:v>
                </c:pt>
                <c:pt idx="1384">
                  <c:v>5.1560228211956294E-7</c:v>
                </c:pt>
                <c:pt idx="1385">
                  <c:v>5.1561852861190281E-7</c:v>
                </c:pt>
                <c:pt idx="1386">
                  <c:v>5.1563477518142549E-7</c:v>
                </c:pt>
                <c:pt idx="1387">
                  <c:v>5.1565102136758444E-7</c:v>
                </c:pt>
                <c:pt idx="1388">
                  <c:v>5.1566726763078369E-7</c:v>
                </c:pt>
                <c:pt idx="1389">
                  <c:v>5.1568351374070332E-7</c:v>
                </c:pt>
                <c:pt idx="1390">
                  <c:v>5.1569975969726129E-7</c:v>
                </c:pt>
                <c:pt idx="1391">
                  <c:v>5.15716005500375E-7</c:v>
                </c:pt>
                <c:pt idx="1392">
                  <c:v>5.1573225114996272E-7</c:v>
                </c:pt>
                <c:pt idx="1393">
                  <c:v>5.1574849687625574E-7</c:v>
                </c:pt>
                <c:pt idx="1394">
                  <c:v>5.1576474221855515E-7</c:v>
                </c:pt>
                <c:pt idx="1395">
                  <c:v>5.1578098763741724E-7</c:v>
                </c:pt>
                <c:pt idx="1396">
                  <c:v>5.1579723290244586E-7</c:v>
                </c:pt>
                <c:pt idx="1397">
                  <c:v>5.1581347801355907E-7</c:v>
                </c:pt>
                <c:pt idx="1398">
                  <c:v>5.1582972297067417E-7</c:v>
                </c:pt>
                <c:pt idx="1399">
                  <c:v>5.1584596777370942E-7</c:v>
                </c:pt>
                <c:pt idx="1400">
                  <c:v>5.1586221242258203E-7</c:v>
                </c:pt>
                <c:pt idx="1401">
                  <c:v>5.1587845714761105E-7</c:v>
                </c:pt>
                <c:pt idx="1402">
                  <c:v>5.1589470148792333E-7</c:v>
                </c:pt>
                <c:pt idx="1403">
                  <c:v>5.1591094590424876E-7</c:v>
                </c:pt>
                <c:pt idx="1404">
                  <c:v>5.1592719016610481E-7</c:v>
                </c:pt>
                <c:pt idx="1405">
                  <c:v>5.159434342734088E-7</c:v>
                </c:pt>
                <c:pt idx="1406">
                  <c:v>5.1595967822607857E-7</c:v>
                </c:pt>
                <c:pt idx="1407">
                  <c:v>5.1597592202403172E-7</c:v>
                </c:pt>
                <c:pt idx="1408">
                  <c:v>5.1599216589766315E-7</c:v>
                </c:pt>
                <c:pt idx="1409">
                  <c:v>5.160084093859472E-7</c:v>
                </c:pt>
                <c:pt idx="1410">
                  <c:v>5.1602465294976669E-7</c:v>
                </c:pt>
                <c:pt idx="1411">
                  <c:v>5.1604089612805246E-7</c:v>
                </c:pt>
                <c:pt idx="1412">
                  <c:v>5.1605713938173062E-7</c:v>
                </c:pt>
                <c:pt idx="1413">
                  <c:v>5.1607338248022038E-7</c:v>
                </c:pt>
                <c:pt idx="1414">
                  <c:v>5.1608962542343884E-7</c:v>
                </c:pt>
                <c:pt idx="1415">
                  <c:v>5.1610586844185752E-7</c:v>
                </c:pt>
                <c:pt idx="1416">
                  <c:v>5.16122111074298E-7</c:v>
                </c:pt>
                <c:pt idx="1417">
                  <c:v>5.1613835355122058E-7</c:v>
                </c:pt>
                <c:pt idx="1418">
                  <c:v>5.1615459610312877E-7</c:v>
                </c:pt>
                <c:pt idx="1419">
                  <c:v>5.1617083849937592E-7</c:v>
                </c:pt>
                <c:pt idx="1420">
                  <c:v>5.1618708073987985E-7</c:v>
                </c:pt>
                <c:pt idx="1421">
                  <c:v>5.162033228245581E-7</c:v>
                </c:pt>
                <c:pt idx="1422">
                  <c:v>5.1621956475332829E-7</c:v>
                </c:pt>
                <c:pt idx="1423">
                  <c:v>5.1623580652610805E-7</c:v>
                </c:pt>
                <c:pt idx="1424">
                  <c:v>5.162520483734663E-7</c:v>
                </c:pt>
                <c:pt idx="1425">
                  <c:v>5.1626828983402918E-7</c:v>
                </c:pt>
                <c:pt idx="1426">
                  <c:v>5.1628453136902731E-7</c:v>
                </c:pt>
                <c:pt idx="1427">
                  <c:v>5.1630077274772731E-7</c:v>
                </c:pt>
                <c:pt idx="1428">
                  <c:v>5.1631701397004661E-7</c:v>
                </c:pt>
                <c:pt idx="1429">
                  <c:v>5.1633325503590294E-7</c:v>
                </c:pt>
                <c:pt idx="1430">
                  <c:v>5.1634949594521392E-7</c:v>
                </c:pt>
                <c:pt idx="1431">
                  <c:v>5.1636573669789718E-7</c:v>
                </c:pt>
                <c:pt idx="1432">
                  <c:v>5.1638197752460826E-7</c:v>
                </c:pt>
                <c:pt idx="1433">
                  <c:v>5.1639821796379923E-7</c:v>
                </c:pt>
                <c:pt idx="1434">
                  <c:v>5.164144584768754E-7</c:v>
                </c:pt>
                <c:pt idx="1435">
                  <c:v>5.1643069883301552E-7</c:v>
                </c:pt>
                <c:pt idx="1436">
                  <c:v>5.1644693903213755E-7</c:v>
                </c:pt>
                <c:pt idx="1437">
                  <c:v>5.1646317907415879E-7</c:v>
                </c:pt>
                <c:pt idx="1438">
                  <c:v>5.1647941895899697E-7</c:v>
                </c:pt>
                <c:pt idx="1439">
                  <c:v>5.1649565891738409E-7</c:v>
                </c:pt>
                <c:pt idx="1440">
                  <c:v>5.1651189848761962E-7</c:v>
                </c:pt>
                <c:pt idx="1441">
                  <c:v>5.1652813813126073E-7</c:v>
                </c:pt>
                <c:pt idx="1442">
                  <c:v>5.1654437738656338E-7</c:v>
                </c:pt>
                <c:pt idx="1443">
                  <c:v>5.1656061671512866E-7</c:v>
                </c:pt>
                <c:pt idx="1444">
                  <c:v>5.1657685588603782E-7</c:v>
                </c:pt>
                <c:pt idx="1445">
                  <c:v>5.1659309513008806E-7</c:v>
                </c:pt>
                <c:pt idx="1446">
                  <c:v>5.1660933398544822E-7</c:v>
                </c:pt>
                <c:pt idx="1447">
                  <c:v>5.1662557268290461E-7</c:v>
                </c:pt>
                <c:pt idx="1448">
                  <c:v>5.1664181145328746E-7</c:v>
                </c:pt>
                <c:pt idx="1449">
                  <c:v>5.1665804983469987E-7</c:v>
                </c:pt>
                <c:pt idx="1450">
                  <c:v>5.1667428828889538E-7</c:v>
                </c:pt>
                <c:pt idx="1451">
                  <c:v>5.166905265848788E-7</c:v>
                </c:pt>
                <c:pt idx="1452">
                  <c:v>5.1670676472256795E-7</c:v>
                </c:pt>
                <c:pt idx="1453">
                  <c:v>5.1672300270187995E-7</c:v>
                </c:pt>
                <c:pt idx="1454">
                  <c:v>5.1673924075371014E-7</c:v>
                </c:pt>
                <c:pt idx="1455">
                  <c:v>5.1675547841603128E-7</c:v>
                </c:pt>
                <c:pt idx="1456">
                  <c:v>5.1677171615072747E-7</c:v>
                </c:pt>
                <c:pt idx="1457">
                  <c:v>5.1678795349572772E-7</c:v>
                </c:pt>
                <c:pt idx="1458">
                  <c:v>5.1680419091295945E-7</c:v>
                </c:pt>
                <c:pt idx="1459">
                  <c:v>5.1682042817134075E-7</c:v>
                </c:pt>
                <c:pt idx="1460">
                  <c:v>5.168366652707889E-7</c:v>
                </c:pt>
                <c:pt idx="1461">
                  <c:v>5.1685290244227552E-7</c:v>
                </c:pt>
                <c:pt idx="1462">
                  <c:v>5.1686913922362045E-7</c:v>
                </c:pt>
                <c:pt idx="1463">
                  <c:v>5.168853758457846E-7</c:v>
                </c:pt>
                <c:pt idx="1464">
                  <c:v>5.1690161253977217E-7</c:v>
                </c:pt>
                <c:pt idx="1465">
                  <c:v>5.1691784907443528E-7</c:v>
                </c:pt>
                <c:pt idx="1466">
                  <c:v>5.1693408544969144E-7</c:v>
                </c:pt>
                <c:pt idx="1467">
                  <c:v>5.169503216654585E-7</c:v>
                </c:pt>
                <c:pt idx="1468">
                  <c:v>5.1696655772165313E-7</c:v>
                </c:pt>
                <c:pt idx="1469">
                  <c:v>5.1698279361819316E-7</c:v>
                </c:pt>
                <c:pt idx="1470">
                  <c:v>5.1699902935499591E-7</c:v>
                </c:pt>
                <c:pt idx="1471">
                  <c:v>5.170152651631417E-7</c:v>
                </c:pt>
                <c:pt idx="1472">
                  <c:v>5.1703150058023272E-7</c:v>
                </c:pt>
                <c:pt idx="1473">
                  <c:v>5.1704773606852341E-7</c:v>
                </c:pt>
                <c:pt idx="1474">
                  <c:v>5.1706397139676797E-7</c:v>
                </c:pt>
                <c:pt idx="1475">
                  <c:v>5.1708020656488381E-7</c:v>
                </c:pt>
                <c:pt idx="1476">
                  <c:v>5.1709644157278824E-7</c:v>
                </c:pt>
                <c:pt idx="1477">
                  <c:v>5.1711267665162692E-7</c:v>
                </c:pt>
                <c:pt idx="1478">
                  <c:v>5.1712891133887135E-7</c:v>
                </c:pt>
                <c:pt idx="1479">
                  <c:v>5.1714514609690667E-7</c:v>
                </c:pt>
                <c:pt idx="1480">
                  <c:v>5.1716138046316078E-7</c:v>
                </c:pt>
                <c:pt idx="1481">
                  <c:v>5.1717761490006219E-7</c:v>
                </c:pt>
                <c:pt idx="1482">
                  <c:v>5.1719384917627764E-7</c:v>
                </c:pt>
                <c:pt idx="1483">
                  <c:v>5.1721008329172497E-7</c:v>
                </c:pt>
                <c:pt idx="1484">
                  <c:v>5.1722631724632127E-7</c:v>
                </c:pt>
                <c:pt idx="1485">
                  <c:v>5.1724255127129934E-7</c:v>
                </c:pt>
                <c:pt idx="1486">
                  <c:v>5.1725878490395642E-7</c:v>
                </c:pt>
                <c:pt idx="1487">
                  <c:v>5.1727501860685169E-7</c:v>
                </c:pt>
                <c:pt idx="1488">
                  <c:v>5.1729125191723878E-7</c:v>
                </c:pt>
                <c:pt idx="1489">
                  <c:v>5.1730748529772028E-7</c:v>
                </c:pt>
                <c:pt idx="1490">
                  <c:v>5.1732371851687641E-7</c:v>
                </c:pt>
                <c:pt idx="1491">
                  <c:v>5.1733995157462427E-7</c:v>
                </c:pt>
                <c:pt idx="1492">
                  <c:v>5.1735618470227279E-7</c:v>
                </c:pt>
                <c:pt idx="1493">
                  <c:v>5.1737241743696684E-7</c:v>
                </c:pt>
                <c:pt idx="1494">
                  <c:v>5.1738865024141797E-7</c:v>
                </c:pt>
                <c:pt idx="1495">
                  <c:v>5.1740488265272755E-7</c:v>
                </c:pt>
                <c:pt idx="1496">
                  <c:v>5.1742111513365021E-7</c:v>
                </c:pt>
                <c:pt idx="1497">
                  <c:v>5.1743734745268984E-7</c:v>
                </c:pt>
                <c:pt idx="1498">
                  <c:v>5.1745357960976417E-7</c:v>
                </c:pt>
                <c:pt idx="1499">
                  <c:v>5.1746981160478977E-7</c:v>
                </c:pt>
                <c:pt idx="1500">
                  <c:v>5.1748604343768427E-7</c:v>
                </c:pt>
                <c:pt idx="1501">
                  <c:v>5.1750227533985441E-7</c:v>
                </c:pt>
                <c:pt idx="1502">
                  <c:v>5.1751850684824899E-7</c:v>
                </c:pt>
                <c:pt idx="1503">
                  <c:v>5.1753473842577544E-7</c:v>
                </c:pt>
                <c:pt idx="1504">
                  <c:v>5.1755096984086119E-7</c:v>
                </c:pt>
                <c:pt idx="1505">
                  <c:v>5.1756720109342377E-7</c:v>
                </c:pt>
                <c:pt idx="1506">
                  <c:v>5.1758343218337995E-7</c:v>
                </c:pt>
                <c:pt idx="1507">
                  <c:v>5.1759966311064714E-7</c:v>
                </c:pt>
                <c:pt idx="1508">
                  <c:v>5.1761589387514267E-7</c:v>
                </c:pt>
                <c:pt idx="1509">
                  <c:v>5.176321247083603E-7</c:v>
                </c:pt>
                <c:pt idx="1510">
                  <c:v>5.1764835514707467E-7</c:v>
                </c:pt>
                <c:pt idx="1511">
                  <c:v>5.1766458565436705E-7</c:v>
                </c:pt>
                <c:pt idx="1512">
                  <c:v>5.1768081599857816E-7</c:v>
                </c:pt>
                <c:pt idx="1513">
                  <c:v>5.176970461796251E-7</c:v>
                </c:pt>
                <c:pt idx="1514">
                  <c:v>5.1771327619742487E-7</c:v>
                </c:pt>
                <c:pt idx="1515">
                  <c:v>5.1772950605189498E-7</c:v>
                </c:pt>
                <c:pt idx="1516">
                  <c:v>5.1774573574295221E-7</c:v>
                </c:pt>
                <c:pt idx="1517">
                  <c:v>5.177619655021776E-7</c:v>
                </c:pt>
                <c:pt idx="1518">
                  <c:v>5.177781948661718E-7</c:v>
                </c:pt>
                <c:pt idx="1519">
                  <c:v>5.1779442429819015E-7</c:v>
                </c:pt>
                <c:pt idx="1520">
                  <c:v>5.1781065356648604E-7</c:v>
                </c:pt>
                <c:pt idx="1521">
                  <c:v>5.1782688267097666E-7</c:v>
                </c:pt>
                <c:pt idx="1522">
                  <c:v>5.1784311161157901E-7</c:v>
                </c:pt>
                <c:pt idx="1523">
                  <c:v>5.1785934038821018E-7</c:v>
                </c:pt>
                <c:pt idx="1524">
                  <c:v>5.1787556923252753E-7</c:v>
                </c:pt>
                <c:pt idx="1525">
                  <c:v>5.1789179768097886E-7</c:v>
                </c:pt>
                <c:pt idx="1526">
                  <c:v>5.1790802619697216E-7</c:v>
                </c:pt>
                <c:pt idx="1527">
                  <c:v>5.1792425454868438E-7</c:v>
                </c:pt>
                <c:pt idx="1528">
                  <c:v>5.1794048273603292E-7</c:v>
                </c:pt>
                <c:pt idx="1529">
                  <c:v>5.1795671075893458E-7</c:v>
                </c:pt>
                <c:pt idx="1530">
                  <c:v>5.1797293861730643E-7</c:v>
                </c:pt>
                <c:pt idx="1531">
                  <c:v>5.179891663110658E-7</c:v>
                </c:pt>
                <c:pt idx="1532">
                  <c:v>5.1800539407195686E-7</c:v>
                </c:pt>
                <c:pt idx="1533">
                  <c:v>5.1802162143625271E-7</c:v>
                </c:pt>
                <c:pt idx="1534">
                  <c:v>5.1803784886753636E-7</c:v>
                </c:pt>
                <c:pt idx="1535">
                  <c:v>5.1805407613389741E-7</c:v>
                </c:pt>
                <c:pt idx="1536">
                  <c:v>5.1807030323525252E-7</c:v>
                </c:pt>
                <c:pt idx="1537">
                  <c:v>5.1808653017151921E-7</c:v>
                </c:pt>
                <c:pt idx="1538">
                  <c:v>5.1810275694261437E-7</c:v>
                </c:pt>
                <c:pt idx="1539">
                  <c:v>5.1811898354845489E-7</c:v>
                </c:pt>
                <c:pt idx="1540">
                  <c:v>5.1813521022087241E-7</c:v>
                </c:pt>
                <c:pt idx="1541">
                  <c:v>5.1815143649596573E-7</c:v>
                </c:pt>
                <c:pt idx="1542">
                  <c:v>5.1816766283749194E-7</c:v>
                </c:pt>
                <c:pt idx="1543">
                  <c:v>5.181838890134534E-7</c:v>
                </c:pt>
                <c:pt idx="1544">
                  <c:v>5.1820011502376718E-7</c:v>
                </c:pt>
                <c:pt idx="1545">
                  <c:v>5.1821634086835017E-7</c:v>
                </c:pt>
                <c:pt idx="1546">
                  <c:v>5.1823256654711938E-7</c:v>
                </c:pt>
                <c:pt idx="1547">
                  <c:v>5.1824879205999189E-7</c:v>
                </c:pt>
                <c:pt idx="1548">
                  <c:v>5.1826501763888627E-7</c:v>
                </c:pt>
                <c:pt idx="1549">
                  <c:v>5.1828124305173965E-7</c:v>
                </c:pt>
                <c:pt idx="1550">
                  <c:v>5.182974680664455E-7</c:v>
                </c:pt>
                <c:pt idx="1551">
                  <c:v>5.1831369314695692E-7</c:v>
                </c:pt>
                <c:pt idx="1552">
                  <c:v>5.183299180611781E-7</c:v>
                </c:pt>
                <c:pt idx="1553">
                  <c:v>5.183461428090259E-7</c:v>
                </c:pt>
                <c:pt idx="1554">
                  <c:v>5.1836236762248488E-7</c:v>
                </c:pt>
                <c:pt idx="1555">
                  <c:v>5.1837859203734826E-7</c:v>
                </c:pt>
                <c:pt idx="1556">
                  <c:v>5.1839481651767797E-7</c:v>
                </c:pt>
                <c:pt idx="1557">
                  <c:v>5.1841104059922447E-7</c:v>
                </c:pt>
                <c:pt idx="1558">
                  <c:v>5.1842726474609319E-7</c:v>
                </c:pt>
                <c:pt idx="1559">
                  <c:v>5.1844348872611188E-7</c:v>
                </c:pt>
                <c:pt idx="1560">
                  <c:v>5.1845971253919784E-7</c:v>
                </c:pt>
                <c:pt idx="1561">
                  <c:v>5.1847593618526797E-7</c:v>
                </c:pt>
                <c:pt idx="1562">
                  <c:v>5.1849215989639297E-7</c:v>
                </c:pt>
                <c:pt idx="1563">
                  <c:v>5.1850838320819277E-7</c:v>
                </c:pt>
                <c:pt idx="1564">
                  <c:v>5.1852460658490303E-7</c:v>
                </c:pt>
                <c:pt idx="1565">
                  <c:v>5.1854082956210014E-7</c:v>
                </c:pt>
                <c:pt idx="1566">
                  <c:v>5.1855705260406319E-7</c:v>
                </c:pt>
                <c:pt idx="1567">
                  <c:v>5.1857327547853363E-7</c:v>
                </c:pt>
                <c:pt idx="1568">
                  <c:v>5.1858949818542824E-7</c:v>
                </c:pt>
                <c:pt idx="1569">
                  <c:v>5.1860572072466368E-7</c:v>
                </c:pt>
                <c:pt idx="1570">
                  <c:v>5.1862194332839814E-7</c:v>
                </c:pt>
                <c:pt idx="1571">
                  <c:v>5.1863816553207704E-7</c:v>
                </c:pt>
                <c:pt idx="1572">
                  <c:v>5.1865438780011043E-7</c:v>
                </c:pt>
                <c:pt idx="1573">
                  <c:v>5.1867060990017411E-7</c:v>
                </c:pt>
                <c:pt idx="1574">
                  <c:v>5.1868683183218466E-7</c:v>
                </c:pt>
                <c:pt idx="1575">
                  <c:v>5.1870305359605917E-7</c:v>
                </c:pt>
                <c:pt idx="1576">
                  <c:v>5.187192751917142E-7</c:v>
                </c:pt>
                <c:pt idx="1577">
                  <c:v>5.1873549661906697E-7</c:v>
                </c:pt>
                <c:pt idx="1578">
                  <c:v>5.1875171787803381E-7</c:v>
                </c:pt>
                <c:pt idx="1579">
                  <c:v>5.187679392008714E-7</c:v>
                </c:pt>
                <c:pt idx="1580">
                  <c:v>5.1878416012282829E-7</c:v>
                </c:pt>
                <c:pt idx="1581">
                  <c:v>5.1880038110851129E-7</c:v>
                </c:pt>
                <c:pt idx="1582">
                  <c:v>5.1877290502611909E-7</c:v>
                </c:pt>
                <c:pt idx="1583">
                  <c:v>5.1878946797332326E-7</c:v>
                </c:pt>
                <c:pt idx="1584">
                  <c:v>5.1880603078429181E-7</c:v>
                </c:pt>
                <c:pt idx="1585">
                  <c:v>5.1882259345894216E-7</c:v>
                </c:pt>
                <c:pt idx="1586">
                  <c:v>5.1883915599719109E-7</c:v>
                </c:pt>
                <c:pt idx="1587">
                  <c:v>5.1885571863135433E-7</c:v>
                </c:pt>
                <c:pt idx="1588">
                  <c:v>5.1887228089656325E-7</c:v>
                </c:pt>
                <c:pt idx="1589">
                  <c:v>5.188888432575428E-7</c:v>
                </c:pt>
                <c:pt idx="1590">
                  <c:v>5.1890540548181186E-7</c:v>
                </c:pt>
                <c:pt idx="1591">
                  <c:v>5.1892196733684434E-7</c:v>
                </c:pt>
                <c:pt idx="1592">
                  <c:v>5.1893852928743218E-7</c:v>
                </c:pt>
                <c:pt idx="1593">
                  <c:v>5.1895509110106063E-7</c:v>
                </c:pt>
                <c:pt idx="1594">
                  <c:v>5.1897165277764687E-7</c:v>
                </c:pt>
                <c:pt idx="1595">
                  <c:v>5.1898821454959515E-7</c:v>
                </c:pt>
                <c:pt idx="1596">
                  <c:v>5.1900477595185887E-7</c:v>
                </c:pt>
                <c:pt idx="1597">
                  <c:v>5.1902133721683178E-7</c:v>
                </c:pt>
                <c:pt idx="1598">
                  <c:v>5.1903789857695116E-7</c:v>
                </c:pt>
                <c:pt idx="1599">
                  <c:v>5.1905445956710381E-7</c:v>
                </c:pt>
                <c:pt idx="1600">
                  <c:v>5.1907102065225936E-7</c:v>
                </c:pt>
                <c:pt idx="1601">
                  <c:v>5.190875815998144E-7</c:v>
                </c:pt>
                <c:pt idx="1602">
                  <c:v>5.1910414240968572E-7</c:v>
                </c:pt>
                <c:pt idx="1603">
                  <c:v>5.1912070308179031E-7</c:v>
                </c:pt>
                <c:pt idx="1604">
                  <c:v>5.1913726361604526E-7</c:v>
                </c:pt>
                <c:pt idx="1605">
                  <c:v>5.1915382401236736E-7</c:v>
                </c:pt>
                <c:pt idx="1606">
                  <c:v>5.191703842706739E-7</c:v>
                </c:pt>
                <c:pt idx="1607">
                  <c:v>5.1918694462350276E-7</c:v>
                </c:pt>
                <c:pt idx="1608">
                  <c:v>5.1920350460554009E-7</c:v>
                </c:pt>
                <c:pt idx="1609">
                  <c:v>5.1922006468195584E-7</c:v>
                </c:pt>
                <c:pt idx="1610">
                  <c:v>5.1923662438739191E-7</c:v>
                </c:pt>
                <c:pt idx="1611">
                  <c:v>5.1925318418706273E-7</c:v>
                </c:pt>
                <c:pt idx="1612">
                  <c:v>5.1926974384824186E-7</c:v>
                </c:pt>
                <c:pt idx="1613">
                  <c:v>5.1928630337084661E-7</c:v>
                </c:pt>
                <c:pt idx="1614">
                  <c:v>5.1930286275479366E-7</c:v>
                </c:pt>
                <c:pt idx="1615">
                  <c:v>5.1931942200000031E-7</c:v>
                </c:pt>
                <c:pt idx="1616">
                  <c:v>5.1933598133910405E-7</c:v>
                </c:pt>
                <c:pt idx="1617">
                  <c:v>5.1935254030659115E-7</c:v>
                </c:pt>
                <c:pt idx="1618">
                  <c:v>5.1936909913508861E-7</c:v>
                </c:pt>
                <c:pt idx="1619">
                  <c:v>5.1938565805726749E-7</c:v>
                </c:pt>
                <c:pt idx="1620">
                  <c:v>5.1940221684031264E-7</c:v>
                </c:pt>
                <c:pt idx="1621">
                  <c:v>5.1941877525136442E-7</c:v>
                </c:pt>
                <c:pt idx="1622">
                  <c:v>5.1943533375588194E-7</c:v>
                </c:pt>
                <c:pt idx="1623">
                  <c:v>5.1945189212101659E-7</c:v>
                </c:pt>
                <c:pt idx="1624">
                  <c:v>5.1946845034668494E-7</c:v>
                </c:pt>
                <c:pt idx="1625">
                  <c:v>5.194850086656257E-7</c:v>
                </c:pt>
                <c:pt idx="1626">
                  <c:v>5.1950156661212374E-7</c:v>
                </c:pt>
                <c:pt idx="1627">
                  <c:v>5.1951812441890656E-7</c:v>
                </c:pt>
                <c:pt idx="1628">
                  <c:v>5.1953468231874558E-7</c:v>
                </c:pt>
                <c:pt idx="1629">
                  <c:v>5.1955123984585939E-7</c:v>
                </c:pt>
                <c:pt idx="1630">
                  <c:v>5.1956779746588532E-7</c:v>
                </c:pt>
                <c:pt idx="1631">
                  <c:v>5.1958435494588589E-7</c:v>
                </c:pt>
                <c:pt idx="1632">
                  <c:v>5.1960091228577748E-7</c:v>
                </c:pt>
                <c:pt idx="1633">
                  <c:v>5.1961746948547717E-7</c:v>
                </c:pt>
                <c:pt idx="1634">
                  <c:v>5.1963402654490174E-7</c:v>
                </c:pt>
                <c:pt idx="1635">
                  <c:v>5.1965058346396841E-7</c:v>
                </c:pt>
                <c:pt idx="1636">
                  <c:v>5.1966714024259341E-7</c:v>
                </c:pt>
                <c:pt idx="1637">
                  <c:v>5.1968369711364897E-7</c:v>
                </c:pt>
                <c:pt idx="1638">
                  <c:v>5.1970025361115285E-7</c:v>
                </c:pt>
                <c:pt idx="1639">
                  <c:v>5.1971681020094308E-7</c:v>
                </c:pt>
                <c:pt idx="1640">
                  <c:v>5.1973336641699315E-7</c:v>
                </c:pt>
                <c:pt idx="1641">
                  <c:v>5.1974992272518547E-7</c:v>
                </c:pt>
                <c:pt idx="1642">
                  <c:v>5.1976647889245936E-7</c:v>
                </c:pt>
                <c:pt idx="1643">
                  <c:v>5.1978303491873212E-7</c:v>
                </c:pt>
                <c:pt idx="1644">
                  <c:v>5.1979959080392011E-7</c:v>
                </c:pt>
                <c:pt idx="1645">
                  <c:v>5.1981614654794043E-7</c:v>
                </c:pt>
                <c:pt idx="1646">
                  <c:v>5.1983270238376471E-7</c:v>
                </c:pt>
                <c:pt idx="1647">
                  <c:v>5.1984925784521071E-7</c:v>
                </c:pt>
                <c:pt idx="1648">
                  <c:v>5.1986581316523925E-7</c:v>
                </c:pt>
                <c:pt idx="1649">
                  <c:v>5.1988236857685557E-7</c:v>
                </c:pt>
                <c:pt idx="1650">
                  <c:v>5.1989892384691023E-7</c:v>
                </c:pt>
                <c:pt idx="1651">
                  <c:v>5.1991547874220925E-7</c:v>
                </c:pt>
                <c:pt idx="1652">
                  <c:v>5.1993203372887973E-7</c:v>
                </c:pt>
                <c:pt idx="1653">
                  <c:v>5.1994858857373857E-7</c:v>
                </c:pt>
                <c:pt idx="1654">
                  <c:v>5.1996514327670287E-7</c:v>
                </c:pt>
                <c:pt idx="1655">
                  <c:v>5.1998169807084445E-7</c:v>
                </c:pt>
                <c:pt idx="1656">
                  <c:v>5.1999825248978051E-7</c:v>
                </c:pt>
                <c:pt idx="1657">
                  <c:v>5.2001480676657236E-7</c:v>
                </c:pt>
                <c:pt idx="1658">
                  <c:v>5.2003136113432465E-7</c:v>
                </c:pt>
                <c:pt idx="1659">
                  <c:v>5.2004791512658871E-7</c:v>
                </c:pt>
                <c:pt idx="1660">
                  <c:v>5.2006446920966921E-7</c:v>
                </c:pt>
                <c:pt idx="1661">
                  <c:v>5.2008102315029423E-7</c:v>
                </c:pt>
                <c:pt idx="1662">
                  <c:v>5.2009757694838055E-7</c:v>
                </c:pt>
                <c:pt idx="1663">
                  <c:v>5.2011413060384504E-7</c:v>
                </c:pt>
                <c:pt idx="1664">
                  <c:v>5.2013068411660396E-7</c:v>
                </c:pt>
                <c:pt idx="1665">
                  <c:v>5.201472374865742E-7</c:v>
                </c:pt>
                <c:pt idx="1666">
                  <c:v>5.2016379071367264E-7</c:v>
                </c:pt>
                <c:pt idx="1667">
                  <c:v>5.2018034403110461E-7</c:v>
                </c:pt>
                <c:pt idx="1668">
                  <c:v>5.2019689697222016E-7</c:v>
                </c:pt>
                <c:pt idx="1669">
                  <c:v>5.2021345000352471E-7</c:v>
                </c:pt>
                <c:pt idx="1670">
                  <c:v>5.2023000265832407E-7</c:v>
                </c:pt>
                <c:pt idx="1671">
                  <c:v>5.2024655540316811E-7</c:v>
                </c:pt>
                <c:pt idx="1672">
                  <c:v>5.2026310800466231E-7</c:v>
                </c:pt>
                <c:pt idx="1673">
                  <c:v>5.2027966046272344E-7</c:v>
                </c:pt>
                <c:pt idx="1674">
                  <c:v>5.2029621277726797E-7</c:v>
                </c:pt>
                <c:pt idx="1675">
                  <c:v>5.2031276494821278E-7</c:v>
                </c:pt>
                <c:pt idx="1676">
                  <c:v>5.2032931697547433E-7</c:v>
                </c:pt>
                <c:pt idx="1677">
                  <c:v>5.2034586909236923E-7</c:v>
                </c:pt>
                <c:pt idx="1678">
                  <c:v>5.2036242083202519E-7</c:v>
                </c:pt>
                <c:pt idx="1679">
                  <c:v>5.2037897266116997E-7</c:v>
                </c:pt>
                <c:pt idx="1680">
                  <c:v>5.2039552434632032E-7</c:v>
                </c:pt>
                <c:pt idx="1681">
                  <c:v>5.2041207565394787E-7</c:v>
                </c:pt>
                <c:pt idx="1682">
                  <c:v>5.204286270508476E-7</c:v>
                </c:pt>
                <c:pt idx="1683">
                  <c:v>5.2044517830350261E-7</c:v>
                </c:pt>
                <c:pt idx="1684">
                  <c:v>5.2046172941182945E-7</c:v>
                </c:pt>
                <c:pt idx="1685">
                  <c:v>5.2047828037574447E-7</c:v>
                </c:pt>
                <c:pt idx="1686">
                  <c:v>5.2049483142866487E-7</c:v>
                </c:pt>
                <c:pt idx="1687">
                  <c:v>5.2051138210351741E-7</c:v>
                </c:pt>
                <c:pt idx="1688">
                  <c:v>5.205279328672309E-7</c:v>
                </c:pt>
                <c:pt idx="1689">
                  <c:v>5.2054448325268701E-7</c:v>
                </c:pt>
                <c:pt idx="1690">
                  <c:v>5.2056103372685955E-7</c:v>
                </c:pt>
                <c:pt idx="1691">
                  <c:v>5.2057758405614181E-7</c:v>
                </c:pt>
                <c:pt idx="1692">
                  <c:v>5.2059413424045057E-7</c:v>
                </c:pt>
                <c:pt idx="1693">
                  <c:v>5.2061068427970218E-7</c:v>
                </c:pt>
                <c:pt idx="1694">
                  <c:v>5.2062723417381343E-7</c:v>
                </c:pt>
                <c:pt idx="1695">
                  <c:v>5.2064378392270067E-7</c:v>
                </c:pt>
                <c:pt idx="1696">
                  <c:v>5.2066033352628025E-7</c:v>
                </c:pt>
                <c:pt idx="1697">
                  <c:v>5.2067688298446907E-7</c:v>
                </c:pt>
                <c:pt idx="1698">
                  <c:v>5.2069343253081749E-7</c:v>
                </c:pt>
                <c:pt idx="1699">
                  <c:v>5.2070998169798495E-7</c:v>
                </c:pt>
                <c:pt idx="1700">
                  <c:v>5.2072653095316728E-7</c:v>
                </c:pt>
                <c:pt idx="1701">
                  <c:v>5.2074308006264681E-7</c:v>
                </c:pt>
                <c:pt idx="1702">
                  <c:v>5.2075962902634001E-7</c:v>
                </c:pt>
                <c:pt idx="1703">
                  <c:v>5.2077617784416377E-7</c:v>
                </c:pt>
                <c:pt idx="1704">
                  <c:v>5.20792726516034E-7</c:v>
                </c:pt>
                <c:pt idx="1705">
                  <c:v>5.2080927504186728E-7</c:v>
                </c:pt>
                <c:pt idx="1706">
                  <c:v>5.2082582342158029E-7</c:v>
                </c:pt>
                <c:pt idx="1707">
                  <c:v>5.2084237188882356E-7</c:v>
                </c:pt>
                <c:pt idx="1708">
                  <c:v>5.208589199760563E-7</c:v>
                </c:pt>
                <c:pt idx="1709">
                  <c:v>5.2087546815067458E-7</c:v>
                </c:pt>
                <c:pt idx="1710">
                  <c:v>5.2089201594509269E-7</c:v>
                </c:pt>
                <c:pt idx="1711">
                  <c:v>5.2090856382675159E-7</c:v>
                </c:pt>
                <c:pt idx="1712">
                  <c:v>5.209251115618109E-7</c:v>
                </c:pt>
                <c:pt idx="1713">
                  <c:v>5.2094165915018719E-7</c:v>
                </c:pt>
                <c:pt idx="1714">
                  <c:v>5.2095820659179659E-7</c:v>
                </c:pt>
                <c:pt idx="1715">
                  <c:v>5.2097475388655611E-7</c:v>
                </c:pt>
                <c:pt idx="1716">
                  <c:v>5.2099130126821612E-7</c:v>
                </c:pt>
                <c:pt idx="1717">
                  <c:v>5.2100784826903541E-7</c:v>
                </c:pt>
                <c:pt idx="1718">
                  <c:v>5.2102439512275344E-7</c:v>
                </c:pt>
                <c:pt idx="1719">
                  <c:v>5.2104094206315492E-7</c:v>
                </c:pt>
                <c:pt idx="1720">
                  <c:v>5.2105748885631032E-7</c:v>
                </c:pt>
                <c:pt idx="1721">
                  <c:v>5.2107403526824561E-7</c:v>
                </c:pt>
                <c:pt idx="1722">
                  <c:v>5.2109058176664699E-7</c:v>
                </c:pt>
                <c:pt idx="1723">
                  <c:v>5.2110712811755155E-7</c:v>
                </c:pt>
                <c:pt idx="1724">
                  <c:v>5.2112367432087533E-7</c:v>
                </c:pt>
                <c:pt idx="1725">
                  <c:v>5.2114022061046996E-7</c:v>
                </c:pt>
                <c:pt idx="1726">
                  <c:v>5.2115676651839302E-7</c:v>
                </c:pt>
                <c:pt idx="1727">
                  <c:v>5.2117331227848437E-7</c:v>
                </c:pt>
                <c:pt idx="1728">
                  <c:v>5.2118985812462897E-7</c:v>
                </c:pt>
                <c:pt idx="1729">
                  <c:v>5.2120640358881752E-7</c:v>
                </c:pt>
                <c:pt idx="1730">
                  <c:v>5.2122294913891415E-7</c:v>
                </c:pt>
                <c:pt idx="1731">
                  <c:v>5.2123949454086685E-7</c:v>
                </c:pt>
                <c:pt idx="1732">
                  <c:v>5.2125603979459205E-7</c:v>
                </c:pt>
                <c:pt idx="1733">
                  <c:v>5.2127258490000592E-7</c:v>
                </c:pt>
                <c:pt idx="1734">
                  <c:v>5.212891298570246E-7</c:v>
                </c:pt>
                <c:pt idx="1735">
                  <c:v>5.2130567466556485E-7</c:v>
                </c:pt>
                <c:pt idx="1736">
                  <c:v>5.2132221932554252E-7</c:v>
                </c:pt>
                <c:pt idx="1737">
                  <c:v>5.2133876383687426E-7</c:v>
                </c:pt>
                <c:pt idx="1738">
                  <c:v>5.213553084335558E-7</c:v>
                </c:pt>
                <c:pt idx="1739">
                  <c:v>5.2137185288144616E-7</c:v>
                </c:pt>
                <c:pt idx="1740">
                  <c:v>5.2138839694635925E-7</c:v>
                </c:pt>
                <c:pt idx="1741">
                  <c:v>5.2140494109640476E-7</c:v>
                </c:pt>
                <c:pt idx="1742">
                  <c:v>5.2142148509740763E-7</c:v>
                </c:pt>
                <c:pt idx="1743">
                  <c:v>5.2143802894928442E-7</c:v>
                </c:pt>
                <c:pt idx="1744">
                  <c:v>5.2145457265195116E-7</c:v>
                </c:pt>
                <c:pt idx="1745">
                  <c:v>5.2147111620532412E-7</c:v>
                </c:pt>
                <c:pt idx="1746">
                  <c:v>5.2148765960931985E-7</c:v>
                </c:pt>
                <c:pt idx="1747">
                  <c:v>5.2150420309803433E-7</c:v>
                </c:pt>
                <c:pt idx="1748">
                  <c:v>5.2152074620303473E-7</c:v>
                </c:pt>
                <c:pt idx="1749">
                  <c:v>5.2153728939260862E-7</c:v>
                </c:pt>
                <c:pt idx="1750">
                  <c:v>5.2155383219827891E-7</c:v>
                </c:pt>
                <c:pt idx="1751">
                  <c:v>5.2157037508837742E-7</c:v>
                </c:pt>
                <c:pt idx="1752">
                  <c:v>5.2158691782861801E-7</c:v>
                </c:pt>
                <c:pt idx="1753">
                  <c:v>5.2160346041891705E-7</c:v>
                </c:pt>
                <c:pt idx="1754">
                  <c:v>5.2162000285919035E-7</c:v>
                </c:pt>
                <c:pt idx="1755">
                  <c:v>5.2163654514935458E-7</c:v>
                </c:pt>
                <c:pt idx="1756">
                  <c:v>5.216530875236059E-7</c:v>
                </c:pt>
                <c:pt idx="1757">
                  <c:v>5.2166962951331135E-7</c:v>
                </c:pt>
                <c:pt idx="1758">
                  <c:v>5.2168617135265575E-7</c:v>
                </c:pt>
                <c:pt idx="1759">
                  <c:v>5.2170271327586954E-7</c:v>
                </c:pt>
                <c:pt idx="1760">
                  <c:v>5.2171925504857722E-7</c:v>
                </c:pt>
                <c:pt idx="1761">
                  <c:v>5.2173579643635883E-7</c:v>
                </c:pt>
                <c:pt idx="1762">
                  <c:v>5.217523379077915E-7</c:v>
                </c:pt>
                <c:pt idx="1763">
                  <c:v>5.217688792284666E-7</c:v>
                </c:pt>
                <c:pt idx="1764">
                  <c:v>5.2178542039829996E-7</c:v>
                </c:pt>
                <c:pt idx="1765">
                  <c:v>5.2180196165158872E-7</c:v>
                </c:pt>
                <c:pt idx="1766">
                  <c:v>5.2181850251949877E-7</c:v>
                </c:pt>
                <c:pt idx="1767">
                  <c:v>5.2183504323631572E-7</c:v>
                </c:pt>
                <c:pt idx="1768">
                  <c:v>5.2185158403636964E-7</c:v>
                </c:pt>
                <c:pt idx="1769">
                  <c:v>5.2186812445075962E-7</c:v>
                </c:pt>
                <c:pt idx="1770">
                  <c:v>5.2188466494824152E-7</c:v>
                </c:pt>
                <c:pt idx="1771">
                  <c:v>5.219012052943167E-7</c:v>
                </c:pt>
                <c:pt idx="1772">
                  <c:v>5.2191774548890162E-7</c:v>
                </c:pt>
                <c:pt idx="1773">
                  <c:v>5.2193428553191255E-7</c:v>
                </c:pt>
                <c:pt idx="1774">
                  <c:v>5.2195082542326529E-7</c:v>
                </c:pt>
                <c:pt idx="1775">
                  <c:v>5.2196736516287579E-7</c:v>
                </c:pt>
                <c:pt idx="1776">
                  <c:v>5.219839047506606E-7</c:v>
                </c:pt>
                <c:pt idx="1777">
                  <c:v>5.2200044418653535E-7</c:v>
                </c:pt>
                <c:pt idx="1778">
                  <c:v>5.2201698370494182E-7</c:v>
                </c:pt>
                <c:pt idx="1779">
                  <c:v>5.220335228367562E-7</c:v>
                </c:pt>
                <c:pt idx="1780">
                  <c:v>5.2205006205095682E-7</c:v>
                </c:pt>
                <c:pt idx="1781">
                  <c:v>5.2206660111293376E-7</c:v>
                </c:pt>
                <c:pt idx="1782">
                  <c:v>5.220831400226038E-7</c:v>
                </c:pt>
                <c:pt idx="1783">
                  <c:v>5.2209967877988213E-7</c:v>
                </c:pt>
                <c:pt idx="1784">
                  <c:v>5.2211621738468553E-7</c:v>
                </c:pt>
                <c:pt idx="1785">
                  <c:v>5.221327558369295E-7</c:v>
                </c:pt>
                <c:pt idx="1786">
                  <c:v>5.2214929413653052E-7</c:v>
                </c:pt>
                <c:pt idx="1787">
                  <c:v>5.221658325180301E-7</c:v>
                </c:pt>
                <c:pt idx="1788">
                  <c:v>5.2218237051210379E-7</c:v>
                </c:pt>
                <c:pt idx="1789">
                  <c:v>5.2219890858793056E-7</c:v>
                </c:pt>
                <c:pt idx="1790">
                  <c:v>5.2221544627614108E-7</c:v>
                </c:pt>
                <c:pt idx="1791">
                  <c:v>5.2223198404595898E-7</c:v>
                </c:pt>
                <c:pt idx="1792">
                  <c:v>5.2224852166265186E-7</c:v>
                </c:pt>
                <c:pt idx="1793">
                  <c:v>5.2226505912613596E-7</c:v>
                </c:pt>
                <c:pt idx="1794">
                  <c:v>5.2228159643632711E-7</c:v>
                </c:pt>
                <c:pt idx="1795">
                  <c:v>5.2229813359314135E-7</c:v>
                </c:pt>
                <c:pt idx="1796">
                  <c:v>5.223146705964946E-7</c:v>
                </c:pt>
                <c:pt idx="1797">
                  <c:v>5.223312076810402E-7</c:v>
                </c:pt>
                <c:pt idx="1798">
                  <c:v>5.2234774437723061E-7</c:v>
                </c:pt>
                <c:pt idx="1799">
                  <c:v>5.2236428115446746E-7</c:v>
                </c:pt>
                <c:pt idx="1800">
                  <c:v>5.2238081777792951E-7</c:v>
                </c:pt>
                <c:pt idx="1801">
                  <c:v>5.2239735401275081E-7</c:v>
                </c:pt>
                <c:pt idx="1802">
                  <c:v>5.2241389032839992E-7</c:v>
                </c:pt>
                <c:pt idx="1803">
                  <c:v>5.2243042649002191E-7</c:v>
                </c:pt>
                <c:pt idx="1804">
                  <c:v>5.2244696249753282E-7</c:v>
                </c:pt>
                <c:pt idx="1805">
                  <c:v>5.2246349835084858E-7</c:v>
                </c:pt>
                <c:pt idx="1806">
                  <c:v>5.2248003428472258E-7</c:v>
                </c:pt>
                <c:pt idx="1807">
                  <c:v>5.2249656982940695E-7</c:v>
                </c:pt>
                <c:pt idx="1808">
                  <c:v>5.2251310521964356E-7</c:v>
                </c:pt>
                <c:pt idx="1809">
                  <c:v>5.2252964069021986E-7</c:v>
                </c:pt>
                <c:pt idx="1810">
                  <c:v>5.225461760062029E-7</c:v>
                </c:pt>
                <c:pt idx="1811">
                  <c:v>5.2256271093261496E-7</c:v>
                </c:pt>
                <c:pt idx="1812">
                  <c:v>5.2257924593914775E-7</c:v>
                </c:pt>
                <c:pt idx="1813">
                  <c:v>5.2259578079083467E-7</c:v>
                </c:pt>
                <c:pt idx="1814">
                  <c:v>5.2261231548759184E-7</c:v>
                </c:pt>
                <c:pt idx="1815">
                  <c:v>5.2262885026427303E-7</c:v>
                </c:pt>
                <c:pt idx="1816">
                  <c:v>5.2264538465092912E-7</c:v>
                </c:pt>
                <c:pt idx="1817">
                  <c:v>5.2266191888240305E-7</c:v>
                </c:pt>
                <c:pt idx="1818">
                  <c:v>5.2264765215222436E-7</c:v>
                </c:pt>
                <c:pt idx="1819">
                  <c:v>5.2266453775935942E-7</c:v>
                </c:pt>
                <c:pt idx="1820">
                  <c:v>5.2268142300994622E-7</c:v>
                </c:pt>
                <c:pt idx="1821">
                  <c:v>5.2269830837383661E-7</c:v>
                </c:pt>
                <c:pt idx="1822">
                  <c:v>5.2271519361598464E-7</c:v>
                </c:pt>
                <c:pt idx="1823">
                  <c:v>5.2273207873630636E-7</c:v>
                </c:pt>
                <c:pt idx="1824">
                  <c:v>5.2274896373471822E-7</c:v>
                </c:pt>
                <c:pt idx="1825">
                  <c:v>5.2276584861113659E-7</c:v>
                </c:pt>
                <c:pt idx="1826">
                  <c:v>5.2278273336547718E-7</c:v>
                </c:pt>
                <c:pt idx="1827">
                  <c:v>5.2279961799765656E-7</c:v>
                </c:pt>
                <c:pt idx="1828">
                  <c:v>5.2281650250759088E-7</c:v>
                </c:pt>
                <c:pt idx="1829">
                  <c:v>5.2283338713027206E-7</c:v>
                </c:pt>
                <c:pt idx="1830">
                  <c:v>5.228502713954759E-7</c:v>
                </c:pt>
                <c:pt idx="1831">
                  <c:v>5.2286715577328197E-7</c:v>
                </c:pt>
                <c:pt idx="1832">
                  <c:v>5.2288403979342034E-7</c:v>
                </c:pt>
                <c:pt idx="1833">
                  <c:v>5.2290092392601587E-7</c:v>
                </c:pt>
                <c:pt idx="1834">
                  <c:v>5.2291780770075323E-7</c:v>
                </c:pt>
                <c:pt idx="1835">
                  <c:v>5.2293469158780313E-7</c:v>
                </c:pt>
                <c:pt idx="1836">
                  <c:v>5.2295157535195966E-7</c:v>
                </c:pt>
                <c:pt idx="1837">
                  <c:v>5.2296845899313972E-7</c:v>
                </c:pt>
                <c:pt idx="1838">
                  <c:v>5.2298534251125881E-7</c:v>
                </c:pt>
                <c:pt idx="1839">
                  <c:v>5.2300222590623339E-7</c:v>
                </c:pt>
                <c:pt idx="1840">
                  <c:v>5.2301910917797939E-7</c:v>
                </c:pt>
                <c:pt idx="1841">
                  <c:v>5.2303599232641317E-7</c:v>
                </c:pt>
                <c:pt idx="1842">
                  <c:v>5.2305287535145066E-7</c:v>
                </c:pt>
                <c:pt idx="1843">
                  <c:v>5.2306975848824324E-7</c:v>
                </c:pt>
                <c:pt idx="1844">
                  <c:v>5.2308664126624792E-7</c:v>
                </c:pt>
                <c:pt idx="1845">
                  <c:v>5.2310352392060463E-7</c:v>
                </c:pt>
                <c:pt idx="1846">
                  <c:v>5.2312040668649906E-7</c:v>
                </c:pt>
                <c:pt idx="1847">
                  <c:v>5.231372890933195E-7</c:v>
                </c:pt>
                <c:pt idx="1848">
                  <c:v>5.231541716115326E-7</c:v>
                </c:pt>
                <c:pt idx="1849">
                  <c:v>5.2317105400578487E-7</c:v>
                </c:pt>
                <c:pt idx="1850">
                  <c:v>5.2318793627599223E-7</c:v>
                </c:pt>
                <c:pt idx="1851">
                  <c:v>5.2320481818674465E-7</c:v>
                </c:pt>
                <c:pt idx="1852">
                  <c:v>5.2322170020859941E-7</c:v>
                </c:pt>
                <c:pt idx="1853">
                  <c:v>5.2323858210615748E-7</c:v>
                </c:pt>
                <c:pt idx="1854">
                  <c:v>5.2325546387933502E-7</c:v>
                </c:pt>
                <c:pt idx="1855">
                  <c:v>5.2327234552804805E-7</c:v>
                </c:pt>
                <c:pt idx="1856">
                  <c:v>5.2328922728759609E-7</c:v>
                </c:pt>
                <c:pt idx="1857">
                  <c:v>5.2330610868713934E-7</c:v>
                </c:pt>
                <c:pt idx="1858">
                  <c:v>5.2332298996196652E-7</c:v>
                </c:pt>
                <c:pt idx="1859">
                  <c:v>5.2333987134741049E-7</c:v>
                </c:pt>
                <c:pt idx="1860">
                  <c:v>5.2335675237256402E-7</c:v>
                </c:pt>
                <c:pt idx="1861">
                  <c:v>5.2337363350818949E-7</c:v>
                </c:pt>
                <c:pt idx="1862">
                  <c:v>5.2339051428333362E-7</c:v>
                </c:pt>
                <c:pt idx="1863">
                  <c:v>5.2340739516880443E-7</c:v>
                </c:pt>
                <c:pt idx="1864">
                  <c:v>5.2342427592907752E-7</c:v>
                </c:pt>
                <c:pt idx="1865">
                  <c:v>5.2344115632858308E-7</c:v>
                </c:pt>
                <c:pt idx="1866">
                  <c:v>5.2345803683819741E-7</c:v>
                </c:pt>
                <c:pt idx="1867">
                  <c:v>5.2347491722236194E-7</c:v>
                </c:pt>
                <c:pt idx="1868">
                  <c:v>5.2349179748099279E-7</c:v>
                </c:pt>
                <c:pt idx="1869">
                  <c:v>5.2350867761400579E-7</c:v>
                </c:pt>
                <c:pt idx="1870">
                  <c:v>5.2352555785685981E-7</c:v>
                </c:pt>
                <c:pt idx="1871">
                  <c:v>5.2354243773839646E-7</c:v>
                </c:pt>
                <c:pt idx="1872">
                  <c:v>5.2355931749406285E-7</c:v>
                </c:pt>
                <c:pt idx="1873">
                  <c:v>5.2357619712377544E-7</c:v>
                </c:pt>
                <c:pt idx="1874">
                  <c:v>5.235930768630383E-7</c:v>
                </c:pt>
                <c:pt idx="1875">
                  <c:v>5.23609956240602E-7</c:v>
                </c:pt>
                <c:pt idx="1876">
                  <c:v>5.2362683572757059E-7</c:v>
                </c:pt>
                <c:pt idx="1877">
                  <c:v>5.2364371508827166E-7</c:v>
                </c:pt>
                <c:pt idx="1878">
                  <c:v>5.2366059408698685E-7</c:v>
                </c:pt>
                <c:pt idx="1879">
                  <c:v>5.2367747319488892E-7</c:v>
                </c:pt>
                <c:pt idx="1880">
                  <c:v>5.2369435217627127E-7</c:v>
                </c:pt>
                <c:pt idx="1881">
                  <c:v>5.2371123103104952E-7</c:v>
                </c:pt>
                <c:pt idx="1882">
                  <c:v>5.2372810975913969E-7</c:v>
                </c:pt>
                <c:pt idx="1883">
                  <c:v>5.2374498836045762E-7</c:v>
                </c:pt>
                <c:pt idx="1884">
                  <c:v>5.2376186683491912E-7</c:v>
                </c:pt>
                <c:pt idx="1885">
                  <c:v>5.2377874518244015E-7</c:v>
                </c:pt>
                <c:pt idx="1886">
                  <c:v>5.2379562340293651E-7</c:v>
                </c:pt>
                <c:pt idx="1887">
                  <c:v>5.2381250173206071E-7</c:v>
                </c:pt>
                <c:pt idx="1888">
                  <c:v>5.2382937969826699E-7</c:v>
                </c:pt>
                <c:pt idx="1889">
                  <c:v>5.238462577729552E-7</c:v>
                </c:pt>
                <c:pt idx="1890">
                  <c:v>5.2386313548453437E-7</c:v>
                </c:pt>
                <c:pt idx="1891">
                  <c:v>5.2388001330445011E-7</c:v>
                </c:pt>
                <c:pt idx="1892">
                  <c:v>5.2389689099685923E-7</c:v>
                </c:pt>
                <c:pt idx="1893">
                  <c:v>5.2391376832587236E-7</c:v>
                </c:pt>
                <c:pt idx="1894">
                  <c:v>5.2393064576300375E-7</c:v>
                </c:pt>
                <c:pt idx="1895">
                  <c:v>5.2394752307237589E-7</c:v>
                </c:pt>
                <c:pt idx="1896">
                  <c:v>5.2396440025390439E-7</c:v>
                </c:pt>
                <c:pt idx="1897">
                  <c:v>5.2398127730750518E-7</c:v>
                </c:pt>
                <c:pt idx="1898">
                  <c:v>5.23998154233094E-7</c:v>
                </c:pt>
                <c:pt idx="1899">
                  <c:v>5.2401503103058644E-7</c:v>
                </c:pt>
                <c:pt idx="1900">
                  <c:v>5.2403190769989866E-7</c:v>
                </c:pt>
                <c:pt idx="1901">
                  <c:v>5.240487844768423E-7</c:v>
                </c:pt>
                <c:pt idx="1902">
                  <c:v>5.2406566088955235E-7</c:v>
                </c:pt>
                <c:pt idx="1903">
                  <c:v>5.2408253740974812E-7</c:v>
                </c:pt>
                <c:pt idx="1904">
                  <c:v>5.2409941356551909E-7</c:v>
                </c:pt>
                <c:pt idx="1905">
                  <c:v>5.241162898286302E-7</c:v>
                </c:pt>
                <c:pt idx="1906">
                  <c:v>5.2413316572712507E-7</c:v>
                </c:pt>
                <c:pt idx="1907">
                  <c:v>5.2415004173281429E-7</c:v>
                </c:pt>
                <c:pt idx="1908">
                  <c:v>5.2416691760967203E-7</c:v>
                </c:pt>
                <c:pt idx="1909">
                  <c:v>5.2418379335761378E-7</c:v>
                </c:pt>
                <c:pt idx="1910">
                  <c:v>5.2420066897655539E-7</c:v>
                </c:pt>
                <c:pt idx="1911">
                  <c:v>5.2421754446641255E-7</c:v>
                </c:pt>
                <c:pt idx="1912">
                  <c:v>5.2423441982710101E-7</c:v>
                </c:pt>
                <c:pt idx="1913">
                  <c:v>5.2425129505853658E-7</c:v>
                </c:pt>
                <c:pt idx="1914">
                  <c:v>5.2426817016063488E-7</c:v>
                </c:pt>
                <c:pt idx="1915">
                  <c:v>5.2428504513331141E-7</c:v>
                </c:pt>
                <c:pt idx="1916">
                  <c:v>5.2430192021254913E-7</c:v>
                </c:pt>
                <c:pt idx="1917">
                  <c:v>5.2431879492614084E-7</c:v>
                </c:pt>
                <c:pt idx="1918">
                  <c:v>5.2433566951005816E-7</c:v>
                </c:pt>
                <c:pt idx="1919">
                  <c:v>5.243525442003177E-7</c:v>
                </c:pt>
                <c:pt idx="1920">
                  <c:v>5.2436941876075685E-7</c:v>
                </c:pt>
                <c:pt idx="1921">
                  <c:v>5.2438629295516723E-7</c:v>
                </c:pt>
                <c:pt idx="1922">
                  <c:v>5.2440316725570099E-7</c:v>
                </c:pt>
                <c:pt idx="1923">
                  <c:v>5.244200414261613E-7</c:v>
                </c:pt>
                <c:pt idx="1924">
                  <c:v>5.2443691546646389E-7</c:v>
                </c:pt>
                <c:pt idx="1925">
                  <c:v>5.2445378937652435E-7</c:v>
                </c:pt>
                <c:pt idx="1926">
                  <c:v>5.2447066315625789E-7</c:v>
                </c:pt>
                <c:pt idx="1927">
                  <c:v>5.2448753680558086E-7</c:v>
                </c:pt>
                <c:pt idx="1928">
                  <c:v>5.2450441032440825E-7</c:v>
                </c:pt>
                <c:pt idx="1929">
                  <c:v>5.2452128371265597E-7</c:v>
                </c:pt>
                <c:pt idx="1930">
                  <c:v>5.2453815697023986E-7</c:v>
                </c:pt>
                <c:pt idx="1931">
                  <c:v>5.2455503033331303E-7</c:v>
                </c:pt>
                <c:pt idx="1932">
                  <c:v>5.2457190332932669E-7</c:v>
                </c:pt>
                <c:pt idx="1933">
                  <c:v>5.2458877643068382E-7</c:v>
                </c:pt>
                <c:pt idx="1934">
                  <c:v>5.2460564916478992E-7</c:v>
                </c:pt>
                <c:pt idx="1935">
                  <c:v>5.2462252200409348E-7</c:v>
                </c:pt>
                <c:pt idx="1936">
                  <c:v>5.2463939471224914E-7</c:v>
                </c:pt>
                <c:pt idx="1937">
                  <c:v>5.2465626728917271E-7</c:v>
                </c:pt>
                <c:pt idx="1938">
                  <c:v>5.2467313949846185E-7</c:v>
                </c:pt>
                <c:pt idx="1939">
                  <c:v>5.2469001181265623E-7</c:v>
                </c:pt>
                <c:pt idx="1940">
                  <c:v>5.2470688399536516E-7</c:v>
                </c:pt>
                <c:pt idx="1941">
                  <c:v>5.2472375604650404E-7</c:v>
                </c:pt>
                <c:pt idx="1942">
                  <c:v>5.2474062820235186E-7</c:v>
                </c:pt>
                <c:pt idx="1943">
                  <c:v>5.247574999901088E-7</c:v>
                </c:pt>
                <c:pt idx="1944">
                  <c:v>5.2477437164604233E-7</c:v>
                </c:pt>
                <c:pt idx="1945">
                  <c:v>5.2479124317006795E-7</c:v>
                </c:pt>
                <c:pt idx="1946">
                  <c:v>5.2480811479851028E-7</c:v>
                </c:pt>
                <c:pt idx="1947">
                  <c:v>5.2482498605847825E-7</c:v>
                </c:pt>
                <c:pt idx="1948">
                  <c:v>5.248418574227166E-7</c:v>
                </c:pt>
                <c:pt idx="1949">
                  <c:v>5.2485872841828874E-7</c:v>
                </c:pt>
                <c:pt idx="1950">
                  <c:v>5.2487559951798515E-7</c:v>
                </c:pt>
                <c:pt idx="1951">
                  <c:v>5.2489247048528947E-7</c:v>
                </c:pt>
                <c:pt idx="1952">
                  <c:v>5.2490934132011752E-7</c:v>
                </c:pt>
                <c:pt idx="1953">
                  <c:v>5.2492621202238406E-7</c:v>
                </c:pt>
                <c:pt idx="1954">
                  <c:v>5.2494308259200504E-7</c:v>
                </c:pt>
                <c:pt idx="1955">
                  <c:v>5.2495995302889595E-7</c:v>
                </c:pt>
                <c:pt idx="1956">
                  <c:v>5.249768233329723E-7</c:v>
                </c:pt>
                <c:pt idx="1957">
                  <c:v>5.249936935041494E-7</c:v>
                </c:pt>
                <c:pt idx="1958">
                  <c:v>5.2501056354234264E-7</c:v>
                </c:pt>
                <c:pt idx="1959">
                  <c:v>5.2502743344746743E-7</c:v>
                </c:pt>
                <c:pt idx="1960">
                  <c:v>5.2504430345600806E-7</c:v>
                </c:pt>
                <c:pt idx="1961">
                  <c:v>5.2506117309475391E-7</c:v>
                </c:pt>
                <c:pt idx="1962">
                  <c:v>5.2507804283676916E-7</c:v>
                </c:pt>
                <c:pt idx="1963">
                  <c:v>5.2509491220879789E-7</c:v>
                </c:pt>
                <c:pt idx="1964">
                  <c:v>5.2511178168394948E-7</c:v>
                </c:pt>
                <c:pt idx="1965">
                  <c:v>5.2512865102554802E-7</c:v>
                </c:pt>
                <c:pt idx="1966">
                  <c:v>5.25145520233509E-7</c:v>
                </c:pt>
                <c:pt idx="1967">
                  <c:v>5.2516238907109943E-7</c:v>
                </c:pt>
                <c:pt idx="1968">
                  <c:v>5.2517925801152007E-7</c:v>
                </c:pt>
                <c:pt idx="1969">
                  <c:v>5.2519612681804927E-7</c:v>
                </c:pt>
                <c:pt idx="1970">
                  <c:v>5.2521299549060242E-7</c:v>
                </c:pt>
                <c:pt idx="1971">
                  <c:v>5.2522986426578886E-7</c:v>
                </c:pt>
                <c:pt idx="1972">
                  <c:v>5.2524673267014756E-7</c:v>
                </c:pt>
                <c:pt idx="1973">
                  <c:v>5.2526360094027599E-7</c:v>
                </c:pt>
                <c:pt idx="1974">
                  <c:v>5.252804690760902E-7</c:v>
                </c:pt>
                <c:pt idx="1975">
                  <c:v>5.2529733731424451E-7</c:v>
                </c:pt>
                <c:pt idx="1976">
                  <c:v>5.2531420518118696E-7</c:v>
                </c:pt>
                <c:pt idx="1977">
                  <c:v>5.2533107315032308E-7</c:v>
                </c:pt>
                <c:pt idx="1978">
                  <c:v>5.2534794074805526E-7</c:v>
                </c:pt>
                <c:pt idx="1979">
                  <c:v>5.2536480844783448E-7</c:v>
                </c:pt>
                <c:pt idx="1980">
                  <c:v>5.2538167601281423E-7</c:v>
                </c:pt>
                <c:pt idx="1981">
                  <c:v>5.2539854344290939E-7</c:v>
                </c:pt>
                <c:pt idx="1982">
                  <c:v>5.2541541073803545E-7</c:v>
                </c:pt>
                <c:pt idx="1983">
                  <c:v>5.2543227789810762E-7</c:v>
                </c:pt>
                <c:pt idx="1984">
                  <c:v>5.254491449230414E-7</c:v>
                </c:pt>
                <c:pt idx="1985">
                  <c:v>5.2546601181275187E-7</c:v>
                </c:pt>
                <c:pt idx="1986">
                  <c:v>5.2548287856715444E-7</c:v>
                </c:pt>
                <c:pt idx="1987">
                  <c:v>5.2549974518616441E-7</c:v>
                </c:pt>
                <c:pt idx="1988">
                  <c:v>5.2551661166969696E-7</c:v>
                </c:pt>
                <c:pt idx="1989">
                  <c:v>5.2553347825456674E-7</c:v>
                </c:pt>
                <c:pt idx="1990">
                  <c:v>5.2555034446690189E-7</c:v>
                </c:pt>
                <c:pt idx="1991">
                  <c:v>5.2556721078042742E-7</c:v>
                </c:pt>
                <c:pt idx="1992">
                  <c:v>5.2558407672122615E-7</c:v>
                </c:pt>
                <c:pt idx="1993">
                  <c:v>5.256009427630685E-7</c:v>
                </c:pt>
                <c:pt idx="1994">
                  <c:v>5.2561780866894788E-7</c:v>
                </c:pt>
                <c:pt idx="1995">
                  <c:v>5.2563467443877957E-7</c:v>
                </c:pt>
                <c:pt idx="1996">
                  <c:v>5.2565153983549961E-7</c:v>
                </c:pt>
                <c:pt idx="1997">
                  <c:v>5.2566840533296988E-7</c:v>
                </c:pt>
                <c:pt idx="1998">
                  <c:v>5.2568527069413824E-7</c:v>
                </c:pt>
                <c:pt idx="1999">
                  <c:v>5.257021359189197E-7</c:v>
                </c:pt>
                <c:pt idx="2000">
                  <c:v>5.2571900124425434E-7</c:v>
                </c:pt>
                <c:pt idx="2001">
                  <c:v>5.2573586619601897E-7</c:v>
                </c:pt>
                <c:pt idx="2002">
                  <c:v>5.2575273101114236E-7</c:v>
                </c:pt>
                <c:pt idx="2003">
                  <c:v>5.2576959568953981E-7</c:v>
                </c:pt>
                <c:pt idx="2004">
                  <c:v>5.2578646046819674E-7</c:v>
                </c:pt>
                <c:pt idx="2005">
                  <c:v>5.258033248728989E-7</c:v>
                </c:pt>
                <c:pt idx="2006">
                  <c:v>5.2582018937771378E-7</c:v>
                </c:pt>
                <c:pt idx="2007">
                  <c:v>5.2583705374548593E-7</c:v>
                </c:pt>
                <c:pt idx="2008">
                  <c:v>5.25853917739015E-7</c:v>
                </c:pt>
                <c:pt idx="2009">
                  <c:v>5.2587078183243636E-7</c:v>
                </c:pt>
                <c:pt idx="2010">
                  <c:v>5.2588764578856066E-7</c:v>
                </c:pt>
                <c:pt idx="2011">
                  <c:v>5.25904509607303E-7</c:v>
                </c:pt>
                <c:pt idx="2012">
                  <c:v>5.2592137328857856E-7</c:v>
                </c:pt>
                <c:pt idx="2013">
                  <c:v>5.2593823683230253E-7</c:v>
                </c:pt>
                <c:pt idx="2014">
                  <c:v>5.259551002383899E-7</c:v>
                </c:pt>
                <c:pt idx="2015">
                  <c:v>5.2597196350675585E-7</c:v>
                </c:pt>
                <c:pt idx="2016">
                  <c:v>5.2598882663731568E-7</c:v>
                </c:pt>
                <c:pt idx="2017">
                  <c:v>5.2600568986720283E-7</c:v>
                </c:pt>
                <c:pt idx="2018">
                  <c:v>5.260225527219069E-7</c:v>
                </c:pt>
                <c:pt idx="2019">
                  <c:v>5.2603941543854979E-7</c:v>
                </c:pt>
                <c:pt idx="2020">
                  <c:v>5.2605627825429998E-7</c:v>
                </c:pt>
                <c:pt idx="2021">
                  <c:v>5.2607314093184202E-7</c:v>
                </c:pt>
                <c:pt idx="2022">
                  <c:v>5.2609000323381548E-7</c:v>
                </c:pt>
                <c:pt idx="2023">
                  <c:v>5.261068656346757E-7</c:v>
                </c:pt>
                <c:pt idx="2024">
                  <c:v>5.2612372789707303E-7</c:v>
                </c:pt>
                <c:pt idx="2025">
                  <c:v>5.2614059002092277E-7</c:v>
                </c:pt>
                <c:pt idx="2026">
                  <c:v>5.2615745200613989E-7</c:v>
                </c:pt>
                <c:pt idx="2027">
                  <c:v>5.2617431385263949E-7</c:v>
                </c:pt>
                <c:pt idx="2028">
                  <c:v>5.2619117556033665E-7</c:v>
                </c:pt>
                <c:pt idx="2029">
                  <c:v>5.2620803712914645E-7</c:v>
                </c:pt>
                <c:pt idx="2030">
                  <c:v>5.2622489855898377E-7</c:v>
                </c:pt>
                <c:pt idx="2031">
                  <c:v>5.2624175984976389E-7</c:v>
                </c:pt>
                <c:pt idx="2032">
                  <c:v>5.2625862123879138E-7</c:v>
                </c:pt>
                <c:pt idx="2033">
                  <c:v>5.2627548225121308E-7</c:v>
                </c:pt>
                <c:pt idx="2034">
                  <c:v>5.2629234336173528E-7</c:v>
                </c:pt>
                <c:pt idx="2035">
                  <c:v>5.26309204095459E-7</c:v>
                </c:pt>
                <c:pt idx="2036">
                  <c:v>5.2632606492713594E-7</c:v>
                </c:pt>
                <c:pt idx="2037">
                  <c:v>5.2634292538182139E-7</c:v>
                </c:pt>
                <c:pt idx="2038">
                  <c:v>5.263597859343131E-7</c:v>
                </c:pt>
                <c:pt idx="2039">
                  <c:v>5.2637664634709011E-7</c:v>
                </c:pt>
                <c:pt idx="2040">
                  <c:v>5.2639350662006772E-7</c:v>
                </c:pt>
                <c:pt idx="2041">
                  <c:v>5.264103667531608E-7</c:v>
                </c:pt>
                <c:pt idx="2042">
                  <c:v>5.2642722674628445E-7</c:v>
                </c:pt>
                <c:pt idx="2043">
                  <c:v>5.2644408659935341E-7</c:v>
                </c:pt>
                <c:pt idx="2044">
                  <c:v>5.2646094631228279E-7</c:v>
                </c:pt>
                <c:pt idx="2045">
                  <c:v>5.2647780612252567E-7</c:v>
                </c:pt>
                <c:pt idx="2046">
                  <c:v>5.2649466555493213E-7</c:v>
                </c:pt>
                <c:pt idx="2047">
                  <c:v>5.2651152484694405E-7</c:v>
                </c:pt>
                <c:pt idx="2048">
                  <c:v>5.2652838423604839E-7</c:v>
                </c:pt>
                <c:pt idx="2049">
                  <c:v>5.2654524324702675E-7</c:v>
                </c:pt>
                <c:pt idx="2050">
                  <c:v>5.2656210235495045E-7</c:v>
                </c:pt>
                <c:pt idx="2051">
                  <c:v>5.2657896132216177E-7</c:v>
                </c:pt>
                <c:pt idx="2052">
                  <c:v>5.2659581991095814E-7</c:v>
                </c:pt>
                <c:pt idx="2053">
                  <c:v>5.2661267859647838E-7</c:v>
                </c:pt>
                <c:pt idx="2054">
                  <c:v>5.2662953714103126E-7</c:v>
                </c:pt>
                <c:pt idx="2055">
                  <c:v>5.2664639554453156E-7</c:v>
                </c:pt>
                <c:pt idx="2056">
                  <c:v>5.2662950339604322E-7</c:v>
                </c:pt>
                <c:pt idx="2057">
                  <c:v>5.266467227917408E-7</c:v>
                </c:pt>
                <c:pt idx="2058">
                  <c:v>5.2666394184367513E-7</c:v>
                </c:pt>
                <c:pt idx="2059">
                  <c:v>5.2668116102707777E-7</c:v>
                </c:pt>
                <c:pt idx="2060">
                  <c:v>5.2669838010421176E-7</c:v>
                </c:pt>
                <c:pt idx="2061">
                  <c:v>5.2671559883729346E-7</c:v>
                </c:pt>
                <c:pt idx="2062">
                  <c:v>5.267328177016244E-7</c:v>
                </c:pt>
                <c:pt idx="2063">
                  <c:v>5.2675003645943279E-7</c:v>
                </c:pt>
                <c:pt idx="2064">
                  <c:v>5.2676725511063383E-7</c:v>
                </c:pt>
                <c:pt idx="2065">
                  <c:v>5.2678447365514302E-7</c:v>
                </c:pt>
                <c:pt idx="2066">
                  <c:v>5.2680169209287534E-7</c:v>
                </c:pt>
                <c:pt idx="2067">
                  <c:v>5.2681891042374651E-7</c:v>
                </c:pt>
                <c:pt idx="2068">
                  <c:v>5.2683612864767131E-7</c:v>
                </c:pt>
                <c:pt idx="2069">
                  <c:v>5.2685334676456555E-7</c:v>
                </c:pt>
                <c:pt idx="2070">
                  <c:v>5.2687056477434443E-7</c:v>
                </c:pt>
                <c:pt idx="2071">
                  <c:v>5.2688778291473833E-7</c:v>
                </c:pt>
                <c:pt idx="2072">
                  <c:v>5.269050007100436E-7</c:v>
                </c:pt>
                <c:pt idx="2073">
                  <c:v>5.2692221839797907E-7</c:v>
                </c:pt>
                <c:pt idx="2074">
                  <c:v>5.2693943597846037E-7</c:v>
                </c:pt>
                <c:pt idx="2075">
                  <c:v>5.2695665368926447E-7</c:v>
                </c:pt>
                <c:pt idx="2076">
                  <c:v>5.2697387105459432E-7</c:v>
                </c:pt>
                <c:pt idx="2077">
                  <c:v>5.2699108831221556E-7</c:v>
                </c:pt>
                <c:pt idx="2078">
                  <c:v>5.2700830569994054E-7</c:v>
                </c:pt>
                <c:pt idx="2079">
                  <c:v>5.270255227419018E-7</c:v>
                </c:pt>
                <c:pt idx="2080">
                  <c:v>5.2704273991382067E-7</c:v>
                </c:pt>
                <c:pt idx="2081">
                  <c:v>5.2705995673978302E-7</c:v>
                </c:pt>
                <c:pt idx="2082">
                  <c:v>5.2707717369555656E-7</c:v>
                </c:pt>
                <c:pt idx="2083">
                  <c:v>5.2709439054313625E-7</c:v>
                </c:pt>
                <c:pt idx="2084">
                  <c:v>5.2711160704446994E-7</c:v>
                </c:pt>
                <c:pt idx="2085">
                  <c:v>5.2712882367539564E-7</c:v>
                </c:pt>
                <c:pt idx="2086">
                  <c:v>5.2714604019787297E-7</c:v>
                </c:pt>
                <c:pt idx="2087">
                  <c:v>5.2716325661181711E-7</c:v>
                </c:pt>
                <c:pt idx="2088">
                  <c:v>5.2718047267912953E-7</c:v>
                </c:pt>
                <c:pt idx="2089">
                  <c:v>5.27197688875741E-7</c:v>
                </c:pt>
                <c:pt idx="2090">
                  <c:v>5.2721490496356496E-7</c:v>
                </c:pt>
                <c:pt idx="2091">
                  <c:v>5.2723212094251659E-7</c:v>
                </c:pt>
                <c:pt idx="2092">
                  <c:v>5.2724933681251068E-7</c:v>
                </c:pt>
                <c:pt idx="2093">
                  <c:v>5.272665525734625E-7</c:v>
                </c:pt>
                <c:pt idx="2094">
                  <c:v>5.2728376822528747E-7</c:v>
                </c:pt>
                <c:pt idx="2095">
                  <c:v>5.2730098376790057E-7</c:v>
                </c:pt>
                <c:pt idx="2096">
                  <c:v>5.2731819920121666E-7</c:v>
                </c:pt>
                <c:pt idx="2097">
                  <c:v>5.2733541452515116E-7</c:v>
                </c:pt>
                <c:pt idx="2098">
                  <c:v>5.2735262997774975E-7</c:v>
                </c:pt>
                <c:pt idx="2099">
                  <c:v>5.2736984508267794E-7</c:v>
                </c:pt>
                <c:pt idx="2100">
                  <c:v>5.273870600779698E-7</c:v>
                </c:pt>
                <c:pt idx="2101">
                  <c:v>5.2740427496354081E-7</c:v>
                </c:pt>
                <c:pt idx="2102">
                  <c:v>5.2742148997748232E-7</c:v>
                </c:pt>
                <c:pt idx="2103">
                  <c:v>5.2743870464336761E-7</c:v>
                </c:pt>
                <c:pt idx="2104">
                  <c:v>5.2745591943747728E-7</c:v>
                </c:pt>
                <c:pt idx="2105">
                  <c:v>5.2747313388333761E-7</c:v>
                </c:pt>
                <c:pt idx="2106">
                  <c:v>5.2749034845727567E-7</c:v>
                </c:pt>
                <c:pt idx="2107">
                  <c:v>5.2750756268277106E-7</c:v>
                </c:pt>
                <c:pt idx="2108">
                  <c:v>5.2752477703619755E-7</c:v>
                </c:pt>
                <c:pt idx="2109">
                  <c:v>5.2754199104098834E-7</c:v>
                </c:pt>
                <c:pt idx="2110">
                  <c:v>5.275592051735639E-7</c:v>
                </c:pt>
                <c:pt idx="2111">
                  <c:v>5.2757641919559203E-7</c:v>
                </c:pt>
                <c:pt idx="2112">
                  <c:v>5.2759363286869457E-7</c:v>
                </c:pt>
                <c:pt idx="2113">
                  <c:v>5.2761084666936185E-7</c:v>
                </c:pt>
                <c:pt idx="2114">
                  <c:v>5.2762806035922717E-7</c:v>
                </c:pt>
                <c:pt idx="2115">
                  <c:v>5.2764527393820529E-7</c:v>
                </c:pt>
                <c:pt idx="2116">
                  <c:v>5.276624874062113E-7</c:v>
                </c:pt>
                <c:pt idx="2117">
                  <c:v>5.2767970076316037E-7</c:v>
                </c:pt>
                <c:pt idx="2118">
                  <c:v>5.2769691377060354E-7</c:v>
                </c:pt>
                <c:pt idx="2119">
                  <c:v>5.2771412690517185E-7</c:v>
                </c:pt>
                <c:pt idx="2120">
                  <c:v>5.2773134016681479E-7</c:v>
                </c:pt>
                <c:pt idx="2121">
                  <c:v>5.2774855307868564E-7</c:v>
                </c:pt>
                <c:pt idx="2122">
                  <c:v>5.2776576587907415E-7</c:v>
                </c:pt>
                <c:pt idx="2123">
                  <c:v>5.2778297856789539E-7</c:v>
                </c:pt>
                <c:pt idx="2124">
                  <c:v>5.2780019114506467E-7</c:v>
                </c:pt>
                <c:pt idx="2125">
                  <c:v>5.2781740361049664E-7</c:v>
                </c:pt>
                <c:pt idx="2126">
                  <c:v>5.2783461596410629E-7</c:v>
                </c:pt>
                <c:pt idx="2127">
                  <c:v>5.2785182844427716E-7</c:v>
                </c:pt>
                <c:pt idx="2128">
                  <c:v>5.2786904057399875E-7</c:v>
                </c:pt>
                <c:pt idx="2129">
                  <c:v>5.2788625259164294E-7</c:v>
                </c:pt>
                <c:pt idx="2130">
                  <c:v>5.2790346473562813E-7</c:v>
                </c:pt>
                <c:pt idx="2131">
                  <c:v>5.2792067652887371E-7</c:v>
                </c:pt>
                <c:pt idx="2132">
                  <c:v>5.2793788844831354E-7</c:v>
                </c:pt>
                <c:pt idx="2133">
                  <c:v>5.2795510001682021E-7</c:v>
                </c:pt>
                <c:pt idx="2134">
                  <c:v>5.2797231171137437E-7</c:v>
                </c:pt>
                <c:pt idx="2135">
                  <c:v>5.2798952305480205E-7</c:v>
                </c:pt>
                <c:pt idx="2136">
                  <c:v>5.2800673452413016E-7</c:v>
                </c:pt>
                <c:pt idx="2137">
                  <c:v>5.2802394588072316E-7</c:v>
                </c:pt>
                <c:pt idx="2138">
                  <c:v>5.2804115688589944E-7</c:v>
                </c:pt>
                <c:pt idx="2139">
                  <c:v>5.2805836801675573E-7</c:v>
                </c:pt>
                <c:pt idx="2140">
                  <c:v>5.2807557903462184E-7</c:v>
                </c:pt>
                <c:pt idx="2141">
                  <c:v>5.2809278993941255E-7</c:v>
                </c:pt>
                <c:pt idx="2142">
                  <c:v>5.2811000073104262E-7</c:v>
                </c:pt>
                <c:pt idx="2143">
                  <c:v>5.2812721140942703E-7</c:v>
                </c:pt>
                <c:pt idx="2144">
                  <c:v>5.2814442173581367E-7</c:v>
                </c:pt>
                <c:pt idx="2145">
                  <c:v>5.2816163218743963E-7</c:v>
                </c:pt>
                <c:pt idx="2146">
                  <c:v>5.2817884252556435E-7</c:v>
                </c:pt>
                <c:pt idx="2147">
                  <c:v>5.2819605275010258E-7</c:v>
                </c:pt>
                <c:pt idx="2148">
                  <c:v>5.2821326309968309E-7</c:v>
                </c:pt>
                <c:pt idx="2149">
                  <c:v>5.2823047309680484E-7</c:v>
                </c:pt>
                <c:pt idx="2150">
                  <c:v>5.282476829800844E-7</c:v>
                </c:pt>
                <c:pt idx="2151">
                  <c:v>5.2826489274943729E-7</c:v>
                </c:pt>
                <c:pt idx="2152">
                  <c:v>5.2828210240477763E-7</c:v>
                </c:pt>
                <c:pt idx="2153">
                  <c:v>5.2829931218479234E-7</c:v>
                </c:pt>
                <c:pt idx="2154">
                  <c:v>5.2831652161186408E-7</c:v>
                </c:pt>
                <c:pt idx="2155">
                  <c:v>5.2833373092466801E-7</c:v>
                </c:pt>
                <c:pt idx="2156">
                  <c:v>5.2835094036192523E-7</c:v>
                </c:pt>
                <c:pt idx="2157">
                  <c:v>5.2836814944594916E-7</c:v>
                </c:pt>
                <c:pt idx="2158">
                  <c:v>5.2838535841544926E-7</c:v>
                </c:pt>
                <c:pt idx="2159">
                  <c:v>5.284025675091823E-7</c:v>
                </c:pt>
                <c:pt idx="2160">
                  <c:v>5.2841977648824456E-7</c:v>
                </c:pt>
                <c:pt idx="2161">
                  <c:v>5.284369851136857E-7</c:v>
                </c:pt>
                <c:pt idx="2162">
                  <c:v>5.284541938631386E-7</c:v>
                </c:pt>
                <c:pt idx="2163">
                  <c:v>5.2847140225877653E-7</c:v>
                </c:pt>
                <c:pt idx="2164">
                  <c:v>5.2848861077827937E-7</c:v>
                </c:pt>
                <c:pt idx="2165">
                  <c:v>5.2850581918268514E-7</c:v>
                </c:pt>
                <c:pt idx="2166">
                  <c:v>5.2852302747190841E-7</c:v>
                </c:pt>
                <c:pt idx="2167">
                  <c:v>5.2854023540692866E-7</c:v>
                </c:pt>
                <c:pt idx="2168">
                  <c:v>5.2855744346551957E-7</c:v>
                </c:pt>
                <c:pt idx="2169">
                  <c:v>5.2857465140867186E-7</c:v>
                </c:pt>
                <c:pt idx="2170">
                  <c:v>5.285918592363005E-7</c:v>
                </c:pt>
                <c:pt idx="2171">
                  <c:v>5.2860906694832006E-7</c:v>
                </c:pt>
                <c:pt idx="2172">
                  <c:v>5.2862627454464528E-7</c:v>
                </c:pt>
                <c:pt idx="2173">
                  <c:v>5.2864348202519095E-7</c:v>
                </c:pt>
                <c:pt idx="2174">
                  <c:v>5.2866068938987162E-7</c:v>
                </c:pt>
                <c:pt idx="2175">
                  <c:v>5.2867789663860173E-7</c:v>
                </c:pt>
                <c:pt idx="2176">
                  <c:v>5.2869510377129649E-7</c:v>
                </c:pt>
                <c:pt idx="2177">
                  <c:v>5.2871231078787001E-7</c:v>
                </c:pt>
                <c:pt idx="2178">
                  <c:v>5.287295179273008E-7</c:v>
                </c:pt>
                <c:pt idx="2179">
                  <c:v>5.2874672471138771E-7</c:v>
                </c:pt>
                <c:pt idx="2180">
                  <c:v>5.2876393137909759E-7</c:v>
                </c:pt>
                <c:pt idx="2181">
                  <c:v>5.2878113793034488E-7</c:v>
                </c:pt>
                <c:pt idx="2182">
                  <c:v>5.2879834460415456E-7</c:v>
                </c:pt>
                <c:pt idx="2183">
                  <c:v>5.2881555092223232E-7</c:v>
                </c:pt>
                <c:pt idx="2184">
                  <c:v>5.2883275736272529E-7</c:v>
                </c:pt>
                <c:pt idx="2185">
                  <c:v>5.2884996344729195E-7</c:v>
                </c:pt>
                <c:pt idx="2186">
                  <c:v>5.288671696541259E-7</c:v>
                </c:pt>
                <c:pt idx="2187">
                  <c:v>5.2888437550484E-7</c:v>
                </c:pt>
                <c:pt idx="2188">
                  <c:v>5.2890158147767369E-7</c:v>
                </c:pt>
                <c:pt idx="2189">
                  <c:v>5.2891878709419323E-7</c:v>
                </c:pt>
                <c:pt idx="2190">
                  <c:v>5.289359928326851E-7</c:v>
                </c:pt>
                <c:pt idx="2191">
                  <c:v>5.2895319845388376E-7</c:v>
                </c:pt>
                <c:pt idx="2192">
                  <c:v>5.2897040395770377E-7</c:v>
                </c:pt>
                <c:pt idx="2193">
                  <c:v>5.2898760910482073E-7</c:v>
                </c:pt>
                <c:pt idx="2194">
                  <c:v>5.2900481437361504E-7</c:v>
                </c:pt>
                <c:pt idx="2195">
                  <c:v>5.2902201952477437E-7</c:v>
                </c:pt>
                <c:pt idx="2196">
                  <c:v>5.2903922455821305E-7</c:v>
                </c:pt>
                <c:pt idx="2197">
                  <c:v>5.2905642947384555E-7</c:v>
                </c:pt>
                <c:pt idx="2198">
                  <c:v>5.2907363427158683E-7</c:v>
                </c:pt>
                <c:pt idx="2199">
                  <c:v>5.2909083895135083E-7</c:v>
                </c:pt>
                <c:pt idx="2200">
                  <c:v>5.2910804351305241E-7</c:v>
                </c:pt>
                <c:pt idx="2201">
                  <c:v>5.2912524795660613E-7</c:v>
                </c:pt>
                <c:pt idx="2202">
                  <c:v>5.2914245228192601E-7</c:v>
                </c:pt>
                <c:pt idx="2203">
                  <c:v>5.2915965648892704E-7</c:v>
                </c:pt>
                <c:pt idx="2204">
                  <c:v>5.2917686057752355E-7</c:v>
                </c:pt>
                <c:pt idx="2205">
                  <c:v>5.2919406478700882E-7</c:v>
                </c:pt>
                <c:pt idx="2206">
                  <c:v>5.292112686385513E-7</c:v>
                </c:pt>
                <c:pt idx="2207">
                  <c:v>5.2922847237143273E-7</c:v>
                </c:pt>
                <c:pt idx="2208">
                  <c:v>5.292456762249812E-7</c:v>
                </c:pt>
                <c:pt idx="2209">
                  <c:v>5.292628797202953E-7</c:v>
                </c:pt>
                <c:pt idx="2210">
                  <c:v>5.292800830966918E-7</c:v>
                </c:pt>
                <c:pt idx="2211">
                  <c:v>5.2929728659353384E-7</c:v>
                </c:pt>
                <c:pt idx="2212">
                  <c:v>5.293144897318497E-7</c:v>
                </c:pt>
                <c:pt idx="2213">
                  <c:v>5.293316929904633E-7</c:v>
                </c:pt>
                <c:pt idx="2214">
                  <c:v>5.2934889589035654E-7</c:v>
                </c:pt>
                <c:pt idx="2215">
                  <c:v>5.293660989103996E-7</c:v>
                </c:pt>
                <c:pt idx="2216">
                  <c:v>5.2938330181103463E-7</c:v>
                </c:pt>
                <c:pt idx="2217">
                  <c:v>5.294005043526575E-7</c:v>
                </c:pt>
                <c:pt idx="2218">
                  <c:v>5.2941770701420859E-7</c:v>
                </c:pt>
                <c:pt idx="2219">
                  <c:v>5.2943490955609488E-7</c:v>
                </c:pt>
                <c:pt idx="2220">
                  <c:v>5.2945211197823105E-7</c:v>
                </c:pt>
                <c:pt idx="2221">
                  <c:v>5.2946931404096573E-7</c:v>
                </c:pt>
                <c:pt idx="2222">
                  <c:v>5.2948651622333281E-7</c:v>
                </c:pt>
                <c:pt idx="2223">
                  <c:v>5.2950371828569258E-7</c:v>
                </c:pt>
                <c:pt idx="2224">
                  <c:v>5.2952092022795991E-7</c:v>
                </c:pt>
                <c:pt idx="2225">
                  <c:v>5.2953812205004872E-7</c:v>
                </c:pt>
                <c:pt idx="2226">
                  <c:v>5.2955532375187336E-7</c:v>
                </c:pt>
                <c:pt idx="2227">
                  <c:v>5.2957252533334838E-7</c:v>
                </c:pt>
                <c:pt idx="2228">
                  <c:v>5.2958972679438803E-7</c:v>
                </c:pt>
                <c:pt idx="2229">
                  <c:v>5.2960692837456561E-7</c:v>
                </c:pt>
                <c:pt idx="2230">
                  <c:v>5.2962412959448928E-7</c:v>
                </c:pt>
                <c:pt idx="2231">
                  <c:v>5.296413306937206E-7</c:v>
                </c:pt>
                <c:pt idx="2232">
                  <c:v>5.2965853167217349E-7</c:v>
                </c:pt>
                <c:pt idx="2233">
                  <c:v>5.2967573252976325E-7</c:v>
                </c:pt>
                <c:pt idx="2234">
                  <c:v>5.2969293350612037E-7</c:v>
                </c:pt>
                <c:pt idx="2235">
                  <c:v>5.2971013412173696E-7</c:v>
                </c:pt>
                <c:pt idx="2236">
                  <c:v>5.297273348559732E-7</c:v>
                </c:pt>
                <c:pt idx="2237">
                  <c:v>5.2974453522927421E-7</c:v>
                </c:pt>
                <c:pt idx="2238">
                  <c:v>5.2976173548128263E-7</c:v>
                </c:pt>
                <c:pt idx="2239">
                  <c:v>5.297789358516889E-7</c:v>
                </c:pt>
                <c:pt idx="2240">
                  <c:v>5.2979613610065478E-7</c:v>
                </c:pt>
                <c:pt idx="2241">
                  <c:v>5.2981333598829526E-7</c:v>
                </c:pt>
                <c:pt idx="2242">
                  <c:v>5.2983053599411144E-7</c:v>
                </c:pt>
                <c:pt idx="2243">
                  <c:v>5.2984773563840771E-7</c:v>
                </c:pt>
                <c:pt idx="2244">
                  <c:v>5.2986493540073136E-7</c:v>
                </c:pt>
                <c:pt idx="2245">
                  <c:v>5.2988213504118559E-7</c:v>
                </c:pt>
                <c:pt idx="2246">
                  <c:v>5.2989933455968509E-7</c:v>
                </c:pt>
                <c:pt idx="2247">
                  <c:v>5.2991653371627472E-7</c:v>
                </c:pt>
                <c:pt idx="2248">
                  <c:v>5.2993373299059558E-7</c:v>
                </c:pt>
                <c:pt idx="2249">
                  <c:v>5.2995093214270408E-7</c:v>
                </c:pt>
                <c:pt idx="2250">
                  <c:v>5.2996813117251469E-7</c:v>
                </c:pt>
                <c:pt idx="2251">
                  <c:v>5.2998533007994122E-7</c:v>
                </c:pt>
                <c:pt idx="2252">
                  <c:v>5.3000252886489832E-7</c:v>
                </c:pt>
                <c:pt idx="2253">
                  <c:v>5.3001972752730003E-7</c:v>
                </c:pt>
                <c:pt idx="2254">
                  <c:v>5.3003692606706046E-7</c:v>
                </c:pt>
                <c:pt idx="2255">
                  <c:v>5.3005412448409377E-7</c:v>
                </c:pt>
                <c:pt idx="2256">
                  <c:v>5.3007132301828846E-7</c:v>
                </c:pt>
                <c:pt idx="2257">
                  <c:v>5.3008852118962197E-7</c:v>
                </c:pt>
                <c:pt idx="2258">
                  <c:v>5.3010571923797074E-7</c:v>
                </c:pt>
                <c:pt idx="2259">
                  <c:v>5.3012291716324922E-7</c:v>
                </c:pt>
                <c:pt idx="2260">
                  <c:v>5.3014011520539241E-7</c:v>
                </c:pt>
                <c:pt idx="2261">
                  <c:v>5.3015731288428437E-7</c:v>
                </c:pt>
                <c:pt idx="2262">
                  <c:v>5.3017451043984821E-7</c:v>
                </c:pt>
                <c:pt idx="2263">
                  <c:v>5.3019170811205421E-7</c:v>
                </c:pt>
                <c:pt idx="2264">
                  <c:v>5.3020890542071622E-7</c:v>
                </c:pt>
                <c:pt idx="2265">
                  <c:v>5.3022610284587193E-7</c:v>
                </c:pt>
                <c:pt idx="2266">
                  <c:v>5.3024329990728861E-7</c:v>
                </c:pt>
                <c:pt idx="2267">
                  <c:v>5.3026049708505057E-7</c:v>
                </c:pt>
                <c:pt idx="2268">
                  <c:v>5.3027769389887825E-7</c:v>
                </c:pt>
                <c:pt idx="2269">
                  <c:v>5.3029489082890297E-7</c:v>
                </c:pt>
                <c:pt idx="2270">
                  <c:v>5.3031208763493583E-7</c:v>
                </c:pt>
                <c:pt idx="2271">
                  <c:v>5.3032928407674178E-7</c:v>
                </c:pt>
                <c:pt idx="2272">
                  <c:v>5.3034648063452167E-7</c:v>
                </c:pt>
                <c:pt idx="2273">
                  <c:v>5.3036367706805231E-7</c:v>
                </c:pt>
                <c:pt idx="2274">
                  <c:v>5.3038087337724741E-7</c:v>
                </c:pt>
                <c:pt idx="2275">
                  <c:v>5.3039806956202131E-7</c:v>
                </c:pt>
                <c:pt idx="2276">
                  <c:v>5.3041526562228793E-7</c:v>
                </c:pt>
                <c:pt idx="2277">
                  <c:v>5.3043246155796109E-7</c:v>
                </c:pt>
                <c:pt idx="2278">
                  <c:v>5.3044965736895523E-7</c:v>
                </c:pt>
                <c:pt idx="2279">
                  <c:v>5.3046685305518407E-7</c:v>
                </c:pt>
                <c:pt idx="2280">
                  <c:v>5.3048404861656205E-7</c:v>
                </c:pt>
                <c:pt idx="2281">
                  <c:v>5.3050124405300277E-7</c:v>
                </c:pt>
                <c:pt idx="2282">
                  <c:v>5.3051843936442038E-7</c:v>
                </c:pt>
                <c:pt idx="2283">
                  <c:v>5.3053563455072899E-7</c:v>
                </c:pt>
                <c:pt idx="2284">
                  <c:v>5.3055282961184243E-7</c:v>
                </c:pt>
                <c:pt idx="2285">
                  <c:v>5.3057002454767493E-7</c:v>
                </c:pt>
                <c:pt idx="2286">
                  <c:v>5.3058721959846484E-7</c:v>
                </c:pt>
                <c:pt idx="2287">
                  <c:v>5.3060441428348898E-7</c:v>
                </c:pt>
                <c:pt idx="2288">
                  <c:v>5.3062160884297384E-7</c:v>
                </c:pt>
                <c:pt idx="2289">
                  <c:v>5.3063880351719333E-7</c:v>
                </c:pt>
                <c:pt idx="2290">
                  <c:v>5.3065599782535367E-7</c:v>
                </c:pt>
                <c:pt idx="2291">
                  <c:v>5.3067319224809988E-7</c:v>
                </c:pt>
                <c:pt idx="2292">
                  <c:v>5.3069038630459159E-7</c:v>
                </c:pt>
                <c:pt idx="2293">
                  <c:v>5.3070758047552051E-7</c:v>
                </c:pt>
                <c:pt idx="2294">
                  <c:v>5.3072477427999917E-7</c:v>
                </c:pt>
                <c:pt idx="2295">
                  <c:v>5.3074196819876628E-7</c:v>
                </c:pt>
                <c:pt idx="2296">
                  <c:v>5.3075916199132951E-7</c:v>
                </c:pt>
                <c:pt idx="2297">
                  <c:v>5.3074043714516673E-7</c:v>
                </c:pt>
                <c:pt idx="2298">
                  <c:v>5.3075800186311458E-7</c:v>
                </c:pt>
                <c:pt idx="2299">
                  <c:v>5.3077556649121627E-7</c:v>
                </c:pt>
                <c:pt idx="2300">
                  <c:v>5.3079313126985044E-7</c:v>
                </c:pt>
                <c:pt idx="2301">
                  <c:v>5.3081069571801427E-7</c:v>
                </c:pt>
                <c:pt idx="2302">
                  <c:v>5.3082826007607508E-7</c:v>
                </c:pt>
                <c:pt idx="2303">
                  <c:v>5.3084582458444782E-7</c:v>
                </c:pt>
                <c:pt idx="2304">
                  <c:v>5.3086338876205769E-7</c:v>
                </c:pt>
                <c:pt idx="2305">
                  <c:v>5.3088095284930798E-7</c:v>
                </c:pt>
                <c:pt idx="2306">
                  <c:v>5.3089851708664924E-7</c:v>
                </c:pt>
                <c:pt idx="2307">
                  <c:v>5.309160809929355E-7</c:v>
                </c:pt>
                <c:pt idx="2308">
                  <c:v>5.3093364504916501E-7</c:v>
                </c:pt>
                <c:pt idx="2309">
                  <c:v>5.3095120877414472E-7</c:v>
                </c:pt>
                <c:pt idx="2310">
                  <c:v>5.3096877240833668E-7</c:v>
                </c:pt>
                <c:pt idx="2311">
                  <c:v>5.3098633619225167E-7</c:v>
                </c:pt>
                <c:pt idx="2312">
                  <c:v>5.3100389964462366E-7</c:v>
                </c:pt>
                <c:pt idx="2313">
                  <c:v>5.3102146324657109E-7</c:v>
                </c:pt>
                <c:pt idx="2314">
                  <c:v>5.3103902651678082E-7</c:v>
                </c:pt>
                <c:pt idx="2315">
                  <c:v>5.3105658969577495E-7</c:v>
                </c:pt>
                <c:pt idx="2316">
                  <c:v>5.3107415302412343E-7</c:v>
                </c:pt>
                <c:pt idx="2317">
                  <c:v>5.3109171602044156E-7</c:v>
                </c:pt>
                <c:pt idx="2318">
                  <c:v>5.3110927916596645E-7</c:v>
                </c:pt>
                <c:pt idx="2319">
                  <c:v>5.3112684197926585E-7</c:v>
                </c:pt>
                <c:pt idx="2320">
                  <c:v>5.3114440494162463E-7</c:v>
                </c:pt>
                <c:pt idx="2321">
                  <c:v>5.3116196757156279E-7</c:v>
                </c:pt>
                <c:pt idx="2322">
                  <c:v>5.3117953035041315E-7</c:v>
                </c:pt>
                <c:pt idx="2323">
                  <c:v>5.3119709279664733E-7</c:v>
                </c:pt>
                <c:pt idx="2324">
                  <c:v>5.3121465515089522E-7</c:v>
                </c:pt>
                <c:pt idx="2325">
                  <c:v>5.3123221765383423E-7</c:v>
                </c:pt>
                <c:pt idx="2326">
                  <c:v>5.312497798238641E-7</c:v>
                </c:pt>
                <c:pt idx="2327">
                  <c:v>5.312673421424376E-7</c:v>
                </c:pt>
                <c:pt idx="2328">
                  <c:v>5.3128490412790682E-7</c:v>
                </c:pt>
                <c:pt idx="2329">
                  <c:v>5.3130246626177198E-7</c:v>
                </c:pt>
                <c:pt idx="2330">
                  <c:v>5.3132002806233783E-7</c:v>
                </c:pt>
                <c:pt idx="2331">
                  <c:v>5.3133759001115191E-7</c:v>
                </c:pt>
                <c:pt idx="2332">
                  <c:v>5.3135515162647134E-7</c:v>
                </c:pt>
                <c:pt idx="2333">
                  <c:v>5.3137271338989162E-7</c:v>
                </c:pt>
                <c:pt idx="2334">
                  <c:v>5.3139027481962167E-7</c:v>
                </c:pt>
                <c:pt idx="2335">
                  <c:v>5.3140783639730488E-7</c:v>
                </c:pt>
                <c:pt idx="2336">
                  <c:v>5.3142539764110295E-7</c:v>
                </c:pt>
                <c:pt idx="2337">
                  <c:v>5.3144295903270636E-7</c:v>
                </c:pt>
                <c:pt idx="2338">
                  <c:v>5.3146052033114727E-7</c:v>
                </c:pt>
                <c:pt idx="2339">
                  <c:v>5.3147808129540964E-7</c:v>
                </c:pt>
                <c:pt idx="2340">
                  <c:v>5.3149564240725607E-7</c:v>
                </c:pt>
                <c:pt idx="2341">
                  <c:v>5.3151320318472841E-7</c:v>
                </c:pt>
                <c:pt idx="2342">
                  <c:v>5.3153076410963721E-7</c:v>
                </c:pt>
                <c:pt idx="2343">
                  <c:v>5.3154832469997678E-7</c:v>
                </c:pt>
                <c:pt idx="2344">
                  <c:v>5.315658854376049E-7</c:v>
                </c:pt>
                <c:pt idx="2345">
                  <c:v>5.3158344584046802E-7</c:v>
                </c:pt>
                <c:pt idx="2346">
                  <c:v>5.316010063904721E-7</c:v>
                </c:pt>
                <c:pt idx="2347">
                  <c:v>5.3161856684654159E-7</c:v>
                </c:pt>
                <c:pt idx="2348">
                  <c:v>5.3163612696755291E-7</c:v>
                </c:pt>
                <c:pt idx="2349">
                  <c:v>5.3165368723548337E-7</c:v>
                </c:pt>
                <c:pt idx="2350">
                  <c:v>5.3167124716815999E-7</c:v>
                </c:pt>
                <c:pt idx="2351">
                  <c:v>5.3168880724760846E-7</c:v>
                </c:pt>
                <c:pt idx="2352">
                  <c:v>5.3170636723269281E-7</c:v>
                </c:pt>
                <c:pt idx="2353">
                  <c:v>5.3172392688223013E-7</c:v>
                </c:pt>
                <c:pt idx="2354">
                  <c:v>5.3174148667831718E-7</c:v>
                </c:pt>
                <c:pt idx="2355">
                  <c:v>5.317590463797826E-7</c:v>
                </c:pt>
                <c:pt idx="2356">
                  <c:v>5.3177660574540782E-7</c:v>
                </c:pt>
                <c:pt idx="2357">
                  <c:v>5.3179416525736074E-7</c:v>
                </c:pt>
                <c:pt idx="2358">
                  <c:v>5.3181172443327747E-7</c:v>
                </c:pt>
                <c:pt idx="2359">
                  <c:v>5.3182928375537441E-7</c:v>
                </c:pt>
                <c:pt idx="2360">
                  <c:v>5.3184684298242038E-7</c:v>
                </c:pt>
                <c:pt idx="2361">
                  <c:v>5.3186440187313647E-7</c:v>
                </c:pt>
                <c:pt idx="2362">
                  <c:v>5.3188196090981083E-7</c:v>
                </c:pt>
                <c:pt idx="2363">
                  <c:v>5.3189951985117673E-7</c:v>
                </c:pt>
                <c:pt idx="2364">
                  <c:v>5.3191707845591903E-7</c:v>
                </c:pt>
                <c:pt idx="2365">
                  <c:v>5.319346372063978E-7</c:v>
                </c:pt>
                <c:pt idx="2366">
                  <c:v>5.3195219586130997E-7</c:v>
                </c:pt>
                <c:pt idx="2367">
                  <c:v>5.3196975417930515E-7</c:v>
                </c:pt>
                <c:pt idx="2368">
                  <c:v>5.3198731264281476E-7</c:v>
                </c:pt>
                <c:pt idx="2369">
                  <c:v>5.3200487101049986E-7</c:v>
                </c:pt>
                <c:pt idx="2370">
                  <c:v>5.3202242928227478E-7</c:v>
                </c:pt>
                <c:pt idx="2371">
                  <c:v>5.3203998721674117E-7</c:v>
                </c:pt>
                <c:pt idx="2372">
                  <c:v>5.3205754529642575E-7</c:v>
                </c:pt>
                <c:pt idx="2373">
                  <c:v>5.3207510327994201E-7</c:v>
                </c:pt>
                <c:pt idx="2374">
                  <c:v>5.3209266092585583E-7</c:v>
                </c:pt>
                <c:pt idx="2375">
                  <c:v>5.3211021871676591E-7</c:v>
                </c:pt>
                <c:pt idx="2376">
                  <c:v>5.3212777641124955E-7</c:v>
                </c:pt>
                <c:pt idx="2377">
                  <c:v>5.321453340092212E-7</c:v>
                </c:pt>
                <c:pt idx="2378">
                  <c:v>5.3216289126919853E-7</c:v>
                </c:pt>
                <c:pt idx="2379">
                  <c:v>5.3218044867387588E-7</c:v>
                </c:pt>
                <c:pt idx="2380">
                  <c:v>5.321980059817829E-7</c:v>
                </c:pt>
                <c:pt idx="2381">
                  <c:v>5.322155631928336E-7</c:v>
                </c:pt>
                <c:pt idx="2382">
                  <c:v>5.3223312006549824E-7</c:v>
                </c:pt>
                <c:pt idx="2383">
                  <c:v>5.3225067708256632E-7</c:v>
                </c:pt>
                <c:pt idx="2384">
                  <c:v>5.3226823400251996E-7</c:v>
                </c:pt>
                <c:pt idx="2385">
                  <c:v>5.3228579082527319E-7</c:v>
                </c:pt>
                <c:pt idx="2386">
                  <c:v>5.3230334730924817E-7</c:v>
                </c:pt>
                <c:pt idx="2387">
                  <c:v>5.3232090393733035E-7</c:v>
                </c:pt>
                <c:pt idx="2388">
                  <c:v>5.3233846046795366E-7</c:v>
                </c:pt>
                <c:pt idx="2389">
                  <c:v>5.3235601690103224E-7</c:v>
                </c:pt>
                <c:pt idx="2390">
                  <c:v>5.323735732364802E-7</c:v>
                </c:pt>
                <c:pt idx="2391">
                  <c:v>5.3239112923265971E-7</c:v>
                </c:pt>
                <c:pt idx="2392">
                  <c:v>5.3240868537257552E-7</c:v>
                </c:pt>
                <c:pt idx="2393">
                  <c:v>5.3242624141460217E-7</c:v>
                </c:pt>
                <c:pt idx="2394">
                  <c:v>5.3244379735865358E-7</c:v>
                </c:pt>
                <c:pt idx="2395">
                  <c:v>5.3246135320464356E-7</c:v>
                </c:pt>
                <c:pt idx="2396">
                  <c:v>5.3247890871087507E-7</c:v>
                </c:pt>
                <c:pt idx="2397">
                  <c:v>5.3249646436047189E-7</c:v>
                </c:pt>
                <c:pt idx="2398">
                  <c:v>5.3251401991174903E-7</c:v>
                </c:pt>
                <c:pt idx="2399">
                  <c:v>5.3253157536462022E-7</c:v>
                </c:pt>
                <c:pt idx="2400">
                  <c:v>5.3254913071899927E-7</c:v>
                </c:pt>
                <c:pt idx="2401">
                  <c:v>5.3256668597480009E-7</c:v>
                </c:pt>
                <c:pt idx="2402">
                  <c:v>5.3258424113193639E-7</c:v>
                </c:pt>
                <c:pt idx="2403">
                  <c:v>5.3260179594862782E-7</c:v>
                </c:pt>
                <c:pt idx="2404">
                  <c:v>5.3261935090816489E-7</c:v>
                </c:pt>
                <c:pt idx="2405">
                  <c:v>5.326369057687791E-7</c:v>
                </c:pt>
                <c:pt idx="2406">
                  <c:v>5.3265446053038405E-7</c:v>
                </c:pt>
                <c:pt idx="2407">
                  <c:v>5.3267201519289378E-7</c:v>
                </c:pt>
                <c:pt idx="2408">
                  <c:v>5.3268956975622197E-7</c:v>
                </c:pt>
                <c:pt idx="2409">
                  <c:v>5.3270712422028236E-7</c:v>
                </c:pt>
                <c:pt idx="2410">
                  <c:v>5.3272467858498885E-7</c:v>
                </c:pt>
                <c:pt idx="2411">
                  <c:v>5.3274223285025537E-7</c:v>
                </c:pt>
                <c:pt idx="2412">
                  <c:v>5.327597867741928E-7</c:v>
                </c:pt>
                <c:pt idx="2413">
                  <c:v>5.3277734084030822E-7</c:v>
                </c:pt>
                <c:pt idx="2414">
                  <c:v>5.3279489480672467E-7</c:v>
                </c:pt>
                <c:pt idx="2415">
                  <c:v>5.3281244867335599E-7</c:v>
                </c:pt>
                <c:pt idx="2416">
                  <c:v>5.3283000244011598E-7</c:v>
                </c:pt>
                <c:pt idx="2417">
                  <c:v>5.3284755610691836E-7</c:v>
                </c:pt>
                <c:pt idx="2418">
                  <c:v>5.3286510967367672E-7</c:v>
                </c:pt>
                <c:pt idx="2419">
                  <c:v>5.3288266314030509E-7</c:v>
                </c:pt>
                <c:pt idx="2420">
                  <c:v>5.3290021650671676E-7</c:v>
                </c:pt>
                <c:pt idx="2421">
                  <c:v>5.3291776977282586E-7</c:v>
                </c:pt>
                <c:pt idx="2422">
                  <c:v>5.3293532293854599E-7</c:v>
                </c:pt>
                <c:pt idx="2423">
                  <c:v>5.3295287600379076E-7</c:v>
                </c:pt>
                <c:pt idx="2424">
                  <c:v>5.3297042896847387E-7</c:v>
                </c:pt>
                <c:pt idx="2425">
                  <c:v>5.3298798183250913E-7</c:v>
                </c:pt>
                <c:pt idx="2426">
                  <c:v>5.3300553459580994E-7</c:v>
                </c:pt>
                <c:pt idx="2427">
                  <c:v>5.3302308725829033E-7</c:v>
                </c:pt>
                <c:pt idx="2428">
                  <c:v>5.33040639819864E-7</c:v>
                </c:pt>
                <c:pt idx="2429">
                  <c:v>5.3305819228044413E-7</c:v>
                </c:pt>
                <c:pt idx="2430">
                  <c:v>5.3307574463994496E-7</c:v>
                </c:pt>
                <c:pt idx="2431">
                  <c:v>5.3309329689827977E-7</c:v>
                </c:pt>
                <c:pt idx="2432">
                  <c:v>5.3311084905536218E-7</c:v>
                </c:pt>
                <c:pt idx="2433">
                  <c:v>5.3312840111110619E-7</c:v>
                </c:pt>
                <c:pt idx="2434">
                  <c:v>5.33145953065425E-7</c:v>
                </c:pt>
                <c:pt idx="2435">
                  <c:v>5.3316350491823252E-7</c:v>
                </c:pt>
                <c:pt idx="2436">
                  <c:v>5.3318105666944236E-7</c:v>
                </c:pt>
                <c:pt idx="2437">
                  <c:v>5.3319860831896801E-7</c:v>
                </c:pt>
                <c:pt idx="2438">
                  <c:v>5.3321615986672307E-7</c:v>
                </c:pt>
                <c:pt idx="2439">
                  <c:v>5.3323371131262136E-7</c:v>
                </c:pt>
                <c:pt idx="2440">
                  <c:v>5.3325126265657638E-7</c:v>
                </c:pt>
                <c:pt idx="2441">
                  <c:v>5.3326881389850141E-7</c:v>
                </c:pt>
                <c:pt idx="2442">
                  <c:v>5.3328636503831048E-7</c:v>
                </c:pt>
                <c:pt idx="2443">
                  <c:v>5.3330391607591698E-7</c:v>
                </c:pt>
                <c:pt idx="2444">
                  <c:v>5.333214670112345E-7</c:v>
                </c:pt>
                <c:pt idx="2445">
                  <c:v>5.3333901784417656E-7</c:v>
                </c:pt>
                <c:pt idx="2446">
                  <c:v>5.3335656857465664E-7</c:v>
                </c:pt>
                <c:pt idx="2447">
                  <c:v>5.3337411944480917E-7</c:v>
                </c:pt>
                <c:pt idx="2448">
                  <c:v>5.3339166997011828E-7</c:v>
                </c:pt>
                <c:pt idx="2449">
                  <c:v>5.3340922039270601E-7</c:v>
                </c:pt>
                <c:pt idx="2450">
                  <c:v>5.3342677071248607E-7</c:v>
                </c:pt>
                <c:pt idx="2451">
                  <c:v>5.3344432092937216E-7</c:v>
                </c:pt>
                <c:pt idx="2452">
                  <c:v>5.3346187104327737E-7</c:v>
                </c:pt>
                <c:pt idx="2453">
                  <c:v>5.3347942105411561E-7</c:v>
                </c:pt>
                <c:pt idx="2454">
                  <c:v>5.3349697096180017E-7</c:v>
                </c:pt>
                <c:pt idx="2455">
                  <c:v>5.3351452076624464E-7</c:v>
                </c:pt>
                <c:pt idx="2456">
                  <c:v>5.3353207070969061E-7</c:v>
                </c:pt>
                <c:pt idx="2457">
                  <c:v>5.3354962030740727E-7</c:v>
                </c:pt>
                <c:pt idx="2458">
                  <c:v>5.3356716980162434E-7</c:v>
                </c:pt>
                <c:pt idx="2459">
                  <c:v>5.335847191922551E-7</c:v>
                </c:pt>
                <c:pt idx="2460">
                  <c:v>5.3360226847921316E-7</c:v>
                </c:pt>
                <c:pt idx="2461">
                  <c:v>5.3361981766241201E-7</c:v>
                </c:pt>
                <c:pt idx="2462">
                  <c:v>5.3363736674176516E-7</c:v>
                </c:pt>
                <c:pt idx="2463">
                  <c:v>5.3365491595959791E-7</c:v>
                </c:pt>
                <c:pt idx="2464">
                  <c:v>5.3367246483101177E-7</c:v>
                </c:pt>
                <c:pt idx="2465">
                  <c:v>5.336900135983201E-7</c:v>
                </c:pt>
                <c:pt idx="2466">
                  <c:v>5.3370756226143648E-7</c:v>
                </c:pt>
                <c:pt idx="2467">
                  <c:v>5.3372511082027454E-7</c:v>
                </c:pt>
                <c:pt idx="2468">
                  <c:v>5.3374265951721867E-7</c:v>
                </c:pt>
                <c:pt idx="2469">
                  <c:v>5.3376020786725156E-7</c:v>
                </c:pt>
                <c:pt idx="2470">
                  <c:v>5.337777561127463E-7</c:v>
                </c:pt>
                <c:pt idx="2471">
                  <c:v>5.3379530425361595E-7</c:v>
                </c:pt>
                <c:pt idx="2472">
                  <c:v>5.33812852289774E-7</c:v>
                </c:pt>
                <c:pt idx="2473">
                  <c:v>5.3383040046366544E-7</c:v>
                </c:pt>
                <c:pt idx="2474">
                  <c:v>5.3384794829015257E-7</c:v>
                </c:pt>
                <c:pt idx="2475">
                  <c:v>5.3386549601166838E-7</c:v>
                </c:pt>
                <c:pt idx="2476">
                  <c:v>5.3388304362812627E-7</c:v>
                </c:pt>
                <c:pt idx="2477">
                  <c:v>5.3390059138201854E-7</c:v>
                </c:pt>
                <c:pt idx="2478">
                  <c:v>5.3391813878811241E-7</c:v>
                </c:pt>
                <c:pt idx="2479">
                  <c:v>5.3393568608888832E-7</c:v>
                </c:pt>
                <c:pt idx="2480">
                  <c:v>5.3395323328425945E-7</c:v>
                </c:pt>
                <c:pt idx="2481">
                  <c:v>5.339707806167667E-7</c:v>
                </c:pt>
                <c:pt idx="2482">
                  <c:v>5.3398832760108084E-7</c:v>
                </c:pt>
                <c:pt idx="2483">
                  <c:v>5.3400587447973026E-7</c:v>
                </c:pt>
                <c:pt idx="2484">
                  <c:v>5.3402342125262846E-7</c:v>
                </c:pt>
                <c:pt idx="2485">
                  <c:v>5.3404096816236378E-7</c:v>
                </c:pt>
                <c:pt idx="2486">
                  <c:v>5.3405851472351137E-7</c:v>
                </c:pt>
                <c:pt idx="2487">
                  <c:v>5.3407606117864749E-7</c:v>
                </c:pt>
                <c:pt idx="2488">
                  <c:v>5.3409360752768564E-7</c:v>
                </c:pt>
                <c:pt idx="2489">
                  <c:v>5.341111540132619E-7</c:v>
                </c:pt>
                <c:pt idx="2490">
                  <c:v>5.3412870014985593E-7</c:v>
                </c:pt>
                <c:pt idx="2491">
                  <c:v>5.3414624618009153E-7</c:v>
                </c:pt>
                <c:pt idx="2492">
                  <c:v>5.341637923466412E-7</c:v>
                </c:pt>
                <c:pt idx="2493">
                  <c:v>5.3418133816391228E-7</c:v>
                </c:pt>
                <c:pt idx="2494">
                  <c:v>5.3419888387456499E-7</c:v>
                </c:pt>
                <c:pt idx="2495">
                  <c:v>5.342164297213071E-7</c:v>
                </c:pt>
                <c:pt idx="2496">
                  <c:v>5.3423397521847479E-7</c:v>
                </c:pt>
                <c:pt idx="2497">
                  <c:v>5.3425152060876366E-7</c:v>
                </c:pt>
                <c:pt idx="2498">
                  <c:v>5.3426906613491766E-7</c:v>
                </c:pt>
                <c:pt idx="2499">
                  <c:v>5.342866113112009E-7</c:v>
                </c:pt>
                <c:pt idx="2500">
                  <c:v>5.3430415638034516E-7</c:v>
                </c:pt>
                <c:pt idx="2501">
                  <c:v>5.3432170158513011E-7</c:v>
                </c:pt>
                <c:pt idx="2502">
                  <c:v>5.3433924643974803E-7</c:v>
                </c:pt>
                <c:pt idx="2503">
                  <c:v>5.3435679118696673E-7</c:v>
                </c:pt>
                <c:pt idx="2504">
                  <c:v>5.3437433606960122E-7</c:v>
                </c:pt>
                <c:pt idx="2505">
                  <c:v>5.3439188060177276E-7</c:v>
                </c:pt>
                <c:pt idx="2506">
                  <c:v>5.3440942526921059E-7</c:v>
                </c:pt>
                <c:pt idx="2507">
                  <c:v>5.3442696958598747E-7</c:v>
                </c:pt>
                <c:pt idx="2508">
                  <c:v>5.3444451379493092E-7</c:v>
                </c:pt>
                <c:pt idx="2509">
                  <c:v>5.344620581389163E-7</c:v>
                </c:pt>
                <c:pt idx="2510">
                  <c:v>5.3447960213194448E-7</c:v>
                </c:pt>
                <c:pt idx="2511">
                  <c:v>5.3449714625986457E-7</c:v>
                </c:pt>
                <c:pt idx="2512">
                  <c:v>5.3451469003663E-7</c:v>
                </c:pt>
                <c:pt idx="2513">
                  <c:v>5.3453223370512757E-7</c:v>
                </c:pt>
                <c:pt idx="2514">
                  <c:v>5.3454977750829258E-7</c:v>
                </c:pt>
                <c:pt idx="2515">
                  <c:v>5.3456732096000615E-7</c:v>
                </c:pt>
                <c:pt idx="2516">
                  <c:v>5.3458486454623734E-7</c:v>
                </c:pt>
                <c:pt idx="2517">
                  <c:v>5.3460240778081951E-7</c:v>
                </c:pt>
                <c:pt idx="2518">
                  <c:v>5.3461995114976918E-7</c:v>
                </c:pt>
                <c:pt idx="2519">
                  <c:v>5.3463749416687247E-7</c:v>
                </c:pt>
                <c:pt idx="2520">
                  <c:v>5.3465503731819311E-7</c:v>
                </c:pt>
                <c:pt idx="2521">
                  <c:v>5.346725801174696E-7</c:v>
                </c:pt>
                <c:pt idx="2522">
                  <c:v>5.3469012280769621E-7</c:v>
                </c:pt>
                <c:pt idx="2523">
                  <c:v>5.347076656319158E-7</c:v>
                </c:pt>
                <c:pt idx="2524">
                  <c:v>5.3472520810379436E-7</c:v>
                </c:pt>
                <c:pt idx="2525">
                  <c:v>5.3474275070951588E-7</c:v>
                </c:pt>
                <c:pt idx="2526">
                  <c:v>5.3476029296269837E-7</c:v>
                </c:pt>
                <c:pt idx="2527">
                  <c:v>5.347778353495739E-7</c:v>
                </c:pt>
                <c:pt idx="2528">
                  <c:v>5.3479537738371282E-7</c:v>
                </c:pt>
                <c:pt idx="2529">
                  <c:v>5.3481291955139453E-7</c:v>
                </c:pt>
                <c:pt idx="2530">
                  <c:v>5.3483046136614175E-7</c:v>
                </c:pt>
                <c:pt idx="2531">
                  <c:v>5.3484800331428195E-7</c:v>
                </c:pt>
                <c:pt idx="2532">
                  <c:v>5.3486554490928977E-7</c:v>
                </c:pt>
                <c:pt idx="2533">
                  <c:v>5.3488308663754053E-7</c:v>
                </c:pt>
                <c:pt idx="2534">
                  <c:v>5.3490062801246092E-7</c:v>
                </c:pt>
                <c:pt idx="2535">
                  <c:v>5.3491816952047422E-7</c:v>
                </c:pt>
                <c:pt idx="2536">
                  <c:v>5.3493571067495916E-7</c:v>
                </c:pt>
                <c:pt idx="2537">
                  <c:v>5.3495325196238697E-7</c:v>
                </c:pt>
                <c:pt idx="2538">
                  <c:v>5.3497079313939759E-7</c:v>
                </c:pt>
                <c:pt idx="2539">
                  <c:v>5.3498833396258284E-7</c:v>
                </c:pt>
                <c:pt idx="2540">
                  <c:v>5.3500587491848577E-7</c:v>
                </c:pt>
                <c:pt idx="2541">
                  <c:v>5.3502341552036546E-7</c:v>
                </c:pt>
                <c:pt idx="2542">
                  <c:v>5.3504095625481269E-7</c:v>
                </c:pt>
                <c:pt idx="2543">
                  <c:v>5.3505849663503868E-7</c:v>
                </c:pt>
                <c:pt idx="2544">
                  <c:v>5.3507603714768196E-7</c:v>
                </c:pt>
                <c:pt idx="2545">
                  <c:v>5.3509357730590602E-7</c:v>
                </c:pt>
                <c:pt idx="2546">
                  <c:v>5.3511111759639723E-7</c:v>
                </c:pt>
                <c:pt idx="2547">
                  <c:v>5.3509371336251139E-7</c:v>
                </c:pt>
                <c:pt idx="2548">
                  <c:v>5.3511163556213472E-7</c:v>
                </c:pt>
                <c:pt idx="2549">
                  <c:v>5.3512955768852125E-7</c:v>
                </c:pt>
                <c:pt idx="2550">
                  <c:v>5.3514747949815515E-7</c:v>
                </c:pt>
                <c:pt idx="2551">
                  <c:v>5.351654014777965E-7</c:v>
                </c:pt>
                <c:pt idx="2552">
                  <c:v>5.3518332314048787E-7</c:v>
                </c:pt>
                <c:pt idx="2553">
                  <c:v>5.3520124497303824E-7</c:v>
                </c:pt>
                <c:pt idx="2554">
                  <c:v>5.3521916648844138E-7</c:v>
                </c:pt>
                <c:pt idx="2555">
                  <c:v>5.3523708817355519E-7</c:v>
                </c:pt>
                <c:pt idx="2556">
                  <c:v>5.3525500954132408E-7</c:v>
                </c:pt>
                <c:pt idx="2557">
                  <c:v>5.3527293107865531E-7</c:v>
                </c:pt>
                <c:pt idx="2558">
                  <c:v>5.3529085229844416E-7</c:v>
                </c:pt>
                <c:pt idx="2559">
                  <c:v>5.3530877344410725E-7</c:v>
                </c:pt>
                <c:pt idx="2560">
                  <c:v>5.353266947591097E-7</c:v>
                </c:pt>
                <c:pt idx="2561">
                  <c:v>5.3534461575627362E-7</c:v>
                </c:pt>
                <c:pt idx="2562">
                  <c:v>5.3536253667905227E-7</c:v>
                </c:pt>
                <c:pt idx="2563">
                  <c:v>5.3538045752735883E-7</c:v>
                </c:pt>
                <c:pt idx="2564">
                  <c:v>5.3539837854470787E-7</c:v>
                </c:pt>
                <c:pt idx="2565">
                  <c:v>5.3541629924382355E-7</c:v>
                </c:pt>
                <c:pt idx="2566">
                  <c:v>5.3543421986820742E-7</c:v>
                </c:pt>
                <c:pt idx="2567">
                  <c:v>5.3545214041777362E-7</c:v>
                </c:pt>
                <c:pt idx="2568">
                  <c:v>5.3547006089243499E-7</c:v>
                </c:pt>
                <c:pt idx="2569">
                  <c:v>5.3548798129210516E-7</c:v>
                </c:pt>
                <c:pt idx="2570">
                  <c:v>5.3550590161669792E-7</c:v>
                </c:pt>
                <c:pt idx="2571">
                  <c:v>5.3552382186612614E-7</c:v>
                </c:pt>
                <c:pt idx="2572">
                  <c:v>5.3554174204030342E-7</c:v>
                </c:pt>
                <c:pt idx="2573">
                  <c:v>5.3555966213914348E-7</c:v>
                </c:pt>
                <c:pt idx="2574">
                  <c:v>5.3557758216255928E-7</c:v>
                </c:pt>
                <c:pt idx="2575">
                  <c:v>5.3559550211046463E-7</c:v>
                </c:pt>
                <c:pt idx="2576">
                  <c:v>5.3561342198277272E-7</c:v>
                </c:pt>
                <c:pt idx="2577">
                  <c:v>5.3563134177939692E-7</c:v>
                </c:pt>
                <c:pt idx="2578">
                  <c:v>5.3564926150025075E-7</c:v>
                </c:pt>
                <c:pt idx="2579">
                  <c:v>5.3566718090146314E-7</c:v>
                </c:pt>
                <c:pt idx="2580">
                  <c:v>5.3568510047050379E-7</c:v>
                </c:pt>
                <c:pt idx="2581">
                  <c:v>5.3570301996351412E-7</c:v>
                </c:pt>
                <c:pt idx="2582">
                  <c:v>5.3572093938040753E-7</c:v>
                </c:pt>
                <c:pt idx="2583">
                  <c:v>5.3573885847726404E-7</c:v>
                </c:pt>
                <c:pt idx="2584">
                  <c:v>5.3575677774165107E-7</c:v>
                </c:pt>
                <c:pt idx="2585">
                  <c:v>5.3577469692966125E-7</c:v>
                </c:pt>
                <c:pt idx="2586">
                  <c:v>5.3579261579733797E-7</c:v>
                </c:pt>
                <c:pt idx="2587">
                  <c:v>5.358105348323219E-7</c:v>
                </c:pt>
                <c:pt idx="2588">
                  <c:v>5.3582845354677438E-7</c:v>
                </c:pt>
                <c:pt idx="2589">
                  <c:v>5.3584637242838563E-7</c:v>
                </c:pt>
                <c:pt idx="2590">
                  <c:v>5.3586429098926744E-7</c:v>
                </c:pt>
                <c:pt idx="2591">
                  <c:v>5.3588220971715873E-7</c:v>
                </c:pt>
                <c:pt idx="2592">
                  <c:v>5.3590012812412279E-7</c:v>
                </c:pt>
                <c:pt idx="2593">
                  <c:v>5.3591804669794769E-7</c:v>
                </c:pt>
                <c:pt idx="2594">
                  <c:v>5.3593596495064735E-7</c:v>
                </c:pt>
                <c:pt idx="2595">
                  <c:v>5.3595388312607867E-7</c:v>
                </c:pt>
                <c:pt idx="2596">
                  <c:v>5.3597180146814698E-7</c:v>
                </c:pt>
                <c:pt idx="2597">
                  <c:v>5.359897194887934E-7</c:v>
                </c:pt>
                <c:pt idx="2598">
                  <c:v>5.3600763743191131E-7</c:v>
                </c:pt>
                <c:pt idx="2599">
                  <c:v>5.3602555529741358E-7</c:v>
                </c:pt>
                <c:pt idx="2600">
                  <c:v>5.3604347332925481E-7</c:v>
                </c:pt>
                <c:pt idx="2601">
                  <c:v>5.3606139103927826E-7</c:v>
                </c:pt>
                <c:pt idx="2602">
                  <c:v>5.3607930867142581E-7</c:v>
                </c:pt>
                <c:pt idx="2603">
                  <c:v>5.3609722622561086E-7</c:v>
                </c:pt>
                <c:pt idx="2604">
                  <c:v>5.3611514370174681E-7</c:v>
                </c:pt>
                <c:pt idx="2605">
                  <c:v>5.361330610997464E-7</c:v>
                </c:pt>
                <c:pt idx="2606">
                  <c:v>5.3615097841952313E-7</c:v>
                </c:pt>
                <c:pt idx="2607">
                  <c:v>5.3616889566099029E-7</c:v>
                </c:pt>
                <c:pt idx="2608">
                  <c:v>5.3618681282406063E-7</c:v>
                </c:pt>
                <c:pt idx="2609">
                  <c:v>5.3620472990864776E-7</c:v>
                </c:pt>
                <c:pt idx="2610">
                  <c:v>5.3622264691466475E-7</c:v>
                </c:pt>
                <c:pt idx="2611">
                  <c:v>5.3624056384202489E-7</c:v>
                </c:pt>
                <c:pt idx="2612">
                  <c:v>5.3625848069064081E-7</c:v>
                </c:pt>
                <c:pt idx="2613">
                  <c:v>5.3627639746042613E-7</c:v>
                </c:pt>
                <c:pt idx="2614">
                  <c:v>5.3629431415129382E-7</c:v>
                </c:pt>
                <c:pt idx="2615">
                  <c:v>5.3631223076315705E-7</c:v>
                </c:pt>
                <c:pt idx="2616">
                  <c:v>5.3633014705169213E-7</c:v>
                </c:pt>
                <c:pt idx="2617">
                  <c:v>5.363480635052737E-7</c:v>
                </c:pt>
                <c:pt idx="2618">
                  <c:v>5.3636597987959014E-7</c:v>
                </c:pt>
                <c:pt idx="2619">
                  <c:v>5.3638389617455474E-7</c:v>
                </c:pt>
                <c:pt idx="2620">
                  <c:v>5.3640181214579456E-7</c:v>
                </c:pt>
                <c:pt idx="2621">
                  <c:v>5.3641972828178208E-7</c:v>
                </c:pt>
                <c:pt idx="2622">
                  <c:v>5.3643764409384673E-7</c:v>
                </c:pt>
                <c:pt idx="2623">
                  <c:v>5.3645556007051E-7</c:v>
                </c:pt>
                <c:pt idx="2624">
                  <c:v>5.3647347596738669E-7</c:v>
                </c:pt>
                <c:pt idx="2625">
                  <c:v>5.3649139154004287E-7</c:v>
                </c:pt>
                <c:pt idx="2626">
                  <c:v>5.3650930727707332E-7</c:v>
                </c:pt>
                <c:pt idx="2627">
                  <c:v>5.3652722268968528E-7</c:v>
                </c:pt>
                <c:pt idx="2628">
                  <c:v>5.3654513802213817E-7</c:v>
                </c:pt>
                <c:pt idx="2629">
                  <c:v>5.365630535187416E-7</c:v>
                </c:pt>
                <c:pt idx="2630">
                  <c:v>5.365809686906286E-7</c:v>
                </c:pt>
                <c:pt idx="2631">
                  <c:v>5.3659888402651642E-7</c:v>
                </c:pt>
                <c:pt idx="2632">
                  <c:v>5.3661679903748929E-7</c:v>
                </c:pt>
                <c:pt idx="2633">
                  <c:v>5.3663471396786877E-7</c:v>
                </c:pt>
                <c:pt idx="2634">
                  <c:v>5.3665262906202482E-7</c:v>
                </c:pt>
                <c:pt idx="2635">
                  <c:v>5.3667054383096818E-7</c:v>
                </c:pt>
                <c:pt idx="2636">
                  <c:v>5.3668845851905707E-7</c:v>
                </c:pt>
                <c:pt idx="2637">
                  <c:v>5.3670637312620433E-7</c:v>
                </c:pt>
                <c:pt idx="2638">
                  <c:v>5.3672428765232315E-7</c:v>
                </c:pt>
                <c:pt idx="2639">
                  <c:v>5.3674220234184468E-7</c:v>
                </c:pt>
                <c:pt idx="2640">
                  <c:v>5.3676011670565748E-7</c:v>
                </c:pt>
                <c:pt idx="2641">
                  <c:v>5.3677803098818042E-7</c:v>
                </c:pt>
                <c:pt idx="2642">
                  <c:v>5.3679594518932679E-7</c:v>
                </c:pt>
                <c:pt idx="2643">
                  <c:v>5.3681385930900924E-7</c:v>
                </c:pt>
                <c:pt idx="2644">
                  <c:v>5.3683177334714104E-7</c:v>
                </c:pt>
                <c:pt idx="2645">
                  <c:v>5.3684968730363486E-7</c:v>
                </c:pt>
                <c:pt idx="2646">
                  <c:v>5.3686760117840377E-7</c:v>
                </c:pt>
                <c:pt idx="2647">
                  <c:v>5.3688551497136073E-7</c:v>
                </c:pt>
                <c:pt idx="2648">
                  <c:v>5.3690342843778987E-7</c:v>
                </c:pt>
                <c:pt idx="2649">
                  <c:v>5.3692134206684923E-7</c:v>
                </c:pt>
                <c:pt idx="2650">
                  <c:v>5.3693925561383534E-7</c:v>
                </c:pt>
                <c:pt idx="2651">
                  <c:v>5.3695716907866094E-7</c:v>
                </c:pt>
                <c:pt idx="2652">
                  <c:v>5.3697508246123933E-7</c:v>
                </c:pt>
                <c:pt idx="2653">
                  <c:v>5.3699299576148294E-7</c:v>
                </c:pt>
                <c:pt idx="2654">
                  <c:v>5.3701090873460264E-7</c:v>
                </c:pt>
                <c:pt idx="2655">
                  <c:v>5.3702882186990352E-7</c:v>
                </c:pt>
                <c:pt idx="2656">
                  <c:v>5.3704673492260821E-7</c:v>
                </c:pt>
                <c:pt idx="2657">
                  <c:v>5.3706464764789094E-7</c:v>
                </c:pt>
                <c:pt idx="2658">
                  <c:v>5.3708256053513028E-7</c:v>
                </c:pt>
                <c:pt idx="2659">
                  <c:v>5.3710047309474872E-7</c:v>
                </c:pt>
                <c:pt idx="2660">
                  <c:v>5.3711838581617363E-7</c:v>
                </c:pt>
                <c:pt idx="2661">
                  <c:v>5.3713629845456676E-7</c:v>
                </c:pt>
                <c:pt idx="2662">
                  <c:v>5.3715421076504083E-7</c:v>
                </c:pt>
                <c:pt idx="2663">
                  <c:v>5.3717212323709671E-7</c:v>
                </c:pt>
                <c:pt idx="2664">
                  <c:v>5.3719003538103468E-7</c:v>
                </c:pt>
                <c:pt idx="2665">
                  <c:v>5.3720794744156764E-7</c:v>
                </c:pt>
                <c:pt idx="2666">
                  <c:v>5.3722585966345763E-7</c:v>
                </c:pt>
                <c:pt idx="2667">
                  <c:v>5.3724377155693134E-7</c:v>
                </c:pt>
                <c:pt idx="2668">
                  <c:v>5.3726168336673842E-7</c:v>
                </c:pt>
                <c:pt idx="2669">
                  <c:v>5.3727959533767764E-7</c:v>
                </c:pt>
                <c:pt idx="2670">
                  <c:v>5.3729750697990222E-7</c:v>
                </c:pt>
                <c:pt idx="2671">
                  <c:v>5.3731541853819843E-7</c:v>
                </c:pt>
                <c:pt idx="2672">
                  <c:v>5.3733333025740179E-7</c:v>
                </c:pt>
                <c:pt idx="2673">
                  <c:v>5.3735124164759193E-7</c:v>
                </c:pt>
                <c:pt idx="2674">
                  <c:v>5.3736915295359217E-7</c:v>
                </c:pt>
                <c:pt idx="2675">
                  <c:v>5.3738706417531508E-7</c:v>
                </c:pt>
                <c:pt idx="2676">
                  <c:v>5.3740497531267351E-7</c:v>
                </c:pt>
                <c:pt idx="2677">
                  <c:v>5.3742288636557999E-7</c:v>
                </c:pt>
                <c:pt idx="2678">
                  <c:v>5.3744079733394762E-7</c:v>
                </c:pt>
                <c:pt idx="2679">
                  <c:v>5.3745870821768871E-7</c:v>
                </c:pt>
                <c:pt idx="2680">
                  <c:v>5.3747661901671634E-7</c:v>
                </c:pt>
                <c:pt idx="2681">
                  <c:v>5.3749452973094274E-7</c:v>
                </c:pt>
                <c:pt idx="2682">
                  <c:v>5.3751244036028108E-7</c:v>
                </c:pt>
                <c:pt idx="2683">
                  <c:v>5.3753035090464381E-7</c:v>
                </c:pt>
                <c:pt idx="2684">
                  <c:v>5.3754826136394336E-7</c:v>
                </c:pt>
                <c:pt idx="2685">
                  <c:v>5.3756617173809302E-7</c:v>
                </c:pt>
                <c:pt idx="2686">
                  <c:v>5.3758408202700512E-7</c:v>
                </c:pt>
                <c:pt idx="2687">
                  <c:v>5.376019922305922E-7</c:v>
                </c:pt>
                <c:pt idx="2688">
                  <c:v>5.3761990210364849E-7</c:v>
                </c:pt>
                <c:pt idx="2689">
                  <c:v>5.3763781213631163E-7</c:v>
                </c:pt>
                <c:pt idx="2690">
                  <c:v>5.3765572208338759E-7</c:v>
                </c:pt>
                <c:pt idx="2691">
                  <c:v>5.3767363194478956E-7</c:v>
                </c:pt>
                <c:pt idx="2692">
                  <c:v>5.37691541475262E-7</c:v>
                </c:pt>
                <c:pt idx="2693">
                  <c:v>5.3770945116504081E-7</c:v>
                </c:pt>
                <c:pt idx="2694">
                  <c:v>5.3772736052369113E-7</c:v>
                </c:pt>
                <c:pt idx="2695">
                  <c:v>5.3774527004149736E-7</c:v>
                </c:pt>
                <c:pt idx="2696">
                  <c:v>5.3776317947319242E-7</c:v>
                </c:pt>
                <c:pt idx="2697">
                  <c:v>5.3778108857346012E-7</c:v>
                </c:pt>
                <c:pt idx="2698">
                  <c:v>5.3779899783265819E-7</c:v>
                </c:pt>
                <c:pt idx="2699">
                  <c:v>5.3781690676022963E-7</c:v>
                </c:pt>
                <c:pt idx="2700">
                  <c:v>5.3783481584658099E-7</c:v>
                </c:pt>
                <c:pt idx="2701">
                  <c:v>5.3785272460110646E-7</c:v>
                </c:pt>
                <c:pt idx="2702">
                  <c:v>5.3787063326897166E-7</c:v>
                </c:pt>
                <c:pt idx="2703">
                  <c:v>5.3788854209539149E-7</c:v>
                </c:pt>
                <c:pt idx="2704">
                  <c:v>5.3790645058968588E-7</c:v>
                </c:pt>
                <c:pt idx="2705">
                  <c:v>5.3792435899705786E-7</c:v>
                </c:pt>
                <c:pt idx="2706">
                  <c:v>5.3794226756275893E-7</c:v>
                </c:pt>
                <c:pt idx="2707">
                  <c:v>5.3796017579603546E-7</c:v>
                </c:pt>
                <c:pt idx="2708">
                  <c:v>5.379780839421272E-7</c:v>
                </c:pt>
                <c:pt idx="2709">
                  <c:v>5.3799599200094618E-7</c:v>
                </c:pt>
                <c:pt idx="2710">
                  <c:v>5.3801390021779334E-7</c:v>
                </c:pt>
                <c:pt idx="2711">
                  <c:v>5.3803180810181723E-7</c:v>
                </c:pt>
                <c:pt idx="2712">
                  <c:v>5.3804971589830629E-7</c:v>
                </c:pt>
                <c:pt idx="2713">
                  <c:v>5.3806762360717244E-7</c:v>
                </c:pt>
                <c:pt idx="2714">
                  <c:v>5.3808553122832897E-7</c:v>
                </c:pt>
                <c:pt idx="2715">
                  <c:v>5.3810343876168788E-7</c:v>
                </c:pt>
                <c:pt idx="2716">
                  <c:v>5.3812134620716172E-7</c:v>
                </c:pt>
                <c:pt idx="2717">
                  <c:v>5.3813925356466294E-7</c:v>
                </c:pt>
                <c:pt idx="2718">
                  <c:v>5.3815716083410385E-7</c:v>
                </c:pt>
                <c:pt idx="2719">
                  <c:v>5.3817506801539733E-7</c:v>
                </c:pt>
                <c:pt idx="2720">
                  <c:v>5.381929751084556E-7</c:v>
                </c:pt>
                <c:pt idx="2721">
                  <c:v>5.3821088211319078E-7</c:v>
                </c:pt>
                <c:pt idx="2722">
                  <c:v>5.3822878902951584E-7</c:v>
                </c:pt>
                <c:pt idx="2723">
                  <c:v>5.3824669561179556E-7</c:v>
                </c:pt>
                <c:pt idx="2724">
                  <c:v>5.3826460235102466E-7</c:v>
                </c:pt>
                <c:pt idx="2725">
                  <c:v>5.3828250900158085E-7</c:v>
                </c:pt>
                <c:pt idx="2726">
                  <c:v>5.3830041556337635E-7</c:v>
                </c:pt>
                <c:pt idx="2727">
                  <c:v>5.3831832179072703E-7</c:v>
                </c:pt>
                <c:pt idx="2728">
                  <c:v>5.3833622817472587E-7</c:v>
                </c:pt>
                <c:pt idx="2729">
                  <c:v>5.3835413446970144E-7</c:v>
                </c:pt>
                <c:pt idx="2730">
                  <c:v>5.3837204042993244E-7</c:v>
                </c:pt>
                <c:pt idx="2731">
                  <c:v>5.3838994654658576E-7</c:v>
                </c:pt>
                <c:pt idx="2732">
                  <c:v>5.3840785257395249E-7</c:v>
                </c:pt>
                <c:pt idx="2733">
                  <c:v>5.3842575826627534E-7</c:v>
                </c:pt>
                <c:pt idx="2734">
                  <c:v>5.3844366411479403E-7</c:v>
                </c:pt>
                <c:pt idx="2735">
                  <c:v>5.3846156962806915E-7</c:v>
                </c:pt>
                <c:pt idx="2736">
                  <c:v>5.3847947529738923E-7</c:v>
                </c:pt>
                <c:pt idx="2737">
                  <c:v>5.3849738063126595E-7</c:v>
                </c:pt>
                <c:pt idx="2738">
                  <c:v>5.3851528587530551E-7</c:v>
                </c:pt>
                <c:pt idx="2739">
                  <c:v>5.3853319127516408E-7</c:v>
                </c:pt>
                <c:pt idx="2740">
                  <c:v>5.3855109633927912E-7</c:v>
                </c:pt>
                <c:pt idx="2741">
                  <c:v>5.3856900131329452E-7</c:v>
                </c:pt>
                <c:pt idx="2742">
                  <c:v>5.3858690644290226E-7</c:v>
                </c:pt>
                <c:pt idx="2743">
                  <c:v>5.3860481123646682E-7</c:v>
                </c:pt>
                <c:pt idx="2744">
                  <c:v>5.3862271593966822E-7</c:v>
                </c:pt>
                <c:pt idx="2745">
                  <c:v>5.3864062055241899E-7</c:v>
                </c:pt>
                <c:pt idx="2746">
                  <c:v>5.3865852532046033E-7</c:v>
                </c:pt>
                <c:pt idx="2747">
                  <c:v>5.386764297520585E-7</c:v>
                </c:pt>
                <c:pt idx="2748">
                  <c:v>5.3869433409294282E-7</c:v>
                </c:pt>
                <c:pt idx="2749">
                  <c:v>5.3871223834302542E-7</c:v>
                </c:pt>
                <c:pt idx="2750">
                  <c:v>5.3873014250221843E-7</c:v>
                </c:pt>
                <c:pt idx="2751">
                  <c:v>5.3874804657043448E-7</c:v>
                </c:pt>
                <c:pt idx="2752">
                  <c:v>5.3876595054758517E-7</c:v>
                </c:pt>
                <c:pt idx="2753">
                  <c:v>5.3878385443358337E-7</c:v>
                </c:pt>
                <c:pt idx="2754">
                  <c:v>5.3880175822834108E-7</c:v>
                </c:pt>
                <c:pt idx="2755">
                  <c:v>5.3881966193177033E-7</c:v>
                </c:pt>
                <c:pt idx="2756">
                  <c:v>5.3883756554378343E-7</c:v>
                </c:pt>
                <c:pt idx="2757">
                  <c:v>5.3885546906429263E-7</c:v>
                </c:pt>
                <c:pt idx="2758">
                  <c:v>5.3887337249321025E-7</c:v>
                </c:pt>
                <c:pt idx="2759">
                  <c:v>5.3889127558445966E-7</c:v>
                </c:pt>
                <c:pt idx="2760">
                  <c:v>5.389091788299181E-7</c:v>
                </c:pt>
                <c:pt idx="2761">
                  <c:v>5.3892708198352153E-7</c:v>
                </c:pt>
                <c:pt idx="2762">
                  <c:v>5.3894498504518165E-7</c:v>
                </c:pt>
                <c:pt idx="2763">
                  <c:v>5.3896288776877345E-7</c:v>
                </c:pt>
                <c:pt idx="2764">
                  <c:v>5.3898079064627188E-7</c:v>
                </c:pt>
                <c:pt idx="2765">
                  <c:v>5.3899869343156389E-7</c:v>
                </c:pt>
                <c:pt idx="2766">
                  <c:v>5.3901659587848699E-7</c:v>
                </c:pt>
                <c:pt idx="2767">
                  <c:v>5.3903449847909003E-7</c:v>
                </c:pt>
                <c:pt idx="2768">
                  <c:v>5.3905240098722291E-7</c:v>
                </c:pt>
                <c:pt idx="2769">
                  <c:v>5.390703031566866E-7</c:v>
                </c:pt>
                <c:pt idx="2770">
                  <c:v>5.3908820547960355E-7</c:v>
                </c:pt>
                <c:pt idx="2771">
                  <c:v>5.3910610746365078E-7</c:v>
                </c:pt>
                <c:pt idx="2772">
                  <c:v>5.3912400960099996E-7</c:v>
                </c:pt>
                <c:pt idx="2773">
                  <c:v>5.391419113992792E-7</c:v>
                </c:pt>
                <c:pt idx="2774">
                  <c:v>5.3915981310453655E-7</c:v>
                </c:pt>
                <c:pt idx="2775">
                  <c:v>5.3917771496286873E-7</c:v>
                </c:pt>
                <c:pt idx="2776">
                  <c:v>5.3919561648183039E-7</c:v>
                </c:pt>
                <c:pt idx="2777">
                  <c:v>5.3921351790750662E-7</c:v>
                </c:pt>
                <c:pt idx="2778">
                  <c:v>5.3923141948603037E-7</c:v>
                </c:pt>
                <c:pt idx="2779">
                  <c:v>5.3924932072488342E-7</c:v>
                </c:pt>
                <c:pt idx="2780">
                  <c:v>5.3926722187018666E-7</c:v>
                </c:pt>
                <c:pt idx="2781">
                  <c:v>5.3928512316811084E-7</c:v>
                </c:pt>
                <c:pt idx="2782">
                  <c:v>5.3930302412606352E-7</c:v>
                </c:pt>
                <c:pt idx="2783">
                  <c:v>5.3932092499020254E-7</c:v>
                </c:pt>
                <c:pt idx="2784">
                  <c:v>5.3933882576044022E-7</c:v>
                </c:pt>
                <c:pt idx="2785">
                  <c:v>5.3935672643668849E-7</c:v>
                </c:pt>
                <c:pt idx="2786">
                  <c:v>5.3933621602770364E-7</c:v>
                </c:pt>
                <c:pt idx="2787">
                  <c:v>5.3935450967783528E-7</c:v>
                </c:pt>
                <c:pt idx="2788">
                  <c:v>5.3937280302713957E-7</c:v>
                </c:pt>
                <c:pt idx="2789">
                  <c:v>5.3939109632182262E-7</c:v>
                </c:pt>
                <c:pt idx="2790">
                  <c:v>5.3940938956179708E-7</c:v>
                </c:pt>
                <c:pt idx="2791">
                  <c:v>5.3942768250061978E-7</c:v>
                </c:pt>
                <c:pt idx="2792">
                  <c:v>5.3944597563090284E-7</c:v>
                </c:pt>
                <c:pt idx="2793">
                  <c:v>5.3946426870621569E-7</c:v>
                </c:pt>
                <c:pt idx="2794">
                  <c:v>5.3948256172647076E-7</c:v>
                </c:pt>
                <c:pt idx="2795">
                  <c:v>5.3950085444517501E-7</c:v>
                </c:pt>
                <c:pt idx="2796">
                  <c:v>5.3951914735504051E-7</c:v>
                </c:pt>
                <c:pt idx="2797">
                  <c:v>5.3953743996315571E-7</c:v>
                </c:pt>
                <c:pt idx="2798">
                  <c:v>5.3955573276228224E-7</c:v>
                </c:pt>
                <c:pt idx="2799">
                  <c:v>5.3957402525945879E-7</c:v>
                </c:pt>
                <c:pt idx="2800">
                  <c:v>5.3959231794749748E-7</c:v>
                </c:pt>
                <c:pt idx="2801">
                  <c:v>5.3961061033338617E-7</c:v>
                </c:pt>
                <c:pt idx="2802">
                  <c:v>5.3962890266349373E-7</c:v>
                </c:pt>
                <c:pt idx="2803">
                  <c:v>5.3964719493773279E-7</c:v>
                </c:pt>
                <c:pt idx="2804">
                  <c:v>5.3966548740253489E-7</c:v>
                </c:pt>
                <c:pt idx="2805">
                  <c:v>5.396837795647874E-7</c:v>
                </c:pt>
                <c:pt idx="2806">
                  <c:v>5.3970207167090938E-7</c:v>
                </c:pt>
                <c:pt idx="2807">
                  <c:v>5.3972036347425709E-7</c:v>
                </c:pt>
                <c:pt idx="2808">
                  <c:v>5.3973865546784354E-7</c:v>
                </c:pt>
                <c:pt idx="2809">
                  <c:v>5.3975694740503697E-7</c:v>
                </c:pt>
                <c:pt idx="2810">
                  <c:v>5.3977523928575056E-7</c:v>
                </c:pt>
                <c:pt idx="2811">
                  <c:v>5.3979353110989674E-7</c:v>
                </c:pt>
                <c:pt idx="2812">
                  <c:v>5.3981182263076892E-7</c:v>
                </c:pt>
                <c:pt idx="2813">
                  <c:v>5.3983011434150534E-7</c:v>
                </c:pt>
                <c:pt idx="2814">
                  <c:v>5.3984840574876785E-7</c:v>
                </c:pt>
                <c:pt idx="2815">
                  <c:v>5.3986669734574499E-7</c:v>
                </c:pt>
                <c:pt idx="2816">
                  <c:v>5.3988498863904811E-7</c:v>
                </c:pt>
                <c:pt idx="2817">
                  <c:v>5.3990327987523443E-7</c:v>
                </c:pt>
                <c:pt idx="2818">
                  <c:v>5.3992157130091059E-7</c:v>
                </c:pt>
                <c:pt idx="2819">
                  <c:v>5.3993986242261288E-7</c:v>
                </c:pt>
                <c:pt idx="2820">
                  <c:v>5.3995815348693568E-7</c:v>
                </c:pt>
                <c:pt idx="2821">
                  <c:v>5.3997644449379185E-7</c:v>
                </c:pt>
                <c:pt idx="2822">
                  <c:v>5.399947354430935E-7</c:v>
                </c:pt>
                <c:pt idx="2823">
                  <c:v>5.400130263347534E-7</c:v>
                </c:pt>
                <c:pt idx="2824">
                  <c:v>5.4003131716868408E-7</c:v>
                </c:pt>
                <c:pt idx="2825">
                  <c:v>5.4004960794479778E-7</c:v>
                </c:pt>
                <c:pt idx="2826">
                  <c:v>5.4006789866300714E-7</c:v>
                </c:pt>
                <c:pt idx="2827">
                  <c:v>5.4008618907641763E-7</c:v>
                </c:pt>
                <c:pt idx="2828">
                  <c:v>5.4010447967854324E-7</c:v>
                </c:pt>
                <c:pt idx="2829">
                  <c:v>5.4012277022250236E-7</c:v>
                </c:pt>
                <c:pt idx="2830">
                  <c:v>5.4014106046136201E-7</c:v>
                </c:pt>
                <c:pt idx="2831">
                  <c:v>5.4015935088871222E-7</c:v>
                </c:pt>
                <c:pt idx="2832">
                  <c:v>5.4017764101076285E-7</c:v>
                </c:pt>
                <c:pt idx="2833">
                  <c:v>5.4019593107427154E-7</c:v>
                </c:pt>
                <c:pt idx="2834">
                  <c:v>5.4021422132604548E-7</c:v>
                </c:pt>
                <c:pt idx="2835">
                  <c:v>5.4023251127221989E-7</c:v>
                </c:pt>
                <c:pt idx="2836">
                  <c:v>5.4025080115958967E-7</c:v>
                </c:pt>
                <c:pt idx="2837">
                  <c:v>5.4026909098806673E-7</c:v>
                </c:pt>
                <c:pt idx="2838">
                  <c:v>5.4028738075756403E-7</c:v>
                </c:pt>
                <c:pt idx="2839">
                  <c:v>5.4030567046799382E-7</c:v>
                </c:pt>
                <c:pt idx="2840">
                  <c:v>5.4032396011926841E-7</c:v>
                </c:pt>
                <c:pt idx="2841">
                  <c:v>5.4034224971130046E-7</c:v>
                </c:pt>
                <c:pt idx="2842">
                  <c:v>5.4036053924400208E-7</c:v>
                </c:pt>
                <c:pt idx="2843">
                  <c:v>5.4037882871728583E-7</c:v>
                </c:pt>
                <c:pt idx="2844">
                  <c:v>5.4039711788404338E-7</c:v>
                </c:pt>
                <c:pt idx="2845">
                  <c:v>5.4041540723821566E-7</c:v>
                </c:pt>
                <c:pt idx="2846">
                  <c:v>5.4043369628566164E-7</c:v>
                </c:pt>
                <c:pt idx="2847">
                  <c:v>5.404519855203721E-7</c:v>
                </c:pt>
                <c:pt idx="2848">
                  <c:v>5.4047027444815593E-7</c:v>
                </c:pt>
                <c:pt idx="2849">
                  <c:v>5.4048856356305379E-7</c:v>
                </c:pt>
                <c:pt idx="2850">
                  <c:v>5.4050685237082449E-7</c:v>
                </c:pt>
                <c:pt idx="2851">
                  <c:v>5.4052514111845119E-7</c:v>
                </c:pt>
                <c:pt idx="2852">
                  <c:v>5.405434300529664E-7</c:v>
                </c:pt>
                <c:pt idx="2853">
                  <c:v>5.4056171868005406E-7</c:v>
                </c:pt>
                <c:pt idx="2854">
                  <c:v>5.405800072467343E-7</c:v>
                </c:pt>
                <c:pt idx="2855">
                  <c:v>5.4059829575291956E-7</c:v>
                </c:pt>
                <c:pt idx="2856">
                  <c:v>5.4061658419852195E-7</c:v>
                </c:pt>
                <c:pt idx="2857">
                  <c:v>5.4063487258345412E-7</c:v>
                </c:pt>
                <c:pt idx="2858">
                  <c:v>5.4065316090762808E-7</c:v>
                </c:pt>
                <c:pt idx="2859">
                  <c:v>5.406714489237476E-7</c:v>
                </c:pt>
                <c:pt idx="2860">
                  <c:v>5.4068973712612967E-7</c:v>
                </c:pt>
                <c:pt idx="2861">
                  <c:v>5.407080252674901E-7</c:v>
                </c:pt>
                <c:pt idx="2862">
                  <c:v>5.4072631310049539E-7</c:v>
                </c:pt>
                <c:pt idx="2863">
                  <c:v>5.4074460111953718E-7</c:v>
                </c:pt>
                <c:pt idx="2864">
                  <c:v>5.4076288907729465E-7</c:v>
                </c:pt>
                <c:pt idx="2865">
                  <c:v>5.4078117672639585E-7</c:v>
                </c:pt>
                <c:pt idx="2866">
                  <c:v>5.4079946431401167E-7</c:v>
                </c:pt>
                <c:pt idx="2867">
                  <c:v>5.4081775208736339E-7</c:v>
                </c:pt>
                <c:pt idx="2868">
                  <c:v>5.4083603955175784E-7</c:v>
                </c:pt>
                <c:pt idx="2869">
                  <c:v>5.4085432695440358E-7</c:v>
                </c:pt>
                <c:pt idx="2870">
                  <c:v>5.4087261429521306E-7</c:v>
                </c:pt>
                <c:pt idx="2871">
                  <c:v>5.4089090157409819E-7</c:v>
                </c:pt>
                <c:pt idx="2872">
                  <c:v>5.4090918879097118E-7</c:v>
                </c:pt>
                <c:pt idx="2873">
                  <c:v>5.4092747594574427E-7</c:v>
                </c:pt>
                <c:pt idx="2874">
                  <c:v>5.4094576303832958E-7</c:v>
                </c:pt>
                <c:pt idx="2875">
                  <c:v>5.4096405006863923E-7</c:v>
                </c:pt>
                <c:pt idx="2876">
                  <c:v>5.4098233703658565E-7</c:v>
                </c:pt>
                <c:pt idx="2877">
                  <c:v>5.4100062369464624E-7</c:v>
                </c:pt>
                <c:pt idx="2878">
                  <c:v>5.4101891053758934E-7</c:v>
                </c:pt>
                <c:pt idx="2879">
                  <c:v>5.4103719731790568E-7</c:v>
                </c:pt>
                <c:pt idx="2880">
                  <c:v>5.4105548378803507E-7</c:v>
                </c:pt>
                <c:pt idx="2881">
                  <c:v>5.4107377044282102E-7</c:v>
                </c:pt>
                <c:pt idx="2882">
                  <c:v>5.4109205678721927E-7</c:v>
                </c:pt>
                <c:pt idx="2883">
                  <c:v>5.4111034306861383E-7</c:v>
                </c:pt>
                <c:pt idx="2884">
                  <c:v>5.4112862953443891E-7</c:v>
                </c:pt>
                <c:pt idx="2885">
                  <c:v>5.4114691568957506E-7</c:v>
                </c:pt>
                <c:pt idx="2886">
                  <c:v>5.4116520178144356E-7</c:v>
                </c:pt>
                <c:pt idx="2887">
                  <c:v>5.4118348780995686E-7</c:v>
                </c:pt>
                <c:pt idx="2888">
                  <c:v>5.4120177377502697E-7</c:v>
                </c:pt>
                <c:pt idx="2889">
                  <c:v>5.4122005967656579E-7</c:v>
                </c:pt>
                <c:pt idx="2890">
                  <c:v>5.4123834551448546E-7</c:v>
                </c:pt>
                <c:pt idx="2891">
                  <c:v>5.4125663128869818E-7</c:v>
                </c:pt>
                <c:pt idx="2892">
                  <c:v>5.4127491699911567E-7</c:v>
                </c:pt>
                <c:pt idx="2893">
                  <c:v>5.4129320239801508E-7</c:v>
                </c:pt>
                <c:pt idx="2894">
                  <c:v>5.4131148798056607E-7</c:v>
                </c:pt>
                <c:pt idx="2895">
                  <c:v>5.4132977349905785E-7</c:v>
                </c:pt>
                <c:pt idx="2896">
                  <c:v>5.4134805870573044E-7</c:v>
                </c:pt>
                <c:pt idx="2897">
                  <c:v>5.4136634409582781E-7</c:v>
                </c:pt>
                <c:pt idx="2898">
                  <c:v>5.413846291739046E-7</c:v>
                </c:pt>
                <c:pt idx="2899">
                  <c:v>5.4140291443525561E-7</c:v>
                </c:pt>
                <c:pt idx="2900">
                  <c:v>5.4142119938438476E-7</c:v>
                </c:pt>
                <c:pt idx="2901">
                  <c:v>5.4143948426890203E-7</c:v>
                </c:pt>
                <c:pt idx="2902">
                  <c:v>5.4145776908871891E-7</c:v>
                </c:pt>
                <c:pt idx="2903">
                  <c:v>5.4147605409150813E-7</c:v>
                </c:pt>
                <c:pt idx="2904">
                  <c:v>5.4149433878167326E-7</c:v>
                </c:pt>
                <c:pt idx="2905">
                  <c:v>5.4151262340687415E-7</c:v>
                </c:pt>
                <c:pt idx="2906">
                  <c:v>5.4153090796702248E-7</c:v>
                </c:pt>
                <c:pt idx="2907">
                  <c:v>5.415491924620307E-7</c:v>
                </c:pt>
                <c:pt idx="2908">
                  <c:v>5.4156747664398719E-7</c:v>
                </c:pt>
                <c:pt idx="2909">
                  <c:v>5.4158576100843787E-7</c:v>
                </c:pt>
                <c:pt idx="2910">
                  <c:v>5.4160404530748385E-7</c:v>
                </c:pt>
                <c:pt idx="2911">
                  <c:v>5.4162232929317635E-7</c:v>
                </c:pt>
                <c:pt idx="2912">
                  <c:v>5.4164061346113646E-7</c:v>
                </c:pt>
                <c:pt idx="2913">
                  <c:v>5.4165889756342727E-7</c:v>
                </c:pt>
                <c:pt idx="2914">
                  <c:v>5.4167718135206285E-7</c:v>
                </c:pt>
                <c:pt idx="2915">
                  <c:v>5.4169546532273914E-7</c:v>
                </c:pt>
                <c:pt idx="2916">
                  <c:v>5.417137489795586E-7</c:v>
                </c:pt>
                <c:pt idx="2917">
                  <c:v>5.4173203257033172E-7</c:v>
                </c:pt>
                <c:pt idx="2918">
                  <c:v>5.4175031609496999E-7</c:v>
                </c:pt>
                <c:pt idx="2919">
                  <c:v>5.4176859980134681E-7</c:v>
                </c:pt>
                <c:pt idx="2920">
                  <c:v>5.4178688319346381E-7</c:v>
                </c:pt>
                <c:pt idx="2921">
                  <c:v>5.418051665191819E-7</c:v>
                </c:pt>
                <c:pt idx="2922">
                  <c:v>5.4182344977841278E-7</c:v>
                </c:pt>
                <c:pt idx="2923">
                  <c:v>5.4184173297106803E-7</c:v>
                </c:pt>
                <c:pt idx="2924">
                  <c:v>5.4186001609705977E-7</c:v>
                </c:pt>
                <c:pt idx="2925">
                  <c:v>5.4187829890826326E-7</c:v>
                </c:pt>
                <c:pt idx="2926">
                  <c:v>5.418965819006506E-7</c:v>
                </c:pt>
                <c:pt idx="2927">
                  <c:v>5.4191486482610973E-7</c:v>
                </c:pt>
                <c:pt idx="2928">
                  <c:v>5.4193314743647821E-7</c:v>
                </c:pt>
                <c:pt idx="2929">
                  <c:v>5.4195143022780385E-7</c:v>
                </c:pt>
                <c:pt idx="2930">
                  <c:v>5.4196971270383715E-7</c:v>
                </c:pt>
                <c:pt idx="2931">
                  <c:v>5.4198799536067629E-7</c:v>
                </c:pt>
                <c:pt idx="2932">
                  <c:v>5.4200627770202161E-7</c:v>
                </c:pt>
                <c:pt idx="2933">
                  <c:v>5.4202456022402127E-7</c:v>
                </c:pt>
                <c:pt idx="2934">
                  <c:v>5.4204284243032549E-7</c:v>
                </c:pt>
                <c:pt idx="2935">
                  <c:v>5.4206112456897043E-7</c:v>
                </c:pt>
                <c:pt idx="2936">
                  <c:v>5.4207940663986818E-7</c:v>
                </c:pt>
                <c:pt idx="2937">
                  <c:v>5.4209768864293014E-7</c:v>
                </c:pt>
                <c:pt idx="2938">
                  <c:v>5.421159705780682E-7</c:v>
                </c:pt>
                <c:pt idx="2939">
                  <c:v>5.4213425244519386E-7</c:v>
                </c:pt>
                <c:pt idx="2940">
                  <c:v>5.4215253424421892E-7</c:v>
                </c:pt>
                <c:pt idx="2941">
                  <c:v>5.4217081597505518E-7</c:v>
                </c:pt>
                <c:pt idx="2942">
                  <c:v>5.4218909763761445E-7</c:v>
                </c:pt>
                <c:pt idx="2943">
                  <c:v>5.4220737923180799E-7</c:v>
                </c:pt>
                <c:pt idx="2944">
                  <c:v>5.4222566050927262E-7</c:v>
                </c:pt>
                <c:pt idx="2945">
                  <c:v>5.4224394196645794E-7</c:v>
                </c:pt>
                <c:pt idx="2946">
                  <c:v>5.4226222310671213E-7</c:v>
                </c:pt>
                <c:pt idx="2947">
                  <c:v>5.422805044265356E-7</c:v>
                </c:pt>
                <c:pt idx="2948">
                  <c:v>5.4229878542922634E-7</c:v>
                </c:pt>
                <c:pt idx="2949">
                  <c:v>5.4231706661133454E-7</c:v>
                </c:pt>
                <c:pt idx="2950">
                  <c:v>5.4233534747610831E-7</c:v>
                </c:pt>
                <c:pt idx="2951">
                  <c:v>5.4235362827178493E-7</c:v>
                </c:pt>
                <c:pt idx="2952">
                  <c:v>5.4237190899827549E-7</c:v>
                </c:pt>
                <c:pt idx="2953">
                  <c:v>5.4239018990388048E-7</c:v>
                </c:pt>
                <c:pt idx="2954">
                  <c:v>5.424084704917471E-7</c:v>
                </c:pt>
                <c:pt idx="2955">
                  <c:v>5.4242675101016295E-7</c:v>
                </c:pt>
                <c:pt idx="2956">
                  <c:v>5.4244503145903952E-7</c:v>
                </c:pt>
                <c:pt idx="2957">
                  <c:v>5.4246331158985002E-7</c:v>
                </c:pt>
                <c:pt idx="2958">
                  <c:v>5.4248159189937019E-7</c:v>
                </c:pt>
                <c:pt idx="2959">
                  <c:v>5.4249987213908594E-7</c:v>
                </c:pt>
                <c:pt idx="2960">
                  <c:v>5.4251815230890866E-7</c:v>
                </c:pt>
                <c:pt idx="2961">
                  <c:v>5.425364321602614E-7</c:v>
                </c:pt>
                <c:pt idx="2962">
                  <c:v>5.4255471219002024E-7</c:v>
                </c:pt>
                <c:pt idx="2963">
                  <c:v>5.4257299214962082E-7</c:v>
                </c:pt>
                <c:pt idx="2964">
                  <c:v>5.425912717904486E-7</c:v>
                </c:pt>
                <c:pt idx="2965">
                  <c:v>5.4260955136091579E-7</c:v>
                </c:pt>
                <c:pt idx="2966">
                  <c:v>5.4262783110948552E-7</c:v>
                </c:pt>
                <c:pt idx="2967">
                  <c:v>5.4264611053897932E-7</c:v>
                </c:pt>
                <c:pt idx="2968">
                  <c:v>5.426643898978473E-7</c:v>
                </c:pt>
                <c:pt idx="2969">
                  <c:v>5.4268266918600116E-7</c:v>
                </c:pt>
                <c:pt idx="2970">
                  <c:v>5.4270094840335207E-7</c:v>
                </c:pt>
                <c:pt idx="2971">
                  <c:v>5.4271922779842594E-7</c:v>
                </c:pt>
                <c:pt idx="2972">
                  <c:v>5.427375066252918E-7</c:v>
                </c:pt>
                <c:pt idx="2973">
                  <c:v>5.4275578562970338E-7</c:v>
                </c:pt>
                <c:pt idx="2974">
                  <c:v>5.4277406456295817E-7</c:v>
                </c:pt>
                <c:pt idx="2975">
                  <c:v>5.4279234342496763E-7</c:v>
                </c:pt>
                <c:pt idx="2976">
                  <c:v>5.4281062221564316E-7</c:v>
                </c:pt>
                <c:pt idx="2977">
                  <c:v>5.4282890068620694E-7</c:v>
                </c:pt>
                <c:pt idx="2978">
                  <c:v>5.4284717933393644E-7</c:v>
                </c:pt>
                <c:pt idx="2979">
                  <c:v>5.4286545791006647E-7</c:v>
                </c:pt>
                <c:pt idx="2980">
                  <c:v>5.4288373616578118E-7</c:v>
                </c:pt>
                <c:pt idx="2981">
                  <c:v>5.4290201459843378E-7</c:v>
                </c:pt>
                <c:pt idx="2982">
                  <c:v>5.4292029271046863E-7</c:v>
                </c:pt>
                <c:pt idx="2983">
                  <c:v>5.4293857075052473E-7</c:v>
                </c:pt>
                <c:pt idx="2984">
                  <c:v>5.4295684896729075E-7</c:v>
                </c:pt>
                <c:pt idx="2985">
                  <c:v>5.4297512686313558E-7</c:v>
                </c:pt>
                <c:pt idx="2986">
                  <c:v>5.4299340468673538E-7</c:v>
                </c:pt>
                <c:pt idx="2987">
                  <c:v>5.4301168243800217E-7</c:v>
                </c:pt>
                <c:pt idx="2988">
                  <c:v>5.4302996011684669E-7</c:v>
                </c:pt>
                <c:pt idx="2989">
                  <c:v>5.4304823772318052E-7</c:v>
                </c:pt>
                <c:pt idx="2990">
                  <c:v>5.4306651525691517E-7</c:v>
                </c:pt>
                <c:pt idx="2991">
                  <c:v>5.4308479271796178E-7</c:v>
                </c:pt>
                <c:pt idx="2992">
                  <c:v>5.4310306985735378E-7</c:v>
                </c:pt>
                <c:pt idx="2993">
                  <c:v>5.4312134717274609E-7</c:v>
                </c:pt>
                <c:pt idx="2994">
                  <c:v>5.4313962441518431E-7</c:v>
                </c:pt>
                <c:pt idx="2995">
                  <c:v>5.4315790133566434E-7</c:v>
                </c:pt>
                <c:pt idx="2996">
                  <c:v>5.4317617843191632E-7</c:v>
                </c:pt>
                <c:pt idx="2997">
                  <c:v>5.4319445520600746E-7</c:v>
                </c:pt>
                <c:pt idx="2998">
                  <c:v>5.4321273215571818E-7</c:v>
                </c:pt>
                <c:pt idx="2999">
                  <c:v>5.4323100878306553E-7</c:v>
                </c:pt>
                <c:pt idx="3000">
                  <c:v>5.4324928533690185E-7</c:v>
                </c:pt>
                <c:pt idx="3001">
                  <c:v>5.4326756206612936E-7</c:v>
                </c:pt>
                <c:pt idx="3002">
                  <c:v>5.4328583847268963E-7</c:v>
                </c:pt>
                <c:pt idx="3003">
                  <c:v>5.4330411480547258E-7</c:v>
                </c:pt>
                <c:pt idx="3004">
                  <c:v>5.4332239106438961E-7</c:v>
                </c:pt>
                <c:pt idx="3005">
                  <c:v>5.4334066724935176E-7</c:v>
                </c:pt>
                <c:pt idx="3006">
                  <c:v>5.4335894336027032E-7</c:v>
                </c:pt>
                <c:pt idx="3007">
                  <c:v>5.4337721939705655E-7</c:v>
                </c:pt>
                <c:pt idx="3008">
                  <c:v>5.4339549535962184E-7</c:v>
                </c:pt>
                <c:pt idx="3009">
                  <c:v>5.434137709987855E-7</c:v>
                </c:pt>
                <c:pt idx="3010">
                  <c:v>5.434320468126298E-7</c:v>
                </c:pt>
                <c:pt idx="3011">
                  <c:v>5.4345032255198666E-7</c:v>
                </c:pt>
                <c:pt idx="3012">
                  <c:v>5.4346859796763781E-7</c:v>
                </c:pt>
                <c:pt idx="3013">
                  <c:v>5.4348687355774101E-7</c:v>
                </c:pt>
                <c:pt idx="3014">
                  <c:v>5.4350514882393584E-7</c:v>
                </c:pt>
                <c:pt idx="3015">
                  <c:v>5.4352342426443015E-7</c:v>
                </c:pt>
                <c:pt idx="3016">
                  <c:v>5.4354169938081334E-7</c:v>
                </c:pt>
                <c:pt idx="3017">
                  <c:v>5.435599744221511E-7</c:v>
                </c:pt>
                <c:pt idx="3018">
                  <c:v>5.4357824938835481E-7</c:v>
                </c:pt>
                <c:pt idx="3019">
                  <c:v>5.4359652427933544E-7</c:v>
                </c:pt>
                <c:pt idx="3020">
                  <c:v>5.4361479934423416E-7</c:v>
                </c:pt>
                <c:pt idx="3021">
                  <c:v>5.436330740845146E-7</c:v>
                </c:pt>
                <c:pt idx="3022">
                  <c:v>5.4365134874930567E-7</c:v>
                </c:pt>
                <c:pt idx="3023">
                  <c:v>5.4366962308925081E-7</c:v>
                </c:pt>
                <c:pt idx="3024">
                  <c:v>5.4368789760278349E-7</c:v>
                </c:pt>
                <c:pt idx="3025">
                  <c:v>5.4370617204056009E-7</c:v>
                </c:pt>
                <c:pt idx="3026">
                  <c:v>5.4372444640249167E-7</c:v>
                </c:pt>
                <c:pt idx="3027">
                  <c:v>5.4374272043917127E-7</c:v>
                </c:pt>
                <c:pt idx="3028">
                  <c:v>5.4376099464913339E-7</c:v>
                </c:pt>
                <c:pt idx="3029">
                  <c:v>5.4377926878298376E-7</c:v>
                </c:pt>
                <c:pt idx="3030">
                  <c:v>5.4379754259127798E-7</c:v>
                </c:pt>
                <c:pt idx="3031">
                  <c:v>5.4381581657262548E-7</c:v>
                </c:pt>
                <c:pt idx="3032">
                  <c:v>5.4383409022821374E-7</c:v>
                </c:pt>
                <c:pt idx="3033">
                  <c:v>5.4385236380730963E-7</c:v>
                </c:pt>
                <c:pt idx="3034">
                  <c:v>5.4387063730982379E-7</c:v>
                </c:pt>
                <c:pt idx="3035">
                  <c:v>5.4385069437286493E-7</c:v>
                </c:pt>
                <c:pt idx="3036">
                  <c:v>5.4386937232581012E-7</c:v>
                </c:pt>
                <c:pt idx="3037">
                  <c:v>5.4388805024331112E-7</c:v>
                </c:pt>
                <c:pt idx="3038">
                  <c:v>5.4390672787584926E-7</c:v>
                </c:pt>
                <c:pt idx="3039">
                  <c:v>5.4392540572218488E-7</c:v>
                </c:pt>
                <c:pt idx="3040">
                  <c:v>5.4394408328335552E-7</c:v>
                </c:pt>
                <c:pt idx="3041">
                  <c:v>5.4396276080870409E-7</c:v>
                </c:pt>
                <c:pt idx="3042">
                  <c:v>5.4398143829814216E-7</c:v>
                </c:pt>
                <c:pt idx="3043">
                  <c:v>5.4400011575158154E-7</c:v>
                </c:pt>
                <c:pt idx="3044">
                  <c:v>5.4401879316893425E-7</c:v>
                </c:pt>
                <c:pt idx="3045">
                  <c:v>5.440374705501123E-7</c:v>
                </c:pt>
                <c:pt idx="3046">
                  <c:v>5.4405614789502738E-7</c:v>
                </c:pt>
                <c:pt idx="3047">
                  <c:v>5.440748252035912E-7</c:v>
                </c:pt>
                <c:pt idx="3048">
                  <c:v>5.4409350222615679E-7</c:v>
                </c:pt>
                <c:pt idx="3049">
                  <c:v>5.4411217946174088E-7</c:v>
                </c:pt>
                <c:pt idx="3050">
                  <c:v>5.4413085641112472E-7</c:v>
                </c:pt>
                <c:pt idx="3051">
                  <c:v>5.4414953332377899E-7</c:v>
                </c:pt>
                <c:pt idx="3052">
                  <c:v>5.4416821019961549E-7</c:v>
                </c:pt>
                <c:pt idx="3053">
                  <c:v>5.441868872881696E-7</c:v>
                </c:pt>
                <c:pt idx="3054">
                  <c:v>5.4420556409011899E-7</c:v>
                </c:pt>
                <c:pt idx="3055">
                  <c:v>5.4422424060533693E-7</c:v>
                </c:pt>
                <c:pt idx="3056">
                  <c:v>5.4424291733302059E-7</c:v>
                </c:pt>
                <c:pt idx="3057">
                  <c:v>5.4426159402344539E-7</c:v>
                </c:pt>
                <c:pt idx="3058">
                  <c:v>5.4428027067652323E-7</c:v>
                </c:pt>
                <c:pt idx="3059">
                  <c:v>5.4429894704246517E-7</c:v>
                </c:pt>
                <c:pt idx="3060">
                  <c:v>5.4431762337085792E-7</c:v>
                </c:pt>
                <c:pt idx="3061">
                  <c:v>5.4433629991133936E-7</c:v>
                </c:pt>
                <c:pt idx="3062">
                  <c:v>5.4435497616438175E-7</c:v>
                </c:pt>
                <c:pt idx="3063">
                  <c:v>5.4437365237961016E-7</c:v>
                </c:pt>
                <c:pt idx="3064">
                  <c:v>5.4439232855693617E-7</c:v>
                </c:pt>
                <c:pt idx="3065">
                  <c:v>5.444110046962716E-7</c:v>
                </c:pt>
                <c:pt idx="3066">
                  <c:v>5.4442968079752823E-7</c:v>
                </c:pt>
                <c:pt idx="3067">
                  <c:v>5.4444835686061756E-7</c:v>
                </c:pt>
                <c:pt idx="3068">
                  <c:v>5.4446703263563521E-7</c:v>
                </c:pt>
                <c:pt idx="3069">
                  <c:v>5.4448570862211232E-7</c:v>
                </c:pt>
                <c:pt idx="3070">
                  <c:v>5.4450438432031542E-7</c:v>
                </c:pt>
                <c:pt idx="3071">
                  <c:v>5.4452306022982719E-7</c:v>
                </c:pt>
                <c:pt idx="3072">
                  <c:v>5.445417358508623E-7</c:v>
                </c:pt>
                <c:pt idx="3073">
                  <c:v>5.4456041143317478E-7</c:v>
                </c:pt>
                <c:pt idx="3074">
                  <c:v>5.4457908697667599E-7</c:v>
                </c:pt>
                <c:pt idx="3075">
                  <c:v>5.4459776248127742E-7</c:v>
                </c:pt>
                <c:pt idx="3076">
                  <c:v>5.446164379468911E-7</c:v>
                </c:pt>
                <c:pt idx="3077">
                  <c:v>5.4463511337342828E-7</c:v>
                </c:pt>
                <c:pt idx="3078">
                  <c:v>5.4465378876080089E-7</c:v>
                </c:pt>
                <c:pt idx="3079">
                  <c:v>5.4467246385896257E-7</c:v>
                </c:pt>
                <c:pt idx="3080">
                  <c:v>5.4469113916772776E-7</c:v>
                </c:pt>
                <c:pt idx="3081">
                  <c:v>5.4470981418707959E-7</c:v>
                </c:pt>
                <c:pt idx="3082">
                  <c:v>5.4472848941688352E-7</c:v>
                </c:pt>
                <c:pt idx="3083">
                  <c:v>5.4474716435707154E-7</c:v>
                </c:pt>
                <c:pt idx="3084">
                  <c:v>5.4476583925753901E-7</c:v>
                </c:pt>
                <c:pt idx="3085">
                  <c:v>5.4478451411819699E-7</c:v>
                </c:pt>
                <c:pt idx="3086">
                  <c:v>5.4480318893895728E-7</c:v>
                </c:pt>
                <c:pt idx="3087">
                  <c:v>5.4482186371973127E-7</c:v>
                </c:pt>
                <c:pt idx="3088">
                  <c:v>5.4484053846043053E-7</c:v>
                </c:pt>
                <c:pt idx="3089">
                  <c:v>5.4485921291088062E-7</c:v>
                </c:pt>
                <c:pt idx="3090">
                  <c:v>5.4487788757115241E-7</c:v>
                </c:pt>
                <c:pt idx="3091">
                  <c:v>5.4489656194097227E-7</c:v>
                </c:pt>
                <c:pt idx="3092">
                  <c:v>5.4491523652046264E-7</c:v>
                </c:pt>
                <c:pt idx="3093">
                  <c:v>5.449339108092982E-7</c:v>
                </c:pt>
                <c:pt idx="3094">
                  <c:v>5.4495258505750255E-7</c:v>
                </c:pt>
                <c:pt idx="3095">
                  <c:v>5.4497125926498717E-7</c:v>
                </c:pt>
                <c:pt idx="3096">
                  <c:v>5.4498993343166332E-7</c:v>
                </c:pt>
                <c:pt idx="3097">
                  <c:v>5.4500860755744272E-7</c:v>
                </c:pt>
                <c:pt idx="3098">
                  <c:v>5.4502728164223694E-7</c:v>
                </c:pt>
                <c:pt idx="3099">
                  <c:v>5.4504595568595716E-7</c:v>
                </c:pt>
                <c:pt idx="3100">
                  <c:v>5.4506462943828724E-7</c:v>
                </c:pt>
                <c:pt idx="3101">
                  <c:v>5.4508330339958131E-7</c:v>
                </c:pt>
                <c:pt idx="3102">
                  <c:v>5.4510197706928237E-7</c:v>
                </c:pt>
                <c:pt idx="3103">
                  <c:v>5.4512065094779591E-7</c:v>
                </c:pt>
                <c:pt idx="3104">
                  <c:v>5.4513932453451358E-7</c:v>
                </c:pt>
                <c:pt idx="3105">
                  <c:v>5.4515799807960033E-7</c:v>
                </c:pt>
                <c:pt idx="3106">
                  <c:v>5.4517667158296752E-7</c:v>
                </c:pt>
                <c:pt idx="3107">
                  <c:v>5.4519534504452644E-7</c:v>
                </c:pt>
                <c:pt idx="3108">
                  <c:v>5.4521401846418889E-7</c:v>
                </c:pt>
                <c:pt idx="3109">
                  <c:v>5.4523269184186572E-7</c:v>
                </c:pt>
                <c:pt idx="3110">
                  <c:v>5.4525136492711246E-7</c:v>
                </c:pt>
                <c:pt idx="3111">
                  <c:v>5.4527003822053979E-7</c:v>
                </c:pt>
                <c:pt idx="3112">
                  <c:v>5.4528871122133407E-7</c:v>
                </c:pt>
                <c:pt idx="3113">
                  <c:v>5.4530738443015763E-7</c:v>
                </c:pt>
                <c:pt idx="3114">
                  <c:v>5.4532605734614485E-7</c:v>
                </c:pt>
                <c:pt idx="3115">
                  <c:v>5.453447302195891E-7</c:v>
                </c:pt>
                <c:pt idx="3116">
                  <c:v>5.4536340305040208E-7</c:v>
                </c:pt>
                <c:pt idx="3117">
                  <c:v>5.4538207583849442E-7</c:v>
                </c:pt>
                <c:pt idx="3118">
                  <c:v>5.4540074858377824E-7</c:v>
                </c:pt>
                <c:pt idx="3119">
                  <c:v>5.4541942128616419E-7</c:v>
                </c:pt>
                <c:pt idx="3120">
                  <c:v>5.4543809394556396E-7</c:v>
                </c:pt>
                <c:pt idx="3121">
                  <c:v>5.4545676631139111E-7</c:v>
                </c:pt>
                <c:pt idx="3122">
                  <c:v>5.4547543888453941E-7</c:v>
                </c:pt>
                <c:pt idx="3123">
                  <c:v>5.4549411116391181E-7</c:v>
                </c:pt>
                <c:pt idx="3124">
                  <c:v>5.4551278365045354E-7</c:v>
                </c:pt>
                <c:pt idx="3125">
                  <c:v>5.4553145584301661E-7</c:v>
                </c:pt>
                <c:pt idx="3126">
                  <c:v>5.4555012799203508E-7</c:v>
                </c:pt>
                <c:pt idx="3127">
                  <c:v>5.4556880009742067E-7</c:v>
                </c:pt>
                <c:pt idx="3128">
                  <c:v>5.4558747215908432E-7</c:v>
                </c:pt>
                <c:pt idx="3129">
                  <c:v>5.4560614417693752E-7</c:v>
                </c:pt>
                <c:pt idx="3130">
                  <c:v>5.4562481615089155E-7</c:v>
                </c:pt>
                <c:pt idx="3131">
                  <c:v>5.4564348783023089E-7</c:v>
                </c:pt>
                <c:pt idx="3132">
                  <c:v>5.4566215971610714E-7</c:v>
                </c:pt>
                <c:pt idx="3133">
                  <c:v>5.4568083130716543E-7</c:v>
                </c:pt>
                <c:pt idx="3134">
                  <c:v>5.4569950310460848E-7</c:v>
                </c:pt>
                <c:pt idx="3135">
                  <c:v>5.4571817460703081E-7</c:v>
                </c:pt>
                <c:pt idx="3136">
                  <c:v>5.4573684606499502E-7</c:v>
                </c:pt>
                <c:pt idx="3137">
                  <c:v>5.4575551747841281E-7</c:v>
                </c:pt>
                <c:pt idx="3138">
                  <c:v>5.4577418884719536E-7</c:v>
                </c:pt>
                <c:pt idx="3139">
                  <c:v>5.457928601712533E-7</c:v>
                </c:pt>
                <c:pt idx="3140">
                  <c:v>5.4581153145049853E-7</c:v>
                </c:pt>
                <c:pt idx="3141">
                  <c:v>5.458302026848417E-7</c:v>
                </c:pt>
                <c:pt idx="3142">
                  <c:v>5.4584887362342628E-7</c:v>
                </c:pt>
                <c:pt idx="3143">
                  <c:v>5.4586754476768601E-7</c:v>
                </c:pt>
                <c:pt idx="3144">
                  <c:v>5.4588621561598407E-7</c:v>
                </c:pt>
                <c:pt idx="3145">
                  <c:v>5.4590488641899869E-7</c:v>
                </c:pt>
                <c:pt idx="3146">
                  <c:v>5.4592355742746083E-7</c:v>
                </c:pt>
                <c:pt idx="3147">
                  <c:v>5.4594222813965563E-7</c:v>
                </c:pt>
                <c:pt idx="3148">
                  <c:v>5.459608988063007E-7</c:v>
                </c:pt>
                <c:pt idx="3149">
                  <c:v>5.4597956942730721E-7</c:v>
                </c:pt>
                <c:pt idx="3150">
                  <c:v>5.4599824000258601E-7</c:v>
                </c:pt>
                <c:pt idx="3151">
                  <c:v>5.4601691028116473E-7</c:v>
                </c:pt>
                <c:pt idx="3152">
                  <c:v>5.460355807647088E-7</c:v>
                </c:pt>
                <c:pt idx="3153">
                  <c:v>5.4605425120225846E-7</c:v>
                </c:pt>
                <c:pt idx="3154">
                  <c:v>5.4607292134280289E-7</c:v>
                </c:pt>
                <c:pt idx="3155">
                  <c:v>5.4609159168808429E-7</c:v>
                </c:pt>
                <c:pt idx="3156">
                  <c:v>5.4611026173615655E-7</c:v>
                </c:pt>
                <c:pt idx="3157">
                  <c:v>5.4612893173785291E-7</c:v>
                </c:pt>
                <c:pt idx="3158">
                  <c:v>5.4614760169308464E-7</c:v>
                </c:pt>
                <c:pt idx="3159">
                  <c:v>5.4616627160176217E-7</c:v>
                </c:pt>
                <c:pt idx="3160">
                  <c:v>5.461849414637974E-7</c:v>
                </c:pt>
                <c:pt idx="3161">
                  <c:v>5.4620361127910067E-7</c:v>
                </c:pt>
                <c:pt idx="3162">
                  <c:v>5.4622228104758302E-7</c:v>
                </c:pt>
                <c:pt idx="3163">
                  <c:v>5.4624095051811762E-7</c:v>
                </c:pt>
                <c:pt idx="3164">
                  <c:v>5.4625962019267873E-7</c:v>
                </c:pt>
                <c:pt idx="3165">
                  <c:v>5.4627828956908817E-7</c:v>
                </c:pt>
                <c:pt idx="3166">
                  <c:v>5.4629695889829511E-7</c:v>
                </c:pt>
                <c:pt idx="3167">
                  <c:v>5.4631562843129987E-7</c:v>
                </c:pt>
                <c:pt idx="3168">
                  <c:v>5.4633429766584738E-7</c:v>
                </c:pt>
                <c:pt idx="3169">
                  <c:v>5.4635296685292515E-7</c:v>
                </c:pt>
                <c:pt idx="3170">
                  <c:v>5.4637163599244446E-7</c:v>
                </c:pt>
                <c:pt idx="3171">
                  <c:v>5.4639030508431562E-7</c:v>
                </c:pt>
                <c:pt idx="3172">
                  <c:v>5.4640897387729618E-7</c:v>
                </c:pt>
                <c:pt idx="3173">
                  <c:v>5.4642764287359196E-7</c:v>
                </c:pt>
                <c:pt idx="3174">
                  <c:v>5.4644631182197246E-7</c:v>
                </c:pt>
                <c:pt idx="3175">
                  <c:v>5.4646498047115646E-7</c:v>
                </c:pt>
                <c:pt idx="3176">
                  <c:v>5.4648364907222148E-7</c:v>
                </c:pt>
                <c:pt idx="3177">
                  <c:v>5.4650231787629679E-7</c:v>
                </c:pt>
                <c:pt idx="3178">
                  <c:v>5.4652098638086929E-7</c:v>
                </c:pt>
                <c:pt idx="3179">
                  <c:v>5.4653965483705557E-7</c:v>
                </c:pt>
                <c:pt idx="3180">
                  <c:v>5.4655832324476668E-7</c:v>
                </c:pt>
                <c:pt idx="3181">
                  <c:v>5.4657699160391306E-7</c:v>
                </c:pt>
                <c:pt idx="3182">
                  <c:v>5.4659565991440575E-7</c:v>
                </c:pt>
                <c:pt idx="3183">
                  <c:v>5.4661432792486E-7</c:v>
                </c:pt>
                <c:pt idx="3184">
                  <c:v>5.4663299613776497E-7</c:v>
                </c:pt>
                <c:pt idx="3185">
                  <c:v>5.4665166430174891E-7</c:v>
                </c:pt>
                <c:pt idx="3186">
                  <c:v>5.4667033216538832E-7</c:v>
                </c:pt>
                <c:pt idx="3187">
                  <c:v>5.4668899997990246E-7</c:v>
                </c:pt>
                <c:pt idx="3188">
                  <c:v>5.4670766799656185E-7</c:v>
                </c:pt>
                <c:pt idx="3189">
                  <c:v>5.4672633571257093E-7</c:v>
                </c:pt>
                <c:pt idx="3190">
                  <c:v>5.4674500337918687E-7</c:v>
                </c:pt>
                <c:pt idx="3191">
                  <c:v>5.4676367099632095E-7</c:v>
                </c:pt>
                <c:pt idx="3192">
                  <c:v>5.467823385638838E-7</c:v>
                </c:pt>
                <c:pt idx="3193">
                  <c:v>5.468010058303618E-7</c:v>
                </c:pt>
                <c:pt idx="3194">
                  <c:v>5.4681967329850151E-7</c:v>
                </c:pt>
                <c:pt idx="3195">
                  <c:v>5.4683834071680243E-7</c:v>
                </c:pt>
                <c:pt idx="3196">
                  <c:v>5.468570078337122E-7</c:v>
                </c:pt>
                <c:pt idx="3197">
                  <c:v>5.4687567490057884E-7</c:v>
                </c:pt>
                <c:pt idx="3198">
                  <c:v>5.4689434216880151E-7</c:v>
                </c:pt>
                <c:pt idx="3199">
                  <c:v>5.4691300913532683E-7</c:v>
                </c:pt>
                <c:pt idx="3200">
                  <c:v>5.4693167605154103E-7</c:v>
                </c:pt>
                <c:pt idx="3201">
                  <c:v>5.469503429173553E-7</c:v>
                </c:pt>
                <c:pt idx="3202">
                  <c:v>5.4696900973267994E-7</c:v>
                </c:pt>
                <c:pt idx="3203">
                  <c:v>5.4698767649742549E-7</c:v>
                </c:pt>
                <c:pt idx="3204">
                  <c:v>5.4700634295993719E-7</c:v>
                </c:pt>
                <c:pt idx="3205">
                  <c:v>5.470250096232444E-7</c:v>
                </c:pt>
                <c:pt idx="3206">
                  <c:v>5.4704367598411332E-7</c:v>
                </c:pt>
                <c:pt idx="3207">
                  <c:v>5.4706234254562496E-7</c:v>
                </c:pt>
                <c:pt idx="3208">
                  <c:v>5.4708100880449363E-7</c:v>
                </c:pt>
                <c:pt idx="3209">
                  <c:v>5.4709967501222185E-7</c:v>
                </c:pt>
                <c:pt idx="3210">
                  <c:v>5.4711834142036346E-7</c:v>
                </c:pt>
                <c:pt idx="3211">
                  <c:v>5.4713700752555547E-7</c:v>
                </c:pt>
                <c:pt idx="3212">
                  <c:v>5.4715567357933894E-7</c:v>
                </c:pt>
                <c:pt idx="3213">
                  <c:v>5.4717433932994296E-7</c:v>
                </c:pt>
                <c:pt idx="3214">
                  <c:v>5.4719300528062822E-7</c:v>
                </c:pt>
                <c:pt idx="3215">
                  <c:v>5.4721167117963717E-7</c:v>
                </c:pt>
                <c:pt idx="3216">
                  <c:v>5.472303367751593E-7</c:v>
                </c:pt>
                <c:pt idx="3217">
                  <c:v>5.4724900257053377E-7</c:v>
                </c:pt>
                <c:pt idx="3218">
                  <c:v>5.4726766806221697E-7</c:v>
                </c:pt>
                <c:pt idx="3219">
                  <c:v>5.472863337535993E-7</c:v>
                </c:pt>
                <c:pt idx="3220">
                  <c:v>5.4730499914108611E-7</c:v>
                </c:pt>
                <c:pt idx="3221">
                  <c:v>5.4732366447633386E-7</c:v>
                </c:pt>
                <c:pt idx="3222">
                  <c:v>5.473423297592534E-7</c:v>
                </c:pt>
                <c:pt idx="3223">
                  <c:v>5.4736099498975525E-7</c:v>
                </c:pt>
                <c:pt idx="3224">
                  <c:v>5.4737966016774996E-7</c:v>
                </c:pt>
                <c:pt idx="3225">
                  <c:v>5.4739832504131139E-7</c:v>
                </c:pt>
                <c:pt idx="3226">
                  <c:v>5.4741699011401048E-7</c:v>
                </c:pt>
                <c:pt idx="3227">
                  <c:v>5.4743565488207194E-7</c:v>
                </c:pt>
                <c:pt idx="3228">
                  <c:v>5.4745431984911743E-7</c:v>
                </c:pt>
                <c:pt idx="3229">
                  <c:v>5.4747298451132053E-7</c:v>
                </c:pt>
                <c:pt idx="3230">
                  <c:v>5.4749164912045395E-7</c:v>
                </c:pt>
                <c:pt idx="3231">
                  <c:v>5.4751031392834153E-7</c:v>
                </c:pt>
                <c:pt idx="3232">
                  <c:v>5.4752897843107987E-7</c:v>
                </c:pt>
                <c:pt idx="3233">
                  <c:v>5.475476428804795E-7</c:v>
                </c:pt>
                <c:pt idx="3234">
                  <c:v>5.475663070244996E-7</c:v>
                </c:pt>
                <c:pt idx="3235">
                  <c:v>5.4758497136694141E-7</c:v>
                </c:pt>
                <c:pt idx="3236">
                  <c:v>5.4760363565577652E-7</c:v>
                </c:pt>
                <c:pt idx="3237">
                  <c:v>5.4762229963892432E-7</c:v>
                </c:pt>
                <c:pt idx="3238">
                  <c:v>5.4764096382026406E-7</c:v>
                </c:pt>
                <c:pt idx="3239">
                  <c:v>5.4765962769571151E-7</c:v>
                </c:pt>
                <c:pt idx="3240">
                  <c:v>5.4767829176919802E-7</c:v>
                </c:pt>
                <c:pt idx="3241">
                  <c:v>5.4769695553658725E-7</c:v>
                </c:pt>
                <c:pt idx="3242">
                  <c:v>5.4771561924980651E-7</c:v>
                </c:pt>
                <c:pt idx="3243">
                  <c:v>5.4773428290876631E-7</c:v>
                </c:pt>
                <c:pt idx="3244">
                  <c:v>5.4775294651337699E-7</c:v>
                </c:pt>
                <c:pt idx="3245">
                  <c:v>5.4777160981145471E-7</c:v>
                </c:pt>
                <c:pt idx="3246">
                  <c:v>5.4779027330708549E-7</c:v>
                </c:pt>
                <c:pt idx="3247">
                  <c:v>5.47808936748098E-7</c:v>
                </c:pt>
                <c:pt idx="3248">
                  <c:v>5.478275998822706E-7</c:v>
                </c:pt>
                <c:pt idx="3249">
                  <c:v>5.4784626321376546E-7</c:v>
                </c:pt>
                <c:pt idx="3250">
                  <c:v>5.4786492623821522E-7</c:v>
                </c:pt>
                <c:pt idx="3251">
                  <c:v>5.4788358920766278E-7</c:v>
                </c:pt>
                <c:pt idx="3252">
                  <c:v>5.4790225212201827E-7</c:v>
                </c:pt>
                <c:pt idx="3253">
                  <c:v>5.4792091523338927E-7</c:v>
                </c:pt>
                <c:pt idx="3254">
                  <c:v>5.4793957778509511E-7</c:v>
                </c:pt>
                <c:pt idx="3255">
                  <c:v>5.4795824053363691E-7</c:v>
                </c:pt>
                <c:pt idx="3256">
                  <c:v>5.4797690322672844E-7</c:v>
                </c:pt>
                <c:pt idx="3257">
                  <c:v>5.4799556586427948E-7</c:v>
                </c:pt>
                <c:pt idx="3258">
                  <c:v>5.4801422819393903E-7</c:v>
                </c:pt>
                <c:pt idx="3259">
                  <c:v>5.4803289072012758E-7</c:v>
                </c:pt>
                <c:pt idx="3260">
                  <c:v>5.4805155293821986E-7</c:v>
                </c:pt>
                <c:pt idx="3261">
                  <c:v>5.4807021510038701E-7</c:v>
                </c:pt>
                <c:pt idx="3262">
                  <c:v>5.4808887745885245E-7</c:v>
                </c:pt>
                <c:pt idx="3263">
                  <c:v>5.4810753950891372E-7</c:v>
                </c:pt>
                <c:pt idx="3264">
                  <c:v>5.4812620150278103E-7</c:v>
                </c:pt>
                <c:pt idx="3265">
                  <c:v>5.4814486344036438E-7</c:v>
                </c:pt>
                <c:pt idx="3266">
                  <c:v>5.4816352506920983E-7</c:v>
                </c:pt>
                <c:pt idx="3267">
                  <c:v>5.4818218689394361E-7</c:v>
                </c:pt>
                <c:pt idx="3268">
                  <c:v>5.4820084866212439E-7</c:v>
                </c:pt>
                <c:pt idx="3269">
                  <c:v>5.4821951012125906E-7</c:v>
                </c:pt>
                <c:pt idx="3270">
                  <c:v>5.4823817177605167E-7</c:v>
                </c:pt>
                <c:pt idx="3271">
                  <c:v>5.4825683312159265E-7</c:v>
                </c:pt>
                <c:pt idx="3272">
                  <c:v>5.4827549441019577E-7</c:v>
                </c:pt>
                <c:pt idx="3273">
                  <c:v>5.4829415564177133E-7</c:v>
                </c:pt>
                <c:pt idx="3274">
                  <c:v>5.4831281681622913E-7</c:v>
                </c:pt>
                <c:pt idx="3275">
                  <c:v>5.483314779334797E-7</c:v>
                </c:pt>
                <c:pt idx="3276">
                  <c:v>5.4835013899343304E-7</c:v>
                </c:pt>
                <c:pt idx="3277">
                  <c:v>5.4836879999599938E-7</c:v>
                </c:pt>
                <c:pt idx="3278">
                  <c:v>5.4838746094108892E-7</c:v>
                </c:pt>
                <c:pt idx="3279">
                  <c:v>5.4840612157607969E-7</c:v>
                </c:pt>
                <c:pt idx="3280">
                  <c:v>5.4842478240593304E-7</c:v>
                </c:pt>
                <c:pt idx="3281">
                  <c:v>5.4844344292548201E-7</c:v>
                </c:pt>
                <c:pt idx="3282">
                  <c:v>5.4846210338716911E-7</c:v>
                </c:pt>
                <c:pt idx="3283">
                  <c:v>5.4848076404348796E-7</c:v>
                </c:pt>
                <c:pt idx="3284">
                  <c:v>5.4849942438919422E-7</c:v>
                </c:pt>
                <c:pt idx="3285">
                  <c:v>5.4851808467676871E-7</c:v>
                </c:pt>
                <c:pt idx="3286">
                  <c:v>5.4853674490612176E-7</c:v>
                </c:pt>
                <c:pt idx="3287">
                  <c:v>5.4855540482452796E-7</c:v>
                </c:pt>
                <c:pt idx="3288">
                  <c:v>5.4857406493715521E-7</c:v>
                </c:pt>
                <c:pt idx="3289">
                  <c:v>5.4859272499129113E-7</c:v>
                </c:pt>
                <c:pt idx="3290">
                  <c:v>5.4861138473417198E-7</c:v>
                </c:pt>
                <c:pt idx="3291">
                  <c:v>5.4863004467104265E-7</c:v>
                </c:pt>
                <c:pt idx="3292">
                  <c:v>5.4864870429645242E-7</c:v>
                </c:pt>
                <c:pt idx="3293">
                  <c:v>5.4866736386298556E-7</c:v>
                </c:pt>
                <c:pt idx="3294">
                  <c:v>5.4868602337055187E-7</c:v>
                </c:pt>
                <c:pt idx="3295">
                  <c:v>5.4865199724061408E-7</c:v>
                </c:pt>
                <c:pt idx="3296">
                  <c:v>5.4867107370213423E-7</c:v>
                </c:pt>
                <c:pt idx="3297">
                  <c:v>5.4869014989495371E-7</c:v>
                </c:pt>
                <c:pt idx="3298">
                  <c:v>5.4870922632442764E-7</c:v>
                </c:pt>
                <c:pt idx="3299">
                  <c:v>5.4872830248499677E-7</c:v>
                </c:pt>
                <c:pt idx="3300">
                  <c:v>5.4874737862930054E-7</c:v>
                </c:pt>
                <c:pt idx="3301">
                  <c:v>5.4876645475725001E-7</c:v>
                </c:pt>
                <c:pt idx="3302">
                  <c:v>5.4878553086875602E-7</c:v>
                </c:pt>
                <c:pt idx="3303">
                  <c:v>5.4880460696372965E-7</c:v>
                </c:pt>
                <c:pt idx="3304">
                  <c:v>5.4882368278926146E-7</c:v>
                </c:pt>
                <c:pt idx="3305">
                  <c:v>5.4884275885089016E-7</c:v>
                </c:pt>
                <c:pt idx="3306">
                  <c:v>5.4886183464287227E-7</c:v>
                </c:pt>
                <c:pt idx="3307">
                  <c:v>5.4888091067079995E-7</c:v>
                </c:pt>
                <c:pt idx="3308">
                  <c:v>5.488999864288765E-7</c:v>
                </c:pt>
                <c:pt idx="3309">
                  <c:v>5.4891906216986002E-7</c:v>
                </c:pt>
                <c:pt idx="3310">
                  <c:v>5.4893813764076201E-7</c:v>
                </c:pt>
                <c:pt idx="3311">
                  <c:v>5.4895721334727924E-7</c:v>
                </c:pt>
                <c:pt idx="3312">
                  <c:v>5.489762890364361E-7</c:v>
                </c:pt>
                <c:pt idx="3313">
                  <c:v>5.4899536445520448E-7</c:v>
                </c:pt>
                <c:pt idx="3314">
                  <c:v>5.4901443985640804E-7</c:v>
                </c:pt>
                <c:pt idx="3315">
                  <c:v>5.4903351549292329E-7</c:v>
                </c:pt>
                <c:pt idx="3316">
                  <c:v>5.4905259085874311E-7</c:v>
                </c:pt>
                <c:pt idx="3317">
                  <c:v>5.4907166620673055E-7</c:v>
                </c:pt>
                <c:pt idx="3318">
                  <c:v>5.4909074128379166E-7</c:v>
                </c:pt>
                <c:pt idx="3319">
                  <c:v>5.4910981659583463E-7</c:v>
                </c:pt>
                <c:pt idx="3320">
                  <c:v>5.4912889188977756E-7</c:v>
                </c:pt>
                <c:pt idx="3321">
                  <c:v>5.491479669124871E-7</c:v>
                </c:pt>
                <c:pt idx="3322">
                  <c:v>5.4916704191689268E-7</c:v>
                </c:pt>
                <c:pt idx="3323">
                  <c:v>5.4918611715597562E-7</c:v>
                </c:pt>
                <c:pt idx="3324">
                  <c:v>5.492051921235179E-7</c:v>
                </c:pt>
                <c:pt idx="3325">
                  <c:v>5.492242668193912E-7</c:v>
                </c:pt>
                <c:pt idx="3326">
                  <c:v>5.4924334174968775E-7</c:v>
                </c:pt>
                <c:pt idx="3327">
                  <c:v>5.4926241666123395E-7</c:v>
                </c:pt>
                <c:pt idx="3328">
                  <c:v>5.492814913008037E-7</c:v>
                </c:pt>
                <c:pt idx="3329">
                  <c:v>5.4930056617456864E-7</c:v>
                </c:pt>
                <c:pt idx="3330">
                  <c:v>5.4931964077615235E-7</c:v>
                </c:pt>
                <c:pt idx="3331">
                  <c:v>5.4933871535860253E-7</c:v>
                </c:pt>
                <c:pt idx="3332">
                  <c:v>5.4935778992183016E-7</c:v>
                </c:pt>
                <c:pt idx="3333">
                  <c:v>5.4937686446574585E-7</c:v>
                </c:pt>
                <c:pt idx="3334">
                  <c:v>5.4939593899026025E-7</c:v>
                </c:pt>
                <c:pt idx="3335">
                  <c:v>5.4941501324205461E-7</c:v>
                </c:pt>
                <c:pt idx="3336">
                  <c:v>5.4943408772748565E-7</c:v>
                </c:pt>
                <c:pt idx="3337">
                  <c:v>5.4945316193999176E-7</c:v>
                </c:pt>
                <c:pt idx="3338">
                  <c:v>5.4947223613271341E-7</c:v>
                </c:pt>
                <c:pt idx="3339">
                  <c:v>5.494913103055608E-7</c:v>
                </c:pt>
                <c:pt idx="3340">
                  <c:v>5.4951038445844501E-7</c:v>
                </c:pt>
                <c:pt idx="3341">
                  <c:v>5.4952945859127666E-7</c:v>
                </c:pt>
                <c:pt idx="3342">
                  <c:v>5.495485327039664E-7</c:v>
                </c:pt>
                <c:pt idx="3343">
                  <c:v>5.4956760679642476E-7</c:v>
                </c:pt>
                <c:pt idx="3344">
                  <c:v>5.495866806152146E-7</c:v>
                </c:pt>
                <c:pt idx="3345">
                  <c:v>5.4960575441356819E-7</c:v>
                </c:pt>
                <c:pt idx="3346">
                  <c:v>5.4962482844477061E-7</c:v>
                </c:pt>
                <c:pt idx="3347">
                  <c:v>5.4964390220199672E-7</c:v>
                </c:pt>
                <c:pt idx="3348">
                  <c:v>5.4966297593851839E-7</c:v>
                </c:pt>
                <c:pt idx="3349">
                  <c:v>5.496820494008323E-7</c:v>
                </c:pt>
                <c:pt idx="3350">
                  <c:v>5.4970112309566406E-7</c:v>
                </c:pt>
                <c:pt idx="3351">
                  <c:v>5.4972019676952318E-7</c:v>
                </c:pt>
                <c:pt idx="3352">
                  <c:v>5.4973927016886697E-7</c:v>
                </c:pt>
                <c:pt idx="3353">
                  <c:v>5.4975834354703314E-7</c:v>
                </c:pt>
                <c:pt idx="3354">
                  <c:v>5.4977741690393232E-7</c:v>
                </c:pt>
                <c:pt idx="3355">
                  <c:v>5.4979649023947473E-7</c:v>
                </c:pt>
                <c:pt idx="3356">
                  <c:v>5.4981556355357122E-7</c:v>
                </c:pt>
                <c:pt idx="3357">
                  <c:v>5.4983463684613242E-7</c:v>
                </c:pt>
                <c:pt idx="3358">
                  <c:v>5.4985371011706877E-7</c:v>
                </c:pt>
                <c:pt idx="3359">
                  <c:v>5.4987278311274514E-7</c:v>
                </c:pt>
                <c:pt idx="3360">
                  <c:v>5.4989185634015024E-7</c:v>
                </c:pt>
                <c:pt idx="3361">
                  <c:v>5.4991092929209017E-7</c:v>
                </c:pt>
                <c:pt idx="3362">
                  <c:v>5.4993000222202079E-7</c:v>
                </c:pt>
                <c:pt idx="3363">
                  <c:v>5.4994907512985317E-7</c:v>
                </c:pt>
                <c:pt idx="3364">
                  <c:v>5.4996814801549753E-7</c:v>
                </c:pt>
                <c:pt idx="3365">
                  <c:v>5.4998722087886428E-7</c:v>
                </c:pt>
                <c:pt idx="3366">
                  <c:v>5.5000629346622587E-7</c:v>
                </c:pt>
                <c:pt idx="3367">
                  <c:v>5.5002536628475599E-7</c:v>
                </c:pt>
                <c:pt idx="3368">
                  <c:v>5.5004443882707545E-7</c:v>
                </c:pt>
                <c:pt idx="3369">
                  <c:v>5.5006351134673296E-7</c:v>
                </c:pt>
                <c:pt idx="3370">
                  <c:v>5.5008258384363916E-7</c:v>
                </c:pt>
                <c:pt idx="3371">
                  <c:v>5.5010165631770428E-7</c:v>
                </c:pt>
                <c:pt idx="3372">
                  <c:v>5.5012072876883894E-7</c:v>
                </c:pt>
                <c:pt idx="3373">
                  <c:v>5.5013980119695326E-7</c:v>
                </c:pt>
                <c:pt idx="3374">
                  <c:v>5.5015887334821444E-7</c:v>
                </c:pt>
                <c:pt idx="3375">
                  <c:v>5.5017794573000685E-7</c:v>
                </c:pt>
                <c:pt idx="3376">
                  <c:v>5.5019701783474019E-7</c:v>
                </c:pt>
                <c:pt idx="3377">
                  <c:v>5.5021608991606895E-7</c:v>
                </c:pt>
                <c:pt idx="3378">
                  <c:v>5.5023516197390335E-7</c:v>
                </c:pt>
                <c:pt idx="3379">
                  <c:v>5.5025423400815349E-7</c:v>
                </c:pt>
                <c:pt idx="3380">
                  <c:v>5.5027330601873011E-7</c:v>
                </c:pt>
                <c:pt idx="3381">
                  <c:v>5.5029237800554366E-7</c:v>
                </c:pt>
                <c:pt idx="3382">
                  <c:v>5.5031144971465501E-7</c:v>
                </c:pt>
                <c:pt idx="3383">
                  <c:v>5.5033052165366E-7</c:v>
                </c:pt>
                <c:pt idx="3384">
                  <c:v>5.5034959331475719E-7</c:v>
                </c:pt>
                <c:pt idx="3385">
                  <c:v>5.5036866495170631E-7</c:v>
                </c:pt>
                <c:pt idx="3386">
                  <c:v>5.5038773656441759E-7</c:v>
                </c:pt>
                <c:pt idx="3387">
                  <c:v>5.5040680815280133E-7</c:v>
                </c:pt>
                <c:pt idx="3388">
                  <c:v>5.5042587971676788E-7</c:v>
                </c:pt>
                <c:pt idx="3389">
                  <c:v>5.5044495125622774E-7</c:v>
                </c:pt>
                <c:pt idx="3390">
                  <c:v>5.5046402251713638E-7</c:v>
                </c:pt>
                <c:pt idx="3391">
                  <c:v>5.5048309400730009E-7</c:v>
                </c:pt>
                <c:pt idx="3392">
                  <c:v>5.5050216521870696E-7</c:v>
                </c:pt>
                <c:pt idx="3393">
                  <c:v>5.5052123640522185E-7</c:v>
                </c:pt>
                <c:pt idx="3394">
                  <c:v>5.5054030756675499E-7</c:v>
                </c:pt>
                <c:pt idx="3395">
                  <c:v>5.5055937870321659E-7</c:v>
                </c:pt>
                <c:pt idx="3396">
                  <c:v>5.5057844981451708E-7</c:v>
                </c:pt>
                <c:pt idx="3397">
                  <c:v>5.5059752064651957E-7</c:v>
                </c:pt>
                <c:pt idx="3398">
                  <c:v>5.5061659170721535E-7</c:v>
                </c:pt>
                <c:pt idx="3399">
                  <c:v>5.5063566248840698E-7</c:v>
                </c:pt>
                <c:pt idx="3400">
                  <c:v>5.5065473324405231E-7</c:v>
                </c:pt>
                <c:pt idx="3401">
                  <c:v>5.5067380397406091E-7</c:v>
                </c:pt>
                <c:pt idx="3402">
                  <c:v>5.5069287467834375E-7</c:v>
                </c:pt>
                <c:pt idx="3403">
                  <c:v>5.5071194535681062E-7</c:v>
                </c:pt>
                <c:pt idx="3404">
                  <c:v>5.5073101600937183E-7</c:v>
                </c:pt>
                <c:pt idx="3405">
                  <c:v>5.5075008638178451E-7</c:v>
                </c:pt>
                <c:pt idx="3406">
                  <c:v>5.507691569822516E-7</c:v>
                </c:pt>
                <c:pt idx="3407">
                  <c:v>5.5078822730236466E-7</c:v>
                </c:pt>
                <c:pt idx="3408">
                  <c:v>5.5080729759618603E-7</c:v>
                </c:pt>
                <c:pt idx="3409">
                  <c:v>5.5082636786362634E-7</c:v>
                </c:pt>
                <c:pt idx="3410">
                  <c:v>5.508454381045955E-7</c:v>
                </c:pt>
                <c:pt idx="3411">
                  <c:v>5.5086450831900414E-7</c:v>
                </c:pt>
                <c:pt idx="3412">
                  <c:v>5.5088357850676184E-7</c:v>
                </c:pt>
                <c:pt idx="3413">
                  <c:v>5.509026484135206E-7</c:v>
                </c:pt>
                <c:pt idx="3414">
                  <c:v>5.5092171854769425E-7</c:v>
                </c:pt>
                <c:pt idx="3415">
                  <c:v>5.509407884006625E-7</c:v>
                </c:pt>
                <c:pt idx="3416">
                  <c:v>5.509598582265943E-7</c:v>
                </c:pt>
                <c:pt idx="3417">
                  <c:v>5.5097892802539966E-7</c:v>
                </c:pt>
                <c:pt idx="3418">
                  <c:v>5.5099799779698869E-7</c:v>
                </c:pt>
                <c:pt idx="3419">
                  <c:v>5.5101706754127117E-7</c:v>
                </c:pt>
                <c:pt idx="3420">
                  <c:v>5.5103613725815765E-7</c:v>
                </c:pt>
                <c:pt idx="3421">
                  <c:v>5.5105520669319402E-7</c:v>
                </c:pt>
                <c:pt idx="3422">
                  <c:v>5.510742761006278E-7</c:v>
                </c:pt>
                <c:pt idx="3423">
                  <c:v>5.5109334573475958E-7</c:v>
                </c:pt>
                <c:pt idx="3424">
                  <c:v>5.5111241508673187E-7</c:v>
                </c:pt>
                <c:pt idx="3425">
                  <c:v>5.5113148441083191E-7</c:v>
                </c:pt>
                <c:pt idx="3426">
                  <c:v>5.5115055370696959E-7</c:v>
                </c:pt>
                <c:pt idx="3427">
                  <c:v>5.5116962272061162E-7</c:v>
                </c:pt>
                <c:pt idx="3428">
                  <c:v>5.5118869196054157E-7</c:v>
                </c:pt>
                <c:pt idx="3429">
                  <c:v>5.5120776091776983E-7</c:v>
                </c:pt>
                <c:pt idx="3430">
                  <c:v>5.5122683010113227E-7</c:v>
                </c:pt>
                <c:pt idx="3431">
                  <c:v>5.5124589900158635E-7</c:v>
                </c:pt>
                <c:pt idx="3432">
                  <c:v>5.5126496787351204E-7</c:v>
                </c:pt>
                <c:pt idx="3433">
                  <c:v>5.5128403671681913E-7</c:v>
                </c:pt>
                <c:pt idx="3434">
                  <c:v>5.5130310553141731E-7</c:v>
                </c:pt>
                <c:pt idx="3435">
                  <c:v>5.5132217431721711E-7</c:v>
                </c:pt>
                <c:pt idx="3436">
                  <c:v>5.5134124281956602E-7</c:v>
                </c:pt>
                <c:pt idx="3437">
                  <c:v>5.5136031154748498E-7</c:v>
                </c:pt>
                <c:pt idx="3438">
                  <c:v>5.5137937999174681E-7</c:v>
                </c:pt>
                <c:pt idx="3439">
                  <c:v>5.5139844840682316E-7</c:v>
                </c:pt>
                <c:pt idx="3440">
                  <c:v>5.5141751679262425E-7</c:v>
                </c:pt>
                <c:pt idx="3441">
                  <c:v>5.5143658514906008E-7</c:v>
                </c:pt>
                <c:pt idx="3442">
                  <c:v>5.5145565347604024E-7</c:v>
                </c:pt>
                <c:pt idx="3443">
                  <c:v>5.5147472177347504E-7</c:v>
                </c:pt>
                <c:pt idx="3444">
                  <c:v>5.514937897866062E-7</c:v>
                </c:pt>
                <c:pt idx="3445">
                  <c:v>5.5151285802466611E-7</c:v>
                </c:pt>
                <c:pt idx="3446">
                  <c:v>5.5153192597821623E-7</c:v>
                </c:pt>
                <c:pt idx="3447">
                  <c:v>5.5155099390183358E-7</c:v>
                </c:pt>
                <c:pt idx="3448">
                  <c:v>5.5157006179542849E-7</c:v>
                </c:pt>
                <c:pt idx="3449">
                  <c:v>5.5158912965891084E-7</c:v>
                </c:pt>
                <c:pt idx="3450">
                  <c:v>5.5160819749219012E-7</c:v>
                </c:pt>
                <c:pt idx="3451">
                  <c:v>5.5162726504041634E-7</c:v>
                </c:pt>
                <c:pt idx="3452">
                  <c:v>5.5164633281300644E-7</c:v>
                </c:pt>
                <c:pt idx="3453">
                  <c:v>5.516654003003365E-7</c:v>
                </c:pt>
                <c:pt idx="3454">
                  <c:v>5.516844680118766E-7</c:v>
                </c:pt>
                <c:pt idx="3455">
                  <c:v>5.5170353543794987E-7</c:v>
                </c:pt>
                <c:pt idx="3456">
                  <c:v>5.5172260283325308E-7</c:v>
                </c:pt>
                <c:pt idx="3457">
                  <c:v>5.517416701976956E-7</c:v>
                </c:pt>
                <c:pt idx="3458">
                  <c:v>5.5176073727633458E-7</c:v>
                </c:pt>
                <c:pt idx="3459">
                  <c:v>5.5177980457877249E-7</c:v>
                </c:pt>
                <c:pt idx="3460">
                  <c:v>5.5179887159519998E-7</c:v>
                </c:pt>
                <c:pt idx="3461">
                  <c:v>5.5181793883527212E-7</c:v>
                </c:pt>
                <c:pt idx="3462">
                  <c:v>5.5183700578912727E-7</c:v>
                </c:pt>
                <c:pt idx="3463">
                  <c:v>5.5185607271155412E-7</c:v>
                </c:pt>
                <c:pt idx="3464">
                  <c:v>5.5187513960246244E-7</c:v>
                </c:pt>
                <c:pt idx="3465">
                  <c:v>5.5189420646176203E-7</c:v>
                </c:pt>
                <c:pt idx="3466">
                  <c:v>5.5191327328936269E-7</c:v>
                </c:pt>
                <c:pt idx="3467">
                  <c:v>5.5193233983020225E-7</c:v>
                </c:pt>
                <c:pt idx="3468">
                  <c:v>5.5195140659412085E-7</c:v>
                </c:pt>
                <c:pt idx="3469">
                  <c:v>5.5197047307107147E-7</c:v>
                </c:pt>
                <c:pt idx="3470">
                  <c:v>5.5198953951593553E-7</c:v>
                </c:pt>
                <c:pt idx="3471">
                  <c:v>5.5200860592862292E-7</c:v>
                </c:pt>
                <c:pt idx="3472">
                  <c:v>5.5202767230904291E-7</c:v>
                </c:pt>
                <c:pt idx="3473">
                  <c:v>5.5204673865710539E-7</c:v>
                </c:pt>
                <c:pt idx="3474">
                  <c:v>5.5206580497272016E-7</c:v>
                </c:pt>
                <c:pt idx="3475">
                  <c:v>5.5208487100071971E-7</c:v>
                </c:pt>
                <c:pt idx="3476">
                  <c:v>5.5210393699606391E-7</c:v>
                </c:pt>
                <c:pt idx="3477">
                  <c:v>5.5212300321376675E-7</c:v>
                </c:pt>
                <c:pt idx="3478">
                  <c:v>5.521420691435434E-7</c:v>
                </c:pt>
                <c:pt idx="3479">
                  <c:v>5.5216113504039408E-7</c:v>
                </c:pt>
                <c:pt idx="3480">
                  <c:v>5.5218020090422847E-7</c:v>
                </c:pt>
                <c:pt idx="3481">
                  <c:v>5.5219926673495605E-7</c:v>
                </c:pt>
                <c:pt idx="3482">
                  <c:v>5.5221833227731656E-7</c:v>
                </c:pt>
                <c:pt idx="3483">
                  <c:v>5.5223739804154634E-7</c:v>
                </c:pt>
                <c:pt idx="3484">
                  <c:v>5.5225646351720184E-7</c:v>
                </c:pt>
                <c:pt idx="3485">
                  <c:v>5.5227552895936269E-7</c:v>
                </c:pt>
                <c:pt idx="3486">
                  <c:v>5.5229459462316094E-7</c:v>
                </c:pt>
                <c:pt idx="3487">
                  <c:v>5.5231365999807394E-7</c:v>
                </c:pt>
                <c:pt idx="3488">
                  <c:v>5.5233272508397189E-7</c:v>
                </c:pt>
                <c:pt idx="3489">
                  <c:v>5.5235179039124952E-7</c:v>
                </c:pt>
                <c:pt idx="3490">
                  <c:v>5.5237085566457987E-7</c:v>
                </c:pt>
                <c:pt idx="3491">
                  <c:v>5.5238992064858442E-7</c:v>
                </c:pt>
                <c:pt idx="3492">
                  <c:v>5.5240898585373656E-7</c:v>
                </c:pt>
                <c:pt idx="3493">
                  <c:v>5.5242805076935505E-7</c:v>
                </c:pt>
                <c:pt idx="3494">
                  <c:v>5.5244711565063832E-7</c:v>
                </c:pt>
                <c:pt idx="3495">
                  <c:v>5.5246618049749605E-7</c:v>
                </c:pt>
                <c:pt idx="3496">
                  <c:v>5.524852453098373E-7</c:v>
                </c:pt>
                <c:pt idx="3497">
                  <c:v>5.5250430983220401E-7</c:v>
                </c:pt>
                <c:pt idx="3498">
                  <c:v>5.5252337457522832E-7</c:v>
                </c:pt>
                <c:pt idx="3499">
                  <c:v>5.5254243902807057E-7</c:v>
                </c:pt>
                <c:pt idx="3500">
                  <c:v>5.525615037014154E-7</c:v>
                </c:pt>
                <c:pt idx="3501">
                  <c:v>5.5258056808437087E-7</c:v>
                </c:pt>
                <c:pt idx="3502">
                  <c:v>5.5259963243224044E-7</c:v>
                </c:pt>
                <c:pt idx="3503">
                  <c:v>5.5261869674493389E-7</c:v>
                </c:pt>
                <c:pt idx="3504">
                  <c:v>5.5263776102236017E-7</c:v>
                </c:pt>
                <c:pt idx="3505">
                  <c:v>5.5265682500895536E-7</c:v>
                </c:pt>
                <c:pt idx="3506">
                  <c:v>5.5267588921556312E-7</c:v>
                </c:pt>
                <c:pt idx="3507">
                  <c:v>5.5269495313113227E-7</c:v>
                </c:pt>
                <c:pt idx="3508">
                  <c:v>5.5271401726655898E-7</c:v>
                </c:pt>
                <c:pt idx="3509">
                  <c:v>5.5273308111073935E-7</c:v>
                </c:pt>
                <c:pt idx="3510">
                  <c:v>5.5275214491908323E-7</c:v>
                </c:pt>
                <c:pt idx="3511">
                  <c:v>5.5277120869149936E-7</c:v>
                </c:pt>
                <c:pt idx="3512">
                  <c:v>5.5279027217233118E-7</c:v>
                </c:pt>
                <c:pt idx="3513">
                  <c:v>5.5280933587260753E-7</c:v>
                </c:pt>
                <c:pt idx="3514">
                  <c:v>5.5282839953668476E-7</c:v>
                </c:pt>
                <c:pt idx="3515">
                  <c:v>5.5284746290886607E-7</c:v>
                </c:pt>
                <c:pt idx="3516">
                  <c:v>5.5286652624464021E-7</c:v>
                </c:pt>
                <c:pt idx="3517">
                  <c:v>5.5288558954391687E-7</c:v>
                </c:pt>
                <c:pt idx="3518">
                  <c:v>5.5290465280660509E-7</c:v>
                </c:pt>
                <c:pt idx="3519">
                  <c:v>5.5292371603261456E-7</c:v>
                </c:pt>
                <c:pt idx="3520">
                  <c:v>5.5294277922185444E-7</c:v>
                </c:pt>
                <c:pt idx="3521">
                  <c:v>5.5296184237423367E-7</c:v>
                </c:pt>
                <c:pt idx="3522">
                  <c:v>5.5298090523396365E-7</c:v>
                </c:pt>
                <c:pt idx="3523">
                  <c:v>5.5299996805662503E-7</c:v>
                </c:pt>
                <c:pt idx="3524">
                  <c:v>5.53019031097853E-7</c:v>
                </c:pt>
                <c:pt idx="3525">
                  <c:v>5.5303809384611947E-7</c:v>
                </c:pt>
                <c:pt idx="3526">
                  <c:v>5.5305715655704567E-7</c:v>
                </c:pt>
                <c:pt idx="3527">
                  <c:v>5.5307621923054074E-7</c:v>
                </c:pt>
                <c:pt idx="3528">
                  <c:v>5.5309528161073625E-7</c:v>
                </c:pt>
                <c:pt idx="3529">
                  <c:v>5.5311434420908383E-7</c:v>
                </c:pt>
                <c:pt idx="3530">
                  <c:v>5.53133406513924E-7</c:v>
                </c:pt>
                <c:pt idx="3531">
                  <c:v>5.5315246903676124E-7</c:v>
                </c:pt>
                <c:pt idx="3532">
                  <c:v>5.5317153126588271E-7</c:v>
                </c:pt>
                <c:pt idx="3533">
                  <c:v>5.5315180646978526E-7</c:v>
                </c:pt>
                <c:pt idx="3534">
                  <c:v>5.5317129743658854E-7</c:v>
                </c:pt>
                <c:pt idx="3535">
                  <c:v>5.5319078841021445E-7</c:v>
                </c:pt>
                <c:pt idx="3536">
                  <c:v>5.5321027939057311E-7</c:v>
                </c:pt>
                <c:pt idx="3537">
                  <c:v>5.5322977037757526E-7</c:v>
                </c:pt>
                <c:pt idx="3538">
                  <c:v>5.5324926111524606E-7</c:v>
                </c:pt>
                <c:pt idx="3539">
                  <c:v>5.5326875185935389E-7</c:v>
                </c:pt>
                <c:pt idx="3540">
                  <c:v>5.5328824286572048E-7</c:v>
                </c:pt>
                <c:pt idx="3541">
                  <c:v>5.5330773362244645E-7</c:v>
                </c:pt>
                <c:pt idx="3542">
                  <c:v>5.5332722412940115E-7</c:v>
                </c:pt>
                <c:pt idx="3543">
                  <c:v>5.5334671489835934E-7</c:v>
                </c:pt>
                <c:pt idx="3544">
                  <c:v>5.5336620567330573E-7</c:v>
                </c:pt>
                <c:pt idx="3545">
                  <c:v>5.5338569619817126E-7</c:v>
                </c:pt>
                <c:pt idx="3546">
                  <c:v>5.5340518672881842E-7</c:v>
                </c:pt>
                <c:pt idx="3547">
                  <c:v>5.5342467726515785E-7</c:v>
                </c:pt>
                <c:pt idx="3548">
                  <c:v>5.5344416780709925E-7</c:v>
                </c:pt>
                <c:pt idx="3549">
                  <c:v>5.5346365835455313E-7</c:v>
                </c:pt>
                <c:pt idx="3550">
                  <c:v>5.5348314865138288E-7</c:v>
                </c:pt>
                <c:pt idx="3551">
                  <c:v>5.5350263920957884E-7</c:v>
                </c:pt>
                <c:pt idx="3552">
                  <c:v>5.5352212951694409E-7</c:v>
                </c:pt>
                <c:pt idx="3553">
                  <c:v>5.5354161982943548E-7</c:v>
                </c:pt>
                <c:pt idx="3554">
                  <c:v>5.5356111014696323E-7</c:v>
                </c:pt>
                <c:pt idx="3555">
                  <c:v>5.5358060021332294E-7</c:v>
                </c:pt>
                <c:pt idx="3556">
                  <c:v>5.5360009054064058E-7</c:v>
                </c:pt>
                <c:pt idx="3557">
                  <c:v>5.5361958061658351E-7</c:v>
                </c:pt>
                <c:pt idx="3558">
                  <c:v>5.5363907095333171E-7</c:v>
                </c:pt>
                <c:pt idx="3559">
                  <c:v>5.5365856103849872E-7</c:v>
                </c:pt>
                <c:pt idx="3560">
                  <c:v>5.5367805112813585E-7</c:v>
                </c:pt>
                <c:pt idx="3561">
                  <c:v>5.5369754096595771E-7</c:v>
                </c:pt>
                <c:pt idx="3562">
                  <c:v>5.5371703106425236E-7</c:v>
                </c:pt>
                <c:pt idx="3563">
                  <c:v>5.5373652091052496E-7</c:v>
                </c:pt>
                <c:pt idx="3564">
                  <c:v>5.5375601101711789E-7</c:v>
                </c:pt>
                <c:pt idx="3565">
                  <c:v>5.5377550087148156E-7</c:v>
                </c:pt>
                <c:pt idx="3566">
                  <c:v>5.5379499072974952E-7</c:v>
                </c:pt>
                <c:pt idx="3567">
                  <c:v>5.5381448033555433E-7</c:v>
                </c:pt>
                <c:pt idx="3568">
                  <c:v>5.5383397020134691E-7</c:v>
                </c:pt>
                <c:pt idx="3569">
                  <c:v>5.5385345981446956E-7</c:v>
                </c:pt>
                <c:pt idx="3570">
                  <c:v>5.5387294968742708E-7</c:v>
                </c:pt>
                <c:pt idx="3571">
                  <c:v>5.5389243930750779E-7</c:v>
                </c:pt>
                <c:pt idx="3572">
                  <c:v>5.5391192893092592E-7</c:v>
                </c:pt>
                <c:pt idx="3573">
                  <c:v>5.5393141830123313E-7</c:v>
                </c:pt>
                <c:pt idx="3574">
                  <c:v>5.5395090793104243E-7</c:v>
                </c:pt>
                <c:pt idx="3575">
                  <c:v>5.5397039730753383E-7</c:v>
                </c:pt>
                <c:pt idx="3576">
                  <c:v>5.5398988694337454E-7</c:v>
                </c:pt>
                <c:pt idx="3577">
                  <c:v>5.5400937632569024E-7</c:v>
                </c:pt>
                <c:pt idx="3578">
                  <c:v>5.5402886571077627E-7</c:v>
                </c:pt>
                <c:pt idx="3579">
                  <c:v>5.5404835509854252E-7</c:v>
                </c:pt>
                <c:pt idx="3580">
                  <c:v>5.5406784423244654E-7</c:v>
                </c:pt>
                <c:pt idx="3581">
                  <c:v>5.5408733362529001E-7</c:v>
                </c:pt>
                <c:pt idx="3582">
                  <c:v>5.5410682276406394E-7</c:v>
                </c:pt>
                <c:pt idx="3583">
                  <c:v>5.54126311905131E-7</c:v>
                </c:pt>
                <c:pt idx="3584">
                  <c:v>5.5414580104840109E-7</c:v>
                </c:pt>
                <c:pt idx="3585">
                  <c:v>5.5416529019378431E-7</c:v>
                </c:pt>
                <c:pt idx="3586">
                  <c:v>5.5418477934119025E-7</c:v>
                </c:pt>
                <c:pt idx="3587">
                  <c:v>5.5420426823398178E-7</c:v>
                </c:pt>
                <c:pt idx="3588">
                  <c:v>5.5422375712858904E-7</c:v>
                </c:pt>
                <c:pt idx="3589">
                  <c:v>5.5424324628149646E-7</c:v>
                </c:pt>
                <c:pt idx="3590">
                  <c:v>5.5426273517947851E-7</c:v>
                </c:pt>
                <c:pt idx="3591">
                  <c:v>5.5428222382240412E-7</c:v>
                </c:pt>
                <c:pt idx="3592">
                  <c:v>5.5430171272337344E-7</c:v>
                </c:pt>
                <c:pt idx="3593">
                  <c:v>5.5432120162570786E-7</c:v>
                </c:pt>
                <c:pt idx="3594">
                  <c:v>5.5434069027267488E-7</c:v>
                </c:pt>
                <c:pt idx="3595">
                  <c:v>5.5436017892079989E-7</c:v>
                </c:pt>
                <c:pt idx="3596">
                  <c:v>5.5437966756999269E-7</c:v>
                </c:pt>
                <c:pt idx="3597">
                  <c:v>5.5439915622016308E-7</c:v>
                </c:pt>
                <c:pt idx="3598">
                  <c:v>5.5441864487122062E-7</c:v>
                </c:pt>
                <c:pt idx="3599">
                  <c:v>5.5443813326636569E-7</c:v>
                </c:pt>
                <c:pt idx="3600">
                  <c:v>5.5445762191891412E-7</c:v>
                </c:pt>
                <c:pt idx="3601">
                  <c:v>5.5447711031534234E-7</c:v>
                </c:pt>
                <c:pt idx="3602">
                  <c:v>5.5449659871227021E-7</c:v>
                </c:pt>
                <c:pt idx="3603">
                  <c:v>5.545160871096074E-7</c:v>
                </c:pt>
                <c:pt idx="3604">
                  <c:v>5.545355752504861E-7</c:v>
                </c:pt>
                <c:pt idx="3605">
                  <c:v>5.5455506364835787E-7</c:v>
                </c:pt>
                <c:pt idx="3606">
                  <c:v>5.5457455178956363E-7</c:v>
                </c:pt>
                <c:pt idx="3607">
                  <c:v>5.5459404018760915E-7</c:v>
                </c:pt>
                <c:pt idx="3608">
                  <c:v>5.5461352832878092E-7</c:v>
                </c:pt>
                <c:pt idx="3609">
                  <c:v>5.5463301646979387E-7</c:v>
                </c:pt>
                <c:pt idx="3610">
                  <c:v>5.5465250435369834E-7</c:v>
                </c:pt>
                <c:pt idx="3611">
                  <c:v>5.5467199249410852E-7</c:v>
                </c:pt>
                <c:pt idx="3612">
                  <c:v>5.5469148037720312E-7</c:v>
                </c:pt>
                <c:pt idx="3613">
                  <c:v>5.547109682597501E-7</c:v>
                </c:pt>
                <c:pt idx="3614">
                  <c:v>5.5473045639857284E-7</c:v>
                </c:pt>
                <c:pt idx="3615">
                  <c:v>5.547499440228417E-7</c:v>
                </c:pt>
                <c:pt idx="3616">
                  <c:v>5.5476943190320514E-7</c:v>
                </c:pt>
                <c:pt idx="3617">
                  <c:v>5.5478891978266025E-7</c:v>
                </c:pt>
                <c:pt idx="3618">
                  <c:v>5.5480840740414946E-7</c:v>
                </c:pt>
                <c:pt idx="3619">
                  <c:v>5.5482789502452228E-7</c:v>
                </c:pt>
                <c:pt idx="3620">
                  <c:v>5.5484738290068285E-7</c:v>
                </c:pt>
                <c:pt idx="3621">
                  <c:v>5.5486687026155813E-7</c:v>
                </c:pt>
                <c:pt idx="3622">
                  <c:v>5.5488635787804032E-7</c:v>
                </c:pt>
                <c:pt idx="3623">
                  <c:v>5.5490584549304486E-7</c:v>
                </c:pt>
                <c:pt idx="3624">
                  <c:v>5.5492533284943298E-7</c:v>
                </c:pt>
                <c:pt idx="3625">
                  <c:v>5.5494482046119751E-7</c:v>
                </c:pt>
                <c:pt idx="3626">
                  <c:v>5.5496430781413768E-7</c:v>
                </c:pt>
                <c:pt idx="3627">
                  <c:v>5.5498379516521183E-7</c:v>
                </c:pt>
                <c:pt idx="3628">
                  <c:v>5.5500328225722667E-7</c:v>
                </c:pt>
                <c:pt idx="3629">
                  <c:v>5.5502276960428335E-7</c:v>
                </c:pt>
                <c:pt idx="3630">
                  <c:v>5.5504225694920254E-7</c:v>
                </c:pt>
                <c:pt idx="3631">
                  <c:v>5.5506174403475061E-7</c:v>
                </c:pt>
                <c:pt idx="3632">
                  <c:v>5.5508123111795345E-7</c:v>
                </c:pt>
                <c:pt idx="3633">
                  <c:v>5.5510071819872012E-7</c:v>
                </c:pt>
                <c:pt idx="3634">
                  <c:v>5.5512020527696052E-7</c:v>
                </c:pt>
                <c:pt idx="3635">
                  <c:v>5.5513969209538679E-7</c:v>
                </c:pt>
                <c:pt idx="3636">
                  <c:v>5.5515917916828961E-7</c:v>
                </c:pt>
                <c:pt idx="3637">
                  <c:v>5.5517866598117004E-7</c:v>
                </c:pt>
                <c:pt idx="3638">
                  <c:v>5.551981527911353E-7</c:v>
                </c:pt>
                <c:pt idx="3639">
                  <c:v>5.5521763959809476E-7</c:v>
                </c:pt>
                <c:pt idx="3640">
                  <c:v>5.5523712640195768E-7</c:v>
                </c:pt>
                <c:pt idx="3641">
                  <c:v>5.5525661320263395E-7</c:v>
                </c:pt>
                <c:pt idx="3642">
                  <c:v>5.5527609974274066E-7</c:v>
                </c:pt>
                <c:pt idx="3643">
                  <c:v>5.5529558653675809E-7</c:v>
                </c:pt>
                <c:pt idx="3644">
                  <c:v>5.5531507306999768E-7</c:v>
                </c:pt>
                <c:pt idx="3645">
                  <c:v>5.5533455959966143E-7</c:v>
                </c:pt>
                <c:pt idx="3646">
                  <c:v>5.5535404612565857E-7</c:v>
                </c:pt>
                <c:pt idx="3647">
                  <c:v>5.5537353239053833E-7</c:v>
                </c:pt>
                <c:pt idx="3648">
                  <c:v>5.5539301890891706E-7</c:v>
                </c:pt>
                <c:pt idx="3649">
                  <c:v>5.5541250516597044E-7</c:v>
                </c:pt>
                <c:pt idx="3650">
                  <c:v>5.5543199141896771E-7</c:v>
                </c:pt>
                <c:pt idx="3651">
                  <c:v>5.5545147766781843E-7</c:v>
                </c:pt>
                <c:pt idx="3652">
                  <c:v>5.5547096391243208E-7</c:v>
                </c:pt>
                <c:pt idx="3653">
                  <c:v>5.5549045015271792E-7</c:v>
                </c:pt>
                <c:pt idx="3654">
                  <c:v>5.5550993638858543E-7</c:v>
                </c:pt>
                <c:pt idx="3655">
                  <c:v>5.5552942236247549E-7</c:v>
                </c:pt>
                <c:pt idx="3656">
                  <c:v>5.5554890833173895E-7</c:v>
                </c:pt>
                <c:pt idx="3657">
                  <c:v>5.5556839429628507E-7</c:v>
                </c:pt>
                <c:pt idx="3658">
                  <c:v>5.5558788025602301E-7</c:v>
                </c:pt>
                <c:pt idx="3659">
                  <c:v>5.5560736621086235E-7</c:v>
                </c:pt>
                <c:pt idx="3660">
                  <c:v>5.5562685190317643E-7</c:v>
                </c:pt>
                <c:pt idx="3661">
                  <c:v>5.556463378479329E-7</c:v>
                </c:pt>
                <c:pt idx="3662">
                  <c:v>5.5566582352995563E-7</c:v>
                </c:pt>
                <c:pt idx="3663">
                  <c:v>5.556853092066897E-7</c:v>
                </c:pt>
                <c:pt idx="3664">
                  <c:v>5.5570479487804489E-7</c:v>
                </c:pt>
                <c:pt idx="3665">
                  <c:v>5.5572428054392995E-7</c:v>
                </c:pt>
                <c:pt idx="3666">
                  <c:v>5.5574376594663722E-7</c:v>
                </c:pt>
                <c:pt idx="3667">
                  <c:v>5.5576325160129687E-7</c:v>
                </c:pt>
                <c:pt idx="3668">
                  <c:v>5.5578273699257046E-7</c:v>
                </c:pt>
                <c:pt idx="3669">
                  <c:v>5.5580222237798385E-7</c:v>
                </c:pt>
                <c:pt idx="3670">
                  <c:v>5.5582170775744662E-7</c:v>
                </c:pt>
                <c:pt idx="3671">
                  <c:v>5.5584119313086804E-7</c:v>
                </c:pt>
                <c:pt idx="3672">
                  <c:v>5.5586067824045881E-7</c:v>
                </c:pt>
                <c:pt idx="3673">
                  <c:v>5.5588016360151175E-7</c:v>
                </c:pt>
                <c:pt idx="3674">
                  <c:v>5.5589964869852535E-7</c:v>
                </c:pt>
                <c:pt idx="3675">
                  <c:v>5.5591913378910754E-7</c:v>
                </c:pt>
                <c:pt idx="3676">
                  <c:v>5.5593861887316715E-7</c:v>
                </c:pt>
                <c:pt idx="3677">
                  <c:v>5.5595810395061376E-7</c:v>
                </c:pt>
                <c:pt idx="3678">
                  <c:v>5.5597758902135632E-7</c:v>
                </c:pt>
                <c:pt idx="3679">
                  <c:v>5.5599707382751066E-7</c:v>
                </c:pt>
                <c:pt idx="3680">
                  <c:v>5.5601655862675259E-7</c:v>
                </c:pt>
                <c:pt idx="3681">
                  <c:v>5.5603604341899071E-7</c:v>
                </c:pt>
                <c:pt idx="3682">
                  <c:v>5.5605552820413472E-7</c:v>
                </c:pt>
                <c:pt idx="3683">
                  <c:v>5.5607501298209336E-7</c:v>
                </c:pt>
                <c:pt idx="3684">
                  <c:v>5.5609449775277608E-7</c:v>
                </c:pt>
                <c:pt idx="3685">
                  <c:v>5.5611398225821711E-7</c:v>
                </c:pt>
                <c:pt idx="3686">
                  <c:v>5.561334670140614E-7</c:v>
                </c:pt>
                <c:pt idx="3687">
                  <c:v>5.5615295150445521E-7</c:v>
                </c:pt>
                <c:pt idx="3688">
                  <c:v>5.5617243598718241E-7</c:v>
                </c:pt>
                <c:pt idx="3689">
                  <c:v>5.5619192046215206E-7</c:v>
                </c:pt>
                <c:pt idx="3690">
                  <c:v>5.5621140467133082E-7</c:v>
                </c:pt>
                <c:pt idx="3691">
                  <c:v>5.5623088913049887E-7</c:v>
                </c:pt>
                <c:pt idx="3692">
                  <c:v>5.5625037332366722E-7</c:v>
                </c:pt>
                <c:pt idx="3693">
                  <c:v>5.5626985750868723E-7</c:v>
                </c:pt>
                <c:pt idx="3694">
                  <c:v>5.5628934168546804E-7</c:v>
                </c:pt>
                <c:pt idx="3695">
                  <c:v>5.5630882585391849E-7</c:v>
                </c:pt>
                <c:pt idx="3696">
                  <c:v>5.5632831001394774E-7</c:v>
                </c:pt>
                <c:pt idx="3697">
                  <c:v>5.5634779390742768E-7</c:v>
                </c:pt>
                <c:pt idx="3698">
                  <c:v>5.5636727805032834E-7</c:v>
                </c:pt>
                <c:pt idx="3699">
                  <c:v>5.5638676192647026E-7</c:v>
                </c:pt>
                <c:pt idx="3700">
                  <c:v>5.5640624579380008E-7</c:v>
                </c:pt>
                <c:pt idx="3701">
                  <c:v>5.5642572965222694E-7</c:v>
                </c:pt>
                <c:pt idx="3702">
                  <c:v>5.5644521324355435E-7</c:v>
                </c:pt>
                <c:pt idx="3703">
                  <c:v>5.5646469708388828E-7</c:v>
                </c:pt>
                <c:pt idx="3704">
                  <c:v>5.5648418065691364E-7</c:v>
                </c:pt>
                <c:pt idx="3705">
                  <c:v>5.565036642206445E-7</c:v>
                </c:pt>
                <c:pt idx="3706">
                  <c:v>5.5652314803314969E-7</c:v>
                </c:pt>
                <c:pt idx="3707">
                  <c:v>5.565426313198597E-7</c:v>
                </c:pt>
                <c:pt idx="3708">
                  <c:v>5.5656211485516171E-7</c:v>
                </c:pt>
                <c:pt idx="3709">
                  <c:v>5.565815983808051E-7</c:v>
                </c:pt>
                <c:pt idx="3710">
                  <c:v>5.5660108163848549E-7</c:v>
                </c:pt>
                <c:pt idx="3711">
                  <c:v>5.5662056488629806E-7</c:v>
                </c:pt>
                <c:pt idx="3712">
                  <c:v>5.5664004812415184E-7</c:v>
                </c:pt>
                <c:pt idx="3713">
                  <c:v>5.5665953135195569E-7</c:v>
                </c:pt>
                <c:pt idx="3714">
                  <c:v>5.5667901456961854E-7</c:v>
                </c:pt>
                <c:pt idx="3715">
                  <c:v>5.5669849777704923E-7</c:v>
                </c:pt>
                <c:pt idx="3716">
                  <c:v>5.5671798071586175E-7</c:v>
                </c:pt>
                <c:pt idx="3717">
                  <c:v>5.5673746364423299E-7</c:v>
                </c:pt>
                <c:pt idx="3718">
                  <c:v>5.5675694656207137E-7</c:v>
                </c:pt>
                <c:pt idx="3719">
                  <c:v>5.5677642946928606E-7</c:v>
                </c:pt>
                <c:pt idx="3720">
                  <c:v>5.5679591236578631E-7</c:v>
                </c:pt>
                <c:pt idx="3721">
                  <c:v>5.5681539525148012E-7</c:v>
                </c:pt>
                <c:pt idx="3722">
                  <c:v>5.5683487786790045E-7</c:v>
                </c:pt>
                <c:pt idx="3723">
                  <c:v>5.5685436047330555E-7</c:v>
                </c:pt>
                <c:pt idx="3724">
                  <c:v>5.5687384306760392E-7</c:v>
                </c:pt>
                <c:pt idx="3725">
                  <c:v>5.5689332565070463E-7</c:v>
                </c:pt>
                <c:pt idx="3726">
                  <c:v>5.5691280822251598E-7</c:v>
                </c:pt>
                <c:pt idx="3727">
                  <c:v>5.5693229078294754E-7</c:v>
                </c:pt>
                <c:pt idx="3728">
                  <c:v>5.5695177307344961E-7</c:v>
                </c:pt>
                <c:pt idx="3729">
                  <c:v>5.5697125535236226E-7</c:v>
                </c:pt>
                <c:pt idx="3730">
                  <c:v>5.5699073787807839E-7</c:v>
                </c:pt>
                <c:pt idx="3731">
                  <c:v>5.5701021987505294E-7</c:v>
                </c:pt>
                <c:pt idx="3732">
                  <c:v>5.5702970211864886E-7</c:v>
                </c:pt>
                <c:pt idx="3733">
                  <c:v>5.5704918435029008E-7</c:v>
                </c:pt>
                <c:pt idx="3734">
                  <c:v>5.5706866631134621E-7</c:v>
                </c:pt>
                <c:pt idx="3735">
                  <c:v>5.5708814851879055E-7</c:v>
                </c:pt>
                <c:pt idx="3736">
                  <c:v>5.5710763045544037E-7</c:v>
                </c:pt>
                <c:pt idx="3737">
                  <c:v>5.571271123797431E-7</c:v>
                </c:pt>
                <c:pt idx="3738">
                  <c:v>5.5714659429160778E-7</c:v>
                </c:pt>
                <c:pt idx="3739">
                  <c:v>5.5716607593233627E-7</c:v>
                </c:pt>
                <c:pt idx="3740">
                  <c:v>5.5718555781903719E-7</c:v>
                </c:pt>
                <c:pt idx="3741">
                  <c:v>5.5720503943439195E-7</c:v>
                </c:pt>
                <c:pt idx="3742">
                  <c:v>5.5722452103691618E-7</c:v>
                </c:pt>
                <c:pt idx="3743">
                  <c:v>5.572440026265186E-7</c:v>
                </c:pt>
                <c:pt idx="3744">
                  <c:v>5.5726348420310774E-7</c:v>
                </c:pt>
                <c:pt idx="3745">
                  <c:v>5.5728296576659233E-7</c:v>
                </c:pt>
                <c:pt idx="3746">
                  <c:v>5.5730244705817923E-7</c:v>
                </c:pt>
                <c:pt idx="3747">
                  <c:v>5.5732192859516703E-7</c:v>
                </c:pt>
                <c:pt idx="3748">
                  <c:v>5.5734140986004762E-7</c:v>
                </c:pt>
                <c:pt idx="3749">
                  <c:v>5.5736089111143064E-7</c:v>
                </c:pt>
                <c:pt idx="3750">
                  <c:v>5.5738037234922555E-7</c:v>
                </c:pt>
                <c:pt idx="3751">
                  <c:v>5.5739985331457062E-7</c:v>
                </c:pt>
                <c:pt idx="3752">
                  <c:v>5.5741933452490059E-7</c:v>
                </c:pt>
                <c:pt idx="3753">
                  <c:v>5.5743881546257098E-7</c:v>
                </c:pt>
                <c:pt idx="3754">
                  <c:v>5.5745829638626024E-7</c:v>
                </c:pt>
                <c:pt idx="3755">
                  <c:v>5.5747777729587678E-7</c:v>
                </c:pt>
                <c:pt idx="3756">
                  <c:v>5.5749725819132935E-7</c:v>
                </c:pt>
                <c:pt idx="3757">
                  <c:v>5.5751673907252625E-7</c:v>
                </c:pt>
                <c:pt idx="3758">
                  <c:v>5.5753621993937611E-7</c:v>
                </c:pt>
                <c:pt idx="3759">
                  <c:v>5.5755570053290929E-7</c:v>
                </c:pt>
                <c:pt idx="3760">
                  <c:v>5.5757518111188557E-7</c:v>
                </c:pt>
                <c:pt idx="3761">
                  <c:v>5.5759466167621316E-7</c:v>
                </c:pt>
                <c:pt idx="3762">
                  <c:v>5.5761414222580079E-7</c:v>
                </c:pt>
                <c:pt idx="3763">
                  <c:v>5.5763362276055708E-7</c:v>
                </c:pt>
                <c:pt idx="3764">
                  <c:v>5.5765310302144433E-7</c:v>
                </c:pt>
                <c:pt idx="3765">
                  <c:v>5.5767258352624944E-7</c:v>
                </c:pt>
                <c:pt idx="3766">
                  <c:v>5.5769206375697543E-7</c:v>
                </c:pt>
                <c:pt idx="3767">
                  <c:v>5.5771154397247696E-7</c:v>
                </c:pt>
                <c:pt idx="3768">
                  <c:v>5.5773102417266191E-7</c:v>
                </c:pt>
                <c:pt idx="3769">
                  <c:v>5.5775050435743944E-7</c:v>
                </c:pt>
                <c:pt idx="3770">
                  <c:v>5.5776998426769009E-7</c:v>
                </c:pt>
                <c:pt idx="3771">
                  <c:v>5.5778946442136404E-7</c:v>
                </c:pt>
                <c:pt idx="3772">
                  <c:v>5.5780894430030084E-7</c:v>
                </c:pt>
                <c:pt idx="3773">
                  <c:v>5.5782842416343677E-7</c:v>
                </c:pt>
                <c:pt idx="3774">
                  <c:v>5.5784790401067992E-7</c:v>
                </c:pt>
                <c:pt idx="3775">
                  <c:v>5.5786738384193904E-7</c:v>
                </c:pt>
                <c:pt idx="3776">
                  <c:v>5.5788686339801314E-7</c:v>
                </c:pt>
                <c:pt idx="3777">
                  <c:v>5.5790634319701522E-7</c:v>
                </c:pt>
                <c:pt idx="3778">
                  <c:v>5.5792582272062234E-7</c:v>
                </c:pt>
                <c:pt idx="3779">
                  <c:v>5.5794530222785175E-7</c:v>
                </c:pt>
                <c:pt idx="3780">
                  <c:v>5.5796478171861156E-7</c:v>
                </c:pt>
                <c:pt idx="3781">
                  <c:v>5.579842611928104E-7</c:v>
                </c:pt>
                <c:pt idx="3782">
                  <c:v>5.5800374065035646E-7</c:v>
                </c:pt>
                <c:pt idx="3783">
                  <c:v>5.5802321983195464E-7</c:v>
                </c:pt>
                <c:pt idx="3784">
                  <c:v>5.5804269899668946E-7</c:v>
                </c:pt>
                <c:pt idx="3785">
                  <c:v>5.5806217840370069E-7</c:v>
                </c:pt>
                <c:pt idx="3786">
                  <c:v>5.5808165753444778E-7</c:v>
                </c:pt>
                <c:pt idx="3787">
                  <c:v>5.581011363887987E-7</c:v>
                </c:pt>
                <c:pt idx="3788">
                  <c:v>5.5812061548516452E-7</c:v>
                </c:pt>
                <c:pt idx="3789">
                  <c:v>5.5814009430492335E-7</c:v>
                </c:pt>
                <c:pt idx="3790">
                  <c:v>5.5815957336654081E-7</c:v>
                </c:pt>
                <c:pt idx="3791">
                  <c:v>5.581790521513409E-7</c:v>
                </c:pt>
                <c:pt idx="3792">
                  <c:v>5.581985309185171E-7</c:v>
                </c:pt>
                <c:pt idx="3793">
                  <c:v>5.5821800966797781E-7</c:v>
                </c:pt>
                <c:pt idx="3794">
                  <c:v>5.5823748814027823E-7</c:v>
                </c:pt>
                <c:pt idx="3795">
                  <c:v>5.5820362567316401E-7</c:v>
                </c:pt>
                <c:pt idx="3796">
                  <c:v>5.5822354635101107E-7</c:v>
                </c:pt>
                <c:pt idx="3797">
                  <c:v>5.5824346731717205E-7</c:v>
                </c:pt>
                <c:pt idx="3798">
                  <c:v>5.5826338805285579E-7</c:v>
                </c:pt>
                <c:pt idx="3799">
                  <c:v>5.5828330907670024E-7</c:v>
                </c:pt>
                <c:pt idx="3800">
                  <c:v>5.5830322986985877E-7</c:v>
                </c:pt>
                <c:pt idx="3801">
                  <c:v>5.583231504321988E-7</c:v>
                </c:pt>
                <c:pt idx="3802">
                  <c:v>5.5834307128244216E-7</c:v>
                </c:pt>
                <c:pt idx="3803">
                  <c:v>5.5836299190165845E-7</c:v>
                </c:pt>
                <c:pt idx="3804">
                  <c:v>5.5838291280862453E-7</c:v>
                </c:pt>
                <c:pt idx="3805">
                  <c:v>5.5840283322488611E-7</c:v>
                </c:pt>
                <c:pt idx="3806">
                  <c:v>5.5842275392871686E-7</c:v>
                </c:pt>
                <c:pt idx="3807">
                  <c:v>5.5844267466057095E-7</c:v>
                </c:pt>
                <c:pt idx="3808">
                  <c:v>5.5846259516084814E-7</c:v>
                </c:pt>
                <c:pt idx="3809">
                  <c:v>5.5848251568893989E-7</c:v>
                </c:pt>
                <c:pt idx="3810">
                  <c:v>5.5850243624475576E-7</c:v>
                </c:pt>
                <c:pt idx="3811">
                  <c:v>5.5852235682820544E-7</c:v>
                </c:pt>
                <c:pt idx="3812">
                  <c:v>5.5854227743919788E-7</c:v>
                </c:pt>
                <c:pt idx="3813">
                  <c:v>5.5856219781806317E-7</c:v>
                </c:pt>
                <c:pt idx="3814">
                  <c:v>5.5858211822426232E-7</c:v>
                </c:pt>
                <c:pt idx="3815">
                  <c:v>5.586020386577048E-7</c:v>
                </c:pt>
                <c:pt idx="3816">
                  <c:v>5.5862195911829998E-7</c:v>
                </c:pt>
                <c:pt idx="3817">
                  <c:v>5.5864187960595722E-7</c:v>
                </c:pt>
                <c:pt idx="3818">
                  <c:v>5.5866179986093685E-7</c:v>
                </c:pt>
                <c:pt idx="3819">
                  <c:v>5.5868172014276911E-7</c:v>
                </c:pt>
                <c:pt idx="3820">
                  <c:v>5.5870164045136381E-7</c:v>
                </c:pt>
                <c:pt idx="3821">
                  <c:v>5.5872156078663019E-7</c:v>
                </c:pt>
                <c:pt idx="3822">
                  <c:v>5.5874148114847732E-7</c:v>
                </c:pt>
                <c:pt idx="3823">
                  <c:v>5.5876140127709614E-7</c:v>
                </c:pt>
                <c:pt idx="3824">
                  <c:v>5.5878132143208681E-7</c:v>
                </c:pt>
                <c:pt idx="3825">
                  <c:v>5.5880124161335848E-7</c:v>
                </c:pt>
                <c:pt idx="3826">
                  <c:v>5.5882116182082051E-7</c:v>
                </c:pt>
                <c:pt idx="3827">
                  <c:v>5.5884108205438185E-7</c:v>
                </c:pt>
                <c:pt idx="3828">
                  <c:v>5.588610020541641E-7</c:v>
                </c:pt>
                <c:pt idx="3829">
                  <c:v>5.5888092207983666E-7</c:v>
                </c:pt>
                <c:pt idx="3830">
                  <c:v>5.5890084213130879E-7</c:v>
                </c:pt>
                <c:pt idx="3831">
                  <c:v>5.5892076220848963E-7</c:v>
                </c:pt>
                <c:pt idx="3832">
                  <c:v>5.5894068231128846E-7</c:v>
                </c:pt>
                <c:pt idx="3833">
                  <c:v>5.589606021797571E-7</c:v>
                </c:pt>
                <c:pt idx="3834">
                  <c:v>5.5898052207363441E-7</c:v>
                </c:pt>
                <c:pt idx="3835">
                  <c:v>5.5900044199282942E-7</c:v>
                </c:pt>
                <c:pt idx="3836">
                  <c:v>5.5902036193725172E-7</c:v>
                </c:pt>
                <c:pt idx="3837">
                  <c:v>5.5904028190680994E-7</c:v>
                </c:pt>
                <c:pt idx="3838">
                  <c:v>5.5906020164148666E-7</c:v>
                </c:pt>
                <c:pt idx="3839">
                  <c:v>5.5908012140109039E-7</c:v>
                </c:pt>
                <c:pt idx="3840">
                  <c:v>5.5910004118552988E-7</c:v>
                </c:pt>
                <c:pt idx="3841">
                  <c:v>5.5911996099471447E-7</c:v>
                </c:pt>
                <c:pt idx="3842">
                  <c:v>5.5913988082855302E-7</c:v>
                </c:pt>
                <c:pt idx="3843">
                  <c:v>5.5915980042695908E-7</c:v>
                </c:pt>
                <c:pt idx="3844">
                  <c:v>5.5917972030981956E-7</c:v>
                </c:pt>
                <c:pt idx="3845">
                  <c:v>5.591996399570378E-7</c:v>
                </c:pt>
                <c:pt idx="3846">
                  <c:v>5.5921955936848092E-7</c:v>
                </c:pt>
                <c:pt idx="3847">
                  <c:v>5.5923947906412022E-7</c:v>
                </c:pt>
                <c:pt idx="3848">
                  <c:v>5.5925939852377466E-7</c:v>
                </c:pt>
                <c:pt idx="3849">
                  <c:v>5.5927931826747122E-7</c:v>
                </c:pt>
                <c:pt idx="3850">
                  <c:v>5.592992377749735E-7</c:v>
                </c:pt>
                <c:pt idx="3851">
                  <c:v>5.5931915704614892E-7</c:v>
                </c:pt>
                <c:pt idx="3852">
                  <c:v>5.5933907660110727E-7</c:v>
                </c:pt>
                <c:pt idx="3853">
                  <c:v>5.5935899591952945E-7</c:v>
                </c:pt>
                <c:pt idx="3854">
                  <c:v>5.5937891552158008E-7</c:v>
                </c:pt>
                <c:pt idx="3855">
                  <c:v>5.5939883488688468E-7</c:v>
                </c:pt>
                <c:pt idx="3856">
                  <c:v>5.5941875427548714E-7</c:v>
                </c:pt>
                <c:pt idx="3857">
                  <c:v>5.5943867342710598E-7</c:v>
                </c:pt>
                <c:pt idx="3858">
                  <c:v>5.5945859286201721E-7</c:v>
                </c:pt>
                <c:pt idx="3859">
                  <c:v>5.5947851205973507E-7</c:v>
                </c:pt>
                <c:pt idx="3860">
                  <c:v>5.5949843128035914E-7</c:v>
                </c:pt>
                <c:pt idx="3861">
                  <c:v>5.5951835052379837E-7</c:v>
                </c:pt>
                <c:pt idx="3862">
                  <c:v>5.5953826952970128E-7</c:v>
                </c:pt>
                <c:pt idx="3863">
                  <c:v>5.5955818881848366E-7</c:v>
                </c:pt>
                <c:pt idx="3864">
                  <c:v>5.5957810786951987E-7</c:v>
                </c:pt>
                <c:pt idx="3865">
                  <c:v>5.5959802694297938E-7</c:v>
                </c:pt>
                <c:pt idx="3866">
                  <c:v>5.5961794603877102E-7</c:v>
                </c:pt>
                <c:pt idx="3867">
                  <c:v>5.5963786489647398E-7</c:v>
                </c:pt>
                <c:pt idx="3868">
                  <c:v>5.5965778403664273E-7</c:v>
                </c:pt>
                <c:pt idx="3869">
                  <c:v>5.5967770293851263E-7</c:v>
                </c:pt>
                <c:pt idx="3870">
                  <c:v>5.5969762186232249E-7</c:v>
                </c:pt>
                <c:pt idx="3871">
                  <c:v>5.5971754080798145E-7</c:v>
                </c:pt>
                <c:pt idx="3872">
                  <c:v>5.5973745977539816E-7</c:v>
                </c:pt>
                <c:pt idx="3873">
                  <c:v>5.5975737850406824E-7</c:v>
                </c:pt>
                <c:pt idx="3874">
                  <c:v>5.59777297254286E-7</c:v>
                </c:pt>
                <c:pt idx="3875">
                  <c:v>5.5979721602596048E-7</c:v>
                </c:pt>
                <c:pt idx="3876">
                  <c:v>5.598171348190001E-7</c:v>
                </c:pt>
                <c:pt idx="3877">
                  <c:v>5.5983705363331443E-7</c:v>
                </c:pt>
                <c:pt idx="3878">
                  <c:v>5.5985697220832893E-7</c:v>
                </c:pt>
                <c:pt idx="3879">
                  <c:v>5.5987689106490396E-7</c:v>
                </c:pt>
                <c:pt idx="3880">
                  <c:v>5.5989680968196973E-7</c:v>
                </c:pt>
                <c:pt idx="3881">
                  <c:v>5.5991672805939272E-7</c:v>
                </c:pt>
                <c:pt idx="3882">
                  <c:v>5.5993664671811674E-7</c:v>
                </c:pt>
                <c:pt idx="3883">
                  <c:v>5.5995656539754001E-7</c:v>
                </c:pt>
                <c:pt idx="3884">
                  <c:v>5.5997648383700563E-7</c:v>
                </c:pt>
                <c:pt idx="3885">
                  <c:v>5.5999640229696013E-7</c:v>
                </c:pt>
                <c:pt idx="3886">
                  <c:v>5.6001632077731266E-7</c:v>
                </c:pt>
                <c:pt idx="3887">
                  <c:v>5.6003623901736396E-7</c:v>
                </c:pt>
                <c:pt idx="3888">
                  <c:v>5.6005615753822446E-7</c:v>
                </c:pt>
                <c:pt idx="3889">
                  <c:v>5.6007607581857388E-7</c:v>
                </c:pt>
                <c:pt idx="3890">
                  <c:v>5.600959941189281E-7</c:v>
                </c:pt>
                <c:pt idx="3891">
                  <c:v>5.6011591243919628E-7</c:v>
                </c:pt>
                <c:pt idx="3892">
                  <c:v>5.6013583077928704E-7</c:v>
                </c:pt>
                <c:pt idx="3893">
                  <c:v>5.6015574887841778E-7</c:v>
                </c:pt>
                <c:pt idx="3894">
                  <c:v>5.6017566699716052E-7</c:v>
                </c:pt>
                <c:pt idx="3895">
                  <c:v>5.6019558513542418E-7</c:v>
                </c:pt>
                <c:pt idx="3896">
                  <c:v>5.6021550329311751E-7</c:v>
                </c:pt>
                <c:pt idx="3897">
                  <c:v>5.6023542147014893E-7</c:v>
                </c:pt>
                <c:pt idx="3898">
                  <c:v>5.6025533940566626E-7</c:v>
                </c:pt>
                <c:pt idx="3899">
                  <c:v>5.6027525762108626E-7</c:v>
                </c:pt>
                <c:pt idx="3900">
                  <c:v>5.602951755947818E-7</c:v>
                </c:pt>
                <c:pt idx="3901">
                  <c:v>5.6031509358742229E-7</c:v>
                </c:pt>
                <c:pt idx="3902">
                  <c:v>5.603350113381002E-7</c:v>
                </c:pt>
                <c:pt idx="3903">
                  <c:v>5.603549293683426E-7</c:v>
                </c:pt>
                <c:pt idx="3904">
                  <c:v>5.6037484715641193E-7</c:v>
                </c:pt>
                <c:pt idx="3905">
                  <c:v>5.6039476496303276E-7</c:v>
                </c:pt>
                <c:pt idx="3906">
                  <c:v>5.6041468278811404E-7</c:v>
                </c:pt>
                <c:pt idx="3907">
                  <c:v>5.6043460063156408E-7</c:v>
                </c:pt>
                <c:pt idx="3908">
                  <c:v>5.604545182323918E-7</c:v>
                </c:pt>
                <c:pt idx="3909">
                  <c:v>5.60474435851378E-7</c:v>
                </c:pt>
                <c:pt idx="3910">
                  <c:v>5.6049435348843056E-7</c:v>
                </c:pt>
                <c:pt idx="3911">
                  <c:v>5.6051427114345876E-7</c:v>
                </c:pt>
                <c:pt idx="3912">
                  <c:v>5.6053418881637067E-7</c:v>
                </c:pt>
                <c:pt idx="3913">
                  <c:v>5.6055410624610589E-7</c:v>
                </c:pt>
                <c:pt idx="3914">
                  <c:v>5.6057402395449737E-7</c:v>
                </c:pt>
                <c:pt idx="3915">
                  <c:v>5.6059394141950124E-7</c:v>
                </c:pt>
                <c:pt idx="3916">
                  <c:v>5.6061385890199539E-7</c:v>
                </c:pt>
                <c:pt idx="3917">
                  <c:v>5.6063377614086316E-7</c:v>
                </c:pt>
                <c:pt idx="3918">
                  <c:v>5.6065369365804903E-7</c:v>
                </c:pt>
                <c:pt idx="3919">
                  <c:v>5.6067361093139803E-7</c:v>
                </c:pt>
                <c:pt idx="3920">
                  <c:v>5.6069352822184345E-7</c:v>
                </c:pt>
                <c:pt idx="3921">
                  <c:v>5.6071344552929347E-7</c:v>
                </c:pt>
                <c:pt idx="3922">
                  <c:v>5.6073336285365694E-7</c:v>
                </c:pt>
                <c:pt idx="3923">
                  <c:v>5.6075327993373368E-7</c:v>
                </c:pt>
                <c:pt idx="3924">
                  <c:v>5.6077319703051305E-7</c:v>
                </c:pt>
                <c:pt idx="3925">
                  <c:v>5.6079311440503909E-7</c:v>
                </c:pt>
                <c:pt idx="3926">
                  <c:v>5.6081303127381212E-7</c:v>
                </c:pt>
                <c:pt idx="3927">
                  <c:v>5.6083294842014907E-7</c:v>
                </c:pt>
                <c:pt idx="3928">
                  <c:v>5.608528655828221E-7</c:v>
                </c:pt>
                <c:pt idx="3929">
                  <c:v>5.6087278250054771E-7</c:v>
                </c:pt>
                <c:pt idx="3930">
                  <c:v>5.6089269943439829E-7</c:v>
                </c:pt>
                <c:pt idx="3931">
                  <c:v>5.6091261638428257E-7</c:v>
                </c:pt>
                <c:pt idx="3932">
                  <c:v>5.6093253335010853E-7</c:v>
                </c:pt>
                <c:pt idx="3933">
                  <c:v>5.609524500705372E-7</c:v>
                </c:pt>
                <c:pt idx="3934">
                  <c:v>5.6097236680669664E-7</c:v>
                </c:pt>
                <c:pt idx="3935">
                  <c:v>5.6099228355849506E-7</c:v>
                </c:pt>
                <c:pt idx="3936">
                  <c:v>5.610122003258413E-7</c:v>
                </c:pt>
                <c:pt idx="3937">
                  <c:v>5.6103211710864303E-7</c:v>
                </c:pt>
                <c:pt idx="3938">
                  <c:v>5.6105203364549181E-7</c:v>
                </c:pt>
                <c:pt idx="3939">
                  <c:v>5.6107195045891622E-7</c:v>
                </c:pt>
                <c:pt idx="3940">
                  <c:v>5.6109186702617665E-7</c:v>
                </c:pt>
                <c:pt idx="3941">
                  <c:v>5.6111178360849818E-7</c:v>
                </c:pt>
                <c:pt idx="3942">
                  <c:v>5.6113169994441656E-7</c:v>
                </c:pt>
                <c:pt idx="3943">
                  <c:v>5.6115161655657175E-7</c:v>
                </c:pt>
                <c:pt idx="3944">
                  <c:v>5.6117153292211224E-7</c:v>
                </c:pt>
                <c:pt idx="3945">
                  <c:v>5.6119144930231943E-7</c:v>
                </c:pt>
                <c:pt idx="3946">
                  <c:v>5.612113656971013E-7</c:v>
                </c:pt>
                <c:pt idx="3947">
                  <c:v>5.6123128210636637E-7</c:v>
                </c:pt>
                <c:pt idx="3948">
                  <c:v>5.6125119826856644E-7</c:v>
                </c:pt>
                <c:pt idx="3949">
                  <c:v>5.6127111470650845E-7</c:v>
                </c:pt>
                <c:pt idx="3950">
                  <c:v>5.6129103089717401E-7</c:v>
                </c:pt>
                <c:pt idx="3951">
                  <c:v>5.6131094710192806E-7</c:v>
                </c:pt>
                <c:pt idx="3952">
                  <c:v>5.6133086305916638E-7</c:v>
                </c:pt>
                <c:pt idx="3953">
                  <c:v>5.6135077929180719E-7</c:v>
                </c:pt>
                <c:pt idx="3954">
                  <c:v>5.6137069527672125E-7</c:v>
                </c:pt>
                <c:pt idx="3955">
                  <c:v>5.6139061127532824E-7</c:v>
                </c:pt>
                <c:pt idx="3956">
                  <c:v>5.6141052728753666E-7</c:v>
                </c:pt>
                <c:pt idx="3957">
                  <c:v>5.6143044331325484E-7</c:v>
                </c:pt>
                <c:pt idx="3958">
                  <c:v>5.6145035909079502E-7</c:v>
                </c:pt>
                <c:pt idx="3959">
                  <c:v>5.6147027514324238E-7</c:v>
                </c:pt>
                <c:pt idx="3960">
                  <c:v>5.6149019094730072E-7</c:v>
                </c:pt>
                <c:pt idx="3961">
                  <c:v>5.6151010676447314E-7</c:v>
                </c:pt>
                <c:pt idx="3962">
                  <c:v>5.6153002259466806E-7</c:v>
                </c:pt>
                <c:pt idx="3963">
                  <c:v>5.6154993817612857E-7</c:v>
                </c:pt>
                <c:pt idx="3964">
                  <c:v>5.6156985377039951E-7</c:v>
                </c:pt>
                <c:pt idx="3965">
                  <c:v>5.615897693773897E-7</c:v>
                </c:pt>
                <c:pt idx="3966">
                  <c:v>5.6160968499700662E-7</c:v>
                </c:pt>
                <c:pt idx="3967">
                  <c:v>5.6162960062915867E-7</c:v>
                </c:pt>
                <c:pt idx="3968">
                  <c:v>5.6164951627375395E-7</c:v>
                </c:pt>
                <c:pt idx="3969">
                  <c:v>5.6166943166895192E-7</c:v>
                </c:pt>
                <c:pt idx="3970">
                  <c:v>5.6168934707638136E-7</c:v>
                </c:pt>
                <c:pt idx="3971">
                  <c:v>5.6170926249595017E-7</c:v>
                </c:pt>
                <c:pt idx="3972">
                  <c:v>5.6172917792756653E-7</c:v>
                </c:pt>
                <c:pt idx="3973">
                  <c:v>5.6174909310933433E-7</c:v>
                </c:pt>
                <c:pt idx="3974">
                  <c:v>5.6176900856475613E-7</c:v>
                </c:pt>
                <c:pt idx="3975">
                  <c:v>5.6178892377011739E-7</c:v>
                </c:pt>
                <c:pt idx="3976">
                  <c:v>5.6180883898713034E-7</c:v>
                </c:pt>
                <c:pt idx="3977">
                  <c:v>5.6182875395384324E-7</c:v>
                </c:pt>
                <c:pt idx="3978">
                  <c:v>5.6184866919386986E-7</c:v>
                </c:pt>
                <c:pt idx="3979">
                  <c:v>5.6186858418338447E-7</c:v>
                </c:pt>
                <c:pt idx="3980">
                  <c:v>5.618884991841553E-7</c:v>
                </c:pt>
                <c:pt idx="3981">
                  <c:v>5.6190841419608971E-7</c:v>
                </c:pt>
                <c:pt idx="3982">
                  <c:v>5.6192832921909601E-7</c:v>
                </c:pt>
                <c:pt idx="3983">
                  <c:v>5.6194824425308218E-7</c:v>
                </c:pt>
                <c:pt idx="3984">
                  <c:v>5.6196815903599857E-7</c:v>
                </c:pt>
                <c:pt idx="3985">
                  <c:v>5.6198807382968287E-7</c:v>
                </c:pt>
                <c:pt idx="3986">
                  <c:v>5.6200798863404286E-7</c:v>
                </c:pt>
                <c:pt idx="3987">
                  <c:v>5.6202790344898683E-7</c:v>
                </c:pt>
                <c:pt idx="3988">
                  <c:v>5.6204781801240893E-7</c:v>
                </c:pt>
                <c:pt idx="3989">
                  <c:v>5.6206773258620274E-7</c:v>
                </c:pt>
                <c:pt idx="3990">
                  <c:v>5.6208764743231711E-7</c:v>
                </c:pt>
                <c:pt idx="3991">
                  <c:v>5.6210756202659196E-7</c:v>
                </c:pt>
                <c:pt idx="3992">
                  <c:v>5.6212747636889325E-7</c:v>
                </c:pt>
                <c:pt idx="3993">
                  <c:v>5.6214739098325241E-7</c:v>
                </c:pt>
                <c:pt idx="3994">
                  <c:v>5.6216730534542626E-7</c:v>
                </c:pt>
                <c:pt idx="3995">
                  <c:v>5.6218721971739075E-7</c:v>
                </c:pt>
                <c:pt idx="3996">
                  <c:v>5.6220713409905429E-7</c:v>
                </c:pt>
                <c:pt idx="3997">
                  <c:v>5.6222704849032446E-7</c:v>
                </c:pt>
                <c:pt idx="3998">
                  <c:v>5.6224696289110925E-7</c:v>
                </c:pt>
                <c:pt idx="3999">
                  <c:v>5.622668770391502E-7</c:v>
                </c:pt>
                <c:pt idx="4000">
                  <c:v>5.6228679119649348E-7</c:v>
                </c:pt>
                <c:pt idx="4001">
                  <c:v>5.6230670536304666E-7</c:v>
                </c:pt>
                <c:pt idx="4002">
                  <c:v>5.6232661953871772E-7</c:v>
                </c:pt>
                <c:pt idx="4003">
                  <c:v>5.6234653346119253E-7</c:v>
                </c:pt>
                <c:pt idx="4004">
                  <c:v>5.6236644765480904E-7</c:v>
                </c:pt>
                <c:pt idx="4005">
                  <c:v>5.6238636159501659E-7</c:v>
                </c:pt>
                <c:pt idx="4006">
                  <c:v>5.6240627554394561E-7</c:v>
                </c:pt>
                <c:pt idx="4007">
                  <c:v>5.6242618923922564E-7</c:v>
                </c:pt>
                <c:pt idx="4008">
                  <c:v>5.6244610320530603E-7</c:v>
                </c:pt>
                <c:pt idx="4009">
                  <c:v>5.6246601691752523E-7</c:v>
                </c:pt>
                <c:pt idx="4010">
                  <c:v>5.6248593090038809E-7</c:v>
                </c:pt>
                <c:pt idx="4011">
                  <c:v>5.6250584436684397E-7</c:v>
                </c:pt>
                <c:pt idx="4012">
                  <c:v>5.6252575810375906E-7</c:v>
                </c:pt>
                <c:pt idx="4013">
                  <c:v>5.6254567184872149E-7</c:v>
                </c:pt>
                <c:pt idx="4014">
                  <c:v>5.6256558533926371E-7</c:v>
                </c:pt>
                <c:pt idx="4015">
                  <c:v>5.6258549883764077E-7</c:v>
                </c:pt>
                <c:pt idx="4016">
                  <c:v>5.6260541234376045E-7</c:v>
                </c:pt>
                <c:pt idx="4017">
                  <c:v>5.6262532585753021E-7</c:v>
                </c:pt>
                <c:pt idx="4018">
                  <c:v>5.6264523937885805E-7</c:v>
                </c:pt>
                <c:pt idx="4019">
                  <c:v>5.6266515264520632E-7</c:v>
                </c:pt>
                <c:pt idx="4020">
                  <c:v>5.6268506591890016E-7</c:v>
                </c:pt>
                <c:pt idx="4021">
                  <c:v>5.6270497919984661E-7</c:v>
                </c:pt>
                <c:pt idx="4022">
                  <c:v>5.6272489248795377E-7</c:v>
                </c:pt>
                <c:pt idx="4023">
                  <c:v>5.6274480552062841E-7</c:v>
                </c:pt>
                <c:pt idx="4024">
                  <c:v>5.6276471882276572E-7</c:v>
                </c:pt>
                <c:pt idx="4025">
                  <c:v>5.627846318692578E-7</c:v>
                </c:pt>
                <c:pt idx="4026">
                  <c:v>5.6280454492251311E-7</c:v>
                </c:pt>
                <c:pt idx="4027">
                  <c:v>5.6282445798243903E-7</c:v>
                </c:pt>
                <c:pt idx="4028">
                  <c:v>5.6284437078637284E-7</c:v>
                </c:pt>
                <c:pt idx="4029">
                  <c:v>5.6286428385934888E-7</c:v>
                </c:pt>
                <c:pt idx="4030">
                  <c:v>5.6288419667612033E-7</c:v>
                </c:pt>
                <c:pt idx="4031">
                  <c:v>5.629041094991648E-7</c:v>
                </c:pt>
                <c:pt idx="4032">
                  <c:v>5.6292402206576368E-7</c:v>
                </c:pt>
                <c:pt idx="4033">
                  <c:v>5.6294393490106302E-7</c:v>
                </c:pt>
                <c:pt idx="4034">
                  <c:v>5.6296384747970407E-7</c:v>
                </c:pt>
                <c:pt idx="4035">
                  <c:v>5.6298376032688834E-7</c:v>
                </c:pt>
                <c:pt idx="4036">
                  <c:v>5.6300367291720129E-7</c:v>
                </c:pt>
                <c:pt idx="4037">
                  <c:v>5.630235852505092E-7</c:v>
                </c:pt>
                <c:pt idx="4038">
                  <c:v>5.6304349785209648E-7</c:v>
                </c:pt>
                <c:pt idx="4039">
                  <c:v>5.6306341019646579E-7</c:v>
                </c:pt>
                <c:pt idx="4040">
                  <c:v>5.630833225462197E-7</c:v>
                </c:pt>
                <c:pt idx="4041">
                  <c:v>5.6310323490126607E-7</c:v>
                </c:pt>
                <c:pt idx="4042">
                  <c:v>5.6312314726151238E-7</c:v>
                </c:pt>
                <c:pt idx="4043">
                  <c:v>5.6314305962686609E-7</c:v>
                </c:pt>
                <c:pt idx="4044">
                  <c:v>5.6316297173444099E-7</c:v>
                </c:pt>
                <c:pt idx="4045">
                  <c:v>5.6318288384691025E-7</c:v>
                </c:pt>
                <c:pt idx="4046">
                  <c:v>5.6320279596418135E-7</c:v>
                </c:pt>
                <c:pt idx="4047">
                  <c:v>5.6316940234120926E-7</c:v>
                </c:pt>
                <c:pt idx="4048">
                  <c:v>5.6318977024773439E-7</c:v>
                </c:pt>
                <c:pt idx="4049">
                  <c:v>5.6321013794510369E-7</c:v>
                </c:pt>
                <c:pt idx="4050">
                  <c:v>5.6323050595886446E-7</c:v>
                </c:pt>
                <c:pt idx="4051">
                  <c:v>5.6325087376325859E-7</c:v>
                </c:pt>
                <c:pt idx="4052">
                  <c:v>5.6327124135815236E-7</c:v>
                </c:pt>
                <c:pt idx="4053">
                  <c:v>5.6329160926917831E-7</c:v>
                </c:pt>
                <c:pt idx="4054">
                  <c:v>5.6331197697049276E-7</c:v>
                </c:pt>
                <c:pt idx="4055">
                  <c:v>5.6333234498778545E-7</c:v>
                </c:pt>
                <c:pt idx="4056">
                  <c:v>5.6335271253222952E-7</c:v>
                </c:pt>
                <c:pt idx="4057">
                  <c:v>5.6337308039246938E-7</c:v>
                </c:pt>
                <c:pt idx="4058">
                  <c:v>5.6339344830550205E-7</c:v>
                </c:pt>
                <c:pt idx="4059">
                  <c:v>5.6341381600826748E-7</c:v>
                </c:pt>
                <c:pt idx="4060">
                  <c:v>5.6343418376361438E-7</c:v>
                </c:pt>
                <c:pt idx="4061">
                  <c:v>5.6345455130845443E-7</c:v>
                </c:pt>
                <c:pt idx="4062">
                  <c:v>5.6347491916867651E-7</c:v>
                </c:pt>
                <c:pt idx="4063">
                  <c:v>5.6349528681818071E-7</c:v>
                </c:pt>
                <c:pt idx="4064">
                  <c:v>5.6351565451987295E-7</c:v>
                </c:pt>
                <c:pt idx="4065">
                  <c:v>5.6353602227366194E-7</c:v>
                </c:pt>
                <c:pt idx="4066">
                  <c:v>5.6355639007945643E-7</c:v>
                </c:pt>
                <c:pt idx="4067">
                  <c:v>5.635767576740818E-7</c:v>
                </c:pt>
                <c:pt idx="4068">
                  <c:v>5.6359712532050164E-7</c:v>
                </c:pt>
                <c:pt idx="4069">
                  <c:v>5.6361749301862427E-7</c:v>
                </c:pt>
                <c:pt idx="4070">
                  <c:v>5.6363786050523282E-7</c:v>
                </c:pt>
                <c:pt idx="4071">
                  <c:v>5.6365822830647313E-7</c:v>
                </c:pt>
                <c:pt idx="4072">
                  <c:v>5.6367859589598781E-7</c:v>
                </c:pt>
                <c:pt idx="4073">
                  <c:v>5.6369896353681141E-7</c:v>
                </c:pt>
                <c:pt idx="4074">
                  <c:v>5.6371933122885277E-7</c:v>
                </c:pt>
                <c:pt idx="4075">
                  <c:v>5.6373969870882312E-7</c:v>
                </c:pt>
                <c:pt idx="4076">
                  <c:v>5.6376006623979978E-7</c:v>
                </c:pt>
                <c:pt idx="4077">
                  <c:v>5.6378043382169138E-7</c:v>
                </c:pt>
                <c:pt idx="4078">
                  <c:v>5.6380080145440623E-7</c:v>
                </c:pt>
                <c:pt idx="4079">
                  <c:v>5.6382116887459903E-7</c:v>
                </c:pt>
                <c:pt idx="4080">
                  <c:v>5.6384153660867217E-7</c:v>
                </c:pt>
                <c:pt idx="4081">
                  <c:v>5.6386190413001182E-7</c:v>
                </c:pt>
                <c:pt idx="4082">
                  <c:v>5.6388227170178064E-7</c:v>
                </c:pt>
                <c:pt idx="4083">
                  <c:v>5.6390263906057583E-7</c:v>
                </c:pt>
                <c:pt idx="4084">
                  <c:v>5.6392300673291403E-7</c:v>
                </c:pt>
                <c:pt idx="4085">
                  <c:v>5.6394337419206749E-7</c:v>
                </c:pt>
                <c:pt idx="4086">
                  <c:v>5.6396374143790152E-7</c:v>
                </c:pt>
                <c:pt idx="4087">
                  <c:v>5.6398410899701842E-7</c:v>
                </c:pt>
                <c:pt idx="4088">
                  <c:v>5.6400447660598702E-7</c:v>
                </c:pt>
                <c:pt idx="4089">
                  <c:v>5.6402484400131908E-7</c:v>
                </c:pt>
                <c:pt idx="4090">
                  <c:v>5.6404521144629119E-7</c:v>
                </c:pt>
                <c:pt idx="4091">
                  <c:v>5.6406557867738643E-7</c:v>
                </c:pt>
                <c:pt idx="4092">
                  <c:v>5.6408594622134991E-7</c:v>
                </c:pt>
                <c:pt idx="4093">
                  <c:v>5.6410631355122507E-7</c:v>
                </c:pt>
                <c:pt idx="4094">
                  <c:v>5.6412668093034545E-7</c:v>
                </c:pt>
                <c:pt idx="4095">
                  <c:v>5.6414704835861969E-7</c:v>
                </c:pt>
                <c:pt idx="4096">
                  <c:v>5.6416741557245948E-7</c:v>
                </c:pt>
                <c:pt idx="4097">
                  <c:v>5.6418778309875227E-7</c:v>
                </c:pt>
                <c:pt idx="4098">
                  <c:v>5.6420815041039906E-7</c:v>
                </c:pt>
                <c:pt idx="4099">
                  <c:v>5.6422851750726509E-7</c:v>
                </c:pt>
                <c:pt idx="4100">
                  <c:v>5.6424888491632375E-7</c:v>
                </c:pt>
                <c:pt idx="4101">
                  <c:v>5.6426925211039009E-7</c:v>
                </c:pt>
                <c:pt idx="4102">
                  <c:v>5.6428961961649416E-7</c:v>
                </c:pt>
                <c:pt idx="4103">
                  <c:v>5.6430998664379751E-7</c:v>
                </c:pt>
                <c:pt idx="4104">
                  <c:v>5.6433035398295541E-7</c:v>
                </c:pt>
                <c:pt idx="4105">
                  <c:v>5.6435072110666857E-7</c:v>
                </c:pt>
                <c:pt idx="4106">
                  <c:v>5.643710885420816E-7</c:v>
                </c:pt>
                <c:pt idx="4107">
                  <c:v>5.6439145576183813E-7</c:v>
                </c:pt>
                <c:pt idx="4108">
                  <c:v>5.6441182276580381E-7</c:v>
                </c:pt>
                <c:pt idx="4109">
                  <c:v>5.6443219008120837E-7</c:v>
                </c:pt>
                <c:pt idx="4110">
                  <c:v>5.644525571806101E-7</c:v>
                </c:pt>
                <c:pt idx="4111">
                  <c:v>5.6447292432758511E-7</c:v>
                </c:pt>
                <c:pt idx="4112">
                  <c:v>5.6449329152204183E-7</c:v>
                </c:pt>
                <c:pt idx="4113">
                  <c:v>5.6451365850014897E-7</c:v>
                </c:pt>
                <c:pt idx="4114">
                  <c:v>5.645340257892792E-7</c:v>
                </c:pt>
                <c:pt idx="4115">
                  <c:v>5.6455439286184809E-7</c:v>
                </c:pt>
                <c:pt idx="4116">
                  <c:v>5.6457475998150312E-7</c:v>
                </c:pt>
                <c:pt idx="4117">
                  <c:v>5.6459512688435615E-7</c:v>
                </c:pt>
                <c:pt idx="4118">
                  <c:v>5.6461549409789366E-7</c:v>
                </c:pt>
                <c:pt idx="4119">
                  <c:v>5.6463586109441709E-7</c:v>
                </c:pt>
                <c:pt idx="4120">
                  <c:v>5.6465622813763111E-7</c:v>
                </c:pt>
                <c:pt idx="4121">
                  <c:v>5.6467659496358995E-7</c:v>
                </c:pt>
                <c:pt idx="4122">
                  <c:v>5.6469696209989521E-7</c:v>
                </c:pt>
                <c:pt idx="4123">
                  <c:v>5.6471732901873302E-7</c:v>
                </c:pt>
                <c:pt idx="4124">
                  <c:v>5.6473769598386574E-7</c:v>
                </c:pt>
                <c:pt idx="4125">
                  <c:v>5.6475806299520113E-7</c:v>
                </c:pt>
                <c:pt idx="4126">
                  <c:v>5.6477842978872275E-7</c:v>
                </c:pt>
                <c:pt idx="4127">
                  <c:v>5.6479879662823465E-7</c:v>
                </c:pt>
                <c:pt idx="4128">
                  <c:v>5.6481916351364547E-7</c:v>
                </c:pt>
                <c:pt idx="4129">
                  <c:v>5.6483953044486298E-7</c:v>
                </c:pt>
                <c:pt idx="4130">
                  <c:v>5.6485989742179518E-7</c:v>
                </c:pt>
                <c:pt idx="4131">
                  <c:v>5.6488026418035467E-7</c:v>
                </c:pt>
                <c:pt idx="4132">
                  <c:v>5.6490063098441644E-7</c:v>
                </c:pt>
                <c:pt idx="4133">
                  <c:v>5.6492099783388892E-7</c:v>
                </c:pt>
                <c:pt idx="4134">
                  <c:v>5.6494136472867989E-7</c:v>
                </c:pt>
                <c:pt idx="4135">
                  <c:v>5.6496173140464487E-7</c:v>
                </c:pt>
                <c:pt idx="4136">
                  <c:v>5.6498209812571584E-7</c:v>
                </c:pt>
                <c:pt idx="4137">
                  <c:v>5.6500246489180121E-7</c:v>
                </c:pt>
                <c:pt idx="4138">
                  <c:v>5.6502283170280908E-7</c:v>
                </c:pt>
                <c:pt idx="4139">
                  <c:v>5.6504319829453696E-7</c:v>
                </c:pt>
                <c:pt idx="4140">
                  <c:v>5.6506356493097483E-7</c:v>
                </c:pt>
                <c:pt idx="4141">
                  <c:v>5.6508393161203059E-7</c:v>
                </c:pt>
                <c:pt idx="4142">
                  <c:v>5.6510429833761253E-7</c:v>
                </c:pt>
                <c:pt idx="4143">
                  <c:v>5.6512466510762824E-7</c:v>
                </c:pt>
                <c:pt idx="4144">
                  <c:v>5.6514503165780417E-7</c:v>
                </c:pt>
                <c:pt idx="4145">
                  <c:v>5.6516539825220158E-7</c:v>
                </c:pt>
                <c:pt idx="4146">
                  <c:v>5.6518576489072845E-7</c:v>
                </c:pt>
                <c:pt idx="4147">
                  <c:v>5.6520613130906772E-7</c:v>
                </c:pt>
                <c:pt idx="4148">
                  <c:v>5.6522649803556277E-7</c:v>
                </c:pt>
                <c:pt idx="4149">
                  <c:v>5.6524686454165816E-7</c:v>
                </c:pt>
                <c:pt idx="4150">
                  <c:v>5.6526723109148585E-7</c:v>
                </c:pt>
                <c:pt idx="4151">
                  <c:v>5.6528759742067247E-7</c:v>
                </c:pt>
                <c:pt idx="4152">
                  <c:v>5.65307964057675E-7</c:v>
                </c:pt>
                <c:pt idx="4153">
                  <c:v>5.6532833047382374E-7</c:v>
                </c:pt>
                <c:pt idx="4154">
                  <c:v>5.6534869693330807E-7</c:v>
                </c:pt>
                <c:pt idx="4155">
                  <c:v>5.6536906317169731E-7</c:v>
                </c:pt>
                <c:pt idx="4156">
                  <c:v>5.6538942971756269E-7</c:v>
                </c:pt>
                <c:pt idx="4157">
                  <c:v>5.6540979604211996E-7</c:v>
                </c:pt>
                <c:pt idx="4158">
                  <c:v>5.6543016240961588E-7</c:v>
                </c:pt>
                <c:pt idx="4159">
                  <c:v>5.6545052881995831E-7</c:v>
                </c:pt>
                <c:pt idx="4160">
                  <c:v>5.6547089500864515E-7</c:v>
                </c:pt>
                <c:pt idx="4161">
                  <c:v>5.6549126150439011E-7</c:v>
                </c:pt>
                <c:pt idx="4162">
                  <c:v>5.6551162777826632E-7</c:v>
                </c:pt>
                <c:pt idx="4163">
                  <c:v>5.6553199383013891E-7</c:v>
                </c:pt>
                <c:pt idx="4164">
                  <c:v>5.6555236018880747E-7</c:v>
                </c:pt>
                <c:pt idx="4165">
                  <c:v>5.6557272632525927E-7</c:v>
                </c:pt>
                <c:pt idx="4166">
                  <c:v>5.6559309250385529E-7</c:v>
                </c:pt>
                <c:pt idx="4167">
                  <c:v>5.6561345872450343E-7</c:v>
                </c:pt>
                <c:pt idx="4168">
                  <c:v>5.6563382498711125E-7</c:v>
                </c:pt>
                <c:pt idx="4169">
                  <c:v>5.6565419102704777E-7</c:v>
                </c:pt>
                <c:pt idx="4170">
                  <c:v>5.6567455737328421E-7</c:v>
                </c:pt>
                <c:pt idx="4171">
                  <c:v>5.6569492349663664E-7</c:v>
                </c:pt>
                <c:pt idx="4172">
                  <c:v>5.6571528939696921E-7</c:v>
                </c:pt>
                <c:pt idx="4173">
                  <c:v>5.6573565560333924E-7</c:v>
                </c:pt>
                <c:pt idx="4174">
                  <c:v>5.6575602158647701E-7</c:v>
                </c:pt>
                <c:pt idx="4175">
                  <c:v>5.6577638761087153E-7</c:v>
                </c:pt>
                <c:pt idx="4176">
                  <c:v>5.6579675367643048E-7</c:v>
                </c:pt>
                <c:pt idx="4177">
                  <c:v>5.6581711951840873E-7</c:v>
                </c:pt>
                <c:pt idx="4178">
                  <c:v>5.6583748566600578E-7</c:v>
                </c:pt>
                <c:pt idx="4179">
                  <c:v>5.6585785158980879E-7</c:v>
                </c:pt>
                <c:pt idx="4180">
                  <c:v>5.6587821728968244E-7</c:v>
                </c:pt>
                <c:pt idx="4181">
                  <c:v>5.6589858329491252E-7</c:v>
                </c:pt>
                <c:pt idx="4182">
                  <c:v>5.659189490759999E-7</c:v>
                </c:pt>
                <c:pt idx="4183">
                  <c:v>5.6593931516228754E-7</c:v>
                </c:pt>
                <c:pt idx="4184">
                  <c:v>5.6595968075946586E-7</c:v>
                </c:pt>
                <c:pt idx="4185">
                  <c:v>5.6598004666165989E-7</c:v>
                </c:pt>
                <c:pt idx="4186">
                  <c:v>5.660004126040378E-7</c:v>
                </c:pt>
                <c:pt idx="4187">
                  <c:v>5.6602077832171153E-7</c:v>
                </c:pt>
                <c:pt idx="4188">
                  <c:v>5.6604114407935579E-7</c:v>
                </c:pt>
                <c:pt idx="4189">
                  <c:v>5.6606150961205362E-7</c:v>
                </c:pt>
                <c:pt idx="4190">
                  <c:v>5.6608187544934788E-7</c:v>
                </c:pt>
                <c:pt idx="4191">
                  <c:v>5.6610224106148236E-7</c:v>
                </c:pt>
                <c:pt idx="4192">
                  <c:v>5.6612260671318927E-7</c:v>
                </c:pt>
                <c:pt idx="4193">
                  <c:v>5.6614297240437617E-7</c:v>
                </c:pt>
                <c:pt idx="4194">
                  <c:v>5.6616333813495074E-7</c:v>
                </c:pt>
                <c:pt idx="4195">
                  <c:v>5.6618370363990972E-7</c:v>
                </c:pt>
                <c:pt idx="4196">
                  <c:v>5.6620406918404334E-7</c:v>
                </c:pt>
                <c:pt idx="4197">
                  <c:v>5.66224434767258E-7</c:v>
                </c:pt>
                <c:pt idx="4198">
                  <c:v>5.6624480012450862E-7</c:v>
                </c:pt>
                <c:pt idx="4199">
                  <c:v>5.6626516578559514E-7</c:v>
                </c:pt>
                <c:pt idx="4200">
                  <c:v>5.6628553122050376E-7</c:v>
                </c:pt>
                <c:pt idx="4201">
                  <c:v>5.6630589669409531E-7</c:v>
                </c:pt>
                <c:pt idx="4202">
                  <c:v>5.6632626220627725E-7</c:v>
                </c:pt>
                <c:pt idx="4203">
                  <c:v>5.6634662749193263E-7</c:v>
                </c:pt>
                <c:pt idx="4204">
                  <c:v>5.6636699281596484E-7</c:v>
                </c:pt>
                <c:pt idx="4205">
                  <c:v>5.6638735817828125E-7</c:v>
                </c:pt>
                <c:pt idx="4206">
                  <c:v>5.6640772357878963E-7</c:v>
                </c:pt>
                <c:pt idx="4207">
                  <c:v>5.6642808875231499E-7</c:v>
                </c:pt>
                <c:pt idx="4208">
                  <c:v>5.6644845422891489E-7</c:v>
                </c:pt>
                <c:pt idx="4209">
                  <c:v>5.664688194783182E-7</c:v>
                </c:pt>
                <c:pt idx="4210">
                  <c:v>5.6648918450038942E-7</c:v>
                </c:pt>
                <c:pt idx="4211">
                  <c:v>5.6650954982527152E-7</c:v>
                </c:pt>
                <c:pt idx="4212">
                  <c:v>5.6652991492260765E-7</c:v>
                </c:pt>
                <c:pt idx="4213">
                  <c:v>5.6655028005743049E-7</c:v>
                </c:pt>
                <c:pt idx="4214">
                  <c:v>5.6657064522964697E-7</c:v>
                </c:pt>
                <c:pt idx="4215">
                  <c:v>5.6659101043916478E-7</c:v>
                </c:pt>
                <c:pt idx="4216">
                  <c:v>5.6661137542068058E-7</c:v>
                </c:pt>
                <c:pt idx="4217">
                  <c:v>5.6663174070450859E-7</c:v>
                </c:pt>
                <c:pt idx="4218">
                  <c:v>5.6665210549488103E-7</c:v>
                </c:pt>
                <c:pt idx="4219">
                  <c:v>5.6667247058738071E-7</c:v>
                </c:pt>
                <c:pt idx="4220">
                  <c:v>5.6669283571668978E-7</c:v>
                </c:pt>
                <c:pt idx="4221">
                  <c:v>5.6671320061743306E-7</c:v>
                </c:pt>
                <c:pt idx="4222">
                  <c:v>5.6673356555477175E-7</c:v>
                </c:pt>
                <c:pt idx="4223">
                  <c:v>5.6675393052861334E-7</c:v>
                </c:pt>
                <c:pt idx="4224">
                  <c:v>5.6677429527353939E-7</c:v>
                </c:pt>
                <c:pt idx="4225">
                  <c:v>5.6679466005475414E-7</c:v>
                </c:pt>
                <c:pt idx="4226">
                  <c:v>5.6681502487216483E-7</c:v>
                </c:pt>
                <c:pt idx="4227">
                  <c:v>5.668353897256785E-7</c:v>
                </c:pt>
                <c:pt idx="4228">
                  <c:v>5.6685575461520271E-7</c:v>
                </c:pt>
                <c:pt idx="4229">
                  <c:v>5.6687611927524802E-7</c:v>
                </c:pt>
                <c:pt idx="4230">
                  <c:v>5.6689648397108937E-7</c:v>
                </c:pt>
                <c:pt idx="4231">
                  <c:v>5.6691684870263421E-7</c:v>
                </c:pt>
                <c:pt idx="4232">
                  <c:v>5.669372134697898E-7</c:v>
                </c:pt>
                <c:pt idx="4233">
                  <c:v>5.6695757800700951E-7</c:v>
                </c:pt>
                <c:pt idx="4234">
                  <c:v>5.6697794257962587E-7</c:v>
                </c:pt>
                <c:pt idx="4235">
                  <c:v>5.6699830718754573E-7</c:v>
                </c:pt>
                <c:pt idx="4236">
                  <c:v>5.6701867183067642E-7</c:v>
                </c:pt>
                <c:pt idx="4237">
                  <c:v>5.6703903650892532E-7</c:v>
                </c:pt>
                <c:pt idx="4238">
                  <c:v>5.6705940095667399E-7</c:v>
                </c:pt>
                <c:pt idx="4239">
                  <c:v>5.6707976543932668E-7</c:v>
                </c:pt>
                <c:pt idx="4240">
                  <c:v>5.6710012995678998E-7</c:v>
                </c:pt>
                <c:pt idx="4241">
                  <c:v>5.6712049424340313E-7</c:v>
                </c:pt>
                <c:pt idx="4242">
                  <c:v>5.6714085856461302E-7</c:v>
                </c:pt>
                <c:pt idx="4243">
                  <c:v>5.6716122292032627E-7</c:v>
                </c:pt>
                <c:pt idx="4244">
                  <c:v>5.6718158731045056E-7</c:v>
                </c:pt>
                <c:pt idx="4245">
                  <c:v>5.6720195173489259E-7</c:v>
                </c:pt>
                <c:pt idx="4246">
                  <c:v>5.6722231592792015E-7</c:v>
                </c:pt>
                <c:pt idx="4247">
                  <c:v>5.6724268015505083E-7</c:v>
                </c:pt>
                <c:pt idx="4248">
                  <c:v>5.6726304441619222E-7</c:v>
                </c:pt>
                <c:pt idx="4249">
                  <c:v>5.6728340871125114E-7</c:v>
                </c:pt>
                <c:pt idx="4250">
                  <c:v>5.6730377277443775E-7</c:v>
                </c:pt>
                <c:pt idx="4251">
                  <c:v>5.6732413687132738E-7</c:v>
                </c:pt>
                <c:pt idx="4252">
                  <c:v>5.6734450100182739E-7</c:v>
                </c:pt>
                <c:pt idx="4253">
                  <c:v>5.6736486516584438E-7</c:v>
                </c:pt>
                <c:pt idx="4254">
                  <c:v>5.6738522936328571E-7</c:v>
                </c:pt>
                <c:pt idx="4255">
                  <c:v>5.6740559332828967E-7</c:v>
                </c:pt>
                <c:pt idx="4256">
                  <c:v>5.6742595732650335E-7</c:v>
                </c:pt>
                <c:pt idx="4257">
                  <c:v>5.6744632135783326E-7</c:v>
                </c:pt>
                <c:pt idx="4258">
                  <c:v>5.6746668515637565E-7</c:v>
                </c:pt>
                <c:pt idx="4259">
                  <c:v>5.674870492536456E-7</c:v>
                </c:pt>
                <c:pt idx="4260">
                  <c:v>5.6750741311791299E-7</c:v>
                </c:pt>
                <c:pt idx="4261">
                  <c:v>5.6752777674904196E-7</c:v>
                </c:pt>
                <c:pt idx="4262">
                  <c:v>5.6754814067863369E-7</c:v>
                </c:pt>
                <c:pt idx="4263">
                  <c:v>5.6756850437487229E-7</c:v>
                </c:pt>
                <c:pt idx="4264">
                  <c:v>5.6758886836941631E-7</c:v>
                </c:pt>
                <c:pt idx="4265">
                  <c:v>5.6760923213039236E-7</c:v>
                </c:pt>
                <c:pt idx="4266">
                  <c:v>5.6762959565766441E-7</c:v>
                </c:pt>
                <c:pt idx="4267">
                  <c:v>5.6764995948297674E-7</c:v>
                </c:pt>
                <c:pt idx="4268">
                  <c:v>5.6767032307437045E-7</c:v>
                </c:pt>
                <c:pt idx="4269">
                  <c:v>5.6769068669767803E-7</c:v>
                </c:pt>
                <c:pt idx="4270">
                  <c:v>5.6771105035280663E-7</c:v>
                </c:pt>
                <c:pt idx="4271">
                  <c:v>5.677314137736655E-7</c:v>
                </c:pt>
                <c:pt idx="4272">
                  <c:v>5.6775177722613035E-7</c:v>
                </c:pt>
                <c:pt idx="4273">
                  <c:v>5.677721407101081E-7</c:v>
                </c:pt>
                <c:pt idx="4274">
                  <c:v>5.6779250422550538E-7</c:v>
                </c:pt>
                <c:pt idx="4275">
                  <c:v>5.6781286777222932E-7</c:v>
                </c:pt>
                <c:pt idx="4276">
                  <c:v>5.6783323108411762E-7</c:v>
                </c:pt>
                <c:pt idx="4277">
                  <c:v>5.6785359442711754E-7</c:v>
                </c:pt>
                <c:pt idx="4278">
                  <c:v>5.6787395780113559E-7</c:v>
                </c:pt>
                <c:pt idx="4279">
                  <c:v>5.6789432120607903E-7</c:v>
                </c:pt>
                <c:pt idx="4280">
                  <c:v>5.6791468437572826E-7</c:v>
                </c:pt>
                <c:pt idx="4281">
                  <c:v>5.679350475760874E-7</c:v>
                </c:pt>
                <c:pt idx="4282">
                  <c:v>5.6795541080706351E-7</c:v>
                </c:pt>
                <c:pt idx="4283">
                  <c:v>5.6797577406856319E-7</c:v>
                </c:pt>
                <c:pt idx="4284">
                  <c:v>5.6799613709430978E-7</c:v>
                </c:pt>
                <c:pt idx="4285">
                  <c:v>5.6801650015036511E-7</c:v>
                </c:pt>
                <c:pt idx="4286">
                  <c:v>5.6803686323663559E-7</c:v>
                </c:pt>
                <c:pt idx="4287">
                  <c:v>5.6805722635302805E-7</c:v>
                </c:pt>
                <c:pt idx="4288">
                  <c:v>5.6807758949944941E-7</c:v>
                </c:pt>
                <c:pt idx="4289">
                  <c:v>5.6809795240955091E-7</c:v>
                </c:pt>
                <c:pt idx="4290">
                  <c:v>5.6811831534946616E-7</c:v>
                </c:pt>
                <c:pt idx="4291">
                  <c:v>5.6813867831910158E-7</c:v>
                </c:pt>
                <c:pt idx="4292">
                  <c:v>5.6815904105206573E-7</c:v>
                </c:pt>
                <c:pt idx="4293">
                  <c:v>5.6817940408084723E-7</c:v>
                </c:pt>
                <c:pt idx="4294">
                  <c:v>5.6819976687274243E-7</c:v>
                </c:pt>
                <c:pt idx="4295">
                  <c:v>5.6822012969395597E-7</c:v>
                </c:pt>
                <c:pt idx="4296">
                  <c:v>5.6824049227803904E-7</c:v>
                </c:pt>
                <c:pt idx="4297">
                  <c:v>5.6826085515759473E-7</c:v>
                </c:pt>
                <c:pt idx="4298">
                  <c:v>5.6828121779980459E-7</c:v>
                </c:pt>
                <c:pt idx="4299">
                  <c:v>5.6830158047093067E-7</c:v>
                </c:pt>
                <c:pt idx="4300">
                  <c:v>5.6832194317087969E-7</c:v>
                </c:pt>
                <c:pt idx="4301">
                  <c:v>5.6834230563313115E-7</c:v>
                </c:pt>
                <c:pt idx="4302">
                  <c:v>5.6831061281237954E-7</c:v>
                </c:pt>
                <c:pt idx="4303">
                  <c:v>5.6833144516185429E-7</c:v>
                </c:pt>
                <c:pt idx="4304">
                  <c:v>5.6835227759108006E-7</c:v>
                </c:pt>
                <c:pt idx="4305">
                  <c:v>5.6837311009996419E-7</c:v>
                </c:pt>
                <c:pt idx="4306">
                  <c:v>5.683939426884151E-7</c:v>
                </c:pt>
                <c:pt idx="4307">
                  <c:v>5.6841477508986337E-7</c:v>
                </c:pt>
                <c:pt idx="4308">
                  <c:v>5.6843560783715784E-7</c:v>
                </c:pt>
                <c:pt idx="4309">
                  <c:v>5.6845644013072948E-7</c:v>
                </c:pt>
                <c:pt idx="4310">
                  <c:v>5.6847727276996372E-7</c:v>
                </c:pt>
                <c:pt idx="4311">
                  <c:v>5.6849810522173993E-7</c:v>
                </c:pt>
                <c:pt idx="4312">
                  <c:v>5.6851893775247307E-7</c:v>
                </c:pt>
                <c:pt idx="4313">
                  <c:v>5.6853977036207164E-7</c:v>
                </c:pt>
                <c:pt idx="4314">
                  <c:v>5.6856060305044353E-7</c:v>
                </c:pt>
                <c:pt idx="4315">
                  <c:v>5.6858143555090159E-7</c:v>
                </c:pt>
                <c:pt idx="4316">
                  <c:v>5.6860226812992005E-7</c:v>
                </c:pt>
                <c:pt idx="4317">
                  <c:v>5.6862310078740669E-7</c:v>
                </c:pt>
                <c:pt idx="4318">
                  <c:v>5.6864393325663083E-7</c:v>
                </c:pt>
                <c:pt idx="4319">
                  <c:v>5.686647658041097E-7</c:v>
                </c:pt>
                <c:pt idx="4320">
                  <c:v>5.6868559842975181E-7</c:v>
                </c:pt>
                <c:pt idx="4321">
                  <c:v>5.6870643113346538E-7</c:v>
                </c:pt>
                <c:pt idx="4322">
                  <c:v>5.6872726364846032E-7</c:v>
                </c:pt>
                <c:pt idx="4323">
                  <c:v>5.6874809624131295E-7</c:v>
                </c:pt>
                <c:pt idx="4324">
                  <c:v>5.6876892891193188E-7</c:v>
                </c:pt>
                <c:pt idx="4325">
                  <c:v>5.6878976139348299E-7</c:v>
                </c:pt>
                <c:pt idx="4326">
                  <c:v>5.6881059421934284E-7</c:v>
                </c:pt>
                <c:pt idx="4327">
                  <c:v>5.6883142685592185E-7</c:v>
                </c:pt>
                <c:pt idx="4328">
                  <c:v>5.6885225930308374E-7</c:v>
                </c:pt>
                <c:pt idx="4329">
                  <c:v>5.6887309209429296E-7</c:v>
                </c:pt>
                <c:pt idx="4330">
                  <c:v>5.6889392469587192E-7</c:v>
                </c:pt>
                <c:pt idx="4331">
                  <c:v>5.6891475737451385E-7</c:v>
                </c:pt>
                <c:pt idx="4332">
                  <c:v>5.6893558986328253E-7</c:v>
                </c:pt>
                <c:pt idx="4333">
                  <c:v>5.6895642269575982E-7</c:v>
                </c:pt>
                <c:pt idx="4334">
                  <c:v>5.6897725533815064E-7</c:v>
                </c:pt>
                <c:pt idx="4335">
                  <c:v>5.6899808805720651E-7</c:v>
                </c:pt>
                <c:pt idx="4336">
                  <c:v>5.6901892058593334E-7</c:v>
                </c:pt>
                <c:pt idx="4337">
                  <c:v>5.6903975319111188E-7</c:v>
                </c:pt>
                <c:pt idx="4338">
                  <c:v>5.6906058587265013E-7</c:v>
                </c:pt>
                <c:pt idx="4339">
                  <c:v>5.6908141863045617E-7</c:v>
                </c:pt>
                <c:pt idx="4340">
                  <c:v>5.6910225146443779E-7</c:v>
                </c:pt>
                <c:pt idx="4341">
                  <c:v>5.6912308410752656E-7</c:v>
                </c:pt>
                <c:pt idx="4342">
                  <c:v>5.6914391682657715E-7</c:v>
                </c:pt>
                <c:pt idx="4343">
                  <c:v>5.691647493544922E-7</c:v>
                </c:pt>
                <c:pt idx="4344">
                  <c:v>5.6918558222517555E-7</c:v>
                </c:pt>
                <c:pt idx="4345">
                  <c:v>5.6920641490450928E-7</c:v>
                </c:pt>
                <c:pt idx="4346">
                  <c:v>5.6922724765940704E-7</c:v>
                </c:pt>
                <c:pt idx="4347">
                  <c:v>5.692480802227124E-7</c:v>
                </c:pt>
                <c:pt idx="4348">
                  <c:v>5.6926891312844661E-7</c:v>
                </c:pt>
                <c:pt idx="4349">
                  <c:v>5.6928974584237454E-7</c:v>
                </c:pt>
                <c:pt idx="4350">
                  <c:v>5.6931057836436016E-7</c:v>
                </c:pt>
                <c:pt idx="4351">
                  <c:v>5.6933141122851235E-7</c:v>
                </c:pt>
                <c:pt idx="4352">
                  <c:v>5.6935224390050845E-7</c:v>
                </c:pt>
                <c:pt idx="4353">
                  <c:v>5.6937307664736405E-7</c:v>
                </c:pt>
                <c:pt idx="4354">
                  <c:v>5.6939390946898704E-7</c:v>
                </c:pt>
                <c:pt idx="4355">
                  <c:v>5.6941474209810337E-7</c:v>
                </c:pt>
                <c:pt idx="4356">
                  <c:v>5.6943557480177321E-7</c:v>
                </c:pt>
                <c:pt idx="4357">
                  <c:v>5.6945640757990423E-7</c:v>
                </c:pt>
                <c:pt idx="4358">
                  <c:v>5.6947724043240411E-7</c:v>
                </c:pt>
                <c:pt idx="4359">
                  <c:v>5.6949807309194025E-7</c:v>
                </c:pt>
                <c:pt idx="4360">
                  <c:v>5.6951890582563116E-7</c:v>
                </c:pt>
                <c:pt idx="4361">
                  <c:v>5.6953973863338462E-7</c:v>
                </c:pt>
                <c:pt idx="4362">
                  <c:v>5.6956057124782409E-7</c:v>
                </c:pt>
                <c:pt idx="4363">
                  <c:v>5.6958140393611223E-7</c:v>
                </c:pt>
                <c:pt idx="4364">
                  <c:v>5.6960223669815608E-7</c:v>
                </c:pt>
                <c:pt idx="4365">
                  <c:v>5.6962306953386396E-7</c:v>
                </c:pt>
                <c:pt idx="4366">
                  <c:v>5.6964390217580024E-7</c:v>
                </c:pt>
                <c:pt idx="4367">
                  <c:v>5.6966473515854361E-7</c:v>
                </c:pt>
                <c:pt idx="4368">
                  <c:v>5.6968556794730129E-7</c:v>
                </c:pt>
                <c:pt idx="4369">
                  <c:v>5.6970640054193703E-7</c:v>
                </c:pt>
                <c:pt idx="4370">
                  <c:v>5.6972723320971586E-7</c:v>
                </c:pt>
                <c:pt idx="4371">
                  <c:v>5.6974806595054535E-7</c:v>
                </c:pt>
                <c:pt idx="4372">
                  <c:v>5.6976889876433296E-7</c:v>
                </c:pt>
                <c:pt idx="4373">
                  <c:v>5.6978973165098616E-7</c:v>
                </c:pt>
                <c:pt idx="4374">
                  <c:v>5.6981056434295265E-7</c:v>
                </c:pt>
                <c:pt idx="4375">
                  <c:v>5.6983139710757064E-7</c:v>
                </c:pt>
                <c:pt idx="4376">
                  <c:v>5.6985222994474738E-7</c:v>
                </c:pt>
                <c:pt idx="4377">
                  <c:v>5.6987306258688663E-7</c:v>
                </c:pt>
                <c:pt idx="4378">
                  <c:v>5.6989389530137053E-7</c:v>
                </c:pt>
                <c:pt idx="4379">
                  <c:v>5.6991472808810667E-7</c:v>
                </c:pt>
                <c:pt idx="4380">
                  <c:v>5.6993556094700228E-7</c:v>
                </c:pt>
                <c:pt idx="4381">
                  <c:v>5.6995639361040238E-7</c:v>
                </c:pt>
                <c:pt idx="4382">
                  <c:v>5.6997722634574733E-7</c:v>
                </c:pt>
                <c:pt idx="4383">
                  <c:v>5.6999805915294545E-7</c:v>
                </c:pt>
                <c:pt idx="4384">
                  <c:v>5.7001889203190347E-7</c:v>
                </c:pt>
                <c:pt idx="4385">
                  <c:v>5.700397247149075E-7</c:v>
                </c:pt>
                <c:pt idx="4386">
                  <c:v>5.7006055746945734E-7</c:v>
                </c:pt>
                <c:pt idx="4387">
                  <c:v>5.7008139029546023E-7</c:v>
                </c:pt>
                <c:pt idx="4388">
                  <c:v>5.7010222292515825E-7</c:v>
                </c:pt>
                <c:pt idx="4389">
                  <c:v>5.7012305562609472E-7</c:v>
                </c:pt>
                <c:pt idx="4390">
                  <c:v>5.7014388839817718E-7</c:v>
                </c:pt>
                <c:pt idx="4391">
                  <c:v>5.701647212413128E-7</c:v>
                </c:pt>
                <c:pt idx="4392">
                  <c:v>5.7018555388768509E-7</c:v>
                </c:pt>
                <c:pt idx="4393">
                  <c:v>5.7020638660489613E-7</c:v>
                </c:pt>
                <c:pt idx="4394">
                  <c:v>5.7022721939285315E-7</c:v>
                </c:pt>
                <c:pt idx="4395">
                  <c:v>5.7024805225146364E-7</c:v>
                </c:pt>
                <c:pt idx="4396">
                  <c:v>5.7026888491285213E-7</c:v>
                </c:pt>
                <c:pt idx="4397">
                  <c:v>5.7028971764467925E-7</c:v>
                </c:pt>
                <c:pt idx="4398">
                  <c:v>5.7031055044685235E-7</c:v>
                </c:pt>
                <c:pt idx="4399">
                  <c:v>5.7033138305145205E-7</c:v>
                </c:pt>
                <c:pt idx="4400">
                  <c:v>5.7035221572618311E-7</c:v>
                </c:pt>
                <c:pt idx="4401">
                  <c:v>5.7037304847095258E-7</c:v>
                </c:pt>
                <c:pt idx="4402">
                  <c:v>5.7039388128566812E-7</c:v>
                </c:pt>
                <c:pt idx="4403">
                  <c:v>5.7041471390235096E-7</c:v>
                </c:pt>
                <c:pt idx="4404">
                  <c:v>5.7043554658876514E-7</c:v>
                </c:pt>
                <c:pt idx="4405">
                  <c:v>5.7045637934481751E-7</c:v>
                </c:pt>
                <c:pt idx="4406">
                  <c:v>5.7047721217041531E-7</c:v>
                </c:pt>
                <c:pt idx="4407">
                  <c:v>5.7049804479752194E-7</c:v>
                </c:pt>
                <c:pt idx="4408">
                  <c:v>5.7051887749395907E-7</c:v>
                </c:pt>
                <c:pt idx="4409">
                  <c:v>5.7053971025963395E-7</c:v>
                </c:pt>
                <c:pt idx="4410">
                  <c:v>5.7056054309445403E-7</c:v>
                </c:pt>
                <c:pt idx="4411">
                  <c:v>5.7058137573032332E-7</c:v>
                </c:pt>
                <c:pt idx="4412">
                  <c:v>5.7060220843512268E-7</c:v>
                </c:pt>
                <c:pt idx="4413">
                  <c:v>5.7062304094072721E-7</c:v>
                </c:pt>
                <c:pt idx="4414">
                  <c:v>5.7064387378309361E-7</c:v>
                </c:pt>
                <c:pt idx="4415">
                  <c:v>5.7066470642605014E-7</c:v>
                </c:pt>
                <c:pt idx="4416">
                  <c:v>5.7068553913753597E-7</c:v>
                </c:pt>
                <c:pt idx="4417">
                  <c:v>5.7070637164936725E-7</c:v>
                </c:pt>
                <c:pt idx="4418">
                  <c:v>5.7072720449761862E-7</c:v>
                </c:pt>
                <c:pt idx="4419">
                  <c:v>5.7074803714600018E-7</c:v>
                </c:pt>
                <c:pt idx="4420">
                  <c:v>5.7076886986251062E-7</c:v>
                </c:pt>
                <c:pt idx="4421">
                  <c:v>5.7078970237890676E-7</c:v>
                </c:pt>
                <c:pt idx="4422">
                  <c:v>5.7081053496321632E-7</c:v>
                </c:pt>
                <c:pt idx="4423">
                  <c:v>5.7083136761534653E-7</c:v>
                </c:pt>
                <c:pt idx="4424">
                  <c:v>5.7085220033520391E-7</c:v>
                </c:pt>
                <c:pt idx="4425">
                  <c:v>5.7087303285448781E-7</c:v>
                </c:pt>
                <c:pt idx="4426">
                  <c:v>5.7089386570950676E-7</c:v>
                </c:pt>
                <c:pt idx="4427">
                  <c:v>5.7091469809549912E-7</c:v>
                </c:pt>
                <c:pt idx="4428">
                  <c:v>5.7093553081704072E-7</c:v>
                </c:pt>
                <c:pt idx="4429">
                  <c:v>5.7095636333754878E-7</c:v>
                </c:pt>
                <c:pt idx="4430">
                  <c:v>5.709771961934495E-7</c:v>
                </c:pt>
                <c:pt idx="4431">
                  <c:v>5.7099802857980481E-7</c:v>
                </c:pt>
                <c:pt idx="4432">
                  <c:v>5.7101886130136684E-7</c:v>
                </c:pt>
                <c:pt idx="4433">
                  <c:v>5.710396938214352E-7</c:v>
                </c:pt>
                <c:pt idx="4434">
                  <c:v>5.7106052640821322E-7</c:v>
                </c:pt>
                <c:pt idx="4435">
                  <c:v>5.7108135906160784E-7</c:v>
                </c:pt>
                <c:pt idx="4436">
                  <c:v>5.7110219151315631E-7</c:v>
                </c:pt>
                <c:pt idx="4437">
                  <c:v>5.711230240311056E-7</c:v>
                </c:pt>
                <c:pt idx="4438">
                  <c:v>5.7114385661536327E-7</c:v>
                </c:pt>
                <c:pt idx="4439">
                  <c:v>5.7116468926583605E-7</c:v>
                </c:pt>
                <c:pt idx="4440">
                  <c:v>5.711855217140019E-7</c:v>
                </c:pt>
                <c:pt idx="4441">
                  <c:v>5.712063542281677E-7</c:v>
                </c:pt>
                <c:pt idx="4442">
                  <c:v>5.7122718680823955E-7</c:v>
                </c:pt>
                <c:pt idx="4443">
                  <c:v>5.7124801945412501E-7</c:v>
                </c:pt>
                <c:pt idx="4444">
                  <c:v>5.7126885189724328E-7</c:v>
                </c:pt>
                <c:pt idx="4445">
                  <c:v>5.7128968440595917E-7</c:v>
                </c:pt>
                <c:pt idx="4446">
                  <c:v>5.7131051698017971E-7</c:v>
                </c:pt>
                <c:pt idx="4447">
                  <c:v>5.7133134935128038E-7</c:v>
                </c:pt>
                <c:pt idx="4448">
                  <c:v>5.7135218205621601E-7</c:v>
                </c:pt>
                <c:pt idx="4449">
                  <c:v>5.7137301428925518E-7</c:v>
                </c:pt>
                <c:pt idx="4450">
                  <c:v>5.7139384685594316E-7</c:v>
                </c:pt>
                <c:pt idx="4451">
                  <c:v>5.7141467948764061E-7</c:v>
                </c:pt>
                <c:pt idx="4452">
                  <c:v>5.714355119156493E-7</c:v>
                </c:pt>
                <c:pt idx="4453">
                  <c:v>5.7145634413983231E-7</c:v>
                </c:pt>
                <c:pt idx="4454">
                  <c:v>5.7147717669732067E-7</c:v>
                </c:pt>
                <c:pt idx="4455">
                  <c:v>5.7149800905076716E-7</c:v>
                </c:pt>
                <c:pt idx="4456">
                  <c:v>5.7151884146869838E-7</c:v>
                </c:pt>
                <c:pt idx="4457">
                  <c:v>5.7153967395102125E-7</c:v>
                </c:pt>
                <c:pt idx="4458">
                  <c:v>5.7156050649764229E-7</c:v>
                </c:pt>
                <c:pt idx="4459">
                  <c:v>5.7158133883976035E-7</c:v>
                </c:pt>
                <c:pt idx="4460">
                  <c:v>5.7160217124596079E-7</c:v>
                </c:pt>
                <c:pt idx="4461">
                  <c:v>5.7162300344741325E-7</c:v>
                </c:pt>
                <c:pt idx="4462">
                  <c:v>5.7164383598148391E-7</c:v>
                </c:pt>
                <c:pt idx="4463">
                  <c:v>5.7166466831059048E-7</c:v>
                </c:pt>
                <c:pt idx="4464">
                  <c:v>5.7168550070337699E-7</c:v>
                </c:pt>
                <c:pt idx="4465">
                  <c:v>5.7170633289095389E-7</c:v>
                </c:pt>
                <c:pt idx="4466">
                  <c:v>5.717271654108053E-7</c:v>
                </c:pt>
                <c:pt idx="4467">
                  <c:v>5.7174799772523131E-7</c:v>
                </c:pt>
                <c:pt idx="4468">
                  <c:v>5.7176883010293439E-7</c:v>
                </c:pt>
                <c:pt idx="4469">
                  <c:v>5.7178966227496675E-7</c:v>
                </c:pt>
                <c:pt idx="4470">
                  <c:v>5.7181049451005998E-7</c:v>
                </c:pt>
                <c:pt idx="4471">
                  <c:v>5.718313268081211E-7</c:v>
                </c:pt>
                <c:pt idx="4472">
                  <c:v>5.7185215916905653E-7</c:v>
                </c:pt>
                <c:pt idx="4473">
                  <c:v>5.7187299132385939E-7</c:v>
                </c:pt>
                <c:pt idx="4474">
                  <c:v>5.7189382381024855E-7</c:v>
                </c:pt>
                <c:pt idx="4475">
                  <c:v>5.7191465609028905E-7</c:v>
                </c:pt>
                <c:pt idx="4476">
                  <c:v>5.7193548816384335E-7</c:v>
                </c:pt>
                <c:pt idx="4477">
                  <c:v>5.7195632029974636E-7</c:v>
                </c:pt>
                <c:pt idx="4478">
                  <c:v>5.7197715276689125E-7</c:v>
                </c:pt>
                <c:pt idx="4479">
                  <c:v>5.7199798475822417E-7</c:v>
                </c:pt>
                <c:pt idx="4480">
                  <c:v>5.7201881708061208E-7</c:v>
                </c:pt>
                <c:pt idx="4481">
                  <c:v>5.7203964919594395E-7</c:v>
                </c:pt>
                <c:pt idx="4482">
                  <c:v>5.7206048137312744E-7</c:v>
                </c:pt>
                <c:pt idx="4483">
                  <c:v>5.7208131361206968E-7</c:v>
                </c:pt>
                <c:pt idx="4484">
                  <c:v>5.7210214564360173E-7</c:v>
                </c:pt>
                <c:pt idx="4485">
                  <c:v>5.721229777366759E-7</c:v>
                </c:pt>
                <c:pt idx="4486">
                  <c:v>5.7214380989119871E-7</c:v>
                </c:pt>
                <c:pt idx="4487">
                  <c:v>5.7216464210707668E-7</c:v>
                </c:pt>
                <c:pt idx="4488">
                  <c:v>5.7218547411508217E-7</c:v>
                </c:pt>
                <c:pt idx="4489">
                  <c:v>5.7220630618422639E-7</c:v>
                </c:pt>
                <c:pt idx="4490">
                  <c:v>5.7222713831441543E-7</c:v>
                </c:pt>
                <c:pt idx="4491">
                  <c:v>5.7224797050555622E-7</c:v>
                </c:pt>
                <c:pt idx="4492">
                  <c:v>5.7226880248836248E-7</c:v>
                </c:pt>
                <c:pt idx="4493">
                  <c:v>5.7228963453190365E-7</c:v>
                </c:pt>
                <c:pt idx="4494">
                  <c:v>5.7231046663608645E-7</c:v>
                </c:pt>
                <c:pt idx="4495">
                  <c:v>5.7233129853158013E-7</c:v>
                </c:pt>
                <c:pt idx="4496">
                  <c:v>5.7235213075675026E-7</c:v>
                </c:pt>
                <c:pt idx="4497">
                  <c:v>5.7237296250374858E-7</c:v>
                </c:pt>
                <c:pt idx="4498">
                  <c:v>5.7239379458023626E-7</c:v>
                </c:pt>
                <c:pt idx="4499">
                  <c:v>5.7241462644757213E-7</c:v>
                </c:pt>
                <c:pt idx="4500">
                  <c:v>5.724354586442396E-7</c:v>
                </c:pt>
                <c:pt idx="4501">
                  <c:v>5.724562903622137E-7</c:v>
                </c:pt>
                <c:pt idx="4502">
                  <c:v>5.7247712240933179E-7</c:v>
                </c:pt>
                <c:pt idx="4503">
                  <c:v>5.7249795424683569E-7</c:v>
                </c:pt>
                <c:pt idx="4504">
                  <c:v>5.7251878614395641E-7</c:v>
                </c:pt>
                <c:pt idx="4505">
                  <c:v>5.7253961810060058E-7</c:v>
                </c:pt>
                <c:pt idx="4506">
                  <c:v>5.7256045011667427E-7</c:v>
                </c:pt>
                <c:pt idx="4507">
                  <c:v>5.7258128192267076E-7</c:v>
                </c:pt>
                <c:pt idx="4508">
                  <c:v>5.7260211378788005E-7</c:v>
                </c:pt>
                <c:pt idx="4509">
                  <c:v>5.7262294544276576E-7</c:v>
                </c:pt>
                <c:pt idx="4510">
                  <c:v>5.7264377742610491E-7</c:v>
                </c:pt>
                <c:pt idx="4511">
                  <c:v>5.7266460919890365E-7</c:v>
                </c:pt>
                <c:pt idx="4512">
                  <c:v>5.7268544103051093E-7</c:v>
                </c:pt>
                <c:pt idx="4513">
                  <c:v>5.7270627265133141E-7</c:v>
                </c:pt>
                <c:pt idx="4514">
                  <c:v>5.7272710460025974E-7</c:v>
                </c:pt>
                <c:pt idx="4515">
                  <c:v>5.7274793633818444E-7</c:v>
                </c:pt>
                <c:pt idx="4516">
                  <c:v>5.7276876813451301E-7</c:v>
                </c:pt>
                <c:pt idx="4517">
                  <c:v>5.7278959971959166E-7</c:v>
                </c:pt>
                <c:pt idx="4518">
                  <c:v>5.7281043136285746E-7</c:v>
                </c:pt>
                <c:pt idx="4519">
                  <c:v>5.7283126306421627E-7</c:v>
                </c:pt>
                <c:pt idx="4520">
                  <c:v>5.728520948235746E-7</c:v>
                </c:pt>
                <c:pt idx="4521">
                  <c:v>5.7287292637121949E-7</c:v>
                </c:pt>
                <c:pt idx="4522">
                  <c:v>5.728937582462803E-7</c:v>
                </c:pt>
                <c:pt idx="4523">
                  <c:v>5.7291458963976233E-7</c:v>
                </c:pt>
                <c:pt idx="4524">
                  <c:v>5.7293542136047245E-7</c:v>
                </c:pt>
                <c:pt idx="4525">
                  <c:v>5.729562528690057E-7</c:v>
                </c:pt>
                <c:pt idx="4526">
                  <c:v>5.7297708443491642E-7</c:v>
                </c:pt>
                <c:pt idx="4527">
                  <c:v>5.7299791605811082E-7</c:v>
                </c:pt>
                <c:pt idx="4528">
                  <c:v>5.7301874773849477E-7</c:v>
                </c:pt>
                <c:pt idx="4529">
                  <c:v>5.7303957920623776E-7</c:v>
                </c:pt>
                <c:pt idx="4530">
                  <c:v>5.7306041073095325E-7</c:v>
                </c:pt>
                <c:pt idx="4531">
                  <c:v>5.7308124231254743E-7</c:v>
                </c:pt>
                <c:pt idx="4532">
                  <c:v>5.7310207368114532E-7</c:v>
                </c:pt>
                <c:pt idx="4533">
                  <c:v>5.7312290510640443E-7</c:v>
                </c:pt>
                <c:pt idx="4534">
                  <c:v>5.7314373658823104E-7</c:v>
                </c:pt>
                <c:pt idx="4535">
                  <c:v>5.7316456812653093E-7</c:v>
                </c:pt>
                <c:pt idx="4536">
                  <c:v>5.7318539945137067E-7</c:v>
                </c:pt>
                <c:pt idx="4537">
                  <c:v>5.7320623083246622E-7</c:v>
                </c:pt>
                <c:pt idx="4538">
                  <c:v>5.7322706226972397E-7</c:v>
                </c:pt>
                <c:pt idx="4539">
                  <c:v>5.7324789376304969E-7</c:v>
                </c:pt>
                <c:pt idx="4540">
                  <c:v>5.7326872504245089E-7</c:v>
                </c:pt>
                <c:pt idx="4541">
                  <c:v>5.7328955637770279E-7</c:v>
                </c:pt>
                <c:pt idx="4542">
                  <c:v>5.7331038776871137E-7</c:v>
                </c:pt>
                <c:pt idx="4543">
                  <c:v>5.7333121894543958E-7</c:v>
                </c:pt>
                <c:pt idx="4544">
                  <c:v>5.733520501777071E-7</c:v>
                </c:pt>
                <c:pt idx="4545">
                  <c:v>5.7337288146541948E-7</c:v>
                </c:pt>
                <c:pt idx="4546">
                  <c:v>5.7339371280848304E-7</c:v>
                </c:pt>
                <c:pt idx="4547">
                  <c:v>5.7341454393680204E-7</c:v>
                </c:pt>
                <c:pt idx="4548">
                  <c:v>5.734353751202542E-7</c:v>
                </c:pt>
                <c:pt idx="4549">
                  <c:v>5.7345620635874593E-7</c:v>
                </c:pt>
                <c:pt idx="4550">
                  <c:v>5.7347703765218278E-7</c:v>
                </c:pt>
                <c:pt idx="4551">
                  <c:v>5.7349786873041048E-7</c:v>
                </c:pt>
                <c:pt idx="4552">
                  <c:v>5.7351869986336582E-7</c:v>
                </c:pt>
                <c:pt idx="4553">
                  <c:v>5.7353953105095457E-7</c:v>
                </c:pt>
                <c:pt idx="4554">
                  <c:v>5.7356036202297799E-7</c:v>
                </c:pt>
                <c:pt idx="4555">
                  <c:v>5.7358119331953669E-7</c:v>
                </c:pt>
                <c:pt idx="4556">
                  <c:v>5.7360202413017841E-7</c:v>
                </c:pt>
                <c:pt idx="4557">
                  <c:v>5.7362285526516684E-7</c:v>
                </c:pt>
                <c:pt idx="4558">
                  <c:v>5.7364368645428841E-7</c:v>
                </c:pt>
                <c:pt idx="4559">
                  <c:v>5.736645174272711E-7</c:v>
                </c:pt>
                <c:pt idx="4560">
                  <c:v>5.7368534818397673E-7</c:v>
                </c:pt>
                <c:pt idx="4561">
                  <c:v>5.7370617926468147E-7</c:v>
                </c:pt>
                <c:pt idx="4562">
                  <c:v>5.7372701012889115E-7</c:v>
                </c:pt>
                <c:pt idx="4563">
                  <c:v>5.7374784104670435E-7</c:v>
                </c:pt>
                <c:pt idx="4564">
                  <c:v>5.7372113959606379E-7</c:v>
                </c:pt>
                <c:pt idx="4565">
                  <c:v>5.7374245553256324E-7</c:v>
                </c:pt>
                <c:pt idx="4566">
                  <c:v>5.7376377157604434E-7</c:v>
                </c:pt>
                <c:pt idx="4567">
                  <c:v>5.7378508745615204E-7</c:v>
                </c:pt>
                <c:pt idx="4568">
                  <c:v>5.7380640344302656E-7</c:v>
                </c:pt>
                <c:pt idx="4569">
                  <c:v>5.7382771953657566E-7</c:v>
                </c:pt>
                <c:pt idx="4570">
                  <c:v>5.7384903546639817E-7</c:v>
                </c:pt>
                <c:pt idx="4571">
                  <c:v>5.7387035150268022E-7</c:v>
                </c:pt>
                <c:pt idx="4572">
                  <c:v>5.7389166764532917E-7</c:v>
                </c:pt>
                <c:pt idx="4573">
                  <c:v>5.7391298362389874E-7</c:v>
                </c:pt>
                <c:pt idx="4574">
                  <c:v>5.7393429970862007E-7</c:v>
                </c:pt>
                <c:pt idx="4575">
                  <c:v>5.7395561589940051E-7</c:v>
                </c:pt>
                <c:pt idx="4576">
                  <c:v>5.7397693219614752E-7</c:v>
                </c:pt>
                <c:pt idx="4577">
                  <c:v>5.73998248328355E-7</c:v>
                </c:pt>
                <c:pt idx="4578">
                  <c:v>5.7401956456631369E-7</c:v>
                </c:pt>
                <c:pt idx="4579">
                  <c:v>5.7404088090993138E-7</c:v>
                </c:pt>
                <c:pt idx="4580">
                  <c:v>5.740621970886561E-7</c:v>
                </c:pt>
                <c:pt idx="4581">
                  <c:v>5.7408351337282457E-7</c:v>
                </c:pt>
                <c:pt idx="4582">
                  <c:v>5.7410482976234371E-7</c:v>
                </c:pt>
                <c:pt idx="4583">
                  <c:v>5.74126145986617E-7</c:v>
                </c:pt>
                <c:pt idx="4584">
                  <c:v>5.7414746231602582E-7</c:v>
                </c:pt>
                <c:pt idx="4585">
                  <c:v>5.7416877875047773E-7</c:v>
                </c:pt>
                <c:pt idx="4586">
                  <c:v>5.7419009501933025E-7</c:v>
                </c:pt>
                <c:pt idx="4587">
                  <c:v>5.7421141139301031E-7</c:v>
                </c:pt>
                <c:pt idx="4588">
                  <c:v>5.7423272787142535E-7</c:v>
                </c:pt>
                <c:pt idx="4589">
                  <c:v>5.7425404445448252E-7</c:v>
                </c:pt>
                <c:pt idx="4590">
                  <c:v>5.7427536087147941E-7</c:v>
                </c:pt>
                <c:pt idx="4591">
                  <c:v>5.7429667739290308E-7</c:v>
                </c:pt>
                <c:pt idx="4592">
                  <c:v>5.7431799401866056E-7</c:v>
                </c:pt>
                <c:pt idx="4593">
                  <c:v>5.7433931047800444E-7</c:v>
                </c:pt>
                <c:pt idx="4594">
                  <c:v>5.7436062704146688E-7</c:v>
                </c:pt>
                <c:pt idx="4595">
                  <c:v>5.7438194370895492E-7</c:v>
                </c:pt>
                <c:pt idx="4596">
                  <c:v>5.7440326020967583E-7</c:v>
                </c:pt>
                <c:pt idx="4597">
                  <c:v>5.7442457681420688E-7</c:v>
                </c:pt>
                <c:pt idx="4598">
                  <c:v>5.7444589352245499E-7</c:v>
                </c:pt>
                <c:pt idx="4599">
                  <c:v>5.7446721006358245E-7</c:v>
                </c:pt>
                <c:pt idx="4600">
                  <c:v>5.744885267082114E-7</c:v>
                </c:pt>
                <c:pt idx="4601">
                  <c:v>5.745098434562492E-7</c:v>
                </c:pt>
                <c:pt idx="4602">
                  <c:v>5.74531160307603E-7</c:v>
                </c:pt>
                <c:pt idx="4603">
                  <c:v>5.7455247699137462E-7</c:v>
                </c:pt>
                <c:pt idx="4604">
                  <c:v>5.7457379377824634E-7</c:v>
                </c:pt>
                <c:pt idx="4605">
                  <c:v>5.745951103972896E-7</c:v>
                </c:pt>
                <c:pt idx="4606">
                  <c:v>5.7461642739006836E-7</c:v>
                </c:pt>
                <c:pt idx="4607">
                  <c:v>5.7463774421480288E-7</c:v>
                </c:pt>
                <c:pt idx="4608">
                  <c:v>5.746590608713552E-7</c:v>
                </c:pt>
                <c:pt idx="4609">
                  <c:v>5.7468037790137916E-7</c:v>
                </c:pt>
                <c:pt idx="4610">
                  <c:v>5.7470169476300525E-7</c:v>
                </c:pt>
                <c:pt idx="4611">
                  <c:v>5.7472301145609507E-7</c:v>
                </c:pt>
                <c:pt idx="4612">
                  <c:v>5.7474432852239301E-7</c:v>
                </c:pt>
                <c:pt idx="4613">
                  <c:v>5.747656454199388E-7</c:v>
                </c:pt>
                <c:pt idx="4614">
                  <c:v>5.7478696241956572E-7</c:v>
                </c:pt>
                <c:pt idx="4615">
                  <c:v>5.7480827925019432E-7</c:v>
                </c:pt>
                <c:pt idx="4616">
                  <c:v>5.7482959618268805E-7</c:v>
                </c:pt>
                <c:pt idx="4617">
                  <c:v>5.7485091321695385E-7</c:v>
                </c:pt>
                <c:pt idx="4618">
                  <c:v>5.7487223035289897E-7</c:v>
                </c:pt>
                <c:pt idx="4619">
                  <c:v>5.7489354731938339E-7</c:v>
                </c:pt>
                <c:pt idx="4620">
                  <c:v>5.7491486438733093E-7</c:v>
                </c:pt>
                <c:pt idx="4621">
                  <c:v>5.7493618155664872E-7</c:v>
                </c:pt>
                <c:pt idx="4622">
                  <c:v>5.7495749855615176E-7</c:v>
                </c:pt>
                <c:pt idx="4623">
                  <c:v>5.7497881565680853E-7</c:v>
                </c:pt>
                <c:pt idx="4624">
                  <c:v>5.7500013285852629E-7</c:v>
                </c:pt>
                <c:pt idx="4625">
                  <c:v>5.7502144989007491E-7</c:v>
                </c:pt>
                <c:pt idx="4626">
                  <c:v>5.75042767022468E-7</c:v>
                </c:pt>
                <c:pt idx="4627">
                  <c:v>5.7506408425561311E-7</c:v>
                </c:pt>
                <c:pt idx="4628">
                  <c:v>5.7508540158941676E-7</c:v>
                </c:pt>
                <c:pt idx="4629">
                  <c:v>5.7510671875258827E-7</c:v>
                </c:pt>
                <c:pt idx="4630">
                  <c:v>5.7512803601620222E-7</c:v>
                </c:pt>
                <c:pt idx="4631">
                  <c:v>5.7514935310893796E-7</c:v>
                </c:pt>
                <c:pt idx="4632">
                  <c:v>5.7517067057314233E-7</c:v>
                </c:pt>
                <c:pt idx="4633">
                  <c:v>5.7519198786625208E-7</c:v>
                </c:pt>
                <c:pt idx="4634">
                  <c:v>5.7521330498812841E-7</c:v>
                </c:pt>
                <c:pt idx="4635">
                  <c:v>5.752346224812094E-7</c:v>
                </c:pt>
                <c:pt idx="4636">
                  <c:v>5.7525593980284098E-7</c:v>
                </c:pt>
                <c:pt idx="4637">
                  <c:v>5.7527725695288464E-7</c:v>
                </c:pt>
                <c:pt idx="4638">
                  <c:v>5.7529857447386849E-7</c:v>
                </c:pt>
                <c:pt idx="4639">
                  <c:v>5.7531989182304801E-7</c:v>
                </c:pt>
                <c:pt idx="4640">
                  <c:v>5.7534120927164792E-7</c:v>
                </c:pt>
                <c:pt idx="4641">
                  <c:v>5.753625265481968E-7</c:v>
                </c:pt>
                <c:pt idx="4642">
                  <c:v>5.7538384392394986E-7</c:v>
                </c:pt>
                <c:pt idx="4643">
                  <c:v>5.7540516139881372E-7</c:v>
                </c:pt>
                <c:pt idx="4644">
                  <c:v>5.7542647897269531E-7</c:v>
                </c:pt>
                <c:pt idx="4645">
                  <c:v>5.7544779637406254E-7</c:v>
                </c:pt>
                <c:pt idx="4646">
                  <c:v>5.7546911387423087E-7</c:v>
                </c:pt>
                <c:pt idx="4647">
                  <c:v>5.7549043120163805E-7</c:v>
                </c:pt>
                <c:pt idx="4648">
                  <c:v>5.7551174889911371E-7</c:v>
                </c:pt>
                <c:pt idx="4649">
                  <c:v>5.7553306642361126E-7</c:v>
                </c:pt>
                <c:pt idx="4650">
                  <c:v>5.7555438377499264E-7</c:v>
                </c:pt>
                <c:pt idx="4651">
                  <c:v>5.7557570149617771E-7</c:v>
                </c:pt>
                <c:pt idx="4652">
                  <c:v>5.7559701904402955E-7</c:v>
                </c:pt>
                <c:pt idx="4653">
                  <c:v>5.7561833668996971E-7</c:v>
                </c:pt>
                <c:pt idx="4654">
                  <c:v>5.7563965416232931E-7</c:v>
                </c:pt>
                <c:pt idx="4655">
                  <c:v>5.7566097173256019E-7</c:v>
                </c:pt>
                <c:pt idx="4656">
                  <c:v>5.7568228940056852E-7</c:v>
                </c:pt>
                <c:pt idx="4657">
                  <c:v>5.7570360716626146E-7</c:v>
                </c:pt>
                <c:pt idx="4658">
                  <c:v>5.7572492475791062E-7</c:v>
                </c:pt>
                <c:pt idx="4659">
                  <c:v>5.7574624244702701E-7</c:v>
                </c:pt>
                <c:pt idx="4660">
                  <c:v>5.7576755996185251E-7</c:v>
                </c:pt>
                <c:pt idx="4661">
                  <c:v>5.7578887784560882E-7</c:v>
                </c:pt>
                <c:pt idx="4662">
                  <c:v>5.7581019555485728E-7</c:v>
                </c:pt>
                <c:pt idx="4663">
                  <c:v>5.7583151308945909E-7</c:v>
                </c:pt>
                <c:pt idx="4664">
                  <c:v>5.7585283099272659E-7</c:v>
                </c:pt>
                <c:pt idx="4665">
                  <c:v>5.758741487211306E-7</c:v>
                </c:pt>
                <c:pt idx="4666">
                  <c:v>5.758954665462879E-7</c:v>
                </c:pt>
                <c:pt idx="4667">
                  <c:v>5.7591678419633447E-7</c:v>
                </c:pt>
                <c:pt idx="4668">
                  <c:v>5.759381019429174E-7</c:v>
                </c:pt>
                <c:pt idx="4669">
                  <c:v>5.7595941978594307E-7</c:v>
                </c:pt>
                <c:pt idx="4670">
                  <c:v>5.759807377253182E-7</c:v>
                </c:pt>
                <c:pt idx="4671">
                  <c:v>5.7600205548911824E-7</c:v>
                </c:pt>
                <c:pt idx="4672">
                  <c:v>5.7602337334905026E-7</c:v>
                </c:pt>
                <c:pt idx="4673">
                  <c:v>5.7604469103316016E-7</c:v>
                </c:pt>
                <c:pt idx="4674">
                  <c:v>5.760660090850614E-7</c:v>
                </c:pt>
                <c:pt idx="4675">
                  <c:v>5.7608732696092283E-7</c:v>
                </c:pt>
                <c:pt idx="4676">
                  <c:v>5.7610864466060586E-7</c:v>
                </c:pt>
                <c:pt idx="4677">
                  <c:v>5.7612996272781468E-7</c:v>
                </c:pt>
                <c:pt idx="4678">
                  <c:v>5.7615128061862794E-7</c:v>
                </c:pt>
                <c:pt idx="4679">
                  <c:v>5.7617259833290661E-7</c:v>
                </c:pt>
                <c:pt idx="4680">
                  <c:v>5.7619391641444554E-7</c:v>
                </c:pt>
                <c:pt idx="4681">
                  <c:v>5.7621523431923261E-7</c:v>
                </c:pt>
                <c:pt idx="4682">
                  <c:v>5.7623655231912614E-7</c:v>
                </c:pt>
                <c:pt idx="4683">
                  <c:v>5.7625787014202006E-7</c:v>
                </c:pt>
                <c:pt idx="4684">
                  <c:v>5.7627918833183023E-7</c:v>
                </c:pt>
                <c:pt idx="4685">
                  <c:v>5.7630050634442364E-7</c:v>
                </c:pt>
                <c:pt idx="4686">
                  <c:v>5.7632182417966137E-7</c:v>
                </c:pt>
                <c:pt idx="4687">
                  <c:v>5.7634314210947679E-7</c:v>
                </c:pt>
                <c:pt idx="4688">
                  <c:v>5.7636446013377651E-7</c:v>
                </c:pt>
                <c:pt idx="4689">
                  <c:v>5.7638577825246693E-7</c:v>
                </c:pt>
                <c:pt idx="4690">
                  <c:v>5.7640709619333623E-7</c:v>
                </c:pt>
                <c:pt idx="4691">
                  <c:v>5.7642841422837887E-7</c:v>
                </c:pt>
                <c:pt idx="4692">
                  <c:v>5.7644973235750083E-7</c:v>
                </c:pt>
                <c:pt idx="4693">
                  <c:v>5.764710505806086E-7</c:v>
                </c:pt>
                <c:pt idx="4694">
                  <c:v>5.7649236862542992E-7</c:v>
                </c:pt>
                <c:pt idx="4695">
                  <c:v>5.7651368649182629E-7</c:v>
                </c:pt>
                <c:pt idx="4696">
                  <c:v>5.7653500472407503E-7</c:v>
                </c:pt>
                <c:pt idx="4697">
                  <c:v>5.7655632277768103E-7</c:v>
                </c:pt>
                <c:pt idx="4698">
                  <c:v>5.7657764092474378E-7</c:v>
                </c:pt>
                <c:pt idx="4699">
                  <c:v>5.7659895916516946E-7</c:v>
                </c:pt>
                <c:pt idx="4700">
                  <c:v>5.7662027722659559E-7</c:v>
                </c:pt>
                <c:pt idx="4701">
                  <c:v>5.7664159538116686E-7</c:v>
                </c:pt>
                <c:pt idx="4702">
                  <c:v>5.7666291362878968E-7</c:v>
                </c:pt>
                <c:pt idx="4703">
                  <c:v>5.7668423169705612E-7</c:v>
                </c:pt>
                <c:pt idx="4704">
                  <c:v>5.7670554985815632E-7</c:v>
                </c:pt>
                <c:pt idx="4705">
                  <c:v>5.7672686811199615E-7</c:v>
                </c:pt>
                <c:pt idx="4706">
                  <c:v>5.7674818618612279E-7</c:v>
                </c:pt>
                <c:pt idx="4707">
                  <c:v>5.7676950435277159E-7</c:v>
                </c:pt>
                <c:pt idx="4708">
                  <c:v>5.7679082261184862E-7</c:v>
                </c:pt>
                <c:pt idx="4709">
                  <c:v>5.7681214069085513E-7</c:v>
                </c:pt>
                <c:pt idx="4710">
                  <c:v>5.7683345913449174E-7</c:v>
                </c:pt>
                <c:pt idx="4711">
                  <c:v>5.7685477712540503E-7</c:v>
                </c:pt>
                <c:pt idx="4712">
                  <c:v>5.7687609548076111E-7</c:v>
                </c:pt>
                <c:pt idx="4713">
                  <c:v>5.768974136555805E-7</c:v>
                </c:pt>
                <c:pt idx="4714">
                  <c:v>5.7691873192220427E-7</c:v>
                </c:pt>
                <c:pt idx="4715">
                  <c:v>5.7694005028053906E-7</c:v>
                </c:pt>
                <c:pt idx="4716">
                  <c:v>5.7696136845798011E-7</c:v>
                </c:pt>
                <c:pt idx="4717">
                  <c:v>5.7698268672691375E-7</c:v>
                </c:pt>
                <c:pt idx="4718">
                  <c:v>5.7700400508724605E-7</c:v>
                </c:pt>
                <c:pt idx="4719">
                  <c:v>5.7702532326632738E-7</c:v>
                </c:pt>
                <c:pt idx="4720">
                  <c:v>5.7704664153658927E-7</c:v>
                </c:pt>
                <c:pt idx="4721">
                  <c:v>5.770679598979378E-7</c:v>
                </c:pt>
                <c:pt idx="4722">
                  <c:v>5.7708927835027916E-7</c:v>
                </c:pt>
                <c:pt idx="4723">
                  <c:v>5.7711059662090273E-7</c:v>
                </c:pt>
                <c:pt idx="4724">
                  <c:v>5.7713191498230103E-7</c:v>
                </c:pt>
                <c:pt idx="4725">
                  <c:v>5.7715323316173335E-7</c:v>
                </c:pt>
                <c:pt idx="4726">
                  <c:v>5.7717455143172186E-7</c:v>
                </c:pt>
                <c:pt idx="4727">
                  <c:v>5.7719586979217243E-7</c:v>
                </c:pt>
                <c:pt idx="4728">
                  <c:v>5.7721718824299135E-7</c:v>
                </c:pt>
                <c:pt idx="4729">
                  <c:v>5.7723850651137759E-7</c:v>
                </c:pt>
                <c:pt idx="4730">
                  <c:v>5.7725982486991376E-7</c:v>
                </c:pt>
                <c:pt idx="4731">
                  <c:v>5.7728114331850584E-7</c:v>
                </c:pt>
                <c:pt idx="4732">
                  <c:v>5.7730246158430736E-7</c:v>
                </c:pt>
                <c:pt idx="4733">
                  <c:v>5.7732378021271383E-7</c:v>
                </c:pt>
                <c:pt idx="4734">
                  <c:v>5.7734509838532892E-7</c:v>
                </c:pt>
                <c:pt idx="4735">
                  <c:v>5.773664169203606E-7</c:v>
                </c:pt>
                <c:pt idx="4736">
                  <c:v>5.7738773527213469E-7</c:v>
                </c:pt>
                <c:pt idx="4737">
                  <c:v>5.7740905371334001E-7</c:v>
                </c:pt>
                <c:pt idx="4738">
                  <c:v>5.7743037197103902E-7</c:v>
                </c:pt>
                <c:pt idx="4739">
                  <c:v>5.774516905908083E-7</c:v>
                </c:pt>
                <c:pt idx="4740">
                  <c:v>5.7747300875398003E-7</c:v>
                </c:pt>
                <c:pt idx="4741">
                  <c:v>5.7749432727903334E-7</c:v>
                </c:pt>
                <c:pt idx="4742">
                  <c:v>5.7751564562011365E-7</c:v>
                </c:pt>
                <c:pt idx="4743">
                  <c:v>5.775369640499991E-7</c:v>
                </c:pt>
                <c:pt idx="4744">
                  <c:v>5.7755828256859612E-7</c:v>
                </c:pt>
                <c:pt idx="4745">
                  <c:v>5.7757960090286162E-7</c:v>
                </c:pt>
                <c:pt idx="4746">
                  <c:v>5.7760091932561962E-7</c:v>
                </c:pt>
                <c:pt idx="4747">
                  <c:v>5.7762223783677609E-7</c:v>
                </c:pt>
                <c:pt idx="4748">
                  <c:v>5.7764355643623691E-7</c:v>
                </c:pt>
                <c:pt idx="4749">
                  <c:v>5.7766487485089843E-7</c:v>
                </c:pt>
                <c:pt idx="4750">
                  <c:v>5.7768619335364556E-7</c:v>
                </c:pt>
                <c:pt idx="4751">
                  <c:v>5.7770751167134479E-7</c:v>
                </c:pt>
                <c:pt idx="4752">
                  <c:v>5.7772883007691077E-7</c:v>
                </c:pt>
                <c:pt idx="4753">
                  <c:v>5.7775014857024895E-7</c:v>
                </c:pt>
                <c:pt idx="4754">
                  <c:v>5.7777146715126541E-7</c:v>
                </c:pt>
                <c:pt idx="4755">
                  <c:v>5.7779278554676631E-7</c:v>
                </c:pt>
                <c:pt idx="4756">
                  <c:v>5.7781410402972633E-7</c:v>
                </c:pt>
                <c:pt idx="4757">
                  <c:v>5.7783542260005144E-7</c:v>
                </c:pt>
                <c:pt idx="4758">
                  <c:v>5.7785674098450226E-7</c:v>
                </c:pt>
                <c:pt idx="4759">
                  <c:v>5.7787805945609912E-7</c:v>
                </c:pt>
                <c:pt idx="4760">
                  <c:v>5.7789937801474788E-7</c:v>
                </c:pt>
                <c:pt idx="4761">
                  <c:v>5.7792069638716353E-7</c:v>
                </c:pt>
                <c:pt idx="4762">
                  <c:v>5.7794201511961794E-7</c:v>
                </c:pt>
                <c:pt idx="4763">
                  <c:v>5.7796333339239944E-7</c:v>
                </c:pt>
                <c:pt idx="4764">
                  <c:v>5.779846520250306E-7</c:v>
                </c:pt>
                <c:pt idx="4765">
                  <c:v>5.7800597047096077E-7</c:v>
                </c:pt>
                <c:pt idx="4766">
                  <c:v>5.7802728900331593E-7</c:v>
                </c:pt>
                <c:pt idx="4767">
                  <c:v>5.7804860762200175E-7</c:v>
                </c:pt>
                <c:pt idx="4768">
                  <c:v>5.7806992605362765E-7</c:v>
                </c:pt>
                <c:pt idx="4769">
                  <c:v>5.7809124457136504E-7</c:v>
                </c:pt>
                <c:pt idx="4770">
                  <c:v>5.7811256290179305E-7</c:v>
                </c:pt>
                <c:pt idx="4771">
                  <c:v>5.7813388159145505E-7</c:v>
                </c:pt>
                <c:pt idx="4772">
                  <c:v>5.7815520009358882E-7</c:v>
                </c:pt>
                <c:pt idx="4773">
                  <c:v>5.7817651868142602E-7</c:v>
                </c:pt>
                <c:pt idx="4774">
                  <c:v>5.7819783708148522E-7</c:v>
                </c:pt>
                <c:pt idx="4775">
                  <c:v>5.7821915556702869E-7</c:v>
                </c:pt>
                <c:pt idx="4776">
                  <c:v>5.7824047413796197E-7</c:v>
                </c:pt>
                <c:pt idx="4777">
                  <c:v>5.7826179252075854E-7</c:v>
                </c:pt>
                <c:pt idx="4778">
                  <c:v>5.7828311126217265E-7</c:v>
                </c:pt>
                <c:pt idx="4779">
                  <c:v>5.7830442981523079E-7</c:v>
                </c:pt>
                <c:pt idx="4780">
                  <c:v>5.7832574817979243E-7</c:v>
                </c:pt>
                <c:pt idx="4781">
                  <c:v>5.7834706662921089E-7</c:v>
                </c:pt>
                <c:pt idx="4782">
                  <c:v>5.7836838516339152E-7</c:v>
                </c:pt>
                <c:pt idx="4783">
                  <c:v>5.7838970378223965E-7</c:v>
                </c:pt>
                <c:pt idx="4784">
                  <c:v>5.7841102221212236E-7</c:v>
                </c:pt>
                <c:pt idx="4785">
                  <c:v>5.7843234072645351E-7</c:v>
                </c:pt>
                <c:pt idx="4786">
                  <c:v>5.7845365932513813E-7</c:v>
                </c:pt>
                <c:pt idx="4787">
                  <c:v>5.7847497773449807E-7</c:v>
                </c:pt>
                <c:pt idx="4788">
                  <c:v>5.7849629650159084E-7</c:v>
                </c:pt>
                <c:pt idx="4789">
                  <c:v>5.7851761480552558E-7</c:v>
                </c:pt>
                <c:pt idx="4790">
                  <c:v>5.7853893346700392E-7</c:v>
                </c:pt>
                <c:pt idx="4791">
                  <c:v>5.7856025193868834E-7</c:v>
                </c:pt>
                <c:pt idx="4792">
                  <c:v>5.7858157049409794E-7</c:v>
                </c:pt>
                <c:pt idx="4793">
                  <c:v>5.7860288885946416E-7</c:v>
                </c:pt>
                <c:pt idx="4794">
                  <c:v>5.7862420758202523E-7</c:v>
                </c:pt>
                <c:pt idx="4795">
                  <c:v>5.7864552611432291E-7</c:v>
                </c:pt>
                <c:pt idx="4796">
                  <c:v>5.7866684445621731E-7</c:v>
                </c:pt>
                <c:pt idx="4797">
                  <c:v>5.7868816315503764E-7</c:v>
                </c:pt>
                <c:pt idx="4798">
                  <c:v>5.7870948166323521E-7</c:v>
                </c:pt>
                <c:pt idx="4799">
                  <c:v>5.7873079998066953E-7</c:v>
                </c:pt>
                <c:pt idx="4800">
                  <c:v>5.7875211865476094E-7</c:v>
                </c:pt>
                <c:pt idx="4801">
                  <c:v>5.7877343713786929E-7</c:v>
                </c:pt>
                <c:pt idx="4802">
                  <c:v>5.7879475570366521E-7</c:v>
                </c:pt>
                <c:pt idx="4803">
                  <c:v>5.7881607407822809E-7</c:v>
                </c:pt>
                <c:pt idx="4804">
                  <c:v>5.7883739253525873E-7</c:v>
                </c:pt>
                <c:pt idx="4805">
                  <c:v>5.7885871107466227E-7</c:v>
                </c:pt>
                <c:pt idx="4806">
                  <c:v>5.7888002969634362E-7</c:v>
                </c:pt>
                <c:pt idx="4807">
                  <c:v>5.7890134812632225E-7</c:v>
                </c:pt>
                <c:pt idx="4808">
                  <c:v>5.7892266663835911E-7</c:v>
                </c:pt>
                <c:pt idx="4809">
                  <c:v>5.7894398495844295E-7</c:v>
                </c:pt>
                <c:pt idx="4810">
                  <c:v>5.789653036342964E-7</c:v>
                </c:pt>
                <c:pt idx="4811">
                  <c:v>5.7898662211797692E-7</c:v>
                </c:pt>
                <c:pt idx="4812">
                  <c:v>5.7900794040934433E-7</c:v>
                </c:pt>
                <c:pt idx="4813">
                  <c:v>5.7902925905621199E-7</c:v>
                </c:pt>
                <c:pt idx="4814">
                  <c:v>5.7905057751054664E-7</c:v>
                </c:pt>
                <c:pt idx="4815">
                  <c:v>5.7907189604621497E-7</c:v>
                </c:pt>
                <c:pt idx="4816">
                  <c:v>5.7909321438909966E-7</c:v>
                </c:pt>
                <c:pt idx="4817">
                  <c:v>5.7911453281309814E-7</c:v>
                </c:pt>
                <c:pt idx="4818">
                  <c:v>5.7913585131811521E-7</c:v>
                </c:pt>
                <c:pt idx="4819">
                  <c:v>5.7915716990405632E-7</c:v>
                </c:pt>
                <c:pt idx="4820">
                  <c:v>5.7917848829674338E-7</c:v>
                </c:pt>
                <c:pt idx="4821">
                  <c:v>5.7919980677013436E-7</c:v>
                </c:pt>
                <c:pt idx="4822">
                  <c:v>5.7922112505002076E-7</c:v>
                </c:pt>
                <c:pt idx="4823">
                  <c:v>5.7924244368451899E-7</c:v>
                </c:pt>
                <c:pt idx="4824">
                  <c:v>5.7926376212529243E-7</c:v>
                </c:pt>
                <c:pt idx="4825">
                  <c:v>5.7928508037220119E-7</c:v>
                </c:pt>
                <c:pt idx="4826">
                  <c:v>5.7930639897345179E-7</c:v>
                </c:pt>
                <c:pt idx="4827">
                  <c:v>5.793277173806175E-7</c:v>
                </c:pt>
                <c:pt idx="4828">
                  <c:v>5.7934903586776122E-7</c:v>
                </c:pt>
                <c:pt idx="4829">
                  <c:v>5.7932892792571343E-7</c:v>
                </c:pt>
                <c:pt idx="4830">
                  <c:v>5.7935074717781039E-7</c:v>
                </c:pt>
                <c:pt idx="4831">
                  <c:v>5.7937256656571512E-7</c:v>
                </c:pt>
                <c:pt idx="4832">
                  <c:v>5.7939438608933442E-7</c:v>
                </c:pt>
                <c:pt idx="4833">
                  <c:v>5.7941620547432387E-7</c:v>
                </c:pt>
                <c:pt idx="4834">
                  <c:v>5.794380247205437E-7</c:v>
                </c:pt>
                <c:pt idx="4835">
                  <c:v>5.7945984437641979E-7</c:v>
                </c:pt>
                <c:pt idx="4836">
                  <c:v>5.7948166389330921E-7</c:v>
                </c:pt>
                <c:pt idx="4837">
                  <c:v>5.7950348354538572E-7</c:v>
                </c:pt>
                <c:pt idx="4838">
                  <c:v>5.795253030582276E-7</c:v>
                </c:pt>
                <c:pt idx="4839">
                  <c:v>5.7954712270603962E-7</c:v>
                </c:pt>
                <c:pt idx="4840">
                  <c:v>5.7956894248872861E-7</c:v>
                </c:pt>
                <c:pt idx="4841">
                  <c:v>5.7959076213182583E-7</c:v>
                </c:pt>
                <c:pt idx="4842">
                  <c:v>5.7961258190958287E-7</c:v>
                </c:pt>
                <c:pt idx="4843">
                  <c:v>5.7963440182190644E-7</c:v>
                </c:pt>
                <c:pt idx="4844">
                  <c:v>5.7965622159428133E-7</c:v>
                </c:pt>
                <c:pt idx="4845">
                  <c:v>5.7967804150100559E-7</c:v>
                </c:pt>
                <c:pt idx="4846">
                  <c:v>5.7969986154198563E-7</c:v>
                </c:pt>
                <c:pt idx="4847">
                  <c:v>5.7972168144266017E-7</c:v>
                </c:pt>
                <c:pt idx="4848">
                  <c:v>5.7974350147737345E-7</c:v>
                </c:pt>
                <c:pt idx="4849">
                  <c:v>5.797653213715325E-7</c:v>
                </c:pt>
                <c:pt idx="4850">
                  <c:v>5.7978714167402751E-7</c:v>
                </c:pt>
                <c:pt idx="4851">
                  <c:v>5.7980896156122078E-7</c:v>
                </c:pt>
                <c:pt idx="4852">
                  <c:v>5.7983078185656365E-7</c:v>
                </c:pt>
                <c:pt idx="4853">
                  <c:v>5.7985260201088634E-7</c:v>
                </c:pt>
                <c:pt idx="4854">
                  <c:v>5.7987442229862625E-7</c:v>
                </c:pt>
                <c:pt idx="4855">
                  <c:v>5.7989624271968999E-7</c:v>
                </c:pt>
                <c:pt idx="4856">
                  <c:v>5.7991806299937641E-7</c:v>
                </c:pt>
                <c:pt idx="4857">
                  <c:v>5.7993988313754575E-7</c:v>
                </c:pt>
                <c:pt idx="4858">
                  <c:v>5.7996170368333604E-7</c:v>
                </c:pt>
                <c:pt idx="4859">
                  <c:v>5.7998352408739126E-7</c:v>
                </c:pt>
                <c:pt idx="4860">
                  <c:v>5.8000534462424186E-7</c:v>
                </c:pt>
                <c:pt idx="4861">
                  <c:v>5.8002716501910888E-7</c:v>
                </c:pt>
                <c:pt idx="4862">
                  <c:v>5.800489855465536E-7</c:v>
                </c:pt>
                <c:pt idx="4863">
                  <c:v>5.8007080620648243E-7</c:v>
                </c:pt>
                <c:pt idx="4864">
                  <c:v>5.8009262672407044E-7</c:v>
                </c:pt>
                <c:pt idx="4865">
                  <c:v>5.8011444737392466E-7</c:v>
                </c:pt>
                <c:pt idx="4866">
                  <c:v>5.8013626815595202E-7</c:v>
                </c:pt>
                <c:pt idx="4867">
                  <c:v>5.8015808879528069E-7</c:v>
                </c:pt>
                <c:pt idx="4868">
                  <c:v>5.8017990956656449E-7</c:v>
                </c:pt>
                <c:pt idx="4869">
                  <c:v>5.8020173046971005E-7</c:v>
                </c:pt>
                <c:pt idx="4870">
                  <c:v>5.8022355122979915E-7</c:v>
                </c:pt>
                <c:pt idx="4871">
                  <c:v>5.8024537212153199E-7</c:v>
                </c:pt>
                <c:pt idx="4872">
                  <c:v>5.802671931448155E-7</c:v>
                </c:pt>
                <c:pt idx="4873">
                  <c:v>5.8028901402468427E-7</c:v>
                </c:pt>
                <c:pt idx="4874">
                  <c:v>5.8031083503588593E-7</c:v>
                </c:pt>
                <c:pt idx="4875">
                  <c:v>5.8033265617832623E-7</c:v>
                </c:pt>
                <c:pt idx="4876">
                  <c:v>5.8035447717699433E-7</c:v>
                </c:pt>
                <c:pt idx="4877">
                  <c:v>5.8037629830668319E-7</c:v>
                </c:pt>
                <c:pt idx="4878">
                  <c:v>5.803981192923506E-7</c:v>
                </c:pt>
                <c:pt idx="4879">
                  <c:v>5.8041994040882098E-7</c:v>
                </c:pt>
                <c:pt idx="4880">
                  <c:v>5.8044176165600093E-7</c:v>
                </c:pt>
                <c:pt idx="4881">
                  <c:v>5.8046358303379643E-7</c:v>
                </c:pt>
                <c:pt idx="4882">
                  <c:v>5.8048540426710335E-7</c:v>
                </c:pt>
                <c:pt idx="4883">
                  <c:v>5.8050722563080803E-7</c:v>
                </c:pt>
                <c:pt idx="4884">
                  <c:v>5.8052904684977459E-7</c:v>
                </c:pt>
                <c:pt idx="4885">
                  <c:v>5.8055086819892068E-7</c:v>
                </c:pt>
                <c:pt idx="4886">
                  <c:v>5.8057268967815282E-7</c:v>
                </c:pt>
                <c:pt idx="4887">
                  <c:v>5.8059451101228853E-7</c:v>
                </c:pt>
                <c:pt idx="4888">
                  <c:v>5.8061633247629198E-7</c:v>
                </c:pt>
                <c:pt idx="4889">
                  <c:v>5.8063815407006944E-7</c:v>
                </c:pt>
                <c:pt idx="4890">
                  <c:v>5.8065997551839219E-7</c:v>
                </c:pt>
                <c:pt idx="4891">
                  <c:v>5.8068179709627063E-7</c:v>
                </c:pt>
                <c:pt idx="4892">
                  <c:v>5.8070361880361097E-7</c:v>
                </c:pt>
                <c:pt idx="4893">
                  <c:v>5.8072544036513829E-7</c:v>
                </c:pt>
                <c:pt idx="4894">
                  <c:v>5.8074726205590907E-7</c:v>
                </c:pt>
                <c:pt idx="4895">
                  <c:v>5.8076908387582994E-7</c:v>
                </c:pt>
                <c:pt idx="4896">
                  <c:v>5.8079090554957885E-7</c:v>
                </c:pt>
                <c:pt idx="4897">
                  <c:v>5.8081272735225931E-7</c:v>
                </c:pt>
                <c:pt idx="4898">
                  <c:v>5.8083454928377751E-7</c:v>
                </c:pt>
                <c:pt idx="4899">
                  <c:v>5.8085637106876504E-7</c:v>
                </c:pt>
                <c:pt idx="4900">
                  <c:v>5.8087819298237188E-7</c:v>
                </c:pt>
                <c:pt idx="4901">
                  <c:v>5.8090001474919838E-7</c:v>
                </c:pt>
                <c:pt idx="4902">
                  <c:v>5.8092183691974705E-7</c:v>
                </c:pt>
                <c:pt idx="4903">
                  <c:v>5.8094365866796012E-7</c:v>
                </c:pt>
                <c:pt idx="4904">
                  <c:v>5.8096548081970762E-7</c:v>
                </c:pt>
                <c:pt idx="4905">
                  <c:v>5.8098730282420681E-7</c:v>
                </c:pt>
                <c:pt idx="4906">
                  <c:v>5.810091249567003E-7</c:v>
                </c:pt>
                <c:pt idx="4907">
                  <c:v>5.8103094694169581E-7</c:v>
                </c:pt>
                <c:pt idx="4908">
                  <c:v>5.8105276932988145E-7</c:v>
                </c:pt>
                <c:pt idx="4909">
                  <c:v>5.8107459129492065E-7</c:v>
                </c:pt>
                <c:pt idx="4910">
                  <c:v>5.8109641366296204E-7</c:v>
                </c:pt>
                <c:pt idx="4911">
                  <c:v>5.8111823588303704E-7</c:v>
                </c:pt>
                <c:pt idx="4912">
                  <c:v>5.8114005823048134E-7</c:v>
                </c:pt>
                <c:pt idx="4913">
                  <c:v>5.8116188042970938E-7</c:v>
                </c:pt>
                <c:pt idx="4914">
                  <c:v>5.8118370275608787E-7</c:v>
                </c:pt>
                <c:pt idx="4915">
                  <c:v>5.812055252095232E-7</c:v>
                </c:pt>
                <c:pt idx="4916">
                  <c:v>5.8122734751438282E-7</c:v>
                </c:pt>
                <c:pt idx="4917">
                  <c:v>5.8124916994608011E-7</c:v>
                </c:pt>
                <c:pt idx="4918">
                  <c:v>5.8127099250452148E-7</c:v>
                </c:pt>
                <c:pt idx="4919">
                  <c:v>5.8129281491402778E-7</c:v>
                </c:pt>
                <c:pt idx="4920">
                  <c:v>5.8131463745005888E-7</c:v>
                </c:pt>
                <c:pt idx="4921">
                  <c:v>5.8133646011252109E-7</c:v>
                </c:pt>
                <c:pt idx="4922">
                  <c:v>5.8135828262568865E-7</c:v>
                </c:pt>
                <c:pt idx="4923">
                  <c:v>5.8138010526506837E-7</c:v>
                </c:pt>
                <c:pt idx="4924">
                  <c:v>5.8140192775490346E-7</c:v>
                </c:pt>
                <c:pt idx="4925">
                  <c:v>5.8142375064640951E-7</c:v>
                </c:pt>
                <c:pt idx="4926">
                  <c:v>5.8144557311245844E-7</c:v>
                </c:pt>
                <c:pt idx="4927">
                  <c:v>5.8146739597999039E-7</c:v>
                </c:pt>
                <c:pt idx="4928">
                  <c:v>5.8148921869750826E-7</c:v>
                </c:pt>
                <c:pt idx="4929">
                  <c:v>5.8151104154061199E-7</c:v>
                </c:pt>
                <c:pt idx="4930">
                  <c:v>5.8153286423345187E-7</c:v>
                </c:pt>
                <c:pt idx="4931">
                  <c:v>5.8155468732742972E-7</c:v>
                </c:pt>
                <c:pt idx="4932">
                  <c:v>5.815765099951376E-7</c:v>
                </c:pt>
                <c:pt idx="4933">
                  <c:v>5.8159833306379498E-7</c:v>
                </c:pt>
                <c:pt idx="4934">
                  <c:v>5.8162015598171915E-7</c:v>
                </c:pt>
                <c:pt idx="4935">
                  <c:v>5.8164197902460228E-7</c:v>
                </c:pt>
                <c:pt idx="4936">
                  <c:v>5.8166380191650178E-7</c:v>
                </c:pt>
                <c:pt idx="4937">
                  <c:v>5.8168562493314128E-7</c:v>
                </c:pt>
                <c:pt idx="4938">
                  <c:v>5.8170744807442634E-7</c:v>
                </c:pt>
                <c:pt idx="4939">
                  <c:v>5.8172927106436769E-7</c:v>
                </c:pt>
                <c:pt idx="4940">
                  <c:v>5.8175109417873573E-7</c:v>
                </c:pt>
                <c:pt idx="4941">
                  <c:v>5.8177291741743572E-7</c:v>
                </c:pt>
                <c:pt idx="4942">
                  <c:v>5.817947405044319E-7</c:v>
                </c:pt>
                <c:pt idx="4943">
                  <c:v>5.8181656371554075E-7</c:v>
                </c:pt>
                <c:pt idx="4944">
                  <c:v>5.8183838705066845E-7</c:v>
                </c:pt>
                <c:pt idx="4945">
                  <c:v>5.8186021023373182E-7</c:v>
                </c:pt>
                <c:pt idx="4946">
                  <c:v>5.8188203354059446E-7</c:v>
                </c:pt>
                <c:pt idx="4947">
                  <c:v>5.8190385697116213E-7</c:v>
                </c:pt>
                <c:pt idx="4948">
                  <c:v>5.8192568024930506E-7</c:v>
                </c:pt>
                <c:pt idx="4949">
                  <c:v>5.8194750365093343E-7</c:v>
                </c:pt>
                <c:pt idx="4950">
                  <c:v>5.81969327175953E-7</c:v>
                </c:pt>
                <c:pt idx="4951">
                  <c:v>5.8199115054818752E-7</c:v>
                </c:pt>
                <c:pt idx="4952">
                  <c:v>5.8201297404359366E-7</c:v>
                </c:pt>
                <c:pt idx="4953">
                  <c:v>5.8203479738596402E-7</c:v>
                </c:pt>
                <c:pt idx="4954">
                  <c:v>5.8205662085128652E-7</c:v>
                </c:pt>
                <c:pt idx="4955">
                  <c:v>5.8207844443946626E-7</c:v>
                </c:pt>
                <c:pt idx="4956">
                  <c:v>5.8210026815040936E-7</c:v>
                </c:pt>
                <c:pt idx="4957">
                  <c:v>5.8212209170784626E-7</c:v>
                </c:pt>
                <c:pt idx="4958">
                  <c:v>5.8214391538782659E-7</c:v>
                </c:pt>
                <c:pt idx="4959">
                  <c:v>5.8216573891405033E-7</c:v>
                </c:pt>
                <c:pt idx="4960">
                  <c:v>5.8218756256259769E-7</c:v>
                </c:pt>
                <c:pt idx="4961">
                  <c:v>5.8220938633337435E-7</c:v>
                </c:pt>
                <c:pt idx="4962">
                  <c:v>5.8223120995003314E-7</c:v>
                </c:pt>
                <c:pt idx="4963">
                  <c:v>5.8225303368870164E-7</c:v>
                </c:pt>
                <c:pt idx="4964">
                  <c:v>5.8227485754928496E-7</c:v>
                </c:pt>
                <c:pt idx="4965">
                  <c:v>5.8229668125538991E-7</c:v>
                </c:pt>
                <c:pt idx="4966">
                  <c:v>5.823185050831902E-7</c:v>
                </c:pt>
                <c:pt idx="4967">
                  <c:v>5.8234032903259085E-7</c:v>
                </c:pt>
                <c:pt idx="4968">
                  <c:v>5.8236215282715219E-7</c:v>
                </c:pt>
                <c:pt idx="4969">
                  <c:v>5.8238397674309441E-7</c:v>
                </c:pt>
                <c:pt idx="4970">
                  <c:v>5.8240580078032264E-7</c:v>
                </c:pt>
                <c:pt idx="4971">
                  <c:v>5.824276246623504E-7</c:v>
                </c:pt>
                <c:pt idx="4972">
                  <c:v>5.8244944866544448E-7</c:v>
                </c:pt>
                <c:pt idx="4973">
                  <c:v>5.824712727895101E-7</c:v>
                </c:pt>
                <c:pt idx="4974">
                  <c:v>5.8249309675801421E-7</c:v>
                </c:pt>
                <c:pt idx="4975">
                  <c:v>5.8251492084726964E-7</c:v>
                </c:pt>
                <c:pt idx="4976">
                  <c:v>5.8253674505718258E-7</c:v>
                </c:pt>
                <c:pt idx="4977">
                  <c:v>5.8255856911117233E-7</c:v>
                </c:pt>
                <c:pt idx="4978">
                  <c:v>5.8258039328559904E-7</c:v>
                </c:pt>
                <c:pt idx="4979">
                  <c:v>5.826022173038514E-7</c:v>
                </c:pt>
                <c:pt idx="4980">
                  <c:v>5.8262404144232061E-7</c:v>
                </c:pt>
                <c:pt idx="4981">
                  <c:v>5.826458657009118E-7</c:v>
                </c:pt>
                <c:pt idx="4982">
                  <c:v>5.8266769007953084E-7</c:v>
                </c:pt>
                <c:pt idx="4983">
                  <c:v>5.8268951430150405E-7</c:v>
                </c:pt>
                <c:pt idx="4984">
                  <c:v>5.8271133864328446E-7</c:v>
                </c:pt>
                <c:pt idx="4985">
                  <c:v>5.8273316282816758E-7</c:v>
                </c:pt>
                <c:pt idx="4986">
                  <c:v>5.8275498713263767E-7</c:v>
                </c:pt>
                <c:pt idx="4987">
                  <c:v>5.8277681155660018E-7</c:v>
                </c:pt>
                <c:pt idx="4988">
                  <c:v>5.8279863582330372E-7</c:v>
                </c:pt>
                <c:pt idx="4989">
                  <c:v>5.8282046020927913E-7</c:v>
                </c:pt>
                <c:pt idx="4990">
                  <c:v>5.8284228471443208E-7</c:v>
                </c:pt>
                <c:pt idx="4991">
                  <c:v>5.8286410906196416E-7</c:v>
                </c:pt>
                <c:pt idx="4992">
                  <c:v>5.8288593352845334E-7</c:v>
                </c:pt>
                <c:pt idx="4993">
                  <c:v>5.8290775811380432E-7</c:v>
                </c:pt>
                <c:pt idx="4994">
                  <c:v>5.8292958254117317E-7</c:v>
                </c:pt>
                <c:pt idx="4995">
                  <c:v>5.8295140708718329E-7</c:v>
                </c:pt>
                <c:pt idx="4996">
                  <c:v>5.8297323175174042E-7</c:v>
                </c:pt>
                <c:pt idx="4997">
                  <c:v>5.8299505625795312E-7</c:v>
                </c:pt>
                <c:pt idx="4998">
                  <c:v>5.8301688088249229E-7</c:v>
                </c:pt>
                <c:pt idx="4999">
                  <c:v>5.8303870562526265E-7</c:v>
                </c:pt>
                <c:pt idx="5000">
                  <c:v>5.8306053020932699E-7</c:v>
                </c:pt>
                <c:pt idx="5001">
                  <c:v>5.8308235491140207E-7</c:v>
                </c:pt>
                <c:pt idx="5002">
                  <c:v>5.8310417945451904E-7</c:v>
                </c:pt>
                <c:pt idx="5003">
                  <c:v>5.831260041154261E-7</c:v>
                </c:pt>
                <c:pt idx="5004">
                  <c:v>5.831478288940286E-7</c:v>
                </c:pt>
                <c:pt idx="5005">
                  <c:v>5.8316965379023146E-7</c:v>
                </c:pt>
                <c:pt idx="5006">
                  <c:v>5.8319147852700377E-7</c:v>
                </c:pt>
                <c:pt idx="5007">
                  <c:v>5.8321330338115589E-7</c:v>
                </c:pt>
                <c:pt idx="5008">
                  <c:v>5.8323512807562547E-7</c:v>
                </c:pt>
                <c:pt idx="5009">
                  <c:v>5.8325695288725399E-7</c:v>
                </c:pt>
                <c:pt idx="5010">
                  <c:v>5.8327877781594629E-7</c:v>
                </c:pt>
                <c:pt idx="5011">
                  <c:v>5.83300602861608E-7</c:v>
                </c:pt>
                <c:pt idx="5012">
                  <c:v>5.8332242774711422E-7</c:v>
                </c:pt>
                <c:pt idx="5013">
                  <c:v>5.8334425247232378E-7</c:v>
                </c:pt>
                <c:pt idx="5014">
                  <c:v>5.8336607759121605E-7</c:v>
                </c:pt>
                <c:pt idx="5015">
                  <c:v>5.833879025495906E-7</c:v>
                </c:pt>
                <c:pt idx="5016">
                  <c:v>5.8340972734730577E-7</c:v>
                </c:pt>
                <c:pt idx="5017">
                  <c:v>5.8343155253843428E-7</c:v>
                </c:pt>
                <c:pt idx="5018">
                  <c:v>5.8345337756868275E-7</c:v>
                </c:pt>
                <c:pt idx="5019">
                  <c:v>5.8347520243790877E-7</c:v>
                </c:pt>
                <c:pt idx="5020">
                  <c:v>5.8349702770027921E-7</c:v>
                </c:pt>
                <c:pt idx="5021">
                  <c:v>5.8351885280140677E-7</c:v>
                </c:pt>
                <c:pt idx="5022">
                  <c:v>5.8354067774114935E-7</c:v>
                </c:pt>
                <c:pt idx="5023">
                  <c:v>5.8356250307376666E-7</c:v>
                </c:pt>
                <c:pt idx="5024">
                  <c:v>5.8358432796756226E-7</c:v>
                </c:pt>
                <c:pt idx="5025">
                  <c:v>5.8360615325404222E-7</c:v>
                </c:pt>
                <c:pt idx="5026">
                  <c:v>5.8362797837866435E-7</c:v>
                </c:pt>
                <c:pt idx="5027">
                  <c:v>5.8364980361854903E-7</c:v>
                </c:pt>
                <c:pt idx="5028">
                  <c:v>5.8367162897360192E-7</c:v>
                </c:pt>
                <c:pt idx="5029">
                  <c:v>5.836934541664336E-7</c:v>
                </c:pt>
                <c:pt idx="5030">
                  <c:v>5.8371527947421189E-7</c:v>
                </c:pt>
                <c:pt idx="5031">
                  <c:v>5.8373710461951655E-7</c:v>
                </c:pt>
                <c:pt idx="5032">
                  <c:v>5.8375892987954674E-7</c:v>
                </c:pt>
                <c:pt idx="5033">
                  <c:v>5.8378075525420696E-7</c:v>
                </c:pt>
                <c:pt idx="5034">
                  <c:v>5.8380258074340224E-7</c:v>
                </c:pt>
                <c:pt idx="5035">
                  <c:v>5.8382440606965029E-7</c:v>
                </c:pt>
                <c:pt idx="5036">
                  <c:v>5.8384623123280914E-7</c:v>
                </c:pt>
                <c:pt idx="5037">
                  <c:v>5.8386805678757398E-7</c:v>
                </c:pt>
                <c:pt idx="5038">
                  <c:v>5.8388988217902811E-7</c:v>
                </c:pt>
                <c:pt idx="5039">
                  <c:v>5.8391170768447943E-7</c:v>
                </c:pt>
                <c:pt idx="5040">
                  <c:v>5.8393353302636741E-7</c:v>
                </c:pt>
                <c:pt idx="5041">
                  <c:v>5.8395535848203109E-7</c:v>
                </c:pt>
                <c:pt idx="5042">
                  <c:v>5.8397718405137506E-7</c:v>
                </c:pt>
                <c:pt idx="5043">
                  <c:v>5.8399900945679253E-7</c:v>
                </c:pt>
                <c:pt idx="5044">
                  <c:v>5.84020834975669E-7</c:v>
                </c:pt>
                <c:pt idx="5045">
                  <c:v>5.8404266060790876E-7</c:v>
                </c:pt>
                <c:pt idx="5046">
                  <c:v>5.8406448607585887E-7</c:v>
                </c:pt>
                <c:pt idx="5047">
                  <c:v>5.8408631165695065E-7</c:v>
                </c:pt>
                <c:pt idx="5048">
                  <c:v>5.8410813707349983E-7</c:v>
                </c:pt>
                <c:pt idx="5049">
                  <c:v>5.8412996288057407E-7</c:v>
                </c:pt>
                <c:pt idx="5050">
                  <c:v>5.8415178852288421E-7</c:v>
                </c:pt>
                <c:pt idx="5051">
                  <c:v>5.8417361400028762E-7</c:v>
                </c:pt>
                <c:pt idx="5052">
                  <c:v>5.8419543959029432E-7</c:v>
                </c:pt>
                <c:pt idx="5053">
                  <c:v>5.8421726529280913E-7</c:v>
                </c:pt>
                <c:pt idx="5054">
                  <c:v>5.8423909110773664E-7</c:v>
                </c:pt>
                <c:pt idx="5055">
                  <c:v>5.8426091675728288E-7</c:v>
                </c:pt>
                <c:pt idx="5056">
                  <c:v>5.842827425190199E-7</c:v>
                </c:pt>
                <c:pt idx="5057">
                  <c:v>5.8430456811512291E-7</c:v>
                </c:pt>
                <c:pt idx="5058">
                  <c:v>5.8432639382319488E-7</c:v>
                </c:pt>
                <c:pt idx="5059">
                  <c:v>5.8434821964314054E-7</c:v>
                </c:pt>
                <c:pt idx="5060">
                  <c:v>5.8437004557486415E-7</c:v>
                </c:pt>
                <c:pt idx="5061">
                  <c:v>5.843918713404791E-7</c:v>
                </c:pt>
                <c:pt idx="5062">
                  <c:v>5.8441369693984276E-7</c:v>
                </c:pt>
                <c:pt idx="5063">
                  <c:v>5.8443552292845936E-7</c:v>
                </c:pt>
                <c:pt idx="5064">
                  <c:v>5.8445734875060264E-7</c:v>
                </c:pt>
                <c:pt idx="5065">
                  <c:v>5.8447917468398474E-7</c:v>
                </c:pt>
                <c:pt idx="5066">
                  <c:v>5.845010004506408E-7</c:v>
                </c:pt>
                <c:pt idx="5067">
                  <c:v>5.8452282632831365E-7</c:v>
                </c:pt>
                <c:pt idx="5068">
                  <c:v>5.845446523169077E-7</c:v>
                </c:pt>
                <c:pt idx="5069">
                  <c:v>5.8456647813841125E-7</c:v>
                </c:pt>
                <c:pt idx="5070">
                  <c:v>5.8458830407061429E-7</c:v>
                </c:pt>
                <c:pt idx="5071">
                  <c:v>5.8461012983547358E-7</c:v>
                </c:pt>
                <c:pt idx="5072">
                  <c:v>5.8463195598877265E-7</c:v>
                </c:pt>
                <c:pt idx="5073">
                  <c:v>5.8465378197450594E-7</c:v>
                </c:pt>
                <c:pt idx="5074">
                  <c:v>5.8467560779253137E-7</c:v>
                </c:pt>
                <c:pt idx="5075">
                  <c:v>5.8469743399872564E-7</c:v>
                </c:pt>
                <c:pt idx="5076">
                  <c:v>5.8471925975896436E-7</c:v>
                </c:pt>
                <c:pt idx="5077">
                  <c:v>5.8474108590718102E-7</c:v>
                </c:pt>
                <c:pt idx="5078">
                  <c:v>5.8476291188721389E-7</c:v>
                </c:pt>
                <c:pt idx="5079">
                  <c:v>5.8478473797699269E-7</c:v>
                </c:pt>
                <c:pt idx="5080">
                  <c:v>5.848065641764217E-7</c:v>
                </c:pt>
                <c:pt idx="5081">
                  <c:v>5.8482839020730249E-7</c:v>
                </c:pt>
                <c:pt idx="5082">
                  <c:v>5.8485021606949264E-7</c:v>
                </c:pt>
                <c:pt idx="5083">
                  <c:v>5.848720423191183E-7</c:v>
                </c:pt>
                <c:pt idx="5084">
                  <c:v>5.8489386839983046E-7</c:v>
                </c:pt>
                <c:pt idx="5085">
                  <c:v>5.8491569458965285E-7</c:v>
                </c:pt>
                <c:pt idx="5086">
                  <c:v>5.8493752061030857E-7</c:v>
                </c:pt>
                <c:pt idx="5087">
                  <c:v>5.8495934673985165E-7</c:v>
                </c:pt>
                <c:pt idx="5088">
                  <c:v>5.8498117297818658E-7</c:v>
                </c:pt>
                <c:pt idx="5089">
                  <c:v>5.8500299904698988E-7</c:v>
                </c:pt>
                <c:pt idx="5090">
                  <c:v>5.8496527264834584E-7</c:v>
                </c:pt>
                <c:pt idx="5091">
                  <c:v>5.8498761586634168E-7</c:v>
                </c:pt>
                <c:pt idx="5092">
                  <c:v>5.8500995925155738E-7</c:v>
                </c:pt>
                <c:pt idx="5093">
                  <c:v>5.8503230280389883E-7</c:v>
                </c:pt>
                <c:pt idx="5094">
                  <c:v>5.8505464624500844E-7</c:v>
                </c:pt>
                <c:pt idx="5095">
                  <c:v>5.8507698985302515E-7</c:v>
                </c:pt>
                <c:pt idx="5096">
                  <c:v>5.850993333495591E-7</c:v>
                </c:pt>
                <c:pt idx="5097">
                  <c:v>5.8512167701278129E-7</c:v>
                </c:pt>
                <c:pt idx="5098">
                  <c:v>5.8514402056426956E-7</c:v>
                </c:pt>
                <c:pt idx="5099">
                  <c:v>5.8516636456057168E-7</c:v>
                </c:pt>
                <c:pt idx="5100">
                  <c:v>5.851887081665606E-7</c:v>
                </c:pt>
                <c:pt idx="5101">
                  <c:v>5.8521105221717595E-7</c:v>
                </c:pt>
                <c:pt idx="5102">
                  <c:v>5.8523339615558761E-7</c:v>
                </c:pt>
                <c:pt idx="5103">
                  <c:v>5.8525573998165432E-7</c:v>
                </c:pt>
                <c:pt idx="5104">
                  <c:v>5.8527808425208214E-7</c:v>
                </c:pt>
                <c:pt idx="5105">
                  <c:v>5.8530042840994626E-7</c:v>
                </c:pt>
                <c:pt idx="5106">
                  <c:v>5.853227724551045E-7</c:v>
                </c:pt>
                <c:pt idx="5107">
                  <c:v>5.8534511666588722E-7</c:v>
                </c:pt>
                <c:pt idx="5108">
                  <c:v>5.8536746104220115E-7</c:v>
                </c:pt>
                <c:pt idx="5109">
                  <c:v>5.8538980530544867E-7</c:v>
                </c:pt>
                <c:pt idx="5110">
                  <c:v>5.854121497340079E-7</c:v>
                </c:pt>
                <c:pt idx="5111">
                  <c:v>5.8543449432778536E-7</c:v>
                </c:pt>
                <c:pt idx="5112">
                  <c:v>5.8545683880813557E-7</c:v>
                </c:pt>
                <c:pt idx="5113">
                  <c:v>5.8547918345348442E-7</c:v>
                </c:pt>
                <c:pt idx="5114">
                  <c:v>5.8550152798515509E-7</c:v>
                </c:pt>
                <c:pt idx="5115">
                  <c:v>5.8552387268160512E-7</c:v>
                </c:pt>
                <c:pt idx="5116">
                  <c:v>5.8554621754274069E-7</c:v>
                </c:pt>
                <c:pt idx="5117">
                  <c:v>5.8556856228983704E-7</c:v>
                </c:pt>
                <c:pt idx="5118">
                  <c:v>5.8559090720139966E-7</c:v>
                </c:pt>
                <c:pt idx="5119">
                  <c:v>5.856132519986718E-7</c:v>
                </c:pt>
                <c:pt idx="5120">
                  <c:v>5.8563559696019042E-7</c:v>
                </c:pt>
                <c:pt idx="5121">
                  <c:v>5.8565794208586211E-7</c:v>
                </c:pt>
                <c:pt idx="5122">
                  <c:v>5.8568028737559307E-7</c:v>
                </c:pt>
                <c:pt idx="5123">
                  <c:v>5.8570263255056239E-7</c:v>
                </c:pt>
                <c:pt idx="5124">
                  <c:v>5.8572497761062831E-7</c:v>
                </c:pt>
                <c:pt idx="5125">
                  <c:v>5.8574732283440844E-7</c:v>
                </c:pt>
                <c:pt idx="5126">
                  <c:v>5.8576966822180823E-7</c:v>
                </c:pt>
                <c:pt idx="5127">
                  <c:v>5.8579201349394356E-7</c:v>
                </c:pt>
                <c:pt idx="5128">
                  <c:v>5.85814359208286E-7</c:v>
                </c:pt>
                <c:pt idx="5129">
                  <c:v>5.8583670452832178E-7</c:v>
                </c:pt>
                <c:pt idx="5130">
                  <c:v>5.8585905001153783E-7</c:v>
                </c:pt>
                <c:pt idx="5131">
                  <c:v>5.8588139565784097E-7</c:v>
                </c:pt>
                <c:pt idx="5132">
                  <c:v>5.8590374146713697E-7</c:v>
                </c:pt>
                <c:pt idx="5133">
                  <c:v>5.8592608716044546E-7</c:v>
                </c:pt>
                <c:pt idx="5134">
                  <c:v>5.8594843301652689E-7</c:v>
                </c:pt>
                <c:pt idx="5135">
                  <c:v>5.8597077875636926E-7</c:v>
                </c:pt>
                <c:pt idx="5136">
                  <c:v>5.8599312465876476E-7</c:v>
                </c:pt>
                <c:pt idx="5137">
                  <c:v>5.8601547072361959E-7</c:v>
                </c:pt>
                <c:pt idx="5138">
                  <c:v>5.8603781667187357E-7</c:v>
                </c:pt>
                <c:pt idx="5139">
                  <c:v>5.8606016278236706E-7</c:v>
                </c:pt>
                <c:pt idx="5140">
                  <c:v>5.860825087760076E-7</c:v>
                </c:pt>
                <c:pt idx="5141">
                  <c:v>5.8610485493166786E-7</c:v>
                </c:pt>
                <c:pt idx="5142">
                  <c:v>5.8612720124925351E-7</c:v>
                </c:pt>
                <c:pt idx="5143">
                  <c:v>5.861495474496244E-7</c:v>
                </c:pt>
                <c:pt idx="5144">
                  <c:v>5.8617189381170087E-7</c:v>
                </c:pt>
                <c:pt idx="5145">
                  <c:v>5.8619424005631081E-7</c:v>
                </c:pt>
                <c:pt idx="5146">
                  <c:v>5.8621658674149997E-7</c:v>
                </c:pt>
                <c:pt idx="5147">
                  <c:v>5.8623893302989304E-7</c:v>
                </c:pt>
                <c:pt idx="5148">
                  <c:v>5.8626127975867687E-7</c:v>
                </c:pt>
                <c:pt idx="5149">
                  <c:v>5.8628362636952226E-7</c:v>
                </c:pt>
                <c:pt idx="5150">
                  <c:v>5.8630597286228681E-7</c:v>
                </c:pt>
                <c:pt idx="5151">
                  <c:v>5.8632831951600255E-7</c:v>
                </c:pt>
                <c:pt idx="5152">
                  <c:v>5.8635066633057524E-7</c:v>
                </c:pt>
                <c:pt idx="5153">
                  <c:v>5.8637301330591087E-7</c:v>
                </c:pt>
                <c:pt idx="5154">
                  <c:v>5.8639536016269334E-7</c:v>
                </c:pt>
                <c:pt idx="5155">
                  <c:v>5.8641770690078107E-7</c:v>
                </c:pt>
                <c:pt idx="5156">
                  <c:v>5.8644005407853852E-7</c:v>
                </c:pt>
                <c:pt idx="5157">
                  <c:v>5.864624011373807E-7</c:v>
                </c:pt>
                <c:pt idx="5158">
                  <c:v>5.8648474807716561E-7</c:v>
                </c:pt>
                <c:pt idx="5159">
                  <c:v>5.8650709517705257E-7</c:v>
                </c:pt>
                <c:pt idx="5160">
                  <c:v>5.8652944243694691E-7</c:v>
                </c:pt>
                <c:pt idx="5161">
                  <c:v>5.8655178957742167E-7</c:v>
                </c:pt>
                <c:pt idx="5162">
                  <c:v>5.8657413687768359E-7</c:v>
                </c:pt>
                <c:pt idx="5163">
                  <c:v>5.8659648433763853E-7</c:v>
                </c:pt>
                <c:pt idx="5164">
                  <c:v>5.8661883167781105E-7</c:v>
                </c:pt>
                <c:pt idx="5165">
                  <c:v>5.8664117917745616E-7</c:v>
                </c:pt>
                <c:pt idx="5166">
                  <c:v>5.8666352655706664E-7</c:v>
                </c:pt>
                <c:pt idx="5167">
                  <c:v>5.8668587409592906E-7</c:v>
                </c:pt>
                <c:pt idx="5168">
                  <c:v>5.8670822179394918E-7</c:v>
                </c:pt>
                <c:pt idx="5169">
                  <c:v>5.8673056937157161E-7</c:v>
                </c:pt>
                <c:pt idx="5170">
                  <c:v>5.867529171081313E-7</c:v>
                </c:pt>
                <c:pt idx="5171">
                  <c:v>5.8677526500353392E-7</c:v>
                </c:pt>
                <c:pt idx="5172">
                  <c:v>5.8679761277817579E-7</c:v>
                </c:pt>
                <c:pt idx="5173">
                  <c:v>5.8681996071144025E-7</c:v>
                </c:pt>
                <c:pt idx="5174">
                  <c:v>5.8684230852369145E-7</c:v>
                </c:pt>
                <c:pt idx="5175">
                  <c:v>5.8686465649434437E-7</c:v>
                </c:pt>
                <c:pt idx="5176">
                  <c:v>5.8688700462330414E-7</c:v>
                </c:pt>
                <c:pt idx="5177">
                  <c:v>5.8690935263088781E-7</c:v>
                </c:pt>
                <c:pt idx="5178">
                  <c:v>5.8693170079655788E-7</c:v>
                </c:pt>
                <c:pt idx="5179">
                  <c:v>5.8695404884059922E-7</c:v>
                </c:pt>
                <c:pt idx="5180">
                  <c:v>5.8697639704250611E-7</c:v>
                </c:pt>
                <c:pt idx="5181">
                  <c:v>5.8699874540218411E-7</c:v>
                </c:pt>
                <c:pt idx="5182">
                  <c:v>5.8702109363986999E-7</c:v>
                </c:pt>
                <c:pt idx="5183">
                  <c:v>5.8704344203510601E-7</c:v>
                </c:pt>
                <c:pt idx="5184">
                  <c:v>5.8706579058779793E-7</c:v>
                </c:pt>
                <c:pt idx="5185">
                  <c:v>5.8708813901813458E-7</c:v>
                </c:pt>
                <c:pt idx="5186">
                  <c:v>5.8711048760570605E-7</c:v>
                </c:pt>
                <c:pt idx="5187">
                  <c:v>5.8713283607066929E-7</c:v>
                </c:pt>
                <c:pt idx="5188">
                  <c:v>5.8715518469264639E-7</c:v>
                </c:pt>
                <c:pt idx="5189">
                  <c:v>5.871775334715426E-7</c:v>
                </c:pt>
                <c:pt idx="5190">
                  <c:v>5.871998821274673E-7</c:v>
                </c:pt>
                <c:pt idx="5191">
                  <c:v>5.8722223094009035E-7</c:v>
                </c:pt>
                <c:pt idx="5192">
                  <c:v>5.8724457962948841E-7</c:v>
                </c:pt>
                <c:pt idx="5193">
                  <c:v>5.8726692847536385E-7</c:v>
                </c:pt>
                <c:pt idx="5194">
                  <c:v>5.8728927747762169E-7</c:v>
                </c:pt>
                <c:pt idx="5195">
                  <c:v>5.8731162635629139E-7</c:v>
                </c:pt>
                <c:pt idx="5196">
                  <c:v>5.8733397539112252E-7</c:v>
                </c:pt>
                <c:pt idx="5197">
                  <c:v>5.873563245820201E-7</c:v>
                </c:pt>
                <c:pt idx="5198">
                  <c:v>5.8737867364896585E-7</c:v>
                </c:pt>
                <c:pt idx="5199">
                  <c:v>5.8740102287175708E-7</c:v>
                </c:pt>
                <c:pt idx="5200">
                  <c:v>5.874233719703431E-7</c:v>
                </c:pt>
                <c:pt idx="5201">
                  <c:v>5.8744572122455333E-7</c:v>
                </c:pt>
                <c:pt idx="5202">
                  <c:v>5.8746807063429331E-7</c:v>
                </c:pt>
                <c:pt idx="5203">
                  <c:v>5.8749041991946397E-7</c:v>
                </c:pt>
                <c:pt idx="5204">
                  <c:v>5.8751276935994277E-7</c:v>
                </c:pt>
                <c:pt idx="5205">
                  <c:v>5.8753511867559931E-7</c:v>
                </c:pt>
                <c:pt idx="5206">
                  <c:v>5.875574681463426E-7</c:v>
                </c:pt>
                <c:pt idx="5207">
                  <c:v>5.8757981777207799E-7</c:v>
                </c:pt>
                <c:pt idx="5208">
                  <c:v>5.87602167272627E-7</c:v>
                </c:pt>
                <c:pt idx="5209">
                  <c:v>5.876245169279465E-7</c:v>
                </c:pt>
                <c:pt idx="5210">
                  <c:v>5.8764686673794184E-7</c:v>
                </c:pt>
                <c:pt idx="5211">
                  <c:v>5.8766921642238678E-7</c:v>
                </c:pt>
                <c:pt idx="5212">
                  <c:v>5.8769156626128585E-7</c:v>
                </c:pt>
                <c:pt idx="5213">
                  <c:v>5.8771391597438062E-7</c:v>
                </c:pt>
                <c:pt idx="5214">
                  <c:v>5.8773626584170844E-7</c:v>
                </c:pt>
                <c:pt idx="5215">
                  <c:v>5.8775861586317424E-7</c:v>
                </c:pt>
                <c:pt idx="5216">
                  <c:v>5.8778096575847141E-7</c:v>
                </c:pt>
                <c:pt idx="5217">
                  <c:v>5.8780331580768484E-7</c:v>
                </c:pt>
                <c:pt idx="5218">
                  <c:v>5.8782566573047628E-7</c:v>
                </c:pt>
                <c:pt idx="5219">
                  <c:v>5.8784801608722196E-7</c:v>
                </c:pt>
                <c:pt idx="5220">
                  <c:v>5.8787036603704826E-7</c:v>
                </c:pt>
                <c:pt idx="5221">
                  <c:v>5.8789271642063906E-7</c:v>
                </c:pt>
                <c:pt idx="5222">
                  <c:v>5.8791506667733237E-7</c:v>
                </c:pt>
                <c:pt idx="5223">
                  <c:v>5.8793741680698502E-7</c:v>
                </c:pt>
                <c:pt idx="5224">
                  <c:v>5.8795976708979416E-7</c:v>
                </c:pt>
                <c:pt idx="5225">
                  <c:v>5.8798211752566458E-7</c:v>
                </c:pt>
                <c:pt idx="5226">
                  <c:v>5.8800446783413002E-7</c:v>
                </c:pt>
                <c:pt idx="5227">
                  <c:v>5.8802681857582232E-7</c:v>
                </c:pt>
                <c:pt idx="5228">
                  <c:v>5.8804916890948434E-7</c:v>
                </c:pt>
                <c:pt idx="5229">
                  <c:v>5.880715193957636E-7</c:v>
                </c:pt>
                <c:pt idx="5230">
                  <c:v>5.8809387003456575E-7</c:v>
                </c:pt>
                <c:pt idx="5231">
                  <c:v>5.881162208257955E-7</c:v>
                </c:pt>
                <c:pt idx="5232">
                  <c:v>5.8813857148889056E-7</c:v>
                </c:pt>
                <c:pt idx="5233">
                  <c:v>5.8816092230419108E-7</c:v>
                </c:pt>
                <c:pt idx="5234">
                  <c:v>5.881832729911028E-7</c:v>
                </c:pt>
                <c:pt idx="5235">
                  <c:v>5.8820562382999827E-7</c:v>
                </c:pt>
                <c:pt idx="5236">
                  <c:v>5.8822797454025083E-7</c:v>
                </c:pt>
                <c:pt idx="5237">
                  <c:v>5.8825032568281248E-7</c:v>
                </c:pt>
                <c:pt idx="5238">
                  <c:v>5.8827267641594573E-7</c:v>
                </c:pt>
                <c:pt idx="5239">
                  <c:v>5.882950275811977E-7</c:v>
                </c:pt>
                <c:pt idx="5240">
                  <c:v>5.8831737861733072E-7</c:v>
                </c:pt>
                <c:pt idx="5241">
                  <c:v>5.8833972980481308E-7</c:v>
                </c:pt>
                <c:pt idx="5242">
                  <c:v>5.8836208086292216E-7</c:v>
                </c:pt>
                <c:pt idx="5243">
                  <c:v>5.8838443207215801E-7</c:v>
                </c:pt>
                <c:pt idx="5244">
                  <c:v>5.8840678315176669E-7</c:v>
                </c:pt>
                <c:pt idx="5245">
                  <c:v>5.8842913438228023E-7</c:v>
                </c:pt>
                <c:pt idx="5246">
                  <c:v>5.8845148576360321E-7</c:v>
                </c:pt>
                <c:pt idx="5247">
                  <c:v>5.8847383701493332E-7</c:v>
                </c:pt>
                <c:pt idx="5248">
                  <c:v>5.8849618841685075E-7</c:v>
                </c:pt>
                <c:pt idx="5249">
                  <c:v>5.8851853996926052E-7</c:v>
                </c:pt>
                <c:pt idx="5250">
                  <c:v>5.885408913913117E-7</c:v>
                </c:pt>
                <c:pt idx="5251">
                  <c:v>5.8856324296363278E-7</c:v>
                </c:pt>
                <c:pt idx="5252">
                  <c:v>5.8858559440534096E-7</c:v>
                </c:pt>
                <c:pt idx="5253">
                  <c:v>5.8860794599709657E-7</c:v>
                </c:pt>
                <c:pt idx="5254">
                  <c:v>5.8863029773880433E-7</c:v>
                </c:pt>
                <c:pt idx="5255">
                  <c:v>5.8865264934953349E-7</c:v>
                </c:pt>
                <c:pt idx="5256">
                  <c:v>5.8867500110999234E-7</c:v>
                </c:pt>
                <c:pt idx="5257">
                  <c:v>5.8869735302008548E-7</c:v>
                </c:pt>
                <c:pt idx="5258">
                  <c:v>5.8871970479883432E-7</c:v>
                </c:pt>
                <c:pt idx="5259">
                  <c:v>5.8874205672699478E-7</c:v>
                </c:pt>
                <c:pt idx="5260">
                  <c:v>5.8876440852355661E-7</c:v>
                </c:pt>
                <c:pt idx="5261">
                  <c:v>5.8878676046930762E-7</c:v>
                </c:pt>
                <c:pt idx="5262">
                  <c:v>5.8880911228320504E-7</c:v>
                </c:pt>
                <c:pt idx="5263">
                  <c:v>5.8883146452703235E-7</c:v>
                </c:pt>
                <c:pt idx="5264">
                  <c:v>5.8885381635780414E-7</c:v>
                </c:pt>
                <c:pt idx="5265">
                  <c:v>5.8887616861831493E-7</c:v>
                </c:pt>
                <c:pt idx="5266">
                  <c:v>5.8889852074649492E-7</c:v>
                </c:pt>
                <c:pt idx="5267">
                  <c:v>5.8892087302322818E-7</c:v>
                </c:pt>
                <c:pt idx="5268">
                  <c:v>5.8894322516737549E-7</c:v>
                </c:pt>
                <c:pt idx="5269">
                  <c:v>5.889655774598533E-7</c:v>
                </c:pt>
                <c:pt idx="5270">
                  <c:v>5.8898792961949029E-7</c:v>
                </c:pt>
                <c:pt idx="5271">
                  <c:v>5.8901028192723502E-7</c:v>
                </c:pt>
                <c:pt idx="5272">
                  <c:v>5.8903263438299166E-7</c:v>
                </c:pt>
                <c:pt idx="5273">
                  <c:v>5.8905498670554179E-7</c:v>
                </c:pt>
                <c:pt idx="5274">
                  <c:v>5.8907733917588074E-7</c:v>
                </c:pt>
                <c:pt idx="5275">
                  <c:v>5.8909969179391344E-7</c:v>
                </c:pt>
                <c:pt idx="5276">
                  <c:v>5.8912204427837306E-7</c:v>
                </c:pt>
                <c:pt idx="5277">
                  <c:v>5.8914439691030324E-7</c:v>
                </c:pt>
                <c:pt idx="5278">
                  <c:v>5.8916674968960847E-7</c:v>
                </c:pt>
                <c:pt idx="5279">
                  <c:v>5.8918910233497439E-7</c:v>
                </c:pt>
                <c:pt idx="5280">
                  <c:v>5.8921145484625691E-7</c:v>
                </c:pt>
                <c:pt idx="5281">
                  <c:v>5.8923380778581526E-7</c:v>
                </c:pt>
                <c:pt idx="5282">
                  <c:v>5.892561603098002E-7</c:v>
                </c:pt>
                <c:pt idx="5283">
                  <c:v>5.8927851326186998E-7</c:v>
                </c:pt>
                <c:pt idx="5284">
                  <c:v>5.893008660793783E-7</c:v>
                </c:pt>
                <c:pt idx="5285">
                  <c:v>5.8932321904349712E-7</c:v>
                </c:pt>
                <c:pt idx="5286">
                  <c:v>5.8934557187279921E-7</c:v>
                </c:pt>
                <c:pt idx="5287">
                  <c:v>5.893679248484885E-7</c:v>
                </c:pt>
                <c:pt idx="5288">
                  <c:v>5.8939027797046948E-7</c:v>
                </c:pt>
                <c:pt idx="5289">
                  <c:v>5.8941263095726687E-7</c:v>
                </c:pt>
                <c:pt idx="5290">
                  <c:v>5.8943498409013265E-7</c:v>
                </c:pt>
                <c:pt idx="5291">
                  <c:v>5.8945733708755987E-7</c:v>
                </c:pt>
                <c:pt idx="5292">
                  <c:v>5.8947969023083188E-7</c:v>
                </c:pt>
                <c:pt idx="5293">
                  <c:v>5.895020435198538E-7</c:v>
                </c:pt>
                <c:pt idx="5294">
                  <c:v>5.8952439667306933E-7</c:v>
                </c:pt>
                <c:pt idx="5295">
                  <c:v>5.8954674997181127E-7</c:v>
                </c:pt>
                <c:pt idx="5296">
                  <c:v>5.8956910341598337E-7</c:v>
                </c:pt>
                <c:pt idx="5297">
                  <c:v>5.8959145672398274E-7</c:v>
                </c:pt>
                <c:pt idx="5298">
                  <c:v>5.8961381017718865E-7</c:v>
                </c:pt>
                <c:pt idx="5299">
                  <c:v>5.8963616349396657E-7</c:v>
                </c:pt>
                <c:pt idx="5300">
                  <c:v>5.8965851695572773E-7</c:v>
                </c:pt>
                <c:pt idx="5301">
                  <c:v>5.8968087056237673E-7</c:v>
                </c:pt>
                <c:pt idx="5302">
                  <c:v>5.8970322403223002E-7</c:v>
                </c:pt>
                <c:pt idx="5303">
                  <c:v>5.8972557764674732E-7</c:v>
                </c:pt>
                <c:pt idx="5304">
                  <c:v>5.8974793112421353E-7</c:v>
                </c:pt>
                <c:pt idx="5305">
                  <c:v>5.8977028474612024E-7</c:v>
                </c:pt>
                <c:pt idx="5306">
                  <c:v>5.8979263851237174E-7</c:v>
                </c:pt>
                <c:pt idx="5307">
                  <c:v>5.8981499214120464E-7</c:v>
                </c:pt>
                <c:pt idx="5308">
                  <c:v>5.8983734591415851E-7</c:v>
                </c:pt>
                <c:pt idx="5309">
                  <c:v>5.8985969983113762E-7</c:v>
                </c:pt>
                <c:pt idx="5310">
                  <c:v>5.8988205361033051E-7</c:v>
                </c:pt>
                <c:pt idx="5311">
                  <c:v>5.8990440753332504E-7</c:v>
                </c:pt>
                <c:pt idx="5312">
                  <c:v>5.8992676131827733E-7</c:v>
                </c:pt>
                <c:pt idx="5313">
                  <c:v>5.8994911524680743E-7</c:v>
                </c:pt>
                <c:pt idx="5314">
                  <c:v>5.8997146931881962E-7</c:v>
                </c:pt>
                <c:pt idx="5315">
                  <c:v>5.8999382325242196E-7</c:v>
                </c:pt>
                <c:pt idx="5316">
                  <c:v>5.9001617732928235E-7</c:v>
                </c:pt>
                <c:pt idx="5317">
                  <c:v>5.9003853126747699E-7</c:v>
                </c:pt>
                <c:pt idx="5318">
                  <c:v>5.9006088534870595E-7</c:v>
                </c:pt>
                <c:pt idx="5319">
                  <c:v>5.9008323957287331E-7</c:v>
                </c:pt>
                <c:pt idx="5320">
                  <c:v>5.9010559365800689E-7</c:v>
                </c:pt>
                <c:pt idx="5321">
                  <c:v>5.9012794788585482E-7</c:v>
                </c:pt>
                <c:pt idx="5322">
                  <c:v>5.9015030225632107E-7</c:v>
                </c:pt>
                <c:pt idx="5323">
                  <c:v>5.9017265648738572E-7</c:v>
                </c:pt>
                <c:pt idx="5324">
                  <c:v>5.9019501086084475E-7</c:v>
                </c:pt>
                <c:pt idx="5325">
                  <c:v>5.9021736509464627E-7</c:v>
                </c:pt>
                <c:pt idx="5326">
                  <c:v>5.9023971947061781E-7</c:v>
                </c:pt>
                <c:pt idx="5327">
                  <c:v>5.9026207398866389E-7</c:v>
                </c:pt>
                <c:pt idx="5328">
                  <c:v>5.9028442836668399E-7</c:v>
                </c:pt>
                <c:pt idx="5329">
                  <c:v>5.9030678288655426E-7</c:v>
                </c:pt>
                <c:pt idx="5330">
                  <c:v>5.9032913726614253E-7</c:v>
                </c:pt>
                <c:pt idx="5331">
                  <c:v>5.9035149178735662E-7</c:v>
                </c:pt>
                <c:pt idx="5332">
                  <c:v>5.9037384645010091E-7</c:v>
                </c:pt>
                <c:pt idx="5333">
                  <c:v>5.9039620097219453E-7</c:v>
                </c:pt>
                <c:pt idx="5334">
                  <c:v>5.90418555635594E-7</c:v>
                </c:pt>
                <c:pt idx="5335">
                  <c:v>5.9044091044020287E-7</c:v>
                </c:pt>
                <c:pt idx="5336">
                  <c:v>5.9046326510379303E-7</c:v>
                </c:pt>
                <c:pt idx="5337">
                  <c:v>5.9048561990836843E-7</c:v>
                </c:pt>
                <c:pt idx="5338">
                  <c:v>5.905079745716687E-7</c:v>
                </c:pt>
                <c:pt idx="5339">
                  <c:v>5.9053032937572996E-7</c:v>
                </c:pt>
                <c:pt idx="5340">
                  <c:v>5.9055268432045586E-7</c:v>
                </c:pt>
                <c:pt idx="5341">
                  <c:v>5.9057503912353805E-7</c:v>
                </c:pt>
                <c:pt idx="5342">
                  <c:v>5.9059739406706042E-7</c:v>
                </c:pt>
                <c:pt idx="5343">
                  <c:v>5.9061974915092684E-7</c:v>
                </c:pt>
                <c:pt idx="5344">
                  <c:v>5.9064210409278119E-7</c:v>
                </c:pt>
                <c:pt idx="5345">
                  <c:v>5.9066445889247843E-7</c:v>
                </c:pt>
                <c:pt idx="5346">
                  <c:v>5.906868141144595E-7</c:v>
                </c:pt>
                <c:pt idx="5347">
                  <c:v>5.907091691940593E-7</c:v>
                </c:pt>
                <c:pt idx="5348">
                  <c:v>5.9073152413113353E-7</c:v>
                </c:pt>
                <c:pt idx="5349">
                  <c:v>5.9075387920787841E-7</c:v>
                </c:pt>
                <c:pt idx="5350">
                  <c:v>5.9071934032982306E-7</c:v>
                </c:pt>
                <c:pt idx="5351">
                  <c:v>5.9074222945145405E-7</c:v>
                </c:pt>
                <c:pt idx="5352">
                  <c:v>5.9076511849172583E-7</c:v>
                </c:pt>
                <c:pt idx="5353">
                  <c:v>5.9078800773286003E-7</c:v>
                </c:pt>
                <c:pt idx="5354">
                  <c:v>5.9081089717476297E-7</c:v>
                </c:pt>
                <c:pt idx="5355">
                  <c:v>5.9083378653494289E-7</c:v>
                </c:pt>
                <c:pt idx="5356">
                  <c:v>5.9085667609567131E-7</c:v>
                </c:pt>
                <c:pt idx="5357">
                  <c:v>5.9087956557442325E-7</c:v>
                </c:pt>
                <c:pt idx="5358">
                  <c:v>5.9090245525350282E-7</c:v>
                </c:pt>
                <c:pt idx="5359">
                  <c:v>5.9092534485035264E-7</c:v>
                </c:pt>
                <c:pt idx="5360">
                  <c:v>5.9094823464730955E-7</c:v>
                </c:pt>
                <c:pt idx="5361">
                  <c:v>5.909711246442792E-7</c:v>
                </c:pt>
                <c:pt idx="5362">
                  <c:v>5.9099401455865574E-7</c:v>
                </c:pt>
                <c:pt idx="5363">
                  <c:v>5.9101690467282448E-7</c:v>
                </c:pt>
                <c:pt idx="5364">
                  <c:v>5.9103979470414619E-7</c:v>
                </c:pt>
                <c:pt idx="5365">
                  <c:v>5.9106268493503935E-7</c:v>
                </c:pt>
                <c:pt idx="5366">
                  <c:v>5.9108557536541035E-7</c:v>
                </c:pt>
                <c:pt idx="5367">
                  <c:v>5.9110846571257011E-7</c:v>
                </c:pt>
                <c:pt idx="5368">
                  <c:v>5.911313559763759E-7</c:v>
                </c:pt>
                <c:pt idx="5369">
                  <c:v>5.9115424643931162E-7</c:v>
                </c:pt>
                <c:pt idx="5370">
                  <c:v>5.9117713710128324E-7</c:v>
                </c:pt>
                <c:pt idx="5371">
                  <c:v>5.9120002796219665E-7</c:v>
                </c:pt>
                <c:pt idx="5372">
                  <c:v>5.9122291873928132E-7</c:v>
                </c:pt>
                <c:pt idx="5373">
                  <c:v>5.9124580943239422E-7</c:v>
                </c:pt>
                <c:pt idx="5374">
                  <c:v>5.9126870032410066E-7</c:v>
                </c:pt>
                <c:pt idx="5375">
                  <c:v>5.9129159141430748E-7</c:v>
                </c:pt>
                <c:pt idx="5376">
                  <c:v>5.9131448242017765E-7</c:v>
                </c:pt>
                <c:pt idx="5377">
                  <c:v>5.9133737362432713E-7</c:v>
                </c:pt>
                <c:pt idx="5378">
                  <c:v>5.9136026474388596E-7</c:v>
                </c:pt>
                <c:pt idx="5379">
                  <c:v>5.913831560615028E-7</c:v>
                </c:pt>
                <c:pt idx="5380">
                  <c:v>5.9140604757708353E-7</c:v>
                </c:pt>
                <c:pt idx="5381">
                  <c:v>5.9142893900770928E-7</c:v>
                </c:pt>
                <c:pt idx="5382">
                  <c:v>5.9145183063607784E-7</c:v>
                </c:pt>
                <c:pt idx="5383">
                  <c:v>5.9147472217923743E-7</c:v>
                </c:pt>
                <c:pt idx="5384">
                  <c:v>5.9149761391991854E-7</c:v>
                </c:pt>
                <c:pt idx="5385">
                  <c:v>5.9152050585802704E-7</c:v>
                </c:pt>
                <c:pt idx="5386">
                  <c:v>5.9154339771056212E-7</c:v>
                </c:pt>
                <c:pt idx="5387">
                  <c:v>5.9156628947738013E-7</c:v>
                </c:pt>
                <c:pt idx="5388">
                  <c:v>5.9158918144127686E-7</c:v>
                </c:pt>
                <c:pt idx="5389">
                  <c:v>5.9161207360215862E-7</c:v>
                </c:pt>
                <c:pt idx="5390">
                  <c:v>5.9163496595993076E-7</c:v>
                </c:pt>
                <c:pt idx="5391">
                  <c:v>5.9165785794852158E-7</c:v>
                </c:pt>
                <c:pt idx="5392">
                  <c:v>5.916807504167539E-7</c:v>
                </c:pt>
                <c:pt idx="5393">
                  <c:v>5.9170364279853953E-7</c:v>
                </c:pt>
                <c:pt idx="5394">
                  <c:v>5.9172653537677285E-7</c:v>
                </c:pt>
                <c:pt idx="5395">
                  <c:v>5.9174942786830504E-7</c:v>
                </c:pt>
                <c:pt idx="5396">
                  <c:v>5.9177232055606364E-7</c:v>
                </c:pt>
                <c:pt idx="5397">
                  <c:v>5.9179521315686668E-7</c:v>
                </c:pt>
                <c:pt idx="5398">
                  <c:v>5.9181810595367442E-7</c:v>
                </c:pt>
                <c:pt idx="5399">
                  <c:v>5.9184099894639262E-7</c:v>
                </c:pt>
                <c:pt idx="5400">
                  <c:v>5.9186389185179029E-7</c:v>
                </c:pt>
                <c:pt idx="5401">
                  <c:v>5.9188678495287662E-7</c:v>
                </c:pt>
                <c:pt idx="5402">
                  <c:v>5.919096779663881E-7</c:v>
                </c:pt>
                <c:pt idx="5403">
                  <c:v>5.9193257117536651E-7</c:v>
                </c:pt>
                <c:pt idx="5404">
                  <c:v>5.9195546429651555E-7</c:v>
                </c:pt>
                <c:pt idx="5405">
                  <c:v>5.9197835761291003E-7</c:v>
                </c:pt>
                <c:pt idx="5406">
                  <c:v>5.920012511244555E-7</c:v>
                </c:pt>
                <c:pt idx="5407">
                  <c:v>5.9202414454780609E-7</c:v>
                </c:pt>
                <c:pt idx="5408">
                  <c:v>5.9204703816608576E-7</c:v>
                </c:pt>
                <c:pt idx="5409">
                  <c:v>5.9206993169591591E-7</c:v>
                </c:pt>
                <c:pt idx="5410">
                  <c:v>5.9209282542045364E-7</c:v>
                </c:pt>
                <c:pt idx="5411">
                  <c:v>5.9211571905628689E-7</c:v>
                </c:pt>
                <c:pt idx="5412">
                  <c:v>5.921386131699398E-7</c:v>
                </c:pt>
                <c:pt idx="5413">
                  <c:v>5.9216150691131612E-7</c:v>
                </c:pt>
                <c:pt idx="5414">
                  <c:v>5.9218440084695637E-7</c:v>
                </c:pt>
                <c:pt idx="5415">
                  <c:v>5.9220729497676548E-7</c:v>
                </c:pt>
                <c:pt idx="5416">
                  <c:v>5.9223018930064963E-7</c:v>
                </c:pt>
                <c:pt idx="5417">
                  <c:v>5.9225308353509802E-7</c:v>
                </c:pt>
                <c:pt idx="5418">
                  <c:v>5.9227597767996642E-7</c:v>
                </c:pt>
                <c:pt idx="5419">
                  <c:v>5.9229887201856057E-7</c:v>
                </c:pt>
                <c:pt idx="5420">
                  <c:v>5.9232176655078519E-7</c:v>
                </c:pt>
                <c:pt idx="5421">
                  <c:v>5.9234466099306401E-7</c:v>
                </c:pt>
                <c:pt idx="5422">
                  <c:v>5.9236755562875168E-7</c:v>
                </c:pt>
                <c:pt idx="5423">
                  <c:v>5.9239045017423861E-7</c:v>
                </c:pt>
                <c:pt idx="5424">
                  <c:v>5.9241334491291205E-7</c:v>
                </c:pt>
                <c:pt idx="5425">
                  <c:v>5.9243623984467723E-7</c:v>
                </c:pt>
                <c:pt idx="5426">
                  <c:v>5.9245913468587575E-7</c:v>
                </c:pt>
                <c:pt idx="5427">
                  <c:v>5.9248202971994409E-7</c:v>
                </c:pt>
                <c:pt idx="5428">
                  <c:v>5.9250492466319049E-7</c:v>
                </c:pt>
                <c:pt idx="5429">
                  <c:v>5.9252781979908427E-7</c:v>
                </c:pt>
                <c:pt idx="5430">
                  <c:v>5.9255071512753076E-7</c:v>
                </c:pt>
                <c:pt idx="5431">
                  <c:v>5.9257361036478928E-7</c:v>
                </c:pt>
                <c:pt idx="5432">
                  <c:v>5.9259650551071552E-7</c:v>
                </c:pt>
                <c:pt idx="5433">
                  <c:v>5.9261940084884466E-7</c:v>
                </c:pt>
                <c:pt idx="5434">
                  <c:v>5.9264229637908161E-7</c:v>
                </c:pt>
                <c:pt idx="5435">
                  <c:v>5.9266519210133172E-7</c:v>
                </c:pt>
                <c:pt idx="5436">
                  <c:v>5.9268808744804405E-7</c:v>
                </c:pt>
                <c:pt idx="5437">
                  <c:v>5.9271098327025908E-7</c:v>
                </c:pt>
                <c:pt idx="5438">
                  <c:v>5.9273387900040883E-7</c:v>
                </c:pt>
                <c:pt idx="5439">
                  <c:v>5.9275677492212662E-7</c:v>
                </c:pt>
                <c:pt idx="5440">
                  <c:v>5.9277967075152438E-7</c:v>
                </c:pt>
                <c:pt idx="5441">
                  <c:v>5.9280256677226774E-7</c:v>
                </c:pt>
                <c:pt idx="5442">
                  <c:v>5.9282546270043536E-7</c:v>
                </c:pt>
                <c:pt idx="5443">
                  <c:v>5.9284835881972592E-7</c:v>
                </c:pt>
                <c:pt idx="5444">
                  <c:v>5.9287125513004506E-7</c:v>
                </c:pt>
                <c:pt idx="5445">
                  <c:v>5.928941513474214E-7</c:v>
                </c:pt>
                <c:pt idx="5446">
                  <c:v>5.9291704775560334E-7</c:v>
                </c:pt>
                <c:pt idx="5447">
                  <c:v>5.9293994407058709E-7</c:v>
                </c:pt>
                <c:pt idx="5448">
                  <c:v>5.92962840576154E-7</c:v>
                </c:pt>
                <c:pt idx="5449">
                  <c:v>5.9298573698826681E-7</c:v>
                </c:pt>
                <c:pt idx="5450">
                  <c:v>5.9300863359074E-7</c:v>
                </c:pt>
                <c:pt idx="5451">
                  <c:v>5.930315303834785E-7</c:v>
                </c:pt>
                <c:pt idx="5452">
                  <c:v>5.9305442708239624E-7</c:v>
                </c:pt>
                <c:pt idx="5453">
                  <c:v>5.930773239713562E-7</c:v>
                </c:pt>
                <c:pt idx="5454">
                  <c:v>5.931002207662397E-7</c:v>
                </c:pt>
                <c:pt idx="5455">
                  <c:v>5.9312311775094297E-7</c:v>
                </c:pt>
                <c:pt idx="5456">
                  <c:v>5.9314601464131356E-7</c:v>
                </c:pt>
                <c:pt idx="5457">
                  <c:v>5.9316891200535461E-7</c:v>
                </c:pt>
                <c:pt idx="5458">
                  <c:v>5.9319180899075022E-7</c:v>
                </c:pt>
                <c:pt idx="5459">
                  <c:v>5.9321470616551985E-7</c:v>
                </c:pt>
                <c:pt idx="5460">
                  <c:v>5.932376035295682E-7</c:v>
                </c:pt>
                <c:pt idx="5461">
                  <c:v>5.9326050108280009E-7</c:v>
                </c:pt>
                <c:pt idx="5462">
                  <c:v>5.9328339854096492E-7</c:v>
                </c:pt>
                <c:pt idx="5463">
                  <c:v>5.9330629590391827E-7</c:v>
                </c:pt>
                <c:pt idx="5464">
                  <c:v>5.9332919345570427E-7</c:v>
                </c:pt>
                <c:pt idx="5465">
                  <c:v>5.9335209119622785E-7</c:v>
                </c:pt>
                <c:pt idx="5466">
                  <c:v>5.9337498884117234E-7</c:v>
                </c:pt>
                <c:pt idx="5467">
                  <c:v>5.933978866746311E-7</c:v>
                </c:pt>
                <c:pt idx="5468">
                  <c:v>5.9342078441225487E-7</c:v>
                </c:pt>
                <c:pt idx="5469">
                  <c:v>5.9344368233816971E-7</c:v>
                </c:pt>
                <c:pt idx="5470">
                  <c:v>5.9346658045228077E-7</c:v>
                </c:pt>
                <c:pt idx="5471">
                  <c:v>5.934894784701889E-7</c:v>
                </c:pt>
                <c:pt idx="5472">
                  <c:v>5.9351237667606995E-7</c:v>
                </c:pt>
                <c:pt idx="5473">
                  <c:v>5.9353527478549184E-7</c:v>
                </c:pt>
                <c:pt idx="5474">
                  <c:v>5.9355817308266313E-7</c:v>
                </c:pt>
                <c:pt idx="5475">
                  <c:v>5.9358107156748875E-7</c:v>
                </c:pt>
                <c:pt idx="5476">
                  <c:v>5.936039699554877E-7</c:v>
                </c:pt>
                <c:pt idx="5477">
                  <c:v>5.9362686824651472E-7</c:v>
                </c:pt>
                <c:pt idx="5478">
                  <c:v>5.9364976672484444E-7</c:v>
                </c:pt>
                <c:pt idx="5479">
                  <c:v>5.9367266539038221E-7</c:v>
                </c:pt>
                <c:pt idx="5480">
                  <c:v>5.9369556424303168E-7</c:v>
                </c:pt>
                <c:pt idx="5481">
                  <c:v>5.9371846299823E-7</c:v>
                </c:pt>
                <c:pt idx="5482">
                  <c:v>5.9374136165583213E-7</c:v>
                </c:pt>
                <c:pt idx="5483">
                  <c:v>5.9376426050019507E-7</c:v>
                </c:pt>
                <c:pt idx="5484">
                  <c:v>5.9378715953122321E-7</c:v>
                </c:pt>
                <c:pt idx="5485">
                  <c:v>5.938100584642866E-7</c:v>
                </c:pt>
                <c:pt idx="5486">
                  <c:v>5.9383295758379189E-7</c:v>
                </c:pt>
                <c:pt idx="5487">
                  <c:v>5.938558566050764E-7</c:v>
                </c:pt>
                <c:pt idx="5488">
                  <c:v>5.9387875581257899E-7</c:v>
                </c:pt>
                <c:pt idx="5489">
                  <c:v>5.9390165520620415E-7</c:v>
                </c:pt>
                <c:pt idx="5490">
                  <c:v>5.9392455450123986E-7</c:v>
                </c:pt>
                <c:pt idx="5491">
                  <c:v>5.9394745398217464E-7</c:v>
                </c:pt>
                <c:pt idx="5492">
                  <c:v>5.9397035336426363E-7</c:v>
                </c:pt>
                <c:pt idx="5493">
                  <c:v>5.9399325293202776E-7</c:v>
                </c:pt>
                <c:pt idx="5494">
                  <c:v>5.9401615240068903E-7</c:v>
                </c:pt>
                <c:pt idx="5495">
                  <c:v>5.9403905205480202E-7</c:v>
                </c:pt>
                <c:pt idx="5496">
                  <c:v>5.9406195189427091E-7</c:v>
                </c:pt>
                <c:pt idx="5497">
                  <c:v>5.9408485163426828E-7</c:v>
                </c:pt>
                <c:pt idx="5498">
                  <c:v>5.9410775155939815E-7</c:v>
                </c:pt>
                <c:pt idx="5499">
                  <c:v>5.9413065138479962E-7</c:v>
                </c:pt>
                <c:pt idx="5500">
                  <c:v>5.9415355139510945E-7</c:v>
                </c:pt>
                <c:pt idx="5501">
                  <c:v>5.9417645159023191E-7</c:v>
                </c:pt>
                <c:pt idx="5502">
                  <c:v>5.9419935168525721E-7</c:v>
                </c:pt>
                <c:pt idx="5503">
                  <c:v>5.9422225168004093E-7</c:v>
                </c:pt>
                <c:pt idx="5504">
                  <c:v>5.9424515214413161E-7</c:v>
                </c:pt>
                <c:pt idx="5505">
                  <c:v>5.9426805222289303E-7</c:v>
                </c:pt>
                <c:pt idx="5506">
                  <c:v>5.9429095277077041E-7</c:v>
                </c:pt>
                <c:pt idx="5507">
                  <c:v>5.9431385321792499E-7</c:v>
                </c:pt>
                <c:pt idx="5508">
                  <c:v>5.9433675356421192E-7</c:v>
                </c:pt>
                <c:pt idx="5509">
                  <c:v>5.9435965409441511E-7</c:v>
                </c:pt>
                <c:pt idx="5510">
                  <c:v>5.9438255480843906E-7</c:v>
                </c:pt>
                <c:pt idx="5511">
                  <c:v>5.9440545542122595E-7</c:v>
                </c:pt>
                <c:pt idx="5512">
                  <c:v>5.9442835621760946E-7</c:v>
                </c:pt>
                <c:pt idx="5513">
                  <c:v>5.9445125719749408E-7</c:v>
                </c:pt>
                <c:pt idx="5514">
                  <c:v>5.9447415807577212E-7</c:v>
                </c:pt>
                <c:pt idx="5515">
                  <c:v>5.9449705885229906E-7</c:v>
                </c:pt>
                <c:pt idx="5516">
                  <c:v>5.94519959811974E-7</c:v>
                </c:pt>
                <c:pt idx="5517">
                  <c:v>5.9454286095470124E-7</c:v>
                </c:pt>
                <c:pt idx="5518">
                  <c:v>5.9456576199530774E-7</c:v>
                </c:pt>
                <c:pt idx="5519">
                  <c:v>5.9458866321874239E-7</c:v>
                </c:pt>
                <c:pt idx="5520">
                  <c:v>5.9461156462490905E-7</c:v>
                </c:pt>
                <c:pt idx="5521">
                  <c:v>5.9463446592858557E-7</c:v>
                </c:pt>
                <c:pt idx="5522">
                  <c:v>5.9465736712962668E-7</c:v>
                </c:pt>
                <c:pt idx="5523">
                  <c:v>5.9468026879820657E-7</c:v>
                </c:pt>
                <c:pt idx="5524">
                  <c:v>5.947031700787503E-7</c:v>
                </c:pt>
                <c:pt idx="5525">
                  <c:v>5.947260718266416E-7</c:v>
                </c:pt>
                <c:pt idx="5526">
                  <c:v>5.9474897347141522E-7</c:v>
                </c:pt>
                <c:pt idx="5527">
                  <c:v>5.947718750129263E-7</c:v>
                </c:pt>
                <c:pt idx="5528">
                  <c:v>5.9479477673627164E-7</c:v>
                </c:pt>
                <c:pt idx="5529">
                  <c:v>5.9481767864135553E-7</c:v>
                </c:pt>
                <c:pt idx="5530">
                  <c:v>5.9484058044280695E-7</c:v>
                </c:pt>
                <c:pt idx="5531">
                  <c:v>5.9486348242577202E-7</c:v>
                </c:pt>
                <c:pt idx="5532">
                  <c:v>5.9488638459015513E-7</c:v>
                </c:pt>
                <c:pt idx="5533">
                  <c:v>5.9490928665053584E-7</c:v>
                </c:pt>
                <c:pt idx="5534">
                  <c:v>5.9493218860676865E-7</c:v>
                </c:pt>
                <c:pt idx="5535">
                  <c:v>5.9495509074406599E-7</c:v>
                </c:pt>
                <c:pt idx="5536">
                  <c:v>5.949779930623318E-7</c:v>
                </c:pt>
                <c:pt idx="5537">
                  <c:v>5.9500089527607968E-7</c:v>
                </c:pt>
                <c:pt idx="5538">
                  <c:v>5.9502379767057137E-7</c:v>
                </c:pt>
                <c:pt idx="5539">
                  <c:v>5.9504670024571062E-7</c:v>
                </c:pt>
                <c:pt idx="5540">
                  <c:v>5.9506960271596167E-7</c:v>
                </c:pt>
                <c:pt idx="5541">
                  <c:v>5.9509250508117948E-7</c:v>
                </c:pt>
                <c:pt idx="5542">
                  <c:v>5.9511540762669121E-7</c:v>
                </c:pt>
                <c:pt idx="5543">
                  <c:v>5.9513831035240084E-7</c:v>
                </c:pt>
                <c:pt idx="5544">
                  <c:v>5.9516121297270653E-7</c:v>
                </c:pt>
                <c:pt idx="5545">
                  <c:v>5.9518411577298523E-7</c:v>
                </c:pt>
                <c:pt idx="5546">
                  <c:v>5.9520701875314123E-7</c:v>
                </c:pt>
                <c:pt idx="5547">
                  <c:v>5.952299216275225E-7</c:v>
                </c:pt>
                <c:pt idx="5548">
                  <c:v>5.9525282468155586E-7</c:v>
                </c:pt>
                <c:pt idx="5549">
                  <c:v>5.9527572762955679E-7</c:v>
                </c:pt>
                <c:pt idx="5550">
                  <c:v>5.9529863075698471E-7</c:v>
                </c:pt>
                <c:pt idx="5551">
                  <c:v>5.9532153377812217E-7</c:v>
                </c:pt>
                <c:pt idx="5552">
                  <c:v>5.953444369784611E-7</c:v>
                </c:pt>
                <c:pt idx="5553">
                  <c:v>5.9536734035790578E-7</c:v>
                </c:pt>
                <c:pt idx="5554">
                  <c:v>5.9539024363068953E-7</c:v>
                </c:pt>
                <c:pt idx="5555">
                  <c:v>5.9541314679666645E-7</c:v>
                </c:pt>
                <c:pt idx="5556">
                  <c:v>5.9543605042709821E-7</c:v>
                </c:pt>
                <c:pt idx="5557">
                  <c:v>5.9545895366477806E-7</c:v>
                </c:pt>
                <c:pt idx="5558">
                  <c:v>5.9548185736672026E-7</c:v>
                </c:pt>
                <c:pt idx="5559">
                  <c:v>5.9550476096137262E-7</c:v>
                </c:pt>
                <c:pt idx="5560">
                  <c:v>5.9552766473435833E-7</c:v>
                </c:pt>
                <c:pt idx="5561">
                  <c:v>5.9555056839979553E-7</c:v>
                </c:pt>
                <c:pt idx="5562">
                  <c:v>5.9557347195753864E-7</c:v>
                </c:pt>
                <c:pt idx="5563">
                  <c:v>5.9559637597907992E-7</c:v>
                </c:pt>
                <c:pt idx="5564">
                  <c:v>5.956192798927017E-7</c:v>
                </c:pt>
                <c:pt idx="5565">
                  <c:v>5.9564218369825784E-7</c:v>
                </c:pt>
                <c:pt idx="5566">
                  <c:v>5.9566508768147152E-7</c:v>
                </c:pt>
                <c:pt idx="5567">
                  <c:v>5.9568799184224671E-7</c:v>
                </c:pt>
                <c:pt idx="5568">
                  <c:v>5.9571089589458484E-7</c:v>
                </c:pt>
                <c:pt idx="5569">
                  <c:v>5.9573380012425907E-7</c:v>
                </c:pt>
                <c:pt idx="5570">
                  <c:v>5.957567042452381E-7</c:v>
                </c:pt>
                <c:pt idx="5571">
                  <c:v>5.9577960854332718E-7</c:v>
                </c:pt>
                <c:pt idx="5572">
                  <c:v>5.9580251301843005E-7</c:v>
                </c:pt>
                <c:pt idx="5573">
                  <c:v>5.9582541738446651E-7</c:v>
                </c:pt>
                <c:pt idx="5574">
                  <c:v>5.9584832164129047E-7</c:v>
                </c:pt>
                <c:pt idx="5575">
                  <c:v>5.958712263607904E-7</c:v>
                </c:pt>
                <c:pt idx="5576">
                  <c:v>5.958941306848188E-7</c:v>
                </c:pt>
                <c:pt idx="5577">
                  <c:v>5.9591703547133037E-7</c:v>
                </c:pt>
                <c:pt idx="5578">
                  <c:v>5.9593994014814513E-7</c:v>
                </c:pt>
                <c:pt idx="5579">
                  <c:v>5.9596284471511709E-7</c:v>
                </c:pt>
                <c:pt idx="5580">
                  <c:v>5.9598574974429957E-7</c:v>
                </c:pt>
                <c:pt idx="5581">
                  <c:v>5.9600865437729774E-7</c:v>
                </c:pt>
                <c:pt idx="5582">
                  <c:v>5.9603155947231342E-7</c:v>
                </c:pt>
                <c:pt idx="5583">
                  <c:v>5.9605446417085299E-7</c:v>
                </c:pt>
                <c:pt idx="5584">
                  <c:v>5.9607736933121695E-7</c:v>
                </c:pt>
                <c:pt idx="5585">
                  <c:v>5.9610027438099482E-7</c:v>
                </c:pt>
                <c:pt idx="5586">
                  <c:v>5.9612317960623896E-7</c:v>
                </c:pt>
                <c:pt idx="5587">
                  <c:v>5.9614608472063815E-7</c:v>
                </c:pt>
                <c:pt idx="5588">
                  <c:v>5.9616899001027754E-7</c:v>
                </c:pt>
                <c:pt idx="5589">
                  <c:v>5.9619189518881279E-7</c:v>
                </c:pt>
                <c:pt idx="5590">
                  <c:v>5.962148005423623E-7</c:v>
                </c:pt>
                <c:pt idx="5591">
                  <c:v>5.962377057845489E-7</c:v>
                </c:pt>
                <c:pt idx="5592">
                  <c:v>5.9626061120152382E-7</c:v>
                </c:pt>
                <c:pt idx="5593">
                  <c:v>5.9628351679318996E-7</c:v>
                </c:pt>
                <c:pt idx="5594">
                  <c:v>5.9630642227312113E-7</c:v>
                </c:pt>
                <c:pt idx="5595">
                  <c:v>5.9632932792751769E-7</c:v>
                </c:pt>
                <c:pt idx="5596">
                  <c:v>5.9635223346991997E-7</c:v>
                </c:pt>
                <c:pt idx="5597">
                  <c:v>5.9637513918656138E-7</c:v>
                </c:pt>
                <c:pt idx="5598">
                  <c:v>5.9639804507734567E-7</c:v>
                </c:pt>
                <c:pt idx="5599">
                  <c:v>5.964209508557631E-7</c:v>
                </c:pt>
                <c:pt idx="5600">
                  <c:v>5.9644385680809704E-7</c:v>
                </c:pt>
                <c:pt idx="5601">
                  <c:v>5.9646676264780471E-7</c:v>
                </c:pt>
                <c:pt idx="5602">
                  <c:v>5.9648966866120295E-7</c:v>
                </c:pt>
                <c:pt idx="5603">
                  <c:v>5.9651257456171552E-7</c:v>
                </c:pt>
                <c:pt idx="5604">
                  <c:v>5.9653548063569217E-7</c:v>
                </c:pt>
                <c:pt idx="5605">
                  <c:v>5.9655838688303562E-7</c:v>
                </c:pt>
                <c:pt idx="5606">
                  <c:v>5.9658129301712144E-7</c:v>
                </c:pt>
                <c:pt idx="5607">
                  <c:v>5.9660419932434778E-7</c:v>
                </c:pt>
                <c:pt idx="5608">
                  <c:v>5.9662710551805699E-7</c:v>
                </c:pt>
                <c:pt idx="5609">
                  <c:v>5.9665001188468004E-7</c:v>
                </c:pt>
                <c:pt idx="5610">
                  <c:v>5.9667291842412057E-7</c:v>
                </c:pt>
                <c:pt idx="5611">
                  <c:v>5.9669582484967138E-7</c:v>
                </c:pt>
                <c:pt idx="5612">
                  <c:v>5.9671873116118541E-7</c:v>
                </c:pt>
                <c:pt idx="5613">
                  <c:v>5.9674163764516074E-7</c:v>
                </c:pt>
                <c:pt idx="5614">
                  <c:v>5.967645443015005E-7</c:v>
                </c:pt>
                <c:pt idx="5615">
                  <c:v>5.9678745113010781E-7</c:v>
                </c:pt>
                <c:pt idx="5616">
                  <c:v>5.9675938674178339E-7</c:v>
                </c:pt>
                <c:pt idx="5617">
                  <c:v>5.9678284511961775E-7</c:v>
                </c:pt>
                <c:pt idx="5618">
                  <c:v>5.9680630373392688E-7</c:v>
                </c:pt>
                <c:pt idx="5619">
                  <c:v>5.9682976258461644E-7</c:v>
                </c:pt>
                <c:pt idx="5620">
                  <c:v>5.9685322138486804E-7</c:v>
                </c:pt>
                <c:pt idx="5621">
                  <c:v>5.9687668042127804E-7</c:v>
                </c:pt>
                <c:pt idx="5622">
                  <c:v>5.9690013940699449E-7</c:v>
                </c:pt>
                <c:pt idx="5623">
                  <c:v>5.9692359862864721E-7</c:v>
                </c:pt>
                <c:pt idx="5624">
                  <c:v>5.9694705779935015E-7</c:v>
                </c:pt>
                <c:pt idx="5625">
                  <c:v>5.9697051720576723E-7</c:v>
                </c:pt>
                <c:pt idx="5626">
                  <c:v>5.9699397656097872E-7</c:v>
                </c:pt>
                <c:pt idx="5627">
                  <c:v>5.9701743615168232E-7</c:v>
                </c:pt>
                <c:pt idx="5628">
                  <c:v>5.9704089597778367E-7</c:v>
                </c:pt>
                <c:pt idx="5629">
                  <c:v>5.9706435575231227E-7</c:v>
                </c:pt>
                <c:pt idx="5630">
                  <c:v>5.9708781547512283E-7</c:v>
                </c:pt>
                <c:pt idx="5631">
                  <c:v>5.9711127543298101E-7</c:v>
                </c:pt>
                <c:pt idx="5632">
                  <c:v>5.9713473562579247E-7</c:v>
                </c:pt>
                <c:pt idx="5633">
                  <c:v>5.971581957665186E-7</c:v>
                </c:pt>
                <c:pt idx="5634">
                  <c:v>5.9718165614197577E-7</c:v>
                </c:pt>
                <c:pt idx="5635">
                  <c:v>5.9720511646509161E-7</c:v>
                </c:pt>
                <c:pt idx="5636">
                  <c:v>5.9722857702271582E-7</c:v>
                </c:pt>
                <c:pt idx="5637">
                  <c:v>5.9725203752774267E-7</c:v>
                </c:pt>
                <c:pt idx="5638">
                  <c:v>5.9727549826705523E-7</c:v>
                </c:pt>
                <c:pt idx="5639">
                  <c:v>5.9729895895351368E-7</c:v>
                </c:pt>
                <c:pt idx="5640">
                  <c:v>5.9732241987403603E-7</c:v>
                </c:pt>
                <c:pt idx="5641">
                  <c:v>5.9734588074144793E-7</c:v>
                </c:pt>
                <c:pt idx="5642">
                  <c:v>5.9736934184270074E-7</c:v>
                </c:pt>
                <c:pt idx="5643">
                  <c:v>5.9739280317769982E-7</c:v>
                </c:pt>
                <c:pt idx="5644">
                  <c:v>5.9741626445922104E-7</c:v>
                </c:pt>
                <c:pt idx="5645">
                  <c:v>5.9743972597426629E-7</c:v>
                </c:pt>
                <c:pt idx="5646">
                  <c:v>5.9746318743557692E-7</c:v>
                </c:pt>
                <c:pt idx="5647">
                  <c:v>5.974866488430078E-7</c:v>
                </c:pt>
                <c:pt idx="5648">
                  <c:v>5.9751011077080955E-7</c:v>
                </c:pt>
                <c:pt idx="5649">
                  <c:v>5.9753357235729387E-7</c:v>
                </c:pt>
                <c:pt idx="5650">
                  <c:v>5.9755703446396018E-7</c:v>
                </c:pt>
                <c:pt idx="5651">
                  <c:v>5.9758049622901895E-7</c:v>
                </c:pt>
                <c:pt idx="5652">
                  <c:v>5.976039585140704E-7</c:v>
                </c:pt>
                <c:pt idx="5653">
                  <c:v>5.9762742074450622E-7</c:v>
                </c:pt>
                <c:pt idx="5654">
                  <c:v>5.9765088292018073E-7</c:v>
                </c:pt>
                <c:pt idx="5655">
                  <c:v>5.9767434532826531E-7</c:v>
                </c:pt>
                <c:pt idx="5656">
                  <c:v>5.9769780768133244E-7</c:v>
                </c:pt>
                <c:pt idx="5657">
                  <c:v>5.9772127055393624E-7</c:v>
                </c:pt>
                <c:pt idx="5658">
                  <c:v>5.9774473308393257E-7</c:v>
                </c:pt>
                <c:pt idx="5659">
                  <c:v>5.9776819584589279E-7</c:v>
                </c:pt>
                <c:pt idx="5660">
                  <c:v>5.9779165883972235E-7</c:v>
                </c:pt>
                <c:pt idx="5661">
                  <c:v>5.9781512177790905E-7</c:v>
                </c:pt>
                <c:pt idx="5662">
                  <c:v>5.978385849477421E-7</c:v>
                </c:pt>
                <c:pt idx="5663">
                  <c:v>5.9786204806167554E-7</c:v>
                </c:pt>
                <c:pt idx="5664">
                  <c:v>5.9788551140703193E-7</c:v>
                </c:pt>
                <c:pt idx="5665">
                  <c:v>5.9790897469623151E-7</c:v>
                </c:pt>
                <c:pt idx="5666">
                  <c:v>5.9793243821663128E-7</c:v>
                </c:pt>
                <c:pt idx="5667">
                  <c:v>5.9795590168061707E-7</c:v>
                </c:pt>
                <c:pt idx="5668">
                  <c:v>5.9797936537557974E-7</c:v>
                </c:pt>
                <c:pt idx="5669">
                  <c:v>5.9800282930142454E-7</c:v>
                </c:pt>
                <c:pt idx="5670">
                  <c:v>5.9802629317048678E-7</c:v>
                </c:pt>
                <c:pt idx="5671">
                  <c:v>5.980497569826209E-7</c:v>
                </c:pt>
                <c:pt idx="5672">
                  <c:v>5.980732213128893E-7</c:v>
                </c:pt>
                <c:pt idx="5673">
                  <c:v>5.9809668529838555E-7</c:v>
                </c:pt>
                <c:pt idx="5674">
                  <c:v>5.9812014951418857E-7</c:v>
                </c:pt>
                <c:pt idx="5675">
                  <c:v>5.9814361396020381E-7</c:v>
                </c:pt>
                <c:pt idx="5676">
                  <c:v>5.9816707834866497E-7</c:v>
                </c:pt>
                <c:pt idx="5677">
                  <c:v>5.9819054296711442E-7</c:v>
                </c:pt>
                <c:pt idx="5678">
                  <c:v>5.982140075277527E-7</c:v>
                </c:pt>
                <c:pt idx="5679">
                  <c:v>5.9823747231815609E-7</c:v>
                </c:pt>
                <c:pt idx="5680">
                  <c:v>5.9826093733823002E-7</c:v>
                </c:pt>
                <c:pt idx="5681">
                  <c:v>5.9828440230012327E-7</c:v>
                </c:pt>
                <c:pt idx="5682">
                  <c:v>5.9830786720369026E-7</c:v>
                </c:pt>
                <c:pt idx="5683">
                  <c:v>5.9833133233657542E-7</c:v>
                </c:pt>
                <c:pt idx="5684">
                  <c:v>5.9835479769868369E-7</c:v>
                </c:pt>
                <c:pt idx="5685">
                  <c:v>5.9837826300209629E-7</c:v>
                </c:pt>
                <c:pt idx="5686">
                  <c:v>5.9840172824666783E-7</c:v>
                </c:pt>
                <c:pt idx="5687">
                  <c:v>5.984251940079677E-7</c:v>
                </c:pt>
                <c:pt idx="5688">
                  <c:v>5.9844865942232816E-7</c:v>
                </c:pt>
                <c:pt idx="5689">
                  <c:v>5.984721253532271E-7</c:v>
                </c:pt>
                <c:pt idx="5690">
                  <c:v>5.9849559093689505E-7</c:v>
                </c:pt>
                <c:pt idx="5691">
                  <c:v>5.9851905703691164E-7</c:v>
                </c:pt>
                <c:pt idx="5692">
                  <c:v>5.9854252307734825E-7</c:v>
                </c:pt>
                <c:pt idx="5693">
                  <c:v>5.9856598905805844E-7</c:v>
                </c:pt>
                <c:pt idx="5694">
                  <c:v>5.9858945526687334E-7</c:v>
                </c:pt>
                <c:pt idx="5695">
                  <c:v>5.9861292141570433E-7</c:v>
                </c:pt>
                <c:pt idx="5696">
                  <c:v>5.9863638779241599E-7</c:v>
                </c:pt>
                <c:pt idx="5697">
                  <c:v>5.9865985439691322E-7</c:v>
                </c:pt>
                <c:pt idx="5698">
                  <c:v>5.9868332094105661E-7</c:v>
                </c:pt>
                <c:pt idx="5699">
                  <c:v>5.9870678771276164E-7</c:v>
                </c:pt>
                <c:pt idx="5700">
                  <c:v>5.9873025442385554E-7</c:v>
                </c:pt>
                <c:pt idx="5701">
                  <c:v>5.9875372107419176E-7</c:v>
                </c:pt>
                <c:pt idx="5702">
                  <c:v>5.9877718823984843E-7</c:v>
                </c:pt>
                <c:pt idx="5703">
                  <c:v>5.9880065505639485E-7</c:v>
                </c:pt>
                <c:pt idx="5704">
                  <c:v>5.9882412238807125E-7</c:v>
                </c:pt>
                <c:pt idx="5705">
                  <c:v>5.9884758965850844E-7</c:v>
                </c:pt>
                <c:pt idx="5706">
                  <c:v>5.9887105686756019E-7</c:v>
                </c:pt>
                <c:pt idx="5707">
                  <c:v>5.9889452430327711E-7</c:v>
                </c:pt>
                <c:pt idx="5708">
                  <c:v>5.9891799167735079E-7</c:v>
                </c:pt>
                <c:pt idx="5709">
                  <c:v>5.9894145927786517E-7</c:v>
                </c:pt>
                <c:pt idx="5710">
                  <c:v>5.9896492710472519E-7</c:v>
                </c:pt>
                <c:pt idx="5711">
                  <c:v>5.9898839486957169E-7</c:v>
                </c:pt>
                <c:pt idx="5712">
                  <c:v>5.9901186286053936E-7</c:v>
                </c:pt>
                <c:pt idx="5713">
                  <c:v>5.9903533078923517E-7</c:v>
                </c:pt>
                <c:pt idx="5714">
                  <c:v>5.9905879865551324E-7</c:v>
                </c:pt>
                <c:pt idx="5715">
                  <c:v>5.9908226703589086E-7</c:v>
                </c:pt>
                <c:pt idx="5716">
                  <c:v>5.991057350652774E-7</c:v>
                </c:pt>
                <c:pt idx="5717">
                  <c:v>5.9912920360857312E-7</c:v>
                </c:pt>
                <c:pt idx="5718">
                  <c:v>5.9915267180058544E-7</c:v>
                </c:pt>
                <c:pt idx="5719">
                  <c:v>5.9917614050631656E-7</c:v>
                </c:pt>
                <c:pt idx="5720">
                  <c:v>5.9919960914888857E-7</c:v>
                </c:pt>
                <c:pt idx="5721">
                  <c:v>5.9922307772815524E-7</c:v>
                </c:pt>
                <c:pt idx="5722">
                  <c:v>5.9924654653242118E-7</c:v>
                </c:pt>
                <c:pt idx="5723">
                  <c:v>5.9927001556159088E-7</c:v>
                </c:pt>
                <c:pt idx="5724">
                  <c:v>5.9929348452708446E-7</c:v>
                </c:pt>
                <c:pt idx="5725">
                  <c:v>5.9931695342875612E-7</c:v>
                </c:pt>
                <c:pt idx="5726">
                  <c:v>5.9934042255497748E-7</c:v>
                </c:pt>
                <c:pt idx="5727">
                  <c:v>5.9936389190565347E-7</c:v>
                </c:pt>
                <c:pt idx="5728">
                  <c:v>5.9938736119213601E-7</c:v>
                </c:pt>
                <c:pt idx="5729">
                  <c:v>5.9941083070284871E-7</c:v>
                </c:pt>
                <c:pt idx="5730">
                  <c:v>5.994343001491094E-7</c:v>
                </c:pt>
                <c:pt idx="5731">
                  <c:v>5.9945776981937537E-7</c:v>
                </c:pt>
                <c:pt idx="5732">
                  <c:v>5.9948123971355057E-7</c:v>
                </c:pt>
                <c:pt idx="5733">
                  <c:v>5.9950470925426613E-7</c:v>
                </c:pt>
                <c:pt idx="5734">
                  <c:v>5.9952817930728649E-7</c:v>
                </c:pt>
                <c:pt idx="5735">
                  <c:v>5.9955164929522507E-7</c:v>
                </c:pt>
                <c:pt idx="5736">
                  <c:v>5.9957511921793554E-7</c:v>
                </c:pt>
                <c:pt idx="5737">
                  <c:v>5.9959858936397674E-7</c:v>
                </c:pt>
                <c:pt idx="5738">
                  <c:v>5.9962205973325252E-7</c:v>
                </c:pt>
                <c:pt idx="5739">
                  <c:v>5.9964553003692909E-7</c:v>
                </c:pt>
                <c:pt idx="5740">
                  <c:v>5.9966900056361566E-7</c:v>
                </c:pt>
                <c:pt idx="5741">
                  <c:v>5.9969247102444374E-7</c:v>
                </c:pt>
                <c:pt idx="5742">
                  <c:v>5.9971594170805694E-7</c:v>
                </c:pt>
                <c:pt idx="5743">
                  <c:v>5.9973941232555286E-7</c:v>
                </c:pt>
                <c:pt idx="5744">
                  <c:v>5.9976288316560849E-7</c:v>
                </c:pt>
                <c:pt idx="5745">
                  <c:v>5.9978635393928776E-7</c:v>
                </c:pt>
                <c:pt idx="5746">
                  <c:v>5.9980982493530163E-7</c:v>
                </c:pt>
                <c:pt idx="5747">
                  <c:v>5.9983329615355493E-7</c:v>
                </c:pt>
                <c:pt idx="5748">
                  <c:v>5.9985676701616853E-7</c:v>
                </c:pt>
                <c:pt idx="5749">
                  <c:v>5.9988023838967048E-7</c:v>
                </c:pt>
                <c:pt idx="5750">
                  <c:v>5.9990370969616524E-7</c:v>
                </c:pt>
                <c:pt idx="5751">
                  <c:v>5.9992718122444858E-7</c:v>
                </c:pt>
                <c:pt idx="5752">
                  <c:v>5.9995065268546544E-7</c:v>
                </c:pt>
                <c:pt idx="5753">
                  <c:v>5.999741240790697E-7</c:v>
                </c:pt>
                <c:pt idx="5754">
                  <c:v>5.9999759598310036E-7</c:v>
                </c:pt>
                <c:pt idx="5755">
                  <c:v>6.0002106753048292E-7</c:v>
                </c:pt>
                <c:pt idx="5756">
                  <c:v>6.0004453958810066E-7</c:v>
                </c:pt>
                <c:pt idx="5757">
                  <c:v>6.0006801128877681E-7</c:v>
                </c:pt>
                <c:pt idx="5758">
                  <c:v>6.0009148349949671E-7</c:v>
                </c:pt>
                <c:pt idx="5759">
                  <c:v>6.0011495564205957E-7</c:v>
                </c:pt>
                <c:pt idx="5760">
                  <c:v>6.0013842771631886E-7</c:v>
                </c:pt>
                <c:pt idx="5761">
                  <c:v>6.0016190001123955E-7</c:v>
                </c:pt>
                <c:pt idx="5762">
                  <c:v>6.0018537223759716E-7</c:v>
                </c:pt>
                <c:pt idx="5763">
                  <c:v>6.0020884468439086E-7</c:v>
                </c:pt>
                <c:pt idx="5764">
                  <c:v>6.002323173515244E-7</c:v>
                </c:pt>
                <c:pt idx="5765">
                  <c:v>6.002557899497227E-7</c:v>
                </c:pt>
                <c:pt idx="5766">
                  <c:v>6.0027926276803531E-7</c:v>
                </c:pt>
                <c:pt idx="5767">
                  <c:v>6.0030273551715307E-7</c:v>
                </c:pt>
                <c:pt idx="5768">
                  <c:v>6.0032620848615942E-7</c:v>
                </c:pt>
                <c:pt idx="5769">
                  <c:v>6.0034968138571128E-7</c:v>
                </c:pt>
                <c:pt idx="5770">
                  <c:v>6.0037315450492611E-7</c:v>
                </c:pt>
                <c:pt idx="5771">
                  <c:v>6.0039662755442663E-7</c:v>
                </c:pt>
                <c:pt idx="5772">
                  <c:v>6.0042010082336448E-7</c:v>
                </c:pt>
                <c:pt idx="5773">
                  <c:v>6.0044357402232831E-7</c:v>
                </c:pt>
                <c:pt idx="5774">
                  <c:v>6.0046704744050331E-7</c:v>
                </c:pt>
                <c:pt idx="5775">
                  <c:v>6.0049052107779387E-7</c:v>
                </c:pt>
                <c:pt idx="5776">
                  <c:v>6.0051399464473771E-7</c:v>
                </c:pt>
                <c:pt idx="5777">
                  <c:v>6.0053746814118788E-7</c:v>
                </c:pt>
                <c:pt idx="5778">
                  <c:v>6.0056094185639753E-7</c:v>
                </c:pt>
                <c:pt idx="5779">
                  <c:v>6.0058441579027086E-7</c:v>
                </c:pt>
                <c:pt idx="5780">
                  <c:v>6.0060788965327749E-7</c:v>
                </c:pt>
                <c:pt idx="5781">
                  <c:v>6.0063136373472185E-7</c:v>
                </c:pt>
                <c:pt idx="5782">
                  <c:v>6.0065483774503969E-7</c:v>
                </c:pt>
                <c:pt idx="5783">
                  <c:v>6.0067831197356889E-7</c:v>
                </c:pt>
                <c:pt idx="5784">
                  <c:v>6.0070178613071173E-7</c:v>
                </c:pt>
                <c:pt idx="5785">
                  <c:v>6.0072526050583989E-7</c:v>
                </c:pt>
                <c:pt idx="5786">
                  <c:v>6.0074873509885731E-7</c:v>
                </c:pt>
                <c:pt idx="5787">
                  <c:v>6.0077220933056193E-7</c:v>
                </c:pt>
                <c:pt idx="5788">
                  <c:v>6.0079568406946628E-7</c:v>
                </c:pt>
                <c:pt idx="5789">
                  <c:v>6.0081915873635017E-7</c:v>
                </c:pt>
                <c:pt idx="5790">
                  <c:v>6.0084263333106727E-7</c:v>
                </c:pt>
                <c:pt idx="5791">
                  <c:v>6.0086610843271199E-7</c:v>
                </c:pt>
                <c:pt idx="5792">
                  <c:v>6.0088958317232594E-7</c:v>
                </c:pt>
                <c:pt idx="5793">
                  <c:v>6.0091305812902046E-7</c:v>
                </c:pt>
                <c:pt idx="5794">
                  <c:v>6.0093653330269877E-7</c:v>
                </c:pt>
                <c:pt idx="5795">
                  <c:v>6.0096000840357693E-7</c:v>
                </c:pt>
                <c:pt idx="5796">
                  <c:v>6.0098348372121283E-7</c:v>
                </c:pt>
                <c:pt idx="5797">
                  <c:v>6.010069589657878E-7</c:v>
                </c:pt>
                <c:pt idx="5798">
                  <c:v>6.0103043442689435E-7</c:v>
                </c:pt>
                <c:pt idx="5799">
                  <c:v>6.0105391010443603E-7</c:v>
                </c:pt>
                <c:pt idx="5800">
                  <c:v>6.0107738541876999E-7</c:v>
                </c:pt>
                <c:pt idx="5801">
                  <c:v>6.011008612390687E-7</c:v>
                </c:pt>
                <c:pt idx="5802">
                  <c:v>6.0112433698567258E-7</c:v>
                </c:pt>
                <c:pt idx="5803">
                  <c:v>6.0114781265843424E-7</c:v>
                </c:pt>
                <c:pt idx="5804">
                  <c:v>6.0117128883688929E-7</c:v>
                </c:pt>
                <c:pt idx="5805">
                  <c:v>6.0119476465141706E-7</c:v>
                </c:pt>
                <c:pt idx="5806">
                  <c:v>6.0121824068157009E-7</c:v>
                </c:pt>
                <c:pt idx="5807">
                  <c:v>6.0124171692725203E-7</c:v>
                </c:pt>
                <c:pt idx="5808">
                  <c:v>6.0126519309845733E-7</c:v>
                </c:pt>
                <c:pt idx="5809">
                  <c:v>6.0128866948496463E-7</c:v>
                </c:pt>
                <c:pt idx="5810">
                  <c:v>6.0131214579673452E-7</c:v>
                </c:pt>
                <c:pt idx="5811">
                  <c:v>6.0133562232357983E-7</c:v>
                </c:pt>
                <c:pt idx="5812">
                  <c:v>6.0135909877542737E-7</c:v>
                </c:pt>
                <c:pt idx="5813">
                  <c:v>6.0138257544212322E-7</c:v>
                </c:pt>
                <c:pt idx="5814">
                  <c:v>6.0140605232357157E-7</c:v>
                </c:pt>
                <c:pt idx="5815">
                  <c:v>6.0142952912964744E-7</c:v>
                </c:pt>
                <c:pt idx="5816">
                  <c:v>6.0145300586020343E-7</c:v>
                </c:pt>
                <c:pt idx="5817">
                  <c:v>6.0147648280515437E-7</c:v>
                </c:pt>
                <c:pt idx="5818">
                  <c:v>6.0149995996440391E-7</c:v>
                </c:pt>
                <c:pt idx="5819">
                  <c:v>6.0152343704775919E-7</c:v>
                </c:pt>
                <c:pt idx="5820">
                  <c:v>6.0154691434518606E-7</c:v>
                </c:pt>
                <c:pt idx="5821">
                  <c:v>6.0157039156645778E-7</c:v>
                </c:pt>
                <c:pt idx="5822">
                  <c:v>6.0159386900157409E-7</c:v>
                </c:pt>
                <c:pt idx="5823">
                  <c:v>6.0161734636027405E-7</c:v>
                </c:pt>
                <c:pt idx="5824">
                  <c:v>6.0164082393259159E-7</c:v>
                </c:pt>
                <c:pt idx="5825">
                  <c:v>6.0166430142823189E-7</c:v>
                </c:pt>
                <c:pt idx="5826">
                  <c:v>6.0168777913726256E-7</c:v>
                </c:pt>
                <c:pt idx="5827">
                  <c:v>6.0171125705958693E-7</c:v>
                </c:pt>
                <c:pt idx="5828">
                  <c:v>6.0173473490485935E-7</c:v>
                </c:pt>
                <c:pt idx="5829">
                  <c:v>6.0175821267293214E-7</c:v>
                </c:pt>
                <c:pt idx="5830">
                  <c:v>6.0178169065394106E-7</c:v>
                </c:pt>
                <c:pt idx="5831">
                  <c:v>6.0180516884778946E-7</c:v>
                </c:pt>
                <c:pt idx="5832">
                  <c:v>6.018286469640632E-7</c:v>
                </c:pt>
                <c:pt idx="5833">
                  <c:v>6.0185212529294898E-7</c:v>
                </c:pt>
                <c:pt idx="5834">
                  <c:v>6.0187560354399921E-7</c:v>
                </c:pt>
                <c:pt idx="5835">
                  <c:v>6.0189908171706608E-7</c:v>
                </c:pt>
                <c:pt idx="5836">
                  <c:v>6.0192256039277214E-7</c:v>
                </c:pt>
                <c:pt idx="5837">
                  <c:v>6.0194603899026721E-7</c:v>
                </c:pt>
                <c:pt idx="5838">
                  <c:v>6.0196951750940422E-7</c:v>
                </c:pt>
                <c:pt idx="5839">
                  <c:v>6.0199299624047088E-7</c:v>
                </c:pt>
                <c:pt idx="5840">
                  <c:v>6.0201647489291784E-7</c:v>
                </c:pt>
                <c:pt idx="5841">
                  <c:v>6.0203995375706693E-7</c:v>
                </c:pt>
                <c:pt idx="5842">
                  <c:v>6.0206343283282168E-7</c:v>
                </c:pt>
                <c:pt idx="5843">
                  <c:v>6.0208691182958161E-7</c:v>
                </c:pt>
                <c:pt idx="5844">
                  <c:v>6.0211039074719838E-7</c:v>
                </c:pt>
                <c:pt idx="5845">
                  <c:v>6.0213386987606263E-7</c:v>
                </c:pt>
                <c:pt idx="5846">
                  <c:v>6.0215734921607726E-7</c:v>
                </c:pt>
                <c:pt idx="5847">
                  <c:v>6.021808284765734E-7</c:v>
                </c:pt>
                <c:pt idx="5848">
                  <c:v>6.0220430794799248E-7</c:v>
                </c:pt>
                <c:pt idx="5849">
                  <c:v>6.0222778733963166E-7</c:v>
                </c:pt>
                <c:pt idx="5850">
                  <c:v>6.0225126694196583E-7</c:v>
                </c:pt>
                <c:pt idx="5851">
                  <c:v>6.0227474646425835E-7</c:v>
                </c:pt>
                <c:pt idx="5852">
                  <c:v>6.0229822619701834E-7</c:v>
                </c:pt>
                <c:pt idx="5853">
                  <c:v>6.0232170614014838E-7</c:v>
                </c:pt>
                <c:pt idx="5854">
                  <c:v>6.0234518600286122E-7</c:v>
                </c:pt>
                <c:pt idx="5855">
                  <c:v>6.0236866578500874E-7</c:v>
                </c:pt>
                <c:pt idx="5856">
                  <c:v>6.023921457771679E-7</c:v>
                </c:pt>
                <c:pt idx="5857">
                  <c:v>6.0241562597924174E-7</c:v>
                </c:pt>
                <c:pt idx="5858">
                  <c:v>6.0243910610037481E-7</c:v>
                </c:pt>
                <c:pt idx="5859">
                  <c:v>6.0246258643119416E-7</c:v>
                </c:pt>
                <c:pt idx="5860">
                  <c:v>6.0248606668081079E-7</c:v>
                </c:pt>
                <c:pt idx="5861">
                  <c:v>6.0250954684907616E-7</c:v>
                </c:pt>
                <c:pt idx="5862">
                  <c:v>6.0253302751749605E-7</c:v>
                </c:pt>
                <c:pt idx="5863">
                  <c:v>6.0255650810433715E-7</c:v>
                </c:pt>
                <c:pt idx="5864">
                  <c:v>6.0257998860945079E-7</c:v>
                </c:pt>
                <c:pt idx="5865">
                  <c:v>6.0260346932356727E-7</c:v>
                </c:pt>
                <c:pt idx="5866">
                  <c:v>6.0262694995569466E-7</c:v>
                </c:pt>
                <c:pt idx="5867">
                  <c:v>6.0265043079659641E-7</c:v>
                </c:pt>
                <c:pt idx="5868">
                  <c:v>6.0267391184617584E-7</c:v>
                </c:pt>
                <c:pt idx="5869">
                  <c:v>6.0269739281338947E-7</c:v>
                </c:pt>
                <c:pt idx="5870">
                  <c:v>6.027208736980898E-7</c:v>
                </c:pt>
                <c:pt idx="5871">
                  <c:v>6.0274435479110815E-7</c:v>
                </c:pt>
                <c:pt idx="5872">
                  <c:v>6.0276783609234753E-7</c:v>
                </c:pt>
                <c:pt idx="5873">
                  <c:v>6.027913173106969E-7</c:v>
                </c:pt>
                <c:pt idx="5874">
                  <c:v>6.0281479873703891E-7</c:v>
                </c:pt>
                <c:pt idx="5875">
                  <c:v>6.0283828008022855E-7</c:v>
                </c:pt>
                <c:pt idx="5876">
                  <c:v>6.0286176163118298E-7</c:v>
                </c:pt>
                <c:pt idx="5877">
                  <c:v>6.0288524309872224E-7</c:v>
                </c:pt>
                <c:pt idx="5878">
                  <c:v>6.029087247737976E-7</c:v>
                </c:pt>
                <c:pt idx="5879">
                  <c:v>6.0293220636519584E-7</c:v>
                </c:pt>
                <c:pt idx="5880">
                  <c:v>6.0295568816390159E-7</c:v>
                </c:pt>
                <c:pt idx="5881">
                  <c:v>6.0297917016981764E-7</c:v>
                </c:pt>
                <c:pt idx="5882">
                  <c:v>6.0300265209167985E-7</c:v>
                </c:pt>
                <c:pt idx="5883">
                  <c:v>6.0302613392933969E-7</c:v>
                </c:pt>
                <c:pt idx="5884">
                  <c:v>6.0304961597385016E-7</c:v>
                </c:pt>
                <c:pt idx="5885">
                  <c:v>6.0307309822511386E-7</c:v>
                </c:pt>
                <c:pt idx="5886">
                  <c:v>6.0309658039179856E-7</c:v>
                </c:pt>
                <c:pt idx="5887">
                  <c:v>6.0312006276500758E-7</c:v>
                </c:pt>
                <c:pt idx="5888">
                  <c:v>6.0314354505337502E-7</c:v>
                </c:pt>
                <c:pt idx="5889">
                  <c:v>6.0316702754803819E-7</c:v>
                </c:pt>
                <c:pt idx="5890">
                  <c:v>6.031905099575972E-7</c:v>
                </c:pt>
                <c:pt idx="5891">
                  <c:v>6.0321399257322313E-7</c:v>
                </c:pt>
                <c:pt idx="5892">
                  <c:v>6.031742570385111E-7</c:v>
                </c:pt>
                <c:pt idx="5893">
                  <c:v>6.0319831083469444E-7</c:v>
                </c:pt>
                <c:pt idx="5894">
                  <c:v>6.0322236461312705E-7</c:v>
                </c:pt>
                <c:pt idx="5895">
                  <c:v>6.0324641866500539E-7</c:v>
                </c:pt>
                <c:pt idx="5896">
                  <c:v>6.0327047269887423E-7</c:v>
                </c:pt>
                <c:pt idx="5897">
                  <c:v>6.0329452700596518E-7</c:v>
                </c:pt>
                <c:pt idx="5898">
                  <c:v>6.033185812947884E-7</c:v>
                </c:pt>
                <c:pt idx="5899">
                  <c:v>6.0334263585661001E-7</c:v>
                </c:pt>
                <c:pt idx="5900">
                  <c:v>6.03366690399905E-7</c:v>
                </c:pt>
                <c:pt idx="5901">
                  <c:v>6.0339074521597509E-7</c:v>
                </c:pt>
                <c:pt idx="5902">
                  <c:v>6.034148000132599E-7</c:v>
                </c:pt>
                <c:pt idx="5903">
                  <c:v>6.0343885508309598E-7</c:v>
                </c:pt>
                <c:pt idx="5904">
                  <c:v>6.0346291013388833E-7</c:v>
                </c:pt>
                <c:pt idx="5905">
                  <c:v>6.034869654570078E-7</c:v>
                </c:pt>
                <c:pt idx="5906">
                  <c:v>6.0351102076082488E-7</c:v>
                </c:pt>
                <c:pt idx="5907">
                  <c:v>6.0353507633674525E-7</c:v>
                </c:pt>
                <c:pt idx="5908">
                  <c:v>6.0355913189310467E-7</c:v>
                </c:pt>
                <c:pt idx="5909">
                  <c:v>6.0358318772134356E-7</c:v>
                </c:pt>
                <c:pt idx="5910">
                  <c:v>6.0360724352976262E-7</c:v>
                </c:pt>
                <c:pt idx="5911">
                  <c:v>6.0363129960983721E-7</c:v>
                </c:pt>
                <c:pt idx="5912">
                  <c:v>6.0365535566983268E-7</c:v>
                </c:pt>
                <c:pt idx="5913">
                  <c:v>6.0367941170960259E-7</c:v>
                </c:pt>
                <c:pt idx="5914">
                  <c:v>6.0370346831234945E-7</c:v>
                </c:pt>
                <c:pt idx="5915">
                  <c:v>6.037275246029543E-7</c:v>
                </c:pt>
                <c:pt idx="5916">
                  <c:v>6.0375158116463711E-7</c:v>
                </c:pt>
                <c:pt idx="5917">
                  <c:v>6.0377563799730324E-7</c:v>
                </c:pt>
                <c:pt idx="5918">
                  <c:v>6.0379969480911361E-7</c:v>
                </c:pt>
                <c:pt idx="5919">
                  <c:v>6.0382375189168335E-7</c:v>
                </c:pt>
                <c:pt idx="5920">
                  <c:v>6.0384780895313805E-7</c:v>
                </c:pt>
                <c:pt idx="5921">
                  <c:v>6.0387186628512798E-7</c:v>
                </c:pt>
                <c:pt idx="5922">
                  <c:v>6.0389592359574388E-7</c:v>
                </c:pt>
                <c:pt idx="5923">
                  <c:v>6.0391998117667043E-7</c:v>
                </c:pt>
                <c:pt idx="5924">
                  <c:v>6.0394403873596409E-7</c:v>
                </c:pt>
                <c:pt idx="5925">
                  <c:v>6.0396809627347745E-7</c:v>
                </c:pt>
                <c:pt idx="5926">
                  <c:v>6.0399215437283159E-7</c:v>
                </c:pt>
                <c:pt idx="5927">
                  <c:v>6.0401621215827975E-7</c:v>
                </c:pt>
                <c:pt idx="5928">
                  <c:v>6.0404027021346017E-7</c:v>
                </c:pt>
                <c:pt idx="5929">
                  <c:v>6.0406432853827837E-7</c:v>
                </c:pt>
                <c:pt idx="5930">
                  <c:v>6.0408838684068547E-7</c:v>
                </c:pt>
                <c:pt idx="5931">
                  <c:v>6.0411244541250558E-7</c:v>
                </c:pt>
                <c:pt idx="5932">
                  <c:v>6.0413650396165538E-7</c:v>
                </c:pt>
                <c:pt idx="5933">
                  <c:v>6.0416056248798792E-7</c:v>
                </c:pt>
                <c:pt idx="5934">
                  <c:v>6.0418462157540249E-7</c:v>
                </c:pt>
                <c:pt idx="5935">
                  <c:v>6.0420868034773425E-7</c:v>
                </c:pt>
                <c:pt idx="5936">
                  <c:v>6.0423273938889987E-7</c:v>
                </c:pt>
                <c:pt idx="5937">
                  <c:v>6.0425679869880511E-7</c:v>
                </c:pt>
                <c:pt idx="5938">
                  <c:v>6.0428085798526131E-7</c:v>
                </c:pt>
                <c:pt idx="5939">
                  <c:v>6.0430491754023224E-7</c:v>
                </c:pt>
                <c:pt idx="5940">
                  <c:v>6.0432897707149462E-7</c:v>
                </c:pt>
                <c:pt idx="5941">
                  <c:v>6.0435303657890169E-7</c:v>
                </c:pt>
                <c:pt idx="5942">
                  <c:v>6.0437709635446848E-7</c:v>
                </c:pt>
                <c:pt idx="5943">
                  <c:v>6.0440115639810014E-7</c:v>
                </c:pt>
                <c:pt idx="5944">
                  <c:v>6.044252164175041E-7</c:v>
                </c:pt>
                <c:pt idx="5945">
                  <c:v>6.0444927641253322E-7</c:v>
                </c:pt>
                <c:pt idx="5946">
                  <c:v>6.0447333696750511E-7</c:v>
                </c:pt>
                <c:pt idx="5947">
                  <c:v>6.0449739720562675E-7</c:v>
                </c:pt>
                <c:pt idx="5948">
                  <c:v>6.0452145771123409E-7</c:v>
                </c:pt>
                <c:pt idx="5949">
                  <c:v>6.0454551848423131E-7</c:v>
                </c:pt>
                <c:pt idx="5950">
                  <c:v>6.0456957923222157E-7</c:v>
                </c:pt>
                <c:pt idx="5951">
                  <c:v>6.0459363995505708E-7</c:v>
                </c:pt>
                <c:pt idx="5952">
                  <c:v>6.0461770094492798E-7</c:v>
                </c:pt>
                <c:pt idx="5953">
                  <c:v>6.0464176220173919E-7</c:v>
                </c:pt>
                <c:pt idx="5954">
                  <c:v>6.0466582343302295E-7</c:v>
                </c:pt>
                <c:pt idx="5955">
                  <c:v>6.046898846386323E-7</c:v>
                </c:pt>
                <c:pt idx="5956">
                  <c:v>6.0471394640323394E-7</c:v>
                </c:pt>
                <c:pt idx="5957">
                  <c:v>6.0473800784951107E-7</c:v>
                </c:pt>
                <c:pt idx="5958">
                  <c:v>6.0476206956214809E-7</c:v>
                </c:pt>
                <c:pt idx="5959">
                  <c:v>6.0478613154105034E-7</c:v>
                </c:pt>
                <c:pt idx="5960">
                  <c:v>6.0481019349364459E-7</c:v>
                </c:pt>
                <c:pt idx="5961">
                  <c:v>6.0483425541978421E-7</c:v>
                </c:pt>
                <c:pt idx="5962">
                  <c:v>6.0485831761183288E-7</c:v>
                </c:pt>
                <c:pt idx="5963">
                  <c:v>6.0488238006969594E-7</c:v>
                </c:pt>
                <c:pt idx="5964">
                  <c:v>6.0490644250073093E-7</c:v>
                </c:pt>
                <c:pt idx="5965">
                  <c:v>6.0493050490479067E-7</c:v>
                </c:pt>
                <c:pt idx="5966">
                  <c:v>6.0495456757430906E-7</c:v>
                </c:pt>
                <c:pt idx="5967">
                  <c:v>6.0497863050919069E-7</c:v>
                </c:pt>
                <c:pt idx="5968">
                  <c:v>6.0500269341672365E-7</c:v>
                </c:pt>
                <c:pt idx="5969">
                  <c:v>6.0502675629676053E-7</c:v>
                </c:pt>
                <c:pt idx="5970">
                  <c:v>6.0505081944180523E-7</c:v>
                </c:pt>
                <c:pt idx="5971">
                  <c:v>6.0507488285176202E-7</c:v>
                </c:pt>
                <c:pt idx="5972">
                  <c:v>6.0509894594116311E-7</c:v>
                </c:pt>
                <c:pt idx="5973">
                  <c:v>6.0512300958791992E-7</c:v>
                </c:pt>
                <c:pt idx="5974">
                  <c:v>6.0514707320654677E-7</c:v>
                </c:pt>
                <c:pt idx="5975">
                  <c:v>6.0517113679689596E-7</c:v>
                </c:pt>
                <c:pt idx="5976">
                  <c:v>6.0519520065157575E-7</c:v>
                </c:pt>
                <c:pt idx="5977">
                  <c:v>6.0521926477049128E-7</c:v>
                </c:pt>
                <c:pt idx="5978">
                  <c:v>6.0524332886075572E-7</c:v>
                </c:pt>
                <c:pt idx="5979">
                  <c:v>6.0526739292222103E-7</c:v>
                </c:pt>
                <c:pt idx="5980">
                  <c:v>6.0529145724756569E-7</c:v>
                </c:pt>
                <c:pt idx="5981">
                  <c:v>6.0531552183669451E-7</c:v>
                </c:pt>
                <c:pt idx="5982">
                  <c:v>6.0533958639665036E-7</c:v>
                </c:pt>
                <c:pt idx="5983">
                  <c:v>6.0536365092728616E-7</c:v>
                </c:pt>
                <c:pt idx="5984">
                  <c:v>6.0538771572134953E-7</c:v>
                </c:pt>
                <c:pt idx="5985">
                  <c:v>6.0541178048583165E-7</c:v>
                </c:pt>
                <c:pt idx="5986">
                  <c:v>6.0543584551351549E-7</c:v>
                </c:pt>
                <c:pt idx="5987">
                  <c:v>6.0545991080430544E-7</c:v>
                </c:pt>
                <c:pt idx="5988">
                  <c:v>6.0548397606514061E-7</c:v>
                </c:pt>
                <c:pt idx="5989">
                  <c:v>6.0550804129587265E-7</c:v>
                </c:pt>
                <c:pt idx="5990">
                  <c:v>6.055321067893542E-7</c:v>
                </c:pt>
                <c:pt idx="5991">
                  <c:v>6.0555617225247174E-7</c:v>
                </c:pt>
                <c:pt idx="5992">
                  <c:v>6.0558023797811327E-7</c:v>
                </c:pt>
                <c:pt idx="5993">
                  <c:v>6.0560430396618255E-7</c:v>
                </c:pt>
                <c:pt idx="5994">
                  <c:v>6.056283696304433E-7</c:v>
                </c:pt>
                <c:pt idx="5995">
                  <c:v>6.0565243584995925E-7</c:v>
                </c:pt>
                <c:pt idx="5996">
                  <c:v>6.0567650203847591E-7</c:v>
                </c:pt>
                <c:pt idx="5997">
                  <c:v>6.0570056819584506E-7</c:v>
                </c:pt>
                <c:pt idx="5998">
                  <c:v>6.0572463461505961E-7</c:v>
                </c:pt>
                <c:pt idx="5999">
                  <c:v>6.0574870100286555E-7</c:v>
                </c:pt>
                <c:pt idx="6000">
                  <c:v>6.0577276765229042E-7</c:v>
                </c:pt>
                <c:pt idx="6001">
                  <c:v>6.0579683456323831E-7</c:v>
                </c:pt>
                <c:pt idx="6002">
                  <c:v>6.0582090114919299E-7</c:v>
                </c:pt>
                <c:pt idx="6003">
                  <c:v>6.0584496828963736E-7</c:v>
                </c:pt>
                <c:pt idx="6004">
                  <c:v>6.0586903539803773E-7</c:v>
                </c:pt>
                <c:pt idx="6005">
                  <c:v>6.0589310247424545E-7</c:v>
                </c:pt>
                <c:pt idx="6006">
                  <c:v>6.0591716981139299E-7</c:v>
                </c:pt>
                <c:pt idx="6007">
                  <c:v>6.0594123711608647E-7</c:v>
                </c:pt>
                <c:pt idx="6008">
                  <c:v>6.0596530468149341E-7</c:v>
                </c:pt>
                <c:pt idx="6009">
                  <c:v>6.0598937221418487E-7</c:v>
                </c:pt>
                <c:pt idx="6010">
                  <c:v>6.0601344000736309E-7</c:v>
                </c:pt>
                <c:pt idx="6011">
                  <c:v>6.0603750806093238E-7</c:v>
                </c:pt>
                <c:pt idx="6012">
                  <c:v>6.0606157578802605E-7</c:v>
                </c:pt>
                <c:pt idx="6013">
                  <c:v>6.0608564406865183E-7</c:v>
                </c:pt>
                <c:pt idx="6014">
                  <c:v>6.0610971231592612E-7</c:v>
                </c:pt>
                <c:pt idx="6015">
                  <c:v>6.0613378052970014E-7</c:v>
                </c:pt>
                <c:pt idx="6016">
                  <c:v>6.0615784900328088E-7</c:v>
                </c:pt>
                <c:pt idx="6017">
                  <c:v>6.0618191744309994E-7</c:v>
                </c:pt>
                <c:pt idx="6018">
                  <c:v>6.0620598614249892E-7</c:v>
                </c:pt>
                <c:pt idx="6019">
                  <c:v>6.0623005480787459E-7</c:v>
                </c:pt>
                <c:pt idx="6020">
                  <c:v>6.0625412373260339E-7</c:v>
                </c:pt>
                <c:pt idx="6021">
                  <c:v>6.0627819262304695E-7</c:v>
                </c:pt>
                <c:pt idx="6022">
                  <c:v>6.0630226177261683E-7</c:v>
                </c:pt>
                <c:pt idx="6023">
                  <c:v>6.0632633088763953E-7</c:v>
                </c:pt>
                <c:pt idx="6024">
                  <c:v>6.0635040026156208E-7</c:v>
                </c:pt>
                <c:pt idx="6025">
                  <c:v>6.0637446960067496E-7</c:v>
                </c:pt>
                <c:pt idx="6026">
                  <c:v>6.063985391984609E-7</c:v>
                </c:pt>
                <c:pt idx="6027">
                  <c:v>6.0642260876117577E-7</c:v>
                </c:pt>
                <c:pt idx="6028">
                  <c:v>6.0644667858233605E-7</c:v>
                </c:pt>
                <c:pt idx="6029">
                  <c:v>6.0647074836816331E-7</c:v>
                </c:pt>
                <c:pt idx="6030">
                  <c:v>6.0649481841220899E-7</c:v>
                </c:pt>
                <c:pt idx="6031">
                  <c:v>6.0651888871437716E-7</c:v>
                </c:pt>
                <c:pt idx="6032">
                  <c:v>6.0654295868710181E-7</c:v>
                </c:pt>
                <c:pt idx="6033">
                  <c:v>6.0656702921143899E-7</c:v>
                </c:pt>
                <c:pt idx="6034">
                  <c:v>6.0659109940603588E-7</c:v>
                </c:pt>
                <c:pt idx="6035">
                  <c:v>6.0661517015205281E-7</c:v>
                </c:pt>
                <c:pt idx="6036">
                  <c:v>6.0663924056803224E-7</c:v>
                </c:pt>
                <c:pt idx="6037">
                  <c:v>6.0666331124141725E-7</c:v>
                </c:pt>
                <c:pt idx="6038">
                  <c:v>6.0668738217211193E-7</c:v>
                </c:pt>
                <c:pt idx="6039">
                  <c:v>6.06711453066163E-7</c:v>
                </c:pt>
                <c:pt idx="6040">
                  <c:v>6.0673552421729641E-7</c:v>
                </c:pt>
                <c:pt idx="6041">
                  <c:v>6.0675959533152354E-7</c:v>
                </c:pt>
                <c:pt idx="6042">
                  <c:v>6.0678366670260578E-7</c:v>
                </c:pt>
                <c:pt idx="6043">
                  <c:v>6.0680773803651947E-7</c:v>
                </c:pt>
                <c:pt idx="6044">
                  <c:v>6.0683180962706065E-7</c:v>
                </c:pt>
                <c:pt idx="6045">
                  <c:v>6.0685588118017069E-7</c:v>
                </c:pt>
                <c:pt idx="6046">
                  <c:v>6.0687995298968121E-7</c:v>
                </c:pt>
                <c:pt idx="6047">
                  <c:v>6.0690402476149792E-7</c:v>
                </c:pt>
                <c:pt idx="6048">
                  <c:v>6.0692809678948735E-7</c:v>
                </c:pt>
                <c:pt idx="6049">
                  <c:v>6.069521687795206E-7</c:v>
                </c:pt>
                <c:pt idx="6050">
                  <c:v>6.0697624102549894E-7</c:v>
                </c:pt>
                <c:pt idx="6051">
                  <c:v>6.0700031323325884E-7</c:v>
                </c:pt>
                <c:pt idx="6052">
                  <c:v>6.0702438569673586E-7</c:v>
                </c:pt>
                <c:pt idx="6053">
                  <c:v>6.0704845812173144E-7</c:v>
                </c:pt>
                <c:pt idx="6054">
                  <c:v>6.0707253050809733E-7</c:v>
                </c:pt>
                <c:pt idx="6055">
                  <c:v>6.070966034439586E-7</c:v>
                </c:pt>
                <c:pt idx="6056">
                  <c:v>6.0712067604680716E-7</c:v>
                </c:pt>
                <c:pt idx="6057">
                  <c:v>6.0714474919895861E-7</c:v>
                </c:pt>
                <c:pt idx="6058">
                  <c:v>6.0716882201779962E-7</c:v>
                </c:pt>
                <c:pt idx="6059">
                  <c:v>6.0719289509154345E-7</c:v>
                </c:pt>
                <c:pt idx="6060">
                  <c:v>6.0721696842009353E-7</c:v>
                </c:pt>
                <c:pt idx="6061">
                  <c:v>6.072410417091111E-7</c:v>
                </c:pt>
                <c:pt idx="6062">
                  <c:v>6.0726511525270717E-7</c:v>
                </c:pt>
                <c:pt idx="6063">
                  <c:v>6.0728918875650784E-7</c:v>
                </c:pt>
                <c:pt idx="6064">
                  <c:v>6.0731326251465894E-7</c:v>
                </c:pt>
                <c:pt idx="6065">
                  <c:v>6.0733733623275164E-7</c:v>
                </c:pt>
                <c:pt idx="6066">
                  <c:v>6.0736140991063738E-7</c:v>
                </c:pt>
                <c:pt idx="6067">
                  <c:v>6.0738548384251378E-7</c:v>
                </c:pt>
                <c:pt idx="6068">
                  <c:v>6.074095580282846E-7</c:v>
                </c:pt>
                <c:pt idx="6069">
                  <c:v>6.07433632173471E-7</c:v>
                </c:pt>
                <c:pt idx="6070">
                  <c:v>6.0745770657232354E-7</c:v>
                </c:pt>
                <c:pt idx="6071">
                  <c:v>6.0748178093032888E-7</c:v>
                </c:pt>
                <c:pt idx="6072">
                  <c:v>6.0750585554177208E-7</c:v>
                </c:pt>
                <c:pt idx="6073">
                  <c:v>6.0752993011210444E-7</c:v>
                </c:pt>
                <c:pt idx="6074">
                  <c:v>6.0755400464117729E-7</c:v>
                </c:pt>
                <c:pt idx="6075">
                  <c:v>6.0757807942332844E-7</c:v>
                </c:pt>
                <c:pt idx="6076">
                  <c:v>6.0760215445846113E-7</c:v>
                </c:pt>
                <c:pt idx="6077">
                  <c:v>6.0762622945195653E-7</c:v>
                </c:pt>
                <c:pt idx="6078">
                  <c:v>6.0765030469820498E-7</c:v>
                </c:pt>
                <c:pt idx="6079">
                  <c:v>6.0767437990255325E-7</c:v>
                </c:pt>
                <c:pt idx="6080">
                  <c:v>6.0769845506485162E-7</c:v>
                </c:pt>
                <c:pt idx="6081">
                  <c:v>6.0772253047954327E-7</c:v>
                </c:pt>
                <c:pt idx="6082">
                  <c:v>6.077466061465313E-7</c:v>
                </c:pt>
                <c:pt idx="6083">
                  <c:v>6.0777068177109187E-7</c:v>
                </c:pt>
                <c:pt idx="6084">
                  <c:v>6.0779475764772066E-7</c:v>
                </c:pt>
                <c:pt idx="6085">
                  <c:v>6.0781883348165846E-7</c:v>
                </c:pt>
                <c:pt idx="6086">
                  <c:v>6.0784290927275619E-7</c:v>
                </c:pt>
                <c:pt idx="6087">
                  <c:v>6.0786698531556162E-7</c:v>
                </c:pt>
                <c:pt idx="6088">
                  <c:v>6.0789106160997787E-7</c:v>
                </c:pt>
                <c:pt idx="6089">
                  <c:v>6.0791513786117596E-7</c:v>
                </c:pt>
                <c:pt idx="6090">
                  <c:v>6.0793921406900681E-7</c:v>
                </c:pt>
                <c:pt idx="6091">
                  <c:v>6.0796329082285521E-7</c:v>
                </c:pt>
                <c:pt idx="6092">
                  <c:v>6.0798736723832263E-7</c:v>
                </c:pt>
                <c:pt idx="6093">
                  <c:v>6.0801144390481208E-7</c:v>
                </c:pt>
                <c:pt idx="6094">
                  <c:v>6.0803552082222646E-7</c:v>
                </c:pt>
                <c:pt idx="6095">
                  <c:v>6.0805959769563123E-7</c:v>
                </c:pt>
                <c:pt idx="6096">
                  <c:v>6.0808367452487775E-7</c:v>
                </c:pt>
                <c:pt idx="6097">
                  <c:v>6.0810775160468814E-7</c:v>
                </c:pt>
                <c:pt idx="6098">
                  <c:v>6.0813182893496587E-7</c:v>
                </c:pt>
                <c:pt idx="6099">
                  <c:v>6.0815590622070681E-7</c:v>
                </c:pt>
                <c:pt idx="6100">
                  <c:v>6.0817998346176136E-7</c:v>
                </c:pt>
                <c:pt idx="6101">
                  <c:v>6.0820406095292209E-7</c:v>
                </c:pt>
                <c:pt idx="6102">
                  <c:v>6.0822813869409232E-7</c:v>
                </c:pt>
                <c:pt idx="6103">
                  <c:v>6.0825221639019775E-7</c:v>
                </c:pt>
                <c:pt idx="6104">
                  <c:v>6.0827629404108866E-7</c:v>
                </c:pt>
                <c:pt idx="6105">
                  <c:v>6.0830037194162804E-7</c:v>
                </c:pt>
                <c:pt idx="6106">
                  <c:v>6.0832445009171898E-7</c:v>
                </c:pt>
                <c:pt idx="6107">
                  <c:v>6.0834852819621658E-7</c:v>
                </c:pt>
                <c:pt idx="6108">
                  <c:v>6.0837260625497186E-7</c:v>
                </c:pt>
                <c:pt idx="6109">
                  <c:v>6.0839668456291714E-7</c:v>
                </c:pt>
                <c:pt idx="6110">
                  <c:v>6.0842076311995575E-7</c:v>
                </c:pt>
                <c:pt idx="6111">
                  <c:v>6.0844484163087278E-7</c:v>
                </c:pt>
                <c:pt idx="6112">
                  <c:v>6.0846892009551905E-7</c:v>
                </c:pt>
                <c:pt idx="6113">
                  <c:v>6.0849299880889697E-7</c:v>
                </c:pt>
                <c:pt idx="6114">
                  <c:v>6.0851707777090987E-7</c:v>
                </c:pt>
                <c:pt idx="6115">
                  <c:v>6.0854115668627253E-7</c:v>
                </c:pt>
                <c:pt idx="6116">
                  <c:v>6.0856523555483546E-7</c:v>
                </c:pt>
                <c:pt idx="6117">
                  <c:v>6.0858931467167201E-7</c:v>
                </c:pt>
                <c:pt idx="6118">
                  <c:v>6.0861339374144433E-7</c:v>
                </c:pt>
                <c:pt idx="6119">
                  <c:v>6.086374730592603E-7</c:v>
                </c:pt>
                <c:pt idx="6120">
                  <c:v>6.0866155262502314E-7</c:v>
                </c:pt>
                <c:pt idx="6121">
                  <c:v>6.0868563214334271E-7</c:v>
                </c:pt>
                <c:pt idx="6122">
                  <c:v>6.0870971161406941E-7</c:v>
                </c:pt>
                <c:pt idx="6123">
                  <c:v>6.0873379133238098E-7</c:v>
                </c:pt>
                <c:pt idx="6124">
                  <c:v>6.0875787100283498E-7</c:v>
                </c:pt>
                <c:pt idx="6125">
                  <c:v>6.087819509206442E-7</c:v>
                </c:pt>
                <c:pt idx="6126">
                  <c:v>6.0880603108571196E-7</c:v>
                </c:pt>
                <c:pt idx="6127">
                  <c:v>6.0883011120254248E-7</c:v>
                </c:pt>
                <c:pt idx="6128">
                  <c:v>6.0885419127098602E-7</c:v>
                </c:pt>
                <c:pt idx="6129">
                  <c:v>6.0887827158632601E-7</c:v>
                </c:pt>
                <c:pt idx="6130">
                  <c:v>6.0890235185301455E-7</c:v>
                </c:pt>
                <c:pt idx="6131">
                  <c:v>6.0892643236636924E-7</c:v>
                </c:pt>
                <c:pt idx="6132">
                  <c:v>6.0895051312629311E-7</c:v>
                </c:pt>
                <c:pt idx="6133">
                  <c:v>6.0897459383718615E-7</c:v>
                </c:pt>
                <c:pt idx="6134">
                  <c:v>6.0899867449889793E-7</c:v>
                </c:pt>
                <c:pt idx="6135">
                  <c:v>6.0902275540681645E-7</c:v>
                </c:pt>
                <c:pt idx="6136">
                  <c:v>6.09046836265289E-7</c:v>
                </c:pt>
                <c:pt idx="6137">
                  <c:v>6.0907091736973875E-7</c:v>
                </c:pt>
                <c:pt idx="6138">
                  <c:v>6.0909499872006809E-7</c:v>
                </c:pt>
                <c:pt idx="6139">
                  <c:v>6.0911907972496341E-7</c:v>
                </c:pt>
                <c:pt idx="6140">
                  <c:v>6.0914316127109913E-7</c:v>
                </c:pt>
                <c:pt idx="6141">
                  <c:v>6.0916724276714387E-7</c:v>
                </c:pt>
                <c:pt idx="6142">
                  <c:v>6.0919132421294779E-7</c:v>
                </c:pt>
                <c:pt idx="6143">
                  <c:v>6.0921540590403891E-7</c:v>
                </c:pt>
                <c:pt idx="6144">
                  <c:v>6.0923948754462399E-7</c:v>
                </c:pt>
                <c:pt idx="6145">
                  <c:v>6.0926356943026608E-7</c:v>
                </c:pt>
                <c:pt idx="6146">
                  <c:v>6.092876512651369E-7</c:v>
                </c:pt>
                <c:pt idx="6147">
                  <c:v>6.0931173334483519E-7</c:v>
                </c:pt>
                <c:pt idx="6148">
                  <c:v>6.093358156692628E-7</c:v>
                </c:pt>
                <c:pt idx="6149">
                  <c:v>6.0935989764675544E-7</c:v>
                </c:pt>
                <c:pt idx="6150">
                  <c:v>6.0938398016451366E-7</c:v>
                </c:pt>
                <c:pt idx="6151">
                  <c:v>6.0940806263085454E-7</c:v>
                </c:pt>
                <c:pt idx="6152">
                  <c:v>6.0943214504562879E-7</c:v>
                </c:pt>
                <c:pt idx="6153">
                  <c:v>6.0945622770453933E-7</c:v>
                </c:pt>
                <c:pt idx="6154">
                  <c:v>6.094803103116178E-7</c:v>
                </c:pt>
                <c:pt idx="6155">
                  <c:v>6.0950439316260227E-7</c:v>
                </c:pt>
                <c:pt idx="6156">
                  <c:v>6.0952847596148902E-7</c:v>
                </c:pt>
                <c:pt idx="6157">
                  <c:v>6.0955255900405148E-7</c:v>
                </c:pt>
                <c:pt idx="6158">
                  <c:v>6.095766419942509E-7</c:v>
                </c:pt>
                <c:pt idx="6159">
                  <c:v>6.0960072522789542E-7</c:v>
                </c:pt>
                <c:pt idx="6160">
                  <c:v>6.0962480840891167E-7</c:v>
                </c:pt>
                <c:pt idx="6161">
                  <c:v>6.096488918331422E-7</c:v>
                </c:pt>
                <c:pt idx="6162">
                  <c:v>6.0967297520447902E-7</c:v>
                </c:pt>
                <c:pt idx="6163">
                  <c:v>6.0969705881879963E-7</c:v>
                </c:pt>
                <c:pt idx="6164">
                  <c:v>6.0972114267600714E-7</c:v>
                </c:pt>
                <c:pt idx="6165">
                  <c:v>6.0974522618387551E-7</c:v>
                </c:pt>
                <c:pt idx="6166">
                  <c:v>6.0976931023044624E-7</c:v>
                </c:pt>
                <c:pt idx="6167">
                  <c:v>6.0974076037772302E-7</c:v>
                </c:pt>
                <c:pt idx="6168">
                  <c:v>6.0976543542864764E-7</c:v>
                </c:pt>
                <c:pt idx="6169">
                  <c:v>6.0979011079304379E-7</c:v>
                </c:pt>
                <c:pt idx="6170">
                  <c:v>6.0981478617470237E-7</c:v>
                </c:pt>
                <c:pt idx="6171">
                  <c:v>6.0983946186960782E-7</c:v>
                </c:pt>
                <c:pt idx="6172">
                  <c:v>6.098641375815146E-7</c:v>
                </c:pt>
                <c:pt idx="6173">
                  <c:v>6.0988881331027468E-7</c:v>
                </c:pt>
                <c:pt idx="6174">
                  <c:v>6.0991348935192598E-7</c:v>
                </c:pt>
                <c:pt idx="6175">
                  <c:v>6.0993816570637406E-7</c:v>
                </c:pt>
                <c:pt idx="6176">
                  <c:v>6.0996284207730179E-7</c:v>
                </c:pt>
                <c:pt idx="6177">
                  <c:v>6.0998751846456117E-7</c:v>
                </c:pt>
                <c:pt idx="6178">
                  <c:v>6.1001219516426146E-7</c:v>
                </c:pt>
                <c:pt idx="6179">
                  <c:v>6.1003687217630875E-7</c:v>
                </c:pt>
                <c:pt idx="6180">
                  <c:v>6.1006154890801927E-7</c:v>
                </c:pt>
                <c:pt idx="6181">
                  <c:v>6.1008622624812771E-7</c:v>
                </c:pt>
                <c:pt idx="6182">
                  <c:v>6.1011090330760207E-7</c:v>
                </c:pt>
                <c:pt idx="6183">
                  <c:v>6.1013558067893734E-7</c:v>
                </c:pt>
                <c:pt idx="6184">
                  <c:v>6.1016025836203802E-7</c:v>
                </c:pt>
                <c:pt idx="6185">
                  <c:v>6.1018493606042594E-7</c:v>
                </c:pt>
                <c:pt idx="6186">
                  <c:v>6.1020961407035407E-7</c:v>
                </c:pt>
                <c:pt idx="6187">
                  <c:v>6.1023429209530792E-7</c:v>
                </c:pt>
                <c:pt idx="6188">
                  <c:v>6.1025897013513853E-7</c:v>
                </c:pt>
                <c:pt idx="6189">
                  <c:v>6.102836484861538E-7</c:v>
                </c:pt>
                <c:pt idx="6190">
                  <c:v>6.1030832685178441E-7</c:v>
                </c:pt>
                <c:pt idx="6191">
                  <c:v>6.1033300552837437E-7</c:v>
                </c:pt>
                <c:pt idx="6192">
                  <c:v>6.1035768421931847E-7</c:v>
                </c:pt>
                <c:pt idx="6193">
                  <c:v>6.1038236322099639E-7</c:v>
                </c:pt>
                <c:pt idx="6194">
                  <c:v>6.1040704223676703E-7</c:v>
                </c:pt>
                <c:pt idx="6195">
                  <c:v>6.1043172156304545E-7</c:v>
                </c:pt>
                <c:pt idx="6196">
                  <c:v>6.1045640090315549E-7</c:v>
                </c:pt>
                <c:pt idx="6197">
                  <c:v>6.1048108025694787E-7</c:v>
                </c:pt>
                <c:pt idx="6198">
                  <c:v>6.1050575992089194E-7</c:v>
                </c:pt>
                <c:pt idx="6199">
                  <c:v>6.1053043959825684E-7</c:v>
                </c:pt>
                <c:pt idx="6200">
                  <c:v>6.1055511958554791E-7</c:v>
                </c:pt>
                <c:pt idx="6201">
                  <c:v>6.105797998826705E-7</c:v>
                </c:pt>
                <c:pt idx="6202">
                  <c:v>6.1060447989614918E-7</c:v>
                </c:pt>
                <c:pt idx="6203">
                  <c:v>6.1062916051590546E-7</c:v>
                </c:pt>
                <c:pt idx="6204">
                  <c:v>6.106538408517202E-7</c:v>
                </c:pt>
                <c:pt idx="6205">
                  <c:v>6.10678521496879E-7</c:v>
                </c:pt>
                <c:pt idx="6206">
                  <c:v>6.1070320245128656E-7</c:v>
                </c:pt>
                <c:pt idx="6207">
                  <c:v>6.1072788341806779E-7</c:v>
                </c:pt>
                <c:pt idx="6208">
                  <c:v>6.1075256439707403E-7</c:v>
                </c:pt>
                <c:pt idx="6209">
                  <c:v>6.1077724568497265E-7</c:v>
                </c:pt>
                <c:pt idx="6210">
                  <c:v>6.1080192728166804E-7</c:v>
                </c:pt>
                <c:pt idx="6211">
                  <c:v>6.1082660889021352E-7</c:v>
                </c:pt>
                <c:pt idx="6212">
                  <c:v>6.1085129051046003E-7</c:v>
                </c:pt>
                <c:pt idx="6213">
                  <c:v>6.1087597243914669E-7</c:v>
                </c:pt>
                <c:pt idx="6214">
                  <c:v>6.1090065437927254E-7</c:v>
                </c:pt>
                <c:pt idx="6215">
                  <c:v>6.1092533662761208E-7</c:v>
                </c:pt>
                <c:pt idx="6216">
                  <c:v>6.1095001888712875E-7</c:v>
                </c:pt>
                <c:pt idx="6217">
                  <c:v>6.1097470115767336E-7</c:v>
                </c:pt>
                <c:pt idx="6218">
                  <c:v>6.1099938373607464E-7</c:v>
                </c:pt>
                <c:pt idx="6219">
                  <c:v>6.1102406662223793E-7</c:v>
                </c:pt>
                <c:pt idx="6220">
                  <c:v>6.1104874951905361E-7</c:v>
                </c:pt>
                <c:pt idx="6221">
                  <c:v>6.1107343242637281E-7</c:v>
                </c:pt>
                <c:pt idx="6222">
                  <c:v>6.1109811564109658E-7</c:v>
                </c:pt>
                <c:pt idx="6223">
                  <c:v>6.111227988660614E-7</c:v>
                </c:pt>
                <c:pt idx="6224">
                  <c:v>6.1114748239820442E-7</c:v>
                </c:pt>
                <c:pt idx="6225">
                  <c:v>6.1117216594032611E-7</c:v>
                </c:pt>
                <c:pt idx="6226">
                  <c:v>6.1119684978939963E-7</c:v>
                </c:pt>
                <c:pt idx="6227">
                  <c:v>6.1122153364818968E-7</c:v>
                </c:pt>
                <c:pt idx="6228">
                  <c:v>6.1124621781370507E-7</c:v>
                </c:pt>
                <c:pt idx="6229">
                  <c:v>6.1127090198867441E-7</c:v>
                </c:pt>
                <c:pt idx="6230">
                  <c:v>6.112955861729483E-7</c:v>
                </c:pt>
                <c:pt idx="6231">
                  <c:v>6.1132027066358988E-7</c:v>
                </c:pt>
                <c:pt idx="6232">
                  <c:v>6.1134495516327396E-7</c:v>
                </c:pt>
                <c:pt idx="6233">
                  <c:v>6.1136963996909893E-7</c:v>
                </c:pt>
                <c:pt idx="6234">
                  <c:v>6.113943247837034E-7</c:v>
                </c:pt>
                <c:pt idx="6235">
                  <c:v>6.1141900990422229E-7</c:v>
                </c:pt>
                <c:pt idx="6236">
                  <c:v>6.114436950332582E-7</c:v>
                </c:pt>
                <c:pt idx="6237">
                  <c:v>6.1146838046798185E-7</c:v>
                </c:pt>
                <c:pt idx="6238">
                  <c:v>6.1149306591095961E-7</c:v>
                </c:pt>
                <c:pt idx="6239">
                  <c:v>6.1151775165939864E-7</c:v>
                </c:pt>
                <c:pt idx="6240">
                  <c:v>6.115424374158291E-7</c:v>
                </c:pt>
                <c:pt idx="6241">
                  <c:v>6.1156712318010161E-7</c:v>
                </c:pt>
                <c:pt idx="6242">
                  <c:v>6.1159180924947686E-7</c:v>
                </c:pt>
                <c:pt idx="6243">
                  <c:v>6.1161649532643169E-7</c:v>
                </c:pt>
                <c:pt idx="6244">
                  <c:v>6.1164118170826215E-7</c:v>
                </c:pt>
                <c:pt idx="6245">
                  <c:v>6.1166586839487307E-7</c:v>
                </c:pt>
                <c:pt idx="6246">
                  <c:v>6.1169055479120516E-7</c:v>
                </c:pt>
                <c:pt idx="6247">
                  <c:v>6.1171524178955448E-7</c:v>
                </c:pt>
                <c:pt idx="6248">
                  <c:v>6.1173992849732576E-7</c:v>
                </c:pt>
                <c:pt idx="6249">
                  <c:v>6.1176461550938749E-7</c:v>
                </c:pt>
                <c:pt idx="6250">
                  <c:v>6.1178930282564426E-7</c:v>
                </c:pt>
                <c:pt idx="6251">
                  <c:v>6.1181399014842838E-7</c:v>
                </c:pt>
                <c:pt idx="6252">
                  <c:v>6.1183867747759023E-7</c:v>
                </c:pt>
                <c:pt idx="6253">
                  <c:v>6.1186336511058841E-7</c:v>
                </c:pt>
                <c:pt idx="6254">
                  <c:v>6.1188805304732732E-7</c:v>
                </c:pt>
                <c:pt idx="6255">
                  <c:v>6.1191274069242304E-7</c:v>
                </c:pt>
                <c:pt idx="6256">
                  <c:v>6.1193742893865878E-7</c:v>
                </c:pt>
                <c:pt idx="6257">
                  <c:v>6.1196211689295191E-7</c:v>
                </c:pt>
                <c:pt idx="6258">
                  <c:v>6.1198680544819342E-7</c:v>
                </c:pt>
                <c:pt idx="6259">
                  <c:v>6.1201149371119353E-7</c:v>
                </c:pt>
                <c:pt idx="6260">
                  <c:v>6.1203618227721629E-7</c:v>
                </c:pt>
                <c:pt idx="6261">
                  <c:v>6.1206087114616673E-7</c:v>
                </c:pt>
                <c:pt idx="6262">
                  <c:v>6.1208556002017829E-7</c:v>
                </c:pt>
                <c:pt idx="6263">
                  <c:v>6.1211024889910159E-7</c:v>
                </c:pt>
                <c:pt idx="6264">
                  <c:v>6.1213493808059321E-7</c:v>
                </c:pt>
                <c:pt idx="6265">
                  <c:v>6.1215962726673271E-7</c:v>
                </c:pt>
                <c:pt idx="6266">
                  <c:v>6.1218431675521352E-7</c:v>
                </c:pt>
                <c:pt idx="6267">
                  <c:v>6.1220900654593888E-7</c:v>
                </c:pt>
                <c:pt idx="6268">
                  <c:v>6.122336960430571E-7</c:v>
                </c:pt>
                <c:pt idx="6269">
                  <c:v>6.1225838584215644E-7</c:v>
                </c:pt>
                <c:pt idx="6270">
                  <c:v>6.1228307594314171E-7</c:v>
                </c:pt>
                <c:pt idx="6271">
                  <c:v>6.1230776604798447E-7</c:v>
                </c:pt>
                <c:pt idx="6272">
                  <c:v>6.12332456454485E-7</c:v>
                </c:pt>
                <c:pt idx="6273">
                  <c:v>6.1235714686457927E-7</c:v>
                </c:pt>
                <c:pt idx="6274">
                  <c:v>6.1238183727811758E-7</c:v>
                </c:pt>
                <c:pt idx="6275">
                  <c:v>6.1240652799295429E-7</c:v>
                </c:pt>
                <c:pt idx="6276">
                  <c:v>6.124312187109713E-7</c:v>
                </c:pt>
                <c:pt idx="6277">
                  <c:v>6.1245590973005855E-7</c:v>
                </c:pt>
                <c:pt idx="6278">
                  <c:v>6.1248060075206244E-7</c:v>
                </c:pt>
                <c:pt idx="6279">
                  <c:v>6.1250529207490904E-7</c:v>
                </c:pt>
                <c:pt idx="6280">
                  <c:v>6.1252998340040781E-7</c:v>
                </c:pt>
                <c:pt idx="6281">
                  <c:v>6.1255467502652196E-7</c:v>
                </c:pt>
                <c:pt idx="6282">
                  <c:v>6.1257936665502421E-7</c:v>
                </c:pt>
                <c:pt idx="6283">
                  <c:v>6.1260405828576496E-7</c:v>
                </c:pt>
                <c:pt idx="6284">
                  <c:v>6.1262875021676046E-7</c:v>
                </c:pt>
                <c:pt idx="6285">
                  <c:v>6.1265344244791533E-7</c:v>
                </c:pt>
                <c:pt idx="6286">
                  <c:v>6.1267813468093038E-7</c:v>
                </c:pt>
                <c:pt idx="6287">
                  <c:v>6.127028269156557E-7</c:v>
                </c:pt>
                <c:pt idx="6288">
                  <c:v>6.1272751945017997E-7</c:v>
                </c:pt>
                <c:pt idx="6289">
                  <c:v>6.1275221198615044E-7</c:v>
                </c:pt>
                <c:pt idx="6290">
                  <c:v>6.1277690482169147E-7</c:v>
                </c:pt>
                <c:pt idx="6291">
                  <c:v>6.1280159765841465E-7</c:v>
                </c:pt>
                <c:pt idx="6292">
                  <c:v>6.1282629079448012E-7</c:v>
                </c:pt>
                <c:pt idx="6293">
                  <c:v>6.1285098393146345E-7</c:v>
                </c:pt>
                <c:pt idx="6294">
                  <c:v>6.1287567706921419E-7</c:v>
                </c:pt>
                <c:pt idx="6295">
                  <c:v>6.1290037050594703E-7</c:v>
                </c:pt>
                <c:pt idx="6296">
                  <c:v>6.1292506424156613E-7</c:v>
                </c:pt>
                <c:pt idx="6297">
                  <c:v>6.129497576791731E-7</c:v>
                </c:pt>
                <c:pt idx="6298">
                  <c:v>6.1297445171382078E-7</c:v>
                </c:pt>
                <c:pt idx="6299">
                  <c:v>6.1299914574859286E-7</c:v>
                </c:pt>
                <c:pt idx="6300">
                  <c:v>6.1302383978333932E-7</c:v>
                </c:pt>
                <c:pt idx="6301">
                  <c:v>6.1304853411638273E-7</c:v>
                </c:pt>
                <c:pt idx="6302">
                  <c:v>6.1307322844913581E-7</c:v>
                </c:pt>
                <c:pt idx="6303">
                  <c:v>6.1309792278144855E-7</c:v>
                </c:pt>
                <c:pt idx="6304">
                  <c:v>6.1312261741169739E-7</c:v>
                </c:pt>
                <c:pt idx="6305">
                  <c:v>6.1314731233978631E-7</c:v>
                </c:pt>
                <c:pt idx="6306">
                  <c:v>6.1317200726705573E-7</c:v>
                </c:pt>
                <c:pt idx="6307">
                  <c:v>6.1319670219335529E-7</c:v>
                </c:pt>
                <c:pt idx="6308">
                  <c:v>6.1322139741713389E-7</c:v>
                </c:pt>
                <c:pt idx="6309">
                  <c:v>6.1324609263967804E-7</c:v>
                </c:pt>
                <c:pt idx="6310">
                  <c:v>6.1327078815947262E-7</c:v>
                </c:pt>
                <c:pt idx="6311">
                  <c:v>6.1329548367776743E-7</c:v>
                </c:pt>
                <c:pt idx="6312">
                  <c:v>6.1332017949308451E-7</c:v>
                </c:pt>
                <c:pt idx="6313">
                  <c:v>6.1334487530663711E-7</c:v>
                </c:pt>
                <c:pt idx="6314">
                  <c:v>6.1336957141698286E-7</c:v>
                </c:pt>
                <c:pt idx="6315">
                  <c:v>6.1339426752529943E-7</c:v>
                </c:pt>
                <c:pt idx="6316">
                  <c:v>6.1341896363143606E-7</c:v>
                </c:pt>
                <c:pt idx="6317">
                  <c:v>6.1344366003400457E-7</c:v>
                </c:pt>
                <c:pt idx="6318">
                  <c:v>6.1346835673290819E-7</c:v>
                </c:pt>
                <c:pt idx="6319">
                  <c:v>6.1349305342925283E-7</c:v>
                </c:pt>
                <c:pt idx="6320">
                  <c:v>6.1351775012288791E-7</c:v>
                </c:pt>
                <c:pt idx="6321">
                  <c:v>6.1354244711249684E-7</c:v>
                </c:pt>
                <c:pt idx="6322">
                  <c:v>6.1356714409913078E-7</c:v>
                </c:pt>
                <c:pt idx="6323">
                  <c:v>6.1359184138150945E-7</c:v>
                </c:pt>
                <c:pt idx="6324">
                  <c:v>6.1361653866064832E-7</c:v>
                </c:pt>
                <c:pt idx="6325">
                  <c:v>6.1364123593639663E-7</c:v>
                </c:pt>
                <c:pt idx="6326">
                  <c:v>6.136659335075282E-7</c:v>
                </c:pt>
                <c:pt idx="6327">
                  <c:v>6.1369063137394604E-7</c:v>
                </c:pt>
                <c:pt idx="6328">
                  <c:v>6.1371532923659363E-7</c:v>
                </c:pt>
                <c:pt idx="6329">
                  <c:v>6.1374002709531988E-7</c:v>
                </c:pt>
                <c:pt idx="6330">
                  <c:v>6.1376472524897136E-7</c:v>
                </c:pt>
                <c:pt idx="6331">
                  <c:v>6.1378942339843616E-7</c:v>
                </c:pt>
                <c:pt idx="6332">
                  <c:v>6.1381412184259622E-7</c:v>
                </c:pt>
                <c:pt idx="6333">
                  <c:v>6.138388202823046E-7</c:v>
                </c:pt>
                <c:pt idx="6334">
                  <c:v>6.138635190164791E-7</c:v>
                </c:pt>
                <c:pt idx="6335">
                  <c:v>6.1388821774593627E-7</c:v>
                </c:pt>
                <c:pt idx="6336">
                  <c:v>6.1391291676963003E-7</c:v>
                </c:pt>
                <c:pt idx="6337">
                  <c:v>6.1393761578834122E-7</c:v>
                </c:pt>
                <c:pt idx="6338">
                  <c:v>6.1396231480191876E-7</c:v>
                </c:pt>
                <c:pt idx="6339">
                  <c:v>6.1398701410937078E-7</c:v>
                </c:pt>
                <c:pt idx="6340">
                  <c:v>6.1401171371060029E-7</c:v>
                </c:pt>
                <c:pt idx="6341">
                  <c:v>6.1403641300712092E-7</c:v>
                </c:pt>
                <c:pt idx="6342">
                  <c:v>6.1406111289636684E-7</c:v>
                </c:pt>
                <c:pt idx="6343">
                  <c:v>6.1408581248060201E-7</c:v>
                </c:pt>
                <c:pt idx="6344">
                  <c:v>6.1411051265736871E-7</c:v>
                </c:pt>
                <c:pt idx="6345">
                  <c:v>6.1413521252882291E-7</c:v>
                </c:pt>
                <c:pt idx="6346">
                  <c:v>6.1415991269332975E-7</c:v>
                </c:pt>
                <c:pt idx="6347">
                  <c:v>6.1418461315079269E-7</c:v>
                </c:pt>
                <c:pt idx="6348">
                  <c:v>6.142093136017936E-7</c:v>
                </c:pt>
                <c:pt idx="6349">
                  <c:v>6.1423401434552064E-7</c:v>
                </c:pt>
                <c:pt idx="6350">
                  <c:v>6.1425871478316205E-7</c:v>
                </c:pt>
                <c:pt idx="6351">
                  <c:v>6.1428341581263967E-7</c:v>
                </c:pt>
                <c:pt idx="6352">
                  <c:v>6.1430811683512313E-7</c:v>
                </c:pt>
                <c:pt idx="6353">
                  <c:v>6.1433281785046165E-7</c:v>
                </c:pt>
                <c:pt idx="6354">
                  <c:v>6.1435751915793369E-7</c:v>
                </c:pt>
                <c:pt idx="6355">
                  <c:v>6.1438222045799472E-7</c:v>
                </c:pt>
                <c:pt idx="6356">
                  <c:v>6.1440692204995939E-7</c:v>
                </c:pt>
                <c:pt idx="6357">
                  <c:v>6.1443162363424698E-7</c:v>
                </c:pt>
                <c:pt idx="6358">
                  <c:v>6.144563252107064E-7</c:v>
                </c:pt>
                <c:pt idx="6359">
                  <c:v>6.144810270787063E-7</c:v>
                </c:pt>
                <c:pt idx="6360">
                  <c:v>6.145057292381498E-7</c:v>
                </c:pt>
                <c:pt idx="6361">
                  <c:v>6.1453043138938418E-7</c:v>
                </c:pt>
                <c:pt idx="6362">
                  <c:v>6.145551335322576E-7</c:v>
                </c:pt>
                <c:pt idx="6363">
                  <c:v>6.1457983596621157E-7</c:v>
                </c:pt>
                <c:pt idx="6364">
                  <c:v>6.146045383915385E-7</c:v>
                </c:pt>
                <c:pt idx="6365">
                  <c:v>6.146292411077159E-7</c:v>
                </c:pt>
                <c:pt idx="6366">
                  <c:v>6.1465394381499999E-7</c:v>
                </c:pt>
                <c:pt idx="6367">
                  <c:v>6.1467864681290393E-7</c:v>
                </c:pt>
                <c:pt idx="6368">
                  <c:v>6.1470334980164817E-7</c:v>
                </c:pt>
                <c:pt idx="6369">
                  <c:v>6.1472805278108172E-7</c:v>
                </c:pt>
                <c:pt idx="6370">
                  <c:v>6.1475275605077154E-7</c:v>
                </c:pt>
                <c:pt idx="6371">
                  <c:v>6.1477745961062086E-7</c:v>
                </c:pt>
                <c:pt idx="6372">
                  <c:v>6.148021631607778E-7</c:v>
                </c:pt>
                <c:pt idx="6373">
                  <c:v>6.1482686670109051E-7</c:v>
                </c:pt>
                <c:pt idx="6374">
                  <c:v>6.1485157053119904E-7</c:v>
                </c:pt>
                <c:pt idx="6375">
                  <c:v>6.1487627435119685E-7</c:v>
                </c:pt>
                <c:pt idx="6376">
                  <c:v>6.1490097846075996E-7</c:v>
                </c:pt>
                <c:pt idx="6377">
                  <c:v>6.1492568255994608E-7</c:v>
                </c:pt>
                <c:pt idx="6378">
                  <c:v>6.1495038694846658E-7</c:v>
                </c:pt>
                <c:pt idx="6379">
                  <c:v>6.1497509132634348E-7</c:v>
                </c:pt>
                <c:pt idx="6380">
                  <c:v>6.1499979569342473E-7</c:v>
                </c:pt>
                <c:pt idx="6381">
                  <c:v>6.1502450034947698E-7</c:v>
                </c:pt>
                <c:pt idx="6382">
                  <c:v>6.1504920529440252E-7</c:v>
                </c:pt>
                <c:pt idx="6383">
                  <c:v>6.1507391022815072E-7</c:v>
                </c:pt>
                <c:pt idx="6384">
                  <c:v>6.1509861515056974E-7</c:v>
                </c:pt>
                <c:pt idx="6385">
                  <c:v>6.1512332036149793E-7</c:v>
                </c:pt>
                <c:pt idx="6386">
                  <c:v>6.1514802556083055E-7</c:v>
                </c:pt>
                <c:pt idx="6387">
                  <c:v>6.1517273104844163E-7</c:v>
                </c:pt>
                <c:pt idx="6388">
                  <c:v>6.1519743652419001E-7</c:v>
                </c:pt>
                <c:pt idx="6389">
                  <c:v>6.1522214228798582E-7</c:v>
                </c:pt>
                <c:pt idx="6390">
                  <c:v>6.152468480396519E-7</c:v>
                </c:pt>
                <c:pt idx="6391">
                  <c:v>6.1527155377903653E-7</c:v>
                </c:pt>
                <c:pt idx="6392">
                  <c:v>6.1529625980610457E-7</c:v>
                </c:pt>
                <c:pt idx="6393">
                  <c:v>6.153209661207582E-7</c:v>
                </c:pt>
                <c:pt idx="6394">
                  <c:v>6.1534567242274772E-7</c:v>
                </c:pt>
                <c:pt idx="6395">
                  <c:v>6.1537037871192175E-7</c:v>
                </c:pt>
                <c:pt idx="6396">
                  <c:v>6.1539508528831713E-7</c:v>
                </c:pt>
                <c:pt idx="6397">
                  <c:v>6.1541979185162934E-7</c:v>
                </c:pt>
                <c:pt idx="6398">
                  <c:v>6.1544449870193178E-7</c:v>
                </c:pt>
                <c:pt idx="6399">
                  <c:v>6.1546920553888392E-7</c:v>
                </c:pt>
                <c:pt idx="6400">
                  <c:v>6.1549391266259503E-7</c:v>
                </c:pt>
                <c:pt idx="6401">
                  <c:v>6.1551861977268893E-7</c:v>
                </c:pt>
                <c:pt idx="6402">
                  <c:v>6.1554332686901347E-7</c:v>
                </c:pt>
                <c:pt idx="6403">
                  <c:v>6.1556803425173201E-7</c:v>
                </c:pt>
                <c:pt idx="6404">
                  <c:v>6.1559274192074706E-7</c:v>
                </c:pt>
                <c:pt idx="6405">
                  <c:v>6.1561744957560999E-7</c:v>
                </c:pt>
                <c:pt idx="6406">
                  <c:v>6.1564215721616854E-7</c:v>
                </c:pt>
                <c:pt idx="6407">
                  <c:v>6.1566686514265873E-7</c:v>
                </c:pt>
                <c:pt idx="6408">
                  <c:v>6.1569157305457732E-7</c:v>
                </c:pt>
                <c:pt idx="6409">
                  <c:v>6.1571628125219598E-7</c:v>
                </c:pt>
                <c:pt idx="6410">
                  <c:v>6.1574098943497526E-7</c:v>
                </c:pt>
                <c:pt idx="6411">
                  <c:v>6.1576569760276344E-7</c:v>
                </c:pt>
                <c:pt idx="6412">
                  <c:v>6.1579040635636436E-7</c:v>
                </c:pt>
                <c:pt idx="6413">
                  <c:v>6.1581511479424668E-7</c:v>
                </c:pt>
                <c:pt idx="6414">
                  <c:v>6.1583982351723223E-7</c:v>
                </c:pt>
                <c:pt idx="6415">
                  <c:v>6.1586453222469146E-7</c:v>
                </c:pt>
                <c:pt idx="6416">
                  <c:v>6.1588924121702238E-7</c:v>
                </c:pt>
                <c:pt idx="6417">
                  <c:v>6.1591395049412715E-7</c:v>
                </c:pt>
                <c:pt idx="6418">
                  <c:v>6.1593865945473562E-7</c:v>
                </c:pt>
                <c:pt idx="6419">
                  <c:v>6.1596336900045444E-7</c:v>
                </c:pt>
                <c:pt idx="6420">
                  <c:v>6.1598807822937278E-7</c:v>
                </c:pt>
                <c:pt idx="6421">
                  <c:v>6.1601278804320643E-7</c:v>
                </c:pt>
                <c:pt idx="6422">
                  <c:v>6.160374975399352E-7</c:v>
                </c:pt>
                <c:pt idx="6423">
                  <c:v>6.1606220732070662E-7</c:v>
                </c:pt>
                <c:pt idx="6424">
                  <c:v>6.1608691738542338E-7</c:v>
                </c:pt>
                <c:pt idx="6425">
                  <c:v>6.1611162743327371E-7</c:v>
                </c:pt>
                <c:pt idx="6426">
                  <c:v>6.1613633746410599E-7</c:v>
                </c:pt>
                <c:pt idx="6427">
                  <c:v>6.1616104777851727E-7</c:v>
                </c:pt>
                <c:pt idx="6428">
                  <c:v>6.1618575807564261E-7</c:v>
                </c:pt>
                <c:pt idx="6429">
                  <c:v>6.1621046865611467E-7</c:v>
                </c:pt>
                <c:pt idx="6430">
                  <c:v>6.1623517921903261E-7</c:v>
                </c:pt>
                <c:pt idx="6431">
                  <c:v>6.1625989006506548E-7</c:v>
                </c:pt>
                <c:pt idx="6432">
                  <c:v>6.1628460089327573E-7</c:v>
                </c:pt>
                <c:pt idx="6433">
                  <c:v>6.1630931200436924E-7</c:v>
                </c:pt>
                <c:pt idx="6434">
                  <c:v>6.1633402309737194E-7</c:v>
                </c:pt>
                <c:pt idx="6435">
                  <c:v>6.1635873417213177E-7</c:v>
                </c:pt>
                <c:pt idx="6436">
                  <c:v>6.1638344552940779E-7</c:v>
                </c:pt>
                <c:pt idx="6437">
                  <c:v>6.1640815716910312E-7</c:v>
                </c:pt>
                <c:pt idx="6438">
                  <c:v>6.1643286879017051E-7</c:v>
                </c:pt>
                <c:pt idx="6439">
                  <c:v>6.1645758039245822E-7</c:v>
                </c:pt>
                <c:pt idx="6440">
                  <c:v>6.1648229227679848E-7</c:v>
                </c:pt>
                <c:pt idx="6441">
                  <c:v>6.1650700414209014E-7</c:v>
                </c:pt>
                <c:pt idx="6442">
                  <c:v>6.1653171628920225E-7</c:v>
                </c:pt>
                <c:pt idx="6443">
                  <c:v>6.1655642841699747E-7</c:v>
                </c:pt>
                <c:pt idx="6444">
                  <c:v>6.1658114052532341E-7</c:v>
                </c:pt>
                <c:pt idx="6445">
                  <c:v>6.1660585291510295E-7</c:v>
                </c:pt>
                <c:pt idx="6446">
                  <c:v>6.1663056558623772E-7</c:v>
                </c:pt>
                <c:pt idx="6447">
                  <c:v>6.1665527823751856E-7</c:v>
                </c:pt>
                <c:pt idx="6448">
                  <c:v>6.1667999086879312E-7</c:v>
                </c:pt>
                <c:pt idx="6449">
                  <c:v>6.1670470378105562E-7</c:v>
                </c:pt>
                <c:pt idx="6450">
                  <c:v>6.1672941667304374E-7</c:v>
                </c:pt>
                <c:pt idx="6451">
                  <c:v>6.1675412984578729E-7</c:v>
                </c:pt>
                <c:pt idx="6452">
                  <c:v>6.1671809692407118E-7</c:v>
                </c:pt>
                <c:pt idx="6453">
                  <c:v>6.1674342291082536E-7</c:v>
                </c:pt>
                <c:pt idx="6454">
                  <c:v>6.1676874895168566E-7</c:v>
                </c:pt>
                <c:pt idx="6455">
                  <c:v>6.1679407534771472E-7</c:v>
                </c:pt>
                <c:pt idx="6456">
                  <c:v>6.1681940209881819E-7</c:v>
                </c:pt>
                <c:pt idx="6457">
                  <c:v>6.168447289036515E-7</c:v>
                </c:pt>
                <c:pt idx="6458">
                  <c:v>6.1687005576206462E-7</c:v>
                </c:pt>
                <c:pt idx="6459">
                  <c:v>6.1689538297519406E-7</c:v>
                </c:pt>
                <c:pt idx="6460">
                  <c:v>6.1692071024163979E-7</c:v>
                </c:pt>
                <c:pt idx="6461">
                  <c:v>6.1694603756125165E-7</c:v>
                </c:pt>
                <c:pt idx="6462">
                  <c:v>6.169713652352224E-7</c:v>
                </c:pt>
                <c:pt idx="6463">
                  <c:v>6.1699669326345673E-7</c:v>
                </c:pt>
                <c:pt idx="6464">
                  <c:v>6.1702202104310077E-7</c:v>
                </c:pt>
                <c:pt idx="6465">
                  <c:v>6.1704734917674518E-7</c:v>
                </c:pt>
                <c:pt idx="6466">
                  <c:v>6.1707267766429552E-7</c:v>
                </c:pt>
                <c:pt idx="6467">
                  <c:v>6.1709800620422108E-7</c:v>
                </c:pt>
                <c:pt idx="6468">
                  <c:v>6.1712333479637226E-7</c:v>
                </c:pt>
                <c:pt idx="6469">
                  <c:v>6.1714866374207075E-7</c:v>
                </c:pt>
                <c:pt idx="6470">
                  <c:v>6.1717399273973091E-7</c:v>
                </c:pt>
                <c:pt idx="6471">
                  <c:v>6.171993220907119E-7</c:v>
                </c:pt>
                <c:pt idx="6472">
                  <c:v>6.1722465149339092E-7</c:v>
                </c:pt>
                <c:pt idx="6473">
                  <c:v>6.1724998124916409E-7</c:v>
                </c:pt>
                <c:pt idx="6474">
                  <c:v>6.1727531075480611E-7</c:v>
                </c:pt>
                <c:pt idx="6475">
                  <c:v>6.1730064091486249E-7</c:v>
                </c:pt>
                <c:pt idx="6476">
                  <c:v>6.1732597082448671E-7</c:v>
                </c:pt>
                <c:pt idx="6477">
                  <c:v>6.1735130108671464E-7</c:v>
                </c:pt>
                <c:pt idx="6478">
                  <c:v>6.1737663170145143E-7</c:v>
                </c:pt>
                <c:pt idx="6479">
                  <c:v>6.1740196236694434E-7</c:v>
                </c:pt>
                <c:pt idx="6480">
                  <c:v>6.1742729308304239E-7</c:v>
                </c:pt>
                <c:pt idx="6481">
                  <c:v>6.1745262415129078E-7</c:v>
                </c:pt>
                <c:pt idx="6482">
                  <c:v>6.1747795526988035E-7</c:v>
                </c:pt>
                <c:pt idx="6483">
                  <c:v>6.1750328674039327E-7</c:v>
                </c:pt>
                <c:pt idx="6484">
                  <c:v>6.1752861795923216E-7</c:v>
                </c:pt>
                <c:pt idx="6485">
                  <c:v>6.1755394983150022E-7</c:v>
                </c:pt>
                <c:pt idx="6486">
                  <c:v>6.1757928175358111E-7</c:v>
                </c:pt>
                <c:pt idx="6487">
                  <c:v>6.1760461372532451E-7</c:v>
                </c:pt>
                <c:pt idx="6488">
                  <c:v>6.1762994574657973E-7</c:v>
                </c:pt>
                <c:pt idx="6489">
                  <c:v>6.1765527811904022E-7</c:v>
                </c:pt>
                <c:pt idx="6490">
                  <c:v>6.1768061084261059E-7</c:v>
                </c:pt>
                <c:pt idx="6491">
                  <c:v>6.1770594361531479E-7</c:v>
                </c:pt>
                <c:pt idx="6492">
                  <c:v>6.1773127643700249E-7</c:v>
                </c:pt>
                <c:pt idx="6493">
                  <c:v>6.1775660960944092E-7</c:v>
                </c:pt>
                <c:pt idx="6494">
                  <c:v>6.1778194283059825E-7</c:v>
                </c:pt>
                <c:pt idx="6495">
                  <c:v>6.1780727610032371E-7</c:v>
                </c:pt>
                <c:pt idx="6496">
                  <c:v>6.1783260972044033E-7</c:v>
                </c:pt>
                <c:pt idx="6497">
                  <c:v>6.178579433888605E-7</c:v>
                </c:pt>
                <c:pt idx="6498">
                  <c:v>6.1788327740744482E-7</c:v>
                </c:pt>
                <c:pt idx="6499">
                  <c:v>6.1790861147406808E-7</c:v>
                </c:pt>
                <c:pt idx="6500">
                  <c:v>6.1793394589062787E-7</c:v>
                </c:pt>
                <c:pt idx="6501">
                  <c:v>6.1795928035496244E-7</c:v>
                </c:pt>
                <c:pt idx="6502">
                  <c:v>6.1798461486692069E-7</c:v>
                </c:pt>
                <c:pt idx="6503">
                  <c:v>6.1800994972845557E-7</c:v>
                </c:pt>
                <c:pt idx="6504">
                  <c:v>6.1803528463734966E-7</c:v>
                </c:pt>
                <c:pt idx="6505">
                  <c:v>6.1806061989559264E-7</c:v>
                </c:pt>
                <c:pt idx="6506">
                  <c:v>6.1808595520093023E-7</c:v>
                </c:pt>
                <c:pt idx="6507">
                  <c:v>6.1811129055321102E-7</c:v>
                </c:pt>
                <c:pt idx="6508">
                  <c:v>6.1813662625448103E-7</c:v>
                </c:pt>
                <c:pt idx="6509">
                  <c:v>6.1816196200242966E-7</c:v>
                </c:pt>
                <c:pt idx="6510">
                  <c:v>6.1818729809913954E-7</c:v>
                </c:pt>
                <c:pt idx="6511">
                  <c:v>6.1821263424226334E-7</c:v>
                </c:pt>
                <c:pt idx="6512">
                  <c:v>6.1823797043164974E-7</c:v>
                </c:pt>
                <c:pt idx="6513">
                  <c:v>6.1826330696943742E-7</c:v>
                </c:pt>
                <c:pt idx="6514">
                  <c:v>6.1828864355322259E-7</c:v>
                </c:pt>
                <c:pt idx="6515">
                  <c:v>6.1831398048518139E-7</c:v>
                </c:pt>
                <c:pt idx="6516">
                  <c:v>6.1833931746287278E-7</c:v>
                </c:pt>
                <c:pt idx="6517">
                  <c:v>6.1836465478850973E-7</c:v>
                </c:pt>
                <c:pt idx="6518">
                  <c:v>6.1838999215961435E-7</c:v>
                </c:pt>
                <c:pt idx="6519">
                  <c:v>6.1841532957603534E-7</c:v>
                </c:pt>
                <c:pt idx="6520">
                  <c:v>6.1844066734004128E-7</c:v>
                </c:pt>
                <c:pt idx="6521">
                  <c:v>6.1846600514909836E-7</c:v>
                </c:pt>
                <c:pt idx="6522">
                  <c:v>6.184913430030557E-7</c:v>
                </c:pt>
                <c:pt idx="6523">
                  <c:v>6.1851668120423715E-7</c:v>
                </c:pt>
                <c:pt idx="6524">
                  <c:v>6.1854201975254785E-7</c:v>
                </c:pt>
                <c:pt idx="6525">
                  <c:v>6.1856735834537923E-7</c:v>
                </c:pt>
                <c:pt idx="6526">
                  <c:v>6.1859269698257979E-7</c:v>
                </c:pt>
                <c:pt idx="6527">
                  <c:v>6.1861803566399874E-7</c:v>
                </c:pt>
                <c:pt idx="6528">
                  <c:v>6.1864337499462155E-7</c:v>
                </c:pt>
                <c:pt idx="6529">
                  <c:v>6.1866871406664721E-7</c:v>
                </c:pt>
                <c:pt idx="6530">
                  <c:v>6.1869405348508013E-7</c:v>
                </c:pt>
                <c:pt idx="6531">
                  <c:v>6.1871939294720014E-7</c:v>
                </c:pt>
                <c:pt idx="6532">
                  <c:v>6.1874473275549903E-7</c:v>
                </c:pt>
                <c:pt idx="6533">
                  <c:v>6.1877007260721979E-7</c:v>
                </c:pt>
                <c:pt idx="6534">
                  <c:v>6.1879541250221069E-7</c:v>
                </c:pt>
                <c:pt idx="6535">
                  <c:v>6.1882075274301953E-7</c:v>
                </c:pt>
                <c:pt idx="6536">
                  <c:v>6.1884609332955016E-7</c:v>
                </c:pt>
                <c:pt idx="6537">
                  <c:v>6.1887143365623554E-7</c:v>
                </c:pt>
                <c:pt idx="6538">
                  <c:v>6.1889677463113162E-7</c:v>
                </c:pt>
                <c:pt idx="6539">
                  <c:v>6.1892211534587932E-7</c:v>
                </c:pt>
                <c:pt idx="6540">
                  <c:v>6.1894745640585499E-7</c:v>
                </c:pt>
                <c:pt idx="6541">
                  <c:v>6.1897279750815277E-7</c:v>
                </c:pt>
                <c:pt idx="6542">
                  <c:v>6.1899813895544919E-7</c:v>
                </c:pt>
                <c:pt idx="6543">
                  <c:v>6.1902348044480195E-7</c:v>
                </c:pt>
                <c:pt idx="6544">
                  <c:v>6.1904882227892519E-7</c:v>
                </c:pt>
                <c:pt idx="6545">
                  <c:v>6.1907416415483838E-7</c:v>
                </c:pt>
                <c:pt idx="6546">
                  <c:v>6.1909950607239012E-7</c:v>
                </c:pt>
                <c:pt idx="6547">
                  <c:v>6.1912484833435086E-7</c:v>
                </c:pt>
                <c:pt idx="6548">
                  <c:v>6.1915019094062425E-7</c:v>
                </c:pt>
                <c:pt idx="6549">
                  <c:v>6.1917553328519717E-7</c:v>
                </c:pt>
                <c:pt idx="6550">
                  <c:v>6.1920087597381677E-7</c:v>
                </c:pt>
                <c:pt idx="6551">
                  <c:v>6.1922621900638776E-7</c:v>
                </c:pt>
                <c:pt idx="6552">
                  <c:v>6.1925156207979875E-7</c:v>
                </c:pt>
                <c:pt idx="6553">
                  <c:v>6.1927690519389878E-7</c:v>
                </c:pt>
                <c:pt idx="6554">
                  <c:v>6.1930224865158766E-7</c:v>
                </c:pt>
                <c:pt idx="6555">
                  <c:v>6.1932759214969939E-7</c:v>
                </c:pt>
                <c:pt idx="6556">
                  <c:v>6.1935293568808182E-7</c:v>
                </c:pt>
                <c:pt idx="6557">
                  <c:v>6.1937827956969121E-7</c:v>
                </c:pt>
                <c:pt idx="6558">
                  <c:v>6.1940362379443153E-7</c:v>
                </c:pt>
                <c:pt idx="6559">
                  <c:v>6.1942896805906191E-7</c:v>
                </c:pt>
                <c:pt idx="6560">
                  <c:v>6.1945431236343063E-7</c:v>
                </c:pt>
                <c:pt idx="6561">
                  <c:v>6.1947965670738555E-7</c:v>
                </c:pt>
                <c:pt idx="6562">
                  <c:v>6.1950500139397609E-7</c:v>
                </c:pt>
                <c:pt idx="6563">
                  <c:v>6.1953034642310601E-7</c:v>
                </c:pt>
                <c:pt idx="6564">
                  <c:v>6.1955569149144117E-7</c:v>
                </c:pt>
                <c:pt idx="6565">
                  <c:v>6.1958103659883016E-7</c:v>
                </c:pt>
                <c:pt idx="6566">
                  <c:v>6.1960638174512062E-7</c:v>
                </c:pt>
                <c:pt idx="6567">
                  <c:v>6.1963172753674865E-7</c:v>
                </c:pt>
                <c:pt idx="6568">
                  <c:v>6.1965707306373637E-7</c:v>
                </c:pt>
                <c:pt idx="6569">
                  <c:v>6.1968241893253842E-7</c:v>
                </c:pt>
                <c:pt idx="6570">
                  <c:v>6.1970776483970862E-7</c:v>
                </c:pt>
                <c:pt idx="6571">
                  <c:v>6.1973311108846382E-7</c:v>
                </c:pt>
                <c:pt idx="6572">
                  <c:v>6.1975845737532078E-7</c:v>
                </c:pt>
                <c:pt idx="6573">
                  <c:v>6.1978380400353275E-7</c:v>
                </c:pt>
                <c:pt idx="6574">
                  <c:v>6.1980915036615596E-7</c:v>
                </c:pt>
                <c:pt idx="6575">
                  <c:v>6.1983449737331026E-7</c:v>
                </c:pt>
                <c:pt idx="6576">
                  <c:v>6.1985984441803247E-7</c:v>
                </c:pt>
                <c:pt idx="6577">
                  <c:v>6.1988519150017089E-7</c:v>
                </c:pt>
                <c:pt idx="6578">
                  <c:v>6.1991053861957346E-7</c:v>
                </c:pt>
                <c:pt idx="6579">
                  <c:v>6.1993588607960515E-7</c:v>
                </c:pt>
                <c:pt idx="6580">
                  <c:v>6.1996123388016948E-7</c:v>
                </c:pt>
                <c:pt idx="6581">
                  <c:v>6.199865817176165E-7</c:v>
                </c:pt>
                <c:pt idx="6582">
                  <c:v>6.200119295917934E-7</c:v>
                </c:pt>
                <c:pt idx="6583">
                  <c:v>6.2003727750254836E-7</c:v>
                </c:pt>
                <c:pt idx="6584">
                  <c:v>6.200626257533393E-7</c:v>
                </c:pt>
                <c:pt idx="6585">
                  <c:v>6.2008797434406986E-7</c:v>
                </c:pt>
                <c:pt idx="6586">
                  <c:v>6.2011332297099679E-7</c:v>
                </c:pt>
                <c:pt idx="6587">
                  <c:v>6.2013867163396709E-7</c:v>
                </c:pt>
                <c:pt idx="6588">
                  <c:v>6.2016402063651375E-7</c:v>
                </c:pt>
                <c:pt idx="6589">
                  <c:v>6.2018936967483696E-7</c:v>
                </c:pt>
                <c:pt idx="6590">
                  <c:v>6.2021471874878468E-7</c:v>
                </c:pt>
                <c:pt idx="6591">
                  <c:v>6.2024006816194464E-7</c:v>
                </c:pt>
                <c:pt idx="6592">
                  <c:v>6.2026541791422101E-7</c:v>
                </c:pt>
                <c:pt idx="6593">
                  <c:v>6.2029076739796147E-7</c:v>
                </c:pt>
                <c:pt idx="6594">
                  <c:v>6.2031611752434731E-7</c:v>
                </c:pt>
                <c:pt idx="6595">
                  <c:v>6.2034146738189262E-7</c:v>
                </c:pt>
                <c:pt idx="6596">
                  <c:v>6.203668175780564E-7</c:v>
                </c:pt>
                <c:pt idx="6597">
                  <c:v>6.2039216780889009E-7</c:v>
                </c:pt>
                <c:pt idx="6598">
                  <c:v>6.2041751837811237E-7</c:v>
                </c:pt>
                <c:pt idx="6599">
                  <c:v>6.2044286928562649E-7</c:v>
                </c:pt>
                <c:pt idx="6600">
                  <c:v>6.2046821992351975E-7</c:v>
                </c:pt>
                <c:pt idx="6601">
                  <c:v>6.2049357089943697E-7</c:v>
                </c:pt>
                <c:pt idx="6602">
                  <c:v>6.2051892221328243E-7</c:v>
                </c:pt>
                <c:pt idx="6603">
                  <c:v>6.2054427325703089E-7</c:v>
                </c:pt>
                <c:pt idx="6604">
                  <c:v>6.2056962494242195E-7</c:v>
                </c:pt>
                <c:pt idx="6605">
                  <c:v>6.2059497635741151E-7</c:v>
                </c:pt>
                <c:pt idx="6606">
                  <c:v>6.2062032810983051E-7</c:v>
                </c:pt>
                <c:pt idx="6607">
                  <c:v>6.2064568019958281E-7</c:v>
                </c:pt>
                <c:pt idx="6608">
                  <c:v>6.2067103232251425E-7</c:v>
                </c:pt>
                <c:pt idx="6609">
                  <c:v>6.2069638447847224E-7</c:v>
                </c:pt>
                <c:pt idx="6610">
                  <c:v>6.2072173697139889E-7</c:v>
                </c:pt>
                <c:pt idx="6611">
                  <c:v>6.2074708949708422E-7</c:v>
                </c:pt>
                <c:pt idx="6612">
                  <c:v>6.2077244235950782E-7</c:v>
                </c:pt>
                <c:pt idx="6613">
                  <c:v>6.2079779525442212E-7</c:v>
                </c:pt>
                <c:pt idx="6614">
                  <c:v>6.2082314818167455E-7</c:v>
                </c:pt>
                <c:pt idx="6615">
                  <c:v>6.2084850144530038E-7</c:v>
                </c:pt>
                <c:pt idx="6616">
                  <c:v>6.2087385474099658E-7</c:v>
                </c:pt>
                <c:pt idx="6617">
                  <c:v>6.2089920837283515E-7</c:v>
                </c:pt>
                <c:pt idx="6618">
                  <c:v>6.2092456203647589E-7</c:v>
                </c:pt>
                <c:pt idx="6619">
                  <c:v>6.2094991573176624E-7</c:v>
                </c:pt>
                <c:pt idx="6620">
                  <c:v>6.2097526976283399E-7</c:v>
                </c:pt>
                <c:pt idx="6621">
                  <c:v>6.2100062382528315E-7</c:v>
                </c:pt>
                <c:pt idx="6622">
                  <c:v>6.2102597822327901E-7</c:v>
                </c:pt>
                <c:pt idx="6623">
                  <c:v>6.2105133265238788E-7</c:v>
                </c:pt>
                <c:pt idx="6624">
                  <c:v>6.2107668711245718E-7</c:v>
                </c:pt>
                <c:pt idx="6625">
                  <c:v>6.2110204190770779E-7</c:v>
                </c:pt>
                <c:pt idx="6626">
                  <c:v>6.2112739703804325E-7</c:v>
                </c:pt>
                <c:pt idx="6627">
                  <c:v>6.2115275189454377E-7</c:v>
                </c:pt>
                <c:pt idx="6628">
                  <c:v>6.2117810708586063E-7</c:v>
                </c:pt>
                <c:pt idx="6629">
                  <c:v>6.2120346261189696E-7</c:v>
                </c:pt>
                <c:pt idx="6630">
                  <c:v>6.2122881816808841E-7</c:v>
                </c:pt>
                <c:pt idx="6631">
                  <c:v>6.2125417375428208E-7</c:v>
                </c:pt>
                <c:pt idx="6632">
                  <c:v>6.2127952967482972E-7</c:v>
                </c:pt>
                <c:pt idx="6633">
                  <c:v>6.2130488562511108E-7</c:v>
                </c:pt>
                <c:pt idx="6634">
                  <c:v>6.2133024190951517E-7</c:v>
                </c:pt>
                <c:pt idx="6635">
                  <c:v>6.2135559822338447E-7</c:v>
                </c:pt>
                <c:pt idx="6636">
                  <c:v>6.2138095456656609E-7</c:v>
                </c:pt>
                <c:pt idx="6637">
                  <c:v>6.2140631124350452E-7</c:v>
                </c:pt>
                <c:pt idx="6638">
                  <c:v>6.2143166794948665E-7</c:v>
                </c:pt>
                <c:pt idx="6639">
                  <c:v>6.2145702498899436E-7</c:v>
                </c:pt>
                <c:pt idx="6640">
                  <c:v>6.2148238205727673E-7</c:v>
                </c:pt>
                <c:pt idx="6641">
                  <c:v>6.2150773915418119E-7</c:v>
                </c:pt>
                <c:pt idx="6642">
                  <c:v>6.215330965842453E-7</c:v>
                </c:pt>
                <c:pt idx="6643">
                  <c:v>6.2155845434737178E-7</c:v>
                </c:pt>
                <c:pt idx="6644">
                  <c:v>6.2158381183400743E-7</c:v>
                </c:pt>
                <c:pt idx="6645">
                  <c:v>6.2160916965343671E-7</c:v>
                </c:pt>
                <c:pt idx="6646">
                  <c:v>6.2163452780556242E-7</c:v>
                </c:pt>
                <c:pt idx="6647">
                  <c:v>6.2165988598550354E-7</c:v>
                </c:pt>
                <c:pt idx="6648">
                  <c:v>6.2168524419310653E-7</c:v>
                </c:pt>
                <c:pt idx="6649">
                  <c:v>6.2171060273303993E-7</c:v>
                </c:pt>
                <c:pt idx="6650">
                  <c:v>6.2173596130036627E-7</c:v>
                </c:pt>
                <c:pt idx="6651">
                  <c:v>6.2176132019979125E-7</c:v>
                </c:pt>
                <c:pt idx="6652">
                  <c:v>6.2178667912634013E-7</c:v>
                </c:pt>
                <c:pt idx="6653">
                  <c:v>6.2181203807985982E-7</c:v>
                </c:pt>
                <c:pt idx="6654">
                  <c:v>6.2183739736511148E-7</c:v>
                </c:pt>
                <c:pt idx="6655">
                  <c:v>6.218627566770647E-7</c:v>
                </c:pt>
                <c:pt idx="6656">
                  <c:v>6.2188811632051813E-7</c:v>
                </c:pt>
                <c:pt idx="6657">
                  <c:v>6.2191347599040386E-7</c:v>
                </c:pt>
                <c:pt idx="6658">
                  <c:v>6.2193883568656878E-7</c:v>
                </c:pt>
                <c:pt idx="6659">
                  <c:v>6.2196419571386726E-7</c:v>
                </c:pt>
                <c:pt idx="6660">
                  <c:v>6.2198955576717505E-7</c:v>
                </c:pt>
                <c:pt idx="6661">
                  <c:v>6.2201491615138495E-7</c:v>
                </c:pt>
                <c:pt idx="6662">
                  <c:v>6.2204027656133458E-7</c:v>
                </c:pt>
                <c:pt idx="6663">
                  <c:v>6.2206563730195413E-7</c:v>
                </c:pt>
                <c:pt idx="6664">
                  <c:v>6.2209099806804428E-7</c:v>
                </c:pt>
                <c:pt idx="6665">
                  <c:v>6.2211635885945213E-7</c:v>
                </c:pt>
                <c:pt idx="6666">
                  <c:v>6.2214171998116218E-7</c:v>
                </c:pt>
                <c:pt idx="6667">
                  <c:v>6.2216708112792036E-7</c:v>
                </c:pt>
                <c:pt idx="6668">
                  <c:v>6.2219244229957264E-7</c:v>
                </c:pt>
                <c:pt idx="6669">
                  <c:v>6.2221780380116087E-7</c:v>
                </c:pt>
                <c:pt idx="6670">
                  <c:v>6.2224316563258669E-7</c:v>
                </c:pt>
                <c:pt idx="6671">
                  <c:v>6.2226852748852141E-7</c:v>
                </c:pt>
                <c:pt idx="6672">
                  <c:v>6.2229388936881119E-7</c:v>
                </c:pt>
                <c:pt idx="6673">
                  <c:v>6.2231925127330239E-7</c:v>
                </c:pt>
                <c:pt idx="6674">
                  <c:v>6.2234461350712975E-7</c:v>
                </c:pt>
                <c:pt idx="6675">
                  <c:v>6.22369976070195E-7</c:v>
                </c:pt>
                <c:pt idx="6676">
                  <c:v>6.2239533865707627E-7</c:v>
                </c:pt>
                <c:pt idx="6677">
                  <c:v>6.224207012676193E-7</c:v>
                </c:pt>
                <c:pt idx="6678">
                  <c:v>6.2244606420703326E-7</c:v>
                </c:pt>
                <c:pt idx="6679">
                  <c:v>6.2247142716983908E-7</c:v>
                </c:pt>
                <c:pt idx="6680">
                  <c:v>6.2249679015588357E-7</c:v>
                </c:pt>
                <c:pt idx="6681">
                  <c:v>6.2252215347043105E-7</c:v>
                </c:pt>
                <c:pt idx="6682">
                  <c:v>6.2254751680794721E-7</c:v>
                </c:pt>
                <c:pt idx="6683">
                  <c:v>6.2257288047373395E-7</c:v>
                </c:pt>
                <c:pt idx="6684">
                  <c:v>6.2259824416221905E-7</c:v>
                </c:pt>
                <c:pt idx="6685">
                  <c:v>6.2262360817874191E-7</c:v>
                </c:pt>
                <c:pt idx="6686">
                  <c:v>6.2264897221769325E-7</c:v>
                </c:pt>
                <c:pt idx="6687">
                  <c:v>6.2267433627891912E-7</c:v>
                </c:pt>
                <c:pt idx="6688">
                  <c:v>6.2269970066781481E-7</c:v>
                </c:pt>
                <c:pt idx="6689">
                  <c:v>6.2272506507871483E-7</c:v>
                </c:pt>
                <c:pt idx="6690">
                  <c:v>6.2275042981705196E-7</c:v>
                </c:pt>
                <c:pt idx="6691">
                  <c:v>6.2277579457712342E-7</c:v>
                </c:pt>
                <c:pt idx="6692">
                  <c:v>6.2280115935877495E-7</c:v>
                </c:pt>
                <c:pt idx="6693">
                  <c:v>6.2282652446749545E-7</c:v>
                </c:pt>
                <c:pt idx="6694">
                  <c:v>6.2285188959752591E-7</c:v>
                </c:pt>
                <c:pt idx="6695">
                  <c:v>6.2287725505439219E-7</c:v>
                </c:pt>
                <c:pt idx="6696">
                  <c:v>6.2290262053229845E-7</c:v>
                </c:pt>
                <c:pt idx="6697">
                  <c:v>6.229279860310899E-7</c:v>
                </c:pt>
                <c:pt idx="6698">
                  <c:v>6.2295335185634923E-7</c:v>
                </c:pt>
                <c:pt idx="6699">
                  <c:v>6.2297871800797798E-7</c:v>
                </c:pt>
                <c:pt idx="6700">
                  <c:v>6.2300408387433207E-7</c:v>
                </c:pt>
                <c:pt idx="6701">
                  <c:v>6.2302945006678559E-7</c:v>
                </c:pt>
                <c:pt idx="6702">
                  <c:v>6.2305481658523996E-7</c:v>
                </c:pt>
                <c:pt idx="6703">
                  <c:v>6.2308018312376837E-7</c:v>
                </c:pt>
                <c:pt idx="6704">
                  <c:v>6.2310554968221688E-7</c:v>
                </c:pt>
                <c:pt idx="6705">
                  <c:v>6.2313091656629799E-7</c:v>
                </c:pt>
                <c:pt idx="6706">
                  <c:v>6.2315628347002837E-7</c:v>
                </c:pt>
                <c:pt idx="6707">
                  <c:v>6.2318165069915778E-7</c:v>
                </c:pt>
                <c:pt idx="6708">
                  <c:v>6.2320701794766561E-7</c:v>
                </c:pt>
                <c:pt idx="6709">
                  <c:v>6.2323238521539823E-7</c:v>
                </c:pt>
                <c:pt idx="6710">
                  <c:v>6.2325775280816079E-7</c:v>
                </c:pt>
                <c:pt idx="6711">
                  <c:v>6.2328312041987719E-7</c:v>
                </c:pt>
                <c:pt idx="6712">
                  <c:v>6.2330848835639039E-7</c:v>
                </c:pt>
                <c:pt idx="6713">
                  <c:v>6.2333385631158617E-7</c:v>
                </c:pt>
                <c:pt idx="6714">
                  <c:v>6.2335922428531059E-7</c:v>
                </c:pt>
                <c:pt idx="6715">
                  <c:v>6.2338459258346249E-7</c:v>
                </c:pt>
                <c:pt idx="6716">
                  <c:v>6.2340996120594395E-7</c:v>
                </c:pt>
                <c:pt idx="6717">
                  <c:v>6.2343532954047539E-7</c:v>
                </c:pt>
                <c:pt idx="6718">
                  <c:v>6.2346069819906523E-7</c:v>
                </c:pt>
                <c:pt idx="6719">
                  <c:v>6.2348606718161562E-7</c:v>
                </c:pt>
                <c:pt idx="6720">
                  <c:v>6.235114361818815E-7</c:v>
                </c:pt>
                <c:pt idx="6721">
                  <c:v>6.2353680519970817E-7</c:v>
                </c:pt>
                <c:pt idx="6722">
                  <c:v>6.2356217454112589E-7</c:v>
                </c:pt>
                <c:pt idx="6723">
                  <c:v>6.2358754389983356E-7</c:v>
                </c:pt>
                <c:pt idx="6724">
                  <c:v>6.2361291358189818E-7</c:v>
                </c:pt>
                <c:pt idx="6725">
                  <c:v>6.2363828328098117E-7</c:v>
                </c:pt>
                <c:pt idx="6726">
                  <c:v>6.2366365299692848E-7</c:v>
                </c:pt>
                <c:pt idx="6727">
                  <c:v>6.2368902303586353E-7</c:v>
                </c:pt>
                <c:pt idx="6728">
                  <c:v>6.2371439309139122E-7</c:v>
                </c:pt>
                <c:pt idx="6729">
                  <c:v>6.2366481647624122E-7</c:v>
                </c:pt>
                <c:pt idx="6730">
                  <c:v>6.2369082150193924E-7</c:v>
                </c:pt>
                <c:pt idx="6731">
                  <c:v>6.2371682662268177E-7</c:v>
                </c:pt>
                <c:pt idx="6732">
                  <c:v>6.2374283214463522E-7</c:v>
                </c:pt>
                <c:pt idx="6733">
                  <c:v>6.2376883776136848E-7</c:v>
                </c:pt>
                <c:pt idx="6734">
                  <c:v>6.2379484347272982E-7</c:v>
                </c:pt>
                <c:pt idx="6735">
                  <c:v>6.2382084958494231E-7</c:v>
                </c:pt>
                <c:pt idx="6736">
                  <c:v>6.2384685579151755E-7</c:v>
                </c:pt>
                <c:pt idx="6737">
                  <c:v>6.2387286239871714E-7</c:v>
                </c:pt>
                <c:pt idx="6738">
                  <c:v>6.2389886910001426E-7</c:v>
                </c:pt>
                <c:pt idx="6739">
                  <c:v>6.2392487589525728E-7</c:v>
                </c:pt>
                <c:pt idx="6740">
                  <c:v>6.2395088309076466E-7</c:v>
                </c:pt>
                <c:pt idx="6741">
                  <c:v>6.2397689037995262E-7</c:v>
                </c:pt>
                <c:pt idx="6742">
                  <c:v>6.2400289776266889E-7</c:v>
                </c:pt>
                <c:pt idx="6743">
                  <c:v>6.2402890554528996E-7</c:v>
                </c:pt>
                <c:pt idx="6744">
                  <c:v>6.2405491342117423E-7</c:v>
                </c:pt>
                <c:pt idx="6745">
                  <c:v>6.2408092139016934E-7</c:v>
                </c:pt>
                <c:pt idx="6746">
                  <c:v>6.2410692975870935E-7</c:v>
                </c:pt>
                <c:pt idx="6747">
                  <c:v>6.2413293822009509E-7</c:v>
                </c:pt>
                <c:pt idx="6748">
                  <c:v>6.2415894708079809E-7</c:v>
                </c:pt>
                <c:pt idx="6749">
                  <c:v>6.2418495603408074E-7</c:v>
                </c:pt>
                <c:pt idx="6750">
                  <c:v>6.2421096507979194E-7</c:v>
                </c:pt>
                <c:pt idx="6751">
                  <c:v>6.2423697452445979E-7</c:v>
                </c:pt>
                <c:pt idx="6752">
                  <c:v>6.2426298406129001E-7</c:v>
                </c:pt>
                <c:pt idx="6753">
                  <c:v>6.2428899369013046E-7</c:v>
                </c:pt>
                <c:pt idx="6754">
                  <c:v>6.2431500371756798E-7</c:v>
                </c:pt>
                <c:pt idx="6755">
                  <c:v>6.2434101383674956E-7</c:v>
                </c:pt>
                <c:pt idx="6756">
                  <c:v>6.2436702435430068E-7</c:v>
                </c:pt>
                <c:pt idx="6757">
                  <c:v>6.2439303465653359E-7</c:v>
                </c:pt>
                <c:pt idx="6758">
                  <c:v>6.2441904566368563E-7</c:v>
                </c:pt>
                <c:pt idx="6759">
                  <c:v>6.2444505645521559E-7</c:v>
                </c:pt>
                <c:pt idx="6760">
                  <c:v>6.2447106764462149E-7</c:v>
                </c:pt>
                <c:pt idx="6761">
                  <c:v>6.2449707923180836E-7</c:v>
                </c:pt>
                <c:pt idx="6762">
                  <c:v>6.2452309060289732E-7</c:v>
                </c:pt>
                <c:pt idx="6763">
                  <c:v>6.2454910237150128E-7</c:v>
                </c:pt>
                <c:pt idx="6764">
                  <c:v>6.2457511453752579E-7</c:v>
                </c:pt>
                <c:pt idx="6765">
                  <c:v>6.2460112679392597E-7</c:v>
                </c:pt>
                <c:pt idx="6766">
                  <c:v>6.2462713914055008E-7</c:v>
                </c:pt>
                <c:pt idx="6767">
                  <c:v>6.246531518842336E-7</c:v>
                </c:pt>
                <c:pt idx="6768">
                  <c:v>6.2467916441086725E-7</c:v>
                </c:pt>
                <c:pt idx="6769">
                  <c:v>6.2470517764132005E-7</c:v>
                </c:pt>
                <c:pt idx="6770">
                  <c:v>6.2473119065441891E-7</c:v>
                </c:pt>
                <c:pt idx="6771">
                  <c:v>6.2475720406408282E-7</c:v>
                </c:pt>
                <c:pt idx="6772">
                  <c:v>6.2478321787021712E-7</c:v>
                </c:pt>
                <c:pt idx="6773">
                  <c:v>6.2480923176562362E-7</c:v>
                </c:pt>
                <c:pt idx="6774">
                  <c:v>6.2483524575015015E-7</c:v>
                </c:pt>
                <c:pt idx="6775">
                  <c:v>6.2486125982364437E-7</c:v>
                </c:pt>
                <c:pt idx="6776">
                  <c:v>6.2488727429311421E-7</c:v>
                </c:pt>
                <c:pt idx="6777">
                  <c:v>6.2491328885128534E-7</c:v>
                </c:pt>
                <c:pt idx="6778">
                  <c:v>6.2493930380520381E-7</c:v>
                </c:pt>
                <c:pt idx="6779">
                  <c:v>6.2496531884755697E-7</c:v>
                </c:pt>
                <c:pt idx="6780">
                  <c:v>6.2499133397819203E-7</c:v>
                </c:pt>
                <c:pt idx="6781">
                  <c:v>6.2501734950421308E-7</c:v>
                </c:pt>
                <c:pt idx="6782">
                  <c:v>6.2504336511824963E-7</c:v>
                </c:pt>
                <c:pt idx="6783">
                  <c:v>6.2506938112744357E-7</c:v>
                </c:pt>
                <c:pt idx="6784">
                  <c:v>6.25095397224386E-7</c:v>
                </c:pt>
                <c:pt idx="6785">
                  <c:v>6.2512141340892455E-7</c:v>
                </c:pt>
                <c:pt idx="6786">
                  <c:v>6.2514742968090655E-7</c:v>
                </c:pt>
                <c:pt idx="6787">
                  <c:v>6.2517344634755116E-7</c:v>
                </c:pt>
                <c:pt idx="6788">
                  <c:v>6.2519946340876288E-7</c:v>
                </c:pt>
                <c:pt idx="6789">
                  <c:v>6.252254802496266E-7</c:v>
                </c:pt>
                <c:pt idx="6790">
                  <c:v>6.2525149748479126E-7</c:v>
                </c:pt>
                <c:pt idx="6791">
                  <c:v>6.2527751511416113E-7</c:v>
                </c:pt>
                <c:pt idx="6792">
                  <c:v>6.2530353283017325E-7</c:v>
                </c:pt>
                <c:pt idx="6793">
                  <c:v>6.253295506326756E-7</c:v>
                </c:pt>
                <c:pt idx="6794">
                  <c:v>6.2535556852151517E-7</c:v>
                </c:pt>
                <c:pt idx="6795">
                  <c:v>6.2538158680406412E-7</c:v>
                </c:pt>
                <c:pt idx="6796">
                  <c:v>6.2540760517268326E-7</c:v>
                </c:pt>
                <c:pt idx="6797">
                  <c:v>6.2543362393478331E-7</c:v>
                </c:pt>
                <c:pt idx="6798">
                  <c:v>6.2545964278268567E-7</c:v>
                </c:pt>
                <c:pt idx="6799">
                  <c:v>6.2548566171623873E-7</c:v>
                </c:pt>
                <c:pt idx="6800">
                  <c:v>6.2551168104290985E-7</c:v>
                </c:pt>
                <c:pt idx="6801">
                  <c:v>6.2553770045496389E-7</c:v>
                </c:pt>
                <c:pt idx="6802">
                  <c:v>6.2556372025990739E-7</c:v>
                </c:pt>
                <c:pt idx="6803">
                  <c:v>6.2558973984228769E-7</c:v>
                </c:pt>
                <c:pt idx="6804">
                  <c:v>6.2561576012498764E-7</c:v>
                </c:pt>
                <c:pt idx="6805">
                  <c:v>6.2564178018481881E-7</c:v>
                </c:pt>
                <c:pt idx="6806">
                  <c:v>6.2566780063704297E-7</c:v>
                </c:pt>
                <c:pt idx="6807">
                  <c:v>6.2569382148156494E-7</c:v>
                </c:pt>
                <c:pt idx="6808">
                  <c:v>6.2571984210273957E-7</c:v>
                </c:pt>
                <c:pt idx="6809">
                  <c:v>6.2574586311594455E-7</c:v>
                </c:pt>
                <c:pt idx="6810">
                  <c:v>6.2577188452108416E-7</c:v>
                </c:pt>
                <c:pt idx="6811">
                  <c:v>6.2579790570239871E-7</c:v>
                </c:pt>
                <c:pt idx="6812">
                  <c:v>6.2582392758323203E-7</c:v>
                </c:pt>
                <c:pt idx="6813">
                  <c:v>6.2584994923993366E-7</c:v>
                </c:pt>
                <c:pt idx="6814">
                  <c:v>6.2587597128807324E-7</c:v>
                </c:pt>
                <c:pt idx="6815">
                  <c:v>6.2590199341964632E-7</c:v>
                </c:pt>
                <c:pt idx="6816">
                  <c:v>6.259280159424277E-7</c:v>
                </c:pt>
                <c:pt idx="6817">
                  <c:v>6.259540385483749E-7</c:v>
                </c:pt>
                <c:pt idx="6818">
                  <c:v>6.2598006123733419E-7</c:v>
                </c:pt>
                <c:pt idx="6819">
                  <c:v>6.2600608431713863E-7</c:v>
                </c:pt>
                <c:pt idx="6820">
                  <c:v>6.2603210747968801E-7</c:v>
                </c:pt>
                <c:pt idx="6821">
                  <c:v>6.2605813103285279E-7</c:v>
                </c:pt>
                <c:pt idx="6822">
                  <c:v>6.2608415436045046E-7</c:v>
                </c:pt>
                <c:pt idx="6823">
                  <c:v>6.2611017838645867E-7</c:v>
                </c:pt>
                <c:pt idx="6824">
                  <c:v>6.261362021865938E-7</c:v>
                </c:pt>
                <c:pt idx="6825">
                  <c:v>6.2616222637684656E-7</c:v>
                </c:pt>
                <c:pt idx="6826">
                  <c:v>6.2618825095712211E-7</c:v>
                </c:pt>
                <c:pt idx="6827">
                  <c:v>6.2621427531104526E-7</c:v>
                </c:pt>
                <c:pt idx="6828">
                  <c:v>6.2624030005472267E-7</c:v>
                </c:pt>
                <c:pt idx="6829">
                  <c:v>6.2626632518805875E-7</c:v>
                </c:pt>
                <c:pt idx="6830">
                  <c:v>6.2629235009456343E-7</c:v>
                </c:pt>
                <c:pt idx="6831">
                  <c:v>6.2631837569867512E-7</c:v>
                </c:pt>
                <c:pt idx="6832">
                  <c:v>6.2634440107564868E-7</c:v>
                </c:pt>
                <c:pt idx="6833">
                  <c:v>6.2637042684178275E-7</c:v>
                </c:pt>
                <c:pt idx="6834">
                  <c:v>6.2639645268870734E-7</c:v>
                </c:pt>
                <c:pt idx="6835">
                  <c:v>6.264224789245631E-7</c:v>
                </c:pt>
                <c:pt idx="6836">
                  <c:v>6.2644850524094099E-7</c:v>
                </c:pt>
                <c:pt idx="6837">
                  <c:v>6.264745316376879E-7</c:v>
                </c:pt>
                <c:pt idx="6838">
                  <c:v>6.2650055842300112E-7</c:v>
                </c:pt>
                <c:pt idx="6839">
                  <c:v>6.2652658528841486E-7</c:v>
                </c:pt>
                <c:pt idx="6840">
                  <c:v>6.2655261254216494E-7</c:v>
                </c:pt>
                <c:pt idx="6841">
                  <c:v>6.2657863987574713E-7</c:v>
                </c:pt>
                <c:pt idx="6842">
                  <c:v>6.2660466728900791E-7</c:v>
                </c:pt>
                <c:pt idx="6843">
                  <c:v>6.2663069478179322E-7</c:v>
                </c:pt>
                <c:pt idx="6844">
                  <c:v>6.266567226624165E-7</c:v>
                </c:pt>
                <c:pt idx="6845">
                  <c:v>6.2668275093078129E-7</c:v>
                </c:pt>
                <c:pt idx="6846">
                  <c:v>6.2670877896978225E-7</c:v>
                </c:pt>
                <c:pt idx="6847">
                  <c:v>6.2673480739625665E-7</c:v>
                </c:pt>
                <c:pt idx="6848">
                  <c:v>6.267608362101079E-7</c:v>
                </c:pt>
                <c:pt idx="6849">
                  <c:v>6.2678686510267794E-7</c:v>
                </c:pt>
                <c:pt idx="6850">
                  <c:v>6.2681289407381294E-7</c:v>
                </c:pt>
                <c:pt idx="6851">
                  <c:v>6.2683892312335958E-7</c:v>
                </c:pt>
                <c:pt idx="6852">
                  <c:v>6.2686495255978375E-7</c:v>
                </c:pt>
                <c:pt idx="6853">
                  <c:v>6.2689098207435074E-7</c:v>
                </c:pt>
                <c:pt idx="6854">
                  <c:v>6.2691701197556465E-7</c:v>
                </c:pt>
                <c:pt idx="6855">
                  <c:v>6.2694304195465234E-7</c:v>
                </c:pt>
                <c:pt idx="6856">
                  <c:v>6.2696907201145964E-7</c:v>
                </c:pt>
                <c:pt idx="6857">
                  <c:v>6.2699510245454934E-7</c:v>
                </c:pt>
                <c:pt idx="6858">
                  <c:v>6.270211329750896E-7</c:v>
                </c:pt>
                <c:pt idx="6859">
                  <c:v>6.2704716388168133E-7</c:v>
                </c:pt>
                <c:pt idx="6860">
                  <c:v>6.2707319486545481E-7</c:v>
                </c:pt>
                <c:pt idx="6861">
                  <c:v>6.2709922592625609E-7</c:v>
                </c:pt>
                <c:pt idx="6862">
                  <c:v>6.2712525706393101E-7</c:v>
                </c:pt>
                <c:pt idx="6863">
                  <c:v>6.2715128858715764E-7</c:v>
                </c:pt>
                <c:pt idx="6864">
                  <c:v>6.2717732049583975E-7</c:v>
                </c:pt>
                <c:pt idx="6865">
                  <c:v>6.2720335217214101E-7</c:v>
                </c:pt>
                <c:pt idx="6866">
                  <c:v>6.272293845425177E-7</c:v>
                </c:pt>
                <c:pt idx="6867">
                  <c:v>6.2725541668020575E-7</c:v>
                </c:pt>
                <c:pt idx="6868">
                  <c:v>6.2728144920284878E-7</c:v>
                </c:pt>
                <c:pt idx="6869">
                  <c:v>6.2730748180140396E-7</c:v>
                </c:pt>
                <c:pt idx="6870">
                  <c:v>6.2733351447571735E-7</c:v>
                </c:pt>
                <c:pt idx="6871">
                  <c:v>6.273595475346199E-7</c:v>
                </c:pt>
                <c:pt idx="6872">
                  <c:v>6.2738558097801538E-7</c:v>
                </c:pt>
                <c:pt idx="6873">
                  <c:v>6.2741161418776011E-7</c:v>
                </c:pt>
                <c:pt idx="6874">
                  <c:v>6.2743764778172861E-7</c:v>
                </c:pt>
                <c:pt idx="6875">
                  <c:v>6.2746368175982412E-7</c:v>
                </c:pt>
                <c:pt idx="6876">
                  <c:v>6.2748971550378723E-7</c:v>
                </c:pt>
                <c:pt idx="6877">
                  <c:v>6.2751574994070874E-7</c:v>
                </c:pt>
                <c:pt idx="6878">
                  <c:v>6.2754178414318995E-7</c:v>
                </c:pt>
                <c:pt idx="6879">
                  <c:v>6.2756781872929714E-7</c:v>
                </c:pt>
                <c:pt idx="6880">
                  <c:v>6.2759385338977573E-7</c:v>
                </c:pt>
                <c:pt idx="6881">
                  <c:v>6.2761988843364929E-7</c:v>
                </c:pt>
                <c:pt idx="6882">
                  <c:v>6.2764592355162446E-7</c:v>
                </c:pt>
                <c:pt idx="6883">
                  <c:v>6.2767195874354677E-7</c:v>
                </c:pt>
                <c:pt idx="6884">
                  <c:v>6.276979943184978E-7</c:v>
                </c:pt>
                <c:pt idx="6885">
                  <c:v>6.2772402996712609E-7</c:v>
                </c:pt>
                <c:pt idx="6886">
                  <c:v>6.2775006568927768E-7</c:v>
                </c:pt>
                <c:pt idx="6887">
                  <c:v>6.2777610179409145E-7</c:v>
                </c:pt>
                <c:pt idx="6888">
                  <c:v>6.27802137972158E-7</c:v>
                </c:pt>
                <c:pt idx="6889">
                  <c:v>6.2782817453265516E-7</c:v>
                </c:pt>
                <c:pt idx="6890">
                  <c:v>6.2785421116613554E-7</c:v>
                </c:pt>
                <c:pt idx="6891">
                  <c:v>6.2788024787244455E-7</c:v>
                </c:pt>
                <c:pt idx="6892">
                  <c:v>6.2790628496081762E-7</c:v>
                </c:pt>
                <c:pt idx="6893">
                  <c:v>6.2793232212174912E-7</c:v>
                </c:pt>
                <c:pt idx="6894">
                  <c:v>6.2795835935508489E-7</c:v>
                </c:pt>
                <c:pt idx="6895">
                  <c:v>6.2798439697011742E-7</c:v>
                </c:pt>
                <c:pt idx="6896">
                  <c:v>6.2801043465728413E-7</c:v>
                </c:pt>
                <c:pt idx="6897">
                  <c:v>6.2803647241643011E-7</c:v>
                </c:pt>
                <c:pt idx="6898">
                  <c:v>6.280625105569063E-7</c:v>
                </c:pt>
                <c:pt idx="6899">
                  <c:v>6.2808854876909155E-7</c:v>
                </c:pt>
                <c:pt idx="6900">
                  <c:v>6.2811458736237493E-7</c:v>
                </c:pt>
                <c:pt idx="6901">
                  <c:v>6.2814062602709707E-7</c:v>
                </c:pt>
                <c:pt idx="6902">
                  <c:v>6.2816666476310338E-7</c:v>
                </c:pt>
                <c:pt idx="6903">
                  <c:v>6.2819270387984052E-7</c:v>
                </c:pt>
                <c:pt idx="6904">
                  <c:v>6.2821874306759152E-7</c:v>
                </c:pt>
                <c:pt idx="6905">
                  <c:v>6.2824478232620171E-7</c:v>
                </c:pt>
                <c:pt idx="6906">
                  <c:v>6.282708219651751E-7</c:v>
                </c:pt>
                <c:pt idx="6907">
                  <c:v>6.2829686167473737E-7</c:v>
                </c:pt>
                <c:pt idx="6908">
                  <c:v>6.2832290176443087E-7</c:v>
                </c:pt>
                <c:pt idx="6909">
                  <c:v>6.2834894192444197E-7</c:v>
                </c:pt>
                <c:pt idx="6910">
                  <c:v>6.2837498215461652E-7</c:v>
                </c:pt>
                <c:pt idx="6911">
                  <c:v>6.2840102276455501E-7</c:v>
                </c:pt>
                <c:pt idx="6912">
                  <c:v>6.2842706344438589E-7</c:v>
                </c:pt>
                <c:pt idx="6913">
                  <c:v>6.2845310419395459E-7</c:v>
                </c:pt>
                <c:pt idx="6914">
                  <c:v>6.2847914532291918E-7</c:v>
                </c:pt>
                <c:pt idx="6915">
                  <c:v>6.2850518652135086E-7</c:v>
                </c:pt>
                <c:pt idx="6916">
                  <c:v>6.2853122809894614E-7</c:v>
                </c:pt>
                <c:pt idx="6917">
                  <c:v>6.2855726943586675E-7</c:v>
                </c:pt>
                <c:pt idx="6918">
                  <c:v>6.2858331146156988E-7</c:v>
                </c:pt>
                <c:pt idx="6919">
                  <c:v>6.2860935324628896E-7</c:v>
                </c:pt>
                <c:pt idx="6920">
                  <c:v>6.2863539540966819E-7</c:v>
                </c:pt>
                <c:pt idx="6921">
                  <c:v>6.2866143795161048E-7</c:v>
                </c:pt>
                <c:pt idx="6922">
                  <c:v>6.2868748025208496E-7</c:v>
                </c:pt>
                <c:pt idx="6923">
                  <c:v>6.2871352293085145E-7</c:v>
                </c:pt>
                <c:pt idx="6924">
                  <c:v>6.2873956598781285E-7</c:v>
                </c:pt>
                <c:pt idx="6925">
                  <c:v>6.2876560911284723E-7</c:v>
                </c:pt>
                <c:pt idx="6926">
                  <c:v>6.2879165230579998E-7</c:v>
                </c:pt>
                <c:pt idx="6927">
                  <c:v>6.2881769556651611E-7</c:v>
                </c:pt>
                <c:pt idx="6928">
                  <c:v>6.2884373920492329E-7</c:v>
                </c:pt>
                <c:pt idx="6929">
                  <c:v>6.2886978322092398E-7</c:v>
                </c:pt>
                <c:pt idx="6930">
                  <c:v>6.2889582699417964E-7</c:v>
                </c:pt>
                <c:pt idx="6931">
                  <c:v>6.2892187114475736E-7</c:v>
                </c:pt>
                <c:pt idx="6932">
                  <c:v>6.2894791567256056E-7</c:v>
                </c:pt>
                <c:pt idx="6933">
                  <c:v>6.2897395995713422E-7</c:v>
                </c:pt>
                <c:pt idx="6934">
                  <c:v>6.2900000492885955E-7</c:v>
                </c:pt>
                <c:pt idx="6935">
                  <c:v>6.2902604965704534E-7</c:v>
                </c:pt>
                <c:pt idx="6936">
                  <c:v>6.2905209476195178E-7</c:v>
                </c:pt>
                <c:pt idx="6937">
                  <c:v>6.2907813993322601E-7</c:v>
                </c:pt>
                <c:pt idx="6938">
                  <c:v>6.2910418548098785E-7</c:v>
                </c:pt>
                <c:pt idx="6939">
                  <c:v>6.2913023109484568E-7</c:v>
                </c:pt>
                <c:pt idx="6940">
                  <c:v>6.2915627677464439E-7</c:v>
                </c:pt>
                <c:pt idx="6941">
                  <c:v>6.2918232283056184E-7</c:v>
                </c:pt>
                <c:pt idx="6942">
                  <c:v>6.2920836895214848E-7</c:v>
                </c:pt>
                <c:pt idx="6943">
                  <c:v>6.292344151392492E-7</c:v>
                </c:pt>
                <c:pt idx="6944">
                  <c:v>6.2926046170209946E-7</c:v>
                </c:pt>
                <c:pt idx="6945">
                  <c:v>6.2928650833019179E-7</c:v>
                </c:pt>
                <c:pt idx="6946">
                  <c:v>6.2931255533380051E-7</c:v>
                </c:pt>
                <c:pt idx="6947">
                  <c:v>6.2933860240237951E-7</c:v>
                </c:pt>
                <c:pt idx="6948">
                  <c:v>6.293646495357738E-7</c:v>
                </c:pt>
                <c:pt idx="6949">
                  <c:v>6.2939069704431474E-7</c:v>
                </c:pt>
                <c:pt idx="6950">
                  <c:v>6.2941674461739906E-7</c:v>
                </c:pt>
                <c:pt idx="6951">
                  <c:v>6.2944279225487091E-7</c:v>
                </c:pt>
                <c:pt idx="6952">
                  <c:v>6.2946884026712032E-7</c:v>
                </c:pt>
                <c:pt idx="6953">
                  <c:v>6.2949488834348536E-7</c:v>
                </c:pt>
                <c:pt idx="6954">
                  <c:v>6.2952093679439461E-7</c:v>
                </c:pt>
                <c:pt idx="6955">
                  <c:v>6.2954698499854452E-7</c:v>
                </c:pt>
                <c:pt idx="6956">
                  <c:v>6.2957303388758823E-7</c:v>
                </c:pt>
                <c:pt idx="6957">
                  <c:v>6.2959908252956196E-7</c:v>
                </c:pt>
                <c:pt idx="6958">
                  <c:v>6.29625131545574E-7</c:v>
                </c:pt>
                <c:pt idx="6959">
                  <c:v>6.2965118093552621E-7</c:v>
                </c:pt>
                <c:pt idx="6960">
                  <c:v>6.2967723007792319E-7</c:v>
                </c:pt>
                <c:pt idx="6961">
                  <c:v>6.2970327959398822E-7</c:v>
                </c:pt>
                <c:pt idx="6962">
                  <c:v>6.2972932948362412E-7</c:v>
                </c:pt>
                <c:pt idx="6963">
                  <c:v>6.2975537943597539E-7</c:v>
                </c:pt>
                <c:pt idx="6964">
                  <c:v>6.2978142945088735E-7</c:v>
                </c:pt>
                <c:pt idx="6965">
                  <c:v>6.2980747952820425E-7</c:v>
                </c:pt>
                <c:pt idx="6966">
                  <c:v>6.2983352997858517E-7</c:v>
                </c:pt>
                <c:pt idx="6967">
                  <c:v>6.2985958080193269E-7</c:v>
                </c:pt>
                <c:pt idx="6968">
                  <c:v>6.2988563137644226E-7</c:v>
                </c:pt>
                <c:pt idx="6969">
                  <c:v>6.299116823236457E-7</c:v>
                </c:pt>
                <c:pt idx="6970">
                  <c:v>6.2993773364344516E-7</c:v>
                </c:pt>
                <c:pt idx="6971">
                  <c:v>6.2996378471392079E-7</c:v>
                </c:pt>
                <c:pt idx="6972">
                  <c:v>6.2998983646765036E-7</c:v>
                </c:pt>
                <c:pt idx="6973">
                  <c:v>6.300158879717445E-7</c:v>
                </c:pt>
                <c:pt idx="6974">
                  <c:v>6.3004193984792793E-7</c:v>
                </c:pt>
                <c:pt idx="6975">
                  <c:v>6.3006799178511478E-7</c:v>
                </c:pt>
                <c:pt idx="6976">
                  <c:v>6.3009404409415661E-7</c:v>
                </c:pt>
                <c:pt idx="6977">
                  <c:v>6.3012009646392859E-7</c:v>
                </c:pt>
                <c:pt idx="6978">
                  <c:v>6.3014614889427527E-7</c:v>
                </c:pt>
                <c:pt idx="6979">
                  <c:v>6.3017220169610637E-7</c:v>
                </c:pt>
                <c:pt idx="6980">
                  <c:v>6.3019825455823901E-7</c:v>
                </c:pt>
                <c:pt idx="6981">
                  <c:v>6.3022430748051776E-7</c:v>
                </c:pt>
                <c:pt idx="6982">
                  <c:v>6.3025036077390992E-7</c:v>
                </c:pt>
                <c:pt idx="6983">
                  <c:v>6.3027641412717503E-7</c:v>
                </c:pt>
                <c:pt idx="6984">
                  <c:v>6.3030246785131901E-7</c:v>
                </c:pt>
                <c:pt idx="6985">
                  <c:v>6.3032852163506299E-7</c:v>
                </c:pt>
                <c:pt idx="6986">
                  <c:v>6.3035457547825069E-7</c:v>
                </c:pt>
                <c:pt idx="6987">
                  <c:v>6.3038062969194658E-7</c:v>
                </c:pt>
                <c:pt idx="6988">
                  <c:v>6.304066839648127E-7</c:v>
                </c:pt>
                <c:pt idx="6989">
                  <c:v>6.3043273829669435E-7</c:v>
                </c:pt>
                <c:pt idx="6990">
                  <c:v>6.3045879299871236E-7</c:v>
                </c:pt>
                <c:pt idx="6991">
                  <c:v>6.30484847759472E-7</c:v>
                </c:pt>
                <c:pt idx="6992">
                  <c:v>6.3051090289013378E-7</c:v>
                </c:pt>
                <c:pt idx="6993">
                  <c:v>6.3053695807926361E-7</c:v>
                </c:pt>
                <c:pt idx="6994">
                  <c:v>6.3056301332670593E-7</c:v>
                </c:pt>
                <c:pt idx="6995">
                  <c:v>6.3058906863230437E-7</c:v>
                </c:pt>
                <c:pt idx="6996">
                  <c:v>6.3061512430729674E-7</c:v>
                </c:pt>
                <c:pt idx="6997">
                  <c:v>6.3064118035158467E-7</c:v>
                </c:pt>
                <c:pt idx="6998">
                  <c:v>6.3066723614220582E-7</c:v>
                </c:pt>
                <c:pt idx="6999">
                  <c:v>6.3069329261330063E-7</c:v>
                </c:pt>
                <c:pt idx="7000">
                  <c:v>6.3071934883041653E-7</c:v>
                </c:pt>
                <c:pt idx="7001">
                  <c:v>6.3074540541631957E-7</c:v>
                </c:pt>
                <c:pt idx="7002">
                  <c:v>6.3077146205940209E-7</c:v>
                </c:pt>
                <c:pt idx="7003">
                  <c:v>6.3079751907103669E-7</c:v>
                </c:pt>
                <c:pt idx="7004">
                  <c:v>6.3082357613957741E-7</c:v>
                </c:pt>
                <c:pt idx="7005">
                  <c:v>6.3084963326486795E-7</c:v>
                </c:pt>
                <c:pt idx="7006">
                  <c:v>6.3087569075833841E-7</c:v>
                </c:pt>
                <c:pt idx="7007">
                  <c:v>6.3083849861950312E-7</c:v>
                </c:pt>
                <c:pt idx="7008">
                  <c:v>6.3086521410028128E-7</c:v>
                </c:pt>
                <c:pt idx="7009">
                  <c:v>6.3089192972016945E-7</c:v>
                </c:pt>
                <c:pt idx="7010">
                  <c:v>6.309186454790138E-7</c:v>
                </c:pt>
                <c:pt idx="7011">
                  <c:v>6.3094536168829958E-7</c:v>
                </c:pt>
                <c:pt idx="7012">
                  <c:v>6.3097207803627536E-7</c:v>
                </c:pt>
                <c:pt idx="7013">
                  <c:v>6.3099879483446493E-7</c:v>
                </c:pt>
                <c:pt idx="7014">
                  <c:v>6.3102551145938004E-7</c:v>
                </c:pt>
                <c:pt idx="7015">
                  <c:v>6.3105222853424233E-7</c:v>
                </c:pt>
                <c:pt idx="7016">
                  <c:v>6.310789460589581E-7</c:v>
                </c:pt>
                <c:pt idx="7017">
                  <c:v>6.3110566372167671E-7</c:v>
                </c:pt>
                <c:pt idx="7018">
                  <c:v>6.3113238152224411E-7</c:v>
                </c:pt>
                <c:pt idx="7019">
                  <c:v>6.3115909946050805E-7</c:v>
                </c:pt>
                <c:pt idx="7020">
                  <c:v>6.3118581784813059E-7</c:v>
                </c:pt>
                <c:pt idx="7021">
                  <c:v>6.3121253637318232E-7</c:v>
                </c:pt>
                <c:pt idx="7022">
                  <c:v>6.312392550355095E-7</c:v>
                </c:pt>
                <c:pt idx="7023">
                  <c:v>6.3126597414683477E-7</c:v>
                </c:pt>
                <c:pt idx="7024">
                  <c:v>6.3129269339516804E-7</c:v>
                </c:pt>
                <c:pt idx="7025">
                  <c:v>6.3131941278035653E-7</c:v>
                </c:pt>
                <c:pt idx="7026">
                  <c:v>6.3134613261418152E-7</c:v>
                </c:pt>
                <c:pt idx="7027">
                  <c:v>6.313728525845945E-7</c:v>
                </c:pt>
                <c:pt idx="7028">
                  <c:v>6.313995726914414E-7</c:v>
                </c:pt>
                <c:pt idx="7029">
                  <c:v>6.3142629324656354E-7</c:v>
                </c:pt>
                <c:pt idx="7030">
                  <c:v>6.314530139378527E-7</c:v>
                </c:pt>
                <c:pt idx="7031">
                  <c:v>6.3147973476515512E-7</c:v>
                </c:pt>
                <c:pt idx="7032">
                  <c:v>6.3150645604037131E-7</c:v>
                </c:pt>
                <c:pt idx="7033">
                  <c:v>6.3153317745133312E-7</c:v>
                </c:pt>
                <c:pt idx="7034">
                  <c:v>6.3155989899788732E-7</c:v>
                </c:pt>
                <c:pt idx="7035">
                  <c:v>6.315866209919934E-7</c:v>
                </c:pt>
                <c:pt idx="7036">
                  <c:v>6.3161334312142422E-7</c:v>
                </c:pt>
                <c:pt idx="7037">
                  <c:v>6.3164006538602614E-7</c:v>
                </c:pt>
                <c:pt idx="7038">
                  <c:v>6.3166678809781837E-7</c:v>
                </c:pt>
                <c:pt idx="7039">
                  <c:v>6.3169351094451383E-7</c:v>
                </c:pt>
                <c:pt idx="7040">
                  <c:v>6.3172023392595889E-7</c:v>
                </c:pt>
                <c:pt idx="7041">
                  <c:v>6.3174695704199971E-7</c:v>
                </c:pt>
                <c:pt idx="7042">
                  <c:v>6.3177368060473521E-7</c:v>
                </c:pt>
                <c:pt idx="7043">
                  <c:v>6.3180040461407084E-7</c:v>
                </c:pt>
                <c:pt idx="7044">
                  <c:v>6.318271284453285E-7</c:v>
                </c:pt>
                <c:pt idx="7045">
                  <c:v>6.3185385272291841E-7</c:v>
                </c:pt>
                <c:pt idx="7046">
                  <c:v>6.3188057713441502E-7</c:v>
                </c:pt>
                <c:pt idx="7047">
                  <c:v>6.3190730199201561E-7</c:v>
                </c:pt>
                <c:pt idx="7048">
                  <c:v>6.3193402698325428E-7</c:v>
                </c:pt>
                <c:pt idx="7049">
                  <c:v>6.3196075210797783E-7</c:v>
                </c:pt>
                <c:pt idx="7050">
                  <c:v>6.3198747736603199E-7</c:v>
                </c:pt>
                <c:pt idx="7051">
                  <c:v>6.3201420306969388E-7</c:v>
                </c:pt>
                <c:pt idx="7052">
                  <c:v>6.3204092890641818E-7</c:v>
                </c:pt>
                <c:pt idx="7053">
                  <c:v>6.3206765518852162E-7</c:v>
                </c:pt>
                <c:pt idx="7054">
                  <c:v>6.3209438129092945E-7</c:v>
                </c:pt>
                <c:pt idx="7055">
                  <c:v>6.3212110815095786E-7</c:v>
                </c:pt>
                <c:pt idx="7056">
                  <c:v>6.3214783483098309E-7</c:v>
                </c:pt>
                <c:pt idx="7057">
                  <c:v>6.3217456195588981E-7</c:v>
                </c:pt>
                <c:pt idx="7058">
                  <c:v>6.3220128921301563E-7</c:v>
                </c:pt>
                <c:pt idx="7059">
                  <c:v>6.3222801660220521E-7</c:v>
                </c:pt>
                <c:pt idx="7060">
                  <c:v>6.3225474443591419E-7</c:v>
                </c:pt>
                <c:pt idx="7061">
                  <c:v>6.3228147240141896E-7</c:v>
                </c:pt>
                <c:pt idx="7062">
                  <c:v>6.3230820081121389E-7</c:v>
                </c:pt>
                <c:pt idx="7063">
                  <c:v>6.3233492903986818E-7</c:v>
                </c:pt>
                <c:pt idx="7064">
                  <c:v>6.3236165771254413E-7</c:v>
                </c:pt>
                <c:pt idx="7065">
                  <c:v>6.323883868291473E-7</c:v>
                </c:pt>
                <c:pt idx="7066">
                  <c:v>6.3241511576412775E-7</c:v>
                </c:pt>
                <c:pt idx="7067">
                  <c:v>6.3244184514276628E-7</c:v>
                </c:pt>
                <c:pt idx="7068">
                  <c:v>6.3246857496496896E-7</c:v>
                </c:pt>
                <c:pt idx="7069">
                  <c:v>6.3249530460506612E-7</c:v>
                </c:pt>
                <c:pt idx="7070">
                  <c:v>6.325220346884585E-7</c:v>
                </c:pt>
                <c:pt idx="7071">
                  <c:v>6.3254876521505135E-7</c:v>
                </c:pt>
                <c:pt idx="7072">
                  <c:v>6.325754955590565E-7</c:v>
                </c:pt>
                <c:pt idx="7073">
                  <c:v>6.3260222634599317E-7</c:v>
                </c:pt>
                <c:pt idx="7074">
                  <c:v>6.3262895757576683E-7</c:v>
                </c:pt>
                <c:pt idx="7075">
                  <c:v>6.3265568862246988E-7</c:v>
                </c:pt>
                <c:pt idx="7076">
                  <c:v>6.3268242011174087E-7</c:v>
                </c:pt>
                <c:pt idx="7077">
                  <c:v>6.3270915204348524E-7</c:v>
                </c:pt>
                <c:pt idx="7078">
                  <c:v>6.3273588379167599E-7</c:v>
                </c:pt>
                <c:pt idx="7079">
                  <c:v>6.3276261598207109E-7</c:v>
                </c:pt>
                <c:pt idx="7080">
                  <c:v>6.3278934830156999E-7</c:v>
                </c:pt>
                <c:pt idx="7081">
                  <c:v>6.328160810630436E-7</c:v>
                </c:pt>
                <c:pt idx="7082">
                  <c:v>6.3284281395335197E-7</c:v>
                </c:pt>
                <c:pt idx="7083">
                  <c:v>6.3286954697234054E-7</c:v>
                </c:pt>
                <c:pt idx="7084">
                  <c:v>6.3289628043293989E-7</c:v>
                </c:pt>
                <c:pt idx="7085">
                  <c:v>6.3292301402195018E-7</c:v>
                </c:pt>
                <c:pt idx="7086">
                  <c:v>6.3294974773921735E-7</c:v>
                </c:pt>
                <c:pt idx="7087">
                  <c:v>6.3297648158458629E-7</c:v>
                </c:pt>
                <c:pt idx="7088">
                  <c:v>6.3300321587106701E-7</c:v>
                </c:pt>
                <c:pt idx="7089">
                  <c:v>6.3302995028538067E-7</c:v>
                </c:pt>
                <c:pt idx="7090">
                  <c:v>6.3305668514057615E-7</c:v>
                </c:pt>
                <c:pt idx="7091">
                  <c:v>6.3308342012333511E-7</c:v>
                </c:pt>
                <c:pt idx="7092">
                  <c:v>6.3311015523350307E-7</c:v>
                </c:pt>
                <c:pt idx="7093">
                  <c:v>6.3313689047092502E-7</c:v>
                </c:pt>
                <c:pt idx="7094">
                  <c:v>6.3316362614872968E-7</c:v>
                </c:pt>
                <c:pt idx="7095">
                  <c:v>6.3319036195351908E-7</c:v>
                </c:pt>
                <c:pt idx="7096">
                  <c:v>6.3321709819846142E-7</c:v>
                </c:pt>
                <c:pt idx="7097">
                  <c:v>6.3324383425677582E-7</c:v>
                </c:pt>
                <c:pt idx="7098">
                  <c:v>6.3327057106833598E-7</c:v>
                </c:pt>
                <c:pt idx="7099">
                  <c:v>6.3329730769295957E-7</c:v>
                </c:pt>
                <c:pt idx="7100">
                  <c:v>6.3332404475723603E-7</c:v>
                </c:pt>
                <c:pt idx="7101">
                  <c:v>6.3335078194764841E-7</c:v>
                </c:pt>
                <c:pt idx="7102">
                  <c:v>6.33377519264042E-7</c:v>
                </c:pt>
                <c:pt idx="7103">
                  <c:v>6.3340425701972383E-7</c:v>
                </c:pt>
                <c:pt idx="7104">
                  <c:v>6.3343099490111688E-7</c:v>
                </c:pt>
                <c:pt idx="7105">
                  <c:v>6.3345773290806658E-7</c:v>
                </c:pt>
                <c:pt idx="7106">
                  <c:v>6.3348447135393912E-7</c:v>
                </c:pt>
                <c:pt idx="7107">
                  <c:v>6.3351120992509842E-7</c:v>
                </c:pt>
                <c:pt idx="7108">
                  <c:v>6.3353794893495027E-7</c:v>
                </c:pt>
                <c:pt idx="7109">
                  <c:v>6.3356468775623808E-7</c:v>
                </c:pt>
                <c:pt idx="7110">
                  <c:v>6.3359142701594835E-7</c:v>
                </c:pt>
                <c:pt idx="7111">
                  <c:v>6.336181667139863E-7</c:v>
                </c:pt>
                <c:pt idx="7112">
                  <c:v>6.3364490622297519E-7</c:v>
                </c:pt>
                <c:pt idx="7113">
                  <c:v>6.3367164617002124E-7</c:v>
                </c:pt>
                <c:pt idx="7114">
                  <c:v>6.3369838655502928E-7</c:v>
                </c:pt>
                <c:pt idx="7115">
                  <c:v>6.3372512675050354E-7</c:v>
                </c:pt>
                <c:pt idx="7116">
                  <c:v>6.3375186738366968E-7</c:v>
                </c:pt>
                <c:pt idx="7117">
                  <c:v>6.3377860845443168E-7</c:v>
                </c:pt>
                <c:pt idx="7118">
                  <c:v>6.3380534933517528E-7</c:v>
                </c:pt>
                <c:pt idx="7119">
                  <c:v>6.3383209065324474E-7</c:v>
                </c:pt>
                <c:pt idx="7120">
                  <c:v>6.3385883209474523E-7</c:v>
                </c:pt>
                <c:pt idx="7121">
                  <c:v>6.3388557397334086E-7</c:v>
                </c:pt>
                <c:pt idx="7122">
                  <c:v>6.339123159750971E-7</c:v>
                </c:pt>
                <c:pt idx="7123">
                  <c:v>6.3393905809985872E-7</c:v>
                </c:pt>
                <c:pt idx="7124">
                  <c:v>6.3396580066134937E-7</c:v>
                </c:pt>
                <c:pt idx="7125">
                  <c:v>6.3399254334557519E-7</c:v>
                </c:pt>
                <c:pt idx="7126">
                  <c:v>6.3401928615238055E-7</c:v>
                </c:pt>
                <c:pt idx="7127">
                  <c:v>6.3404602908161066E-7</c:v>
                </c:pt>
                <c:pt idx="7128">
                  <c:v>6.3407277244706823E-7</c:v>
                </c:pt>
                <c:pt idx="7129">
                  <c:v>6.3409951593467993E-7</c:v>
                </c:pt>
                <c:pt idx="7130">
                  <c:v>6.3412625985828785E-7</c:v>
                </c:pt>
                <c:pt idx="7131">
                  <c:v>6.3415300390377927E-7</c:v>
                </c:pt>
                <c:pt idx="7132">
                  <c:v>6.3417974807099832E-7</c:v>
                </c:pt>
                <c:pt idx="7133">
                  <c:v>6.3420649235979042E-7</c:v>
                </c:pt>
                <c:pt idx="7134">
                  <c:v>6.3423323708407678E-7</c:v>
                </c:pt>
                <c:pt idx="7135">
                  <c:v>6.3425998192966514E-7</c:v>
                </c:pt>
                <c:pt idx="7136">
                  <c:v>6.3428672721051684E-7</c:v>
                </c:pt>
                <c:pt idx="7137">
                  <c:v>6.3431347261239938E-7</c:v>
                </c:pt>
                <c:pt idx="7138">
                  <c:v>6.3434021813515755E-7</c:v>
                </c:pt>
                <c:pt idx="7139">
                  <c:v>6.3436696377863549E-7</c:v>
                </c:pt>
                <c:pt idx="7140">
                  <c:v>6.3439370985687479E-7</c:v>
                </c:pt>
                <c:pt idx="7141">
                  <c:v>6.3442045605556314E-7</c:v>
                </c:pt>
                <c:pt idx="7142">
                  <c:v>6.3444720268878118E-7</c:v>
                </c:pt>
                <c:pt idx="7143">
                  <c:v>6.3447394912792111E-7</c:v>
                </c:pt>
                <c:pt idx="7144">
                  <c:v>6.3450069600131926E-7</c:v>
                </c:pt>
                <c:pt idx="7145">
                  <c:v>6.3452744330888078E-7</c:v>
                </c:pt>
                <c:pt idx="7146">
                  <c:v>6.3455419073619316E-7</c:v>
                </c:pt>
                <c:pt idx="7147">
                  <c:v>6.3458093828310109E-7</c:v>
                </c:pt>
                <c:pt idx="7148">
                  <c:v>6.3460768594944882E-7</c:v>
                </c:pt>
                <c:pt idx="7149">
                  <c:v>6.3463443404945688E-7</c:v>
                </c:pt>
                <c:pt idx="7150">
                  <c:v>6.3466118226863337E-7</c:v>
                </c:pt>
                <c:pt idx="7151">
                  <c:v>6.3468793060682328E-7</c:v>
                </c:pt>
                <c:pt idx="7152">
                  <c:v>6.3471467937830548E-7</c:v>
                </c:pt>
                <c:pt idx="7153">
                  <c:v>6.3474142826852932E-7</c:v>
                </c:pt>
                <c:pt idx="7154">
                  <c:v>6.3476817727733914E-7</c:v>
                </c:pt>
                <c:pt idx="7155">
                  <c:v>6.3479492671907386E-7</c:v>
                </c:pt>
                <c:pt idx="7156">
                  <c:v>6.3482167627912309E-7</c:v>
                </c:pt>
                <c:pt idx="7157">
                  <c:v>6.3484842595733098E-7</c:v>
                </c:pt>
                <c:pt idx="7158">
                  <c:v>6.3487517606809626E-7</c:v>
                </c:pt>
                <c:pt idx="7159">
                  <c:v>6.3490192629674852E-7</c:v>
                </c:pt>
                <c:pt idx="7160">
                  <c:v>6.34928676643132E-7</c:v>
                </c:pt>
                <c:pt idx="7161">
                  <c:v>6.3495542742170504E-7</c:v>
                </c:pt>
                <c:pt idx="7162">
                  <c:v>6.3498217800310363E-7</c:v>
                </c:pt>
                <c:pt idx="7163">
                  <c:v>6.3500892933107368E-7</c:v>
                </c:pt>
                <c:pt idx="7164">
                  <c:v>6.3503568046155757E-7</c:v>
                </c:pt>
                <c:pt idx="7165">
                  <c:v>6.3506243202372725E-7</c:v>
                </c:pt>
                <c:pt idx="7166">
                  <c:v>6.3508918370277287E-7</c:v>
                </c:pt>
                <c:pt idx="7167">
                  <c:v>6.3511593581327176E-7</c:v>
                </c:pt>
                <c:pt idx="7168">
                  <c:v>6.351426880403748E-7</c:v>
                </c:pt>
                <c:pt idx="7169">
                  <c:v>6.3516944038392612E-7</c:v>
                </c:pt>
                <c:pt idx="7170">
                  <c:v>6.3519619315856216E-7</c:v>
                </c:pt>
                <c:pt idx="7171">
                  <c:v>6.3522294604937449E-7</c:v>
                </c:pt>
                <c:pt idx="7172">
                  <c:v>6.352496990562064E-7</c:v>
                </c:pt>
                <c:pt idx="7173">
                  <c:v>6.35276452178903E-7</c:v>
                </c:pt>
                <c:pt idx="7174">
                  <c:v>6.3530320573218E-7</c:v>
                </c:pt>
                <c:pt idx="7175">
                  <c:v>6.3532995940104873E-7</c:v>
                </c:pt>
                <c:pt idx="7176">
                  <c:v>6.353567135002659E-7</c:v>
                </c:pt>
                <c:pt idx="7177">
                  <c:v>6.3538346771480247E-7</c:v>
                </c:pt>
                <c:pt idx="7178">
                  <c:v>6.354102220445028E-7</c:v>
                </c:pt>
                <c:pt idx="7179">
                  <c:v>6.3543697648921041E-7</c:v>
                </c:pt>
                <c:pt idx="7180">
                  <c:v>6.354637313637613E-7</c:v>
                </c:pt>
                <c:pt idx="7181">
                  <c:v>6.3549048635304725E-7</c:v>
                </c:pt>
                <c:pt idx="7182">
                  <c:v>6.3551724145691219E-7</c:v>
                </c:pt>
                <c:pt idx="7183">
                  <c:v>6.3554399699025142E-7</c:v>
                </c:pt>
                <c:pt idx="7184">
                  <c:v>6.3557075263789691E-7</c:v>
                </c:pt>
                <c:pt idx="7185">
                  <c:v>6.3559750871478428E-7</c:v>
                </c:pt>
                <c:pt idx="7186">
                  <c:v>6.3562426459059407E-7</c:v>
                </c:pt>
                <c:pt idx="7187">
                  <c:v>6.3565102121050421E-7</c:v>
                </c:pt>
                <c:pt idx="7188">
                  <c:v>6.3567777762902442E-7</c:v>
                </c:pt>
                <c:pt idx="7189">
                  <c:v>6.3570453447628074E-7</c:v>
                </c:pt>
                <c:pt idx="7190">
                  <c:v>6.3573129143698569E-7</c:v>
                </c:pt>
                <c:pt idx="7191">
                  <c:v>6.3575804851098309E-7</c:v>
                </c:pt>
                <c:pt idx="7192">
                  <c:v>6.3578480601334729E-7</c:v>
                </c:pt>
                <c:pt idx="7193">
                  <c:v>6.358115636287312E-7</c:v>
                </c:pt>
                <c:pt idx="7194">
                  <c:v>6.3583832135697823E-7</c:v>
                </c:pt>
                <c:pt idx="7195">
                  <c:v>6.3586507951322243E-7</c:v>
                </c:pt>
                <c:pt idx="7196">
                  <c:v>6.3589183778205732E-7</c:v>
                </c:pt>
                <c:pt idx="7197">
                  <c:v>6.359185961633263E-7</c:v>
                </c:pt>
                <c:pt idx="7198">
                  <c:v>6.3594535497222252E-7</c:v>
                </c:pt>
                <c:pt idx="7199">
                  <c:v>6.3597211389327987E-7</c:v>
                </c:pt>
                <c:pt idx="7200">
                  <c:v>6.3599887292634198E-7</c:v>
                </c:pt>
                <c:pt idx="7201">
                  <c:v>6.3602563238666159E-7</c:v>
                </c:pt>
                <c:pt idx="7202">
                  <c:v>6.3605239195871289E-7</c:v>
                </c:pt>
                <c:pt idx="7203">
                  <c:v>6.3607915164233897E-7</c:v>
                </c:pt>
                <c:pt idx="7204">
                  <c:v>6.3610591143738387E-7</c:v>
                </c:pt>
                <c:pt idx="7205">
                  <c:v>6.3613267165917975E-7</c:v>
                </c:pt>
                <c:pt idx="7206">
                  <c:v>6.3615943230763014E-7</c:v>
                </c:pt>
                <c:pt idx="7207">
                  <c:v>6.3618619275157978E-7</c:v>
                </c:pt>
                <c:pt idx="7208">
                  <c:v>6.3621295362191099E-7</c:v>
                </c:pt>
                <c:pt idx="7209">
                  <c:v>6.3623971460295713E-7</c:v>
                </c:pt>
                <c:pt idx="7210">
                  <c:v>6.3626647601015094E-7</c:v>
                </c:pt>
                <c:pt idx="7211">
                  <c:v>6.3629323752778674E-7</c:v>
                </c:pt>
                <c:pt idx="7212">
                  <c:v>6.3631999915570792E-7</c:v>
                </c:pt>
                <c:pt idx="7213">
                  <c:v>6.3634676089375756E-7</c:v>
                </c:pt>
                <c:pt idx="7214">
                  <c:v>6.3637352305744783E-7</c:v>
                </c:pt>
                <c:pt idx="7215">
                  <c:v>6.3640028564668153E-7</c:v>
                </c:pt>
                <c:pt idx="7216">
                  <c:v>6.3642704802994518E-7</c:v>
                </c:pt>
                <c:pt idx="7217">
                  <c:v>6.3645381083847846E-7</c:v>
                </c:pt>
                <c:pt idx="7218">
                  <c:v>6.3648057375643685E-7</c:v>
                </c:pt>
                <c:pt idx="7219">
                  <c:v>6.3650733678366302E-7</c:v>
                </c:pt>
                <c:pt idx="7220">
                  <c:v>6.3653410023578824E-7</c:v>
                </c:pt>
                <c:pt idx="7221">
                  <c:v>6.3656086379690796E-7</c:v>
                </c:pt>
                <c:pt idx="7222">
                  <c:v>6.3658762778269294E-7</c:v>
                </c:pt>
                <c:pt idx="7223">
                  <c:v>6.3661439187719809E-7</c:v>
                </c:pt>
                <c:pt idx="7224">
                  <c:v>6.3664115608026714E-7</c:v>
                </c:pt>
                <c:pt idx="7225">
                  <c:v>6.3666792039174275E-7</c:v>
                </c:pt>
                <c:pt idx="7226">
                  <c:v>6.3669468512737562E-7</c:v>
                </c:pt>
                <c:pt idx="7227">
                  <c:v>6.3672144997114134E-7</c:v>
                </c:pt>
                <c:pt idx="7228">
                  <c:v>6.3674821492288301E-7</c:v>
                </c:pt>
                <c:pt idx="7229">
                  <c:v>6.3677498029841073E-7</c:v>
                </c:pt>
                <c:pt idx="7230">
                  <c:v>6.3680174578164027E-7</c:v>
                </c:pt>
                <c:pt idx="7231">
                  <c:v>6.3682851168842207E-7</c:v>
                </c:pt>
                <c:pt idx="7232">
                  <c:v>6.3685527738660401E-7</c:v>
                </c:pt>
                <c:pt idx="7233">
                  <c:v>6.368820435080642E-7</c:v>
                </c:pt>
                <c:pt idx="7234">
                  <c:v>6.369088100527048E-7</c:v>
                </c:pt>
                <c:pt idx="7235">
                  <c:v>6.369355763882551E-7</c:v>
                </c:pt>
                <c:pt idx="7236">
                  <c:v>6.3696234314671191E-7</c:v>
                </c:pt>
                <c:pt idx="7237">
                  <c:v>6.3698911032797782E-7</c:v>
                </c:pt>
                <c:pt idx="7238">
                  <c:v>6.3701587729966183E-7</c:v>
                </c:pt>
                <c:pt idx="7239">
                  <c:v>6.3704264469388113E-7</c:v>
                </c:pt>
                <c:pt idx="7240">
                  <c:v>6.3706941251053737E-7</c:v>
                </c:pt>
                <c:pt idx="7241">
                  <c:v>6.3709618011712096E-7</c:v>
                </c:pt>
                <c:pt idx="7242">
                  <c:v>6.3712294814586757E-7</c:v>
                </c:pt>
                <c:pt idx="7243">
                  <c:v>6.3714971659667959E-7</c:v>
                </c:pt>
                <c:pt idx="7244">
                  <c:v>6.3717648483692736E-7</c:v>
                </c:pt>
                <c:pt idx="7245">
                  <c:v>6.3720325349896631E-7</c:v>
                </c:pt>
                <c:pt idx="7246">
                  <c:v>6.3723002226639289E-7</c:v>
                </c:pt>
                <c:pt idx="7247">
                  <c:v>6.3725679145537548E-7</c:v>
                </c:pt>
                <c:pt idx="7248">
                  <c:v>6.3728356074947105E-7</c:v>
                </c:pt>
                <c:pt idx="7249">
                  <c:v>6.3731033014852216E-7</c:v>
                </c:pt>
                <c:pt idx="7250">
                  <c:v>6.3733709996875743E-7</c:v>
                </c:pt>
                <c:pt idx="7251">
                  <c:v>6.373638698936737E-7</c:v>
                </c:pt>
                <c:pt idx="7252">
                  <c:v>6.373906399231134E-7</c:v>
                </c:pt>
                <c:pt idx="7253">
                  <c:v>6.3741741005691932E-7</c:v>
                </c:pt>
                <c:pt idx="7254">
                  <c:v>6.374441806113997E-7</c:v>
                </c:pt>
                <c:pt idx="7255">
                  <c:v>6.3747095126997133E-7</c:v>
                </c:pt>
                <c:pt idx="7256">
                  <c:v>6.3749772234898227E-7</c:v>
                </c:pt>
                <c:pt idx="7257">
                  <c:v>6.3752449353180958E-7</c:v>
                </c:pt>
                <c:pt idx="7258">
                  <c:v>6.3755126481829573E-7</c:v>
                </c:pt>
                <c:pt idx="7259">
                  <c:v>6.3757803620828359E-7</c:v>
                </c:pt>
                <c:pt idx="7260">
                  <c:v>6.3760480801820064E-7</c:v>
                </c:pt>
                <c:pt idx="7261">
                  <c:v>6.3763157993134421E-7</c:v>
                </c:pt>
                <c:pt idx="7262">
                  <c:v>6.3765835226418159E-7</c:v>
                </c:pt>
                <c:pt idx="7263">
                  <c:v>6.3768512469997043E-7</c:v>
                </c:pt>
                <c:pt idx="7264">
                  <c:v>6.3771189723855255E-7</c:v>
                </c:pt>
                <c:pt idx="7265">
                  <c:v>6.3773866987977144E-7</c:v>
                </c:pt>
                <c:pt idx="7266">
                  <c:v>6.3776544294017349E-7</c:v>
                </c:pt>
                <c:pt idx="7267">
                  <c:v>6.3779221610293651E-7</c:v>
                </c:pt>
                <c:pt idx="7268">
                  <c:v>6.3781898936790285E-7</c:v>
                </c:pt>
                <c:pt idx="7269">
                  <c:v>6.3784576305167954E-7</c:v>
                </c:pt>
                <c:pt idx="7270">
                  <c:v>6.3787253683738426E-7</c:v>
                </c:pt>
                <c:pt idx="7271">
                  <c:v>6.3789931104166386E-7</c:v>
                </c:pt>
                <c:pt idx="7272">
                  <c:v>6.3792608503077137E-7</c:v>
                </c:pt>
                <c:pt idx="7273">
                  <c:v>6.3795285943817847E-7</c:v>
                </c:pt>
                <c:pt idx="7274">
                  <c:v>6.379796342637867E-7</c:v>
                </c:pt>
                <c:pt idx="7275">
                  <c:v>6.3800640887373018E-7</c:v>
                </c:pt>
                <c:pt idx="7276">
                  <c:v>6.3803318421850375E-7</c:v>
                </c:pt>
                <c:pt idx="7277">
                  <c:v>6.3805995934729695E-7</c:v>
                </c:pt>
                <c:pt idx="7278">
                  <c:v>6.380867348937802E-7</c:v>
                </c:pt>
                <c:pt idx="7279">
                  <c:v>6.3811351054089159E-7</c:v>
                </c:pt>
                <c:pt idx="7280">
                  <c:v>6.3814028628847327E-7</c:v>
                </c:pt>
                <c:pt idx="7281">
                  <c:v>6.3816706245337135E-7</c:v>
                </c:pt>
                <c:pt idx="7282">
                  <c:v>6.3819383840144023E-7</c:v>
                </c:pt>
                <c:pt idx="7283">
                  <c:v>6.3822061508359359E-7</c:v>
                </c:pt>
                <c:pt idx="7284">
                  <c:v>6.3824739154860191E-7</c:v>
                </c:pt>
                <c:pt idx="7285">
                  <c:v>6.3827416843041491E-7</c:v>
                </c:pt>
                <c:pt idx="7286">
                  <c:v>6.3830094572893456E-7</c:v>
                </c:pt>
                <c:pt idx="7287">
                  <c:v>6.3832772280981535E-7</c:v>
                </c:pt>
                <c:pt idx="7288">
                  <c:v>6.3835450030712696E-7</c:v>
                </c:pt>
                <c:pt idx="7289">
                  <c:v>6.3838127790360718E-7</c:v>
                </c:pt>
                <c:pt idx="7290">
                  <c:v>6.3833306701159184E-7</c:v>
                </c:pt>
                <c:pt idx="7291">
                  <c:v>6.3836052703025513E-7</c:v>
                </c:pt>
                <c:pt idx="7292">
                  <c:v>6.3838798755220772E-7</c:v>
                </c:pt>
                <c:pt idx="7293">
                  <c:v>6.3841544826016757E-7</c:v>
                </c:pt>
                <c:pt idx="7294">
                  <c:v>6.384429091539798E-7</c:v>
                </c:pt>
                <c:pt idx="7295">
                  <c:v>6.3847037055072027E-7</c:v>
                </c:pt>
                <c:pt idx="7296">
                  <c:v>6.3849783181579466E-7</c:v>
                </c:pt>
                <c:pt idx="7297">
                  <c:v>6.385252939007997E-7</c:v>
                </c:pt>
                <c:pt idx="7298">
                  <c:v>6.3855275585382927E-7</c:v>
                </c:pt>
                <c:pt idx="7299">
                  <c:v>6.3858021830929158E-7</c:v>
                </c:pt>
                <c:pt idx="7300">
                  <c:v>6.3860768094976049E-7</c:v>
                </c:pt>
                <c:pt idx="7301">
                  <c:v>6.3863514377508164E-7</c:v>
                </c:pt>
                <c:pt idx="7302">
                  <c:v>6.3866260678510013E-7</c:v>
                </c:pt>
                <c:pt idx="7303">
                  <c:v>6.3869007029705541E-7</c:v>
                </c:pt>
                <c:pt idx="7304">
                  <c:v>6.387175339934394E-7</c:v>
                </c:pt>
                <c:pt idx="7305">
                  <c:v>6.3874499819153192E-7</c:v>
                </c:pt>
                <c:pt idx="7306">
                  <c:v>6.3877246225633025E-7</c:v>
                </c:pt>
                <c:pt idx="7307">
                  <c:v>6.3879992682256849E-7</c:v>
                </c:pt>
                <c:pt idx="7308">
                  <c:v>6.3882739157265777E-7</c:v>
                </c:pt>
                <c:pt idx="7309">
                  <c:v>6.3885485682395921E-7</c:v>
                </c:pt>
                <c:pt idx="7310">
                  <c:v>6.3888232225884328E-7</c:v>
                </c:pt>
                <c:pt idx="7311">
                  <c:v>6.3890978787715425E-7</c:v>
                </c:pt>
                <c:pt idx="7312">
                  <c:v>6.3893725367873752E-7</c:v>
                </c:pt>
                <c:pt idx="7313">
                  <c:v>6.3896471998103691E-7</c:v>
                </c:pt>
                <c:pt idx="7314">
                  <c:v>6.3899218614872085E-7</c:v>
                </c:pt>
                <c:pt idx="7315">
                  <c:v>6.3901965313449123E-7</c:v>
                </c:pt>
                <c:pt idx="7316">
                  <c:v>6.3904711998533635E-7</c:v>
                </c:pt>
                <c:pt idx="7317">
                  <c:v>6.3907458733640049E-7</c:v>
                </c:pt>
                <c:pt idx="7318">
                  <c:v>6.3910205486988927E-7</c:v>
                </c:pt>
                <c:pt idx="7319">
                  <c:v>6.3912952258564757E-7</c:v>
                </c:pt>
                <c:pt idx="7320">
                  <c:v>6.3915699080126225E-7</c:v>
                </c:pt>
                <c:pt idx="7321">
                  <c:v>6.3918445888111555E-7</c:v>
                </c:pt>
                <c:pt idx="7322">
                  <c:v>6.3921192777833881E-7</c:v>
                </c:pt>
                <c:pt idx="7323">
                  <c:v>6.3923939653949014E-7</c:v>
                </c:pt>
                <c:pt idx="7324">
                  <c:v>6.3926686580000074E-7</c:v>
                </c:pt>
                <c:pt idx="7325">
                  <c:v>6.3929433524193236E-7</c:v>
                </c:pt>
                <c:pt idx="7326">
                  <c:v>6.3932180486512977E-7</c:v>
                </c:pt>
                <c:pt idx="7327">
                  <c:v>6.3934927466943849E-7</c:v>
                </c:pt>
                <c:pt idx="7328">
                  <c:v>6.3937674497260854E-7</c:v>
                </c:pt>
                <c:pt idx="7329">
                  <c:v>6.3940421545662033E-7</c:v>
                </c:pt>
                <c:pt idx="7330">
                  <c:v>6.3943168643926475E-7</c:v>
                </c:pt>
                <c:pt idx="7331">
                  <c:v>6.3945915728451439E-7</c:v>
                </c:pt>
                <c:pt idx="7332">
                  <c:v>6.3948662862812751E-7</c:v>
                </c:pt>
                <c:pt idx="7333">
                  <c:v>6.3951410047001041E-7</c:v>
                </c:pt>
                <c:pt idx="7334">
                  <c:v>6.3954157217401181E-7</c:v>
                </c:pt>
                <c:pt idx="7335">
                  <c:v>6.3956904437601352E-7</c:v>
                </c:pt>
                <c:pt idx="7336">
                  <c:v>6.3959651675785176E-7</c:v>
                </c:pt>
                <c:pt idx="7337">
                  <c:v>6.3962398931937152E-7</c:v>
                </c:pt>
                <c:pt idx="7338">
                  <c:v>6.3965146237852759E-7</c:v>
                </c:pt>
                <c:pt idx="7339">
                  <c:v>6.3967893561709571E-7</c:v>
                </c:pt>
                <c:pt idx="7340">
                  <c:v>6.3970640903492004E-7</c:v>
                </c:pt>
                <c:pt idx="7341">
                  <c:v>6.3973388263184494E-7</c:v>
                </c:pt>
                <c:pt idx="7342">
                  <c:v>6.3976135672590819E-7</c:v>
                </c:pt>
                <c:pt idx="7343">
                  <c:v>6.3978883099880233E-7</c:v>
                </c:pt>
                <c:pt idx="7344">
                  <c:v>6.398163057686056E-7</c:v>
                </c:pt>
                <c:pt idx="7345">
                  <c:v>6.3984378039871576E-7</c:v>
                </c:pt>
                <c:pt idx="7346">
                  <c:v>6.3987125552546507E-7</c:v>
                </c:pt>
                <c:pt idx="7347">
                  <c:v>6.3989873083046441E-7</c:v>
                </c:pt>
                <c:pt idx="7348">
                  <c:v>6.3992620663187397E-7</c:v>
                </c:pt>
                <c:pt idx="7349">
                  <c:v>6.3995368229292752E-7</c:v>
                </c:pt>
                <c:pt idx="7350">
                  <c:v>6.3998115845012078E-7</c:v>
                </c:pt>
                <c:pt idx="7351">
                  <c:v>6.4000863510335993E-7</c:v>
                </c:pt>
                <c:pt idx="7352">
                  <c:v>6.4003611161575582E-7</c:v>
                </c:pt>
                <c:pt idx="7353">
                  <c:v>6.4006358862392751E-7</c:v>
                </c:pt>
                <c:pt idx="7354">
                  <c:v>6.40091065809342E-7</c:v>
                </c:pt>
                <c:pt idx="7355">
                  <c:v>6.4011854317184377E-7</c:v>
                </c:pt>
                <c:pt idx="7356">
                  <c:v>6.4014602102975689E-7</c:v>
                </c:pt>
                <c:pt idx="7357">
                  <c:v>6.4017349906448698E-7</c:v>
                </c:pt>
                <c:pt idx="7358">
                  <c:v>6.402009772758785E-7</c:v>
                </c:pt>
                <c:pt idx="7359">
                  <c:v>6.402284559823162E-7</c:v>
                </c:pt>
                <c:pt idx="7360">
                  <c:v>6.4025593486514501E-7</c:v>
                </c:pt>
                <c:pt idx="7361">
                  <c:v>6.4028341392420856E-7</c:v>
                </c:pt>
                <c:pt idx="7362">
                  <c:v>6.4031089315935141E-7</c:v>
                </c:pt>
                <c:pt idx="7363">
                  <c:v>6.4033837288904091E-7</c:v>
                </c:pt>
                <c:pt idx="7364">
                  <c:v>6.4036585279453908E-7</c:v>
                </c:pt>
                <c:pt idx="7365">
                  <c:v>6.4039333287568997E-7</c:v>
                </c:pt>
                <c:pt idx="7366">
                  <c:v>6.4042081313233773E-7</c:v>
                </c:pt>
                <c:pt idx="7367">
                  <c:v>6.4044829388303174E-7</c:v>
                </c:pt>
                <c:pt idx="7368">
                  <c:v>6.4047577480895199E-7</c:v>
                </c:pt>
                <c:pt idx="7369">
                  <c:v>6.405032559099424E-7</c:v>
                </c:pt>
                <c:pt idx="7370">
                  <c:v>6.405307375046139E-7</c:v>
                </c:pt>
                <c:pt idx="7371">
                  <c:v>6.4055821927408473E-7</c:v>
                </c:pt>
                <c:pt idx="7372">
                  <c:v>6.4058570121819904E-7</c:v>
                </c:pt>
                <c:pt idx="7373">
                  <c:v>6.4061318365562936E-7</c:v>
                </c:pt>
                <c:pt idx="7374">
                  <c:v>6.4064066594858317E-7</c:v>
                </c:pt>
                <c:pt idx="7375">
                  <c:v>6.4066814873458184E-7</c:v>
                </c:pt>
                <c:pt idx="7376">
                  <c:v>6.406956320135305E-7</c:v>
                </c:pt>
                <c:pt idx="7377">
                  <c:v>6.4072311514751445E-7</c:v>
                </c:pt>
                <c:pt idx="7378">
                  <c:v>6.4075059877417733E-7</c:v>
                </c:pt>
                <c:pt idx="7379">
                  <c:v>6.4077808257447381E-7</c:v>
                </c:pt>
                <c:pt idx="7380">
                  <c:v>6.4080556686721905E-7</c:v>
                </c:pt>
                <c:pt idx="7381">
                  <c:v>6.4083305101433392E-7</c:v>
                </c:pt>
                <c:pt idx="7382">
                  <c:v>6.4086053565362649E-7</c:v>
                </c:pt>
                <c:pt idx="7383">
                  <c:v>6.4088802078500243E-7</c:v>
                </c:pt>
                <c:pt idx="7384">
                  <c:v>6.4091550577025894E-7</c:v>
                </c:pt>
                <c:pt idx="7385">
                  <c:v>6.4094299124732734E-7</c:v>
                </c:pt>
                <c:pt idx="7386">
                  <c:v>6.4097047689701777E-7</c:v>
                </c:pt>
                <c:pt idx="7387">
                  <c:v>6.4099796271917417E-7</c:v>
                </c:pt>
                <c:pt idx="7388">
                  <c:v>6.4102544903277623E-7</c:v>
                </c:pt>
                <c:pt idx="7389">
                  <c:v>6.4105293551857289E-7</c:v>
                </c:pt>
                <c:pt idx="7390">
                  <c:v>6.4108042217640754E-7</c:v>
                </c:pt>
                <c:pt idx="7391">
                  <c:v>6.4110790932532194E-7</c:v>
                </c:pt>
                <c:pt idx="7392">
                  <c:v>6.411353963267841E-7</c:v>
                </c:pt>
                <c:pt idx="7393">
                  <c:v>6.4116288413829373E-7</c:v>
                </c:pt>
                <c:pt idx="7394">
                  <c:v>6.4119037180203835E-7</c:v>
                </c:pt>
                <c:pt idx="7395">
                  <c:v>6.4121785995636064E-7</c:v>
                </c:pt>
                <c:pt idx="7396">
                  <c:v>6.4124534796256428E-7</c:v>
                </c:pt>
                <c:pt idx="7397">
                  <c:v>6.4127283677839452E-7</c:v>
                </c:pt>
                <c:pt idx="7398">
                  <c:v>6.4130032544579367E-7</c:v>
                </c:pt>
                <c:pt idx="7399">
                  <c:v>6.4132781460326734E-7</c:v>
                </c:pt>
                <c:pt idx="7400">
                  <c:v>6.4135530393133854E-7</c:v>
                </c:pt>
                <c:pt idx="7401">
                  <c:v>6.4138279342985065E-7</c:v>
                </c:pt>
                <c:pt idx="7402">
                  <c:v>6.4141028341807031E-7</c:v>
                </c:pt>
                <c:pt idx="7403">
                  <c:v>6.4143777357645931E-7</c:v>
                </c:pt>
                <c:pt idx="7404">
                  <c:v>6.4146526390486032E-7</c:v>
                </c:pt>
                <c:pt idx="7405">
                  <c:v>6.4149275440311737E-7</c:v>
                </c:pt>
                <c:pt idx="7406">
                  <c:v>6.4152024539057926E-7</c:v>
                </c:pt>
                <c:pt idx="7407">
                  <c:v>6.4154773654762445E-7</c:v>
                </c:pt>
                <c:pt idx="7408">
                  <c:v>6.4157522787409698E-7</c:v>
                </c:pt>
                <c:pt idx="7409">
                  <c:v>6.4160271968940757E-7</c:v>
                </c:pt>
                <c:pt idx="7410">
                  <c:v>6.4163021167387245E-7</c:v>
                </c:pt>
                <c:pt idx="7411">
                  <c:v>6.4165770382733564E-7</c:v>
                </c:pt>
                <c:pt idx="7412">
                  <c:v>6.4168519614964014E-7</c:v>
                </c:pt>
                <c:pt idx="7413">
                  <c:v>6.4171268896027893E-7</c:v>
                </c:pt>
                <c:pt idx="7414">
                  <c:v>6.417401819394868E-7</c:v>
                </c:pt>
                <c:pt idx="7415">
                  <c:v>6.4176767508710717E-7</c:v>
                </c:pt>
                <c:pt idx="7416">
                  <c:v>6.4179516872269411E-7</c:v>
                </c:pt>
                <c:pt idx="7417">
                  <c:v>6.4182266220668925E-7</c:v>
                </c:pt>
                <c:pt idx="7418">
                  <c:v>6.4185015617837834E-7</c:v>
                </c:pt>
                <c:pt idx="7419">
                  <c:v>6.418776506376666E-7</c:v>
                </c:pt>
                <c:pt idx="7420">
                  <c:v>6.4190514494487232E-7</c:v>
                </c:pt>
                <c:pt idx="7421">
                  <c:v>6.4193263973940404E-7</c:v>
                </c:pt>
                <c:pt idx="7422">
                  <c:v>6.4196013502116711E-7</c:v>
                </c:pt>
                <c:pt idx="7423">
                  <c:v>6.4198763015035616E-7</c:v>
                </c:pt>
                <c:pt idx="7424">
                  <c:v>6.4201512576650359E-7</c:v>
                </c:pt>
                <c:pt idx="7425">
                  <c:v>6.4204262154961795E-7</c:v>
                </c:pt>
                <c:pt idx="7426">
                  <c:v>6.4207011749954274E-7</c:v>
                </c:pt>
                <c:pt idx="7427">
                  <c:v>6.4209761393605757E-7</c:v>
                </c:pt>
                <c:pt idx="7428">
                  <c:v>6.421251105391101E-7</c:v>
                </c:pt>
                <c:pt idx="7429">
                  <c:v>6.4215260730854265E-7</c:v>
                </c:pt>
                <c:pt idx="7430">
                  <c:v>6.4218010424419876E-7</c:v>
                </c:pt>
                <c:pt idx="7431">
                  <c:v>6.4220760166594007E-7</c:v>
                </c:pt>
                <c:pt idx="7432">
                  <c:v>6.4223509925363176E-7</c:v>
                </c:pt>
                <c:pt idx="7433">
                  <c:v>6.422625970071168E-7</c:v>
                </c:pt>
                <c:pt idx="7434">
                  <c:v>6.4229009524631871E-7</c:v>
                </c:pt>
                <c:pt idx="7435">
                  <c:v>6.4231759365104101E-7</c:v>
                </c:pt>
                <c:pt idx="7436">
                  <c:v>6.4234509222112596E-7</c:v>
                </c:pt>
                <c:pt idx="7437">
                  <c:v>6.4237259095641727E-7</c:v>
                </c:pt>
                <c:pt idx="7438">
                  <c:v>6.4240009017691976E-7</c:v>
                </c:pt>
                <c:pt idx="7439">
                  <c:v>6.4242758956235534E-7</c:v>
                </c:pt>
                <c:pt idx="7440">
                  <c:v>6.4245508911256625E-7</c:v>
                </c:pt>
                <c:pt idx="7441">
                  <c:v>6.4248258914762031E-7</c:v>
                </c:pt>
                <c:pt idx="7442">
                  <c:v>6.425100893471761E-7</c:v>
                </c:pt>
                <c:pt idx="7443">
                  <c:v>6.4253758971107672E-7</c:v>
                </c:pt>
                <c:pt idx="7444">
                  <c:v>6.4256509023916504E-7</c:v>
                </c:pt>
                <c:pt idx="7445">
                  <c:v>6.4259259125159061E-7</c:v>
                </c:pt>
                <c:pt idx="7446">
                  <c:v>6.4262009242792997E-7</c:v>
                </c:pt>
                <c:pt idx="7447">
                  <c:v>6.4264759376802632E-7</c:v>
                </c:pt>
                <c:pt idx="7448">
                  <c:v>6.4267509527172201E-7</c:v>
                </c:pt>
                <c:pt idx="7449">
                  <c:v>6.4270259725924883E-7</c:v>
                </c:pt>
                <c:pt idx="7450">
                  <c:v>6.4273009941010151E-7</c:v>
                </c:pt>
                <c:pt idx="7451">
                  <c:v>6.4275760204455282E-7</c:v>
                </c:pt>
                <c:pt idx="7452">
                  <c:v>6.427851045216053E-7</c:v>
                </c:pt>
                <c:pt idx="7453">
                  <c:v>6.428126074819825E-7</c:v>
                </c:pt>
                <c:pt idx="7454">
                  <c:v>6.4284011060509708E-7</c:v>
                </c:pt>
                <c:pt idx="7455">
                  <c:v>6.4286761421130408E-7</c:v>
                </c:pt>
                <c:pt idx="7456">
                  <c:v>6.4289511797997433E-7</c:v>
                </c:pt>
                <c:pt idx="7457">
                  <c:v>6.4292262191095039E-7</c:v>
                </c:pt>
                <c:pt idx="7458">
                  <c:v>6.429501260040746E-7</c:v>
                </c:pt>
                <c:pt idx="7459">
                  <c:v>6.4297763057978461E-7</c:v>
                </c:pt>
                <c:pt idx="7460">
                  <c:v>6.4300513499675334E-7</c:v>
                </c:pt>
                <c:pt idx="7461">
                  <c:v>6.4303264021666992E-7</c:v>
                </c:pt>
                <c:pt idx="7462">
                  <c:v>6.430601452775298E-7</c:v>
                </c:pt>
                <c:pt idx="7463">
                  <c:v>6.4308765082046843E-7</c:v>
                </c:pt>
                <c:pt idx="7464">
                  <c:v>6.4311515652469197E-7</c:v>
                </c:pt>
                <c:pt idx="7465">
                  <c:v>6.431426623900431E-7</c:v>
                </c:pt>
                <c:pt idx="7466">
                  <c:v>6.4317016873710282E-7</c:v>
                </c:pt>
                <c:pt idx="7467">
                  <c:v>6.4319767492425575E-7</c:v>
                </c:pt>
                <c:pt idx="7468">
                  <c:v>6.4322518191362341E-7</c:v>
                </c:pt>
                <c:pt idx="7469">
                  <c:v>6.4325268874276918E-7</c:v>
                </c:pt>
                <c:pt idx="7470">
                  <c:v>6.4328019605311595E-7</c:v>
                </c:pt>
                <c:pt idx="7471">
                  <c:v>6.4330770352372612E-7</c:v>
                </c:pt>
                <c:pt idx="7472">
                  <c:v>6.4333521115444172E-7</c:v>
                </c:pt>
                <c:pt idx="7473">
                  <c:v>6.4336271894510488E-7</c:v>
                </c:pt>
                <c:pt idx="7474">
                  <c:v>6.4339022721646178E-7</c:v>
                </c:pt>
                <c:pt idx="7475">
                  <c:v>6.4341773564749169E-7</c:v>
                </c:pt>
                <c:pt idx="7476">
                  <c:v>6.4344524455898188E-7</c:v>
                </c:pt>
                <c:pt idx="7477">
                  <c:v>6.4347275330890499E-7</c:v>
                </c:pt>
                <c:pt idx="7478">
                  <c:v>6.4350026253901371E-7</c:v>
                </c:pt>
                <c:pt idx="7479">
                  <c:v>6.4352777192820507E-7</c:v>
                </c:pt>
                <c:pt idx="7480">
                  <c:v>6.435552817973486E-7</c:v>
                </c:pt>
                <c:pt idx="7481">
                  <c:v>6.435827918253001E-7</c:v>
                </c:pt>
                <c:pt idx="7482">
                  <c:v>6.4361030201190194E-7</c:v>
                </c:pt>
                <c:pt idx="7483">
                  <c:v>6.4363781235699539E-7</c:v>
                </c:pt>
                <c:pt idx="7484">
                  <c:v>6.4366532318153279E-7</c:v>
                </c:pt>
                <c:pt idx="7485">
                  <c:v>6.4369283416428725E-7</c:v>
                </c:pt>
                <c:pt idx="7486">
                  <c:v>6.4372034530510124E-7</c:v>
                </c:pt>
                <c:pt idx="7487">
                  <c:v>6.4374785660381615E-7</c:v>
                </c:pt>
                <c:pt idx="7488">
                  <c:v>6.4377536838146604E-7</c:v>
                </c:pt>
                <c:pt idx="7489">
                  <c:v>6.4380288031674199E-7</c:v>
                </c:pt>
                <c:pt idx="7490">
                  <c:v>6.4383039240948591E-7</c:v>
                </c:pt>
                <c:pt idx="7491">
                  <c:v>6.4385790498079339E-7</c:v>
                </c:pt>
                <c:pt idx="7492">
                  <c:v>6.4388541770929409E-7</c:v>
                </c:pt>
                <c:pt idx="7493">
                  <c:v>6.4391293059482919E-7</c:v>
                </c:pt>
                <c:pt idx="7494">
                  <c:v>6.4394044363724094E-7</c:v>
                </c:pt>
                <c:pt idx="7495">
                  <c:v>6.4396795715770707E-7</c:v>
                </c:pt>
                <c:pt idx="7496">
                  <c:v>6.4399547083477477E-7</c:v>
                </c:pt>
                <c:pt idx="7497">
                  <c:v>6.4402298466828522E-7</c:v>
                </c:pt>
                <c:pt idx="7498">
                  <c:v>6.4405049897947852E-7</c:v>
                </c:pt>
                <c:pt idx="7499">
                  <c:v>6.4407801344683929E-7</c:v>
                </c:pt>
                <c:pt idx="7500">
                  <c:v>6.4410552807020976E-7</c:v>
                </c:pt>
                <c:pt idx="7501">
                  <c:v>6.4413304284943112E-7</c:v>
                </c:pt>
                <c:pt idx="7502">
                  <c:v>6.4416055810582563E-7</c:v>
                </c:pt>
                <c:pt idx="7503">
                  <c:v>6.4418807351779563E-7</c:v>
                </c:pt>
                <c:pt idx="7504">
                  <c:v>6.4421558908518316E-7</c:v>
                </c:pt>
                <c:pt idx="7505">
                  <c:v>6.4424310512937157E-7</c:v>
                </c:pt>
                <c:pt idx="7506">
                  <c:v>6.4427062100713875E-7</c:v>
                </c:pt>
                <c:pt idx="7507">
                  <c:v>6.4429813736143122E-7</c:v>
                </c:pt>
                <c:pt idx="7508">
                  <c:v>6.4432565419215251E-7</c:v>
                </c:pt>
                <c:pt idx="7509">
                  <c:v>6.4435317085595674E-7</c:v>
                </c:pt>
                <c:pt idx="7510">
                  <c:v>6.4438068799591387E-7</c:v>
                </c:pt>
                <c:pt idx="7511">
                  <c:v>6.444082052902615E-7</c:v>
                </c:pt>
                <c:pt idx="7512">
                  <c:v>6.4443572306052772E-7</c:v>
                </c:pt>
                <c:pt idx="7513">
                  <c:v>6.4446324098490851E-7</c:v>
                </c:pt>
                <c:pt idx="7514">
                  <c:v>6.4449075906324527E-7</c:v>
                </c:pt>
                <c:pt idx="7515">
                  <c:v>6.4451827729537982E-7</c:v>
                </c:pt>
                <c:pt idx="7516">
                  <c:v>6.4454579600292209E-7</c:v>
                </c:pt>
                <c:pt idx="7517">
                  <c:v>6.445733148639859E-7</c:v>
                </c:pt>
                <c:pt idx="7518">
                  <c:v>6.4460083387841265E-7</c:v>
                </c:pt>
                <c:pt idx="7519">
                  <c:v>6.4462835304604384E-7</c:v>
                </c:pt>
                <c:pt idx="7520">
                  <c:v>6.4465587268857189E-7</c:v>
                </c:pt>
                <c:pt idx="7521">
                  <c:v>6.4468339248402803E-7</c:v>
                </c:pt>
                <c:pt idx="7522">
                  <c:v>6.4471091243225355E-7</c:v>
                </c:pt>
                <c:pt idx="7523">
                  <c:v>6.4473843285500323E-7</c:v>
                </c:pt>
                <c:pt idx="7524">
                  <c:v>6.4476595343024594E-7</c:v>
                </c:pt>
                <c:pt idx="7525">
                  <c:v>6.447934741578233E-7</c:v>
                </c:pt>
                <c:pt idx="7526">
                  <c:v>6.4482099503757648E-7</c:v>
                </c:pt>
                <c:pt idx="7527">
                  <c:v>6.44848516391342E-7</c:v>
                </c:pt>
                <c:pt idx="7528">
                  <c:v>6.4487603789700711E-7</c:v>
                </c:pt>
                <c:pt idx="7529">
                  <c:v>6.4490355955441266E-7</c:v>
                </c:pt>
                <c:pt idx="7530">
                  <c:v>6.4493108168545744E-7</c:v>
                </c:pt>
                <c:pt idx="7531">
                  <c:v>6.4495860364588829E-7</c:v>
                </c:pt>
                <c:pt idx="7532">
                  <c:v>6.4498612607968127E-7</c:v>
                </c:pt>
                <c:pt idx="7533">
                  <c:v>6.4501364898674026E-7</c:v>
                </c:pt>
                <c:pt idx="7534">
                  <c:v>6.45041171722688E-7</c:v>
                </c:pt>
                <c:pt idx="7535">
                  <c:v>6.4506869493162445E-7</c:v>
                </c:pt>
                <c:pt idx="7536">
                  <c:v>6.4509621861345272E-7</c:v>
                </c:pt>
                <c:pt idx="7537">
                  <c:v>6.4512374212367255E-7</c:v>
                </c:pt>
                <c:pt idx="7538">
                  <c:v>6.4515126610650721E-7</c:v>
                </c:pt>
                <c:pt idx="7539">
                  <c:v>6.4517879023961717E-7</c:v>
                </c:pt>
                <c:pt idx="7540">
                  <c:v>6.4520631452284317E-7</c:v>
                </c:pt>
                <c:pt idx="7541">
                  <c:v>6.4523383927830995E-7</c:v>
                </c:pt>
                <c:pt idx="7542">
                  <c:v>6.4526136418361612E-7</c:v>
                </c:pt>
                <c:pt idx="7543">
                  <c:v>6.4528888923860232E-7</c:v>
                </c:pt>
                <c:pt idx="7544">
                  <c:v>6.4531641444310964E-7</c:v>
                </c:pt>
                <c:pt idx="7545">
                  <c:v>6.4534394011934528E-7</c:v>
                </c:pt>
                <c:pt idx="7546">
                  <c:v>6.4537146594482495E-7</c:v>
                </c:pt>
                <c:pt idx="7547">
                  <c:v>6.453989919193894E-7</c:v>
                </c:pt>
                <c:pt idx="7548">
                  <c:v>6.45426518365308E-7</c:v>
                </c:pt>
                <c:pt idx="7549">
                  <c:v>6.4545404496003429E-7</c:v>
                </c:pt>
                <c:pt idx="7550">
                  <c:v>6.4548157170340937E-7</c:v>
                </c:pt>
                <c:pt idx="7551">
                  <c:v>6.4550909859527376E-7</c:v>
                </c:pt>
                <c:pt idx="7552">
                  <c:v>6.45536625957979E-7</c:v>
                </c:pt>
                <c:pt idx="7553">
                  <c:v>6.4556415346889605E-7</c:v>
                </c:pt>
                <c:pt idx="7554">
                  <c:v>6.455916811278663E-7</c:v>
                </c:pt>
                <c:pt idx="7555">
                  <c:v>6.4561920925730269E-7</c:v>
                </c:pt>
                <c:pt idx="7556">
                  <c:v>6.4564673753451478E-7</c:v>
                </c:pt>
                <c:pt idx="7557">
                  <c:v>6.4567426595934279E-7</c:v>
                </c:pt>
                <c:pt idx="7558">
                  <c:v>6.4570179453162749E-7</c:v>
                </c:pt>
                <c:pt idx="7559">
                  <c:v>6.4572932357386501E-7</c:v>
                </c:pt>
                <c:pt idx="7560">
                  <c:v>6.4575685276328182E-7</c:v>
                </c:pt>
                <c:pt idx="7561">
                  <c:v>6.4578438209971835E-7</c:v>
                </c:pt>
                <c:pt idx="7562">
                  <c:v>6.4581191190573268E-7</c:v>
                </c:pt>
                <c:pt idx="7563">
                  <c:v>6.4583944153575136E-7</c:v>
                </c:pt>
                <c:pt idx="7564">
                  <c:v>6.4586697195782874E-7</c:v>
                </c:pt>
                <c:pt idx="7565">
                  <c:v>6.4589450220359177E-7</c:v>
                </c:pt>
                <c:pt idx="7566">
                  <c:v>6.4592203291841793E-7</c:v>
                </c:pt>
                <c:pt idx="7567">
                  <c:v>6.4594956345656964E-7</c:v>
                </c:pt>
                <c:pt idx="7568">
                  <c:v>6.4597709478634808E-7</c:v>
                </c:pt>
                <c:pt idx="7569">
                  <c:v>6.4600462593913252E-7</c:v>
                </c:pt>
                <c:pt idx="7570">
                  <c:v>6.4603215756046647E-7</c:v>
                </c:pt>
                <c:pt idx="7571">
                  <c:v>6.4605968932734884E-7</c:v>
                </c:pt>
                <c:pt idx="7572">
                  <c:v>6.4608722123962029E-7</c:v>
                </c:pt>
                <c:pt idx="7573">
                  <c:v>6.4611475362006569E-7</c:v>
                </c:pt>
                <c:pt idx="7574">
                  <c:v>6.4614228614562203E-7</c:v>
                </c:pt>
                <c:pt idx="7575">
                  <c:v>6.4616981881612974E-7</c:v>
                </c:pt>
                <c:pt idx="7576">
                  <c:v>6.4619735163142894E-7</c:v>
                </c:pt>
                <c:pt idx="7577">
                  <c:v>6.4622488491438711E-7</c:v>
                </c:pt>
                <c:pt idx="7578">
                  <c:v>6.4619611225839283E-7</c:v>
                </c:pt>
                <c:pt idx="7579">
                  <c:v>6.4622435418159634E-7</c:v>
                </c:pt>
                <c:pt idx="7580">
                  <c:v>6.4625259634106655E-7</c:v>
                </c:pt>
                <c:pt idx="7581">
                  <c:v>6.4628083905971637E-7</c:v>
                </c:pt>
                <c:pt idx="7582">
                  <c:v>6.4630908201436375E-7</c:v>
                </c:pt>
                <c:pt idx="7583">
                  <c:v>6.4633732520485221E-7</c:v>
                </c:pt>
                <c:pt idx="7584">
                  <c:v>6.4636556863102642E-7</c:v>
                </c:pt>
                <c:pt idx="7585">
                  <c:v>6.4639381261588408E-7</c:v>
                </c:pt>
                <c:pt idx="7586">
                  <c:v>6.4642205683615771E-7</c:v>
                </c:pt>
                <c:pt idx="7587">
                  <c:v>6.4645030129169168E-7</c:v>
                </c:pt>
                <c:pt idx="7588">
                  <c:v>6.464785459823297E-7</c:v>
                </c:pt>
                <c:pt idx="7589">
                  <c:v>6.4650679090791634E-7</c:v>
                </c:pt>
                <c:pt idx="7590">
                  <c:v>6.4653503639155444E-7</c:v>
                </c:pt>
                <c:pt idx="7591">
                  <c:v>6.4656328210987148E-7</c:v>
                </c:pt>
                <c:pt idx="7592">
                  <c:v>6.4659152806271067E-7</c:v>
                </c:pt>
                <c:pt idx="7593">
                  <c:v>6.4661977457323964E-7</c:v>
                </c:pt>
                <c:pt idx="7594">
                  <c:v>6.4664802099467714E-7</c:v>
                </c:pt>
                <c:pt idx="7595">
                  <c:v>6.4667626797353433E-7</c:v>
                </c:pt>
                <c:pt idx="7596">
                  <c:v>6.4670451518633249E-7</c:v>
                </c:pt>
                <c:pt idx="7597">
                  <c:v>6.4673276295632257E-7</c:v>
                </c:pt>
                <c:pt idx="7598">
                  <c:v>6.467610106365547E-7</c:v>
                </c:pt>
                <c:pt idx="7599">
                  <c:v>6.4678925887370887E-7</c:v>
                </c:pt>
                <c:pt idx="7600">
                  <c:v>6.4681750734422146E-7</c:v>
                </c:pt>
                <c:pt idx="7601">
                  <c:v>6.4684575604793652E-7</c:v>
                </c:pt>
                <c:pt idx="7602">
                  <c:v>6.4687400530821088E-7</c:v>
                </c:pt>
                <c:pt idx="7603">
                  <c:v>6.4690225480141739E-7</c:v>
                </c:pt>
                <c:pt idx="7604">
                  <c:v>6.4693050452739946E-7</c:v>
                </c:pt>
                <c:pt idx="7605">
                  <c:v>6.4695875448600146E-7</c:v>
                </c:pt>
                <c:pt idx="7606">
                  <c:v>6.4698700467706635E-7</c:v>
                </c:pt>
                <c:pt idx="7607">
                  <c:v>6.4701525542405781E-7</c:v>
                </c:pt>
                <c:pt idx="7608">
                  <c:v>6.4704350640324249E-7</c:v>
                </c:pt>
                <c:pt idx="7609">
                  <c:v>6.4707175761446349E-7</c:v>
                </c:pt>
                <c:pt idx="7610">
                  <c:v>6.4710000938124789E-7</c:v>
                </c:pt>
                <c:pt idx="7611">
                  <c:v>6.4712826105609416E-7</c:v>
                </c:pt>
                <c:pt idx="7612">
                  <c:v>6.4715651328623354E-7</c:v>
                </c:pt>
                <c:pt idx="7613">
                  <c:v>6.4718476574782594E-7</c:v>
                </c:pt>
                <c:pt idx="7614">
                  <c:v>6.4721301876448358E-7</c:v>
                </c:pt>
                <c:pt idx="7615">
                  <c:v>6.4724127168853447E-7</c:v>
                </c:pt>
                <c:pt idx="7616">
                  <c:v>6.4726952516737998E-7</c:v>
                </c:pt>
                <c:pt idx="7617">
                  <c:v>6.472977788770948E-7</c:v>
                </c:pt>
                <c:pt idx="7618">
                  <c:v>6.473260328175235E-7</c:v>
                </c:pt>
                <c:pt idx="7619">
                  <c:v>6.473542873123826E-7</c:v>
                </c:pt>
                <c:pt idx="7620">
                  <c:v>6.473825420376841E-7</c:v>
                </c:pt>
                <c:pt idx="7621">
                  <c:v>6.4741079699327152E-7</c:v>
                </c:pt>
                <c:pt idx="7622">
                  <c:v>6.4743905217898847E-7</c:v>
                </c:pt>
                <c:pt idx="7623">
                  <c:v>6.4746730759467805E-7</c:v>
                </c:pt>
                <c:pt idx="7624">
                  <c:v>6.4749556356416369E-7</c:v>
                </c:pt>
                <c:pt idx="7625">
                  <c:v>6.4752381976335112E-7</c:v>
                </c:pt>
                <c:pt idx="7626">
                  <c:v>6.4755207619208353E-7</c:v>
                </c:pt>
                <c:pt idx="7627">
                  <c:v>6.475803331742482E-7</c:v>
                </c:pt>
                <c:pt idx="7628">
                  <c:v>6.4760859006162195E-7</c:v>
                </c:pt>
                <c:pt idx="7629">
                  <c:v>6.476368475021568E-7</c:v>
                </c:pt>
                <c:pt idx="7630">
                  <c:v>6.4766510517165187E-7</c:v>
                </c:pt>
                <c:pt idx="7631">
                  <c:v>6.4769336339407977E-7</c:v>
                </c:pt>
                <c:pt idx="7632">
                  <c:v>6.4772162152104706E-7</c:v>
                </c:pt>
                <c:pt idx="7633">
                  <c:v>6.4774988020067539E-7</c:v>
                </c:pt>
                <c:pt idx="7634">
                  <c:v>6.4777813910867938E-7</c:v>
                </c:pt>
                <c:pt idx="7635">
                  <c:v>6.478063982449023E-7</c:v>
                </c:pt>
                <c:pt idx="7636">
                  <c:v>6.4783465793342174E-7</c:v>
                </c:pt>
                <c:pt idx="7637">
                  <c:v>6.4786291784988896E-7</c:v>
                </c:pt>
                <c:pt idx="7638">
                  <c:v>6.4789117799414652E-7</c:v>
                </c:pt>
                <c:pt idx="7639">
                  <c:v>6.4791943836603784E-7</c:v>
                </c:pt>
                <c:pt idx="7640">
                  <c:v>6.4794769896540569E-7</c:v>
                </c:pt>
                <c:pt idx="7641">
                  <c:v>6.4797596011643391E-7</c:v>
                </c:pt>
                <c:pt idx="7642">
                  <c:v>6.4800422149466771E-7</c:v>
                </c:pt>
                <c:pt idx="7643">
                  <c:v>6.4803248309994922E-7</c:v>
                </c:pt>
                <c:pt idx="7644">
                  <c:v>6.4806074525652625E-7</c:v>
                </c:pt>
                <c:pt idx="7645">
                  <c:v>6.4808900731545447E-7</c:v>
                </c:pt>
                <c:pt idx="7646">
                  <c:v>6.4811726992540631E-7</c:v>
                </c:pt>
                <c:pt idx="7647">
                  <c:v>6.4814553276182025E-7</c:v>
                </c:pt>
                <c:pt idx="7648">
                  <c:v>6.481737961490289E-7</c:v>
                </c:pt>
                <c:pt idx="7649">
                  <c:v>6.4820205943791736E-7</c:v>
                </c:pt>
                <c:pt idx="7650">
                  <c:v>6.4823032327732873E-7</c:v>
                </c:pt>
                <c:pt idx="7651">
                  <c:v>6.4825858734261606E-7</c:v>
                </c:pt>
                <c:pt idx="7652">
                  <c:v>6.4828685195819676E-7</c:v>
                </c:pt>
                <c:pt idx="7653">
                  <c:v>6.483151164747862E-7</c:v>
                </c:pt>
                <c:pt idx="7654">
                  <c:v>6.4834338154139691E-7</c:v>
                </c:pt>
                <c:pt idx="7655">
                  <c:v>6.4837164683329711E-7</c:v>
                </c:pt>
                <c:pt idx="7656">
                  <c:v>6.4839991235033019E-7</c:v>
                </c:pt>
                <c:pt idx="7657">
                  <c:v>6.4842817841701851E-7</c:v>
                </c:pt>
                <c:pt idx="7658">
                  <c:v>6.48456444383866E-7</c:v>
                </c:pt>
                <c:pt idx="7659">
                  <c:v>6.4848471090009663E-7</c:v>
                </c:pt>
                <c:pt idx="7660">
                  <c:v>6.4851297764087294E-7</c:v>
                </c:pt>
                <c:pt idx="7661">
                  <c:v>6.4854124493080294E-7</c:v>
                </c:pt>
                <c:pt idx="7662">
                  <c:v>6.4856951212021988E-7</c:v>
                </c:pt>
                <c:pt idx="7663">
                  <c:v>6.485977798585182E-7</c:v>
                </c:pt>
                <c:pt idx="7664">
                  <c:v>6.4862604782077499E-7</c:v>
                </c:pt>
                <c:pt idx="7665">
                  <c:v>6.4865431633168308E-7</c:v>
                </c:pt>
                <c:pt idx="7666">
                  <c:v>6.486825847414062E-7</c:v>
                </c:pt>
                <c:pt idx="7667">
                  <c:v>6.4871085369950799E-7</c:v>
                </c:pt>
                <c:pt idx="7668">
                  <c:v>6.4873912288098114E-7</c:v>
                </c:pt>
                <c:pt idx="7669">
                  <c:v>6.4876739261060289E-7</c:v>
                </c:pt>
                <c:pt idx="7670">
                  <c:v>6.4879566223836711E-7</c:v>
                </c:pt>
                <c:pt idx="7671">
                  <c:v>6.4882393241400729E-7</c:v>
                </c:pt>
                <c:pt idx="7672">
                  <c:v>6.4885220281243121E-7</c:v>
                </c:pt>
                <c:pt idx="7673">
                  <c:v>6.4888047343348112E-7</c:v>
                </c:pt>
                <c:pt idx="7674">
                  <c:v>6.4890874460204063E-7</c:v>
                </c:pt>
                <c:pt idx="7675">
                  <c:v>6.4893701566789041E-7</c:v>
                </c:pt>
                <c:pt idx="7676">
                  <c:v>6.4896528728097726E-7</c:v>
                </c:pt>
                <c:pt idx="7677">
                  <c:v>6.4899355911610184E-7</c:v>
                </c:pt>
                <c:pt idx="7678">
                  <c:v>6.4902183149823298E-7</c:v>
                </c:pt>
                <c:pt idx="7679">
                  <c:v>6.49050104102129E-7</c:v>
                </c:pt>
                <c:pt idx="7680">
                  <c:v>6.4907837660246348E-7</c:v>
                </c:pt>
                <c:pt idx="7681">
                  <c:v>6.4910664997458482E-7</c:v>
                </c:pt>
                <c:pt idx="7682">
                  <c:v>6.4913492324282921E-7</c:v>
                </c:pt>
                <c:pt idx="7683">
                  <c:v>6.4916319705744014E-7</c:v>
                </c:pt>
                <c:pt idx="7684">
                  <c:v>6.4919147076781582E-7</c:v>
                </c:pt>
                <c:pt idx="7685">
                  <c:v>6.4921974502428466E-7</c:v>
                </c:pt>
                <c:pt idx="7686">
                  <c:v>6.4924801982675252E-7</c:v>
                </c:pt>
                <c:pt idx="7687">
                  <c:v>6.492762945244908E-7</c:v>
                </c:pt>
                <c:pt idx="7688">
                  <c:v>6.4930456976795472E-7</c:v>
                </c:pt>
                <c:pt idx="7689">
                  <c:v>6.4933284523169072E-7</c:v>
                </c:pt>
                <c:pt idx="7690">
                  <c:v>6.4936112091554042E-7</c:v>
                </c:pt>
                <c:pt idx="7691">
                  <c:v>6.4938939714474867E-7</c:v>
                </c:pt>
                <c:pt idx="7692">
                  <c:v>6.4941767326837342E-7</c:v>
                </c:pt>
                <c:pt idx="7693">
                  <c:v>6.4944594993708335E-7</c:v>
                </c:pt>
                <c:pt idx="7694">
                  <c:v>6.4947422715078392E-7</c:v>
                </c:pt>
                <c:pt idx="7695">
                  <c:v>6.49502504258406E-7</c:v>
                </c:pt>
                <c:pt idx="7696">
                  <c:v>6.4953078191074533E-7</c:v>
                </c:pt>
                <c:pt idx="7697">
                  <c:v>6.4955905978217736E-7</c:v>
                </c:pt>
                <c:pt idx="7698">
                  <c:v>6.4958733787254453E-7</c:v>
                </c:pt>
                <c:pt idx="7699">
                  <c:v>6.4961561618168824E-7</c:v>
                </c:pt>
                <c:pt idx="7700">
                  <c:v>6.4964389503504449E-7</c:v>
                </c:pt>
                <c:pt idx="7701">
                  <c:v>6.4967217378128865E-7</c:v>
                </c:pt>
                <c:pt idx="7702">
                  <c:v>6.4970045339710774E-7</c:v>
                </c:pt>
                <c:pt idx="7703">
                  <c:v>6.497287329054988E-7</c:v>
                </c:pt>
                <c:pt idx="7704">
                  <c:v>6.4975701263191795E-7</c:v>
                </c:pt>
                <c:pt idx="7705">
                  <c:v>6.4978529290190768E-7</c:v>
                </c:pt>
                <c:pt idx="7706">
                  <c:v>6.49813573389652E-7</c:v>
                </c:pt>
                <c:pt idx="7707">
                  <c:v>6.4984185409499252E-7</c:v>
                </c:pt>
                <c:pt idx="7708">
                  <c:v>6.4987013534353517E-7</c:v>
                </c:pt>
                <c:pt idx="7709">
                  <c:v>6.498984168094E-7</c:v>
                </c:pt>
                <c:pt idx="7710">
                  <c:v>6.4992669816662259E-7</c:v>
                </c:pt>
                <c:pt idx="7711">
                  <c:v>6.499549803924637E-7</c:v>
                </c:pt>
                <c:pt idx="7712">
                  <c:v>6.4998326250934556E-7</c:v>
                </c:pt>
                <c:pt idx="7713">
                  <c:v>6.5001154516878675E-7</c:v>
                </c:pt>
                <c:pt idx="7714">
                  <c:v>6.5003982804480114E-7</c:v>
                </c:pt>
                <c:pt idx="7715">
                  <c:v>6.5006811113723022E-7</c:v>
                </c:pt>
                <c:pt idx="7716">
                  <c:v>6.500963944459156E-7</c:v>
                </c:pt>
                <c:pt idx="7717">
                  <c:v>6.5012467829665442E-7</c:v>
                </c:pt>
                <c:pt idx="7718">
                  <c:v>6.5015296236337489E-7</c:v>
                </c:pt>
                <c:pt idx="7719">
                  <c:v>6.5018124664591883E-7</c:v>
                </c:pt>
                <c:pt idx="7720">
                  <c:v>6.5020953114412773E-7</c:v>
                </c:pt>
                <c:pt idx="7721">
                  <c:v>6.502378158578433E-7</c:v>
                </c:pt>
                <c:pt idx="7722">
                  <c:v>6.5026610111296847E-7</c:v>
                </c:pt>
                <c:pt idx="7723">
                  <c:v>6.5029438658332555E-7</c:v>
                </c:pt>
                <c:pt idx="7724">
                  <c:v>6.5032267226875574E-7</c:v>
                </c:pt>
                <c:pt idx="7725">
                  <c:v>6.5035095849522653E-7</c:v>
                </c:pt>
                <c:pt idx="7726">
                  <c:v>6.5037924493649576E-7</c:v>
                </c:pt>
                <c:pt idx="7727">
                  <c:v>6.5040753159240537E-7</c:v>
                </c:pt>
                <c:pt idx="7728">
                  <c:v>6.5043581846279611E-7</c:v>
                </c:pt>
                <c:pt idx="7729">
                  <c:v>6.504641055475099E-7</c:v>
                </c:pt>
                <c:pt idx="7730">
                  <c:v>6.5049239317261927E-7</c:v>
                </c:pt>
                <c:pt idx="7731">
                  <c:v>6.5052068101177674E-7</c:v>
                </c:pt>
                <c:pt idx="7732">
                  <c:v>6.5054896906482336E-7</c:v>
                </c:pt>
                <c:pt idx="7733">
                  <c:v>6.5057725733160042E-7</c:v>
                </c:pt>
                <c:pt idx="7734">
                  <c:v>6.5060554613826645E-7</c:v>
                </c:pt>
                <c:pt idx="7735">
                  <c:v>6.5063383515838763E-7</c:v>
                </c:pt>
                <c:pt idx="7736">
                  <c:v>6.5066212439180558E-7</c:v>
                </c:pt>
                <c:pt idx="7737">
                  <c:v>6.5069041383836105E-7</c:v>
                </c:pt>
                <c:pt idx="7738">
                  <c:v>6.5071870382429779E-7</c:v>
                </c:pt>
                <c:pt idx="7739">
                  <c:v>6.5074699369667398E-7</c:v>
                </c:pt>
                <c:pt idx="7740">
                  <c:v>6.5077528410815594E-7</c:v>
                </c:pt>
                <c:pt idx="7741">
                  <c:v>6.5080357505864901E-7</c:v>
                </c:pt>
                <c:pt idx="7742">
                  <c:v>6.5083186589508306E-7</c:v>
                </c:pt>
                <c:pt idx="7743">
                  <c:v>6.5086015727025304E-7</c:v>
                </c:pt>
                <c:pt idx="7744">
                  <c:v>6.5088844885753362E-7</c:v>
                </c:pt>
                <c:pt idx="7745">
                  <c:v>6.5091674065676567E-7</c:v>
                </c:pt>
                <c:pt idx="7746">
                  <c:v>6.5094503266779047E-7</c:v>
                </c:pt>
                <c:pt idx="7747">
                  <c:v>6.5097332521704277E-7</c:v>
                </c:pt>
                <c:pt idx="7748">
                  <c:v>6.5100161797781233E-7</c:v>
                </c:pt>
                <c:pt idx="7749">
                  <c:v>6.510299109499399E-7</c:v>
                </c:pt>
                <c:pt idx="7750">
                  <c:v>6.5105820413326677E-7</c:v>
                </c:pt>
                <c:pt idx="7751">
                  <c:v>6.5108649785431239E-7</c:v>
                </c:pt>
                <c:pt idx="7752">
                  <c:v>6.511147917862816E-7</c:v>
                </c:pt>
                <c:pt idx="7753">
                  <c:v>6.5114308592901484E-7</c:v>
                </c:pt>
                <c:pt idx="7754">
                  <c:v>6.5117138028235362E-7</c:v>
                </c:pt>
                <c:pt idx="7755">
                  <c:v>6.5119967517290239E-7</c:v>
                </c:pt>
                <c:pt idx="7756">
                  <c:v>6.5122796994699515E-7</c:v>
                </c:pt>
                <c:pt idx="7757">
                  <c:v>6.512562652580223E-7</c:v>
                </c:pt>
                <c:pt idx="7758">
                  <c:v>6.5128456110588856E-7</c:v>
                </c:pt>
                <c:pt idx="7759">
                  <c:v>6.5131285683679948E-7</c:v>
                </c:pt>
                <c:pt idx="7760">
                  <c:v>6.5134115310427379E-7</c:v>
                </c:pt>
                <c:pt idx="7761">
                  <c:v>6.5136944958132395E-7</c:v>
                </c:pt>
                <c:pt idx="7762">
                  <c:v>6.5139774626779031E-7</c:v>
                </c:pt>
                <c:pt idx="7763">
                  <c:v>6.5142604316351394E-7</c:v>
                </c:pt>
                <c:pt idx="7764">
                  <c:v>6.5145434059529115E-7</c:v>
                </c:pt>
                <c:pt idx="7765">
                  <c:v>6.514826382360496E-7</c:v>
                </c:pt>
                <c:pt idx="7766">
                  <c:v>6.5151093608562931E-7</c:v>
                </c:pt>
                <c:pt idx="7767">
                  <c:v>6.5153923414387167E-7</c:v>
                </c:pt>
                <c:pt idx="7768">
                  <c:v>6.5156753273765791E-7</c:v>
                </c:pt>
                <c:pt idx="7769">
                  <c:v>6.5159583153983014E-7</c:v>
                </c:pt>
                <c:pt idx="7770">
                  <c:v>6.516241305502288E-7</c:v>
                </c:pt>
                <c:pt idx="7771">
                  <c:v>6.5165242976869453E-7</c:v>
                </c:pt>
                <c:pt idx="7772">
                  <c:v>6.5168072952219424E-7</c:v>
                </c:pt>
                <c:pt idx="7773">
                  <c:v>6.5170902948348448E-7</c:v>
                </c:pt>
                <c:pt idx="7774">
                  <c:v>6.517373296524062E-7</c:v>
                </c:pt>
                <c:pt idx="7775">
                  <c:v>6.5176563002879943E-7</c:v>
                </c:pt>
                <c:pt idx="7776">
                  <c:v>6.5179393061250462E-7</c:v>
                </c:pt>
                <c:pt idx="7777">
                  <c:v>6.5182223173059484E-7</c:v>
                </c:pt>
                <c:pt idx="7778">
                  <c:v>6.5185053305572066E-7</c:v>
                </c:pt>
                <c:pt idx="7779">
                  <c:v>6.5187883458772232E-7</c:v>
                </c:pt>
                <c:pt idx="7780">
                  <c:v>6.5190713665373707E-7</c:v>
                </c:pt>
                <c:pt idx="7781">
                  <c:v>6.5193543859903236E-7</c:v>
                </c:pt>
                <c:pt idx="7782">
                  <c:v>6.5196374107806429E-7</c:v>
                </c:pt>
                <c:pt idx="7783">
                  <c:v>6.5199204376337595E-7</c:v>
                </c:pt>
                <c:pt idx="7784">
                  <c:v>6.5202034698218952E-7</c:v>
                </c:pt>
                <c:pt idx="7785">
                  <c:v>6.520486500796024E-7</c:v>
                </c:pt>
                <c:pt idx="7786">
                  <c:v>6.5207695371024063E-7</c:v>
                </c:pt>
                <c:pt idx="7787">
                  <c:v>6.5210525754656228E-7</c:v>
                </c:pt>
                <c:pt idx="7788">
                  <c:v>6.5213356158840727E-7</c:v>
                </c:pt>
                <c:pt idx="7789">
                  <c:v>6.5216186616310459E-7</c:v>
                </c:pt>
                <c:pt idx="7790">
                  <c:v>6.5219017094304847E-7</c:v>
                </c:pt>
                <c:pt idx="7791">
                  <c:v>6.5221847592807894E-7</c:v>
                </c:pt>
                <c:pt idx="7792">
                  <c:v>6.5224678111803611E-7</c:v>
                </c:pt>
                <c:pt idx="7793">
                  <c:v>6.5227508651276032E-7</c:v>
                </c:pt>
                <c:pt idx="7794">
                  <c:v>6.5230339243968655E-7</c:v>
                </c:pt>
                <c:pt idx="7795">
                  <c:v>6.5233169857110253E-7</c:v>
                </c:pt>
                <c:pt idx="7796">
                  <c:v>6.5236000490684805E-7</c:v>
                </c:pt>
                <c:pt idx="7797">
                  <c:v>6.5238831177442247E-7</c:v>
                </c:pt>
                <c:pt idx="7798">
                  <c:v>6.5241661851836873E-7</c:v>
                </c:pt>
                <c:pt idx="7799">
                  <c:v>6.524449257938665E-7</c:v>
                </c:pt>
                <c:pt idx="7800">
                  <c:v>6.5247323327309676E-7</c:v>
                </c:pt>
                <c:pt idx="7801">
                  <c:v>6.5250154128364357E-7</c:v>
                </c:pt>
                <c:pt idx="7802">
                  <c:v>6.5252984916987962E-7</c:v>
                </c:pt>
                <c:pt idx="7803">
                  <c:v>6.525581575871545E-7</c:v>
                </c:pt>
                <c:pt idx="7804">
                  <c:v>6.525864662075643E-7</c:v>
                </c:pt>
                <c:pt idx="7805">
                  <c:v>6.5261477535877841E-7</c:v>
                </c:pt>
                <c:pt idx="7806">
                  <c:v>6.526430843849982E-7</c:v>
                </c:pt>
                <c:pt idx="7807">
                  <c:v>6.5267139394174479E-7</c:v>
                </c:pt>
                <c:pt idx="7808">
                  <c:v>6.5269970370102797E-7</c:v>
                </c:pt>
                <c:pt idx="7809">
                  <c:v>6.5272801366268754E-7</c:v>
                </c:pt>
                <c:pt idx="7810">
                  <c:v>6.5275632415449996E-7</c:v>
                </c:pt>
                <c:pt idx="7811">
                  <c:v>6.5278463452045312E-7</c:v>
                </c:pt>
                <c:pt idx="7812">
                  <c:v>6.528129454162813E-7</c:v>
                </c:pt>
                <c:pt idx="7813">
                  <c:v>6.5284125651388723E-7</c:v>
                </c:pt>
                <c:pt idx="7814">
                  <c:v>6.5286956814113312E-7</c:v>
                </c:pt>
                <c:pt idx="7815">
                  <c:v>6.5289787996987884E-7</c:v>
                </c:pt>
                <c:pt idx="7816">
                  <c:v>6.5292619167189984E-7</c:v>
                </c:pt>
                <c:pt idx="7817">
                  <c:v>6.5295450423122947E-7</c:v>
                </c:pt>
                <c:pt idx="7818">
                  <c:v>6.5298281666351348E-7</c:v>
                </c:pt>
                <c:pt idx="7819">
                  <c:v>6.530111296247848E-7</c:v>
                </c:pt>
                <c:pt idx="7820">
                  <c:v>6.5303944245864692E-7</c:v>
                </c:pt>
                <c:pt idx="7821">
                  <c:v>6.5306775582121831E-7</c:v>
                </c:pt>
                <c:pt idx="7822">
                  <c:v>6.530960697124019E-7</c:v>
                </c:pt>
                <c:pt idx="7823">
                  <c:v>6.5312438347567409E-7</c:v>
                </c:pt>
                <c:pt idx="7824">
                  <c:v>6.5315269776728065E-7</c:v>
                </c:pt>
                <c:pt idx="7825">
                  <c:v>6.5318101225886798E-7</c:v>
                </c:pt>
                <c:pt idx="7826">
                  <c:v>6.5320932695027621E-7</c:v>
                </c:pt>
                <c:pt idx="7827">
                  <c:v>6.5323764216964388E-7</c:v>
                </c:pt>
                <c:pt idx="7828">
                  <c:v>6.53265957260233E-7</c:v>
                </c:pt>
                <c:pt idx="7829">
                  <c:v>6.5329427287850322E-7</c:v>
                </c:pt>
                <c:pt idx="7830">
                  <c:v>6.5332258902435765E-7</c:v>
                </c:pt>
                <c:pt idx="7831">
                  <c:v>6.533509050409305E-7</c:v>
                </c:pt>
                <c:pt idx="7832">
                  <c:v>6.5337922158480909E-7</c:v>
                </c:pt>
                <c:pt idx="7833">
                  <c:v>6.5340753832746928E-7</c:v>
                </c:pt>
                <c:pt idx="7834">
                  <c:v>6.5343585526875075E-7</c:v>
                </c:pt>
                <c:pt idx="7835">
                  <c:v>6.5346417240849257E-7</c:v>
                </c:pt>
                <c:pt idx="7836">
                  <c:v>6.5349249007502535E-7</c:v>
                </c:pt>
                <c:pt idx="7837">
                  <c:v>6.5352080761122708E-7</c:v>
                </c:pt>
                <c:pt idx="7838">
                  <c:v>6.5354912600247522E-7</c:v>
                </c:pt>
                <c:pt idx="7839">
                  <c:v>6.5357744426307043E-7</c:v>
                </c:pt>
                <c:pt idx="7840">
                  <c:v>6.5360576272136483E-7</c:v>
                </c:pt>
                <c:pt idx="7841">
                  <c:v>6.5363408170579607E-7</c:v>
                </c:pt>
                <c:pt idx="7842">
                  <c:v>6.536624008876475E-7</c:v>
                </c:pt>
                <c:pt idx="7843">
                  <c:v>6.536907202667583E-7</c:v>
                </c:pt>
                <c:pt idx="7844">
                  <c:v>6.5371904017162996E-7</c:v>
                </c:pt>
                <c:pt idx="7845">
                  <c:v>6.53747360273482E-7</c:v>
                </c:pt>
                <c:pt idx="7846">
                  <c:v>6.5377568057215336E-7</c:v>
                </c:pt>
                <c:pt idx="7847">
                  <c:v>6.5380400106748311E-7</c:v>
                </c:pt>
                <c:pt idx="7848">
                  <c:v>6.5383232175931064E-7</c:v>
                </c:pt>
                <c:pt idx="7849">
                  <c:v>6.5386064297624354E-7</c:v>
                </c:pt>
                <c:pt idx="7850">
                  <c:v>6.538889643893948E-7</c:v>
                </c:pt>
                <c:pt idx="7851">
                  <c:v>6.5391728599860327E-7</c:v>
                </c:pt>
                <c:pt idx="7852">
                  <c:v>6.5394560780370811E-7</c:v>
                </c:pt>
                <c:pt idx="7853">
                  <c:v>6.5397393013340249E-7</c:v>
                </c:pt>
                <c:pt idx="7854">
                  <c:v>6.5400225265871372E-7</c:v>
                </c:pt>
                <c:pt idx="7855">
                  <c:v>6.5403057537948077E-7</c:v>
                </c:pt>
                <c:pt idx="7856">
                  <c:v>6.5405889829554228E-7</c:v>
                </c:pt>
                <c:pt idx="7857">
                  <c:v>6.5408722173567737E-7</c:v>
                </c:pt>
                <c:pt idx="7858">
                  <c:v>6.5411554504186606E-7</c:v>
                </c:pt>
                <c:pt idx="7859">
                  <c:v>6.541438688718489E-7</c:v>
                </c:pt>
                <c:pt idx="7860">
                  <c:v>6.5417219322552819E-7</c:v>
                </c:pt>
                <c:pt idx="7861">
                  <c:v>6.5420051744475624E-7</c:v>
                </c:pt>
                <c:pt idx="7862">
                  <c:v>6.5422884218740163E-7</c:v>
                </c:pt>
                <c:pt idx="7863">
                  <c:v>6.5425716712429867E-7</c:v>
                </c:pt>
                <c:pt idx="7864">
                  <c:v>6.5428549225528633E-7</c:v>
                </c:pt>
                <c:pt idx="7865">
                  <c:v>6.5424756370535057E-7</c:v>
                </c:pt>
                <c:pt idx="7866">
                  <c:v>6.5427662502850154E-7</c:v>
                </c:pt>
                <c:pt idx="7867">
                  <c:v>6.5430568631339923E-7</c:v>
                </c:pt>
                <c:pt idx="7868">
                  <c:v>6.5433474821807401E-7</c:v>
                </c:pt>
                <c:pt idx="7869">
                  <c:v>6.5436381041328627E-7</c:v>
                </c:pt>
                <c:pt idx="7870">
                  <c:v>6.5439287322804935E-7</c:v>
                </c:pt>
                <c:pt idx="7871">
                  <c:v>6.5442193600388766E-7</c:v>
                </c:pt>
                <c:pt idx="7872">
                  <c:v>6.544509993990069E-7</c:v>
                </c:pt>
                <c:pt idx="7873">
                  <c:v>6.544800630840797E-7</c:v>
                </c:pt>
                <c:pt idx="7874">
                  <c:v>6.5450912705894853E-7</c:v>
                </c:pt>
                <c:pt idx="7875">
                  <c:v>6.5453819132345709E-7</c:v>
                </c:pt>
                <c:pt idx="7876">
                  <c:v>6.5456725587744806E-7</c:v>
                </c:pt>
                <c:pt idx="7877">
                  <c:v>6.5459632105008828E-7</c:v>
                </c:pt>
                <c:pt idx="7878">
                  <c:v>6.546253865119407E-7</c:v>
                </c:pt>
                <c:pt idx="7879">
                  <c:v>6.5465445226284799E-7</c:v>
                </c:pt>
                <c:pt idx="7880">
                  <c:v>6.5468351830265301E-7</c:v>
                </c:pt>
                <c:pt idx="7881">
                  <c:v>6.5471258463119897E-7</c:v>
                </c:pt>
                <c:pt idx="7882">
                  <c:v>6.5474165157776187E-7</c:v>
                </c:pt>
                <c:pt idx="7883">
                  <c:v>6.5477071881279528E-7</c:v>
                </c:pt>
                <c:pt idx="7884">
                  <c:v>6.5479978600666396E-7</c:v>
                </c:pt>
                <c:pt idx="7885">
                  <c:v>6.5482885414764347E-7</c:v>
                </c:pt>
                <c:pt idx="7886">
                  <c:v>6.5485792224714421E-7</c:v>
                </c:pt>
                <c:pt idx="7887">
                  <c:v>6.548869906344858E-7</c:v>
                </c:pt>
                <c:pt idx="7888">
                  <c:v>6.5491605963907692E-7</c:v>
                </c:pt>
                <c:pt idx="7889">
                  <c:v>6.5494512893123827E-7</c:v>
                </c:pt>
                <c:pt idx="7890">
                  <c:v>6.5497419851081294E-7</c:v>
                </c:pt>
                <c:pt idx="7891">
                  <c:v>6.5500326837764347E-7</c:v>
                </c:pt>
                <c:pt idx="7892">
                  <c:v>6.550323388612258E-7</c:v>
                </c:pt>
                <c:pt idx="7893">
                  <c:v>6.5506140930211777E-7</c:v>
                </c:pt>
                <c:pt idx="7894">
                  <c:v>6.5509048035949028E-7</c:v>
                </c:pt>
                <c:pt idx="7895">
                  <c:v>6.5511955170353314E-7</c:v>
                </c:pt>
                <c:pt idx="7896">
                  <c:v>6.551486233340884E-7</c:v>
                </c:pt>
                <c:pt idx="7897">
                  <c:v>6.5517769558076186E-7</c:v>
                </c:pt>
                <c:pt idx="7898">
                  <c:v>6.5520676778389212E-7</c:v>
                </c:pt>
                <c:pt idx="7899">
                  <c:v>6.552358406028689E-7</c:v>
                </c:pt>
                <c:pt idx="7900">
                  <c:v>6.5526491370777246E-7</c:v>
                </c:pt>
                <c:pt idx="7901">
                  <c:v>6.5529398709844503E-7</c:v>
                </c:pt>
                <c:pt idx="7902">
                  <c:v>6.5532306110460159E-7</c:v>
                </c:pt>
                <c:pt idx="7903">
                  <c:v>6.5535213506636103E-7</c:v>
                </c:pt>
                <c:pt idx="7904">
                  <c:v>6.5538120964333341E-7</c:v>
                </c:pt>
                <c:pt idx="7905">
                  <c:v>6.5541028450548813E-7</c:v>
                </c:pt>
                <c:pt idx="7906">
                  <c:v>6.5543935965266763E-7</c:v>
                </c:pt>
                <c:pt idx="7907">
                  <c:v>6.5546843508471406E-7</c:v>
                </c:pt>
                <c:pt idx="7908">
                  <c:v>6.5549751080146997E-7</c:v>
                </c:pt>
                <c:pt idx="7909">
                  <c:v>6.5552658713280386E-7</c:v>
                </c:pt>
                <c:pt idx="7910">
                  <c:v>6.5555566374857566E-7</c:v>
                </c:pt>
                <c:pt idx="7911">
                  <c:v>6.5558474064862748E-7</c:v>
                </c:pt>
                <c:pt idx="7912">
                  <c:v>6.5561381783280169E-7</c:v>
                </c:pt>
                <c:pt idx="7913">
                  <c:v>6.5564289563105456E-7</c:v>
                </c:pt>
                <c:pt idx="7914">
                  <c:v>6.5567197338302174E-7</c:v>
                </c:pt>
                <c:pt idx="7915">
                  <c:v>6.5570105174879568E-7</c:v>
                </c:pt>
                <c:pt idx="7916">
                  <c:v>6.557301303981048E-7</c:v>
                </c:pt>
                <c:pt idx="7917">
                  <c:v>6.5575920933079102E-7</c:v>
                </c:pt>
                <c:pt idx="7918">
                  <c:v>6.5578828887691998E-7</c:v>
                </c:pt>
                <c:pt idx="7919">
                  <c:v>6.5581736837590839E-7</c:v>
                </c:pt>
                <c:pt idx="7920">
                  <c:v>6.5584644848806797E-7</c:v>
                </c:pt>
                <c:pt idx="7921">
                  <c:v>6.5587552888301649E-7</c:v>
                </c:pt>
                <c:pt idx="7922">
                  <c:v>6.5590460956059651E-7</c:v>
                </c:pt>
                <c:pt idx="7923">
                  <c:v>6.5593369052064941E-7</c:v>
                </c:pt>
                <c:pt idx="7924">
                  <c:v>6.5596277209337331E-7</c:v>
                </c:pt>
                <c:pt idx="7925">
                  <c:v>6.5599185361792105E-7</c:v>
                </c:pt>
                <c:pt idx="7926">
                  <c:v>6.5602093575486716E-7</c:v>
                </c:pt>
                <c:pt idx="7927">
                  <c:v>6.5605001817369831E-7</c:v>
                </c:pt>
                <c:pt idx="7928">
                  <c:v>6.5607910120469997E-7</c:v>
                </c:pt>
                <c:pt idx="7929">
                  <c:v>6.5610818418684869E-7</c:v>
                </c:pt>
                <c:pt idx="7930">
                  <c:v>6.5613726778089559E-7</c:v>
                </c:pt>
                <c:pt idx="7931">
                  <c:v>6.5616635132572883E-7</c:v>
                </c:pt>
                <c:pt idx="7932">
                  <c:v>6.5619543548218825E-7</c:v>
                </c:pt>
                <c:pt idx="7933">
                  <c:v>6.562245202501811E-7</c:v>
                </c:pt>
                <c:pt idx="7934">
                  <c:v>6.5625360496846403E-7</c:v>
                </c:pt>
                <c:pt idx="7935">
                  <c:v>6.5628269029800786E-7</c:v>
                </c:pt>
                <c:pt idx="7936">
                  <c:v>6.5631177557748156E-7</c:v>
                </c:pt>
                <c:pt idx="7937">
                  <c:v>6.5634086146794342E-7</c:v>
                </c:pt>
                <c:pt idx="7938">
                  <c:v>6.5636994796930132E-7</c:v>
                </c:pt>
                <c:pt idx="7939">
                  <c:v>6.5639903442009188E-7</c:v>
                </c:pt>
                <c:pt idx="7940">
                  <c:v>6.5642812115079867E-7</c:v>
                </c:pt>
                <c:pt idx="7941">
                  <c:v>6.5645720849199197E-7</c:v>
                </c:pt>
                <c:pt idx="7942">
                  <c:v>6.5648629611282842E-7</c:v>
                </c:pt>
                <c:pt idx="7943">
                  <c:v>6.5651538401314954E-7</c:v>
                </c:pt>
                <c:pt idx="7944">
                  <c:v>6.5654447219279703E-7</c:v>
                </c:pt>
                <c:pt idx="7945">
                  <c:v>6.5657356098242948E-7</c:v>
                </c:pt>
                <c:pt idx="7946">
                  <c:v>6.5660264972027602E-7</c:v>
                </c:pt>
                <c:pt idx="7947">
                  <c:v>6.5663173906783467E-7</c:v>
                </c:pt>
                <c:pt idx="7948">
                  <c:v>6.5666082869412941E-7</c:v>
                </c:pt>
                <c:pt idx="7949">
                  <c:v>6.5668991892990703E-7</c:v>
                </c:pt>
                <c:pt idx="7950">
                  <c:v>6.567190091132207E-7</c:v>
                </c:pt>
                <c:pt idx="7951">
                  <c:v>6.5674809990574428E-7</c:v>
                </c:pt>
                <c:pt idx="7952">
                  <c:v>6.5677719064544287E-7</c:v>
                </c:pt>
                <c:pt idx="7953">
                  <c:v>6.5680628199407768E-7</c:v>
                </c:pt>
                <c:pt idx="7954">
                  <c:v>6.568353739515567E-7</c:v>
                </c:pt>
                <c:pt idx="7955">
                  <c:v>6.5686446585571235E-7</c:v>
                </c:pt>
                <c:pt idx="7956">
                  <c:v>6.5689355803737961E-7</c:v>
                </c:pt>
                <c:pt idx="7957">
                  <c:v>6.5692265082748069E-7</c:v>
                </c:pt>
                <c:pt idx="7958">
                  <c:v>6.5695174389481999E-7</c:v>
                </c:pt>
                <c:pt idx="7959">
                  <c:v>6.5698083723923838E-7</c:v>
                </c:pt>
                <c:pt idx="7960">
                  <c:v>6.5700993119172447E-7</c:v>
                </c:pt>
                <c:pt idx="7961">
                  <c:v>6.5703902508984714E-7</c:v>
                </c:pt>
                <c:pt idx="7962">
                  <c:v>6.5706811959576369E-7</c:v>
                </c:pt>
                <c:pt idx="7963">
                  <c:v>6.5709721437816853E-7</c:v>
                </c:pt>
                <c:pt idx="7964">
                  <c:v>6.5712630943690263E-7</c:v>
                </c:pt>
                <c:pt idx="7965">
                  <c:v>6.5715540477180694E-7</c:v>
                </c:pt>
                <c:pt idx="7966">
                  <c:v>6.5718450038272297E-7</c:v>
                </c:pt>
                <c:pt idx="7967">
                  <c:v>6.5721359660079276E-7</c:v>
                </c:pt>
                <c:pt idx="7968">
                  <c:v>6.5724269309460045E-7</c:v>
                </c:pt>
                <c:pt idx="7969">
                  <c:v>6.5727178986398651E-7</c:v>
                </c:pt>
                <c:pt idx="7970">
                  <c:v>6.5730088690879274E-7</c:v>
                </c:pt>
                <c:pt idx="7971">
                  <c:v>6.5732998422885959E-7</c:v>
                </c:pt>
                <c:pt idx="7972">
                  <c:v>6.5735908215543961E-7</c:v>
                </c:pt>
                <c:pt idx="7973">
                  <c:v>6.5738818035700644E-7</c:v>
                </c:pt>
                <c:pt idx="7974">
                  <c:v>6.5741727883340084E-7</c:v>
                </c:pt>
                <c:pt idx="7975">
                  <c:v>6.5744637758446421E-7</c:v>
                </c:pt>
                <c:pt idx="7976">
                  <c:v>6.5747547661003729E-7</c:v>
                </c:pt>
                <c:pt idx="7977">
                  <c:v>6.5750457624148182E-7</c:v>
                </c:pt>
                <c:pt idx="7978">
                  <c:v>6.5753367581561885E-7</c:v>
                </c:pt>
                <c:pt idx="7979">
                  <c:v>6.5756277599535321E-7</c:v>
                </c:pt>
                <c:pt idx="7980">
                  <c:v>6.5759187644900468E-7</c:v>
                </c:pt>
                <c:pt idx="7981">
                  <c:v>6.5762097750802361E-7</c:v>
                </c:pt>
                <c:pt idx="7982">
                  <c:v>6.5765007850905381E-7</c:v>
                </c:pt>
                <c:pt idx="7983">
                  <c:v>6.5767918011517672E-7</c:v>
                </c:pt>
                <c:pt idx="7984">
                  <c:v>6.5770828199462403E-7</c:v>
                </c:pt>
                <c:pt idx="7985">
                  <c:v>6.5773738414723651E-7</c:v>
                </c:pt>
                <c:pt idx="7986">
                  <c:v>6.5776648657285447E-7</c:v>
                </c:pt>
                <c:pt idx="7987">
                  <c:v>6.5779558927131923E-7</c:v>
                </c:pt>
                <c:pt idx="7988">
                  <c:v>6.578246925742341E-7</c:v>
                </c:pt>
                <c:pt idx="7989">
                  <c:v>6.578537961497211E-7</c:v>
                </c:pt>
                <c:pt idx="7990">
                  <c:v>6.5788289999762026E-7</c:v>
                </c:pt>
                <c:pt idx="7991">
                  <c:v>6.5791200411777274E-7</c:v>
                </c:pt>
                <c:pt idx="7992">
                  <c:v>6.5794110851001857E-7</c:v>
                </c:pt>
                <c:pt idx="7993">
                  <c:v>6.5797021350607237E-7</c:v>
                </c:pt>
                <c:pt idx="7994">
                  <c:v>6.5799931877394475E-7</c:v>
                </c:pt>
                <c:pt idx="7995">
                  <c:v>6.5802842431347659E-7</c:v>
                </c:pt>
                <c:pt idx="7996">
                  <c:v>6.5805753012450843E-7</c:v>
                </c:pt>
                <c:pt idx="7997">
                  <c:v>6.580866362068804E-7</c:v>
                </c:pt>
                <c:pt idx="7998">
                  <c:v>6.5811574256043313E-7</c:v>
                </c:pt>
                <c:pt idx="7999">
                  <c:v>6.5814484951701309E-7</c:v>
                </c:pt>
                <c:pt idx="8000">
                  <c:v>6.5817395674449863E-7</c:v>
                </c:pt>
                <c:pt idx="8001">
                  <c:v>6.5820306424273032E-7</c:v>
                </c:pt>
                <c:pt idx="8002">
                  <c:v>6.5823217201154848E-7</c:v>
                </c:pt>
                <c:pt idx="8003">
                  <c:v>6.5826128038288732E-7</c:v>
                </c:pt>
                <c:pt idx="8004">
                  <c:v>6.5829038869242167E-7</c:v>
                </c:pt>
                <c:pt idx="8005">
                  <c:v>6.5831949760420132E-7</c:v>
                </c:pt>
                <c:pt idx="8006">
                  <c:v>6.5834860678597324E-7</c:v>
                </c:pt>
                <c:pt idx="8007">
                  <c:v>6.5837771623757704E-7</c:v>
                </c:pt>
                <c:pt idx="8008">
                  <c:v>6.5840682629105768E-7</c:v>
                </c:pt>
                <c:pt idx="8009">
                  <c:v>6.5843593628186878E-7</c:v>
                </c:pt>
                <c:pt idx="8010">
                  <c:v>6.5846504687428133E-7</c:v>
                </c:pt>
                <c:pt idx="8011">
                  <c:v>6.584941577359305E-7</c:v>
                </c:pt>
                <c:pt idx="8012">
                  <c:v>6.5852326886665769E-7</c:v>
                </c:pt>
                <c:pt idx="8013">
                  <c:v>6.5855238059861617E-7</c:v>
                </c:pt>
                <c:pt idx="8014">
                  <c:v>6.585814922670405E-7</c:v>
                </c:pt>
                <c:pt idx="8015">
                  <c:v>6.5861060453642106E-7</c:v>
                </c:pt>
                <c:pt idx="8016">
                  <c:v>6.5863971707428352E-7</c:v>
                </c:pt>
                <c:pt idx="8017">
                  <c:v>6.5866882988046803E-7</c:v>
                </c:pt>
                <c:pt idx="8018">
                  <c:v>6.5869794295481502E-7</c:v>
                </c:pt>
                <c:pt idx="8019">
                  <c:v>6.5872705662961022E-7</c:v>
                </c:pt>
                <c:pt idx="8020">
                  <c:v>6.587561702398236E-7</c:v>
                </c:pt>
                <c:pt idx="8021">
                  <c:v>6.5878528445020979E-7</c:v>
                </c:pt>
                <c:pt idx="8022">
                  <c:v>6.5881439892816227E-7</c:v>
                </c:pt>
                <c:pt idx="8023">
                  <c:v>6.5884351367352092E-7</c:v>
                </c:pt>
                <c:pt idx="8024">
                  <c:v>6.5887262901868256E-7</c:v>
                </c:pt>
                <c:pt idx="8025">
                  <c:v>6.5890174429839576E-7</c:v>
                </c:pt>
                <c:pt idx="8026">
                  <c:v>6.589308601776355E-7</c:v>
                </c:pt>
                <c:pt idx="8027">
                  <c:v>6.5895997632368553E-7</c:v>
                </c:pt>
                <c:pt idx="8028">
                  <c:v>6.5898909273638523E-7</c:v>
                </c:pt>
                <c:pt idx="8029">
                  <c:v>6.5901820974824164E-7</c:v>
                </c:pt>
                <c:pt idx="8030">
                  <c:v>6.5904732669378288E-7</c:v>
                </c:pt>
                <c:pt idx="8031">
                  <c:v>6.5907644423820447E-7</c:v>
                </c:pt>
                <c:pt idx="8032">
                  <c:v>6.591055620486788E-7</c:v>
                </c:pt>
                <c:pt idx="8033">
                  <c:v>6.591346801250465E-7</c:v>
                </c:pt>
                <c:pt idx="8034">
                  <c:v>6.5916379846714719E-7</c:v>
                </c:pt>
                <c:pt idx="8035">
                  <c:v>6.5919291740761894E-7</c:v>
                </c:pt>
                <c:pt idx="8036">
                  <c:v>6.5922203661354712E-7</c:v>
                </c:pt>
                <c:pt idx="8037">
                  <c:v>6.5925115575192823E-7</c:v>
                </c:pt>
                <c:pt idx="8038">
                  <c:v>6.59280275821131E-7</c:v>
                </c:pt>
                <c:pt idx="8039">
                  <c:v>6.59309395822466E-7</c:v>
                </c:pt>
                <c:pt idx="8040">
                  <c:v>6.5933851608861599E-7</c:v>
                </c:pt>
                <c:pt idx="8041">
                  <c:v>6.5936763695235155E-7</c:v>
                </c:pt>
                <c:pt idx="8042">
                  <c:v>6.5939675808062555E-7</c:v>
                </c:pt>
                <c:pt idx="8043">
                  <c:v>6.5942587947327707E-7</c:v>
                </c:pt>
                <c:pt idx="8044">
                  <c:v>6.5945500113014569E-7</c:v>
                </c:pt>
                <c:pt idx="8045">
                  <c:v>6.5948412305107143E-7</c:v>
                </c:pt>
                <c:pt idx="8046">
                  <c:v>6.5951324556893475E-7</c:v>
                </c:pt>
                <c:pt idx="8047">
                  <c:v>6.5954236835057799E-7</c:v>
                </c:pt>
                <c:pt idx="8048">
                  <c:v>6.5957149139584066E-7</c:v>
                </c:pt>
                <c:pt idx="8049">
                  <c:v>6.5960061470456191E-7</c:v>
                </c:pt>
                <c:pt idx="8050">
                  <c:v>6.5962973827658134E-7</c:v>
                </c:pt>
                <c:pt idx="8051">
                  <c:v>6.5965886244489036E-7</c:v>
                </c:pt>
                <c:pt idx="8052">
                  <c:v>6.5968798654304643E-7</c:v>
                </c:pt>
                <c:pt idx="8053">
                  <c:v>6.5971711123721468E-7</c:v>
                </c:pt>
                <c:pt idx="8054">
                  <c:v>6.597462361940829E-7</c:v>
                </c:pt>
                <c:pt idx="8055">
                  <c:v>6.5977536174672996E-7</c:v>
                </c:pt>
                <c:pt idx="8056">
                  <c:v>6.5980448722853774E-7</c:v>
                </c:pt>
                <c:pt idx="8057">
                  <c:v>6.5983361330584706E-7</c:v>
                </c:pt>
                <c:pt idx="8058">
                  <c:v>6.5986273964525749E-7</c:v>
                </c:pt>
                <c:pt idx="8059">
                  <c:v>6.598918662466083E-7</c:v>
                </c:pt>
                <c:pt idx="8060">
                  <c:v>6.5992099310973825E-7</c:v>
                </c:pt>
                <c:pt idx="8061">
                  <c:v>6.5995012023448735E-7</c:v>
                </c:pt>
                <c:pt idx="8062">
                  <c:v>6.5997924795408863E-7</c:v>
                </c:pt>
                <c:pt idx="8063">
                  <c:v>6.600083759350307E-7</c:v>
                </c:pt>
                <c:pt idx="8064">
                  <c:v>6.6003750417715337E-7</c:v>
                </c:pt>
                <c:pt idx="8065">
                  <c:v>6.6006663268029548E-7</c:v>
                </c:pt>
                <c:pt idx="8066">
                  <c:v>6.6009576144429569E-7</c:v>
                </c:pt>
                <c:pt idx="8067">
                  <c:v>6.6012489080249862E-7</c:v>
                </c:pt>
                <c:pt idx="8068">
                  <c:v>6.6015402008775517E-7</c:v>
                </c:pt>
                <c:pt idx="8069">
                  <c:v>6.601831499669363E-7</c:v>
                </c:pt>
                <c:pt idx="8070">
                  <c:v>6.6021228043994756E-7</c:v>
                </c:pt>
                <c:pt idx="8071">
                  <c:v>6.6024141083950719E-7</c:v>
                </c:pt>
                <c:pt idx="8072">
                  <c:v>6.6027054149900365E-7</c:v>
                </c:pt>
                <c:pt idx="8073">
                  <c:v>6.6029967275191298E-7</c:v>
                </c:pt>
                <c:pt idx="8074">
                  <c:v>6.6032880426448121E-7</c:v>
                </c:pt>
                <c:pt idx="8075">
                  <c:v>6.6035793603654719E-7</c:v>
                </c:pt>
                <c:pt idx="8076">
                  <c:v>6.6038706806794957E-7</c:v>
                </c:pt>
                <c:pt idx="8077">
                  <c:v>6.6041620069225309E-7</c:v>
                </c:pt>
                <c:pt idx="8078">
                  <c:v>6.6044533324186727E-7</c:v>
                </c:pt>
                <c:pt idx="8079">
                  <c:v>6.6047446638410433E-7</c:v>
                </c:pt>
                <c:pt idx="8080">
                  <c:v>6.6050359978507746E-7</c:v>
                </c:pt>
                <c:pt idx="8081">
                  <c:v>6.6053273344462518E-7</c:v>
                </c:pt>
                <c:pt idx="8082">
                  <c:v>6.6056186769642279E-7</c:v>
                </c:pt>
                <c:pt idx="8083">
                  <c:v>6.605910018726586E-7</c:v>
                </c:pt>
                <c:pt idx="8084">
                  <c:v>6.6062013664086604E-7</c:v>
                </c:pt>
                <c:pt idx="8085">
                  <c:v>6.606492716670469E-7</c:v>
                </c:pt>
                <c:pt idx="8086">
                  <c:v>6.6067840695104097E-7</c:v>
                </c:pt>
                <c:pt idx="8087">
                  <c:v>6.6070754282663239E-7</c:v>
                </c:pt>
                <c:pt idx="8088">
                  <c:v>6.6073667862578947E-7</c:v>
                </c:pt>
                <c:pt idx="8089">
                  <c:v>6.6076581501626586E-7</c:v>
                </c:pt>
                <c:pt idx="8090">
                  <c:v>6.6079495166395344E-7</c:v>
                </c:pt>
                <c:pt idx="8091">
                  <c:v>6.6082408856869084E-7</c:v>
                </c:pt>
                <c:pt idx="8092">
                  <c:v>6.6085322573031662E-7</c:v>
                </c:pt>
                <c:pt idx="8093">
                  <c:v>6.6088236348274871E-7</c:v>
                </c:pt>
                <c:pt idx="8094">
                  <c:v>6.6091150115768937E-7</c:v>
                </c:pt>
                <c:pt idx="8095">
                  <c:v>6.6094063942315726E-7</c:v>
                </c:pt>
                <c:pt idx="8096">
                  <c:v>6.6096977794491179E-7</c:v>
                </c:pt>
                <c:pt idx="8097">
                  <c:v>6.6099891672279152E-7</c:v>
                </c:pt>
                <c:pt idx="8098">
                  <c:v>6.6102805609082451E-7</c:v>
                </c:pt>
                <c:pt idx="8099">
                  <c:v>6.6105719538049171E-7</c:v>
                </c:pt>
                <c:pt idx="8100">
                  <c:v>6.6108633526003339E-7</c:v>
                </c:pt>
                <c:pt idx="8101">
                  <c:v>6.6111547539509791E-7</c:v>
                </c:pt>
                <c:pt idx="8102">
                  <c:v>6.6114461578552371E-7</c:v>
                </c:pt>
                <c:pt idx="8103">
                  <c:v>6.6117375676544949E-7</c:v>
                </c:pt>
                <c:pt idx="8104">
                  <c:v>6.6120289766613492E-7</c:v>
                </c:pt>
                <c:pt idx="8105">
                  <c:v>6.6123203915604103E-7</c:v>
                </c:pt>
                <c:pt idx="8106">
                  <c:v>6.6126118090070606E-7</c:v>
                </c:pt>
                <c:pt idx="8107">
                  <c:v>6.6129032289996771E-7</c:v>
                </c:pt>
                <c:pt idx="8108">
                  <c:v>6.6131946515366513E-7</c:v>
                </c:pt>
                <c:pt idx="8109">
                  <c:v>6.6134860799606845E-7</c:v>
                </c:pt>
                <c:pt idx="8110">
                  <c:v>6.6137775109262782E-7</c:v>
                </c:pt>
                <c:pt idx="8111">
                  <c:v>6.6140689410870392E-7</c:v>
                </c:pt>
                <c:pt idx="8112">
                  <c:v>6.614360380475663E-7</c:v>
                </c:pt>
                <c:pt idx="8113">
                  <c:v>6.6146518190562216E-7</c:v>
                </c:pt>
                <c:pt idx="8114">
                  <c:v>6.614943260171864E-7</c:v>
                </c:pt>
                <c:pt idx="8115">
                  <c:v>6.6152347071666245E-7</c:v>
                </c:pt>
                <c:pt idx="8116">
                  <c:v>6.6155261566936726E-7</c:v>
                </c:pt>
                <c:pt idx="8117">
                  <c:v>6.6158176087513904E-7</c:v>
                </c:pt>
                <c:pt idx="8118">
                  <c:v>6.6161090633381601E-7</c:v>
                </c:pt>
                <c:pt idx="8119">
                  <c:v>6.6164005204523544E-7</c:v>
                </c:pt>
                <c:pt idx="8120">
                  <c:v>6.6166919834391213E-7</c:v>
                </c:pt>
                <c:pt idx="8121">
                  <c:v>6.6169834489505186E-7</c:v>
                </c:pt>
                <c:pt idx="8122">
                  <c:v>6.6172749169849242E-7</c:v>
                </c:pt>
                <c:pt idx="8123">
                  <c:v>6.6175663875407193E-7</c:v>
                </c:pt>
                <c:pt idx="8124">
                  <c:v>6.6178578606162849E-7</c:v>
                </c:pt>
                <c:pt idx="8125">
                  <c:v>6.6181493395578639E-7</c:v>
                </c:pt>
                <c:pt idx="8126">
                  <c:v>6.6184408176683236E-7</c:v>
                </c:pt>
                <c:pt idx="8127">
                  <c:v>6.6187323016419993E-7</c:v>
                </c:pt>
                <c:pt idx="8128">
                  <c:v>6.6190237881293967E-7</c:v>
                </c:pt>
                <c:pt idx="8129">
                  <c:v>6.6193152804776512E-7</c:v>
                </c:pt>
                <c:pt idx="8130">
                  <c:v>6.6196067719878566E-7</c:v>
                </c:pt>
                <c:pt idx="8131">
                  <c:v>6.6198982693561144E-7</c:v>
                </c:pt>
                <c:pt idx="8132">
                  <c:v>6.6201897692320502E-7</c:v>
                </c:pt>
                <c:pt idx="8133">
                  <c:v>6.6204812716140442E-7</c:v>
                </c:pt>
                <c:pt idx="8134">
                  <c:v>6.6207727765004689E-7</c:v>
                </c:pt>
                <c:pt idx="8135">
                  <c:v>6.6210642838897077E-7</c:v>
                </c:pt>
                <c:pt idx="8136">
                  <c:v>6.6213557971304311E-7</c:v>
                </c:pt>
                <c:pt idx="8137">
                  <c:v>6.6216473128711596E-7</c:v>
                </c:pt>
                <c:pt idx="8138">
                  <c:v>6.621938831110271E-7</c:v>
                </c:pt>
                <c:pt idx="8139">
                  <c:v>6.6222303518461402E-7</c:v>
                </c:pt>
                <c:pt idx="8140">
                  <c:v>6.6225218750771439E-7</c:v>
                </c:pt>
                <c:pt idx="8141">
                  <c:v>6.6228134041530625E-7</c:v>
                </c:pt>
                <c:pt idx="8142">
                  <c:v>6.6231049357213078E-7</c:v>
                </c:pt>
                <c:pt idx="8143">
                  <c:v>6.6233964697802567E-7</c:v>
                </c:pt>
                <c:pt idx="8144">
                  <c:v>6.6236880063282849E-7</c:v>
                </c:pt>
                <c:pt idx="8145">
                  <c:v>6.6239795453637651E-7</c:v>
                </c:pt>
                <c:pt idx="8146">
                  <c:v>6.6242710868850721E-7</c:v>
                </c:pt>
                <c:pt idx="8147">
                  <c:v>6.6245626342433149E-7</c:v>
                </c:pt>
                <c:pt idx="8148">
                  <c:v>6.6248541840845766E-7</c:v>
                </c:pt>
                <c:pt idx="8149">
                  <c:v>6.6251457364072318E-7</c:v>
                </c:pt>
                <c:pt idx="8150">
                  <c:v>6.6254372912096512E-7</c:v>
                </c:pt>
                <c:pt idx="8151">
                  <c:v>6.6257288518438321E-7</c:v>
                </c:pt>
                <c:pt idx="8152">
                  <c:v>6.6260204116011295E-7</c:v>
                </c:pt>
                <c:pt idx="8153">
                  <c:v>6.6263119771873721E-7</c:v>
                </c:pt>
                <c:pt idx="8154">
                  <c:v>6.6266035452473182E-7</c:v>
                </c:pt>
                <c:pt idx="8155">
                  <c:v>6.6268951157793395E-7</c:v>
                </c:pt>
                <c:pt idx="8156">
                  <c:v>6.6271866921365367E-7</c:v>
                </c:pt>
                <c:pt idx="8157">
                  <c:v>6.6267415895304874E-7</c:v>
                </c:pt>
                <c:pt idx="8158">
                  <c:v>6.6270408143325778E-7</c:v>
                </c:pt>
                <c:pt idx="8159">
                  <c:v>6.6273400426277675E-7</c:v>
                </c:pt>
                <c:pt idx="8160">
                  <c:v>6.6276392744144831E-7</c:v>
                </c:pt>
                <c:pt idx="8161">
                  <c:v>6.627938509691147E-7</c:v>
                </c:pt>
                <c:pt idx="8162">
                  <c:v>6.6282377484561796E-7</c:v>
                </c:pt>
                <c:pt idx="8163">
                  <c:v>6.6285369940637518E-7</c:v>
                </c:pt>
                <c:pt idx="8164">
                  <c:v>6.6288362398010101E-7</c:v>
                </c:pt>
                <c:pt idx="8165">
                  <c:v>6.6291354923781049E-7</c:v>
                </c:pt>
                <c:pt idx="8166">
                  <c:v>6.62943474843771E-7</c:v>
                </c:pt>
                <c:pt idx="8167">
                  <c:v>6.6297340079782384E-7</c:v>
                </c:pt>
                <c:pt idx="8168">
                  <c:v>6.6300332709981166E-7</c:v>
                </c:pt>
                <c:pt idx="8169">
                  <c:v>6.6303325374957627E-7</c:v>
                </c:pt>
                <c:pt idx="8170">
                  <c:v>6.6306318108269372E-7</c:v>
                </c:pt>
                <c:pt idx="8171">
                  <c:v>6.6309310842756036E-7</c:v>
                </c:pt>
                <c:pt idx="8172">
                  <c:v>6.6312303645550941E-7</c:v>
                </c:pt>
                <c:pt idx="8173">
                  <c:v>6.6315296483064827E-7</c:v>
                </c:pt>
                <c:pt idx="8174">
                  <c:v>6.6318289355281928E-7</c:v>
                </c:pt>
                <c:pt idx="8175">
                  <c:v>6.6321282262186384E-7</c:v>
                </c:pt>
                <c:pt idx="8176">
                  <c:v>6.6324275203762449E-7</c:v>
                </c:pt>
                <c:pt idx="8177">
                  <c:v>6.6327268213583536E-7</c:v>
                </c:pt>
                <c:pt idx="8178">
                  <c:v>6.6330261224457538E-7</c:v>
                </c:pt>
                <c:pt idx="8179">
                  <c:v>6.6333254303549519E-7</c:v>
                </c:pt>
                <c:pt idx="8180">
                  <c:v>6.6336247417254305E-7</c:v>
                </c:pt>
                <c:pt idx="8181">
                  <c:v>6.633924056555612E-7</c:v>
                </c:pt>
                <c:pt idx="8182">
                  <c:v>6.6342233748439104E-7</c:v>
                </c:pt>
                <c:pt idx="8183">
                  <c:v>6.6345226965887437E-7</c:v>
                </c:pt>
                <c:pt idx="8184">
                  <c:v>6.6348220217885302E-7</c:v>
                </c:pt>
                <c:pt idx="8185">
                  <c:v>6.6351213538024363E-7</c:v>
                </c:pt>
                <c:pt idx="8186">
                  <c:v>6.6354206892685829E-7</c:v>
                </c:pt>
                <c:pt idx="8187">
                  <c:v>6.6357200281853862E-7</c:v>
                </c:pt>
                <c:pt idx="8188">
                  <c:v>6.6360193671898234E-7</c:v>
                </c:pt>
                <c:pt idx="8189">
                  <c:v>6.6363187163646181E-7</c:v>
                </c:pt>
                <c:pt idx="8190">
                  <c:v>6.6366180656238831E-7</c:v>
                </c:pt>
                <c:pt idx="8191">
                  <c:v>6.6369174183274636E-7</c:v>
                </c:pt>
                <c:pt idx="8192">
                  <c:v>6.6372167778361227E-7</c:v>
                </c:pt>
                <c:pt idx="8193">
                  <c:v>6.6375161374238142E-7</c:v>
                </c:pt>
                <c:pt idx="8194">
                  <c:v>6.6378155038138706E-7</c:v>
                </c:pt>
                <c:pt idx="8195">
                  <c:v>6.6381148736423566E-7</c:v>
                </c:pt>
                <c:pt idx="8196">
                  <c:v>6.6384142469076895E-7</c:v>
                </c:pt>
                <c:pt idx="8197">
                  <c:v>6.6387136236082819E-7</c:v>
                </c:pt>
                <c:pt idx="8198">
                  <c:v>6.6390130071062577E-7</c:v>
                </c:pt>
                <c:pt idx="8199">
                  <c:v>6.6393123906728421E-7</c:v>
                </c:pt>
                <c:pt idx="8200">
                  <c:v>6.6396117810340897E-7</c:v>
                </c:pt>
                <c:pt idx="8201">
                  <c:v>6.6399111748247101E-7</c:v>
                </c:pt>
                <c:pt idx="8202">
                  <c:v>6.6402105720431108E-7</c:v>
                </c:pt>
                <c:pt idx="8203">
                  <c:v>6.64050997268771E-7</c:v>
                </c:pt>
                <c:pt idx="8204">
                  <c:v>6.6408093767569132E-7</c:v>
                </c:pt>
                <c:pt idx="8205">
                  <c:v>6.6411087842491396E-7</c:v>
                </c:pt>
                <c:pt idx="8206">
                  <c:v>6.6414081985283276E-7</c:v>
                </c:pt>
                <c:pt idx="8207">
                  <c:v>6.6417076162278124E-7</c:v>
                </c:pt>
                <c:pt idx="8208">
                  <c:v>6.6420070339800272E-7</c:v>
                </c:pt>
                <c:pt idx="8209">
                  <c:v>6.6423064585151197E-7</c:v>
                </c:pt>
                <c:pt idx="8210">
                  <c:v>6.6426058864657446E-7</c:v>
                </c:pt>
                <c:pt idx="8211">
                  <c:v>6.6429053211969857E-7</c:v>
                </c:pt>
                <c:pt idx="8212">
                  <c:v>6.6432047559741412E-7</c:v>
                </c:pt>
                <c:pt idx="8213">
                  <c:v>6.6435041941620624E-7</c:v>
                </c:pt>
                <c:pt idx="8214">
                  <c:v>6.6438036391265086E-7</c:v>
                </c:pt>
                <c:pt idx="8215">
                  <c:v>6.6441030874989983E-7</c:v>
                </c:pt>
                <c:pt idx="8216">
                  <c:v>6.6444025392779421E-7</c:v>
                </c:pt>
                <c:pt idx="8217">
                  <c:v>6.6447019944617476E-7</c:v>
                </c:pt>
                <c:pt idx="8218">
                  <c:v>6.6450014530488215E-7</c:v>
                </c:pt>
                <c:pt idx="8219">
                  <c:v>6.6453009150375765E-7</c:v>
                </c:pt>
                <c:pt idx="8220">
                  <c:v>6.645600383795139E-7</c:v>
                </c:pt>
                <c:pt idx="8221">
                  <c:v>6.6458998525827109E-7</c:v>
                </c:pt>
                <c:pt idx="8222">
                  <c:v>6.6461993281363618E-7</c:v>
                </c:pt>
                <c:pt idx="8223">
                  <c:v>6.6464988070857837E-7</c:v>
                </c:pt>
                <c:pt idx="8224">
                  <c:v>6.6467982894293842E-7</c:v>
                </c:pt>
                <c:pt idx="8225">
                  <c:v>6.6470977751655739E-7</c:v>
                </c:pt>
                <c:pt idx="8226">
                  <c:v>6.647397267662841E-7</c:v>
                </c:pt>
                <c:pt idx="8227">
                  <c:v>6.6476967601796544E-7</c:v>
                </c:pt>
                <c:pt idx="8228">
                  <c:v>6.6479962594548156E-7</c:v>
                </c:pt>
                <c:pt idx="8229">
                  <c:v>6.6482957621166517E-7</c:v>
                </c:pt>
                <c:pt idx="8230">
                  <c:v>6.648595264792574E-7</c:v>
                </c:pt>
                <c:pt idx="8231">
                  <c:v>6.6488947775939694E-7</c:v>
                </c:pt>
                <c:pt idx="8232">
                  <c:v>6.6491942904062661E-7</c:v>
                </c:pt>
                <c:pt idx="8233">
                  <c:v>6.6494938065988574E-7</c:v>
                </c:pt>
                <c:pt idx="8234">
                  <c:v>6.6497933261701562E-7</c:v>
                </c:pt>
                <c:pt idx="8235">
                  <c:v>6.6500928524906993E-7</c:v>
                </c:pt>
                <c:pt idx="8236">
                  <c:v>6.6503923821872161E-7</c:v>
                </c:pt>
                <c:pt idx="8237">
                  <c:v>6.650691915258111E-7</c:v>
                </c:pt>
                <c:pt idx="8238">
                  <c:v>6.6509914517017883E-7</c:v>
                </c:pt>
                <c:pt idx="8239">
                  <c:v>6.6512909915166526E-7</c:v>
                </c:pt>
                <c:pt idx="8240">
                  <c:v>6.6515905347011092E-7</c:v>
                </c:pt>
                <c:pt idx="8241">
                  <c:v>6.6518900846270661E-7</c:v>
                </c:pt>
                <c:pt idx="8242">
                  <c:v>6.6521896345461504E-7</c:v>
                </c:pt>
                <c:pt idx="8243">
                  <c:v>6.6524891912040002E-7</c:v>
                </c:pt>
                <c:pt idx="8244">
                  <c:v>6.652788751225513E-7</c:v>
                </c:pt>
                <c:pt idx="8245">
                  <c:v>6.6530883146090955E-7</c:v>
                </c:pt>
                <c:pt idx="8246">
                  <c:v>6.653387881353151E-7</c:v>
                </c:pt>
                <c:pt idx="8247">
                  <c:v>6.6536874514560828E-7</c:v>
                </c:pt>
                <c:pt idx="8248">
                  <c:v>6.6539870282913902E-7</c:v>
                </c:pt>
                <c:pt idx="8249">
                  <c:v>6.6542866051075103E-7</c:v>
                </c:pt>
                <c:pt idx="8250">
                  <c:v>6.65458618865327E-7</c:v>
                </c:pt>
                <c:pt idx="8251">
                  <c:v>6.6548857755519694E-7</c:v>
                </c:pt>
                <c:pt idx="8252">
                  <c:v>6.655185365802014E-7</c:v>
                </c:pt>
                <c:pt idx="8253">
                  <c:v>6.6554849594018081E-7</c:v>
                </c:pt>
                <c:pt idx="8254">
                  <c:v>6.6557845563497488E-7</c:v>
                </c:pt>
                <c:pt idx="8255">
                  <c:v>6.6560841600209361E-7</c:v>
                </c:pt>
                <c:pt idx="8256">
                  <c:v>6.6563837636606097E-7</c:v>
                </c:pt>
                <c:pt idx="8257">
                  <c:v>6.6566833740207834E-7</c:v>
                </c:pt>
                <c:pt idx="8258">
                  <c:v>6.656982987723166E-7</c:v>
                </c:pt>
                <c:pt idx="8259">
                  <c:v>6.6572826047661608E-7</c:v>
                </c:pt>
                <c:pt idx="8260">
                  <c:v>6.6575822251481668E-7</c:v>
                </c:pt>
                <c:pt idx="8261">
                  <c:v>6.6578818488675854E-7</c:v>
                </c:pt>
                <c:pt idx="8262">
                  <c:v>6.6581814793011017E-7</c:v>
                </c:pt>
                <c:pt idx="8263">
                  <c:v>6.6584811096907681E-7</c:v>
                </c:pt>
                <c:pt idx="8264">
                  <c:v>6.6587807467917942E-7</c:v>
                </c:pt>
                <c:pt idx="8265">
                  <c:v>6.6590803872242825E-7</c:v>
                </c:pt>
                <c:pt idx="8266">
                  <c:v>6.6593800309866404E-7</c:v>
                </c:pt>
                <c:pt idx="8267">
                  <c:v>6.6596796780772608E-7</c:v>
                </c:pt>
                <c:pt idx="8268">
                  <c:v>6.6599793284945459E-7</c:v>
                </c:pt>
                <c:pt idx="8269">
                  <c:v>6.6602789856167765E-7</c:v>
                </c:pt>
                <c:pt idx="8270">
                  <c:v>6.6605786426828128E-7</c:v>
                </c:pt>
                <c:pt idx="8271">
                  <c:v>6.6608783064510481E-7</c:v>
                </c:pt>
                <c:pt idx="8272">
                  <c:v>6.6611779735399957E-7</c:v>
                </c:pt>
                <c:pt idx="8273">
                  <c:v>6.6614776439480524E-7</c:v>
                </c:pt>
                <c:pt idx="8274">
                  <c:v>6.6617773176736196E-7</c:v>
                </c:pt>
                <c:pt idx="8275">
                  <c:v>6.6620769947150909E-7</c:v>
                </c:pt>
                <c:pt idx="8276">
                  <c:v>6.6623766784523472E-7</c:v>
                </c:pt>
                <c:pt idx="8277">
                  <c:v>6.6626763621210478E-7</c:v>
                </c:pt>
                <c:pt idx="8278">
                  <c:v>6.6629760524827793E-7</c:v>
                </c:pt>
                <c:pt idx="8279">
                  <c:v>6.6632757461544625E-7</c:v>
                </c:pt>
                <c:pt idx="8280">
                  <c:v>6.6635754431344902E-7</c:v>
                </c:pt>
                <c:pt idx="8281">
                  <c:v>6.6638751434212593E-7</c:v>
                </c:pt>
                <c:pt idx="8282">
                  <c:v>6.6641748470131637E-7</c:v>
                </c:pt>
                <c:pt idx="8283">
                  <c:v>6.6644745539086036E-7</c:v>
                </c:pt>
                <c:pt idx="8284">
                  <c:v>6.6647742674892721E-7</c:v>
                </c:pt>
                <c:pt idx="8285">
                  <c:v>6.6650739843707222E-7</c:v>
                </c:pt>
                <c:pt idx="8286">
                  <c:v>6.6653737011675822E-7</c:v>
                </c:pt>
                <c:pt idx="8287">
                  <c:v>6.6656734246455481E-7</c:v>
                </c:pt>
                <c:pt idx="8288">
                  <c:v>6.6659731514194748E-7</c:v>
                </c:pt>
                <c:pt idx="8289">
                  <c:v>6.6662728848722065E-7</c:v>
                </c:pt>
                <c:pt idx="8290">
                  <c:v>6.6665726182334724E-7</c:v>
                </c:pt>
                <c:pt idx="8291">
                  <c:v>6.6668723582707852E-7</c:v>
                </c:pt>
                <c:pt idx="8292">
                  <c:v>6.6671720982129624E-7</c:v>
                </c:pt>
                <c:pt idx="8293">
                  <c:v>6.6674718448284315E-7</c:v>
                </c:pt>
                <c:pt idx="8294">
                  <c:v>6.6677715947306828E-7</c:v>
                </c:pt>
                <c:pt idx="8295">
                  <c:v>6.6680713479181112E-7</c:v>
                </c:pt>
                <c:pt idx="8296">
                  <c:v>6.6683711043891051E-7</c:v>
                </c:pt>
                <c:pt idx="8297">
                  <c:v>6.6686708675283352E-7</c:v>
                </c:pt>
                <c:pt idx="8298">
                  <c:v>6.6689706305618704E-7</c:v>
                </c:pt>
                <c:pt idx="8299">
                  <c:v>6.6692704002608815E-7</c:v>
                </c:pt>
                <c:pt idx="8300">
                  <c:v>6.6695701732374877E-7</c:v>
                </c:pt>
                <c:pt idx="8301">
                  <c:v>6.6698699494900753E-7</c:v>
                </c:pt>
                <c:pt idx="8302">
                  <c:v>6.6701697290170413E-7</c:v>
                </c:pt>
                <c:pt idx="8303">
                  <c:v>6.6704695118167744E-7</c:v>
                </c:pt>
                <c:pt idx="8304">
                  <c:v>6.6707692978876703E-7</c:v>
                </c:pt>
                <c:pt idx="8305">
                  <c:v>6.6710690906162112E-7</c:v>
                </c:pt>
                <c:pt idx="8306">
                  <c:v>6.671368883224823E-7</c:v>
                </c:pt>
                <c:pt idx="8307">
                  <c:v>6.6716686824883216E-7</c:v>
                </c:pt>
                <c:pt idx="8308">
                  <c:v>6.6719684850169988E-7</c:v>
                </c:pt>
                <c:pt idx="8309">
                  <c:v>6.6722682908092432E-7</c:v>
                </c:pt>
                <c:pt idx="8310">
                  <c:v>6.6725680998634453E-7</c:v>
                </c:pt>
                <c:pt idx="8311">
                  <c:v>6.6728679155674628E-7</c:v>
                </c:pt>
                <c:pt idx="8312">
                  <c:v>6.6731677311409758E-7</c:v>
                </c:pt>
                <c:pt idx="8313">
                  <c:v>6.6734675533615438E-7</c:v>
                </c:pt>
                <c:pt idx="8314">
                  <c:v>6.6737673788380811E-7</c:v>
                </c:pt>
                <c:pt idx="8315">
                  <c:v>6.6740672041785933E-7</c:v>
                </c:pt>
                <c:pt idx="8316">
                  <c:v>6.6743670361620101E-7</c:v>
                </c:pt>
                <c:pt idx="8317">
                  <c:v>6.6746668747874073E-7</c:v>
                </c:pt>
                <c:pt idx="8318">
                  <c:v>6.6749667132717109E-7</c:v>
                </c:pt>
                <c:pt idx="8319">
                  <c:v>6.6752665583952303E-7</c:v>
                </c:pt>
                <c:pt idx="8320">
                  <c:v>6.6755664033739791E-7</c:v>
                </c:pt>
                <c:pt idx="8321">
                  <c:v>6.6758662549891696E-7</c:v>
                </c:pt>
                <c:pt idx="8322">
                  <c:v>6.6761661098478896E-7</c:v>
                </c:pt>
                <c:pt idx="8323">
                  <c:v>6.676465967948533E-7</c:v>
                </c:pt>
                <c:pt idx="8324">
                  <c:v>6.6767658292894786E-7</c:v>
                </c:pt>
                <c:pt idx="8325">
                  <c:v>6.677065693869114E-7</c:v>
                </c:pt>
                <c:pt idx="8326">
                  <c:v>6.6773655650787283E-7</c:v>
                </c:pt>
                <c:pt idx="8327">
                  <c:v>6.6776654361311396E-7</c:v>
                </c:pt>
                <c:pt idx="8328">
                  <c:v>6.6779653138107515E-7</c:v>
                </c:pt>
                <c:pt idx="8329">
                  <c:v>6.6782651947230583E-7</c:v>
                </c:pt>
                <c:pt idx="8330">
                  <c:v>6.6785650788664432E-7</c:v>
                </c:pt>
                <c:pt idx="8331">
                  <c:v>6.6788649662392916E-7</c:v>
                </c:pt>
                <c:pt idx="8332">
                  <c:v>6.6791648602342583E-7</c:v>
                </c:pt>
                <c:pt idx="8333">
                  <c:v>6.6794647540614173E-7</c:v>
                </c:pt>
                <c:pt idx="8334">
                  <c:v>6.6797646545079228E-7</c:v>
                </c:pt>
                <c:pt idx="8335">
                  <c:v>6.6800645547829305E-7</c:v>
                </c:pt>
                <c:pt idx="8336">
                  <c:v>6.6803644616745097E-7</c:v>
                </c:pt>
                <c:pt idx="8337">
                  <c:v>6.6806643717863164E-7</c:v>
                </c:pt>
                <c:pt idx="8338">
                  <c:v>6.6809642851167341E-7</c:v>
                </c:pt>
                <c:pt idx="8339">
                  <c:v>6.6812642050600173E-7</c:v>
                </c:pt>
                <c:pt idx="8340">
                  <c:v>6.6815641248230371E-7</c:v>
                </c:pt>
                <c:pt idx="8341">
                  <c:v>6.6818640511961464E-7</c:v>
                </c:pt>
                <c:pt idx="8342">
                  <c:v>6.6821639807818569E-7</c:v>
                </c:pt>
                <c:pt idx="8343">
                  <c:v>6.6824639101817654E-7</c:v>
                </c:pt>
                <c:pt idx="8344">
                  <c:v>6.6827638461876001E-7</c:v>
                </c:pt>
                <c:pt idx="8345">
                  <c:v>6.6830637887984221E-7</c:v>
                </c:pt>
                <c:pt idx="8346">
                  <c:v>6.6833637312183652E-7</c:v>
                </c:pt>
                <c:pt idx="8347">
                  <c:v>6.6836636768428181E-7</c:v>
                </c:pt>
                <c:pt idx="8348">
                  <c:v>6.6839636290680951E-7</c:v>
                </c:pt>
                <c:pt idx="8349">
                  <c:v>6.6842635844951036E-7</c:v>
                </c:pt>
                <c:pt idx="8350">
                  <c:v>6.6845635397238408E-7</c:v>
                </c:pt>
                <c:pt idx="8351">
                  <c:v>6.6848635015492303E-7</c:v>
                </c:pt>
                <c:pt idx="8352">
                  <c:v>6.6851634699703405E-7</c:v>
                </c:pt>
                <c:pt idx="8353">
                  <c:v>6.6854634381880929E-7</c:v>
                </c:pt>
                <c:pt idx="8354">
                  <c:v>6.6857634095994824E-7</c:v>
                </c:pt>
                <c:pt idx="8355">
                  <c:v>6.6860633876024156E-7</c:v>
                </c:pt>
                <c:pt idx="8356">
                  <c:v>6.6863633687962067E-7</c:v>
                </c:pt>
                <c:pt idx="8357">
                  <c:v>6.68666334977924E-7</c:v>
                </c:pt>
                <c:pt idx="8358">
                  <c:v>6.6869633373496486E-7</c:v>
                </c:pt>
                <c:pt idx="8359">
                  <c:v>6.6872633315064922E-7</c:v>
                </c:pt>
                <c:pt idx="8360">
                  <c:v>6.6875633254474928E-7</c:v>
                </c:pt>
                <c:pt idx="8361">
                  <c:v>6.687863322571244E-7</c:v>
                </c:pt>
                <c:pt idx="8362">
                  <c:v>6.6881633262772554E-7</c:v>
                </c:pt>
                <c:pt idx="8363">
                  <c:v>6.6884633331632318E-7</c:v>
                </c:pt>
                <c:pt idx="8364">
                  <c:v>6.688763339825961E-7</c:v>
                </c:pt>
                <c:pt idx="8365">
                  <c:v>6.6890633530667724E-7</c:v>
                </c:pt>
                <c:pt idx="8366">
                  <c:v>6.6893633694826816E-7</c:v>
                </c:pt>
                <c:pt idx="8367">
                  <c:v>6.6896633924743447E-7</c:v>
                </c:pt>
                <c:pt idx="8368">
                  <c:v>6.6899634152358138E-7</c:v>
                </c:pt>
                <c:pt idx="8369">
                  <c:v>6.690263444570247E-7</c:v>
                </c:pt>
                <c:pt idx="8370">
                  <c:v>6.6905634736707827E-7</c:v>
                </c:pt>
                <c:pt idx="8371">
                  <c:v>6.6908635093414903E-7</c:v>
                </c:pt>
                <c:pt idx="8372">
                  <c:v>6.6911635481780217E-7</c:v>
                </c:pt>
                <c:pt idx="8373">
                  <c:v>6.6914635901787452E-7</c:v>
                </c:pt>
                <c:pt idx="8374">
                  <c:v>6.6917636387459191E-7</c:v>
                </c:pt>
                <c:pt idx="8375">
                  <c:v>6.6920636870703873E-7</c:v>
                </c:pt>
                <c:pt idx="8376">
                  <c:v>6.6923637385541783E-7</c:v>
                </c:pt>
                <c:pt idx="8377">
                  <c:v>6.6926637966002322E-7</c:v>
                </c:pt>
                <c:pt idx="8378">
                  <c:v>6.6929638578028146E-7</c:v>
                </c:pt>
                <c:pt idx="8379">
                  <c:v>6.6932639221603037E-7</c:v>
                </c:pt>
                <c:pt idx="8380">
                  <c:v>6.6935639896710719E-7</c:v>
                </c:pt>
                <c:pt idx="8381">
                  <c:v>6.6938640603334962E-7</c:v>
                </c:pt>
                <c:pt idx="8382">
                  <c:v>6.694164137551658E-7</c:v>
                </c:pt>
                <c:pt idx="8383">
                  <c:v>6.6944642145127421E-7</c:v>
                </c:pt>
                <c:pt idx="8384">
                  <c:v>6.6947642980267685E-7</c:v>
                </c:pt>
                <c:pt idx="8385">
                  <c:v>6.6950643846864042E-7</c:v>
                </c:pt>
                <c:pt idx="8386">
                  <c:v>6.6953644744900208E-7</c:v>
                </c:pt>
                <c:pt idx="8387">
                  <c:v>6.6956645674359931E-7</c:v>
                </c:pt>
                <c:pt idx="8388">
                  <c:v>6.6959646635226926E-7</c:v>
                </c:pt>
                <c:pt idx="8389">
                  <c:v>6.696264762748493E-7</c:v>
                </c:pt>
                <c:pt idx="8390">
                  <c:v>6.6965648685193096E-7</c:v>
                </c:pt>
                <c:pt idx="8391">
                  <c:v>6.6968649740186553E-7</c:v>
                </c:pt>
                <c:pt idx="8392">
                  <c:v>6.6971650860602219E-7</c:v>
                </c:pt>
                <c:pt idx="8393">
                  <c:v>6.6974652012348332E-7</c:v>
                </c:pt>
                <c:pt idx="8394">
                  <c:v>6.697765319540866E-7</c:v>
                </c:pt>
                <c:pt idx="8395">
                  <c:v>6.698065444385377E-7</c:v>
                </c:pt>
                <c:pt idx="8396">
                  <c:v>6.698365568949592E-7</c:v>
                </c:pt>
                <c:pt idx="8397">
                  <c:v>6.6986656966403381E-7</c:v>
                </c:pt>
                <c:pt idx="8398">
                  <c:v>6.6989658308653641E-7</c:v>
                </c:pt>
                <c:pt idx="8399">
                  <c:v>6.6992659682141227E-7</c:v>
                </c:pt>
                <c:pt idx="8400">
                  <c:v>6.6995661086849844E-7</c:v>
                </c:pt>
                <c:pt idx="8401">
                  <c:v>6.6998662522763197E-7</c:v>
                </c:pt>
                <c:pt idx="8402">
                  <c:v>6.7001663989864981E-7</c:v>
                </c:pt>
                <c:pt idx="8403">
                  <c:v>6.700466548813889E-7</c:v>
                </c:pt>
                <c:pt idx="8404">
                  <c:v>6.7007667051676106E-7</c:v>
                </c:pt>
                <c:pt idx="8405">
                  <c:v>6.7010668646357463E-7</c:v>
                </c:pt>
                <c:pt idx="8406">
                  <c:v>6.7013670238054511E-7</c:v>
                </c:pt>
                <c:pt idx="8407">
                  <c:v>6.7016671894972821E-7</c:v>
                </c:pt>
                <c:pt idx="8408">
                  <c:v>6.7019673582986313E-7</c:v>
                </c:pt>
                <c:pt idx="8409">
                  <c:v>6.7022675302078663E-7</c:v>
                </c:pt>
                <c:pt idx="8410">
                  <c:v>6.7025677086354803E-7</c:v>
                </c:pt>
                <c:pt idx="8411">
                  <c:v>6.7028678867558172E-7</c:v>
                </c:pt>
                <c:pt idx="8412">
                  <c:v>6.7031680713917296E-7</c:v>
                </c:pt>
                <c:pt idx="8413">
                  <c:v>6.7034682591294576E-7</c:v>
                </c:pt>
                <c:pt idx="8414">
                  <c:v>6.7037684499673685E-7</c:v>
                </c:pt>
                <c:pt idx="8415">
                  <c:v>6.7040686439038297E-7</c:v>
                </c:pt>
                <c:pt idx="8416">
                  <c:v>6.7043688409372074E-7</c:v>
                </c:pt>
                <c:pt idx="8417">
                  <c:v>6.704669041065867E-7</c:v>
                </c:pt>
                <c:pt idx="8418">
                  <c:v>6.7049692477021366E-7</c:v>
                </c:pt>
                <c:pt idx="8419">
                  <c:v>6.7052694540166947E-7</c:v>
                </c:pt>
                <c:pt idx="8420">
                  <c:v>6.705569666836054E-7</c:v>
                </c:pt>
                <c:pt idx="8421">
                  <c:v>6.7058698827446187E-7</c:v>
                </c:pt>
                <c:pt idx="8422">
                  <c:v>6.7061701017407561E-7</c:v>
                </c:pt>
                <c:pt idx="8423">
                  <c:v>6.7064703238228335E-7</c:v>
                </c:pt>
                <c:pt idx="8424">
                  <c:v>6.7067705489892131E-7</c:v>
                </c:pt>
                <c:pt idx="8425">
                  <c:v>6.7070707806538273E-7</c:v>
                </c:pt>
                <c:pt idx="8426">
                  <c:v>6.7073710153999314E-7</c:v>
                </c:pt>
                <c:pt idx="8427">
                  <c:v>6.7076712498098704E-7</c:v>
                </c:pt>
                <c:pt idx="8428">
                  <c:v>6.7079714907138246E-7</c:v>
                </c:pt>
                <c:pt idx="8429">
                  <c:v>6.7082717346943614E-7</c:v>
                </c:pt>
                <c:pt idx="8430">
                  <c:v>6.708571981749849E-7</c:v>
                </c:pt>
                <c:pt idx="8431">
                  <c:v>6.70887223529559E-7</c:v>
                </c:pt>
                <c:pt idx="8432">
                  <c:v>6.7091724884962963E-7</c:v>
                </c:pt>
                <c:pt idx="8433">
                  <c:v>6.7094727481844418E-7</c:v>
                </c:pt>
                <c:pt idx="8434">
                  <c:v>6.7097730075238214E-7</c:v>
                </c:pt>
                <c:pt idx="8435">
                  <c:v>6.7100732733478217E-7</c:v>
                </c:pt>
                <c:pt idx="8436">
                  <c:v>6.7103735422374131E-7</c:v>
                </c:pt>
                <c:pt idx="8437">
                  <c:v>6.7106738141909503E-7</c:v>
                </c:pt>
                <c:pt idx="8438">
                  <c:v>6.7109740926253473E-7</c:v>
                </c:pt>
                <c:pt idx="8439">
                  <c:v>6.7112743707021005E-7</c:v>
                </c:pt>
                <c:pt idx="8440">
                  <c:v>6.7115746552568961E-7</c:v>
                </c:pt>
                <c:pt idx="8441">
                  <c:v>6.7118749428695452E-7</c:v>
                </c:pt>
                <c:pt idx="8442">
                  <c:v>6.7121752301189495E-7</c:v>
                </c:pt>
                <c:pt idx="8443">
                  <c:v>6.7124755238421652E-7</c:v>
                </c:pt>
                <c:pt idx="8444">
                  <c:v>6.7127758240382468E-7</c:v>
                </c:pt>
                <c:pt idx="8445">
                  <c:v>6.7130761238659316E-7</c:v>
                </c:pt>
                <c:pt idx="8446">
                  <c:v>6.7133764267432801E-7</c:v>
                </c:pt>
                <c:pt idx="8447">
                  <c:v>6.7136767360892583E-7</c:v>
                </c:pt>
                <c:pt idx="8448">
                  <c:v>6.7139770484820786E-7</c:v>
                </c:pt>
                <c:pt idx="8449">
                  <c:v>6.7142773604990291E-7</c:v>
                </c:pt>
                <c:pt idx="8450">
                  <c:v>6.7145776789803794E-7</c:v>
                </c:pt>
                <c:pt idx="8451">
                  <c:v>6.7148780039251766E-7</c:v>
                </c:pt>
                <c:pt idx="8452">
                  <c:v>6.7151783284889551E-7</c:v>
                </c:pt>
                <c:pt idx="8453">
                  <c:v>6.7154786560913701E-7</c:v>
                </c:pt>
                <c:pt idx="8454">
                  <c:v>6.7157789901529968E-7</c:v>
                </c:pt>
                <c:pt idx="8455">
                  <c:v>6.7160793272504393E-7</c:v>
                </c:pt>
                <c:pt idx="8456">
                  <c:v>6.7163796639593775E-7</c:v>
                </c:pt>
                <c:pt idx="8457">
                  <c:v>6.7159216955037133E-7</c:v>
                </c:pt>
                <c:pt idx="8458">
                  <c:v>6.7162299962034179E-7</c:v>
                </c:pt>
                <c:pt idx="8459">
                  <c:v>6.7165383044416616E-7</c:v>
                </c:pt>
                <c:pt idx="8460">
                  <c:v>6.7168466133714951E-7</c:v>
                </c:pt>
                <c:pt idx="8461">
                  <c:v>6.7171549298371668E-7</c:v>
                </c:pt>
                <c:pt idx="8462">
                  <c:v>6.7174632469907828E-7</c:v>
                </c:pt>
                <c:pt idx="8463">
                  <c:v>6.7177715716775361E-7</c:v>
                </c:pt>
                <c:pt idx="8464">
                  <c:v>6.7180799004725676E-7</c:v>
                </c:pt>
                <c:pt idx="8465">
                  <c:v>6.7183882333742868E-7</c:v>
                </c:pt>
                <c:pt idx="8466">
                  <c:v>6.7186965669566659E-7</c:v>
                </c:pt>
                <c:pt idx="8467">
                  <c:v>6.7190049080667686E-7</c:v>
                </c:pt>
                <c:pt idx="8468">
                  <c:v>6.7193132567037226E-7</c:v>
                </c:pt>
                <c:pt idx="8469">
                  <c:v>6.7196216060163304E-7</c:v>
                </c:pt>
                <c:pt idx="8470">
                  <c:v>6.7199299594276883E-7</c:v>
                </c:pt>
                <c:pt idx="8471">
                  <c:v>6.7202383203618369E-7</c:v>
                </c:pt>
                <c:pt idx="8472">
                  <c:v>6.7205466819661687E-7</c:v>
                </c:pt>
                <c:pt idx="8473">
                  <c:v>6.7208550510905828E-7</c:v>
                </c:pt>
                <c:pt idx="8474">
                  <c:v>6.7211634208815303E-7</c:v>
                </c:pt>
                <c:pt idx="8475">
                  <c:v>6.7214717981898539E-7</c:v>
                </c:pt>
                <c:pt idx="8476">
                  <c:v>6.7217801795878643E-7</c:v>
                </c:pt>
                <c:pt idx="8477">
                  <c:v>6.7220885650739723E-7</c:v>
                </c:pt>
                <c:pt idx="8478">
                  <c:v>6.7223969546465887E-7</c:v>
                </c:pt>
                <c:pt idx="8479">
                  <c:v>6.722705348304122E-7</c:v>
                </c:pt>
                <c:pt idx="8480">
                  <c:v>6.7230137460449799E-7</c:v>
                </c:pt>
                <c:pt idx="8481">
                  <c:v>6.7233221512955599E-7</c:v>
                </c:pt>
                <c:pt idx="8482">
                  <c:v>6.7236305571985342E-7</c:v>
                </c:pt>
                <c:pt idx="8483">
                  <c:v>6.7239389706085212E-7</c:v>
                </c:pt>
                <c:pt idx="8484">
                  <c:v>6.7242473846672465E-7</c:v>
                </c:pt>
                <c:pt idx="8485">
                  <c:v>6.7245558062302718E-7</c:v>
                </c:pt>
                <c:pt idx="8486">
                  <c:v>6.7248642318675446E-7</c:v>
                </c:pt>
                <c:pt idx="8487">
                  <c:v>6.7251726615774768E-7</c:v>
                </c:pt>
                <c:pt idx="8488">
                  <c:v>6.7254810953584717E-7</c:v>
                </c:pt>
                <c:pt idx="8489">
                  <c:v>6.725789533208939E-7</c:v>
                </c:pt>
                <c:pt idx="8490">
                  <c:v>6.7260979751272862E-7</c:v>
                </c:pt>
                <c:pt idx="8491">
                  <c:v>6.7264064211119168E-7</c:v>
                </c:pt>
                <c:pt idx="8492">
                  <c:v>6.7267148745918243E-7</c:v>
                </c:pt>
                <c:pt idx="8493">
                  <c:v>6.7270233287044846E-7</c:v>
                </c:pt>
                <c:pt idx="8494">
                  <c:v>6.7273317903097018E-7</c:v>
                </c:pt>
                <c:pt idx="8495">
                  <c:v>6.7276402525440136E-7</c:v>
                </c:pt>
                <c:pt idx="8496">
                  <c:v>6.7279487222681676E-7</c:v>
                </c:pt>
                <c:pt idx="8497">
                  <c:v>6.728257196049512E-7</c:v>
                </c:pt>
                <c:pt idx="8498">
                  <c:v>6.7285656738864597E-7</c:v>
                </c:pt>
                <c:pt idx="8499">
                  <c:v>6.7288741557774141E-7</c:v>
                </c:pt>
                <c:pt idx="8500">
                  <c:v>6.7291826417207752E-7</c:v>
                </c:pt>
                <c:pt idx="8501">
                  <c:v>6.7294911317149486E-7</c:v>
                </c:pt>
                <c:pt idx="8502">
                  <c:v>6.7297996257583396E-7</c:v>
                </c:pt>
                <c:pt idx="8503">
                  <c:v>6.730108127282533E-7</c:v>
                </c:pt>
                <c:pt idx="8504">
                  <c:v>6.730416629419811E-7</c:v>
                </c:pt>
                <c:pt idx="8505">
                  <c:v>6.7307251390351669E-7</c:v>
                </c:pt>
                <c:pt idx="8506">
                  <c:v>6.731033649259943E-7</c:v>
                </c:pt>
                <c:pt idx="8507">
                  <c:v>6.731342166960077E-7</c:v>
                </c:pt>
                <c:pt idx="8508">
                  <c:v>6.7316506887003221E-7</c:v>
                </c:pt>
                <c:pt idx="8509">
                  <c:v>6.7319592144790826E-7</c:v>
                </c:pt>
                <c:pt idx="8510">
                  <c:v>6.732267744294762E-7</c:v>
                </c:pt>
                <c:pt idx="8511">
                  <c:v>6.7325762781457549E-7</c:v>
                </c:pt>
                <c:pt idx="8512">
                  <c:v>6.7328848160304755E-7</c:v>
                </c:pt>
                <c:pt idx="8513">
                  <c:v>6.7331933613828546E-7</c:v>
                </c:pt>
                <c:pt idx="8514">
                  <c:v>6.7335019073304532E-7</c:v>
                </c:pt>
                <c:pt idx="8515">
                  <c:v>6.7338104573069831E-7</c:v>
                </c:pt>
                <c:pt idx="8516">
                  <c:v>6.7341190147470866E-7</c:v>
                </c:pt>
                <c:pt idx="8517">
                  <c:v>6.7344275762133876E-7</c:v>
                </c:pt>
                <c:pt idx="8518">
                  <c:v>6.734736138267574E-7</c:v>
                </c:pt>
                <c:pt idx="8519">
                  <c:v>6.7350447077812428E-7</c:v>
                </c:pt>
                <c:pt idx="8520">
                  <c:v>6.7353532813163138E-7</c:v>
                </c:pt>
                <c:pt idx="8521">
                  <c:v>6.7356618588711883E-7</c:v>
                </c:pt>
                <c:pt idx="8522">
                  <c:v>6.7359704404442632E-7</c:v>
                </c:pt>
                <c:pt idx="8523">
                  <c:v>6.73627902947184E-7</c:v>
                </c:pt>
                <c:pt idx="8524">
                  <c:v>6.7365876190767544E-7</c:v>
                </c:pt>
                <c:pt idx="8525">
                  <c:v>6.7368962126950687E-7</c:v>
                </c:pt>
                <c:pt idx="8526">
                  <c:v>6.7372048137637906E-7</c:v>
                </c:pt>
                <c:pt idx="8527">
                  <c:v>6.7375134188431839E-7</c:v>
                </c:pt>
                <c:pt idx="8528">
                  <c:v>6.7378220244925615E-7</c:v>
                </c:pt>
                <c:pt idx="8529">
                  <c:v>6.7381306375882544E-7</c:v>
                </c:pt>
                <c:pt idx="8530">
                  <c:v>6.7384392546898107E-7</c:v>
                </c:pt>
                <c:pt idx="8531">
                  <c:v>6.7387478757956264E-7</c:v>
                </c:pt>
                <c:pt idx="8532">
                  <c:v>6.7390565009041058E-7</c:v>
                </c:pt>
                <c:pt idx="8533">
                  <c:v>6.7393651300136416E-7</c:v>
                </c:pt>
                <c:pt idx="8534">
                  <c:v>6.739673763122632E-7</c:v>
                </c:pt>
                <c:pt idx="8535">
                  <c:v>6.7399824036702096E-7</c:v>
                </c:pt>
                <c:pt idx="8536">
                  <c:v>6.740291044773535E-7</c:v>
                </c:pt>
                <c:pt idx="8537">
                  <c:v>6.7405996933127129E-7</c:v>
                </c:pt>
                <c:pt idx="8538">
                  <c:v>6.7409083424039613E-7</c:v>
                </c:pt>
                <c:pt idx="8539">
                  <c:v>6.7412169989283252E-7</c:v>
                </c:pt>
                <c:pt idx="8540">
                  <c:v>6.7415256594429935E-7</c:v>
                </c:pt>
                <c:pt idx="8541">
                  <c:v>6.7418343239463612E-7</c:v>
                </c:pt>
                <c:pt idx="8542">
                  <c:v>6.7421429924368273E-7</c:v>
                </c:pt>
                <c:pt idx="8543">
                  <c:v>6.7424516649127835E-7</c:v>
                </c:pt>
                <c:pt idx="8544">
                  <c:v>6.7427603413726247E-7</c:v>
                </c:pt>
                <c:pt idx="8545">
                  <c:v>6.7430690218147458E-7</c:v>
                </c:pt>
                <c:pt idx="8546">
                  <c:v>6.7433777096808767E-7</c:v>
                </c:pt>
                <c:pt idx="8547">
                  <c:v>6.7436863980829793E-7</c:v>
                </c:pt>
                <c:pt idx="8548">
                  <c:v>6.7439950939063494E-7</c:v>
                </c:pt>
                <c:pt idx="8549">
                  <c:v>6.7443037902620057E-7</c:v>
                </c:pt>
                <c:pt idx="8550">
                  <c:v>6.7446124940361935E-7</c:v>
                </c:pt>
                <c:pt idx="8551">
                  <c:v>6.7449212017834952E-7</c:v>
                </c:pt>
                <c:pt idx="8552">
                  <c:v>6.7452299135023047E-7</c:v>
                </c:pt>
                <c:pt idx="8553">
                  <c:v>6.7455386291910189E-7</c:v>
                </c:pt>
                <c:pt idx="8554">
                  <c:v>6.7458473488480253E-7</c:v>
                </c:pt>
                <c:pt idx="8555">
                  <c:v>6.7461560724717188E-7</c:v>
                </c:pt>
                <c:pt idx="8556">
                  <c:v>6.7464648000604899E-7</c:v>
                </c:pt>
                <c:pt idx="8557">
                  <c:v>6.7467735350586691E-7</c:v>
                </c:pt>
                <c:pt idx="8558">
                  <c:v>6.7470822705730078E-7</c:v>
                </c:pt>
                <c:pt idx="8559">
                  <c:v>6.7473910134940145E-7</c:v>
                </c:pt>
                <c:pt idx="8560">
                  <c:v>6.7476997569274866E-7</c:v>
                </c:pt>
                <c:pt idx="8561">
                  <c:v>6.7480085077648801E-7</c:v>
                </c:pt>
                <c:pt idx="8562">
                  <c:v>6.7483172625581716E-7</c:v>
                </c:pt>
                <c:pt idx="8563">
                  <c:v>6.7486260213057538E-7</c:v>
                </c:pt>
                <c:pt idx="8564">
                  <c:v>6.7489347840060163E-7</c:v>
                </c:pt>
                <c:pt idx="8565">
                  <c:v>6.7492435506573487E-7</c:v>
                </c:pt>
                <c:pt idx="8566">
                  <c:v>6.7495523212581395E-7</c:v>
                </c:pt>
                <c:pt idx="8567">
                  <c:v>6.7498610992550854E-7</c:v>
                </c:pt>
                <c:pt idx="8568">
                  <c:v>6.7501698777502E-7</c:v>
                </c:pt>
                <c:pt idx="8569">
                  <c:v>6.7504786601899449E-7</c:v>
                </c:pt>
                <c:pt idx="8570">
                  <c:v>6.7507874500217188E-7</c:v>
                </c:pt>
                <c:pt idx="8571">
                  <c:v>6.7510962437953733E-7</c:v>
                </c:pt>
                <c:pt idx="8572">
                  <c:v>6.7514050380598062E-7</c:v>
                </c:pt>
                <c:pt idx="8573">
                  <c:v>6.7517138397121472E-7</c:v>
                </c:pt>
                <c:pt idx="8574">
                  <c:v>6.7520226453015291E-7</c:v>
                </c:pt>
                <c:pt idx="8575">
                  <c:v>6.7523314548263415E-7</c:v>
                </c:pt>
                <c:pt idx="8576">
                  <c:v>6.7526402682849729E-7</c:v>
                </c:pt>
                <c:pt idx="8577">
                  <c:v>6.7529490891264811E-7</c:v>
                </c:pt>
                <c:pt idx="8578">
                  <c:v>6.7532579104481511E-7</c:v>
                </c:pt>
                <c:pt idx="8579">
                  <c:v>6.7535667356987983E-7</c:v>
                </c:pt>
                <c:pt idx="8580">
                  <c:v>6.753875568328193E-7</c:v>
                </c:pt>
                <c:pt idx="8581">
                  <c:v>6.7541844048838141E-7</c:v>
                </c:pt>
                <c:pt idx="8582">
                  <c:v>6.754493241912195E-7</c:v>
                </c:pt>
                <c:pt idx="8583">
                  <c:v>6.7548020863151888E-7</c:v>
                </c:pt>
                <c:pt idx="8584">
                  <c:v>6.7551109346395704E-7</c:v>
                </c:pt>
                <c:pt idx="8585">
                  <c:v>6.7554197868837187E-7</c:v>
                </c:pt>
                <c:pt idx="8586">
                  <c:v>6.7557286430460233E-7</c:v>
                </c:pt>
                <c:pt idx="8587">
                  <c:v>6.7560375031248706E-7</c:v>
                </c:pt>
                <c:pt idx="8588">
                  <c:v>6.7563463671186386E-7</c:v>
                </c:pt>
                <c:pt idx="8589">
                  <c:v>6.756655238479231E-7</c:v>
                </c:pt>
                <c:pt idx="8590">
                  <c:v>6.7569641102982398E-7</c:v>
                </c:pt>
                <c:pt idx="8591">
                  <c:v>6.7572729894813117E-7</c:v>
                </c:pt>
                <c:pt idx="8592">
                  <c:v>6.7575818691191005E-7</c:v>
                </c:pt>
                <c:pt idx="8593">
                  <c:v>6.7578907561181912E-7</c:v>
                </c:pt>
                <c:pt idx="8594">
                  <c:v>6.7581996470229858E-7</c:v>
                </c:pt>
                <c:pt idx="8595">
                  <c:v>6.7585085418318621E-7</c:v>
                </c:pt>
                <c:pt idx="8596">
                  <c:v>6.7588174405432098E-7</c:v>
                </c:pt>
                <c:pt idx="8597">
                  <c:v>6.7591263431554121E-7</c:v>
                </c:pt>
                <c:pt idx="8598">
                  <c:v>6.7594352496668448E-7</c:v>
                </c:pt>
                <c:pt idx="8599">
                  <c:v>6.7597441600758975E-7</c:v>
                </c:pt>
                <c:pt idx="8600">
                  <c:v>6.7600530778370617E-7</c:v>
                </c:pt>
                <c:pt idx="8601">
                  <c:v>6.7603619960367285E-7</c:v>
                </c:pt>
                <c:pt idx="8602">
                  <c:v>6.7606709215857476E-7</c:v>
                </c:pt>
                <c:pt idx="8603">
                  <c:v>6.7609798475695583E-7</c:v>
                </c:pt>
                <c:pt idx="8604">
                  <c:v>6.7612887808999557E-7</c:v>
                </c:pt>
                <c:pt idx="8605">
                  <c:v>6.761597718118733E-7</c:v>
                </c:pt>
                <c:pt idx="8606">
                  <c:v>6.7619066592242693E-7</c:v>
                </c:pt>
                <c:pt idx="8607">
                  <c:v>6.7622156042149476E-7</c:v>
                </c:pt>
                <c:pt idx="8608">
                  <c:v>6.7625245530891471E-7</c:v>
                </c:pt>
                <c:pt idx="8609">
                  <c:v>6.7628335058452457E-7</c:v>
                </c:pt>
                <c:pt idx="8610">
                  <c:v>6.7631424624816297E-7</c:v>
                </c:pt>
                <c:pt idx="8611">
                  <c:v>6.7634514264553921E-7</c:v>
                </c:pt>
                <c:pt idx="8612">
                  <c:v>6.7637603908477106E-7</c:v>
                </c:pt>
                <c:pt idx="8613">
                  <c:v>6.7640693625746451E-7</c:v>
                </c:pt>
                <c:pt idx="8614">
                  <c:v>6.7643783347164183E-7</c:v>
                </c:pt>
                <c:pt idx="8615">
                  <c:v>6.7646873141900356E-7</c:v>
                </c:pt>
                <c:pt idx="8616">
                  <c:v>6.7649962975346856E-7</c:v>
                </c:pt>
                <c:pt idx="8617">
                  <c:v>6.7653052847487398E-7</c:v>
                </c:pt>
                <c:pt idx="8618">
                  <c:v>6.7656142758305805E-7</c:v>
                </c:pt>
                <c:pt idx="8619">
                  <c:v>6.7659232707785834E-7</c:v>
                </c:pt>
                <c:pt idx="8620">
                  <c:v>6.7662322695911275E-7</c:v>
                </c:pt>
                <c:pt idx="8621">
                  <c:v>6.7665412757276818E-7</c:v>
                </c:pt>
                <c:pt idx="8622">
                  <c:v>6.7668502822646741E-7</c:v>
                </c:pt>
                <c:pt idx="8623">
                  <c:v>6.7671592961229089E-7</c:v>
                </c:pt>
                <c:pt idx="8624">
                  <c:v>6.7674683103778589E-7</c:v>
                </c:pt>
                <c:pt idx="8625">
                  <c:v>6.7677773319512752E-7</c:v>
                </c:pt>
                <c:pt idx="8626">
                  <c:v>6.7680863573799663E-7</c:v>
                </c:pt>
                <c:pt idx="8627">
                  <c:v>6.7683953831997949E-7</c:v>
                </c:pt>
                <c:pt idx="8628">
                  <c:v>6.7687044163339267E-7</c:v>
                </c:pt>
                <c:pt idx="8629">
                  <c:v>6.7690134533184648E-7</c:v>
                </c:pt>
                <c:pt idx="8630">
                  <c:v>6.7693224976150011E-7</c:v>
                </c:pt>
                <c:pt idx="8631">
                  <c:v>6.7696315422957039E-7</c:v>
                </c:pt>
                <c:pt idx="8632">
                  <c:v>6.7699405908219341E-7</c:v>
                </c:pt>
                <c:pt idx="8633">
                  <c:v>6.7702496466560047E-7</c:v>
                </c:pt>
                <c:pt idx="8634">
                  <c:v>6.7705587028686502E-7</c:v>
                </c:pt>
                <c:pt idx="8635">
                  <c:v>6.7708677663863588E-7</c:v>
                </c:pt>
                <c:pt idx="8636">
                  <c:v>6.7711768302789145E-7</c:v>
                </c:pt>
                <c:pt idx="8637">
                  <c:v>6.7714859014737602E-7</c:v>
                </c:pt>
                <c:pt idx="8638">
                  <c:v>6.7717949765048478E-7</c:v>
                </c:pt>
                <c:pt idx="8639">
                  <c:v>6.7721040553705552E-7</c:v>
                </c:pt>
                <c:pt idx="8640">
                  <c:v>6.772413138069254E-7</c:v>
                </c:pt>
                <c:pt idx="8641">
                  <c:v>6.77272222459932E-7</c:v>
                </c:pt>
                <c:pt idx="8642">
                  <c:v>6.7730313184251931E-7</c:v>
                </c:pt>
                <c:pt idx="8643">
                  <c:v>6.7733404126133432E-7</c:v>
                </c:pt>
                <c:pt idx="8644">
                  <c:v>6.7736495106279742E-7</c:v>
                </c:pt>
                <c:pt idx="8645">
                  <c:v>6.7739586159342439E-7</c:v>
                </c:pt>
                <c:pt idx="8646">
                  <c:v>6.7742677250642119E-7</c:v>
                </c:pt>
                <c:pt idx="8647">
                  <c:v>6.7745768345489946E-7</c:v>
                </c:pt>
                <c:pt idx="8648">
                  <c:v>6.7748859513212401E-7</c:v>
                </c:pt>
                <c:pt idx="8649">
                  <c:v>6.7751950719122998E-7</c:v>
                </c:pt>
                <c:pt idx="8650">
                  <c:v>6.775504196320543E-7</c:v>
                </c:pt>
                <c:pt idx="8651">
                  <c:v>6.7758133245443415E-7</c:v>
                </c:pt>
                <c:pt idx="8652">
                  <c:v>6.7761224565820647E-7</c:v>
                </c:pt>
                <c:pt idx="8653">
                  <c:v>6.7764315959007645E-7</c:v>
                </c:pt>
                <c:pt idx="8654">
                  <c:v>6.7767407355616846E-7</c:v>
                </c:pt>
                <c:pt idx="8655">
                  <c:v>6.7770498790316368E-7</c:v>
                </c:pt>
                <c:pt idx="8656">
                  <c:v>6.7773590297783918E-7</c:v>
                </c:pt>
                <c:pt idx="8657">
                  <c:v>6.777668184331392E-7</c:v>
                </c:pt>
                <c:pt idx="8658">
                  <c:v>6.7779773392191387E-7</c:v>
                </c:pt>
                <c:pt idx="8659">
                  <c:v>6.7782865013795049E-7</c:v>
                </c:pt>
                <c:pt idx="8660">
                  <c:v>6.7785956673412237E-7</c:v>
                </c:pt>
                <c:pt idx="8661">
                  <c:v>6.7789048371026624E-7</c:v>
                </c:pt>
                <c:pt idx="8662">
                  <c:v>6.7792140106621926E-7</c:v>
                </c:pt>
                <c:pt idx="8663">
                  <c:v>6.7795231880181806E-7</c:v>
                </c:pt>
                <c:pt idx="8664">
                  <c:v>6.7798323726402872E-7</c:v>
                </c:pt>
                <c:pt idx="8665">
                  <c:v>6.7801415575845289E-7</c:v>
                </c:pt>
                <c:pt idx="8666">
                  <c:v>6.7804507497921004E-7</c:v>
                </c:pt>
                <c:pt idx="8667">
                  <c:v>6.7807599423180642E-7</c:v>
                </c:pt>
                <c:pt idx="8668">
                  <c:v>6.7810691421045667E-7</c:v>
                </c:pt>
                <c:pt idx="8669">
                  <c:v>6.7813783456782054E-7</c:v>
                </c:pt>
                <c:pt idx="8670">
                  <c:v>6.7816875495646216E-7</c:v>
                </c:pt>
                <c:pt idx="8671">
                  <c:v>6.7819967607073891E-7</c:v>
                </c:pt>
                <c:pt idx="8672">
                  <c:v>6.7823059756323842E-7</c:v>
                </c:pt>
                <c:pt idx="8673">
                  <c:v>6.7826151943379817E-7</c:v>
                </c:pt>
                <c:pt idx="8674">
                  <c:v>6.7829244202962089E-7</c:v>
                </c:pt>
                <c:pt idx="8675">
                  <c:v>6.7832336465583334E-7</c:v>
                </c:pt>
                <c:pt idx="8676">
                  <c:v>6.7835428765961507E-7</c:v>
                </c:pt>
                <c:pt idx="8677">
                  <c:v>6.7838521138824038E-7</c:v>
                </c:pt>
                <c:pt idx="8678">
                  <c:v>6.7841613549415555E-7</c:v>
                </c:pt>
                <c:pt idx="8679">
                  <c:v>6.7844705962971115E-7</c:v>
                </c:pt>
                <c:pt idx="8680">
                  <c:v>6.7847798448969126E-7</c:v>
                </c:pt>
                <c:pt idx="8681">
                  <c:v>6.7850890972647005E-7</c:v>
                </c:pt>
                <c:pt idx="8682">
                  <c:v>6.7853983533988406E-7</c:v>
                </c:pt>
                <c:pt idx="8683">
                  <c:v>6.7857076132976949E-7</c:v>
                </c:pt>
                <c:pt idx="8684">
                  <c:v>6.7860168769596285E-7</c:v>
                </c:pt>
                <c:pt idx="8685">
                  <c:v>6.7863261443830026E-7</c:v>
                </c:pt>
                <c:pt idx="8686">
                  <c:v>6.7866354190427008E-7</c:v>
                </c:pt>
                <c:pt idx="8687">
                  <c:v>6.786944693984279E-7</c:v>
                </c:pt>
                <c:pt idx="8688">
                  <c:v>6.787253976159384E-7</c:v>
                </c:pt>
                <c:pt idx="8689">
                  <c:v>6.7875632586126208E-7</c:v>
                </c:pt>
                <c:pt idx="8690">
                  <c:v>6.7878725482965744E-7</c:v>
                </c:pt>
                <c:pt idx="8691">
                  <c:v>6.7881818417326214E-7</c:v>
                </c:pt>
                <c:pt idx="8692">
                  <c:v>6.7884911389191133E-7</c:v>
                </c:pt>
                <c:pt idx="8693">
                  <c:v>6.7888004398544173E-7</c:v>
                </c:pt>
                <c:pt idx="8694">
                  <c:v>6.7891097445368934E-7</c:v>
                </c:pt>
                <c:pt idx="8695">
                  <c:v>6.7894190529648963E-7</c:v>
                </c:pt>
                <c:pt idx="8696">
                  <c:v>6.7897283651367923E-7</c:v>
                </c:pt>
                <c:pt idx="8697">
                  <c:v>6.7900376810509391E-7</c:v>
                </c:pt>
                <c:pt idx="8698">
                  <c:v>6.7903470041850719E-7</c:v>
                </c:pt>
                <c:pt idx="8699">
                  <c:v>6.7906563275790374E-7</c:v>
                </c:pt>
                <c:pt idx="8700">
                  <c:v>6.7909656581901831E-7</c:v>
                </c:pt>
                <c:pt idx="8701">
                  <c:v>6.7912749925374937E-7</c:v>
                </c:pt>
                <c:pt idx="8702">
                  <c:v>6.791584330619327E-7</c:v>
                </c:pt>
                <c:pt idx="8703">
                  <c:v>6.7918936689534798E-7</c:v>
                </c:pt>
                <c:pt idx="8704">
                  <c:v>6.792203014499196E-7</c:v>
                </c:pt>
                <c:pt idx="8705">
                  <c:v>6.7925123672555522E-7</c:v>
                </c:pt>
                <c:pt idx="8706">
                  <c:v>6.7928217202590642E-7</c:v>
                </c:pt>
                <c:pt idx="8707">
                  <c:v>6.793131076988889E-7</c:v>
                </c:pt>
                <c:pt idx="8708">
                  <c:v>6.7934404374433867E-7</c:v>
                </c:pt>
                <c:pt idx="8709">
                  <c:v>6.7937498051029022E-7</c:v>
                </c:pt>
                <c:pt idx="8710">
                  <c:v>6.794059173002054E-7</c:v>
                </c:pt>
                <c:pt idx="8711">
                  <c:v>6.7943685481034115E-7</c:v>
                </c:pt>
                <c:pt idx="8712">
                  <c:v>6.7946779269233452E-7</c:v>
                </c:pt>
                <c:pt idx="8713">
                  <c:v>6.794987309460211E-7</c:v>
                </c:pt>
                <c:pt idx="8714">
                  <c:v>6.7952966957123655E-7</c:v>
                </c:pt>
                <c:pt idx="8715">
                  <c:v>6.7956060856781644E-7</c:v>
                </c:pt>
                <c:pt idx="8716">
                  <c:v>6.7959154793559602E-7</c:v>
                </c:pt>
                <c:pt idx="8717">
                  <c:v>6.796224876744112E-7</c:v>
                </c:pt>
                <c:pt idx="8718">
                  <c:v>6.7965342778409752E-7</c:v>
                </c:pt>
                <c:pt idx="8719">
                  <c:v>6.796843686129272E-7</c:v>
                </c:pt>
                <c:pt idx="8720">
                  <c:v>6.7971530946388551E-7</c:v>
                </c:pt>
                <c:pt idx="8721">
                  <c:v>6.7974625103370597E-7</c:v>
                </c:pt>
                <c:pt idx="8722">
                  <c:v>6.7977719262527866E-7</c:v>
                </c:pt>
                <c:pt idx="8723">
                  <c:v>6.7980813493543175E-7</c:v>
                </c:pt>
                <c:pt idx="8724">
                  <c:v>6.7983907761551589E-7</c:v>
                </c:pt>
                <c:pt idx="8725">
                  <c:v>6.7987002066536696E-7</c:v>
                </c:pt>
                <c:pt idx="8726">
                  <c:v>6.7990096408481971E-7</c:v>
                </c:pt>
                <c:pt idx="8727">
                  <c:v>6.7993190787370978E-7</c:v>
                </c:pt>
                <c:pt idx="8728">
                  <c:v>6.7996285203187266E-7</c:v>
                </c:pt>
                <c:pt idx="8729">
                  <c:v>6.7999379690781804E-7</c:v>
                </c:pt>
                <c:pt idx="8730">
                  <c:v>6.8002474180405557E-7</c:v>
                </c:pt>
                <c:pt idx="8731">
                  <c:v>6.8005568706907134E-7</c:v>
                </c:pt>
                <c:pt idx="8732">
                  <c:v>6.8008663305144705E-7</c:v>
                </c:pt>
                <c:pt idx="8733">
                  <c:v>6.8011757940231893E-7</c:v>
                </c:pt>
                <c:pt idx="8734">
                  <c:v>6.8014852612152245E-7</c:v>
                </c:pt>
                <c:pt idx="8735">
                  <c:v>6.8017947286007507E-7</c:v>
                </c:pt>
                <c:pt idx="8736">
                  <c:v>6.8021042031542307E-7</c:v>
                </c:pt>
                <c:pt idx="8737">
                  <c:v>6.8024136813860804E-7</c:v>
                </c:pt>
                <c:pt idx="8738">
                  <c:v>6.8027231667835367E-7</c:v>
                </c:pt>
                <c:pt idx="8739">
                  <c:v>6.8030326523674132E-7</c:v>
                </c:pt>
                <c:pt idx="8740">
                  <c:v>6.8033421416247097E-7</c:v>
                </c:pt>
                <c:pt idx="8741">
                  <c:v>6.8036516380433785E-7</c:v>
                </c:pt>
                <c:pt idx="8742">
                  <c:v>6.8039611346428021E-7</c:v>
                </c:pt>
                <c:pt idx="8743">
                  <c:v>6.8042706384007764E-7</c:v>
                </c:pt>
                <c:pt idx="8744">
                  <c:v>6.8045801423357245E-7</c:v>
                </c:pt>
                <c:pt idx="8745">
                  <c:v>6.8048896534263995E-7</c:v>
                </c:pt>
                <c:pt idx="8746">
                  <c:v>6.8051991681810637E-7</c:v>
                </c:pt>
                <c:pt idx="8747">
                  <c:v>6.8055086865980708E-7</c:v>
                </c:pt>
                <c:pt idx="8748">
                  <c:v>6.8058182086757679E-7</c:v>
                </c:pt>
                <c:pt idx="8749">
                  <c:v>6.8061277344125012E-7</c:v>
                </c:pt>
                <c:pt idx="8750">
                  <c:v>6.8064372672983694E-7</c:v>
                </c:pt>
                <c:pt idx="8751">
                  <c:v>6.8067468003484614E-7</c:v>
                </c:pt>
                <c:pt idx="8752">
                  <c:v>6.8070563370526345E-7</c:v>
                </c:pt>
                <c:pt idx="8753">
                  <c:v>6.8073658809016989E-7</c:v>
                </c:pt>
                <c:pt idx="8754">
                  <c:v>6.8068636227519759E-7</c:v>
                </c:pt>
                <c:pt idx="8755">
                  <c:v>6.8071814512016482E-7</c:v>
                </c:pt>
                <c:pt idx="8756">
                  <c:v>6.8074992844492455E-7</c:v>
                </c:pt>
                <c:pt idx="8757">
                  <c:v>6.8078171224931743E-7</c:v>
                </c:pt>
                <c:pt idx="8758">
                  <c:v>6.8081349688249043E-7</c:v>
                </c:pt>
                <c:pt idx="8759">
                  <c:v>6.808452816456976E-7</c:v>
                </c:pt>
                <c:pt idx="8760">
                  <c:v>6.8087706688806073E-7</c:v>
                </c:pt>
                <c:pt idx="8761">
                  <c:v>6.8090885295880015E-7</c:v>
                </c:pt>
                <c:pt idx="8762">
                  <c:v>6.8094063915902265E-7</c:v>
                </c:pt>
                <c:pt idx="8763">
                  <c:v>6.8097242583792411E-7</c:v>
                </c:pt>
                <c:pt idx="8764">
                  <c:v>6.8100421334479721E-7</c:v>
                </c:pt>
                <c:pt idx="8765">
                  <c:v>6.8103600133007949E-7</c:v>
                </c:pt>
                <c:pt idx="8766">
                  <c:v>6.8106778944411067E-7</c:v>
                </c:pt>
                <c:pt idx="8767">
                  <c:v>6.8109957838570925E-7</c:v>
                </c:pt>
                <c:pt idx="8768">
                  <c:v>6.8113136745568921E-7</c:v>
                </c:pt>
                <c:pt idx="8769">
                  <c:v>6.8116315735296679E-7</c:v>
                </c:pt>
                <c:pt idx="8770">
                  <c:v>6.8119494772785703E-7</c:v>
                </c:pt>
                <c:pt idx="8771">
                  <c:v>6.8122673858020078E-7</c:v>
                </c:pt>
                <c:pt idx="8772">
                  <c:v>6.8125852990983839E-7</c:v>
                </c:pt>
                <c:pt idx="8773">
                  <c:v>6.8129032136693836E-7</c:v>
                </c:pt>
                <c:pt idx="8774">
                  <c:v>6.8132211365066139E-7</c:v>
                </c:pt>
                <c:pt idx="8775">
                  <c:v>6.8135390641119969E-7</c:v>
                </c:pt>
                <c:pt idx="8776">
                  <c:v>6.8138569964839478E-7</c:v>
                </c:pt>
                <c:pt idx="8777">
                  <c:v>6.8141749336208624E-7</c:v>
                </c:pt>
                <c:pt idx="8778">
                  <c:v>6.8144928755211472E-7</c:v>
                </c:pt>
                <c:pt idx="8779">
                  <c:v>6.814810825681403E-7</c:v>
                </c:pt>
                <c:pt idx="8780">
                  <c:v>6.8151287771038904E-7</c:v>
                </c:pt>
                <c:pt idx="8781">
                  <c:v>6.815446733284959E-7</c:v>
                </c:pt>
                <c:pt idx="8782">
                  <c:v>6.8157646942230209E-7</c:v>
                </c:pt>
                <c:pt idx="8783">
                  <c:v>6.8160826634156422E-7</c:v>
                </c:pt>
                <c:pt idx="8784">
                  <c:v>6.8164006338631291E-7</c:v>
                </c:pt>
                <c:pt idx="8785">
                  <c:v>6.816718609062818E-7</c:v>
                </c:pt>
                <c:pt idx="8786">
                  <c:v>6.8170365925130113E-7</c:v>
                </c:pt>
                <c:pt idx="8787">
                  <c:v>6.8173545772125443E-7</c:v>
                </c:pt>
                <c:pt idx="8788">
                  <c:v>6.8176725701598796E-7</c:v>
                </c:pt>
                <c:pt idx="8789">
                  <c:v>6.81799056435287E-7</c:v>
                </c:pt>
                <c:pt idx="8790">
                  <c:v>6.8183085667909542E-7</c:v>
                </c:pt>
                <c:pt idx="8791">
                  <c:v>6.8186265739721393E-7</c:v>
                </c:pt>
                <c:pt idx="8792">
                  <c:v>6.8189445823934493E-7</c:v>
                </c:pt>
                <c:pt idx="8793">
                  <c:v>6.8192625990557918E-7</c:v>
                </c:pt>
                <c:pt idx="8794">
                  <c:v>6.8195806204564397E-7</c:v>
                </c:pt>
                <c:pt idx="8795">
                  <c:v>6.819898646593788E-7</c:v>
                </c:pt>
                <c:pt idx="8796">
                  <c:v>6.8202166774662442E-7</c:v>
                </c:pt>
                <c:pt idx="8797">
                  <c:v>6.8205347130722E-7</c:v>
                </c:pt>
                <c:pt idx="8798">
                  <c:v>6.8208527534100641E-7</c:v>
                </c:pt>
                <c:pt idx="8799">
                  <c:v>6.8211707984782303E-7</c:v>
                </c:pt>
                <c:pt idx="8800">
                  <c:v>6.8214888482750966E-7</c:v>
                </c:pt>
                <c:pt idx="8801">
                  <c:v>6.8218069027990685E-7</c:v>
                </c:pt>
                <c:pt idx="8802">
                  <c:v>6.8221249620485399E-7</c:v>
                </c:pt>
                <c:pt idx="8803">
                  <c:v>6.8224430260219118E-7</c:v>
                </c:pt>
                <c:pt idx="8804">
                  <c:v>6.8227610947175782E-7</c:v>
                </c:pt>
                <c:pt idx="8805">
                  <c:v>6.8230791716385062E-7</c:v>
                </c:pt>
                <c:pt idx="8806">
                  <c:v>6.8233972497742119E-7</c:v>
                </c:pt>
                <c:pt idx="8807">
                  <c:v>6.8237153326274072E-7</c:v>
                </c:pt>
                <c:pt idx="8808">
                  <c:v>6.8240334237017899E-7</c:v>
                </c:pt>
                <c:pt idx="8809">
                  <c:v>6.8243515159854064E-7</c:v>
                </c:pt>
                <c:pt idx="8810">
                  <c:v>6.8246696164874956E-7</c:v>
                </c:pt>
                <c:pt idx="8811">
                  <c:v>6.8249877181951191E-7</c:v>
                </c:pt>
                <c:pt idx="8812">
                  <c:v>6.8253058281185006E-7</c:v>
                </c:pt>
                <c:pt idx="8813">
                  <c:v>6.8256239392437213E-7</c:v>
                </c:pt>
                <c:pt idx="8814">
                  <c:v>6.8259420585819767E-7</c:v>
                </c:pt>
                <c:pt idx="8815">
                  <c:v>6.82626018262539E-7</c:v>
                </c:pt>
                <c:pt idx="8816">
                  <c:v>6.8265783078650923E-7</c:v>
                </c:pt>
                <c:pt idx="8817">
                  <c:v>6.8268964413137562E-7</c:v>
                </c:pt>
                <c:pt idx="8818">
                  <c:v>6.8272145794627605E-7</c:v>
                </c:pt>
                <c:pt idx="8819">
                  <c:v>6.827532722310499E-7</c:v>
                </c:pt>
                <c:pt idx="8820">
                  <c:v>6.8278508698553676E-7</c:v>
                </c:pt>
                <c:pt idx="8821">
                  <c:v>6.8281690220957634E-7</c:v>
                </c:pt>
                <c:pt idx="8822">
                  <c:v>6.8284871790300749E-7</c:v>
                </c:pt>
                <c:pt idx="8823">
                  <c:v>6.828805340656699E-7</c:v>
                </c:pt>
                <c:pt idx="8824">
                  <c:v>6.8291235069740306E-7</c:v>
                </c:pt>
                <c:pt idx="8825">
                  <c:v>6.8294416779804604E-7</c:v>
                </c:pt>
                <c:pt idx="8826">
                  <c:v>6.8297598536743833E-7</c:v>
                </c:pt>
                <c:pt idx="8827">
                  <c:v>6.8300780340541908E-7</c:v>
                </c:pt>
                <c:pt idx="8828">
                  <c:v>6.8303962226284789E-7</c:v>
                </c:pt>
                <c:pt idx="8829">
                  <c:v>6.8307144123754841E-7</c:v>
                </c:pt>
                <c:pt idx="8830">
                  <c:v>6.831032606803549E-7</c:v>
                </c:pt>
                <c:pt idx="8831">
                  <c:v>6.8313508094220034E-7</c:v>
                </c:pt>
                <c:pt idx="8832">
                  <c:v>6.8316690132076151E-7</c:v>
                </c:pt>
                <c:pt idx="8833">
                  <c:v>6.8319872251808918E-7</c:v>
                </c:pt>
                <c:pt idx="8834">
                  <c:v>6.832305438317616E-7</c:v>
                </c:pt>
                <c:pt idx="8835">
                  <c:v>6.8326236596392767E-7</c:v>
                </c:pt>
                <c:pt idx="8836">
                  <c:v>6.8329418821206748E-7</c:v>
                </c:pt>
                <c:pt idx="8837">
                  <c:v>6.8332601127842862E-7</c:v>
                </c:pt>
                <c:pt idx="8838">
                  <c:v>6.8335783481165771E-7</c:v>
                </c:pt>
                <c:pt idx="8839">
                  <c:v>6.8338965846030392E-7</c:v>
                </c:pt>
                <c:pt idx="8840">
                  <c:v>6.8342148292676214E-7</c:v>
                </c:pt>
                <c:pt idx="8841">
                  <c:v>6.8345330785960517E-7</c:v>
                </c:pt>
                <c:pt idx="8842">
                  <c:v>6.8348513325867228E-7</c:v>
                </c:pt>
                <c:pt idx="8843">
                  <c:v>6.8351695912380266E-7</c:v>
                </c:pt>
                <c:pt idx="8844">
                  <c:v>6.835487854548345E-7</c:v>
                </c:pt>
                <c:pt idx="8845">
                  <c:v>6.8358061225160731E-7</c:v>
                </c:pt>
                <c:pt idx="8846">
                  <c:v>6.8361243951395939E-7</c:v>
                </c:pt>
                <c:pt idx="8847">
                  <c:v>6.8364426724173004E-7</c:v>
                </c:pt>
                <c:pt idx="8848">
                  <c:v>6.8367609543475799E-7</c:v>
                </c:pt>
                <c:pt idx="8849">
                  <c:v>6.8370792409288167E-7</c:v>
                </c:pt>
                <c:pt idx="8850">
                  <c:v>6.8373975321593994E-7</c:v>
                </c:pt>
                <c:pt idx="8851">
                  <c:v>6.8377158315535597E-7</c:v>
                </c:pt>
                <c:pt idx="8852">
                  <c:v>6.8380341320782431E-7</c:v>
                </c:pt>
                <c:pt idx="8853">
                  <c:v>6.8383524372474338E-7</c:v>
                </c:pt>
                <c:pt idx="8854">
                  <c:v>6.8386707505760981E-7</c:v>
                </c:pt>
                <c:pt idx="8855">
                  <c:v>6.8389890650297058E-7</c:v>
                </c:pt>
                <c:pt idx="8856">
                  <c:v>6.8393073841229788E-7</c:v>
                </c:pt>
                <c:pt idx="8857">
                  <c:v>6.8396257113716206E-7</c:v>
                </c:pt>
                <c:pt idx="8858">
                  <c:v>6.839944039739627E-7</c:v>
                </c:pt>
                <c:pt idx="8859">
                  <c:v>6.8402623762602662E-7</c:v>
                </c:pt>
                <c:pt idx="8860">
                  <c:v>6.8405807174146002E-7</c:v>
                </c:pt>
                <c:pt idx="8861">
                  <c:v>6.840899059682718E-7</c:v>
                </c:pt>
                <c:pt idx="8862">
                  <c:v>6.8412174100993583E-7</c:v>
                </c:pt>
                <c:pt idx="8863">
                  <c:v>6.8415357651448495E-7</c:v>
                </c:pt>
                <c:pt idx="8864">
                  <c:v>6.8418541248175758E-7</c:v>
                </c:pt>
                <c:pt idx="8865">
                  <c:v>6.8421724891159204E-7</c:v>
                </c:pt>
                <c:pt idx="8866">
                  <c:v>6.842490854518741E-7</c:v>
                </c:pt>
                <c:pt idx="8867">
                  <c:v>6.8428092280632284E-7</c:v>
                </c:pt>
                <c:pt idx="8868">
                  <c:v>6.843127606228485E-7</c:v>
                </c:pt>
                <c:pt idx="8869">
                  <c:v>6.8434459890128959E-7</c:v>
                </c:pt>
                <c:pt idx="8870">
                  <c:v>6.8437643764148382E-7</c:v>
                </c:pt>
                <c:pt idx="8871">
                  <c:v>6.8440827719534551E-7</c:v>
                </c:pt>
                <c:pt idx="8872">
                  <c:v>6.8444011685858606E-7</c:v>
                </c:pt>
                <c:pt idx="8873">
                  <c:v>6.8447195698309449E-7</c:v>
                </c:pt>
                <c:pt idx="8874">
                  <c:v>6.8450379756870912E-7</c:v>
                </c:pt>
                <c:pt idx="8875">
                  <c:v>6.8453563861526829E-7</c:v>
                </c:pt>
                <c:pt idx="8876">
                  <c:v>6.8456748047480809E-7</c:v>
                </c:pt>
                <c:pt idx="8877">
                  <c:v>6.84599322442795E-7</c:v>
                </c:pt>
                <c:pt idx="8878">
                  <c:v>6.8463116522348769E-7</c:v>
                </c:pt>
                <c:pt idx="8879">
                  <c:v>6.8466300811225415E-7</c:v>
                </c:pt>
                <c:pt idx="8880">
                  <c:v>6.8469485181345227E-7</c:v>
                </c:pt>
                <c:pt idx="8881">
                  <c:v>6.8472669562235083E-7</c:v>
                </c:pt>
                <c:pt idx="8882">
                  <c:v>6.8475854024340566E-7</c:v>
                </c:pt>
                <c:pt idx="8883">
                  <c:v>6.8479038497178793E-7</c:v>
                </c:pt>
                <c:pt idx="8884">
                  <c:v>6.848222305120517E-7</c:v>
                </c:pt>
                <c:pt idx="8885">
                  <c:v>6.8485407651168886E-7</c:v>
                </c:pt>
                <c:pt idx="8886">
                  <c:v>6.8488592261809335E-7</c:v>
                </c:pt>
                <c:pt idx="8887">
                  <c:v>6.8491776953596664E-7</c:v>
                </c:pt>
                <c:pt idx="8888">
                  <c:v>6.8494961691272722E-7</c:v>
                </c:pt>
                <c:pt idx="8889">
                  <c:v>6.8498146474821247E-7</c:v>
                </c:pt>
                <c:pt idx="8890">
                  <c:v>6.8501331304226061E-7</c:v>
                </c:pt>
                <c:pt idx="8891">
                  <c:v>6.8504516179470911E-7</c:v>
                </c:pt>
                <c:pt idx="8892">
                  <c:v>6.8507701100539565E-7</c:v>
                </c:pt>
                <c:pt idx="8893">
                  <c:v>6.8510886067415804E-7</c:v>
                </c:pt>
                <c:pt idx="8894">
                  <c:v>6.8514071080083406E-7</c:v>
                </c:pt>
                <c:pt idx="8895">
                  <c:v>6.8517256138526098E-7</c:v>
                </c:pt>
                <c:pt idx="8896">
                  <c:v>6.8520441242727691E-7</c:v>
                </c:pt>
                <c:pt idx="8897">
                  <c:v>6.8523626427943401E-7</c:v>
                </c:pt>
                <c:pt idx="8898">
                  <c:v>6.8526811623616506E-7</c:v>
                </c:pt>
                <c:pt idx="8899">
                  <c:v>6.8529996864999754E-7</c:v>
                </c:pt>
                <c:pt idx="8900">
                  <c:v>6.8533182187355741E-7</c:v>
                </c:pt>
                <c:pt idx="8901">
                  <c:v>6.8536367520113028E-7</c:v>
                </c:pt>
                <c:pt idx="8902">
                  <c:v>6.8539552933815484E-7</c:v>
                </c:pt>
                <c:pt idx="8903">
                  <c:v>6.8542738357881779E-7</c:v>
                </c:pt>
                <c:pt idx="8904">
                  <c:v>6.8545923862865662E-7</c:v>
                </c:pt>
                <c:pt idx="8905">
                  <c:v>6.8549109378175966E-7</c:v>
                </c:pt>
                <c:pt idx="8906">
                  <c:v>6.8552294974376255E-7</c:v>
                </c:pt>
                <c:pt idx="8907">
                  <c:v>6.8555480580865495E-7</c:v>
                </c:pt>
                <c:pt idx="8908">
                  <c:v>6.8558666268217096E-7</c:v>
                </c:pt>
                <c:pt idx="8909">
                  <c:v>6.8561852001121239E-7</c:v>
                </c:pt>
                <c:pt idx="8910">
                  <c:v>6.8565037779561598E-7</c:v>
                </c:pt>
                <c:pt idx="8911">
                  <c:v>6.8568223603521909E-7</c:v>
                </c:pt>
                <c:pt idx="8912">
                  <c:v>6.8571409437677533E-7</c:v>
                </c:pt>
                <c:pt idx="8913">
                  <c:v>6.8574595352626485E-7</c:v>
                </c:pt>
                <c:pt idx="8914">
                  <c:v>6.8577781313046547E-7</c:v>
                </c:pt>
                <c:pt idx="8915">
                  <c:v>6.8580967318921467E-7</c:v>
                </c:pt>
                <c:pt idx="8916">
                  <c:v>6.858415337023494E-7</c:v>
                </c:pt>
                <c:pt idx="8917">
                  <c:v>6.8587339466970651E-7</c:v>
                </c:pt>
                <c:pt idx="8918">
                  <c:v>6.8590525644435526E-7</c:v>
                </c:pt>
                <c:pt idx="8919">
                  <c:v>6.8593711831969378E-7</c:v>
                </c:pt>
                <c:pt idx="8920">
                  <c:v>6.8596898064876625E-7</c:v>
                </c:pt>
                <c:pt idx="8921">
                  <c:v>6.8600084343140983E-7</c:v>
                </c:pt>
                <c:pt idx="8922">
                  <c:v>6.860327070207912E-7</c:v>
                </c:pt>
                <c:pt idx="8923">
                  <c:v>6.8606457071011219E-7</c:v>
                </c:pt>
                <c:pt idx="8924">
                  <c:v>6.8609643485251512E-7</c:v>
                </c:pt>
                <c:pt idx="8925">
                  <c:v>6.861282998012408E-7</c:v>
                </c:pt>
                <c:pt idx="8926">
                  <c:v>6.8616016484934292E-7</c:v>
                </c:pt>
                <c:pt idx="8927">
                  <c:v>6.8619203070349028E-7</c:v>
                </c:pt>
                <c:pt idx="8928">
                  <c:v>6.8622389665663917E-7</c:v>
                </c:pt>
                <c:pt idx="8929">
                  <c:v>6.8625576341555684E-7</c:v>
                </c:pt>
                <c:pt idx="8930">
                  <c:v>6.8628763062662652E-7</c:v>
                </c:pt>
                <c:pt idx="8931">
                  <c:v>6.8631949793613403E-7</c:v>
                </c:pt>
                <c:pt idx="8932">
                  <c:v>6.8635136605099412E-7</c:v>
                </c:pt>
                <c:pt idx="8933">
                  <c:v>6.8638323461751705E-7</c:v>
                </c:pt>
                <c:pt idx="8934">
                  <c:v>6.8641510363553904E-7</c:v>
                </c:pt>
                <c:pt idx="8935">
                  <c:v>6.8644697310489745E-7</c:v>
                </c:pt>
                <c:pt idx="8936">
                  <c:v>6.8647884267175422E-7</c:v>
                </c:pt>
                <c:pt idx="8937">
                  <c:v>6.8651071304326995E-7</c:v>
                </c:pt>
                <c:pt idx="8938">
                  <c:v>6.8654258386563189E-7</c:v>
                </c:pt>
                <c:pt idx="8939">
                  <c:v>6.8657445513867645E-7</c:v>
                </c:pt>
                <c:pt idx="8940">
                  <c:v>6.8660632721601298E-7</c:v>
                </c:pt>
                <c:pt idx="8941">
                  <c:v>6.8663819938995713E-7</c:v>
                </c:pt>
                <c:pt idx="8942">
                  <c:v>6.8667007201409345E-7</c:v>
                </c:pt>
                <c:pt idx="8943">
                  <c:v>6.8670194508825839E-7</c:v>
                </c:pt>
                <c:pt idx="8944">
                  <c:v>6.8673381861228855E-7</c:v>
                </c:pt>
                <c:pt idx="8945">
                  <c:v>6.8676569293991709E-7</c:v>
                </c:pt>
                <c:pt idx="8946">
                  <c:v>6.8679756736321164E-7</c:v>
                </c:pt>
                <c:pt idx="8947">
                  <c:v>6.8682944223588079E-7</c:v>
                </c:pt>
                <c:pt idx="8948">
                  <c:v>6.8686131791173103E-7</c:v>
                </c:pt>
                <c:pt idx="8949">
                  <c:v>6.8689319368268316E-7</c:v>
                </c:pt>
                <c:pt idx="8950">
                  <c:v>6.8692507025653826E-7</c:v>
                </c:pt>
                <c:pt idx="8951">
                  <c:v>6.8695694692511821E-7</c:v>
                </c:pt>
                <c:pt idx="8952">
                  <c:v>6.8698882439632339E-7</c:v>
                </c:pt>
                <c:pt idx="8953">
                  <c:v>6.8702070231596973E-7</c:v>
                </c:pt>
                <c:pt idx="8954">
                  <c:v>6.870525803297767E-7</c:v>
                </c:pt>
                <c:pt idx="8955">
                  <c:v>6.8708445914579079E-7</c:v>
                </c:pt>
                <c:pt idx="8956">
                  <c:v>6.8711633840975518E-7</c:v>
                </c:pt>
                <c:pt idx="8957">
                  <c:v>6.871482181215063E-7</c:v>
                </c:pt>
                <c:pt idx="8958">
                  <c:v>6.8718009828088012E-7</c:v>
                </c:pt>
                <c:pt idx="8959">
                  <c:v>6.872119785334712E-7</c:v>
                </c:pt>
                <c:pt idx="8960">
                  <c:v>6.8724385958757397E-7</c:v>
                </c:pt>
                <c:pt idx="8961">
                  <c:v>6.8727574108880755E-7</c:v>
                </c:pt>
                <c:pt idx="8962">
                  <c:v>6.8730762303700813E-7</c:v>
                </c:pt>
                <c:pt idx="8963">
                  <c:v>6.8733950578635142E-7</c:v>
                </c:pt>
                <c:pt idx="8964">
                  <c:v>6.8737138862801855E-7</c:v>
                </c:pt>
                <c:pt idx="8965">
                  <c:v>6.8740327191616077E-7</c:v>
                </c:pt>
                <c:pt idx="8966">
                  <c:v>6.8743515565061365E-7</c:v>
                </c:pt>
                <c:pt idx="8967">
                  <c:v>6.874670398312135E-7</c:v>
                </c:pt>
                <c:pt idx="8968">
                  <c:v>6.8749892481225917E-7</c:v>
                </c:pt>
                <c:pt idx="8969">
                  <c:v>6.8753080988468508E-7</c:v>
                </c:pt>
                <c:pt idx="8970">
                  <c:v>6.875626954027651E-7</c:v>
                </c:pt>
                <c:pt idx="8971">
                  <c:v>6.8759458172087303E-7</c:v>
                </c:pt>
                <c:pt idx="8972">
                  <c:v>6.8762646812979411E-7</c:v>
                </c:pt>
                <c:pt idx="8973">
                  <c:v>6.8765835533846359E-7</c:v>
                </c:pt>
                <c:pt idx="8974">
                  <c:v>6.8769024263756876E-7</c:v>
                </c:pt>
                <c:pt idx="8975">
                  <c:v>6.8772213073614322E-7</c:v>
                </c:pt>
                <c:pt idx="8976">
                  <c:v>6.8775401927943593E-7</c:v>
                </c:pt>
                <c:pt idx="8977">
                  <c:v>6.8778590791259755E-7</c:v>
                </c:pt>
                <c:pt idx="8978">
                  <c:v>6.8781779734480962E-7</c:v>
                </c:pt>
                <c:pt idx="8979">
                  <c:v>6.8784968722124663E-7</c:v>
                </c:pt>
                <c:pt idx="8980">
                  <c:v>6.8788157754174469E-7</c:v>
                </c:pt>
                <c:pt idx="8981">
                  <c:v>6.8791346795135548E-7</c:v>
                </c:pt>
                <c:pt idx="8982">
                  <c:v>6.8794535915945757E-7</c:v>
                </c:pt>
                <c:pt idx="8983">
                  <c:v>6.8797725081112741E-7</c:v>
                </c:pt>
                <c:pt idx="8984">
                  <c:v>6.8800914290620004E-7</c:v>
                </c:pt>
                <c:pt idx="8985">
                  <c:v>6.8804103544451157E-7</c:v>
                </c:pt>
                <c:pt idx="8986">
                  <c:v>6.8807292842589703E-7</c:v>
                </c:pt>
                <c:pt idx="8987">
                  <c:v>6.881048218501919E-7</c:v>
                </c:pt>
                <c:pt idx="8988">
                  <c:v>6.881367160721884E-7</c:v>
                </c:pt>
                <c:pt idx="8989">
                  <c:v>6.8816861038183333E-7</c:v>
                </c:pt>
                <c:pt idx="8990">
                  <c:v>6.8820050513389416E-7</c:v>
                </c:pt>
                <c:pt idx="8991">
                  <c:v>6.8823240032820582E-7</c:v>
                </c:pt>
                <c:pt idx="8992">
                  <c:v>6.8826429631965924E-7</c:v>
                </c:pt>
                <c:pt idx="8993">
                  <c:v>6.8829619239800352E-7</c:v>
                </c:pt>
                <c:pt idx="8994">
                  <c:v>6.8832808891810491E-7</c:v>
                </c:pt>
                <c:pt idx="8995">
                  <c:v>6.8835998623492782E-7</c:v>
                </c:pt>
                <c:pt idx="8996">
                  <c:v>6.8839188363807356E-7</c:v>
                </c:pt>
                <c:pt idx="8997">
                  <c:v>6.8842378183766045E-7</c:v>
                </c:pt>
                <c:pt idx="8998">
                  <c:v>6.8845568047839416E-7</c:v>
                </c:pt>
                <c:pt idx="8999">
                  <c:v>6.8848757920488266E-7</c:v>
                </c:pt>
                <c:pt idx="9000">
                  <c:v>6.8851947872739186E-7</c:v>
                </c:pt>
                <c:pt idx="9001">
                  <c:v>6.8855137869055343E-7</c:v>
                </c:pt>
                <c:pt idx="9002">
                  <c:v>6.8858327873890048E-7</c:v>
                </c:pt>
                <c:pt idx="9003">
                  <c:v>6.8861517958284778E-7</c:v>
                </c:pt>
                <c:pt idx="9004">
                  <c:v>6.8864708086695258E-7</c:v>
                </c:pt>
                <c:pt idx="9005">
                  <c:v>6.8867898259105002E-7</c:v>
                </c:pt>
                <c:pt idx="9006">
                  <c:v>6.8871088475497535E-7</c:v>
                </c:pt>
                <c:pt idx="9007">
                  <c:v>6.887427873585633E-7</c:v>
                </c:pt>
                <c:pt idx="9008">
                  <c:v>6.887746904016488E-7</c:v>
                </c:pt>
                <c:pt idx="9009">
                  <c:v>6.8880659388406678E-7</c:v>
                </c:pt>
                <c:pt idx="9010">
                  <c:v>6.8883849780565218E-7</c:v>
                </c:pt>
                <c:pt idx="9011">
                  <c:v>6.8887040216623962E-7</c:v>
                </c:pt>
                <c:pt idx="9012">
                  <c:v>6.8890230696566455E-7</c:v>
                </c:pt>
                <c:pt idx="9013">
                  <c:v>6.889342125593346E-7</c:v>
                </c:pt>
                <c:pt idx="9014">
                  <c:v>6.8896611823596274E-7</c:v>
                </c:pt>
                <c:pt idx="9015">
                  <c:v>6.8899802435093191E-7</c:v>
                </c:pt>
                <c:pt idx="9016">
                  <c:v>6.8902993125972522E-7</c:v>
                </c:pt>
                <c:pt idx="9017">
                  <c:v>6.8906183825090646E-7</c:v>
                </c:pt>
                <c:pt idx="9018">
                  <c:v>6.8909374567993332E-7</c:v>
                </c:pt>
                <c:pt idx="9019">
                  <c:v>6.8912565390236229E-7</c:v>
                </c:pt>
                <c:pt idx="9020">
                  <c:v>6.8915756220660903E-7</c:v>
                </c:pt>
                <c:pt idx="9021">
                  <c:v>6.8918947130397644E-7</c:v>
                </c:pt>
                <c:pt idx="9022">
                  <c:v>6.892213808385775E-7</c:v>
                </c:pt>
                <c:pt idx="9023">
                  <c:v>6.8925329045442574E-7</c:v>
                </c:pt>
                <c:pt idx="9024">
                  <c:v>6.8928520086297284E-7</c:v>
                </c:pt>
                <c:pt idx="9025">
                  <c:v>6.8931711170825733E-7</c:v>
                </c:pt>
                <c:pt idx="9026">
                  <c:v>6.893490229901134E-7</c:v>
                </c:pt>
                <c:pt idx="9027">
                  <c:v>6.893809343524557E-7</c:v>
                </c:pt>
                <c:pt idx="9028">
                  <c:v>6.894128465069339E-7</c:v>
                </c:pt>
                <c:pt idx="9029">
                  <c:v>6.8944475909748689E-7</c:v>
                </c:pt>
                <c:pt idx="9030">
                  <c:v>6.8947667212394951E-7</c:v>
                </c:pt>
                <c:pt idx="9031">
                  <c:v>6.8950858558615584E-7</c:v>
                </c:pt>
                <c:pt idx="9032">
                  <c:v>6.8954049948394039E-7</c:v>
                </c:pt>
                <c:pt idx="9033">
                  <c:v>6.8957241381713757E-7</c:v>
                </c:pt>
                <c:pt idx="9034">
                  <c:v>6.8960432858558136E-7</c:v>
                </c:pt>
                <c:pt idx="9035">
                  <c:v>6.896362441452237E-7</c:v>
                </c:pt>
                <c:pt idx="9036">
                  <c:v>6.8966815978368881E-7</c:v>
                </c:pt>
                <c:pt idx="9037">
                  <c:v>6.8970007585690352E-7</c:v>
                </c:pt>
                <c:pt idx="9038">
                  <c:v>6.8973199236470194E-7</c:v>
                </c:pt>
                <c:pt idx="9039">
                  <c:v>6.8976390966313478E-7</c:v>
                </c:pt>
                <c:pt idx="9040">
                  <c:v>6.8979582703962817E-7</c:v>
                </c:pt>
                <c:pt idx="9041">
                  <c:v>6.898277452064736E-7</c:v>
                </c:pt>
                <c:pt idx="9042">
                  <c:v>6.8985966345099841E-7</c:v>
                </c:pt>
                <c:pt idx="9043">
                  <c:v>6.8989158248559299E-7</c:v>
                </c:pt>
                <c:pt idx="9044">
                  <c:v>6.8992350159748547E-7</c:v>
                </c:pt>
                <c:pt idx="9045">
                  <c:v>6.8995542149916523E-7</c:v>
                </c:pt>
                <c:pt idx="9046">
                  <c:v>6.8998734183415137E-7</c:v>
                </c:pt>
                <c:pt idx="9047">
                  <c:v>6.9001926224586312E-7</c:v>
                </c:pt>
                <c:pt idx="9048">
                  <c:v>6.9005118344693844E-7</c:v>
                </c:pt>
                <c:pt idx="9049">
                  <c:v>6.9008310508082196E-7</c:v>
                </c:pt>
                <c:pt idx="9050">
                  <c:v>6.9011502714734694E-7</c:v>
                </c:pt>
                <c:pt idx="9051">
                  <c:v>6.901469496463481E-7</c:v>
                </c:pt>
                <c:pt idx="9052">
                  <c:v>6.9017887222112101E-7</c:v>
                </c:pt>
                <c:pt idx="9053">
                  <c:v>6.9021079558455052E-7</c:v>
                </c:pt>
                <c:pt idx="9054">
                  <c:v>6.9024271937995752E-7</c:v>
                </c:pt>
                <c:pt idx="9055">
                  <c:v>6.9027464360717556E-7</c:v>
                </c:pt>
                <c:pt idx="9056">
                  <c:v>6.903065686226754E-7</c:v>
                </c:pt>
                <c:pt idx="9057">
                  <c:v>6.9033849371304182E-7</c:v>
                </c:pt>
                <c:pt idx="9058">
                  <c:v>6.9037041923472071E-7</c:v>
                </c:pt>
                <c:pt idx="9059">
                  <c:v>6.9032171951496955E-7</c:v>
                </c:pt>
                <c:pt idx="9060">
                  <c:v>6.9035450880645565E-7</c:v>
                </c:pt>
                <c:pt idx="9061">
                  <c:v>6.9038729865066654E-7</c:v>
                </c:pt>
                <c:pt idx="9062">
                  <c:v>6.9042008904744307E-7</c:v>
                </c:pt>
                <c:pt idx="9063">
                  <c:v>6.904528799966258E-7</c:v>
                </c:pt>
                <c:pt idx="9064">
                  <c:v>6.9048567149805548E-7</c:v>
                </c:pt>
                <c:pt idx="9065">
                  <c:v>6.9051846355157235E-7</c:v>
                </c:pt>
                <c:pt idx="9066">
                  <c:v>6.9055125615701768E-7</c:v>
                </c:pt>
                <c:pt idx="9067">
                  <c:v>6.9058404931423181E-7</c:v>
                </c:pt>
                <c:pt idx="9068">
                  <c:v>6.9061684302305487E-7</c:v>
                </c:pt>
                <c:pt idx="9069">
                  <c:v>6.9064963728332835E-7</c:v>
                </c:pt>
                <c:pt idx="9070">
                  <c:v>6.9068243209489228E-7</c:v>
                </c:pt>
                <c:pt idx="9071">
                  <c:v>6.9071522745758687E-7</c:v>
                </c:pt>
                <c:pt idx="9072">
                  <c:v>6.9074802301427424E-7</c:v>
                </c:pt>
                <c:pt idx="9073">
                  <c:v>6.9078081947872704E-7</c:v>
                </c:pt>
                <c:pt idx="9074">
                  <c:v>6.9081361649383193E-7</c:v>
                </c:pt>
                <c:pt idx="9075">
                  <c:v>6.9084641405942967E-7</c:v>
                </c:pt>
                <c:pt idx="9076">
                  <c:v>6.9087921217536039E-7</c:v>
                </c:pt>
                <c:pt idx="9077">
                  <c:v>6.9091201084146452E-7</c:v>
                </c:pt>
                <c:pt idx="9078">
                  <c:v>6.9094481005758273E-7</c:v>
                </c:pt>
                <c:pt idx="9079">
                  <c:v>6.909776098235547E-7</c:v>
                </c:pt>
                <c:pt idx="9080">
                  <c:v>6.9101040978203883E-7</c:v>
                </c:pt>
                <c:pt idx="9081">
                  <c:v>6.9104321064721435E-7</c:v>
                </c:pt>
                <c:pt idx="9082">
                  <c:v>6.9107601206176464E-7</c:v>
                </c:pt>
                <c:pt idx="9083">
                  <c:v>6.9110881402553003E-7</c:v>
                </c:pt>
                <c:pt idx="9084">
                  <c:v>6.9114161653835066E-7</c:v>
                </c:pt>
                <c:pt idx="9085">
                  <c:v>6.9117441960006684E-7</c:v>
                </c:pt>
                <c:pt idx="9086">
                  <c:v>6.9120722285318345E-7</c:v>
                </c:pt>
                <c:pt idx="9087">
                  <c:v>6.9124002701218476E-7</c:v>
                </c:pt>
                <c:pt idx="9088">
                  <c:v>6.91272831719602E-7</c:v>
                </c:pt>
                <c:pt idx="9089">
                  <c:v>6.9130563697527507E-7</c:v>
                </c:pt>
                <c:pt idx="9090">
                  <c:v>6.9133844277904337E-7</c:v>
                </c:pt>
                <c:pt idx="9091">
                  <c:v>6.9137124877328576E-7</c:v>
                </c:pt>
                <c:pt idx="9092">
                  <c:v>6.914040556727403E-7</c:v>
                </c:pt>
                <c:pt idx="9093">
                  <c:v>6.9143686311981054E-7</c:v>
                </c:pt>
                <c:pt idx="9094">
                  <c:v>6.9146967111433627E-7</c:v>
                </c:pt>
                <c:pt idx="9095">
                  <c:v>6.9150247929859347E-7</c:v>
                </c:pt>
                <c:pt idx="9096">
                  <c:v>6.9153528838752474E-7</c:v>
                </c:pt>
                <c:pt idx="9097">
                  <c:v>6.9156809802343071E-7</c:v>
                </c:pt>
                <c:pt idx="9098">
                  <c:v>6.9160090820615192E-7</c:v>
                </c:pt>
                <c:pt idx="9099">
                  <c:v>6.9163371857786218E-7</c:v>
                </c:pt>
                <c:pt idx="9100">
                  <c:v>6.9166652985370715E-7</c:v>
                </c:pt>
                <c:pt idx="9101">
                  <c:v>6.9169934167588658E-7</c:v>
                </c:pt>
                <c:pt idx="9102">
                  <c:v>6.9173215368649769E-7</c:v>
                </c:pt>
                <c:pt idx="9103">
                  <c:v>6.9176496660083939E-7</c:v>
                </c:pt>
                <c:pt idx="9104">
                  <c:v>6.9179778006103411E-7</c:v>
                </c:pt>
                <c:pt idx="9105">
                  <c:v>6.9183059406692207E-7</c:v>
                </c:pt>
                <c:pt idx="9106">
                  <c:v>6.9186340826049898E-7</c:v>
                </c:pt>
                <c:pt idx="9107">
                  <c:v>6.9189622335726596E-7</c:v>
                </c:pt>
                <c:pt idx="9108">
                  <c:v>6.9192903864135025E-7</c:v>
                </c:pt>
                <c:pt idx="9109">
                  <c:v>6.9196185482835525E-7</c:v>
                </c:pt>
                <c:pt idx="9110">
                  <c:v>6.9199467156025093E-7</c:v>
                </c:pt>
                <c:pt idx="9111">
                  <c:v>6.9202748847890563E-7</c:v>
                </c:pt>
                <c:pt idx="9112">
                  <c:v>6.9206030630007615E-7</c:v>
                </c:pt>
                <c:pt idx="9113">
                  <c:v>6.9209312466565572E-7</c:v>
                </c:pt>
                <c:pt idx="9114">
                  <c:v>6.9212594321743621E-7</c:v>
                </c:pt>
                <c:pt idx="9115">
                  <c:v>6.9215876267132711E-7</c:v>
                </c:pt>
                <c:pt idx="9116">
                  <c:v>6.9219158231104667E-7</c:v>
                </c:pt>
                <c:pt idx="9117">
                  <c:v>6.9222440285260623E-7</c:v>
                </c:pt>
                <c:pt idx="9118">
                  <c:v>6.9225722393777153E-7</c:v>
                </c:pt>
                <c:pt idx="9119">
                  <c:v>6.9229004520820749E-7</c:v>
                </c:pt>
                <c:pt idx="9120">
                  <c:v>6.9232286738007731E-7</c:v>
                </c:pt>
                <c:pt idx="9121">
                  <c:v>6.923556897368451E-7</c:v>
                </c:pt>
                <c:pt idx="9122">
                  <c:v>6.9238851299477622E-7</c:v>
                </c:pt>
                <c:pt idx="9123">
                  <c:v>6.9242133643723283E-7</c:v>
                </c:pt>
                <c:pt idx="9124">
                  <c:v>6.9245416078058225E-7</c:v>
                </c:pt>
                <c:pt idx="9125">
                  <c:v>6.9248698530808425E-7</c:v>
                </c:pt>
                <c:pt idx="9126">
                  <c:v>6.9251981073620833E-7</c:v>
                </c:pt>
                <c:pt idx="9127">
                  <c:v>6.9255263634811209E-7</c:v>
                </c:pt>
                <c:pt idx="9128">
                  <c:v>6.9258546286036708E-7</c:v>
                </c:pt>
                <c:pt idx="9129">
                  <c:v>6.9261828955602917E-7</c:v>
                </c:pt>
                <c:pt idx="9130">
                  <c:v>6.9265111715177113E-7</c:v>
                </c:pt>
                <c:pt idx="9131">
                  <c:v>6.9268394493054716E-7</c:v>
                </c:pt>
                <c:pt idx="9132">
                  <c:v>6.9271677360913243E-7</c:v>
                </c:pt>
                <c:pt idx="9133">
                  <c:v>6.9274960247037835E-7</c:v>
                </c:pt>
                <c:pt idx="9134">
                  <c:v>6.9278243223116214E-7</c:v>
                </c:pt>
                <c:pt idx="9135">
                  <c:v>6.9281526217423388E-7</c:v>
                </c:pt>
                <c:pt idx="9136">
                  <c:v>6.9284809301657191E-7</c:v>
                </c:pt>
                <c:pt idx="9137">
                  <c:v>6.9288092404082446E-7</c:v>
                </c:pt>
                <c:pt idx="9138">
                  <c:v>6.9291375560541308E-7</c:v>
                </c:pt>
                <c:pt idx="9139">
                  <c:v>6.9294658806886079E-7</c:v>
                </c:pt>
                <c:pt idx="9140">
                  <c:v>6.9297942071366302E-7</c:v>
                </c:pt>
                <c:pt idx="9141">
                  <c:v>6.9301225425705317E-7</c:v>
                </c:pt>
                <c:pt idx="9142">
                  <c:v>6.9304508798142419E-7</c:v>
                </c:pt>
                <c:pt idx="9143">
                  <c:v>6.9307792224532418E-7</c:v>
                </c:pt>
                <c:pt idx="9144">
                  <c:v>6.931107574074052E-7</c:v>
                </c:pt>
                <c:pt idx="9145">
                  <c:v>6.9314359274990604E-7</c:v>
                </c:pt>
                <c:pt idx="9146">
                  <c:v>6.931764289903158E-7</c:v>
                </c:pt>
                <c:pt idx="9147">
                  <c:v>6.9320926541077173E-7</c:v>
                </c:pt>
                <c:pt idx="9148">
                  <c:v>6.9324210236995004E-7</c:v>
                </c:pt>
                <c:pt idx="9149">
                  <c:v>6.9327494022662942E-7</c:v>
                </c:pt>
                <c:pt idx="9150">
                  <c:v>6.9330777826279424E-7</c:v>
                </c:pt>
                <c:pt idx="9151">
                  <c:v>6.9334061683719704E-7</c:v>
                </c:pt>
                <c:pt idx="9152">
                  <c:v>6.9337345630869265E-7</c:v>
                </c:pt>
                <c:pt idx="9153">
                  <c:v>6.9340629595911231E-7</c:v>
                </c:pt>
                <c:pt idx="9154">
                  <c:v>6.9343913614728546E-7</c:v>
                </c:pt>
                <c:pt idx="9155">
                  <c:v>6.9347197723214272E-7</c:v>
                </c:pt>
                <c:pt idx="9156">
                  <c:v>6.935048184953631E-7</c:v>
                </c:pt>
                <c:pt idx="9157">
                  <c:v>6.9353766029585181E-7</c:v>
                </c:pt>
                <c:pt idx="9158">
                  <c:v>6.9357050263344729E-7</c:v>
                </c:pt>
                <c:pt idx="9159">
                  <c:v>6.9360334586718235E-7</c:v>
                </c:pt>
                <c:pt idx="9160">
                  <c:v>6.9363618927853101E-7</c:v>
                </c:pt>
                <c:pt idx="9161">
                  <c:v>6.9366903322650151E-7</c:v>
                </c:pt>
                <c:pt idx="9162">
                  <c:v>6.9370187771093164E-7</c:v>
                </c:pt>
                <c:pt idx="9163">
                  <c:v>6.9373472309095587E-7</c:v>
                </c:pt>
                <c:pt idx="9164">
                  <c:v>6.9376756864784491E-7</c:v>
                </c:pt>
                <c:pt idx="9165">
                  <c:v>6.9380041474070813E-7</c:v>
                </c:pt>
                <c:pt idx="9166">
                  <c:v>6.9383326136938322E-7</c:v>
                </c:pt>
                <c:pt idx="9167">
                  <c:v>6.9386610889310722E-7</c:v>
                </c:pt>
                <c:pt idx="9168">
                  <c:v>6.9389895659294642E-7</c:v>
                </c:pt>
                <c:pt idx="9169">
                  <c:v>6.9393180482811171E-7</c:v>
                </c:pt>
                <c:pt idx="9170">
                  <c:v>6.9396465359844132E-7</c:v>
                </c:pt>
                <c:pt idx="9171">
                  <c:v>6.9399750290377302E-7</c:v>
                </c:pt>
                <c:pt idx="9172">
                  <c:v>6.9403035274394452E-7</c:v>
                </c:pt>
                <c:pt idx="9173">
                  <c:v>6.9406320347834617E-7</c:v>
                </c:pt>
                <c:pt idx="9174">
                  <c:v>6.940960543877372E-7</c:v>
                </c:pt>
                <c:pt idx="9175">
                  <c:v>6.9412890583148236E-7</c:v>
                </c:pt>
                <c:pt idx="9176">
                  <c:v>6.9416175780941879E-7</c:v>
                </c:pt>
                <c:pt idx="9177">
                  <c:v>6.9419461032138473E-7</c:v>
                </c:pt>
                <c:pt idx="9178">
                  <c:v>6.9422746336721795E-7</c:v>
                </c:pt>
                <c:pt idx="9179">
                  <c:v>6.9426031694675615E-7</c:v>
                </c:pt>
                <c:pt idx="9180">
                  <c:v>6.9429317141956736E-7</c:v>
                </c:pt>
                <c:pt idx="9181">
                  <c:v>6.943260260660542E-7</c:v>
                </c:pt>
                <c:pt idx="9182">
                  <c:v>6.9435888124575898E-7</c:v>
                </c:pt>
                <c:pt idx="9183">
                  <c:v>6.9439173695851938E-7</c:v>
                </c:pt>
                <c:pt idx="9184">
                  <c:v>6.9442459320417341E-7</c:v>
                </c:pt>
                <c:pt idx="9185">
                  <c:v>6.9445744998255843E-7</c:v>
                </c:pt>
                <c:pt idx="9186">
                  <c:v>6.9449030729351181E-7</c:v>
                </c:pt>
                <c:pt idx="9187">
                  <c:v>6.9452316513687136E-7</c:v>
                </c:pt>
                <c:pt idx="9188">
                  <c:v>6.9455602351247443E-7</c:v>
                </c:pt>
                <c:pt idx="9189">
                  <c:v>6.9458888242015894E-7</c:v>
                </c:pt>
                <c:pt idx="9190">
                  <c:v>6.9462174185976192E-7</c:v>
                </c:pt>
                <c:pt idx="9191">
                  <c:v>6.9465460183112096E-7</c:v>
                </c:pt>
                <c:pt idx="9192">
                  <c:v>6.9468746233407386E-7</c:v>
                </c:pt>
                <c:pt idx="9193">
                  <c:v>6.9472032336845713E-7</c:v>
                </c:pt>
                <c:pt idx="9194">
                  <c:v>6.9475318493410921E-7</c:v>
                </c:pt>
                <c:pt idx="9195">
                  <c:v>6.9478604703086662E-7</c:v>
                </c:pt>
                <c:pt idx="9196">
                  <c:v>6.9481890965856715E-7</c:v>
                </c:pt>
                <c:pt idx="9197">
                  <c:v>6.9485177281704785E-7</c:v>
                </c:pt>
                <c:pt idx="9198">
                  <c:v>6.948846365061462E-7</c:v>
                </c:pt>
                <c:pt idx="9199">
                  <c:v>6.9491750072569936E-7</c:v>
                </c:pt>
                <c:pt idx="9200">
                  <c:v>6.9495036547554459E-7</c:v>
                </c:pt>
                <c:pt idx="9201">
                  <c:v>6.9498323075551904E-7</c:v>
                </c:pt>
                <c:pt idx="9202">
                  <c:v>6.9501609656545978E-7</c:v>
                </c:pt>
                <c:pt idx="9203">
                  <c:v>6.9504896290520427E-7</c:v>
                </c:pt>
                <c:pt idx="9204">
                  <c:v>6.9508182977458936E-7</c:v>
                </c:pt>
                <c:pt idx="9205">
                  <c:v>6.9511469717345231E-7</c:v>
                </c:pt>
                <c:pt idx="9206">
                  <c:v>6.9514756510163017E-7</c:v>
                </c:pt>
                <c:pt idx="9207">
                  <c:v>6.9518043355895979E-7</c:v>
                </c:pt>
                <c:pt idx="9208">
                  <c:v>6.9521330254527842E-7</c:v>
                </c:pt>
                <c:pt idx="9209">
                  <c:v>6.952461720604228E-7</c:v>
                </c:pt>
                <c:pt idx="9210">
                  <c:v>6.9527904174373329E-7</c:v>
                </c:pt>
                <c:pt idx="9211">
                  <c:v>6.9531191231601481E-7</c:v>
                </c:pt>
                <c:pt idx="9212">
                  <c:v>6.9534478341663334E-7</c:v>
                </c:pt>
                <c:pt idx="9213">
                  <c:v>6.9537765504542552E-7</c:v>
                </c:pt>
                <c:pt idx="9214">
                  <c:v>6.9541052720222817E-7</c:v>
                </c:pt>
                <c:pt idx="9215">
                  <c:v>6.9544339988687815E-7</c:v>
                </c:pt>
                <c:pt idx="9216">
                  <c:v>6.954762730992125E-7</c:v>
                </c:pt>
                <c:pt idx="9217">
                  <c:v>6.955091464783917E-7</c:v>
                </c:pt>
                <c:pt idx="9218">
                  <c:v>6.9554202074557917E-7</c:v>
                </c:pt>
                <c:pt idx="9219">
                  <c:v>6.95574895539961E-7</c:v>
                </c:pt>
                <c:pt idx="9220">
                  <c:v>6.9560777086137393E-7</c:v>
                </c:pt>
                <c:pt idx="9221">
                  <c:v>6.9564064670965523E-7</c:v>
                </c:pt>
                <c:pt idx="9222">
                  <c:v>6.9567352308464078E-7</c:v>
                </c:pt>
                <c:pt idx="9223">
                  <c:v>6.9570639962533805E-7</c:v>
                </c:pt>
                <c:pt idx="9224">
                  <c:v>6.957392770532171E-7</c:v>
                </c:pt>
                <c:pt idx="9225">
                  <c:v>6.9577215500731071E-7</c:v>
                </c:pt>
                <c:pt idx="9226">
                  <c:v>6.9580503348745509E-7</c:v>
                </c:pt>
                <c:pt idx="9227">
                  <c:v>6.9583791213255511E-7</c:v>
                </c:pt>
                <c:pt idx="9228">
                  <c:v>6.958707916642857E-7</c:v>
                </c:pt>
                <c:pt idx="9229">
                  <c:v>6.9590367172157673E-7</c:v>
                </c:pt>
                <c:pt idx="9230">
                  <c:v>6.9593655230426462E-7</c:v>
                </c:pt>
                <c:pt idx="9231">
                  <c:v>6.9596943305115164E-7</c:v>
                </c:pt>
                <c:pt idx="9232">
                  <c:v>6.960023146841175E-7</c:v>
                </c:pt>
                <c:pt idx="9233">
                  <c:v>6.9603519684198926E-7</c:v>
                </c:pt>
                <c:pt idx="9234">
                  <c:v>6.9606807952460385E-7</c:v>
                </c:pt>
                <c:pt idx="9235">
                  <c:v>6.9610096237066065E-7</c:v>
                </c:pt>
                <c:pt idx="9236">
                  <c:v>6.961338461022436E-7</c:v>
                </c:pt>
                <c:pt idx="9237">
                  <c:v>6.9616673035807822E-7</c:v>
                </c:pt>
                <c:pt idx="9238">
                  <c:v>6.96199614776787E-7</c:v>
                </c:pt>
                <c:pt idx="9239">
                  <c:v>6.9623250008060773E-7</c:v>
                </c:pt>
                <c:pt idx="9240">
                  <c:v>6.9626538590818864E-7</c:v>
                </c:pt>
                <c:pt idx="9241">
                  <c:v>6.9629827189807588E-7</c:v>
                </c:pt>
                <c:pt idx="9242">
                  <c:v>6.9633115877266023E-7</c:v>
                </c:pt>
                <c:pt idx="9243">
                  <c:v>6.9636404617051306E-7</c:v>
                </c:pt>
                <c:pt idx="9244">
                  <c:v>6.9639693373010397E-7</c:v>
                </c:pt>
                <c:pt idx="9245">
                  <c:v>6.9642982217397695E-7</c:v>
                </c:pt>
                <c:pt idx="9246">
                  <c:v>6.9646271077920865E-7</c:v>
                </c:pt>
                <c:pt idx="9247">
                  <c:v>6.9649560026844597E-7</c:v>
                </c:pt>
                <c:pt idx="9248">
                  <c:v>6.9652849028013225E-7</c:v>
                </c:pt>
                <c:pt idx="9249">
                  <c:v>6.9656138045260836E-7</c:v>
                </c:pt>
                <c:pt idx="9250">
                  <c:v>6.9659427150867484E-7</c:v>
                </c:pt>
                <c:pt idx="9251">
                  <c:v>6.9662716272515188E-7</c:v>
                </c:pt>
                <c:pt idx="9252">
                  <c:v>6.966600548249423E-7</c:v>
                </c:pt>
                <c:pt idx="9253">
                  <c:v>6.9669294744636135E-7</c:v>
                </c:pt>
                <c:pt idx="9254">
                  <c:v>6.9672584022762207E-7</c:v>
                </c:pt>
                <c:pt idx="9255">
                  <c:v>6.9675873389177985E-7</c:v>
                </c:pt>
                <c:pt idx="9256">
                  <c:v>6.9679162771539985E-7</c:v>
                </c:pt>
                <c:pt idx="9257">
                  <c:v>6.9682452242164036E-7</c:v>
                </c:pt>
                <c:pt idx="9258">
                  <c:v>6.9685741728696286E-7</c:v>
                </c:pt>
                <c:pt idx="9259">
                  <c:v>6.9689031303462868E-7</c:v>
                </c:pt>
                <c:pt idx="9260">
                  <c:v>6.9692320894099671E-7</c:v>
                </c:pt>
                <c:pt idx="9261">
                  <c:v>6.9695610572943044E-7</c:v>
                </c:pt>
                <c:pt idx="9262">
                  <c:v>6.969890026761868E-7</c:v>
                </c:pt>
                <c:pt idx="9263">
                  <c:v>6.9702190050473125E-7</c:v>
                </c:pt>
                <c:pt idx="9264">
                  <c:v>6.9705479849121833E-7</c:v>
                </c:pt>
                <c:pt idx="9265">
                  <c:v>6.9708769735921589E-7</c:v>
                </c:pt>
                <c:pt idx="9266">
                  <c:v>6.9712059638477565E-7</c:v>
                </c:pt>
                <c:pt idx="9267">
                  <c:v>6.9715349629156848E-7</c:v>
                </c:pt>
                <c:pt idx="9268">
                  <c:v>6.9718639635554342E-7</c:v>
                </c:pt>
                <c:pt idx="9269">
                  <c:v>6.9721929730047338E-7</c:v>
                </c:pt>
                <c:pt idx="9270">
                  <c:v>6.9725219840220534E-7</c:v>
                </c:pt>
                <c:pt idx="9271">
                  <c:v>6.9728510038461429E-7</c:v>
                </c:pt>
                <c:pt idx="9272">
                  <c:v>6.973180025234445E-7</c:v>
                </c:pt>
                <c:pt idx="9273">
                  <c:v>6.9735090518056475E-7</c:v>
                </c:pt>
                <c:pt idx="9274">
                  <c:v>6.9738380871794471E-7</c:v>
                </c:pt>
                <c:pt idx="9275">
                  <c:v>6.9741671241117535E-7</c:v>
                </c:pt>
                <c:pt idx="9276">
                  <c:v>6.9744961698438778E-7</c:v>
                </c:pt>
                <c:pt idx="9277">
                  <c:v>6.9748252171307035E-7</c:v>
                </c:pt>
                <c:pt idx="9278">
                  <c:v>6.975154269592188E-7</c:v>
                </c:pt>
                <c:pt idx="9279">
                  <c:v>6.9754833308493177E-7</c:v>
                </c:pt>
                <c:pt idx="9280">
                  <c:v>6.9758123936554345E-7</c:v>
                </c:pt>
                <c:pt idx="9281">
                  <c:v>6.9761414616312633E-7</c:v>
                </c:pt>
                <c:pt idx="9282">
                  <c:v>6.9764705383985657E-7</c:v>
                </c:pt>
                <c:pt idx="9283">
                  <c:v>6.9767996167091378E-7</c:v>
                </c:pt>
                <c:pt idx="9284">
                  <c:v>6.9771287001844785E-7</c:v>
                </c:pt>
                <c:pt idx="9285">
                  <c:v>6.9774577924471094E-7</c:v>
                </c:pt>
                <c:pt idx="9286">
                  <c:v>6.9777868862472957E-7</c:v>
                </c:pt>
                <c:pt idx="9287">
                  <c:v>6.9781159852073007E-7</c:v>
                </c:pt>
                <c:pt idx="9288">
                  <c:v>6.978445092950417E-7</c:v>
                </c:pt>
                <c:pt idx="9289">
                  <c:v>6.978774202225368E-7</c:v>
                </c:pt>
                <c:pt idx="9290">
                  <c:v>6.9791033166551857E-7</c:v>
                </c:pt>
                <c:pt idx="9291">
                  <c:v>6.9794324398639324E-7</c:v>
                </c:pt>
                <c:pt idx="9292">
                  <c:v>6.9797615645987921E-7</c:v>
                </c:pt>
                <c:pt idx="9293">
                  <c:v>6.9800906944835667E-7</c:v>
                </c:pt>
                <c:pt idx="9294">
                  <c:v>6.9804198295166043E-7</c:v>
                </c:pt>
                <c:pt idx="9295">
                  <c:v>6.9807489733229868E-7</c:v>
                </c:pt>
                <c:pt idx="9296">
                  <c:v>6.9810781186478485E-7</c:v>
                </c:pt>
                <c:pt idx="9297">
                  <c:v>6.9814072691160202E-7</c:v>
                </c:pt>
                <c:pt idx="9298">
                  <c:v>6.9817364247258429E-7</c:v>
                </c:pt>
                <c:pt idx="9299">
                  <c:v>6.9820655891034317E-7</c:v>
                </c:pt>
                <c:pt idx="9300">
                  <c:v>6.9823947549918604E-7</c:v>
                </c:pt>
                <c:pt idx="9301">
                  <c:v>6.9827239260169807E-7</c:v>
                </c:pt>
                <c:pt idx="9302">
                  <c:v>6.983053102177143E-7</c:v>
                </c:pt>
                <c:pt idx="9303">
                  <c:v>6.9833822834706902E-7</c:v>
                </c:pt>
                <c:pt idx="9304">
                  <c:v>6.9837114735250177E-7</c:v>
                </c:pt>
                <c:pt idx="9305">
                  <c:v>6.9840406650806316E-7</c:v>
                </c:pt>
                <c:pt idx="9306">
                  <c:v>6.9843698617646722E-7</c:v>
                </c:pt>
                <c:pt idx="9307">
                  <c:v>6.984699063575476E-7</c:v>
                </c:pt>
                <c:pt idx="9308">
                  <c:v>6.9850282705113924E-7</c:v>
                </c:pt>
                <c:pt idx="9309">
                  <c:v>6.9853574825707676E-7</c:v>
                </c:pt>
                <c:pt idx="9310">
                  <c:v>6.9856867033825322E-7</c:v>
                </c:pt>
                <c:pt idx="9311">
                  <c:v>6.986015925684108E-7</c:v>
                </c:pt>
                <c:pt idx="9312">
                  <c:v>6.9863451531041748E-7</c:v>
                </c:pt>
                <c:pt idx="9313">
                  <c:v>6.9866743856410744E-7</c:v>
                </c:pt>
                <c:pt idx="9314">
                  <c:v>6.9870036232931489E-7</c:v>
                </c:pt>
                <c:pt idx="9315">
                  <c:v>6.987332866058739E-7</c:v>
                </c:pt>
                <c:pt idx="9316">
                  <c:v>6.987662113936193E-7</c:v>
                </c:pt>
                <c:pt idx="9317">
                  <c:v>6.9879913669238509E-7</c:v>
                </c:pt>
                <c:pt idx="9318">
                  <c:v>6.9883206250200544E-7</c:v>
                </c:pt>
                <c:pt idx="9319">
                  <c:v>6.9886498918560423E-7</c:v>
                </c:pt>
                <c:pt idx="9320">
                  <c:v>6.9889791601646182E-7</c:v>
                </c:pt>
                <c:pt idx="9321">
                  <c:v>6.9893084335767667E-7</c:v>
                </c:pt>
                <c:pt idx="9322">
                  <c:v>6.9896377120908286E-7</c:v>
                </c:pt>
                <c:pt idx="9323">
                  <c:v>6.9899669957051384E-7</c:v>
                </c:pt>
                <c:pt idx="9324">
                  <c:v>6.9902962844180456E-7</c:v>
                </c:pt>
                <c:pt idx="9325">
                  <c:v>6.9906255782278856E-7</c:v>
                </c:pt>
                <c:pt idx="9326">
                  <c:v>6.9909548771329983E-7</c:v>
                </c:pt>
                <c:pt idx="9327">
                  <c:v>6.9912841811317267E-7</c:v>
                </c:pt>
                <c:pt idx="9328">
                  <c:v>6.9916134902224064E-7</c:v>
                </c:pt>
                <c:pt idx="9329">
                  <c:v>6.9919428044033814E-7</c:v>
                </c:pt>
                <c:pt idx="9330">
                  <c:v>6.9922721236729852E-7</c:v>
                </c:pt>
                <c:pt idx="9331">
                  <c:v>6.9926014480295629E-7</c:v>
                </c:pt>
                <c:pt idx="9332">
                  <c:v>6.9929307774714489E-7</c:v>
                </c:pt>
                <c:pt idx="9333">
                  <c:v>6.9932601119969843E-7</c:v>
                </c:pt>
                <c:pt idx="9334">
                  <c:v>6.9935894516045035E-7</c:v>
                </c:pt>
                <c:pt idx="9335">
                  <c:v>6.9939187962923484E-7</c:v>
                </c:pt>
                <c:pt idx="9336">
                  <c:v>6.9942481460588515E-7</c:v>
                </c:pt>
                <c:pt idx="9337">
                  <c:v>6.9945775009023557E-7</c:v>
                </c:pt>
                <c:pt idx="9338">
                  <c:v>6.9949068608211945E-7</c:v>
                </c:pt>
                <c:pt idx="9339">
                  <c:v>6.9952362221756747E-7</c:v>
                </c:pt>
                <c:pt idx="9340">
                  <c:v>6.9955655922399385E-7</c:v>
                </c:pt>
                <c:pt idx="9341">
                  <c:v>6.9958949673745458E-7</c:v>
                </c:pt>
                <c:pt idx="9342">
                  <c:v>6.9962243475778363E-7</c:v>
                </c:pt>
                <c:pt idx="9343">
                  <c:v>6.9965537328481446E-7</c:v>
                </c:pt>
                <c:pt idx="9344">
                  <c:v>6.9968831231838074E-7</c:v>
                </c:pt>
                <c:pt idx="9345">
                  <c:v>6.9972125185831549E-7</c:v>
                </c:pt>
                <c:pt idx="9346">
                  <c:v>6.9975419190445279E-7</c:v>
                </c:pt>
                <c:pt idx="9347">
                  <c:v>6.997871324566259E-7</c:v>
                </c:pt>
                <c:pt idx="9348">
                  <c:v>6.998200731506334E-7</c:v>
                </c:pt>
                <c:pt idx="9349">
                  <c:v>6.9985301471435263E-7</c:v>
                </c:pt>
                <c:pt idx="9350">
                  <c:v>6.9988595678360781E-7</c:v>
                </c:pt>
                <c:pt idx="9351">
                  <c:v>6.999188993582329E-7</c:v>
                </c:pt>
                <c:pt idx="9352">
                  <c:v>6.9995184243806022E-7</c:v>
                </c:pt>
                <c:pt idx="9353">
                  <c:v>6.9998478602292383E-7</c:v>
                </c:pt>
                <c:pt idx="9354">
                  <c:v>7.0001772974846808E-7</c:v>
                </c:pt>
                <c:pt idx="9355">
                  <c:v>7.0005067434287786E-7</c:v>
                </c:pt>
                <c:pt idx="9356">
                  <c:v>7.0008361944182409E-7</c:v>
                </c:pt>
                <c:pt idx="9357">
                  <c:v>7.0011656504513905E-7</c:v>
                </c:pt>
                <c:pt idx="9358">
                  <c:v>7.0014951115265684E-7</c:v>
                </c:pt>
                <c:pt idx="9359">
                  <c:v>7.0018245739989239E-7</c:v>
                </c:pt>
                <c:pt idx="9360">
                  <c:v>7.0021540451528822E-7</c:v>
                </c:pt>
                <c:pt idx="9361">
                  <c:v>7.0024835213438627E-7</c:v>
                </c:pt>
                <c:pt idx="9362">
                  <c:v>7.0019891682236054E-7</c:v>
                </c:pt>
                <c:pt idx="9363">
                  <c:v>7.0023276469530577E-7</c:v>
                </c:pt>
                <c:pt idx="9364">
                  <c:v>7.0026661320072204E-7</c:v>
                </c:pt>
                <c:pt idx="9365">
                  <c:v>7.0030046270285997E-7</c:v>
                </c:pt>
                <c:pt idx="9366">
                  <c:v>7.0033431210833186E-7</c:v>
                </c:pt>
                <c:pt idx="9367">
                  <c:v>7.0036816251020725E-7</c:v>
                </c:pt>
                <c:pt idx="9368">
                  <c:v>7.0040201354391776E-7</c:v>
                </c:pt>
                <c:pt idx="9369">
                  <c:v>7.0043586520930393E-7</c:v>
                </c:pt>
                <c:pt idx="9370">
                  <c:v>7.0046971750620643E-7</c:v>
                </c:pt>
                <c:pt idx="9371">
                  <c:v>7.0050357006989868E-7</c:v>
                </c:pt>
                <c:pt idx="9372">
                  <c:v>7.0053742362933068E-7</c:v>
                </c:pt>
                <c:pt idx="9373">
                  <c:v>7.0057127781980169E-7</c:v>
                </c:pt>
                <c:pt idx="9374">
                  <c:v>7.0060513227650501E-7</c:v>
                </c:pt>
                <c:pt idx="9375">
                  <c:v>7.0063898772854986E-7</c:v>
                </c:pt>
                <c:pt idx="9376">
                  <c:v>7.0067284344645527E-7</c:v>
                </c:pt>
                <c:pt idx="9377">
                  <c:v>7.0070669979470979E-7</c:v>
                </c:pt>
                <c:pt idx="9378">
                  <c:v>7.0074055713790689E-7</c:v>
                </c:pt>
                <c:pt idx="9379">
                  <c:v>7.0077441474640741E-7</c:v>
                </c:pt>
                <c:pt idx="9380">
                  <c:v>7.0080827298477858E-7</c:v>
                </c:pt>
                <c:pt idx="9381">
                  <c:v>7.0084213185286103E-7</c:v>
                </c:pt>
                <c:pt idx="9382">
                  <c:v>7.0087599135049554E-7</c:v>
                </c:pt>
                <c:pt idx="9383">
                  <c:v>7.0090985147752211E-7</c:v>
                </c:pt>
                <c:pt idx="9384">
                  <c:v>7.009437122337813E-7</c:v>
                </c:pt>
                <c:pt idx="9385">
                  <c:v>7.0097757361911386E-7</c:v>
                </c:pt>
                <c:pt idx="9386">
                  <c:v>7.010114356333598E-7</c:v>
                </c:pt>
                <c:pt idx="9387">
                  <c:v>7.0104529791136873E-7</c:v>
                </c:pt>
                <c:pt idx="9388">
                  <c:v>7.0107916118293673E-7</c:v>
                </c:pt>
                <c:pt idx="9389">
                  <c:v>7.0111302508293921E-7</c:v>
                </c:pt>
                <c:pt idx="9390">
                  <c:v>7.0114688924614628E-7</c:v>
                </c:pt>
                <c:pt idx="9391">
                  <c:v>7.0118075440251262E-7</c:v>
                </c:pt>
                <c:pt idx="9392">
                  <c:v>7.0121461982171136E-7</c:v>
                </c:pt>
                <c:pt idx="9393">
                  <c:v>7.0124848586865258E-7</c:v>
                </c:pt>
                <c:pt idx="9394">
                  <c:v>7.0128235290835316E-7</c:v>
                </c:pt>
                <c:pt idx="9395">
                  <c:v>7.0131622021032732E-7</c:v>
                </c:pt>
                <c:pt idx="9396">
                  <c:v>7.0135008813956453E-7</c:v>
                </c:pt>
                <c:pt idx="9397">
                  <c:v>7.0138395669590544E-7</c:v>
                </c:pt>
                <c:pt idx="9398">
                  <c:v>7.0141782587919017E-7</c:v>
                </c:pt>
                <c:pt idx="9399">
                  <c:v>7.0145169568925822E-7</c:v>
                </c:pt>
                <c:pt idx="9400">
                  <c:v>7.0148556612594991E-7</c:v>
                </c:pt>
                <c:pt idx="9401">
                  <c:v>7.0151943718910515E-7</c:v>
                </c:pt>
                <c:pt idx="9402">
                  <c:v>7.0155330887856419E-7</c:v>
                </c:pt>
                <c:pt idx="9403">
                  <c:v>7.015871811941667E-7</c:v>
                </c:pt>
                <c:pt idx="9404">
                  <c:v>7.0162105377031221E-7</c:v>
                </c:pt>
                <c:pt idx="9405">
                  <c:v>7.0165492733769517E-7</c:v>
                </c:pt>
                <c:pt idx="9406">
                  <c:v>7.0168880153074155E-7</c:v>
                </c:pt>
                <c:pt idx="9407">
                  <c:v>7.0172267598377104E-7</c:v>
                </c:pt>
                <c:pt idx="9408">
                  <c:v>7.0175655142763744E-7</c:v>
                </c:pt>
                <c:pt idx="9409">
                  <c:v>7.0179042713111287E-7</c:v>
                </c:pt>
                <c:pt idx="9410">
                  <c:v>7.0182430382515807E-7</c:v>
                </c:pt>
                <c:pt idx="9411">
                  <c:v>7.0185818077843919E-7</c:v>
                </c:pt>
                <c:pt idx="9412">
                  <c:v>7.0189205835636941E-7</c:v>
                </c:pt>
                <c:pt idx="9413">
                  <c:v>7.0192593655878866E-7</c:v>
                </c:pt>
                <c:pt idx="9414">
                  <c:v>7.0195981538553608E-7</c:v>
                </c:pt>
                <c:pt idx="9415">
                  <c:v>7.0199369483645161E-7</c:v>
                </c:pt>
                <c:pt idx="9416">
                  <c:v>7.0202757491137472E-7</c:v>
                </c:pt>
                <c:pt idx="9417">
                  <c:v>7.0206145561014532E-7</c:v>
                </c:pt>
                <c:pt idx="9418">
                  <c:v>7.0209533693260259E-7</c:v>
                </c:pt>
                <c:pt idx="9419">
                  <c:v>7.0212921887858622E-7</c:v>
                </c:pt>
                <c:pt idx="9420">
                  <c:v>7.0216310144793559E-7</c:v>
                </c:pt>
                <c:pt idx="9421">
                  <c:v>7.0219698464049041E-7</c:v>
                </c:pt>
                <c:pt idx="9422">
                  <c:v>7.0223086809017225E-7</c:v>
                </c:pt>
                <c:pt idx="9423">
                  <c:v>7.0226475252862953E-7</c:v>
                </c:pt>
                <c:pt idx="9424">
                  <c:v>7.0229863722383975E-7</c:v>
                </c:pt>
                <c:pt idx="9425">
                  <c:v>7.02332522907557E-7</c:v>
                </c:pt>
                <c:pt idx="9426">
                  <c:v>7.0236640884765324E-7</c:v>
                </c:pt>
                <c:pt idx="9427">
                  <c:v>7.0240029577598758E-7</c:v>
                </c:pt>
                <c:pt idx="9428">
                  <c:v>7.0243418296032673E-7</c:v>
                </c:pt>
                <c:pt idx="9429">
                  <c:v>7.02468070766533E-7</c:v>
                </c:pt>
                <c:pt idx="9430">
                  <c:v>7.0250195919444569E-7</c:v>
                </c:pt>
                <c:pt idx="9431">
                  <c:v>7.0253584824390384E-7</c:v>
                </c:pt>
                <c:pt idx="9432">
                  <c:v>7.0256973791474674E-7</c:v>
                </c:pt>
                <c:pt idx="9433">
                  <c:v>7.0260362820681367E-7</c:v>
                </c:pt>
                <c:pt idx="9434">
                  <c:v>7.0263751911994357E-7</c:v>
                </c:pt>
                <c:pt idx="9435">
                  <c:v>7.0267141065397562E-7</c:v>
                </c:pt>
                <c:pt idx="9436">
                  <c:v>7.0270530280874878E-7</c:v>
                </c:pt>
                <c:pt idx="9437">
                  <c:v>7.0273919558410222E-7</c:v>
                </c:pt>
                <c:pt idx="9438">
                  <c:v>7.0277308897987521E-7</c:v>
                </c:pt>
                <c:pt idx="9439">
                  <c:v>7.0280698262953827E-7</c:v>
                </c:pt>
                <c:pt idx="9440">
                  <c:v>7.0284087726564014E-7</c:v>
                </c:pt>
                <c:pt idx="9441">
                  <c:v>7.0287477215525695E-7</c:v>
                </c:pt>
                <c:pt idx="9442">
                  <c:v>7.0290866803104362E-7</c:v>
                </c:pt>
                <c:pt idx="9443">
                  <c:v>7.0294256415997012E-7</c:v>
                </c:pt>
                <c:pt idx="9444">
                  <c:v>7.0297646090829644E-7</c:v>
                </c:pt>
                <c:pt idx="9445">
                  <c:v>7.0301035864238827E-7</c:v>
                </c:pt>
                <c:pt idx="9446">
                  <c:v>7.0304425662905728E-7</c:v>
                </c:pt>
                <c:pt idx="9447">
                  <c:v>7.0307815523464247E-7</c:v>
                </c:pt>
                <c:pt idx="9448">
                  <c:v>7.0311205445898237E-7</c:v>
                </c:pt>
                <c:pt idx="9449">
                  <c:v>7.0314595430191614E-7</c:v>
                </c:pt>
                <c:pt idx="9450">
                  <c:v>7.0317985476328201E-7</c:v>
                </c:pt>
                <c:pt idx="9451">
                  <c:v>7.0321375584291925E-7</c:v>
                </c:pt>
                <c:pt idx="9452">
                  <c:v>7.0324765754066587E-7</c:v>
                </c:pt>
                <c:pt idx="9453">
                  <c:v>7.0328155985636092E-7</c:v>
                </c:pt>
                <c:pt idx="9454">
                  <c:v>7.0331546278984253E-7</c:v>
                </c:pt>
                <c:pt idx="9455">
                  <c:v>7.0334936597415802E-7</c:v>
                </c:pt>
                <c:pt idx="9456">
                  <c:v>7.033832701427027E-7</c:v>
                </c:pt>
                <c:pt idx="9457">
                  <c:v>7.0341717456170466E-7</c:v>
                </c:pt>
                <c:pt idx="9458">
                  <c:v>7.0345107996466614E-7</c:v>
                </c:pt>
                <c:pt idx="9459">
                  <c:v>7.0348498561770923E-7</c:v>
                </c:pt>
                <c:pt idx="9460">
                  <c:v>7.0351889225444133E-7</c:v>
                </c:pt>
                <c:pt idx="9461">
                  <c:v>7.0355279914087853E-7</c:v>
                </c:pt>
                <c:pt idx="9462">
                  <c:v>7.0358670664375762E-7</c:v>
                </c:pt>
                <c:pt idx="9463">
                  <c:v>7.0362061512992019E-7</c:v>
                </c:pt>
                <c:pt idx="9464">
                  <c:v>7.0365452386522375E-7</c:v>
                </c:pt>
                <c:pt idx="9465">
                  <c:v>7.0368843321648363E-7</c:v>
                </c:pt>
                <c:pt idx="9466">
                  <c:v>7.0372234318353815E-7</c:v>
                </c:pt>
                <c:pt idx="9467">
                  <c:v>7.0375625376622596E-7</c:v>
                </c:pt>
                <c:pt idx="9468">
                  <c:v>7.0379016496438464E-7</c:v>
                </c:pt>
                <c:pt idx="9469">
                  <c:v>7.0382407677785283E-7</c:v>
                </c:pt>
                <c:pt idx="9470">
                  <c:v>7.0385798883927869E-7</c:v>
                </c:pt>
                <c:pt idx="9471">
                  <c:v>7.0389190188285355E-7</c:v>
                </c:pt>
                <c:pt idx="9472">
                  <c:v>7.0392581554125193E-7</c:v>
                </c:pt>
                <c:pt idx="9473">
                  <c:v>7.039597294470429E-7</c:v>
                </c:pt>
                <c:pt idx="9474">
                  <c:v>7.0399364433457672E-7</c:v>
                </c:pt>
                <c:pt idx="9475">
                  <c:v>7.0402755946912578E-7</c:v>
                </c:pt>
                <c:pt idx="9476">
                  <c:v>7.0406147558514653E-7</c:v>
                </c:pt>
                <c:pt idx="9477">
                  <c:v>7.040953919478058E-7</c:v>
                </c:pt>
                <c:pt idx="9478">
                  <c:v>7.0412930929166613E-7</c:v>
                </c:pt>
                <c:pt idx="9479">
                  <c:v>7.041632268817869E-7</c:v>
                </c:pt>
                <c:pt idx="9480">
                  <c:v>7.041971450853825E-7</c:v>
                </c:pt>
                <c:pt idx="9481">
                  <c:v>7.042310639022904E-7</c:v>
                </c:pt>
                <c:pt idx="9482">
                  <c:v>7.0426498333234873E-7</c:v>
                </c:pt>
                <c:pt idx="9483">
                  <c:v>7.0429890337539464E-7</c:v>
                </c:pt>
                <c:pt idx="9484">
                  <c:v>7.0433282403126656E-7</c:v>
                </c:pt>
                <c:pt idx="9485">
                  <c:v>7.0436674529980196E-7</c:v>
                </c:pt>
                <c:pt idx="9486">
                  <c:v>7.0440066718083885E-7</c:v>
                </c:pt>
                <c:pt idx="9487">
                  <c:v>7.0443458967421439E-7</c:v>
                </c:pt>
                <c:pt idx="9488">
                  <c:v>7.04468512779767E-7</c:v>
                </c:pt>
                <c:pt idx="9489">
                  <c:v>7.0450243612963907E-7</c:v>
                </c:pt>
                <c:pt idx="9490">
                  <c:v>7.0453636045903104E-7</c:v>
                </c:pt>
                <c:pt idx="9491">
                  <c:v>7.0457028503236512E-7</c:v>
                </c:pt>
                <c:pt idx="9492">
                  <c:v>7.0460421058494689E-7</c:v>
                </c:pt>
                <c:pt idx="9493">
                  <c:v>7.0463813638109288E-7</c:v>
                </c:pt>
                <c:pt idx="9494">
                  <c:v>7.0467206315621499E-7</c:v>
                </c:pt>
                <c:pt idx="9495">
                  <c:v>7.0470599017452291E-7</c:v>
                </c:pt>
                <c:pt idx="9496">
                  <c:v>7.0473991780365476E-7</c:v>
                </c:pt>
                <c:pt idx="9497">
                  <c:v>7.0477384604344803E-7</c:v>
                </c:pt>
                <c:pt idx="9498">
                  <c:v>7.048077752616732E-7</c:v>
                </c:pt>
                <c:pt idx="9499">
                  <c:v>7.0484170472232777E-7</c:v>
                </c:pt>
                <c:pt idx="9500">
                  <c:v>7.0487563479315566E-7</c:v>
                </c:pt>
                <c:pt idx="9501">
                  <c:v>7.0490956547399444E-7</c:v>
                </c:pt>
                <c:pt idx="9502">
                  <c:v>7.0494349639664206E-7</c:v>
                </c:pt>
                <c:pt idx="9503">
                  <c:v>7.0497742829698764E-7</c:v>
                </c:pt>
                <c:pt idx="9504">
                  <c:v>7.0501136080685589E-7</c:v>
                </c:pt>
                <c:pt idx="9505">
                  <c:v>7.0504529392608389E-7</c:v>
                </c:pt>
                <c:pt idx="9506">
                  <c:v>7.0507922728636295E-7</c:v>
                </c:pt>
                <c:pt idx="9507">
                  <c:v>7.0511316162379553E-7</c:v>
                </c:pt>
                <c:pt idx="9508">
                  <c:v>7.0514709657009932E-7</c:v>
                </c:pt>
                <c:pt idx="9509">
                  <c:v>7.0518103175688593E-7</c:v>
                </c:pt>
                <c:pt idx="9510">
                  <c:v>7.0521496755216491E-7</c:v>
                </c:pt>
                <c:pt idx="9511">
                  <c:v>7.052489043240516E-7</c:v>
                </c:pt>
                <c:pt idx="9512">
                  <c:v>7.0528284133585297E-7</c:v>
                </c:pt>
                <c:pt idx="9513">
                  <c:v>7.0531677895565765E-7</c:v>
                </c:pt>
                <c:pt idx="9514">
                  <c:v>7.0535071755166081E-7</c:v>
                </c:pt>
                <c:pt idx="9515">
                  <c:v>7.0538465638700955E-7</c:v>
                </c:pt>
                <c:pt idx="9516">
                  <c:v>7.0541859582987234E-7</c:v>
                </c:pt>
                <c:pt idx="9517">
                  <c:v>7.0545253588008655E-7</c:v>
                </c:pt>
                <c:pt idx="9518">
                  <c:v>7.0548647653748838E-7</c:v>
                </c:pt>
                <c:pt idx="9519">
                  <c:v>7.0552041780191501E-7</c:v>
                </c:pt>
                <c:pt idx="9520">
                  <c:v>7.0555435930468527E-7</c:v>
                </c:pt>
                <c:pt idx="9521">
                  <c:v>7.0558830178264551E-7</c:v>
                </c:pt>
                <c:pt idx="9522">
                  <c:v>7.0562224486714064E-7</c:v>
                </c:pt>
                <c:pt idx="9523">
                  <c:v>7.0565618855800759E-7</c:v>
                </c:pt>
                <c:pt idx="9524">
                  <c:v>7.0569013248645882E-7</c:v>
                </c:pt>
                <c:pt idx="9525">
                  <c:v>7.0572407738955296E-7</c:v>
                </c:pt>
                <c:pt idx="9526">
                  <c:v>7.0575802252985136E-7</c:v>
                </c:pt>
                <c:pt idx="9527">
                  <c:v>7.0579196864451961E-7</c:v>
                </c:pt>
                <c:pt idx="9528">
                  <c:v>7.058259149960115E-7</c:v>
                </c:pt>
                <c:pt idx="9529">
                  <c:v>7.0585986195284226E-7</c:v>
                </c:pt>
                <c:pt idx="9530">
                  <c:v>7.058938095148481E-7</c:v>
                </c:pt>
                <c:pt idx="9531">
                  <c:v>7.0592775805067596E-7</c:v>
                </c:pt>
                <c:pt idx="9532">
                  <c:v>7.0596170682256767E-7</c:v>
                </c:pt>
                <c:pt idx="9533">
                  <c:v>7.0599565619914381E-7</c:v>
                </c:pt>
                <c:pt idx="9534">
                  <c:v>7.0602960618024102E-7</c:v>
                </c:pt>
                <c:pt idx="9535">
                  <c:v>7.0606355676569549E-7</c:v>
                </c:pt>
                <c:pt idx="9536">
                  <c:v>7.0609750758639981E-7</c:v>
                </c:pt>
                <c:pt idx="9537">
                  <c:v>7.0613145938005138E-7</c:v>
                </c:pt>
                <c:pt idx="9538">
                  <c:v>7.0616541177756926E-7</c:v>
                </c:pt>
                <c:pt idx="9539">
                  <c:v>7.0619936477878955E-7</c:v>
                </c:pt>
                <c:pt idx="9540">
                  <c:v>7.0623331801449883E-7</c:v>
                </c:pt>
                <c:pt idx="9541">
                  <c:v>7.0626727222260671E-7</c:v>
                </c:pt>
                <c:pt idx="9542">
                  <c:v>7.0630122666482241E-7</c:v>
                </c:pt>
                <c:pt idx="9543">
                  <c:v>7.063351820791627E-7</c:v>
                </c:pt>
                <c:pt idx="9544">
                  <c:v>7.0636913772722986E-7</c:v>
                </c:pt>
                <c:pt idx="9545">
                  <c:v>7.0640309434714716E-7</c:v>
                </c:pt>
                <c:pt idx="9546">
                  <c:v>7.0643705120041018E-7</c:v>
                </c:pt>
                <c:pt idx="9547">
                  <c:v>7.064710086560122E-7</c:v>
                </c:pt>
                <c:pt idx="9548">
                  <c:v>7.06504966713789E-7</c:v>
                </c:pt>
                <c:pt idx="9549">
                  <c:v>7.0653892537357667E-7</c:v>
                </c:pt>
                <c:pt idx="9550">
                  <c:v>7.0657288463521143E-7</c:v>
                </c:pt>
                <c:pt idx="9551">
                  <c:v>7.0660684449852874E-7</c:v>
                </c:pt>
                <c:pt idx="9552">
                  <c:v>7.0664080496336513E-7</c:v>
                </c:pt>
                <c:pt idx="9553">
                  <c:v>7.0667476602955604E-7</c:v>
                </c:pt>
                <c:pt idx="9554">
                  <c:v>7.0670872769693759E-7</c:v>
                </c:pt>
                <c:pt idx="9555">
                  <c:v>7.0674268996534577E-7</c:v>
                </c:pt>
                <c:pt idx="9556">
                  <c:v>7.0677665246513995E-7</c:v>
                </c:pt>
                <c:pt idx="9557">
                  <c:v>7.0681061593508173E-7</c:v>
                </c:pt>
                <c:pt idx="9558">
                  <c:v>7.0684458000555748E-7</c:v>
                </c:pt>
                <c:pt idx="9559">
                  <c:v>7.0687854430684663E-7</c:v>
                </c:pt>
                <c:pt idx="9560">
                  <c:v>7.0691250957787088E-7</c:v>
                </c:pt>
                <c:pt idx="9561">
                  <c:v>7.0694647507932663E-7</c:v>
                </c:pt>
                <c:pt idx="9562">
                  <c:v>7.0698044118060612E-7</c:v>
                </c:pt>
                <c:pt idx="9563">
                  <c:v>7.0701440825120735E-7</c:v>
                </c:pt>
                <c:pt idx="9564">
                  <c:v>7.0704837555166716E-7</c:v>
                </c:pt>
                <c:pt idx="9565">
                  <c:v>7.0708234345145753E-7</c:v>
                </c:pt>
                <c:pt idx="9566">
                  <c:v>7.071163119504137E-7</c:v>
                </c:pt>
                <c:pt idx="9567">
                  <c:v>7.0715028104837155E-7</c:v>
                </c:pt>
                <c:pt idx="9568">
                  <c:v>7.0718425074516614E-7</c:v>
                </c:pt>
                <c:pt idx="9569">
                  <c:v>7.0721822104063355E-7</c:v>
                </c:pt>
                <c:pt idx="9570">
                  <c:v>7.0725219193460852E-7</c:v>
                </c:pt>
                <c:pt idx="9571">
                  <c:v>7.0728616342692714E-7</c:v>
                </c:pt>
                <c:pt idx="9572">
                  <c:v>7.0732013514752177E-7</c:v>
                </c:pt>
                <c:pt idx="9573">
                  <c:v>7.0735410783600634E-7</c:v>
                </c:pt>
                <c:pt idx="9574">
                  <c:v>7.0738808112234074E-7</c:v>
                </c:pt>
                <c:pt idx="9575">
                  <c:v>7.0742205463637729E-7</c:v>
                </c:pt>
                <c:pt idx="9576">
                  <c:v>7.0745602911788968E-7</c:v>
                </c:pt>
                <c:pt idx="9577">
                  <c:v>7.07490003826722E-7</c:v>
                </c:pt>
                <c:pt idx="9578">
                  <c:v>7.0752397950275382E-7</c:v>
                </c:pt>
                <c:pt idx="9579">
                  <c:v>7.075579554057227E-7</c:v>
                </c:pt>
                <c:pt idx="9580">
                  <c:v>7.0759193190549925E-7</c:v>
                </c:pt>
                <c:pt idx="9581">
                  <c:v>7.0762590900191872E-7</c:v>
                </c:pt>
                <c:pt idx="9582">
                  <c:v>7.0765988669481592E-7</c:v>
                </c:pt>
                <c:pt idx="9583">
                  <c:v>7.0769386535422229E-7</c:v>
                </c:pt>
                <c:pt idx="9584">
                  <c:v>7.0772784423960763E-7</c:v>
                </c:pt>
                <c:pt idx="9585">
                  <c:v>7.0776182335072736E-7</c:v>
                </c:pt>
                <c:pt idx="9586">
                  <c:v>7.0779580342788763E-7</c:v>
                </c:pt>
                <c:pt idx="9587">
                  <c:v>7.0782978410070138E-7</c:v>
                </c:pt>
                <c:pt idx="9588">
                  <c:v>7.0786376536900322E-7</c:v>
                </c:pt>
                <c:pt idx="9589">
                  <c:v>7.078977472326284E-7</c:v>
                </c:pt>
                <c:pt idx="9590">
                  <c:v>7.0793172932102965E-7</c:v>
                </c:pt>
                <c:pt idx="9591">
                  <c:v>7.0796571237477922E-7</c:v>
                </c:pt>
                <c:pt idx="9592">
                  <c:v>7.0799969602335672E-7</c:v>
                </c:pt>
                <c:pt idx="9593">
                  <c:v>7.0803367989613484E-7</c:v>
                </c:pt>
                <c:pt idx="9594">
                  <c:v>7.0806766436335687E-7</c:v>
                </c:pt>
                <c:pt idx="9595">
                  <c:v>7.0810164979537378E-7</c:v>
                </c:pt>
                <c:pt idx="9596">
                  <c:v>7.0813563545101533E-7</c:v>
                </c:pt>
                <c:pt idx="9597">
                  <c:v>7.081696217006057E-7</c:v>
                </c:pt>
                <c:pt idx="9598">
                  <c:v>7.0820360891457452E-7</c:v>
                </c:pt>
                <c:pt idx="9599">
                  <c:v>7.0823759635159232E-7</c:v>
                </c:pt>
                <c:pt idx="9600">
                  <c:v>7.0827158438206269E-7</c:v>
                </c:pt>
                <c:pt idx="9601">
                  <c:v>7.0830557300582012E-7</c:v>
                </c:pt>
                <c:pt idx="9602">
                  <c:v>7.0833956222269936E-7</c:v>
                </c:pt>
                <c:pt idx="9603">
                  <c:v>7.083735520325347E-7</c:v>
                </c:pt>
                <c:pt idx="9604">
                  <c:v>7.0840754206440543E-7</c:v>
                </c:pt>
                <c:pt idx="9605">
                  <c:v>7.0844153305963034E-7</c:v>
                </c:pt>
                <c:pt idx="9606">
                  <c:v>7.084755246473152E-7</c:v>
                </c:pt>
                <c:pt idx="9607">
                  <c:v>7.085095168272942E-7</c:v>
                </c:pt>
                <c:pt idx="9608">
                  <c:v>7.0854350922853959E-7</c:v>
                </c:pt>
                <c:pt idx="9609">
                  <c:v>7.0857750259258383E-7</c:v>
                </c:pt>
                <c:pt idx="9610">
                  <c:v>7.0861149617750959E-7</c:v>
                </c:pt>
                <c:pt idx="9611">
                  <c:v>7.0864549072495679E-7</c:v>
                </c:pt>
                <c:pt idx="9612">
                  <c:v>7.0867948549290054E-7</c:v>
                </c:pt>
                <c:pt idx="9613">
                  <c:v>7.0871348085209171E-7</c:v>
                </c:pt>
                <c:pt idx="9614">
                  <c:v>7.0874747717338674E-7</c:v>
                </c:pt>
                <c:pt idx="9615">
                  <c:v>7.0878147371460159E-7</c:v>
                </c:pt>
                <c:pt idx="9616">
                  <c:v>7.0881547084656633E-7</c:v>
                </c:pt>
                <c:pt idx="9617">
                  <c:v>7.0884946856911474E-7</c:v>
                </c:pt>
                <c:pt idx="9618">
                  <c:v>7.0888346688208153E-7</c:v>
                </c:pt>
                <c:pt idx="9619">
                  <c:v>7.089174657853008E-7</c:v>
                </c:pt>
                <c:pt idx="9620">
                  <c:v>7.089514652786061E-7</c:v>
                </c:pt>
                <c:pt idx="9621">
                  <c:v>7.0898546536183226E-7</c:v>
                </c:pt>
                <c:pt idx="9622">
                  <c:v>7.0901946566357673E-7</c:v>
                </c:pt>
                <c:pt idx="9623">
                  <c:v>7.0905346692611913E-7</c:v>
                </c:pt>
                <c:pt idx="9624">
                  <c:v>7.0908746877808444E-7</c:v>
                </c:pt>
                <c:pt idx="9625">
                  <c:v>7.0912147084798954E-7</c:v>
                </c:pt>
                <c:pt idx="9626">
                  <c:v>7.091554738782752E-7</c:v>
                </c:pt>
                <c:pt idx="9627">
                  <c:v>7.0918947712611523E-7</c:v>
                </c:pt>
                <c:pt idx="9628">
                  <c:v>7.0922348133405685E-7</c:v>
                </c:pt>
                <c:pt idx="9629">
                  <c:v>7.0925748575916744E-7</c:v>
                </c:pt>
                <c:pt idx="9630">
                  <c:v>7.0929149077265072E-7</c:v>
                </c:pt>
                <c:pt idx="9631">
                  <c:v>7.0932549637434037E-7</c:v>
                </c:pt>
                <c:pt idx="9632">
                  <c:v>7.0935950293557361E-7</c:v>
                </c:pt>
                <c:pt idx="9633">
                  <c:v>7.0939350971320428E-7</c:v>
                </c:pt>
                <c:pt idx="9634">
                  <c:v>7.094275170785422E-7</c:v>
                </c:pt>
                <c:pt idx="9635">
                  <c:v>7.0946152503142199E-7</c:v>
                </c:pt>
                <c:pt idx="9636">
                  <c:v>7.0949553357167677E-7</c:v>
                </c:pt>
                <c:pt idx="9637">
                  <c:v>7.095295426991401E-7</c:v>
                </c:pt>
                <c:pt idx="9638">
                  <c:v>7.0956355204198232E-7</c:v>
                </c:pt>
                <c:pt idx="9639">
                  <c:v>7.0959756234333718E-7</c:v>
                </c:pt>
                <c:pt idx="9640">
                  <c:v>7.096315732314017E-7</c:v>
                </c:pt>
                <c:pt idx="9641">
                  <c:v>7.0966558470600963E-7</c:v>
                </c:pt>
                <c:pt idx="9642">
                  <c:v>7.0969959639522311E-7</c:v>
                </c:pt>
                <c:pt idx="9643">
                  <c:v>7.0973360904239051E-7</c:v>
                </c:pt>
                <c:pt idx="9644">
                  <c:v>7.0976762190377752E-7</c:v>
                </c:pt>
                <c:pt idx="9645">
                  <c:v>7.0980163535098797E-7</c:v>
                </c:pt>
                <c:pt idx="9646">
                  <c:v>7.0983564975573296E-7</c:v>
                </c:pt>
                <c:pt idx="9647">
                  <c:v>7.0986966437411713E-7</c:v>
                </c:pt>
                <c:pt idx="9648">
                  <c:v>7.0990367957782531E-7</c:v>
                </c:pt>
                <c:pt idx="9649">
                  <c:v>7.0993769536669043E-7</c:v>
                </c:pt>
                <c:pt idx="9650">
                  <c:v>7.0997171211252988E-7</c:v>
                </c:pt>
                <c:pt idx="9651">
                  <c:v>7.1000572907123548E-7</c:v>
                </c:pt>
                <c:pt idx="9652">
                  <c:v>7.1003974661459753E-7</c:v>
                </c:pt>
                <c:pt idx="9653">
                  <c:v>7.1007376437038527E-7</c:v>
                </c:pt>
                <c:pt idx="9654">
                  <c:v>7.1010778308253399E-7</c:v>
                </c:pt>
                <c:pt idx="9655">
                  <c:v>7.1014180237883888E-7</c:v>
                </c:pt>
                <c:pt idx="9656">
                  <c:v>7.1017582225913349E-7</c:v>
                </c:pt>
                <c:pt idx="9657">
                  <c:v>7.1020984272325032E-7</c:v>
                </c:pt>
                <c:pt idx="9658">
                  <c:v>7.1024386339882448E-7</c:v>
                </c:pt>
                <c:pt idx="9659">
                  <c:v>7.1027788503005933E-7</c:v>
                </c:pt>
                <c:pt idx="9660">
                  <c:v>7.1031190687236388E-7</c:v>
                </c:pt>
                <c:pt idx="9661">
                  <c:v>7.1034592967004812E-7</c:v>
                </c:pt>
                <c:pt idx="9662">
                  <c:v>7.1037995267841497E-7</c:v>
                </c:pt>
                <c:pt idx="9663">
                  <c:v>7.1041397626954874E-7</c:v>
                </c:pt>
                <c:pt idx="9664">
                  <c:v>7.1044800081564165E-7</c:v>
                </c:pt>
                <c:pt idx="9665">
                  <c:v>7.1048202557183526E-7</c:v>
                </c:pt>
                <c:pt idx="9666">
                  <c:v>7.1051605091029488E-7</c:v>
                </c:pt>
                <c:pt idx="9667">
                  <c:v>7.1055007683085322E-7</c:v>
                </c:pt>
                <c:pt idx="9668">
                  <c:v>7.10584103333343E-7</c:v>
                </c:pt>
                <c:pt idx="9669">
                  <c:v>7.106181304175966E-7</c:v>
                </c:pt>
                <c:pt idx="9670">
                  <c:v>7.1065215808344759E-7</c:v>
                </c:pt>
                <c:pt idx="9671">
                  <c:v>7.1068618633072836E-7</c:v>
                </c:pt>
                <c:pt idx="9672">
                  <c:v>7.1072021515927151E-7</c:v>
                </c:pt>
                <c:pt idx="9673">
                  <c:v>7.1075424419631044E-7</c:v>
                </c:pt>
                <c:pt idx="9674">
                  <c:v>7.107882741868496E-7</c:v>
                </c:pt>
                <c:pt idx="9675">
                  <c:v>7.1082230475814928E-7</c:v>
                </c:pt>
                <c:pt idx="9676">
                  <c:v>7.1078177600178279E-7</c:v>
                </c:pt>
                <c:pt idx="9677">
                  <c:v>7.1081674704335285E-7</c:v>
                </c:pt>
                <c:pt idx="9678">
                  <c:v>7.1085171880251081E-7</c:v>
                </c:pt>
                <c:pt idx="9679">
                  <c:v>7.1088669090639401E-7</c:v>
                </c:pt>
                <c:pt idx="9680">
                  <c:v>7.1092166372749252E-7</c:v>
                </c:pt>
                <c:pt idx="9681">
                  <c:v>7.1095663763840649E-7</c:v>
                </c:pt>
                <c:pt idx="9682">
                  <c:v>7.1099161189348731E-7</c:v>
                </c:pt>
                <c:pt idx="9683">
                  <c:v>7.110265868653074E-7</c:v>
                </c:pt>
                <c:pt idx="9684">
                  <c:v>7.1106156255370847E-7</c:v>
                </c:pt>
                <c:pt idx="9685">
                  <c:v>7.1109653895853107E-7</c:v>
                </c:pt>
                <c:pt idx="9686">
                  <c:v>7.111315157067207E-7</c:v>
                </c:pt>
                <c:pt idx="9687">
                  <c:v>7.1116649354388342E-7</c:v>
                </c:pt>
                <c:pt idx="9688">
                  <c:v>7.1120147172404027E-7</c:v>
                </c:pt>
                <c:pt idx="9689">
                  <c:v>7.1123645099290763E-7</c:v>
                </c:pt>
                <c:pt idx="9690">
                  <c:v>7.1127143060439632E-7</c:v>
                </c:pt>
                <c:pt idx="9691">
                  <c:v>7.1130641093129868E-7</c:v>
                </c:pt>
                <c:pt idx="9692">
                  <c:v>7.1134139197345619E-7</c:v>
                </c:pt>
                <c:pt idx="9693">
                  <c:v>7.113763737307091E-7</c:v>
                </c:pt>
                <c:pt idx="9694">
                  <c:v>7.1141135620289921E-7</c:v>
                </c:pt>
                <c:pt idx="9695">
                  <c:v>7.1144633938986697E-7</c:v>
                </c:pt>
                <c:pt idx="9696">
                  <c:v>7.1148132291828239E-7</c:v>
                </c:pt>
                <c:pt idx="9697">
                  <c:v>7.1151630753430103E-7</c:v>
                </c:pt>
                <c:pt idx="9698">
                  <c:v>7.1155129249139369E-7</c:v>
                </c:pt>
                <c:pt idx="9699">
                  <c:v>7.1158627816257302E-7</c:v>
                </c:pt>
                <c:pt idx="9700">
                  <c:v>7.1162126454767927E-7</c:v>
                </c:pt>
                <c:pt idx="9701">
                  <c:v>7.1165625164655339E-7</c:v>
                </c:pt>
                <c:pt idx="9702">
                  <c:v>7.1169123945903657E-7</c:v>
                </c:pt>
                <c:pt idx="9703">
                  <c:v>7.1172622798496893E-7</c:v>
                </c:pt>
                <c:pt idx="9704">
                  <c:v>7.1176121722419145E-7</c:v>
                </c:pt>
                <c:pt idx="9705">
                  <c:v>7.1179620680312584E-7</c:v>
                </c:pt>
                <c:pt idx="9706">
                  <c:v>7.1183119746842319E-7</c:v>
                </c:pt>
                <c:pt idx="9707">
                  <c:v>7.1186618847305845E-7</c:v>
                </c:pt>
                <c:pt idx="9708">
                  <c:v>7.1190118019029152E-7</c:v>
                </c:pt>
                <c:pt idx="9709">
                  <c:v>7.1193617261996273E-7</c:v>
                </c:pt>
                <c:pt idx="9710">
                  <c:v>7.1197116576191273E-7</c:v>
                </c:pt>
                <c:pt idx="9711">
                  <c:v>7.1200615961598197E-7</c:v>
                </c:pt>
                <c:pt idx="9712">
                  <c:v>7.1204115418201099E-7</c:v>
                </c:pt>
                <c:pt idx="9713">
                  <c:v>7.1207614945984012E-7</c:v>
                </c:pt>
                <c:pt idx="9714">
                  <c:v>7.1211114507564281E-7</c:v>
                </c:pt>
                <c:pt idx="9715">
                  <c:v>7.1214614177656628E-7</c:v>
                </c:pt>
                <c:pt idx="9716">
                  <c:v>7.1218113881508891E-7</c:v>
                </c:pt>
                <c:pt idx="9717">
                  <c:v>7.1221613656471816E-7</c:v>
                </c:pt>
                <c:pt idx="9718">
                  <c:v>7.1225113502529455E-7</c:v>
                </c:pt>
                <c:pt idx="9719">
                  <c:v>7.122861341966579E-7</c:v>
                </c:pt>
                <c:pt idx="9720">
                  <c:v>7.1232113407864897E-7</c:v>
                </c:pt>
                <c:pt idx="9721">
                  <c:v>7.1235613467110766E-7</c:v>
                </c:pt>
                <c:pt idx="9722">
                  <c:v>7.1239113559998676E-7</c:v>
                </c:pt>
                <c:pt idx="9723">
                  <c:v>7.1242613761287407E-7</c:v>
                </c:pt>
                <c:pt idx="9724">
                  <c:v>7.1246113996180699E-7</c:v>
                </c:pt>
                <c:pt idx="9725">
                  <c:v>7.1249614339448341E-7</c:v>
                </c:pt>
                <c:pt idx="9726">
                  <c:v>7.1253114716283019E-7</c:v>
                </c:pt>
                <c:pt idx="9727">
                  <c:v>7.1256615164063049E-7</c:v>
                </c:pt>
                <c:pt idx="9728">
                  <c:v>7.1260115682772443E-7</c:v>
                </c:pt>
                <c:pt idx="9729">
                  <c:v>7.126361627239516E-7</c:v>
                </c:pt>
                <c:pt idx="9730">
                  <c:v>7.1267116895504446E-7</c:v>
                </c:pt>
                <c:pt idx="9731">
                  <c:v>7.1270617626903061E-7</c:v>
                </c:pt>
                <c:pt idx="9732">
                  <c:v>7.1274118429167015E-7</c:v>
                </c:pt>
                <c:pt idx="9733">
                  <c:v>7.1277619264861231E-7</c:v>
                </c:pt>
                <c:pt idx="9734">
                  <c:v>7.128112017138321E-7</c:v>
                </c:pt>
                <c:pt idx="9735">
                  <c:v>7.1284621148716973E-7</c:v>
                </c:pt>
                <c:pt idx="9736">
                  <c:v>7.128812219684647E-7</c:v>
                </c:pt>
                <c:pt idx="9737">
                  <c:v>7.1291623315755734E-7</c:v>
                </c:pt>
                <c:pt idx="9738">
                  <c:v>7.1295124505428629E-7</c:v>
                </c:pt>
                <c:pt idx="9739">
                  <c:v>7.1298625765849253E-7</c:v>
                </c:pt>
                <c:pt idx="9740">
                  <c:v>7.1302127097001489E-7</c:v>
                </c:pt>
                <c:pt idx="9741">
                  <c:v>7.1305628461428187E-7</c:v>
                </c:pt>
                <c:pt idx="9742">
                  <c:v>7.1309129896548964E-7</c:v>
                </c:pt>
                <c:pt idx="9743">
                  <c:v>7.1312631439794376E-7</c:v>
                </c:pt>
                <c:pt idx="9744">
                  <c:v>7.1316133016257878E-7</c:v>
                </c:pt>
                <c:pt idx="9745">
                  <c:v>7.1319634663367328E-7</c:v>
                </c:pt>
                <c:pt idx="9746">
                  <c:v>7.132313638110663E-7</c:v>
                </c:pt>
                <c:pt idx="9747">
                  <c:v>7.1326638169459765E-7</c:v>
                </c:pt>
                <c:pt idx="9748">
                  <c:v>7.1330139990950238E-7</c:v>
                </c:pt>
                <c:pt idx="9749">
                  <c:v>7.1333641920480101E-7</c:v>
                </c:pt>
                <c:pt idx="9750">
                  <c:v>7.1337143883109662E-7</c:v>
                </c:pt>
                <c:pt idx="9751">
                  <c:v>7.1340645953751996E-7</c:v>
                </c:pt>
                <c:pt idx="9752">
                  <c:v>7.1344148057456377E-7</c:v>
                </c:pt>
                <c:pt idx="9753">
                  <c:v>7.1347650231672735E-7</c:v>
                </c:pt>
                <c:pt idx="9754">
                  <c:v>7.1351152476384924E-7</c:v>
                </c:pt>
                <c:pt idx="9755">
                  <c:v>7.1354654791576925E-7</c:v>
                </c:pt>
                <c:pt idx="9756">
                  <c:v>7.1358157177232644E-7</c:v>
                </c:pt>
                <c:pt idx="9757">
                  <c:v>7.1361659633335987E-7</c:v>
                </c:pt>
                <c:pt idx="9758">
                  <c:v>7.1365162122382898E-7</c:v>
                </c:pt>
                <c:pt idx="9759">
                  <c:v>7.1368664719330498E-7</c:v>
                </c:pt>
                <c:pt idx="9760">
                  <c:v>7.1372167349183952E-7</c:v>
                </c:pt>
                <c:pt idx="9761">
                  <c:v>7.1375670049415182E-7</c:v>
                </c:pt>
                <c:pt idx="9762">
                  <c:v>7.1379172820008063E-7</c:v>
                </c:pt>
                <c:pt idx="9763">
                  <c:v>7.1382675660946532E-7</c:v>
                </c:pt>
                <c:pt idx="9764">
                  <c:v>7.1386178572214496E-7</c:v>
                </c:pt>
                <c:pt idx="9765">
                  <c:v>7.1389681553795808E-7</c:v>
                </c:pt>
                <c:pt idx="9766">
                  <c:v>7.1393184605674407E-7</c:v>
                </c:pt>
                <c:pt idx="9767">
                  <c:v>7.1396687690321313E-7</c:v>
                </c:pt>
                <c:pt idx="9768">
                  <c:v>7.1400190882743345E-7</c:v>
                </c:pt>
                <c:pt idx="9769">
                  <c:v>7.1403694107895949E-7</c:v>
                </c:pt>
                <c:pt idx="9770">
                  <c:v>7.1407197403275874E-7</c:v>
                </c:pt>
                <c:pt idx="9771">
                  <c:v>7.1410700768866931E-7</c:v>
                </c:pt>
                <c:pt idx="9772">
                  <c:v>7.1414204204653071E-7</c:v>
                </c:pt>
                <c:pt idx="9773">
                  <c:v>7.1417707710618145E-7</c:v>
                </c:pt>
                <c:pt idx="9774">
                  <c:v>7.1421211286746007E-7</c:v>
                </c:pt>
                <c:pt idx="9775">
                  <c:v>7.1424714933020533E-7</c:v>
                </c:pt>
                <c:pt idx="9776">
                  <c:v>7.1428218611887912E-7</c:v>
                </c:pt>
                <c:pt idx="9777">
                  <c:v>7.1431722398404624E-7</c:v>
                </c:pt>
                <c:pt idx="9778">
                  <c:v>7.1435226217476358E-7</c:v>
                </c:pt>
                <c:pt idx="9779">
                  <c:v>7.1438730106624685E-7</c:v>
                </c:pt>
                <c:pt idx="9780">
                  <c:v>7.1442234065833469E-7</c:v>
                </c:pt>
                <c:pt idx="9781">
                  <c:v>7.144573809508654E-7</c:v>
                </c:pt>
                <c:pt idx="9782">
                  <c:v>7.1449242194367754E-7</c:v>
                </c:pt>
                <c:pt idx="9783">
                  <c:v>7.1452746363661005E-7</c:v>
                </c:pt>
                <c:pt idx="9784">
                  <c:v>7.1456250602950062E-7</c:v>
                </c:pt>
                <c:pt idx="9785">
                  <c:v>7.1459754874656235E-7</c:v>
                </c:pt>
                <c:pt idx="9786">
                  <c:v>7.1463259216320405E-7</c:v>
                </c:pt>
                <c:pt idx="9787">
                  <c:v>7.1466763665494497E-7</c:v>
                </c:pt>
                <c:pt idx="9788">
                  <c:v>7.14702681470289E-7</c:v>
                </c:pt>
                <c:pt idx="9789">
                  <c:v>7.1473772698472807E-7</c:v>
                </c:pt>
                <c:pt idx="9790">
                  <c:v>7.1477277319810008E-7</c:v>
                </c:pt>
                <c:pt idx="9791">
                  <c:v>7.1480782011024326E-7</c:v>
                </c:pt>
                <c:pt idx="9792">
                  <c:v>7.1484286772099644E-7</c:v>
                </c:pt>
                <c:pt idx="9793">
                  <c:v>7.1487791565435049E-7</c:v>
                </c:pt>
                <c:pt idx="9794">
                  <c:v>7.1491296466180944E-7</c:v>
                </c:pt>
                <c:pt idx="9795">
                  <c:v>7.1494801399149021E-7</c:v>
                </c:pt>
                <c:pt idx="9796">
                  <c:v>7.1498306401907805E-7</c:v>
                </c:pt>
                <c:pt idx="9797">
                  <c:v>7.1501811512036804E-7</c:v>
                </c:pt>
                <c:pt idx="9798">
                  <c:v>7.1505316654331137E-7</c:v>
                </c:pt>
                <c:pt idx="9799">
                  <c:v>7.1508821866367538E-7</c:v>
                </c:pt>
                <c:pt idx="9800">
                  <c:v>7.1512327110525789E-7</c:v>
                </c:pt>
                <c:pt idx="9801">
                  <c:v>7.1515832461995005E-7</c:v>
                </c:pt>
                <c:pt idx="9802">
                  <c:v>7.151933788315772E-7</c:v>
                </c:pt>
                <c:pt idx="9803">
                  <c:v>7.1522843336385334E-7</c:v>
                </c:pt>
                <c:pt idx="9804">
                  <c:v>7.1526348896883603E-7</c:v>
                </c:pt>
                <c:pt idx="9805">
                  <c:v>7.1529854489408813E-7</c:v>
                </c:pt>
                <c:pt idx="9806">
                  <c:v>7.1533360151557135E-7</c:v>
                </c:pt>
                <c:pt idx="9807">
                  <c:v>7.1536865883312285E-7</c:v>
                </c:pt>
                <c:pt idx="9808">
                  <c:v>7.1540371684658126E-7</c:v>
                </c:pt>
                <c:pt idx="9809">
                  <c:v>7.1543877555578332E-7</c:v>
                </c:pt>
                <c:pt idx="9810">
                  <c:v>7.1547383496056726E-7</c:v>
                </c:pt>
                <c:pt idx="9811">
                  <c:v>7.1550889468442606E-7</c:v>
                </c:pt>
                <c:pt idx="9812">
                  <c:v>7.1554395547985916E-7</c:v>
                </c:pt>
                <c:pt idx="9813">
                  <c:v>7.1557901659398692E-7</c:v>
                </c:pt>
                <c:pt idx="9814">
                  <c:v>7.156140784029915E-7</c:v>
                </c:pt>
                <c:pt idx="9815">
                  <c:v>7.1564914090671069E-7</c:v>
                </c:pt>
                <c:pt idx="9816">
                  <c:v>7.1568420410498197E-7</c:v>
                </c:pt>
                <c:pt idx="9817">
                  <c:v>7.157192679976427E-7</c:v>
                </c:pt>
                <c:pt idx="9818">
                  <c:v>7.1575433258453037E-7</c:v>
                </c:pt>
                <c:pt idx="9819">
                  <c:v>7.1578939786548235E-7</c:v>
                </c:pt>
                <c:pt idx="9820">
                  <c:v>7.158244634637426E-7</c:v>
                </c:pt>
                <c:pt idx="9821">
                  <c:v>7.1585953013230818E-7</c:v>
                </c:pt>
                <c:pt idx="9822">
                  <c:v>7.1589459711780109E-7</c:v>
                </c:pt>
                <c:pt idx="9823">
                  <c:v>7.1592966479665283E-7</c:v>
                </c:pt>
                <c:pt idx="9824">
                  <c:v>7.1596473354540428E-7</c:v>
                </c:pt>
                <c:pt idx="9825">
                  <c:v>7.1599980261051247E-7</c:v>
                </c:pt>
                <c:pt idx="9826">
                  <c:v>7.1603487199173135E-7</c:v>
                </c:pt>
                <c:pt idx="9827">
                  <c:v>7.1606994244238967E-7</c:v>
                </c:pt>
                <c:pt idx="9828">
                  <c:v>7.1610501358559251E-7</c:v>
                </c:pt>
                <c:pt idx="9829">
                  <c:v>7.1614008542117744E-7</c:v>
                </c:pt>
                <c:pt idx="9830">
                  <c:v>7.1617515757211062E-7</c:v>
                </c:pt>
                <c:pt idx="9831">
                  <c:v>7.1621023041504484E-7</c:v>
                </c:pt>
                <c:pt idx="9832">
                  <c:v>7.1624530432674236E-7</c:v>
                </c:pt>
                <c:pt idx="9833">
                  <c:v>7.1628037855321681E-7</c:v>
                </c:pt>
                <c:pt idx="9834">
                  <c:v>7.1631545347120281E-7</c:v>
                </c:pt>
                <c:pt idx="9835">
                  <c:v>7.1635052870352898E-7</c:v>
                </c:pt>
                <c:pt idx="9836">
                  <c:v>7.1638560500402173E-7</c:v>
                </c:pt>
                <c:pt idx="9837">
                  <c:v>7.164206819955374E-7</c:v>
                </c:pt>
                <c:pt idx="9838">
                  <c:v>7.1645575930082065E-7</c:v>
                </c:pt>
                <c:pt idx="9839">
                  <c:v>7.1649083767386431E-7</c:v>
                </c:pt>
                <c:pt idx="9840">
                  <c:v>7.1652591636029418E-7</c:v>
                </c:pt>
                <c:pt idx="9841">
                  <c:v>7.1656099573703853E-7</c:v>
                </c:pt>
                <c:pt idx="9842">
                  <c:v>7.1659607618113673E-7</c:v>
                </c:pt>
                <c:pt idx="9843">
                  <c:v>7.1663115656081839E-7</c:v>
                </c:pt>
                <c:pt idx="9844">
                  <c:v>7.1666623800752714E-7</c:v>
                </c:pt>
                <c:pt idx="9845">
                  <c:v>7.1670132014389753E-7</c:v>
                </c:pt>
                <c:pt idx="9846">
                  <c:v>7.1673640296976651E-7</c:v>
                </c:pt>
                <c:pt idx="9847">
                  <c:v>7.1677148610762863E-7</c:v>
                </c:pt>
                <c:pt idx="9848">
                  <c:v>7.1680657031197618E-7</c:v>
                </c:pt>
                <c:pt idx="9849">
                  <c:v>7.1684165482793508E-7</c:v>
                </c:pt>
                <c:pt idx="9850">
                  <c:v>7.1687674003268317E-7</c:v>
                </c:pt>
                <c:pt idx="9851">
                  <c:v>7.1691182592605708E-7</c:v>
                </c:pt>
                <c:pt idx="9852">
                  <c:v>7.1694691250789334E-7</c:v>
                </c:pt>
                <c:pt idx="9853">
                  <c:v>7.1698199977802825E-7</c:v>
                </c:pt>
                <c:pt idx="9854">
                  <c:v>7.1701708773629791E-7</c:v>
                </c:pt>
                <c:pt idx="9855">
                  <c:v>7.1705217600497657E-7</c:v>
                </c:pt>
                <c:pt idx="9856">
                  <c:v>7.1708726533899799E-7</c:v>
                </c:pt>
                <c:pt idx="9857">
                  <c:v>7.1712235498304587E-7</c:v>
                </c:pt>
                <c:pt idx="9858">
                  <c:v>7.1715744569216451E-7</c:v>
                </c:pt>
                <c:pt idx="9859">
                  <c:v>7.1719253671092642E-7</c:v>
                </c:pt>
                <c:pt idx="9860">
                  <c:v>7.172276284167861E-7</c:v>
                </c:pt>
                <c:pt idx="9861">
                  <c:v>7.1726272080957945E-7</c:v>
                </c:pt>
                <c:pt idx="9862">
                  <c:v>7.1729781388914351E-7</c:v>
                </c:pt>
                <c:pt idx="9863">
                  <c:v>7.173329072775288E-7</c:v>
                </c:pt>
                <c:pt idx="9864">
                  <c:v>7.1736800173011368E-7</c:v>
                </c:pt>
                <c:pt idx="9865">
                  <c:v>7.1740309649113693E-7</c:v>
                </c:pt>
                <c:pt idx="9866">
                  <c:v>7.1743819231608734E-7</c:v>
                </c:pt>
                <c:pt idx="9867">
                  <c:v>7.1747328844909295E-7</c:v>
                </c:pt>
                <c:pt idx="9868">
                  <c:v>7.1750838526782995E-7</c:v>
                </c:pt>
                <c:pt idx="9869">
                  <c:v>7.1754348277213383E-7</c:v>
                </c:pt>
                <c:pt idx="9870">
                  <c:v>7.1757858096184173E-7</c:v>
                </c:pt>
                <c:pt idx="9871">
                  <c:v>7.1761367983678849E-7</c:v>
                </c:pt>
                <c:pt idx="9872">
                  <c:v>7.1764877939681063E-7</c:v>
                </c:pt>
                <c:pt idx="9873">
                  <c:v>7.1768387926368177E-7</c:v>
                </c:pt>
                <c:pt idx="9874">
                  <c:v>7.1771898019333427E-7</c:v>
                </c:pt>
                <c:pt idx="9875">
                  <c:v>7.1775408142945186E-7</c:v>
                </c:pt>
                <c:pt idx="9876">
                  <c:v>7.1778918372807762E-7</c:v>
                </c:pt>
                <c:pt idx="9877">
                  <c:v>7.1782428633278531E-7</c:v>
                </c:pt>
                <c:pt idx="9878">
                  <c:v>7.1785938962152737E-7</c:v>
                </c:pt>
                <c:pt idx="9879">
                  <c:v>7.178944935941398E-7</c:v>
                </c:pt>
                <c:pt idx="9880">
                  <c:v>7.1792959787220226E-7</c:v>
                </c:pt>
                <c:pt idx="9881">
                  <c:v>7.1796470321203502E-7</c:v>
                </c:pt>
                <c:pt idx="9882">
                  <c:v>7.1799980923524476E-7</c:v>
                </c:pt>
                <c:pt idx="9883">
                  <c:v>7.1803491556332812E-7</c:v>
                </c:pt>
                <c:pt idx="9884">
                  <c:v>7.1807002257440475E-7</c:v>
                </c:pt>
                <c:pt idx="9885">
                  <c:v>7.1810513064670439E-7</c:v>
                </c:pt>
                <c:pt idx="9886">
                  <c:v>7.1814023902330147E-7</c:v>
                </c:pt>
                <c:pt idx="9887">
                  <c:v>7.1817534808239788E-7</c:v>
                </c:pt>
                <c:pt idx="9888">
                  <c:v>7.1821045782382974E-7</c:v>
                </c:pt>
                <c:pt idx="9889">
                  <c:v>7.1824556824743164E-7</c:v>
                </c:pt>
                <c:pt idx="9890">
                  <c:v>7.1828067897450608E-7</c:v>
                </c:pt>
                <c:pt idx="9891">
                  <c:v>7.183157907619277E-7</c:v>
                </c:pt>
                <c:pt idx="9892">
                  <c:v>7.1835090285243677E-7</c:v>
                </c:pt>
                <c:pt idx="9893">
                  <c:v>7.18386016003019E-7</c:v>
                </c:pt>
                <c:pt idx="9894">
                  <c:v>7.1842112945630424E-7</c:v>
                </c:pt>
                <c:pt idx="9895">
                  <c:v>7.1845624359071609E-7</c:v>
                </c:pt>
                <c:pt idx="9896">
                  <c:v>7.1849135840609001E-7</c:v>
                </c:pt>
                <c:pt idx="9897">
                  <c:v>7.1852647390226191E-7</c:v>
                </c:pt>
                <c:pt idx="9898">
                  <c:v>7.1856159007906607E-7</c:v>
                </c:pt>
                <c:pt idx="9899">
                  <c:v>7.1859670655755457E-7</c:v>
                </c:pt>
                <c:pt idx="9900">
                  <c:v>7.1863182409510171E-7</c:v>
                </c:pt>
                <c:pt idx="9901">
                  <c:v>7.1866694193394788E-7</c:v>
                </c:pt>
                <c:pt idx="9902">
                  <c:v>7.1870206083157794E-7</c:v>
                </c:pt>
                <c:pt idx="9903">
                  <c:v>7.1873718003012153E-7</c:v>
                </c:pt>
                <c:pt idx="9904">
                  <c:v>7.1877229990825299E-7</c:v>
                </c:pt>
                <c:pt idx="9905">
                  <c:v>7.1880742046580706E-7</c:v>
                </c:pt>
                <c:pt idx="9906">
                  <c:v>7.1884254170261844E-7</c:v>
                </c:pt>
                <c:pt idx="9907">
                  <c:v>7.1887766323951623E-7</c:v>
                </c:pt>
                <c:pt idx="9908">
                  <c:v>7.1891278583431974E-7</c:v>
                </c:pt>
                <c:pt idx="9909">
                  <c:v>7.1894790910788473E-7</c:v>
                </c:pt>
                <c:pt idx="9910">
                  <c:v>7.1898303268095815E-7</c:v>
                </c:pt>
                <c:pt idx="9911">
                  <c:v>7.1901815693240743E-7</c:v>
                </c:pt>
                <c:pt idx="9912">
                  <c:v>7.190532822412124E-7</c:v>
                </c:pt>
                <c:pt idx="9913">
                  <c:v>7.1908840784894661E-7</c:v>
                </c:pt>
                <c:pt idx="9914">
                  <c:v>7.1912353413456077E-7</c:v>
                </c:pt>
                <c:pt idx="9915">
                  <c:v>7.1915866071866267E-7</c:v>
                </c:pt>
                <c:pt idx="9916">
                  <c:v>7.1919378835951429E-7</c:v>
                </c:pt>
                <c:pt idx="9917">
                  <c:v>7.1922891667775024E-7</c:v>
                </c:pt>
                <c:pt idx="9918">
                  <c:v>7.1926404529389392E-7</c:v>
                </c:pt>
                <c:pt idx="9919">
                  <c:v>7.1929917496637482E-7</c:v>
                </c:pt>
                <c:pt idx="9920">
                  <c:v>7.1933430493637689E-7</c:v>
                </c:pt>
                <c:pt idx="9921">
                  <c:v>7.1936943558304648E-7</c:v>
                </c:pt>
                <c:pt idx="9922">
                  <c:v>7.1940456690621714E-7</c:v>
                </c:pt>
                <c:pt idx="9923">
                  <c:v>7.1943969890572413E-7</c:v>
                </c:pt>
                <c:pt idx="9924">
                  <c:v>7.1947483158140164E-7</c:v>
                </c:pt>
                <c:pt idx="9925">
                  <c:v>7.1950996493308365E-7</c:v>
                </c:pt>
                <c:pt idx="9926">
                  <c:v>7.1954509858107176E-7</c:v>
                </c:pt>
                <c:pt idx="9927">
                  <c:v>7.195802332842391E-7</c:v>
                </c:pt>
                <c:pt idx="9928">
                  <c:v>7.1961536828332523E-7</c:v>
                </c:pt>
                <c:pt idx="9929">
                  <c:v>7.1965050395769789E-7</c:v>
                </c:pt>
                <c:pt idx="9930">
                  <c:v>7.1968564068683611E-7</c:v>
                </c:pt>
                <c:pt idx="9931">
                  <c:v>7.1972077771131281E-7</c:v>
                </c:pt>
                <c:pt idx="9932">
                  <c:v>7.1975591541057872E-7</c:v>
                </c:pt>
                <c:pt idx="9933">
                  <c:v>7.1979105340473968E-7</c:v>
                </c:pt>
                <c:pt idx="9934">
                  <c:v>7.1982619245305888E-7</c:v>
                </c:pt>
                <c:pt idx="9935">
                  <c:v>7.1986133217566945E-7</c:v>
                </c:pt>
                <c:pt idx="9936">
                  <c:v>7.1989647219259464E-7</c:v>
                </c:pt>
                <c:pt idx="9937">
                  <c:v>7.1993161326326323E-7</c:v>
                </c:pt>
                <c:pt idx="9938">
                  <c:v>7.1996675462785882E-7</c:v>
                </c:pt>
                <c:pt idx="9939">
                  <c:v>7.2000189666602644E-7</c:v>
                </c:pt>
                <c:pt idx="9940">
                  <c:v>7.200370393776005E-7</c:v>
                </c:pt>
                <c:pt idx="9941">
                  <c:v>7.2007218276241477E-7</c:v>
                </c:pt>
                <c:pt idx="9942">
                  <c:v>7.2010732682030302E-7</c:v>
                </c:pt>
                <c:pt idx="9943">
                  <c:v>7.2014247117109335E-7</c:v>
                </c:pt>
                <c:pt idx="9944">
                  <c:v>7.2017761657460366E-7</c:v>
                </c:pt>
                <c:pt idx="9945">
                  <c:v>7.2021276265068979E-7</c:v>
                </c:pt>
                <c:pt idx="9946">
                  <c:v>7.2024790901909566E-7</c:v>
                </c:pt>
                <c:pt idx="9947">
                  <c:v>7.2028305605968931E-7</c:v>
                </c:pt>
                <c:pt idx="9948">
                  <c:v>7.203182037723045E-7</c:v>
                </c:pt>
                <c:pt idx="9949">
                  <c:v>7.2035335215677436E-7</c:v>
                </c:pt>
                <c:pt idx="9950">
                  <c:v>7.203885012129332E-7</c:v>
                </c:pt>
                <c:pt idx="9951">
                  <c:v>7.2042365094061457E-7</c:v>
                </c:pt>
                <c:pt idx="9952">
                  <c:v>7.2045880133965182E-7</c:v>
                </c:pt>
                <c:pt idx="9953">
                  <c:v>7.2049395202959459E-7</c:v>
                </c:pt>
                <c:pt idx="9954">
                  <c:v>7.2052910377081696E-7</c:v>
                </c:pt>
                <c:pt idx="9955">
                  <c:v>7.2056425580255627E-7</c:v>
                </c:pt>
                <c:pt idx="9956">
                  <c:v>7.2059940850492968E-7</c:v>
                </c:pt>
                <c:pt idx="9957">
                  <c:v>7.2063456187777171E-7</c:v>
                </c:pt>
                <c:pt idx="9958">
                  <c:v>7.2066971592091538E-7</c:v>
                </c:pt>
                <c:pt idx="9959">
                  <c:v>7.2070487063419371E-7</c:v>
                </c:pt>
                <c:pt idx="9960">
                  <c:v>7.2074002601744091E-7</c:v>
                </c:pt>
                <c:pt idx="9961">
                  <c:v>7.2077518207048947E-7</c:v>
                </c:pt>
                <c:pt idx="9962">
                  <c:v>7.2081033841263842E-7</c:v>
                </c:pt>
                <c:pt idx="9963">
                  <c:v>7.2084549580476284E-7</c:v>
                </c:pt>
                <c:pt idx="9964">
                  <c:v>7.2088065348559856E-7</c:v>
                </c:pt>
                <c:pt idx="9965">
                  <c:v>7.2091581183551332E-7</c:v>
                </c:pt>
                <c:pt idx="9966">
                  <c:v>7.209509708543407E-7</c:v>
                </c:pt>
                <c:pt idx="9967">
                  <c:v>7.2098613054191372E-7</c:v>
                </c:pt>
                <c:pt idx="9968">
                  <c:v>7.2102129089806562E-7</c:v>
                </c:pt>
                <c:pt idx="9969">
                  <c:v>7.2105645192262965E-7</c:v>
                </c:pt>
                <c:pt idx="9970">
                  <c:v>7.2109161323468131E-7</c:v>
                </c:pt>
                <c:pt idx="9971">
                  <c:v>7.2112677559554092E-7</c:v>
                </c:pt>
                <c:pt idx="9972">
                  <c:v>7.2116193824349844E-7</c:v>
                </c:pt>
                <c:pt idx="9973">
                  <c:v>7.2119710193998575E-7</c:v>
                </c:pt>
                <c:pt idx="9974">
                  <c:v>7.2123226592318154E-7</c:v>
                </c:pt>
                <c:pt idx="9975">
                  <c:v>7.2126743057373162E-7</c:v>
                </c:pt>
                <c:pt idx="9976">
                  <c:v>7.2130259589146911E-7</c:v>
                </c:pt>
                <c:pt idx="9977">
                  <c:v>7.2133776187622748E-7</c:v>
                </c:pt>
                <c:pt idx="9978">
                  <c:v>7.2137292852783889E-7</c:v>
                </c:pt>
                <c:pt idx="9979">
                  <c:v>7.2140809546512805E-7</c:v>
                </c:pt>
                <c:pt idx="9980">
                  <c:v>7.2144326344991681E-7</c:v>
                </c:pt>
                <c:pt idx="9981">
                  <c:v>7.2147843171999336E-7</c:v>
                </c:pt>
                <c:pt idx="9982">
                  <c:v>7.2151360065619843E-7</c:v>
                </c:pt>
                <c:pt idx="9983">
                  <c:v>7.215487706394854E-7</c:v>
                </c:pt>
                <c:pt idx="9984">
                  <c:v>7.2158394090747466E-7</c:v>
                </c:pt>
                <c:pt idx="9985">
                  <c:v>7.2161911184109046E-7</c:v>
                </c:pt>
                <c:pt idx="9986">
                  <c:v>7.2165428305896268E-7</c:v>
                </c:pt>
                <c:pt idx="9987">
                  <c:v>7.2168945532330293E-7</c:v>
                </c:pt>
                <c:pt idx="9988">
                  <c:v>7.2161986313885248E-7</c:v>
                </c:pt>
                <c:pt idx="9989">
                  <c:v>7.2165601715681896E-7</c:v>
                </c:pt>
                <c:pt idx="9990">
                  <c:v>7.2169217198572441E-7</c:v>
                </c:pt>
                <c:pt idx="9991">
                  <c:v>7.2172832724414926E-7</c:v>
                </c:pt>
                <c:pt idx="9992">
                  <c:v>7.2176448369443163E-7</c:v>
                </c:pt>
                <c:pt idx="9993">
                  <c:v>7.2180064057386102E-7</c:v>
                </c:pt>
                <c:pt idx="9994">
                  <c:v>7.2183679826354211E-7</c:v>
                </c:pt>
                <c:pt idx="9995">
                  <c:v>7.2187295676331737E-7</c:v>
                </c:pt>
                <c:pt idx="9996">
                  <c:v>7.2190911607302891E-7</c:v>
                </c:pt>
                <c:pt idx="9997">
                  <c:v>7.2194527581108502E-7</c:v>
                </c:pt>
                <c:pt idx="9998">
                  <c:v>7.219814367401676E-7</c:v>
                </c:pt>
                <c:pt idx="9999">
                  <c:v>7.2201759809722225E-7</c:v>
                </c:pt>
                <c:pt idx="10000">
                  <c:v>7.2205376026352488E-7</c:v>
                </c:pt>
                <c:pt idx="10001">
                  <c:v>7.2208992323891826E-7</c:v>
                </c:pt>
                <c:pt idx="10002">
                  <c:v>7.2212608702324408E-7</c:v>
                </c:pt>
                <c:pt idx="10003">
                  <c:v>7.2216225123473847E-7</c:v>
                </c:pt>
                <c:pt idx="10004">
                  <c:v>7.2219841625479272E-7</c:v>
                </c:pt>
                <c:pt idx="10005">
                  <c:v>7.2223458246491195E-7</c:v>
                </c:pt>
                <c:pt idx="10006">
                  <c:v>7.2227074910164029E-7</c:v>
                </c:pt>
                <c:pt idx="10007">
                  <c:v>7.2230691654645404E-7</c:v>
                </c:pt>
                <c:pt idx="10008">
                  <c:v>7.2234308441744628E-7</c:v>
                </c:pt>
                <c:pt idx="10009">
                  <c:v>7.2237925347792911E-7</c:v>
                </c:pt>
                <c:pt idx="10010">
                  <c:v>7.2241542296421678E-7</c:v>
                </c:pt>
                <c:pt idx="10011">
                  <c:v>7.2245159363973606E-7</c:v>
                </c:pt>
                <c:pt idx="10012">
                  <c:v>7.2248776474068706E-7</c:v>
                </c:pt>
                <c:pt idx="10013">
                  <c:v>7.2252393664871773E-7</c:v>
                </c:pt>
                <c:pt idx="10014">
                  <c:v>7.2256010898174877E-7</c:v>
                </c:pt>
                <c:pt idx="10015">
                  <c:v>7.2259628250343608E-7</c:v>
                </c:pt>
                <c:pt idx="10016">
                  <c:v>7.2263245644975011E-7</c:v>
                </c:pt>
                <c:pt idx="10017">
                  <c:v>7.2266863158446121E-7</c:v>
                </c:pt>
                <c:pt idx="10018">
                  <c:v>7.2270480714342486E-7</c:v>
                </c:pt>
                <c:pt idx="10019">
                  <c:v>7.227409835084619E-7</c:v>
                </c:pt>
                <c:pt idx="10020">
                  <c:v>7.2277716029731983E-7</c:v>
                </c:pt>
                <c:pt idx="10021">
                  <c:v>7.2281333827399926E-7</c:v>
                </c:pt>
                <c:pt idx="10022">
                  <c:v>7.2284951705627638E-7</c:v>
                </c:pt>
                <c:pt idx="10023">
                  <c:v>7.2288569626181342E-7</c:v>
                </c:pt>
                <c:pt idx="10024">
                  <c:v>7.2292187627257408E-7</c:v>
                </c:pt>
                <c:pt idx="10025">
                  <c:v>7.2295805708839985E-7</c:v>
                </c:pt>
                <c:pt idx="10026">
                  <c:v>7.2299423870913213E-7</c:v>
                </c:pt>
                <c:pt idx="10027">
                  <c:v>7.2303042075231817E-7</c:v>
                </c:pt>
                <c:pt idx="10028">
                  <c:v>7.2306660398235915E-7</c:v>
                </c:pt>
                <c:pt idx="10029">
                  <c:v>7.231027876344792E-7</c:v>
                </c:pt>
                <c:pt idx="10030">
                  <c:v>7.2313897209081372E-7</c:v>
                </c:pt>
                <c:pt idx="10031">
                  <c:v>7.2317515735120474E-7</c:v>
                </c:pt>
                <c:pt idx="10032">
                  <c:v>7.2321134341549293E-7</c:v>
                </c:pt>
                <c:pt idx="10033">
                  <c:v>7.2324752990105274E-7</c:v>
                </c:pt>
                <c:pt idx="10034">
                  <c:v>7.2328371757263063E-7</c:v>
                </c:pt>
                <c:pt idx="10035">
                  <c:v>7.2331990566510522E-7</c:v>
                </c:pt>
                <c:pt idx="10036">
                  <c:v>7.2335609456078473E-7</c:v>
                </c:pt>
                <c:pt idx="10037">
                  <c:v>7.2339228425950993E-7</c:v>
                </c:pt>
                <c:pt idx="10038">
                  <c:v>7.2342847476112219E-7</c:v>
                </c:pt>
                <c:pt idx="10039">
                  <c:v>7.2346466606546271E-7</c:v>
                </c:pt>
                <c:pt idx="10040">
                  <c:v>7.2350085778970414E-7</c:v>
                </c:pt>
                <c:pt idx="10041">
                  <c:v>7.235370503162988E-7</c:v>
                </c:pt>
                <c:pt idx="10042">
                  <c:v>7.2357324402781167E-7</c:v>
                </c:pt>
                <c:pt idx="10043">
                  <c:v>7.236094381586628E-7</c:v>
                </c:pt>
                <c:pt idx="10044">
                  <c:v>7.2364563270860721E-7</c:v>
                </c:pt>
                <c:pt idx="10045">
                  <c:v>7.2368182844302173E-7</c:v>
                </c:pt>
                <c:pt idx="10046">
                  <c:v>7.2371802497899359E-7</c:v>
                </c:pt>
                <c:pt idx="10047">
                  <c:v>7.237542219334947E-7</c:v>
                </c:pt>
                <c:pt idx="10048">
                  <c:v>7.2379041968917717E-7</c:v>
                </c:pt>
                <c:pt idx="10049">
                  <c:v>7.2382661824588208E-7</c:v>
                </c:pt>
                <c:pt idx="10050">
                  <c:v>7.2386281760344975E-7</c:v>
                </c:pt>
                <c:pt idx="10051">
                  <c:v>7.2389901737873765E-7</c:v>
                </c:pt>
                <c:pt idx="10052">
                  <c:v>7.2393521833752476E-7</c:v>
                </c:pt>
                <c:pt idx="10053">
                  <c:v>7.2397141971365591E-7</c:v>
                </c:pt>
                <c:pt idx="10054">
                  <c:v>7.2400762188995463E-7</c:v>
                </c:pt>
                <c:pt idx="10055">
                  <c:v>7.2404382486626273E-7</c:v>
                </c:pt>
                <c:pt idx="10056">
                  <c:v>7.2408002864241981E-7</c:v>
                </c:pt>
                <c:pt idx="10057">
                  <c:v>7.2411623321826673E-7</c:v>
                </c:pt>
                <c:pt idx="10058">
                  <c:v>7.2415243821045924E-7</c:v>
                </c:pt>
                <c:pt idx="10059">
                  <c:v>7.2418864438517858E-7</c:v>
                </c:pt>
                <c:pt idx="10060">
                  <c:v>7.24224850975867E-7</c:v>
                </c:pt>
                <c:pt idx="10061">
                  <c:v>7.2426105836554943E-7</c:v>
                </c:pt>
                <c:pt idx="10062">
                  <c:v>7.2429726655406673E-7</c:v>
                </c:pt>
                <c:pt idx="10063">
                  <c:v>7.2433347554125859E-7</c:v>
                </c:pt>
                <c:pt idx="10064">
                  <c:v>7.2436968494360861E-7</c:v>
                </c:pt>
                <c:pt idx="10065">
                  <c:v>7.2440589514425649E-7</c:v>
                </c:pt>
                <c:pt idx="10066">
                  <c:v>7.244421065264574E-7</c:v>
                </c:pt>
                <c:pt idx="10067">
                  <c:v>7.2447831832325099E-7</c:v>
                </c:pt>
                <c:pt idx="10068">
                  <c:v>7.2451453053439085E-7</c:v>
                </c:pt>
                <c:pt idx="10069">
                  <c:v>7.2455074392663325E-7</c:v>
                </c:pt>
                <c:pt idx="10070">
                  <c:v>7.2458695811637431E-7</c:v>
                </c:pt>
                <c:pt idx="10071">
                  <c:v>7.2462317271989606E-7</c:v>
                </c:pt>
                <c:pt idx="10072">
                  <c:v>7.2465938812053965E-7</c:v>
                </c:pt>
                <c:pt idx="10073">
                  <c:v>7.246956043181449E-7</c:v>
                </c:pt>
                <c:pt idx="10074">
                  <c:v>7.2473182131255171E-7</c:v>
                </c:pt>
                <c:pt idx="10075">
                  <c:v>7.2476803910360031E-7</c:v>
                </c:pt>
                <c:pt idx="10076">
                  <c:v>7.248042573074284E-7</c:v>
                </c:pt>
                <c:pt idx="10077">
                  <c:v>7.2484047669125173E-7</c:v>
                </c:pt>
                <c:pt idx="10078">
                  <c:v>7.2487669648747635E-7</c:v>
                </c:pt>
                <c:pt idx="10079">
                  <c:v>7.2491291707964523E-7</c:v>
                </c:pt>
                <c:pt idx="10080">
                  <c:v>7.2494913846759743E-7</c:v>
                </c:pt>
                <c:pt idx="10081">
                  <c:v>7.2498536065117329E-7</c:v>
                </c:pt>
                <c:pt idx="10082">
                  <c:v>7.250215832463376E-7</c:v>
                </c:pt>
                <c:pt idx="10083">
                  <c:v>7.2505780702065087E-7</c:v>
                </c:pt>
                <c:pt idx="10084">
                  <c:v>7.2509403120617438E-7</c:v>
                </c:pt>
                <c:pt idx="10085">
                  <c:v>7.2513025618662297E-7</c:v>
                </c:pt>
                <c:pt idx="10086">
                  <c:v>7.2516648196183579E-7</c:v>
                </c:pt>
                <c:pt idx="10087">
                  <c:v>7.2520270814763439E-7</c:v>
                </c:pt>
                <c:pt idx="10088">
                  <c:v>7.2523893551186651E-7</c:v>
                </c:pt>
                <c:pt idx="10089">
                  <c:v>7.2527516328630547E-7</c:v>
                </c:pt>
                <c:pt idx="10090">
                  <c:v>7.2531139223891453E-7</c:v>
                </c:pt>
                <c:pt idx="10091">
                  <c:v>7.2534762160135275E-7</c:v>
                </c:pt>
                <c:pt idx="10092">
                  <c:v>7.2538385175753465E-7</c:v>
                </c:pt>
                <c:pt idx="10093">
                  <c:v>7.2542008232310906E-7</c:v>
                </c:pt>
                <c:pt idx="10094">
                  <c:v>7.2545631406626922E-7</c:v>
                </c:pt>
                <c:pt idx="10095">
                  <c:v>7.2549254621844285E-7</c:v>
                </c:pt>
                <c:pt idx="10096">
                  <c:v>7.255287795479385E-7</c:v>
                </c:pt>
                <c:pt idx="10097">
                  <c:v>7.2556501328606877E-7</c:v>
                </c:pt>
                <c:pt idx="10098">
                  <c:v>7.2560124781692162E-7</c:v>
                </c:pt>
                <c:pt idx="10099">
                  <c:v>7.2563748275597299E-7</c:v>
                </c:pt>
                <c:pt idx="10100">
                  <c:v>7.2567371887176086E-7</c:v>
                </c:pt>
                <c:pt idx="10101">
                  <c:v>7.2570995539536745E-7</c:v>
                </c:pt>
                <c:pt idx="10102">
                  <c:v>7.2574619309544669E-7</c:v>
                </c:pt>
                <c:pt idx="10103">
                  <c:v>7.2578243120296583E-7</c:v>
                </c:pt>
                <c:pt idx="10104">
                  <c:v>7.2581867010218496E-7</c:v>
                </c:pt>
                <c:pt idx="10105">
                  <c:v>7.2585490940840712E-7</c:v>
                </c:pt>
                <c:pt idx="10106">
                  <c:v>7.2589114989051558E-7</c:v>
                </c:pt>
                <c:pt idx="10107">
                  <c:v>7.2592739077924739E-7</c:v>
                </c:pt>
                <c:pt idx="10108">
                  <c:v>7.259636328436011E-7</c:v>
                </c:pt>
                <c:pt idx="10109">
                  <c:v>7.2599987531419839E-7</c:v>
                </c:pt>
                <c:pt idx="10110">
                  <c:v>7.2603611857547245E-7</c:v>
                </c:pt>
                <c:pt idx="10111">
                  <c:v>7.2607236224255279E-7</c:v>
                </c:pt>
                <c:pt idx="10112">
                  <c:v>7.2610860708466847E-7</c:v>
                </c:pt>
                <c:pt idx="10113">
                  <c:v>7.2614485233221044E-7</c:v>
                </c:pt>
                <c:pt idx="10114">
                  <c:v>7.2618109875452284E-7</c:v>
                </c:pt>
                <c:pt idx="10115">
                  <c:v>7.2621734558188152E-7</c:v>
                </c:pt>
                <c:pt idx="10116">
                  <c:v>7.2625359319889238E-7</c:v>
                </c:pt>
                <c:pt idx="10117">
                  <c:v>7.2628984160539396E-7</c:v>
                </c:pt>
                <c:pt idx="10118">
                  <c:v>7.2632609041631407E-7</c:v>
                </c:pt>
                <c:pt idx="10119">
                  <c:v>7.2636234040128484E-7</c:v>
                </c:pt>
                <c:pt idx="10120">
                  <c:v>7.2639859079029319E-7</c:v>
                </c:pt>
                <c:pt idx="10121">
                  <c:v>7.2643484196808974E-7</c:v>
                </c:pt>
                <c:pt idx="10122">
                  <c:v>7.2647109393451241E-7</c:v>
                </c:pt>
                <c:pt idx="10123">
                  <c:v>7.2650734668939992E-7</c:v>
                </c:pt>
                <c:pt idx="10124">
                  <c:v>7.2654359984750699E-7</c:v>
                </c:pt>
                <c:pt idx="10125">
                  <c:v>7.2657985417881113E-7</c:v>
                </c:pt>
                <c:pt idx="10126">
                  <c:v>7.2661610891295376E-7</c:v>
                </c:pt>
                <c:pt idx="10127">
                  <c:v>7.2665236443485736E-7</c:v>
                </c:pt>
                <c:pt idx="10128">
                  <c:v>7.2668862074436046E-7</c:v>
                </c:pt>
                <c:pt idx="10129">
                  <c:v>7.2672487784130171E-7</c:v>
                </c:pt>
                <c:pt idx="10130">
                  <c:v>7.26761135725519E-7</c:v>
                </c:pt>
                <c:pt idx="10131">
                  <c:v>7.267973940115648E-7</c:v>
                </c:pt>
                <c:pt idx="10132">
                  <c:v>7.2683365346982024E-7</c:v>
                </c:pt>
                <c:pt idx="10133">
                  <c:v>7.2686991332952334E-7</c:v>
                </c:pt>
                <c:pt idx="10134">
                  <c:v>7.2690617397579765E-7</c:v>
                </c:pt>
                <c:pt idx="10135">
                  <c:v>7.2694243540848181E-7</c:v>
                </c:pt>
                <c:pt idx="10136">
                  <c:v>7.2697869724198344E-7</c:v>
                </c:pt>
                <c:pt idx="10137">
                  <c:v>7.2701496024697262E-7</c:v>
                </c:pt>
                <c:pt idx="10138">
                  <c:v>7.2705122365239778E-7</c:v>
                </c:pt>
                <c:pt idx="10139">
                  <c:v>7.2708748784352763E-7</c:v>
                </c:pt>
                <c:pt idx="10140">
                  <c:v>7.2712375282019933E-7</c:v>
                </c:pt>
                <c:pt idx="10141">
                  <c:v>7.2716001858225195E-7</c:v>
                </c:pt>
                <c:pt idx="10142">
                  <c:v>7.2719628512952285E-7</c:v>
                </c:pt>
                <c:pt idx="10143">
                  <c:v>7.2723255207621796E-7</c:v>
                </c:pt>
                <c:pt idx="10144">
                  <c:v>7.2726882019341043E-7</c:v>
                </c:pt>
                <c:pt idx="10145">
                  <c:v>7.273050887096452E-7</c:v>
                </c:pt>
                <c:pt idx="10146">
                  <c:v>7.2734135801039214E-7</c:v>
                </c:pt>
                <c:pt idx="10147">
                  <c:v>7.2737762809548927E-7</c:v>
                </c:pt>
                <c:pt idx="10148">
                  <c:v>7.2741389857899787E-7</c:v>
                </c:pt>
                <c:pt idx="10149">
                  <c:v>7.2745017023227962E-7</c:v>
                </c:pt>
                <c:pt idx="10150">
                  <c:v>7.2748644228359031E-7</c:v>
                </c:pt>
                <c:pt idx="10151">
                  <c:v>7.2752271511854464E-7</c:v>
                </c:pt>
                <c:pt idx="10152">
                  <c:v>7.2755898873697988E-7</c:v>
                </c:pt>
                <c:pt idx="10153">
                  <c:v>7.275952631387333E-7</c:v>
                </c:pt>
                <c:pt idx="10154">
                  <c:v>7.2763153832364322E-7</c:v>
                </c:pt>
                <c:pt idx="10155">
                  <c:v>7.2766781390556839E-7</c:v>
                </c:pt>
                <c:pt idx="10156">
                  <c:v>7.277040906562744E-7</c:v>
                </c:pt>
                <c:pt idx="10157">
                  <c:v>7.2774036780361302E-7</c:v>
                </c:pt>
                <c:pt idx="10158">
                  <c:v>7.2777664573340022E-7</c:v>
                </c:pt>
                <c:pt idx="10159">
                  <c:v>7.278129244454736E-7</c:v>
                </c:pt>
                <c:pt idx="10160">
                  <c:v>7.2784920355354759E-7</c:v>
                </c:pt>
                <c:pt idx="10161">
                  <c:v>7.2788548382967588E-7</c:v>
                </c:pt>
                <c:pt idx="10162">
                  <c:v>7.2792176450142224E-7</c:v>
                </c:pt>
                <c:pt idx="10163">
                  <c:v>7.2795804634095535E-7</c:v>
                </c:pt>
                <c:pt idx="10164">
                  <c:v>7.2799432857572313E-7</c:v>
                </c:pt>
                <c:pt idx="10165">
                  <c:v>7.2803061159174339E-7</c:v>
                </c:pt>
                <c:pt idx="10166">
                  <c:v>7.2806689500255745E-7</c:v>
                </c:pt>
                <c:pt idx="10167">
                  <c:v>7.2810317958056481E-7</c:v>
                </c:pt>
                <c:pt idx="10168">
                  <c:v>7.2813946455298268E-7</c:v>
                </c:pt>
                <c:pt idx="10169">
                  <c:v>7.2817575030594395E-7</c:v>
                </c:pt>
                <c:pt idx="10170">
                  <c:v>7.2821203683928514E-7</c:v>
                </c:pt>
                <c:pt idx="10171">
                  <c:v>7.2824832415284448E-7</c:v>
                </c:pt>
                <c:pt idx="10172">
                  <c:v>7.2828461224645774E-7</c:v>
                </c:pt>
                <c:pt idx="10173">
                  <c:v>7.2832090111996304E-7</c:v>
                </c:pt>
                <c:pt idx="10174">
                  <c:v>7.2835719038666982E-7</c:v>
                </c:pt>
                <c:pt idx="10175">
                  <c:v>7.283934804328845E-7</c:v>
                </c:pt>
                <c:pt idx="10176">
                  <c:v>7.2842977125844371E-7</c:v>
                </c:pt>
                <c:pt idx="10177">
                  <c:v>7.284660628631844E-7</c:v>
                </c:pt>
                <c:pt idx="10178">
                  <c:v>7.2850235524694363E-7</c:v>
                </c:pt>
                <c:pt idx="10179">
                  <c:v>7.2853864802288694E-7</c:v>
                </c:pt>
                <c:pt idx="10180">
                  <c:v>7.2857494196416473E-7</c:v>
                </c:pt>
                <c:pt idx="10181">
                  <c:v>7.2861123629724238E-7</c:v>
                </c:pt>
                <c:pt idx="10182">
                  <c:v>7.2864753140862801E-7</c:v>
                </c:pt>
                <c:pt idx="10183">
                  <c:v>7.2868382729815814E-7</c:v>
                </c:pt>
                <c:pt idx="10184">
                  <c:v>7.2872012396566928E-7</c:v>
                </c:pt>
                <c:pt idx="10185">
                  <c:v>7.287564210241539E-7</c:v>
                </c:pt>
                <c:pt idx="10186">
                  <c:v>7.2879271924710859E-7</c:v>
                </c:pt>
                <c:pt idx="10187">
                  <c:v>7.2882901786065242E-7</c:v>
                </c:pt>
                <c:pt idx="10188">
                  <c:v>7.2886531725146565E-7</c:v>
                </c:pt>
                <c:pt idx="10189">
                  <c:v>7.2890161741938598E-7</c:v>
                </c:pt>
                <c:pt idx="10190">
                  <c:v>7.2893791836424876E-7</c:v>
                </c:pt>
                <c:pt idx="10191">
                  <c:v>7.2897421969887301E-7</c:v>
                </c:pt>
                <c:pt idx="10192">
                  <c:v>7.2901052219710242E-7</c:v>
                </c:pt>
                <c:pt idx="10193">
                  <c:v>7.2904682508470822E-7</c:v>
                </c:pt>
                <c:pt idx="10194">
                  <c:v>7.2908312874854486E-7</c:v>
                </c:pt>
                <c:pt idx="10195">
                  <c:v>7.2911943318844875E-7</c:v>
                </c:pt>
                <c:pt idx="10196">
                  <c:v>7.2915573840425632E-7</c:v>
                </c:pt>
                <c:pt idx="10197">
                  <c:v>7.2919204439580387E-7</c:v>
                </c:pt>
                <c:pt idx="10198">
                  <c:v>7.2922835077570681E-7</c:v>
                </c:pt>
                <c:pt idx="10199">
                  <c:v>7.2926465793096424E-7</c:v>
                </c:pt>
                <c:pt idx="10200">
                  <c:v>7.2930096586141277E-7</c:v>
                </c:pt>
                <c:pt idx="10201">
                  <c:v>7.2933727456688818E-7</c:v>
                </c:pt>
                <c:pt idx="10202">
                  <c:v>7.2937358404722638E-7</c:v>
                </c:pt>
                <c:pt idx="10203">
                  <c:v>7.2940989430226387E-7</c:v>
                </c:pt>
                <c:pt idx="10204">
                  <c:v>7.2944620494444264E-7</c:v>
                </c:pt>
                <c:pt idx="10205">
                  <c:v>7.2948251636093489E-7</c:v>
                </c:pt>
                <c:pt idx="10206">
                  <c:v>7.2951882893902853E-7</c:v>
                </c:pt>
                <c:pt idx="10207">
                  <c:v>7.2955514190368471E-7</c:v>
                </c:pt>
                <c:pt idx="10208">
                  <c:v>7.2959145525465261E-7</c:v>
                </c:pt>
                <c:pt idx="10209">
                  <c:v>7.2962776976675848E-7</c:v>
                </c:pt>
                <c:pt idx="10210">
                  <c:v>7.2966408466479034E-7</c:v>
                </c:pt>
                <c:pt idx="10211">
                  <c:v>7.2970040072369007E-7</c:v>
                </c:pt>
                <c:pt idx="10212">
                  <c:v>7.2973671716812923E-7</c:v>
                </c:pt>
                <c:pt idx="10213">
                  <c:v>7.2977303438551137E-7</c:v>
                </c:pt>
                <c:pt idx="10214">
                  <c:v>7.2980935237567216E-7</c:v>
                </c:pt>
                <c:pt idx="10215">
                  <c:v>7.298456707507352E-7</c:v>
                </c:pt>
                <c:pt idx="10216">
                  <c:v>7.2988199028593184E-7</c:v>
                </c:pt>
                <c:pt idx="10217">
                  <c:v>7.2991831020564417E-7</c:v>
                </c:pt>
                <c:pt idx="10218">
                  <c:v>7.2995463089742014E-7</c:v>
                </c:pt>
                <c:pt idx="10219">
                  <c:v>7.2999095236109544E-7</c:v>
                </c:pt>
                <c:pt idx="10220">
                  <c:v>7.3002727459650584E-7</c:v>
                </c:pt>
                <c:pt idx="10221">
                  <c:v>7.3006359760348671E-7</c:v>
                </c:pt>
                <c:pt idx="10222">
                  <c:v>7.3009992099395836E-7</c:v>
                </c:pt>
                <c:pt idx="10223">
                  <c:v>7.3013624515561391E-7</c:v>
                </c:pt>
                <c:pt idx="10224">
                  <c:v>7.3017257047626136E-7</c:v>
                </c:pt>
                <c:pt idx="10225">
                  <c:v>7.3020889617981947E-7</c:v>
                </c:pt>
                <c:pt idx="10226">
                  <c:v>7.302452222660369E-7</c:v>
                </c:pt>
                <c:pt idx="10227">
                  <c:v>7.3028154951078131E-7</c:v>
                </c:pt>
                <c:pt idx="10228">
                  <c:v>7.3031787752588672E-7</c:v>
                </c:pt>
                <c:pt idx="10229">
                  <c:v>7.3035420592307028E-7</c:v>
                </c:pt>
                <c:pt idx="10230">
                  <c:v>7.3039053509022733E-7</c:v>
                </c:pt>
                <c:pt idx="10231">
                  <c:v>7.3042686502719332E-7</c:v>
                </c:pt>
                <c:pt idx="10232">
                  <c:v>7.30463195733803E-7</c:v>
                </c:pt>
                <c:pt idx="10233">
                  <c:v>7.3049952720989203E-7</c:v>
                </c:pt>
                <c:pt idx="10234">
                  <c:v>7.305358590670328E-7</c:v>
                </c:pt>
                <c:pt idx="10235">
                  <c:v>7.3057219208155675E-7</c:v>
                </c:pt>
                <c:pt idx="10236">
                  <c:v>7.3060852547674482E-7</c:v>
                </c:pt>
                <c:pt idx="10237">
                  <c:v>7.3064485964069448E-7</c:v>
                </c:pt>
                <c:pt idx="10238">
                  <c:v>7.30681194573241E-7</c:v>
                </c:pt>
                <c:pt idx="10239">
                  <c:v>7.3071752988581224E-7</c:v>
                </c:pt>
                <c:pt idx="10240">
                  <c:v>7.3075386635502835E-7</c:v>
                </c:pt>
                <c:pt idx="10241">
                  <c:v>7.3079020320388114E-7</c:v>
                </c:pt>
                <c:pt idx="10242">
                  <c:v>7.308265408206126E-7</c:v>
                </c:pt>
                <c:pt idx="10243">
                  <c:v>7.3086287920505777E-7</c:v>
                </c:pt>
                <c:pt idx="10244">
                  <c:v>7.3089921835705169E-7</c:v>
                </c:pt>
                <c:pt idx="10245">
                  <c:v>7.3093555827642866E-7</c:v>
                </c:pt>
                <c:pt idx="10246">
                  <c:v>7.3097189857441379E-7</c:v>
                </c:pt>
                <c:pt idx="10247">
                  <c:v>7.3100824002803298E-7</c:v>
                </c:pt>
                <c:pt idx="10248">
                  <c:v>7.3104458185987175E-7</c:v>
                </c:pt>
                <c:pt idx="10249">
                  <c:v>7.3108092445837529E-7</c:v>
                </c:pt>
                <c:pt idx="10250">
                  <c:v>7.3111726782337779E-7</c:v>
                </c:pt>
                <c:pt idx="10251">
                  <c:v>7.311536119547144E-7</c:v>
                </c:pt>
                <c:pt idx="10252">
                  <c:v>7.311899564634352E-7</c:v>
                </c:pt>
                <c:pt idx="10253">
                  <c:v>7.3122630212691422E-7</c:v>
                </c:pt>
                <c:pt idx="10254">
                  <c:v>7.3126264816738866E-7</c:v>
                </c:pt>
                <c:pt idx="10255">
                  <c:v>7.3129899497347754E-7</c:v>
                </c:pt>
                <c:pt idx="10256">
                  <c:v>7.3133534254501485E-7</c:v>
                </c:pt>
                <c:pt idx="10257">
                  <c:v>7.3137169049290669E-7</c:v>
                </c:pt>
                <c:pt idx="10258">
                  <c:v>7.3140803959481559E-7</c:v>
                </c:pt>
                <c:pt idx="10259">
                  <c:v>7.3144438907269023E-7</c:v>
                </c:pt>
                <c:pt idx="10260">
                  <c:v>7.3148073970430876E-7</c:v>
                </c:pt>
                <c:pt idx="10261">
                  <c:v>7.3151709071150329E-7</c:v>
                </c:pt>
                <c:pt idx="10262">
                  <c:v>7.3155344248309487E-7</c:v>
                </c:pt>
                <c:pt idx="10263">
                  <c:v>7.31589794629815E-7</c:v>
                </c:pt>
                <c:pt idx="10264">
                  <c:v>7.3162614792967456E-7</c:v>
                </c:pt>
                <c:pt idx="10265">
                  <c:v>7.3166250160427325E-7</c:v>
                </c:pt>
                <c:pt idx="10266">
                  <c:v>7.3169885604254805E-7</c:v>
                </c:pt>
                <c:pt idx="10267">
                  <c:v>7.3173521163355201E-7</c:v>
                </c:pt>
                <c:pt idx="10268">
                  <c:v>7.3177156720946247E-7</c:v>
                </c:pt>
                <c:pt idx="10269">
                  <c:v>7.3180792393777026E-7</c:v>
                </c:pt>
                <c:pt idx="10270">
                  <c:v>7.3184428142909084E-7</c:v>
                </c:pt>
                <c:pt idx="10271">
                  <c:v>7.3188063929392308E-7</c:v>
                </c:pt>
                <c:pt idx="10272">
                  <c:v>7.3191699792137784E-7</c:v>
                </c:pt>
                <c:pt idx="10273">
                  <c:v>7.3195335770068232E-7</c:v>
                </c:pt>
                <c:pt idx="10274">
                  <c:v>7.3198971746349125E-7</c:v>
                </c:pt>
                <c:pt idx="10275">
                  <c:v>7.3202607837781776E-7</c:v>
                </c:pt>
                <c:pt idx="10276">
                  <c:v>7.3206244005410324E-7</c:v>
                </c:pt>
                <c:pt idx="10277">
                  <c:v>7.3209880210267124E-7</c:v>
                </c:pt>
                <c:pt idx="10278">
                  <c:v>7.3213516530234568E-7</c:v>
                </c:pt>
                <c:pt idx="10279">
                  <c:v>7.3217152887391323E-7</c:v>
                </c:pt>
                <c:pt idx="10280">
                  <c:v>7.3220789320671606E-7</c:v>
                </c:pt>
                <c:pt idx="10281">
                  <c:v>7.3224425791096327E-7</c:v>
                </c:pt>
                <c:pt idx="10282">
                  <c:v>7.3228062376570982E-7</c:v>
                </c:pt>
                <c:pt idx="10283">
                  <c:v>7.3231698999150995E-7</c:v>
                </c:pt>
                <c:pt idx="10284">
                  <c:v>7.3235335736753487E-7</c:v>
                </c:pt>
                <c:pt idx="10285">
                  <c:v>7.3238972511422267E-7</c:v>
                </c:pt>
                <c:pt idx="10286">
                  <c:v>7.3242609362108994E-7</c:v>
                </c:pt>
                <c:pt idx="10287">
                  <c:v>7.3246246249817117E-7</c:v>
                </c:pt>
                <c:pt idx="10288">
                  <c:v>7.3249883252486934E-7</c:v>
                </c:pt>
                <c:pt idx="10289">
                  <c:v>7.3242273537128446E-7</c:v>
                </c:pt>
                <c:pt idx="10290">
                  <c:v>7.3246012955443227E-7</c:v>
                </c:pt>
                <c:pt idx="10291">
                  <c:v>7.3249752465228154E-7</c:v>
                </c:pt>
                <c:pt idx="10292">
                  <c:v>7.3253492027482028E-7</c:v>
                </c:pt>
                <c:pt idx="10293">
                  <c:v>7.3257231720157673E-7</c:v>
                </c:pt>
                <c:pt idx="10294">
                  <c:v>7.3260971465265187E-7</c:v>
                </c:pt>
                <c:pt idx="10295">
                  <c:v>7.3264711301774735E-7</c:v>
                </c:pt>
                <c:pt idx="10296">
                  <c:v>7.3268451190673101E-7</c:v>
                </c:pt>
                <c:pt idx="10297">
                  <c:v>7.3272191209937037E-7</c:v>
                </c:pt>
                <c:pt idx="10298">
                  <c:v>7.3275931281552692E-7</c:v>
                </c:pt>
                <c:pt idx="10299">
                  <c:v>7.3279671444502205E-7</c:v>
                </c:pt>
                <c:pt idx="10300">
                  <c:v>7.3283411698769937E-7</c:v>
                </c:pt>
                <c:pt idx="10301">
                  <c:v>7.3287152005327819E-7</c:v>
                </c:pt>
                <c:pt idx="10302">
                  <c:v>7.3290892442182429E-7</c:v>
                </c:pt>
                <c:pt idx="10303">
                  <c:v>7.3294632931290036E-7</c:v>
                </c:pt>
                <c:pt idx="10304">
                  <c:v>7.3298373511647644E-7</c:v>
                </c:pt>
                <c:pt idx="10305">
                  <c:v>7.330211418323969E-7</c:v>
                </c:pt>
                <c:pt idx="10306">
                  <c:v>7.3305854907023068E-7</c:v>
                </c:pt>
                <c:pt idx="10307">
                  <c:v>7.3309595722003721E-7</c:v>
                </c:pt>
                <c:pt idx="10308">
                  <c:v>7.3313336667199564E-7</c:v>
                </c:pt>
                <c:pt idx="10309">
                  <c:v>7.3317077625494527E-7</c:v>
                </c:pt>
                <c:pt idx="10310">
                  <c:v>7.3320818713973521E-7</c:v>
                </c:pt>
                <c:pt idx="10311">
                  <c:v>7.3324559854544935E-7</c:v>
                </c:pt>
                <c:pt idx="10312">
                  <c:v>7.3328301125275159E-7</c:v>
                </c:pt>
                <c:pt idx="10313">
                  <c:v>7.3332042448060661E-7</c:v>
                </c:pt>
                <c:pt idx="10314">
                  <c:v>7.3335783822876845E-7</c:v>
                </c:pt>
                <c:pt idx="10315">
                  <c:v>7.3339525327807994E-7</c:v>
                </c:pt>
                <c:pt idx="10316">
                  <c:v>7.3343266884732619E-7</c:v>
                </c:pt>
                <c:pt idx="10317">
                  <c:v>7.3347008532686584E-7</c:v>
                </c:pt>
                <c:pt idx="10318">
                  <c:v>7.3350750271654217E-7</c:v>
                </c:pt>
                <c:pt idx="10319">
                  <c:v>7.3354492101619913E-7</c:v>
                </c:pt>
                <c:pt idx="10320">
                  <c:v>7.3358233983498702E-7</c:v>
                </c:pt>
                <c:pt idx="10321">
                  <c:v>7.3361975995410665E-7</c:v>
                </c:pt>
                <c:pt idx="10322">
                  <c:v>7.3365718059198461E-7</c:v>
                </c:pt>
                <c:pt idx="10323">
                  <c:v>7.3369460174837496E-7</c:v>
                </c:pt>
                <c:pt idx="10324">
                  <c:v>7.3373202420465764E-7</c:v>
                </c:pt>
                <c:pt idx="10325">
                  <c:v>7.3376944717908033E-7</c:v>
                </c:pt>
                <c:pt idx="10326">
                  <c:v>7.3380687145314263E-7</c:v>
                </c:pt>
                <c:pt idx="10327">
                  <c:v>7.3384429585406875E-7</c:v>
                </c:pt>
                <c:pt idx="10328">
                  <c:v>7.3388172155432139E-7</c:v>
                </c:pt>
                <c:pt idx="10329">
                  <c:v>7.3391914816287128E-7</c:v>
                </c:pt>
                <c:pt idx="10330">
                  <c:v>7.3395657528856878E-7</c:v>
                </c:pt>
                <c:pt idx="10331">
                  <c:v>7.339940033221903E-7</c:v>
                </c:pt>
                <c:pt idx="10332">
                  <c:v>7.3403143226357905E-7</c:v>
                </c:pt>
                <c:pt idx="10333">
                  <c:v>7.3406886172149611E-7</c:v>
                </c:pt>
                <c:pt idx="10334">
                  <c:v>7.3410629247791954E-7</c:v>
                </c:pt>
                <c:pt idx="10335">
                  <c:v>7.3414372375049786E-7</c:v>
                </c:pt>
                <c:pt idx="10336">
                  <c:v>7.3418115593015709E-7</c:v>
                </c:pt>
                <c:pt idx="10337">
                  <c:v>7.3421858901674E-7</c:v>
                </c:pt>
                <c:pt idx="10338">
                  <c:v>7.3425602261885766E-7</c:v>
                </c:pt>
                <c:pt idx="10339">
                  <c:v>7.3429345751878766E-7</c:v>
                </c:pt>
                <c:pt idx="10340">
                  <c:v>7.3433089293387896E-7</c:v>
                </c:pt>
                <c:pt idx="10341">
                  <c:v>7.343683292552069E-7</c:v>
                </c:pt>
                <c:pt idx="10342">
                  <c:v>7.3440576609126226E-7</c:v>
                </c:pt>
                <c:pt idx="10343">
                  <c:v>7.3444320422456213E-7</c:v>
                </c:pt>
                <c:pt idx="10344">
                  <c:v>7.3448064287221566E-7</c:v>
                </c:pt>
                <c:pt idx="10345">
                  <c:v>7.3451808242541792E-7</c:v>
                </c:pt>
                <c:pt idx="10346">
                  <c:v>7.345555228840117E-7</c:v>
                </c:pt>
                <c:pt idx="10347">
                  <c:v>7.3459296385633836E-7</c:v>
                </c:pt>
                <c:pt idx="10348">
                  <c:v>7.3463040612521338E-7</c:v>
                </c:pt>
                <c:pt idx="10349">
                  <c:v>7.3466784890744712E-7</c:v>
                </c:pt>
                <c:pt idx="10350">
                  <c:v>7.3470529259438405E-7</c:v>
                </c:pt>
                <c:pt idx="10351">
                  <c:v>7.3474273679424538E-7</c:v>
                </c:pt>
                <c:pt idx="10352">
                  <c:v>7.3478018229008606E-7</c:v>
                </c:pt>
                <c:pt idx="10353">
                  <c:v>7.3481762829847698E-7</c:v>
                </c:pt>
                <c:pt idx="10354">
                  <c:v>7.348550752108817E-7</c:v>
                </c:pt>
                <c:pt idx="10355">
                  <c:v>7.3489252302714257E-7</c:v>
                </c:pt>
                <c:pt idx="10356">
                  <c:v>7.3492997174710257E-7</c:v>
                </c:pt>
                <c:pt idx="10357">
                  <c:v>7.3496742097880378E-7</c:v>
                </c:pt>
                <c:pt idx="10358">
                  <c:v>7.3500487111382888E-7</c:v>
                </c:pt>
                <c:pt idx="10359">
                  <c:v>7.3504232215202045E-7</c:v>
                </c:pt>
                <c:pt idx="10360">
                  <c:v>7.3507977409322166E-7</c:v>
                </c:pt>
                <c:pt idx="10361">
                  <c:v>7.3511722654535346E-7</c:v>
                </c:pt>
                <c:pt idx="10362">
                  <c:v>7.3515468029207009E-7</c:v>
                </c:pt>
                <c:pt idx="10363">
                  <c:v>7.3519213454934271E-7</c:v>
                </c:pt>
                <c:pt idx="10364">
                  <c:v>7.352295897089339E-7</c:v>
                </c:pt>
                <c:pt idx="10365">
                  <c:v>7.3526704537864603E-7</c:v>
                </c:pt>
                <c:pt idx="10366">
                  <c:v>7.3530450234237188E-7</c:v>
                </c:pt>
                <c:pt idx="10367">
                  <c:v>7.3534195981584279E-7</c:v>
                </c:pt>
                <c:pt idx="10368">
                  <c:v>7.3537941819094184E-7</c:v>
                </c:pt>
                <c:pt idx="10369">
                  <c:v>7.3541687746751063E-7</c:v>
                </c:pt>
                <c:pt idx="10370">
                  <c:v>7.354543372532017E-7</c:v>
                </c:pt>
                <c:pt idx="10371">
                  <c:v>7.3549179833220737E-7</c:v>
                </c:pt>
                <c:pt idx="10372">
                  <c:v>7.3552925991995924E-7</c:v>
                </c:pt>
                <c:pt idx="10373">
                  <c:v>7.3556672240848967E-7</c:v>
                </c:pt>
                <c:pt idx="10374">
                  <c:v>7.3560418540533071E-7</c:v>
                </c:pt>
                <c:pt idx="10375">
                  <c:v>7.3564164969491386E-7</c:v>
                </c:pt>
                <c:pt idx="10376">
                  <c:v>7.3567911449243165E-7</c:v>
                </c:pt>
                <c:pt idx="10377">
                  <c:v>7.3571658019003619E-7</c:v>
                </c:pt>
                <c:pt idx="10378">
                  <c:v>7.3575404678756877E-7</c:v>
                </c:pt>
                <c:pt idx="10379">
                  <c:v>7.3579151389241182E-7</c:v>
                </c:pt>
                <c:pt idx="10380">
                  <c:v>7.3582898228929659E-7</c:v>
                </c:pt>
                <c:pt idx="10381">
                  <c:v>7.3586645119311544E-7</c:v>
                </c:pt>
                <c:pt idx="10382">
                  <c:v>7.3590392099616998E-7</c:v>
                </c:pt>
                <c:pt idx="10383">
                  <c:v>7.3594139169830151E-7</c:v>
                </c:pt>
                <c:pt idx="10384">
                  <c:v>7.3597886290674253E-7</c:v>
                </c:pt>
                <c:pt idx="10385">
                  <c:v>7.3601633501388392E-7</c:v>
                </c:pt>
                <c:pt idx="10386">
                  <c:v>7.3605380841223778E-7</c:v>
                </c:pt>
                <c:pt idx="10387">
                  <c:v>7.3609128192363592E-7</c:v>
                </c:pt>
                <c:pt idx="10388">
                  <c:v>7.3612875672592931E-7</c:v>
                </c:pt>
                <c:pt idx="10389">
                  <c:v>7.3616623203353017E-7</c:v>
                </c:pt>
                <c:pt idx="10390">
                  <c:v>7.362037086317692E-7</c:v>
                </c:pt>
                <c:pt idx="10391">
                  <c:v>7.3624118573493856E-7</c:v>
                </c:pt>
                <c:pt idx="10392">
                  <c:v>7.3627866334278983E-7</c:v>
                </c:pt>
                <c:pt idx="10393">
                  <c:v>7.3631614224083354E-7</c:v>
                </c:pt>
                <c:pt idx="10394">
                  <c:v>7.3635362164318203E-7</c:v>
                </c:pt>
                <c:pt idx="10395">
                  <c:v>7.3639110194252592E-7</c:v>
                </c:pt>
                <c:pt idx="10396">
                  <c:v>7.364285831387066E-7</c:v>
                </c:pt>
                <c:pt idx="10397">
                  <c:v>7.3646606523156578E-7</c:v>
                </c:pt>
                <c:pt idx="10398">
                  <c:v>7.3650354782791479E-7</c:v>
                </c:pt>
                <c:pt idx="10399">
                  <c:v>7.3654103171362413E-7</c:v>
                </c:pt>
                <c:pt idx="10400">
                  <c:v>7.3657851610244542E-7</c:v>
                </c:pt>
                <c:pt idx="10401">
                  <c:v>7.3661600099413005E-7</c:v>
                </c:pt>
                <c:pt idx="10402">
                  <c:v>7.3665348717472841E-7</c:v>
                </c:pt>
                <c:pt idx="10403">
                  <c:v>7.3669097385781266E-7</c:v>
                </c:pt>
                <c:pt idx="10404">
                  <c:v>7.3672846143634297E-7</c:v>
                </c:pt>
                <c:pt idx="10405">
                  <c:v>7.3676594991016064E-7</c:v>
                </c:pt>
                <c:pt idx="10406">
                  <c:v>7.3680343927910642E-7</c:v>
                </c:pt>
                <c:pt idx="10407">
                  <c:v>7.3684092954302139E-7</c:v>
                </c:pt>
                <c:pt idx="10408">
                  <c:v>7.3687842030841693E-7</c:v>
                </c:pt>
                <c:pt idx="10409">
                  <c:v>7.3691591196840345E-7</c:v>
                </c:pt>
                <c:pt idx="10410">
                  <c:v>7.3695340452282183E-7</c:v>
                </c:pt>
                <c:pt idx="10411">
                  <c:v>7.3699089757809311E-7</c:v>
                </c:pt>
                <c:pt idx="10412">
                  <c:v>7.3702839192086771E-7</c:v>
                </c:pt>
                <c:pt idx="10413">
                  <c:v>7.3706588676411681E-7</c:v>
                </c:pt>
                <c:pt idx="10414">
                  <c:v>7.3710338250110076E-7</c:v>
                </c:pt>
                <c:pt idx="10415">
                  <c:v>7.3714087913166021E-7</c:v>
                </c:pt>
                <c:pt idx="10416">
                  <c:v>7.3717837626206641E-7</c:v>
                </c:pt>
                <c:pt idx="10417">
                  <c:v>7.372158746792696E-7</c:v>
                </c:pt>
                <c:pt idx="10418">
                  <c:v>7.3725337359594027E-7</c:v>
                </c:pt>
                <c:pt idx="10419">
                  <c:v>7.3729087301182897E-7</c:v>
                </c:pt>
                <c:pt idx="10420">
                  <c:v>7.3732837371406669E-7</c:v>
                </c:pt>
                <c:pt idx="10421">
                  <c:v>7.3736587530886337E-7</c:v>
                </c:pt>
                <c:pt idx="10422">
                  <c:v>7.3740337740230951E-7</c:v>
                </c:pt>
                <c:pt idx="10423">
                  <c:v>7.3744088038793578E-7</c:v>
                </c:pt>
                <c:pt idx="10424">
                  <c:v>7.3747838426558249E-7</c:v>
                </c:pt>
                <c:pt idx="10425">
                  <c:v>7.3751588864124964E-7</c:v>
                </c:pt>
                <c:pt idx="10426">
                  <c:v>7.3755339430242863E-7</c:v>
                </c:pt>
                <c:pt idx="10427">
                  <c:v>7.3759090046124847E-7</c:v>
                </c:pt>
                <c:pt idx="10428">
                  <c:v>7.3762840751139017E-7</c:v>
                </c:pt>
                <c:pt idx="10429">
                  <c:v>7.3766591505873365E-7</c:v>
                </c:pt>
                <c:pt idx="10430">
                  <c:v>7.3770342389100949E-7</c:v>
                </c:pt>
                <c:pt idx="10431">
                  <c:v>7.3774093322010732E-7</c:v>
                </c:pt>
                <c:pt idx="10432">
                  <c:v>7.3777844343982757E-7</c:v>
                </c:pt>
                <c:pt idx="10433">
                  <c:v>7.3781595455001037E-7</c:v>
                </c:pt>
                <c:pt idx="10434">
                  <c:v>7.378534661563854E-7</c:v>
                </c:pt>
                <c:pt idx="10435">
                  <c:v>7.378909790469836E-7</c:v>
                </c:pt>
                <c:pt idx="10436">
                  <c:v>7.3792849243339423E-7</c:v>
                </c:pt>
                <c:pt idx="10437">
                  <c:v>7.3796600670956723E-7</c:v>
                </c:pt>
                <c:pt idx="10438">
                  <c:v>7.3800352187534304E-7</c:v>
                </c:pt>
                <c:pt idx="10439">
                  <c:v>7.3804103753630025E-7</c:v>
                </c:pt>
                <c:pt idx="10440">
                  <c:v>7.3807855448077103E-7</c:v>
                </c:pt>
                <c:pt idx="10441">
                  <c:v>7.3811607192004331E-7</c:v>
                </c:pt>
                <c:pt idx="10442">
                  <c:v>7.3815358985386636E-7</c:v>
                </c:pt>
                <c:pt idx="10443">
                  <c:v>7.3819110907075237E-7</c:v>
                </c:pt>
                <c:pt idx="10444">
                  <c:v>7.3822862917622019E-7</c:v>
                </c:pt>
                <c:pt idx="10445">
                  <c:v>7.3826614977566821E-7</c:v>
                </c:pt>
                <c:pt idx="10446">
                  <c:v>7.383036712633171E-7</c:v>
                </c:pt>
                <c:pt idx="10447">
                  <c:v>7.3834119363900686E-7</c:v>
                </c:pt>
                <c:pt idx="10448">
                  <c:v>7.3837871650804525E-7</c:v>
                </c:pt>
                <c:pt idx="10449">
                  <c:v>7.3841624026474325E-7</c:v>
                </c:pt>
                <c:pt idx="10450">
                  <c:v>7.3845376530353267E-7</c:v>
                </c:pt>
                <c:pt idx="10451">
                  <c:v>7.3849129044047753E-7</c:v>
                </c:pt>
                <c:pt idx="10452">
                  <c:v>7.3852881685919277E-7</c:v>
                </c:pt>
                <c:pt idx="10453">
                  <c:v>7.3856634416492579E-7</c:v>
                </c:pt>
                <c:pt idx="10454">
                  <c:v>7.3860387196280443E-7</c:v>
                </c:pt>
                <c:pt idx="10455">
                  <c:v>7.3864140064731968E-7</c:v>
                </c:pt>
                <c:pt idx="10456">
                  <c:v>7.3867893021831081E-7</c:v>
                </c:pt>
                <c:pt idx="10457">
                  <c:v>7.3871646028081536E-7</c:v>
                </c:pt>
                <c:pt idx="10458">
                  <c:v>7.3875399162424697E-7</c:v>
                </c:pt>
                <c:pt idx="10459">
                  <c:v>7.3879152345880999E-7</c:v>
                </c:pt>
                <c:pt idx="10460">
                  <c:v>7.3882905617914617E-7</c:v>
                </c:pt>
                <c:pt idx="10461">
                  <c:v>7.3886658939017213E-7</c:v>
                </c:pt>
                <c:pt idx="10462">
                  <c:v>7.3890412388154251E-7</c:v>
                </c:pt>
                <c:pt idx="10463">
                  <c:v>7.3894165886322054E-7</c:v>
                </c:pt>
                <c:pt idx="10464">
                  <c:v>7.389791947299685E-7</c:v>
                </c:pt>
                <c:pt idx="10465">
                  <c:v>7.3901673148162533E-7</c:v>
                </c:pt>
                <c:pt idx="10466">
                  <c:v>7.3905426911802988E-7</c:v>
                </c:pt>
                <c:pt idx="10467">
                  <c:v>7.3909180724391804E-7</c:v>
                </c:pt>
                <c:pt idx="10468">
                  <c:v>7.3912934625417244E-7</c:v>
                </c:pt>
                <c:pt idx="10469">
                  <c:v>7.3916688614863131E-7</c:v>
                </c:pt>
                <c:pt idx="10470">
                  <c:v>7.392044269271338E-7</c:v>
                </c:pt>
                <c:pt idx="10471">
                  <c:v>7.3924196858951898E-7</c:v>
                </c:pt>
                <c:pt idx="10472">
                  <c:v>7.3927951074037166E-7</c:v>
                </c:pt>
                <c:pt idx="10473">
                  <c:v>7.393170537747249E-7</c:v>
                </c:pt>
                <c:pt idx="10474">
                  <c:v>7.3935459769241684E-7</c:v>
                </c:pt>
                <c:pt idx="10475">
                  <c:v>7.3939214249328662E-7</c:v>
                </c:pt>
                <c:pt idx="10476">
                  <c:v>7.3942968778179847E-7</c:v>
                </c:pt>
                <c:pt idx="10477">
                  <c:v>7.394672339531052E-7</c:v>
                </c:pt>
                <c:pt idx="10478">
                  <c:v>7.3950478100704589E-7</c:v>
                </c:pt>
                <c:pt idx="10479">
                  <c:v>7.3954232894345885E-7</c:v>
                </c:pt>
                <c:pt idx="10480">
                  <c:v>7.3957987776218252E-7</c:v>
                </c:pt>
                <c:pt idx="10481">
                  <c:v>7.3961742706753117E-7</c:v>
                </c:pt>
                <c:pt idx="10482">
                  <c:v>7.3965497725480777E-7</c:v>
                </c:pt>
                <c:pt idx="10483">
                  <c:v>7.3969252832385054E-7</c:v>
                </c:pt>
                <c:pt idx="10484">
                  <c:v>7.3973008027449833E-7</c:v>
                </c:pt>
                <c:pt idx="10485">
                  <c:v>7.3976763271094408E-7</c:v>
                </c:pt>
                <c:pt idx="10486">
                  <c:v>7.3980518642428713E-7</c:v>
                </c:pt>
                <c:pt idx="10487">
                  <c:v>7.3984274062304411E-7</c:v>
                </c:pt>
                <c:pt idx="10488">
                  <c:v>7.3988029570270001E-7</c:v>
                </c:pt>
                <c:pt idx="10489">
                  <c:v>7.3991785126732631E-7</c:v>
                </c:pt>
                <c:pt idx="10490">
                  <c:v>7.3995540810826366E-7</c:v>
                </c:pt>
                <c:pt idx="10491">
                  <c:v>7.3999296543378771E-7</c:v>
                </c:pt>
                <c:pt idx="10492">
                  <c:v>7.4003052363950329E-7</c:v>
                </c:pt>
                <c:pt idx="10493">
                  <c:v>7.4006808232936173E-7</c:v>
                </c:pt>
                <c:pt idx="10494">
                  <c:v>7.4010564229494412E-7</c:v>
                </c:pt>
                <c:pt idx="10495">
                  <c:v>7.4014320274428545E-7</c:v>
                </c:pt>
                <c:pt idx="10496">
                  <c:v>7.4018076407311061E-7</c:v>
                </c:pt>
                <c:pt idx="10497">
                  <c:v>7.4021832628125709E-7</c:v>
                </c:pt>
                <c:pt idx="10498">
                  <c:v>7.4025588936856331E-7</c:v>
                </c:pt>
                <c:pt idx="10499">
                  <c:v>7.4029345293879986E-7</c:v>
                </c:pt>
                <c:pt idx="10500">
                  <c:v>7.4033101778390951E-7</c:v>
                </c:pt>
                <c:pt idx="10501">
                  <c:v>7.4036858311156504E-7</c:v>
                </c:pt>
                <c:pt idx="10502">
                  <c:v>7.4040614892151435E-7</c:v>
                </c:pt>
                <c:pt idx="10503">
                  <c:v>7.4044371600588022E-7</c:v>
                </c:pt>
                <c:pt idx="10504">
                  <c:v>7.4048128357215521E-7</c:v>
                </c:pt>
                <c:pt idx="10505">
                  <c:v>7.4051885201633464E-7</c:v>
                </c:pt>
                <c:pt idx="10506">
                  <c:v>7.4055642133825641E-7</c:v>
                </c:pt>
                <c:pt idx="10507">
                  <c:v>7.405939915377582E-7</c:v>
                </c:pt>
                <c:pt idx="10508">
                  <c:v>7.4063156221833924E-7</c:v>
                </c:pt>
                <c:pt idx="10509">
                  <c:v>7.406691341724845E-7</c:v>
                </c:pt>
                <c:pt idx="10510">
                  <c:v>7.4070670660732351E-7</c:v>
                </c:pt>
                <c:pt idx="10511">
                  <c:v>7.4074427991903357E-7</c:v>
                </c:pt>
                <c:pt idx="10512">
                  <c:v>7.4078185371099193E-7</c:v>
                </c:pt>
                <c:pt idx="10513">
                  <c:v>7.4081942877592509E-7</c:v>
                </c:pt>
                <c:pt idx="10514">
                  <c:v>7.4085700432072221E-7</c:v>
                </c:pt>
                <c:pt idx="10515">
                  <c:v>7.4089458074167942E-7</c:v>
                </c:pt>
                <c:pt idx="10516">
                  <c:v>7.4093215764205441E-7</c:v>
                </c:pt>
                <c:pt idx="10517">
                  <c:v>7.4096973581481466E-7</c:v>
                </c:pt>
                <c:pt idx="10518">
                  <c:v>7.4100731446660709E-7</c:v>
                </c:pt>
                <c:pt idx="10519">
                  <c:v>7.4104489399384936E-7</c:v>
                </c:pt>
                <c:pt idx="10520">
                  <c:v>7.4108247439637843E-7</c:v>
                </c:pt>
                <c:pt idx="10521">
                  <c:v>7.4112005567403229E-7</c:v>
                </c:pt>
                <c:pt idx="10522">
                  <c:v>7.4115763742988654E-7</c:v>
                </c:pt>
                <c:pt idx="10523">
                  <c:v>7.4119522006047912E-7</c:v>
                </c:pt>
                <c:pt idx="10524">
                  <c:v>7.4123280356564773E-7</c:v>
                </c:pt>
                <c:pt idx="10525">
                  <c:v>7.4127038794522921E-7</c:v>
                </c:pt>
                <c:pt idx="10526">
                  <c:v>7.413079731990606E-7</c:v>
                </c:pt>
                <c:pt idx="10527">
                  <c:v>7.4134555893006725E-7</c:v>
                </c:pt>
                <c:pt idx="10528">
                  <c:v>7.4138314553493801E-7</c:v>
                </c:pt>
                <c:pt idx="10529">
                  <c:v>7.4142073301350958E-7</c:v>
                </c:pt>
                <c:pt idx="10530">
                  <c:v>7.4145832136561904E-7</c:v>
                </c:pt>
                <c:pt idx="10531">
                  <c:v>7.4149591019407081E-7</c:v>
                </c:pt>
                <c:pt idx="10532">
                  <c:v>7.4153349989567422E-7</c:v>
                </c:pt>
                <c:pt idx="10533">
                  <c:v>7.415710904702661E-7</c:v>
                </c:pt>
                <c:pt idx="10534">
                  <c:v>7.4160868191768319E-7</c:v>
                </c:pt>
                <c:pt idx="10535">
                  <c:v>7.4164627423776274E-7</c:v>
                </c:pt>
                <c:pt idx="10536">
                  <c:v>7.4168386703315748E-7</c:v>
                </c:pt>
                <c:pt idx="10537">
                  <c:v>7.417214607008277E-7</c:v>
                </c:pt>
                <c:pt idx="10538">
                  <c:v>7.4175905524061004E-7</c:v>
                </c:pt>
                <c:pt idx="10539">
                  <c:v>7.4179665065234122E-7</c:v>
                </c:pt>
                <c:pt idx="10540">
                  <c:v>7.4183424693585819E-7</c:v>
                </c:pt>
                <c:pt idx="10541">
                  <c:v>7.4187184369366289E-7</c:v>
                </c:pt>
                <c:pt idx="10542">
                  <c:v>7.4190944132286576E-7</c:v>
                </c:pt>
                <c:pt idx="10543">
                  <c:v>7.4194703982330438E-7</c:v>
                </c:pt>
                <c:pt idx="10544">
                  <c:v>7.4198463879738868E-7</c:v>
                </c:pt>
                <c:pt idx="10545">
                  <c:v>7.4202223903977703E-7</c:v>
                </c:pt>
                <c:pt idx="10546">
                  <c:v>7.4205983975542397E-7</c:v>
                </c:pt>
                <c:pt idx="10547">
                  <c:v>7.4209744134159175E-7</c:v>
                </c:pt>
                <c:pt idx="10548">
                  <c:v>7.4213504379811681E-7</c:v>
                </c:pt>
                <c:pt idx="10549">
                  <c:v>7.4217264672725926E-7</c:v>
                </c:pt>
                <c:pt idx="10550">
                  <c:v>7.4221025092397761E-7</c:v>
                </c:pt>
                <c:pt idx="10551">
                  <c:v>7.4224785559292573E-7</c:v>
                </c:pt>
                <c:pt idx="10552">
                  <c:v>7.4228546113151601E-7</c:v>
                </c:pt>
                <c:pt idx="10553">
                  <c:v>7.4232306714188755E-7</c:v>
                </c:pt>
                <c:pt idx="10554">
                  <c:v>7.4236067441924112E-7</c:v>
                </c:pt>
                <c:pt idx="10555">
                  <c:v>7.423982821679878E-7</c:v>
                </c:pt>
                <c:pt idx="10556">
                  <c:v>7.4243589078566132E-7</c:v>
                </c:pt>
                <c:pt idx="10557">
                  <c:v>7.4247350027209768E-7</c:v>
                </c:pt>
                <c:pt idx="10558">
                  <c:v>7.4251111022928478E-7</c:v>
                </c:pt>
                <c:pt idx="10559">
                  <c:v>7.4254872145272504E-7</c:v>
                </c:pt>
                <c:pt idx="10560">
                  <c:v>7.4258633314652767E-7</c:v>
                </c:pt>
                <c:pt idx="10561">
                  <c:v>7.4262394570837686E-7</c:v>
                </c:pt>
                <c:pt idx="10562">
                  <c:v>7.4266155874013971E-7</c:v>
                </c:pt>
                <c:pt idx="10563">
                  <c:v>7.4269917303755995E-7</c:v>
                </c:pt>
                <c:pt idx="10564">
                  <c:v>7.4273678780450526E-7</c:v>
                </c:pt>
                <c:pt idx="10565">
                  <c:v>7.4277440343878065E-7</c:v>
                </c:pt>
                <c:pt idx="10566">
                  <c:v>7.4281201994022201E-7</c:v>
                </c:pt>
                <c:pt idx="10567">
                  <c:v>7.428496373086647E-7</c:v>
                </c:pt>
                <c:pt idx="10568">
                  <c:v>7.4288725514579412E-7</c:v>
                </c:pt>
                <c:pt idx="10569">
                  <c:v>7.429248738495367E-7</c:v>
                </c:pt>
                <c:pt idx="10570">
                  <c:v>7.4296249341972772E-7</c:v>
                </c:pt>
                <c:pt idx="10571">
                  <c:v>7.4300011385620283E-7</c:v>
                </c:pt>
                <c:pt idx="10572">
                  <c:v>7.4303773476052621E-7</c:v>
                </c:pt>
                <c:pt idx="10573">
                  <c:v>7.4307535692904659E-7</c:v>
                </c:pt>
                <c:pt idx="10574">
                  <c:v>7.4311297956502582E-7</c:v>
                </c:pt>
                <c:pt idx="10575">
                  <c:v>7.4315060306657149E-7</c:v>
                </c:pt>
                <c:pt idx="10576">
                  <c:v>7.4318822703512603E-7</c:v>
                </c:pt>
                <c:pt idx="10577">
                  <c:v>7.4322585226728019E-7</c:v>
                </c:pt>
                <c:pt idx="10578">
                  <c:v>7.4326347796605401E-7</c:v>
                </c:pt>
                <c:pt idx="10579">
                  <c:v>7.4330110452967535E-7</c:v>
                </c:pt>
                <c:pt idx="10580">
                  <c:v>7.433387319579798E-7</c:v>
                </c:pt>
                <c:pt idx="10581">
                  <c:v>7.4337635985225888E-7</c:v>
                </c:pt>
                <c:pt idx="10582">
                  <c:v>7.4341398900940532E-7</c:v>
                </c:pt>
                <c:pt idx="10583">
                  <c:v>7.4345161863213634E-7</c:v>
                </c:pt>
                <c:pt idx="10584">
                  <c:v>7.4348924911883144E-7</c:v>
                </c:pt>
                <c:pt idx="10585">
                  <c:v>7.435268800706606E-7</c:v>
                </c:pt>
                <c:pt idx="10586">
                  <c:v>7.4356451228475901E-7</c:v>
                </c:pt>
                <c:pt idx="10587">
                  <c:v>7.436021449636011E-7</c:v>
                </c:pt>
                <c:pt idx="10588">
                  <c:v>7.4363977850568719E-7</c:v>
                </c:pt>
                <c:pt idx="10589">
                  <c:v>7.4367741291085273E-7</c:v>
                </c:pt>
                <c:pt idx="10590">
                  <c:v>7.4371504817893267E-7</c:v>
                </c:pt>
                <c:pt idx="10591">
                  <c:v>7.4375268391091561E-7</c:v>
                </c:pt>
                <c:pt idx="10592">
                  <c:v>7.4379032050542224E-7</c:v>
                </c:pt>
                <c:pt idx="10593">
                  <c:v>7.4382795796228773E-7</c:v>
                </c:pt>
                <c:pt idx="10594">
                  <c:v>7.4386559628134688E-7</c:v>
                </c:pt>
                <c:pt idx="10595">
                  <c:v>7.439032350634673E-7</c:v>
                </c:pt>
                <c:pt idx="10596">
                  <c:v>7.4394087510638895E-7</c:v>
                </c:pt>
                <c:pt idx="10597">
                  <c:v>7.4397851561198055E-7</c:v>
                </c:pt>
                <c:pt idx="10598">
                  <c:v>7.4401615697904498E-7</c:v>
                </c:pt>
                <c:pt idx="10599">
                  <c:v>7.4405379880832821E-7</c:v>
                </c:pt>
                <c:pt idx="10600">
                  <c:v>7.4409144189781233E-7</c:v>
                </c:pt>
                <c:pt idx="10601">
                  <c:v>7.4412908544912434E-7</c:v>
                </c:pt>
                <c:pt idx="10602">
                  <c:v>7.441667298611872E-7</c:v>
                </c:pt>
                <c:pt idx="10603">
                  <c:v>7.4420437513383628E-7</c:v>
                </c:pt>
                <c:pt idx="10604">
                  <c:v>7.4424202086766547E-7</c:v>
                </c:pt>
                <c:pt idx="10605">
                  <c:v>7.4427966786095992E-7</c:v>
                </c:pt>
                <c:pt idx="10606">
                  <c:v>7.4431731531504314E-7</c:v>
                </c:pt>
                <c:pt idx="10607">
                  <c:v>7.4435496362898996E-7</c:v>
                </c:pt>
                <c:pt idx="10608">
                  <c:v>7.4439261240327345E-7</c:v>
                </c:pt>
                <c:pt idx="10609">
                  <c:v>7.4432908844192141E-7</c:v>
                </c:pt>
                <c:pt idx="10610">
                  <c:v>7.4436780948059816E-7</c:v>
                </c:pt>
                <c:pt idx="10611">
                  <c:v>7.4440653194334557E-7</c:v>
                </c:pt>
                <c:pt idx="10612">
                  <c:v>7.4444525503129688E-7</c:v>
                </c:pt>
                <c:pt idx="10613">
                  <c:v>7.4448397914363999E-7</c:v>
                </c:pt>
                <c:pt idx="10614">
                  <c:v>7.4452270388075609E-7</c:v>
                </c:pt>
                <c:pt idx="10615">
                  <c:v>7.4456142964189511E-7</c:v>
                </c:pt>
                <c:pt idx="10616">
                  <c:v>7.4460015642690447E-7</c:v>
                </c:pt>
                <c:pt idx="10617">
                  <c:v>7.4463888423563096E-7</c:v>
                </c:pt>
                <c:pt idx="10618">
                  <c:v>7.4467761266833E-7</c:v>
                </c:pt>
                <c:pt idx="10619">
                  <c:v>7.4471634252399918E-7</c:v>
                </c:pt>
                <c:pt idx="10620">
                  <c:v>7.447550726036191E-7</c:v>
                </c:pt>
                <c:pt idx="10621">
                  <c:v>7.447938041059018E-7</c:v>
                </c:pt>
                <c:pt idx="10622">
                  <c:v>7.4483253623135733E-7</c:v>
                </c:pt>
                <c:pt idx="10623">
                  <c:v>7.4487126937948465E-7</c:v>
                </c:pt>
                <c:pt idx="10624">
                  <c:v>7.4491000355013056E-7</c:v>
                </c:pt>
                <c:pt idx="10625">
                  <c:v>7.4494873874314185E-7</c:v>
                </c:pt>
                <c:pt idx="10626">
                  <c:v>7.4498747455852394E-7</c:v>
                </c:pt>
                <c:pt idx="10627">
                  <c:v>7.4502621139590168E-7</c:v>
                </c:pt>
                <c:pt idx="10628">
                  <c:v>7.4506494925512165E-7</c:v>
                </c:pt>
                <c:pt idx="10629">
                  <c:v>7.4510368773609599E-7</c:v>
                </c:pt>
                <c:pt idx="10630">
                  <c:v>7.4514242723854251E-7</c:v>
                </c:pt>
                <c:pt idx="10631">
                  <c:v>7.4518116776230737E-7</c:v>
                </c:pt>
                <c:pt idx="10632">
                  <c:v>7.4521990930723705E-7</c:v>
                </c:pt>
                <c:pt idx="10633">
                  <c:v>7.4525865147311949E-7</c:v>
                </c:pt>
                <c:pt idx="10634">
                  <c:v>7.4529739465979648E-7</c:v>
                </c:pt>
                <c:pt idx="10635">
                  <c:v>7.4533613886711451E-7</c:v>
                </c:pt>
                <c:pt idx="10636">
                  <c:v>7.4537488369476738E-7</c:v>
                </c:pt>
                <c:pt idx="10637">
                  <c:v>7.454136299428746E-7</c:v>
                </c:pt>
                <c:pt idx="10638">
                  <c:v>7.4545237641073171E-7</c:v>
                </c:pt>
                <c:pt idx="10639">
                  <c:v>7.4549112429873485E-7</c:v>
                </c:pt>
                <c:pt idx="10640">
                  <c:v>7.4552987320654713E-7</c:v>
                </c:pt>
                <c:pt idx="10641">
                  <c:v>7.4556862273370555E-7</c:v>
                </c:pt>
                <c:pt idx="10642">
                  <c:v>7.4560737328030244E-7</c:v>
                </c:pt>
                <c:pt idx="10643">
                  <c:v>7.4564612444581295E-7</c:v>
                </c:pt>
                <c:pt idx="10644">
                  <c:v>7.4568487663039093E-7</c:v>
                </c:pt>
                <c:pt idx="10645">
                  <c:v>7.457236298338822E-7</c:v>
                </c:pt>
                <c:pt idx="10646">
                  <c:v>7.4576238405613271E-7</c:v>
                </c:pt>
                <c:pt idx="10647">
                  <c:v>7.4580113929698809E-7</c:v>
                </c:pt>
                <c:pt idx="10648">
                  <c:v>7.4583989515576746E-7</c:v>
                </c:pt>
                <c:pt idx="10649">
                  <c:v>7.458786520327808E-7</c:v>
                </c:pt>
                <c:pt idx="10650">
                  <c:v>7.4591740992787385E-7</c:v>
                </c:pt>
                <c:pt idx="10651">
                  <c:v>7.4595616844027117E-7</c:v>
                </c:pt>
                <c:pt idx="10652">
                  <c:v>7.4599492797037709E-7</c:v>
                </c:pt>
                <c:pt idx="10653">
                  <c:v>7.4603368851803662E-7</c:v>
                </c:pt>
                <c:pt idx="10654">
                  <c:v>7.4607244968238123E-7</c:v>
                </c:pt>
                <c:pt idx="10655">
                  <c:v>7.4611121226465402E-7</c:v>
                </c:pt>
                <c:pt idx="10656">
                  <c:v>7.4614997546324016E-7</c:v>
                </c:pt>
                <c:pt idx="10657">
                  <c:v>7.4618873927789168E-7</c:v>
                </c:pt>
                <c:pt idx="10658">
                  <c:v>7.4622750451003843E-7</c:v>
                </c:pt>
                <c:pt idx="10659">
                  <c:v>7.4626627035787904E-7</c:v>
                </c:pt>
                <c:pt idx="10660">
                  <c:v>7.4630503722206622E-7</c:v>
                </c:pt>
                <c:pt idx="10661">
                  <c:v>7.4634380510244571E-7</c:v>
                </c:pt>
                <c:pt idx="10662">
                  <c:v>7.4638257359789817E-7</c:v>
                </c:pt>
                <c:pt idx="10663">
                  <c:v>7.4642134310917078E-7</c:v>
                </c:pt>
                <c:pt idx="10664">
                  <c:v>7.4646011363610884E-7</c:v>
                </c:pt>
                <c:pt idx="10665">
                  <c:v>7.4649888517855672E-7</c:v>
                </c:pt>
                <c:pt idx="10666">
                  <c:v>7.465376573352714E-7</c:v>
                </c:pt>
                <c:pt idx="10667">
                  <c:v>7.4657643050712405E-7</c:v>
                </c:pt>
                <c:pt idx="10668">
                  <c:v>7.4661520469395987E-7</c:v>
                </c:pt>
                <c:pt idx="10669">
                  <c:v>7.4665397949444078E-7</c:v>
                </c:pt>
                <c:pt idx="10670">
                  <c:v>7.4669275530953269E-7</c:v>
                </c:pt>
                <c:pt idx="10671">
                  <c:v>7.4673153213907944E-7</c:v>
                </c:pt>
                <c:pt idx="10672">
                  <c:v>7.4677030998292707E-7</c:v>
                </c:pt>
                <c:pt idx="10673">
                  <c:v>7.4680908843961203E-7</c:v>
                </c:pt>
                <c:pt idx="10674">
                  <c:v>7.4684786791022477E-7</c:v>
                </c:pt>
                <c:pt idx="10675">
                  <c:v>7.4688664839460984E-7</c:v>
                </c:pt>
                <c:pt idx="10676">
                  <c:v>7.4692542989261181E-7</c:v>
                </c:pt>
                <c:pt idx="10677">
                  <c:v>7.4696421200264326E-7</c:v>
                </c:pt>
                <c:pt idx="10678">
                  <c:v>7.4700299512591861E-7</c:v>
                </c:pt>
                <c:pt idx="10679">
                  <c:v>7.4704177926228263E-7</c:v>
                </c:pt>
                <c:pt idx="10680">
                  <c:v>7.4708056401005356E-7</c:v>
                </c:pt>
                <c:pt idx="10681">
                  <c:v>7.4711934977053973E-7</c:v>
                </c:pt>
                <c:pt idx="10682">
                  <c:v>7.4715813654358624E-7</c:v>
                </c:pt>
                <c:pt idx="10683">
                  <c:v>7.4719692432903702E-7</c:v>
                </c:pt>
                <c:pt idx="10684">
                  <c:v>7.4723571272508516E-7</c:v>
                </c:pt>
                <c:pt idx="10685">
                  <c:v>7.4727450213316445E-7</c:v>
                </c:pt>
                <c:pt idx="10686">
                  <c:v>7.4731329255311883E-7</c:v>
                </c:pt>
                <c:pt idx="10687">
                  <c:v>7.4735208358304789E-7</c:v>
                </c:pt>
                <c:pt idx="10688">
                  <c:v>7.4739087602625514E-7</c:v>
                </c:pt>
                <c:pt idx="10689">
                  <c:v>7.4742966907906288E-7</c:v>
                </c:pt>
                <c:pt idx="10690">
                  <c:v>7.4746846274122137E-7</c:v>
                </c:pt>
                <c:pt idx="10691">
                  <c:v>7.4750725781622255E-7</c:v>
                </c:pt>
                <c:pt idx="10692">
                  <c:v>7.475460535002004E-7</c:v>
                </c:pt>
                <c:pt idx="10693">
                  <c:v>7.4758485019483869E-7</c:v>
                </c:pt>
                <c:pt idx="10694">
                  <c:v>7.476236474980169E-7</c:v>
                </c:pt>
                <c:pt idx="10695">
                  <c:v>7.4766244621347686E-7</c:v>
                </c:pt>
                <c:pt idx="10696">
                  <c:v>7.4770124553710277E-7</c:v>
                </c:pt>
                <c:pt idx="10697">
                  <c:v>7.4774004587070249E-7</c:v>
                </c:pt>
                <c:pt idx="10698">
                  <c:v>7.477788468120312E-7</c:v>
                </c:pt>
                <c:pt idx="10699">
                  <c:v>7.4781764876295945E-7</c:v>
                </c:pt>
                <c:pt idx="10700">
                  <c:v>7.4785645172333127E-7</c:v>
                </c:pt>
                <c:pt idx="10701">
                  <c:v>7.4789525569299038E-7</c:v>
                </c:pt>
                <c:pt idx="10702">
                  <c:v>7.479340602695665E-7</c:v>
                </c:pt>
                <c:pt idx="10703">
                  <c:v>7.4797286625730078E-7</c:v>
                </c:pt>
                <c:pt idx="10704">
                  <c:v>7.480116724492998E-7</c:v>
                </c:pt>
                <c:pt idx="10705">
                  <c:v>7.4805048005214507E-7</c:v>
                </c:pt>
                <c:pt idx="10706">
                  <c:v>7.4808928826109461E-7</c:v>
                </c:pt>
                <c:pt idx="10707">
                  <c:v>7.4812809747826873E-7</c:v>
                </c:pt>
                <c:pt idx="10708">
                  <c:v>7.4816690770351191E-7</c:v>
                </c:pt>
                <c:pt idx="10709">
                  <c:v>7.4820571893666775E-7</c:v>
                </c:pt>
                <c:pt idx="10710">
                  <c:v>7.4824453077511429E-7</c:v>
                </c:pt>
                <c:pt idx="10711">
                  <c:v>7.4828334362109774E-7</c:v>
                </c:pt>
                <c:pt idx="10712">
                  <c:v>7.4832215747446191E-7</c:v>
                </c:pt>
                <c:pt idx="10713">
                  <c:v>7.4836097193249094E-7</c:v>
                </c:pt>
                <c:pt idx="10714">
                  <c:v>7.4839978739752503E-7</c:v>
                </c:pt>
                <c:pt idx="10715">
                  <c:v>7.4843860386940749E-7</c:v>
                </c:pt>
                <c:pt idx="10716">
                  <c:v>7.4847742134798194E-7</c:v>
                </c:pt>
                <c:pt idx="10717">
                  <c:v>7.4851623943040693E-7</c:v>
                </c:pt>
                <c:pt idx="10718">
                  <c:v>7.4855505851914813E-7</c:v>
                </c:pt>
                <c:pt idx="10719">
                  <c:v>7.4859387861404822E-7</c:v>
                </c:pt>
                <c:pt idx="10720">
                  <c:v>7.4863269931217267E-7</c:v>
                </c:pt>
                <c:pt idx="10721">
                  <c:v>7.4867152101608013E-7</c:v>
                </c:pt>
                <c:pt idx="10722">
                  <c:v>7.487103437256138E-7</c:v>
                </c:pt>
                <c:pt idx="10723">
                  <c:v>7.4874916744061688E-7</c:v>
                </c:pt>
                <c:pt idx="10724">
                  <c:v>7.4878799175802925E-7</c:v>
                </c:pt>
                <c:pt idx="10725">
                  <c:v>7.4882681708053463E-7</c:v>
                </c:pt>
                <c:pt idx="10726">
                  <c:v>7.4886564340797589E-7</c:v>
                </c:pt>
                <c:pt idx="10727">
                  <c:v>7.4890447074019653E-7</c:v>
                </c:pt>
                <c:pt idx="10728">
                  <c:v>7.4894329867401036E-7</c:v>
                </c:pt>
                <c:pt idx="10729">
                  <c:v>7.4898212761222685E-7</c:v>
                </c:pt>
                <c:pt idx="10730">
                  <c:v>7.4902095755468858E-7</c:v>
                </c:pt>
                <c:pt idx="10731">
                  <c:v>7.4905978809811573E-7</c:v>
                </c:pt>
                <c:pt idx="10732">
                  <c:v>7.4909862004856583E-7</c:v>
                </c:pt>
                <c:pt idx="10733">
                  <c:v>7.4913745259960421E-7</c:v>
                </c:pt>
                <c:pt idx="10734">
                  <c:v>7.4917628575097964E-7</c:v>
                </c:pt>
                <c:pt idx="10735">
                  <c:v>7.4921512030893786E-7</c:v>
                </c:pt>
                <c:pt idx="10736">
                  <c:v>7.4925395546685588E-7</c:v>
                </c:pt>
                <c:pt idx="10737">
                  <c:v>7.4929279122448276E-7</c:v>
                </c:pt>
                <c:pt idx="10738">
                  <c:v>7.4933162838825177E-7</c:v>
                </c:pt>
                <c:pt idx="10739">
                  <c:v>7.4937046615135165E-7</c:v>
                </c:pt>
                <c:pt idx="10740">
                  <c:v>7.4940930491693651E-7</c:v>
                </c:pt>
                <c:pt idx="10741">
                  <c:v>7.4944814468484903E-7</c:v>
                </c:pt>
                <c:pt idx="10742">
                  <c:v>7.4948698545493144E-7</c:v>
                </c:pt>
                <c:pt idx="10743">
                  <c:v>7.4952582682352732E-7</c:v>
                </c:pt>
                <c:pt idx="10744">
                  <c:v>7.4956466919391543E-7</c:v>
                </c:pt>
                <c:pt idx="10745">
                  <c:v>7.4960351216237603E-7</c:v>
                </c:pt>
                <c:pt idx="10746">
                  <c:v>7.4964235653584448E-7</c:v>
                </c:pt>
                <c:pt idx="10747">
                  <c:v>7.4968120150700765E-7</c:v>
                </c:pt>
                <c:pt idx="10748">
                  <c:v>7.4972004747926996E-7</c:v>
                </c:pt>
                <c:pt idx="10749">
                  <c:v>7.497588940487861E-7</c:v>
                </c:pt>
                <c:pt idx="10750">
                  <c:v>7.4979774161902276E-7</c:v>
                </c:pt>
                <c:pt idx="10751">
                  <c:v>7.498365901898229E-7</c:v>
                </c:pt>
                <c:pt idx="10752">
                  <c:v>7.4987543976102868E-7</c:v>
                </c:pt>
                <c:pt idx="10753">
                  <c:v>7.4991428992866836E-7</c:v>
                </c:pt>
                <c:pt idx="10754">
                  <c:v>7.4995314150017971E-7</c:v>
                </c:pt>
                <c:pt idx="10755">
                  <c:v>7.4999199366774687E-7</c:v>
                </c:pt>
                <c:pt idx="10756">
                  <c:v>7.5003084643111806E-7</c:v>
                </c:pt>
                <c:pt idx="10757">
                  <c:v>7.5006970059791803E-7</c:v>
                </c:pt>
                <c:pt idx="10758">
                  <c:v>7.5010855536014288E-7</c:v>
                </c:pt>
                <c:pt idx="10759">
                  <c:v>7.5014741071754073E-7</c:v>
                </c:pt>
                <c:pt idx="10760">
                  <c:v>7.5018626747792498E-7</c:v>
                </c:pt>
                <c:pt idx="10761">
                  <c:v>7.5022512483310286E-7</c:v>
                </c:pt>
                <c:pt idx="10762">
                  <c:v>7.5026398318691809E-7</c:v>
                </c:pt>
                <c:pt idx="10763">
                  <c:v>7.5030284253921215E-7</c:v>
                </c:pt>
                <c:pt idx="10764">
                  <c:v>7.503417024856688E-7</c:v>
                </c:pt>
                <c:pt idx="10765">
                  <c:v>7.5038056343022514E-7</c:v>
                </c:pt>
                <c:pt idx="10766">
                  <c:v>7.5041942537272298E-7</c:v>
                </c:pt>
                <c:pt idx="10767">
                  <c:v>7.5045828831300382E-7</c:v>
                </c:pt>
                <c:pt idx="10768">
                  <c:v>7.5049715184662573E-7</c:v>
                </c:pt>
                <c:pt idx="10769">
                  <c:v>7.5053601637765117E-7</c:v>
                </c:pt>
                <c:pt idx="10770">
                  <c:v>7.5057488190592186E-7</c:v>
                </c:pt>
                <c:pt idx="10771">
                  <c:v>7.5061374843127938E-7</c:v>
                </c:pt>
                <c:pt idx="10772">
                  <c:v>7.5065261554915562E-7</c:v>
                </c:pt>
                <c:pt idx="10773">
                  <c:v>7.5069148366373882E-7</c:v>
                </c:pt>
                <c:pt idx="10774">
                  <c:v>7.5073035277487035E-7</c:v>
                </c:pt>
                <c:pt idx="10775">
                  <c:v>7.5076922247788797E-7</c:v>
                </c:pt>
                <c:pt idx="10776">
                  <c:v>7.5080809317707404E-7</c:v>
                </c:pt>
                <c:pt idx="10777">
                  <c:v>7.5084696487227016E-7</c:v>
                </c:pt>
                <c:pt idx="10778">
                  <c:v>7.5088583756331689E-7</c:v>
                </c:pt>
                <c:pt idx="10779">
                  <c:v>7.5092471084542659E-7</c:v>
                </c:pt>
                <c:pt idx="10780">
                  <c:v>7.5096358512300711E-7</c:v>
                </c:pt>
                <c:pt idx="10781">
                  <c:v>7.5100246039589972E-7</c:v>
                </c:pt>
                <c:pt idx="10782">
                  <c:v>7.5104133625922163E-7</c:v>
                </c:pt>
                <c:pt idx="10783">
                  <c:v>7.51080213117475E-7</c:v>
                </c:pt>
                <c:pt idx="10784">
                  <c:v>7.5111909097050092E-7</c:v>
                </c:pt>
                <c:pt idx="10785">
                  <c:v>7.5115796981814066E-7</c:v>
                </c:pt>
                <c:pt idx="10786">
                  <c:v>7.5119684966023519E-7</c:v>
                </c:pt>
                <c:pt idx="10787">
                  <c:v>7.5123573009174427E-7</c:v>
                </c:pt>
                <c:pt idx="10788">
                  <c:v>7.5127461151732741E-7</c:v>
                </c:pt>
                <c:pt idx="10789">
                  <c:v>7.5131349353188136E-7</c:v>
                </c:pt>
                <c:pt idx="10790">
                  <c:v>7.5135237654012819E-7</c:v>
                </c:pt>
                <c:pt idx="10791">
                  <c:v>7.5139126054190889E-7</c:v>
                </c:pt>
                <c:pt idx="10792">
                  <c:v>7.5143014553706378E-7</c:v>
                </c:pt>
                <c:pt idx="10793">
                  <c:v>7.5146903152543425E-7</c:v>
                </c:pt>
                <c:pt idx="10794">
                  <c:v>7.5150791810176005E-7</c:v>
                </c:pt>
                <c:pt idx="10795">
                  <c:v>7.5154680567091964E-7</c:v>
                </c:pt>
                <c:pt idx="10796">
                  <c:v>7.5158569423275398E-7</c:v>
                </c:pt>
                <c:pt idx="10797">
                  <c:v>7.5162458338190826E-7</c:v>
                </c:pt>
                <c:pt idx="10798">
                  <c:v>7.5166347352335582E-7</c:v>
                </c:pt>
                <c:pt idx="10799">
                  <c:v>7.5170236465693667E-7</c:v>
                </c:pt>
                <c:pt idx="10800">
                  <c:v>7.517412563772026E-7</c:v>
                </c:pt>
                <c:pt idx="10801">
                  <c:v>7.5178014949454139E-7</c:v>
                </c:pt>
                <c:pt idx="10802">
                  <c:v>7.5181904319818304E-7</c:v>
                </c:pt>
                <c:pt idx="10803">
                  <c:v>7.5185793789325738E-7</c:v>
                </c:pt>
                <c:pt idx="10804">
                  <c:v>7.5189683317418989E-7</c:v>
                </c:pt>
                <c:pt idx="10805">
                  <c:v>7.5193572944617266E-7</c:v>
                </c:pt>
                <c:pt idx="10806">
                  <c:v>7.5197462670904729E-7</c:v>
                </c:pt>
                <c:pt idx="10807">
                  <c:v>7.5201352496265273E-7</c:v>
                </c:pt>
                <c:pt idx="10808">
                  <c:v>7.52052423801289E-7</c:v>
                </c:pt>
                <c:pt idx="10809">
                  <c:v>7.5209132363027461E-7</c:v>
                </c:pt>
                <c:pt idx="10810">
                  <c:v>7.5213022444944915E-7</c:v>
                </c:pt>
                <c:pt idx="10811">
                  <c:v>7.5216912625865358E-7</c:v>
                </c:pt>
                <c:pt idx="10812">
                  <c:v>7.5220802865206013E-7</c:v>
                </c:pt>
                <c:pt idx="10813">
                  <c:v>7.5224693203511414E-7</c:v>
                </c:pt>
                <c:pt idx="10814">
                  <c:v>7.5228583640765467E-7</c:v>
                </c:pt>
                <c:pt idx="10815">
                  <c:v>7.5232474136376089E-7</c:v>
                </c:pt>
                <c:pt idx="10816">
                  <c:v>7.523636473089713E-7</c:v>
                </c:pt>
                <c:pt idx="10817">
                  <c:v>7.5240255424312603E-7</c:v>
                </c:pt>
                <c:pt idx="10818">
                  <c:v>7.5244146216606445E-7</c:v>
                </c:pt>
                <c:pt idx="10819">
                  <c:v>7.5248037067173952E-7</c:v>
                </c:pt>
                <c:pt idx="10820">
                  <c:v>7.5251928016581575E-7</c:v>
                </c:pt>
                <c:pt idx="10821">
                  <c:v>7.5255819064813252E-7</c:v>
                </c:pt>
                <c:pt idx="10822">
                  <c:v>7.5259710211853016E-7</c:v>
                </c:pt>
                <c:pt idx="10823">
                  <c:v>7.5263601417083446E-7</c:v>
                </c:pt>
                <c:pt idx="10824">
                  <c:v>7.5267492721083625E-7</c:v>
                </c:pt>
                <c:pt idx="10825">
                  <c:v>7.5271384123837469E-7</c:v>
                </c:pt>
                <c:pt idx="10826">
                  <c:v>7.5275275584718208E-7</c:v>
                </c:pt>
                <c:pt idx="10827">
                  <c:v>7.5279167144314231E-7</c:v>
                </c:pt>
                <c:pt idx="10828">
                  <c:v>7.5283058802609583E-7</c:v>
                </c:pt>
                <c:pt idx="10829">
                  <c:v>7.528695055958818E-7</c:v>
                </c:pt>
                <c:pt idx="10830">
                  <c:v>7.5290842374610588E-7</c:v>
                </c:pt>
                <c:pt idx="10831">
                  <c:v>7.5294734288277829E-7</c:v>
                </c:pt>
                <c:pt idx="10832">
                  <c:v>7.5298626300573904E-7</c:v>
                </c:pt>
                <c:pt idx="10833">
                  <c:v>7.5302518411482719E-7</c:v>
                </c:pt>
                <c:pt idx="10834">
                  <c:v>7.5306410580352241E-7</c:v>
                </c:pt>
                <c:pt idx="10835">
                  <c:v>7.531030284779608E-7</c:v>
                </c:pt>
                <c:pt idx="10836">
                  <c:v>7.5314195213798163E-7</c:v>
                </c:pt>
                <c:pt idx="10837">
                  <c:v>7.5318087637697013E-7</c:v>
                </c:pt>
                <c:pt idx="10838">
                  <c:v>7.5321980160115674E-7</c:v>
                </c:pt>
                <c:pt idx="10839">
                  <c:v>7.5325872781038082E-7</c:v>
                </c:pt>
                <c:pt idx="10840">
                  <c:v>7.5329765500448146E-7</c:v>
                </c:pt>
                <c:pt idx="10841">
                  <c:v>7.5333658277671755E-7</c:v>
                </c:pt>
                <c:pt idx="10842">
                  <c:v>7.5337551153344553E-7</c:v>
                </c:pt>
                <c:pt idx="10843">
                  <c:v>7.5341444127450467E-7</c:v>
                </c:pt>
                <c:pt idx="10844">
                  <c:v>7.534533715930586E-7</c:v>
                </c:pt>
                <c:pt idx="10845">
                  <c:v>7.5349230330226571E-7</c:v>
                </c:pt>
                <c:pt idx="10846">
                  <c:v>7.5353123558858253E-7</c:v>
                </c:pt>
                <c:pt idx="10847">
                  <c:v>7.5357016845175387E-7</c:v>
                </c:pt>
                <c:pt idx="10848">
                  <c:v>7.536091027051264E-7</c:v>
                </c:pt>
                <c:pt idx="10849">
                  <c:v>7.5364803753496796E-7</c:v>
                </c:pt>
                <c:pt idx="10850">
                  <c:v>7.536869733478876E-7</c:v>
                </c:pt>
                <c:pt idx="10851">
                  <c:v>7.5372590973682787E-7</c:v>
                </c:pt>
                <c:pt idx="10852">
                  <c:v>7.5376484751538805E-7</c:v>
                </c:pt>
                <c:pt idx="10853">
                  <c:v>7.5380378586958314E-7</c:v>
                </c:pt>
                <c:pt idx="10854">
                  <c:v>7.5384272479915797E-7</c:v>
                </c:pt>
                <c:pt idx="10855">
                  <c:v>7.5388166511790019E-7</c:v>
                </c:pt>
                <c:pt idx="10856">
                  <c:v>7.53920606011636E-7</c:v>
                </c:pt>
                <c:pt idx="10857">
                  <c:v>7.5395954788719481E-7</c:v>
                </c:pt>
                <c:pt idx="10858">
                  <c:v>7.5399849074441504E-7</c:v>
                </c:pt>
                <c:pt idx="10859">
                  <c:v>7.5403743417598703E-7</c:v>
                </c:pt>
                <c:pt idx="10860">
                  <c:v>7.540763785888342E-7</c:v>
                </c:pt>
                <c:pt idx="10861">
                  <c:v>7.541153239827955E-7</c:v>
                </c:pt>
                <c:pt idx="10862">
                  <c:v>7.5415427035770873E-7</c:v>
                </c:pt>
                <c:pt idx="10863">
                  <c:v>7.5419321730613886E-7</c:v>
                </c:pt>
                <c:pt idx="10864">
                  <c:v>7.5423216523513499E-7</c:v>
                </c:pt>
                <c:pt idx="10865">
                  <c:v>7.5427111414453533E-7</c:v>
                </c:pt>
                <c:pt idx="10866">
                  <c:v>7.5431006362680946E-7</c:v>
                </c:pt>
                <c:pt idx="10867">
                  <c:v>7.5434901449650228E-7</c:v>
                </c:pt>
                <c:pt idx="10868">
                  <c:v>7.5438796593868244E-7</c:v>
                </c:pt>
                <c:pt idx="10869">
                  <c:v>7.5442691795309317E-7</c:v>
                </c:pt>
                <c:pt idx="10870">
                  <c:v>7.5446587135446816E-7</c:v>
                </c:pt>
                <c:pt idx="10871">
                  <c:v>7.5450482532768768E-7</c:v>
                </c:pt>
                <c:pt idx="10872">
                  <c:v>7.5454378028005263E-7</c:v>
                </c:pt>
                <c:pt idx="10873">
                  <c:v>7.5458273580381192E-7</c:v>
                </c:pt>
                <c:pt idx="10874">
                  <c:v>7.5462169271395122E-7</c:v>
                </c:pt>
                <c:pt idx="10875">
                  <c:v>7.5466065019509745E-7</c:v>
                </c:pt>
                <c:pt idx="10876">
                  <c:v>7.5469960824699397E-7</c:v>
                </c:pt>
                <c:pt idx="10877">
                  <c:v>7.5473856768481575E-7</c:v>
                </c:pt>
                <c:pt idx="10878">
                  <c:v>7.5477752769300071E-7</c:v>
                </c:pt>
                <c:pt idx="10879">
                  <c:v>7.5481648867907102E-7</c:v>
                </c:pt>
                <c:pt idx="10880">
                  <c:v>7.5485545064286459E-7</c:v>
                </c:pt>
                <c:pt idx="10881">
                  <c:v>7.5489441317637685E-7</c:v>
                </c:pt>
                <c:pt idx="10882">
                  <c:v>7.5493337668722484E-7</c:v>
                </c:pt>
                <c:pt idx="10883">
                  <c:v>7.5497234117524573E-7</c:v>
                </c:pt>
                <c:pt idx="10884">
                  <c:v>7.5501130623234093E-7</c:v>
                </c:pt>
                <c:pt idx="10885">
                  <c:v>7.5505027267419027E-7</c:v>
                </c:pt>
                <c:pt idx="10886">
                  <c:v>7.5508923968472588E-7</c:v>
                </c:pt>
                <c:pt idx="10887">
                  <c:v>7.5512820726369069E-7</c:v>
                </c:pt>
                <c:pt idx="10888">
                  <c:v>7.5516717622695372E-7</c:v>
                </c:pt>
                <c:pt idx="10889">
                  <c:v>7.5520614575825811E-7</c:v>
                </c:pt>
                <c:pt idx="10890">
                  <c:v>7.5524511626547236E-7</c:v>
                </c:pt>
                <c:pt idx="10891">
                  <c:v>7.552840877484349E-7</c:v>
                </c:pt>
                <c:pt idx="10892">
                  <c:v>7.553230597987923E-7</c:v>
                </c:pt>
                <c:pt idx="10893">
                  <c:v>7.553620328245093E-7</c:v>
                </c:pt>
                <c:pt idx="10894">
                  <c:v>7.5540100682542328E-7</c:v>
                </c:pt>
                <c:pt idx="10895">
                  <c:v>7.5543998180137139E-7</c:v>
                </c:pt>
                <c:pt idx="10896">
                  <c:v>7.5547895734387474E-7</c:v>
                </c:pt>
                <c:pt idx="10897">
                  <c:v>7.5551793386102323E-7</c:v>
                </c:pt>
                <c:pt idx="10898">
                  <c:v>7.5555691135265474E-7</c:v>
                </c:pt>
                <c:pt idx="10899">
                  <c:v>7.5559588941019501E-7</c:v>
                </c:pt>
                <c:pt idx="10900">
                  <c:v>7.5563486844182919E-7</c:v>
                </c:pt>
                <c:pt idx="10901">
                  <c:v>7.5567384844739436E-7</c:v>
                </c:pt>
                <c:pt idx="10902">
                  <c:v>7.5571282942672766E-7</c:v>
                </c:pt>
                <c:pt idx="10903">
                  <c:v>7.5575181097112902E-7</c:v>
                </c:pt>
                <c:pt idx="10904">
                  <c:v>7.5579079348890899E-7</c:v>
                </c:pt>
                <c:pt idx="10905">
                  <c:v>7.5582977697990515E-7</c:v>
                </c:pt>
                <c:pt idx="10906">
                  <c:v>7.558687610353216E-7</c:v>
                </c:pt>
                <c:pt idx="10907">
                  <c:v>7.559077464722291E-7</c:v>
                </c:pt>
                <c:pt idx="10908">
                  <c:v>7.5594673247316747E-7</c:v>
                </c:pt>
                <c:pt idx="10909">
                  <c:v>7.5598571903787912E-7</c:v>
                </c:pt>
                <c:pt idx="10910">
                  <c:v>7.5602470698362346E-7</c:v>
                </c:pt>
                <c:pt idx="10911">
                  <c:v>7.5606369549275154E-7</c:v>
                </c:pt>
                <c:pt idx="10912">
                  <c:v>7.5610268497382705E-7</c:v>
                </c:pt>
                <c:pt idx="10913">
                  <c:v>7.5614167542668674E-7</c:v>
                </c:pt>
                <c:pt idx="10914">
                  <c:v>7.5618066644228208E-7</c:v>
                </c:pt>
                <c:pt idx="10915">
                  <c:v>7.5621965842927207E-7</c:v>
                </c:pt>
                <c:pt idx="10916">
                  <c:v>7.5625865138749259E-7</c:v>
                </c:pt>
                <c:pt idx="10917">
                  <c:v>7.5629764490780057E-7</c:v>
                </c:pt>
                <c:pt idx="10918">
                  <c:v>7.563366398079609E-7</c:v>
                </c:pt>
                <c:pt idx="10919">
                  <c:v>7.5637563486077552E-7</c:v>
                </c:pt>
                <c:pt idx="10920">
                  <c:v>7.5641463129311543E-7</c:v>
                </c:pt>
                <c:pt idx="10921">
                  <c:v>7.5645362869580528E-7</c:v>
                </c:pt>
                <c:pt idx="10922">
                  <c:v>7.5649262665954391E-7</c:v>
                </c:pt>
                <c:pt idx="10923">
                  <c:v>7.56531625593242E-7</c:v>
                </c:pt>
                <c:pt idx="10924">
                  <c:v>7.5657062508753476E-7</c:v>
                </c:pt>
                <c:pt idx="10925">
                  <c:v>7.5660962596062966E-7</c:v>
                </c:pt>
                <c:pt idx="10926">
                  <c:v>7.5664862739392843E-7</c:v>
                </c:pt>
                <c:pt idx="10927">
                  <c:v>7.5668762938717274E-7</c:v>
                </c:pt>
                <c:pt idx="10928">
                  <c:v>7.5663604388424932E-7</c:v>
                </c:pt>
                <c:pt idx="10929">
                  <c:v>7.5667616921524616E-7</c:v>
                </c:pt>
                <c:pt idx="10930">
                  <c:v>7.5671629569157108E-7</c:v>
                </c:pt>
                <c:pt idx="10931">
                  <c:v>7.5675642290372169E-7</c:v>
                </c:pt>
                <c:pt idx="10932">
                  <c:v>7.5679655126083489E-7</c:v>
                </c:pt>
                <c:pt idx="10933">
                  <c:v>7.5683668076276118E-7</c:v>
                </c:pt>
                <c:pt idx="10934">
                  <c:v>7.5687681099990043E-7</c:v>
                </c:pt>
                <c:pt idx="10935">
                  <c:v>7.5691694238148781E-7</c:v>
                </c:pt>
                <c:pt idx="10936">
                  <c:v>7.5695707490737277E-7</c:v>
                </c:pt>
                <c:pt idx="10937">
                  <c:v>7.5699720816785805E-7</c:v>
                </c:pt>
                <c:pt idx="10938">
                  <c:v>7.5703734257227584E-7</c:v>
                </c:pt>
                <c:pt idx="10939">
                  <c:v>7.5707747812047631E-7</c:v>
                </c:pt>
                <c:pt idx="10940">
                  <c:v>7.5711761440266323E-7</c:v>
                </c:pt>
                <c:pt idx="10941">
                  <c:v>7.5715775182826744E-7</c:v>
                </c:pt>
                <c:pt idx="10942">
                  <c:v>7.571978899874276E-7</c:v>
                </c:pt>
                <c:pt idx="10943">
                  <c:v>7.5723802969938242E-7</c:v>
                </c:pt>
                <c:pt idx="10944">
                  <c:v>7.5727817014452727E-7</c:v>
                </c:pt>
                <c:pt idx="10945">
                  <c:v>7.5731831132261449E-7</c:v>
                </c:pt>
                <c:pt idx="10946">
                  <c:v>7.5735845405307763E-7</c:v>
                </c:pt>
                <c:pt idx="10947">
                  <c:v>7.5739859751611744E-7</c:v>
                </c:pt>
                <c:pt idx="10948">
                  <c:v>7.5743874171148499E-7</c:v>
                </c:pt>
                <c:pt idx="10949">
                  <c:v>7.5747888745880992E-7</c:v>
                </c:pt>
                <c:pt idx="10950">
                  <c:v>7.5751903393809678E-7</c:v>
                </c:pt>
                <c:pt idx="10951">
                  <c:v>7.5755918114909718E-7</c:v>
                </c:pt>
                <c:pt idx="10952">
                  <c:v>7.5759932991163536E-7</c:v>
                </c:pt>
                <c:pt idx="10953">
                  <c:v>7.5763947940552096E-7</c:v>
                </c:pt>
                <c:pt idx="10954">
                  <c:v>7.5767962963050525E-7</c:v>
                </c:pt>
                <c:pt idx="10955">
                  <c:v>7.5771978099647416E-7</c:v>
                </c:pt>
                <c:pt idx="10956">
                  <c:v>7.5775993350327648E-7</c:v>
                </c:pt>
                <c:pt idx="10957">
                  <c:v>7.5780008715076177E-7</c:v>
                </c:pt>
                <c:pt idx="10958">
                  <c:v>7.5784024152854722E-7</c:v>
                </c:pt>
                <c:pt idx="10959">
                  <c:v>7.5788039704664877E-7</c:v>
                </c:pt>
                <c:pt idx="10960">
                  <c:v>7.5792055370491553E-7</c:v>
                </c:pt>
                <c:pt idx="10961">
                  <c:v>7.5796071109286655E-7</c:v>
                </c:pt>
                <c:pt idx="10962">
                  <c:v>7.5800086962061581E-7</c:v>
                </c:pt>
                <c:pt idx="10963">
                  <c:v>7.5804102928801201E-7</c:v>
                </c:pt>
                <c:pt idx="10964">
                  <c:v>7.5808118968447657E-7</c:v>
                </c:pt>
                <c:pt idx="10965">
                  <c:v>7.5812135122022099E-7</c:v>
                </c:pt>
                <c:pt idx="10966">
                  <c:v>7.5816151389509417E-7</c:v>
                </c:pt>
                <c:pt idx="10967">
                  <c:v>7.5820167729841918E-7</c:v>
                </c:pt>
                <c:pt idx="10968">
                  <c:v>7.5824184184050566E-7</c:v>
                </c:pt>
                <c:pt idx="10969">
                  <c:v>7.5828200752120188E-7</c:v>
                </c:pt>
                <c:pt idx="10970">
                  <c:v>7.5832217392973351E-7</c:v>
                </c:pt>
                <c:pt idx="10971">
                  <c:v>7.5836234147650695E-7</c:v>
                </c:pt>
                <c:pt idx="10972">
                  <c:v>7.5840251016137186E-7</c:v>
                </c:pt>
                <c:pt idx="10973">
                  <c:v>7.5844267957345479E-7</c:v>
                </c:pt>
                <c:pt idx="10974">
                  <c:v>7.584828501232603E-7</c:v>
                </c:pt>
                <c:pt idx="10975">
                  <c:v>7.5852302181063784E-7</c:v>
                </c:pt>
                <c:pt idx="10976">
                  <c:v>7.5856319463543483E-7</c:v>
                </c:pt>
                <c:pt idx="10977">
                  <c:v>7.5860336818664886E-7</c:v>
                </c:pt>
                <c:pt idx="10978">
                  <c:v>7.5864354246403007E-7</c:v>
                </c:pt>
                <c:pt idx="10979">
                  <c:v>7.5868371828916344E-7</c:v>
                </c:pt>
                <c:pt idx="10980">
                  <c:v>7.5872389484009532E-7</c:v>
                </c:pt>
                <c:pt idx="10981">
                  <c:v>7.5876407211657667E-7</c:v>
                </c:pt>
                <c:pt idx="10982">
                  <c:v>7.5880425094038763E-7</c:v>
                </c:pt>
                <c:pt idx="10983">
                  <c:v>7.5884443048937939E-7</c:v>
                </c:pt>
                <c:pt idx="10984">
                  <c:v>7.5888461076330228E-7</c:v>
                </c:pt>
                <c:pt idx="10985">
                  <c:v>7.5892479258413223E-7</c:v>
                </c:pt>
                <c:pt idx="10986">
                  <c:v>7.58964975129524E-7</c:v>
                </c:pt>
                <c:pt idx="10987">
                  <c:v>7.5900515839922836E-7</c:v>
                </c:pt>
                <c:pt idx="10988">
                  <c:v>7.5904534321541679E-7</c:v>
                </c:pt>
                <c:pt idx="10989">
                  <c:v>7.590855287555486E-7</c:v>
                </c:pt>
                <c:pt idx="10990">
                  <c:v>7.5912571543064994E-7</c:v>
                </c:pt>
                <c:pt idx="10991">
                  <c:v>7.5916590282925939E-7</c:v>
                </c:pt>
                <c:pt idx="10992">
                  <c:v>7.5920609136246969E-7</c:v>
                </c:pt>
                <c:pt idx="10993">
                  <c:v>7.5924628103012741E-7</c:v>
                </c:pt>
                <c:pt idx="10994">
                  <c:v>7.5928647142067439E-7</c:v>
                </c:pt>
                <c:pt idx="10995">
                  <c:v>7.5932666294530044E-7</c:v>
                </c:pt>
                <c:pt idx="10996">
                  <c:v>7.5936685560385257E-7</c:v>
                </c:pt>
                <c:pt idx="10997">
                  <c:v>7.5940704898467382E-7</c:v>
                </c:pt>
                <c:pt idx="10998">
                  <c:v>7.5944724349905174E-7</c:v>
                </c:pt>
                <c:pt idx="10999">
                  <c:v>7.5948743914683396E-7</c:v>
                </c:pt>
                <c:pt idx="11000">
                  <c:v>7.5952763551626539E-7</c:v>
                </c:pt>
                <c:pt idx="11001">
                  <c:v>7.5956783301873096E-7</c:v>
                </c:pt>
                <c:pt idx="11002">
                  <c:v>7.5960803165407854E-7</c:v>
                </c:pt>
                <c:pt idx="11003">
                  <c:v>7.5964823142215565E-7</c:v>
                </c:pt>
                <c:pt idx="11004">
                  <c:v>7.5968843191107612E-7</c:v>
                </c:pt>
                <c:pt idx="11005">
                  <c:v>7.5972863312058976E-7</c:v>
                </c:pt>
                <c:pt idx="11006">
                  <c:v>7.5976883587404349E-7</c:v>
                </c:pt>
                <c:pt idx="11007">
                  <c:v>7.5980903934771982E-7</c:v>
                </c:pt>
                <c:pt idx="11008">
                  <c:v>7.5984924395323216E-7</c:v>
                </c:pt>
                <c:pt idx="11009">
                  <c:v>7.5988944927853098E-7</c:v>
                </c:pt>
                <c:pt idx="11010">
                  <c:v>7.5992965573529545E-7</c:v>
                </c:pt>
                <c:pt idx="11011">
                  <c:v>7.5996986332337238E-7</c:v>
                </c:pt>
                <c:pt idx="11012">
                  <c:v>7.6001007163061437E-7</c:v>
                </c:pt>
                <c:pt idx="11013">
                  <c:v>7.6005028106879823E-7</c:v>
                </c:pt>
                <c:pt idx="11014">
                  <c:v>7.6009049163777129E-7</c:v>
                </c:pt>
                <c:pt idx="11015">
                  <c:v>7.6013070292528749E-7</c:v>
                </c:pt>
                <c:pt idx="11016">
                  <c:v>7.6017091575534713E-7</c:v>
                </c:pt>
                <c:pt idx="11017">
                  <c:v>7.602111288914203E-7</c:v>
                </c:pt>
                <c:pt idx="11018">
                  <c:v>7.6025134356973103E-7</c:v>
                </c:pt>
                <c:pt idx="11019">
                  <c:v>7.6029155896577715E-7</c:v>
                </c:pt>
                <c:pt idx="11020">
                  <c:v>7.6033177549156373E-7</c:v>
                </c:pt>
                <c:pt idx="11021">
                  <c:v>7.6037199273464872E-7</c:v>
                </c:pt>
                <c:pt idx="11022">
                  <c:v>7.6041221110710223E-7</c:v>
                </c:pt>
                <c:pt idx="11023">
                  <c:v>7.604524306087722E-7</c:v>
                </c:pt>
                <c:pt idx="11024">
                  <c:v>7.6049265082711707E-7</c:v>
                </c:pt>
                <c:pt idx="11025">
                  <c:v>7.6053287217430613E-7</c:v>
                </c:pt>
                <c:pt idx="11026">
                  <c:v>7.6057309465018608E-7</c:v>
                </c:pt>
                <c:pt idx="11027">
                  <c:v>7.6061331784211793E-7</c:v>
                </c:pt>
                <c:pt idx="11028">
                  <c:v>7.6065354257488699E-7</c:v>
                </c:pt>
                <c:pt idx="11029">
                  <c:v>7.6069376761078468E-7</c:v>
                </c:pt>
                <c:pt idx="11030">
                  <c:v>7.6073399418721296E-7</c:v>
                </c:pt>
                <c:pt idx="11031">
                  <c:v>7.6077422147888317E-7</c:v>
                </c:pt>
                <c:pt idx="11032">
                  <c:v>7.6081444989819351E-7</c:v>
                </c:pt>
                <c:pt idx="11033">
                  <c:v>7.6085467903230776E-7</c:v>
                </c:pt>
                <c:pt idx="11034">
                  <c:v>7.6089490929368956E-7</c:v>
                </c:pt>
                <c:pt idx="11035">
                  <c:v>7.6093514068218486E-7</c:v>
                </c:pt>
                <c:pt idx="11036">
                  <c:v>7.6097537278486012E-7</c:v>
                </c:pt>
                <c:pt idx="11037">
                  <c:v>7.6101560642708954E-7</c:v>
                </c:pt>
                <c:pt idx="11038">
                  <c:v>7.6105584037028046E-7</c:v>
                </c:pt>
                <c:pt idx="11039">
                  <c:v>7.6109607585271766E-7</c:v>
                </c:pt>
                <c:pt idx="11040">
                  <c:v>7.6113631204852388E-7</c:v>
                </c:pt>
                <c:pt idx="11041">
                  <c:v>7.6117654937039043E-7</c:v>
                </c:pt>
                <c:pt idx="11042">
                  <c:v>7.6121678740518734E-7</c:v>
                </c:pt>
                <c:pt idx="11043">
                  <c:v>7.6125702656567178E-7</c:v>
                </c:pt>
                <c:pt idx="11044">
                  <c:v>7.6129726685168978E-7</c:v>
                </c:pt>
                <c:pt idx="11045">
                  <c:v>7.6133750826308761E-7</c:v>
                </c:pt>
                <c:pt idx="11046">
                  <c:v>7.6137775038660341E-7</c:v>
                </c:pt>
                <c:pt idx="11047">
                  <c:v>7.6141799322198486E-7</c:v>
                </c:pt>
                <c:pt idx="11048">
                  <c:v>7.6145823759532647E-7</c:v>
                </c:pt>
                <c:pt idx="11049">
                  <c:v>7.6149848268016019E-7</c:v>
                </c:pt>
                <c:pt idx="11050">
                  <c:v>7.6153872888947228E-7</c:v>
                </c:pt>
                <c:pt idx="11051">
                  <c:v>7.6157897580983773E-7</c:v>
                </c:pt>
                <c:pt idx="11052">
                  <c:v>7.6161922385430748E-7</c:v>
                </c:pt>
                <c:pt idx="11053">
                  <c:v>7.6165947302272801E-7</c:v>
                </c:pt>
                <c:pt idx="11054">
                  <c:v>7.6169972331494464E-7</c:v>
                </c:pt>
                <c:pt idx="11055">
                  <c:v>7.6173997431740082E-7</c:v>
                </c:pt>
                <c:pt idx="11056">
                  <c:v>7.6178022644327914E-7</c:v>
                </c:pt>
                <c:pt idx="11057">
                  <c:v>7.6182047927895719E-7</c:v>
                </c:pt>
                <c:pt idx="11058">
                  <c:v>7.6186073323768309E-7</c:v>
                </c:pt>
                <c:pt idx="11059">
                  <c:v>7.6190098831930246E-7</c:v>
                </c:pt>
                <c:pt idx="11060">
                  <c:v>7.619412445236604E-7</c:v>
                </c:pt>
                <c:pt idx="11061">
                  <c:v>7.6198150143700451E-7</c:v>
                </c:pt>
                <c:pt idx="11062">
                  <c:v>7.6202175947271227E-7</c:v>
                </c:pt>
                <c:pt idx="11063">
                  <c:v>7.6206201821696542E-7</c:v>
                </c:pt>
                <c:pt idx="11064">
                  <c:v>7.6210227808320805E-7</c:v>
                </c:pt>
                <c:pt idx="11065">
                  <c:v>7.6214253907128599E-7</c:v>
                </c:pt>
                <c:pt idx="11066">
                  <c:v>7.6218280118104435E-7</c:v>
                </c:pt>
                <c:pt idx="11067">
                  <c:v>7.622230639985322E-7</c:v>
                </c:pt>
                <c:pt idx="11068">
                  <c:v>7.6226332793732544E-7</c:v>
                </c:pt>
                <c:pt idx="11069">
                  <c:v>7.6230359258340792E-7</c:v>
                </c:pt>
                <c:pt idx="11070">
                  <c:v>7.6234385835042076E-7</c:v>
                </c:pt>
                <c:pt idx="11071">
                  <c:v>7.6238412523820854E-7</c:v>
                </c:pt>
                <c:pt idx="11072">
                  <c:v>7.6242439283265707E-7</c:v>
                </c:pt>
                <c:pt idx="11073">
                  <c:v>7.6246466196149805E-7</c:v>
                </c:pt>
                <c:pt idx="11074">
                  <c:v>7.62504931796624E-7</c:v>
                </c:pt>
                <c:pt idx="11075">
                  <c:v>7.6254520233778199E-7</c:v>
                </c:pt>
                <c:pt idx="11076">
                  <c:v>7.6258547399880912E-7</c:v>
                </c:pt>
                <c:pt idx="11077">
                  <c:v>7.6262574677955017E-7</c:v>
                </c:pt>
                <c:pt idx="11078">
                  <c:v>7.6266602067985088E-7</c:v>
                </c:pt>
                <c:pt idx="11079">
                  <c:v>7.6270629528536602E-7</c:v>
                </c:pt>
                <c:pt idx="11080">
                  <c:v>7.62746571010064E-7</c:v>
                </c:pt>
                <c:pt idx="11081">
                  <c:v>7.627868474395351E-7</c:v>
                </c:pt>
                <c:pt idx="11082">
                  <c:v>7.6282712498781348E-7</c:v>
                </c:pt>
                <c:pt idx="11083">
                  <c:v>7.6286740365474329E-7</c:v>
                </c:pt>
                <c:pt idx="11084">
                  <c:v>7.6290768344016994E-7</c:v>
                </c:pt>
                <c:pt idx="11085">
                  <c:v>7.6294796392955159E-7</c:v>
                </c:pt>
                <c:pt idx="11086">
                  <c:v>7.6298824553705316E-7</c:v>
                </c:pt>
                <c:pt idx="11087">
                  <c:v>7.6302852784806725E-7</c:v>
                </c:pt>
                <c:pt idx="11088">
                  <c:v>7.6306881127682497E-7</c:v>
                </c:pt>
                <c:pt idx="11089">
                  <c:v>7.6310909582317108E-7</c:v>
                </c:pt>
                <c:pt idx="11090">
                  <c:v>7.6314938148694943E-7</c:v>
                </c:pt>
                <c:pt idx="11091">
                  <c:v>7.6318966785342196E-7</c:v>
                </c:pt>
                <c:pt idx="11092">
                  <c:v>7.6322995533694969E-7</c:v>
                </c:pt>
                <c:pt idx="11093">
                  <c:v>7.6327024352272882E-7</c:v>
                </c:pt>
                <c:pt idx="11094">
                  <c:v>7.6331053323986845E-7</c:v>
                </c:pt>
                <c:pt idx="11095">
                  <c:v>7.633508232441674E-7</c:v>
                </c:pt>
                <c:pt idx="11096">
                  <c:v>7.6339111477951555E-7</c:v>
                </c:pt>
                <c:pt idx="11097">
                  <c:v>7.6343140701629519E-7</c:v>
                </c:pt>
                <c:pt idx="11098">
                  <c:v>7.6347170036906434E-7</c:v>
                </c:pt>
                <c:pt idx="11099">
                  <c:v>7.6351199483766791E-7</c:v>
                </c:pt>
                <c:pt idx="11100">
                  <c:v>7.6355229000707063E-7</c:v>
                </c:pt>
                <c:pt idx="11101">
                  <c:v>7.6359258629193042E-7</c:v>
                </c:pt>
                <c:pt idx="11102">
                  <c:v>7.6363288327714615E-7</c:v>
                </c:pt>
                <c:pt idx="11103">
                  <c:v>7.6367318137744085E-7</c:v>
                </c:pt>
                <c:pt idx="11104">
                  <c:v>7.6371348059265834E-7</c:v>
                </c:pt>
                <c:pt idx="11105">
                  <c:v>7.6375378092264286E-7</c:v>
                </c:pt>
                <c:pt idx="11106">
                  <c:v>7.6379408195216214E-7</c:v>
                </c:pt>
                <c:pt idx="11107">
                  <c:v>7.6383438409607037E-7</c:v>
                </c:pt>
                <c:pt idx="11108">
                  <c:v>7.6387468735421126E-7</c:v>
                </c:pt>
                <c:pt idx="11109">
                  <c:v>7.6391499131125387E-7</c:v>
                </c:pt>
                <c:pt idx="11110">
                  <c:v>7.6395529638215146E-7</c:v>
                </c:pt>
                <c:pt idx="11111">
                  <c:v>7.6399560215150692E-7</c:v>
                </c:pt>
                <c:pt idx="11112">
                  <c:v>7.6403590944961148E-7</c:v>
                </c:pt>
                <c:pt idx="11113">
                  <c:v>7.6407621703048984E-7</c:v>
                </c:pt>
                <c:pt idx="11114">
                  <c:v>7.6411652613980452E-7</c:v>
                </c:pt>
                <c:pt idx="11115">
                  <c:v>7.6415683594675471E-7</c:v>
                </c:pt>
                <c:pt idx="11116">
                  <c:v>7.6419714686648966E-7</c:v>
                </c:pt>
                <c:pt idx="11117">
                  <c:v>7.6423745889885258E-7</c:v>
                </c:pt>
                <c:pt idx="11118">
                  <c:v>7.6427777162821731E-7</c:v>
                </c:pt>
                <c:pt idx="11119">
                  <c:v>7.6431808546983149E-7</c:v>
                </c:pt>
                <c:pt idx="11120">
                  <c:v>7.6435840000800247E-7</c:v>
                </c:pt>
                <c:pt idx="11121">
                  <c:v>7.643987160736125E-7</c:v>
                </c:pt>
                <c:pt idx="11122">
                  <c:v>7.6443903283540008E-7</c:v>
                </c:pt>
                <c:pt idx="11123">
                  <c:v>7.6447935029311035E-7</c:v>
                </c:pt>
                <c:pt idx="11124">
                  <c:v>7.6451966886215474E-7</c:v>
                </c:pt>
                <c:pt idx="11125">
                  <c:v>7.6455998854237698E-7</c:v>
                </c:pt>
                <c:pt idx="11126">
                  <c:v>7.6460030933361982E-7</c:v>
                </c:pt>
                <c:pt idx="11127">
                  <c:v>7.6464063081996024E-7</c:v>
                </c:pt>
                <c:pt idx="11128">
                  <c:v>7.6468095341694255E-7</c:v>
                </c:pt>
                <c:pt idx="11129">
                  <c:v>7.6472127712440877E-7</c:v>
                </c:pt>
                <c:pt idx="11130">
                  <c:v>7.647616015263375E-7</c:v>
                </c:pt>
                <c:pt idx="11131">
                  <c:v>7.6480192703837088E-7</c:v>
                </c:pt>
                <c:pt idx="11132">
                  <c:v>7.6484225324442134E-7</c:v>
                </c:pt>
                <c:pt idx="11133">
                  <c:v>7.6488258097615972E-7</c:v>
                </c:pt>
                <c:pt idx="11134">
                  <c:v>7.6492290940153487E-7</c:v>
                </c:pt>
                <c:pt idx="11135">
                  <c:v>7.6496323852029119E-7</c:v>
                </c:pt>
                <c:pt idx="11136">
                  <c:v>7.650035691642973E-7</c:v>
                </c:pt>
                <c:pt idx="11137">
                  <c:v>7.6504390008520864E-7</c:v>
                </c:pt>
                <c:pt idx="11138">
                  <c:v>7.6508423253105532E-7</c:v>
                </c:pt>
                <c:pt idx="11139">
                  <c:v>7.6512456566945688E-7</c:v>
                </c:pt>
                <c:pt idx="11140">
                  <c:v>7.6516489991635025E-7</c:v>
                </c:pt>
                <c:pt idx="11141">
                  <c:v>7.6520523527157923E-7</c:v>
                </c:pt>
                <c:pt idx="11142">
                  <c:v>7.6524557131872593E-7</c:v>
                </c:pt>
                <c:pt idx="11143">
                  <c:v>7.6528590847382687E-7</c:v>
                </c:pt>
                <c:pt idx="11144">
                  <c:v>7.6532624673672493E-7</c:v>
                </c:pt>
                <c:pt idx="11145">
                  <c:v>7.6536658569090352E-7</c:v>
                </c:pt>
                <c:pt idx="11146">
                  <c:v>7.654069257524985E-7</c:v>
                </c:pt>
                <c:pt idx="11147">
                  <c:v>7.6544726692135156E-7</c:v>
                </c:pt>
                <c:pt idx="11148">
                  <c:v>7.654876087808484E-7</c:v>
                </c:pt>
                <c:pt idx="11149">
                  <c:v>7.6552795174722259E-7</c:v>
                </c:pt>
                <c:pt idx="11150">
                  <c:v>7.6556829540379342E-7</c:v>
                </c:pt>
                <c:pt idx="11151">
                  <c:v>7.6560864058341589E-7</c:v>
                </c:pt>
                <c:pt idx="11152">
                  <c:v>7.6564898645285383E-7</c:v>
                </c:pt>
                <c:pt idx="11153">
                  <c:v>7.6568933301185029E-7</c:v>
                </c:pt>
                <c:pt idx="11154">
                  <c:v>7.6572968109345761E-7</c:v>
                </c:pt>
                <c:pt idx="11155">
                  <c:v>7.657700298642427E-7</c:v>
                </c:pt>
                <c:pt idx="11156">
                  <c:v>7.6581037932394796E-7</c:v>
                </c:pt>
                <c:pt idx="11157">
                  <c:v>7.6585073030582352E-7</c:v>
                </c:pt>
                <c:pt idx="11158">
                  <c:v>7.6589108197623807E-7</c:v>
                </c:pt>
                <c:pt idx="11159">
                  <c:v>7.6593143433493381E-7</c:v>
                </c:pt>
                <c:pt idx="11160">
                  <c:v>7.6597178779850674E-7</c:v>
                </c:pt>
                <c:pt idx="11161">
                  <c:v>7.6601214236679899E-7</c:v>
                </c:pt>
                <c:pt idx="11162">
                  <c:v>7.6605249803965175E-7</c:v>
                </c:pt>
                <c:pt idx="11163">
                  <c:v>7.6609285439995612E-7</c:v>
                </c:pt>
                <c:pt idx="11164">
                  <c:v>7.661332118644392E-7</c:v>
                </c:pt>
                <c:pt idx="11165">
                  <c:v>7.6617357043294301E-7</c:v>
                </c:pt>
                <c:pt idx="11166">
                  <c:v>7.6621392968825862E-7</c:v>
                </c:pt>
                <c:pt idx="11167">
                  <c:v>7.662542900472121E-7</c:v>
                </c:pt>
                <c:pt idx="11168">
                  <c:v>7.6629465150964527E-7</c:v>
                </c:pt>
                <c:pt idx="11169">
                  <c:v>7.6633501365825083E-7</c:v>
                </c:pt>
                <c:pt idx="11170">
                  <c:v>7.663753769099528E-7</c:v>
                </c:pt>
                <c:pt idx="11171">
                  <c:v>7.6641574126459352E-7</c:v>
                </c:pt>
                <c:pt idx="11172">
                  <c:v>7.6645610630476638E-7</c:v>
                </c:pt>
                <c:pt idx="11173">
                  <c:v>7.6649647244749439E-7</c:v>
                </c:pt>
                <c:pt idx="11174">
                  <c:v>7.6653683969261958E-7</c:v>
                </c:pt>
                <c:pt idx="11175">
                  <c:v>7.6657720762263635E-7</c:v>
                </c:pt>
                <c:pt idx="11176">
                  <c:v>7.666175766546667E-7</c:v>
                </c:pt>
                <c:pt idx="11177">
                  <c:v>7.6665794678855223E-7</c:v>
                </c:pt>
                <c:pt idx="11178">
                  <c:v>7.6669831760668845E-7</c:v>
                </c:pt>
                <c:pt idx="11179">
                  <c:v>7.6673868952629614E-7</c:v>
                </c:pt>
                <c:pt idx="11180">
                  <c:v>7.6677906254721714E-7</c:v>
                </c:pt>
                <c:pt idx="11181">
                  <c:v>7.6681943625174751E-7</c:v>
                </c:pt>
                <c:pt idx="11182">
                  <c:v>7.6685981105720705E-7</c:v>
                </c:pt>
                <c:pt idx="11183">
                  <c:v>7.6690018696343672E-7</c:v>
                </c:pt>
                <c:pt idx="11184">
                  <c:v>7.6694056355263467E-7</c:v>
                </c:pt>
                <c:pt idx="11185">
                  <c:v>7.6698094124221905E-7</c:v>
                </c:pt>
                <c:pt idx="11186">
                  <c:v>7.6702132003203094E-7</c:v>
                </c:pt>
                <c:pt idx="11187">
                  <c:v>7.6706169950416905E-7</c:v>
                </c:pt>
                <c:pt idx="11188">
                  <c:v>7.6710208007615012E-7</c:v>
                </c:pt>
                <c:pt idx="11189">
                  <c:v>7.6714246174781596E-7</c:v>
                </c:pt>
                <c:pt idx="11190">
                  <c:v>7.6718284410116555E-7</c:v>
                </c:pt>
                <c:pt idx="11191">
                  <c:v>7.6722322755381504E-7</c:v>
                </c:pt>
                <c:pt idx="11192">
                  <c:v>7.6726361210560519E-7</c:v>
                </c:pt>
                <c:pt idx="11193">
                  <c:v>7.6730399733843714E-7</c:v>
                </c:pt>
                <c:pt idx="11194">
                  <c:v>7.6734438367002488E-7</c:v>
                </c:pt>
                <c:pt idx="11195">
                  <c:v>7.6738477110020969E-7</c:v>
                </c:pt>
                <c:pt idx="11196">
                  <c:v>7.6742515962883202E-7</c:v>
                </c:pt>
                <c:pt idx="11197">
                  <c:v>7.6746554883766034E-7</c:v>
                </c:pt>
                <c:pt idx="11198">
                  <c:v>7.6750593872643579E-7</c:v>
                </c:pt>
                <c:pt idx="11199">
                  <c:v>7.6754633013117691E-7</c:v>
                </c:pt>
                <c:pt idx="11200">
                  <c:v>7.6758672221548071E-7</c:v>
                </c:pt>
                <c:pt idx="11201">
                  <c:v>7.676271149790881E-7</c:v>
                </c:pt>
                <c:pt idx="11202">
                  <c:v>7.6766750925821562E-7</c:v>
                </c:pt>
                <c:pt idx="11203">
                  <c:v>7.6770790421626176E-7</c:v>
                </c:pt>
                <c:pt idx="11204">
                  <c:v>7.6774830027127157E-7</c:v>
                </c:pt>
                <c:pt idx="11205">
                  <c:v>7.6778869700474821E-7</c:v>
                </c:pt>
                <c:pt idx="11206">
                  <c:v>7.6782909483480302E-7</c:v>
                </c:pt>
                <c:pt idx="11207">
                  <c:v>7.6786949376127591E-7</c:v>
                </c:pt>
                <c:pt idx="11208">
                  <c:v>7.6790989336557178E-7</c:v>
                </c:pt>
                <c:pt idx="11209">
                  <c:v>7.679502940658999E-7</c:v>
                </c:pt>
                <c:pt idx="11210">
                  <c:v>7.6799069586210094E-7</c:v>
                </c:pt>
                <c:pt idx="11211">
                  <c:v>7.6803109833548015E-7</c:v>
                </c:pt>
                <c:pt idx="11212">
                  <c:v>7.6807150190434591E-7</c:v>
                </c:pt>
                <c:pt idx="11213">
                  <c:v>7.6811190656853857E-7</c:v>
                </c:pt>
                <c:pt idx="11214">
                  <c:v>7.6815231190926417E-7</c:v>
                </c:pt>
                <c:pt idx="11215">
                  <c:v>7.6819271834493052E-7</c:v>
                </c:pt>
                <c:pt idx="11216">
                  <c:v>7.6823312587537742E-7</c:v>
                </c:pt>
                <c:pt idx="11217">
                  <c:v>7.68273534500445E-7</c:v>
                </c:pt>
                <c:pt idx="11218">
                  <c:v>7.6831394380120707E-7</c:v>
                </c:pt>
                <c:pt idx="11219">
                  <c:v>7.6835435377740412E-7</c:v>
                </c:pt>
                <c:pt idx="11220">
                  <c:v>7.6839476526644077E-7</c:v>
                </c:pt>
                <c:pt idx="11221">
                  <c:v>7.6843517743052582E-7</c:v>
                </c:pt>
                <c:pt idx="11222">
                  <c:v>7.6847559068829834E-7</c:v>
                </c:pt>
                <c:pt idx="11223">
                  <c:v>7.6851600462066653E-7</c:v>
                </c:pt>
                <c:pt idx="11224">
                  <c:v>7.6855641964633529E-7</c:v>
                </c:pt>
                <c:pt idx="11225">
                  <c:v>7.685968357651437E-7</c:v>
                </c:pt>
                <c:pt idx="11226">
                  <c:v>7.686372525579015E-7</c:v>
                </c:pt>
                <c:pt idx="11227">
                  <c:v>7.6867767044341216E-7</c:v>
                </c:pt>
                <c:pt idx="11228">
                  <c:v>7.6871808942151517E-7</c:v>
                </c:pt>
                <c:pt idx="11229">
                  <c:v>7.6875850907292086E-7</c:v>
                </c:pt>
                <c:pt idx="11230">
                  <c:v>7.687989302356941E-7</c:v>
                </c:pt>
                <c:pt idx="11231">
                  <c:v>7.6883935165218707E-7</c:v>
                </c:pt>
                <c:pt idx="11232">
                  <c:v>7.6887977457972625E-7</c:v>
                </c:pt>
                <c:pt idx="11233">
                  <c:v>7.689201981797268E-7</c:v>
                </c:pt>
                <c:pt idx="11234">
                  <c:v>7.6896062287122331E-7</c:v>
                </c:pt>
                <c:pt idx="11235">
                  <c:v>7.6900104823472824E-7</c:v>
                </c:pt>
                <c:pt idx="11236">
                  <c:v>7.6904147468934152E-7</c:v>
                </c:pt>
                <c:pt idx="11237">
                  <c:v>7.6908190223490274E-7</c:v>
                </c:pt>
                <c:pt idx="11238">
                  <c:v>7.6912233045182344E-7</c:v>
                </c:pt>
                <c:pt idx="11239">
                  <c:v>7.6916275975930457E-7</c:v>
                </c:pt>
                <c:pt idx="11240">
                  <c:v>7.6920319015718381E-7</c:v>
                </c:pt>
                <c:pt idx="11241">
                  <c:v>7.6924362164530107E-7</c:v>
                </c:pt>
                <c:pt idx="11242">
                  <c:v>7.6928405380393607E-7</c:v>
                </c:pt>
                <c:pt idx="11243">
                  <c:v>7.6932448663282856E-7</c:v>
                </c:pt>
                <c:pt idx="11244">
                  <c:v>7.6936492097096838E-7</c:v>
                </c:pt>
                <c:pt idx="11245">
                  <c:v>7.6940535597897743E-7</c:v>
                </c:pt>
                <c:pt idx="11246">
                  <c:v>7.6944579207628631E-7</c:v>
                </c:pt>
                <c:pt idx="11247">
                  <c:v>7.6948622884300935E-7</c:v>
                </c:pt>
                <c:pt idx="11248">
                  <c:v>7.6952666669864406E-7</c:v>
                </c:pt>
                <c:pt idx="11249">
                  <c:v>7.6956710564302856E-7</c:v>
                </c:pt>
                <c:pt idx="11250">
                  <c:v>7.6960754567600202E-7</c:v>
                </c:pt>
                <c:pt idx="11251">
                  <c:v>7.6964798637754589E-7</c:v>
                </c:pt>
                <c:pt idx="11252">
                  <c:v>7.6968842774739981E-7</c:v>
                </c:pt>
                <c:pt idx="11253">
                  <c:v>7.6972887062514888E-7</c:v>
                </c:pt>
                <c:pt idx="11254">
                  <c:v>7.6976931417081848E-7</c:v>
                </c:pt>
                <c:pt idx="11255">
                  <c:v>7.6980975880413799E-7</c:v>
                </c:pt>
                <c:pt idx="11256">
                  <c:v>7.6985020410492242E-7</c:v>
                </c:pt>
                <c:pt idx="11257">
                  <c:v>7.6989065049296682E-7</c:v>
                </c:pt>
                <c:pt idx="11258">
                  <c:v>7.6993109796810982E-7</c:v>
                </c:pt>
                <c:pt idx="11259">
                  <c:v>7.6986433889247187E-7</c:v>
                </c:pt>
                <c:pt idx="11260">
                  <c:v>7.6990596426379757E-7</c:v>
                </c:pt>
                <c:pt idx="11261">
                  <c:v>7.6994759091063218E-7</c:v>
                </c:pt>
                <c:pt idx="11262">
                  <c:v>7.6998921841269361E-7</c:v>
                </c:pt>
                <c:pt idx="11263">
                  <c:v>7.7003084718990386E-7</c:v>
                </c:pt>
                <c:pt idx="11264">
                  <c:v>7.7007247682191264E-7</c:v>
                </c:pt>
                <c:pt idx="11265">
                  <c:v>7.7011410772870962E-7</c:v>
                </c:pt>
                <c:pt idx="11266">
                  <c:v>7.7015573991014919E-7</c:v>
                </c:pt>
                <c:pt idx="11267">
                  <c:v>7.701973729457783E-7</c:v>
                </c:pt>
                <c:pt idx="11268">
                  <c:v>7.7023900725568917E-7</c:v>
                </c:pt>
                <c:pt idx="11269">
                  <c:v>7.7028064241936118E-7</c:v>
                </c:pt>
                <c:pt idx="11270">
                  <c:v>7.703222788569537E-7</c:v>
                </c:pt>
                <c:pt idx="11271">
                  <c:v>7.7036391656832156E-7</c:v>
                </c:pt>
                <c:pt idx="11272">
                  <c:v>7.7040555513284039E-7</c:v>
                </c:pt>
                <c:pt idx="11273">
                  <c:v>7.7044719497077308E-7</c:v>
                </c:pt>
                <c:pt idx="11274">
                  <c:v>7.7048883608197344E-7</c:v>
                </c:pt>
                <c:pt idx="11275">
                  <c:v>7.7053047804571531E-7</c:v>
                </c:pt>
                <c:pt idx="11276">
                  <c:v>7.7057212086175E-7</c:v>
                </c:pt>
                <c:pt idx="11277">
                  <c:v>7.7061376537112319E-7</c:v>
                </c:pt>
                <c:pt idx="11278">
                  <c:v>7.7065541073242824E-7</c:v>
                </c:pt>
                <c:pt idx="11279">
                  <c:v>7.7069705694541582E-7</c:v>
                </c:pt>
                <c:pt idx="11280">
                  <c:v>7.7073870443058675E-7</c:v>
                </c:pt>
                <c:pt idx="11281">
                  <c:v>7.7078035318779438E-7</c:v>
                </c:pt>
                <c:pt idx="11282">
                  <c:v>7.7082200279607394E-7</c:v>
                </c:pt>
                <c:pt idx="11283">
                  <c:v>7.708636536760283E-7</c:v>
                </c:pt>
                <c:pt idx="11284">
                  <c:v>7.7090530582751051E-7</c:v>
                </c:pt>
                <c:pt idx="11285">
                  <c:v>7.7094695882945382E-7</c:v>
                </c:pt>
                <c:pt idx="11286">
                  <c:v>7.709886131025634E-7</c:v>
                </c:pt>
                <c:pt idx="11287">
                  <c:v>7.7103026822570348E-7</c:v>
                </c:pt>
                <c:pt idx="11288">
                  <c:v>7.7107192461964751E-7</c:v>
                </c:pt>
                <c:pt idx="11289">
                  <c:v>7.7111358228424832E-7</c:v>
                </c:pt>
                <c:pt idx="11290">
                  <c:v>7.7115524079826817E-7</c:v>
                </c:pt>
                <c:pt idx="11291">
                  <c:v>7.7119690058258312E-7</c:v>
                </c:pt>
                <c:pt idx="11292">
                  <c:v>7.7123856121588608E-7</c:v>
                </c:pt>
                <c:pt idx="11293">
                  <c:v>7.7128022311912086E-7</c:v>
                </c:pt>
                <c:pt idx="11294">
                  <c:v>7.7132188629214062E-7</c:v>
                </c:pt>
                <c:pt idx="11295">
                  <c:v>7.713635503135365E-7</c:v>
                </c:pt>
                <c:pt idx="11296">
                  <c:v>7.7140521560435452E-7</c:v>
                </c:pt>
                <c:pt idx="11297">
                  <c:v>7.7144688216444706E-7</c:v>
                </c:pt>
                <c:pt idx="11298">
                  <c:v>7.7148854957230354E-7</c:v>
                </c:pt>
                <c:pt idx="11299">
                  <c:v>7.715302182490716E-7</c:v>
                </c:pt>
                <c:pt idx="11300">
                  <c:v>7.7157188777317171E-7</c:v>
                </c:pt>
                <c:pt idx="11301">
                  <c:v>7.7161355856582045E-7</c:v>
                </c:pt>
                <c:pt idx="11302">
                  <c:v>7.7165523020536999E-7</c:v>
                </c:pt>
                <c:pt idx="11303">
                  <c:v>7.7169690311310447E-7</c:v>
                </c:pt>
                <c:pt idx="11304">
                  <c:v>7.7173857728887701E-7</c:v>
                </c:pt>
                <c:pt idx="11305">
                  <c:v>7.7178025273253919E-7</c:v>
                </c:pt>
                <c:pt idx="11306">
                  <c:v>7.7182192860067023E-7</c:v>
                </c:pt>
                <c:pt idx="11307">
                  <c:v>7.7186360615793044E-7</c:v>
                </c:pt>
                <c:pt idx="11308">
                  <c:v>7.719052845608639E-7</c:v>
                </c:pt>
                <c:pt idx="11309">
                  <c:v>7.7194696423096002E-7</c:v>
                </c:pt>
                <c:pt idx="11310">
                  <c:v>7.7198864474629709E-7</c:v>
                </c:pt>
                <c:pt idx="11311">
                  <c:v>7.7203032652843323E-7</c:v>
                </c:pt>
                <c:pt idx="11312">
                  <c:v>7.720720095772198E-7</c:v>
                </c:pt>
                <c:pt idx="11313">
                  <c:v>7.7211369347063353E-7</c:v>
                </c:pt>
                <c:pt idx="11314">
                  <c:v>7.7215537863033356E-7</c:v>
                </c:pt>
                <c:pt idx="11315">
                  <c:v>7.7219706463422781E-7</c:v>
                </c:pt>
                <c:pt idx="11316">
                  <c:v>7.7223875232602315E-7</c:v>
                </c:pt>
                <c:pt idx="11317">
                  <c:v>7.7228044043963528E-7</c:v>
                </c:pt>
                <c:pt idx="11318">
                  <c:v>7.7232212981880496E-7</c:v>
                </c:pt>
                <c:pt idx="11319">
                  <c:v>7.7236382046338446E-7</c:v>
                </c:pt>
                <c:pt idx="11320">
                  <c:v>7.7240551237322526E-7</c:v>
                </c:pt>
                <c:pt idx="11321">
                  <c:v>7.7244720512602986E-7</c:v>
                </c:pt>
                <c:pt idx="11322">
                  <c:v>7.7248889914373088E-7</c:v>
                </c:pt>
                <c:pt idx="11323">
                  <c:v>7.7253059400396235E-7</c:v>
                </c:pt>
                <c:pt idx="11324">
                  <c:v>7.7257229012872559E-7</c:v>
                </c:pt>
                <c:pt idx="11325">
                  <c:v>7.7261398709558549E-7</c:v>
                </c:pt>
                <c:pt idx="11326">
                  <c:v>7.726556853266121E-7</c:v>
                </c:pt>
                <c:pt idx="11327">
                  <c:v>7.7269738482165655E-7</c:v>
                </c:pt>
                <c:pt idx="11328">
                  <c:v>7.7273908515818175E-7</c:v>
                </c:pt>
                <c:pt idx="11329">
                  <c:v>7.7278078675835962E-7</c:v>
                </c:pt>
                <c:pt idx="11330">
                  <c:v>7.728224896220416E-7</c:v>
                </c:pt>
                <c:pt idx="11331">
                  <c:v>7.7286419332658749E-7</c:v>
                </c:pt>
                <c:pt idx="11332">
                  <c:v>7.72905898294272E-7</c:v>
                </c:pt>
                <c:pt idx="11333">
                  <c:v>7.7294760410238642E-7</c:v>
                </c:pt>
                <c:pt idx="11334">
                  <c:v>7.7298931117327343E-7</c:v>
                </c:pt>
                <c:pt idx="11335">
                  <c:v>7.730310195067845E-7</c:v>
                </c:pt>
                <c:pt idx="11336">
                  <c:v>7.7307272868010787E-7</c:v>
                </c:pt>
                <c:pt idx="11337">
                  <c:v>7.7311443911568938E-7</c:v>
                </c:pt>
                <c:pt idx="11338">
                  <c:v>7.7315615039064888E-7</c:v>
                </c:pt>
                <c:pt idx="11339">
                  <c:v>7.7319786292750027E-7</c:v>
                </c:pt>
                <c:pt idx="11340">
                  <c:v>7.732395767260947E-7</c:v>
                </c:pt>
                <c:pt idx="11341">
                  <c:v>7.7328129136344921E-7</c:v>
                </c:pt>
                <c:pt idx="11342">
                  <c:v>7.7332300726217988E-7</c:v>
                </c:pt>
                <c:pt idx="11343">
                  <c:v>7.7336472442213784E-7</c:v>
                </c:pt>
                <c:pt idx="11344">
                  <c:v>7.7340644242023798E-7</c:v>
                </c:pt>
                <c:pt idx="11345">
                  <c:v>7.7344816125622861E-7</c:v>
                </c:pt>
                <c:pt idx="11346">
                  <c:v>7.7348988177586674E-7</c:v>
                </c:pt>
                <c:pt idx="11347">
                  <c:v>7.7353160313302818E-7</c:v>
                </c:pt>
                <c:pt idx="11348">
                  <c:v>7.7357332532746135E-7</c:v>
                </c:pt>
                <c:pt idx="11349">
                  <c:v>7.7361504878202153E-7</c:v>
                </c:pt>
                <c:pt idx="11350">
                  <c:v>7.7365677349655877E-7</c:v>
                </c:pt>
                <c:pt idx="11351">
                  <c:v>7.7369849904774879E-7</c:v>
                </c:pt>
                <c:pt idx="11352">
                  <c:v>7.737402258585488E-7</c:v>
                </c:pt>
                <c:pt idx="11353">
                  <c:v>7.7378195392881025E-7</c:v>
                </c:pt>
                <c:pt idx="11354">
                  <c:v>7.7382368283510412E-7</c:v>
                </c:pt>
                <c:pt idx="11355">
                  <c:v>7.7386541300049172E-7</c:v>
                </c:pt>
                <c:pt idx="11356">
                  <c:v>7.7390714400147626E-7</c:v>
                </c:pt>
                <c:pt idx="11357">
                  <c:v>7.739488762611866E-7</c:v>
                </c:pt>
                <c:pt idx="11358">
                  <c:v>7.7399060977947323E-7</c:v>
                </c:pt>
                <c:pt idx="11359">
                  <c:v>7.7403234413273666E-7</c:v>
                </c:pt>
                <c:pt idx="11360">
                  <c:v>7.7407407974420846E-7</c:v>
                </c:pt>
                <c:pt idx="11361">
                  <c:v>7.7411581619022075E-7</c:v>
                </c:pt>
                <c:pt idx="11362">
                  <c:v>7.7415755389407335E-7</c:v>
                </c:pt>
                <c:pt idx="11363">
                  <c:v>7.7419929285561637E-7</c:v>
                </c:pt>
                <c:pt idx="11364">
                  <c:v>7.7424103265107909E-7</c:v>
                </c:pt>
                <c:pt idx="11365">
                  <c:v>7.7428277370386439E-7</c:v>
                </c:pt>
                <c:pt idx="11366">
                  <c:v>7.7432451559013255E-7</c:v>
                </c:pt>
                <c:pt idx="11367">
                  <c:v>7.7436625915707818E-7</c:v>
                </c:pt>
                <c:pt idx="11368">
                  <c:v>7.7440800313338034E-7</c:v>
                </c:pt>
                <c:pt idx="11369">
                  <c:v>7.7444974879006002E-7</c:v>
                </c:pt>
                <c:pt idx="11370">
                  <c:v>7.7449149485559064E-7</c:v>
                </c:pt>
                <c:pt idx="11371">
                  <c:v>7.7453324260119841E-7</c:v>
                </c:pt>
                <c:pt idx="11372">
                  <c:v>7.7457499117904623E-7</c:v>
                </c:pt>
                <c:pt idx="11373">
                  <c:v>7.7461674101280991E-7</c:v>
                </c:pt>
                <c:pt idx="11374">
                  <c:v>7.7465849167837636E-7</c:v>
                </c:pt>
                <c:pt idx="11375">
                  <c:v>7.7470024359949011E-7</c:v>
                </c:pt>
                <c:pt idx="11376">
                  <c:v>7.7474199677600071E-7</c:v>
                </c:pt>
                <c:pt idx="11377">
                  <c:v>7.7478375078369109E-7</c:v>
                </c:pt>
                <c:pt idx="11378">
                  <c:v>7.7482550604640921E-7</c:v>
                </c:pt>
                <c:pt idx="11379">
                  <c:v>7.7486726213986962E-7</c:v>
                </c:pt>
                <c:pt idx="11380">
                  <c:v>7.7490901948798805E-7</c:v>
                </c:pt>
                <c:pt idx="11381">
                  <c:v>7.7495077766641074E-7</c:v>
                </c:pt>
                <c:pt idx="11382">
                  <c:v>7.7499253752335987E-7</c:v>
                </c:pt>
                <c:pt idx="11383">
                  <c:v>7.7503429821024342E-7</c:v>
                </c:pt>
                <c:pt idx="11384">
                  <c:v>7.7507605972680761E-7</c:v>
                </c:pt>
                <c:pt idx="11385">
                  <c:v>7.7511782249714032E-7</c:v>
                </c:pt>
                <c:pt idx="11386">
                  <c:v>7.7515958652109038E-7</c:v>
                </c:pt>
                <c:pt idx="11387">
                  <c:v>7.7520135137409786E-7</c:v>
                </c:pt>
                <c:pt idx="11388">
                  <c:v>7.7524311748035241E-7</c:v>
                </c:pt>
                <c:pt idx="11389">
                  <c:v>7.7528488441522595E-7</c:v>
                </c:pt>
                <c:pt idx="11390">
                  <c:v>7.7532665260297674E-7</c:v>
                </c:pt>
                <c:pt idx="11391">
                  <c:v>7.7536842204345357E-7</c:v>
                </c:pt>
                <c:pt idx="11392">
                  <c:v>7.7541019231192479E-7</c:v>
                </c:pt>
                <c:pt idx="11393">
                  <c:v>7.7545196383275192E-7</c:v>
                </c:pt>
                <c:pt idx="11394">
                  <c:v>7.7549373660578416E-7</c:v>
                </c:pt>
                <c:pt idx="11395">
                  <c:v>7.755355102061857E-7</c:v>
                </c:pt>
                <c:pt idx="11396">
                  <c:v>7.75577284633704E-7</c:v>
                </c:pt>
                <c:pt idx="11397">
                  <c:v>7.7561906073758849E-7</c:v>
                </c:pt>
                <c:pt idx="11398">
                  <c:v>7.7566083766821822E-7</c:v>
                </c:pt>
                <c:pt idx="11399">
                  <c:v>7.7570261542533887E-7</c:v>
                </c:pt>
                <c:pt idx="11400">
                  <c:v>7.7574439443355195E-7</c:v>
                </c:pt>
                <c:pt idx="11401">
                  <c:v>7.7578617469270575E-7</c:v>
                </c:pt>
                <c:pt idx="11402">
                  <c:v>7.7582795620264927E-7</c:v>
                </c:pt>
                <c:pt idx="11403">
                  <c:v>7.7586973853827247E-7</c:v>
                </c:pt>
                <c:pt idx="11404">
                  <c:v>7.7591152169932187E-7</c:v>
                </c:pt>
                <c:pt idx="11405">
                  <c:v>7.759533061105687E-7</c:v>
                </c:pt>
                <c:pt idx="11406">
                  <c:v>7.7599509177186253E-7</c:v>
                </c:pt>
                <c:pt idx="11407">
                  <c:v>7.7603687868305193E-7</c:v>
                </c:pt>
                <c:pt idx="11408">
                  <c:v>7.760786664188547E-7</c:v>
                </c:pt>
                <c:pt idx="11409">
                  <c:v>7.7612045497901682E-7</c:v>
                </c:pt>
                <c:pt idx="11410">
                  <c:v>7.7616224478848235E-7</c:v>
                </c:pt>
                <c:pt idx="11411">
                  <c:v>7.7620403584709912E-7</c:v>
                </c:pt>
                <c:pt idx="11412">
                  <c:v>7.7624582815471585E-7</c:v>
                </c:pt>
                <c:pt idx="11413">
                  <c:v>7.762876212858792E-7</c:v>
                </c:pt>
                <c:pt idx="11414">
                  <c:v>7.7632941524033412E-7</c:v>
                </c:pt>
                <c:pt idx="11415">
                  <c:v>7.7637121086856681E-7</c:v>
                </c:pt>
                <c:pt idx="11416">
                  <c:v>7.76413007319719E-7</c:v>
                </c:pt>
                <c:pt idx="11417">
                  <c:v>7.7645480459353531E-7</c:v>
                </c:pt>
                <c:pt idx="11418">
                  <c:v>7.764966031152353E-7</c:v>
                </c:pt>
                <c:pt idx="11419">
                  <c:v>7.7653840288466563E-7</c:v>
                </c:pt>
                <c:pt idx="11420">
                  <c:v>7.7658020347613308E-7</c:v>
                </c:pt>
                <c:pt idx="11421">
                  <c:v>7.7662200531495893E-7</c:v>
                </c:pt>
                <c:pt idx="11422">
                  <c:v>7.7666380840099081E-7</c:v>
                </c:pt>
                <c:pt idx="11423">
                  <c:v>7.7670561230843205E-7</c:v>
                </c:pt>
                <c:pt idx="11424">
                  <c:v>7.7674741746270622E-7</c:v>
                </c:pt>
                <c:pt idx="11425">
                  <c:v>7.7678922343794769E-7</c:v>
                </c:pt>
                <c:pt idx="11426">
                  <c:v>7.7683103065964939E-7</c:v>
                </c:pt>
                <c:pt idx="11427">
                  <c:v>7.7687283912765906E-7</c:v>
                </c:pt>
                <c:pt idx="11428">
                  <c:v>7.7691464841600701E-7</c:v>
                </c:pt>
                <c:pt idx="11429">
                  <c:v>7.7695645895028982E-7</c:v>
                </c:pt>
                <c:pt idx="11430">
                  <c:v>7.7699827030446896E-7</c:v>
                </c:pt>
                <c:pt idx="11431">
                  <c:v>7.77040082904209E-7</c:v>
                </c:pt>
                <c:pt idx="11432">
                  <c:v>7.7708189674935789E-7</c:v>
                </c:pt>
                <c:pt idx="11433">
                  <c:v>7.7712371141377409E-7</c:v>
                </c:pt>
                <c:pt idx="11434">
                  <c:v>7.7716552732322485E-7</c:v>
                </c:pt>
                <c:pt idx="11435">
                  <c:v>7.7720734405150057E-7</c:v>
                </c:pt>
                <c:pt idx="11436">
                  <c:v>7.7724916202443709E-7</c:v>
                </c:pt>
                <c:pt idx="11437">
                  <c:v>7.7729098124188196E-7</c:v>
                </c:pt>
                <c:pt idx="11438">
                  <c:v>7.7733280127752159E-7</c:v>
                </c:pt>
                <c:pt idx="11439">
                  <c:v>7.7737462255729539E-7</c:v>
                </c:pt>
                <c:pt idx="11440">
                  <c:v>7.7741644508105058E-7</c:v>
                </c:pt>
                <c:pt idx="11441">
                  <c:v>7.7745826842237075E-7</c:v>
                </c:pt>
                <c:pt idx="11442">
                  <c:v>7.7750009258099926E-7</c:v>
                </c:pt>
                <c:pt idx="11443">
                  <c:v>7.7754191840934591E-7</c:v>
                </c:pt>
                <c:pt idx="11444">
                  <c:v>7.7758374505462662E-7</c:v>
                </c:pt>
                <c:pt idx="11445">
                  <c:v>7.7762557251658526E-7</c:v>
                </c:pt>
                <c:pt idx="11446">
                  <c:v>7.776674012214016E-7</c:v>
                </c:pt>
                <c:pt idx="11447">
                  <c:v>7.7770923116892284E-7</c:v>
                </c:pt>
                <c:pt idx="11448">
                  <c:v>7.7775106193249108E-7</c:v>
                </c:pt>
                <c:pt idx="11449">
                  <c:v>7.7779289393838909E-7</c:v>
                </c:pt>
                <c:pt idx="11450">
                  <c:v>7.7783472718646347E-7</c:v>
                </c:pt>
                <c:pt idx="11451">
                  <c:v>7.778765612499537E-7</c:v>
                </c:pt>
                <c:pt idx="11452">
                  <c:v>7.7791839655524516E-7</c:v>
                </c:pt>
                <c:pt idx="11453">
                  <c:v>7.7796023267550809E-7</c:v>
                </c:pt>
                <c:pt idx="11454">
                  <c:v>7.7800207003719713E-7</c:v>
                </c:pt>
                <c:pt idx="11455">
                  <c:v>7.7804390864015874E-7</c:v>
                </c:pt>
                <c:pt idx="11456">
                  <c:v>7.7808574805745994E-7</c:v>
                </c:pt>
                <c:pt idx="11457">
                  <c:v>7.7812758871565828E-7</c:v>
                </c:pt>
                <c:pt idx="11458">
                  <c:v>7.781694301877514E-7</c:v>
                </c:pt>
                <c:pt idx="11459">
                  <c:v>7.7821127332724963E-7</c:v>
                </c:pt>
                <c:pt idx="11460">
                  <c:v>7.7825311685334885E-7</c:v>
                </c:pt>
                <c:pt idx="11461">
                  <c:v>7.7829496161959334E-7</c:v>
                </c:pt>
                <c:pt idx="11462">
                  <c:v>7.7833680762583022E-7</c:v>
                </c:pt>
                <c:pt idx="11463">
                  <c:v>7.7837865487190501E-7</c:v>
                </c:pt>
                <c:pt idx="11464">
                  <c:v>7.7842050293060924E-7</c:v>
                </c:pt>
                <c:pt idx="11465">
                  <c:v>7.784623522287754E-7</c:v>
                </c:pt>
                <c:pt idx="11466">
                  <c:v>7.7850420233912524E-7</c:v>
                </c:pt>
                <c:pt idx="11467">
                  <c:v>7.7854605368856126E-7</c:v>
                </c:pt>
                <c:pt idx="11468">
                  <c:v>7.7858790584973552E-7</c:v>
                </c:pt>
                <c:pt idx="11469">
                  <c:v>7.7862975967684709E-7</c:v>
                </c:pt>
                <c:pt idx="11470">
                  <c:v>7.7867161388805793E-7</c:v>
                </c:pt>
                <c:pt idx="11471">
                  <c:v>7.787134697648986E-7</c:v>
                </c:pt>
                <c:pt idx="11472">
                  <c:v>7.7875532645265462E-7</c:v>
                </c:pt>
                <c:pt idx="11473">
                  <c:v>7.7879718395106989E-7</c:v>
                </c:pt>
                <c:pt idx="11474">
                  <c:v>7.7883904268728658E-7</c:v>
                </c:pt>
                <c:pt idx="11475">
                  <c:v>7.7888090266115065E-7</c:v>
                </c:pt>
                <c:pt idx="11476">
                  <c:v>7.7892276387250858E-7</c:v>
                </c:pt>
                <c:pt idx="11477">
                  <c:v>7.7896462589370169E-7</c:v>
                </c:pt>
                <c:pt idx="11478">
                  <c:v>7.7900648872447311E-7</c:v>
                </c:pt>
                <c:pt idx="11479">
                  <c:v>7.7904835279213741E-7</c:v>
                </c:pt>
                <c:pt idx="11480">
                  <c:v>7.7909021809654055E-7</c:v>
                </c:pt>
                <c:pt idx="11481">
                  <c:v>7.7913208463752772E-7</c:v>
                </c:pt>
                <c:pt idx="11482">
                  <c:v>7.7917395198726904E-7</c:v>
                </c:pt>
                <c:pt idx="11483">
                  <c:v>7.7921582014550691E-7</c:v>
                </c:pt>
                <c:pt idx="11484">
                  <c:v>7.7925768996747271E-7</c:v>
                </c:pt>
                <c:pt idx="11485">
                  <c:v>7.7929956059755728E-7</c:v>
                </c:pt>
                <c:pt idx="11486">
                  <c:v>7.7934143203550206E-7</c:v>
                </c:pt>
                <c:pt idx="11487">
                  <c:v>7.7938330470889776E-7</c:v>
                </c:pt>
                <c:pt idx="11488">
                  <c:v>7.7942517861759011E-7</c:v>
                </c:pt>
                <c:pt idx="11489">
                  <c:v>7.7946705333350645E-7</c:v>
                </c:pt>
                <c:pt idx="11490">
                  <c:v>7.7950892928434102E-7</c:v>
                </c:pt>
                <c:pt idx="11491">
                  <c:v>7.7955080646993862E-7</c:v>
                </c:pt>
                <c:pt idx="11492">
                  <c:v>7.7959268446212429E-7</c:v>
                </c:pt>
                <c:pt idx="11493">
                  <c:v>7.796345632606398E-7</c:v>
                </c:pt>
                <c:pt idx="11494">
                  <c:v>7.7967644372140602E-7</c:v>
                </c:pt>
                <c:pt idx="11495">
                  <c:v>7.7971832498812312E-7</c:v>
                </c:pt>
                <c:pt idx="11496">
                  <c:v>7.7976020706053321E-7</c:v>
                </c:pt>
                <c:pt idx="11497">
                  <c:v>7.7980209079476349E-7</c:v>
                </c:pt>
                <c:pt idx="11498">
                  <c:v>7.7984397490608024E-7</c:v>
                </c:pt>
                <c:pt idx="11499">
                  <c:v>7.7988586067890738E-7</c:v>
                </c:pt>
                <c:pt idx="11500">
                  <c:v>7.7992774725660016E-7</c:v>
                </c:pt>
                <c:pt idx="11501">
                  <c:v>7.7996963463890066E-7</c:v>
                </c:pt>
                <c:pt idx="11502">
                  <c:v>7.8001152368228051E-7</c:v>
                </c:pt>
                <c:pt idx="11503">
                  <c:v>7.8005341310148846E-7</c:v>
                </c:pt>
                <c:pt idx="11504">
                  <c:v>7.8009530418146555E-7</c:v>
                </c:pt>
                <c:pt idx="11505">
                  <c:v>7.8013719606522227E-7</c:v>
                </c:pt>
                <c:pt idx="11506">
                  <c:v>7.8017908918100355E-7</c:v>
                </c:pt>
                <c:pt idx="11507">
                  <c:v>7.8022098310011522E-7</c:v>
                </c:pt>
                <c:pt idx="11508">
                  <c:v>7.8026287825087198E-7</c:v>
                </c:pt>
                <c:pt idx="11509">
                  <c:v>7.8030477420451062E-7</c:v>
                </c:pt>
                <c:pt idx="11510">
                  <c:v>7.8034667138941404E-7</c:v>
                </c:pt>
                <c:pt idx="11511">
                  <c:v>7.8038856980542691E-7</c:v>
                </c:pt>
                <c:pt idx="11512">
                  <c:v>7.8043046902368258E-7</c:v>
                </c:pt>
                <c:pt idx="11513">
                  <c:v>7.8047236947266791E-7</c:v>
                </c:pt>
                <c:pt idx="11514">
                  <c:v>7.8051427115222672E-7</c:v>
                </c:pt>
                <c:pt idx="11515">
                  <c:v>7.8055617363338915E-7</c:v>
                </c:pt>
                <c:pt idx="11516">
                  <c:v>7.8059807734474506E-7</c:v>
                </c:pt>
                <c:pt idx="11517">
                  <c:v>7.8063998185725512E-7</c:v>
                </c:pt>
                <c:pt idx="11518">
                  <c:v>7.8068188759957814E-7</c:v>
                </c:pt>
                <c:pt idx="11519">
                  <c:v>7.8072379414260585E-7</c:v>
                </c:pt>
                <c:pt idx="11520">
                  <c:v>7.8076570234405292E-7</c:v>
                </c:pt>
                <c:pt idx="11521">
                  <c:v>7.8080761091680197E-7</c:v>
                </c:pt>
                <c:pt idx="11522">
                  <c:v>7.8084952114765866E-7</c:v>
                </c:pt>
                <c:pt idx="11523">
                  <c:v>7.8089143217838933E-7</c:v>
                </c:pt>
                <c:pt idx="11524">
                  <c:v>7.8093334400873444E-7</c:v>
                </c:pt>
                <c:pt idx="11525">
                  <c:v>7.8097525749675353E-7</c:v>
                </c:pt>
                <c:pt idx="11526">
                  <c:v>7.8101717135481177E-7</c:v>
                </c:pt>
                <c:pt idx="11527">
                  <c:v>7.8105908687023186E-7</c:v>
                </c:pt>
                <c:pt idx="11528">
                  <c:v>7.8110100318443482E-7</c:v>
                </c:pt>
                <c:pt idx="11529">
                  <c:v>7.8114292072645905E-7</c:v>
                </c:pt>
                <c:pt idx="11530">
                  <c:v>7.8118483906681501E-7</c:v>
                </c:pt>
                <c:pt idx="11531">
                  <c:v>7.8122675863461086E-7</c:v>
                </c:pt>
                <c:pt idx="11532">
                  <c:v>7.8126867900028802E-7</c:v>
                </c:pt>
                <c:pt idx="11533">
                  <c:v>7.8131060059302297E-7</c:v>
                </c:pt>
                <c:pt idx="11534">
                  <c:v>7.813525234126593E-7</c:v>
                </c:pt>
                <c:pt idx="11535">
                  <c:v>7.8139444702953532E-7</c:v>
                </c:pt>
                <c:pt idx="11536">
                  <c:v>7.8143637187293104E-7</c:v>
                </c:pt>
                <c:pt idx="11537">
                  <c:v>7.8147829794268943E-7</c:v>
                </c:pt>
                <c:pt idx="11538">
                  <c:v>7.8152022480904526E-7</c:v>
                </c:pt>
                <c:pt idx="11539">
                  <c:v>7.8156215247173847E-7</c:v>
                </c:pt>
                <c:pt idx="11540">
                  <c:v>7.8160408178986515E-7</c:v>
                </c:pt>
                <c:pt idx="11541">
                  <c:v>7.8164601190394657E-7</c:v>
                </c:pt>
                <c:pt idx="11542">
                  <c:v>7.8168794281372248E-7</c:v>
                </c:pt>
                <c:pt idx="11543">
                  <c:v>7.8172987494871461E-7</c:v>
                </c:pt>
                <c:pt idx="11544">
                  <c:v>7.8177180830876573E-7</c:v>
                </c:pt>
                <c:pt idx="11545">
                  <c:v>7.8181374289371956E-7</c:v>
                </c:pt>
                <c:pt idx="11546">
                  <c:v>7.8185567827353355E-7</c:v>
                </c:pt>
                <c:pt idx="11547">
                  <c:v>7.8189761444794639E-7</c:v>
                </c:pt>
                <c:pt idx="11548">
                  <c:v>7.8193955184665325E-7</c:v>
                </c:pt>
                <c:pt idx="11549">
                  <c:v>7.8198149046949699E-7</c:v>
                </c:pt>
                <c:pt idx="11550">
                  <c:v>7.8202343031632018E-7</c:v>
                </c:pt>
                <c:pt idx="11551">
                  <c:v>7.8206537095690779E-7</c:v>
                </c:pt>
                <c:pt idx="11552">
                  <c:v>7.8210731239099861E-7</c:v>
                </c:pt>
                <c:pt idx="11553">
                  <c:v>7.8214925547858743E-7</c:v>
                </c:pt>
                <c:pt idx="11554">
                  <c:v>7.8219119892913389E-7</c:v>
                </c:pt>
                <c:pt idx="11555">
                  <c:v>7.822331440328642E-7</c:v>
                </c:pt>
                <c:pt idx="11556">
                  <c:v>7.822750899292617E-7</c:v>
                </c:pt>
                <c:pt idx="11557">
                  <c:v>7.8231703704833136E-7</c:v>
                </c:pt>
                <c:pt idx="11558">
                  <c:v>7.8235898495961548E-7</c:v>
                </c:pt>
                <c:pt idx="11559">
                  <c:v>7.8240093409318836E-7</c:v>
                </c:pt>
                <c:pt idx="11560">
                  <c:v>7.8244288401852243E-7</c:v>
                </c:pt>
                <c:pt idx="11561">
                  <c:v>7.8248483559616558E-7</c:v>
                </c:pt>
                <c:pt idx="11562">
                  <c:v>7.8252678753474661E-7</c:v>
                </c:pt>
                <c:pt idx="11563">
                  <c:v>7.8256874112532216E-7</c:v>
                </c:pt>
                <c:pt idx="11564">
                  <c:v>7.8261069550682171E-7</c:v>
                </c:pt>
                <c:pt idx="11565">
                  <c:v>7.8265265067898343E-7</c:v>
                </c:pt>
                <c:pt idx="11566">
                  <c:v>7.8269460707212365E-7</c:v>
                </c:pt>
                <c:pt idx="11567">
                  <c:v>7.8273656468608505E-7</c:v>
                </c:pt>
                <c:pt idx="11568">
                  <c:v>7.8277852309006339E-7</c:v>
                </c:pt>
                <c:pt idx="11569">
                  <c:v>7.828204827144776E-7</c:v>
                </c:pt>
                <c:pt idx="11570">
                  <c:v>7.82862443559171E-7</c:v>
                </c:pt>
                <c:pt idx="11571">
                  <c:v>7.829044051932342E-7</c:v>
                </c:pt>
                <c:pt idx="11572">
                  <c:v>7.829463680471915E-7</c:v>
                </c:pt>
                <c:pt idx="11573">
                  <c:v>7.829883316900648E-7</c:v>
                </c:pt>
                <c:pt idx="11574">
                  <c:v>7.8303029655244702E-7</c:v>
                </c:pt>
                <c:pt idx="11575">
                  <c:v>7.8307226263418006E-7</c:v>
                </c:pt>
                <c:pt idx="11576">
                  <c:v>7.831142295041823E-7</c:v>
                </c:pt>
                <c:pt idx="11577">
                  <c:v>7.8315619759315028E-7</c:v>
                </c:pt>
                <c:pt idx="11578">
                  <c:v>7.8319816690092615E-7</c:v>
                </c:pt>
                <c:pt idx="11579">
                  <c:v>7.8324013699632333E-7</c:v>
                </c:pt>
                <c:pt idx="11580">
                  <c:v>7.8328210787908031E-7</c:v>
                </c:pt>
                <c:pt idx="11581">
                  <c:v>7.8332408041112955E-7</c:v>
                </c:pt>
                <c:pt idx="11582">
                  <c:v>7.8336605373015265E-7</c:v>
                </c:pt>
                <c:pt idx="11583">
                  <c:v>7.8340802783588768E-7</c:v>
                </c:pt>
                <c:pt idx="11584">
                  <c:v>7.8345000315927322E-7</c:v>
                </c:pt>
                <c:pt idx="11585">
                  <c:v>7.8349197970015184E-7</c:v>
                </c:pt>
                <c:pt idx="11586">
                  <c:v>7.8353395702709366E-7</c:v>
                </c:pt>
                <c:pt idx="11587">
                  <c:v>7.8357593557114188E-7</c:v>
                </c:pt>
                <c:pt idx="11588">
                  <c:v>7.8361791533213833E-7</c:v>
                </c:pt>
                <c:pt idx="11589">
                  <c:v>7.8365989587854989E-7</c:v>
                </c:pt>
                <c:pt idx="11590">
                  <c:v>7.837018776415231E-7</c:v>
                </c:pt>
                <c:pt idx="11591">
                  <c:v>7.8361857269452809E-7</c:v>
                </c:pt>
                <c:pt idx="11592">
                  <c:v>7.8366179047897288E-7</c:v>
                </c:pt>
                <c:pt idx="11593">
                  <c:v>7.8370500968174852E-7</c:v>
                </c:pt>
                <c:pt idx="11594">
                  <c:v>7.8374823030271396E-7</c:v>
                </c:pt>
                <c:pt idx="11595">
                  <c:v>7.8379145191024503E-7</c:v>
                </c:pt>
                <c:pt idx="11596">
                  <c:v>7.8383467493561302E-7</c:v>
                </c:pt>
                <c:pt idx="11597">
                  <c:v>7.8387789894712133E-7</c:v>
                </c:pt>
                <c:pt idx="11598">
                  <c:v>7.839211243761128E-7</c:v>
                </c:pt>
                <c:pt idx="11599">
                  <c:v>7.8396435079082013E-7</c:v>
                </c:pt>
                <c:pt idx="11600">
                  <c:v>7.8400757862265624E-7</c:v>
                </c:pt>
                <c:pt idx="11601">
                  <c:v>7.8405080787148065E-7</c:v>
                </c:pt>
                <c:pt idx="11602">
                  <c:v>7.8409403810541845E-7</c:v>
                </c:pt>
                <c:pt idx="11603">
                  <c:v>7.8413726932422158E-7</c:v>
                </c:pt>
                <c:pt idx="11604">
                  <c:v>7.841805019594457E-7</c:v>
                </c:pt>
                <c:pt idx="11605">
                  <c:v>7.8422373601094956E-7</c:v>
                </c:pt>
                <c:pt idx="11606">
                  <c:v>7.8426697104671587E-7</c:v>
                </c:pt>
                <c:pt idx="11607">
                  <c:v>7.8431020749840797E-7</c:v>
                </c:pt>
                <c:pt idx="11608">
                  <c:v>7.8435344493393636E-7</c:v>
                </c:pt>
                <c:pt idx="11609">
                  <c:v>7.8439668378503574E-7</c:v>
                </c:pt>
                <c:pt idx="11610">
                  <c:v>7.8443992361954567E-7</c:v>
                </c:pt>
                <c:pt idx="11611">
                  <c:v>7.8448316486927157E-7</c:v>
                </c:pt>
                <c:pt idx="11612">
                  <c:v>7.8452640753407263E-7</c:v>
                </c:pt>
                <c:pt idx="11613">
                  <c:v>7.8456965118168052E-7</c:v>
                </c:pt>
                <c:pt idx="11614">
                  <c:v>7.8461289624400791E-7</c:v>
                </c:pt>
                <c:pt idx="11615">
                  <c:v>7.8465614228871565E-7</c:v>
                </c:pt>
                <c:pt idx="11616">
                  <c:v>7.846993897477882E-7</c:v>
                </c:pt>
                <c:pt idx="11617">
                  <c:v>7.8474263818881461E-7</c:v>
                </c:pt>
                <c:pt idx="11618">
                  <c:v>7.8478588804385041E-7</c:v>
                </c:pt>
                <c:pt idx="11619">
                  <c:v>7.8482913888041305E-7</c:v>
                </c:pt>
                <c:pt idx="11620">
                  <c:v>7.8487239113063006E-7</c:v>
                </c:pt>
                <c:pt idx="11621">
                  <c:v>7.849156443619467E-7</c:v>
                </c:pt>
                <c:pt idx="11622">
                  <c:v>7.8495889900656163E-7</c:v>
                </c:pt>
                <c:pt idx="11623">
                  <c:v>7.8500215506433319E-7</c:v>
                </c:pt>
                <c:pt idx="11624">
                  <c:v>7.8504541210259929E-7</c:v>
                </c:pt>
                <c:pt idx="11625">
                  <c:v>7.8508867055366625E-7</c:v>
                </c:pt>
                <c:pt idx="11626">
                  <c:v>7.8513192998480021E-7</c:v>
                </c:pt>
                <c:pt idx="11627">
                  <c:v>7.8517519082837918E-7</c:v>
                </c:pt>
                <c:pt idx="11628">
                  <c:v>7.8521845265159771E-7</c:v>
                </c:pt>
                <c:pt idx="11629">
                  <c:v>7.8526171588690475E-7</c:v>
                </c:pt>
                <c:pt idx="11630">
                  <c:v>7.853049801014235E-7</c:v>
                </c:pt>
                <c:pt idx="11631">
                  <c:v>7.8534824572767469E-7</c:v>
                </c:pt>
                <c:pt idx="11632">
                  <c:v>7.8539151276551508E-7</c:v>
                </c:pt>
                <c:pt idx="11633">
                  <c:v>7.8543478078196122E-7</c:v>
                </c:pt>
                <c:pt idx="11634">
                  <c:v>7.8547804977676387E-7</c:v>
                </c:pt>
                <c:pt idx="11635">
                  <c:v>7.8552132018258439E-7</c:v>
                </c:pt>
                <c:pt idx="11636">
                  <c:v>7.8556459199928154E-7</c:v>
                </c:pt>
                <c:pt idx="11637">
                  <c:v>7.8560786479372799E-7</c:v>
                </c:pt>
                <c:pt idx="11638">
                  <c:v>7.856511389986935E-7</c:v>
                </c:pt>
                <c:pt idx="11639">
                  <c:v>7.8569441418097983E-7</c:v>
                </c:pt>
                <c:pt idx="11640">
                  <c:v>7.8573769077342841E-7</c:v>
                </c:pt>
                <c:pt idx="11641">
                  <c:v>7.8578096877589558E-7</c:v>
                </c:pt>
                <c:pt idx="11642">
                  <c:v>7.8582424775507665E-7</c:v>
                </c:pt>
                <c:pt idx="11643">
                  <c:v>7.8586752771072048E-7</c:v>
                </c:pt>
                <c:pt idx="11644">
                  <c:v>7.8591080907581188E-7</c:v>
                </c:pt>
                <c:pt idx="11645">
                  <c:v>7.8595409185020729E-7</c:v>
                </c:pt>
                <c:pt idx="11646">
                  <c:v>7.8599737560045803E-7</c:v>
                </c:pt>
                <c:pt idx="11647">
                  <c:v>7.8604066075965544E-7</c:v>
                </c:pt>
                <c:pt idx="11648">
                  <c:v>7.8608394689427841E-7</c:v>
                </c:pt>
                <c:pt idx="11649">
                  <c:v>7.8612723443749038E-7</c:v>
                </c:pt>
                <c:pt idx="11650">
                  <c:v>7.8617052295569858E-7</c:v>
                </c:pt>
                <c:pt idx="11651">
                  <c:v>7.862138128821376E-7</c:v>
                </c:pt>
                <c:pt idx="11652">
                  <c:v>7.8625710421666396E-7</c:v>
                </c:pt>
                <c:pt idx="11653">
                  <c:v>7.8630039652557775E-7</c:v>
                </c:pt>
                <c:pt idx="11654">
                  <c:v>7.8634369024222038E-7</c:v>
                </c:pt>
                <c:pt idx="11655">
                  <c:v>7.8638698493282109E-7</c:v>
                </c:pt>
                <c:pt idx="11656">
                  <c:v>7.8643028059712831E-7</c:v>
                </c:pt>
                <c:pt idx="11657">
                  <c:v>7.8647357810229065E-7</c:v>
                </c:pt>
                <c:pt idx="11658">
                  <c:v>7.8651687614706591E-7</c:v>
                </c:pt>
                <c:pt idx="11659">
                  <c:v>7.8656017603240894E-7</c:v>
                </c:pt>
                <c:pt idx="11660">
                  <c:v>7.8660347689066967E-7</c:v>
                </c:pt>
                <c:pt idx="11661">
                  <c:v>7.866467787215974E-7</c:v>
                </c:pt>
                <c:pt idx="11662">
                  <c:v>7.86690081958819E-7</c:v>
                </c:pt>
                <c:pt idx="11663">
                  <c:v>7.8673338616827665E-7</c:v>
                </c:pt>
                <c:pt idx="11664">
                  <c:v>7.8677669221762021E-7</c:v>
                </c:pt>
                <c:pt idx="11665">
                  <c:v>7.8681999880485361E-7</c:v>
                </c:pt>
                <c:pt idx="11666">
                  <c:v>7.8686330679766334E-7</c:v>
                </c:pt>
                <c:pt idx="11667">
                  <c:v>7.8690661619590485E-7</c:v>
                </c:pt>
                <c:pt idx="11668">
                  <c:v>7.8694992656534069E-7</c:v>
                </c:pt>
                <c:pt idx="11669">
                  <c:v>7.8699323833984886E-7</c:v>
                </c:pt>
                <c:pt idx="11670">
                  <c:v>7.8703655151928548E-7</c:v>
                </c:pt>
                <c:pt idx="11671">
                  <c:v>7.8707986523510402E-7</c:v>
                </c:pt>
                <c:pt idx="11672">
                  <c:v>7.8712318078965649E-7</c:v>
                </c:pt>
                <c:pt idx="11673">
                  <c:v>7.8716649731436058E-7</c:v>
                </c:pt>
                <c:pt idx="11674">
                  <c:v>7.8720981524327346E-7</c:v>
                </c:pt>
                <c:pt idx="11675">
                  <c:v>7.8725313414190597E-7</c:v>
                </c:pt>
                <c:pt idx="11676">
                  <c:v>7.8729645401000612E-7</c:v>
                </c:pt>
                <c:pt idx="11677">
                  <c:v>7.8733977571615613E-7</c:v>
                </c:pt>
                <c:pt idx="11678">
                  <c:v>7.8738309795696084E-7</c:v>
                </c:pt>
                <c:pt idx="11679">
                  <c:v>7.8742642203552604E-7</c:v>
                </c:pt>
                <c:pt idx="11680">
                  <c:v>7.8746974664824271E-7</c:v>
                </c:pt>
                <c:pt idx="11681">
                  <c:v>7.8751307309843091E-7</c:v>
                </c:pt>
                <c:pt idx="11682">
                  <c:v>7.8755640051686227E-7</c:v>
                </c:pt>
                <c:pt idx="11683">
                  <c:v>7.8759972890328457E-7</c:v>
                </c:pt>
                <c:pt idx="11684">
                  <c:v>7.8764305869211359E-7</c:v>
                </c:pt>
                <c:pt idx="11685">
                  <c:v>7.8768638988320407E-7</c:v>
                </c:pt>
                <c:pt idx="11686">
                  <c:v>7.8772972204167246E-7</c:v>
                </c:pt>
                <c:pt idx="11687">
                  <c:v>7.8777305560204136E-7</c:v>
                </c:pt>
                <c:pt idx="11688">
                  <c:v>7.8781639012935543E-7</c:v>
                </c:pt>
                <c:pt idx="11689">
                  <c:v>7.8785972605820866E-7</c:v>
                </c:pt>
                <c:pt idx="11690">
                  <c:v>7.8790306295357434E-7</c:v>
                </c:pt>
                <c:pt idx="11691">
                  <c:v>7.8794640125011769E-7</c:v>
                </c:pt>
                <c:pt idx="11692">
                  <c:v>7.8798974094769462E-7</c:v>
                </c:pt>
                <c:pt idx="11693">
                  <c:v>7.8803308161116895E-7</c:v>
                </c:pt>
                <c:pt idx="11694">
                  <c:v>7.8807642324028868E-7</c:v>
                </c:pt>
                <c:pt idx="11695">
                  <c:v>7.8811976626986336E-7</c:v>
                </c:pt>
                <c:pt idx="11696">
                  <c:v>7.8816311069974762E-7</c:v>
                </c:pt>
                <c:pt idx="11697">
                  <c:v>7.8820645609466244E-7</c:v>
                </c:pt>
                <c:pt idx="11698">
                  <c:v>7.8824980288952484E-7</c:v>
                </c:pt>
                <c:pt idx="11699">
                  <c:v>7.8829315064898443E-7</c:v>
                </c:pt>
                <c:pt idx="11700">
                  <c:v>7.8833649980802939E-7</c:v>
                </c:pt>
                <c:pt idx="11701">
                  <c:v>7.8837984993123692E-7</c:v>
                </c:pt>
                <c:pt idx="11702">
                  <c:v>7.8842320145366802E-7</c:v>
                </c:pt>
                <c:pt idx="11703">
                  <c:v>7.88466554375177E-7</c:v>
                </c:pt>
                <c:pt idx="11704">
                  <c:v>7.8850990826023308E-7</c:v>
                </c:pt>
                <c:pt idx="11705">
                  <c:v>7.8855326354400493E-7</c:v>
                </c:pt>
                <c:pt idx="11706">
                  <c:v>7.8859661979088893E-7</c:v>
                </c:pt>
                <c:pt idx="11707">
                  <c:v>7.8863997700063276E-7</c:v>
                </c:pt>
                <c:pt idx="11708">
                  <c:v>7.8868333604404102E-7</c:v>
                </c:pt>
                <c:pt idx="11709">
                  <c:v>7.8872669561438108E-7</c:v>
                </c:pt>
                <c:pt idx="11710">
                  <c:v>7.8877005701809367E-7</c:v>
                </c:pt>
                <c:pt idx="11711">
                  <c:v>7.888134193838686E-7</c:v>
                </c:pt>
                <c:pt idx="11712">
                  <c:v>7.8885678271145115E-7</c:v>
                </c:pt>
                <c:pt idx="11713">
                  <c:v>7.8890014743629744E-7</c:v>
                </c:pt>
                <c:pt idx="11714">
                  <c:v>7.8894351355826116E-7</c:v>
                </c:pt>
                <c:pt idx="11715">
                  <c:v>7.8898688064141627E-7</c:v>
                </c:pt>
                <c:pt idx="11716">
                  <c:v>7.8903024868550908E-7</c:v>
                </c:pt>
                <c:pt idx="11717">
                  <c:v>7.890736185619907E-7</c:v>
                </c:pt>
                <c:pt idx="11718">
                  <c:v>7.8911698896315788E-7</c:v>
                </c:pt>
                <c:pt idx="11719">
                  <c:v>7.8916036119642164E-7</c:v>
                </c:pt>
                <c:pt idx="11720">
                  <c:v>7.8920373395386391E-7</c:v>
                </c:pt>
                <c:pt idx="11721">
                  <c:v>7.8924710854311085E-7</c:v>
                </c:pt>
                <c:pt idx="11722">
                  <c:v>7.8929048409205989E-7</c:v>
                </c:pt>
                <c:pt idx="11723">
                  <c:v>7.8933386060045775E-7</c:v>
                </c:pt>
                <c:pt idx="11724">
                  <c:v>7.8937723850415362E-7</c:v>
                </c:pt>
                <c:pt idx="11725">
                  <c:v>7.8942061780300158E-7</c:v>
                </c:pt>
                <c:pt idx="11726">
                  <c:v>7.8946399806067983E-7</c:v>
                </c:pt>
                <c:pt idx="11727">
                  <c:v>7.8950737971314573E-7</c:v>
                </c:pt>
                <c:pt idx="11728">
                  <c:v>7.8955076232400528E-7</c:v>
                </c:pt>
                <c:pt idx="11729">
                  <c:v>7.8959414632928784E-7</c:v>
                </c:pt>
                <c:pt idx="11730">
                  <c:v>7.8963753129252729E-7</c:v>
                </c:pt>
                <c:pt idx="11731">
                  <c:v>7.8968091764982542E-7</c:v>
                </c:pt>
                <c:pt idx="11732">
                  <c:v>7.8972430496464358E-7</c:v>
                </c:pt>
                <c:pt idx="11733">
                  <c:v>7.8976769367315514E-7</c:v>
                </c:pt>
                <c:pt idx="11734">
                  <c:v>7.8981108377521346E-7</c:v>
                </c:pt>
                <c:pt idx="11735">
                  <c:v>7.8985447483417221E-7</c:v>
                </c:pt>
                <c:pt idx="11736">
                  <c:v>7.8989786684977748E-7</c:v>
                </c:pt>
                <c:pt idx="11737">
                  <c:v>7.8994126069491696E-7</c:v>
                </c:pt>
                <c:pt idx="11738">
                  <c:v>7.8998465505972978E-7</c:v>
                </c:pt>
                <c:pt idx="11739">
                  <c:v>7.9002805125378374E-7</c:v>
                </c:pt>
                <c:pt idx="11740">
                  <c:v>7.9007144796700112E-7</c:v>
                </c:pt>
                <c:pt idx="11741">
                  <c:v>7.9011484650916593E-7</c:v>
                </c:pt>
                <c:pt idx="11742">
                  <c:v>7.9015824600673658E-7</c:v>
                </c:pt>
                <c:pt idx="11743">
                  <c:v>7.9020164645945757E-7</c:v>
                </c:pt>
                <c:pt idx="11744">
                  <c:v>7.9024504830389764E-7</c:v>
                </c:pt>
                <c:pt idx="11745">
                  <c:v>7.9028845153990993E-7</c:v>
                </c:pt>
                <c:pt idx="11746">
                  <c:v>7.9033185573045211E-7</c:v>
                </c:pt>
                <c:pt idx="11747">
                  <c:v>7.9037526131219996E-7</c:v>
                </c:pt>
                <c:pt idx="11748">
                  <c:v>7.9041866784803937E-7</c:v>
                </c:pt>
                <c:pt idx="11749">
                  <c:v>7.9046207533771527E-7</c:v>
                </c:pt>
                <c:pt idx="11750">
                  <c:v>7.9050548465505079E-7</c:v>
                </c:pt>
                <c:pt idx="11751">
                  <c:v>7.9054889492585625E-7</c:v>
                </c:pt>
                <c:pt idx="11752">
                  <c:v>7.9059230614987596E-7</c:v>
                </c:pt>
                <c:pt idx="11753">
                  <c:v>7.9063571876400251E-7</c:v>
                </c:pt>
                <c:pt idx="11754">
                  <c:v>7.9067913276808811E-7</c:v>
                </c:pt>
                <c:pt idx="11755">
                  <c:v>7.9072254772476602E-7</c:v>
                </c:pt>
                <c:pt idx="11756">
                  <c:v>7.9076596363378107E-7</c:v>
                </c:pt>
                <c:pt idx="11757">
                  <c:v>7.9080938093216881E-7</c:v>
                </c:pt>
                <c:pt idx="11758">
                  <c:v>7.9085279961978153E-7</c:v>
                </c:pt>
                <c:pt idx="11759">
                  <c:v>7.9089621925910861E-7</c:v>
                </c:pt>
                <c:pt idx="11760">
                  <c:v>7.9093964028729349E-7</c:v>
                </c:pt>
                <c:pt idx="11761">
                  <c:v>7.9098306226675365E-7</c:v>
                </c:pt>
                <c:pt idx="11762">
                  <c:v>7.9102648563470388E-7</c:v>
                </c:pt>
                <c:pt idx="11763">
                  <c:v>7.9106991039099691E-7</c:v>
                </c:pt>
                <c:pt idx="11764">
                  <c:v>7.911133360979416E-7</c:v>
                </c:pt>
                <c:pt idx="11765">
                  <c:v>7.9115676275528203E-7</c:v>
                </c:pt>
                <c:pt idx="11766">
                  <c:v>7.9120019080037731E-7</c:v>
                </c:pt>
                <c:pt idx="11767">
                  <c:v>7.9124362023308027E-7</c:v>
                </c:pt>
                <c:pt idx="11768">
                  <c:v>7.9128705061555481E-7</c:v>
                </c:pt>
                <c:pt idx="11769">
                  <c:v>7.9133048238526847E-7</c:v>
                </c:pt>
                <c:pt idx="11770">
                  <c:v>7.91373915104314E-7</c:v>
                </c:pt>
                <c:pt idx="11771">
                  <c:v>7.9141734921023029E-7</c:v>
                </c:pt>
                <c:pt idx="11772">
                  <c:v>7.9146078470286996E-7</c:v>
                </c:pt>
                <c:pt idx="11773">
                  <c:v>7.9150422114421649E-7</c:v>
                </c:pt>
                <c:pt idx="11774">
                  <c:v>7.9154765853401398E-7</c:v>
                </c:pt>
                <c:pt idx="11775">
                  <c:v>7.9159109730994552E-7</c:v>
                </c:pt>
                <c:pt idx="11776">
                  <c:v>7.916345374718631E-7</c:v>
                </c:pt>
                <c:pt idx="11777">
                  <c:v>7.9167797858160652E-7</c:v>
                </c:pt>
                <c:pt idx="11778">
                  <c:v>7.917214210769671E-7</c:v>
                </c:pt>
                <c:pt idx="11779">
                  <c:v>7.9176486451971232E-7</c:v>
                </c:pt>
                <c:pt idx="11780">
                  <c:v>7.9180830934770591E-7</c:v>
                </c:pt>
                <c:pt idx="11781">
                  <c:v>7.9185175512264307E-7</c:v>
                </c:pt>
                <c:pt idx="11782">
                  <c:v>7.918952022824595E-7</c:v>
                </c:pt>
                <c:pt idx="11783">
                  <c:v>7.9193865038877829E-7</c:v>
                </c:pt>
                <c:pt idx="11784">
                  <c:v>7.9198209987960662E-7</c:v>
                </c:pt>
                <c:pt idx="11785">
                  <c:v>7.920255507547966E-7</c:v>
                </c:pt>
                <c:pt idx="11786">
                  <c:v>7.9206900257586266E-7</c:v>
                </c:pt>
                <c:pt idx="11787">
                  <c:v>7.9211245534254762E-7</c:v>
                </c:pt>
                <c:pt idx="11788">
                  <c:v>7.921559099314121E-7</c:v>
                </c:pt>
                <c:pt idx="11789">
                  <c:v>7.9219936502708148E-7</c:v>
                </c:pt>
                <c:pt idx="11790">
                  <c:v>7.9224282194463245E-7</c:v>
                </c:pt>
                <c:pt idx="11791">
                  <c:v>7.9228627936847438E-7</c:v>
                </c:pt>
                <c:pt idx="11792">
                  <c:v>7.9232973861389984E-7</c:v>
                </c:pt>
                <c:pt idx="11793">
                  <c:v>7.923731988036907E-7</c:v>
                </c:pt>
                <c:pt idx="11794">
                  <c:v>7.9241665993758988E-7</c:v>
                </c:pt>
                <c:pt idx="11795">
                  <c:v>7.9246012245400056E-7</c:v>
                </c:pt>
                <c:pt idx="11796">
                  <c:v>7.925035863527741E-7</c:v>
                </c:pt>
                <c:pt idx="11797">
                  <c:v>7.925470511950281E-7</c:v>
                </c:pt>
                <c:pt idx="11798">
                  <c:v>7.9259051741927448E-7</c:v>
                </c:pt>
                <c:pt idx="11799">
                  <c:v>7.9263398458655853E-7</c:v>
                </c:pt>
                <c:pt idx="11800">
                  <c:v>7.9267745313546386E-7</c:v>
                </c:pt>
                <c:pt idx="11801">
                  <c:v>7.9272092262696429E-7</c:v>
                </c:pt>
                <c:pt idx="11802">
                  <c:v>7.9276439349971573E-7</c:v>
                </c:pt>
                <c:pt idx="11803">
                  <c:v>7.9280786531461821E-7</c:v>
                </c:pt>
                <c:pt idx="11804">
                  <c:v>7.9285133851040124E-7</c:v>
                </c:pt>
                <c:pt idx="11805">
                  <c:v>7.9289481308691425E-7</c:v>
                </c:pt>
                <c:pt idx="11806">
                  <c:v>7.9293828860495013E-7</c:v>
                </c:pt>
                <c:pt idx="11807">
                  <c:v>7.9298176506425094E-7</c:v>
                </c:pt>
                <c:pt idx="11808">
                  <c:v>7.930252433428197E-7</c:v>
                </c:pt>
                <c:pt idx="11809">
                  <c:v>7.930687221231153E-7</c:v>
                </c:pt>
                <c:pt idx="11810">
                  <c:v>7.9311220272237975E-7</c:v>
                </c:pt>
                <c:pt idx="11811">
                  <c:v>7.9315568382285476E-7</c:v>
                </c:pt>
                <c:pt idx="11812">
                  <c:v>7.931991667419992E-7</c:v>
                </c:pt>
                <c:pt idx="11813">
                  <c:v>7.9324265060114924E-7</c:v>
                </c:pt>
                <c:pt idx="11814">
                  <c:v>7.9328613540004687E-7</c:v>
                </c:pt>
                <c:pt idx="11815">
                  <c:v>7.9332962157781726E-7</c:v>
                </c:pt>
                <c:pt idx="11816">
                  <c:v>7.9337310913431038E-7</c:v>
                </c:pt>
                <c:pt idx="11817">
                  <c:v>7.9341659762992026E-7</c:v>
                </c:pt>
                <c:pt idx="11818">
                  <c:v>7.9346008750388101E-7</c:v>
                </c:pt>
                <c:pt idx="11819">
                  <c:v>7.9350357831651426E-7</c:v>
                </c:pt>
                <c:pt idx="11820">
                  <c:v>7.9354707050712601E-7</c:v>
                </c:pt>
                <c:pt idx="11821">
                  <c:v>7.9359056363596555E-7</c:v>
                </c:pt>
                <c:pt idx="11822">
                  <c:v>7.936340581424109E-7</c:v>
                </c:pt>
                <c:pt idx="11823">
                  <c:v>7.9367755358663936E-7</c:v>
                </c:pt>
                <c:pt idx="11824">
                  <c:v>7.9372105040810083E-7</c:v>
                </c:pt>
                <c:pt idx="11825">
                  <c:v>7.9376454860664475E-7</c:v>
                </c:pt>
                <c:pt idx="11826">
                  <c:v>7.9380804774234115E-7</c:v>
                </c:pt>
                <c:pt idx="11827">
                  <c:v>7.9385154781492958E-7</c:v>
                </c:pt>
                <c:pt idx="11828">
                  <c:v>7.9389504926400563E-7</c:v>
                </c:pt>
                <c:pt idx="11829">
                  <c:v>7.9393855208941832E-7</c:v>
                </c:pt>
                <c:pt idx="11830">
                  <c:v>7.9398205585109136E-7</c:v>
                </c:pt>
                <c:pt idx="11831">
                  <c:v>7.9402556098872823E-7</c:v>
                </c:pt>
                <c:pt idx="11832">
                  <c:v>7.9406906706218044E-7</c:v>
                </c:pt>
                <c:pt idx="11833">
                  <c:v>7.9411257451122242E-7</c:v>
                </c:pt>
                <c:pt idx="11834">
                  <c:v>7.9415608333570371E-7</c:v>
                </c:pt>
                <c:pt idx="11835">
                  <c:v>7.9419959309536761E-7</c:v>
                </c:pt>
                <c:pt idx="11836">
                  <c:v>7.942431037899546E-7</c:v>
                </c:pt>
                <c:pt idx="11837">
                  <c:v>7.942866158593846E-7</c:v>
                </c:pt>
                <c:pt idx="11838">
                  <c:v>7.9433012930350587E-7</c:v>
                </c:pt>
                <c:pt idx="11839">
                  <c:v>7.943736436819176E-7</c:v>
                </c:pt>
                <c:pt idx="11840">
                  <c:v>7.9441715943464676E-7</c:v>
                </c:pt>
                <c:pt idx="11841">
                  <c:v>7.9446067612121978E-7</c:v>
                </c:pt>
                <c:pt idx="11842">
                  <c:v>7.9450419418173626E-7</c:v>
                </c:pt>
                <c:pt idx="11843">
                  <c:v>7.945477136160451E-7</c:v>
                </c:pt>
                <c:pt idx="11844">
                  <c:v>7.945912339835638E-7</c:v>
                </c:pt>
                <c:pt idx="11845">
                  <c:v>7.9463475528403265E-7</c:v>
                </c:pt>
                <c:pt idx="11846">
                  <c:v>7.9467827795769597E-7</c:v>
                </c:pt>
                <c:pt idx="11847">
                  <c:v>7.9472180200440297E-7</c:v>
                </c:pt>
                <c:pt idx="11848">
                  <c:v>7.9476532698342558E-7</c:v>
                </c:pt>
                <c:pt idx="11849">
                  <c:v>7.9480885289450388E-7</c:v>
                </c:pt>
                <c:pt idx="11850">
                  <c:v>7.9485238061867631E-7</c:v>
                </c:pt>
                <c:pt idx="11851">
                  <c:v>7.9489590883384442E-7</c:v>
                </c:pt>
                <c:pt idx="11852">
                  <c:v>7.9493943886180353E-7</c:v>
                </c:pt>
                <c:pt idx="11853">
                  <c:v>7.9498296982099628E-7</c:v>
                </c:pt>
                <c:pt idx="11854">
                  <c:v>7.950265017111623E-7</c:v>
                </c:pt>
                <c:pt idx="11855">
                  <c:v>7.9507003497287139E-7</c:v>
                </c:pt>
                <c:pt idx="11856">
                  <c:v>7.9511356960597235E-7</c:v>
                </c:pt>
                <c:pt idx="11857">
                  <c:v>7.9515710516941089E-7</c:v>
                </c:pt>
                <c:pt idx="11858">
                  <c:v>7.9520064166292686E-7</c:v>
                </c:pt>
                <c:pt idx="11859">
                  <c:v>7.9524417996820968E-7</c:v>
                </c:pt>
                <c:pt idx="11860">
                  <c:v>7.9528771876218317E-7</c:v>
                </c:pt>
                <c:pt idx="11861">
                  <c:v>7.9533125936762038E-7</c:v>
                </c:pt>
                <c:pt idx="11862">
                  <c:v>7.9537480046122723E-7</c:v>
                </c:pt>
                <c:pt idx="11863">
                  <c:v>7.9541834336599403E-7</c:v>
                </c:pt>
                <c:pt idx="11864">
                  <c:v>7.9546188719956559E-7</c:v>
                </c:pt>
                <c:pt idx="11865">
                  <c:v>7.9550543196168124E-7</c:v>
                </c:pt>
                <c:pt idx="11866">
                  <c:v>7.9554897809330941E-7</c:v>
                </c:pt>
                <c:pt idx="11867">
                  <c:v>7.9559252559429763E-7</c:v>
                </c:pt>
                <c:pt idx="11868">
                  <c:v>7.9563607402319298E-7</c:v>
                </c:pt>
                <c:pt idx="11869">
                  <c:v>7.9567962382107186E-7</c:v>
                </c:pt>
                <c:pt idx="11870">
                  <c:v>7.9572317454640894E-7</c:v>
                </c:pt>
                <c:pt idx="11871">
                  <c:v>7.9576672664035275E-7</c:v>
                </c:pt>
                <c:pt idx="11872">
                  <c:v>7.9581027966130582E-7</c:v>
                </c:pt>
                <c:pt idx="11873">
                  <c:v>7.9585383405048857E-7</c:v>
                </c:pt>
                <c:pt idx="11874">
                  <c:v>7.9589738936623103E-7</c:v>
                </c:pt>
                <c:pt idx="11875">
                  <c:v>7.9594094604982646E-7</c:v>
                </c:pt>
                <c:pt idx="11876">
                  <c:v>7.959845041011226E-7</c:v>
                </c:pt>
                <c:pt idx="11877">
                  <c:v>7.9602806307833988E-7</c:v>
                </c:pt>
                <c:pt idx="11878">
                  <c:v>7.9607162298121743E-7</c:v>
                </c:pt>
                <c:pt idx="11879">
                  <c:v>7.9611518469289308E-7</c:v>
                </c:pt>
                <c:pt idx="11880">
                  <c:v>7.9615874688811538E-7</c:v>
                </c:pt>
                <c:pt idx="11881">
                  <c:v>7.9620231045005826E-7</c:v>
                </c:pt>
                <c:pt idx="11882">
                  <c:v>7.962458753785698E-7</c:v>
                </c:pt>
                <c:pt idx="11883">
                  <c:v>7.962894416734971E-7</c:v>
                </c:pt>
                <c:pt idx="11884">
                  <c:v>7.9633300889280607E-7</c:v>
                </c:pt>
                <c:pt idx="11885">
                  <c:v>7.9637657703623645E-7</c:v>
                </c:pt>
                <c:pt idx="11886">
                  <c:v>7.9642014654547877E-7</c:v>
                </c:pt>
                <c:pt idx="11887">
                  <c:v>7.9646371742038119E-7</c:v>
                </c:pt>
                <c:pt idx="11888">
                  <c:v>7.9650728921876435E-7</c:v>
                </c:pt>
                <c:pt idx="11889">
                  <c:v>7.9655086194036695E-7</c:v>
                </c:pt>
                <c:pt idx="11890">
                  <c:v>7.9659443646912397E-7</c:v>
                </c:pt>
                <c:pt idx="11891">
                  <c:v>7.9663801147858733E-7</c:v>
                </c:pt>
                <c:pt idx="11892">
                  <c:v>7.9668158829489913E-7</c:v>
                </c:pt>
                <c:pt idx="11893">
                  <c:v>7.967251660336009E-7</c:v>
                </c:pt>
                <c:pt idx="11894">
                  <c:v>7.9676874469443049E-7</c:v>
                </c:pt>
                <c:pt idx="11895">
                  <c:v>7.968123247194059E-7</c:v>
                </c:pt>
                <c:pt idx="11896">
                  <c:v>7.9685590566605787E-7</c:v>
                </c:pt>
                <c:pt idx="11897">
                  <c:v>7.9689948797647651E-7</c:v>
                </c:pt>
                <c:pt idx="11898">
                  <c:v>7.9694307165050882E-7</c:v>
                </c:pt>
                <c:pt idx="11899">
                  <c:v>7.9698665624557659E-7</c:v>
                </c:pt>
                <c:pt idx="11900">
                  <c:v>7.9703024220387889E-7</c:v>
                </c:pt>
                <c:pt idx="11901">
                  <c:v>7.9707382908276464E-7</c:v>
                </c:pt>
                <c:pt idx="11902">
                  <c:v>7.9711741732450566E-7</c:v>
                </c:pt>
                <c:pt idx="11903">
                  <c:v>7.9716100648637804E-7</c:v>
                </c:pt>
                <c:pt idx="11904">
                  <c:v>7.9720459701072578E-7</c:v>
                </c:pt>
                <c:pt idx="11905">
                  <c:v>7.97248188897396E-7</c:v>
                </c:pt>
                <c:pt idx="11906">
                  <c:v>7.9729178170355553E-7</c:v>
                </c:pt>
                <c:pt idx="11907">
                  <c:v>7.973353754289419E-7</c:v>
                </c:pt>
                <c:pt idx="11908">
                  <c:v>7.9737897051604437E-7</c:v>
                </c:pt>
                <c:pt idx="11909">
                  <c:v>7.9742256696470922E-7</c:v>
                </c:pt>
                <c:pt idx="11910">
                  <c:v>7.9746616433195821E-7</c:v>
                </c:pt>
                <c:pt idx="11911">
                  <c:v>7.9750976306038978E-7</c:v>
                </c:pt>
                <c:pt idx="11912">
                  <c:v>7.9755336270695277E-7</c:v>
                </c:pt>
                <c:pt idx="11913">
                  <c:v>7.9759696371431738E-7</c:v>
                </c:pt>
                <c:pt idx="11914">
                  <c:v>7.9764056563936098E-7</c:v>
                </c:pt>
                <c:pt idx="11915">
                  <c:v>7.9768416892482589E-7</c:v>
                </c:pt>
                <c:pt idx="11916">
                  <c:v>7.9761732884772726E-7</c:v>
                </c:pt>
                <c:pt idx="11917">
                  <c:v>7.9766222995198191E-7</c:v>
                </c:pt>
                <c:pt idx="11918">
                  <c:v>7.9770713263271417E-7</c:v>
                </c:pt>
                <c:pt idx="11919">
                  <c:v>7.9775203688978967E-7</c:v>
                </c:pt>
                <c:pt idx="11920">
                  <c:v>7.9779694227997396E-7</c:v>
                </c:pt>
                <c:pt idx="11921">
                  <c:v>7.978418488030211E-7</c:v>
                </c:pt>
                <c:pt idx="11922">
                  <c:v>7.9788675690185868E-7</c:v>
                </c:pt>
                <c:pt idx="11923">
                  <c:v>7.9793166657635267E-7</c:v>
                </c:pt>
                <c:pt idx="11924">
                  <c:v>7.9797657693986879E-7</c:v>
                </c:pt>
                <c:pt idx="11925">
                  <c:v>7.9802148932190984E-7</c:v>
                </c:pt>
                <c:pt idx="11926">
                  <c:v>7.980664028358046E-7</c:v>
                </c:pt>
                <c:pt idx="11927">
                  <c:v>7.9811131748130572E-7</c:v>
                </c:pt>
                <c:pt idx="11928">
                  <c:v>7.9815623370156562E-7</c:v>
                </c:pt>
                <c:pt idx="11929">
                  <c:v>7.9820115105301355E-7</c:v>
                </c:pt>
                <c:pt idx="11930">
                  <c:v>7.9824606997887582E-7</c:v>
                </c:pt>
                <c:pt idx="11931">
                  <c:v>7.9829099003550707E-7</c:v>
                </c:pt>
                <c:pt idx="11932">
                  <c:v>7.9833591166620844E-7</c:v>
                </c:pt>
                <c:pt idx="11933">
                  <c:v>7.9838083442725876E-7</c:v>
                </c:pt>
                <c:pt idx="11934">
                  <c:v>7.9842575876203489E-7</c:v>
                </c:pt>
                <c:pt idx="11935">
                  <c:v>7.9847068422674068E-7</c:v>
                </c:pt>
                <c:pt idx="11936">
                  <c:v>7.9851561126482754E-7</c:v>
                </c:pt>
                <c:pt idx="11937">
                  <c:v>7.9856053943242405E-7</c:v>
                </c:pt>
                <c:pt idx="11938">
                  <c:v>7.9860546917305688E-7</c:v>
                </c:pt>
                <c:pt idx="11939">
                  <c:v>7.9865040004277934E-7</c:v>
                </c:pt>
                <c:pt idx="11940">
                  <c:v>7.9869533248519263E-7</c:v>
                </c:pt>
                <c:pt idx="11941">
                  <c:v>7.9874026605627595E-7</c:v>
                </c:pt>
                <c:pt idx="11942">
                  <c:v>7.9878520119970504E-7</c:v>
                </c:pt>
                <c:pt idx="11943">
                  <c:v>7.988301374713834E-7</c:v>
                </c:pt>
                <c:pt idx="11944">
                  <c:v>7.9887507531506184E-7</c:v>
                </c:pt>
                <c:pt idx="11945">
                  <c:v>7.9892001428656931E-7</c:v>
                </c:pt>
                <c:pt idx="11946">
                  <c:v>7.9896495482973158E-7</c:v>
                </c:pt>
                <c:pt idx="11947">
                  <c:v>7.9900989650030192E-7</c:v>
                </c:pt>
                <c:pt idx="11948">
                  <c:v>7.9905483974218115E-7</c:v>
                </c:pt>
                <c:pt idx="11949">
                  <c:v>7.9909978411104767E-7</c:v>
                </c:pt>
                <c:pt idx="11950">
                  <c:v>7.9914472960665362E-7</c:v>
                </c:pt>
                <c:pt idx="11951">
                  <c:v>7.9918967667301197E-7</c:v>
                </c:pt>
                <c:pt idx="11952">
                  <c:v>7.9923462530998689E-7</c:v>
                </c:pt>
                <c:pt idx="11953">
                  <c:v>7.9927957507310682E-7</c:v>
                </c:pt>
                <c:pt idx="11954">
                  <c:v>7.9932452640649698E-7</c:v>
                </c:pt>
                <c:pt idx="11955">
                  <c:v>7.9936947886561087E-7</c:v>
                </c:pt>
                <c:pt idx="11956">
                  <c:v>7.9941443245020041E-7</c:v>
                </c:pt>
                <c:pt idx="11957">
                  <c:v>7.9945938760450273E-7</c:v>
                </c:pt>
                <c:pt idx="11958">
                  <c:v>7.9950434432838166E-7</c:v>
                </c:pt>
                <c:pt idx="11959">
                  <c:v>7.9954930217714121E-7</c:v>
                </c:pt>
                <c:pt idx="11960">
                  <c:v>7.9959426115053245E-7</c:v>
                </c:pt>
                <c:pt idx="11961">
                  <c:v>7.9963922169294274E-7</c:v>
                </c:pt>
                <c:pt idx="11962">
                  <c:v>7.9968418380423635E-7</c:v>
                </c:pt>
                <c:pt idx="11963">
                  <c:v>7.9972914703956576E-7</c:v>
                </c:pt>
                <c:pt idx="11964">
                  <c:v>7.9977411139868322E-7</c:v>
                </c:pt>
                <c:pt idx="11965">
                  <c:v>7.9981907732612485E-7</c:v>
                </c:pt>
                <c:pt idx="11966">
                  <c:v>7.9986404482175481E-7</c:v>
                </c:pt>
                <c:pt idx="11967">
                  <c:v>7.9990901344057586E-7</c:v>
                </c:pt>
                <c:pt idx="11968">
                  <c:v>7.9995398318233984E-7</c:v>
                </c:pt>
                <c:pt idx="11969">
                  <c:v>7.9999895449173268E-7</c:v>
                </c:pt>
                <c:pt idx="11970">
                  <c:v>8.0004392736861864E-7</c:v>
                </c:pt>
                <c:pt idx="11971">
                  <c:v>8.0008890092283969E-7</c:v>
                </c:pt>
                <c:pt idx="11972">
                  <c:v>8.0013387648917872E-7</c:v>
                </c:pt>
                <c:pt idx="11973">
                  <c:v>8.001788531774402E-7</c:v>
                </c:pt>
                <c:pt idx="11974">
                  <c:v>8.0022383098737543E-7</c:v>
                </c:pt>
                <c:pt idx="11975">
                  <c:v>8.0026881036389565E-7</c:v>
                </c:pt>
                <c:pt idx="11976">
                  <c:v>8.0031379086166622E-7</c:v>
                </c:pt>
                <c:pt idx="11977">
                  <c:v>8.0035877292567312E-7</c:v>
                </c:pt>
                <c:pt idx="11978">
                  <c:v>8.0040375655577999E-7</c:v>
                </c:pt>
                <c:pt idx="11979">
                  <c:v>8.0044874086122835E-7</c:v>
                </c:pt>
                <c:pt idx="11980">
                  <c:v>8.0049372717770106E-7</c:v>
                </c:pt>
                <c:pt idx="11981">
                  <c:v>8.0053871416901625E-7</c:v>
                </c:pt>
                <c:pt idx="11982">
                  <c:v>8.0058370317108242E-7</c:v>
                </c:pt>
                <c:pt idx="11983">
                  <c:v>8.0062869329295303E-7</c:v>
                </c:pt>
                <c:pt idx="11984">
                  <c:v>8.0067368453437811E-7</c:v>
                </c:pt>
                <c:pt idx="11985">
                  <c:v>8.0071867734064457E-7</c:v>
                </c:pt>
                <c:pt idx="11986">
                  <c:v>8.0076367126604114E-7</c:v>
                </c:pt>
                <c:pt idx="11987">
                  <c:v>8.0080866675593023E-7</c:v>
                </c:pt>
                <c:pt idx="11988">
                  <c:v>8.0085366336452452E-7</c:v>
                </c:pt>
                <c:pt idx="11989">
                  <c:v>8.0089866153726161E-7</c:v>
                </c:pt>
                <c:pt idx="11990">
                  <c:v>8.0094366082828018E-7</c:v>
                </c:pt>
                <c:pt idx="11991">
                  <c:v>8.0098866123732962E-7</c:v>
                </c:pt>
                <c:pt idx="11992">
                  <c:v>8.0103366365575858E-7</c:v>
                </c:pt>
                <c:pt idx="11993">
                  <c:v>8.0107866674603205E-7</c:v>
                </c:pt>
                <c:pt idx="11994">
                  <c:v>8.011236718454105E-7</c:v>
                </c:pt>
                <c:pt idx="11995">
                  <c:v>8.0116867761613318E-7</c:v>
                </c:pt>
                <c:pt idx="11996">
                  <c:v>8.0121368494973626E-7</c:v>
                </c:pt>
                <c:pt idx="11997">
                  <c:v>8.0125869384608209E-7</c:v>
                </c:pt>
                <c:pt idx="11998">
                  <c:v>8.0130370385900813E-7</c:v>
                </c:pt>
                <c:pt idx="11999">
                  <c:v>8.0134871543432669E-7</c:v>
                </c:pt>
                <c:pt idx="12000">
                  <c:v>8.0139372812580046E-7</c:v>
                </c:pt>
                <c:pt idx="12001">
                  <c:v>8.0143874193317842E-7</c:v>
                </c:pt>
                <c:pt idx="12002">
                  <c:v>8.0148375774856041E-7</c:v>
                </c:pt>
                <c:pt idx="12003">
                  <c:v>8.0152877423328341E-7</c:v>
                </c:pt>
                <c:pt idx="12004">
                  <c:v>8.0157379227948465E-7</c:v>
                </c:pt>
                <c:pt idx="12005">
                  <c:v>8.0161881188702595E-7</c:v>
                </c:pt>
                <c:pt idx="12006">
                  <c:v>8.0166383260944431E-7</c:v>
                </c:pt>
                <c:pt idx="12007">
                  <c:v>8.0170885444648845E-7</c:v>
                </c:pt>
                <c:pt idx="12008">
                  <c:v>8.0175387784430886E-7</c:v>
                </c:pt>
                <c:pt idx="12009">
                  <c:v>8.0179890280276693E-7</c:v>
                </c:pt>
                <c:pt idx="12010">
                  <c:v>8.0184392887524898E-7</c:v>
                </c:pt>
                <c:pt idx="12011">
                  <c:v>8.0188895606150408E-7</c:v>
                </c:pt>
                <c:pt idx="12012">
                  <c:v>8.019339848078323E-7</c:v>
                </c:pt>
                <c:pt idx="12013">
                  <c:v>8.0197901511409524E-7</c:v>
                </c:pt>
                <c:pt idx="12014">
                  <c:v>8.0202404653352847E-7</c:v>
                </c:pt>
                <c:pt idx="12015">
                  <c:v>8.020690790658805E-7</c:v>
                </c:pt>
                <c:pt idx="12016">
                  <c:v>8.021141131576023E-7</c:v>
                </c:pt>
                <c:pt idx="12017">
                  <c:v>8.0215914880855495E-7</c:v>
                </c:pt>
                <c:pt idx="12018">
                  <c:v>8.0220418557182322E-7</c:v>
                </c:pt>
                <c:pt idx="12019">
                  <c:v>8.0224922344715649E-7</c:v>
                </c:pt>
                <c:pt idx="12020">
                  <c:v>8.0229426288115447E-7</c:v>
                </c:pt>
                <c:pt idx="12021">
                  <c:v>8.0233930342678918E-7</c:v>
                </c:pt>
                <c:pt idx="12022">
                  <c:v>8.0238434553073655E-7</c:v>
                </c:pt>
                <c:pt idx="12023">
                  <c:v>8.0242938919285852E-7</c:v>
                </c:pt>
                <c:pt idx="12024">
                  <c:v>8.0247443351901017E-7</c:v>
                </c:pt>
                <c:pt idx="12025">
                  <c:v>8.025194798499481E-7</c:v>
                </c:pt>
                <c:pt idx="12026">
                  <c:v>8.0256452729149074E-7</c:v>
                </c:pt>
                <c:pt idx="12027">
                  <c:v>8.0260957584338621E-7</c:v>
                </c:pt>
                <c:pt idx="12028">
                  <c:v>8.0265462595253619E-7</c:v>
                </c:pt>
                <c:pt idx="12029">
                  <c:v>8.0269967717161052E-7</c:v>
                </c:pt>
                <c:pt idx="12030">
                  <c:v>8.0274472994758582E-7</c:v>
                </c:pt>
                <c:pt idx="12031">
                  <c:v>8.0278978383305781E-7</c:v>
                </c:pt>
                <c:pt idx="12032">
                  <c:v>8.0283483927507715E-7</c:v>
                </c:pt>
                <c:pt idx="12033">
                  <c:v>8.0287989582616374E-7</c:v>
                </c:pt>
                <c:pt idx="12034">
                  <c:v>8.0292495393344499E-7</c:v>
                </c:pt>
                <c:pt idx="12035">
                  <c:v>8.0297001314936425E-7</c:v>
                </c:pt>
                <c:pt idx="12036">
                  <c:v>8.030150739211241E-7</c:v>
                </c:pt>
                <c:pt idx="12037">
                  <c:v>8.030601358010937E-7</c:v>
                </c:pt>
                <c:pt idx="12038">
                  <c:v>8.0310519923654972E-7</c:v>
                </c:pt>
                <c:pt idx="12039">
                  <c:v>8.0315026377978583E-7</c:v>
                </c:pt>
                <c:pt idx="12040">
                  <c:v>8.0319532987815473E-7</c:v>
                </c:pt>
                <c:pt idx="12041">
                  <c:v>8.0324039708387394E-7</c:v>
                </c:pt>
                <c:pt idx="12042">
                  <c:v>8.0328546584437178E-7</c:v>
                </c:pt>
                <c:pt idx="12043">
                  <c:v>8.0333053571179049E-7</c:v>
                </c:pt>
                <c:pt idx="12044">
                  <c:v>8.0337560713363325E-7</c:v>
                </c:pt>
                <c:pt idx="12045">
                  <c:v>8.0342067966196721E-7</c:v>
                </c:pt>
                <c:pt idx="12046">
                  <c:v>8.0346575374437063E-7</c:v>
                </c:pt>
                <c:pt idx="12047">
                  <c:v>8.0351082893283475E-7</c:v>
                </c:pt>
                <c:pt idx="12048">
                  <c:v>8.0355590522710769E-7</c:v>
                </c:pt>
                <c:pt idx="12049">
                  <c:v>8.0360098307487982E-7</c:v>
                </c:pt>
                <c:pt idx="12050">
                  <c:v>8.0364606247601159E-7</c:v>
                </c:pt>
                <c:pt idx="12051">
                  <c:v>8.03691142982344E-7</c:v>
                </c:pt>
                <c:pt idx="12052">
                  <c:v>8.0373622504168084E-7</c:v>
                </c:pt>
                <c:pt idx="12053">
                  <c:v>8.037813082057875E-7</c:v>
                </c:pt>
                <c:pt idx="12054">
                  <c:v>8.0382639247441114E-7</c:v>
                </c:pt>
                <c:pt idx="12055">
                  <c:v>8.0387147829546852E-7</c:v>
                </c:pt>
                <c:pt idx="12056">
                  <c:v>8.0391656566881965E-7</c:v>
                </c:pt>
                <c:pt idx="12057">
                  <c:v>8.0396165414607864E-7</c:v>
                </c:pt>
                <c:pt idx="12058">
                  <c:v>8.0400674372699276E-7</c:v>
                </c:pt>
                <c:pt idx="12059">
                  <c:v>8.0405183485962932E-7</c:v>
                </c:pt>
                <c:pt idx="12060">
                  <c:v>8.0409692754384823E-7</c:v>
                </c:pt>
                <c:pt idx="12061">
                  <c:v>8.0414202133111283E-7</c:v>
                </c:pt>
                <c:pt idx="12062">
                  <c:v>8.0418711622116911E-7</c:v>
                </c:pt>
                <c:pt idx="12063">
                  <c:v>8.0423221266223632E-7</c:v>
                </c:pt>
                <c:pt idx="12064">
                  <c:v>8.0427731065417353E-7</c:v>
                </c:pt>
                <c:pt idx="12065">
                  <c:v>8.0432240974829257E-7</c:v>
                </c:pt>
                <c:pt idx="12066">
                  <c:v>8.0436750994434079E-7</c:v>
                </c:pt>
                <c:pt idx="12067">
                  <c:v>8.0441261169068642E-7</c:v>
                </c:pt>
                <c:pt idx="12068">
                  <c:v>8.0445771498718949E-7</c:v>
                </c:pt>
                <c:pt idx="12069">
                  <c:v>8.045028193850104E-7</c:v>
                </c:pt>
                <c:pt idx="12070">
                  <c:v>8.045479248838959E-7</c:v>
                </c:pt>
                <c:pt idx="12071">
                  <c:v>8.0459303193236571E-7</c:v>
                </c:pt>
                <c:pt idx="12072">
                  <c:v>8.0463814008146759E-7</c:v>
                </c:pt>
                <c:pt idx="12073">
                  <c:v>8.0468324977979665E-7</c:v>
                </c:pt>
                <c:pt idx="12074">
                  <c:v>8.0472836057832515E-7</c:v>
                </c:pt>
                <c:pt idx="12075">
                  <c:v>8.0477347292572371E-7</c:v>
                </c:pt>
                <c:pt idx="12076">
                  <c:v>8.0481858682185138E-7</c:v>
                </c:pt>
                <c:pt idx="12077">
                  <c:v>8.0486370136856643E-7</c:v>
                </c:pt>
                <c:pt idx="12078">
                  <c:v>8.0490881791261619E-7</c:v>
                </c:pt>
                <c:pt idx="12079">
                  <c:v>8.049539355558208E-7</c:v>
                </c:pt>
                <c:pt idx="12080">
                  <c:v>8.0499905429792561E-7</c:v>
                </c:pt>
                <c:pt idx="12081">
                  <c:v>8.0504417458782812E-7</c:v>
                </c:pt>
                <c:pt idx="12082">
                  <c:v>8.050892959761979E-7</c:v>
                </c:pt>
                <c:pt idx="12083">
                  <c:v>8.0513441891200678E-7</c:v>
                </c:pt>
                <c:pt idx="12084">
                  <c:v>8.0517954294584955E-7</c:v>
                </c:pt>
                <c:pt idx="12085">
                  <c:v>8.0522466852677408E-7</c:v>
                </c:pt>
                <c:pt idx="12086">
                  <c:v>8.0526979520529808E-7</c:v>
                </c:pt>
                <c:pt idx="12087">
                  <c:v>8.0531492343054554E-7</c:v>
                </c:pt>
                <c:pt idx="12088">
                  <c:v>8.0536005275295891E-7</c:v>
                </c:pt>
                <c:pt idx="12089">
                  <c:v>8.0540518362173712E-7</c:v>
                </c:pt>
                <c:pt idx="12090">
                  <c:v>8.0545031558724734E-7</c:v>
                </c:pt>
                <c:pt idx="12091">
                  <c:v>8.0549544864923462E-7</c:v>
                </c:pt>
                <c:pt idx="12092">
                  <c:v>8.0554058370657752E-7</c:v>
                </c:pt>
                <c:pt idx="12093">
                  <c:v>8.055857194104343E-7</c:v>
                </c:pt>
                <c:pt idx="12094">
                  <c:v>8.0563085665972101E-7</c:v>
                </c:pt>
                <c:pt idx="12095">
                  <c:v>8.056759954542962E-7</c:v>
                </c:pt>
                <c:pt idx="12096">
                  <c:v>8.0572113534429971E-7</c:v>
                </c:pt>
                <c:pt idx="12097">
                  <c:v>8.0576627677923245E-7</c:v>
                </c:pt>
                <c:pt idx="12098">
                  <c:v>8.0581141930915866E-7</c:v>
                </c:pt>
                <c:pt idx="12099">
                  <c:v>8.0585656338365517E-7</c:v>
                </c:pt>
                <c:pt idx="12100">
                  <c:v>8.0590170855271011E-7</c:v>
                </c:pt>
                <c:pt idx="12101">
                  <c:v>8.059468548160685E-7</c:v>
                </c:pt>
                <c:pt idx="12102">
                  <c:v>8.0599200262341952E-7</c:v>
                </c:pt>
                <c:pt idx="12103">
                  <c:v>8.0603715197462086E-7</c:v>
                </c:pt>
                <c:pt idx="12104">
                  <c:v>8.0608230241951039E-7</c:v>
                </c:pt>
                <c:pt idx="12105">
                  <c:v>8.0612745440789068E-7</c:v>
                </c:pt>
                <c:pt idx="12106">
                  <c:v>8.0617260748952337E-7</c:v>
                </c:pt>
                <c:pt idx="12107">
                  <c:v>8.0621776166415298E-7</c:v>
                </c:pt>
                <c:pt idx="12108">
                  <c:v>8.0626291738169524E-7</c:v>
                </c:pt>
                <c:pt idx="12109">
                  <c:v>8.0630807464200807E-7</c:v>
                </c:pt>
                <c:pt idx="12110">
                  <c:v>8.0635323299470127E-7</c:v>
                </c:pt>
                <c:pt idx="12111">
                  <c:v>8.0639839243951937E-7</c:v>
                </c:pt>
                <c:pt idx="12112">
                  <c:v>8.0644355342652951E-7</c:v>
                </c:pt>
                <c:pt idx="12113">
                  <c:v>8.0648871595558907E-7</c:v>
                </c:pt>
                <c:pt idx="12114">
                  <c:v>8.0653387957615636E-7</c:v>
                </c:pt>
                <c:pt idx="12115">
                  <c:v>8.0657904428797631E-7</c:v>
                </c:pt>
                <c:pt idx="12116">
                  <c:v>8.06624210541266E-7</c:v>
                </c:pt>
                <c:pt idx="12117">
                  <c:v>8.0666937788537159E-7</c:v>
                </c:pt>
                <c:pt idx="12118">
                  <c:v>8.067145467705864E-7</c:v>
                </c:pt>
                <c:pt idx="12119">
                  <c:v>8.0675971719676727E-7</c:v>
                </c:pt>
                <c:pt idx="12120">
                  <c:v>8.0680488871314636E-7</c:v>
                </c:pt>
                <c:pt idx="12121">
                  <c:v>8.0685006131946712E-7</c:v>
                </c:pt>
                <c:pt idx="12122">
                  <c:v>8.0689523546617436E-7</c:v>
                </c:pt>
                <c:pt idx="12123">
                  <c:v>8.069404107023863E-7</c:v>
                </c:pt>
                <c:pt idx="12124">
                  <c:v>8.0698558747862272E-7</c:v>
                </c:pt>
                <c:pt idx="12125">
                  <c:v>8.0703076534392647E-7</c:v>
                </c:pt>
                <c:pt idx="12126">
                  <c:v>8.0707594474889365E-7</c:v>
                </c:pt>
                <c:pt idx="12127">
                  <c:v>8.0712112524248959E-7</c:v>
                </c:pt>
                <c:pt idx="12128">
                  <c:v>8.0716630727538729E-7</c:v>
                </c:pt>
                <c:pt idx="12129">
                  <c:v>8.0721149084744274E-7</c:v>
                </c:pt>
                <c:pt idx="12130">
                  <c:v>8.0725667505650467E-7</c:v>
                </c:pt>
                <c:pt idx="12131">
                  <c:v>8.0730186125532883E-7</c:v>
                </c:pt>
                <c:pt idx="12132">
                  <c:v>8.0734704809064541E-7</c:v>
                </c:pt>
                <c:pt idx="12133">
                  <c:v>8.0739223691543709E-7</c:v>
                </c:pt>
                <c:pt idx="12134">
                  <c:v>8.0743742637620822E-7</c:v>
                </c:pt>
                <c:pt idx="12135">
                  <c:v>8.0748261782616739E-7</c:v>
                </c:pt>
                <c:pt idx="12136">
                  <c:v>8.0752780991159102E-7</c:v>
                </c:pt>
                <c:pt idx="12137">
                  <c:v>8.0757300398591619E-7</c:v>
                </c:pt>
                <c:pt idx="12138">
                  <c:v>8.0761819869519165E-7</c:v>
                </c:pt>
                <c:pt idx="12139">
                  <c:v>8.0766339539308131E-7</c:v>
                </c:pt>
                <c:pt idx="12140">
                  <c:v>8.0770859272540659E-7</c:v>
                </c:pt>
                <c:pt idx="12141">
                  <c:v>8.0775379159463799E-7</c:v>
                </c:pt>
                <c:pt idx="12142">
                  <c:v>8.0779899200063153E-7</c:v>
                </c:pt>
                <c:pt idx="12143">
                  <c:v>8.0784419349174723E-7</c:v>
                </c:pt>
                <c:pt idx="12144">
                  <c:v>8.078893965192619E-7</c:v>
                </c:pt>
                <c:pt idx="12145">
                  <c:v>8.0793460063145953E-7</c:v>
                </c:pt>
                <c:pt idx="12146">
                  <c:v>8.0797980627969224E-7</c:v>
                </c:pt>
                <c:pt idx="12147">
                  <c:v>8.0802501301216819E-7</c:v>
                </c:pt>
                <c:pt idx="12148">
                  <c:v>8.0807022082862979E-7</c:v>
                </c:pt>
                <c:pt idx="12149">
                  <c:v>8.0811543018054307E-7</c:v>
                </c:pt>
                <c:pt idx="12150">
                  <c:v>8.0816064106776433E-7</c:v>
                </c:pt>
                <c:pt idx="12151">
                  <c:v>8.0820585303834899E-7</c:v>
                </c:pt>
                <c:pt idx="12152">
                  <c:v>8.0825106654387721E-7</c:v>
                </c:pt>
                <c:pt idx="12153">
                  <c:v>8.0829628113232922E-7</c:v>
                </c:pt>
                <c:pt idx="12154">
                  <c:v>8.0834149680344677E-7</c:v>
                </c:pt>
                <c:pt idx="12155">
                  <c:v>8.0838671400892354E-7</c:v>
                </c:pt>
                <c:pt idx="12156">
                  <c:v>8.084319327486152E-7</c:v>
                </c:pt>
                <c:pt idx="12157">
                  <c:v>8.0847715257034962E-7</c:v>
                </c:pt>
                <c:pt idx="12158">
                  <c:v>8.0852237347386922E-7</c:v>
                </c:pt>
                <c:pt idx="12159">
                  <c:v>8.0856759591101809E-7</c:v>
                </c:pt>
                <c:pt idx="12160">
                  <c:v>8.0861281988165255E-7</c:v>
                </c:pt>
                <c:pt idx="12161">
                  <c:v>8.0865804493344867E-7</c:v>
                </c:pt>
                <c:pt idx="12162">
                  <c:v>8.0870327106614765E-7</c:v>
                </c:pt>
                <c:pt idx="12163">
                  <c:v>8.0874849873174662E-7</c:v>
                </c:pt>
                <c:pt idx="12164">
                  <c:v>8.087937279301003E-7</c:v>
                </c:pt>
                <c:pt idx="12165">
                  <c:v>8.0883895820873355E-7</c:v>
                </c:pt>
                <c:pt idx="12166">
                  <c:v>8.0888418956738791E-7</c:v>
                </c:pt>
                <c:pt idx="12167">
                  <c:v>8.0892942245821084E-7</c:v>
                </c:pt>
                <c:pt idx="12168">
                  <c:v>8.0897465642861304E-7</c:v>
                </c:pt>
                <c:pt idx="12169">
                  <c:v>8.0901989193081864E-7</c:v>
                </c:pt>
                <c:pt idx="12170">
                  <c:v>8.0906512896468237E-7</c:v>
                </c:pt>
                <c:pt idx="12171">
                  <c:v>8.09110367077501E-7</c:v>
                </c:pt>
                <c:pt idx="12172">
                  <c:v>8.0915560626901568E-7</c:v>
                </c:pt>
                <c:pt idx="12173">
                  <c:v>8.0920084699160137E-7</c:v>
                </c:pt>
                <c:pt idx="12174">
                  <c:v>8.0924608879244116E-7</c:v>
                </c:pt>
                <c:pt idx="12175">
                  <c:v>8.0929133212398596E-7</c:v>
                </c:pt>
                <c:pt idx="12176">
                  <c:v>8.0933657653334228E-7</c:v>
                </c:pt>
                <c:pt idx="12177">
                  <c:v>8.0938182247303746E-7</c:v>
                </c:pt>
                <c:pt idx="12178">
                  <c:v>8.0942706949010171E-7</c:v>
                </c:pt>
                <c:pt idx="12179">
                  <c:v>8.0947231803713837E-7</c:v>
                </c:pt>
                <c:pt idx="12180">
                  <c:v>8.0951756766110109E-7</c:v>
                </c:pt>
                <c:pt idx="12181">
                  <c:v>8.0956281881466989E-7</c:v>
                </c:pt>
                <c:pt idx="12182">
                  <c:v>8.0960807149769814E-7</c:v>
                </c:pt>
                <c:pt idx="12183">
                  <c:v>8.0965332480401261E-7</c:v>
                </c:pt>
                <c:pt idx="12184">
                  <c:v>8.0969858009239614E-7</c:v>
                </c:pt>
                <c:pt idx="12185">
                  <c:v>8.0974383600354689E-7</c:v>
                </c:pt>
                <c:pt idx="12186">
                  <c:v>8.0978909344334741E-7</c:v>
                </c:pt>
                <c:pt idx="12187">
                  <c:v>8.0983435241165203E-7</c:v>
                </c:pt>
                <c:pt idx="12188">
                  <c:v>8.0987961245511072E-7</c:v>
                </c:pt>
                <c:pt idx="12189">
                  <c:v>8.0992487402670609E-7</c:v>
                </c:pt>
                <c:pt idx="12190">
                  <c:v>8.0997013667301231E-7</c:v>
                </c:pt>
                <c:pt idx="12191">
                  <c:v>8.100154008470873E-7</c:v>
                </c:pt>
                <c:pt idx="12192">
                  <c:v>8.1006066609542908E-7</c:v>
                </c:pt>
                <c:pt idx="12193">
                  <c:v>8.1010593287117212E-7</c:v>
                </c:pt>
                <c:pt idx="12194">
                  <c:v>8.1015120072073832E-7</c:v>
                </c:pt>
                <c:pt idx="12195">
                  <c:v>8.1019647009733742E-7</c:v>
                </c:pt>
                <c:pt idx="12196">
                  <c:v>8.1024174054731531E-7</c:v>
                </c:pt>
                <c:pt idx="12197">
                  <c:v>8.1028701207041194E-7</c:v>
                </c:pt>
                <c:pt idx="12198">
                  <c:v>8.1033228511995141E-7</c:v>
                </c:pt>
                <c:pt idx="12199">
                  <c:v>8.103775596957874E-7</c:v>
                </c:pt>
                <c:pt idx="12200">
                  <c:v>8.1042283534411353E-7</c:v>
                </c:pt>
                <c:pt idx="12201">
                  <c:v>8.1046811251836718E-7</c:v>
                </c:pt>
                <c:pt idx="12202">
                  <c:v>8.105133907646666E-7</c:v>
                </c:pt>
                <c:pt idx="12203">
                  <c:v>8.1055867008275069E-7</c:v>
                </c:pt>
                <c:pt idx="12204">
                  <c:v>8.1060395092617161E-7</c:v>
                </c:pt>
                <c:pt idx="12205">
                  <c:v>8.1064923329478239E-7</c:v>
                </c:pt>
                <c:pt idx="12206">
                  <c:v>8.1069451673454881E-7</c:v>
                </c:pt>
                <c:pt idx="12207">
                  <c:v>8.107398012452102E-7</c:v>
                </c:pt>
                <c:pt idx="12208">
                  <c:v>8.1078508728047001E-7</c:v>
                </c:pt>
                <c:pt idx="12209">
                  <c:v>8.108303748401814E-7</c:v>
                </c:pt>
                <c:pt idx="12210">
                  <c:v>8.1087566347015788E-7</c:v>
                </c:pt>
                <c:pt idx="12211">
                  <c:v>8.1092095317013792E-7</c:v>
                </c:pt>
                <c:pt idx="12212">
                  <c:v>8.1096624439397768E-7</c:v>
                </c:pt>
                <c:pt idx="12213">
                  <c:v>8.1101153714152986E-7</c:v>
                </c:pt>
                <c:pt idx="12214">
                  <c:v>8.1105683095845521E-7</c:v>
                </c:pt>
                <c:pt idx="12215">
                  <c:v>8.1110212584449315E-7</c:v>
                </c:pt>
                <c:pt idx="12216">
                  <c:v>8.1114742225365071E-7</c:v>
                </c:pt>
                <c:pt idx="12217">
                  <c:v>8.1119271973147448E-7</c:v>
                </c:pt>
                <c:pt idx="12218">
                  <c:v>8.112380187320476E-7</c:v>
                </c:pt>
                <c:pt idx="12219">
                  <c:v>8.1128331925522343E-7</c:v>
                </c:pt>
                <c:pt idx="12220">
                  <c:v>8.1132862039201322E-7</c:v>
                </c:pt>
                <c:pt idx="12221">
                  <c:v>8.1137392350541792E-7</c:v>
                </c:pt>
                <c:pt idx="12222">
                  <c:v>8.1141922768641056E-7</c:v>
                </c:pt>
                <c:pt idx="12223">
                  <c:v>8.1146453293472973E-7</c:v>
                </c:pt>
                <c:pt idx="12224">
                  <c:v>8.1150983970468725E-7</c:v>
                </c:pt>
                <c:pt idx="12225">
                  <c:v>8.1155514754152459E-7</c:v>
                </c:pt>
                <c:pt idx="12226">
                  <c:v>8.1160045689962888E-7</c:v>
                </c:pt>
                <c:pt idx="12227">
                  <c:v>8.1164576732416627E-7</c:v>
                </c:pt>
                <c:pt idx="12228">
                  <c:v>8.1169107926959982E-7</c:v>
                </c:pt>
                <c:pt idx="12229">
                  <c:v>8.1173639228101861E-7</c:v>
                </c:pt>
                <c:pt idx="12230">
                  <c:v>8.1178170681296277E-7</c:v>
                </c:pt>
                <c:pt idx="12231">
                  <c:v>8.1182702241044483E-7</c:v>
                </c:pt>
                <c:pt idx="12232">
                  <c:v>8.1187233952808062E-7</c:v>
                </c:pt>
                <c:pt idx="12233">
                  <c:v>8.1191765771080655E-7</c:v>
                </c:pt>
                <c:pt idx="12234">
                  <c:v>8.1196297741331478E-7</c:v>
                </c:pt>
                <c:pt idx="12235">
                  <c:v>8.120082981804654E-7</c:v>
                </c:pt>
                <c:pt idx="12236">
                  <c:v>8.1205362046702636E-7</c:v>
                </c:pt>
                <c:pt idx="12237">
                  <c:v>8.1209894381778194E-7</c:v>
                </c:pt>
                <c:pt idx="12238">
                  <c:v>8.1214426868757602E-7</c:v>
                </c:pt>
                <c:pt idx="12239">
                  <c:v>8.1218959462111632E-7</c:v>
                </c:pt>
                <c:pt idx="12240">
                  <c:v>8.1223492207332285E-7</c:v>
                </c:pt>
                <c:pt idx="12241">
                  <c:v>8.1228025058882742E-7</c:v>
                </c:pt>
                <c:pt idx="12242">
                  <c:v>8.1232558062262594E-7</c:v>
                </c:pt>
                <c:pt idx="12243">
                  <c:v>8.1237091171927347E-7</c:v>
                </c:pt>
                <c:pt idx="12244">
                  <c:v>8.1241624387850795E-7</c:v>
                </c:pt>
                <c:pt idx="12245">
                  <c:v>8.124615780108126E-7</c:v>
                </c:pt>
                <c:pt idx="12246">
                  <c:v>8.1237217881180879E-7</c:v>
                </c:pt>
                <c:pt idx="12247">
                  <c:v>8.1241887617614317E-7</c:v>
                </c:pt>
                <c:pt idx="12248">
                  <c:v>8.1246557483477152E-7</c:v>
                </c:pt>
                <c:pt idx="12249">
                  <c:v>8.1251227524286511E-7</c:v>
                </c:pt>
                <c:pt idx="12250">
                  <c:v>8.1255897694484313E-7</c:v>
                </c:pt>
                <c:pt idx="12251">
                  <c:v>8.1260567994046186E-7</c:v>
                </c:pt>
                <c:pt idx="12252">
                  <c:v>8.1265238468501019E-7</c:v>
                </c:pt>
                <c:pt idx="12253">
                  <c:v>8.1269909072278989E-7</c:v>
                </c:pt>
                <c:pt idx="12254">
                  <c:v>8.1274579850916842E-7</c:v>
                </c:pt>
                <c:pt idx="12255">
                  <c:v>8.1279250758836857E-7</c:v>
                </c:pt>
                <c:pt idx="12256">
                  <c:v>8.1283921796014566E-7</c:v>
                </c:pt>
                <c:pt idx="12257">
                  <c:v>8.128859300799853E-7</c:v>
                </c:pt>
                <c:pt idx="12258">
                  <c:v>8.129326439477616E-7</c:v>
                </c:pt>
                <c:pt idx="12259">
                  <c:v>8.1297935865173062E-7</c:v>
                </c:pt>
                <c:pt idx="12260">
                  <c:v>8.1302607555907364E-7</c:v>
                </c:pt>
                <c:pt idx="12261">
                  <c:v>8.1307279330212075E-7</c:v>
                </c:pt>
                <c:pt idx="12262">
                  <c:v>8.1311951279236231E-7</c:v>
                </c:pt>
                <c:pt idx="12263">
                  <c:v>8.1316623402967158E-7</c:v>
                </c:pt>
                <c:pt idx="12264">
                  <c:v>8.1321295655791677E-7</c:v>
                </c:pt>
                <c:pt idx="12265">
                  <c:v>8.1325968037685329E-7</c:v>
                </c:pt>
                <c:pt idx="12266">
                  <c:v>8.1330640594232008E-7</c:v>
                </c:pt>
                <c:pt idx="12267">
                  <c:v>8.133531327980675E-7</c:v>
                </c:pt>
                <c:pt idx="12268">
                  <c:v>8.1339986140001273E-7</c:v>
                </c:pt>
                <c:pt idx="12269">
                  <c:v>8.1344659129182756E-7</c:v>
                </c:pt>
                <c:pt idx="12270">
                  <c:v>8.1349332247326689E-7</c:v>
                </c:pt>
                <c:pt idx="12271">
                  <c:v>8.1354005540036606E-7</c:v>
                </c:pt>
                <c:pt idx="12272">
                  <c:v>8.1358678961667807E-7</c:v>
                </c:pt>
                <c:pt idx="12273">
                  <c:v>8.1363352557831713E-7</c:v>
                </c:pt>
                <c:pt idx="12274">
                  <c:v>8.1368026282875801E-7</c:v>
                </c:pt>
                <c:pt idx="12275">
                  <c:v>8.1372700182419254E-7</c:v>
                </c:pt>
                <c:pt idx="12276">
                  <c:v>8.1377374210801701E-7</c:v>
                </c:pt>
                <c:pt idx="12277">
                  <c:v>8.1382048413650182E-7</c:v>
                </c:pt>
                <c:pt idx="12278">
                  <c:v>8.138672269964095E-7</c:v>
                </c:pt>
                <c:pt idx="12279">
                  <c:v>8.1391397205716066E-7</c:v>
                </c:pt>
                <c:pt idx="12280">
                  <c:v>8.1396071840547719E-7</c:v>
                </c:pt>
                <c:pt idx="12281">
                  <c:v>8.1400746604111407E-7</c:v>
                </c:pt>
                <c:pt idx="12282">
                  <c:v>8.1405421496382577E-7</c:v>
                </c:pt>
                <c:pt idx="12283">
                  <c:v>8.1410096563011879E-7</c:v>
                </c:pt>
                <c:pt idx="12284">
                  <c:v>8.1414771803986534E-7</c:v>
                </c:pt>
                <c:pt idx="12285">
                  <c:v>8.1419447173610734E-7</c:v>
                </c:pt>
                <c:pt idx="12286">
                  <c:v>8.1424122671859874E-7</c:v>
                </c:pt>
                <c:pt idx="12287">
                  <c:v>8.1428798344400282E-7</c:v>
                </c:pt>
                <c:pt idx="12288">
                  <c:v>8.1433474145524379E-7</c:v>
                </c:pt>
                <c:pt idx="12289">
                  <c:v>8.1438150120906373E-7</c:v>
                </c:pt>
                <c:pt idx="12290">
                  <c:v>8.1442826224830667E-7</c:v>
                </c:pt>
                <c:pt idx="12291">
                  <c:v>8.1447502457272718E-7</c:v>
                </c:pt>
                <c:pt idx="12292">
                  <c:v>8.1452178863918508E-7</c:v>
                </c:pt>
                <c:pt idx="12293">
                  <c:v>8.1456855399040721E-7</c:v>
                </c:pt>
                <c:pt idx="12294">
                  <c:v>8.1461532108333194E-7</c:v>
                </c:pt>
                <c:pt idx="12295">
                  <c:v>8.146620894606068E-7</c:v>
                </c:pt>
                <c:pt idx="12296">
                  <c:v>8.1470885957924969E-7</c:v>
                </c:pt>
                <c:pt idx="12297">
                  <c:v>8.1475563098182892E-7</c:v>
                </c:pt>
                <c:pt idx="12298">
                  <c:v>8.1480240366809824E-7</c:v>
                </c:pt>
                <c:pt idx="12299">
                  <c:v>8.1484917809519338E-7</c:v>
                </c:pt>
                <c:pt idx="12300">
                  <c:v>8.1489595380556408E-7</c:v>
                </c:pt>
                <c:pt idx="12301">
                  <c:v>8.1494273125642506E-7</c:v>
                </c:pt>
                <c:pt idx="12302">
                  <c:v>8.1498950999014741E-7</c:v>
                </c:pt>
                <c:pt idx="12303">
                  <c:v>8.150362904640243E-7</c:v>
                </c:pt>
                <c:pt idx="12304">
                  <c:v>8.1508307222034846E-7</c:v>
                </c:pt>
                <c:pt idx="12305">
                  <c:v>8.1512985525887309E-7</c:v>
                </c:pt>
                <c:pt idx="12306">
                  <c:v>8.1517664003700847E-7</c:v>
                </c:pt>
                <c:pt idx="12307">
                  <c:v>8.152234260969298E-7</c:v>
                </c:pt>
                <c:pt idx="12308">
                  <c:v>8.1527021389612581E-7</c:v>
                </c:pt>
                <c:pt idx="12309">
                  <c:v>8.1531700297669231E-7</c:v>
                </c:pt>
                <c:pt idx="12310">
                  <c:v>8.1536379379619785E-7</c:v>
                </c:pt>
                <c:pt idx="12311">
                  <c:v>8.1541058589665862E-7</c:v>
                </c:pt>
                <c:pt idx="12312">
                  <c:v>8.1545737927782749E-7</c:v>
                </c:pt>
                <c:pt idx="12313">
                  <c:v>8.1550417439739087E-7</c:v>
                </c:pt>
                <c:pt idx="12314">
                  <c:v>8.1555097079724667E-7</c:v>
                </c:pt>
                <c:pt idx="12315">
                  <c:v>8.1559776893516061E-7</c:v>
                </c:pt>
                <c:pt idx="12316">
                  <c:v>8.1564456835295108E-7</c:v>
                </c:pt>
                <c:pt idx="12317">
                  <c:v>8.1569136950846245E-7</c:v>
                </c:pt>
                <c:pt idx="12318">
                  <c:v>8.157381719434351E-7</c:v>
                </c:pt>
                <c:pt idx="12319">
                  <c:v>8.1578497565762114E-7</c:v>
                </c:pt>
                <c:pt idx="12320">
                  <c:v>8.1583178110898219E-7</c:v>
                </c:pt>
                <c:pt idx="12321">
                  <c:v>8.1587858783914117E-7</c:v>
                </c:pt>
                <c:pt idx="12322">
                  <c:v>8.1592539630613793E-7</c:v>
                </c:pt>
                <c:pt idx="12323">
                  <c:v>8.1597220605151557E-7</c:v>
                </c:pt>
                <c:pt idx="12324">
                  <c:v>8.1601901707502653E-7</c:v>
                </c:pt>
                <c:pt idx="12325">
                  <c:v>8.1606582983482936E-7</c:v>
                </c:pt>
                <c:pt idx="12326">
                  <c:v>8.1611264433079456E-7</c:v>
                </c:pt>
                <c:pt idx="12327">
                  <c:v>8.161594596458222E-7</c:v>
                </c:pt>
                <c:pt idx="12328">
                  <c:v>8.1620627715512013E-7</c:v>
                </c:pt>
                <c:pt idx="12329">
                  <c:v>8.1625309548298435E-7</c:v>
                </c:pt>
                <c:pt idx="12330">
                  <c:v>8.162999155462556E-7</c:v>
                </c:pt>
                <c:pt idx="12331">
                  <c:v>8.1634673734480493E-7</c:v>
                </c:pt>
                <c:pt idx="12332">
                  <c:v>8.1639356041981914E-7</c:v>
                </c:pt>
                <c:pt idx="12333">
                  <c:v>8.1644038477105048E-7</c:v>
                </c:pt>
                <c:pt idx="12334">
                  <c:v>8.1648721085701186E-7</c:v>
                </c:pt>
                <c:pt idx="12335">
                  <c:v>8.1653403821877278E-7</c:v>
                </c:pt>
                <c:pt idx="12336">
                  <c:v>8.1658086731492547E-7</c:v>
                </c:pt>
                <c:pt idx="12337">
                  <c:v>8.1662769768645957E-7</c:v>
                </c:pt>
                <c:pt idx="12338">
                  <c:v>8.166745297920462E-7</c:v>
                </c:pt>
                <c:pt idx="12339">
                  <c:v>8.1672136317259667E-7</c:v>
                </c:pt>
                <c:pt idx="12340">
                  <c:v>8.1676819782786194E-7</c:v>
                </c:pt>
                <c:pt idx="12341">
                  <c:v>8.1681503421663139E-7</c:v>
                </c:pt>
                <c:pt idx="12342">
                  <c:v>8.1686187187969775E-7</c:v>
                </c:pt>
                <c:pt idx="12343">
                  <c:v>8.1690871127592893E-7</c:v>
                </c:pt>
                <c:pt idx="12344">
                  <c:v>8.1695555194603806E-7</c:v>
                </c:pt>
                <c:pt idx="12345">
                  <c:v>8.1700239388977674E-7</c:v>
                </c:pt>
                <c:pt idx="12346">
                  <c:v>8.1704923756613137E-7</c:v>
                </c:pt>
                <c:pt idx="12347">
                  <c:v>8.1709608251569638E-7</c:v>
                </c:pt>
                <c:pt idx="12348">
                  <c:v>8.1714292919753736E-7</c:v>
                </c:pt>
                <c:pt idx="12349">
                  <c:v>8.1718977715217006E-7</c:v>
                </c:pt>
                <c:pt idx="12350">
                  <c:v>8.1723662683873866E-7</c:v>
                </c:pt>
                <c:pt idx="12351">
                  <c:v>8.1728347779767939E-7</c:v>
                </c:pt>
                <c:pt idx="12352">
                  <c:v>8.173303304882155E-7</c:v>
                </c:pt>
                <c:pt idx="12353">
                  <c:v>8.1737718445070499E-7</c:v>
                </c:pt>
                <c:pt idx="12354">
                  <c:v>8.1742403968489767E-7</c:v>
                </c:pt>
                <c:pt idx="12355">
                  <c:v>8.174708966501359E-7</c:v>
                </c:pt>
                <c:pt idx="12356">
                  <c:v>8.1751775488665793E-7</c:v>
                </c:pt>
                <c:pt idx="12357">
                  <c:v>8.1756461439421462E-7</c:v>
                </c:pt>
                <c:pt idx="12358">
                  <c:v>8.1761147609197521E-7</c:v>
                </c:pt>
                <c:pt idx="12359">
                  <c:v>8.1765833860068017E-7</c:v>
                </c:pt>
                <c:pt idx="12360">
                  <c:v>8.1770520283953876E-7</c:v>
                </c:pt>
                <c:pt idx="12361">
                  <c:v>8.1775206834859144E-7</c:v>
                </c:pt>
                <c:pt idx="12362">
                  <c:v>8.177989355874565E-7</c:v>
                </c:pt>
                <c:pt idx="12363">
                  <c:v>8.1784580409609521E-7</c:v>
                </c:pt>
                <c:pt idx="12364">
                  <c:v>8.1789267433420504E-7</c:v>
                </c:pt>
                <c:pt idx="12365">
                  <c:v>8.1793954584166797E-7</c:v>
                </c:pt>
                <c:pt idx="12366">
                  <c:v>8.1798641861823411E-7</c:v>
                </c:pt>
                <c:pt idx="12367">
                  <c:v>8.1803329312371933E-7</c:v>
                </c:pt>
                <c:pt idx="12368">
                  <c:v>8.1808016889788669E-7</c:v>
                </c:pt>
                <c:pt idx="12369">
                  <c:v>8.1812704640063071E-7</c:v>
                </c:pt>
                <c:pt idx="12370">
                  <c:v>8.1817392517163664E-7</c:v>
                </c:pt>
                <c:pt idx="12371">
                  <c:v>8.1822080567087671E-7</c:v>
                </c:pt>
                <c:pt idx="12372">
                  <c:v>8.1826768743795696E-7</c:v>
                </c:pt>
                <c:pt idx="12373">
                  <c:v>8.1831457047262721E-7</c:v>
                </c:pt>
                <c:pt idx="12374">
                  <c:v>8.1836145523497913E-7</c:v>
                </c:pt>
                <c:pt idx="12375">
                  <c:v>8.1840834172488068E-7</c:v>
                </c:pt>
                <c:pt idx="12376">
                  <c:v>8.1845522902135782E-7</c:v>
                </c:pt>
                <c:pt idx="12377">
                  <c:v>8.1850211850542438E-7</c:v>
                </c:pt>
                <c:pt idx="12378">
                  <c:v>8.1854900879556498E-7</c:v>
                </c:pt>
                <c:pt idx="12379">
                  <c:v>8.1859590081249109E-7</c:v>
                </c:pt>
                <c:pt idx="12380">
                  <c:v>8.1864279455607057E-7</c:v>
                </c:pt>
                <c:pt idx="12381">
                  <c:v>8.1868968910493263E-7</c:v>
                </c:pt>
                <c:pt idx="12382">
                  <c:v>8.18736585840685E-7</c:v>
                </c:pt>
                <c:pt idx="12383">
                  <c:v>8.1878348338121873E-7</c:v>
                </c:pt>
                <c:pt idx="12384">
                  <c:v>8.1883038310837797E-7</c:v>
                </c:pt>
                <c:pt idx="12385">
                  <c:v>8.1887728363981679E-7</c:v>
                </c:pt>
                <c:pt idx="12386">
                  <c:v>8.189241858967998E-7</c:v>
                </c:pt>
                <c:pt idx="12387">
                  <c:v>8.1897108987919485E-7</c:v>
                </c:pt>
                <c:pt idx="12388">
                  <c:v>8.19017994665077E-7</c:v>
                </c:pt>
                <c:pt idx="12389">
                  <c:v>8.1906490163688404E-7</c:v>
                </c:pt>
                <c:pt idx="12390">
                  <c:v>8.1911180941167525E-7</c:v>
                </c:pt>
                <c:pt idx="12391">
                  <c:v>8.1915871937212698E-7</c:v>
                </c:pt>
                <c:pt idx="12392">
                  <c:v>8.1920563013506101E-7</c:v>
                </c:pt>
                <c:pt idx="12393">
                  <c:v>8.1925254262229567E-7</c:v>
                </c:pt>
                <c:pt idx="12394">
                  <c:v>8.1929945683369829E-7</c:v>
                </c:pt>
                <c:pt idx="12395">
                  <c:v>8.1934637184678985E-7</c:v>
                </c:pt>
                <c:pt idx="12396">
                  <c:v>8.1939328904483848E-7</c:v>
                </c:pt>
                <c:pt idx="12397">
                  <c:v>8.1944020704407271E-7</c:v>
                </c:pt>
                <c:pt idx="12398">
                  <c:v>8.1948712676670685E-7</c:v>
                </c:pt>
                <c:pt idx="12399">
                  <c:v>8.1953404821260813E-7</c:v>
                </c:pt>
                <c:pt idx="12400">
                  <c:v>8.1958097092027182E-7</c:v>
                </c:pt>
                <c:pt idx="12401">
                  <c:v>8.1962789488944624E-7</c:v>
                </c:pt>
                <c:pt idx="12402">
                  <c:v>8.1967482058133078E-7</c:v>
                </c:pt>
                <c:pt idx="12403">
                  <c:v>8.1972174753430136E-7</c:v>
                </c:pt>
                <c:pt idx="12404">
                  <c:v>8.1976867620963679E-7</c:v>
                </c:pt>
                <c:pt idx="12405">
                  <c:v>8.1981560614563401E-7</c:v>
                </c:pt>
                <c:pt idx="12406">
                  <c:v>8.1986253780365038E-7</c:v>
                </c:pt>
                <c:pt idx="12407">
                  <c:v>8.1990947072190365E-7</c:v>
                </c:pt>
                <c:pt idx="12408">
                  <c:v>8.1995640490014172E-7</c:v>
                </c:pt>
                <c:pt idx="12409">
                  <c:v>8.2000334079984138E-7</c:v>
                </c:pt>
                <c:pt idx="12410">
                  <c:v>8.2005027795910042E-7</c:v>
                </c:pt>
                <c:pt idx="12411">
                  <c:v>8.2009721683947461E-7</c:v>
                </c:pt>
                <c:pt idx="12412">
                  <c:v>8.2014415697898329E-7</c:v>
                </c:pt>
                <c:pt idx="12413">
                  <c:v>8.20191098839261E-7</c:v>
                </c:pt>
                <c:pt idx="12414">
                  <c:v>8.2023804149632142E-7</c:v>
                </c:pt>
                <c:pt idx="12415">
                  <c:v>8.202849863356913E-7</c:v>
                </c:pt>
                <c:pt idx="12416">
                  <c:v>8.2033193243334429E-7</c:v>
                </c:pt>
                <c:pt idx="12417">
                  <c:v>8.2037887978902819E-7</c:v>
                </c:pt>
                <c:pt idx="12418">
                  <c:v>8.2042582886457553E-7</c:v>
                </c:pt>
                <c:pt idx="12419">
                  <c:v>8.2047277919772752E-7</c:v>
                </c:pt>
                <c:pt idx="12420">
                  <c:v>8.2051973078823109E-7</c:v>
                </c:pt>
                <c:pt idx="12421">
                  <c:v>8.2056668409803865E-7</c:v>
                </c:pt>
                <c:pt idx="12422">
                  <c:v>8.2061363866477174E-7</c:v>
                </c:pt>
                <c:pt idx="12423">
                  <c:v>8.2066059495046078E-7</c:v>
                </c:pt>
                <c:pt idx="12424">
                  <c:v>8.207075524926493E-7</c:v>
                </c:pt>
                <c:pt idx="12425">
                  <c:v>8.2075451175344692E-7</c:v>
                </c:pt>
                <c:pt idx="12426">
                  <c:v>8.2080147227031689E-7</c:v>
                </c:pt>
                <c:pt idx="12427">
                  <c:v>8.2084843450544847E-7</c:v>
                </c:pt>
                <c:pt idx="12428">
                  <c:v>8.2089539799622581E-7</c:v>
                </c:pt>
                <c:pt idx="12429">
                  <c:v>8.2094236274239556E-7</c:v>
                </c:pt>
                <c:pt idx="12430">
                  <c:v>8.2098932920626554E-7</c:v>
                </c:pt>
                <c:pt idx="12431">
                  <c:v>8.2103629692510091E-7</c:v>
                </c:pt>
                <c:pt idx="12432">
                  <c:v>8.210832663612886E-7</c:v>
                </c:pt>
                <c:pt idx="12433">
                  <c:v>8.2113023705201424E-7</c:v>
                </c:pt>
                <c:pt idx="12434">
                  <c:v>8.2117720899702404E-7</c:v>
                </c:pt>
                <c:pt idx="12435">
                  <c:v>8.2122418265882436E-7</c:v>
                </c:pt>
                <c:pt idx="12436">
                  <c:v>8.2127115757448131E-7</c:v>
                </c:pt>
                <c:pt idx="12437">
                  <c:v>8.2131813420658033E-7</c:v>
                </c:pt>
                <c:pt idx="12438">
                  <c:v>8.2136511209210854E-7</c:v>
                </c:pt>
                <c:pt idx="12439">
                  <c:v>8.2141209169373016E-7</c:v>
                </c:pt>
                <c:pt idx="12440">
                  <c:v>8.2145907254835205E-7</c:v>
                </c:pt>
                <c:pt idx="12441">
                  <c:v>8.2150605511871891E-7</c:v>
                </c:pt>
                <c:pt idx="12442">
                  <c:v>8.2155303847861999E-7</c:v>
                </c:pt>
                <c:pt idx="12443">
                  <c:v>8.2160002401691544E-7</c:v>
                </c:pt>
                <c:pt idx="12444">
                  <c:v>8.2164701080735449E-7</c:v>
                </c:pt>
                <c:pt idx="12445">
                  <c:v>8.2169399884968315E-7</c:v>
                </c:pt>
                <c:pt idx="12446">
                  <c:v>8.217409881436474E-7</c:v>
                </c:pt>
                <c:pt idx="12447">
                  <c:v>8.2178797915222974E-7</c:v>
                </c:pt>
                <c:pt idx="12448">
                  <c:v>8.2183497187529508E-7</c:v>
                </c:pt>
                <c:pt idx="12449">
                  <c:v>8.2188196584939186E-7</c:v>
                </c:pt>
                <c:pt idx="12450">
                  <c:v>8.2192896107426662E-7</c:v>
                </c:pt>
                <c:pt idx="12451">
                  <c:v>8.2197595801305983E-7</c:v>
                </c:pt>
                <c:pt idx="12452">
                  <c:v>8.2202295620220146E-7</c:v>
                </c:pt>
                <c:pt idx="12453">
                  <c:v>8.2206995610491181E-7</c:v>
                </c:pt>
                <c:pt idx="12454">
                  <c:v>8.2211695725754051E-7</c:v>
                </c:pt>
                <c:pt idx="12455">
                  <c:v>8.2216395965983376E-7</c:v>
                </c:pt>
                <c:pt idx="12456">
                  <c:v>8.2221096377513086E-7</c:v>
                </c:pt>
                <c:pt idx="12457">
                  <c:v>8.2225796913966191E-7</c:v>
                </c:pt>
                <c:pt idx="12458">
                  <c:v>8.2230497621684647E-7</c:v>
                </c:pt>
                <c:pt idx="12459">
                  <c:v>8.223519845428353E-7</c:v>
                </c:pt>
                <c:pt idx="12460">
                  <c:v>8.2239899458112687E-7</c:v>
                </c:pt>
                <c:pt idx="12461">
                  <c:v>8.2244600586779253E-7</c:v>
                </c:pt>
                <c:pt idx="12462">
                  <c:v>8.2249301840257744E-7</c:v>
                </c:pt>
                <c:pt idx="12463">
                  <c:v>8.2254003264909915E-7</c:v>
                </c:pt>
                <c:pt idx="12464">
                  <c:v>8.2258704814330929E-7</c:v>
                </c:pt>
                <c:pt idx="12465">
                  <c:v>8.2263406534890502E-7</c:v>
                </c:pt>
                <c:pt idx="12466">
                  <c:v>8.2268108380175879E-7</c:v>
                </c:pt>
                <c:pt idx="12467">
                  <c:v>8.2272810396564706E-7</c:v>
                </c:pt>
                <c:pt idx="12468">
                  <c:v>8.2277512537636232E-7</c:v>
                </c:pt>
                <c:pt idx="12469">
                  <c:v>8.228221480336494E-7</c:v>
                </c:pt>
                <c:pt idx="12470">
                  <c:v>8.2286917240140348E-7</c:v>
                </c:pt>
                <c:pt idx="12471">
                  <c:v>8.2291619801529814E-7</c:v>
                </c:pt>
                <c:pt idx="12472">
                  <c:v>8.2296322533930849E-7</c:v>
                </c:pt>
                <c:pt idx="12473">
                  <c:v>8.2301025390902774E-7</c:v>
                </c:pt>
                <c:pt idx="12474">
                  <c:v>8.2305728418851042E-7</c:v>
                </c:pt>
                <c:pt idx="12475">
                  <c:v>8.2310431571327097E-7</c:v>
                </c:pt>
                <c:pt idx="12476">
                  <c:v>8.2315134848305328E-7</c:v>
                </c:pt>
                <c:pt idx="12477">
                  <c:v>8.2319838296203077E-7</c:v>
                </c:pt>
                <c:pt idx="12478">
                  <c:v>8.2324541868559833E-7</c:v>
                </c:pt>
                <c:pt idx="12479">
                  <c:v>8.2329245611800902E-7</c:v>
                </c:pt>
                <c:pt idx="12480">
                  <c:v>8.233394947945775E-7</c:v>
                </c:pt>
                <c:pt idx="12481">
                  <c:v>8.2338653517963609E-7</c:v>
                </c:pt>
                <c:pt idx="12482">
                  <c:v>8.234335768084207E-7</c:v>
                </c:pt>
                <c:pt idx="12483">
                  <c:v>8.2348061968067412E-7</c:v>
                </c:pt>
                <c:pt idx="12484">
                  <c:v>8.2352766426084942E-7</c:v>
                </c:pt>
                <c:pt idx="12485">
                  <c:v>8.2357471008406103E-7</c:v>
                </c:pt>
                <c:pt idx="12486">
                  <c:v>8.2362175761484108E-7</c:v>
                </c:pt>
                <c:pt idx="12487">
                  <c:v>8.2366880638822503E-7</c:v>
                </c:pt>
                <c:pt idx="12488">
                  <c:v>8.2371585640395655E-7</c:v>
                </c:pt>
                <c:pt idx="12489">
                  <c:v>8.2376290812668656E-7</c:v>
                </c:pt>
                <c:pt idx="12490">
                  <c:v>8.2380996155627849E-7</c:v>
                </c:pt>
                <c:pt idx="12491">
                  <c:v>8.2385701622760759E-7</c:v>
                </c:pt>
                <c:pt idx="12492">
                  <c:v>8.2390407214041796E-7</c:v>
                </c:pt>
                <c:pt idx="12493">
                  <c:v>8.2395112929445272E-7</c:v>
                </c:pt>
                <c:pt idx="12494">
                  <c:v>8.2399818861966851E-7</c:v>
                </c:pt>
                <c:pt idx="12495">
                  <c:v>8.2404524872060829E-7</c:v>
                </c:pt>
                <c:pt idx="12496">
                  <c:v>8.2409231052726862E-7</c:v>
                </c:pt>
                <c:pt idx="12497">
                  <c:v>8.2413937357428619E-7</c:v>
                </c:pt>
                <c:pt idx="12498">
                  <c:v>8.2418643832666939E-7</c:v>
                </c:pt>
                <c:pt idx="12499">
                  <c:v>8.2423350431897585E-7</c:v>
                </c:pt>
                <c:pt idx="12500">
                  <c:v>8.2428057201629377E-7</c:v>
                </c:pt>
                <c:pt idx="12501">
                  <c:v>8.243276409531003E-7</c:v>
                </c:pt>
                <c:pt idx="12502">
                  <c:v>8.2437471159456414E-7</c:v>
                </c:pt>
                <c:pt idx="12503">
                  <c:v>8.2442178347508228E-7</c:v>
                </c:pt>
                <c:pt idx="12504">
                  <c:v>8.2446885659439764E-7</c:v>
                </c:pt>
                <c:pt idx="12505">
                  <c:v>8.2451593141779761E-7</c:v>
                </c:pt>
                <c:pt idx="12506">
                  <c:v>8.2456300747956017E-7</c:v>
                </c:pt>
                <c:pt idx="12507">
                  <c:v>8.246100852450521E-7</c:v>
                </c:pt>
                <c:pt idx="12508">
                  <c:v>8.2465716424847167E-7</c:v>
                </c:pt>
                <c:pt idx="12509">
                  <c:v>8.2470424448956128E-7</c:v>
                </c:pt>
                <c:pt idx="12510">
                  <c:v>8.2475132643380778E-7</c:v>
                </c:pt>
                <c:pt idx="12511">
                  <c:v>8.2479841008107352E-7</c:v>
                </c:pt>
                <c:pt idx="12512">
                  <c:v>8.2484549449957145E-7</c:v>
                </c:pt>
                <c:pt idx="12513">
                  <c:v>8.2489258108651755E-7</c:v>
                </c:pt>
                <c:pt idx="12514">
                  <c:v>8.2493966844418073E-7</c:v>
                </c:pt>
                <c:pt idx="12515">
                  <c:v>8.2498675750407181E-7</c:v>
                </c:pt>
                <c:pt idx="12516">
                  <c:v>8.2503384826605221E-7</c:v>
                </c:pt>
                <c:pt idx="12517">
                  <c:v>8.2508094026396018E-7</c:v>
                </c:pt>
                <c:pt idx="12518">
                  <c:v>8.2512803349753846E-7</c:v>
                </c:pt>
                <c:pt idx="12519">
                  <c:v>8.2517512843263186E-7</c:v>
                </c:pt>
                <c:pt idx="12520">
                  <c:v>8.2522222460295923E-7</c:v>
                </c:pt>
                <c:pt idx="12521">
                  <c:v>8.2526932247444502E-7</c:v>
                </c:pt>
                <c:pt idx="12522">
                  <c:v>8.2531642158072846E-7</c:v>
                </c:pt>
                <c:pt idx="12523">
                  <c:v>8.2536352192155119E-7</c:v>
                </c:pt>
                <c:pt idx="12524">
                  <c:v>8.2541062396295752E-7</c:v>
                </c:pt>
                <c:pt idx="12525">
                  <c:v>8.254577272384664E-7</c:v>
                </c:pt>
                <c:pt idx="12526">
                  <c:v>8.2550483221420238E-7</c:v>
                </c:pt>
                <c:pt idx="12527">
                  <c:v>8.2555193842360406E-7</c:v>
                </c:pt>
                <c:pt idx="12528">
                  <c:v>8.2559904633287549E-7</c:v>
                </c:pt>
                <c:pt idx="12529">
                  <c:v>8.2564615547537534E-7</c:v>
                </c:pt>
                <c:pt idx="12530">
                  <c:v>8.2569326585084556E-7</c:v>
                </c:pt>
                <c:pt idx="12531">
                  <c:v>8.2574037792560947E-7</c:v>
                </c:pt>
                <c:pt idx="12532">
                  <c:v>8.2578749169952834E-7</c:v>
                </c:pt>
                <c:pt idx="12533">
                  <c:v>8.2583460623913864E-7</c:v>
                </c:pt>
                <c:pt idx="12534">
                  <c:v>8.2588172294416908E-7</c:v>
                </c:pt>
                <c:pt idx="12535">
                  <c:v>8.259288404143734E-7</c:v>
                </c:pt>
                <c:pt idx="12536">
                  <c:v>8.2597595958293702E-7</c:v>
                </c:pt>
                <c:pt idx="12537">
                  <c:v>8.2602308044972101E-7</c:v>
                </c:pt>
                <c:pt idx="12538">
                  <c:v>8.2607020254772457E-7</c:v>
                </c:pt>
                <c:pt idx="12539">
                  <c:v>8.261173258766885E-7</c:v>
                </c:pt>
                <c:pt idx="12540">
                  <c:v>8.2616445090329555E-7</c:v>
                </c:pt>
                <c:pt idx="12541">
                  <c:v>8.2621157716042443E-7</c:v>
                </c:pt>
                <c:pt idx="12542">
                  <c:v>8.2625870464781625E-7</c:v>
                </c:pt>
                <c:pt idx="12543">
                  <c:v>8.2630583383227373E-7</c:v>
                </c:pt>
                <c:pt idx="12544">
                  <c:v>8.263529647136568E-7</c:v>
                </c:pt>
                <c:pt idx="12545">
                  <c:v>8.2640009682468501E-7</c:v>
                </c:pt>
                <c:pt idx="12546">
                  <c:v>8.2644723016509874E-7</c:v>
                </c:pt>
                <c:pt idx="12547">
                  <c:v>8.2649436520186017E-7</c:v>
                </c:pt>
                <c:pt idx="12548">
                  <c:v>8.2654150146756794E-7</c:v>
                </c:pt>
                <c:pt idx="12549">
                  <c:v>8.2658863896196285E-7</c:v>
                </c:pt>
                <c:pt idx="12550">
                  <c:v>8.2663577815212662E-7</c:v>
                </c:pt>
                <c:pt idx="12551">
                  <c:v>8.2668291903791959E-7</c:v>
                </c:pt>
                <c:pt idx="12552">
                  <c:v>8.267300611517801E-7</c:v>
                </c:pt>
                <c:pt idx="12553">
                  <c:v>8.2677720449344928E-7</c:v>
                </c:pt>
                <c:pt idx="12554">
                  <c:v>8.2682434953016797E-7</c:v>
                </c:pt>
                <c:pt idx="12555">
                  <c:v>8.2687149579425529E-7</c:v>
                </c:pt>
                <c:pt idx="12556">
                  <c:v>8.26918643285451E-7</c:v>
                </c:pt>
                <c:pt idx="12557">
                  <c:v>8.2696579247111674E-7</c:v>
                </c:pt>
                <c:pt idx="12558">
                  <c:v>8.2701294335111244E-7</c:v>
                </c:pt>
                <c:pt idx="12559">
                  <c:v>8.2706009545759681E-7</c:v>
                </c:pt>
                <c:pt idx="12560">
                  <c:v>8.2710724879030918E-7</c:v>
                </c:pt>
                <c:pt idx="12561">
                  <c:v>8.2715440381677129E-7</c:v>
                </c:pt>
                <c:pt idx="12562">
                  <c:v>8.2720156006902137E-7</c:v>
                </c:pt>
                <c:pt idx="12563">
                  <c:v>8.2724871754679916E-7</c:v>
                </c:pt>
                <c:pt idx="12564">
                  <c:v>8.2729587671774552E-7</c:v>
                </c:pt>
                <c:pt idx="12565">
                  <c:v>8.2734303758172015E-7</c:v>
                </c:pt>
                <c:pt idx="12566">
                  <c:v>8.2739019920261995E-7</c:v>
                </c:pt>
                <c:pt idx="12567">
                  <c:v>8.2743736298412895E-7</c:v>
                </c:pt>
                <c:pt idx="12568">
                  <c:v>8.2748452752204155E-7</c:v>
                </c:pt>
                <c:pt idx="12569">
                  <c:v>8.2753169422028236E-7</c:v>
                </c:pt>
                <c:pt idx="12570">
                  <c:v>8.2757886167440552E-7</c:v>
                </c:pt>
                <c:pt idx="12571">
                  <c:v>8.2762603082039398E-7</c:v>
                </c:pt>
                <c:pt idx="12572">
                  <c:v>8.2767320118988511E-7</c:v>
                </c:pt>
                <c:pt idx="12573">
                  <c:v>8.2772037325087986E-7</c:v>
                </c:pt>
                <c:pt idx="12574">
                  <c:v>8.2776754653493598E-7</c:v>
                </c:pt>
                <c:pt idx="12575">
                  <c:v>8.2781472151013382E-7</c:v>
                </c:pt>
                <c:pt idx="12576">
                  <c:v>8.2786189770795141E-7</c:v>
                </c:pt>
                <c:pt idx="12577">
                  <c:v>8.2790907559654851E-7</c:v>
                </c:pt>
                <c:pt idx="12578">
                  <c:v>8.2795625470732341E-7</c:v>
                </c:pt>
                <c:pt idx="12579">
                  <c:v>8.2800343504001418E-7</c:v>
                </c:pt>
                <c:pt idx="12580">
                  <c:v>8.2805061706290222E-7</c:v>
                </c:pt>
                <c:pt idx="12581">
                  <c:v>8.2809780030726387E-7</c:v>
                </c:pt>
                <c:pt idx="12582">
                  <c:v>8.2814498524145964E-7</c:v>
                </c:pt>
                <c:pt idx="12583">
                  <c:v>8.2819217139668739E-7</c:v>
                </c:pt>
                <c:pt idx="12584">
                  <c:v>8.2823935877268454E-7</c:v>
                </c:pt>
                <c:pt idx="12585">
                  <c:v>8.2828654783793262E-7</c:v>
                </c:pt>
                <c:pt idx="12586">
                  <c:v>8.2833373859228997E-7</c:v>
                </c:pt>
                <c:pt idx="12587">
                  <c:v>8.2838093056679289E-7</c:v>
                </c:pt>
                <c:pt idx="12588">
                  <c:v>8.2842812376117995E-7</c:v>
                </c:pt>
                <c:pt idx="12589">
                  <c:v>8.2847531817518931E-7</c:v>
                </c:pt>
                <c:pt idx="12590">
                  <c:v>8.2852251427750146E-7</c:v>
                </c:pt>
                <c:pt idx="12591">
                  <c:v>8.2856971206797548E-7</c:v>
                </c:pt>
                <c:pt idx="12592">
                  <c:v>8.286169110774469E-7</c:v>
                </c:pt>
                <c:pt idx="12593">
                  <c:v>8.2866411130565347E-7</c:v>
                </c:pt>
                <c:pt idx="12594">
                  <c:v>8.2871131322143661E-7</c:v>
                </c:pt>
                <c:pt idx="12595">
                  <c:v>8.286229690063792E-7</c:v>
                </c:pt>
                <c:pt idx="12596">
                  <c:v>8.2867160838504024E-7</c:v>
                </c:pt>
                <c:pt idx="12597">
                  <c:v>8.2872024970090195E-7</c:v>
                </c:pt>
                <c:pt idx="12598">
                  <c:v>8.2876889248469558E-7</c:v>
                </c:pt>
                <c:pt idx="12599">
                  <c:v>8.2881753673618078E-7</c:v>
                </c:pt>
                <c:pt idx="12600">
                  <c:v>8.2886618245511689E-7</c:v>
                </c:pt>
                <c:pt idx="12601">
                  <c:v>8.2891483011053814E-7</c:v>
                </c:pt>
                <c:pt idx="12602">
                  <c:v>8.2896347923301103E-7</c:v>
                </c:pt>
                <c:pt idx="12603">
                  <c:v>8.2901213029165291E-7</c:v>
                </c:pt>
                <c:pt idx="12604">
                  <c:v>8.2906078281694673E-7</c:v>
                </c:pt>
                <c:pt idx="12605">
                  <c:v>8.2910943680865204E-7</c:v>
                </c:pt>
                <c:pt idx="12606">
                  <c:v>8.2915809273600965E-7</c:v>
                </c:pt>
                <c:pt idx="12607">
                  <c:v>8.2920675012937884E-7</c:v>
                </c:pt>
                <c:pt idx="12608">
                  <c:v>8.292554094580828E-7</c:v>
                </c:pt>
                <c:pt idx="12609">
                  <c:v>8.29304069782793E-7</c:v>
                </c:pt>
                <c:pt idx="12610">
                  <c:v>8.2935273204243784E-7</c:v>
                </c:pt>
                <c:pt idx="12611">
                  <c:v>8.2940139623690065E-7</c:v>
                </c:pt>
                <c:pt idx="12612">
                  <c:v>8.2945006189633351E-7</c:v>
                </c:pt>
                <c:pt idx="12613">
                  <c:v>8.2949872902049556E-7</c:v>
                </c:pt>
                <c:pt idx="12614">
                  <c:v>8.2954739807895729E-7</c:v>
                </c:pt>
                <c:pt idx="12615">
                  <c:v>8.2959606860174734E-7</c:v>
                </c:pt>
                <c:pt idx="12616">
                  <c:v>8.29644740588624E-7</c:v>
                </c:pt>
                <c:pt idx="12617">
                  <c:v>8.2969341450928238E-7</c:v>
                </c:pt>
                <c:pt idx="12618">
                  <c:v>8.2974208989362682E-7</c:v>
                </c:pt>
                <c:pt idx="12619">
                  <c:v>8.2979076674141476E-7</c:v>
                </c:pt>
                <c:pt idx="12620">
                  <c:v>8.2983944552246604E-7</c:v>
                </c:pt>
                <c:pt idx="12621">
                  <c:v>8.2988812576656006E-7</c:v>
                </c:pt>
                <c:pt idx="12622">
                  <c:v>8.2993680794359882E-7</c:v>
                </c:pt>
                <c:pt idx="12623">
                  <c:v>8.2998549158327894E-7</c:v>
                </c:pt>
                <c:pt idx="12624">
                  <c:v>8.3003417668535859E-7</c:v>
                </c:pt>
                <c:pt idx="12625">
                  <c:v>8.300828632495954E-7</c:v>
                </c:pt>
                <c:pt idx="12626">
                  <c:v>8.3013155174605645E-7</c:v>
                </c:pt>
                <c:pt idx="12627">
                  <c:v>8.3018024217462359E-7</c:v>
                </c:pt>
                <c:pt idx="12628">
                  <c:v>8.3022893359439471E-7</c:v>
                </c:pt>
                <c:pt idx="12629">
                  <c:v>8.3027762694587011E-7</c:v>
                </c:pt>
                <c:pt idx="12630">
                  <c:v>8.303263222289314E-7</c:v>
                </c:pt>
                <c:pt idx="12631">
                  <c:v>8.303750189729439E-7</c:v>
                </c:pt>
                <c:pt idx="12632">
                  <c:v>8.3042371717766546E-7</c:v>
                </c:pt>
                <c:pt idx="12633">
                  <c:v>8.304724168428535E-7</c:v>
                </c:pt>
                <c:pt idx="12634">
                  <c:v>8.3052111843890514E-7</c:v>
                </c:pt>
                <c:pt idx="12635">
                  <c:v>8.3056982149502039E-7</c:v>
                </c:pt>
                <c:pt idx="12636">
                  <c:v>8.3061852648167969E-7</c:v>
                </c:pt>
                <c:pt idx="12637">
                  <c:v>8.3066723292799996E-7</c:v>
                </c:pt>
                <c:pt idx="12638">
                  <c:v>8.3071594083373819E-7</c:v>
                </c:pt>
                <c:pt idx="12639">
                  <c:v>8.307646506694987E-7</c:v>
                </c:pt>
                <c:pt idx="12640">
                  <c:v>8.3081336196427441E-7</c:v>
                </c:pt>
                <c:pt idx="12641">
                  <c:v>8.3086207471782191E-7</c:v>
                </c:pt>
                <c:pt idx="12642">
                  <c:v>8.3091078940086938E-7</c:v>
                </c:pt>
                <c:pt idx="12643">
                  <c:v>8.3095950554228545E-7</c:v>
                </c:pt>
                <c:pt idx="12644">
                  <c:v>8.3100822361288142E-7</c:v>
                </c:pt>
                <c:pt idx="12645">
                  <c:v>8.3105694314144186E-7</c:v>
                </c:pt>
                <c:pt idx="12646">
                  <c:v>8.3110566412772397E-7</c:v>
                </c:pt>
                <c:pt idx="12647">
                  <c:v>8.3115438704266273E-7</c:v>
                </c:pt>
                <c:pt idx="12648">
                  <c:v>8.3120311094369914E-7</c:v>
                </c:pt>
                <c:pt idx="12649">
                  <c:v>8.3125183724424966E-7</c:v>
                </c:pt>
                <c:pt idx="12650">
                  <c:v>8.3130056453041078E-7</c:v>
                </c:pt>
                <c:pt idx="12651">
                  <c:v>8.3134929421584726E-7</c:v>
                </c:pt>
                <c:pt idx="12652">
                  <c:v>8.3139802488640719E-7</c:v>
                </c:pt>
                <c:pt idx="12653">
                  <c:v>8.3144675748457631E-7</c:v>
                </c:pt>
                <c:pt idx="12654">
                  <c:v>8.3149549153876775E-7</c:v>
                </c:pt>
                <c:pt idx="12655">
                  <c:v>8.3154422704873629E-7</c:v>
                </c:pt>
                <c:pt idx="12656">
                  <c:v>8.3159296448579055E-7</c:v>
                </c:pt>
                <c:pt idx="12657">
                  <c:v>8.3164170337821777E-7</c:v>
                </c:pt>
                <c:pt idx="12658">
                  <c:v>8.3169044419740852E-7</c:v>
                </c:pt>
                <c:pt idx="12659">
                  <c:v>8.317391864715664E-7</c:v>
                </c:pt>
                <c:pt idx="12660">
                  <c:v>8.317879302004483E-7</c:v>
                </c:pt>
                <c:pt idx="12661">
                  <c:v>8.3183667585556868E-7</c:v>
                </c:pt>
                <c:pt idx="12662">
                  <c:v>8.3188542296500704E-7</c:v>
                </c:pt>
                <c:pt idx="12663">
                  <c:v>8.3193417152851944E-7</c:v>
                </c:pt>
                <c:pt idx="12664">
                  <c:v>8.3198292201774484E-7</c:v>
                </c:pt>
                <c:pt idx="12665">
                  <c:v>8.3203167396063833E-7</c:v>
                </c:pt>
                <c:pt idx="12666">
                  <c:v>8.3208042782892188E-7</c:v>
                </c:pt>
                <c:pt idx="12667">
                  <c:v>8.321291831504677E-7</c:v>
                </c:pt>
                <c:pt idx="12668">
                  <c:v>8.3217793992503131E-7</c:v>
                </c:pt>
                <c:pt idx="12669">
                  <c:v>8.3222669815236801E-7</c:v>
                </c:pt>
                <c:pt idx="12670">
                  <c:v>8.3227545830436496E-7</c:v>
                </c:pt>
                <c:pt idx="12671">
                  <c:v>8.3232422038090303E-7</c:v>
                </c:pt>
                <c:pt idx="12672">
                  <c:v>8.3237298343743047E-7</c:v>
                </c:pt>
                <c:pt idx="12673">
                  <c:v>8.3242174841809184E-7</c:v>
                </c:pt>
                <c:pt idx="12674">
                  <c:v>8.3247051532276673E-7</c:v>
                </c:pt>
                <c:pt idx="12675">
                  <c:v>8.3251928367899478E-7</c:v>
                </c:pt>
                <c:pt idx="12676">
                  <c:v>8.3256805348653141E-7</c:v>
                </c:pt>
                <c:pt idx="12677">
                  <c:v>8.326168247451312E-7</c:v>
                </c:pt>
                <c:pt idx="12678">
                  <c:v>8.3266559792701352E-7</c:v>
                </c:pt>
                <c:pt idx="12679">
                  <c:v>8.32714372559552E-7</c:v>
                </c:pt>
                <c:pt idx="12680">
                  <c:v>8.3276314911504871E-7</c:v>
                </c:pt>
                <c:pt idx="12681">
                  <c:v>8.3281192712079405E-7</c:v>
                </c:pt>
                <c:pt idx="12682">
                  <c:v>8.3286070657654237E-7</c:v>
                </c:pt>
                <c:pt idx="12683">
                  <c:v>8.3290948795472091E-7</c:v>
                </c:pt>
                <c:pt idx="12684">
                  <c:v>8.3295827078249501E-7</c:v>
                </c:pt>
                <c:pt idx="12685">
                  <c:v>8.3300705505961892E-7</c:v>
                </c:pt>
                <c:pt idx="12686">
                  <c:v>8.3305584125864397E-7</c:v>
                </c:pt>
                <c:pt idx="12687">
                  <c:v>8.3310462890661131E-7</c:v>
                </c:pt>
                <c:pt idx="12688">
                  <c:v>8.3315341847615431E-7</c:v>
                </c:pt>
                <c:pt idx="12689">
                  <c:v>8.3320220902130996E-7</c:v>
                </c:pt>
                <c:pt idx="12690">
                  <c:v>8.3325100196059567E-7</c:v>
                </c:pt>
                <c:pt idx="12691">
                  <c:v>8.3329979587500274E-7</c:v>
                </c:pt>
                <c:pt idx="12692">
                  <c:v>8.3334859171025195E-7</c:v>
                </c:pt>
                <c:pt idx="12693">
                  <c:v>8.3339738899313415E-7</c:v>
                </c:pt>
                <c:pt idx="12694">
                  <c:v>8.334461881965329E-7</c:v>
                </c:pt>
                <c:pt idx="12695">
                  <c:v>8.3349498884715616E-7</c:v>
                </c:pt>
                <c:pt idx="12696">
                  <c:v>8.3354379141796976E-7</c:v>
                </c:pt>
                <c:pt idx="12697">
                  <c:v>8.3359259496234545E-7</c:v>
                </c:pt>
                <c:pt idx="12698">
                  <c:v>8.3364140042650194E-7</c:v>
                </c:pt>
                <c:pt idx="12699">
                  <c:v>8.3369020781031852E-7</c:v>
                </c:pt>
                <c:pt idx="12700">
                  <c:v>8.3373901664029458E-7</c:v>
                </c:pt>
                <c:pt idx="12701">
                  <c:v>8.3378782691618393E-7</c:v>
                </c:pt>
                <c:pt idx="12702">
                  <c:v>8.3383663911120186E-7</c:v>
                </c:pt>
                <c:pt idx="12703">
                  <c:v>8.338854522782205E-7</c:v>
                </c:pt>
                <c:pt idx="12704">
                  <c:v>8.3393426783750189E-7</c:v>
                </c:pt>
                <c:pt idx="12705">
                  <c:v>8.3398308436829101E-7</c:v>
                </c:pt>
                <c:pt idx="12706">
                  <c:v>8.3403190281747137E-7</c:v>
                </c:pt>
                <c:pt idx="12707">
                  <c:v>8.3408072318492163E-7</c:v>
                </c:pt>
                <c:pt idx="12708">
                  <c:v>8.3412954499680849E-7</c:v>
                </c:pt>
                <c:pt idx="12709">
                  <c:v>8.3417836825288516E-7</c:v>
                </c:pt>
                <c:pt idx="12710">
                  <c:v>8.3422719295290503E-7</c:v>
                </c:pt>
                <c:pt idx="12711">
                  <c:v>8.3427601957045683E-7</c:v>
                </c:pt>
                <c:pt idx="12712">
                  <c:v>8.343248476315407E-7</c:v>
                </c:pt>
                <c:pt idx="12713">
                  <c:v>8.3437367760982859E-7</c:v>
                </c:pt>
                <c:pt idx="12714">
                  <c:v>8.3442250903123797E-7</c:v>
                </c:pt>
                <c:pt idx="12715">
                  <c:v>8.3447134189552191E-7</c:v>
                </c:pt>
                <c:pt idx="12716">
                  <c:v>8.3452017667647592E-7</c:v>
                </c:pt>
                <c:pt idx="12717">
                  <c:v>8.3456901289989358E-7</c:v>
                </c:pt>
                <c:pt idx="12718">
                  <c:v>8.346178505655265E-7</c:v>
                </c:pt>
                <c:pt idx="12719">
                  <c:v>8.3466669014729618E-7</c:v>
                </c:pt>
                <c:pt idx="12720">
                  <c:v>8.3471553117087009E-7</c:v>
                </c:pt>
                <c:pt idx="12721">
                  <c:v>8.3476437363600091E-7</c:v>
                </c:pt>
                <c:pt idx="12722">
                  <c:v>8.3481321801673401E-7</c:v>
                </c:pt>
                <c:pt idx="12723">
                  <c:v>8.3486206383861161E-7</c:v>
                </c:pt>
                <c:pt idx="12724">
                  <c:v>8.3491091157576315E-7</c:v>
                </c:pt>
                <c:pt idx="12725">
                  <c:v>8.3495976075364734E-7</c:v>
                </c:pt>
                <c:pt idx="12726">
                  <c:v>8.3500861137201629E-7</c:v>
                </c:pt>
                <c:pt idx="12727">
                  <c:v>8.3505746390512397E-7</c:v>
                </c:pt>
                <c:pt idx="12728">
                  <c:v>8.3510631787830413E-7</c:v>
                </c:pt>
                <c:pt idx="12729">
                  <c:v>8.351551732913088E-7</c:v>
                </c:pt>
                <c:pt idx="12730">
                  <c:v>8.3520403061851645E-7</c:v>
                </c:pt>
                <c:pt idx="12731">
                  <c:v>8.3525288938513589E-7</c:v>
                </c:pt>
                <c:pt idx="12732">
                  <c:v>8.3530175006562914E-7</c:v>
                </c:pt>
                <c:pt idx="12733">
                  <c:v>8.3535061171036955E-7</c:v>
                </c:pt>
                <c:pt idx="12734">
                  <c:v>8.3539947574336329E-7</c:v>
                </c:pt>
                <c:pt idx="12735">
                  <c:v>8.3544834074010869E-7</c:v>
                </c:pt>
                <c:pt idx="12736">
                  <c:v>8.3549720764998398E-7</c:v>
                </c:pt>
                <c:pt idx="12737">
                  <c:v>8.3554607599794853E-7</c:v>
                </c:pt>
                <c:pt idx="12738">
                  <c:v>8.3559494625871306E-7</c:v>
                </c:pt>
                <c:pt idx="12739">
                  <c:v>8.3564381795715349E-7</c:v>
                </c:pt>
                <c:pt idx="12740">
                  <c:v>8.3569269109302037E-7</c:v>
                </c:pt>
                <c:pt idx="12741">
                  <c:v>8.3574156614115074E-7</c:v>
                </c:pt>
                <c:pt idx="12742">
                  <c:v>8.357904426262939E-7</c:v>
                </c:pt>
                <c:pt idx="12743">
                  <c:v>8.3583932102336956E-7</c:v>
                </c:pt>
                <c:pt idx="12744">
                  <c:v>8.3588820038183397E-7</c:v>
                </c:pt>
                <c:pt idx="12745">
                  <c:v>8.3593708212706856E-7</c:v>
                </c:pt>
                <c:pt idx="12746">
                  <c:v>8.3598596483319426E-7</c:v>
                </c:pt>
                <c:pt idx="12747">
                  <c:v>8.3603484945050709E-7</c:v>
                </c:pt>
                <c:pt idx="12748">
                  <c:v>8.3608373550350646E-7</c:v>
                </c:pt>
                <c:pt idx="12749">
                  <c:v>8.3613262346736165E-7</c:v>
                </c:pt>
                <c:pt idx="12750">
                  <c:v>8.3618151286648897E-7</c:v>
                </c:pt>
                <c:pt idx="12751">
                  <c:v>8.3623040370063886E-7</c:v>
                </c:pt>
                <c:pt idx="12752">
                  <c:v>8.3627929644510566E-7</c:v>
                </c:pt>
                <c:pt idx="12753">
                  <c:v>8.363281906241803E-7</c:v>
                </c:pt>
                <c:pt idx="12754">
                  <c:v>8.3637708671323969E-7</c:v>
                </c:pt>
                <c:pt idx="12755">
                  <c:v>8.3642598376082328E-7</c:v>
                </c:pt>
                <c:pt idx="12756">
                  <c:v>8.3647488319368658E-7</c:v>
                </c:pt>
                <c:pt idx="12757">
                  <c:v>8.3652378358457517E-7</c:v>
                </c:pt>
                <c:pt idx="12758">
                  <c:v>8.3657268588470112E-7</c:v>
                </c:pt>
                <c:pt idx="12759">
                  <c:v>8.3662158961810464E-7</c:v>
                </c:pt>
                <c:pt idx="12760">
                  <c:v>8.3667049526041349E-7</c:v>
                </c:pt>
                <c:pt idx="12761">
                  <c:v>8.3671940233558402E-7</c:v>
                </c:pt>
                <c:pt idx="12762">
                  <c:v>8.3676831084336678E-7</c:v>
                </c:pt>
                <c:pt idx="12763">
                  <c:v>8.3681722125951414E-7</c:v>
                </c:pt>
                <c:pt idx="12764">
                  <c:v>8.3686613310785679E-7</c:v>
                </c:pt>
                <c:pt idx="12765">
                  <c:v>8.3691504686423167E-7</c:v>
                </c:pt>
                <c:pt idx="12766">
                  <c:v>8.3696396205238541E-7</c:v>
                </c:pt>
                <c:pt idx="12767">
                  <c:v>8.3701287867206856E-7</c:v>
                </c:pt>
                <c:pt idx="12768">
                  <c:v>8.3706179672303104E-7</c:v>
                </c:pt>
                <c:pt idx="12769">
                  <c:v>8.3711071668127539E-7</c:v>
                </c:pt>
                <c:pt idx="12770">
                  <c:v>8.3715963807038179E-7</c:v>
                </c:pt>
                <c:pt idx="12771">
                  <c:v>8.3720856136643666E-7</c:v>
                </c:pt>
                <c:pt idx="12772">
                  <c:v>8.3725748609293651E-7</c:v>
                </c:pt>
                <c:pt idx="12773">
                  <c:v>8.3730641224963128E-7</c:v>
                </c:pt>
                <c:pt idx="12774">
                  <c:v>8.3735534031273188E-7</c:v>
                </c:pt>
                <c:pt idx="12775">
                  <c:v>8.3740426980561012E-7</c:v>
                </c:pt>
                <c:pt idx="12776">
                  <c:v>8.3745320120456025E-7</c:v>
                </c:pt>
                <c:pt idx="12777">
                  <c:v>8.37502133556283E-7</c:v>
                </c:pt>
                <c:pt idx="12778">
                  <c:v>8.3755106829028898E-7</c:v>
                </c:pt>
                <c:pt idx="12779">
                  <c:v>8.3760000397656625E-7</c:v>
                </c:pt>
                <c:pt idx="12780">
                  <c:v>8.3764894156816345E-7</c:v>
                </c:pt>
                <c:pt idx="12781">
                  <c:v>8.3769788058820083E-7</c:v>
                </c:pt>
                <c:pt idx="12782">
                  <c:v>8.3774682151322314E-7</c:v>
                </c:pt>
                <c:pt idx="12783">
                  <c:v>8.3779576386626793E-7</c:v>
                </c:pt>
                <c:pt idx="12784">
                  <c:v>8.3784470764708385E-7</c:v>
                </c:pt>
                <c:pt idx="12785">
                  <c:v>8.3789365333234048E-7</c:v>
                </c:pt>
                <c:pt idx="12786">
                  <c:v>8.379426004449497E-7</c:v>
                </c:pt>
                <c:pt idx="12787">
                  <c:v>8.3799154946166483E-7</c:v>
                </c:pt>
                <c:pt idx="12788">
                  <c:v>8.380404994282675E-7</c:v>
                </c:pt>
                <c:pt idx="12789">
                  <c:v>8.3808945177564536E-7</c:v>
                </c:pt>
                <c:pt idx="12790">
                  <c:v>8.381384050724076E-7</c:v>
                </c:pt>
                <c:pt idx="12791">
                  <c:v>8.3818736027252138E-7</c:v>
                </c:pt>
                <c:pt idx="12792">
                  <c:v>8.3823631689864732E-7</c:v>
                </c:pt>
                <c:pt idx="12793">
                  <c:v>8.3828527542778884E-7</c:v>
                </c:pt>
                <c:pt idx="12794">
                  <c:v>8.3833423538252281E-7</c:v>
                </c:pt>
                <c:pt idx="12795">
                  <c:v>8.3838319676259755E-7</c:v>
                </c:pt>
                <c:pt idx="12796">
                  <c:v>8.3843216004514249E-7</c:v>
                </c:pt>
                <c:pt idx="12797">
                  <c:v>8.3848112475260818E-7</c:v>
                </c:pt>
                <c:pt idx="12798">
                  <c:v>8.3853009088474327E-7</c:v>
                </c:pt>
                <c:pt idx="12799">
                  <c:v>8.3857905891880211E-7</c:v>
                </c:pt>
                <c:pt idx="12800">
                  <c:v>8.3862802837711022E-7</c:v>
                </c:pt>
                <c:pt idx="12801">
                  <c:v>8.3867699973700539E-7</c:v>
                </c:pt>
                <c:pt idx="12802">
                  <c:v>8.3872597252072917E-7</c:v>
                </c:pt>
                <c:pt idx="12803">
                  <c:v>8.3877494672803009E-7</c:v>
                </c:pt>
                <c:pt idx="12804">
                  <c:v>8.3882392283637111E-7</c:v>
                </c:pt>
                <c:pt idx="12805">
                  <c:v>8.388729003678685E-7</c:v>
                </c:pt>
                <c:pt idx="12806">
                  <c:v>8.3892187932226955E-7</c:v>
                </c:pt>
                <c:pt idx="12807">
                  <c:v>8.389708601771635E-7</c:v>
                </c:pt>
                <c:pt idx="12808">
                  <c:v>8.3901984245454034E-7</c:v>
                </c:pt>
                <c:pt idx="12809">
                  <c:v>8.3906882615414786E-7</c:v>
                </c:pt>
                <c:pt idx="12810">
                  <c:v>8.3911781175370015E-7</c:v>
                </c:pt>
                <c:pt idx="12811">
                  <c:v>8.3916679877506161E-7</c:v>
                </c:pt>
                <c:pt idx="12812">
                  <c:v>8.3921578769603073E-7</c:v>
                </c:pt>
                <c:pt idx="12813">
                  <c:v>8.392647780383873E-7</c:v>
                </c:pt>
                <c:pt idx="12814">
                  <c:v>8.3931376980187903E-7</c:v>
                </c:pt>
                <c:pt idx="12815">
                  <c:v>8.3936276298625327E-7</c:v>
                </c:pt>
                <c:pt idx="12816">
                  <c:v>8.3941175806947517E-7</c:v>
                </c:pt>
                <c:pt idx="12817">
                  <c:v>8.3946075505141703E-7</c:v>
                </c:pt>
                <c:pt idx="12818">
                  <c:v>8.395097529753491E-7</c:v>
                </c:pt>
                <c:pt idx="12819">
                  <c:v>8.3955875327592221E-7</c:v>
                </c:pt>
                <c:pt idx="12820">
                  <c:v>8.3960775451797954E-7</c:v>
                </c:pt>
                <c:pt idx="12821">
                  <c:v>8.3965675765799608E-7</c:v>
                </c:pt>
                <c:pt idx="12822">
                  <c:v>8.39705762217376E-7</c:v>
                </c:pt>
                <c:pt idx="12823">
                  <c:v>8.3975476819586559E-7</c:v>
                </c:pt>
                <c:pt idx="12824">
                  <c:v>8.3980377607176437E-7</c:v>
                </c:pt>
                <c:pt idx="12825">
                  <c:v>8.3985278584494505E-7</c:v>
                </c:pt>
                <c:pt idx="12826">
                  <c:v>8.3990179655800651E-7</c:v>
                </c:pt>
                <c:pt idx="12827">
                  <c:v>8.3995080916792711E-7</c:v>
                </c:pt>
                <c:pt idx="12828">
                  <c:v>8.3999982319585794E-7</c:v>
                </c:pt>
                <c:pt idx="12829">
                  <c:v>8.4004883912030857E-7</c:v>
                </c:pt>
                <c:pt idx="12830">
                  <c:v>8.4009785646234623E-7</c:v>
                </c:pt>
                <c:pt idx="12831">
                  <c:v>8.401468757005636E-7</c:v>
                </c:pt>
                <c:pt idx="12832">
                  <c:v>8.4019589587705672E-7</c:v>
                </c:pt>
                <c:pt idx="12833">
                  <c:v>8.4024491842823615E-7</c:v>
                </c:pt>
                <c:pt idx="12834">
                  <c:v>8.4029394191718376E-7</c:v>
                </c:pt>
                <c:pt idx="12835">
                  <c:v>8.4034296730154747E-7</c:v>
                </c:pt>
                <c:pt idx="12836">
                  <c:v>8.4039199410214381E-7</c:v>
                </c:pt>
                <c:pt idx="12837">
                  <c:v>8.4044102279781597E-7</c:v>
                </c:pt>
                <c:pt idx="12838">
                  <c:v>8.4049005290929607E-7</c:v>
                </c:pt>
                <c:pt idx="12839">
                  <c:v>8.4053908443633054E-7</c:v>
                </c:pt>
                <c:pt idx="12840">
                  <c:v>8.4058811785788824E-7</c:v>
                </c:pt>
                <c:pt idx="12841">
                  <c:v>8.4063715269457542E-7</c:v>
                </c:pt>
                <c:pt idx="12842">
                  <c:v>8.4068618894613838E-7</c:v>
                </c:pt>
                <c:pt idx="12843">
                  <c:v>8.4073522709167114E-7</c:v>
                </c:pt>
                <c:pt idx="12844">
                  <c:v>8.407842666516548E-7</c:v>
                </c:pt>
                <c:pt idx="12845">
                  <c:v>8.4083330810526785E-7</c:v>
                </c:pt>
                <c:pt idx="12846">
                  <c:v>8.4088235097290596E-7</c:v>
                </c:pt>
                <c:pt idx="12847">
                  <c:v>8.4093139525431543E-7</c:v>
                </c:pt>
                <c:pt idx="12848">
                  <c:v>8.409804409492413E-7</c:v>
                </c:pt>
                <c:pt idx="12849">
                  <c:v>8.410294885370299E-7</c:v>
                </c:pt>
                <c:pt idx="12850">
                  <c:v>8.4107853801755217E-7</c:v>
                </c:pt>
                <c:pt idx="12851">
                  <c:v>8.4112758843131034E-7</c:v>
                </c:pt>
                <c:pt idx="12852">
                  <c:v>8.4117664121710276E-7</c:v>
                </c:pt>
                <c:pt idx="12853">
                  <c:v>8.4122569493562128E-7</c:v>
                </c:pt>
                <c:pt idx="12854">
                  <c:v>8.4127475054610606E-7</c:v>
                </c:pt>
                <c:pt idx="12855">
                  <c:v>8.4132380756857506E-7</c:v>
                </c:pt>
                <c:pt idx="12856">
                  <c:v>8.4137286600277408E-7</c:v>
                </c:pt>
                <c:pt idx="12857">
                  <c:v>8.4142192632838358E-7</c:v>
                </c:pt>
                <c:pt idx="12858">
                  <c:v>8.4147098806529651E-7</c:v>
                </c:pt>
                <c:pt idx="12859">
                  <c:v>8.4152005169327773E-7</c:v>
                </c:pt>
                <c:pt idx="12860">
                  <c:v>8.4156911673213569E-7</c:v>
                </c:pt>
                <c:pt idx="12861">
                  <c:v>8.4161818318161521E-7</c:v>
                </c:pt>
                <c:pt idx="12862">
                  <c:v>8.4166725152160704E-7</c:v>
                </c:pt>
                <c:pt idx="12863">
                  <c:v>8.4171632127179312E-7</c:v>
                </c:pt>
                <c:pt idx="12864">
                  <c:v>8.4176539243191847E-7</c:v>
                </c:pt>
                <c:pt idx="12865">
                  <c:v>8.4181446548200006E-7</c:v>
                </c:pt>
                <c:pt idx="12866">
                  <c:v>8.4186353994159329E-7</c:v>
                </c:pt>
                <c:pt idx="12867">
                  <c:v>8.4191261629079929E-7</c:v>
                </c:pt>
                <c:pt idx="12868">
                  <c:v>8.4196169404908948E-7</c:v>
                </c:pt>
                <c:pt idx="12869">
                  <c:v>8.4201077321620882E-7</c:v>
                </c:pt>
                <c:pt idx="12870">
                  <c:v>8.4205985427238294E-7</c:v>
                </c:pt>
                <c:pt idx="12871">
                  <c:v>8.4210893673695876E-7</c:v>
                </c:pt>
                <c:pt idx="12872">
                  <c:v>8.4215802060967942E-7</c:v>
                </c:pt>
                <c:pt idx="12873">
                  <c:v>8.4220710637089773E-7</c:v>
                </c:pt>
                <c:pt idx="12874">
                  <c:v>8.4225619353983303E-7</c:v>
                </c:pt>
                <c:pt idx="12875">
                  <c:v>8.4230528211622961E-7</c:v>
                </c:pt>
                <c:pt idx="12876">
                  <c:v>8.4235437258056522E-7</c:v>
                </c:pt>
                <c:pt idx="12877">
                  <c:v>8.4240346445193363E-7</c:v>
                </c:pt>
                <c:pt idx="12878">
                  <c:v>8.424525577300786E-7</c:v>
                </c:pt>
                <c:pt idx="12879">
                  <c:v>8.4250165289560398E-7</c:v>
                </c:pt>
                <c:pt idx="12880">
                  <c:v>8.4255074946747722E-7</c:v>
                </c:pt>
                <c:pt idx="12881">
                  <c:v>8.4259984792638613E-7</c:v>
                </c:pt>
                <c:pt idx="12882">
                  <c:v>8.4264894779121409E-7</c:v>
                </c:pt>
                <c:pt idx="12883">
                  <c:v>8.4269804906170446E-7</c:v>
                </c:pt>
                <c:pt idx="12884">
                  <c:v>8.4274715221867113E-7</c:v>
                </c:pt>
                <c:pt idx="12885">
                  <c:v>8.4279625678087097E-7</c:v>
                </c:pt>
                <c:pt idx="12886">
                  <c:v>8.4284536274804711E-7</c:v>
                </c:pt>
                <c:pt idx="12887">
                  <c:v>8.4289447060113935E-7</c:v>
                </c:pt>
                <c:pt idx="12888">
                  <c:v>8.4294357985877909E-7</c:v>
                </c:pt>
                <c:pt idx="12889">
                  <c:v>8.4299269100198944E-7</c:v>
                </c:pt>
                <c:pt idx="12890">
                  <c:v>8.4304180354931732E-7</c:v>
                </c:pt>
                <c:pt idx="12891">
                  <c:v>8.43090917500505E-7</c:v>
                </c:pt>
                <c:pt idx="12892">
                  <c:v>8.4314003285529583E-7</c:v>
                </c:pt>
                <c:pt idx="12893">
                  <c:v>8.4318915009488152E-7</c:v>
                </c:pt>
                <c:pt idx="12894">
                  <c:v>8.4323826921913181E-7</c:v>
                </c:pt>
                <c:pt idx="12895">
                  <c:v>8.4328738926484807E-7</c:v>
                </c:pt>
                <c:pt idx="12896">
                  <c:v>8.4333651119479834E-7</c:v>
                </c:pt>
                <c:pt idx="12897">
                  <c:v>8.4338563500885131E-7</c:v>
                </c:pt>
                <c:pt idx="12898">
                  <c:v>8.4343476022521625E-7</c:v>
                </c:pt>
                <c:pt idx="12899">
                  <c:v>8.4348388684363544E-7</c:v>
                </c:pt>
                <c:pt idx="12900">
                  <c:v>8.435330148638518E-7</c:v>
                </c:pt>
                <c:pt idx="12901">
                  <c:v>8.4358214476739277E-7</c:v>
                </c:pt>
                <c:pt idx="12902">
                  <c:v>8.436312760723001E-7</c:v>
                </c:pt>
                <c:pt idx="12903">
                  <c:v>8.4368040926018602E-7</c:v>
                </c:pt>
                <c:pt idx="12904">
                  <c:v>8.4372954384900588E-7</c:v>
                </c:pt>
                <c:pt idx="12905">
                  <c:v>8.4377867983850293E-7</c:v>
                </c:pt>
                <c:pt idx="12906">
                  <c:v>8.4382781771041519E-7</c:v>
                </c:pt>
                <c:pt idx="12907">
                  <c:v>8.4387695698257286E-7</c:v>
                </c:pt>
                <c:pt idx="12908">
                  <c:v>8.439260976547175E-7</c:v>
                </c:pt>
                <c:pt idx="12909">
                  <c:v>8.4397524020871427E-7</c:v>
                </c:pt>
                <c:pt idx="12910">
                  <c:v>8.4402438416226666E-7</c:v>
                </c:pt>
                <c:pt idx="12911">
                  <c:v>8.4407352999732285E-7</c:v>
                </c:pt>
                <c:pt idx="12912">
                  <c:v>8.4412267674925335E-7</c:v>
                </c:pt>
                <c:pt idx="12913">
                  <c:v>8.4417182586454702E-7</c:v>
                </c:pt>
                <c:pt idx="12914">
                  <c:v>8.4422097589619851E-7</c:v>
                </c:pt>
                <c:pt idx="12915">
                  <c:v>8.442701278085738E-7</c:v>
                </c:pt>
                <c:pt idx="12916">
                  <c:v>8.4431928111912297E-7</c:v>
                </c:pt>
                <c:pt idx="12917">
                  <c:v>8.4436843631004739E-7</c:v>
                </c:pt>
                <c:pt idx="12918">
                  <c:v>8.4441759289871359E-7</c:v>
                </c:pt>
                <c:pt idx="12919">
                  <c:v>8.4446675136740627E-7</c:v>
                </c:pt>
                <c:pt idx="12920">
                  <c:v>8.4451591075082147E-7</c:v>
                </c:pt>
                <c:pt idx="12921">
                  <c:v>8.4456507201383032E-7</c:v>
                </c:pt>
                <c:pt idx="12922">
                  <c:v>8.4461423515630045E-7</c:v>
                </c:pt>
                <c:pt idx="12923">
                  <c:v>8.4466339969538699E-7</c:v>
                </c:pt>
                <c:pt idx="12924">
                  <c:v>8.4471256563083116E-7</c:v>
                </c:pt>
                <c:pt idx="12925">
                  <c:v>8.447617329623742E-7</c:v>
                </c:pt>
                <c:pt idx="12926">
                  <c:v>8.4481090217259556E-7</c:v>
                </c:pt>
                <c:pt idx="12927">
                  <c:v>8.4474741049364156E-7</c:v>
                </c:pt>
                <c:pt idx="12928">
                  <c:v>8.4479809404846417E-7</c:v>
                </c:pt>
                <c:pt idx="12929">
                  <c:v>8.448487787847259E-7</c:v>
                </c:pt>
                <c:pt idx="12930">
                  <c:v>8.4489946566789143E-7</c:v>
                </c:pt>
                <c:pt idx="12931">
                  <c:v>8.4495015469785624E-7</c:v>
                </c:pt>
                <c:pt idx="12932">
                  <c:v>8.4500084490851213E-7</c:v>
                </c:pt>
                <c:pt idx="12933">
                  <c:v>8.4505153726558435E-7</c:v>
                </c:pt>
                <c:pt idx="12934">
                  <c:v>8.4510223128587903E-7</c:v>
                </c:pt>
                <c:pt idx="12935">
                  <c:v>8.4515292745229357E-7</c:v>
                </c:pt>
                <c:pt idx="12936">
                  <c:v>8.4520362528154771E-7</c:v>
                </c:pt>
                <c:pt idx="12937">
                  <c:v>8.4525432477340576E-7</c:v>
                </c:pt>
                <c:pt idx="12938">
                  <c:v>8.4530502592763279E-7</c:v>
                </c:pt>
                <c:pt idx="12939">
                  <c:v>8.4535572922729919E-7</c:v>
                </c:pt>
                <c:pt idx="12940">
                  <c:v>8.4540643418895064E-7</c:v>
                </c:pt>
                <c:pt idx="12941">
                  <c:v>8.4545714081235156E-7</c:v>
                </c:pt>
                <c:pt idx="12942">
                  <c:v>8.455078495807028E-7</c:v>
                </c:pt>
                <c:pt idx="12943">
                  <c:v>8.4555856001041959E-7</c:v>
                </c:pt>
                <c:pt idx="12944">
                  <c:v>8.4560927210126593E-7</c:v>
                </c:pt>
                <c:pt idx="12945">
                  <c:v>8.4565998585300592E-7</c:v>
                </c:pt>
                <c:pt idx="12946">
                  <c:v>8.4571070174901469E-7</c:v>
                </c:pt>
                <c:pt idx="12947">
                  <c:v>8.4576141930553287E-7</c:v>
                </c:pt>
                <c:pt idx="12948">
                  <c:v>8.4581213900602188E-7</c:v>
                </c:pt>
                <c:pt idx="12949">
                  <c:v>8.4586285988289418E-7</c:v>
                </c:pt>
                <c:pt idx="12950">
                  <c:v>8.4591358290335276E-7</c:v>
                </c:pt>
                <c:pt idx="12951">
                  <c:v>8.4596430806729195E-7</c:v>
                </c:pt>
                <c:pt idx="12952">
                  <c:v>8.4601503440686236E-7</c:v>
                </c:pt>
                <c:pt idx="12953">
                  <c:v>8.460657628895281E-7</c:v>
                </c:pt>
                <c:pt idx="12954">
                  <c:v>8.4611649303122454E-7</c:v>
                </c:pt>
                <c:pt idx="12955">
                  <c:v>8.4616722531571761E-7</c:v>
                </c:pt>
                <c:pt idx="12956">
                  <c:v>8.462179592588561E-7</c:v>
                </c:pt>
                <c:pt idx="12957">
                  <c:v>8.4626869486040325E-7</c:v>
                </c:pt>
                <c:pt idx="12958">
                  <c:v>8.4631943212012264E-7</c:v>
                </c:pt>
                <c:pt idx="12959">
                  <c:v>8.4637017152195437E-7</c:v>
                </c:pt>
                <c:pt idx="12960">
                  <c:v>8.4642091258157219E-7</c:v>
                </c:pt>
                <c:pt idx="12961">
                  <c:v>8.4647165529873937E-7</c:v>
                </c:pt>
                <c:pt idx="12962">
                  <c:v>8.4652240015752654E-7</c:v>
                </c:pt>
                <c:pt idx="12963">
                  <c:v>8.4657314667347692E-7</c:v>
                </c:pt>
                <c:pt idx="12964">
                  <c:v>8.4662389484635356E-7</c:v>
                </c:pt>
                <c:pt idx="12965">
                  <c:v>8.4667464467591959E-7</c:v>
                </c:pt>
                <c:pt idx="12966">
                  <c:v>8.4672539664641922E-7</c:v>
                </c:pt>
                <c:pt idx="12967">
                  <c:v>8.4677615027322157E-7</c:v>
                </c:pt>
                <c:pt idx="12968">
                  <c:v>8.4682690555608937E-7</c:v>
                </c:pt>
                <c:pt idx="12969">
                  <c:v>8.4687766297939748E-7</c:v>
                </c:pt>
                <c:pt idx="12970">
                  <c:v>8.4692842205838373E-7</c:v>
                </c:pt>
                <c:pt idx="12971">
                  <c:v>8.4697918279281127E-7</c:v>
                </c:pt>
                <c:pt idx="12972">
                  <c:v>8.4702994566718519E-7</c:v>
                </c:pt>
                <c:pt idx="12973">
                  <c:v>8.4708071019661246E-7</c:v>
                </c:pt>
                <c:pt idx="12974">
                  <c:v>8.4713147638085613E-7</c:v>
                </c:pt>
                <c:pt idx="12975">
                  <c:v>8.4718224421967829E-7</c:v>
                </c:pt>
                <c:pt idx="12976">
                  <c:v>8.4723301419775829E-7</c:v>
                </c:pt>
                <c:pt idx="12977">
                  <c:v>8.4728378583002936E-7</c:v>
                </c:pt>
                <c:pt idx="12978">
                  <c:v>8.4733455960125736E-7</c:v>
                </c:pt>
                <c:pt idx="12979">
                  <c:v>8.4738533454124016E-7</c:v>
                </c:pt>
                <c:pt idx="12980">
                  <c:v>8.4743611161979153E-7</c:v>
                </c:pt>
                <c:pt idx="12981">
                  <c:v>8.4748689035167031E-7</c:v>
                </c:pt>
                <c:pt idx="12982">
                  <c:v>8.4753767122181654E-7</c:v>
                </c:pt>
                <c:pt idx="12983">
                  <c:v>8.4758845374490066E-7</c:v>
                </c:pt>
                <c:pt idx="12984">
                  <c:v>8.4763923792068519E-7</c:v>
                </c:pt>
                <c:pt idx="12985">
                  <c:v>8.476900237489321E-7</c:v>
                </c:pt>
                <c:pt idx="12986">
                  <c:v>8.4774081171475549E-7</c:v>
                </c:pt>
                <c:pt idx="12987">
                  <c:v>8.4779160133265227E-7</c:v>
                </c:pt>
                <c:pt idx="12988">
                  <c:v>8.4784239308782429E-7</c:v>
                </c:pt>
                <c:pt idx="12989">
                  <c:v>8.4789318600919615E-7</c:v>
                </c:pt>
                <c:pt idx="12990">
                  <c:v>8.4794398106745352E-7</c:v>
                </c:pt>
                <c:pt idx="12991">
                  <c:v>8.4799477777691829E-7</c:v>
                </c:pt>
                <c:pt idx="12992">
                  <c:v>8.4804557662296575E-7</c:v>
                </c:pt>
                <c:pt idx="12993">
                  <c:v>8.4809637711983056E-7</c:v>
                </c:pt>
                <c:pt idx="12994">
                  <c:v>8.4814717926727438E-7</c:v>
                </c:pt>
                <c:pt idx="12995">
                  <c:v>8.4819798306505793E-7</c:v>
                </c:pt>
                <c:pt idx="12996">
                  <c:v>8.4824878899873182E-7</c:v>
                </c:pt>
                <c:pt idx="12997">
                  <c:v>8.4829959658235602E-7</c:v>
                </c:pt>
                <c:pt idx="12998">
                  <c:v>8.4835040581569091E-7</c:v>
                </c:pt>
                <c:pt idx="12999">
                  <c:v>8.4840121718441799E-7</c:v>
                </c:pt>
                <c:pt idx="13000">
                  <c:v>8.484520302024655E-7</c:v>
                </c:pt>
                <c:pt idx="13001">
                  <c:v>8.4850284486959478E-7</c:v>
                </c:pt>
                <c:pt idx="13002">
                  <c:v>8.4855366167161714E-7</c:v>
                </c:pt>
                <c:pt idx="13003">
                  <c:v>8.4860448012233037E-7</c:v>
                </c:pt>
                <c:pt idx="13004">
                  <c:v>8.4865530022149496E-7</c:v>
                </c:pt>
                <c:pt idx="13005">
                  <c:v>8.4870612196887143E-7</c:v>
                </c:pt>
                <c:pt idx="13006">
                  <c:v>8.4875694585044651E-7</c:v>
                </c:pt>
                <c:pt idx="13007">
                  <c:v>8.4880777137984256E-7</c:v>
                </c:pt>
                <c:pt idx="13008">
                  <c:v>8.4885859855682007E-7</c:v>
                </c:pt>
                <c:pt idx="13009">
                  <c:v>8.4890942786749592E-7</c:v>
                </c:pt>
                <c:pt idx="13010">
                  <c:v>8.4896025882536191E-7</c:v>
                </c:pt>
                <c:pt idx="13011">
                  <c:v>8.490110914301779E-7</c:v>
                </c:pt>
                <c:pt idx="13012">
                  <c:v>8.4906192568170451E-7</c:v>
                </c:pt>
                <c:pt idx="13013">
                  <c:v>8.4911276206623318E-7</c:v>
                </c:pt>
                <c:pt idx="13014">
                  <c:v>8.491636000970804E-7</c:v>
                </c:pt>
                <c:pt idx="13015">
                  <c:v>8.4921444026062487E-7</c:v>
                </c:pt>
                <c:pt idx="13016">
                  <c:v>8.4926528207009559E-7</c:v>
                </c:pt>
                <c:pt idx="13017">
                  <c:v>8.4931612552525245E-7</c:v>
                </c:pt>
                <c:pt idx="13018">
                  <c:v>8.4936697062585508E-7</c:v>
                </c:pt>
                <c:pt idx="13019">
                  <c:v>8.4941781737166378E-7</c:v>
                </c:pt>
                <c:pt idx="13020">
                  <c:v>8.4946866624927621E-7</c:v>
                </c:pt>
                <c:pt idx="13021">
                  <c:v>8.4951951725858248E-7</c:v>
                </c:pt>
                <c:pt idx="13022">
                  <c:v>8.495703694256246E-7</c:v>
                </c:pt>
                <c:pt idx="13023">
                  <c:v>8.4962122372396742E-7</c:v>
                </c:pt>
                <c:pt idx="13024">
                  <c:v>8.4967207966649034E-7</c:v>
                </c:pt>
                <c:pt idx="13025">
                  <c:v>8.4972293725295196E-7</c:v>
                </c:pt>
                <c:pt idx="13026">
                  <c:v>8.4977379697021263E-7</c:v>
                </c:pt>
                <c:pt idx="13027">
                  <c:v>8.4982465833101876E-7</c:v>
                </c:pt>
                <c:pt idx="13028">
                  <c:v>8.4987552133512979E-7</c:v>
                </c:pt>
                <c:pt idx="13029">
                  <c:v>8.4992638646953652E-7</c:v>
                </c:pt>
                <c:pt idx="13030">
                  <c:v>8.4997725324685397E-7</c:v>
                </c:pt>
                <c:pt idx="13031">
                  <c:v>8.5002812166684189E-7</c:v>
                </c:pt>
                <c:pt idx="13032">
                  <c:v>8.5007899221662195E-7</c:v>
                </c:pt>
                <c:pt idx="13033">
                  <c:v>8.5012986392127161E-7</c:v>
                </c:pt>
                <c:pt idx="13034">
                  <c:v>8.5018073775531901E-7</c:v>
                </c:pt>
                <c:pt idx="13035">
                  <c:v>8.5023161371865413E-7</c:v>
                </c:pt>
                <c:pt idx="13036">
                  <c:v>8.5028249083609229E-7</c:v>
                </c:pt>
                <c:pt idx="13037">
                  <c:v>8.5033337008242368E-7</c:v>
                </c:pt>
                <c:pt idx="13038">
                  <c:v>8.5038425145753796E-7</c:v>
                </c:pt>
                <c:pt idx="13039">
                  <c:v>8.5043513398598808E-7</c:v>
                </c:pt>
                <c:pt idx="13040">
                  <c:v>8.5048601864282638E-7</c:v>
                </c:pt>
                <c:pt idx="13041">
                  <c:v>8.5053690494018707E-7</c:v>
                </c:pt>
                <c:pt idx="13042">
                  <c:v>8.5058779336562753E-7</c:v>
                </c:pt>
                <c:pt idx="13043">
                  <c:v>8.5063868343119471E-7</c:v>
                </c:pt>
                <c:pt idx="13044">
                  <c:v>8.5068957513664658E-7</c:v>
                </c:pt>
                <c:pt idx="13045">
                  <c:v>8.5074046848174206E-7</c:v>
                </c:pt>
                <c:pt idx="13046">
                  <c:v>8.5079136395421415E-7</c:v>
                </c:pt>
                <c:pt idx="13047">
                  <c:v>8.5084226106593374E-7</c:v>
                </c:pt>
                <c:pt idx="13048">
                  <c:v>8.5089315981665945E-7</c:v>
                </c:pt>
                <c:pt idx="13049">
                  <c:v>8.5094406069425545E-7</c:v>
                </c:pt>
                <c:pt idx="13050">
                  <c:v>8.5099496272231012E-7</c:v>
                </c:pt>
                <c:pt idx="13051">
                  <c:v>8.5104586736503364E-7</c:v>
                </c:pt>
                <c:pt idx="13052">
                  <c:v>8.510967731577324E-7</c:v>
                </c:pt>
                <c:pt idx="13053">
                  <c:v>8.5114768107659618E-7</c:v>
                </c:pt>
                <c:pt idx="13054">
                  <c:v>8.5119859063318907E-7</c:v>
                </c:pt>
                <c:pt idx="13055">
                  <c:v>8.512495018272687E-7</c:v>
                </c:pt>
                <c:pt idx="13056">
                  <c:v>8.5130041514700609E-7</c:v>
                </c:pt>
                <c:pt idx="13057">
                  <c:v>8.513513301038335E-7</c:v>
                </c:pt>
                <c:pt idx="13058">
                  <c:v>8.5140224669750824E-7</c:v>
                </c:pt>
                <c:pt idx="13059">
                  <c:v>8.5145316541633274E-7</c:v>
                </c:pt>
                <c:pt idx="13060">
                  <c:v>8.5150408577160722E-7</c:v>
                </c:pt>
                <c:pt idx="13061">
                  <c:v>8.5155500776308974E-7</c:v>
                </c:pt>
                <c:pt idx="13062">
                  <c:v>8.5160593139053708E-7</c:v>
                </c:pt>
                <c:pt idx="13063">
                  <c:v>8.5165685714242681E-7</c:v>
                </c:pt>
                <c:pt idx="13064">
                  <c:v>8.5170778452988402E-7</c:v>
                </c:pt>
                <c:pt idx="13065">
                  <c:v>8.5175871355266538E-7</c:v>
                </c:pt>
                <c:pt idx="13066">
                  <c:v>8.5180964469938016E-7</c:v>
                </c:pt>
                <c:pt idx="13067">
                  <c:v>8.5186057748102131E-7</c:v>
                </c:pt>
                <c:pt idx="13068">
                  <c:v>8.5191151189734595E-7</c:v>
                </c:pt>
                <c:pt idx="13069">
                  <c:v>8.5196244843709431E-7</c:v>
                </c:pt>
                <c:pt idx="13070">
                  <c:v>8.5201338612210066E-7</c:v>
                </c:pt>
                <c:pt idx="13071">
                  <c:v>8.5206432641920311E-7</c:v>
                </c:pt>
                <c:pt idx="13072">
                  <c:v>8.5211526786107704E-7</c:v>
                </c:pt>
                <c:pt idx="13073">
                  <c:v>8.5216621142566477E-7</c:v>
                </c:pt>
                <c:pt idx="13074">
                  <c:v>8.5221715662365273E-7</c:v>
                </c:pt>
                <c:pt idx="13075">
                  <c:v>8.5226810345479729E-7</c:v>
                </c:pt>
                <c:pt idx="13076">
                  <c:v>8.52319052408145E-7</c:v>
                </c:pt>
                <c:pt idx="13077">
                  <c:v>8.5237000299424972E-7</c:v>
                </c:pt>
                <c:pt idx="13078">
                  <c:v>8.5242095521286836E-7</c:v>
                </c:pt>
                <c:pt idx="13079">
                  <c:v>8.5247190906375707E-7</c:v>
                </c:pt>
                <c:pt idx="13080">
                  <c:v>8.5252286503613806E-7</c:v>
                </c:pt>
                <c:pt idx="13081">
                  <c:v>8.5257382264038953E-7</c:v>
                </c:pt>
                <c:pt idx="13082">
                  <c:v>8.5262478236582062E-7</c:v>
                </c:pt>
                <c:pt idx="13083">
                  <c:v>8.5267574372272271E-7</c:v>
                </c:pt>
                <c:pt idx="13084">
                  <c:v>8.5272670671085165E-7</c:v>
                </c:pt>
                <c:pt idx="13085">
                  <c:v>8.5277767132996318E-7</c:v>
                </c:pt>
                <c:pt idx="13086">
                  <c:v>8.5282863806954218E-7</c:v>
                </c:pt>
                <c:pt idx="13087">
                  <c:v>8.528796059499313E-7</c:v>
                </c:pt>
                <c:pt idx="13088">
                  <c:v>8.5293057644020395E-7</c:v>
                </c:pt>
                <c:pt idx="13089">
                  <c:v>8.5298154807079767E-7</c:v>
                </c:pt>
                <c:pt idx="13090">
                  <c:v>8.5303252182114597E-7</c:v>
                </c:pt>
                <c:pt idx="13091">
                  <c:v>8.5308349720118789E-7</c:v>
                </c:pt>
                <c:pt idx="13092">
                  <c:v>8.5313447470067099E-7</c:v>
                </c:pt>
                <c:pt idx="13093">
                  <c:v>8.531854533394096E-7</c:v>
                </c:pt>
                <c:pt idx="13094">
                  <c:v>8.5323643409718863E-7</c:v>
                </c:pt>
                <c:pt idx="13095">
                  <c:v>8.5328741697389501E-7</c:v>
                </c:pt>
                <c:pt idx="13096">
                  <c:v>8.5333840098908006E-7</c:v>
                </c:pt>
                <c:pt idx="13097">
                  <c:v>8.5338938712279087E-7</c:v>
                </c:pt>
                <c:pt idx="13098">
                  <c:v>8.5344037488465866E-7</c:v>
                </c:pt>
                <c:pt idx="13099">
                  <c:v>8.5349136476473838E-7</c:v>
                </c:pt>
                <c:pt idx="13100">
                  <c:v>8.5354235627257348E-7</c:v>
                </c:pt>
                <c:pt idx="13101">
                  <c:v>8.535933494079193E-7</c:v>
                </c:pt>
                <c:pt idx="13102">
                  <c:v>8.5364434417052996E-7</c:v>
                </c:pt>
                <c:pt idx="13103">
                  <c:v>8.536953410506367E-7</c:v>
                </c:pt>
                <c:pt idx="13104">
                  <c:v>8.537463395576067E-7</c:v>
                </c:pt>
                <c:pt idx="13105">
                  <c:v>8.5379733969119452E-7</c:v>
                </c:pt>
                <c:pt idx="13106">
                  <c:v>8.5384834194176247E-7</c:v>
                </c:pt>
                <c:pt idx="13107">
                  <c:v>8.538993458185458E-7</c:v>
                </c:pt>
                <c:pt idx="13108">
                  <c:v>8.5395035132129929E-7</c:v>
                </c:pt>
                <c:pt idx="13109">
                  <c:v>8.540013584497773E-7</c:v>
                </c:pt>
                <c:pt idx="13110">
                  <c:v>8.540523676945179E-7</c:v>
                </c:pt>
                <c:pt idx="13111">
                  <c:v>8.5410337856458015E-7</c:v>
                </c:pt>
                <c:pt idx="13112">
                  <c:v>8.5415439155058915E-7</c:v>
                </c:pt>
                <c:pt idx="13113">
                  <c:v>8.5420540567060194E-7</c:v>
                </c:pt>
                <c:pt idx="13114">
                  <c:v>8.5425642190615819E-7</c:v>
                </c:pt>
                <c:pt idx="13115">
                  <c:v>8.5430743976614131E-7</c:v>
                </c:pt>
                <c:pt idx="13116">
                  <c:v>8.543584597413531E-7</c:v>
                </c:pt>
                <c:pt idx="13117">
                  <c:v>8.5440948134058783E-7</c:v>
                </c:pt>
                <c:pt idx="13118">
                  <c:v>8.5446050456359975E-7</c:v>
                </c:pt>
                <c:pt idx="13119">
                  <c:v>8.5451152990132229E-7</c:v>
                </c:pt>
                <c:pt idx="13120">
                  <c:v>8.5456255637119478E-7</c:v>
                </c:pt>
                <c:pt idx="13121">
                  <c:v>8.546135849553731E-7</c:v>
                </c:pt>
                <c:pt idx="13122">
                  <c:v>8.5466461565374386E-7</c:v>
                </c:pt>
                <c:pt idx="13123">
                  <c:v>8.5471564797483747E-7</c:v>
                </c:pt>
                <c:pt idx="13124">
                  <c:v>8.5476668142700794E-7</c:v>
                </c:pt>
                <c:pt idx="13125">
                  <c:v>8.5481771748420708E-7</c:v>
                </c:pt>
                <c:pt idx="13126">
                  <c:v>8.5486875467199042E-7</c:v>
                </c:pt>
                <c:pt idx="13127">
                  <c:v>8.5491979397304252E-7</c:v>
                </c:pt>
                <c:pt idx="13128">
                  <c:v>8.549708348956728E-7</c:v>
                </c:pt>
                <c:pt idx="13129">
                  <c:v>8.5502187793125473E-7</c:v>
                </c:pt>
                <c:pt idx="13130">
                  <c:v>8.5507292258800996E-7</c:v>
                </c:pt>
                <c:pt idx="13131">
                  <c:v>8.5512396886569223E-7</c:v>
                </c:pt>
                <c:pt idx="13132">
                  <c:v>8.551750167640542E-7</c:v>
                </c:pt>
                <c:pt idx="13133">
                  <c:v>8.5522606677464518E-7</c:v>
                </c:pt>
                <c:pt idx="13134">
                  <c:v>8.5527711840551014E-7</c:v>
                </c:pt>
                <c:pt idx="13135">
                  <c:v>8.5532817165640247E-7</c:v>
                </c:pt>
                <c:pt idx="13136">
                  <c:v>8.5537922652707549E-7</c:v>
                </c:pt>
                <c:pt idx="13137">
                  <c:v>8.5543028350925362E-7</c:v>
                </c:pt>
                <c:pt idx="13138">
                  <c:v>8.5548134211080565E-7</c:v>
                </c:pt>
                <c:pt idx="13139">
                  <c:v>8.5553240282354442E-7</c:v>
                </c:pt>
                <c:pt idx="13140">
                  <c:v>8.5558346515525146E-7</c:v>
                </c:pt>
                <c:pt idx="13141">
                  <c:v>8.5563452910567881E-7</c:v>
                </c:pt>
                <c:pt idx="13142">
                  <c:v>8.5568559467457975E-7</c:v>
                </c:pt>
                <c:pt idx="13143">
                  <c:v>8.5573666235394248E-7</c:v>
                </c:pt>
                <c:pt idx="13144">
                  <c:v>8.5578773165137214E-7</c:v>
                </c:pt>
                <c:pt idx="13145">
                  <c:v>8.5583880256662E-7</c:v>
                </c:pt>
                <c:pt idx="13146">
                  <c:v>8.5588987509943991E-7</c:v>
                </c:pt>
                <c:pt idx="13147">
                  <c:v>8.5594094974199538E-7</c:v>
                </c:pt>
                <c:pt idx="13148">
                  <c:v>8.5599202600171547E-7</c:v>
                </c:pt>
                <c:pt idx="13149">
                  <c:v>8.5604310437085169E-7</c:v>
                </c:pt>
                <c:pt idx="13150">
                  <c:v>8.5609418435674478E-7</c:v>
                </c:pt>
                <c:pt idx="13151">
                  <c:v>8.5614526595914721E-7</c:v>
                </c:pt>
                <c:pt idx="13152">
                  <c:v>8.5619634917780984E-7</c:v>
                </c:pt>
                <c:pt idx="13153">
                  <c:v>8.5624743450516226E-7</c:v>
                </c:pt>
                <c:pt idx="13154">
                  <c:v>8.5629852144836788E-7</c:v>
                </c:pt>
                <c:pt idx="13155">
                  <c:v>8.5634961000717779E-7</c:v>
                </c:pt>
                <c:pt idx="13156">
                  <c:v>8.5640070018134485E-7</c:v>
                </c:pt>
                <c:pt idx="13157">
                  <c:v>8.5645179246347272E-7</c:v>
                </c:pt>
                <c:pt idx="13158">
                  <c:v>8.5650288636054906E-7</c:v>
                </c:pt>
                <c:pt idx="13159">
                  <c:v>8.5655398236526678E-7</c:v>
                </c:pt>
                <c:pt idx="13160">
                  <c:v>8.5660507949153881E-7</c:v>
                </c:pt>
                <c:pt idx="13161">
                  <c:v>8.5665617872504268E-7</c:v>
                </c:pt>
                <c:pt idx="13162">
                  <c:v>8.567072800656634E-7</c:v>
                </c:pt>
                <c:pt idx="13163">
                  <c:v>8.5675838252704805E-7</c:v>
                </c:pt>
                <c:pt idx="13164">
                  <c:v>8.5680948709514043E-7</c:v>
                </c:pt>
                <c:pt idx="13165">
                  <c:v>8.5686059376982313E-7</c:v>
                </c:pt>
                <c:pt idx="13166">
                  <c:v>8.5691170156448022E-7</c:v>
                </c:pt>
                <c:pt idx="13167">
                  <c:v>8.569628114653185E-7</c:v>
                </c:pt>
                <c:pt idx="13168">
                  <c:v>8.5701392297888348E-7</c:v>
                </c:pt>
                <c:pt idx="13169">
                  <c:v>8.5706503610492581E-7</c:v>
                </c:pt>
                <c:pt idx="13170">
                  <c:v>8.5711615133662355E-7</c:v>
                </c:pt>
                <c:pt idx="13171">
                  <c:v>8.5716726818038899E-7</c:v>
                </c:pt>
                <c:pt idx="13172">
                  <c:v>8.5721838663597279E-7</c:v>
                </c:pt>
                <c:pt idx="13173">
                  <c:v>8.5726950719668493E-7</c:v>
                </c:pt>
                <c:pt idx="13174">
                  <c:v>8.5732062936880557E-7</c:v>
                </c:pt>
                <c:pt idx="13175">
                  <c:v>8.5737175315208494E-7</c:v>
                </c:pt>
                <c:pt idx="13176">
                  <c:v>8.5742287903996569E-7</c:v>
                </c:pt>
                <c:pt idx="13177">
                  <c:v>8.5747400604485928E-7</c:v>
                </c:pt>
                <c:pt idx="13178">
                  <c:v>8.5752513564772309E-7</c:v>
                </c:pt>
                <c:pt idx="13179">
                  <c:v>8.5757626636710063E-7</c:v>
                </c:pt>
                <c:pt idx="13180">
                  <c:v>8.5762739919034622E-7</c:v>
                </c:pt>
                <c:pt idx="13181">
                  <c:v>8.5767853362343003E-7</c:v>
                </c:pt>
                <c:pt idx="13182">
                  <c:v>8.5772966966610238E-7</c:v>
                </c:pt>
                <c:pt idx="13183">
                  <c:v>8.5778080781211455E-7</c:v>
                </c:pt>
                <c:pt idx="13184">
                  <c:v>8.5783194707325937E-7</c:v>
                </c:pt>
                <c:pt idx="13185">
                  <c:v>8.5788308893142107E-7</c:v>
                </c:pt>
                <c:pt idx="13186">
                  <c:v>8.5793423190421546E-7</c:v>
                </c:pt>
                <c:pt idx="13187">
                  <c:v>8.5798537697961423E-7</c:v>
                </c:pt>
                <c:pt idx="13188">
                  <c:v>8.580365236632788E-7</c:v>
                </c:pt>
                <c:pt idx="13189">
                  <c:v>8.5808767195495887E-7</c:v>
                </c:pt>
                <c:pt idx="13190">
                  <c:v>8.5813882234871425E-7</c:v>
                </c:pt>
                <c:pt idx="13191">
                  <c:v>8.5818997435007273E-7</c:v>
                </c:pt>
                <c:pt idx="13192">
                  <c:v>8.5824112795878454E-7</c:v>
                </c:pt>
                <c:pt idx="13193">
                  <c:v>8.5829228366904132E-7</c:v>
                </c:pt>
                <c:pt idx="13194">
                  <c:v>8.583434409862385E-7</c:v>
                </c:pt>
                <c:pt idx="13195">
                  <c:v>8.5839459991012579E-7</c:v>
                </c:pt>
                <c:pt idx="13196">
                  <c:v>8.584457609350279E-7</c:v>
                </c:pt>
                <c:pt idx="13197">
                  <c:v>8.5849692307158739E-7</c:v>
                </c:pt>
                <c:pt idx="13198">
                  <c:v>8.5854808730874845E-7</c:v>
                </c:pt>
                <c:pt idx="13199">
                  <c:v>8.5859925364639346E-7</c:v>
                </c:pt>
                <c:pt idx="13200">
                  <c:v>8.5865042109489942E-7</c:v>
                </c:pt>
                <c:pt idx="13201">
                  <c:v>8.5870159064347566E-7</c:v>
                </c:pt>
                <c:pt idx="13202">
                  <c:v>8.5875276229200434E-7</c:v>
                </c:pt>
                <c:pt idx="13203">
                  <c:v>8.5880393505059679E-7</c:v>
                </c:pt>
                <c:pt idx="13204">
                  <c:v>8.588551099087277E-7</c:v>
                </c:pt>
                <c:pt idx="13205">
                  <c:v>8.5890628637130555E-7</c:v>
                </c:pt>
                <c:pt idx="13206">
                  <c:v>8.5895746493309618E-7</c:v>
                </c:pt>
                <c:pt idx="13207">
                  <c:v>8.5900864460385791E-7</c:v>
                </c:pt>
                <c:pt idx="13208">
                  <c:v>8.5905982686852505E-7</c:v>
                </c:pt>
                <c:pt idx="13209">
                  <c:v>8.5911101024165996E-7</c:v>
                </c:pt>
                <c:pt idx="13210">
                  <c:v>8.5916219571326807E-7</c:v>
                </c:pt>
                <c:pt idx="13211">
                  <c:v>8.5921338278799212E-7</c:v>
                </c:pt>
                <c:pt idx="13212">
                  <c:v>8.5926457146558012E-7</c:v>
                </c:pt>
                <c:pt idx="13213">
                  <c:v>8.5931576174578093E-7</c:v>
                </c:pt>
                <c:pt idx="13214">
                  <c:v>8.5936695412371389E-7</c:v>
                </c:pt>
                <c:pt idx="13215">
                  <c:v>8.5941814810384492E-7</c:v>
                </c:pt>
                <c:pt idx="13216">
                  <c:v>8.5946934418138158E-7</c:v>
                </c:pt>
                <c:pt idx="13217">
                  <c:v>8.5952054186070074E-7</c:v>
                </c:pt>
                <c:pt idx="13218">
                  <c:v>8.595717411415504E-7</c:v>
                </c:pt>
                <c:pt idx="13219">
                  <c:v>8.5962294202367923E-7</c:v>
                </c:pt>
                <c:pt idx="13220">
                  <c:v>8.5967414500247166E-7</c:v>
                </c:pt>
                <c:pt idx="13221">
                  <c:v>8.5972534958212747E-7</c:v>
                </c:pt>
                <c:pt idx="13222">
                  <c:v>8.5977655576239391E-7</c:v>
                </c:pt>
                <c:pt idx="13223">
                  <c:v>8.5982776354301919E-7</c:v>
                </c:pt>
                <c:pt idx="13224">
                  <c:v>8.5987897341956567E-7</c:v>
                </c:pt>
                <c:pt idx="13225">
                  <c:v>8.5993018489605448E-7</c:v>
                </c:pt>
                <c:pt idx="13226">
                  <c:v>8.5998139846813657E-7</c:v>
                </c:pt>
                <c:pt idx="13227">
                  <c:v>8.6003261363974573E-7</c:v>
                </c:pt>
                <c:pt idx="13228">
                  <c:v>8.6008383041062848E-7</c:v>
                </c:pt>
                <c:pt idx="13229">
                  <c:v>8.6013504878053261E-7</c:v>
                </c:pt>
                <c:pt idx="13230">
                  <c:v>8.6018626924528591E-7</c:v>
                </c:pt>
                <c:pt idx="13231">
                  <c:v>8.602374908125194E-7</c:v>
                </c:pt>
                <c:pt idx="13232">
                  <c:v>8.6028871497035372E-7</c:v>
                </c:pt>
                <c:pt idx="13233">
                  <c:v>8.6033994023016308E-7</c:v>
                </c:pt>
                <c:pt idx="13234">
                  <c:v>8.60391167584076E-7</c:v>
                </c:pt>
                <c:pt idx="13235">
                  <c:v>8.6044239653567105E-7</c:v>
                </c:pt>
                <c:pt idx="13236">
                  <c:v>8.6049362758104102E-7</c:v>
                </c:pt>
                <c:pt idx="13237">
                  <c:v>8.6054485972728509E-7</c:v>
                </c:pt>
                <c:pt idx="13238">
                  <c:v>8.6059609396688735E-7</c:v>
                </c:pt>
                <c:pt idx="13239">
                  <c:v>8.6064733029972665E-7</c:v>
                </c:pt>
                <c:pt idx="13240">
                  <c:v>8.6069856773263624E-7</c:v>
                </c:pt>
                <c:pt idx="13241">
                  <c:v>8.6074980725836539E-7</c:v>
                </c:pt>
                <c:pt idx="13242">
                  <c:v>8.6080104838018234E-7</c:v>
                </c:pt>
                <c:pt idx="13243">
                  <c:v>8.6085229159448863E-7</c:v>
                </c:pt>
                <c:pt idx="13244">
                  <c:v>8.6090353640446427E-7</c:v>
                </c:pt>
                <c:pt idx="13245">
                  <c:v>8.609547828098558E-7</c:v>
                </c:pt>
                <c:pt idx="13246">
                  <c:v>8.6100603081040878E-7</c:v>
                </c:pt>
                <c:pt idx="13247">
                  <c:v>8.610572809027037E-7</c:v>
                </c:pt>
                <c:pt idx="13248">
                  <c:v>8.6110853258974185E-7</c:v>
                </c:pt>
                <c:pt idx="13249">
                  <c:v>8.6115978587126966E-7</c:v>
                </c:pt>
                <c:pt idx="13250">
                  <c:v>8.6121104124399963E-7</c:v>
                </c:pt>
                <c:pt idx="13251">
                  <c:v>8.6126229821080029E-7</c:v>
                </c:pt>
                <c:pt idx="13252">
                  <c:v>8.6131355677141753E-7</c:v>
                </c:pt>
                <c:pt idx="13253">
                  <c:v>8.6136481742269706E-7</c:v>
                </c:pt>
                <c:pt idx="13254">
                  <c:v>8.6141607917022949E-7</c:v>
                </c:pt>
                <c:pt idx="13255">
                  <c:v>8.6146734350519379E-7</c:v>
                </c:pt>
                <c:pt idx="13256">
                  <c:v>8.6151860893590235E-7</c:v>
                </c:pt>
                <c:pt idx="13257">
                  <c:v>8.6156987645652337E-7</c:v>
                </c:pt>
                <c:pt idx="13258">
                  <c:v>8.6162114556961333E-7</c:v>
                </c:pt>
                <c:pt idx="13259">
                  <c:v>8.6167241627491782E-7</c:v>
                </c:pt>
                <c:pt idx="13260">
                  <c:v>8.6172368906959329E-7</c:v>
                </c:pt>
                <c:pt idx="13261">
                  <c:v>8.6177496295860822E-7</c:v>
                </c:pt>
                <c:pt idx="13262">
                  <c:v>8.6182623943407352E-7</c:v>
                </c:pt>
                <c:pt idx="13263">
                  <c:v>8.6187751700336889E-7</c:v>
                </c:pt>
                <c:pt idx="13264">
                  <c:v>8.6192879666128319E-7</c:v>
                </c:pt>
                <c:pt idx="13265">
                  <c:v>8.6198007791006248E-7</c:v>
                </c:pt>
                <c:pt idx="13266">
                  <c:v>8.6203136074945201E-7</c:v>
                </c:pt>
                <c:pt idx="13267">
                  <c:v>8.6208264567691772E-7</c:v>
                </c:pt>
                <c:pt idx="13268">
                  <c:v>8.6213393219457281E-7</c:v>
                </c:pt>
                <c:pt idx="13269">
                  <c:v>8.6218522030216147E-7</c:v>
                </c:pt>
                <c:pt idx="13270">
                  <c:v>8.6223651049728422E-7</c:v>
                </c:pt>
                <c:pt idx="13271">
                  <c:v>8.6228780228191966E-7</c:v>
                </c:pt>
                <c:pt idx="13272">
                  <c:v>8.6233909565581285E-7</c:v>
                </c:pt>
                <c:pt idx="13273">
                  <c:v>8.6239039111669634E-7</c:v>
                </c:pt>
                <c:pt idx="13274">
                  <c:v>8.6244168766838323E-7</c:v>
                </c:pt>
                <c:pt idx="13275">
                  <c:v>8.6249298630663934E-7</c:v>
                </c:pt>
                <c:pt idx="13276">
                  <c:v>8.6254428703134152E-7</c:v>
                </c:pt>
                <c:pt idx="13277">
                  <c:v>8.6259558884603672E-7</c:v>
                </c:pt>
                <c:pt idx="13278">
                  <c:v>8.6248326791188938E-7</c:v>
                </c:pt>
                <c:pt idx="13279">
                  <c:v>8.6253616771050247E-7</c:v>
                </c:pt>
                <c:pt idx="13280">
                  <c:v>8.6258906938715976E-7</c:v>
                </c:pt>
                <c:pt idx="13281">
                  <c:v>8.6264197244342715E-7</c:v>
                </c:pt>
                <c:pt idx="13282">
                  <c:v>8.6269487837369534E-7</c:v>
                </c:pt>
                <c:pt idx="13283">
                  <c:v>8.627477856831176E-7</c:v>
                </c:pt>
                <c:pt idx="13284">
                  <c:v>8.6280069536801549E-7</c:v>
                </c:pt>
                <c:pt idx="13285">
                  <c:v>8.6285360643151985E-7</c:v>
                </c:pt>
                <c:pt idx="13286">
                  <c:v>8.6290651987013531E-7</c:v>
                </c:pt>
                <c:pt idx="13287">
                  <c:v>8.629594356837709E-7</c:v>
                </c:pt>
                <c:pt idx="13288">
                  <c:v>8.6301235287528219E-7</c:v>
                </c:pt>
                <c:pt idx="13289">
                  <c:v>8.6306527244144876E-7</c:v>
                </c:pt>
                <c:pt idx="13290">
                  <c:v>8.6311819388356037E-7</c:v>
                </c:pt>
                <c:pt idx="13291">
                  <c:v>8.631711172013897E-7</c:v>
                </c:pt>
                <c:pt idx="13292">
                  <c:v>8.6322404289341755E-7</c:v>
                </c:pt>
                <c:pt idx="13293">
                  <c:v>8.6327696996204081E-7</c:v>
                </c:pt>
                <c:pt idx="13294">
                  <c:v>8.6332989940449751E-7</c:v>
                </c:pt>
                <c:pt idx="13295">
                  <c:v>8.6338283072184787E-7</c:v>
                </c:pt>
                <c:pt idx="13296">
                  <c:v>8.6343576441275714E-7</c:v>
                </c:pt>
                <c:pt idx="13297">
                  <c:v>8.6348869947925522E-7</c:v>
                </c:pt>
                <c:pt idx="13298">
                  <c:v>8.6354163691894585E-7</c:v>
                </c:pt>
                <c:pt idx="13299">
                  <c:v>8.6359457623270652E-7</c:v>
                </c:pt>
                <c:pt idx="13300">
                  <c:v>8.6364751791938531E-7</c:v>
                </c:pt>
                <c:pt idx="13301">
                  <c:v>8.6370046098064463E-7</c:v>
                </c:pt>
                <c:pt idx="13302">
                  <c:v>8.637534064144554E-7</c:v>
                </c:pt>
                <c:pt idx="13303">
                  <c:v>8.638063537215113E-7</c:v>
                </c:pt>
                <c:pt idx="13304">
                  <c:v>8.6385930290158289E-7</c:v>
                </c:pt>
                <c:pt idx="13305">
                  <c:v>8.6391225445374717E-7</c:v>
                </c:pt>
                <c:pt idx="13306">
                  <c:v>8.6396520787856047E-7</c:v>
                </c:pt>
                <c:pt idx="13307">
                  <c:v>8.6401816267639428E-7</c:v>
                </c:pt>
                <c:pt idx="13308">
                  <c:v>8.6407112034521428E-7</c:v>
                </c:pt>
                <c:pt idx="13309">
                  <c:v>8.6412407938659591E-7</c:v>
                </c:pt>
                <c:pt idx="13310">
                  <c:v>8.6417704079924373E-7</c:v>
                </c:pt>
                <c:pt idx="13311">
                  <c:v>8.6423000408348369E-7</c:v>
                </c:pt>
                <c:pt idx="13312">
                  <c:v>8.6428296923908625E-7</c:v>
                </c:pt>
                <c:pt idx="13313">
                  <c:v>8.6433593626582059E-7</c:v>
                </c:pt>
                <c:pt idx="13314">
                  <c:v>8.6438890566317791E-7</c:v>
                </c:pt>
                <c:pt idx="13315">
                  <c:v>8.6444187643153301E-7</c:v>
                </c:pt>
                <c:pt idx="13316">
                  <c:v>8.6449484957014232E-7</c:v>
                </c:pt>
                <c:pt idx="13317">
                  <c:v>8.6454782507891392E-7</c:v>
                </c:pt>
                <c:pt idx="13318">
                  <c:v>8.6460080195794682E-7</c:v>
                </c:pt>
                <c:pt idx="13319">
                  <c:v>8.6465378120677314E-7</c:v>
                </c:pt>
                <c:pt idx="13320">
                  <c:v>8.6470676232530472E-7</c:v>
                </c:pt>
                <c:pt idx="13321">
                  <c:v>8.6475974531331066E-7</c:v>
                </c:pt>
                <c:pt idx="13322">
                  <c:v>8.6481273067064805E-7</c:v>
                </c:pt>
                <c:pt idx="13323">
                  <c:v>8.6486571739695767E-7</c:v>
                </c:pt>
                <c:pt idx="13324">
                  <c:v>8.6491870649222944E-7</c:v>
                </c:pt>
                <c:pt idx="13325">
                  <c:v>8.6497169745614599E-7</c:v>
                </c:pt>
                <c:pt idx="13326">
                  <c:v>8.6502469078874709E-7</c:v>
                </c:pt>
                <c:pt idx="13327">
                  <c:v>8.6507768548930545E-7</c:v>
                </c:pt>
                <c:pt idx="13328">
                  <c:v>8.6513068255817958E-7</c:v>
                </c:pt>
                <c:pt idx="13329">
                  <c:v>8.6518368149486628E-7</c:v>
                </c:pt>
                <c:pt idx="13330">
                  <c:v>8.6523668229913473E-7</c:v>
                </c:pt>
                <c:pt idx="13331">
                  <c:v>8.6528968547125563E-7</c:v>
                </c:pt>
                <c:pt idx="13332">
                  <c:v>8.6534269051058845E-7</c:v>
                </c:pt>
                <c:pt idx="13333">
                  <c:v>8.6539569741690185E-7</c:v>
                </c:pt>
                <c:pt idx="13334">
                  <c:v>8.654487061899648E-7</c:v>
                </c:pt>
                <c:pt idx="13335">
                  <c:v>8.6550171682954573E-7</c:v>
                </c:pt>
                <c:pt idx="13336">
                  <c:v>8.6555472983614446E-7</c:v>
                </c:pt>
                <c:pt idx="13337">
                  <c:v>8.6560774470889114E-7</c:v>
                </c:pt>
                <c:pt idx="13338">
                  <c:v>8.6566076144755346E-7</c:v>
                </c:pt>
                <c:pt idx="13339">
                  <c:v>8.6571378005189987E-7</c:v>
                </c:pt>
                <c:pt idx="13340">
                  <c:v>8.6576680102261492E-7</c:v>
                </c:pt>
                <c:pt idx="13341">
                  <c:v>8.6581982385864286E-7</c:v>
                </c:pt>
                <c:pt idx="13342">
                  <c:v>8.6587284855975189E-7</c:v>
                </c:pt>
                <c:pt idx="13343">
                  <c:v>8.6592587512571122E-7</c:v>
                </c:pt>
                <c:pt idx="13344">
                  <c:v>8.6597890405738741E-7</c:v>
                </c:pt>
                <c:pt idx="13345">
                  <c:v>8.660319348535415E-7</c:v>
                </c:pt>
                <c:pt idx="13346">
                  <c:v>8.6608496751394174E-7</c:v>
                </c:pt>
                <c:pt idx="13347">
                  <c:v>8.6613800203835572E-7</c:v>
                </c:pt>
                <c:pt idx="13348">
                  <c:v>8.6619103842655135E-7</c:v>
                </c:pt>
                <c:pt idx="13349">
                  <c:v>8.6624407717962665E-7</c:v>
                </c:pt>
                <c:pt idx="13350">
                  <c:v>8.6629711779611144E-7</c:v>
                </c:pt>
                <c:pt idx="13351">
                  <c:v>8.663501602757733E-7</c:v>
                </c:pt>
                <c:pt idx="13352">
                  <c:v>8.6640320461838006E-7</c:v>
                </c:pt>
                <c:pt idx="13353">
                  <c:v>8.6645625132521343E-7</c:v>
                </c:pt>
                <c:pt idx="13354">
                  <c:v>8.6650929989461846E-7</c:v>
                </c:pt>
                <c:pt idx="13355">
                  <c:v>8.6656235032636349E-7</c:v>
                </c:pt>
                <c:pt idx="13356">
                  <c:v>8.6661540262021516E-7</c:v>
                </c:pt>
                <c:pt idx="13357">
                  <c:v>8.6666845727763943E-7</c:v>
                </c:pt>
                <c:pt idx="13358">
                  <c:v>8.6672151379679754E-7</c:v>
                </c:pt>
                <c:pt idx="13359">
                  <c:v>8.6677457217745667E-7</c:v>
                </c:pt>
                <c:pt idx="13360">
                  <c:v>8.6682763241938346E-7</c:v>
                </c:pt>
                <c:pt idx="13361">
                  <c:v>8.668806950242285E-7</c:v>
                </c:pt>
                <c:pt idx="13362">
                  <c:v>8.6693375898803881E-7</c:v>
                </c:pt>
                <c:pt idx="13363">
                  <c:v>8.669868253143932E-7</c:v>
                </c:pt>
                <c:pt idx="13364">
                  <c:v>8.6703989350117552E-7</c:v>
                </c:pt>
                <c:pt idx="13365">
                  <c:v>8.6709296405021997E-7</c:v>
                </c:pt>
                <c:pt idx="13366">
                  <c:v>8.6714603595720562E-7</c:v>
                </c:pt>
                <c:pt idx="13367">
                  <c:v>8.671991102260789E-7</c:v>
                </c:pt>
                <c:pt idx="13368">
                  <c:v>8.6725218635453912E-7</c:v>
                </c:pt>
                <c:pt idx="13369">
                  <c:v>8.6730526484460511E-7</c:v>
                </c:pt>
                <c:pt idx="13370">
                  <c:v>8.6735834469158634E-7</c:v>
                </c:pt>
                <c:pt idx="13371">
                  <c:v>8.6741142689979769E-7</c:v>
                </c:pt>
                <c:pt idx="13372">
                  <c:v>8.6746451096675488E-7</c:v>
                </c:pt>
                <c:pt idx="13373">
                  <c:v>8.675175973946598E-7</c:v>
                </c:pt>
                <c:pt idx="13374">
                  <c:v>8.6757068517845335E-7</c:v>
                </c:pt>
                <c:pt idx="13375">
                  <c:v>8.6762377532281878E-7</c:v>
                </c:pt>
                <c:pt idx="13376">
                  <c:v>8.6767686732508734E-7</c:v>
                </c:pt>
                <c:pt idx="13377">
                  <c:v>8.6772996118502484E-7</c:v>
                </c:pt>
                <c:pt idx="13378">
                  <c:v>8.6778305690239717E-7</c:v>
                </c:pt>
                <c:pt idx="13379">
                  <c:v>8.678361549796829E-7</c:v>
                </c:pt>
                <c:pt idx="13380">
                  <c:v>8.6788925491402761E-7</c:v>
                </c:pt>
                <c:pt idx="13381">
                  <c:v>8.6794235670519728E-7</c:v>
                </c:pt>
                <c:pt idx="13382">
                  <c:v>8.6799546085580856E-7</c:v>
                </c:pt>
                <c:pt idx="13383">
                  <c:v>8.680485663599713E-7</c:v>
                </c:pt>
                <c:pt idx="13384">
                  <c:v>8.6810167422319936E-7</c:v>
                </c:pt>
                <c:pt idx="13385">
                  <c:v>8.6815478394240704E-7</c:v>
                </c:pt>
                <c:pt idx="13386">
                  <c:v>8.6820789551736058E-7</c:v>
                </c:pt>
                <c:pt idx="13387">
                  <c:v>8.6826100945090637E-7</c:v>
                </c:pt>
                <c:pt idx="13388">
                  <c:v>8.6831412523982097E-7</c:v>
                </c:pt>
                <c:pt idx="13389">
                  <c:v>8.6836724288386902E-7</c:v>
                </c:pt>
                <c:pt idx="13390">
                  <c:v>8.6842036238281652E-7</c:v>
                </c:pt>
                <c:pt idx="13391">
                  <c:v>8.6847348373642863E-7</c:v>
                </c:pt>
                <c:pt idx="13392">
                  <c:v>8.6852660744778247E-7</c:v>
                </c:pt>
                <c:pt idx="13393">
                  <c:v>8.6857973301342356E-7</c:v>
                </c:pt>
                <c:pt idx="13394">
                  <c:v>8.6863286043311676E-7</c:v>
                </c:pt>
                <c:pt idx="13395">
                  <c:v>8.6868599021007777E-7</c:v>
                </c:pt>
                <c:pt idx="13396">
                  <c:v>8.6873912133721607E-7</c:v>
                </c:pt>
                <c:pt idx="13397">
                  <c:v>8.6879225482124419E-7</c:v>
                </c:pt>
                <c:pt idx="13398">
                  <c:v>8.6884539015847622E-7</c:v>
                </c:pt>
                <c:pt idx="13399">
                  <c:v>8.6889852734867657E-7</c:v>
                </c:pt>
                <c:pt idx="13400">
                  <c:v>8.689516668952924E-7</c:v>
                </c:pt>
                <c:pt idx="13401">
                  <c:v>8.6900480829449815E-7</c:v>
                </c:pt>
                <c:pt idx="13402">
                  <c:v>8.6905795154605896E-7</c:v>
                </c:pt>
                <c:pt idx="13403">
                  <c:v>8.6911109664973863E-7</c:v>
                </c:pt>
                <c:pt idx="13404">
                  <c:v>8.6916424410916844E-7</c:v>
                </c:pt>
                <c:pt idx="13405">
                  <c:v>8.6921739291642619E-7</c:v>
                </c:pt>
                <c:pt idx="13406">
                  <c:v>8.6927054407905482E-7</c:v>
                </c:pt>
                <c:pt idx="13407">
                  <c:v>8.693236970929522E-7</c:v>
                </c:pt>
                <c:pt idx="13408">
                  <c:v>8.6937685246193438E-7</c:v>
                </c:pt>
                <c:pt idx="13409">
                  <c:v>8.6943000917770794E-7</c:v>
                </c:pt>
                <c:pt idx="13410">
                  <c:v>8.6948316824818672E-7</c:v>
                </c:pt>
                <c:pt idx="13411">
                  <c:v>8.6953632916908288E-7</c:v>
                </c:pt>
                <c:pt idx="13412">
                  <c:v>8.6958949244439669E-7</c:v>
                </c:pt>
                <c:pt idx="13413">
                  <c:v>8.6964265706546543E-7</c:v>
                </c:pt>
                <c:pt idx="13414">
                  <c:v>8.6969582404057257E-7</c:v>
                </c:pt>
                <c:pt idx="13415">
                  <c:v>8.6974899286524411E-7</c:v>
                </c:pt>
                <c:pt idx="13416">
                  <c:v>8.6980216404366649E-7</c:v>
                </c:pt>
                <c:pt idx="13417">
                  <c:v>8.6985533656680523E-7</c:v>
                </c:pt>
                <c:pt idx="13418">
                  <c:v>8.6990851144331458E-7</c:v>
                </c:pt>
                <c:pt idx="13419">
                  <c:v>8.6996168816853507E-7</c:v>
                </c:pt>
                <c:pt idx="13420">
                  <c:v>8.7001486674223101E-7</c:v>
                </c:pt>
                <c:pt idx="13421">
                  <c:v>8.7006804716416522E-7</c:v>
                </c:pt>
                <c:pt idx="13422">
                  <c:v>8.7012122993880036E-7</c:v>
                </c:pt>
                <c:pt idx="13423">
                  <c:v>8.7017441456129304E-7</c:v>
                </c:pt>
                <c:pt idx="13424">
                  <c:v>8.7022760103140598E-7</c:v>
                </c:pt>
                <c:pt idx="13425">
                  <c:v>8.7028078934890297E-7</c:v>
                </c:pt>
                <c:pt idx="13426">
                  <c:v>8.7033398001843067E-7</c:v>
                </c:pt>
                <c:pt idx="13427">
                  <c:v>8.703871725349604E-7</c:v>
                </c:pt>
                <c:pt idx="13428">
                  <c:v>8.7044036689825531E-7</c:v>
                </c:pt>
                <c:pt idx="13429">
                  <c:v>8.7049356310807793E-7</c:v>
                </c:pt>
                <c:pt idx="13430">
                  <c:v>8.7054676166926061E-7</c:v>
                </c:pt>
                <c:pt idx="13431">
                  <c:v>8.7059996207658951E-7</c:v>
                </c:pt>
                <c:pt idx="13432">
                  <c:v>8.706531643298266E-7</c:v>
                </c:pt>
                <c:pt idx="13433">
                  <c:v>8.7070636842873494E-7</c:v>
                </c:pt>
                <c:pt idx="13434">
                  <c:v>8.707595743730765E-7</c:v>
                </c:pt>
                <c:pt idx="13435">
                  <c:v>8.7081278266791542E-7</c:v>
                </c:pt>
                <c:pt idx="13436">
                  <c:v>8.7086599280780525E-7</c:v>
                </c:pt>
                <c:pt idx="13437">
                  <c:v>8.7091920479250837E-7</c:v>
                </c:pt>
                <c:pt idx="13438">
                  <c:v>8.7097241862178678E-7</c:v>
                </c:pt>
                <c:pt idx="13439">
                  <c:v>8.7102563480088959E-7</c:v>
                </c:pt>
                <c:pt idx="13440">
                  <c:v>8.7107885282418461E-7</c:v>
                </c:pt>
                <c:pt idx="13441">
                  <c:v>8.7113207269143457E-7</c:v>
                </c:pt>
                <c:pt idx="13442">
                  <c:v>8.7118529440240093E-7</c:v>
                </c:pt>
                <c:pt idx="13443">
                  <c:v>8.7123851846251703E-7</c:v>
                </c:pt>
                <c:pt idx="13444">
                  <c:v>8.7129174436596677E-7</c:v>
                </c:pt>
                <c:pt idx="13445">
                  <c:v>8.7134497211251118E-7</c:v>
                </c:pt>
                <c:pt idx="13446">
                  <c:v>8.7139820170191203E-7</c:v>
                </c:pt>
                <c:pt idx="13447">
                  <c:v>8.7145143313393099E-7</c:v>
                </c:pt>
                <c:pt idx="13448">
                  <c:v>8.7150466691423339E-7</c:v>
                </c:pt>
                <c:pt idx="13449">
                  <c:v>8.715579025367703E-7</c:v>
                </c:pt>
                <c:pt idx="13450">
                  <c:v>8.7161114000130243E-7</c:v>
                </c:pt>
                <c:pt idx="13451">
                  <c:v>8.7166437981363371E-7</c:v>
                </c:pt>
                <c:pt idx="13452">
                  <c:v>8.7171762096148777E-7</c:v>
                </c:pt>
                <c:pt idx="13453">
                  <c:v>8.7177086445675673E-7</c:v>
                </c:pt>
                <c:pt idx="13454">
                  <c:v>8.7182410979315917E-7</c:v>
                </c:pt>
                <c:pt idx="13455">
                  <c:v>8.7187735747668451E-7</c:v>
                </c:pt>
                <c:pt idx="13456">
                  <c:v>8.7193060649468432E-7</c:v>
                </c:pt>
                <c:pt idx="13457">
                  <c:v>8.7198385785942204E-7</c:v>
                </c:pt>
                <c:pt idx="13458">
                  <c:v>8.7203711106443022E-7</c:v>
                </c:pt>
                <c:pt idx="13459">
                  <c:v>8.7209036610947019E-7</c:v>
                </c:pt>
                <c:pt idx="13460">
                  <c:v>8.7214362350076232E-7</c:v>
                </c:pt>
                <c:pt idx="13461">
                  <c:v>8.7219688222519452E-7</c:v>
                </c:pt>
                <c:pt idx="13462">
                  <c:v>8.7225014329549325E-7</c:v>
                </c:pt>
                <c:pt idx="13463">
                  <c:v>8.7230340671155878E-7</c:v>
                </c:pt>
                <c:pt idx="13464">
                  <c:v>8.7235667145999951E-7</c:v>
                </c:pt>
                <c:pt idx="13465">
                  <c:v>8.724099385538209E-7</c:v>
                </c:pt>
                <c:pt idx="13466">
                  <c:v>8.7246320748618426E-7</c:v>
                </c:pt>
                <c:pt idx="13467">
                  <c:v>8.7251647825684968E-7</c:v>
                </c:pt>
                <c:pt idx="13468">
                  <c:v>8.7256975086557829E-7</c:v>
                </c:pt>
                <c:pt idx="13469">
                  <c:v>8.7262302581900696E-7</c:v>
                </c:pt>
                <c:pt idx="13470">
                  <c:v>8.7267630210318802E-7</c:v>
                </c:pt>
                <c:pt idx="13471">
                  <c:v>8.7272958123865288E-7</c:v>
                </c:pt>
                <c:pt idx="13472">
                  <c:v>8.7278286170439039E-7</c:v>
                </c:pt>
                <c:pt idx="13473">
                  <c:v>8.7283614400708433E-7</c:v>
                </c:pt>
                <c:pt idx="13474">
                  <c:v>8.7288942865360421E-7</c:v>
                </c:pt>
                <c:pt idx="13475">
                  <c:v>8.7294271513669278E-7</c:v>
                </c:pt>
                <c:pt idx="13476">
                  <c:v>8.7299600345611057E-7</c:v>
                </c:pt>
                <c:pt idx="13477">
                  <c:v>8.7304929411886639E-7</c:v>
                </c:pt>
                <c:pt idx="13478">
                  <c:v>8.7310258611026761E-7</c:v>
                </c:pt>
                <c:pt idx="13479">
                  <c:v>8.7315588044461861E-7</c:v>
                </c:pt>
                <c:pt idx="13480">
                  <c:v>8.7320917712181911E-7</c:v>
                </c:pt>
                <c:pt idx="13481">
                  <c:v>8.7326247512689772E-7</c:v>
                </c:pt>
                <c:pt idx="13482">
                  <c:v>8.7331577547443704E-7</c:v>
                </c:pt>
                <c:pt idx="13483">
                  <c:v>8.7336907714928017E-7</c:v>
                </c:pt>
                <c:pt idx="13484">
                  <c:v>8.734223811661965E-7</c:v>
                </c:pt>
                <c:pt idx="13485">
                  <c:v>8.7347568752508333E-7</c:v>
                </c:pt>
                <c:pt idx="13486">
                  <c:v>8.7352899521050613E-7</c:v>
                </c:pt>
                <c:pt idx="13487">
                  <c:v>8.7358230523751075E-7</c:v>
                </c:pt>
                <c:pt idx="13488">
                  <c:v>8.7363561709823678E-7</c:v>
                </c:pt>
                <c:pt idx="13489">
                  <c:v>8.7368893079244281E-7</c:v>
                </c:pt>
                <c:pt idx="13490">
                  <c:v>8.7374224682774054E-7</c:v>
                </c:pt>
                <c:pt idx="13491">
                  <c:v>8.7379556418822915E-7</c:v>
                </c:pt>
                <c:pt idx="13492">
                  <c:v>8.7384888388942099E-7</c:v>
                </c:pt>
                <c:pt idx="13493">
                  <c:v>8.7390220593121295E-7</c:v>
                </c:pt>
                <c:pt idx="13494">
                  <c:v>8.7395552929742647E-7</c:v>
                </c:pt>
                <c:pt idx="13495">
                  <c:v>8.7400885500385078E-7</c:v>
                </c:pt>
                <c:pt idx="13496">
                  <c:v>8.7406218254225277E-7</c:v>
                </c:pt>
                <c:pt idx="13497">
                  <c:v>8.7411551191239018E-7</c:v>
                </c:pt>
                <c:pt idx="13498">
                  <c:v>8.7416884311402195E-7</c:v>
                </c:pt>
                <c:pt idx="13499">
                  <c:v>8.7422217614690623E-7</c:v>
                </c:pt>
                <c:pt idx="13500">
                  <c:v>8.7427551151911943E-7</c:v>
                </c:pt>
                <c:pt idx="13501">
                  <c:v>8.7432884872219477E-7</c:v>
                </c:pt>
                <c:pt idx="13502">
                  <c:v>8.7438218826430151E-7</c:v>
                </c:pt>
                <c:pt idx="13503">
                  <c:v>8.7443552912842266E-7</c:v>
                </c:pt>
                <c:pt idx="13504">
                  <c:v>8.7448887233118419E-7</c:v>
                </c:pt>
                <c:pt idx="13505">
                  <c:v>8.745422173639332E-7</c:v>
                </c:pt>
                <c:pt idx="13506">
                  <c:v>8.7459556422642807E-7</c:v>
                </c:pt>
                <c:pt idx="13507">
                  <c:v>8.7464891291842643E-7</c:v>
                </c:pt>
                <c:pt idx="13508">
                  <c:v>8.7470226394837633E-7</c:v>
                </c:pt>
                <c:pt idx="13509">
                  <c:v>8.747556168074384E-7</c:v>
                </c:pt>
                <c:pt idx="13510">
                  <c:v>8.7480897149536976E-7</c:v>
                </c:pt>
                <c:pt idx="13511">
                  <c:v>8.7486232801192878E-7</c:v>
                </c:pt>
                <c:pt idx="13512">
                  <c:v>8.7491568686574954E-7</c:v>
                </c:pt>
                <c:pt idx="13513">
                  <c:v>8.7496904754780579E-7</c:v>
                </c:pt>
                <c:pt idx="13514">
                  <c:v>8.7502241005785496E-7</c:v>
                </c:pt>
                <c:pt idx="13515">
                  <c:v>8.7507577439565448E-7</c:v>
                </c:pt>
                <c:pt idx="13516">
                  <c:v>8.7512914107002457E-7</c:v>
                </c:pt>
                <c:pt idx="13517">
                  <c:v>8.7518250906264325E-7</c:v>
                </c:pt>
                <c:pt idx="13518">
                  <c:v>8.7523587939144E-7</c:v>
                </c:pt>
                <c:pt idx="13519">
                  <c:v>8.7528925205631169E-7</c:v>
                </c:pt>
                <c:pt idx="13520">
                  <c:v>8.7534262603865673E-7</c:v>
                </c:pt>
                <c:pt idx="13521">
                  <c:v>8.7539600235668358E-7</c:v>
                </c:pt>
                <c:pt idx="13522">
                  <c:v>8.7544938050094724E-7</c:v>
                </c:pt>
                <c:pt idx="13523">
                  <c:v>8.7550276047120388E-7</c:v>
                </c:pt>
                <c:pt idx="13524">
                  <c:v>8.7555614226721123E-7</c:v>
                </c:pt>
                <c:pt idx="13525">
                  <c:v>8.7560952639820667E-7</c:v>
                </c:pt>
                <c:pt idx="13526">
                  <c:v>8.7566291235455938E-7</c:v>
                </c:pt>
                <c:pt idx="13527">
                  <c:v>8.7571630013602521E-7</c:v>
                </c:pt>
                <c:pt idx="13528">
                  <c:v>8.7576968974236085E-7</c:v>
                </c:pt>
                <c:pt idx="13529">
                  <c:v>8.7582308117332287E-7</c:v>
                </c:pt>
                <c:pt idx="13530">
                  <c:v>8.7587647493838243E-7</c:v>
                </c:pt>
                <c:pt idx="13531">
                  <c:v>8.7592987052767473E-7</c:v>
                </c:pt>
                <c:pt idx="13532">
                  <c:v>8.7598326794095527E-7</c:v>
                </c:pt>
                <c:pt idx="13533">
                  <c:v>8.7603666768783584E-7</c:v>
                </c:pt>
                <c:pt idx="13534">
                  <c:v>8.7609006925831015E-7</c:v>
                </c:pt>
                <c:pt idx="13535">
                  <c:v>8.7614347265213543E-7</c:v>
                </c:pt>
                <c:pt idx="13536">
                  <c:v>8.7619687786906658E-7</c:v>
                </c:pt>
                <c:pt idx="13537">
                  <c:v>8.7625028490886005E-7</c:v>
                </c:pt>
                <c:pt idx="13538">
                  <c:v>8.7630369428135992E-7</c:v>
                </c:pt>
                <c:pt idx="13539">
                  <c:v>8.7635710547632699E-7</c:v>
                </c:pt>
                <c:pt idx="13540">
                  <c:v>8.7641051849351742E-7</c:v>
                </c:pt>
                <c:pt idx="13541">
                  <c:v>8.764639333326863E-7</c:v>
                </c:pt>
                <c:pt idx="13542">
                  <c:v>8.7651735050386447E-7</c:v>
                </c:pt>
                <c:pt idx="13543">
                  <c:v>8.7657076898630491E-7</c:v>
                </c:pt>
                <c:pt idx="13544">
                  <c:v>8.7662418980035876E-7</c:v>
                </c:pt>
                <c:pt idx="13545">
                  <c:v>8.7667761294592098E-7</c:v>
                </c:pt>
                <c:pt idx="13546">
                  <c:v>8.7673103740196535E-7</c:v>
                </c:pt>
                <c:pt idx="13547">
                  <c:v>8.7678446418912243E-7</c:v>
                </c:pt>
                <c:pt idx="13548">
                  <c:v>8.7683789279673363E-7</c:v>
                </c:pt>
                <c:pt idx="13549">
                  <c:v>8.768913232245534E-7</c:v>
                </c:pt>
                <c:pt idx="13550">
                  <c:v>8.7694475547233739E-7</c:v>
                </c:pt>
                <c:pt idx="13551">
                  <c:v>8.7699819005053423E-7</c:v>
                </c:pt>
                <c:pt idx="13552">
                  <c:v>8.7705162644829907E-7</c:v>
                </c:pt>
                <c:pt idx="13553">
                  <c:v>8.7710506466538651E-7</c:v>
                </c:pt>
                <c:pt idx="13554">
                  <c:v>8.7715850470155078E-7</c:v>
                </c:pt>
                <c:pt idx="13555">
                  <c:v>8.7721194706742856E-7</c:v>
                </c:pt>
                <c:pt idx="13556">
                  <c:v>8.7726539125198624E-7</c:v>
                </c:pt>
                <c:pt idx="13557">
                  <c:v>8.7731883725497903E-7</c:v>
                </c:pt>
                <c:pt idx="13558">
                  <c:v>8.773722850761615E-7</c:v>
                </c:pt>
                <c:pt idx="13559">
                  <c:v>8.7742573522635603E-7</c:v>
                </c:pt>
                <c:pt idx="13560">
                  <c:v>8.7747918668322774E-7</c:v>
                </c:pt>
                <c:pt idx="13561">
                  <c:v>8.7753264046871383E-7</c:v>
                </c:pt>
                <c:pt idx="13562">
                  <c:v>8.7758609658270873E-7</c:v>
                </c:pt>
                <c:pt idx="13563">
                  <c:v>8.7763955400259784E-7</c:v>
                </c:pt>
                <c:pt idx="13564">
                  <c:v>8.7769301375059744E-7</c:v>
                </c:pt>
                <c:pt idx="13565">
                  <c:v>8.7774647531525413E-7</c:v>
                </c:pt>
                <c:pt idx="13566">
                  <c:v>8.7779993869632194E-7</c:v>
                </c:pt>
                <c:pt idx="13567">
                  <c:v>8.778534038935548E-7</c:v>
                </c:pt>
                <c:pt idx="13568">
                  <c:v>8.7790687141819524E-7</c:v>
                </c:pt>
                <c:pt idx="13569">
                  <c:v>8.779603407586021E-7</c:v>
                </c:pt>
                <c:pt idx="13570">
                  <c:v>8.7801381191452974E-7</c:v>
                </c:pt>
                <c:pt idx="13571">
                  <c:v>8.7806728488573094E-7</c:v>
                </c:pt>
                <c:pt idx="13572">
                  <c:v>8.781207596719608E-7</c:v>
                </c:pt>
                <c:pt idx="13573">
                  <c:v>8.7817423678469381E-7</c:v>
                </c:pt>
                <c:pt idx="13574">
                  <c:v>8.7822771571205557E-7</c:v>
                </c:pt>
                <c:pt idx="13575">
                  <c:v>8.7828119645379949E-7</c:v>
                </c:pt>
                <c:pt idx="13576">
                  <c:v>8.783346795215413E-7</c:v>
                </c:pt>
                <c:pt idx="13577">
                  <c:v>8.7838816440326601E-7</c:v>
                </c:pt>
                <c:pt idx="13578">
                  <c:v>8.7844165058677077E-7</c:v>
                </c:pt>
                <c:pt idx="13579">
                  <c:v>8.7849513960767645E-7</c:v>
                </c:pt>
                <c:pt idx="13580">
                  <c:v>8.7854862992986879E-7</c:v>
                </c:pt>
                <c:pt idx="13581">
                  <c:v>8.7860212257715291E-7</c:v>
                </c:pt>
                <c:pt idx="13582">
                  <c:v>8.7865561652513649E-7</c:v>
                </c:pt>
                <c:pt idx="13583">
                  <c:v>8.7870911331000101E-7</c:v>
                </c:pt>
                <c:pt idx="13584">
                  <c:v>8.7876261139507095E-7</c:v>
                </c:pt>
                <c:pt idx="13585">
                  <c:v>8.7881611129224199E-7</c:v>
                </c:pt>
                <c:pt idx="13586">
                  <c:v>8.788696135135969E-7</c:v>
                </c:pt>
                <c:pt idx="13587">
                  <c:v>8.7892311754665247E-7</c:v>
                </c:pt>
                <c:pt idx="13588">
                  <c:v>8.7897662339116085E-7</c:v>
                </c:pt>
                <c:pt idx="13589">
                  <c:v>8.790301315593453E-7</c:v>
                </c:pt>
                <c:pt idx="13590">
                  <c:v>8.7908364153858149E-7</c:v>
                </c:pt>
                <c:pt idx="13591">
                  <c:v>8.7913715332862239E-7</c:v>
                </c:pt>
                <c:pt idx="13592">
                  <c:v>8.7919066692921993E-7</c:v>
                </c:pt>
                <c:pt idx="13593">
                  <c:v>8.7924418234012656E-7</c:v>
                </c:pt>
                <c:pt idx="13594">
                  <c:v>8.7929770007379945E-7</c:v>
                </c:pt>
                <c:pt idx="13595">
                  <c:v>8.7935121961737963E-7</c:v>
                </c:pt>
                <c:pt idx="13596">
                  <c:v>8.7940474097061933E-7</c:v>
                </c:pt>
                <c:pt idx="13597">
                  <c:v>8.794582641332707E-7</c:v>
                </c:pt>
                <c:pt idx="13598">
                  <c:v>8.7951178961797776E-7</c:v>
                </c:pt>
                <c:pt idx="13599">
                  <c:v>8.7956531691169426E-7</c:v>
                </c:pt>
                <c:pt idx="13600">
                  <c:v>8.7961884601417211E-7</c:v>
                </c:pt>
                <c:pt idx="13601">
                  <c:v>8.7967237692516324E-7</c:v>
                </c:pt>
                <c:pt idx="13602">
                  <c:v>8.7972590964441958E-7</c:v>
                </c:pt>
                <c:pt idx="13603">
                  <c:v>8.7977944468481841E-7</c:v>
                </c:pt>
                <c:pt idx="13604">
                  <c:v>8.7983298153307968E-7</c:v>
                </c:pt>
                <c:pt idx="13605">
                  <c:v>8.7988652018895436E-7</c:v>
                </c:pt>
                <c:pt idx="13606">
                  <c:v>8.799400611654611E-7</c:v>
                </c:pt>
                <c:pt idx="13607">
                  <c:v>8.7999360343586497E-7</c:v>
                </c:pt>
                <c:pt idx="13608">
                  <c:v>8.8004714802649749E-7</c:v>
                </c:pt>
                <c:pt idx="13609">
                  <c:v>8.8010069442384325E-7</c:v>
                </c:pt>
                <c:pt idx="13610">
                  <c:v>8.8015424314110721E-7</c:v>
                </c:pt>
                <c:pt idx="13611">
                  <c:v>8.8020779315118019E-7</c:v>
                </c:pt>
                <c:pt idx="13612">
                  <c:v>8.8026134548076788E-7</c:v>
                </c:pt>
                <c:pt idx="13613">
                  <c:v>8.8031489961616735E-7</c:v>
                </c:pt>
                <c:pt idx="13614">
                  <c:v>8.8036845555712978E-7</c:v>
                </c:pt>
                <c:pt idx="13615">
                  <c:v>8.8042201381709392E-7</c:v>
                </c:pt>
                <c:pt idx="13616">
                  <c:v>8.8047557388221699E-7</c:v>
                </c:pt>
                <c:pt idx="13617">
                  <c:v>8.8052913575224943E-7</c:v>
                </c:pt>
                <c:pt idx="13618">
                  <c:v>8.805826994269422E-7</c:v>
                </c:pt>
                <c:pt idx="13619">
                  <c:v>8.8063626490604544E-7</c:v>
                </c:pt>
                <c:pt idx="13620">
                  <c:v>8.8068983270323318E-7</c:v>
                </c:pt>
                <c:pt idx="13621">
                  <c:v>8.807434023044266E-7</c:v>
                </c:pt>
                <c:pt idx="13622">
                  <c:v>8.806735333672915E-7</c:v>
                </c:pt>
                <c:pt idx="13623">
                  <c:v>8.8072879085383486E-7</c:v>
                </c:pt>
                <c:pt idx="13624">
                  <c:v>8.8078405097117743E-7</c:v>
                </c:pt>
                <c:pt idx="13625">
                  <c:v>8.8083931320519203E-7</c:v>
                </c:pt>
                <c:pt idx="13626">
                  <c:v>8.808945780697623E-7</c:v>
                </c:pt>
                <c:pt idx="13627">
                  <c:v>8.8094984453651551E-7</c:v>
                </c:pt>
                <c:pt idx="13628">
                  <c:v>8.8100511363348475E-7</c:v>
                </c:pt>
                <c:pt idx="13629">
                  <c:v>8.8106038484635023E-7</c:v>
                </c:pt>
                <c:pt idx="13630">
                  <c:v>8.811156576605981E-7</c:v>
                </c:pt>
                <c:pt idx="13631">
                  <c:v>8.8117093361889526E-7</c:v>
                </c:pt>
                <c:pt idx="13632">
                  <c:v>8.8122621117813815E-7</c:v>
                </c:pt>
                <c:pt idx="13633">
                  <c:v>8.8128149085240294E-7</c:v>
                </c:pt>
                <c:pt idx="13634">
                  <c:v>8.8133677315595975E-7</c:v>
                </c:pt>
                <c:pt idx="13635">
                  <c:v>8.8139205757419795E-7</c:v>
                </c:pt>
                <c:pt idx="13636">
                  <c:v>8.8144734410689857E-7</c:v>
                </c:pt>
                <c:pt idx="13637">
                  <c:v>8.8150263275384288E-7</c:v>
                </c:pt>
                <c:pt idx="13638">
                  <c:v>8.8155792351481169E-7</c:v>
                </c:pt>
                <c:pt idx="13639">
                  <c:v>8.8161321638958638E-7</c:v>
                </c:pt>
                <c:pt idx="13640">
                  <c:v>8.8166851189272654E-7</c:v>
                </c:pt>
                <c:pt idx="13641">
                  <c:v>8.8172380950933143E-7</c:v>
                </c:pt>
                <c:pt idx="13642">
                  <c:v>8.8177910923918124E-7</c:v>
                </c:pt>
                <c:pt idx="13643">
                  <c:v>8.818344110820567E-7</c:v>
                </c:pt>
                <c:pt idx="13644">
                  <c:v>8.8188971503773822E-7</c:v>
                </c:pt>
                <c:pt idx="13645">
                  <c:v>8.8194502110600694E-7</c:v>
                </c:pt>
                <c:pt idx="13646">
                  <c:v>8.8200032980171299E-7</c:v>
                </c:pt>
                <c:pt idx="13647">
                  <c:v>8.8205564060966426E-7</c:v>
                </c:pt>
                <c:pt idx="13648">
                  <c:v>8.8211095301447338E-7</c:v>
                </c:pt>
                <c:pt idx="13649">
                  <c:v>8.8216626804620663E-7</c:v>
                </c:pt>
                <c:pt idx="13650">
                  <c:v>8.8222158570478938E-7</c:v>
                </c:pt>
                <c:pt idx="13651">
                  <c:v>8.8227690495952271E-7</c:v>
                </c:pt>
                <c:pt idx="13652">
                  <c:v>8.8233222684076269E-7</c:v>
                </c:pt>
                <c:pt idx="13653">
                  <c:v>8.8238755031761688E-7</c:v>
                </c:pt>
                <c:pt idx="13654">
                  <c:v>8.8244287642063467E-7</c:v>
                </c:pt>
                <c:pt idx="13655">
                  <c:v>8.8249820463423515E-7</c:v>
                </c:pt>
                <c:pt idx="13656">
                  <c:v>8.8255353547375308E-7</c:v>
                </c:pt>
                <c:pt idx="13657">
                  <c:v>8.8260886790790794E-7</c:v>
                </c:pt>
                <c:pt idx="13658">
                  <c:v>8.826642024519846E-7</c:v>
                </c:pt>
                <c:pt idx="13659">
                  <c:v>8.827195396214636E-7</c:v>
                </c:pt>
                <c:pt idx="13660">
                  <c:v>8.8277487890052114E-7</c:v>
                </c:pt>
                <c:pt idx="13661">
                  <c:v>8.8283022028893689E-7</c:v>
                </c:pt>
                <c:pt idx="13662">
                  <c:v>8.8288556378649009E-7</c:v>
                </c:pt>
                <c:pt idx="13663">
                  <c:v>8.8294090990885386E-7</c:v>
                </c:pt>
                <c:pt idx="13664">
                  <c:v>8.8299625762406871E-7</c:v>
                </c:pt>
                <c:pt idx="13665">
                  <c:v>8.8305160796374992E-7</c:v>
                </c:pt>
                <c:pt idx="13666">
                  <c:v>8.8310696041178296E-7</c:v>
                </c:pt>
                <c:pt idx="13667">
                  <c:v>8.8316231496794675E-7</c:v>
                </c:pt>
                <c:pt idx="13668">
                  <c:v>8.8321767163202053E-7</c:v>
                </c:pt>
                <c:pt idx="13669">
                  <c:v>8.8327303040378312E-7</c:v>
                </c:pt>
                <c:pt idx="13670">
                  <c:v>8.83328391799247E-7</c:v>
                </c:pt>
                <c:pt idx="13671">
                  <c:v>8.8338375478577269E-7</c:v>
                </c:pt>
                <c:pt idx="13672">
                  <c:v>8.8343912039565471E-7</c:v>
                </c:pt>
                <c:pt idx="13673">
                  <c:v>8.834944881124377E-7</c:v>
                </c:pt>
                <c:pt idx="13674">
                  <c:v>8.8354985793590058E-7</c:v>
                </c:pt>
                <c:pt idx="13675">
                  <c:v>8.836052303822987E-7</c:v>
                </c:pt>
                <c:pt idx="13676">
                  <c:v>8.8366060441850578E-7</c:v>
                </c:pt>
                <c:pt idx="13677">
                  <c:v>8.8371598107730209E-7</c:v>
                </c:pt>
                <c:pt idx="13678">
                  <c:v>8.8377135984198885E-7</c:v>
                </c:pt>
                <c:pt idx="13679">
                  <c:v>8.8382674071234563E-7</c:v>
                </c:pt>
                <c:pt idx="13680">
                  <c:v>8.8388212368814965E-7</c:v>
                </c:pt>
                <c:pt idx="13681">
                  <c:v>8.8393750876917963E-7</c:v>
                </c:pt>
                <c:pt idx="13682">
                  <c:v>8.8399289647202953E-7</c:v>
                </c:pt>
                <c:pt idx="13683">
                  <c:v>8.8404828576289415E-7</c:v>
                </c:pt>
                <c:pt idx="13684">
                  <c:v>8.8410367767523183E-7</c:v>
                </c:pt>
                <c:pt idx="13685">
                  <c:v>8.8415907169200486E-7</c:v>
                </c:pt>
                <c:pt idx="13686">
                  <c:v>8.8421446781299059E-7</c:v>
                </c:pt>
                <c:pt idx="13687">
                  <c:v>8.8426986655502671E-7</c:v>
                </c:pt>
                <c:pt idx="13688">
                  <c:v>8.8432526688382013E-7</c:v>
                </c:pt>
                <c:pt idx="13689">
                  <c:v>8.8438066983331633E-7</c:v>
                </c:pt>
                <c:pt idx="13690">
                  <c:v>8.8443607436902827E-7</c:v>
                </c:pt>
                <c:pt idx="13691">
                  <c:v>8.8449148152509539E-7</c:v>
                </c:pt>
                <c:pt idx="13692">
                  <c:v>8.8454689130144062E-7</c:v>
                </c:pt>
                <c:pt idx="13693">
                  <c:v>8.8460230266328551E-7</c:v>
                </c:pt>
                <c:pt idx="13694">
                  <c:v>8.8465771612766068E-7</c:v>
                </c:pt>
                <c:pt idx="13695">
                  <c:v>8.847131322117924E-7</c:v>
                </c:pt>
                <c:pt idx="13696">
                  <c:v>8.8476855039810616E-7</c:v>
                </c:pt>
                <c:pt idx="13697">
                  <c:v>8.8482397068637981E-7</c:v>
                </c:pt>
                <c:pt idx="13698">
                  <c:v>8.8487939307638987E-7</c:v>
                </c:pt>
                <c:pt idx="13699">
                  <c:v>8.8493481756791312E-7</c:v>
                </c:pt>
                <c:pt idx="13700">
                  <c:v>8.8499024416072754E-7</c:v>
                </c:pt>
                <c:pt idx="13701">
                  <c:v>8.8504567337234856E-7</c:v>
                </c:pt>
                <c:pt idx="13702">
                  <c:v>8.8510110468491136E-7</c:v>
                </c:pt>
                <c:pt idx="13703">
                  <c:v>8.851565380981923E-7</c:v>
                </c:pt>
                <c:pt idx="13704">
                  <c:v>8.852119736119681E-7</c:v>
                </c:pt>
                <c:pt idx="13705">
                  <c:v>8.8526741122601535E-7</c:v>
                </c:pt>
                <c:pt idx="13706">
                  <c:v>8.8532285145809374E-7</c:v>
                </c:pt>
                <c:pt idx="13707">
                  <c:v>8.8537829327206196E-7</c:v>
                </c:pt>
                <c:pt idx="13708">
                  <c:v>8.854337377037116E-7</c:v>
                </c:pt>
                <c:pt idx="13709">
                  <c:v>8.8548918423483605E-7</c:v>
                </c:pt>
                <c:pt idx="13710">
                  <c:v>8.8554463286521096E-7</c:v>
                </c:pt>
                <c:pt idx="13711">
                  <c:v>8.8560008359461292E-7</c:v>
                </c:pt>
                <c:pt idx="13712">
                  <c:v>8.8565553694109321E-7</c:v>
                </c:pt>
                <c:pt idx="13713">
                  <c:v>8.8571099186792639E-7</c:v>
                </c:pt>
                <c:pt idx="13714">
                  <c:v>8.8576644941148692E-7</c:v>
                </c:pt>
                <c:pt idx="13715">
                  <c:v>8.8582190905327617E-7</c:v>
                </c:pt>
                <c:pt idx="13716">
                  <c:v>8.8587737079306967E-7</c:v>
                </c:pt>
                <c:pt idx="13717">
                  <c:v>8.8593283463064361E-7</c:v>
                </c:pt>
                <c:pt idx="13718">
                  <c:v>8.8598830108434033E-7</c:v>
                </c:pt>
                <c:pt idx="13719">
                  <c:v>8.8604376911685044E-7</c:v>
                </c:pt>
                <c:pt idx="13720">
                  <c:v>8.8609923976513224E-7</c:v>
                </c:pt>
                <c:pt idx="13721">
                  <c:v>8.8615471251039434E-7</c:v>
                </c:pt>
                <c:pt idx="13722">
                  <c:v>8.8621018735241217E-7</c:v>
                </c:pt>
                <c:pt idx="13723">
                  <c:v>8.8626566429096085E-7</c:v>
                </c:pt>
                <c:pt idx="13724">
                  <c:v>8.863211433258157E-7</c:v>
                </c:pt>
                <c:pt idx="13725">
                  <c:v>8.8637662497566052E-7</c:v>
                </c:pt>
                <c:pt idx="13726">
                  <c:v>8.8643210872145947E-7</c:v>
                </c:pt>
                <c:pt idx="13727">
                  <c:v>8.8648759456298818E-7</c:v>
                </c:pt>
                <c:pt idx="13728">
                  <c:v>8.8654308250002113E-7</c:v>
                </c:pt>
                <c:pt idx="13729">
                  <c:v>8.8659857253233376E-7</c:v>
                </c:pt>
                <c:pt idx="13730">
                  <c:v>8.8665406465970096E-7</c:v>
                </c:pt>
                <c:pt idx="13731">
                  <c:v>8.8670955940109749E-7</c:v>
                </c:pt>
                <c:pt idx="13732">
                  <c:v>8.8676505571794682E-7</c:v>
                </c:pt>
                <c:pt idx="13733">
                  <c:v>8.868205546484727E-7</c:v>
                </c:pt>
                <c:pt idx="13734">
                  <c:v>8.8687605567324973E-7</c:v>
                </c:pt>
                <c:pt idx="13735">
                  <c:v>8.8693155879205241E-7</c:v>
                </c:pt>
                <c:pt idx="13736">
                  <c:v>8.8698706452409975E-7</c:v>
                </c:pt>
                <c:pt idx="13737">
                  <c:v>8.8704257183032595E-7</c:v>
                </c:pt>
                <c:pt idx="13738">
                  <c:v>8.8709808174944276E-7</c:v>
                </c:pt>
                <c:pt idx="13739">
                  <c:v>8.8715359376178094E-7</c:v>
                </c:pt>
                <c:pt idx="13740">
                  <c:v>8.8720910786711414E-7</c:v>
                </c:pt>
                <c:pt idx="13741">
                  <c:v>8.8726462406521631E-7</c:v>
                </c:pt>
                <c:pt idx="13742">
                  <c:v>8.8732014235586286E-7</c:v>
                </c:pt>
                <c:pt idx="13743">
                  <c:v>8.8737566325861217E-7</c:v>
                </c:pt>
                <c:pt idx="13744">
                  <c:v>8.8743118625355043E-7</c:v>
                </c:pt>
                <c:pt idx="13745">
                  <c:v>8.8748671082056872E-7</c:v>
                </c:pt>
                <c:pt idx="13746">
                  <c:v>8.8754223799915867E-7</c:v>
                </c:pt>
                <c:pt idx="13747">
                  <c:v>8.8759776778923982E-7</c:v>
                </c:pt>
                <c:pt idx="13748">
                  <c:v>8.876532991506737E-7</c:v>
                </c:pt>
                <c:pt idx="13749">
                  <c:v>8.8770883260316575E-7</c:v>
                </c:pt>
                <c:pt idx="13750">
                  <c:v>8.8776436866661696E-7</c:v>
                </c:pt>
                <c:pt idx="13751">
                  <c:v>8.87819906820771E-7</c:v>
                </c:pt>
                <c:pt idx="13752">
                  <c:v>8.8787544706540151E-7</c:v>
                </c:pt>
                <c:pt idx="13753">
                  <c:v>8.8793098940028148E-7</c:v>
                </c:pt>
                <c:pt idx="13754">
                  <c:v>8.8798653382518487E-7</c:v>
                </c:pt>
                <c:pt idx="13755">
                  <c:v>8.8804208086025627E-7</c:v>
                </c:pt>
                <c:pt idx="13756">
                  <c:v>8.8809762998499439E-7</c:v>
                </c:pt>
                <c:pt idx="13757">
                  <c:v>8.8815318067870444E-7</c:v>
                </c:pt>
                <c:pt idx="13758">
                  <c:v>8.882087339820474E-7</c:v>
                </c:pt>
                <c:pt idx="13759">
                  <c:v>8.8826428937437743E-7</c:v>
                </c:pt>
                <c:pt idx="13760">
                  <c:v>8.8831984737608245E-7</c:v>
                </c:pt>
                <c:pt idx="13761">
                  <c:v>8.883754069457526E-7</c:v>
                </c:pt>
                <c:pt idx="13762">
                  <c:v>8.8843096912444125E-7</c:v>
                </c:pt>
                <c:pt idx="13763">
                  <c:v>8.8848653339130551E-7</c:v>
                </c:pt>
                <c:pt idx="13764">
                  <c:v>8.8854209974611784E-7</c:v>
                </c:pt>
                <c:pt idx="13765">
                  <c:v>8.8859766818865114E-7</c:v>
                </c:pt>
                <c:pt idx="13766">
                  <c:v>8.8865323871867765E-7</c:v>
                </c:pt>
                <c:pt idx="13767">
                  <c:v>8.8870881133596984E-7</c:v>
                </c:pt>
                <c:pt idx="13768">
                  <c:v>8.8876438656130655E-7</c:v>
                </c:pt>
                <c:pt idx="13769">
                  <c:v>8.8881996387355139E-7</c:v>
                </c:pt>
                <c:pt idx="13770">
                  <c:v>8.8887554327247714E-7</c:v>
                </c:pt>
                <c:pt idx="13771">
                  <c:v>8.8893112475785521E-7</c:v>
                </c:pt>
                <c:pt idx="13772">
                  <c:v>8.8898670832945838E-7</c:v>
                </c:pt>
                <c:pt idx="13773">
                  <c:v>8.8904229450830901E-7</c:v>
                </c:pt>
                <c:pt idx="13774">
                  <c:v>8.8909788225172658E-7</c:v>
                </c:pt>
                <c:pt idx="13775">
                  <c:v>8.8915347260203374E-7</c:v>
                </c:pt>
                <c:pt idx="13776">
                  <c:v>8.8920906503775147E-7</c:v>
                </c:pt>
                <c:pt idx="13777">
                  <c:v>8.8926465955865118E-7</c:v>
                </c:pt>
                <c:pt idx="13778">
                  <c:v>8.8932025616450481E-7</c:v>
                </c:pt>
                <c:pt idx="13779">
                  <c:v>8.8937585537662863E-7</c:v>
                </c:pt>
                <c:pt idx="13780">
                  <c:v>8.8943145615175419E-7</c:v>
                </c:pt>
                <c:pt idx="13781">
                  <c:v>8.894870595327908E-7</c:v>
                </c:pt>
                <c:pt idx="13782">
                  <c:v>8.895426649979651E-7</c:v>
                </c:pt>
                <c:pt idx="13783">
                  <c:v>8.8959827254704924E-7</c:v>
                </c:pt>
                <c:pt idx="13784">
                  <c:v>8.8965388217981348E-7</c:v>
                </c:pt>
                <c:pt idx="13785">
                  <c:v>8.897094944178681E-7</c:v>
                </c:pt>
                <c:pt idx="13786">
                  <c:v>8.8976510821735701E-7</c:v>
                </c:pt>
                <c:pt idx="13787">
                  <c:v>8.898207246217758E-7</c:v>
                </c:pt>
                <c:pt idx="13788">
                  <c:v>8.898763431090576E-7</c:v>
                </c:pt>
                <c:pt idx="13789">
                  <c:v>8.8993196367897436E-7</c:v>
                </c:pt>
                <c:pt idx="13790">
                  <c:v>8.8998758633129589E-7</c:v>
                </c:pt>
                <c:pt idx="13791">
                  <c:v>8.9004321158792472E-7</c:v>
                </c:pt>
                <c:pt idx="13792">
                  <c:v>8.9009883840441808E-7</c:v>
                </c:pt>
                <c:pt idx="13793">
                  <c:v>8.9015446782485822E-7</c:v>
                </c:pt>
                <c:pt idx="13794">
                  <c:v>8.902100993268848E-7</c:v>
                </c:pt>
                <c:pt idx="13795">
                  <c:v>8.9026573291026763E-7</c:v>
                </c:pt>
                <c:pt idx="13796">
                  <c:v>8.903213685747778E-7</c:v>
                </c:pt>
                <c:pt idx="13797">
                  <c:v>8.903770068426108E-7</c:v>
                </c:pt>
                <c:pt idx="13798">
                  <c:v>8.9043264666873593E-7</c:v>
                </c:pt>
                <c:pt idx="13799">
                  <c:v>8.9048828909782232E-7</c:v>
                </c:pt>
                <c:pt idx="13800">
                  <c:v>8.9054393360721537E-7</c:v>
                </c:pt>
                <c:pt idx="13801">
                  <c:v>8.9059958019668524E-7</c:v>
                </c:pt>
                <c:pt idx="13802">
                  <c:v>8.9065522886600173E-7</c:v>
                </c:pt>
                <c:pt idx="13803">
                  <c:v>8.9071087961493562E-7</c:v>
                </c:pt>
                <c:pt idx="13804">
                  <c:v>8.9076653296602418E-7</c:v>
                </c:pt>
                <c:pt idx="13805">
                  <c:v>8.9082218839636751E-7</c:v>
                </c:pt>
                <c:pt idx="13806">
                  <c:v>8.908778453828697E-7</c:v>
                </c:pt>
                <c:pt idx="13807">
                  <c:v>8.9093350497098309E-7</c:v>
                </c:pt>
                <c:pt idx="13808">
                  <c:v>8.9098916716062488E-7</c:v>
                </c:pt>
                <c:pt idx="13809">
                  <c:v>8.9104483090568555E-7</c:v>
                </c:pt>
                <c:pt idx="13810">
                  <c:v>8.9110049672884944E-7</c:v>
                </c:pt>
                <c:pt idx="13811">
                  <c:v>8.911561651529975E-7</c:v>
                </c:pt>
                <c:pt idx="13812">
                  <c:v>8.9121183565488584E-7</c:v>
                </c:pt>
                <c:pt idx="13813">
                  <c:v>8.9126750823428404E-7</c:v>
                </c:pt>
                <c:pt idx="13814">
                  <c:v>8.9132318289096099E-7</c:v>
                </c:pt>
                <c:pt idx="13815">
                  <c:v>8.9137886014799373E-7</c:v>
                </c:pt>
                <c:pt idx="13816">
                  <c:v>8.9143453895858621E-7</c:v>
                </c:pt>
                <c:pt idx="13817">
                  <c:v>8.9149022036916994E-7</c:v>
                </c:pt>
                <c:pt idx="13818">
                  <c:v>8.9154590385620772E-7</c:v>
                </c:pt>
                <c:pt idx="13819">
                  <c:v>8.9160158941946809E-7</c:v>
                </c:pt>
                <c:pt idx="13820">
                  <c:v>8.9165727705871992E-7</c:v>
                </c:pt>
                <c:pt idx="13821">
                  <c:v>8.9171296677373251E-7</c:v>
                </c:pt>
                <c:pt idx="13822">
                  <c:v>8.9176865908792467E-7</c:v>
                </c:pt>
                <c:pt idx="13823">
                  <c:v>8.9182435295381353E-7</c:v>
                </c:pt>
                <c:pt idx="13824">
                  <c:v>8.9188004941851711E-7</c:v>
                </c:pt>
                <c:pt idx="13825">
                  <c:v>8.919357479581542E-7</c:v>
                </c:pt>
                <c:pt idx="13826">
                  <c:v>8.9199144857249305E-7</c:v>
                </c:pt>
                <c:pt idx="13827">
                  <c:v>8.9204715126130219E-7</c:v>
                </c:pt>
                <c:pt idx="13828">
                  <c:v>8.9210285654829447E-7</c:v>
                </c:pt>
                <c:pt idx="13829">
                  <c:v>8.9215856390939177E-7</c:v>
                </c:pt>
                <c:pt idx="13830">
                  <c:v>8.9221427282031976E-7</c:v>
                </c:pt>
                <c:pt idx="13831">
                  <c:v>8.9226998432888286E-7</c:v>
                </c:pt>
                <c:pt idx="13832">
                  <c:v>8.9232569843499648E-7</c:v>
                </c:pt>
                <c:pt idx="13833">
                  <c:v>8.9238141409019572E-7</c:v>
                </c:pt>
                <c:pt idx="13834">
                  <c:v>8.9243713181834059E-7</c:v>
                </c:pt>
                <c:pt idx="13835">
                  <c:v>8.9249285214348711E-7</c:v>
                </c:pt>
                <c:pt idx="13836">
                  <c:v>8.9254857454121313E-7</c:v>
                </c:pt>
                <c:pt idx="13837">
                  <c:v>8.9260429901128647E-7</c:v>
                </c:pt>
                <c:pt idx="13838">
                  <c:v>8.9266002555347461E-7</c:v>
                </c:pt>
                <c:pt idx="13839">
                  <c:v>8.9271575416754525E-7</c:v>
                </c:pt>
                <c:pt idx="13840">
                  <c:v>8.9277148537780026E-7</c:v>
                </c:pt>
                <c:pt idx="13841">
                  <c:v>8.9282721813498783E-7</c:v>
                </c:pt>
                <c:pt idx="13842">
                  <c:v>8.9288295348799236E-7</c:v>
                </c:pt>
                <c:pt idx="13843">
                  <c:v>8.9293869091204761E-7</c:v>
                </c:pt>
                <c:pt idx="13844">
                  <c:v>8.9299443040692086E-7</c:v>
                </c:pt>
                <c:pt idx="13845">
                  <c:v>8.9305017197237916E-7</c:v>
                </c:pt>
                <c:pt idx="13846">
                  <c:v>8.9310591613301841E-7</c:v>
                </c:pt>
                <c:pt idx="13847">
                  <c:v>8.9316166183899749E-7</c:v>
                </c:pt>
                <c:pt idx="13848">
                  <c:v>8.9321741013979001E-7</c:v>
                </c:pt>
                <c:pt idx="13849">
                  <c:v>8.9327316051033431E-7</c:v>
                </c:pt>
                <c:pt idx="13850">
                  <c:v>8.9332891295039674E-7</c:v>
                </c:pt>
                <c:pt idx="13851">
                  <c:v>8.9338466745974456E-7</c:v>
                </c:pt>
                <c:pt idx="13852">
                  <c:v>8.9344042456326843E-7</c:v>
                </c:pt>
                <c:pt idx="13853">
                  <c:v>8.9349618321053599E-7</c:v>
                </c:pt>
                <c:pt idx="13854">
                  <c:v>8.9355194445161114E-7</c:v>
                </c:pt>
                <c:pt idx="13855">
                  <c:v>8.9360770776113641E-7</c:v>
                </c:pt>
                <c:pt idx="13856">
                  <c:v>8.9366347313887875E-7</c:v>
                </c:pt>
                <c:pt idx="13857">
                  <c:v>8.9371924058460396E-7</c:v>
                </c:pt>
                <c:pt idx="13858">
                  <c:v>8.9377501062349683E-7</c:v>
                </c:pt>
                <c:pt idx="13859">
                  <c:v>8.9383078220453652E-7</c:v>
                </c:pt>
                <c:pt idx="13860">
                  <c:v>8.9388655637837509E-7</c:v>
                </c:pt>
                <c:pt idx="13861">
                  <c:v>8.9394233261935998E-7</c:v>
                </c:pt>
                <c:pt idx="13862">
                  <c:v>8.939981109272573E-7</c:v>
                </c:pt>
                <c:pt idx="13863">
                  <c:v>8.9405389130183328E-7</c:v>
                </c:pt>
                <c:pt idx="13864">
                  <c:v>8.9410967426856724E-7</c:v>
                </c:pt>
                <c:pt idx="13865">
                  <c:v>8.9416545877584735E-7</c:v>
                </c:pt>
                <c:pt idx="13866">
                  <c:v>8.9422124587491572E-7</c:v>
                </c:pt>
                <c:pt idx="13867">
                  <c:v>8.9427703503982397E-7</c:v>
                </c:pt>
                <c:pt idx="13868">
                  <c:v>8.9433282627033832E-7</c:v>
                </c:pt>
                <c:pt idx="13869">
                  <c:v>8.9438861956622455E-7</c:v>
                </c:pt>
                <c:pt idx="13870">
                  <c:v>8.9444441545325636E-7</c:v>
                </c:pt>
                <c:pt idx="13871">
                  <c:v>8.9450021287923142E-7</c:v>
                </c:pt>
                <c:pt idx="13872">
                  <c:v>8.9455601289598158E-7</c:v>
                </c:pt>
                <c:pt idx="13873">
                  <c:v>8.9461181497726358E-7</c:v>
                </c:pt>
                <c:pt idx="13874">
                  <c:v>8.9466761912284238E-7</c:v>
                </c:pt>
                <c:pt idx="13875">
                  <c:v>8.9472342533248345E-7</c:v>
                </c:pt>
                <c:pt idx="13876">
                  <c:v>8.9477923360595185E-7</c:v>
                </c:pt>
                <c:pt idx="13877">
                  <c:v>8.9483504446936621E-7</c:v>
                </c:pt>
                <c:pt idx="13878">
                  <c:v>8.9489085739623637E-7</c:v>
                </c:pt>
                <c:pt idx="13879">
                  <c:v>8.9494667185987523E-7</c:v>
                </c:pt>
                <c:pt idx="13880">
                  <c:v>8.950024889129025E-7</c:v>
                </c:pt>
                <c:pt idx="13881">
                  <c:v>8.9505830855523081E-7</c:v>
                </c:pt>
                <c:pt idx="13882">
                  <c:v>8.9511412973357259E-7</c:v>
                </c:pt>
                <c:pt idx="13883">
                  <c:v>8.9516995297419448E-7</c:v>
                </c:pt>
                <c:pt idx="13884">
                  <c:v>8.9522577880355892E-7</c:v>
                </c:pt>
                <c:pt idx="13885">
                  <c:v>8.9528160669483109E-7</c:v>
                </c:pt>
                <c:pt idx="13886">
                  <c:v>8.9533743664777457E-7</c:v>
                </c:pt>
                <c:pt idx="13887">
                  <c:v>8.9539326866215463E-7</c:v>
                </c:pt>
                <c:pt idx="13888">
                  <c:v>8.9544910326463084E-7</c:v>
                </c:pt>
                <c:pt idx="13889">
                  <c:v>8.9550493940122549E-7</c:v>
                </c:pt>
                <c:pt idx="13890">
                  <c:v>8.9556077812554317E-7</c:v>
                </c:pt>
                <c:pt idx="13891">
                  <c:v>8.9561661891045198E-7</c:v>
                </c:pt>
                <c:pt idx="13892">
                  <c:v>8.9567246175571698E-7</c:v>
                </c:pt>
                <c:pt idx="13893">
                  <c:v>8.9572830666110163E-7</c:v>
                </c:pt>
                <c:pt idx="13894">
                  <c:v>8.9578415362636993E-7</c:v>
                </c:pt>
                <c:pt idx="13895">
                  <c:v>8.9584000317852587E-7</c:v>
                </c:pt>
                <c:pt idx="13896">
                  <c:v>8.9589585426290184E-7</c:v>
                </c:pt>
                <c:pt idx="13897">
                  <c:v>8.959517079337918E-7</c:v>
                </c:pt>
                <c:pt idx="13898">
                  <c:v>8.9600756366371902E-7</c:v>
                </c:pt>
                <c:pt idx="13899">
                  <c:v>8.9606342145244663E-7</c:v>
                </c:pt>
                <c:pt idx="13900">
                  <c:v>8.9611928129973854E-7</c:v>
                </c:pt>
                <c:pt idx="13901">
                  <c:v>8.9617514373289476E-7</c:v>
                </c:pt>
                <c:pt idx="13902">
                  <c:v>8.9623100822424004E-7</c:v>
                </c:pt>
                <c:pt idx="13903">
                  <c:v>8.9628687424590386E-7</c:v>
                </c:pt>
                <c:pt idx="13904">
                  <c:v>8.9634274285286904E-7</c:v>
                </c:pt>
                <c:pt idx="13905">
                  <c:v>8.9639861351731347E-7</c:v>
                </c:pt>
                <c:pt idx="13906">
                  <c:v>8.9645448676678354E-7</c:v>
                </c:pt>
                <c:pt idx="13907">
                  <c:v>8.9651036154552555E-7</c:v>
                </c:pt>
                <c:pt idx="13908">
                  <c:v>8.9656623890891733E-7</c:v>
                </c:pt>
                <c:pt idx="13909">
                  <c:v>8.9662211832893921E-7</c:v>
                </c:pt>
                <c:pt idx="13910">
                  <c:v>8.9667799980535379E-7</c:v>
                </c:pt>
                <c:pt idx="13911">
                  <c:v>8.967338833379237E-7</c:v>
                </c:pt>
                <c:pt idx="13912">
                  <c:v>8.9678976892641219E-7</c:v>
                </c:pt>
                <c:pt idx="13913">
                  <c:v>8.9684565657058157E-7</c:v>
                </c:pt>
                <c:pt idx="13914">
                  <c:v>8.969015467983719E-7</c:v>
                </c:pt>
                <c:pt idx="13915">
                  <c:v>8.9695743908146671E-7</c:v>
                </c:pt>
                <c:pt idx="13916">
                  <c:v>8.9701333341962873E-7</c:v>
                </c:pt>
                <c:pt idx="13917">
                  <c:v>8.9706922981262015E-7</c:v>
                </c:pt>
                <c:pt idx="13918">
                  <c:v>8.9712512826020296E-7</c:v>
                </c:pt>
                <c:pt idx="13919">
                  <c:v>8.9718102929056424E-7</c:v>
                </c:pt>
                <c:pt idx="13920">
                  <c:v>8.972369318466666E-7</c:v>
                </c:pt>
                <c:pt idx="13921">
                  <c:v>8.9729283698517039E-7</c:v>
                </c:pt>
                <c:pt idx="13922">
                  <c:v>8.9734874417741261E-7</c:v>
                </c:pt>
                <c:pt idx="13923">
                  <c:v>8.9740465342315597E-7</c:v>
                </c:pt>
                <c:pt idx="13924">
                  <c:v>8.9746056472216173E-7</c:v>
                </c:pt>
                <c:pt idx="13925">
                  <c:v>8.9751647860291312E-7</c:v>
                </c:pt>
                <c:pt idx="13926">
                  <c:v>8.9757239400777884E-7</c:v>
                </c:pt>
                <c:pt idx="13927">
                  <c:v>8.9762831199401221E-7</c:v>
                </c:pt>
                <c:pt idx="13928">
                  <c:v>8.9768423203265415E-7</c:v>
                </c:pt>
                <c:pt idx="13929">
                  <c:v>8.9774015412346561E-7</c:v>
                </c:pt>
                <c:pt idx="13930">
                  <c:v>8.9779607826620845E-7</c:v>
                </c:pt>
                <c:pt idx="13931">
                  <c:v>8.978520049896612E-7</c:v>
                </c:pt>
                <c:pt idx="13932">
                  <c:v>8.9790793323559977E-7</c:v>
                </c:pt>
                <c:pt idx="13933">
                  <c:v>8.9796386406186995E-7</c:v>
                </c:pt>
                <c:pt idx="13934">
                  <c:v>8.9801979693921527E-7</c:v>
                </c:pt>
                <c:pt idx="13935">
                  <c:v>8.9807573186739697E-7</c:v>
                </c:pt>
                <c:pt idx="13936">
                  <c:v>8.981316688461763E-7</c:v>
                </c:pt>
                <c:pt idx="13937">
                  <c:v>8.9818760840462772E-7</c:v>
                </c:pt>
                <c:pt idx="13938">
                  <c:v>8.982435494839341E-7</c:v>
                </c:pt>
                <c:pt idx="13939">
                  <c:v>8.9829949314253341E-7</c:v>
                </c:pt>
                <c:pt idx="13940">
                  <c:v>8.9835543885087284E-7</c:v>
                </c:pt>
                <c:pt idx="13941">
                  <c:v>8.9841138660871256E-7</c:v>
                </c:pt>
                <c:pt idx="13942">
                  <c:v>8.9846733641581339E-7</c:v>
                </c:pt>
                <c:pt idx="13943">
                  <c:v>8.9852328827193605E-7</c:v>
                </c:pt>
                <c:pt idx="13944">
                  <c:v>8.9857924270650112E-7</c:v>
                </c:pt>
                <c:pt idx="13945">
                  <c:v>8.9863519918970802E-7</c:v>
                </c:pt>
                <c:pt idx="13946">
                  <c:v>8.9869115772131682E-7</c:v>
                </c:pt>
                <c:pt idx="13947">
                  <c:v>8.9874711830108792E-7</c:v>
                </c:pt>
                <c:pt idx="13948">
                  <c:v>8.988030809287814E-7</c:v>
                </c:pt>
                <c:pt idx="13949">
                  <c:v>8.9885904560415744E-7</c:v>
                </c:pt>
                <c:pt idx="13950">
                  <c:v>8.9891501285693361E-7</c:v>
                </c:pt>
                <c:pt idx="13951">
                  <c:v>8.9897098162700467E-7</c:v>
                </c:pt>
                <c:pt idx="13952">
                  <c:v>8.990269529740948E-7</c:v>
                </c:pt>
                <c:pt idx="13953">
                  <c:v>8.9908292636800649E-7</c:v>
                </c:pt>
                <c:pt idx="13954">
                  <c:v>8.9913890180850002E-7</c:v>
                </c:pt>
                <c:pt idx="13955">
                  <c:v>8.9919487982553913E-7</c:v>
                </c:pt>
                <c:pt idx="13956">
                  <c:v>8.9925085935852348E-7</c:v>
                </c:pt>
                <c:pt idx="13957">
                  <c:v>8.9930684146767267E-7</c:v>
                </c:pt>
                <c:pt idx="13958">
                  <c:v>8.993628256225409E-7</c:v>
                </c:pt>
                <c:pt idx="13959">
                  <c:v>8.9941881182288739E-7</c:v>
                </c:pt>
                <c:pt idx="13960">
                  <c:v>8.9947480006847191E-7</c:v>
                </c:pt>
                <c:pt idx="13961">
                  <c:v>8.9953079035905368E-7</c:v>
                </c:pt>
                <c:pt idx="13962">
                  <c:v>8.9958678322494352E-7</c:v>
                </c:pt>
                <c:pt idx="13963">
                  <c:v>8.9964277813544808E-7</c:v>
                </c:pt>
                <c:pt idx="13964">
                  <c:v>8.99698774559676E-7</c:v>
                </c:pt>
                <c:pt idx="13965">
                  <c:v>8.9975477355863834E-7</c:v>
                </c:pt>
                <c:pt idx="13966">
                  <c:v>8.9981077513224182E-7</c:v>
                </c:pt>
                <c:pt idx="13967">
                  <c:v>8.9986677821879648E-7</c:v>
                </c:pt>
                <c:pt idx="13968">
                  <c:v>8.9992278334876096E-7</c:v>
                </c:pt>
                <c:pt idx="13969">
                  <c:v>8.9997879105279228E-7</c:v>
                </c:pt>
                <c:pt idx="13970">
                  <c:v>9.0003480079984981E-7</c:v>
                </c:pt>
                <c:pt idx="13971">
                  <c:v>9.0009081258969268E-7</c:v>
                </c:pt>
                <c:pt idx="13972">
                  <c:v>9.0014682642207916E-7</c:v>
                </c:pt>
                <c:pt idx="13973">
                  <c:v>9.0020284229676796E-7</c:v>
                </c:pt>
                <c:pt idx="13974">
                  <c:v>9.0025886074466365E-7</c:v>
                </c:pt>
                <c:pt idx="13975">
                  <c:v>9.0031488070328178E-7</c:v>
                </c:pt>
                <c:pt idx="13976">
                  <c:v>9.0037090323472247E-7</c:v>
                </c:pt>
                <c:pt idx="13977">
                  <c:v>9.00426927807598E-7</c:v>
                </c:pt>
                <c:pt idx="13978">
                  <c:v>9.0048295442166634E-7</c:v>
                </c:pt>
                <c:pt idx="13979">
                  <c:v>9.0053898360807961E-7</c:v>
                </c:pt>
                <c:pt idx="13980">
                  <c:v>9.0042483025843521E-7</c:v>
                </c:pt>
                <c:pt idx="13981">
                  <c:v>9.004826451791708E-7</c:v>
                </c:pt>
                <c:pt idx="13982">
                  <c:v>9.0054046248002344E-7</c:v>
                </c:pt>
                <c:pt idx="13983">
                  <c:v>9.0059828216078752E-7</c:v>
                </c:pt>
                <c:pt idx="13984">
                  <c:v>9.0065610475275397E-7</c:v>
                </c:pt>
                <c:pt idx="13985">
                  <c:v>9.0071392919277235E-7</c:v>
                </c:pt>
                <c:pt idx="13986">
                  <c:v>9.0077175654368361E-7</c:v>
                </c:pt>
                <c:pt idx="13987">
                  <c:v>9.0082958627378252E-7</c:v>
                </c:pt>
                <c:pt idx="13988">
                  <c:v>9.0088741785116077E-7</c:v>
                </c:pt>
                <c:pt idx="13989">
                  <c:v>9.009452523389655E-7</c:v>
                </c:pt>
                <c:pt idx="13990">
                  <c:v>9.0100308920533923E-7</c:v>
                </c:pt>
                <c:pt idx="13991">
                  <c:v>9.0106092845007464E-7</c:v>
                </c:pt>
                <c:pt idx="13992">
                  <c:v>9.0111877007296537E-7</c:v>
                </c:pt>
                <c:pt idx="13993">
                  <c:v>9.0117661407380434E-7</c:v>
                </c:pt>
                <c:pt idx="13994">
                  <c:v>9.0123446098439417E-7</c:v>
                </c:pt>
                <c:pt idx="13995">
                  <c:v>9.0129230974056027E-7</c:v>
                </c:pt>
                <c:pt idx="13996">
                  <c:v>9.0135016140616575E-7</c:v>
                </c:pt>
                <c:pt idx="13997">
                  <c:v>9.0140801491683081E-7</c:v>
                </c:pt>
                <c:pt idx="13998">
                  <c:v>9.0146587133662311E-7</c:v>
                </c:pt>
                <c:pt idx="13999">
                  <c:v>9.0152373013322427E-7</c:v>
                </c:pt>
                <c:pt idx="14000">
                  <c:v>9.0158159077410913E-7</c:v>
                </c:pt>
                <c:pt idx="14001">
                  <c:v>9.0163945432365346E-7</c:v>
                </c:pt>
                <c:pt idx="14002">
                  <c:v>9.0169732024938408E-7</c:v>
                </c:pt>
                <c:pt idx="14003">
                  <c:v>9.01755189083564E-7</c:v>
                </c:pt>
                <c:pt idx="14004">
                  <c:v>9.0181305976109556E-7</c:v>
                </c:pt>
                <c:pt idx="14005">
                  <c:v>9.0187093281419031E-7</c:v>
                </c:pt>
                <c:pt idx="14006">
                  <c:v>9.0192880824264063E-7</c:v>
                </c:pt>
                <c:pt idx="14007">
                  <c:v>9.0198668657891471E-7</c:v>
                </c:pt>
                <c:pt idx="14008">
                  <c:v>9.0204456729023191E-7</c:v>
                </c:pt>
                <c:pt idx="14009">
                  <c:v>9.0210244984360426E-7</c:v>
                </c:pt>
                <c:pt idx="14010">
                  <c:v>9.021603353043306E-7</c:v>
                </c:pt>
                <c:pt idx="14011">
                  <c:v>9.0221822313947515E-7</c:v>
                </c:pt>
                <c:pt idx="14012">
                  <c:v>9.0227611334883018E-7</c:v>
                </c:pt>
                <c:pt idx="14013">
                  <c:v>9.0233400593218732E-7</c:v>
                </c:pt>
                <c:pt idx="14014">
                  <c:v>9.0239190088933799E-7</c:v>
                </c:pt>
                <c:pt idx="14015">
                  <c:v>9.0244979822007392E-7</c:v>
                </c:pt>
                <c:pt idx="14016">
                  <c:v>9.0250769845732432E-7</c:v>
                </c:pt>
                <c:pt idx="14017">
                  <c:v>9.0256560053465724E-7</c:v>
                </c:pt>
                <c:pt idx="14018">
                  <c:v>9.0262350551818953E-7</c:v>
                </c:pt>
                <c:pt idx="14019">
                  <c:v>9.0268141234128437E-7</c:v>
                </c:pt>
                <c:pt idx="14020">
                  <c:v>9.0273932207026453E-7</c:v>
                </c:pt>
                <c:pt idx="14021">
                  <c:v>9.0279723417168075E-7</c:v>
                </c:pt>
                <c:pt idx="14022">
                  <c:v>9.0285514864532423E-7</c:v>
                </c:pt>
                <c:pt idx="14023">
                  <c:v>9.0291306549098638E-7</c:v>
                </c:pt>
                <c:pt idx="14024">
                  <c:v>9.0297098470845779E-7</c:v>
                </c:pt>
                <c:pt idx="14025">
                  <c:v>9.0302890629752944E-7</c:v>
                </c:pt>
                <c:pt idx="14026">
                  <c:v>9.0308683025799254E-7</c:v>
                </c:pt>
                <c:pt idx="14027">
                  <c:v>9.0314475658963765E-7</c:v>
                </c:pt>
                <c:pt idx="14028">
                  <c:v>9.0320268582600894E-7</c:v>
                </c:pt>
                <c:pt idx="14029">
                  <c:v>9.032606168994417E-7</c:v>
                </c:pt>
                <c:pt idx="14030">
                  <c:v>9.0331855087728393E-7</c:v>
                </c:pt>
                <c:pt idx="14031">
                  <c:v>9.0337648722557403E-7</c:v>
                </c:pt>
                <c:pt idx="14032">
                  <c:v>9.0343442594410107E-7</c:v>
                </c:pt>
                <c:pt idx="14033">
                  <c:v>9.0349236649864592E-7</c:v>
                </c:pt>
                <c:pt idx="14034">
                  <c:v>9.0355030995696784E-7</c:v>
                </c:pt>
                <c:pt idx="14035">
                  <c:v>9.0360825631901167E-7</c:v>
                </c:pt>
                <c:pt idx="14036">
                  <c:v>9.036662045163924E-7</c:v>
                </c:pt>
                <c:pt idx="14037">
                  <c:v>9.0372415508296135E-7</c:v>
                </c:pt>
                <c:pt idx="14038">
                  <c:v>9.0378210801850908E-7</c:v>
                </c:pt>
                <c:pt idx="14039">
                  <c:v>9.0384006385714418E-7</c:v>
                </c:pt>
                <c:pt idx="14040">
                  <c:v>9.0389802153007042E-7</c:v>
                </c:pt>
                <c:pt idx="14041">
                  <c:v>9.0395598210576618E-7</c:v>
                </c:pt>
                <c:pt idx="14042">
                  <c:v>9.0401394504970328E-7</c:v>
                </c:pt>
                <c:pt idx="14043">
                  <c:v>9.0407191036167038E-7</c:v>
                </c:pt>
                <c:pt idx="14044">
                  <c:v>9.041298780414573E-7</c:v>
                </c:pt>
                <c:pt idx="14045">
                  <c:v>9.0418784808885442E-7</c:v>
                </c:pt>
                <c:pt idx="14046">
                  <c:v>9.0424582050365028E-7</c:v>
                </c:pt>
                <c:pt idx="14047">
                  <c:v>9.0430379528563441E-7</c:v>
                </c:pt>
                <c:pt idx="14048">
                  <c:v>9.043617724345962E-7</c:v>
                </c:pt>
                <c:pt idx="14049">
                  <c:v>9.0441975248515765E-7</c:v>
                </c:pt>
                <c:pt idx="14050">
                  <c:v>9.0447773436749382E-7</c:v>
                </c:pt>
                <c:pt idx="14051">
                  <c:v>9.0453571915111095E-7</c:v>
                </c:pt>
                <c:pt idx="14052">
                  <c:v>9.0459370576597837E-7</c:v>
                </c:pt>
                <c:pt idx="14053">
                  <c:v>9.046516952818068E-7</c:v>
                </c:pt>
                <c:pt idx="14054">
                  <c:v>9.0470968716345066E-7</c:v>
                </c:pt>
                <c:pt idx="14055">
                  <c:v>9.0476768141069777E-7</c:v>
                </c:pt>
                <c:pt idx="14056">
                  <c:v>9.0482567802333764E-7</c:v>
                </c:pt>
                <c:pt idx="14057">
                  <c:v>9.0488367700115862E-7</c:v>
                </c:pt>
                <c:pt idx="14058">
                  <c:v>9.0494167834394895E-7</c:v>
                </c:pt>
                <c:pt idx="14059">
                  <c:v>9.0499968205149773E-7</c:v>
                </c:pt>
                <c:pt idx="14060">
                  <c:v>9.0505768865899201E-7</c:v>
                </c:pt>
                <c:pt idx="14061">
                  <c:v>9.0511569709547385E-7</c:v>
                </c:pt>
                <c:pt idx="14062">
                  <c:v>9.0517370843158145E-7</c:v>
                </c:pt>
                <c:pt idx="14063">
                  <c:v>9.0523172213170284E-7</c:v>
                </c:pt>
                <c:pt idx="14064">
                  <c:v>9.0528973766002298E-7</c:v>
                </c:pt>
                <c:pt idx="14065">
                  <c:v>9.0534775608748691E-7</c:v>
                </c:pt>
                <c:pt idx="14066">
                  <c:v>9.0540577687832958E-7</c:v>
                </c:pt>
                <c:pt idx="14067">
                  <c:v>9.0546380003233911E-7</c:v>
                </c:pt>
                <c:pt idx="14068">
                  <c:v>9.0552182554930365E-7</c:v>
                </c:pt>
                <c:pt idx="14069">
                  <c:v>9.0557985396487316E-7</c:v>
                </c:pt>
                <c:pt idx="14070">
                  <c:v>9.0563788420716197E-7</c:v>
                </c:pt>
                <c:pt idx="14071">
                  <c:v>9.0569591681176871E-7</c:v>
                </c:pt>
                <c:pt idx="14072">
                  <c:v>9.0575395231449805E-7</c:v>
                </c:pt>
                <c:pt idx="14073">
                  <c:v>9.0581199017922376E-7</c:v>
                </c:pt>
                <c:pt idx="14074">
                  <c:v>9.0587002986961325E-7</c:v>
                </c:pt>
                <c:pt idx="14075">
                  <c:v>9.0592807245764148E-7</c:v>
                </c:pt>
                <c:pt idx="14076">
                  <c:v>9.0598611740702868E-7</c:v>
                </c:pt>
                <c:pt idx="14077">
                  <c:v>9.0604416471756142E-7</c:v>
                </c:pt>
                <c:pt idx="14078">
                  <c:v>9.0610221438902718E-7</c:v>
                </c:pt>
                <c:pt idx="14079">
                  <c:v>9.0616026642121251E-7</c:v>
                </c:pt>
                <c:pt idx="14080">
                  <c:v>9.0621832081390514E-7</c:v>
                </c:pt>
                <c:pt idx="14081">
                  <c:v>9.062763781033722E-7</c:v>
                </c:pt>
                <c:pt idx="14082">
                  <c:v>9.0633443721649081E-7</c:v>
                </c:pt>
                <c:pt idx="14083">
                  <c:v>9.0639249922606115E-7</c:v>
                </c:pt>
                <c:pt idx="14084">
                  <c:v>9.0645056305875375E-7</c:v>
                </c:pt>
                <c:pt idx="14085">
                  <c:v>9.0650862978757408E-7</c:v>
                </c:pt>
                <c:pt idx="14086">
                  <c:v>9.0656669887572548E-7</c:v>
                </c:pt>
                <c:pt idx="14087">
                  <c:v>9.0662477032299451E-7</c:v>
                </c:pt>
                <c:pt idx="14088">
                  <c:v>9.0668284412916729E-7</c:v>
                </c:pt>
                <c:pt idx="14089">
                  <c:v>9.0674092029403005E-7</c:v>
                </c:pt>
                <c:pt idx="14090">
                  <c:v>9.0679899881736976E-7</c:v>
                </c:pt>
                <c:pt idx="14091">
                  <c:v>9.0685707969897233E-7</c:v>
                </c:pt>
                <c:pt idx="14092">
                  <c:v>9.0691516347567179E-7</c:v>
                </c:pt>
                <c:pt idx="14093">
                  <c:v>9.0697324907321034E-7</c:v>
                </c:pt>
                <c:pt idx="14094">
                  <c:v>9.0703133756552136E-7</c:v>
                </c:pt>
                <c:pt idx="14095">
                  <c:v>9.0708942787813985E-7</c:v>
                </c:pt>
                <c:pt idx="14096">
                  <c:v>9.0714752108520609E-7</c:v>
                </c:pt>
                <c:pt idx="14097">
                  <c:v>9.0720561664935411E-7</c:v>
                </c:pt>
                <c:pt idx="14098">
                  <c:v>9.0726371457037045E-7</c:v>
                </c:pt>
                <c:pt idx="14099">
                  <c:v>9.0732181484804009E-7</c:v>
                </c:pt>
                <c:pt idx="14100">
                  <c:v>9.0737991748214934E-7</c:v>
                </c:pt>
                <c:pt idx="14101">
                  <c:v>9.0743802247248329E-7</c:v>
                </c:pt>
                <c:pt idx="14102">
                  <c:v>9.0749612981882784E-7</c:v>
                </c:pt>
                <c:pt idx="14103">
                  <c:v>9.0755424005858347E-7</c:v>
                </c:pt>
                <c:pt idx="14104">
                  <c:v>9.0761235211635609E-7</c:v>
                </c:pt>
                <c:pt idx="14105">
                  <c:v>9.0767046706721442E-7</c:v>
                </c:pt>
                <c:pt idx="14106">
                  <c:v>9.0772858383555654E-7</c:v>
                </c:pt>
                <c:pt idx="14107">
                  <c:v>9.0778670349665815E-7</c:v>
                </c:pt>
                <c:pt idx="14108">
                  <c:v>9.078448255125842E-7</c:v>
                </c:pt>
                <c:pt idx="14109">
                  <c:v>9.079029498831206E-7</c:v>
                </c:pt>
                <c:pt idx="14110">
                  <c:v>9.0796107660805178E-7</c:v>
                </c:pt>
                <c:pt idx="14111">
                  <c:v>9.080192056871626E-7</c:v>
                </c:pt>
                <c:pt idx="14112">
                  <c:v>9.0807733712023812E-7</c:v>
                </c:pt>
                <c:pt idx="14113">
                  <c:v>9.081354714451955E-7</c:v>
                </c:pt>
                <c:pt idx="14114">
                  <c:v>9.0819360758560569E-7</c:v>
                </c:pt>
                <c:pt idx="14115">
                  <c:v>9.0825174607933441E-7</c:v>
                </c:pt>
                <c:pt idx="14116">
                  <c:v>9.0830988746445297E-7</c:v>
                </c:pt>
                <c:pt idx="14117">
                  <c:v>9.0836803120256288E-7</c:v>
                </c:pt>
                <c:pt idx="14118">
                  <c:v>9.0842617675505686E-7</c:v>
                </c:pt>
                <c:pt idx="14119">
                  <c:v>9.084843251984494E-7</c:v>
                </c:pt>
                <c:pt idx="14120">
                  <c:v>9.0854247599418479E-7</c:v>
                </c:pt>
                <c:pt idx="14121">
                  <c:v>9.0860062914204872E-7</c:v>
                </c:pt>
                <c:pt idx="14122">
                  <c:v>9.0865878464182383E-7</c:v>
                </c:pt>
                <c:pt idx="14123">
                  <c:v>9.0871694303194397E-7</c:v>
                </c:pt>
                <c:pt idx="14124">
                  <c:v>9.0877510323494628E-7</c:v>
                </c:pt>
                <c:pt idx="14125">
                  <c:v>9.0883326578921231E-7</c:v>
                </c:pt>
                <c:pt idx="14126">
                  <c:v>9.0889143123332966E-7</c:v>
                </c:pt>
                <c:pt idx="14127">
                  <c:v>9.0894959902838124E-7</c:v>
                </c:pt>
                <c:pt idx="14128">
                  <c:v>9.0900776863524349E-7</c:v>
                </c:pt>
                <c:pt idx="14129">
                  <c:v>9.0906594113146313E-7</c:v>
                </c:pt>
                <c:pt idx="14130">
                  <c:v>9.0912411597796796E-7</c:v>
                </c:pt>
                <c:pt idx="14131">
                  <c:v>9.0918229317454135E-7</c:v>
                </c:pt>
                <c:pt idx="14132">
                  <c:v>9.0924047272096668E-7</c:v>
                </c:pt>
                <c:pt idx="14133">
                  <c:v>9.092986546170272E-7</c:v>
                </c:pt>
                <c:pt idx="14134">
                  <c:v>9.0935683886250586E-7</c:v>
                </c:pt>
                <c:pt idx="14135">
                  <c:v>9.0941502599645613E-7</c:v>
                </c:pt>
                <c:pt idx="14136">
                  <c:v>9.0947321494017308E-7</c:v>
                </c:pt>
                <c:pt idx="14137">
                  <c:v>9.0953140677203044E-7</c:v>
                </c:pt>
                <c:pt idx="14138">
                  <c:v>9.0958960041311693E-7</c:v>
                </c:pt>
                <c:pt idx="14139">
                  <c:v>9.0964779694201382E-7</c:v>
                </c:pt>
                <c:pt idx="14140">
                  <c:v>9.0970599581913019E-7</c:v>
                </c:pt>
                <c:pt idx="14141">
                  <c:v>9.0976419704424921E-7</c:v>
                </c:pt>
                <c:pt idx="14142">
                  <c:v>9.0982240061715308E-7</c:v>
                </c:pt>
                <c:pt idx="14143">
                  <c:v>9.0988060653762422E-7</c:v>
                </c:pt>
                <c:pt idx="14144">
                  <c:v>9.0993881480544558E-7</c:v>
                </c:pt>
                <c:pt idx="14145">
                  <c:v>9.0999702542039948E-7</c:v>
                </c:pt>
                <c:pt idx="14146">
                  <c:v>9.1005523838226843E-7</c:v>
                </c:pt>
                <c:pt idx="14147">
                  <c:v>9.101134542307255E-7</c:v>
                </c:pt>
                <c:pt idx="14148">
                  <c:v>9.1017167188582243E-7</c:v>
                </c:pt>
                <c:pt idx="14149">
                  <c:v>9.1022989242717576E-7</c:v>
                </c:pt>
                <c:pt idx="14150">
                  <c:v>9.1028811531467642E-7</c:v>
                </c:pt>
                <c:pt idx="14151">
                  <c:v>9.1034634054810576E-7</c:v>
                </c:pt>
                <c:pt idx="14152">
                  <c:v>9.1040456812724674E-7</c:v>
                </c:pt>
                <c:pt idx="14153">
                  <c:v>9.1046279805188019E-7</c:v>
                </c:pt>
                <c:pt idx="14154">
                  <c:v>9.1052103032178883E-7</c:v>
                </c:pt>
                <c:pt idx="14155">
                  <c:v>9.105792649367534E-7</c:v>
                </c:pt>
                <c:pt idx="14156">
                  <c:v>9.1063750189655599E-7</c:v>
                </c:pt>
                <c:pt idx="14157">
                  <c:v>9.1069574120097829E-7</c:v>
                </c:pt>
                <c:pt idx="14158">
                  <c:v>9.1075398339026341E-7</c:v>
                </c:pt>
                <c:pt idx="14159">
                  <c:v>9.1081222792383429E-7</c:v>
                </c:pt>
                <c:pt idx="14160">
                  <c:v>9.1087047426090772E-7</c:v>
                </c:pt>
                <c:pt idx="14161">
                  <c:v>9.1092872348234327E-7</c:v>
                </c:pt>
                <c:pt idx="14162">
                  <c:v>9.1098697504740909E-7</c:v>
                </c:pt>
                <c:pt idx="14163">
                  <c:v>9.1104522895588599E-7</c:v>
                </c:pt>
                <c:pt idx="14164">
                  <c:v>9.1110348520755504E-7</c:v>
                </c:pt>
                <c:pt idx="14165">
                  <c:v>9.1116174380219715E-7</c:v>
                </c:pt>
                <c:pt idx="14166">
                  <c:v>9.1122000473959401E-7</c:v>
                </c:pt>
                <c:pt idx="14167">
                  <c:v>9.112782680195256E-7</c:v>
                </c:pt>
                <c:pt idx="14168">
                  <c:v>9.1133653418275311E-7</c:v>
                </c:pt>
                <c:pt idx="14169">
                  <c:v>9.1139480214714896E-7</c:v>
                </c:pt>
                <c:pt idx="14170">
                  <c:v>9.1145307299450572E-7</c:v>
                </c:pt>
                <c:pt idx="14171">
                  <c:v>9.115113456424883E-7</c:v>
                </c:pt>
                <c:pt idx="14172">
                  <c:v>9.1156962117309669E-7</c:v>
                </c:pt>
                <c:pt idx="14173">
                  <c:v>9.1162789904502739E-7</c:v>
                </c:pt>
                <c:pt idx="14174">
                  <c:v>9.1168617925806102E-7</c:v>
                </c:pt>
                <c:pt idx="14175">
                  <c:v>9.1174446181197756E-7</c:v>
                </c:pt>
                <c:pt idx="14176">
                  <c:v>9.118027467065573E-7</c:v>
                </c:pt>
                <c:pt idx="14177">
                  <c:v>9.1186103394158057E-7</c:v>
                </c:pt>
                <c:pt idx="14178">
                  <c:v>9.1191932405832649E-7</c:v>
                </c:pt>
                <c:pt idx="14179">
                  <c:v>9.1197761597362829E-7</c:v>
                </c:pt>
                <c:pt idx="14180">
                  <c:v>9.120359107703168E-7</c:v>
                </c:pt>
                <c:pt idx="14181">
                  <c:v>9.1209420736501717E-7</c:v>
                </c:pt>
                <c:pt idx="14182">
                  <c:v>9.1215250684076735E-7</c:v>
                </c:pt>
                <c:pt idx="14183">
                  <c:v>9.1221080865574438E-7</c:v>
                </c:pt>
                <c:pt idx="14184">
                  <c:v>9.122691128097274E-7</c:v>
                </c:pt>
                <c:pt idx="14185">
                  <c:v>9.1232741876063344E-7</c:v>
                </c:pt>
                <c:pt idx="14186">
                  <c:v>9.1238572813383019E-7</c:v>
                </c:pt>
                <c:pt idx="14187">
                  <c:v>9.1244403930350887E-7</c:v>
                </c:pt>
                <c:pt idx="14188">
                  <c:v>9.1250235281131167E-7</c:v>
                </c:pt>
                <c:pt idx="14189">
                  <c:v>9.1256066865701784E-7</c:v>
                </c:pt>
                <c:pt idx="14190">
                  <c:v>9.1261898738252834E-7</c:v>
                </c:pt>
                <c:pt idx="14191">
                  <c:v>9.1267730790343053E-7</c:v>
                </c:pt>
                <c:pt idx="14192">
                  <c:v>9.1273563130379973E-7</c:v>
                </c:pt>
                <c:pt idx="14193">
                  <c:v>9.1279395704129218E-7</c:v>
                </c:pt>
                <c:pt idx="14194">
                  <c:v>9.1285228457335713E-7</c:v>
                </c:pt>
                <c:pt idx="14195">
                  <c:v>9.1291061498438182E-7</c:v>
                </c:pt>
                <c:pt idx="14196">
                  <c:v>9.1296894773186664E-7</c:v>
                </c:pt>
                <c:pt idx="14197">
                  <c:v>9.1302728281558998E-7</c:v>
                </c:pt>
                <c:pt idx="14198">
                  <c:v>9.1308562023533108E-7</c:v>
                </c:pt>
                <c:pt idx="14199">
                  <c:v>9.1314396053345849E-7</c:v>
                </c:pt>
                <c:pt idx="14200">
                  <c:v>9.132023026246222E-7</c:v>
                </c:pt>
                <c:pt idx="14201">
                  <c:v>9.1326064705113853E-7</c:v>
                </c:pt>
                <c:pt idx="14202">
                  <c:v>9.1331899435553253E-7</c:v>
                </c:pt>
                <c:pt idx="14203">
                  <c:v>9.1337734399494013E-7</c:v>
                </c:pt>
                <c:pt idx="14204">
                  <c:v>9.1343569542628935E-7</c:v>
                </c:pt>
                <c:pt idx="14205">
                  <c:v>9.1349404973500652E-7</c:v>
                </c:pt>
                <c:pt idx="14206">
                  <c:v>9.1355240637807196E-7</c:v>
                </c:pt>
                <c:pt idx="14207">
                  <c:v>9.136107653552632E-7</c:v>
                </c:pt>
                <c:pt idx="14208">
                  <c:v>9.1366912666635813E-7</c:v>
                </c:pt>
                <c:pt idx="14209">
                  <c:v>9.1372749031113502E-7</c:v>
                </c:pt>
                <c:pt idx="14210">
                  <c:v>9.1378585683253342E-7</c:v>
                </c:pt>
                <c:pt idx="14211">
                  <c:v>9.1384422514405877E-7</c:v>
                </c:pt>
                <c:pt idx="14212">
                  <c:v>9.1390259578859894E-7</c:v>
                </c:pt>
                <c:pt idx="14213">
                  <c:v>9.1396096930925017E-7</c:v>
                </c:pt>
                <c:pt idx="14214">
                  <c:v>9.1401934516257477E-7</c:v>
                </c:pt>
                <c:pt idx="14215">
                  <c:v>9.1407772280492846E-7</c:v>
                </c:pt>
                <c:pt idx="14216">
                  <c:v>9.1413610332288139E-7</c:v>
                </c:pt>
                <c:pt idx="14217">
                  <c:v>9.1419448617284012E-7</c:v>
                </c:pt>
                <c:pt idx="14218">
                  <c:v>9.1425287135458219E-7</c:v>
                </c:pt>
                <c:pt idx="14219">
                  <c:v>9.1431125886788409E-7</c:v>
                </c:pt>
                <c:pt idx="14220">
                  <c:v>9.1436964871252369E-7</c:v>
                </c:pt>
                <c:pt idx="14221">
                  <c:v>9.1442804143201248E-7</c:v>
                </c:pt>
                <c:pt idx="14222">
                  <c:v>9.1448643593870935E-7</c:v>
                </c:pt>
                <c:pt idx="14223">
                  <c:v>9.1454483331991354E-7</c:v>
                </c:pt>
                <c:pt idx="14224">
                  <c:v>9.1460323248777511E-7</c:v>
                </c:pt>
                <c:pt idx="14225">
                  <c:v>9.1466163452980191E-7</c:v>
                </c:pt>
                <c:pt idx="14226">
                  <c:v>9.147200389019308E-7</c:v>
                </c:pt>
                <c:pt idx="14227">
                  <c:v>9.147784450598908E-7</c:v>
                </c:pt>
                <c:pt idx="14228">
                  <c:v>9.1483685409150177E-7</c:v>
                </c:pt>
                <c:pt idx="14229">
                  <c:v>9.1489526545254461E-7</c:v>
                </c:pt>
                <c:pt idx="14230">
                  <c:v>9.149536796869987E-7</c:v>
                </c:pt>
                <c:pt idx="14231">
                  <c:v>9.1501209570628557E-7</c:v>
                </c:pt>
                <c:pt idx="14232">
                  <c:v>9.1507051405433284E-7</c:v>
                </c:pt>
                <c:pt idx="14233">
                  <c:v>9.1512893473091708E-7</c:v>
                </c:pt>
                <c:pt idx="14234">
                  <c:v>9.1518735828022616E-7</c:v>
                </c:pt>
                <c:pt idx="14235">
                  <c:v>9.152457841577278E-7</c:v>
                </c:pt>
                <c:pt idx="14236">
                  <c:v>9.1530421181868103E-7</c:v>
                </c:pt>
                <c:pt idx="14237">
                  <c:v>9.1536264235184389E-7</c:v>
                </c:pt>
                <c:pt idx="14238">
                  <c:v>9.154210752125273E-7</c:v>
                </c:pt>
                <c:pt idx="14239">
                  <c:v>9.1547951040050668E-7</c:v>
                </c:pt>
                <c:pt idx="14240">
                  <c:v>9.1553794791555703E-7</c:v>
                </c:pt>
                <c:pt idx="14241">
                  <c:v>9.1559638775745507E-7</c:v>
                </c:pt>
                <c:pt idx="14242">
                  <c:v>9.1565482992597527E-7</c:v>
                </c:pt>
                <c:pt idx="14243">
                  <c:v>9.1571327496577548E-7</c:v>
                </c:pt>
                <c:pt idx="14244">
                  <c:v>9.1577172178691923E-7</c:v>
                </c:pt>
                <c:pt idx="14245">
                  <c:v>9.1583017093401185E-7</c:v>
                </c:pt>
                <c:pt idx="14246">
                  <c:v>9.1588862295186599E-7</c:v>
                </c:pt>
                <c:pt idx="14247">
                  <c:v>9.1594707729532352E-7</c:v>
                </c:pt>
                <c:pt idx="14248">
                  <c:v>9.1600553396415892E-7</c:v>
                </c:pt>
                <c:pt idx="14249">
                  <c:v>9.1606399241295317E-7</c:v>
                </c:pt>
                <c:pt idx="14250">
                  <c:v>9.1612245373181776E-7</c:v>
                </c:pt>
                <c:pt idx="14251">
                  <c:v>9.1618091737538545E-7</c:v>
                </c:pt>
                <c:pt idx="14252">
                  <c:v>9.1623938388878176E-7</c:v>
                </c:pt>
                <c:pt idx="14253">
                  <c:v>9.1629785218113149E-7</c:v>
                </c:pt>
                <c:pt idx="14254">
                  <c:v>9.1635632279750765E-7</c:v>
                </c:pt>
                <c:pt idx="14255">
                  <c:v>9.1641479628319363E-7</c:v>
                </c:pt>
                <c:pt idx="14256">
                  <c:v>9.1647327154699943E-7</c:v>
                </c:pt>
                <c:pt idx="14257">
                  <c:v>9.1653174967976788E-7</c:v>
                </c:pt>
                <c:pt idx="14258">
                  <c:v>9.1659023013576526E-7</c:v>
                </c:pt>
                <c:pt idx="14259">
                  <c:v>9.16648712369049E-7</c:v>
                </c:pt>
                <c:pt idx="14260">
                  <c:v>9.1670719747077446E-7</c:v>
                </c:pt>
                <c:pt idx="14261">
                  <c:v>9.1676568489505165E-7</c:v>
                </c:pt>
                <c:pt idx="14262">
                  <c:v>9.1682417464165443E-7</c:v>
                </c:pt>
                <c:pt idx="14263">
                  <c:v>9.1688266725628208E-7</c:v>
                </c:pt>
                <c:pt idx="14264">
                  <c:v>9.1694116164690954E-7</c:v>
                </c:pt>
                <c:pt idx="14265">
                  <c:v>9.1699965835918421E-7</c:v>
                </c:pt>
                <c:pt idx="14266">
                  <c:v>9.1705815793896209E-7</c:v>
                </c:pt>
                <c:pt idx="14267">
                  <c:v>9.1711665929390365E-7</c:v>
                </c:pt>
                <c:pt idx="14268">
                  <c:v>9.1717516351600102E-7</c:v>
                </c:pt>
                <c:pt idx="14269">
                  <c:v>9.1723367005894432E-7</c:v>
                </c:pt>
                <c:pt idx="14270">
                  <c:v>9.1729217837621528E-7</c:v>
                </c:pt>
                <c:pt idx="14271">
                  <c:v>9.1735068956011838E-7</c:v>
                </c:pt>
                <c:pt idx="14272">
                  <c:v>9.1740920306418797E-7</c:v>
                </c:pt>
                <c:pt idx="14273">
                  <c:v>9.1746771888819663E-7</c:v>
                </c:pt>
                <c:pt idx="14274">
                  <c:v>9.1752623757841878E-7</c:v>
                </c:pt>
                <c:pt idx="14275">
                  <c:v>9.1758475804167803E-7</c:v>
                </c:pt>
                <c:pt idx="14276">
                  <c:v>9.1764328082419566E-7</c:v>
                </c:pt>
                <c:pt idx="14277">
                  <c:v>9.1770180647240267E-7</c:v>
                </c:pt>
                <c:pt idx="14278">
                  <c:v>9.1776033389280864E-7</c:v>
                </c:pt>
                <c:pt idx="14279">
                  <c:v>9.1781886417855418E-7</c:v>
                </c:pt>
                <c:pt idx="14280">
                  <c:v>9.1787739678275383E-7</c:v>
                </c:pt>
                <c:pt idx="14281">
                  <c:v>9.1793593115831409E-7</c:v>
                </c:pt>
                <c:pt idx="14282">
                  <c:v>9.1799446839868844E-7</c:v>
                </c:pt>
                <c:pt idx="14283">
                  <c:v>9.1805300795683525E-7</c:v>
                </c:pt>
                <c:pt idx="14284">
                  <c:v>9.1811155037954987E-7</c:v>
                </c:pt>
                <c:pt idx="14285">
                  <c:v>9.1817009457261057E-7</c:v>
                </c:pt>
                <c:pt idx="14286">
                  <c:v>9.182286410827605E-7</c:v>
                </c:pt>
                <c:pt idx="14287">
                  <c:v>9.1828718990977137E-7</c:v>
                </c:pt>
                <c:pt idx="14288">
                  <c:v>9.1834574160064977E-7</c:v>
                </c:pt>
                <c:pt idx="14289">
                  <c:v>9.1840429560803782E-7</c:v>
                </c:pt>
                <c:pt idx="14290">
                  <c:v>9.1846285138437032E-7</c:v>
                </c:pt>
                <c:pt idx="14291">
                  <c:v>9.1852141002404306E-7</c:v>
                </c:pt>
                <c:pt idx="14292">
                  <c:v>9.1857997097954136E-7</c:v>
                </c:pt>
                <c:pt idx="14293">
                  <c:v>9.1863853425063779E-7</c:v>
                </c:pt>
                <c:pt idx="14294">
                  <c:v>9.1869709983710376E-7</c:v>
                </c:pt>
                <c:pt idx="14295">
                  <c:v>9.1875566773871057E-7</c:v>
                </c:pt>
                <c:pt idx="14296">
                  <c:v>9.1881423795523047E-7</c:v>
                </c:pt>
                <c:pt idx="14297">
                  <c:v>9.1887281103413876E-7</c:v>
                </c:pt>
                <c:pt idx="14298">
                  <c:v>9.1893138587985053E-7</c:v>
                </c:pt>
                <c:pt idx="14299">
                  <c:v>9.189899630397895E-7</c:v>
                </c:pt>
                <c:pt idx="14300">
                  <c:v>9.1904854306158832E-7</c:v>
                </c:pt>
                <c:pt idx="14301">
                  <c:v>9.1910712539726049E-7</c:v>
                </c:pt>
                <c:pt idx="14302">
                  <c:v>9.1916571004657902E-7</c:v>
                </c:pt>
                <c:pt idx="14303">
                  <c:v>9.1922429646129453E-7</c:v>
                </c:pt>
                <c:pt idx="14304">
                  <c:v>9.1928288573716356E-7</c:v>
                </c:pt>
                <c:pt idx="14305">
                  <c:v>9.1934147732599094E-7</c:v>
                </c:pt>
                <c:pt idx="14306">
                  <c:v>9.1940007177572324E-7</c:v>
                </c:pt>
                <c:pt idx="14307">
                  <c:v>9.1945866798983162E-7</c:v>
                </c:pt>
                <c:pt idx="14308">
                  <c:v>9.1951726651621068E-7</c:v>
                </c:pt>
                <c:pt idx="14309">
                  <c:v>9.1957586790296367E-7</c:v>
                </c:pt>
                <c:pt idx="14310">
                  <c:v>9.1963447105324793E-7</c:v>
                </c:pt>
                <c:pt idx="14311">
                  <c:v>9.1969307706355176E-7</c:v>
                </c:pt>
                <c:pt idx="14312">
                  <c:v>9.1975168483682285E-7</c:v>
                </c:pt>
                <c:pt idx="14313">
                  <c:v>9.1981029546975954E-7</c:v>
                </c:pt>
                <c:pt idx="14314">
                  <c:v>9.1986890841369359E-7</c:v>
                </c:pt>
                <c:pt idx="14315">
                  <c:v>9.1992752366839589E-7</c:v>
                </c:pt>
                <c:pt idx="14316">
                  <c:v>9.1998614123363646E-7</c:v>
                </c:pt>
                <c:pt idx="14317">
                  <c:v>9.2004476110918481E-7</c:v>
                </c:pt>
                <c:pt idx="14318">
                  <c:v>9.2010338384361673E-7</c:v>
                </c:pt>
                <c:pt idx="14319">
                  <c:v>9.2016200833914366E-7</c:v>
                </c:pt>
                <c:pt idx="14320">
                  <c:v>9.2022063514428856E-7</c:v>
                </c:pt>
                <c:pt idx="14321">
                  <c:v>9.2027926480778362E-7</c:v>
                </c:pt>
                <c:pt idx="14322">
                  <c:v>9.2033789678054037E-7</c:v>
                </c:pt>
                <c:pt idx="14323">
                  <c:v>9.2039653051326154E-7</c:v>
                </c:pt>
                <c:pt idx="14324">
                  <c:v>9.2045516710379882E-7</c:v>
                </c:pt>
                <c:pt idx="14325">
                  <c:v>9.2051380600290651E-7</c:v>
                </c:pt>
                <c:pt idx="14326">
                  <c:v>9.2057244721035452E-7</c:v>
                </c:pt>
                <c:pt idx="14327">
                  <c:v>9.2063109072591204E-7</c:v>
                </c:pt>
                <c:pt idx="14328">
                  <c:v>9.2068973654934763E-7</c:v>
                </c:pt>
                <c:pt idx="14329">
                  <c:v>9.2074838522981306E-7</c:v>
                </c:pt>
                <c:pt idx="14330">
                  <c:v>9.2080703566836611E-7</c:v>
                </c:pt>
                <c:pt idx="14331">
                  <c:v>9.2086568841410444E-7</c:v>
                </c:pt>
                <c:pt idx="14332">
                  <c:v>9.2092434401633762E-7</c:v>
                </c:pt>
                <c:pt idx="14333">
                  <c:v>9.2098300192539875E-7</c:v>
                </c:pt>
                <c:pt idx="14334">
                  <c:v>9.2104166159141332E-7</c:v>
                </c:pt>
                <c:pt idx="14335">
                  <c:v>9.2110032411338549E-7</c:v>
                </c:pt>
                <c:pt idx="14336">
                  <c:v>9.2115898894149264E-7</c:v>
                </c:pt>
                <c:pt idx="14337">
                  <c:v>9.2121765607550309E-7</c:v>
                </c:pt>
                <c:pt idx="14338">
                  <c:v>9.2127632551518509E-7</c:v>
                </c:pt>
                <c:pt idx="14339">
                  <c:v>9.213349972603076E-7</c:v>
                </c:pt>
                <c:pt idx="14340">
                  <c:v>9.2139367186059839E-7</c:v>
                </c:pt>
                <c:pt idx="14341">
                  <c:v>9.214523482159587E-7</c:v>
                </c:pt>
                <c:pt idx="14342">
                  <c:v>9.215110274261289E-7</c:v>
                </c:pt>
                <c:pt idx="14343">
                  <c:v>9.2156970839080005E-7</c:v>
                </c:pt>
                <c:pt idx="14344">
                  <c:v>9.2162839220992226E-7</c:v>
                </c:pt>
                <c:pt idx="14345">
                  <c:v>9.2168707833319876E-7</c:v>
                </c:pt>
                <c:pt idx="14346">
                  <c:v>9.2174576676039768E-7</c:v>
                </c:pt>
                <c:pt idx="14347">
                  <c:v>9.2180445694095882E-7</c:v>
                </c:pt>
                <c:pt idx="14348">
                  <c:v>9.2186314997525315E-7</c:v>
                </c:pt>
                <c:pt idx="14349">
                  <c:v>9.2177868179016958E-7</c:v>
                </c:pt>
                <c:pt idx="14350">
                  <c:v>9.2183927219809671E-7</c:v>
                </c:pt>
                <c:pt idx="14351">
                  <c:v>9.2189986527783862E-7</c:v>
                </c:pt>
                <c:pt idx="14352">
                  <c:v>9.2196046102920354E-7</c:v>
                </c:pt>
                <c:pt idx="14353">
                  <c:v>9.2202105945200079E-7</c:v>
                </c:pt>
                <c:pt idx="14354">
                  <c:v>9.2208166054603767E-7</c:v>
                </c:pt>
                <c:pt idx="14355">
                  <c:v>9.2214226431112328E-7</c:v>
                </c:pt>
                <c:pt idx="14356">
                  <c:v>9.2220287074706556E-7</c:v>
                </c:pt>
                <c:pt idx="14357">
                  <c:v>9.2226348040441167E-7</c:v>
                </c:pt>
                <c:pt idx="14358">
                  <c:v>9.2232409218154646E-7</c:v>
                </c:pt>
                <c:pt idx="14359">
                  <c:v>9.2238470662896204E-7</c:v>
                </c:pt>
                <c:pt idx="14360">
                  <c:v>9.224453237464673E-7</c:v>
                </c:pt>
                <c:pt idx="14361">
                  <c:v>9.225059440848254E-7</c:v>
                </c:pt>
                <c:pt idx="14362">
                  <c:v>9.2256656654198633E-7</c:v>
                </c:pt>
                <c:pt idx="14363">
                  <c:v>9.2262719166866054E-7</c:v>
                </c:pt>
                <c:pt idx="14364">
                  <c:v>9.226878200157737E-7</c:v>
                </c:pt>
                <c:pt idx="14365">
                  <c:v>9.2274845048095056E-7</c:v>
                </c:pt>
                <c:pt idx="14366">
                  <c:v>9.2280908361506239E-7</c:v>
                </c:pt>
                <c:pt idx="14367">
                  <c:v>9.2286971996919897E-7</c:v>
                </c:pt>
                <c:pt idx="14368">
                  <c:v>9.2293035844065904E-7</c:v>
                </c:pt>
                <c:pt idx="14369">
                  <c:v>9.2299100013186668E-7</c:v>
                </c:pt>
                <c:pt idx="14370">
                  <c:v>9.2305164393990304E-7</c:v>
                </c:pt>
                <c:pt idx="14371">
                  <c:v>9.2311229096741095E-7</c:v>
                </c:pt>
                <c:pt idx="14372">
                  <c:v>9.2317294011125291E-7</c:v>
                </c:pt>
                <c:pt idx="14373">
                  <c:v>9.232335924742889E-7</c:v>
                </c:pt>
                <c:pt idx="14374">
                  <c:v>9.2329424695316417E-7</c:v>
                </c:pt>
                <c:pt idx="14375">
                  <c:v>9.2335490465095628E-7</c:v>
                </c:pt>
                <c:pt idx="14376">
                  <c:v>9.234155650158635E-7</c:v>
                </c:pt>
                <c:pt idx="14377">
                  <c:v>9.2347622749586789E-7</c:v>
                </c:pt>
                <c:pt idx="14378">
                  <c:v>9.2353689319437196E-7</c:v>
                </c:pt>
                <c:pt idx="14379">
                  <c:v>9.2359756100747706E-7</c:v>
                </c:pt>
                <c:pt idx="14380">
                  <c:v>9.2365823203880411E-7</c:v>
                </c:pt>
                <c:pt idx="14381">
                  <c:v>9.2371890573627917E-7</c:v>
                </c:pt>
                <c:pt idx="14382">
                  <c:v>9.237795820997089E-7</c:v>
                </c:pt>
                <c:pt idx="14383">
                  <c:v>9.2384026057674821E-7</c:v>
                </c:pt>
                <c:pt idx="14384">
                  <c:v>9.2390094227145149E-7</c:v>
                </c:pt>
                <c:pt idx="14385">
                  <c:v>9.2396162663152796E-7</c:v>
                </c:pt>
                <c:pt idx="14386">
                  <c:v>9.2402231365678396E-7</c:v>
                </c:pt>
                <c:pt idx="14387">
                  <c:v>9.2408300334702542E-7</c:v>
                </c:pt>
                <c:pt idx="14388">
                  <c:v>9.2414369514963395E-7</c:v>
                </c:pt>
                <c:pt idx="14389">
                  <c:v>9.242043901692084E-7</c:v>
                </c:pt>
                <c:pt idx="14390">
                  <c:v>9.2426508785318619E-7</c:v>
                </c:pt>
                <c:pt idx="14391">
                  <c:v>9.2432578820137228E-7</c:v>
                </c:pt>
                <c:pt idx="14392">
                  <c:v>9.2438649121357175E-7</c:v>
                </c:pt>
                <c:pt idx="14393">
                  <c:v>9.2444719688959147E-7</c:v>
                </c:pt>
                <c:pt idx="14394">
                  <c:v>9.245079052292359E-7</c:v>
                </c:pt>
                <c:pt idx="14395">
                  <c:v>9.2456861623231063E-7</c:v>
                </c:pt>
                <c:pt idx="14396">
                  <c:v>9.2462932989862116E-7</c:v>
                </c:pt>
                <c:pt idx="14397">
                  <c:v>9.2469004622797205E-7</c:v>
                </c:pt>
                <c:pt idx="14398">
                  <c:v>9.2475076522016953E-7</c:v>
                </c:pt>
                <c:pt idx="14399">
                  <c:v>9.2481148687501762E-7</c:v>
                </c:pt>
                <c:pt idx="14400">
                  <c:v>9.2487221119232235E-7</c:v>
                </c:pt>
                <c:pt idx="14401">
                  <c:v>9.2493293872501931E-7</c:v>
                </c:pt>
                <c:pt idx="14402">
                  <c:v>9.2499366836670475E-7</c:v>
                </c:pt>
                <c:pt idx="14403">
                  <c:v>9.2505440067026153E-7</c:v>
                </c:pt>
                <c:pt idx="14404">
                  <c:v>9.2511513563549303E-7</c:v>
                </c:pt>
                <c:pt idx="14405">
                  <c:v>9.2517587326220507E-7</c:v>
                </c:pt>
                <c:pt idx="14406">
                  <c:v>9.2523661410360493E-7</c:v>
                </c:pt>
                <c:pt idx="14407">
                  <c:v>9.2529735705274474E-7</c:v>
                </c:pt>
                <c:pt idx="14408">
                  <c:v>9.2535810266277778E-7</c:v>
                </c:pt>
                <c:pt idx="14409">
                  <c:v>9.2541885093350871E-7</c:v>
                </c:pt>
                <c:pt idx="14410">
                  <c:v>9.2547960241836332E-7</c:v>
                </c:pt>
                <c:pt idx="14411">
                  <c:v>9.2554035600995701E-7</c:v>
                </c:pt>
                <c:pt idx="14412">
                  <c:v>9.2560111226166043E-7</c:v>
                </c:pt>
                <c:pt idx="14413">
                  <c:v>9.256618717270637E-7</c:v>
                </c:pt>
                <c:pt idx="14414">
                  <c:v>9.2572263329845431E-7</c:v>
                </c:pt>
                <c:pt idx="14415">
                  <c:v>9.2578339808326187E-7</c:v>
                </c:pt>
                <c:pt idx="14416">
                  <c:v>9.25844164973555E-7</c:v>
                </c:pt>
                <c:pt idx="14417">
                  <c:v>9.2590493507698143E-7</c:v>
                </c:pt>
                <c:pt idx="14418">
                  <c:v>9.259657072853921E-7</c:v>
                </c:pt>
                <c:pt idx="14419">
                  <c:v>9.2602648270665231E-7</c:v>
                </c:pt>
                <c:pt idx="14420">
                  <c:v>9.2608726023239436E-7</c:v>
                </c:pt>
                <c:pt idx="14421">
                  <c:v>9.2614804097070251E-7</c:v>
                </c:pt>
                <c:pt idx="14422">
                  <c:v>9.2620882381298979E-7</c:v>
                </c:pt>
                <c:pt idx="14423">
                  <c:v>9.2626960986755921E-7</c:v>
                </c:pt>
                <c:pt idx="14424">
                  <c:v>9.2633039857999085E-7</c:v>
                </c:pt>
                <c:pt idx="14425">
                  <c:v>9.2639118939564893E-7</c:v>
                </c:pt>
                <c:pt idx="14426">
                  <c:v>9.2645198342316075E-7</c:v>
                </c:pt>
                <c:pt idx="14427">
                  <c:v>9.2651278010794453E-7</c:v>
                </c:pt>
                <c:pt idx="14428">
                  <c:v>9.2657357889519961E-7</c:v>
                </c:pt>
                <c:pt idx="14429">
                  <c:v>9.2663438089388111E-7</c:v>
                </c:pt>
                <c:pt idx="14430">
                  <c:v>9.2669518554924344E-7</c:v>
                </c:pt>
                <c:pt idx="14431">
                  <c:v>9.2675599230632109E-7</c:v>
                </c:pt>
                <c:pt idx="14432">
                  <c:v>9.268168022743972E-7</c:v>
                </c:pt>
                <c:pt idx="14433">
                  <c:v>9.2687761489856206E-7</c:v>
                </c:pt>
                <c:pt idx="14434">
                  <c:v>9.2693843017861705E-7</c:v>
                </c:pt>
                <c:pt idx="14435">
                  <c:v>9.2699924811436544E-7</c:v>
                </c:pt>
                <c:pt idx="14436">
                  <c:v>9.2706006870560891E-7</c:v>
                </c:pt>
                <c:pt idx="14437">
                  <c:v>9.2712089195215022E-7</c:v>
                </c:pt>
                <c:pt idx="14438">
                  <c:v>9.2718171729864111E-7</c:v>
                </c:pt>
                <c:pt idx="14439">
                  <c:v>9.2724254585512905E-7</c:v>
                </c:pt>
                <c:pt idx="14440">
                  <c:v>9.2730337706632106E-7</c:v>
                </c:pt>
                <c:pt idx="14441">
                  <c:v>9.273642109320185E-7</c:v>
                </c:pt>
                <c:pt idx="14442">
                  <c:v>9.2742504745202392E-7</c:v>
                </c:pt>
                <c:pt idx="14443">
                  <c:v>9.2748588662613836E-7</c:v>
                </c:pt>
                <c:pt idx="14444">
                  <c:v>9.2754672845416425E-7</c:v>
                </c:pt>
                <c:pt idx="14445">
                  <c:v>9.2760757349143514E-7</c:v>
                </c:pt>
                <c:pt idx="14446">
                  <c:v>9.2766842062674248E-7</c:v>
                </c:pt>
                <c:pt idx="14447">
                  <c:v>9.2772927041536548E-7</c:v>
                </c:pt>
                <c:pt idx="14448">
                  <c:v>9.2779012285710554E-7</c:v>
                </c:pt>
                <c:pt idx="14449">
                  <c:v>9.2785097795176443E-7</c:v>
                </c:pt>
                <c:pt idx="14450">
                  <c:v>9.2791183569914278E-7</c:v>
                </c:pt>
                <c:pt idx="14451">
                  <c:v>9.2797269609904177E-7</c:v>
                </c:pt>
                <c:pt idx="14452">
                  <c:v>9.2803355970717862E-7</c:v>
                </c:pt>
                <c:pt idx="14453">
                  <c:v>9.280944254115775E-7</c:v>
                </c:pt>
                <c:pt idx="14454">
                  <c:v>9.2815529376790037E-7</c:v>
                </c:pt>
                <c:pt idx="14455">
                  <c:v>9.2821616477594808E-7</c:v>
                </c:pt>
                <c:pt idx="14456">
                  <c:v>9.2827703899165535E-7</c:v>
                </c:pt>
                <c:pt idx="14457">
                  <c:v>9.2833791530260979E-7</c:v>
                </c:pt>
                <c:pt idx="14458">
                  <c:v>9.2839879426469117E-7</c:v>
                </c:pt>
                <c:pt idx="14459">
                  <c:v>9.2845967643399854E-7</c:v>
                </c:pt>
                <c:pt idx="14460">
                  <c:v>9.2852056069779032E-7</c:v>
                </c:pt>
                <c:pt idx="14461">
                  <c:v>9.2858144816851798E-7</c:v>
                </c:pt>
                <c:pt idx="14462">
                  <c:v>9.2864233773322183E-7</c:v>
                </c:pt>
                <c:pt idx="14463">
                  <c:v>9.2870322994805493E-7</c:v>
                </c:pt>
                <c:pt idx="14464">
                  <c:v>9.2876412536938895E-7</c:v>
                </c:pt>
                <c:pt idx="14465">
                  <c:v>9.2882502288393535E-7</c:v>
                </c:pt>
                <c:pt idx="14466">
                  <c:v>9.2888592360469246E-7</c:v>
                </c:pt>
                <c:pt idx="14467">
                  <c:v>9.2894682641815268E-7</c:v>
                </c:pt>
                <c:pt idx="14468">
                  <c:v>9.2900773243753255E-7</c:v>
                </c:pt>
                <c:pt idx="14469">
                  <c:v>9.2906864110595142E-7</c:v>
                </c:pt>
                <c:pt idx="14470">
                  <c:v>9.2912955186630832E-7</c:v>
                </c:pt>
                <c:pt idx="14471">
                  <c:v>9.2919046583214885E-7</c:v>
                </c:pt>
                <c:pt idx="14472">
                  <c:v>9.2925138188941707E-7</c:v>
                </c:pt>
                <c:pt idx="14473">
                  <c:v>9.2931230115187776E-7</c:v>
                </c:pt>
                <c:pt idx="14474">
                  <c:v>9.2937322306237488E-7</c:v>
                </c:pt>
                <c:pt idx="14475">
                  <c:v>9.2943414706353376E-7</c:v>
                </c:pt>
                <c:pt idx="14476">
                  <c:v>9.2949507426944762E-7</c:v>
                </c:pt>
                <c:pt idx="14477">
                  <c:v>9.2955600412279577E-7</c:v>
                </c:pt>
                <c:pt idx="14478">
                  <c:v>9.2961693662337801E-7</c:v>
                </c:pt>
                <c:pt idx="14479">
                  <c:v>9.2967787121359921E-7</c:v>
                </c:pt>
                <c:pt idx="14480">
                  <c:v>9.2973880900799062E-7</c:v>
                </c:pt>
                <c:pt idx="14481">
                  <c:v>9.2979974944901303E-7</c:v>
                </c:pt>
                <c:pt idx="14482">
                  <c:v>9.2986069253646452E-7</c:v>
                </c:pt>
                <c:pt idx="14483">
                  <c:v>9.2992163827014455E-7</c:v>
                </c:pt>
                <c:pt idx="14484">
                  <c:v>9.2998258664985122E-7</c:v>
                </c:pt>
                <c:pt idx="14485">
                  <c:v>9.3004353767538368E-7</c:v>
                </c:pt>
                <c:pt idx="14486">
                  <c:v>9.3010449134654043E-7</c:v>
                </c:pt>
                <c:pt idx="14487">
                  <c:v>9.3016544766311946E-7</c:v>
                </c:pt>
                <c:pt idx="14488">
                  <c:v>9.3022640662491949E-7</c:v>
                </c:pt>
                <c:pt idx="14489">
                  <c:v>9.3028736823173851E-7</c:v>
                </c:pt>
                <c:pt idx="14490">
                  <c:v>9.3034833248337534E-7</c:v>
                </c:pt>
                <c:pt idx="14491">
                  <c:v>9.3040929937962797E-7</c:v>
                </c:pt>
                <c:pt idx="14492">
                  <c:v>9.3047026892029406E-7</c:v>
                </c:pt>
                <c:pt idx="14493">
                  <c:v>9.3053124110517159E-7</c:v>
                </c:pt>
                <c:pt idx="14494">
                  <c:v>9.305922159340594E-7</c:v>
                </c:pt>
                <c:pt idx="14495">
                  <c:v>9.3065319340675441E-7</c:v>
                </c:pt>
                <c:pt idx="14496">
                  <c:v>9.3071417352305438E-7</c:v>
                </c:pt>
                <c:pt idx="14497">
                  <c:v>9.3077515628275784E-7</c:v>
                </c:pt>
                <c:pt idx="14498">
                  <c:v>9.3083614224409708E-7</c:v>
                </c:pt>
                <c:pt idx="14499">
                  <c:v>9.3089713029005428E-7</c:v>
                </c:pt>
                <c:pt idx="14500">
                  <c:v>9.3095812097880722E-7</c:v>
                </c:pt>
                <c:pt idx="14501">
                  <c:v>9.310191143101526E-7</c:v>
                </c:pt>
                <c:pt idx="14502">
                  <c:v>9.310801108425437E-7</c:v>
                </c:pt>
                <c:pt idx="14503">
                  <c:v>9.3114110945852234E-7</c:v>
                </c:pt>
                <c:pt idx="14504">
                  <c:v>9.312021107164859E-7</c:v>
                </c:pt>
                <c:pt idx="14505">
                  <c:v>9.3126311461623109E-7</c:v>
                </c:pt>
                <c:pt idx="14506">
                  <c:v>9.3132412171643002E-7</c:v>
                </c:pt>
                <c:pt idx="14507">
                  <c:v>9.3138513089918502E-7</c:v>
                </c:pt>
                <c:pt idx="14508">
                  <c:v>9.3144614328209752E-7</c:v>
                </c:pt>
                <c:pt idx="14509">
                  <c:v>9.3150715774704951E-7</c:v>
                </c:pt>
                <c:pt idx="14510">
                  <c:v>9.3156817541186264E-7</c:v>
                </c:pt>
                <c:pt idx="14511">
                  <c:v>9.316291951581991E-7</c:v>
                </c:pt>
                <c:pt idx="14512">
                  <c:v>9.3169021754489449E-7</c:v>
                </c:pt>
                <c:pt idx="14513">
                  <c:v>9.3175124313100526E-7</c:v>
                </c:pt>
                <c:pt idx="14514">
                  <c:v>9.318122713571785E-7</c:v>
                </c:pt>
                <c:pt idx="14515">
                  <c:v>9.3187330166384106E-7</c:v>
                </c:pt>
                <c:pt idx="14516">
                  <c:v>9.3193433516947261E-7</c:v>
                </c:pt>
                <c:pt idx="14517">
                  <c:v>9.3199537075507627E-7</c:v>
                </c:pt>
                <c:pt idx="14518">
                  <c:v>9.3205640953935108E-7</c:v>
                </c:pt>
                <c:pt idx="14519">
                  <c:v>9.3211745096266938E-7</c:v>
                </c:pt>
                <c:pt idx="14520">
                  <c:v>9.3217849446518252E-7</c:v>
                </c:pt>
                <c:pt idx="14521">
                  <c:v>9.3223954116592001E-7</c:v>
                </c:pt>
                <c:pt idx="14522">
                  <c:v>9.3230059050508805E-7</c:v>
                </c:pt>
                <c:pt idx="14523">
                  <c:v>9.3236164192267451E-7</c:v>
                </c:pt>
                <c:pt idx="14524">
                  <c:v>9.3242269653803641E-7</c:v>
                </c:pt>
                <c:pt idx="14525">
                  <c:v>9.3248375379121623E-7</c:v>
                </c:pt>
                <c:pt idx="14526">
                  <c:v>9.3254481368200986E-7</c:v>
                </c:pt>
                <c:pt idx="14527">
                  <c:v>9.3260587565018302E-7</c:v>
                </c:pt>
                <c:pt idx="14528">
                  <c:v>9.3266694081553446E-7</c:v>
                </c:pt>
                <c:pt idx="14529">
                  <c:v>9.3272800861788517E-7</c:v>
                </c:pt>
                <c:pt idx="14530">
                  <c:v>9.3278907905703038E-7</c:v>
                </c:pt>
                <c:pt idx="14531">
                  <c:v>9.3285015213276555E-7</c:v>
                </c:pt>
                <c:pt idx="14532">
                  <c:v>9.3291122784488536E-7</c:v>
                </c:pt>
                <c:pt idx="14533">
                  <c:v>9.3297230619318526E-7</c:v>
                </c:pt>
                <c:pt idx="14534">
                  <c:v>9.3303338717745964E-7</c:v>
                </c:pt>
                <c:pt idx="14535">
                  <c:v>9.3309447079750319E-7</c:v>
                </c:pt>
                <c:pt idx="14536">
                  <c:v>9.3315555705311156E-7</c:v>
                </c:pt>
                <c:pt idx="14537">
                  <c:v>9.3321664594407862E-7</c:v>
                </c:pt>
                <c:pt idx="14538">
                  <c:v>9.3327773747019948E-7</c:v>
                </c:pt>
                <c:pt idx="14539">
                  <c:v>9.333388316312682E-7</c:v>
                </c:pt>
                <c:pt idx="14540">
                  <c:v>9.333999284270794E-7</c:v>
                </c:pt>
                <c:pt idx="14541">
                  <c:v>9.3346102785742754E-7</c:v>
                </c:pt>
                <c:pt idx="14542">
                  <c:v>9.3352212992210638E-7</c:v>
                </c:pt>
                <c:pt idx="14543">
                  <c:v>9.3358323462091084E-7</c:v>
                </c:pt>
                <c:pt idx="14544">
                  <c:v>9.3364434195363528E-7</c:v>
                </c:pt>
                <c:pt idx="14545">
                  <c:v>9.3370545248109198E-7</c:v>
                </c:pt>
                <c:pt idx="14546">
                  <c:v>9.3376656508109198E-7</c:v>
                </c:pt>
                <c:pt idx="14547">
                  <c:v>9.3382768031439374E-7</c:v>
                </c:pt>
                <c:pt idx="14548">
                  <c:v>9.3388879818079049E-7</c:v>
                </c:pt>
                <c:pt idx="14549">
                  <c:v>9.3394991924131619E-7</c:v>
                </c:pt>
                <c:pt idx="14550">
                  <c:v>9.3401104237333984E-7</c:v>
                </c:pt>
                <c:pt idx="14551">
                  <c:v>9.3407216813784003E-7</c:v>
                </c:pt>
                <c:pt idx="14552">
                  <c:v>9.3413329709601474E-7</c:v>
                </c:pt>
                <c:pt idx="14553">
                  <c:v>9.3419442812490284E-7</c:v>
                </c:pt>
                <c:pt idx="14554">
                  <c:v>9.3425556178564756E-7</c:v>
                </c:pt>
                <c:pt idx="14555">
                  <c:v>9.343166986396129E-7</c:v>
                </c:pt>
                <c:pt idx="14556">
                  <c:v>9.3437783756350568E-7</c:v>
                </c:pt>
                <c:pt idx="14557">
                  <c:v>9.3443897968031595E-7</c:v>
                </c:pt>
                <c:pt idx="14558">
                  <c:v>9.3450012386652967E-7</c:v>
                </c:pt>
                <c:pt idx="14559">
                  <c:v>9.3456127068356589E-7</c:v>
                </c:pt>
                <c:pt idx="14560">
                  <c:v>9.3462242069306356E-7</c:v>
                </c:pt>
                <c:pt idx="14561">
                  <c:v>9.3468357333307924E-7</c:v>
                </c:pt>
                <c:pt idx="14562">
                  <c:v>9.3474472804144994E-7</c:v>
                </c:pt>
                <c:pt idx="14563">
                  <c:v>9.3480588594182577E-7</c:v>
                </c:pt>
                <c:pt idx="14564">
                  <c:v>9.3486704591003148E-7</c:v>
                </c:pt>
                <c:pt idx="14565">
                  <c:v>9.3492820906993748E-7</c:v>
                </c:pt>
                <c:pt idx="14566">
                  <c:v>9.3498937485932524E-7</c:v>
                </c:pt>
                <c:pt idx="14567">
                  <c:v>9.3505054271575407E-7</c:v>
                </c:pt>
                <c:pt idx="14568">
                  <c:v>9.3511171376342675E-7</c:v>
                </c:pt>
                <c:pt idx="14569">
                  <c:v>9.3517288743995767E-7</c:v>
                </c:pt>
                <c:pt idx="14570">
                  <c:v>9.3523406318274086E-7</c:v>
                </c:pt>
                <c:pt idx="14571">
                  <c:v>9.3529524211630997E-7</c:v>
                </c:pt>
                <c:pt idx="14572">
                  <c:v>9.3535642367811359E-7</c:v>
                </c:pt>
                <c:pt idx="14573">
                  <c:v>9.3541760786794354E-7</c:v>
                </c:pt>
                <c:pt idx="14574">
                  <c:v>9.3547879412297365E-7</c:v>
                </c:pt>
                <c:pt idx="14575">
                  <c:v>9.3553998356817675E-7</c:v>
                </c:pt>
                <c:pt idx="14576">
                  <c:v>9.3560117564078203E-7</c:v>
                </c:pt>
                <c:pt idx="14577">
                  <c:v>9.3566237034058112E-7</c:v>
                </c:pt>
                <c:pt idx="14578">
                  <c:v>9.3572356766736491E-7</c:v>
                </c:pt>
                <c:pt idx="14579">
                  <c:v>9.3578476762092524E-7</c:v>
                </c:pt>
                <c:pt idx="14580">
                  <c:v>9.3584597020105364E-7</c:v>
                </c:pt>
                <c:pt idx="14581">
                  <c:v>9.3590717540754121E-7</c:v>
                </c:pt>
                <c:pt idx="14582">
                  <c:v>9.3596838324017936E-7</c:v>
                </c:pt>
                <c:pt idx="14583">
                  <c:v>9.3602959369875899E-7</c:v>
                </c:pt>
                <c:pt idx="14584">
                  <c:v>9.3609080678307119E-7</c:v>
                </c:pt>
                <c:pt idx="14585">
                  <c:v>9.3615202249290748E-7</c:v>
                </c:pt>
                <c:pt idx="14586">
                  <c:v>9.3621324082805781E-7</c:v>
                </c:pt>
                <c:pt idx="14587">
                  <c:v>9.3627446178831423E-7</c:v>
                </c:pt>
                <c:pt idx="14588">
                  <c:v>9.3633568537346678E-7</c:v>
                </c:pt>
                <c:pt idx="14589">
                  <c:v>9.3639691158330581E-7</c:v>
                </c:pt>
                <c:pt idx="14590">
                  <c:v>9.3645814041762286E-7</c:v>
                </c:pt>
                <c:pt idx="14591">
                  <c:v>9.3651937187620806E-7</c:v>
                </c:pt>
                <c:pt idx="14592">
                  <c:v>9.3658060652246465E-7</c:v>
                </c:pt>
                <c:pt idx="14593">
                  <c:v>9.3664184322901253E-7</c:v>
                </c:pt>
                <c:pt idx="14594">
                  <c:v>9.3670308255919985E-7</c:v>
                </c:pt>
                <c:pt idx="14595">
                  <c:v>9.3676432451281698E-7</c:v>
                </c:pt>
                <c:pt idx="14596">
                  <c:v>9.3682556908965322E-7</c:v>
                </c:pt>
                <c:pt idx="14597">
                  <c:v>9.3688681685338899E-7</c:v>
                </c:pt>
                <c:pt idx="14598">
                  <c:v>9.3694806667609032E-7</c:v>
                </c:pt>
                <c:pt idx="14599">
                  <c:v>9.3700931912138164E-7</c:v>
                </c:pt>
                <c:pt idx="14600">
                  <c:v>9.3707057475310756E-7</c:v>
                </c:pt>
                <c:pt idx="14601">
                  <c:v>9.3713183244300284E-7</c:v>
                </c:pt>
                <c:pt idx="14602">
                  <c:v>9.3719309331902325E-7</c:v>
                </c:pt>
                <c:pt idx="14603">
                  <c:v>9.3725435625268182E-7</c:v>
                </c:pt>
                <c:pt idx="14604">
                  <c:v>9.3731562180787835E-7</c:v>
                </c:pt>
                <c:pt idx="14605">
                  <c:v>9.3737689054873498E-7</c:v>
                </c:pt>
                <c:pt idx="14606">
                  <c:v>9.3743816134643188E-7</c:v>
                </c:pt>
                <c:pt idx="14607">
                  <c:v>9.3749943532947738E-7</c:v>
                </c:pt>
                <c:pt idx="14608">
                  <c:v>9.3756071136883216E-7</c:v>
                </c:pt>
                <c:pt idx="14609">
                  <c:v>9.3762199059322436E-7</c:v>
                </c:pt>
                <c:pt idx="14610">
                  <c:v>9.3768327243800098E-7</c:v>
                </c:pt>
                <c:pt idx="14611">
                  <c:v>9.3774455633828758E-7</c:v>
                </c:pt>
                <c:pt idx="14612">
                  <c:v>9.3780584342314522E-7</c:v>
                </c:pt>
                <c:pt idx="14613">
                  <c:v>9.3786713256298018E-7</c:v>
                </c:pt>
                <c:pt idx="14614">
                  <c:v>9.3792842488707382E-7</c:v>
                </c:pt>
                <c:pt idx="14615">
                  <c:v>9.3798971983049678E-7</c:v>
                </c:pt>
                <c:pt idx="14616">
                  <c:v>9.3805101682809662E-7</c:v>
                </c:pt>
                <c:pt idx="14617">
                  <c:v>9.3811231700948779E-7</c:v>
                </c:pt>
                <c:pt idx="14618">
                  <c:v>9.3817361980957364E-7</c:v>
                </c:pt>
                <c:pt idx="14619">
                  <c:v>9.3823492522814211E-7</c:v>
                </c:pt>
                <c:pt idx="14620">
                  <c:v>9.3829623269982018E-7</c:v>
                </c:pt>
                <c:pt idx="14621">
                  <c:v>9.3835754335466437E-7</c:v>
                </c:pt>
                <c:pt idx="14622">
                  <c:v>9.3841885662735632E-7</c:v>
                </c:pt>
                <c:pt idx="14623">
                  <c:v>9.3848017251768426E-7</c:v>
                </c:pt>
                <c:pt idx="14624">
                  <c:v>9.385414910254356E-7</c:v>
                </c:pt>
                <c:pt idx="14625">
                  <c:v>9.3860281215039889E-7</c:v>
                </c:pt>
                <c:pt idx="14626">
                  <c:v>9.3866413589236163E-7</c:v>
                </c:pt>
                <c:pt idx="14627">
                  <c:v>9.3872546168556225E-7</c:v>
                </c:pt>
                <c:pt idx="14628">
                  <c:v>9.3878679066083219E-7</c:v>
                </c:pt>
                <c:pt idx="14629">
                  <c:v>9.3884812225246482E-7</c:v>
                </c:pt>
                <c:pt idx="14630">
                  <c:v>9.3890945646024818E-7</c:v>
                </c:pt>
                <c:pt idx="14631">
                  <c:v>9.3897079328396903E-7</c:v>
                </c:pt>
                <c:pt idx="14632">
                  <c:v>9.3903213272341486E-7</c:v>
                </c:pt>
                <c:pt idx="14633">
                  <c:v>9.390934753442563E-7</c:v>
                </c:pt>
                <c:pt idx="14634">
                  <c:v>9.3915482001456987E-7</c:v>
                </c:pt>
                <c:pt idx="14635">
                  <c:v>9.3921616729997019E-7</c:v>
                </c:pt>
                <c:pt idx="14636">
                  <c:v>9.3927751720024496E-7</c:v>
                </c:pt>
                <c:pt idx="14637">
                  <c:v>9.3933886971518043E-7</c:v>
                </c:pt>
                <c:pt idx="14638">
                  <c:v>9.3940022484456408E-7</c:v>
                </c:pt>
                <c:pt idx="14639">
                  <c:v>9.3946158258818269E-7</c:v>
                </c:pt>
                <c:pt idx="14640">
                  <c:v>9.3952294351209322E-7</c:v>
                </c:pt>
                <c:pt idx="14641">
                  <c:v>9.3958430648359695E-7</c:v>
                </c:pt>
                <c:pt idx="14642">
                  <c:v>9.3964567206869569E-7</c:v>
                </c:pt>
                <c:pt idx="14643">
                  <c:v>9.3970704026717547E-7</c:v>
                </c:pt>
                <c:pt idx="14644">
                  <c:v>9.3976841164531624E-7</c:v>
                </c:pt>
                <c:pt idx="14645">
                  <c:v>9.3982978506997417E-7</c:v>
                </c:pt>
                <c:pt idx="14646">
                  <c:v>9.3989116110737266E-7</c:v>
                </c:pt>
                <c:pt idx="14647">
                  <c:v>9.3995254032395717E-7</c:v>
                </c:pt>
                <c:pt idx="14648">
                  <c:v>9.4001392158625077E-7</c:v>
                </c:pt>
                <c:pt idx="14649">
                  <c:v>9.4007530546064405E-7</c:v>
                </c:pt>
                <c:pt idx="14650">
                  <c:v>9.4013669251374795E-7</c:v>
                </c:pt>
                <c:pt idx="14651">
                  <c:v>9.4019808161175233E-7</c:v>
                </c:pt>
                <c:pt idx="14652">
                  <c:v>9.4025947388815076E-7</c:v>
                </c:pt>
                <c:pt idx="14653">
                  <c:v>9.4032086820891064E-7</c:v>
                </c:pt>
                <c:pt idx="14654">
                  <c:v>9.4038226570774681E-7</c:v>
                </c:pt>
                <c:pt idx="14655">
                  <c:v>9.4044366525040446E-7</c:v>
                </c:pt>
                <c:pt idx="14656">
                  <c:v>9.4050506797082056E-7</c:v>
                </c:pt>
                <c:pt idx="14657">
                  <c:v>9.4056647273451836E-7</c:v>
                </c:pt>
                <c:pt idx="14658">
                  <c:v>9.4062788067565665E-7</c:v>
                </c:pt>
                <c:pt idx="14659">
                  <c:v>9.4068929065953612E-7</c:v>
                </c:pt>
                <c:pt idx="14660">
                  <c:v>9.4075070382053782E-7</c:v>
                </c:pt>
                <c:pt idx="14661">
                  <c:v>9.4081211959117646E-7</c:v>
                </c:pt>
                <c:pt idx="14662">
                  <c:v>9.4087353740374503E-7</c:v>
                </c:pt>
                <c:pt idx="14663">
                  <c:v>9.4093495839295821E-7</c:v>
                </c:pt>
                <c:pt idx="14664">
                  <c:v>9.4099638199116309E-7</c:v>
                </c:pt>
                <c:pt idx="14665">
                  <c:v>9.4105780819814507E-7</c:v>
                </c:pt>
                <c:pt idx="14666">
                  <c:v>9.4111923644597469E-7</c:v>
                </c:pt>
                <c:pt idx="14667">
                  <c:v>9.4118066786980961E-7</c:v>
                </c:pt>
                <c:pt idx="14668">
                  <c:v>9.4124210190177587E-7</c:v>
                </c:pt>
                <c:pt idx="14669">
                  <c:v>9.4130353854165778E-7</c:v>
                </c:pt>
                <c:pt idx="14670">
                  <c:v>9.4136497778924011E-7</c:v>
                </c:pt>
                <c:pt idx="14671">
                  <c:v>9.4142641907631419E-7</c:v>
                </c:pt>
                <c:pt idx="14672">
                  <c:v>9.4148786353859418E-7</c:v>
                </c:pt>
                <c:pt idx="14673">
                  <c:v>9.4154931060792745E-7</c:v>
                </c:pt>
                <c:pt idx="14674">
                  <c:v>9.4161076028409758E-7</c:v>
                </c:pt>
                <c:pt idx="14675">
                  <c:v>9.4167221256688963E-7</c:v>
                </c:pt>
                <c:pt idx="14676">
                  <c:v>9.4173366745608687E-7</c:v>
                </c:pt>
                <c:pt idx="14677">
                  <c:v>9.417951249514734E-7</c:v>
                </c:pt>
                <c:pt idx="14678">
                  <c:v>9.4185658505283314E-7</c:v>
                </c:pt>
                <c:pt idx="14679">
                  <c:v>9.4191804775994945E-7</c:v>
                </c:pt>
                <c:pt idx="14680">
                  <c:v>9.4197951307260645E-7</c:v>
                </c:pt>
                <c:pt idx="14681">
                  <c:v>9.4204098099058792E-7</c:v>
                </c:pt>
                <c:pt idx="14682">
                  <c:v>9.4210245151367704E-7</c:v>
                </c:pt>
                <c:pt idx="14683">
                  <c:v>9.421639252103176E-7</c:v>
                </c:pt>
                <c:pt idx="14684">
                  <c:v>9.4222540094302812E-7</c:v>
                </c:pt>
                <c:pt idx="14685">
                  <c:v>9.422868792801965E-7</c:v>
                </c:pt>
                <c:pt idx="14686">
                  <c:v>9.4234836022160632E-7</c:v>
                </c:pt>
                <c:pt idx="14687">
                  <c:v>9.4240984376703978E-7</c:v>
                </c:pt>
                <c:pt idx="14688">
                  <c:v>9.4247132991628101E-7</c:v>
                </c:pt>
                <c:pt idx="14689">
                  <c:v>9.4253281923810659E-7</c:v>
                </c:pt>
                <c:pt idx="14690">
                  <c:v>9.4259431059436693E-7</c:v>
                </c:pt>
                <c:pt idx="14691">
                  <c:v>9.4265580455378312E-7</c:v>
                </c:pt>
                <c:pt idx="14692">
                  <c:v>9.427173016852998E-7</c:v>
                </c:pt>
                <c:pt idx="14693">
                  <c:v>9.4277880085043216E-7</c:v>
                </c:pt>
                <c:pt idx="14694">
                  <c:v>9.4284030261806859E-7</c:v>
                </c:pt>
                <c:pt idx="14695">
                  <c:v>9.4290180755731983E-7</c:v>
                </c:pt>
                <c:pt idx="14696">
                  <c:v>9.4296331452936788E-7</c:v>
                </c:pt>
                <c:pt idx="14697">
                  <c:v>9.4302482410326704E-7</c:v>
                </c:pt>
                <c:pt idx="14698">
                  <c:v>9.4308633684829577E-7</c:v>
                </c:pt>
                <c:pt idx="14699">
                  <c:v>9.4299538020555444E-7</c:v>
                </c:pt>
                <c:pt idx="14700">
                  <c:v>9.4305890257536737E-7</c:v>
                </c:pt>
                <c:pt idx="14701">
                  <c:v>9.4312242794674848E-7</c:v>
                </c:pt>
                <c:pt idx="14702">
                  <c:v>9.4318595631952657E-7</c:v>
                </c:pt>
                <c:pt idx="14703">
                  <c:v>9.4324948769353096E-7</c:v>
                </c:pt>
                <c:pt idx="14704">
                  <c:v>9.4331302206858992E-7</c:v>
                </c:pt>
                <c:pt idx="14705">
                  <c:v>9.4337655944453235E-7</c:v>
                </c:pt>
                <c:pt idx="14706">
                  <c:v>9.4344009982118735E-7</c:v>
                </c:pt>
                <c:pt idx="14707">
                  <c:v>9.4350364262850906E-7</c:v>
                </c:pt>
                <c:pt idx="14708">
                  <c:v>9.435671890060161E-7</c:v>
                </c:pt>
                <c:pt idx="14709">
                  <c:v>9.4363073781373191E-7</c:v>
                </c:pt>
                <c:pt idx="14710">
                  <c:v>9.4369429019140488E-7</c:v>
                </c:pt>
                <c:pt idx="14711">
                  <c:v>9.4375784556893185E-7</c:v>
                </c:pt>
                <c:pt idx="14712">
                  <c:v>9.4382140337597939E-7</c:v>
                </c:pt>
                <c:pt idx="14713">
                  <c:v>9.4388496418242227E-7</c:v>
                </c:pt>
                <c:pt idx="14714">
                  <c:v>9.4394852855836511E-7</c:v>
                </c:pt>
                <c:pt idx="14715">
                  <c:v>9.4401209536313956E-7</c:v>
                </c:pt>
                <c:pt idx="14716">
                  <c:v>9.4407566516679319E-7</c:v>
                </c:pt>
                <c:pt idx="14717">
                  <c:v>9.4413923796915384E-7</c:v>
                </c:pt>
                <c:pt idx="14718">
                  <c:v>9.4420281434055536E-7</c:v>
                </c:pt>
                <c:pt idx="14719">
                  <c:v>9.4426639313986945E-7</c:v>
                </c:pt>
                <c:pt idx="14720">
                  <c:v>9.4432997493737346E-7</c:v>
                </c:pt>
                <c:pt idx="14721">
                  <c:v>9.4439355973289403E-7</c:v>
                </c:pt>
                <c:pt idx="14722">
                  <c:v>9.4445714752625892E-7</c:v>
                </c:pt>
                <c:pt idx="14723">
                  <c:v>9.4452073831729565E-7</c:v>
                </c:pt>
                <c:pt idx="14724">
                  <c:v>9.4458433153497833E-7</c:v>
                </c:pt>
                <c:pt idx="14725">
                  <c:v>9.4464792832078179E-7</c:v>
                </c:pt>
                <c:pt idx="14726">
                  <c:v>9.4471152810373849E-7</c:v>
                </c:pt>
                <c:pt idx="14727">
                  <c:v>9.447751308836751E-7</c:v>
                </c:pt>
                <c:pt idx="14728">
                  <c:v>9.4483873608933514E-7</c:v>
                </c:pt>
                <c:pt idx="14729">
                  <c:v>9.4490234486265465E-7</c:v>
                </c:pt>
                <c:pt idx="14730">
                  <c:v>9.449659566324341E-7</c:v>
                </c:pt>
                <c:pt idx="14731">
                  <c:v>9.4502957082724463E-7</c:v>
                </c:pt>
                <c:pt idx="14732">
                  <c:v>9.4509318858936798E-7</c:v>
                </c:pt>
                <c:pt idx="14733">
                  <c:v>9.4515680877605909E-7</c:v>
                </c:pt>
                <c:pt idx="14734">
                  <c:v>9.4522043195840207E-7</c:v>
                </c:pt>
                <c:pt idx="14735">
                  <c:v>9.4528405870770901E-7</c:v>
                </c:pt>
                <c:pt idx="14736">
                  <c:v>9.4534768788089124E-7</c:v>
                </c:pt>
                <c:pt idx="14737">
                  <c:v>9.4541132004920284E-7</c:v>
                </c:pt>
                <c:pt idx="14738">
                  <c:v>9.4547495521247057E-7</c:v>
                </c:pt>
                <c:pt idx="14739">
                  <c:v>9.4553859337052102E-7</c:v>
                </c:pt>
                <c:pt idx="14740">
                  <c:v>9.4560223452317906E-7</c:v>
                </c:pt>
                <c:pt idx="14741">
                  <c:v>9.4566587867027136E-7</c:v>
                </c:pt>
                <c:pt idx="14742">
                  <c:v>9.4572952581162333E-7</c:v>
                </c:pt>
                <c:pt idx="14743">
                  <c:v>9.4579317594706111E-7</c:v>
                </c:pt>
                <c:pt idx="14744">
                  <c:v>9.4585682907640948E-7</c:v>
                </c:pt>
                <c:pt idx="14745">
                  <c:v>9.4592048519949458E-7</c:v>
                </c:pt>
                <c:pt idx="14746">
                  <c:v>9.4598414431614224E-7</c:v>
                </c:pt>
                <c:pt idx="14747">
                  <c:v>9.4604780585399737E-7</c:v>
                </c:pt>
                <c:pt idx="14748">
                  <c:v>9.4611147095718781E-7</c:v>
                </c:pt>
                <c:pt idx="14749">
                  <c:v>9.4617513905341629E-7</c:v>
                </c:pt>
                <c:pt idx="14750">
                  <c:v>9.4623880957015461E-7</c:v>
                </c:pt>
                <c:pt idx="14751">
                  <c:v>9.4630248365187682E-7</c:v>
                </c:pt>
                <c:pt idx="14752">
                  <c:v>9.4636616015364406E-7</c:v>
                </c:pt>
                <c:pt idx="14753">
                  <c:v>9.4642983964763396E-7</c:v>
                </c:pt>
                <c:pt idx="14754">
                  <c:v>9.4649352270625551E-7</c:v>
                </c:pt>
                <c:pt idx="14755">
                  <c:v>9.4655720818422316E-7</c:v>
                </c:pt>
                <c:pt idx="14756">
                  <c:v>9.4662089665388758E-7</c:v>
                </c:pt>
                <c:pt idx="14757">
                  <c:v>9.4668458868783181E-7</c:v>
                </c:pt>
                <c:pt idx="14758">
                  <c:v>9.4674828314042218E-7</c:v>
                </c:pt>
                <c:pt idx="14759">
                  <c:v>9.468119805841833E-7</c:v>
                </c:pt>
                <c:pt idx="14760">
                  <c:v>9.4687568101893888E-7</c:v>
                </c:pt>
                <c:pt idx="14761">
                  <c:v>9.4693938444451434E-7</c:v>
                </c:pt>
                <c:pt idx="14762">
                  <c:v>9.4700309086073358E-7</c:v>
                </c:pt>
                <c:pt idx="14763">
                  <c:v>9.4706680026742001E-7</c:v>
                </c:pt>
                <c:pt idx="14764">
                  <c:v>9.4713051266439829E-7</c:v>
                </c:pt>
                <c:pt idx="14765">
                  <c:v>9.4719422747827179E-7</c:v>
                </c:pt>
                <c:pt idx="14766">
                  <c:v>9.4725794585524751E-7</c:v>
                </c:pt>
                <c:pt idx="14767">
                  <c:v>9.4732166722198695E-7</c:v>
                </c:pt>
                <c:pt idx="14768">
                  <c:v>9.4738539100491933E-7</c:v>
                </c:pt>
                <c:pt idx="14769">
                  <c:v>9.474491183505987E-7</c:v>
                </c:pt>
                <c:pt idx="14770">
                  <c:v>9.475128486855125E-7</c:v>
                </c:pt>
                <c:pt idx="14771">
                  <c:v>9.475765814359164E-7</c:v>
                </c:pt>
                <c:pt idx="14772">
                  <c:v>9.4764031774871176E-7</c:v>
                </c:pt>
                <c:pt idx="14773">
                  <c:v>9.477040564765285E-7</c:v>
                </c:pt>
                <c:pt idx="14774">
                  <c:v>9.4776779819275741E-7</c:v>
                </c:pt>
                <c:pt idx="14775">
                  <c:v>9.4783154347102022E-7</c:v>
                </c:pt>
                <c:pt idx="14776">
                  <c:v>9.4789529116360105E-7</c:v>
                </c:pt>
                <c:pt idx="14777">
                  <c:v>9.479590418440634E-7</c:v>
                </c:pt>
                <c:pt idx="14778">
                  <c:v>9.4802279551222959E-7</c:v>
                </c:pt>
                <c:pt idx="14779">
                  <c:v>9.4808655216792354E-7</c:v>
                </c:pt>
                <c:pt idx="14780">
                  <c:v>9.481503118109676E-7</c:v>
                </c:pt>
                <c:pt idx="14781">
                  <c:v>9.4821407444118463E-7</c:v>
                </c:pt>
                <c:pt idx="14782">
                  <c:v>9.4827784005839653E-7</c:v>
                </c:pt>
                <c:pt idx="14783">
                  <c:v>9.4834160866242703E-7</c:v>
                </c:pt>
                <c:pt idx="14784">
                  <c:v>9.4840538025309792E-7</c:v>
                </c:pt>
                <c:pt idx="14785">
                  <c:v>9.4846915483023154E-7</c:v>
                </c:pt>
                <c:pt idx="14786">
                  <c:v>9.4853293239365023E-7</c:v>
                </c:pt>
                <c:pt idx="14787">
                  <c:v>9.4859671236868247E-7</c:v>
                </c:pt>
                <c:pt idx="14788">
                  <c:v>9.4866049590408027E-7</c:v>
                </c:pt>
                <c:pt idx="14789">
                  <c:v>9.4872428242522961E-7</c:v>
                </c:pt>
                <c:pt idx="14790">
                  <c:v>9.4878807135728501E-7</c:v>
                </c:pt>
                <c:pt idx="14791">
                  <c:v>9.4885186384934568E-7</c:v>
                </c:pt>
                <c:pt idx="14792">
                  <c:v>9.4891565875184018E-7</c:v>
                </c:pt>
                <c:pt idx="14793">
                  <c:v>9.4897945721409939E-7</c:v>
                </c:pt>
                <c:pt idx="14794">
                  <c:v>9.4904325808632011E-7</c:v>
                </c:pt>
                <c:pt idx="14795">
                  <c:v>9.4910706194310696E-7</c:v>
                </c:pt>
                <c:pt idx="14796">
                  <c:v>9.4917086878428204E-7</c:v>
                </c:pt>
                <c:pt idx="14797">
                  <c:v>9.4923467918474007E-7</c:v>
                </c:pt>
                <c:pt idx="14798">
                  <c:v>9.4929849199421306E-7</c:v>
                </c:pt>
                <c:pt idx="14799">
                  <c:v>9.4936230778753855E-7</c:v>
                </c:pt>
                <c:pt idx="14800">
                  <c:v>9.4942612656453716E-7</c:v>
                </c:pt>
                <c:pt idx="14801">
                  <c:v>9.4948994832502998E-7</c:v>
                </c:pt>
                <c:pt idx="14802">
                  <c:v>9.4955377306883848E-7</c:v>
                </c:pt>
                <c:pt idx="14803">
                  <c:v>9.496176007957832E-7</c:v>
                </c:pt>
                <c:pt idx="14804">
                  <c:v>9.496814315056851E-7</c:v>
                </c:pt>
                <c:pt idx="14805">
                  <c:v>9.4974526462282784E-7</c:v>
                </c:pt>
                <c:pt idx="14806">
                  <c:v>9.4980910129804863E-7</c:v>
                </c:pt>
                <c:pt idx="14807">
                  <c:v>9.4987294095568884E-7</c:v>
                </c:pt>
                <c:pt idx="14808">
                  <c:v>9.4993678359556943E-7</c:v>
                </c:pt>
                <c:pt idx="14809">
                  <c:v>9.5000062864174039E-7</c:v>
                </c:pt>
                <c:pt idx="14810">
                  <c:v>9.5006447724550415E-7</c:v>
                </c:pt>
                <c:pt idx="14811">
                  <c:v>9.5012832825508331E-7</c:v>
                </c:pt>
                <c:pt idx="14812">
                  <c:v>9.5019218282201163E-7</c:v>
                </c:pt>
                <c:pt idx="14813">
                  <c:v>9.5025603979427944E-7</c:v>
                </c:pt>
                <c:pt idx="14814">
                  <c:v>9.5031989974759319E-7</c:v>
                </c:pt>
                <c:pt idx="14815">
                  <c:v>9.5038376325789031E-7</c:v>
                </c:pt>
                <c:pt idx="14816">
                  <c:v>9.5044762917281338E-7</c:v>
                </c:pt>
                <c:pt idx="14817">
                  <c:v>9.5051149806824167E-7</c:v>
                </c:pt>
                <c:pt idx="14818">
                  <c:v>9.5057536994399457E-7</c:v>
                </c:pt>
                <c:pt idx="14819">
                  <c:v>9.5063924479989292E-7</c:v>
                </c:pt>
                <c:pt idx="14820">
                  <c:v>9.5070312321216424E-7</c:v>
                </c:pt>
                <c:pt idx="14821">
                  <c:v>9.5076700402786846E-7</c:v>
                </c:pt>
                <c:pt idx="14822">
                  <c:v>9.5083088724665196E-7</c:v>
                </c:pt>
                <c:pt idx="14823">
                  <c:v>9.5089477402132434E-7</c:v>
                </c:pt>
                <c:pt idx="14824">
                  <c:v>9.5095866377523934E-7</c:v>
                </c:pt>
                <c:pt idx="14825">
                  <c:v>9.5102255650821538E-7</c:v>
                </c:pt>
                <c:pt idx="14826">
                  <c:v>9.5108645222007131E-7</c:v>
                </c:pt>
                <c:pt idx="14827">
                  <c:v>9.5115035033381176E-7</c:v>
                </c:pt>
                <c:pt idx="14828">
                  <c:v>9.5121425200282795E-7</c:v>
                </c:pt>
                <c:pt idx="14829">
                  <c:v>9.5127815665018118E-7</c:v>
                </c:pt>
                <c:pt idx="14830">
                  <c:v>9.5134206369870087E-7</c:v>
                </c:pt>
                <c:pt idx="14831">
                  <c:v>9.514059743021271E-7</c:v>
                </c:pt>
                <c:pt idx="14832">
                  <c:v>9.5146988730624079E-7</c:v>
                </c:pt>
                <c:pt idx="14833">
                  <c:v>9.5153380386501443E-7</c:v>
                </c:pt>
                <c:pt idx="14834">
                  <c:v>9.5159772282399621E-7</c:v>
                </c:pt>
                <c:pt idx="14835">
                  <c:v>9.5166164476011034E-7</c:v>
                </c:pt>
                <c:pt idx="14836">
                  <c:v>9.5172557025051458E-7</c:v>
                </c:pt>
                <c:pt idx="14837">
                  <c:v>9.517894981404071E-7</c:v>
                </c:pt>
                <c:pt idx="14838">
                  <c:v>9.5185342900688753E-7</c:v>
                </c:pt>
                <c:pt idx="14839">
                  <c:v>9.5191736284977302E-7</c:v>
                </c:pt>
                <c:pt idx="14840">
                  <c:v>9.5198129966888189E-7</c:v>
                </c:pt>
                <c:pt idx="14841">
                  <c:v>9.5204523946403233E-7</c:v>
                </c:pt>
                <c:pt idx="14842">
                  <c:v>9.5210918223504224E-7</c:v>
                </c:pt>
                <c:pt idx="14843">
                  <c:v>9.5217312798172897E-7</c:v>
                </c:pt>
                <c:pt idx="14844">
                  <c:v>9.5223707670391042E-7</c:v>
                </c:pt>
                <c:pt idx="14845">
                  <c:v>9.5230102840140425E-7</c:v>
                </c:pt>
                <c:pt idx="14846">
                  <c:v>9.523649824961072E-7</c:v>
                </c:pt>
                <c:pt idx="14847">
                  <c:v>9.5242894014361976E-7</c:v>
                </c:pt>
                <c:pt idx="14848">
                  <c:v>9.5249290076589721E-7</c:v>
                </c:pt>
                <c:pt idx="14849">
                  <c:v>9.5255686378466136E-7</c:v>
                </c:pt>
                <c:pt idx="14850">
                  <c:v>9.5262083035586147E-7</c:v>
                </c:pt>
                <c:pt idx="14851">
                  <c:v>9.5268479932306622E-7</c:v>
                </c:pt>
                <c:pt idx="14852">
                  <c:v>9.5274877184245769E-7</c:v>
                </c:pt>
                <c:pt idx="14853">
                  <c:v>9.5281274675737184E-7</c:v>
                </c:pt>
                <c:pt idx="14854">
                  <c:v>9.528767252242224E-7</c:v>
                </c:pt>
                <c:pt idx="14855">
                  <c:v>9.5294070608611263E-7</c:v>
                </c:pt>
                <c:pt idx="14856">
                  <c:v>9.5300468992118707E-7</c:v>
                </c:pt>
                <c:pt idx="14857">
                  <c:v>9.5306867672926224E-7</c:v>
                </c:pt>
                <c:pt idx="14858">
                  <c:v>9.5313266708877472E-7</c:v>
                </c:pt>
                <c:pt idx="14859">
                  <c:v>9.5319665984235954E-7</c:v>
                </c:pt>
                <c:pt idx="14860">
                  <c:v>9.5326065556839473E-7</c:v>
                </c:pt>
                <c:pt idx="14861">
                  <c:v>9.5332465426669659E-7</c:v>
                </c:pt>
                <c:pt idx="14862">
                  <c:v>9.5338865593708164E-7</c:v>
                </c:pt>
                <c:pt idx="14863">
                  <c:v>9.5345266057936574E-7</c:v>
                </c:pt>
                <c:pt idx="14864">
                  <c:v>9.5351666761439541E-7</c:v>
                </c:pt>
                <c:pt idx="14865">
                  <c:v>9.5358067819986734E-7</c:v>
                </c:pt>
                <c:pt idx="14866">
                  <c:v>9.5364469175668617E-7</c:v>
                </c:pt>
                <c:pt idx="14867">
                  <c:v>9.537087082846684E-7</c:v>
                </c:pt>
                <c:pt idx="14868">
                  <c:v>9.5377272720442626E-7</c:v>
                </c:pt>
                <c:pt idx="14869">
                  <c:v>9.5383674967412291E-7</c:v>
                </c:pt>
                <c:pt idx="14870">
                  <c:v>9.5390077453511046E-7</c:v>
                </c:pt>
                <c:pt idx="14871">
                  <c:v>9.5396480294578439E-7</c:v>
                </c:pt>
                <c:pt idx="14872">
                  <c:v>9.5402883374726324E-7</c:v>
                </c:pt>
                <c:pt idx="14873">
                  <c:v>9.5409286809817627E-7</c:v>
                </c:pt>
                <c:pt idx="14874">
                  <c:v>9.5415690483940802E-7</c:v>
                </c:pt>
                <c:pt idx="14875">
                  <c:v>9.5422094455021043E-7</c:v>
                </c:pt>
                <c:pt idx="14876">
                  <c:v>9.542849878100665E-7</c:v>
                </c:pt>
                <c:pt idx="14877">
                  <c:v>9.5434903345951241E-7</c:v>
                </c:pt>
                <c:pt idx="14878">
                  <c:v>9.5441308207797356E-7</c:v>
                </c:pt>
                <c:pt idx="14879">
                  <c:v>9.5447713366526485E-7</c:v>
                </c:pt>
                <c:pt idx="14880">
                  <c:v>9.5454118822120079E-7</c:v>
                </c:pt>
                <c:pt idx="14881">
                  <c:v>9.5460524574559695E-7</c:v>
                </c:pt>
                <c:pt idx="14882">
                  <c:v>9.5466930623826654E-7</c:v>
                </c:pt>
                <c:pt idx="14883">
                  <c:v>9.5473336969902555E-7</c:v>
                </c:pt>
                <c:pt idx="14884">
                  <c:v>9.5479743612768785E-7</c:v>
                </c:pt>
                <c:pt idx="14885">
                  <c:v>9.5486150552406751E-7</c:v>
                </c:pt>
                <c:pt idx="14886">
                  <c:v>9.5492557788797946E-7</c:v>
                </c:pt>
                <c:pt idx="14887">
                  <c:v>9.5498965263892596E-7</c:v>
                </c:pt>
                <c:pt idx="14888">
                  <c:v>9.5505373093728626E-7</c:v>
                </c:pt>
                <c:pt idx="14889">
                  <c:v>9.551178116221926E-7</c:v>
                </c:pt>
                <c:pt idx="14890">
                  <c:v>9.5518189585425734E-7</c:v>
                </c:pt>
                <c:pt idx="14891">
                  <c:v>9.5524598305292433E-7</c:v>
                </c:pt>
                <c:pt idx="14892">
                  <c:v>9.5531007263740404E-7</c:v>
                </c:pt>
                <c:pt idx="14893">
                  <c:v>9.5537416518799725E-7</c:v>
                </c:pt>
                <c:pt idx="14894">
                  <c:v>9.5543826128523726E-7</c:v>
                </c:pt>
                <c:pt idx="14895">
                  <c:v>9.5550235976755561E-7</c:v>
                </c:pt>
                <c:pt idx="14896">
                  <c:v>9.5556646121542801E-7</c:v>
                </c:pt>
                <c:pt idx="14897">
                  <c:v>9.5563056620956307E-7</c:v>
                </c:pt>
                <c:pt idx="14898">
                  <c:v>9.5569467358804231E-7</c:v>
                </c:pt>
                <c:pt idx="14899">
                  <c:v>9.5575878393151486E-7</c:v>
                </c:pt>
                <c:pt idx="14900">
                  <c:v>9.5582289723979478E-7</c:v>
                </c:pt>
                <c:pt idx="14901">
                  <c:v>9.5588701351269489E-7</c:v>
                </c:pt>
                <c:pt idx="14902">
                  <c:v>9.559511327500282E-7</c:v>
                </c:pt>
                <c:pt idx="14903">
                  <c:v>9.5601525495160753E-7</c:v>
                </c:pt>
                <c:pt idx="14904">
                  <c:v>9.560793801172463E-7</c:v>
                </c:pt>
                <c:pt idx="14905">
                  <c:v>9.561435076653933E-7</c:v>
                </c:pt>
                <c:pt idx="14906">
                  <c:v>9.5620763875852967E-7</c:v>
                </c:pt>
                <c:pt idx="14907">
                  <c:v>9.5627177281516306E-7</c:v>
                </c:pt>
                <c:pt idx="14908">
                  <c:v>9.5633590925356755E-7</c:v>
                </c:pt>
                <c:pt idx="14909">
                  <c:v>9.5640004923657432E-7</c:v>
                </c:pt>
                <c:pt idx="14910">
                  <c:v>9.5646419218251611E-7</c:v>
                </c:pt>
                <c:pt idx="14911">
                  <c:v>9.5652833750948974E-7</c:v>
                </c:pt>
                <c:pt idx="14912">
                  <c:v>9.5659248638067835E-7</c:v>
                </c:pt>
                <c:pt idx="14913">
                  <c:v>9.5665663763240753E-7</c:v>
                </c:pt>
                <c:pt idx="14914">
                  <c:v>9.5672079184620203E-7</c:v>
                </c:pt>
                <c:pt idx="14915">
                  <c:v>9.5678494960382377E-7</c:v>
                </c:pt>
                <c:pt idx="14916">
                  <c:v>9.5684910974124557E-7</c:v>
                </c:pt>
                <c:pt idx="14917">
                  <c:v>9.5691327284016898E-7</c:v>
                </c:pt>
                <c:pt idx="14918">
                  <c:v>9.5697743890040598E-7</c:v>
                </c:pt>
                <c:pt idx="14919">
                  <c:v>9.5704160792176873E-7</c:v>
                </c:pt>
                <c:pt idx="14920">
                  <c:v>9.5710577990406792E-7</c:v>
                </c:pt>
                <c:pt idx="14921">
                  <c:v>9.5716995484711572E-7</c:v>
                </c:pt>
                <c:pt idx="14922">
                  <c:v>9.5723413275072303E-7</c:v>
                </c:pt>
                <c:pt idx="14923">
                  <c:v>9.5729831361470139E-7</c:v>
                </c:pt>
                <c:pt idx="14924">
                  <c:v>9.573624974388619E-7</c:v>
                </c:pt>
                <c:pt idx="14925">
                  <c:v>9.5742668422301632E-7</c:v>
                </c:pt>
                <c:pt idx="14926">
                  <c:v>9.5749087396697511E-7</c:v>
                </c:pt>
                <c:pt idx="14927">
                  <c:v>9.5755506608789852E-7</c:v>
                </c:pt>
                <c:pt idx="14928">
                  <c:v>9.5761926175084075E-7</c:v>
                </c:pt>
                <c:pt idx="14929">
                  <c:v>9.5768346037302006E-7</c:v>
                </c:pt>
                <c:pt idx="14930">
                  <c:v>9.5774766137142071E-7</c:v>
                </c:pt>
                <c:pt idx="14931">
                  <c:v>9.5781186591144865E-7</c:v>
                </c:pt>
                <c:pt idx="14932">
                  <c:v>9.5787607282720157E-7</c:v>
                </c:pt>
                <c:pt idx="14933">
                  <c:v>9.5794028328432025E-7</c:v>
                </c:pt>
                <c:pt idx="14934">
                  <c:v>9.5800449611666776E-7</c:v>
                </c:pt>
                <c:pt idx="14935">
                  <c:v>9.5806871190699895E-7</c:v>
                </c:pt>
                <c:pt idx="14936">
                  <c:v>9.5813293123830203E-7</c:v>
                </c:pt>
                <c:pt idx="14937">
                  <c:v>9.5819715294408919E-7</c:v>
                </c:pt>
                <c:pt idx="14938">
                  <c:v>9.5826137760729083E-7</c:v>
                </c:pt>
                <c:pt idx="14939">
                  <c:v>9.5832560522771594E-7</c:v>
                </c:pt>
                <c:pt idx="14940">
                  <c:v>9.5838983580517563E-7</c:v>
                </c:pt>
                <c:pt idx="14941">
                  <c:v>9.5845406933947889E-7</c:v>
                </c:pt>
                <c:pt idx="14942">
                  <c:v>9.5851830583043558E-7</c:v>
                </c:pt>
                <c:pt idx="14943">
                  <c:v>9.5858254527785615E-7</c:v>
                </c:pt>
                <c:pt idx="14944">
                  <c:v>9.5864678768154962E-7</c:v>
                </c:pt>
                <c:pt idx="14945">
                  <c:v>9.5871103304132518E-7</c:v>
                </c:pt>
                <c:pt idx="14946">
                  <c:v>9.5877528077322794E-7</c:v>
                </c:pt>
                <c:pt idx="14947">
                  <c:v>9.5883953204453876E-7</c:v>
                </c:pt>
                <c:pt idx="14948">
                  <c:v>9.5890378627135993E-7</c:v>
                </c:pt>
                <c:pt idx="14949">
                  <c:v>9.5896804286955996E-7</c:v>
                </c:pt>
                <c:pt idx="14950">
                  <c:v>9.5903230300677141E-7</c:v>
                </c:pt>
                <c:pt idx="14951">
                  <c:v>9.5909656551486219E-7</c:v>
                </c:pt>
                <c:pt idx="14952">
                  <c:v>9.5916083156170055E-7</c:v>
                </c:pt>
                <c:pt idx="14953">
                  <c:v>9.5922509997891847E-7</c:v>
                </c:pt>
                <c:pt idx="14954">
                  <c:v>9.5928937193461907E-7</c:v>
                </c:pt>
                <c:pt idx="14955">
                  <c:v>9.5935364626019885E-7</c:v>
                </c:pt>
                <c:pt idx="14956">
                  <c:v>9.5941792353964382E-7</c:v>
                </c:pt>
                <c:pt idx="14957">
                  <c:v>9.5948220377276278E-7</c:v>
                </c:pt>
                <c:pt idx="14958">
                  <c:v>9.5954648754383248E-7</c:v>
                </c:pt>
                <c:pt idx="14959">
                  <c:v>9.5961077368378185E-7</c:v>
                </c:pt>
                <c:pt idx="14960">
                  <c:v>9.5967506277682965E-7</c:v>
                </c:pt>
                <c:pt idx="14961">
                  <c:v>9.5973935482278401E-7</c:v>
                </c:pt>
                <c:pt idx="14962">
                  <c:v>9.5980364982145372E-7</c:v>
                </c:pt>
                <c:pt idx="14963">
                  <c:v>9.5986794777264609E-7</c:v>
                </c:pt>
                <c:pt idx="14964">
                  <c:v>9.5993224809134742E-7</c:v>
                </c:pt>
                <c:pt idx="14965">
                  <c:v>9.5999655194695107E-7</c:v>
                </c:pt>
                <c:pt idx="14966">
                  <c:v>9.6006085875450161E-7</c:v>
                </c:pt>
                <c:pt idx="14967">
                  <c:v>9.6012516851380696E-7</c:v>
                </c:pt>
                <c:pt idx="14968">
                  <c:v>9.601894806396167E-7</c:v>
                </c:pt>
                <c:pt idx="14969">
                  <c:v>9.6025379630179534E-7</c:v>
                </c:pt>
                <c:pt idx="14970">
                  <c:v>9.6031811432997587E-7</c:v>
                </c:pt>
                <c:pt idx="14971">
                  <c:v>9.6038243589425765E-7</c:v>
                </c:pt>
                <c:pt idx="14972">
                  <c:v>9.6044675982403902E-7</c:v>
                </c:pt>
                <c:pt idx="14973">
                  <c:v>9.6051108728965333E-7</c:v>
                </c:pt>
                <c:pt idx="14974">
                  <c:v>9.6057541712026411E-7</c:v>
                </c:pt>
                <c:pt idx="14975">
                  <c:v>9.6063975048644038E-7</c:v>
                </c:pt>
                <c:pt idx="14976">
                  <c:v>9.6070408621710912E-7</c:v>
                </c:pt>
                <c:pt idx="14977">
                  <c:v>9.6076842489748815E-7</c:v>
                </c:pt>
                <c:pt idx="14978">
                  <c:v>9.6083276652738371E-7</c:v>
                </c:pt>
                <c:pt idx="14979">
                  <c:v>9.608971111066031E-7</c:v>
                </c:pt>
                <c:pt idx="14980">
                  <c:v>9.6096145863495299E-7</c:v>
                </c:pt>
                <c:pt idx="14981">
                  <c:v>9.6102580911223961E-7</c:v>
                </c:pt>
                <c:pt idx="14982">
                  <c:v>9.6109016253826984E-7</c:v>
                </c:pt>
                <c:pt idx="14983">
                  <c:v>9.6115451891284993E-7</c:v>
                </c:pt>
                <c:pt idx="14984">
                  <c:v>9.6121887823578653E-7</c:v>
                </c:pt>
                <c:pt idx="14985">
                  <c:v>9.6128324050688568E-7</c:v>
                </c:pt>
                <c:pt idx="14986">
                  <c:v>9.6134760572595362E-7</c:v>
                </c:pt>
                <c:pt idx="14987">
                  <c:v>9.6141197330662142E-7</c:v>
                </c:pt>
                <c:pt idx="14988">
                  <c:v>9.6147634442098615E-7</c:v>
                </c:pt>
                <c:pt idx="14989">
                  <c:v>9.615407184827384E-7</c:v>
                </c:pt>
                <c:pt idx="14990">
                  <c:v>9.6160509490533156E-7</c:v>
                </c:pt>
                <c:pt idx="14991">
                  <c:v>9.6166947486121615E-7</c:v>
                </c:pt>
                <c:pt idx="14992">
                  <c:v>9.6173385717743534E-7</c:v>
                </c:pt>
                <c:pt idx="14993">
                  <c:v>9.6179824244014693E-7</c:v>
                </c:pt>
                <c:pt idx="14994">
                  <c:v>9.6186263123574338E-7</c:v>
                </c:pt>
                <c:pt idx="14995">
                  <c:v>9.6192702239091506E-7</c:v>
                </c:pt>
                <c:pt idx="14996">
                  <c:v>9.6199141649199491E-7</c:v>
                </c:pt>
                <c:pt idx="14997">
                  <c:v>9.6205581412555303E-7</c:v>
                </c:pt>
                <c:pt idx="14998">
                  <c:v>9.6212021411792469E-7</c:v>
                </c:pt>
                <c:pt idx="14999">
                  <c:v>9.6218461705562113E-7</c:v>
                </c:pt>
                <c:pt idx="15000">
                  <c:v>9.6224902293844689E-7</c:v>
                </c:pt>
                <c:pt idx="15001">
                  <c:v>9.6231343176620652E-7</c:v>
                </c:pt>
                <c:pt idx="15002">
                  <c:v>9.6237784353870563E-7</c:v>
                </c:pt>
                <c:pt idx="15003">
                  <c:v>9.6244225825574875E-7</c:v>
                </c:pt>
                <c:pt idx="15004">
                  <c:v>9.6250667591714066E-7</c:v>
                </c:pt>
                <c:pt idx="15005">
                  <c:v>9.6257109593545045E-7</c:v>
                </c:pt>
                <c:pt idx="15006">
                  <c:v>9.626355194848947E-7</c:v>
                </c:pt>
                <c:pt idx="15007">
                  <c:v>9.6269994597810137E-7</c:v>
                </c:pt>
                <c:pt idx="15008">
                  <c:v>9.6276437541487501E-7</c:v>
                </c:pt>
                <c:pt idx="15009">
                  <c:v>9.628288072075486E-7</c:v>
                </c:pt>
                <c:pt idx="15010">
                  <c:v>9.6289324253080968E-7</c:v>
                </c:pt>
                <c:pt idx="15011">
                  <c:v>9.6295768020946144E-7</c:v>
                </c:pt>
                <c:pt idx="15012">
                  <c:v>9.6302212141842689E-7</c:v>
                </c:pt>
                <c:pt idx="15013">
                  <c:v>9.6308656498227309E-7</c:v>
                </c:pt>
                <c:pt idx="15014">
                  <c:v>9.6315101148839306E-7</c:v>
                </c:pt>
                <c:pt idx="15015">
                  <c:v>9.6321546152441527E-7</c:v>
                </c:pt>
                <c:pt idx="15016">
                  <c:v>9.6327991391455231E-7</c:v>
                </c:pt>
                <c:pt idx="15017">
                  <c:v>9.6334436924637442E-7</c:v>
                </c:pt>
                <c:pt idx="15018">
                  <c:v>9.6340882751968553E-7</c:v>
                </c:pt>
                <c:pt idx="15019">
                  <c:v>9.6347328932234935E-7</c:v>
                </c:pt>
                <c:pt idx="15020">
                  <c:v>9.6353775347810628E-7</c:v>
                </c:pt>
                <c:pt idx="15021">
                  <c:v>9.6360222057476202E-7</c:v>
                </c:pt>
                <c:pt idx="15022">
                  <c:v>9.6366669061211965E-7</c:v>
                </c:pt>
                <c:pt idx="15023">
                  <c:v>9.6373116300168522E-7</c:v>
                </c:pt>
                <c:pt idx="15024">
                  <c:v>9.6379563891979736E-7</c:v>
                </c:pt>
                <c:pt idx="15025">
                  <c:v>9.6386011777802057E-7</c:v>
                </c:pt>
                <c:pt idx="15026">
                  <c:v>9.6392459957615835E-7</c:v>
                </c:pt>
                <c:pt idx="15027">
                  <c:v>9.6398908431401291E-7</c:v>
                </c:pt>
                <c:pt idx="15028">
                  <c:v>9.640535714027947E-7</c:v>
                </c:pt>
                <c:pt idx="15029">
                  <c:v>9.6411806201943209E-7</c:v>
                </c:pt>
                <c:pt idx="15030">
                  <c:v>9.6418255498648469E-7</c:v>
                </c:pt>
                <c:pt idx="15031">
                  <c:v>9.6424705148111611E-7</c:v>
                </c:pt>
                <c:pt idx="15032">
                  <c:v>9.6431155032564859E-7</c:v>
                </c:pt>
                <c:pt idx="15033">
                  <c:v>9.6437605269748333E-7</c:v>
                </c:pt>
                <c:pt idx="15034">
                  <c:v>9.6444055741870584E-7</c:v>
                </c:pt>
                <c:pt idx="15035">
                  <c:v>9.6450506507794724E-7</c:v>
                </c:pt>
                <c:pt idx="15036">
                  <c:v>9.6456957626407481E-7</c:v>
                </c:pt>
                <c:pt idx="15037">
                  <c:v>9.6463408979881871E-7</c:v>
                </c:pt>
                <c:pt idx="15038">
                  <c:v>9.6469860627098731E-7</c:v>
                </c:pt>
                <c:pt idx="15039">
                  <c:v>9.6476312568038263E-7</c:v>
                </c:pt>
                <c:pt idx="15040">
                  <c:v>9.6482764802680667E-7</c:v>
                </c:pt>
                <c:pt idx="15041">
                  <c:v>9.6489217331006059E-7</c:v>
                </c:pt>
                <c:pt idx="15042">
                  <c:v>9.6495670152994641E-7</c:v>
                </c:pt>
                <c:pt idx="15043">
                  <c:v>9.6502123268626526E-7</c:v>
                </c:pt>
                <c:pt idx="15044">
                  <c:v>9.6508576677881896E-7</c:v>
                </c:pt>
                <c:pt idx="15045">
                  <c:v>9.6515030380740866E-7</c:v>
                </c:pt>
                <c:pt idx="15046">
                  <c:v>9.6521484377183552E-7</c:v>
                </c:pt>
                <c:pt idx="15047">
                  <c:v>9.652793860821862E-7</c:v>
                </c:pt>
                <c:pt idx="15048">
                  <c:v>9.653439319176322E-7</c:v>
                </c:pt>
                <c:pt idx="15049">
                  <c:v>9.6540848009848532E-7</c:v>
                </c:pt>
                <c:pt idx="15050">
                  <c:v>9.6547303180415467E-7</c:v>
                </c:pt>
                <c:pt idx="15051">
                  <c:v>9.6553758644466718E-7</c:v>
                </c:pt>
                <c:pt idx="15052">
                  <c:v>9.6560214342981115E-7</c:v>
                </c:pt>
                <c:pt idx="15053">
                  <c:v>9.6566670334928075E-7</c:v>
                </c:pt>
                <c:pt idx="15054">
                  <c:v>9.657312667930069E-7</c:v>
                </c:pt>
                <c:pt idx="15055">
                  <c:v>9.6579583258058947E-7</c:v>
                </c:pt>
                <c:pt idx="15056">
                  <c:v>9.6586040130189881E-7</c:v>
                </c:pt>
                <c:pt idx="15057">
                  <c:v>9.6592497354704373E-7</c:v>
                </c:pt>
                <c:pt idx="15058">
                  <c:v>9.6598954813526813E-7</c:v>
                </c:pt>
                <c:pt idx="15059">
                  <c:v>9.6605412565662109E-7</c:v>
                </c:pt>
                <c:pt idx="15060">
                  <c:v>9.661187061109027E-7</c:v>
                </c:pt>
                <c:pt idx="15061">
                  <c:v>9.6618328949791202E-7</c:v>
                </c:pt>
                <c:pt idx="15062">
                  <c:v>9.6624787581744998E-7</c:v>
                </c:pt>
                <c:pt idx="15063">
                  <c:v>9.6631246506931628E-7</c:v>
                </c:pt>
                <c:pt idx="15064">
                  <c:v>9.6617769175490184E-7</c:v>
                </c:pt>
                <c:pt idx="15065">
                  <c:v>9.6624441489143878E-7</c:v>
                </c:pt>
                <c:pt idx="15066">
                  <c:v>9.6631114198664201E-7</c:v>
                </c:pt>
                <c:pt idx="15067">
                  <c:v>9.6637787185910365E-7</c:v>
                </c:pt>
                <c:pt idx="15068">
                  <c:v>9.6644460569006026E-7</c:v>
                </c:pt>
                <c:pt idx="15069">
                  <c:v>9.6651134229785918E-7</c:v>
                </c:pt>
                <c:pt idx="15070">
                  <c:v>9.6657808227307632E-7</c:v>
                </c:pt>
                <c:pt idx="15071">
                  <c:v>9.6664482561556368E-7</c:v>
                </c:pt>
                <c:pt idx="15072">
                  <c:v>9.6671157232517536E-7</c:v>
                </c:pt>
                <c:pt idx="15073">
                  <c:v>9.6677832181067345E-7</c:v>
                </c:pt>
                <c:pt idx="15074">
                  <c:v>9.6684507525402956E-7</c:v>
                </c:pt>
                <c:pt idx="15075">
                  <c:v>9.669118314728564E-7</c:v>
                </c:pt>
                <c:pt idx="15076">
                  <c:v>9.6697859164936824E-7</c:v>
                </c:pt>
                <c:pt idx="15077">
                  <c:v>9.6704535460093282E-7</c:v>
                </c:pt>
                <c:pt idx="15078">
                  <c:v>9.6711212091861501E-7</c:v>
                </c:pt>
                <c:pt idx="15079">
                  <c:v>9.6717889060226658E-7</c:v>
                </c:pt>
                <c:pt idx="15080">
                  <c:v>9.6724566365174016E-7</c:v>
                </c:pt>
                <c:pt idx="15081">
                  <c:v>9.6731243947530825E-7</c:v>
                </c:pt>
                <c:pt idx="15082">
                  <c:v>9.6737921925592142E-7</c:v>
                </c:pt>
                <c:pt idx="15083">
                  <c:v>9.6744600181021046E-7</c:v>
                </c:pt>
                <c:pt idx="15084">
                  <c:v>9.675127883213703E-7</c:v>
                </c:pt>
                <c:pt idx="15085">
                  <c:v>9.6757957760578821E-7</c:v>
                </c:pt>
                <c:pt idx="15086">
                  <c:v>9.6764637025501719E-7</c:v>
                </c:pt>
                <c:pt idx="15087">
                  <c:v>9.6771316626890943E-7</c:v>
                </c:pt>
                <c:pt idx="15088">
                  <c:v>9.6777996564731606E-7</c:v>
                </c:pt>
                <c:pt idx="15089">
                  <c:v>9.6784676779801939E-7</c:v>
                </c:pt>
                <c:pt idx="15090">
                  <c:v>9.6791357390494912E-7</c:v>
                </c:pt>
                <c:pt idx="15091">
                  <c:v>9.6798038278375501E-7</c:v>
                </c:pt>
                <c:pt idx="15092">
                  <c:v>9.6804719561861281E-7</c:v>
                </c:pt>
                <c:pt idx="15093">
                  <c:v>9.6811401122492684E-7</c:v>
                </c:pt>
                <c:pt idx="15094">
                  <c:v>9.6818083019474095E-7</c:v>
                </c:pt>
                <c:pt idx="15095">
                  <c:v>9.6824765252790625E-7</c:v>
                </c:pt>
                <c:pt idx="15096">
                  <c:v>9.6831447822427411E-7</c:v>
                </c:pt>
                <c:pt idx="15097">
                  <c:v>9.6838130669113406E-7</c:v>
                </c:pt>
                <c:pt idx="15098">
                  <c:v>9.6844813911339669E-7</c:v>
                </c:pt>
                <c:pt idx="15099">
                  <c:v>9.6851497430573085E-7</c:v>
                </c:pt>
                <c:pt idx="15100">
                  <c:v>9.6858181345329193E-7</c:v>
                </c:pt>
                <c:pt idx="15101">
                  <c:v>9.6864865537050251E-7</c:v>
                </c:pt>
                <c:pt idx="15102">
                  <c:v>9.6871550064989708E-7</c:v>
                </c:pt>
                <c:pt idx="15103">
                  <c:v>9.6878234929132467E-7</c:v>
                </c:pt>
                <c:pt idx="15104">
                  <c:v>9.6884920070164663E-7</c:v>
                </c:pt>
                <c:pt idx="15105">
                  <c:v>9.6891605606663138E-7</c:v>
                </c:pt>
                <c:pt idx="15106">
                  <c:v>9.6898291479320064E-7</c:v>
                </c:pt>
                <c:pt idx="15107">
                  <c:v>9.6904977628803026E-7</c:v>
                </c:pt>
                <c:pt idx="15108">
                  <c:v>9.6911664114402088E-7</c:v>
                </c:pt>
                <c:pt idx="15109">
                  <c:v>9.6918350936102362E-7</c:v>
                </c:pt>
                <c:pt idx="15110">
                  <c:v>9.6925038093888708E-7</c:v>
                </c:pt>
                <c:pt idx="15111">
                  <c:v>9.6931725587746154E-7</c:v>
                </c:pt>
                <c:pt idx="15112">
                  <c:v>9.6938413417659687E-7</c:v>
                </c:pt>
                <c:pt idx="15113">
                  <c:v>9.6945101583614208E-7</c:v>
                </c:pt>
                <c:pt idx="15114">
                  <c:v>9.6951790026234296E-7</c:v>
                </c:pt>
                <c:pt idx="15115">
                  <c:v>9.6958478864219527E-7</c:v>
                </c:pt>
                <c:pt idx="15116">
                  <c:v>9.696516797882791E-7</c:v>
                </c:pt>
                <c:pt idx="15117">
                  <c:v>9.6971857429404732E-7</c:v>
                </c:pt>
                <c:pt idx="15118">
                  <c:v>9.6978547215934917E-7</c:v>
                </c:pt>
                <c:pt idx="15119">
                  <c:v>9.6985237338403367E-7</c:v>
                </c:pt>
                <c:pt idx="15120">
                  <c:v>9.6991927796794983E-7</c:v>
                </c:pt>
                <c:pt idx="15121">
                  <c:v>9.6998618531691293E-7</c:v>
                </c:pt>
                <c:pt idx="15122">
                  <c:v>9.7005309661877741E-7</c:v>
                </c:pt>
                <c:pt idx="15123">
                  <c:v>9.7012001068526341E-7</c:v>
                </c:pt>
                <c:pt idx="15124">
                  <c:v>9.701869287044708E-7</c:v>
                </c:pt>
                <c:pt idx="15125">
                  <c:v>9.7025384948787407E-7</c:v>
                </c:pt>
                <c:pt idx="15126">
                  <c:v>9.7032077362947796E-7</c:v>
                </c:pt>
                <c:pt idx="15127">
                  <c:v>9.7038770112913104E-7</c:v>
                </c:pt>
                <c:pt idx="15128">
                  <c:v>9.7045463139221662E-7</c:v>
                </c:pt>
                <c:pt idx="15129">
                  <c:v>9.70521565607451E-7</c:v>
                </c:pt>
                <c:pt idx="15130">
                  <c:v>9.7058850258569139E-7</c:v>
                </c:pt>
                <c:pt idx="15131">
                  <c:v>9.7065544351589995E-7</c:v>
                </c:pt>
                <c:pt idx="15132">
                  <c:v>9.7072238720868677E-7</c:v>
                </c:pt>
                <c:pt idx="15133">
                  <c:v>9.7078933425848877E-7</c:v>
                </c:pt>
                <c:pt idx="15134">
                  <c:v>9.7085628466515286E-7</c:v>
                </c:pt>
                <c:pt idx="15135">
                  <c:v>9.7092323842852658E-7</c:v>
                </c:pt>
                <c:pt idx="15136">
                  <c:v>9.7099019554845829E-7</c:v>
                </c:pt>
                <c:pt idx="15137">
                  <c:v>9.7105715542977691E-7</c:v>
                </c:pt>
                <c:pt idx="15138">
                  <c:v>9.7112411926230476E-7</c:v>
                </c:pt>
                <c:pt idx="15139">
                  <c:v>9.7119108585579134E-7</c:v>
                </c:pt>
                <c:pt idx="15140">
                  <c:v>9.712580564003044E-7</c:v>
                </c:pt>
                <c:pt idx="15141">
                  <c:v>9.713250297053476E-7</c:v>
                </c:pt>
                <c:pt idx="15142">
                  <c:v>9.7139200636590949E-7</c:v>
                </c:pt>
                <c:pt idx="15143">
                  <c:v>9.7145898638183675E-7</c:v>
                </c:pt>
                <c:pt idx="15144">
                  <c:v>9.7152596915752717E-7</c:v>
                </c:pt>
                <c:pt idx="15145">
                  <c:v>9.7159295588366427E-7</c:v>
                </c:pt>
                <c:pt idx="15146">
                  <c:v>9.7165994536913571E-7</c:v>
                </c:pt>
                <c:pt idx="15147">
                  <c:v>9.7172693880486981E-7</c:v>
                </c:pt>
                <c:pt idx="15148">
                  <c:v>9.7179393499950796E-7</c:v>
                </c:pt>
                <c:pt idx="15149">
                  <c:v>9.7186093454846921E-7</c:v>
                </c:pt>
                <c:pt idx="15150">
                  <c:v>9.719279374515994E-7</c:v>
                </c:pt>
                <c:pt idx="15151">
                  <c:v>9.7199494370874481E-7</c:v>
                </c:pt>
                <c:pt idx="15152">
                  <c:v>9.7206195331975211E-7</c:v>
                </c:pt>
                <c:pt idx="15153">
                  <c:v>9.7212896568846384E-7</c:v>
                </c:pt>
                <c:pt idx="15154">
                  <c:v>9.7219598200667083E-7</c:v>
                </c:pt>
                <c:pt idx="15155">
                  <c:v>9.7226300108215175E-7</c:v>
                </c:pt>
                <c:pt idx="15156">
                  <c:v>9.7233002351075531E-7</c:v>
                </c:pt>
                <c:pt idx="15157">
                  <c:v>9.7239704929232758E-7</c:v>
                </c:pt>
                <c:pt idx="15158">
                  <c:v>9.7246407842671417E-7</c:v>
                </c:pt>
                <c:pt idx="15159">
                  <c:v>9.7253111091376029E-7</c:v>
                </c:pt>
                <c:pt idx="15160">
                  <c:v>9.7259814675331263E-7</c:v>
                </c:pt>
                <c:pt idx="15161">
                  <c:v>9.7266518594521554E-7</c:v>
                </c:pt>
                <c:pt idx="15162">
                  <c:v>9.727322278927572E-7</c:v>
                </c:pt>
                <c:pt idx="15163">
                  <c:v>9.7279927319221723E-7</c:v>
                </c:pt>
                <c:pt idx="15164">
                  <c:v>9.7286632244012261E-7</c:v>
                </c:pt>
                <c:pt idx="15165">
                  <c:v>9.7293337444301726E-7</c:v>
                </c:pt>
                <c:pt idx="15166">
                  <c:v>9.7300042979736591E-7</c:v>
                </c:pt>
                <c:pt idx="15167">
                  <c:v>9.730674879061467E-7</c:v>
                </c:pt>
                <c:pt idx="15168">
                  <c:v>9.7313454996287668E-7</c:v>
                </c:pt>
                <c:pt idx="15169">
                  <c:v>9.7320161537059585E-7</c:v>
                </c:pt>
                <c:pt idx="15170">
                  <c:v>9.7326868353209622E-7</c:v>
                </c:pt>
                <c:pt idx="15171">
                  <c:v>9.7333575564126563E-7</c:v>
                </c:pt>
                <c:pt idx="15172">
                  <c:v>9.7340283050378213E-7</c:v>
                </c:pt>
                <c:pt idx="15173">
                  <c:v>9.7346990871654348E-7</c:v>
                </c:pt>
                <c:pt idx="15174">
                  <c:v>9.7353699027939213E-7</c:v>
                </c:pt>
                <c:pt idx="15175">
                  <c:v>9.7360407519217457E-7</c:v>
                </c:pt>
                <c:pt idx="15176">
                  <c:v>9.7367116285731115E-7</c:v>
                </c:pt>
                <c:pt idx="15177">
                  <c:v>9.7373825446942942E-7</c:v>
                </c:pt>
                <c:pt idx="15178">
                  <c:v>9.738053488334671E-7</c:v>
                </c:pt>
                <c:pt idx="15179">
                  <c:v>9.7387244714429863E-7</c:v>
                </c:pt>
                <c:pt idx="15180">
                  <c:v>9.7393954820661378E-7</c:v>
                </c:pt>
                <c:pt idx="15181">
                  <c:v>9.7400665261780222E-7</c:v>
                </c:pt>
                <c:pt idx="15182">
                  <c:v>9.7407376037770789E-7</c:v>
                </c:pt>
                <c:pt idx="15183">
                  <c:v>9.7414087148617451E-7</c:v>
                </c:pt>
                <c:pt idx="15184">
                  <c:v>9.7420798534512949E-7</c:v>
                </c:pt>
                <c:pt idx="15185">
                  <c:v>9.7427510315018692E-7</c:v>
                </c:pt>
                <c:pt idx="15186">
                  <c:v>9.7434222370529542E-7</c:v>
                </c:pt>
                <c:pt idx="15187">
                  <c:v>9.7440934820631729E-7</c:v>
                </c:pt>
                <c:pt idx="15188">
                  <c:v>9.7447647545695336E-7</c:v>
                </c:pt>
                <c:pt idx="15189">
                  <c:v>9.7454360605508694E-7</c:v>
                </c:pt>
                <c:pt idx="15190">
                  <c:v>9.7461074000056111E-7</c:v>
                </c:pt>
                <c:pt idx="15191">
                  <c:v>9.7467787729321895E-7</c:v>
                </c:pt>
                <c:pt idx="15192">
                  <c:v>9.7474501733449235E-7</c:v>
                </c:pt>
                <c:pt idx="15193">
                  <c:v>9.7481216132098412E-7</c:v>
                </c:pt>
                <c:pt idx="15194">
                  <c:v>9.7487930805565312E-7</c:v>
                </c:pt>
                <c:pt idx="15195">
                  <c:v>9.7494645873535011E-7</c:v>
                </c:pt>
                <c:pt idx="15196">
                  <c:v>9.7501361216278535E-7</c:v>
                </c:pt>
                <c:pt idx="15197">
                  <c:v>9.7508076893633722E-7</c:v>
                </c:pt>
                <c:pt idx="15198">
                  <c:v>9.751479290558471E-7</c:v>
                </c:pt>
                <c:pt idx="15199">
                  <c:v>9.7521509252115809E-7</c:v>
                </c:pt>
                <c:pt idx="15200">
                  <c:v>9.7528225873320656E-7</c:v>
                </c:pt>
                <c:pt idx="15201">
                  <c:v>9.7534942888958338E-7</c:v>
                </c:pt>
                <c:pt idx="15202">
                  <c:v>9.754166017922587E-7</c:v>
                </c:pt>
                <c:pt idx="15203">
                  <c:v>9.7548377863907031E-7</c:v>
                </c:pt>
                <c:pt idx="15204">
                  <c:v>9.7555095823173996E-7</c:v>
                </c:pt>
                <c:pt idx="15205">
                  <c:v>9.7561814116913837E-7</c:v>
                </c:pt>
                <c:pt idx="15206">
                  <c:v>9.75685327451108E-7</c:v>
                </c:pt>
                <c:pt idx="15207">
                  <c:v>9.7575251647815069E-7</c:v>
                </c:pt>
                <c:pt idx="15208">
                  <c:v>9.7581970944872488E-7</c:v>
                </c:pt>
                <c:pt idx="15209">
                  <c:v>9.7588690576339446E-7</c:v>
                </c:pt>
                <c:pt idx="15210">
                  <c:v>9.7595410482247599E-7</c:v>
                </c:pt>
                <c:pt idx="15211">
                  <c:v>9.7602130722521225E-7</c:v>
                </c:pt>
                <c:pt idx="15212">
                  <c:v>9.7608851297144356E-7</c:v>
                </c:pt>
                <c:pt idx="15213">
                  <c:v>9.7615572266072251E-7</c:v>
                </c:pt>
                <c:pt idx="15214">
                  <c:v>9.7622293449375757E-7</c:v>
                </c:pt>
                <c:pt idx="15215">
                  <c:v>9.7629015026952242E-7</c:v>
                </c:pt>
                <c:pt idx="15216">
                  <c:v>9.7635736938814642E-7</c:v>
                </c:pt>
                <c:pt idx="15217">
                  <c:v>9.7642459124951222E-7</c:v>
                </c:pt>
                <c:pt idx="15218">
                  <c:v>9.7649181705331581E-7</c:v>
                </c:pt>
                <c:pt idx="15219">
                  <c:v>9.7655904559941883E-7</c:v>
                </c:pt>
                <c:pt idx="15220">
                  <c:v>9.7662627748761974E-7</c:v>
                </c:pt>
                <c:pt idx="15221">
                  <c:v>9.7669351271775928E-7</c:v>
                </c:pt>
                <c:pt idx="15222">
                  <c:v>9.7676075128967801E-7</c:v>
                </c:pt>
                <c:pt idx="15223">
                  <c:v>9.7682799320321625E-7</c:v>
                </c:pt>
                <c:pt idx="15224">
                  <c:v>9.7689523845821412E-7</c:v>
                </c:pt>
                <c:pt idx="15225">
                  <c:v>9.769624864540573E-7</c:v>
                </c:pt>
                <c:pt idx="15226">
                  <c:v>9.7702973779091586E-7</c:v>
                </c:pt>
                <c:pt idx="15227">
                  <c:v>9.7709699306920866E-7</c:v>
                </c:pt>
                <c:pt idx="15228">
                  <c:v>9.7716425108768057E-7</c:v>
                </c:pt>
                <c:pt idx="15229">
                  <c:v>9.7723151244668738E-7</c:v>
                </c:pt>
                <c:pt idx="15230">
                  <c:v>9.7729877714606983E-7</c:v>
                </c:pt>
                <c:pt idx="15231">
                  <c:v>9.7736604518566615E-7</c:v>
                </c:pt>
                <c:pt idx="15232">
                  <c:v>9.7743331596442832E-7</c:v>
                </c:pt>
                <c:pt idx="15233">
                  <c:v>9.7750059068391026E-7</c:v>
                </c:pt>
                <c:pt idx="15234">
                  <c:v>9.7756786814211252E-7</c:v>
                </c:pt>
                <c:pt idx="15235">
                  <c:v>9.7763514893976292E-7</c:v>
                </c:pt>
                <c:pt idx="15236">
                  <c:v>9.7770243307670033E-7</c:v>
                </c:pt>
                <c:pt idx="15237">
                  <c:v>9.77769720552764E-7</c:v>
                </c:pt>
                <c:pt idx="15238">
                  <c:v>9.7783701136779259E-7</c:v>
                </c:pt>
                <c:pt idx="15239">
                  <c:v>9.779043055216258E-7</c:v>
                </c:pt>
                <c:pt idx="15240">
                  <c:v>9.7797160301410162E-7</c:v>
                </c:pt>
                <c:pt idx="15241">
                  <c:v>9.7803890324361258E-7</c:v>
                </c:pt>
                <c:pt idx="15242">
                  <c:v>9.7810620741282816E-7</c:v>
                </c:pt>
                <c:pt idx="15243">
                  <c:v>9.7817351431863227E-7</c:v>
                </c:pt>
                <c:pt idx="15244">
                  <c:v>9.7824082456230947E-7</c:v>
                </c:pt>
                <c:pt idx="15245">
                  <c:v>9.783081381436984E-7</c:v>
                </c:pt>
                <c:pt idx="15246">
                  <c:v>9.7837545506263727E-7</c:v>
                </c:pt>
                <c:pt idx="15247">
                  <c:v>9.7844277531896452E-7</c:v>
                </c:pt>
                <c:pt idx="15248">
                  <c:v>9.7851009831063623E-7</c:v>
                </c:pt>
                <c:pt idx="15249">
                  <c:v>9.7857742524119241E-7</c:v>
                </c:pt>
                <c:pt idx="15250">
                  <c:v>9.7864475490664498E-7</c:v>
                </c:pt>
                <c:pt idx="15251">
                  <c:v>9.7871208790871363E-7</c:v>
                </c:pt>
                <c:pt idx="15252">
                  <c:v>9.7877942424723596E-7</c:v>
                </c:pt>
                <c:pt idx="15253">
                  <c:v>9.7884676392205038E-7</c:v>
                </c:pt>
                <c:pt idx="15254">
                  <c:v>9.7891410693299386E-7</c:v>
                </c:pt>
                <c:pt idx="15255">
                  <c:v>9.7898145327990439E-7</c:v>
                </c:pt>
                <c:pt idx="15256">
                  <c:v>9.790488029626185E-7</c:v>
                </c:pt>
                <c:pt idx="15257">
                  <c:v>9.7911615537853428E-7</c:v>
                </c:pt>
                <c:pt idx="15258">
                  <c:v>9.7918351112980429E-7</c:v>
                </c:pt>
                <c:pt idx="15259">
                  <c:v>9.7925087081883137E-7</c:v>
                </c:pt>
                <c:pt idx="15260">
                  <c:v>9.7931823324038462E-7</c:v>
                </c:pt>
                <c:pt idx="15261">
                  <c:v>9.7938559899680357E-7</c:v>
                </c:pt>
                <c:pt idx="15262">
                  <c:v>9.794529680879258E-7</c:v>
                </c:pt>
                <c:pt idx="15263">
                  <c:v>9.7952033991077396E-7</c:v>
                </c:pt>
                <c:pt idx="15264">
                  <c:v>9.7958771567075027E-7</c:v>
                </c:pt>
                <c:pt idx="15265">
                  <c:v>9.7965509416200147E-7</c:v>
                </c:pt>
                <c:pt idx="15266">
                  <c:v>9.797224765901788E-7</c:v>
                </c:pt>
                <c:pt idx="15267">
                  <c:v>9.7978986174918019E-7</c:v>
                </c:pt>
                <c:pt idx="15268">
                  <c:v>9.7985725024178012E-7</c:v>
                </c:pt>
                <c:pt idx="15269">
                  <c:v>9.7992464206781489E-7</c:v>
                </c:pt>
                <c:pt idx="15270">
                  <c:v>9.7999203722712083E-7</c:v>
                </c:pt>
                <c:pt idx="15271">
                  <c:v>9.8005943571953381E-7</c:v>
                </c:pt>
                <c:pt idx="15272">
                  <c:v>9.801268369415166E-7</c:v>
                </c:pt>
                <c:pt idx="15273">
                  <c:v>9.8019424209959035E-7</c:v>
                </c:pt>
                <c:pt idx="15274">
                  <c:v>9.8026164998678096E-7</c:v>
                </c:pt>
                <c:pt idx="15275">
                  <c:v>9.8032906120629892E-7</c:v>
                </c:pt>
                <c:pt idx="15276">
                  <c:v>9.8039647575797886E-7</c:v>
                </c:pt>
                <c:pt idx="15277">
                  <c:v>9.8046389364165707E-7</c:v>
                </c:pt>
                <c:pt idx="15278">
                  <c:v>9.8053131485716903E-7</c:v>
                </c:pt>
                <c:pt idx="15279">
                  <c:v>9.8059873940435041E-7</c:v>
                </c:pt>
                <c:pt idx="15280">
                  <c:v>9.8066616667916422E-7</c:v>
                </c:pt>
                <c:pt idx="15281">
                  <c:v>9.8073359788912772E-7</c:v>
                </c:pt>
                <c:pt idx="15282">
                  <c:v>9.8080103182627029E-7</c:v>
                </c:pt>
                <c:pt idx="15283">
                  <c:v>9.8086846909429835E-7</c:v>
                </c:pt>
                <c:pt idx="15284">
                  <c:v>9.8093590969304758E-7</c:v>
                </c:pt>
                <c:pt idx="15285">
                  <c:v>9.8100335362235301E-7</c:v>
                </c:pt>
                <c:pt idx="15286">
                  <c:v>9.8107080088204799E-7</c:v>
                </c:pt>
                <c:pt idx="15287">
                  <c:v>9.811382514719699E-7</c:v>
                </c:pt>
                <c:pt idx="15288">
                  <c:v>9.8120570478758136E-7</c:v>
                </c:pt>
                <c:pt idx="15289">
                  <c:v>9.8127316203739553E-7</c:v>
                </c:pt>
                <c:pt idx="15290">
                  <c:v>9.8134062201244482E-7</c:v>
                </c:pt>
                <c:pt idx="15291">
                  <c:v>9.8140808531693309E-7</c:v>
                </c:pt>
                <c:pt idx="15292">
                  <c:v>9.8147555195069515E-7</c:v>
                </c:pt>
                <c:pt idx="15293">
                  <c:v>9.815430219135652E-7</c:v>
                </c:pt>
                <c:pt idx="15294">
                  <c:v>9.8161049520537765E-7</c:v>
                </c:pt>
                <c:pt idx="15295">
                  <c:v>9.8167797182596669E-7</c:v>
                </c:pt>
                <c:pt idx="15296">
                  <c:v>9.8174545117029711E-7</c:v>
                </c:pt>
                <c:pt idx="15297">
                  <c:v>9.8181293444787818E-7</c:v>
                </c:pt>
                <c:pt idx="15298">
                  <c:v>9.8188042044874407E-7</c:v>
                </c:pt>
                <c:pt idx="15299">
                  <c:v>9.8194790977759712E-7</c:v>
                </c:pt>
                <c:pt idx="15300">
                  <c:v>9.820154024342713E-7</c:v>
                </c:pt>
                <c:pt idx="15301">
                  <c:v>9.8208289841860018E-7</c:v>
                </c:pt>
                <c:pt idx="15302">
                  <c:v>9.8215039773041689E-7</c:v>
                </c:pt>
                <c:pt idx="15303">
                  <c:v>9.8221790036955563E-7</c:v>
                </c:pt>
                <c:pt idx="15304">
                  <c:v>9.8228540573048079E-7</c:v>
                </c:pt>
                <c:pt idx="15305">
                  <c:v>9.823529150237005E-7</c:v>
                </c:pt>
                <c:pt idx="15306">
                  <c:v>9.8242042703824861E-7</c:v>
                </c:pt>
                <c:pt idx="15307">
                  <c:v>9.8248794237932592E-7</c:v>
                </c:pt>
                <c:pt idx="15308">
                  <c:v>9.825554610467662E-7</c:v>
                </c:pt>
                <c:pt idx="15309">
                  <c:v>9.8262298304040195E-7</c:v>
                </c:pt>
                <c:pt idx="15310">
                  <c:v>9.8269050836006652E-7</c:v>
                </c:pt>
                <c:pt idx="15311">
                  <c:v>9.8275803700559218E-7</c:v>
                </c:pt>
                <c:pt idx="15312">
                  <c:v>9.8282556837094425E-7</c:v>
                </c:pt>
                <c:pt idx="15313">
                  <c:v>9.82893103667628E-7</c:v>
                </c:pt>
                <c:pt idx="15314">
                  <c:v>9.829606416836782E-7</c:v>
                </c:pt>
                <c:pt idx="15315">
                  <c:v>9.8302818302479457E-7</c:v>
                </c:pt>
                <c:pt idx="15316">
                  <c:v>9.8309572769081045E-7</c:v>
                </c:pt>
                <c:pt idx="15317">
                  <c:v>9.8316327568155706E-7</c:v>
                </c:pt>
                <c:pt idx="15318">
                  <c:v>9.832308269968667E-7</c:v>
                </c:pt>
                <c:pt idx="15319">
                  <c:v>9.8329838163657207E-7</c:v>
                </c:pt>
                <c:pt idx="15320">
                  <c:v>9.8336593899413703E-7</c:v>
                </c:pt>
                <c:pt idx="15321">
                  <c:v>9.8343349967563609E-7</c:v>
                </c:pt>
                <c:pt idx="15322">
                  <c:v>9.8350106428739387E-7</c:v>
                </c:pt>
                <c:pt idx="15323">
                  <c:v>9.8356863161631919E-7</c:v>
                </c:pt>
                <c:pt idx="15324">
                  <c:v>9.8363620226867443E-7</c:v>
                </c:pt>
                <c:pt idx="15325">
                  <c:v>9.8370377624428995E-7</c:v>
                </c:pt>
                <c:pt idx="15326">
                  <c:v>9.8377135354299784E-7</c:v>
                </c:pt>
                <c:pt idx="15327">
                  <c:v>9.8383893355782466E-7</c:v>
                </c:pt>
                <c:pt idx="15328">
                  <c:v>9.8390651750214892E-7</c:v>
                </c:pt>
                <c:pt idx="15329">
                  <c:v>9.8397410416212984E-7</c:v>
                </c:pt>
                <c:pt idx="15330">
                  <c:v>9.8404169414440267E-7</c:v>
                </c:pt>
                <c:pt idx="15331">
                  <c:v>9.8410928805585383E-7</c:v>
                </c:pt>
                <c:pt idx="15332">
                  <c:v>9.8417688468226708E-7</c:v>
                </c:pt>
                <c:pt idx="15333">
                  <c:v>9.8424448463046488E-7</c:v>
                </c:pt>
                <c:pt idx="15334">
                  <c:v>9.8431208729303629E-7</c:v>
                </c:pt>
                <c:pt idx="15335">
                  <c:v>9.8437969388423461E-7</c:v>
                </c:pt>
                <c:pt idx="15336">
                  <c:v>9.8444730318934195E-7</c:v>
                </c:pt>
                <c:pt idx="15337">
                  <c:v>9.845149164228621E-7</c:v>
                </c:pt>
                <c:pt idx="15338">
                  <c:v>9.8458253236982773E-7</c:v>
                </c:pt>
                <c:pt idx="15339">
                  <c:v>9.8465015163743632E-7</c:v>
                </c:pt>
                <c:pt idx="15340">
                  <c:v>9.847177742255191E-7</c:v>
                </c:pt>
                <c:pt idx="15341">
                  <c:v>9.8478540013390517E-7</c:v>
                </c:pt>
                <c:pt idx="15342">
                  <c:v>9.8485302936242492E-7</c:v>
                </c:pt>
                <c:pt idx="15343">
                  <c:v>9.8492066191090894E-7</c:v>
                </c:pt>
                <c:pt idx="15344">
                  <c:v>9.8498829717131781E-7</c:v>
                </c:pt>
                <c:pt idx="15345">
                  <c:v>9.8505593575122508E-7</c:v>
                </c:pt>
                <c:pt idx="15346">
                  <c:v>9.8512357825845419E-7</c:v>
                </c:pt>
                <c:pt idx="15347">
                  <c:v>9.8519122347690976E-7</c:v>
                </c:pt>
                <c:pt idx="15348">
                  <c:v>9.8525887201435256E-7</c:v>
                </c:pt>
                <c:pt idx="15349">
                  <c:v>9.8532652387061253E-7</c:v>
                </c:pt>
                <c:pt idx="15350">
                  <c:v>9.8539417843727396E-7</c:v>
                </c:pt>
                <c:pt idx="15351">
                  <c:v>9.8546183693059251E-7</c:v>
                </c:pt>
                <c:pt idx="15352">
                  <c:v>9.8552949874221557E-7</c:v>
                </c:pt>
                <c:pt idx="15353">
                  <c:v>9.8559716326354024E-7</c:v>
                </c:pt>
                <c:pt idx="15354">
                  <c:v>9.8566483110270227E-7</c:v>
                </c:pt>
                <c:pt idx="15355">
                  <c:v>9.8573250225953079E-7</c:v>
                </c:pt>
                <c:pt idx="15356">
                  <c:v>9.8580017673385511E-7</c:v>
                </c:pt>
                <c:pt idx="15357">
                  <c:v>9.8586785452550329E-7</c:v>
                </c:pt>
                <c:pt idx="15358">
                  <c:v>9.8593553563430422E-7</c:v>
                </c:pt>
                <c:pt idx="15359">
                  <c:v>9.8600321945127786E-7</c:v>
                </c:pt>
                <c:pt idx="15360">
                  <c:v>9.8607090719380791E-7</c:v>
                </c:pt>
                <c:pt idx="15361">
                  <c:v>9.8613859764404204E-7</c:v>
                </c:pt>
                <c:pt idx="15362">
                  <c:v>9.8620629201961425E-7</c:v>
                </c:pt>
                <c:pt idx="15363">
                  <c:v>9.8627398910242192E-7</c:v>
                </c:pt>
                <c:pt idx="15364">
                  <c:v>9.8634168950122784E-7</c:v>
                </c:pt>
                <c:pt idx="15365">
                  <c:v>9.8640939260667461E-7</c:v>
                </c:pt>
                <c:pt idx="15366">
                  <c:v>9.8647709963689767E-7</c:v>
                </c:pt>
                <c:pt idx="15367">
                  <c:v>9.8654480998260186E-7</c:v>
                </c:pt>
                <c:pt idx="15368">
                  <c:v>9.8661252303424344E-7</c:v>
                </c:pt>
                <c:pt idx="15369">
                  <c:v>9.8668024001033181E-7</c:v>
                </c:pt>
                <c:pt idx="15370">
                  <c:v>9.8674795969188745E-7</c:v>
                </c:pt>
                <c:pt idx="15371">
                  <c:v>9.8681568268811045E-7</c:v>
                </c:pt>
                <c:pt idx="15372">
                  <c:v>9.8688340899882716E-7</c:v>
                </c:pt>
                <c:pt idx="15373">
                  <c:v>9.8695113862386648E-7</c:v>
                </c:pt>
                <c:pt idx="15374">
                  <c:v>9.8701887156305497E-7</c:v>
                </c:pt>
                <c:pt idx="15375">
                  <c:v>9.870866072064078E-7</c:v>
                </c:pt>
                <c:pt idx="15376">
                  <c:v>9.871543467733138E-7</c:v>
                </c:pt>
                <c:pt idx="15377">
                  <c:v>9.8722208904391276E-7</c:v>
                </c:pt>
                <c:pt idx="15378">
                  <c:v>9.8728983462784351E-7</c:v>
                </c:pt>
                <c:pt idx="15379">
                  <c:v>9.8735758352493389E-7</c:v>
                </c:pt>
                <c:pt idx="15380">
                  <c:v>9.8742533573500941E-7</c:v>
                </c:pt>
                <c:pt idx="15381">
                  <c:v>9.8749309125789792E-7</c:v>
                </c:pt>
                <c:pt idx="15382">
                  <c:v>9.8756085009342492E-7</c:v>
                </c:pt>
                <c:pt idx="15383">
                  <c:v>9.876286116311035E-7</c:v>
                </c:pt>
                <c:pt idx="15384">
                  <c:v>9.8769637709132558E-7</c:v>
                </c:pt>
                <c:pt idx="15385">
                  <c:v>9.8776414525322616E-7</c:v>
                </c:pt>
                <c:pt idx="15386">
                  <c:v>9.8783191672694616E-7</c:v>
                </c:pt>
                <c:pt idx="15387">
                  <c:v>9.8789969151231045E-7</c:v>
                </c:pt>
                <c:pt idx="15388">
                  <c:v>9.8796746960914645E-7</c:v>
                </c:pt>
                <c:pt idx="15389">
                  <c:v>9.8803525101727987E-7</c:v>
                </c:pt>
                <c:pt idx="15390">
                  <c:v>9.8810303573653603E-7</c:v>
                </c:pt>
                <c:pt idx="15391">
                  <c:v>9.8817082315592443E-7</c:v>
                </c:pt>
                <c:pt idx="15392">
                  <c:v>9.882386144968418E-7</c:v>
                </c:pt>
                <c:pt idx="15393">
                  <c:v>9.8830640853741687E-7</c:v>
                </c:pt>
                <c:pt idx="15394">
                  <c:v>9.8837420588829198E-7</c:v>
                </c:pt>
                <c:pt idx="15395">
                  <c:v>9.8844200716036129E-7</c:v>
                </c:pt>
                <c:pt idx="15396">
                  <c:v>9.8850981052024568E-7</c:v>
                </c:pt>
                <c:pt idx="15397">
                  <c:v>9.885776178009738E-7</c:v>
                </c:pt>
                <c:pt idx="15398">
                  <c:v>9.8864542839130422E-7</c:v>
                </c:pt>
                <c:pt idx="15399">
                  <c:v>9.8871324229106098E-7</c:v>
                </c:pt>
                <c:pt idx="15400">
                  <c:v>9.8878105888868713E-7</c:v>
                </c:pt>
                <c:pt idx="15401">
                  <c:v>9.8884887879526422E-7</c:v>
                </c:pt>
                <c:pt idx="15402">
                  <c:v>9.8891670201061713E-7</c:v>
                </c:pt>
                <c:pt idx="15403">
                  <c:v>9.8898452914614185E-7</c:v>
                </c:pt>
                <c:pt idx="15404">
                  <c:v>9.8905235836694945E-7</c:v>
                </c:pt>
                <c:pt idx="15405">
                  <c:v>9.8912019150757799E-7</c:v>
                </c:pt>
                <c:pt idx="15406">
                  <c:v>9.8918802795628143E-7</c:v>
                </c:pt>
                <c:pt idx="15407">
                  <c:v>9.8925586771288357E-7</c:v>
                </c:pt>
                <c:pt idx="15408">
                  <c:v>9.8932371016532265E-7</c:v>
                </c:pt>
                <c:pt idx="15409">
                  <c:v>9.8939155592518335E-7</c:v>
                </c:pt>
                <c:pt idx="15410">
                  <c:v>9.8945940499228992E-7</c:v>
                </c:pt>
                <c:pt idx="15411">
                  <c:v>9.8952725736646637E-7</c:v>
                </c:pt>
                <c:pt idx="15412">
                  <c:v>9.8959511304753673E-7</c:v>
                </c:pt>
                <c:pt idx="15413">
                  <c:v>9.8966297203532463E-7</c:v>
                </c:pt>
                <c:pt idx="15414">
                  <c:v>9.8973083432965449E-7</c:v>
                </c:pt>
                <c:pt idx="15415">
                  <c:v>9.897986993180222E-7</c:v>
                </c:pt>
                <c:pt idx="15416">
                  <c:v>9.8986656822484352E-7</c:v>
                </c:pt>
                <c:pt idx="15417">
                  <c:v>9.8993443982522411E-7</c:v>
                </c:pt>
                <c:pt idx="15418">
                  <c:v>9.9000231473131488E-7</c:v>
                </c:pt>
                <c:pt idx="15419">
                  <c:v>9.9007019294293881E-7</c:v>
                </c:pt>
                <c:pt idx="15420">
                  <c:v>9.9013807445991973E-7</c:v>
                </c:pt>
                <c:pt idx="15421">
                  <c:v>9.9020595928208058E-7</c:v>
                </c:pt>
                <c:pt idx="15422">
                  <c:v>9.9027384740924457E-7</c:v>
                </c:pt>
                <c:pt idx="15423">
                  <c:v>9.9034173822840356E-7</c:v>
                </c:pt>
                <c:pt idx="15424">
                  <c:v>9.9040963296497961E-7</c:v>
                </c:pt>
                <c:pt idx="15425">
                  <c:v>9.9047753039307019E-7</c:v>
                </c:pt>
                <c:pt idx="15426">
                  <c:v>9.9054543112532999E-7</c:v>
                </c:pt>
                <c:pt idx="15427">
                  <c:v>9.9061333516158093E-7</c:v>
                </c:pt>
                <c:pt idx="15428">
                  <c:v>9.9068124250164577E-7</c:v>
                </c:pt>
                <c:pt idx="15429">
                  <c:v>9.9074915314534704E-7</c:v>
                </c:pt>
                <c:pt idx="15430">
                  <c:v>9.9081706709250688E-7</c:v>
                </c:pt>
                <c:pt idx="15431">
                  <c:v>9.9088498372961275E-7</c:v>
                </c:pt>
                <c:pt idx="15432">
                  <c:v>9.9095290366969629E-7</c:v>
                </c:pt>
                <c:pt idx="15433">
                  <c:v>9.9102082752604025E-7</c:v>
                </c:pt>
                <c:pt idx="15434">
                  <c:v>9.9108875407160774E-7</c:v>
                </c:pt>
                <c:pt idx="15435">
                  <c:v>9.9115668391961862E-7</c:v>
                </c:pt>
                <c:pt idx="15436">
                  <c:v>9.9122461706989459E-7</c:v>
                </c:pt>
                <c:pt idx="15437">
                  <c:v>9.912925535222582E-7</c:v>
                </c:pt>
                <c:pt idx="15438">
                  <c:v>9.9136049266275414E-7</c:v>
                </c:pt>
                <c:pt idx="15439">
                  <c:v>9.9142843571869376E-7</c:v>
                </c:pt>
                <c:pt idx="15440">
                  <c:v>9.914963814622829E-7</c:v>
                </c:pt>
                <c:pt idx="15441">
                  <c:v>9.91564330507119E-7</c:v>
                </c:pt>
                <c:pt idx="15442">
                  <c:v>9.9163228346705361E-7</c:v>
                </c:pt>
                <c:pt idx="15443">
                  <c:v>9.9170023911391184E-7</c:v>
                </c:pt>
                <c:pt idx="15444">
                  <c:v>9.9176819744732563E-7</c:v>
                </c:pt>
                <c:pt idx="15445">
                  <c:v>9.9161775569604455E-7</c:v>
                </c:pt>
                <c:pt idx="15446">
                  <c:v>9.9168798992808947E-7</c:v>
                </c:pt>
                <c:pt idx="15447">
                  <c:v>9.9175822855148289E-7</c:v>
                </c:pt>
                <c:pt idx="15448">
                  <c:v>9.9182847033788093E-7</c:v>
                </c:pt>
                <c:pt idx="15449">
                  <c:v>9.9189871590124589E-7</c:v>
                </c:pt>
                <c:pt idx="15450">
                  <c:v>9.9196896462711975E-7</c:v>
                </c:pt>
                <c:pt idx="15451">
                  <c:v>9.9203921774400182E-7</c:v>
                </c:pt>
                <c:pt idx="15452">
                  <c:v>9.9210947402302665E-7</c:v>
                </c:pt>
                <c:pt idx="15453">
                  <c:v>9.9217973407841828E-7</c:v>
                </c:pt>
                <c:pt idx="15454">
                  <c:v>9.9224999791005791E-7</c:v>
                </c:pt>
                <c:pt idx="15455">
                  <c:v>9.9232026551782824E-7</c:v>
                </c:pt>
                <c:pt idx="15456">
                  <c:v>9.9239053628687714E-7</c:v>
                </c:pt>
                <c:pt idx="15457">
                  <c:v>9.9246081144648871E-7</c:v>
                </c:pt>
                <c:pt idx="15458">
                  <c:v>9.925310897670123E-7</c:v>
                </c:pt>
                <c:pt idx="15459">
                  <c:v>9.9260137186306265E-7</c:v>
                </c:pt>
                <c:pt idx="15460">
                  <c:v>9.9267165711952697E-7</c:v>
                </c:pt>
                <c:pt idx="15461">
                  <c:v>9.9274194676621049E-7</c:v>
                </c:pt>
                <c:pt idx="15462">
                  <c:v>9.9281223957294037E-7</c:v>
                </c:pt>
                <c:pt idx="15463">
                  <c:v>9.9288253615459243E-7</c:v>
                </c:pt>
                <c:pt idx="15464">
                  <c:v>9.9295283651104767E-7</c:v>
                </c:pt>
                <c:pt idx="15465">
                  <c:v>9.9302314002686634E-7</c:v>
                </c:pt>
                <c:pt idx="15466">
                  <c:v>9.9309344793250611E-7</c:v>
                </c:pt>
                <c:pt idx="15467">
                  <c:v>9.9316375899714064E-7</c:v>
                </c:pt>
                <c:pt idx="15468">
                  <c:v>9.9323407383597187E-7</c:v>
                </c:pt>
                <c:pt idx="15469">
                  <c:v>9.9330439244888016E-7</c:v>
                </c:pt>
                <c:pt idx="15470">
                  <c:v>9.9337471483574693E-7</c:v>
                </c:pt>
                <c:pt idx="15471">
                  <c:v>9.9344504038073856E-7</c:v>
                </c:pt>
                <c:pt idx="15472">
                  <c:v>9.9351536969931893E-7</c:v>
                </c:pt>
                <c:pt idx="15473">
                  <c:v>9.9358570279136818E-7</c:v>
                </c:pt>
                <c:pt idx="15474">
                  <c:v>9.9365603965676647E-7</c:v>
                </c:pt>
                <c:pt idx="15475">
                  <c:v>9.9372638029539458E-7</c:v>
                </c:pt>
                <c:pt idx="15476">
                  <c:v>9.9379672409109193E-7</c:v>
                </c:pt>
                <c:pt idx="15477">
                  <c:v>9.9386707165964746E-7</c:v>
                </c:pt>
                <c:pt idx="15478">
                  <c:v>9.9393742300094279E-7</c:v>
                </c:pt>
                <c:pt idx="15479">
                  <c:v>9.9400777811485616E-7</c:v>
                </c:pt>
                <c:pt idx="15480">
                  <c:v>9.94078137001269E-7</c:v>
                </c:pt>
                <c:pt idx="15481">
                  <c:v>9.9414849904369186E-7</c:v>
                </c:pt>
                <c:pt idx="15482">
                  <c:v>9.9421886485824255E-7</c:v>
                </c:pt>
                <c:pt idx="15483">
                  <c:v>9.9428923444479952E-7</c:v>
                </c:pt>
                <c:pt idx="15484">
                  <c:v>9.9435960780324269E-7</c:v>
                </c:pt>
                <c:pt idx="15485">
                  <c:v>9.9442998493345136E-7</c:v>
                </c:pt>
                <c:pt idx="15486">
                  <c:v>9.9450036521861001E-7</c:v>
                </c:pt>
                <c:pt idx="15487">
                  <c:v>9.9457074927516168E-7</c:v>
                </c:pt>
                <c:pt idx="15488">
                  <c:v>9.9464113710298524E-7</c:v>
                </c:pt>
                <c:pt idx="15489">
                  <c:v>9.9471152870196021E-7</c:v>
                </c:pt>
                <c:pt idx="15490">
                  <c:v>9.9478192407196589E-7</c:v>
                </c:pt>
                <c:pt idx="15491">
                  <c:v>9.9485232259585745E-7</c:v>
                </c:pt>
                <c:pt idx="15492">
                  <c:v>9.9492272489040596E-7</c:v>
                </c:pt>
                <c:pt idx="15493">
                  <c:v>9.9499313095549029E-7</c:v>
                </c:pt>
                <c:pt idx="15494">
                  <c:v>9.9506354079098848E-7</c:v>
                </c:pt>
                <c:pt idx="15495">
                  <c:v>9.9513395377949439E-7</c:v>
                </c:pt>
                <c:pt idx="15496">
                  <c:v>9.9520437115539083E-7</c:v>
                </c:pt>
                <c:pt idx="15497">
                  <c:v>9.9527479168392061E-7</c:v>
                </c:pt>
                <c:pt idx="15498">
                  <c:v>9.9534521598224697E-7</c:v>
                </c:pt>
                <c:pt idx="15499">
                  <c:v>9.9541564405024793E-7</c:v>
                </c:pt>
                <c:pt idx="15500">
                  <c:v>9.9548607527018914E-7</c:v>
                </c:pt>
                <c:pt idx="15501">
                  <c:v>9.9555651025942993E-7</c:v>
                </c:pt>
                <c:pt idx="15502">
                  <c:v>9.9562694963559137E-7</c:v>
                </c:pt>
                <c:pt idx="15503">
                  <c:v>9.9569739216313041E-7</c:v>
                </c:pt>
                <c:pt idx="15504">
                  <c:v>9.9576783784172773E-7</c:v>
                </c:pt>
                <c:pt idx="15505">
                  <c:v>9.9583828790694458E-7</c:v>
                </c:pt>
                <c:pt idx="15506">
                  <c:v>9.9590874112284361E-7</c:v>
                </c:pt>
                <c:pt idx="15507">
                  <c:v>9.959791981071772E-7</c:v>
                </c:pt>
                <c:pt idx="15508">
                  <c:v>9.960496588598223E-7</c:v>
                </c:pt>
                <c:pt idx="15509">
                  <c:v>9.9612012338065653E-7</c:v>
                </c:pt>
                <c:pt idx="15510">
                  <c:v>9.9619059105128864E-7</c:v>
                </c:pt>
                <c:pt idx="15511">
                  <c:v>9.9626106310806594E-7</c:v>
                </c:pt>
                <c:pt idx="15512">
                  <c:v>9.9633153831426462E-7</c:v>
                </c:pt>
                <c:pt idx="15513">
                  <c:v>9.9640201728802923E-7</c:v>
                </c:pt>
                <c:pt idx="15514">
                  <c:v>9.9647249941070572E-7</c:v>
                </c:pt>
                <c:pt idx="15515">
                  <c:v>9.9654298591916636E-7</c:v>
                </c:pt>
                <c:pt idx="15516">
                  <c:v>9.9661347557616196E-7</c:v>
                </c:pt>
                <c:pt idx="15517">
                  <c:v>9.9668396900009815E-7</c:v>
                </c:pt>
                <c:pt idx="15518">
                  <c:v>9.9675446619085254E-7</c:v>
                </c:pt>
                <c:pt idx="15519">
                  <c:v>9.9682496714830061E-7</c:v>
                </c:pt>
                <c:pt idx="15520">
                  <c:v>9.9689547125339512E-7</c:v>
                </c:pt>
                <c:pt idx="15521">
                  <c:v>9.969659791248051E-7</c:v>
                </c:pt>
                <c:pt idx="15522">
                  <c:v>9.9703649076240627E-7</c:v>
                </c:pt>
                <c:pt idx="15523">
                  <c:v>9.9710700616607431E-7</c:v>
                </c:pt>
                <c:pt idx="15524">
                  <c:v>9.9717752533568642E-7</c:v>
                </c:pt>
                <c:pt idx="15525">
                  <c:v>9.9724804765186477E-7</c:v>
                </c:pt>
                <c:pt idx="15526">
                  <c:v>9.9731857435292475E-7</c:v>
                </c:pt>
                <c:pt idx="15527">
                  <c:v>9.9738910420017172E-7</c:v>
                </c:pt>
                <c:pt idx="15528">
                  <c:v>9.974596378127334E-7</c:v>
                </c:pt>
                <c:pt idx="15529">
                  <c:v>9.9753017457097004E-7</c:v>
                </c:pt>
                <c:pt idx="15530">
                  <c:v>9.9760071571372154E-7</c:v>
                </c:pt>
                <c:pt idx="15531">
                  <c:v>9.9767126000176768E-7</c:v>
                </c:pt>
                <c:pt idx="15532">
                  <c:v>9.9774180805449856E-7</c:v>
                </c:pt>
                <c:pt idx="15533">
                  <c:v>9.9781235987178901E-7</c:v>
                </c:pt>
                <c:pt idx="15534">
                  <c:v>9.9788291483367044E-7</c:v>
                </c:pt>
                <c:pt idx="15535">
                  <c:v>9.9795347417963982E-7</c:v>
                </c:pt>
                <c:pt idx="15536">
                  <c:v>9.9802403666981901E-7</c:v>
                </c:pt>
                <c:pt idx="15537">
                  <c:v>9.9809460292392568E-7</c:v>
                </c:pt>
                <c:pt idx="15538">
                  <c:v>9.9816517294183574E-7</c:v>
                </c:pt>
                <c:pt idx="15539">
                  <c:v>9.9823574610324961E-7</c:v>
                </c:pt>
                <c:pt idx="15540">
                  <c:v>9.9830632364832262E-7</c:v>
                </c:pt>
                <c:pt idx="15541">
                  <c:v>9.9837690433651742E-7</c:v>
                </c:pt>
                <c:pt idx="15542">
                  <c:v>9.984474887878814E-7</c:v>
                </c:pt>
                <c:pt idx="15543">
                  <c:v>9.9851807700228856E-7</c:v>
                </c:pt>
                <c:pt idx="15544">
                  <c:v>9.9858866835911151E-7</c:v>
                </c:pt>
                <c:pt idx="15545">
                  <c:v>9.9865926409916162E-7</c:v>
                </c:pt>
                <c:pt idx="15546">
                  <c:v>9.9872986298124423E-7</c:v>
                </c:pt>
                <c:pt idx="15547">
                  <c:v>9.9880046562573412E-7</c:v>
                </c:pt>
                <c:pt idx="15548">
                  <c:v>9.9887107203250592E-7</c:v>
                </c:pt>
                <c:pt idx="15549">
                  <c:v>9.989416815806021E-7</c:v>
                </c:pt>
                <c:pt idx="15550">
                  <c:v>9.9901229551149197E-7</c:v>
                </c:pt>
                <c:pt idx="15551">
                  <c:v>9.990829125833221E-7</c:v>
                </c:pt>
                <c:pt idx="15552">
                  <c:v>9.9915353341679654E-7</c:v>
                </c:pt>
                <c:pt idx="15553">
                  <c:v>9.992241573906937E-7</c:v>
                </c:pt>
                <c:pt idx="15554">
                  <c:v>9.9929478574701036E-7</c:v>
                </c:pt>
                <c:pt idx="15555">
                  <c:v>9.993654172433652E-7</c:v>
                </c:pt>
                <c:pt idx="15556">
                  <c:v>9.9943605250072568E-7</c:v>
                </c:pt>
                <c:pt idx="15557">
                  <c:v>9.9950669151896411E-7</c:v>
                </c:pt>
                <c:pt idx="15558">
                  <c:v>9.9957733429795366E-7</c:v>
                </c:pt>
                <c:pt idx="15559">
                  <c:v>9.9964798083756726E-7</c:v>
                </c:pt>
                <c:pt idx="15560">
                  <c:v>9.9971863051612276E-7</c:v>
                </c:pt>
                <c:pt idx="15561">
                  <c:v>9.9978928395491586E-7</c:v>
                </c:pt>
                <c:pt idx="15562">
                  <c:v>9.9985994115381886E-7</c:v>
                </c:pt>
                <c:pt idx="15563">
                  <c:v>9.9993060211270514E-7</c:v>
                </c:pt>
                <c:pt idx="15564">
                  <c:v>1.0000012662096272E-6</c:v>
                </c:pt>
                <c:pt idx="15565">
                  <c:v>1.0000719346880296E-6</c:v>
                </c:pt>
                <c:pt idx="15566">
                  <c:v>1.0001426063040807E-6</c:v>
                </c:pt>
                <c:pt idx="15567">
                  <c:v>1.0002132816794722E-6</c:v>
                </c:pt>
                <c:pt idx="15568">
                  <c:v>1.0002839601919927E-6</c:v>
                </c:pt>
                <c:pt idx="15569">
                  <c:v>1.0003546430856131E-6</c:v>
                </c:pt>
                <c:pt idx="15570">
                  <c:v>1.0004253291159752E-6</c:v>
                </c:pt>
                <c:pt idx="15571">
                  <c:v>1.0004960189050326E-6</c:v>
                </c:pt>
                <c:pt idx="15572">
                  <c:v>1.0005667124526569E-6</c:v>
                </c:pt>
                <c:pt idx="15573">
                  <c:v>1.0006374097587201E-6</c:v>
                </c:pt>
                <c:pt idx="15574">
                  <c:v>1.0007081102006153E-6</c:v>
                </c:pt>
                <c:pt idx="15575">
                  <c:v>1.000778815023104E-6</c:v>
                </c:pt>
                <c:pt idx="15576">
                  <c:v>1.0008495229810353E-6</c:v>
                </c:pt>
                <c:pt idx="15577">
                  <c:v>1.0009202346967593E-6</c:v>
                </c:pt>
                <c:pt idx="15578">
                  <c:v>1.0009909495474039E-6</c:v>
                </c:pt>
                <c:pt idx="15579">
                  <c:v>1.0010616687782593E-6</c:v>
                </c:pt>
                <c:pt idx="15580">
                  <c:v>1.0011323911436455E-6</c:v>
                </c:pt>
                <c:pt idx="15581">
                  <c:v>1.0012031172661755E-6</c:v>
                </c:pt>
                <c:pt idx="15582">
                  <c:v>1.001273847145721E-6</c:v>
                </c:pt>
                <c:pt idx="15583">
                  <c:v>1.0013445807821515E-6</c:v>
                </c:pt>
                <c:pt idx="15584">
                  <c:v>1.0014153175521999E-6</c:v>
                </c:pt>
                <c:pt idx="15585">
                  <c:v>1.0014860580787426E-6</c:v>
                </c:pt>
                <c:pt idx="15586">
                  <c:v>1.0015568023616507E-6</c:v>
                </c:pt>
                <c:pt idx="15587">
                  <c:v>1.0016275504007938E-6</c:v>
                </c:pt>
                <c:pt idx="15588">
                  <c:v>1.0016983021960427E-6</c:v>
                </c:pt>
                <c:pt idx="15589">
                  <c:v>1.0017690571237981E-6</c:v>
                </c:pt>
                <c:pt idx="15590">
                  <c:v>1.0018398158072675E-6</c:v>
                </c:pt>
                <c:pt idx="15591">
                  <c:v>1.001910578869921E-6</c:v>
                </c:pt>
                <c:pt idx="15592">
                  <c:v>1.0019813444408268E-6</c:v>
                </c:pt>
                <c:pt idx="15593">
                  <c:v>1.0020521143906563E-6</c:v>
                </c:pt>
                <c:pt idx="15594">
                  <c:v>1.0021228874718795E-6</c:v>
                </c:pt>
                <c:pt idx="15595">
                  <c:v>1.0021936649318978E-6</c:v>
                </c:pt>
                <c:pt idx="15596">
                  <c:v>1.0022644455229177E-6</c:v>
                </c:pt>
                <c:pt idx="15597">
                  <c:v>1.0023352292446097E-6</c:v>
                </c:pt>
                <c:pt idx="15598">
                  <c:v>1.0024060173447708E-6</c:v>
                </c:pt>
                <c:pt idx="15599">
                  <c:v>1.0024768085752106E-6</c:v>
                </c:pt>
                <c:pt idx="15600">
                  <c:v>1.0025476041839906E-6</c:v>
                </c:pt>
                <c:pt idx="15601">
                  <c:v>1.0026184029226548E-6</c:v>
                </c:pt>
                <c:pt idx="15602">
                  <c:v>1.0026892047908744E-6</c:v>
                </c:pt>
                <c:pt idx="15603">
                  <c:v>1.0027600110371069E-6</c:v>
                </c:pt>
                <c:pt idx="15604">
                  <c:v>1.0028308204124999E-6</c:v>
                </c:pt>
                <c:pt idx="15605">
                  <c:v>1.0029016341657757E-6</c:v>
                </c:pt>
                <c:pt idx="15606">
                  <c:v>1.0029724510478172E-6</c:v>
                </c:pt>
                <c:pt idx="15607">
                  <c:v>1.0030432710582942E-6</c:v>
                </c:pt>
                <c:pt idx="15608">
                  <c:v>1.0031140954463262E-6</c:v>
                </c:pt>
                <c:pt idx="15609">
                  <c:v>1.0031849229623977E-6</c:v>
                </c:pt>
                <c:pt idx="15610">
                  <c:v>1.0032557542310361E-6</c:v>
                </c:pt>
                <c:pt idx="15611">
                  <c:v>1.0033265892521094E-6</c:v>
                </c:pt>
                <c:pt idx="15612">
                  <c:v>1.0033974280254851E-6</c:v>
                </c:pt>
                <c:pt idx="15613">
                  <c:v>1.0034682705510323E-6</c:v>
                </c:pt>
                <c:pt idx="15614">
                  <c:v>1.0035391162034963E-6</c:v>
                </c:pt>
                <c:pt idx="15615">
                  <c:v>1.0036099656077343E-6</c:v>
                </c:pt>
                <c:pt idx="15616">
                  <c:v>1.0036808187636147E-6</c:v>
                </c:pt>
                <c:pt idx="15617">
                  <c:v>1.0037516756710044E-6</c:v>
                </c:pt>
                <c:pt idx="15618">
                  <c:v>1.0038225357043849E-6</c:v>
                </c:pt>
                <c:pt idx="15619">
                  <c:v>1.0038934001143296E-6</c:v>
                </c:pt>
                <c:pt idx="15620">
                  <c:v>1.0039642676498673E-6</c:v>
                </c:pt>
                <c:pt idx="15621">
                  <c:v>1.004035138936252E-6</c:v>
                </c:pt>
                <c:pt idx="15622">
                  <c:v>1.0041060139733503E-6</c:v>
                </c:pt>
                <c:pt idx="15623">
                  <c:v>1.0041768921353117E-6</c:v>
                </c:pt>
                <c:pt idx="15624">
                  <c:v>1.004247774047589E-6</c:v>
                </c:pt>
                <c:pt idx="15625">
                  <c:v>1.0043186603358985E-6</c:v>
                </c:pt>
                <c:pt idx="15626">
                  <c:v>1.0043895491225565E-6</c:v>
                </c:pt>
                <c:pt idx="15627">
                  <c:v>1.0044604422849808E-6</c:v>
                </c:pt>
                <c:pt idx="15628">
                  <c:v>1.0045313391971875E-6</c:v>
                </c:pt>
                <c:pt idx="15629">
                  <c:v>1.0046022392329276E-6</c:v>
                </c:pt>
                <c:pt idx="15630">
                  <c:v>1.0046731430180511E-6</c:v>
                </c:pt>
                <c:pt idx="15631">
                  <c:v>1.0047440505524235E-6</c:v>
                </c:pt>
                <c:pt idx="15632">
                  <c:v>1.0048149618359117E-6</c:v>
                </c:pt>
                <c:pt idx="15633">
                  <c:v>1.0048858762420008E-6</c:v>
                </c:pt>
                <c:pt idx="15634">
                  <c:v>1.0049567943968056E-6</c:v>
                </c:pt>
                <c:pt idx="15635">
                  <c:v>1.0050277163001907E-6</c:v>
                </c:pt>
                <c:pt idx="15636">
                  <c:v>1.0050986419520237E-6</c:v>
                </c:pt>
                <c:pt idx="15637">
                  <c:v>1.005169571352169E-6</c:v>
                </c:pt>
                <c:pt idx="15638">
                  <c:v>1.0052405045004934E-6</c:v>
                </c:pt>
                <c:pt idx="15639">
                  <c:v>1.0053114407700837E-6</c:v>
                </c:pt>
                <c:pt idx="15640">
                  <c:v>1.0053823807874507E-6</c:v>
                </c:pt>
                <c:pt idx="15641">
                  <c:v>1.0054533245524608E-6</c:v>
                </c:pt>
                <c:pt idx="15642">
                  <c:v>1.005524271438001E-6</c:v>
                </c:pt>
                <c:pt idx="15643">
                  <c:v>1.0055952226978253E-6</c:v>
                </c:pt>
                <c:pt idx="15644">
                  <c:v>1.0056661770777786E-6</c:v>
                </c:pt>
                <c:pt idx="15645">
                  <c:v>1.0057371352047021E-6</c:v>
                </c:pt>
                <c:pt idx="15646">
                  <c:v>1.0058080970784619E-6</c:v>
                </c:pt>
                <c:pt idx="15647">
                  <c:v>1.0058790626989217E-6</c:v>
                </c:pt>
                <c:pt idx="15648">
                  <c:v>1.0059500314385719E-6</c:v>
                </c:pt>
                <c:pt idx="15649">
                  <c:v>1.0060210039245189E-6</c:v>
                </c:pt>
                <c:pt idx="15650">
                  <c:v>1.006091980156629E-6</c:v>
                </c:pt>
                <c:pt idx="15651">
                  <c:v>1.0061629601347652E-6</c:v>
                </c:pt>
                <c:pt idx="15652">
                  <c:v>1.0062339438587929E-6</c:v>
                </c:pt>
                <c:pt idx="15653">
                  <c:v>1.006304930700868E-6</c:v>
                </c:pt>
                <c:pt idx="15654">
                  <c:v>1.0063759212884298E-6</c:v>
                </c:pt>
                <c:pt idx="15655">
                  <c:v>1.006446915621343E-6</c:v>
                </c:pt>
                <c:pt idx="15656">
                  <c:v>1.0065179136994716E-6</c:v>
                </c:pt>
                <c:pt idx="15657">
                  <c:v>1.006588915522679E-6</c:v>
                </c:pt>
                <c:pt idx="15658">
                  <c:v>1.0066599204627903E-6</c:v>
                </c:pt>
                <c:pt idx="15659">
                  <c:v>1.0067309291475753E-6</c:v>
                </c:pt>
                <c:pt idx="15660">
                  <c:v>1.0068019415768985E-6</c:v>
                </c:pt>
                <c:pt idx="15661">
                  <c:v>1.0068729577506231E-6</c:v>
                </c:pt>
                <c:pt idx="15662">
                  <c:v>1.0069439776686118E-6</c:v>
                </c:pt>
                <c:pt idx="15663">
                  <c:v>1.0070150007023581E-6</c:v>
                </c:pt>
                <c:pt idx="15664">
                  <c:v>1.0070860274799622E-6</c:v>
                </c:pt>
                <c:pt idx="15665">
                  <c:v>1.0071570580012891E-6</c:v>
                </c:pt>
                <c:pt idx="15666">
                  <c:v>1.0072280922662014E-6</c:v>
                </c:pt>
                <c:pt idx="15667">
                  <c:v>1.0072991302745616E-6</c:v>
                </c:pt>
                <c:pt idx="15668">
                  <c:v>1.0073701713975295E-6</c:v>
                </c:pt>
                <c:pt idx="15669">
                  <c:v>1.0074412162635381E-6</c:v>
                </c:pt>
                <c:pt idx="15670">
                  <c:v>1.0075122648724515E-6</c:v>
                </c:pt>
                <c:pt idx="15671">
                  <c:v>1.0075833172241313E-6</c:v>
                </c:pt>
                <c:pt idx="15672">
                  <c:v>1.0076543733184411E-6</c:v>
                </c:pt>
                <c:pt idx="15673">
                  <c:v>1.0077254325262055E-6</c:v>
                </c:pt>
                <c:pt idx="15674">
                  <c:v>1.0077964954761913E-6</c:v>
                </c:pt>
                <c:pt idx="15675">
                  <c:v>1.0078675621682618E-6</c:v>
                </c:pt>
                <c:pt idx="15676">
                  <c:v>1.0079386326022782E-6</c:v>
                </c:pt>
                <c:pt idx="15677">
                  <c:v>1.0080097061487991E-6</c:v>
                </c:pt>
                <c:pt idx="15678">
                  <c:v>1.0080807840662281E-6</c:v>
                </c:pt>
                <c:pt idx="15679">
                  <c:v>1.0081518650957528E-6</c:v>
                </c:pt>
                <c:pt idx="15680">
                  <c:v>1.0082229498665389E-6</c:v>
                </c:pt>
                <c:pt idx="15681">
                  <c:v>1.0082940377488779E-6</c:v>
                </c:pt>
                <c:pt idx="15682">
                  <c:v>1.0083651300017054E-6</c:v>
                </c:pt>
                <c:pt idx="15683">
                  <c:v>1.008436225365677E-6</c:v>
                </c:pt>
                <c:pt idx="15684">
                  <c:v>1.008507324470223E-6</c:v>
                </c:pt>
                <c:pt idx="15685">
                  <c:v>1.0085784273152055E-6</c:v>
                </c:pt>
                <c:pt idx="15686">
                  <c:v>1.0086495339004856E-6</c:v>
                </c:pt>
                <c:pt idx="15687">
                  <c:v>1.0087206442259248E-6</c:v>
                </c:pt>
                <c:pt idx="15688">
                  <c:v>1.0087917576613483E-6</c:v>
                </c:pt>
                <c:pt idx="15689">
                  <c:v>1.00886287483652E-6</c:v>
                </c:pt>
                <c:pt idx="15690">
                  <c:v>1.0089339957513008E-6</c:v>
                </c:pt>
                <c:pt idx="15691">
                  <c:v>1.0090051204055511E-6</c:v>
                </c:pt>
                <c:pt idx="15692">
                  <c:v>1.0090762481688306E-6</c:v>
                </c:pt>
                <c:pt idx="15693">
                  <c:v>1.009147379671168E-6</c:v>
                </c:pt>
                <c:pt idx="15694">
                  <c:v>1.0092185149124244E-6</c:v>
                </c:pt>
                <c:pt idx="15695">
                  <c:v>1.0092896538924602E-6</c:v>
                </c:pt>
                <c:pt idx="15696">
                  <c:v>1.0093607966111359E-6</c:v>
                </c:pt>
                <c:pt idx="15697">
                  <c:v>1.0094319424376768E-6</c:v>
                </c:pt>
                <c:pt idx="15698">
                  <c:v>1.009503092633147E-6</c:v>
                </c:pt>
                <c:pt idx="15699">
                  <c:v>1.0095742459360687E-6</c:v>
                </c:pt>
                <c:pt idx="15700">
                  <c:v>1.0096454029769381E-6</c:v>
                </c:pt>
                <c:pt idx="15701">
                  <c:v>1.0097165631247126E-6</c:v>
                </c:pt>
                <c:pt idx="15702">
                  <c:v>1.0097877276409902E-6</c:v>
                </c:pt>
                <c:pt idx="15703">
                  <c:v>1.0098588952637592E-6</c:v>
                </c:pt>
                <c:pt idx="15704">
                  <c:v>1.0099300666237822E-6</c:v>
                </c:pt>
                <c:pt idx="15705">
                  <c:v>1.010001241720918E-6</c:v>
                </c:pt>
                <c:pt idx="15706">
                  <c:v>1.0100724205550268E-6</c:v>
                </c:pt>
                <c:pt idx="15707">
                  <c:v>1.0101436024946654E-6</c:v>
                </c:pt>
                <c:pt idx="15708">
                  <c:v>1.0102147881708615E-6</c:v>
                </c:pt>
                <c:pt idx="15709">
                  <c:v>1.0102859775834756E-6</c:v>
                </c:pt>
                <c:pt idx="15710">
                  <c:v>1.010357170732366E-6</c:v>
                </c:pt>
                <c:pt idx="15711">
                  <c:v>1.0104283676173923E-6</c:v>
                </c:pt>
                <c:pt idx="15712">
                  <c:v>1.0104995676067768E-6</c:v>
                </c:pt>
                <c:pt idx="15713">
                  <c:v>1.0105707713318816E-6</c:v>
                </c:pt>
                <c:pt idx="15714">
                  <c:v>1.0106419787925653E-6</c:v>
                </c:pt>
                <c:pt idx="15715">
                  <c:v>1.0107131899886865E-6</c:v>
                </c:pt>
                <c:pt idx="15716">
                  <c:v>1.010784404920104E-6</c:v>
                </c:pt>
                <c:pt idx="15717">
                  <c:v>1.010855622954706E-6</c:v>
                </c:pt>
                <c:pt idx="15718">
                  <c:v>1.0109268447241874E-6</c:v>
                </c:pt>
                <c:pt idx="15719">
                  <c:v>1.0109980702284074E-6</c:v>
                </c:pt>
                <c:pt idx="15720">
                  <c:v>1.0110692994672234E-6</c:v>
                </c:pt>
                <c:pt idx="15721">
                  <c:v>1.0111405324404942E-6</c:v>
                </c:pt>
                <c:pt idx="15722">
                  <c:v>1.011211768515773E-6</c:v>
                </c:pt>
                <c:pt idx="15723">
                  <c:v>1.0112830083250893E-6</c:v>
                </c:pt>
                <c:pt idx="15724">
                  <c:v>1.0113542518683E-6</c:v>
                </c:pt>
                <c:pt idx="15725">
                  <c:v>1.011425499145263E-6</c:v>
                </c:pt>
                <c:pt idx="15726">
                  <c:v>1.0114967501558372E-6</c:v>
                </c:pt>
                <c:pt idx="15727">
                  <c:v>1.0115680042672408E-6</c:v>
                </c:pt>
                <c:pt idx="15728">
                  <c:v>1.0116392621118358E-6</c:v>
                </c:pt>
                <c:pt idx="15729">
                  <c:v>1.0117105236894805E-6</c:v>
                </c:pt>
                <c:pt idx="15730">
                  <c:v>1.0117817890000314E-6</c:v>
                </c:pt>
                <c:pt idx="15731">
                  <c:v>1.0118530580433469E-6</c:v>
                </c:pt>
                <c:pt idx="15732">
                  <c:v>1.0119243301863104E-6</c:v>
                </c:pt>
                <c:pt idx="15733">
                  <c:v>1.0119956060616184E-6</c:v>
                </c:pt>
                <c:pt idx="15734">
                  <c:v>1.0120668856691275E-6</c:v>
                </c:pt>
                <c:pt idx="15735">
                  <c:v>1.0121381690086955E-6</c:v>
                </c:pt>
                <c:pt idx="15736">
                  <c:v>1.0122094554469379E-6</c:v>
                </c:pt>
                <c:pt idx="15737">
                  <c:v>1.0122807462501257E-6</c:v>
                </c:pt>
                <c:pt idx="15738">
                  <c:v>1.0123520401515678E-6</c:v>
                </c:pt>
                <c:pt idx="15739">
                  <c:v>1.0124233377843611E-6</c:v>
                </c:pt>
                <c:pt idx="15740">
                  <c:v>1.0124946391483616E-6</c:v>
                </c:pt>
                <c:pt idx="15741">
                  <c:v>1.0125659436098515E-6</c:v>
                </c:pt>
                <c:pt idx="15742">
                  <c:v>1.0126372518021279E-6</c:v>
                </c:pt>
                <c:pt idx="15743">
                  <c:v>1.0127085643587551E-6</c:v>
                </c:pt>
                <c:pt idx="15744">
                  <c:v>1.0127798793784637E-6</c:v>
                </c:pt>
                <c:pt idx="15745">
                  <c:v>1.0128511987622357E-6</c:v>
                </c:pt>
                <c:pt idx="15746">
                  <c:v>1.0129225218762182E-6</c:v>
                </c:pt>
                <c:pt idx="15747">
                  <c:v>1.0129938480862902E-6</c:v>
                </c:pt>
                <c:pt idx="15748">
                  <c:v>1.01306517802615E-6</c:v>
                </c:pt>
                <c:pt idx="15749">
                  <c:v>1.0131365116956538E-6</c:v>
                </c:pt>
                <c:pt idx="15750">
                  <c:v>1.013207849094656E-6</c:v>
                </c:pt>
                <c:pt idx="15751">
                  <c:v>1.0132791895887693E-6</c:v>
                </c:pt>
                <c:pt idx="15752">
                  <c:v>1.0133505338119579E-6</c:v>
                </c:pt>
                <c:pt idx="15753">
                  <c:v>1.0134218823984562E-6</c:v>
                </c:pt>
                <c:pt idx="15754">
                  <c:v>1.0134932334449837E-6</c:v>
                </c:pt>
                <c:pt idx="15755">
                  <c:v>1.0135645888545315E-6</c:v>
                </c:pt>
                <c:pt idx="15756">
                  <c:v>1.0136359479925752E-6</c:v>
                </c:pt>
                <c:pt idx="15757">
                  <c:v>1.0137073102243239E-6</c:v>
                </c:pt>
                <c:pt idx="15758">
                  <c:v>1.0137786761841442E-6</c:v>
                </c:pt>
                <c:pt idx="15759">
                  <c:v>1.0138500458718911E-6</c:v>
                </c:pt>
                <c:pt idx="15760">
                  <c:v>1.0139214192874197E-6</c:v>
                </c:pt>
                <c:pt idx="15761">
                  <c:v>1.0139927957956695E-6</c:v>
                </c:pt>
                <c:pt idx="15762">
                  <c:v>1.0140641760312746E-6</c:v>
                </c:pt>
                <c:pt idx="15763">
                  <c:v>1.0141355599940907E-6</c:v>
                </c:pt>
                <c:pt idx="15764">
                  <c:v>1.0142069476839713E-6</c:v>
                </c:pt>
                <c:pt idx="15765">
                  <c:v>1.0142783391007707E-6</c:v>
                </c:pt>
                <c:pt idx="15766">
                  <c:v>1.0143497336090926E-6</c:v>
                </c:pt>
                <c:pt idx="15767">
                  <c:v>1.0144211318439077E-6</c:v>
                </c:pt>
                <c:pt idx="15768">
                  <c:v>1.0144925344404525E-6</c:v>
                </c:pt>
                <c:pt idx="15769">
                  <c:v>1.0145639394924297E-6</c:v>
                </c:pt>
                <c:pt idx="15770">
                  <c:v>1.0146353489058449E-6</c:v>
                </c:pt>
                <c:pt idx="15771">
                  <c:v>1.0147067614095822E-6</c:v>
                </c:pt>
                <c:pt idx="15772">
                  <c:v>1.0147781782745988E-6</c:v>
                </c:pt>
                <c:pt idx="15773">
                  <c:v>1.0148495982295103E-6</c:v>
                </c:pt>
                <c:pt idx="15774">
                  <c:v>1.0149210212739687E-6</c:v>
                </c:pt>
                <c:pt idx="15775">
                  <c:v>1.0149924486793324E-6</c:v>
                </c:pt>
                <c:pt idx="15776">
                  <c:v>1.015063879173816E-6</c:v>
                </c:pt>
                <c:pt idx="15777">
                  <c:v>1.0151353140290456E-6</c:v>
                </c:pt>
                <c:pt idx="15778">
                  <c:v>1.0152067519729661E-6</c:v>
                </c:pt>
                <c:pt idx="15779">
                  <c:v>1.0152781936413505E-6</c:v>
                </c:pt>
                <c:pt idx="15780">
                  <c:v>1.0153496383978627E-6</c:v>
                </c:pt>
                <c:pt idx="15781">
                  <c:v>1.0154210868784103E-6</c:v>
                </c:pt>
                <c:pt idx="15782">
                  <c:v>1.0154925397191697E-6</c:v>
                </c:pt>
                <c:pt idx="15783">
                  <c:v>1.0155639956474131E-6</c:v>
                </c:pt>
                <c:pt idx="15784">
                  <c:v>1.0156354546627911E-6</c:v>
                </c:pt>
                <c:pt idx="15785">
                  <c:v>1.0157069180380053E-6</c:v>
                </c:pt>
                <c:pt idx="15786">
                  <c:v>1.0157783844999242E-6</c:v>
                </c:pt>
                <c:pt idx="15787">
                  <c:v>1.0158498553215174E-6</c:v>
                </c:pt>
                <c:pt idx="15788">
                  <c:v>1.0159213292293853E-6</c:v>
                </c:pt>
                <c:pt idx="15789">
                  <c:v>1.0159928062231782E-6</c:v>
                </c:pt>
                <c:pt idx="15790">
                  <c:v>1.0160642875762692E-6</c:v>
                </c:pt>
                <c:pt idx="15791">
                  <c:v>1.0161357720148534E-6</c:v>
                </c:pt>
                <c:pt idx="15792">
                  <c:v>1.0162072601755781E-6</c:v>
                </c:pt>
                <c:pt idx="15793">
                  <c:v>1.0162787520582936E-6</c:v>
                </c:pt>
                <c:pt idx="15794">
                  <c:v>1.0163502476628519E-6</c:v>
                </c:pt>
                <c:pt idx="15795">
                  <c:v>1.0164217469891043E-6</c:v>
                </c:pt>
                <c:pt idx="15796">
                  <c:v>1.0164932493996374E-6</c:v>
                </c:pt>
                <c:pt idx="15797">
                  <c:v>1.0165647555314328E-6</c:v>
                </c:pt>
                <c:pt idx="15798">
                  <c:v>1.0166362653843411E-6</c:v>
                </c:pt>
                <c:pt idx="15799">
                  <c:v>1.0167077789582132E-6</c:v>
                </c:pt>
                <c:pt idx="15800">
                  <c:v>1.016779295615367E-6</c:v>
                </c:pt>
                <c:pt idx="15801">
                  <c:v>1.0168508166306534E-6</c:v>
                </c:pt>
                <c:pt idx="15802">
                  <c:v>1.0169223407287872E-6</c:v>
                </c:pt>
                <c:pt idx="15803">
                  <c:v>1.016993868547154E-6</c:v>
                </c:pt>
                <c:pt idx="15804">
                  <c:v>1.0170653994478013E-6</c:v>
                </c:pt>
                <c:pt idx="15805">
                  <c:v>1.0171369347061173E-6</c:v>
                </c:pt>
                <c:pt idx="15806">
                  <c:v>1.0172084730462803E-6</c:v>
                </c:pt>
                <c:pt idx="15807">
                  <c:v>1.0172800151059422E-6</c:v>
                </c:pt>
                <c:pt idx="15808">
                  <c:v>1.0173515608849544E-6</c:v>
                </c:pt>
                <c:pt idx="15809">
                  <c:v>1.0174231103831661E-6</c:v>
                </c:pt>
                <c:pt idx="15810">
                  <c:v>1.0174946629622213E-6</c:v>
                </c:pt>
                <c:pt idx="15811">
                  <c:v>1.017566219898315E-6</c:v>
                </c:pt>
                <c:pt idx="15812">
                  <c:v>1.0176377799148167E-6</c:v>
                </c:pt>
                <c:pt idx="15813">
                  <c:v>1.0177093436497826E-6</c:v>
                </c:pt>
                <c:pt idx="15814">
                  <c:v>1.0175835473396525E-6</c:v>
                </c:pt>
                <c:pt idx="15815">
                  <c:v>1.0176575381385747E-6</c:v>
                </c:pt>
                <c:pt idx="15816">
                  <c:v>1.0177315319004095E-6</c:v>
                </c:pt>
                <c:pt idx="15817">
                  <c:v>1.0178055305401569E-6</c:v>
                </c:pt>
                <c:pt idx="15818">
                  <c:v>1.0178795327808082E-6</c:v>
                </c:pt>
                <c:pt idx="15819">
                  <c:v>1.0179535392607133E-6</c:v>
                </c:pt>
                <c:pt idx="15820">
                  <c:v>1.0180275499797913E-6</c:v>
                </c:pt>
                <c:pt idx="15821">
                  <c:v>1.0181015642991852E-6</c:v>
                </c:pt>
                <c:pt idx="15822">
                  <c:v>1.0181755828574531E-6</c:v>
                </c:pt>
                <c:pt idx="15823">
                  <c:v>1.0182496056545147E-6</c:v>
                </c:pt>
                <c:pt idx="15824">
                  <c:v>1.0183236320513025E-6</c:v>
                </c:pt>
                <c:pt idx="15825">
                  <c:v>1.0183976633256401E-6</c:v>
                </c:pt>
                <c:pt idx="15826">
                  <c:v>1.0184716981994037E-6</c:v>
                </c:pt>
                <c:pt idx="15827">
                  <c:v>1.018545736672304E-6</c:v>
                </c:pt>
                <c:pt idx="15828">
                  <c:v>1.0186197800225811E-6</c:v>
                </c:pt>
                <c:pt idx="15829">
                  <c:v>1.0186938269716941E-6</c:v>
                </c:pt>
                <c:pt idx="15830">
                  <c:v>1.0187678781587567E-6</c:v>
                </c:pt>
                <c:pt idx="15831">
                  <c:v>1.0188419329442145E-6</c:v>
                </c:pt>
                <c:pt idx="15832">
                  <c:v>1.0189159926068651E-6</c:v>
                </c:pt>
                <c:pt idx="15833">
                  <c:v>1.0189900558676079E-6</c:v>
                </c:pt>
                <c:pt idx="15834">
                  <c:v>1.0190641227261539E-6</c:v>
                </c:pt>
                <c:pt idx="15835">
                  <c:v>1.0191381944617176E-6</c:v>
                </c:pt>
                <c:pt idx="15836">
                  <c:v>1.0192122697947814E-6</c:v>
                </c:pt>
                <c:pt idx="15837">
                  <c:v>1.0192863493649474E-6</c:v>
                </c:pt>
                <c:pt idx="15838">
                  <c:v>1.0193604325321715E-6</c:v>
                </c:pt>
                <c:pt idx="15839">
                  <c:v>1.0194345205762266E-6</c:v>
                </c:pt>
                <c:pt idx="15840">
                  <c:v>1.0195086122170368E-6</c:v>
                </c:pt>
                <c:pt idx="15841">
                  <c:v>1.0195827074543095E-6</c:v>
                </c:pt>
                <c:pt idx="15842">
                  <c:v>1.0196568075682376E-6</c:v>
                </c:pt>
                <c:pt idx="15843">
                  <c:v>1.0197309112783255E-6</c:v>
                </c:pt>
                <c:pt idx="15844">
                  <c:v>1.0198050192246626E-6</c:v>
                </c:pt>
                <c:pt idx="15845">
                  <c:v>1.0198791314071668E-6</c:v>
                </c:pt>
                <c:pt idx="15846">
                  <c:v>1.0199532471852344E-6</c:v>
                </c:pt>
                <c:pt idx="15847">
                  <c:v>1.0200273671991644E-6</c:v>
                </c:pt>
                <c:pt idx="15848">
                  <c:v>1.0201014914488741E-6</c:v>
                </c:pt>
                <c:pt idx="15849">
                  <c:v>1.02017561929355E-6</c:v>
                </c:pt>
                <c:pt idx="15850">
                  <c:v>1.0202497520145015E-6</c:v>
                </c:pt>
                <c:pt idx="15851">
                  <c:v>1.0203238876892438E-6</c:v>
                </c:pt>
                <c:pt idx="15852">
                  <c:v>1.0203980282400954E-6</c:v>
                </c:pt>
                <c:pt idx="15853">
                  <c:v>1.0204721723851625E-6</c:v>
                </c:pt>
                <c:pt idx="15854">
                  <c:v>1.0205463214063128E-6</c:v>
                </c:pt>
                <c:pt idx="15855">
                  <c:v>1.0206204733802226E-6</c:v>
                </c:pt>
                <c:pt idx="15856">
                  <c:v>1.0206946302300485E-6</c:v>
                </c:pt>
                <c:pt idx="15857">
                  <c:v>1.0207687906733379E-6</c:v>
                </c:pt>
                <c:pt idx="15858">
                  <c:v>1.0208429553511567E-6</c:v>
                </c:pt>
                <c:pt idx="15859">
                  <c:v>1.0209171242634219E-6</c:v>
                </c:pt>
                <c:pt idx="15860">
                  <c:v>1.0209912967685501E-6</c:v>
                </c:pt>
                <c:pt idx="15861">
                  <c:v>1.0210654735078169E-6</c:v>
                </c:pt>
                <c:pt idx="15862">
                  <c:v>1.0211396544811381E-6</c:v>
                </c:pt>
                <c:pt idx="15863">
                  <c:v>1.0212138396884302E-6</c:v>
                </c:pt>
                <c:pt idx="15864">
                  <c:v>1.0212880284878305E-6</c:v>
                </c:pt>
                <c:pt idx="15865">
                  <c:v>1.0213622215208932E-6</c:v>
                </c:pt>
                <c:pt idx="15866">
                  <c:v>1.0214364187875342E-6</c:v>
                </c:pt>
                <c:pt idx="15867">
                  <c:v>1.0215106196456807E-6</c:v>
                </c:pt>
                <c:pt idx="15868">
                  <c:v>1.0215848247370971E-6</c:v>
                </c:pt>
                <c:pt idx="15869">
                  <c:v>1.0216590340616982E-6</c:v>
                </c:pt>
                <c:pt idx="15870">
                  <c:v>1.0217332476194002E-6</c:v>
                </c:pt>
                <c:pt idx="15871">
                  <c:v>1.0218074647678492E-6</c:v>
                </c:pt>
                <c:pt idx="15872">
                  <c:v>1.0218816861490894E-6</c:v>
                </c:pt>
                <c:pt idx="15873">
                  <c:v>1.0219559117630358E-6</c:v>
                </c:pt>
                <c:pt idx="15874">
                  <c:v>1.0220301409671246E-6</c:v>
                </c:pt>
                <c:pt idx="15875">
                  <c:v>1.0221043744036096E-6</c:v>
                </c:pt>
                <c:pt idx="15876">
                  <c:v>1.0221786120724057E-6</c:v>
                </c:pt>
                <c:pt idx="15877">
                  <c:v>1.0222528539734267E-6</c:v>
                </c:pt>
                <c:pt idx="15878">
                  <c:v>1.0223270994638296E-6</c:v>
                </c:pt>
                <c:pt idx="15879">
                  <c:v>1.0224013491861474E-6</c:v>
                </c:pt>
                <c:pt idx="15880">
                  <c:v>1.0224756031402941E-6</c:v>
                </c:pt>
                <c:pt idx="15881">
                  <c:v>1.0225498606832159E-6</c:v>
                </c:pt>
                <c:pt idx="15882">
                  <c:v>1.0226241231006937E-6</c:v>
                </c:pt>
                <c:pt idx="15883">
                  <c:v>1.0226983891066346E-6</c:v>
                </c:pt>
                <c:pt idx="15884">
                  <c:v>1.0227726587007424E-6</c:v>
                </c:pt>
                <c:pt idx="15885">
                  <c:v>1.0228469331692193E-6</c:v>
                </c:pt>
                <c:pt idx="15886">
                  <c:v>1.0229212112255506E-6</c:v>
                </c:pt>
                <c:pt idx="15887">
                  <c:v>1.0229954928694407E-6</c:v>
                </c:pt>
                <c:pt idx="15888">
                  <c:v>1.0230697793875105E-6</c:v>
                </c:pt>
                <c:pt idx="15889">
                  <c:v>1.0231440694928257E-6</c:v>
                </c:pt>
                <c:pt idx="15890">
                  <c:v>1.023218363828689E-6</c:v>
                </c:pt>
                <c:pt idx="15891">
                  <c:v>1.0232926623950135E-6</c:v>
                </c:pt>
                <c:pt idx="15892">
                  <c:v>1.0233669645479734E-6</c:v>
                </c:pt>
                <c:pt idx="15893">
                  <c:v>1.0234412709310813E-6</c:v>
                </c:pt>
                <c:pt idx="15894">
                  <c:v>1.0235155815442499E-6</c:v>
                </c:pt>
                <c:pt idx="15895">
                  <c:v>1.0235898963873924E-6</c:v>
                </c:pt>
                <c:pt idx="15896">
                  <c:v>1.0236642148164019E-6</c:v>
                </c:pt>
                <c:pt idx="15897">
                  <c:v>1.0237385374750711E-6</c:v>
                </c:pt>
                <c:pt idx="15898">
                  <c:v>1.023812864363312E-6</c:v>
                </c:pt>
                <c:pt idx="15899">
                  <c:v>1.0238871948368075E-6</c:v>
                </c:pt>
                <c:pt idx="15900">
                  <c:v>1.0239615295395604E-6</c:v>
                </c:pt>
                <c:pt idx="15901">
                  <c:v>1.024035868471483E-6</c:v>
                </c:pt>
                <c:pt idx="15902">
                  <c:v>1.0241102116324873E-6</c:v>
                </c:pt>
                <c:pt idx="15903">
                  <c:v>1.0241845583779755E-6</c:v>
                </c:pt>
                <c:pt idx="15904">
                  <c:v>1.0242589093522291E-6</c:v>
                </c:pt>
                <c:pt idx="15905">
                  <c:v>1.0243332645551615E-6</c:v>
                </c:pt>
                <c:pt idx="15906">
                  <c:v>1.0244076233419626E-6</c:v>
                </c:pt>
                <c:pt idx="15907">
                  <c:v>1.0244819863571252E-6</c:v>
                </c:pt>
                <c:pt idx="15908">
                  <c:v>1.0245563536005621E-6</c:v>
                </c:pt>
                <c:pt idx="15909">
                  <c:v>1.024630725072184E-6</c:v>
                </c:pt>
                <c:pt idx="15910">
                  <c:v>1.0247051001269003E-6</c:v>
                </c:pt>
                <c:pt idx="15911">
                  <c:v>1.0247794794094851E-6</c:v>
                </c:pt>
                <c:pt idx="15912">
                  <c:v>1.0248538629198497E-6</c:v>
                </c:pt>
                <c:pt idx="15913">
                  <c:v>1.0249282500126914E-6</c:v>
                </c:pt>
                <c:pt idx="15914">
                  <c:v>1.0250026413329952E-6</c:v>
                </c:pt>
                <c:pt idx="15915">
                  <c:v>1.0250770368806721E-6</c:v>
                </c:pt>
                <c:pt idx="15916">
                  <c:v>1.0251514366556331E-6</c:v>
                </c:pt>
                <c:pt idx="15917">
                  <c:v>1.0252258400122946E-6</c:v>
                </c:pt>
                <c:pt idx="15918">
                  <c:v>1.0253002475959219E-6</c:v>
                </c:pt>
                <c:pt idx="15919">
                  <c:v>1.0253746594064249E-6</c:v>
                </c:pt>
                <c:pt idx="15920">
                  <c:v>1.0254490754437148E-6</c:v>
                </c:pt>
                <c:pt idx="15921">
                  <c:v>1.025523495061927E-6</c:v>
                </c:pt>
                <c:pt idx="15922">
                  <c:v>1.0255979189066065E-6</c:v>
                </c:pt>
                <c:pt idx="15923">
                  <c:v>1.0256723469776645E-6</c:v>
                </c:pt>
                <c:pt idx="15924">
                  <c:v>1.0257467786290239E-6</c:v>
                </c:pt>
                <c:pt idx="15925">
                  <c:v>1.0258212145064413E-6</c:v>
                </c:pt>
                <c:pt idx="15926">
                  <c:v>1.0258956546098266E-6</c:v>
                </c:pt>
                <c:pt idx="15927">
                  <c:v>1.0259700982928927E-6</c:v>
                </c:pt>
                <c:pt idx="15928">
                  <c:v>1.0260445468478736E-6</c:v>
                </c:pt>
                <c:pt idx="15929">
                  <c:v>1.0261189989822144E-6</c:v>
                </c:pt>
                <c:pt idx="15930">
                  <c:v>1.0261934546956139E-6</c:v>
                </c:pt>
                <c:pt idx="15931">
                  <c:v>1.0262679152807281E-6</c:v>
                </c:pt>
                <c:pt idx="15932">
                  <c:v>1.0263423794445793E-6</c:v>
                </c:pt>
                <c:pt idx="15933">
                  <c:v>1.0264168478334858E-6</c:v>
                </c:pt>
                <c:pt idx="15934">
                  <c:v>1.0264913198006666E-6</c:v>
                </c:pt>
                <c:pt idx="15935">
                  <c:v>1.0265657959925807E-6</c:v>
                </c:pt>
                <c:pt idx="15936">
                  <c:v>1.0266402764091369E-6</c:v>
                </c:pt>
                <c:pt idx="15937">
                  <c:v>1.026714761050244E-6</c:v>
                </c:pt>
                <c:pt idx="15938">
                  <c:v>1.0267892499158115E-6</c:v>
                </c:pt>
                <c:pt idx="15939">
                  <c:v>1.0268637423587069E-6</c:v>
                </c:pt>
                <c:pt idx="15940">
                  <c:v>1.0269382390257392E-6</c:v>
                </c:pt>
                <c:pt idx="15941">
                  <c:v>1.027012739269635E-6</c:v>
                </c:pt>
                <c:pt idx="15942">
                  <c:v>1.0270872443845974E-6</c:v>
                </c:pt>
                <c:pt idx="15943">
                  <c:v>1.0271617530760997E-6</c:v>
                </c:pt>
                <c:pt idx="15944">
                  <c:v>1.0272362653438389E-6</c:v>
                </c:pt>
                <c:pt idx="15945">
                  <c:v>1.0273107824824404E-6</c:v>
                </c:pt>
                <c:pt idx="15946">
                  <c:v>1.0273853031969547E-6</c:v>
                </c:pt>
                <c:pt idx="15947">
                  <c:v>1.027459828134684E-6</c:v>
                </c:pt>
                <c:pt idx="15948">
                  <c:v>1.0275343566478604E-6</c:v>
                </c:pt>
                <c:pt idx="15949">
                  <c:v>1.0276088900316727E-6</c:v>
                </c:pt>
                <c:pt idx="15950">
                  <c:v>1.0276834269906069E-6</c:v>
                </c:pt>
                <c:pt idx="15951">
                  <c:v>1.0277579681722464E-6</c:v>
                </c:pt>
                <c:pt idx="15952">
                  <c:v>1.0278325129285418E-6</c:v>
                </c:pt>
                <c:pt idx="15953">
                  <c:v>1.027907061907217E-6</c:v>
                </c:pt>
                <c:pt idx="15954">
                  <c:v>1.0279816151081797E-6</c:v>
                </c:pt>
                <c:pt idx="15955">
                  <c:v>1.028056172531337E-6</c:v>
                </c:pt>
                <c:pt idx="15956">
                  <c:v>1.0281307335283566E-6</c:v>
                </c:pt>
                <c:pt idx="15957">
                  <c:v>1.028205298747245E-6</c:v>
                </c:pt>
                <c:pt idx="15958">
                  <c:v>1.0282798681879087E-6</c:v>
                </c:pt>
                <c:pt idx="15959">
                  <c:v>1.0283544418502546E-6</c:v>
                </c:pt>
                <c:pt idx="15960">
                  <c:v>1.0284290190856686E-6</c:v>
                </c:pt>
                <c:pt idx="15961">
                  <c:v>1.0285036005424377E-6</c:v>
                </c:pt>
                <c:pt idx="15962">
                  <c:v>1.0285781862204685E-6</c:v>
                </c:pt>
                <c:pt idx="15963">
                  <c:v>1.028652775470935E-6</c:v>
                </c:pt>
                <c:pt idx="15964">
                  <c:v>1.0287273689423349E-6</c:v>
                </c:pt>
                <c:pt idx="15965">
                  <c:v>1.0288019666345763E-6</c:v>
                </c:pt>
                <c:pt idx="15966">
                  <c:v>1.0288765685475639E-6</c:v>
                </c:pt>
                <c:pt idx="15967">
                  <c:v>1.0289511740321897E-6</c:v>
                </c:pt>
                <c:pt idx="15968">
                  <c:v>1.0290257837372336E-6</c:v>
                </c:pt>
                <c:pt idx="15969">
                  <c:v>1.0291003970134448E-6</c:v>
                </c:pt>
                <c:pt idx="15970">
                  <c:v>1.029175015158973E-6</c:v>
                </c:pt>
                <c:pt idx="15971">
                  <c:v>1.0292496368753392E-6</c:v>
                </c:pt>
                <c:pt idx="15972">
                  <c:v>1.0293242628116064E-6</c:v>
                </c:pt>
                <c:pt idx="15973">
                  <c:v>1.0293988923182407E-6</c:v>
                </c:pt>
                <c:pt idx="15974">
                  <c:v>1.0294735266939565E-6</c:v>
                </c:pt>
                <c:pt idx="15975">
                  <c:v>1.0295481646397086E-6</c:v>
                </c:pt>
                <c:pt idx="15976">
                  <c:v>1.0296228068048435E-6</c:v>
                </c:pt>
                <c:pt idx="15977">
                  <c:v>1.0296974525395438E-6</c:v>
                </c:pt>
                <c:pt idx="15978">
                  <c:v>1.0297721024932949E-6</c:v>
                </c:pt>
                <c:pt idx="15979">
                  <c:v>1.0298467566660032E-6</c:v>
                </c:pt>
                <c:pt idx="15980">
                  <c:v>1.0299214150575724E-6</c:v>
                </c:pt>
                <c:pt idx="15981">
                  <c:v>1.0299960770179037E-6</c:v>
                </c:pt>
                <c:pt idx="15982">
                  <c:v>1.0300707431967651E-6</c:v>
                </c:pt>
                <c:pt idx="15983">
                  <c:v>1.0301454135940612E-6</c:v>
                </c:pt>
                <c:pt idx="15984">
                  <c:v>1.0302200875594799E-6</c:v>
                </c:pt>
                <c:pt idx="15985">
                  <c:v>1.0302947657430013E-6</c:v>
                </c:pt>
                <c:pt idx="15986">
                  <c:v>1.0303694481445303E-6</c:v>
                </c:pt>
                <c:pt idx="15987">
                  <c:v>1.0304441347639705E-6</c:v>
                </c:pt>
                <c:pt idx="15988">
                  <c:v>1.0305188249507274E-6</c:v>
                </c:pt>
                <c:pt idx="15989">
                  <c:v>1.0305935193550623E-6</c:v>
                </c:pt>
                <c:pt idx="15990">
                  <c:v>1.0306682179768801E-6</c:v>
                </c:pt>
                <c:pt idx="15991">
                  <c:v>1.0307429208160853E-6</c:v>
                </c:pt>
                <c:pt idx="15992">
                  <c:v>1.0308176272217984E-6</c:v>
                </c:pt>
                <c:pt idx="15993">
                  <c:v>1.0308923378445645E-6</c:v>
                </c:pt>
                <c:pt idx="15994">
                  <c:v>1.0309670526842871E-6</c:v>
                </c:pt>
                <c:pt idx="15995">
                  <c:v>1.0310417710898759E-6</c:v>
                </c:pt>
                <c:pt idx="15996">
                  <c:v>1.031116493712087E-6</c:v>
                </c:pt>
                <c:pt idx="15997">
                  <c:v>1.0311912205508237E-6</c:v>
                </c:pt>
                <c:pt idx="15998">
                  <c:v>1.0312659509547829E-6</c:v>
                </c:pt>
                <c:pt idx="15999">
                  <c:v>1.0313406862262107E-6</c:v>
                </c:pt>
                <c:pt idx="16000">
                  <c:v>1.0314154250625254E-6</c:v>
                </c:pt>
                <c:pt idx="16001">
                  <c:v>1.0314901674634185E-6</c:v>
                </c:pt>
                <c:pt idx="16002">
                  <c:v>1.0315649147315599E-6</c:v>
                </c:pt>
                <c:pt idx="16003">
                  <c:v>1.0316396655639431E-6</c:v>
                </c:pt>
                <c:pt idx="16004">
                  <c:v>1.0317144206118907E-6</c:v>
                </c:pt>
                <c:pt idx="16005">
                  <c:v>1.0317891792236028E-6</c:v>
                </c:pt>
                <c:pt idx="16006">
                  <c:v>1.0318639427023156E-6</c:v>
                </c:pt>
                <c:pt idx="16007">
                  <c:v>1.0319387097444563E-6</c:v>
                </c:pt>
                <c:pt idx="16008">
                  <c:v>1.0320134803497147E-6</c:v>
                </c:pt>
                <c:pt idx="16009">
                  <c:v>1.0320882558217521E-6</c:v>
                </c:pt>
                <c:pt idx="16010">
                  <c:v>1.0321630348565703E-6</c:v>
                </c:pt>
                <c:pt idx="16011">
                  <c:v>1.0322378181059861E-6</c:v>
                </c:pt>
                <c:pt idx="16012">
                  <c:v>1.0323126055699013E-6</c:v>
                </c:pt>
                <c:pt idx="16013">
                  <c:v>1.0323873965959485E-6</c:v>
                </c:pt>
                <c:pt idx="16014">
                  <c:v>1.0324621918361575E-6</c:v>
                </c:pt>
                <c:pt idx="16015">
                  <c:v>1.0325369912904303E-6</c:v>
                </c:pt>
                <c:pt idx="16016">
                  <c:v>1.0326117943061856E-6</c:v>
                </c:pt>
                <c:pt idx="16017">
                  <c:v>1.0326866015356654E-6</c:v>
                </c:pt>
                <c:pt idx="16018">
                  <c:v>1.0327614129787719E-6</c:v>
                </c:pt>
                <c:pt idx="16019">
                  <c:v>1.0328362286354062E-6</c:v>
                </c:pt>
                <c:pt idx="16020">
                  <c:v>1.0329110478527035E-6</c:v>
                </c:pt>
                <c:pt idx="16021">
                  <c:v>1.0329858712831887E-6</c:v>
                </c:pt>
                <c:pt idx="16022">
                  <c:v>1.0330606989267632E-6</c:v>
                </c:pt>
                <c:pt idx="16023">
                  <c:v>1.0331355307833281E-6</c:v>
                </c:pt>
                <c:pt idx="16024">
                  <c:v>1.0332103661997346E-6</c:v>
                </c:pt>
                <c:pt idx="16025">
                  <c:v>1.0332852058287907E-6</c:v>
                </c:pt>
                <c:pt idx="16026">
                  <c:v>1.0333600490172066E-6</c:v>
                </c:pt>
                <c:pt idx="16027">
                  <c:v>1.0334348970711937E-6</c:v>
                </c:pt>
                <c:pt idx="16028">
                  <c:v>1.0335097486841997E-6</c:v>
                </c:pt>
                <c:pt idx="16029">
                  <c:v>1.0335846045093158E-6</c:v>
                </c:pt>
                <c:pt idx="16030">
                  <c:v>1.0336594638929675E-6</c:v>
                </c:pt>
                <c:pt idx="16031">
                  <c:v>1.0337343274883876E-6</c:v>
                </c:pt>
                <c:pt idx="16032">
                  <c:v>1.0338091952954764E-6</c:v>
                </c:pt>
                <c:pt idx="16033">
                  <c:v>1.0338840673141347E-6</c:v>
                </c:pt>
                <c:pt idx="16034">
                  <c:v>1.0339589428905024E-6</c:v>
                </c:pt>
                <c:pt idx="16035">
                  <c:v>1.034033823331927E-6</c:v>
                </c:pt>
                <c:pt idx="16036">
                  <c:v>1.0341087066768172E-6</c:v>
                </c:pt>
                <c:pt idx="16037">
                  <c:v>1.0341835948865639E-6</c:v>
                </c:pt>
                <c:pt idx="16038">
                  <c:v>1.0342584866531928E-6</c:v>
                </c:pt>
                <c:pt idx="16039">
                  <c:v>1.0343333826305042E-6</c:v>
                </c:pt>
                <c:pt idx="16040">
                  <c:v>1.0344082828183985E-6</c:v>
                </c:pt>
                <c:pt idx="16041">
                  <c:v>1.0344831865625178E-6</c:v>
                </c:pt>
                <c:pt idx="16042">
                  <c:v>1.0345580951712031E-6</c:v>
                </c:pt>
                <c:pt idx="16043">
                  <c:v>1.0346330066813703E-6</c:v>
                </c:pt>
                <c:pt idx="16044">
                  <c:v>1.0347079230559028E-6</c:v>
                </c:pt>
                <c:pt idx="16045">
                  <c:v>1.0347828429858293E-6</c:v>
                </c:pt>
                <c:pt idx="16046">
                  <c:v>1.0348577671254482E-6</c:v>
                </c:pt>
                <c:pt idx="16047">
                  <c:v>1.0349326954746575E-6</c:v>
                </c:pt>
                <c:pt idx="16048">
                  <c:v>1.035007628033357E-6</c:v>
                </c:pt>
                <c:pt idx="16049">
                  <c:v>1.0350825641466186E-6</c:v>
                </c:pt>
                <c:pt idx="16050">
                  <c:v>1.0351575044690244E-6</c:v>
                </c:pt>
                <c:pt idx="16051">
                  <c:v>1.035232448345505E-6</c:v>
                </c:pt>
                <c:pt idx="16052">
                  <c:v>1.0353073970858225E-6</c:v>
                </c:pt>
                <c:pt idx="16053">
                  <c:v>1.0353823493798692E-6</c:v>
                </c:pt>
                <c:pt idx="16054">
                  <c:v>1.0354573052273293E-6</c:v>
                </c:pt>
                <c:pt idx="16055">
                  <c:v>1.0355322659383917E-6</c:v>
                </c:pt>
                <c:pt idx="16056">
                  <c:v>1.0356072302025208E-6</c:v>
                </c:pt>
                <c:pt idx="16057">
                  <c:v>1.0356821986747957E-6</c:v>
                </c:pt>
                <c:pt idx="16058">
                  <c:v>1.0357571713551142E-6</c:v>
                </c:pt>
                <c:pt idx="16059">
                  <c:v>1.0358321475878359E-6</c:v>
                </c:pt>
                <c:pt idx="16060">
                  <c:v>1.0359071280282542E-6</c:v>
                </c:pt>
                <c:pt idx="16061">
                  <c:v>1.0359821126762654E-6</c:v>
                </c:pt>
                <c:pt idx="16062">
                  <c:v>1.0360571015317667E-6</c:v>
                </c:pt>
                <c:pt idx="16063">
                  <c:v>1.036132093938835E-6</c:v>
                </c:pt>
                <c:pt idx="16064">
                  <c:v>1.0362070905530452E-6</c:v>
                </c:pt>
                <c:pt idx="16065">
                  <c:v>1.0362820907183305E-6</c:v>
                </c:pt>
                <c:pt idx="16066">
                  <c:v>1.0363570957464449E-6</c:v>
                </c:pt>
                <c:pt idx="16067">
                  <c:v>1.0364321043252856E-6</c:v>
                </c:pt>
                <c:pt idx="16068">
                  <c:v>1.0365071171107134E-6</c:v>
                </c:pt>
                <c:pt idx="16069">
                  <c:v>1.036582133446376E-6</c:v>
                </c:pt>
                <c:pt idx="16070">
                  <c:v>1.0366571546445963E-6</c:v>
                </c:pt>
                <c:pt idx="16071">
                  <c:v>1.036732179392702E-6</c:v>
                </c:pt>
                <c:pt idx="16072">
                  <c:v>1.0368072076903754E-6</c:v>
                </c:pt>
                <c:pt idx="16073">
                  <c:v>1.036882240850367E-6</c:v>
                </c:pt>
                <c:pt idx="16074">
                  <c:v>1.0369572775595757E-6</c:v>
                </c:pt>
                <c:pt idx="16075">
                  <c:v>1.0370323184743602E-6</c:v>
                </c:pt>
                <c:pt idx="16076">
                  <c:v>1.0371073629378694E-6</c:v>
                </c:pt>
                <c:pt idx="16077">
                  <c:v>1.0371824122634225E-6</c:v>
                </c:pt>
                <c:pt idx="16078">
                  <c:v>1.0372574651373489E-6</c:v>
                </c:pt>
                <c:pt idx="16079">
                  <c:v>1.0373325215593305E-6</c:v>
                </c:pt>
                <c:pt idx="16080">
                  <c:v>1.0374075828431141E-6</c:v>
                </c:pt>
                <c:pt idx="16081">
                  <c:v>1.0374826476746012E-6</c:v>
                </c:pt>
                <c:pt idx="16082">
                  <c:v>1.0375577167106483E-6</c:v>
                </c:pt>
                <c:pt idx="16083">
                  <c:v>1.0376327892939038E-6</c:v>
                </c:pt>
                <c:pt idx="16084">
                  <c:v>1.0377078667386856E-6</c:v>
                </c:pt>
                <c:pt idx="16085">
                  <c:v>1.0377829477303229E-6</c:v>
                </c:pt>
                <c:pt idx="16086">
                  <c:v>1.0378580329259589E-6</c:v>
                </c:pt>
                <c:pt idx="16087">
                  <c:v>1.0379331216679545E-6</c:v>
                </c:pt>
                <c:pt idx="16088">
                  <c:v>1.0380082146135951E-6</c:v>
                </c:pt>
                <c:pt idx="16089">
                  <c:v>1.038083311762775E-6</c:v>
                </c:pt>
                <c:pt idx="16090">
                  <c:v>1.0381584131153886E-6</c:v>
                </c:pt>
                <c:pt idx="16091">
                  <c:v>1.0382335180135132E-6</c:v>
                </c:pt>
                <c:pt idx="16092">
                  <c:v>1.0383086271147172E-6</c:v>
                </c:pt>
                <c:pt idx="16093">
                  <c:v>1.0383837404188961E-6</c:v>
                </c:pt>
                <c:pt idx="16094">
                  <c:v>1.0384588579259426E-6</c:v>
                </c:pt>
                <c:pt idx="16095">
                  <c:v>1.0385339789776487E-6</c:v>
                </c:pt>
                <c:pt idx="16096">
                  <c:v>1.0386091042318684E-6</c:v>
                </c:pt>
                <c:pt idx="16097">
                  <c:v>1.0386842330302494E-6</c:v>
                </c:pt>
                <c:pt idx="16098">
                  <c:v>1.0387593666891059E-6</c:v>
                </c:pt>
                <c:pt idx="16099">
                  <c:v>1.038834503891769E-6</c:v>
                </c:pt>
                <c:pt idx="16100">
                  <c:v>1.0389096452963767E-6</c:v>
                </c:pt>
                <c:pt idx="16101">
                  <c:v>1.0389847902442928E-6</c:v>
                </c:pt>
                <c:pt idx="16102">
                  <c:v>1.0390599400524016E-6</c:v>
                </c:pt>
                <c:pt idx="16103">
                  <c:v>1.0391350927447865E-6</c:v>
                </c:pt>
                <c:pt idx="16104">
                  <c:v>1.0392102502971509E-6</c:v>
                </c:pt>
                <c:pt idx="16105">
                  <c:v>1.0392854120507842E-6</c:v>
                </c:pt>
                <c:pt idx="16106">
                  <c:v>1.0393605773466908E-6</c:v>
                </c:pt>
                <c:pt idx="16107">
                  <c:v>1.0394357468435099E-6</c:v>
                </c:pt>
                <c:pt idx="16108">
                  <c:v>1.0395109198821017E-6</c:v>
                </c:pt>
                <c:pt idx="16109">
                  <c:v>1.0395860971212481E-6</c:v>
                </c:pt>
                <c:pt idx="16110">
                  <c:v>1.0396612785608418E-6</c:v>
                </c:pt>
                <c:pt idx="16111">
                  <c:v>1.0397364642007753E-6</c:v>
                </c:pt>
                <c:pt idx="16112">
                  <c:v>1.0398116540409412E-6</c:v>
                </c:pt>
                <c:pt idx="16113">
                  <c:v>1.0398868474218419E-6</c:v>
                </c:pt>
                <c:pt idx="16114">
                  <c:v>1.039962045002617E-6</c:v>
                </c:pt>
                <c:pt idx="16115">
                  <c:v>1.0400372461236251E-6</c:v>
                </c:pt>
                <c:pt idx="16116">
                  <c:v>1.0401124521037521E-6</c:v>
                </c:pt>
                <c:pt idx="16117">
                  <c:v>1.040187661623753E-6</c:v>
                </c:pt>
                <c:pt idx="16118">
                  <c:v>1.0402628746833059E-6</c:v>
                </c:pt>
                <c:pt idx="16119">
                  <c:v>1.0403380926017247E-6</c:v>
                </c:pt>
                <c:pt idx="16120">
                  <c:v>1.0404133140593349E-6</c:v>
                </c:pt>
                <c:pt idx="16121">
                  <c:v>1.0404885397157753E-6</c:v>
                </c:pt>
                <c:pt idx="16122">
                  <c:v>1.0405637695709383E-6</c:v>
                </c:pt>
                <c:pt idx="16123">
                  <c:v>1.0406390029646092E-6</c:v>
                </c:pt>
                <c:pt idx="16124">
                  <c:v>1.0407142405566413E-6</c:v>
                </c:pt>
                <c:pt idx="16125">
                  <c:v>1.0407894823469261E-6</c:v>
                </c:pt>
                <c:pt idx="16126">
                  <c:v>1.0408647276750348E-6</c:v>
                </c:pt>
                <c:pt idx="16127">
                  <c:v>1.0409399772010345E-6</c:v>
                </c:pt>
                <c:pt idx="16128">
                  <c:v>1.0410152309248165E-6</c:v>
                </c:pt>
                <c:pt idx="16129">
                  <c:v>1.0410904888462716E-6</c:v>
                </c:pt>
                <c:pt idx="16130">
                  <c:v>1.0411657503046838E-6</c:v>
                </c:pt>
                <c:pt idx="16131">
                  <c:v>1.0412410166210846E-6</c:v>
                </c:pt>
                <c:pt idx="16132">
                  <c:v>1.0413162858133314E-6</c:v>
                </c:pt>
                <c:pt idx="16133">
                  <c:v>1.0413915598633477E-6</c:v>
                </c:pt>
                <c:pt idx="16134">
                  <c:v>1.0414668374494537E-6</c:v>
                </c:pt>
                <c:pt idx="16135">
                  <c:v>1.0415421192322885E-6</c:v>
                </c:pt>
                <c:pt idx="16136">
                  <c:v>1.0416174052117422E-6</c:v>
                </c:pt>
                <c:pt idx="16137">
                  <c:v>1.041692694726597E-6</c:v>
                </c:pt>
                <c:pt idx="16138">
                  <c:v>1.0417679884377075E-6</c:v>
                </c:pt>
                <c:pt idx="16139">
                  <c:v>1.0418432863449637E-6</c:v>
                </c:pt>
                <c:pt idx="16140">
                  <c:v>1.0419185884482545E-6</c:v>
                </c:pt>
                <c:pt idx="16141">
                  <c:v>1.0419938940860757E-6</c:v>
                </c:pt>
                <c:pt idx="16142">
                  <c:v>1.0420692039195677E-6</c:v>
                </c:pt>
                <c:pt idx="16143">
                  <c:v>1.0421445179486201E-6</c:v>
                </c:pt>
                <c:pt idx="16144">
                  <c:v>1.0422198355115124E-6</c:v>
                </c:pt>
                <c:pt idx="16145">
                  <c:v>1.0422951572695996E-6</c:v>
                </c:pt>
                <c:pt idx="16146">
                  <c:v>1.0423704832227713E-6</c:v>
                </c:pt>
                <c:pt idx="16147">
                  <c:v>1.0424458133709166E-6</c:v>
                </c:pt>
                <c:pt idx="16148">
                  <c:v>1.0425211470520274E-6</c:v>
                </c:pt>
                <c:pt idx="16149">
                  <c:v>1.0425964849277464E-6</c:v>
                </c:pt>
                <c:pt idx="16150">
                  <c:v>1.0426718269979616E-6</c:v>
                </c:pt>
                <c:pt idx="16151">
                  <c:v>1.0427471726004498E-6</c:v>
                </c:pt>
                <c:pt idx="16152">
                  <c:v>1.0428225223970678E-6</c:v>
                </c:pt>
                <c:pt idx="16153">
                  <c:v>1.0428978763877049E-6</c:v>
                </c:pt>
                <c:pt idx="16154">
                  <c:v>1.0429732345722484E-6</c:v>
                </c:pt>
                <c:pt idx="16155">
                  <c:v>1.0430485962881882E-6</c:v>
                </c:pt>
                <c:pt idx="16156">
                  <c:v>1.0431239621976675E-6</c:v>
                </c:pt>
                <c:pt idx="16157">
                  <c:v>1.0431993323005749E-6</c:v>
                </c:pt>
                <c:pt idx="16158">
                  <c:v>1.0432747065967974E-6</c:v>
                </c:pt>
                <c:pt idx="16159">
                  <c:v>1.043350084423537E-6</c:v>
                </c:pt>
                <c:pt idx="16160">
                  <c:v>1.0434254664432247E-6</c:v>
                </c:pt>
                <c:pt idx="16161">
                  <c:v>1.0435008519929175E-6</c:v>
                </c:pt>
                <c:pt idx="16162">
                  <c:v>1.0435762423980916E-6</c:v>
                </c:pt>
                <c:pt idx="16163">
                  <c:v>1.0436516363329015E-6</c:v>
                </c:pt>
                <c:pt idx="16164">
                  <c:v>1.0437270344600665E-6</c:v>
                </c:pt>
                <c:pt idx="16165">
                  <c:v>1.0438024361163544E-6</c:v>
                </c:pt>
                <c:pt idx="16166">
                  <c:v>1.0438778419646276E-6</c:v>
                </c:pt>
                <c:pt idx="16167">
                  <c:v>1.0439532520047721E-6</c:v>
                </c:pt>
                <c:pt idx="16168">
                  <c:v>1.0440286662366755E-6</c:v>
                </c:pt>
                <c:pt idx="16169">
                  <c:v>1.0441040839968199E-6</c:v>
                </c:pt>
                <c:pt idx="16170">
                  <c:v>1.0441795066118296E-6</c:v>
                </c:pt>
                <c:pt idx="16171">
                  <c:v>1.044254932091161E-6</c:v>
                </c:pt>
                <c:pt idx="16172">
                  <c:v>1.0443303624251313E-6</c:v>
                </c:pt>
                <c:pt idx="16173">
                  <c:v>1.044405796286457E-6</c:v>
                </c:pt>
                <c:pt idx="16174">
                  <c:v>1.0444812343385737E-6</c:v>
                </c:pt>
                <c:pt idx="16175">
                  <c:v>1.0445566765813679E-6</c:v>
                </c:pt>
                <c:pt idx="16176">
                  <c:v>1.0446321223508171E-6</c:v>
                </c:pt>
                <c:pt idx="16177">
                  <c:v>1.0447075729745521E-6</c:v>
                </c:pt>
                <c:pt idx="16178">
                  <c:v>1.0447830264605185E-6</c:v>
                </c:pt>
                <c:pt idx="16179">
                  <c:v>1.0448584848005422E-6</c:v>
                </c:pt>
                <c:pt idx="16180">
                  <c:v>1.0449339466663336E-6</c:v>
                </c:pt>
                <c:pt idx="16181">
                  <c:v>1.0450094127218303E-6</c:v>
                </c:pt>
                <c:pt idx="16182">
                  <c:v>1.0450848829669173E-6</c:v>
                </c:pt>
                <c:pt idx="16183">
                  <c:v>1.0451603567370685E-6</c:v>
                </c:pt>
                <c:pt idx="16184">
                  <c:v>1.0452358353609214E-6</c:v>
                </c:pt>
                <c:pt idx="16185">
                  <c:v>1.0453113175094654E-6</c:v>
                </c:pt>
                <c:pt idx="16186">
                  <c:v>1.0453868031823694E-6</c:v>
                </c:pt>
                <c:pt idx="16187">
                  <c:v>1.0454622930440035E-6</c:v>
                </c:pt>
                <c:pt idx="16188">
                  <c:v>1.0455377877590232E-6</c:v>
                </c:pt>
                <c:pt idx="16189">
                  <c:v>1.0456132853329985E-6</c:v>
                </c:pt>
                <c:pt idx="16190">
                  <c:v>1.04568878776013E-6</c:v>
                </c:pt>
                <c:pt idx="16191">
                  <c:v>1.0457642937105416E-6</c:v>
                </c:pt>
                <c:pt idx="16192">
                  <c:v>1.0458398038489626E-6</c:v>
                </c:pt>
                <c:pt idx="16193">
                  <c:v>1.0459153181752777E-6</c:v>
                </c:pt>
                <c:pt idx="16194">
                  <c:v>1.0459908360241674E-6</c:v>
                </c:pt>
                <c:pt idx="16195">
                  <c:v>1.0460663580605747E-6</c:v>
                </c:pt>
                <c:pt idx="16196">
                  <c:v>1.0461418842843855E-6</c:v>
                </c:pt>
                <c:pt idx="16197">
                  <c:v>1.0460002480588011E-6</c:v>
                </c:pt>
                <c:pt idx="16198">
                  <c:v>1.0460783683920661E-6</c:v>
                </c:pt>
                <c:pt idx="16199">
                  <c:v>1.0461564928197242E-6</c:v>
                </c:pt>
                <c:pt idx="16200">
                  <c:v>1.046234622006954E-6</c:v>
                </c:pt>
                <c:pt idx="16201">
                  <c:v>1.0463127552882106E-6</c:v>
                </c:pt>
                <c:pt idx="16202">
                  <c:v>1.0463908933288211E-6</c:v>
                </c:pt>
                <c:pt idx="16203">
                  <c:v>1.0464690361287502E-6</c:v>
                </c:pt>
                <c:pt idx="16204">
                  <c:v>1.0465471830222289E-6</c:v>
                </c:pt>
                <c:pt idx="16205">
                  <c:v>1.0466253346748077E-6</c:v>
                </c:pt>
                <c:pt idx="16206">
                  <c:v>1.0467034910864521E-6</c:v>
                </c:pt>
                <c:pt idx="16207">
                  <c:v>1.0467816515911683E-6</c:v>
                </c:pt>
                <c:pt idx="16208">
                  <c:v>1.0468598168547299E-6</c:v>
                </c:pt>
                <c:pt idx="16209">
                  <c:v>1.0469379868771026E-6</c:v>
                </c:pt>
                <c:pt idx="16210">
                  <c:v>1.0470161609920679E-6</c:v>
                </c:pt>
                <c:pt idx="16211">
                  <c:v>1.0470943398656238E-6</c:v>
                </c:pt>
                <c:pt idx="16212">
                  <c:v>1.047172522831403E-6</c:v>
                </c:pt>
                <c:pt idx="16213">
                  <c:v>1.0472507105555529E-6</c:v>
                </c:pt>
                <c:pt idx="16214">
                  <c:v>1.0473289030380367E-6</c:v>
                </c:pt>
                <c:pt idx="16215">
                  <c:v>1.0474070996122637E-6</c:v>
                </c:pt>
                <c:pt idx="16216">
                  <c:v>1.0474853009446037E-6</c:v>
                </c:pt>
                <c:pt idx="16217">
                  <c:v>1.0475635070350214E-6</c:v>
                </c:pt>
                <c:pt idx="16218">
                  <c:v>1.0476417172167004E-6</c:v>
                </c:pt>
                <c:pt idx="16219">
                  <c:v>1.0477199321562355E-6</c:v>
                </c:pt>
                <c:pt idx="16220">
                  <c:v>1.0477981518535893E-6</c:v>
                </c:pt>
                <c:pt idx="16221">
                  <c:v>1.0478763756417231E-6</c:v>
                </c:pt>
                <c:pt idx="16222">
                  <c:v>1.0479546041874533E-6</c:v>
                </c:pt>
                <c:pt idx="16223">
                  <c:v>1.0480328368235912E-6</c:v>
                </c:pt>
                <c:pt idx="16224">
                  <c:v>1.0481110742171027E-6</c:v>
                </c:pt>
                <c:pt idx="16225">
                  <c:v>1.0481893163679528E-6</c:v>
                </c:pt>
                <c:pt idx="16226">
                  <c:v>1.0482675626087254E-6</c:v>
                </c:pt>
                <c:pt idx="16227">
                  <c:v>1.0483458136066124E-6</c:v>
                </c:pt>
                <c:pt idx="16228">
                  <c:v>1.0484240693615763E-6</c:v>
                </c:pt>
                <c:pt idx="16229">
                  <c:v>1.0485023292059788E-6</c:v>
                </c:pt>
                <c:pt idx="16230">
                  <c:v>1.0485805938072343E-6</c:v>
                </c:pt>
                <c:pt idx="16231">
                  <c:v>1.0486588631653052E-6</c:v>
                </c:pt>
                <c:pt idx="16232">
                  <c:v>1.0487371366123288E-6</c:v>
                </c:pt>
                <c:pt idx="16233">
                  <c:v>1.0488154148159431E-6</c:v>
                </c:pt>
                <c:pt idx="16234">
                  <c:v>1.048893697108136E-6</c:v>
                </c:pt>
                <c:pt idx="16235">
                  <c:v>1.048971984156695E-6</c:v>
                </c:pt>
                <c:pt idx="16236">
                  <c:v>1.0490502759615823E-6</c:v>
                </c:pt>
                <c:pt idx="16237">
                  <c:v>1.0491285718545595E-6</c:v>
                </c:pt>
                <c:pt idx="16238">
                  <c:v>1.0492068725036399E-6</c:v>
                </c:pt>
                <c:pt idx="16239">
                  <c:v>1.0492851779087846E-6</c:v>
                </c:pt>
                <c:pt idx="16240">
                  <c:v>1.049363487401531E-6</c:v>
                </c:pt>
                <c:pt idx="16241">
                  <c:v>1.0494418016501155E-6</c:v>
                </c:pt>
                <c:pt idx="16242">
                  <c:v>1.0495201206544998E-6</c:v>
                </c:pt>
                <c:pt idx="16243">
                  <c:v>1.0495984437459968E-6</c:v>
                </c:pt>
                <c:pt idx="16244">
                  <c:v>1.0496767715930668E-6</c:v>
                </c:pt>
                <c:pt idx="16245">
                  <c:v>1.0497551035268722E-6</c:v>
                </c:pt>
                <c:pt idx="16246">
                  <c:v>1.0498334402160235E-6</c:v>
                </c:pt>
                <c:pt idx="16247">
                  <c:v>1.0499117816604811E-6</c:v>
                </c:pt>
                <c:pt idx="16248">
                  <c:v>1.0499901271911834E-6</c:v>
                </c:pt>
                <c:pt idx="16249">
                  <c:v>1.0500684774769641E-6</c:v>
                </c:pt>
                <c:pt idx="16250">
                  <c:v>1.0501468325177842E-6</c:v>
                </c:pt>
                <c:pt idx="16251">
                  <c:v>1.0502251916443572E-6</c:v>
                </c:pt>
                <c:pt idx="16252">
                  <c:v>1.0503035555257404E-6</c:v>
                </c:pt>
                <c:pt idx="16253">
                  <c:v>1.0503819241618951E-6</c:v>
                </c:pt>
                <c:pt idx="16254">
                  <c:v>1.0504602968833094E-6</c:v>
                </c:pt>
                <c:pt idx="16255">
                  <c:v>1.0505386743592659E-6</c:v>
                </c:pt>
                <c:pt idx="16256">
                  <c:v>1.050617055920103E-6</c:v>
                </c:pt>
                <c:pt idx="16257">
                  <c:v>1.050695442904949E-6</c:v>
                </c:pt>
                <c:pt idx="16258">
                  <c:v>1.0507738333046731E-6</c:v>
                </c:pt>
                <c:pt idx="16259">
                  <c:v>1.0508522291283272E-6</c:v>
                </c:pt>
                <c:pt idx="16260">
                  <c:v>1.0509306290362515E-6</c:v>
                </c:pt>
                <c:pt idx="16261">
                  <c:v>1.0510090330281814E-6</c:v>
                </c:pt>
                <c:pt idx="16262">
                  <c:v>1.0510874424439939E-6</c:v>
                </c:pt>
                <c:pt idx="16263">
                  <c:v>1.0511658559435815E-6</c:v>
                </c:pt>
                <c:pt idx="16264">
                  <c:v>1.0512442735266772E-6</c:v>
                </c:pt>
                <c:pt idx="16265">
                  <c:v>1.0513226958633136E-6</c:v>
                </c:pt>
                <c:pt idx="16266">
                  <c:v>1.0514011229534483E-6</c:v>
                </c:pt>
                <c:pt idx="16267">
                  <c:v>1.0514795547970412E-6</c:v>
                </c:pt>
                <c:pt idx="16268">
                  <c:v>1.0515579907235299E-6</c:v>
                </c:pt>
                <c:pt idx="16269">
                  <c:v>1.0516364314032446E-6</c:v>
                </c:pt>
                <c:pt idx="16270">
                  <c:v>1.0517148761654721E-6</c:v>
                </c:pt>
                <c:pt idx="16271">
                  <c:v>1.0517933256806937E-6</c:v>
                </c:pt>
                <c:pt idx="16272">
                  <c:v>1.0518717799488671E-6</c:v>
                </c:pt>
                <c:pt idx="16273">
                  <c:v>1.0519502382990536E-6</c:v>
                </c:pt>
                <c:pt idx="16274">
                  <c:v>1.0520287014019602E-6</c:v>
                </c:pt>
                <c:pt idx="16275">
                  <c:v>1.0521071692575435E-6</c:v>
                </c:pt>
                <c:pt idx="16276">
                  <c:v>1.0521856411946405E-6</c:v>
                </c:pt>
                <c:pt idx="16277">
                  <c:v>1.0522641178841811E-6</c:v>
                </c:pt>
                <c:pt idx="16278">
                  <c:v>1.0523425986548509E-6</c:v>
                </c:pt>
                <c:pt idx="16279">
                  <c:v>1.0524210841777305E-6</c:v>
                </c:pt>
                <c:pt idx="16280">
                  <c:v>1.0524995744527768E-6</c:v>
                </c:pt>
                <c:pt idx="16281">
                  <c:v>1.0525780694799482E-6</c:v>
                </c:pt>
                <c:pt idx="16282">
                  <c:v>1.0526565685876298E-6</c:v>
                </c:pt>
                <c:pt idx="16283">
                  <c:v>1.0527350717755533E-6</c:v>
                </c:pt>
                <c:pt idx="16284">
                  <c:v>1.0528135803868969E-6</c:v>
                </c:pt>
                <c:pt idx="16285">
                  <c:v>1.0528920930782475E-6</c:v>
                </c:pt>
                <c:pt idx="16286">
                  <c:v>1.0529706098493359E-6</c:v>
                </c:pt>
                <c:pt idx="16287">
                  <c:v>1.0530491313718434E-6</c:v>
                </c:pt>
                <c:pt idx="16288">
                  <c:v>1.0531276576457262E-6</c:v>
                </c:pt>
                <c:pt idx="16289">
                  <c:v>1.0532061886709421E-6</c:v>
                </c:pt>
                <c:pt idx="16290">
                  <c:v>1.0532847237752733E-6</c:v>
                </c:pt>
                <c:pt idx="16291">
                  <c:v>1.0533632636307005E-6</c:v>
                </c:pt>
                <c:pt idx="16292">
                  <c:v>1.0534418075648563E-6</c:v>
                </c:pt>
                <c:pt idx="16293">
                  <c:v>1.0535203562498704E-6</c:v>
                </c:pt>
                <c:pt idx="16294">
                  <c:v>1.0535989096856998E-6</c:v>
                </c:pt>
                <c:pt idx="16295">
                  <c:v>1.053677467199751E-6</c:v>
                </c:pt>
                <c:pt idx="16296">
                  <c:v>1.0537560294643803E-6</c:v>
                </c:pt>
                <c:pt idx="16297">
                  <c:v>1.0538345964795429E-6</c:v>
                </c:pt>
                <c:pt idx="16298">
                  <c:v>1.0539131675724194E-6</c:v>
                </c:pt>
                <c:pt idx="16299">
                  <c:v>1.0539917434155916E-6</c:v>
                </c:pt>
                <c:pt idx="16300">
                  <c:v>1.0540703233360887E-6</c:v>
                </c:pt>
                <c:pt idx="16301">
                  <c:v>1.0541489086796435E-6</c:v>
                </c:pt>
                <c:pt idx="16302">
                  <c:v>1.0542274974272082E-6</c:v>
                </c:pt>
                <c:pt idx="16303">
                  <c:v>1.0543060915977418E-6</c:v>
                </c:pt>
                <c:pt idx="16304">
                  <c:v>1.0543846898449713E-6</c:v>
                </c:pt>
                <c:pt idx="16305">
                  <c:v>1.0544632928419296E-6</c:v>
                </c:pt>
                <c:pt idx="16306">
                  <c:v>1.0545418999151929E-6</c:v>
                </c:pt>
                <c:pt idx="16307">
                  <c:v>1.0546205117379451E-6</c:v>
                </c:pt>
                <c:pt idx="16308">
                  <c:v>1.0546991283101397E-6</c:v>
                </c:pt>
                <c:pt idx="16309">
                  <c:v>1.054777748958129E-6</c:v>
                </c:pt>
                <c:pt idx="16310">
                  <c:v>1.0548563743553208E-6</c:v>
                </c:pt>
                <c:pt idx="16311">
                  <c:v>1.0549350038279155E-6</c:v>
                </c:pt>
                <c:pt idx="16312">
                  <c:v>1.0550136380494716E-6</c:v>
                </c:pt>
                <c:pt idx="16313">
                  <c:v>1.0550922770199435E-6</c:v>
                </c:pt>
                <c:pt idx="16314">
                  <c:v>1.0551709207392862E-6</c:v>
                </c:pt>
                <c:pt idx="16315">
                  <c:v>1.0552495685333973E-6</c:v>
                </c:pt>
                <c:pt idx="16316">
                  <c:v>1.0553282204020069E-6</c:v>
                </c:pt>
                <c:pt idx="16317">
                  <c:v>1.0554068776932541E-6</c:v>
                </c:pt>
                <c:pt idx="16318">
                  <c:v>1.0554855390587562E-6</c:v>
                </c:pt>
                <c:pt idx="16319">
                  <c:v>1.0555642044982418E-6</c:v>
                </c:pt>
                <c:pt idx="16320">
                  <c:v>1.0556428753603029E-6</c:v>
                </c:pt>
                <c:pt idx="16321">
                  <c:v>1.0557215502961042E-6</c:v>
                </c:pt>
                <c:pt idx="16322">
                  <c:v>1.055800229305373E-6</c:v>
                </c:pt>
                <c:pt idx="16323">
                  <c:v>1.0558789130624947E-6</c:v>
                </c:pt>
                <c:pt idx="16324">
                  <c:v>1.0559576015674244E-6</c:v>
                </c:pt>
                <c:pt idx="16325">
                  <c:v>1.0560362948201143E-6</c:v>
                </c:pt>
                <c:pt idx="16326">
                  <c:v>1.056114992145633E-6</c:v>
                </c:pt>
                <c:pt idx="16327">
                  <c:v>1.0561936935437073E-6</c:v>
                </c:pt>
                <c:pt idx="16328">
                  <c:v>1.0562724003641361E-6</c:v>
                </c:pt>
                <c:pt idx="16329">
                  <c:v>1.0563511112568765E-6</c:v>
                </c:pt>
                <c:pt idx="16330">
                  <c:v>1.0564298262216543E-6</c:v>
                </c:pt>
                <c:pt idx="16331">
                  <c:v>1.0565085466087207E-6</c:v>
                </c:pt>
                <c:pt idx="16332">
                  <c:v>1.0565872710675793E-6</c:v>
                </c:pt>
                <c:pt idx="16333">
                  <c:v>1.0566659995979565E-6</c:v>
                </c:pt>
                <c:pt idx="16334">
                  <c:v>1.056744732875067E-6</c:v>
                </c:pt>
                <c:pt idx="16335">
                  <c:v>1.0568234708988631E-6</c:v>
                </c:pt>
                <c:pt idx="16336">
                  <c:v>1.0569022136692978E-6</c:v>
                </c:pt>
                <c:pt idx="16337">
                  <c:v>1.0569809605106073E-6</c:v>
                </c:pt>
                <c:pt idx="16338">
                  <c:v>1.0570597114225175E-6</c:v>
                </c:pt>
                <c:pt idx="16339">
                  <c:v>1.0571384677564865E-6</c:v>
                </c:pt>
                <c:pt idx="16340">
                  <c:v>1.057217228160809E-6</c:v>
                </c:pt>
                <c:pt idx="16341">
                  <c:v>1.0572959926352109E-6</c:v>
                </c:pt>
                <c:pt idx="16342">
                  <c:v>1.0573747625316023E-6</c:v>
                </c:pt>
                <c:pt idx="16343">
                  <c:v>1.0574535364978255E-6</c:v>
                </c:pt>
                <c:pt idx="16344">
                  <c:v>1.0575323145336044E-6</c:v>
                </c:pt>
                <c:pt idx="16345">
                  <c:v>1.0576110973149836E-6</c:v>
                </c:pt>
                <c:pt idx="16346">
                  <c:v>1.057689884841915E-6</c:v>
                </c:pt>
                <c:pt idx="16347">
                  <c:v>1.0577686771143493E-6</c:v>
                </c:pt>
                <c:pt idx="16348">
                  <c:v>1.0578474734556919E-6</c:v>
                </c:pt>
                <c:pt idx="16349">
                  <c:v>1.0579262745422879E-6</c:v>
                </c:pt>
                <c:pt idx="16350">
                  <c:v>1.0580050796973923E-6</c:v>
                </c:pt>
                <c:pt idx="16351">
                  <c:v>1.058083889597501E-6</c:v>
                </c:pt>
                <c:pt idx="16352">
                  <c:v>1.0581627042425652E-6</c:v>
                </c:pt>
                <c:pt idx="16353">
                  <c:v>1.0582415229556113E-6</c:v>
                </c:pt>
                <c:pt idx="16354">
                  <c:v>1.0583203464133627E-6</c:v>
                </c:pt>
                <c:pt idx="16355">
                  <c:v>1.0583991739386944E-6</c:v>
                </c:pt>
                <c:pt idx="16356">
                  <c:v>1.058478006885633E-6</c:v>
                </c:pt>
                <c:pt idx="16357">
                  <c:v>1.0585568432226737E-6</c:v>
                </c:pt>
                <c:pt idx="16358">
                  <c:v>1.0586356849812211E-6</c:v>
                </c:pt>
                <c:pt idx="16359">
                  <c:v>1.0587145308066959E-6</c:v>
                </c:pt>
                <c:pt idx="16360">
                  <c:v>1.0587933813762749E-6</c:v>
                </c:pt>
                <c:pt idx="16361">
                  <c:v>1.0588722360123786E-6</c:v>
                </c:pt>
                <c:pt idx="16362">
                  <c:v>1.0589510953923341E-6</c:v>
                </c:pt>
                <c:pt idx="16363">
                  <c:v>1.059029959516092E-6</c:v>
                </c:pt>
                <c:pt idx="16364">
                  <c:v>1.0591088277058451E-6</c:v>
                </c:pt>
                <c:pt idx="16365">
                  <c:v>1.0591877006391474E-6</c:v>
                </c:pt>
                <c:pt idx="16366">
                  <c:v>1.0592665783159493E-6</c:v>
                </c:pt>
                <c:pt idx="16367">
                  <c:v>1.0593454600582156E-6</c:v>
                </c:pt>
                <c:pt idx="16368">
                  <c:v>1.0594243465437278E-6</c:v>
                </c:pt>
                <c:pt idx="16369">
                  <c:v>1.0595032370942997E-6</c:v>
                </c:pt>
                <c:pt idx="16370">
                  <c:v>1.0595821323878646E-6</c:v>
                </c:pt>
                <c:pt idx="16371">
                  <c:v>1.0596610324243712E-6</c:v>
                </c:pt>
                <c:pt idx="16372">
                  <c:v>1.0597399372037681E-6</c:v>
                </c:pt>
                <c:pt idx="16373">
                  <c:v>1.0598188460475647E-6</c:v>
                </c:pt>
                <c:pt idx="16374">
                  <c:v>1.0598977589554844E-6</c:v>
                </c:pt>
                <c:pt idx="16375">
                  <c:v>1.0599766772844265E-6</c:v>
                </c:pt>
                <c:pt idx="16376">
                  <c:v>1.0600555996772355E-6</c:v>
                </c:pt>
                <c:pt idx="16377">
                  <c:v>1.0601345261336329E-6</c:v>
                </c:pt>
                <c:pt idx="16378">
                  <c:v>1.0602134573321564E-6</c:v>
                </c:pt>
                <c:pt idx="16379">
                  <c:v>1.0602923932727542E-6</c:v>
                </c:pt>
                <c:pt idx="16380">
                  <c:v>1.0603713339553743E-6</c:v>
                </c:pt>
                <c:pt idx="16381">
                  <c:v>1.0604502787009197E-6</c:v>
                </c:pt>
                <c:pt idx="16382">
                  <c:v>1.0605292281882312E-6</c:v>
                </c:pt>
                <c:pt idx="16383">
                  <c:v>1.0606081817380607E-6</c:v>
                </c:pt>
                <c:pt idx="16384">
                  <c:v>1.0606871400293995E-6</c:v>
                </c:pt>
                <c:pt idx="16385">
                  <c:v>1.0607661030621956E-6</c:v>
                </c:pt>
                <c:pt idx="16386">
                  <c:v>1.060845070156972E-6</c:v>
                </c:pt>
                <c:pt idx="16387">
                  <c:v>1.0609240419929496E-6</c:v>
                </c:pt>
                <c:pt idx="16388">
                  <c:v>1.0610030185700742E-6</c:v>
                </c:pt>
                <c:pt idx="16389">
                  <c:v>1.0610819992086417E-6</c:v>
                </c:pt>
                <c:pt idx="16390">
                  <c:v>1.0611609845880984E-6</c:v>
                </c:pt>
                <c:pt idx="16391">
                  <c:v>1.0612399740285887E-6</c:v>
                </c:pt>
                <c:pt idx="16392">
                  <c:v>1.0613189682097106E-6</c:v>
                </c:pt>
                <c:pt idx="16393">
                  <c:v>1.0613979671314111E-6</c:v>
                </c:pt>
                <c:pt idx="16394">
                  <c:v>1.0614769707936358E-6</c:v>
                </c:pt>
                <c:pt idx="16395">
                  <c:v>1.0615559785162252E-6</c:v>
                </c:pt>
                <c:pt idx="16396">
                  <c:v>1.0616349902988972E-6</c:v>
                </c:pt>
                <c:pt idx="16397">
                  <c:v>1.0617140075018886E-6</c:v>
                </c:pt>
                <c:pt idx="16398">
                  <c:v>1.0617930287647035E-6</c:v>
                </c:pt>
                <c:pt idx="16399">
                  <c:v>1.0618720540870597E-6</c:v>
                </c:pt>
                <c:pt idx="16400">
                  <c:v>1.0619510848296499E-6</c:v>
                </c:pt>
                <c:pt idx="16401">
                  <c:v>1.0620301189509583E-6</c:v>
                </c:pt>
                <c:pt idx="16402">
                  <c:v>1.062109158492392E-6</c:v>
                </c:pt>
                <c:pt idx="16403">
                  <c:v>1.0621882020926948E-6</c:v>
                </c:pt>
                <c:pt idx="16404">
                  <c:v>1.0622672504323756E-6</c:v>
                </c:pt>
                <c:pt idx="16405">
                  <c:v>1.0623463028305122E-6</c:v>
                </c:pt>
                <c:pt idx="16406">
                  <c:v>1.0624253599677654E-6</c:v>
                </c:pt>
                <c:pt idx="16407">
                  <c:v>1.0625044218440802E-6</c:v>
                </c:pt>
                <c:pt idx="16408">
                  <c:v>1.0625834877783069E-6</c:v>
                </c:pt>
                <c:pt idx="16409">
                  <c:v>1.062662558451334E-6</c:v>
                </c:pt>
                <c:pt idx="16410">
                  <c:v>1.0627416338631058E-6</c:v>
                </c:pt>
                <c:pt idx="16411">
                  <c:v>1.0628207133322443E-6</c:v>
                </c:pt>
                <c:pt idx="16412">
                  <c:v>1.0628997975398654E-6</c:v>
                </c:pt>
                <c:pt idx="16413">
                  <c:v>1.0629788864859139E-6</c:v>
                </c:pt>
                <c:pt idx="16414">
                  <c:v>1.0630579794887831E-6</c:v>
                </c:pt>
                <c:pt idx="16415">
                  <c:v>1.0631370772298161E-6</c:v>
                </c:pt>
                <c:pt idx="16416">
                  <c:v>1.0632161790272541E-6</c:v>
                </c:pt>
                <c:pt idx="16417">
                  <c:v>1.0632952855625931E-6</c:v>
                </c:pt>
                <c:pt idx="16418">
                  <c:v>1.0633743968357767E-6</c:v>
                </c:pt>
                <c:pt idx="16419">
                  <c:v>1.0634535121648176E-6</c:v>
                </c:pt>
                <c:pt idx="16420">
                  <c:v>1.0635326322314395E-6</c:v>
                </c:pt>
                <c:pt idx="16421">
                  <c:v>1.0636117570355858E-6</c:v>
                </c:pt>
                <c:pt idx="16422">
                  <c:v>1.0636908858950406E-6</c:v>
                </c:pt>
                <c:pt idx="16423">
                  <c:v>1.063770019491755E-6</c:v>
                </c:pt>
                <c:pt idx="16424">
                  <c:v>1.0638491578256725E-6</c:v>
                </c:pt>
                <c:pt idx="16425">
                  <c:v>1.0639283002143485E-6</c:v>
                </c:pt>
                <c:pt idx="16426">
                  <c:v>1.0640074473399629E-6</c:v>
                </c:pt>
                <c:pt idx="16427">
                  <c:v>1.0640865985199175E-6</c:v>
                </c:pt>
                <c:pt idx="16428">
                  <c:v>1.0641657544365438E-6</c:v>
                </c:pt>
                <c:pt idx="16429">
                  <c:v>1.064244915089786E-6</c:v>
                </c:pt>
                <c:pt idx="16430">
                  <c:v>1.0643240797968163E-6</c:v>
                </c:pt>
                <c:pt idx="16431">
                  <c:v>1.0644032492401958E-6</c:v>
                </c:pt>
                <c:pt idx="16432">
                  <c:v>1.0644824234198664E-6</c:v>
                </c:pt>
                <c:pt idx="16433">
                  <c:v>1.0645616016527734E-6</c:v>
                </c:pt>
                <c:pt idx="16434">
                  <c:v>1.0646407846217045E-6</c:v>
                </c:pt>
                <c:pt idx="16435">
                  <c:v>1.0647199723266021E-6</c:v>
                </c:pt>
                <c:pt idx="16436">
                  <c:v>1.0647991640841825E-6</c:v>
                </c:pt>
                <c:pt idx="16437">
                  <c:v>1.0648783605774618E-6</c:v>
                </c:pt>
                <c:pt idx="16438">
                  <c:v>1.0649575611230034E-6</c:v>
                </c:pt>
                <c:pt idx="16439">
                  <c:v>1.0650367664039758E-6</c:v>
                </c:pt>
                <c:pt idx="16440">
                  <c:v>1.0651159764203205E-6</c:v>
                </c:pt>
                <c:pt idx="16441">
                  <c:v>1.065195190488372E-6</c:v>
                </c:pt>
                <c:pt idx="16442">
                  <c:v>1.0652744092915272E-6</c:v>
                </c:pt>
                <c:pt idx="16443">
                  <c:v>1.0653536328297278E-6</c:v>
                </c:pt>
                <c:pt idx="16444">
                  <c:v>1.0654328604190788E-6</c:v>
                </c:pt>
                <c:pt idx="16445">
                  <c:v>1.065512092743206E-6</c:v>
                </c:pt>
                <c:pt idx="16446">
                  <c:v>1.06559132980205E-6</c:v>
                </c:pt>
                <c:pt idx="16447">
                  <c:v>1.0656705709114873E-6</c:v>
                </c:pt>
                <c:pt idx="16448">
                  <c:v>1.0657498167553716E-6</c:v>
                </c:pt>
                <c:pt idx="16449">
                  <c:v>1.0658290666494259E-6</c:v>
                </c:pt>
                <c:pt idx="16450">
                  <c:v>1.0659083212776566E-6</c:v>
                </c:pt>
                <c:pt idx="16451">
                  <c:v>1.0659875806400048E-6</c:v>
                </c:pt>
                <c:pt idx="16452">
                  <c:v>1.0660668440519638E-6</c:v>
                </c:pt>
                <c:pt idx="16453">
                  <c:v>1.0661461121977691E-6</c:v>
                </c:pt>
                <c:pt idx="16454">
                  <c:v>1.0662253850773607E-6</c:v>
                </c:pt>
                <c:pt idx="16455">
                  <c:v>1.0663046620060034E-6</c:v>
                </c:pt>
                <c:pt idx="16456">
                  <c:v>1.0663839436681601E-6</c:v>
                </c:pt>
                <c:pt idx="16457">
                  <c:v>1.0664632300637724E-6</c:v>
                </c:pt>
                <c:pt idx="16458">
                  <c:v>1.0665425205078741E-6</c:v>
                </c:pt>
                <c:pt idx="16459">
                  <c:v>1.0666218156851583E-6</c:v>
                </c:pt>
                <c:pt idx="16460">
                  <c:v>1.066701114910507E-6</c:v>
                </c:pt>
                <c:pt idx="16461">
                  <c:v>1.0667804188687649E-6</c:v>
                </c:pt>
                <c:pt idx="16462">
                  <c:v>1.0668597275598717E-6</c:v>
                </c:pt>
                <c:pt idx="16463">
                  <c:v>1.0669390409837666E-6</c:v>
                </c:pt>
                <c:pt idx="16464">
                  <c:v>1.067018358455027E-6</c:v>
                </c:pt>
                <c:pt idx="16465">
                  <c:v>1.0670976799733623E-6</c:v>
                </c:pt>
                <c:pt idx="16466">
                  <c:v>1.0671770069095147E-6</c:v>
                </c:pt>
                <c:pt idx="16467">
                  <c:v>1.0672563372068751E-6</c:v>
                </c:pt>
                <c:pt idx="16468">
                  <c:v>1.0673356729219314E-6</c:v>
                </c:pt>
                <c:pt idx="16469">
                  <c:v>1.0674150126833607E-6</c:v>
                </c:pt>
                <c:pt idx="16470">
                  <c:v>1.0674943571766946E-6</c:v>
                </c:pt>
                <c:pt idx="16471">
                  <c:v>1.0675737064018721E-6</c:v>
                </c:pt>
                <c:pt idx="16472">
                  <c:v>1.0676530596728563E-6</c:v>
                </c:pt>
                <c:pt idx="16473">
                  <c:v>1.0677324169893578E-6</c:v>
                </c:pt>
                <c:pt idx="16474">
                  <c:v>1.0678117797233395E-6</c:v>
                </c:pt>
                <c:pt idx="16475">
                  <c:v>1.0678911465025625E-6</c:v>
                </c:pt>
                <c:pt idx="16476">
                  <c:v>1.0679705180130151E-6</c:v>
                </c:pt>
                <c:pt idx="16477">
                  <c:v>1.0680498935682787E-6</c:v>
                </c:pt>
                <c:pt idx="16478">
                  <c:v>1.0681292738544953E-6</c:v>
                </c:pt>
                <c:pt idx="16479">
                  <c:v>1.0682086581850935E-6</c:v>
                </c:pt>
                <c:pt idx="16480">
                  <c:v>1.0682880479329544E-6</c:v>
                </c:pt>
                <c:pt idx="16481">
                  <c:v>1.0683674417249191E-6</c:v>
                </c:pt>
                <c:pt idx="16482">
                  <c:v>1.0684468395606958E-6</c:v>
                </c:pt>
                <c:pt idx="16483">
                  <c:v>1.0685262421268082E-6</c:v>
                </c:pt>
                <c:pt idx="16484">
                  <c:v>1.0686056494231945E-6</c:v>
                </c:pt>
                <c:pt idx="16485">
                  <c:v>1.0686850607628227E-6</c:v>
                </c:pt>
                <c:pt idx="16486">
                  <c:v>1.0687644768324455E-6</c:v>
                </c:pt>
                <c:pt idx="16487">
                  <c:v>1.0688438976320013E-6</c:v>
                </c:pt>
                <c:pt idx="16488">
                  <c:v>1.068923322474227E-6</c:v>
                </c:pt>
                <c:pt idx="16489">
                  <c:v>1.069002752046106E-6</c:v>
                </c:pt>
                <c:pt idx="16490">
                  <c:v>1.0690821863475758E-6</c:v>
                </c:pt>
                <c:pt idx="16491">
                  <c:v>1.0691616246911429E-6</c:v>
                </c:pt>
                <c:pt idx="16492">
                  <c:v>1.0692410677640208E-6</c:v>
                </c:pt>
                <c:pt idx="16493">
                  <c:v>1.0693205155661459E-6</c:v>
                </c:pt>
                <c:pt idx="16494">
                  <c:v>1.0693999674097955E-6</c:v>
                </c:pt>
                <c:pt idx="16495">
                  <c:v>1.0694794232946757E-6</c:v>
                </c:pt>
                <c:pt idx="16496">
                  <c:v>1.0695588845961185E-6</c:v>
                </c:pt>
                <c:pt idx="16497">
                  <c:v>1.069638349938511E-6</c:v>
                </c:pt>
                <c:pt idx="16498">
                  <c:v>1.0697178200095259E-6</c:v>
                </c:pt>
                <c:pt idx="16499">
                  <c:v>1.0697972941210563E-6</c:v>
                </c:pt>
                <c:pt idx="16500">
                  <c:v>1.0698767729609266E-6</c:v>
                </c:pt>
                <c:pt idx="16501">
                  <c:v>1.069956256529074E-6</c:v>
                </c:pt>
                <c:pt idx="16502">
                  <c:v>1.07003574413716E-6</c:v>
                </c:pt>
                <c:pt idx="16503">
                  <c:v>1.0701152364732404E-6</c:v>
                </c:pt>
                <c:pt idx="16504">
                  <c:v>1.0701947328488247E-6</c:v>
                </c:pt>
                <c:pt idx="16505">
                  <c:v>1.0702742339521209E-6</c:v>
                </c:pt>
                <c:pt idx="16506">
                  <c:v>1.0703537397830631E-6</c:v>
                </c:pt>
                <c:pt idx="16507">
                  <c:v>1.0704332503415879E-6</c:v>
                </c:pt>
                <c:pt idx="16508">
                  <c:v>1.0705127649388967E-6</c:v>
                </c:pt>
                <c:pt idx="16509">
                  <c:v>1.0705922835746939E-6</c:v>
                </c:pt>
                <c:pt idx="16510">
                  <c:v>1.0706718076264574E-6</c:v>
                </c:pt>
                <c:pt idx="16511">
                  <c:v>1.0707513357164266E-6</c:v>
                </c:pt>
                <c:pt idx="16512">
                  <c:v>1.0708308678443051E-6</c:v>
                </c:pt>
                <c:pt idx="16513">
                  <c:v>1.07091040538803E-6</c:v>
                </c:pt>
                <c:pt idx="16514">
                  <c:v>1.0709899462801868E-6</c:v>
                </c:pt>
                <c:pt idx="16515">
                  <c:v>1.0710694925880588E-6</c:v>
                </c:pt>
                <c:pt idx="16516">
                  <c:v>1.0711490429331174E-6</c:v>
                </c:pt>
                <c:pt idx="16517">
                  <c:v>1.0712285980044899E-6</c:v>
                </c:pt>
                <c:pt idx="16518">
                  <c:v>1.0713081571126095E-6</c:v>
                </c:pt>
                <c:pt idx="16519">
                  <c:v>1.071387720946757E-6</c:v>
                </c:pt>
                <c:pt idx="16520">
                  <c:v>1.0714672895068669E-6</c:v>
                </c:pt>
                <c:pt idx="16521">
                  <c:v>1.0715468621031415E-6</c:v>
                </c:pt>
                <c:pt idx="16522">
                  <c:v>1.0716264394250917E-6</c:v>
                </c:pt>
                <c:pt idx="16523">
                  <c:v>1.0717060214726511E-6</c:v>
                </c:pt>
                <c:pt idx="16524">
                  <c:v>1.0717856075557919E-6</c:v>
                </c:pt>
                <c:pt idx="16525">
                  <c:v>1.0718651983642547E-6</c:v>
                </c:pt>
                <c:pt idx="16526">
                  <c:v>1.0719447938979725E-6</c:v>
                </c:pt>
                <c:pt idx="16527">
                  <c:v>1.0720243934666871E-6</c:v>
                </c:pt>
                <c:pt idx="16528">
                  <c:v>1.0721039977603695E-6</c:v>
                </c:pt>
                <c:pt idx="16529">
                  <c:v>1.0721836060886072E-6</c:v>
                </c:pt>
                <c:pt idx="16530">
                  <c:v>1.0722632191415241E-6</c:v>
                </c:pt>
                <c:pt idx="16531">
                  <c:v>1.0723428369190537E-6</c:v>
                </c:pt>
                <c:pt idx="16532">
                  <c:v>1.0724224587305518E-6</c:v>
                </c:pt>
                <c:pt idx="16533">
                  <c:v>1.0725020852663732E-6</c:v>
                </c:pt>
                <c:pt idx="16534">
                  <c:v>1.0725817165264514E-6</c:v>
                </c:pt>
                <c:pt idx="16535">
                  <c:v>1.0726613518199101E-6</c:v>
                </c:pt>
                <c:pt idx="16536">
                  <c:v>1.0727409918373355E-6</c:v>
                </c:pt>
                <c:pt idx="16537">
                  <c:v>1.0728206365786599E-6</c:v>
                </c:pt>
                <c:pt idx="16538">
                  <c:v>1.0729002853527767E-6</c:v>
                </c:pt>
                <c:pt idx="16539">
                  <c:v>1.0729799388505026E-6</c:v>
                </c:pt>
                <c:pt idx="16540">
                  <c:v>1.0730595963805769E-6</c:v>
                </c:pt>
                <c:pt idx="16541">
                  <c:v>1.0731392586339695E-6</c:v>
                </c:pt>
                <c:pt idx="16542">
                  <c:v>1.0732189256106122E-6</c:v>
                </c:pt>
                <c:pt idx="16543">
                  <c:v>1.0732985966190123E-6</c:v>
                </c:pt>
                <c:pt idx="16544">
                  <c:v>1.0733782723503721E-6</c:v>
                </c:pt>
                <c:pt idx="16545">
                  <c:v>1.0734579528046211E-6</c:v>
                </c:pt>
                <c:pt idx="16546">
                  <c:v>1.0735376372900379E-6</c:v>
                </c:pt>
                <c:pt idx="16547">
                  <c:v>1.0736173264980523E-6</c:v>
                </c:pt>
                <c:pt idx="16548">
                  <c:v>1.0736970204285959E-6</c:v>
                </c:pt>
                <c:pt idx="16549">
                  <c:v>1.0737767183897146E-6</c:v>
                </c:pt>
                <c:pt idx="16550">
                  <c:v>1.0738564210730697E-6</c:v>
                </c:pt>
                <c:pt idx="16551">
                  <c:v>1.0739361277865532E-6</c:v>
                </c:pt>
                <c:pt idx="16552">
                  <c:v>1.0740158392219804E-6</c:v>
                </c:pt>
                <c:pt idx="16553">
                  <c:v>1.0740955553792818E-6</c:v>
                </c:pt>
                <c:pt idx="16554">
                  <c:v>1.0741752755661166E-6</c:v>
                </c:pt>
                <c:pt idx="16555">
                  <c:v>1.0742550011668805E-6</c:v>
                </c:pt>
                <c:pt idx="16556">
                  <c:v>1.0743347301044593E-6</c:v>
                </c:pt>
                <c:pt idx="16557">
                  <c:v>1.0744144637633254E-6</c:v>
                </c:pt>
                <c:pt idx="16558">
                  <c:v>1.0744942021434077E-6</c:v>
                </c:pt>
                <c:pt idx="16559">
                  <c:v>1.0745739452446363E-6</c:v>
                </c:pt>
                <c:pt idx="16560">
                  <c:v>1.0746536923742081E-6</c:v>
                </c:pt>
                <c:pt idx="16561">
                  <c:v>1.0747334442246315E-6</c:v>
                </c:pt>
                <c:pt idx="16562">
                  <c:v>1.0748132001029485E-6</c:v>
                </c:pt>
                <c:pt idx="16563">
                  <c:v>1.0748929613947858E-6</c:v>
                </c:pt>
                <c:pt idx="16564">
                  <c:v>1.0749727260211797E-6</c:v>
                </c:pt>
                <c:pt idx="16565">
                  <c:v>1.0750524960609526E-6</c:v>
                </c:pt>
                <c:pt idx="16566">
                  <c:v>1.0751322701278736E-6</c:v>
                </c:pt>
                <c:pt idx="16567">
                  <c:v>1.0752120482216401E-6</c:v>
                </c:pt>
                <c:pt idx="16568">
                  <c:v>1.0752918317286495E-6</c:v>
                </c:pt>
                <c:pt idx="16569">
                  <c:v>1.0753716192622075E-6</c:v>
                </c:pt>
                <c:pt idx="16570">
                  <c:v>1.0754514108220116E-6</c:v>
                </c:pt>
                <c:pt idx="16571">
                  <c:v>1.0755312071013404E-6</c:v>
                </c:pt>
                <c:pt idx="16572">
                  <c:v>1.0756110081001219E-6</c:v>
                </c:pt>
                <c:pt idx="16573">
                  <c:v>1.0756908138182854E-6</c:v>
                </c:pt>
                <c:pt idx="16574">
                  <c:v>1.0757706235619449E-6</c:v>
                </c:pt>
                <c:pt idx="16575">
                  <c:v>1.0758504380246884E-6</c:v>
                </c:pt>
                <c:pt idx="16576">
                  <c:v>1.0759302565124751E-6</c:v>
                </c:pt>
                <c:pt idx="16577">
                  <c:v>1.0760100797190473E-6</c:v>
                </c:pt>
                <c:pt idx="16578">
                  <c:v>1.0760899076443321E-6</c:v>
                </c:pt>
                <c:pt idx="16579">
                  <c:v>1.0761697395940585E-6</c:v>
                </c:pt>
                <c:pt idx="16580">
                  <c:v>1.0762495762621982E-6</c:v>
                </c:pt>
                <c:pt idx="16581">
                  <c:v>1.0763294176486791E-6</c:v>
                </c:pt>
                <c:pt idx="16582">
                  <c:v>1.0761723317389614E-6</c:v>
                </c:pt>
                <c:pt idx="16583">
                  <c:v>1.0762549499828974E-6</c:v>
                </c:pt>
                <c:pt idx="16584">
                  <c:v>1.0763375735749863E-6</c:v>
                </c:pt>
                <c:pt idx="16585">
                  <c:v>1.0764202018208072E-6</c:v>
                </c:pt>
                <c:pt idx="16586">
                  <c:v>1.0765028354146633E-6</c:v>
                </c:pt>
                <c:pt idx="16587">
                  <c:v>1.0765854736619746E-6</c:v>
                </c:pt>
                <c:pt idx="16588">
                  <c:v>1.0766681172572046E-6</c:v>
                </c:pt>
                <c:pt idx="16589">
                  <c:v>1.0767507662003736E-6</c:v>
                </c:pt>
                <c:pt idx="16590">
                  <c:v>1.0768334197966614E-6</c:v>
                </c:pt>
                <c:pt idx="16591">
                  <c:v>1.0769160780458496E-6</c:v>
                </c:pt>
                <c:pt idx="16592">
                  <c:v>1.0769987416427195E-6</c:v>
                </c:pt>
                <c:pt idx="16593">
                  <c:v>1.0770814105872926E-6</c:v>
                </c:pt>
                <c:pt idx="16594">
                  <c:v>1.0771640841844283E-6</c:v>
                </c:pt>
                <c:pt idx="16595">
                  <c:v>1.0772467631291485E-6</c:v>
                </c:pt>
                <c:pt idx="16596">
                  <c:v>1.0773294467261515E-6</c:v>
                </c:pt>
                <c:pt idx="16597">
                  <c:v>1.0774121356706203E-6</c:v>
                </c:pt>
                <c:pt idx="16598">
                  <c:v>1.0774948292670922E-6</c:v>
                </c:pt>
                <c:pt idx="16599">
                  <c:v>1.0775775282109096E-6</c:v>
                </c:pt>
                <c:pt idx="16600">
                  <c:v>1.0776602325020932E-6</c:v>
                </c:pt>
                <c:pt idx="16601">
                  <c:v>1.0777429414449406E-6</c:v>
                </c:pt>
                <c:pt idx="16602">
                  <c:v>1.0778256550392304E-6</c:v>
                </c:pt>
                <c:pt idx="16603">
                  <c:v>1.077908373980626E-6</c:v>
                </c:pt>
                <c:pt idx="16604">
                  <c:v>1.0779910982691462E-6</c:v>
                </c:pt>
                <c:pt idx="16605">
                  <c:v>1.0780738272087681E-6</c:v>
                </c:pt>
                <c:pt idx="16606">
                  <c:v>1.0781565614953938E-6</c:v>
                </c:pt>
                <c:pt idx="16607">
                  <c:v>1.0782393011290426E-6</c:v>
                </c:pt>
                <c:pt idx="16608">
                  <c:v>1.0783220454134505E-6</c:v>
                </c:pt>
                <c:pt idx="16609">
                  <c:v>1.0784047943483967E-6</c:v>
                </c:pt>
                <c:pt idx="16610">
                  <c:v>1.078487548630103E-6</c:v>
                </c:pt>
                <c:pt idx="16611">
                  <c:v>1.0785703082585879E-6</c:v>
                </c:pt>
                <c:pt idx="16612">
                  <c:v>1.0786530725372677E-6</c:v>
                </c:pt>
                <c:pt idx="16613">
                  <c:v>1.0787358421626038E-6</c:v>
                </c:pt>
                <c:pt idx="16614">
                  <c:v>1.0788186164378505E-6</c:v>
                </c:pt>
                <c:pt idx="16615">
                  <c:v>1.0789013960596308E-6</c:v>
                </c:pt>
                <c:pt idx="16616">
                  <c:v>1.0789841803310389E-6</c:v>
                </c:pt>
                <c:pt idx="16617">
                  <c:v>1.0790669699488559E-6</c:v>
                </c:pt>
                <c:pt idx="16618">
                  <c:v>1.079149764216017E-6</c:v>
                </c:pt>
                <c:pt idx="16619">
                  <c:v>1.0792325638294634E-6</c:v>
                </c:pt>
                <c:pt idx="16620">
                  <c:v>1.0793153687892137E-6</c:v>
                </c:pt>
                <c:pt idx="16621">
                  <c:v>1.0793981783979606E-6</c:v>
                </c:pt>
                <c:pt idx="16622">
                  <c:v>1.0794809933528866E-6</c:v>
                </c:pt>
                <c:pt idx="16623">
                  <c:v>1.0795638129565236E-6</c:v>
                </c:pt>
                <c:pt idx="16624">
                  <c:v>1.079646637906215E-6</c:v>
                </c:pt>
                <c:pt idx="16625">
                  <c:v>1.0797294675043311E-6</c:v>
                </c:pt>
                <c:pt idx="16626">
                  <c:v>1.0798123024483766E-6</c:v>
                </c:pt>
                <c:pt idx="16627">
                  <c:v>1.0798951420405608E-6</c:v>
                </c:pt>
                <c:pt idx="16628">
                  <c:v>1.0799779876764349E-6</c:v>
                </c:pt>
                <c:pt idx="16629">
                  <c:v>1.0800608372623542E-6</c:v>
                </c:pt>
                <c:pt idx="16630">
                  <c:v>1.0801436921939504E-6</c:v>
                </c:pt>
                <c:pt idx="16631">
                  <c:v>1.0802265524712394E-6</c:v>
                </c:pt>
                <c:pt idx="16632">
                  <c:v>1.0803094173960305E-6</c:v>
                </c:pt>
                <c:pt idx="16633">
                  <c:v>1.0803922876663879E-6</c:v>
                </c:pt>
                <c:pt idx="16634">
                  <c:v>1.0804751625839585E-6</c:v>
                </c:pt>
                <c:pt idx="16635">
                  <c:v>1.0805580428469683E-6</c:v>
                </c:pt>
                <c:pt idx="16636">
                  <c:v>1.0806409284554341E-6</c:v>
                </c:pt>
                <c:pt idx="16637">
                  <c:v>1.0807238187107605E-6</c:v>
                </c:pt>
                <c:pt idx="16638">
                  <c:v>1.0808067136127235E-6</c:v>
                </c:pt>
                <c:pt idx="16639">
                  <c:v>1.0808896138598691E-6</c:v>
                </c:pt>
                <c:pt idx="16640">
                  <c:v>1.0809725194522134E-6</c:v>
                </c:pt>
                <c:pt idx="16641">
                  <c:v>1.0810554296908406E-6</c:v>
                </c:pt>
                <c:pt idx="16642">
                  <c:v>1.0811383452745378E-6</c:v>
                </c:pt>
                <c:pt idx="16643">
                  <c:v>1.0812212655042276E-6</c:v>
                </c:pt>
                <c:pt idx="16644">
                  <c:v>1.0813041910788571E-6</c:v>
                </c:pt>
                <c:pt idx="16645">
                  <c:v>1.0813871212991899E-6</c:v>
                </c:pt>
                <c:pt idx="16646">
                  <c:v>1.0814700568643323E-6</c:v>
                </c:pt>
                <c:pt idx="16647">
                  <c:v>1.0815529977743012E-6</c:v>
                </c:pt>
                <c:pt idx="16648">
                  <c:v>1.0816359433296161E-6</c:v>
                </c:pt>
                <c:pt idx="16649">
                  <c:v>1.0817188942296259E-6</c:v>
                </c:pt>
                <c:pt idx="16650">
                  <c:v>1.0818018497746902E-6</c:v>
                </c:pt>
                <c:pt idx="16651">
                  <c:v>1.0818848106643192E-6</c:v>
                </c:pt>
                <c:pt idx="16652">
                  <c:v>1.0819677761987107E-6</c:v>
                </c:pt>
                <c:pt idx="16653">
                  <c:v>1.082050747077535E-6</c:v>
                </c:pt>
                <c:pt idx="16654">
                  <c:v>1.082133722600829E-6</c:v>
                </c:pt>
                <c:pt idx="16655">
                  <c:v>1.0822167034684242E-6</c:v>
                </c:pt>
                <c:pt idx="16656">
                  <c:v>1.0822996896803348E-6</c:v>
                </c:pt>
                <c:pt idx="16657">
                  <c:v>1.0823826805363564E-6</c:v>
                </c:pt>
                <c:pt idx="16658">
                  <c:v>1.0824656760362606E-6</c:v>
                </c:pt>
                <c:pt idx="16659">
                  <c:v>1.0825486775805821E-6</c:v>
                </c:pt>
                <c:pt idx="16660">
                  <c:v>1.0826316830681917E-6</c:v>
                </c:pt>
                <c:pt idx="16661">
                  <c:v>1.0827146946002471E-6</c:v>
                </c:pt>
                <c:pt idx="16662">
                  <c:v>1.0827977100751356E-6</c:v>
                </c:pt>
                <c:pt idx="16663">
                  <c:v>1.0828807315944963E-6</c:v>
                </c:pt>
                <c:pt idx="16664">
                  <c:v>1.0829637577570179E-6</c:v>
                </c:pt>
                <c:pt idx="16665">
                  <c:v>1.0830467885624722E-6</c:v>
                </c:pt>
                <c:pt idx="16666">
                  <c:v>1.0831298247115753E-6</c:v>
                </c:pt>
                <c:pt idx="16667">
                  <c:v>1.0832128662043405E-6</c:v>
                </c:pt>
                <c:pt idx="16668">
                  <c:v>1.0832959123396751E-6</c:v>
                </c:pt>
                <c:pt idx="16669">
                  <c:v>1.0833789638185374E-6</c:v>
                </c:pt>
                <c:pt idx="16670">
                  <c:v>1.0834620199396722E-6</c:v>
                </c:pt>
                <c:pt idx="16671">
                  <c:v>1.0835450814041993E-6</c:v>
                </c:pt>
                <c:pt idx="16672">
                  <c:v>1.0836281475107029E-6</c:v>
                </c:pt>
                <c:pt idx="16673">
                  <c:v>1.0837112189604624E-6</c:v>
                </c:pt>
                <c:pt idx="16674">
                  <c:v>1.0837942957534907E-6</c:v>
                </c:pt>
                <c:pt idx="16675">
                  <c:v>1.0838773771881301E-6</c:v>
                </c:pt>
                <c:pt idx="16676">
                  <c:v>1.0839604632641506E-6</c:v>
                </c:pt>
                <c:pt idx="16677">
                  <c:v>1.0840435553849858E-6</c:v>
                </c:pt>
                <c:pt idx="16678">
                  <c:v>1.0841266514451532E-6</c:v>
                </c:pt>
                <c:pt idx="16679">
                  <c:v>1.0842097528481669E-6</c:v>
                </c:pt>
                <c:pt idx="16680">
                  <c:v>1.0842928595940384E-6</c:v>
                </c:pt>
                <c:pt idx="16681">
                  <c:v>1.0843759716827805E-6</c:v>
                </c:pt>
                <c:pt idx="16682">
                  <c:v>1.0844590884121685E-6</c:v>
                </c:pt>
                <c:pt idx="16683">
                  <c:v>1.084542209781973E-6</c:v>
                </c:pt>
                <c:pt idx="16684">
                  <c:v>1.0846253364943589E-6</c:v>
                </c:pt>
                <c:pt idx="16685">
                  <c:v>1.0847084685493394E-6</c:v>
                </c:pt>
                <c:pt idx="16686">
                  <c:v>1.0847916052443659E-6</c:v>
                </c:pt>
                <c:pt idx="16687">
                  <c:v>1.0848747472818476E-6</c:v>
                </c:pt>
                <c:pt idx="16688">
                  <c:v>1.0849578939590753E-6</c:v>
                </c:pt>
                <c:pt idx="16689">
                  <c:v>1.0850410459786186E-6</c:v>
                </c:pt>
                <c:pt idx="16690">
                  <c:v>1.0851242026376069E-6</c:v>
                </c:pt>
                <c:pt idx="16691">
                  <c:v>1.0852073646387704E-6</c:v>
                </c:pt>
                <c:pt idx="16692">
                  <c:v>1.0852905312790782E-6</c:v>
                </c:pt>
                <c:pt idx="16693">
                  <c:v>1.0853737032614211E-6</c:v>
                </c:pt>
                <c:pt idx="16694">
                  <c:v>1.0854568805858102E-6</c:v>
                </c:pt>
                <c:pt idx="16695">
                  <c:v>1.0855400625489706E-6</c:v>
                </c:pt>
                <c:pt idx="16696">
                  <c:v>1.0856232498540364E-6</c:v>
                </c:pt>
                <c:pt idx="16697">
                  <c:v>1.0857064417975694E-6</c:v>
                </c:pt>
                <c:pt idx="16698">
                  <c:v>1.0857896390828676E-6</c:v>
                </c:pt>
                <c:pt idx="16699">
                  <c:v>1.0858728410063306E-6</c:v>
                </c:pt>
                <c:pt idx="16700">
                  <c:v>1.0859560482714155E-6</c:v>
                </c:pt>
                <c:pt idx="16701">
                  <c:v>1.0860392601743621E-6</c:v>
                </c:pt>
                <c:pt idx="16702">
                  <c:v>1.0861224774187889E-6</c:v>
                </c:pt>
                <c:pt idx="16703">
                  <c:v>1.0862057000047051E-6</c:v>
                </c:pt>
                <c:pt idx="16704">
                  <c:v>1.0862889272281073E-6</c:v>
                </c:pt>
                <c:pt idx="16705">
                  <c:v>1.0863721597928563E-6</c:v>
                </c:pt>
                <c:pt idx="16706">
                  <c:v>1.0864553969947867E-6</c:v>
                </c:pt>
                <c:pt idx="16707">
                  <c:v>1.0865386395379203E-6</c:v>
                </c:pt>
                <c:pt idx="16708">
                  <c:v>1.08662188671793E-6</c:v>
                </c:pt>
                <c:pt idx="16709">
                  <c:v>1.0867051392389995E-6</c:v>
                </c:pt>
                <c:pt idx="16710">
                  <c:v>1.0867883963966382E-6</c:v>
                </c:pt>
                <c:pt idx="16711">
                  <c:v>1.0868716588951936E-6</c:v>
                </c:pt>
                <c:pt idx="16712">
                  <c:v>1.0869549267346722E-6</c:v>
                </c:pt>
                <c:pt idx="16713">
                  <c:v>1.087038199210343E-6</c:v>
                </c:pt>
                <c:pt idx="16714">
                  <c:v>1.0871214770267929E-6</c:v>
                </c:pt>
                <c:pt idx="16715">
                  <c:v>1.0872047594791273E-6</c:v>
                </c:pt>
                <c:pt idx="16716">
                  <c:v>1.0872880465671104E-6</c:v>
                </c:pt>
                <c:pt idx="16717">
                  <c:v>1.0873713397006405E-6</c:v>
                </c:pt>
                <c:pt idx="16718">
                  <c:v>1.0874546374696739E-6</c:v>
                </c:pt>
                <c:pt idx="16719">
                  <c:v>1.0875379398739769E-6</c:v>
                </c:pt>
                <c:pt idx="16720">
                  <c:v>1.0876212476186219E-6</c:v>
                </c:pt>
                <c:pt idx="16721">
                  <c:v>1.0877045607036169E-6</c:v>
                </c:pt>
                <c:pt idx="16722">
                  <c:v>1.0877878784234983E-6</c:v>
                </c:pt>
                <c:pt idx="16723">
                  <c:v>1.0878712007780314E-6</c:v>
                </c:pt>
                <c:pt idx="16724">
                  <c:v>1.0879545284726133E-6</c:v>
                </c:pt>
                <c:pt idx="16725">
                  <c:v>1.0880378615072516E-6</c:v>
                </c:pt>
                <c:pt idx="16726">
                  <c:v>1.0881211991761576E-6</c:v>
                </c:pt>
                <c:pt idx="16727">
                  <c:v>1.0882045421849723E-6</c:v>
                </c:pt>
                <c:pt idx="16728">
                  <c:v>1.0882878905337025E-6</c:v>
                </c:pt>
                <c:pt idx="16729">
                  <c:v>1.0883712435163164E-6</c:v>
                </c:pt>
                <c:pt idx="16730">
                  <c:v>1.088454601132577E-6</c:v>
                </c:pt>
                <c:pt idx="16731">
                  <c:v>1.0885379640884498E-6</c:v>
                </c:pt>
                <c:pt idx="16732">
                  <c:v>1.0886213323839407E-6</c:v>
                </c:pt>
                <c:pt idx="16733">
                  <c:v>1.0887047053126933E-6</c:v>
                </c:pt>
                <c:pt idx="16734">
                  <c:v>1.0887880835809154E-6</c:v>
                </c:pt>
                <c:pt idx="16735">
                  <c:v>1.0888714664820868E-6</c:v>
                </c:pt>
                <c:pt idx="16736">
                  <c:v>1.0889548547225773E-6</c:v>
                </c:pt>
                <c:pt idx="16737">
                  <c:v>1.089038247595706E-6</c:v>
                </c:pt>
                <c:pt idx="16738">
                  <c:v>1.0891216458080039E-6</c:v>
                </c:pt>
                <c:pt idx="16739">
                  <c:v>1.0892050493594764E-6</c:v>
                </c:pt>
                <c:pt idx="16740">
                  <c:v>1.0892884575431987E-6</c:v>
                </c:pt>
                <c:pt idx="16741">
                  <c:v>1.0893718703589325E-6</c:v>
                </c:pt>
                <c:pt idx="16742">
                  <c:v>1.0894552885135331E-6</c:v>
                </c:pt>
                <c:pt idx="16743">
                  <c:v>1.0895387120070072E-6</c:v>
                </c:pt>
                <c:pt idx="16744">
                  <c:v>1.0896221401321036E-6</c:v>
                </c:pt>
                <c:pt idx="16745">
                  <c:v>1.0897055735959213E-6</c:v>
                </c:pt>
                <c:pt idx="16746">
                  <c:v>1.0897890123984649E-6</c:v>
                </c:pt>
                <c:pt idx="16747">
                  <c:v>1.0898724558322402E-6</c:v>
                </c:pt>
                <c:pt idx="16748">
                  <c:v>1.0899559038970083E-6</c:v>
                </c:pt>
                <c:pt idx="16749">
                  <c:v>1.0900393573001928E-6</c:v>
                </c:pt>
                <c:pt idx="16750">
                  <c:v>1.0901228160417989E-6</c:v>
                </c:pt>
                <c:pt idx="16751">
                  <c:v>1.0902062794140053E-6</c:v>
                </c:pt>
                <c:pt idx="16752">
                  <c:v>1.0902897474165731E-6</c:v>
                </c:pt>
                <c:pt idx="16753">
                  <c:v>1.0903732214652387E-6</c:v>
                </c:pt>
                <c:pt idx="16754">
                  <c:v>1.0904567001441123E-6</c:v>
                </c:pt>
                <c:pt idx="16755">
                  <c:v>1.0905401834529534E-6</c:v>
                </c:pt>
                <c:pt idx="16756">
                  <c:v>1.090623672099755E-6</c:v>
                </c:pt>
                <c:pt idx="16757">
                  <c:v>1.0907071653762072E-6</c:v>
                </c:pt>
                <c:pt idx="16758">
                  <c:v>1.0907906639904645E-6</c:v>
                </c:pt>
                <c:pt idx="16759">
                  <c:v>1.0908741679425315E-6</c:v>
                </c:pt>
                <c:pt idx="16760">
                  <c:v>1.0909576765238543E-6</c:v>
                </c:pt>
                <c:pt idx="16761">
                  <c:v>1.0910411904428313E-6</c:v>
                </c:pt>
                <c:pt idx="16762">
                  <c:v>1.0911247089907457E-6</c:v>
                </c:pt>
                <c:pt idx="16763">
                  <c:v>1.091208232876158E-6</c:v>
                </c:pt>
                <c:pt idx="16764">
                  <c:v>1.0912917613901894E-6</c:v>
                </c:pt>
                <c:pt idx="16765">
                  <c:v>1.0913752952415629E-6</c:v>
                </c:pt>
                <c:pt idx="16766">
                  <c:v>1.0914588337212362E-6</c:v>
                </c:pt>
                <c:pt idx="16767">
                  <c:v>1.0915423775380941E-6</c:v>
                </c:pt>
                <c:pt idx="16768">
                  <c:v>1.0916259266921406E-6</c:v>
                </c:pt>
                <c:pt idx="16769">
                  <c:v>1.0917094804740885E-6</c:v>
                </c:pt>
                <c:pt idx="16770">
                  <c:v>1.0917930395930674E-6</c:v>
                </c:pt>
                <c:pt idx="16771">
                  <c:v>1.0918766033396268E-6</c:v>
                </c:pt>
                <c:pt idx="16772">
                  <c:v>1.0919601724230593E-6</c:v>
                </c:pt>
                <c:pt idx="16773">
                  <c:v>1.0920437461337526E-6</c:v>
                </c:pt>
                <c:pt idx="16774">
                  <c:v>1.0921273251811605E-6</c:v>
                </c:pt>
                <c:pt idx="16775">
                  <c:v>1.0922109088555067E-6</c:v>
                </c:pt>
                <c:pt idx="16776">
                  <c:v>1.0922944978664096E-6</c:v>
                </c:pt>
                <c:pt idx="16777">
                  <c:v>1.0923780922138697E-6</c:v>
                </c:pt>
                <c:pt idx="16778">
                  <c:v>1.0924616911878679E-6</c:v>
                </c:pt>
                <c:pt idx="16779">
                  <c:v>1.0925452954982646E-6</c:v>
                </c:pt>
                <c:pt idx="16780">
                  <c:v>1.0926289044348758E-6</c:v>
                </c:pt>
                <c:pt idx="16781">
                  <c:v>1.0927125187077261E-6</c:v>
                </c:pt>
                <c:pt idx="16782">
                  <c:v>1.0927961376064684E-6</c:v>
                </c:pt>
                <c:pt idx="16783">
                  <c:v>1.0928797618412889E-6</c:v>
                </c:pt>
                <c:pt idx="16784">
                  <c:v>1.0929633907016776E-6</c:v>
                </c:pt>
                <c:pt idx="16785">
                  <c:v>1.0930470248979844E-6</c:v>
                </c:pt>
                <c:pt idx="16786">
                  <c:v>1.0931306644302097E-6</c:v>
                </c:pt>
                <c:pt idx="16787">
                  <c:v>1.0932143085875992E-6</c:v>
                </c:pt>
                <c:pt idx="16788">
                  <c:v>1.0932979573699078E-6</c:v>
                </c:pt>
                <c:pt idx="16789">
                  <c:v>1.0933816121987315E-6</c:v>
                </c:pt>
                <c:pt idx="16790">
                  <c:v>1.0934652709413117E-6</c:v>
                </c:pt>
                <c:pt idx="16791">
                  <c:v>1.0935489357304077E-6</c:v>
                </c:pt>
                <c:pt idx="16792">
                  <c:v>1.0936326044327715E-6</c:v>
                </c:pt>
                <c:pt idx="16793">
                  <c:v>1.0937162791816522E-6</c:v>
                </c:pt>
                <c:pt idx="16794">
                  <c:v>1.0937999585546392E-6</c:v>
                </c:pt>
                <c:pt idx="16795">
                  <c:v>1.0938836425514875E-6</c:v>
                </c:pt>
                <c:pt idx="16796">
                  <c:v>1.0939673318834437E-6</c:v>
                </c:pt>
                <c:pt idx="16797">
                  <c:v>1.0940510265505075E-6</c:v>
                </c:pt>
                <c:pt idx="16798">
                  <c:v>1.0941347258410236E-6</c:v>
                </c:pt>
                <c:pt idx="16799">
                  <c:v>1.0942184304664841E-6</c:v>
                </c:pt>
                <c:pt idx="16800">
                  <c:v>1.0943021397150697E-6</c:v>
                </c:pt>
                <c:pt idx="16801">
                  <c:v>1.0943858542984347E-6</c:v>
                </c:pt>
                <c:pt idx="16802">
                  <c:v>1.0944695735045973E-6</c:v>
                </c:pt>
                <c:pt idx="16803">
                  <c:v>1.0945532980453748E-6</c:v>
                </c:pt>
                <c:pt idx="16804">
                  <c:v>1.0946370279207657E-6</c:v>
                </c:pt>
                <c:pt idx="16805">
                  <c:v>1.0947207624185433E-6</c:v>
                </c:pt>
                <c:pt idx="16806">
                  <c:v>1.0948045022507695E-6</c:v>
                </c:pt>
                <c:pt idx="16807">
                  <c:v>1.0948882467050529E-6</c:v>
                </c:pt>
                <c:pt idx="16808">
                  <c:v>1.094971995781147E-6</c:v>
                </c:pt>
                <c:pt idx="16809">
                  <c:v>1.0950557509039126E-6</c:v>
                </c:pt>
                <c:pt idx="16810">
                  <c:v>1.0951395099356874E-6</c:v>
                </c:pt>
                <c:pt idx="16811">
                  <c:v>1.0952232750141297E-6</c:v>
                </c:pt>
                <c:pt idx="16812">
                  <c:v>1.0953070447138868E-6</c:v>
                </c:pt>
                <c:pt idx="16813">
                  <c:v>1.095390819034711E-6</c:v>
                </c:pt>
                <c:pt idx="16814">
                  <c:v>1.095474598689317E-6</c:v>
                </c:pt>
                <c:pt idx="16815">
                  <c:v>1.0955583836777033E-6</c:v>
                </c:pt>
                <c:pt idx="16816">
                  <c:v>1.095642173286742E-6</c:v>
                </c:pt>
                <c:pt idx="16817">
                  <c:v>1.0957259682293925E-6</c:v>
                </c:pt>
                <c:pt idx="16818">
                  <c:v>1.0958097677923637E-6</c:v>
                </c:pt>
                <c:pt idx="16819">
                  <c:v>1.0958935726887783E-6</c:v>
                </c:pt>
                <c:pt idx="16820">
                  <c:v>1.0959773822051815E-6</c:v>
                </c:pt>
                <c:pt idx="16821">
                  <c:v>1.0960611970548599E-6</c:v>
                </c:pt>
                <c:pt idx="16822">
                  <c:v>1.0961450172378097E-6</c:v>
                </c:pt>
                <c:pt idx="16823">
                  <c:v>1.0962288420403308E-6</c:v>
                </c:pt>
                <c:pt idx="16824">
                  <c:v>1.0963126714621739E-6</c:v>
                </c:pt>
                <c:pt idx="16825">
                  <c:v>1.0963965062169531E-6</c:v>
                </c:pt>
                <c:pt idx="16826">
                  <c:v>1.0964803463046649E-6</c:v>
                </c:pt>
                <c:pt idx="16827">
                  <c:v>1.0965641910112795E-6</c:v>
                </c:pt>
                <c:pt idx="16828">
                  <c:v>1.0966480410506569E-6</c:v>
                </c:pt>
                <c:pt idx="16829">
                  <c:v>1.096731895708603E-6</c:v>
                </c:pt>
                <c:pt idx="16830">
                  <c:v>1.0968157556991407E-6</c:v>
                </c:pt>
                <c:pt idx="16831">
                  <c:v>1.096899621022266E-6</c:v>
                </c:pt>
                <c:pt idx="16832">
                  <c:v>1.0969834909635397E-6</c:v>
                </c:pt>
                <c:pt idx="16833">
                  <c:v>1.0970673655227118E-6</c:v>
                </c:pt>
                <c:pt idx="16834">
                  <c:v>1.0971512454141323E-6</c:v>
                </c:pt>
                <c:pt idx="16835">
                  <c:v>1.0972351306377968E-6</c:v>
                </c:pt>
                <c:pt idx="16836">
                  <c:v>1.0973190204789374E-6</c:v>
                </c:pt>
                <c:pt idx="16837">
                  <c:v>1.0974029156521505E-6</c:v>
                </c:pt>
                <c:pt idx="16838">
                  <c:v>1.0974868154425025E-6</c:v>
                </c:pt>
                <c:pt idx="16839">
                  <c:v>1.0975707205647533E-6</c:v>
                </c:pt>
                <c:pt idx="16840">
                  <c:v>1.0976546310188987E-6</c:v>
                </c:pt>
                <c:pt idx="16841">
                  <c:v>1.09773854608976E-6</c:v>
                </c:pt>
                <c:pt idx="16842">
                  <c:v>1.0978224657770862E-6</c:v>
                </c:pt>
                <c:pt idx="16843">
                  <c:v>1.0979063907959636E-6</c:v>
                </c:pt>
                <c:pt idx="16844">
                  <c:v>1.0979903211463879E-6</c:v>
                </c:pt>
                <c:pt idx="16845">
                  <c:v>1.0980742561128518E-6</c:v>
                </c:pt>
                <c:pt idx="16846">
                  <c:v>1.0981581964106874E-6</c:v>
                </c:pt>
                <c:pt idx="16847">
                  <c:v>1.0982421413242243E-6</c:v>
                </c:pt>
                <c:pt idx="16848">
                  <c:v>1.0983260915689578E-6</c:v>
                </c:pt>
                <c:pt idx="16849">
                  <c:v>1.0984100464290531E-6</c:v>
                </c:pt>
                <c:pt idx="16850">
                  <c:v>1.0984940066201694E-6</c:v>
                </c:pt>
                <c:pt idx="16851">
                  <c:v>1.098577972142302E-6</c:v>
                </c:pt>
                <c:pt idx="16852">
                  <c:v>1.0986619422793682E-6</c:v>
                </c:pt>
                <c:pt idx="16853">
                  <c:v>1.0987459177472736E-6</c:v>
                </c:pt>
                <c:pt idx="16854">
                  <c:v>1.0988298978297722E-6</c:v>
                </c:pt>
                <c:pt idx="16855">
                  <c:v>1.0989138832429346E-6</c:v>
                </c:pt>
                <c:pt idx="16856">
                  <c:v>1.0989978732703488E-6</c:v>
                </c:pt>
                <c:pt idx="16857">
                  <c:v>1.0990818686282486E-6</c:v>
                </c:pt>
                <c:pt idx="16858">
                  <c:v>1.0991658686000594E-6</c:v>
                </c:pt>
                <c:pt idx="16859">
                  <c:v>1.0992498739021786E-6</c:v>
                </c:pt>
                <c:pt idx="16860">
                  <c:v>1.0993338845345996E-6</c:v>
                </c:pt>
                <c:pt idx="16861">
                  <c:v>1.0994178997804998E-6</c:v>
                </c:pt>
                <c:pt idx="16862">
                  <c:v>1.0995019196396267E-6</c:v>
                </c:pt>
                <c:pt idx="16863">
                  <c:v>1.0995859455456853E-6</c:v>
                </c:pt>
                <c:pt idx="16864">
                  <c:v>1.0996699753477289E-6</c:v>
                </c:pt>
                <c:pt idx="16865">
                  <c:v>1.0997540111966906E-6</c:v>
                </c:pt>
                <c:pt idx="16866">
                  <c:v>1.0998380509411294E-6</c:v>
                </c:pt>
                <c:pt idx="16867">
                  <c:v>1.0999220967324708E-6</c:v>
                </c:pt>
                <c:pt idx="16868">
                  <c:v>1.1000061471361726E-6</c:v>
                </c:pt>
                <c:pt idx="16869">
                  <c:v>1.10009020215198E-6</c:v>
                </c:pt>
                <c:pt idx="16870">
                  <c:v>1.1001742624971934E-6</c:v>
                </c:pt>
                <c:pt idx="16871">
                  <c:v>1.1002583281718053E-6</c:v>
                </c:pt>
                <c:pt idx="16872">
                  <c:v>1.1003423984580881E-6</c:v>
                </c:pt>
                <c:pt idx="16873">
                  <c:v>1.1004264740735881E-6</c:v>
                </c:pt>
                <c:pt idx="16874">
                  <c:v>1.1005105543004134E-6</c:v>
                </c:pt>
                <c:pt idx="16875">
                  <c:v>1.1005946398562752E-6</c:v>
                </c:pt>
                <c:pt idx="16876">
                  <c:v>1.1006787300231166E-6</c:v>
                </c:pt>
                <c:pt idx="16877">
                  <c:v>1.1007628255188126E-6</c:v>
                </c:pt>
                <c:pt idx="16878">
                  <c:v>1.1008469263433548E-6</c:v>
                </c:pt>
                <c:pt idx="16879">
                  <c:v>1.1009310317784389E-6</c:v>
                </c:pt>
                <c:pt idx="16880">
                  <c:v>1.1010151418238091E-6</c:v>
                </c:pt>
                <c:pt idx="16881">
                  <c:v>1.1010992571976692E-6</c:v>
                </c:pt>
                <c:pt idx="16882">
                  <c:v>1.1011833779000107E-6</c:v>
                </c:pt>
                <c:pt idx="16883">
                  <c:v>1.1012675032121994E-6</c:v>
                </c:pt>
                <c:pt idx="16884">
                  <c:v>1.1013516338526858E-6</c:v>
                </c:pt>
                <c:pt idx="16885">
                  <c:v>1.1014357698214604E-6</c:v>
                </c:pt>
                <c:pt idx="16886">
                  <c:v>1.1015199103996422E-6</c:v>
                </c:pt>
                <c:pt idx="16887">
                  <c:v>1.1016040555869741E-6</c:v>
                </c:pt>
                <c:pt idx="16888">
                  <c:v>1.1016882061022366E-6</c:v>
                </c:pt>
                <c:pt idx="16889">
                  <c:v>1.1017723619454184E-6</c:v>
                </c:pt>
                <c:pt idx="16890">
                  <c:v>1.1018565223973097E-6</c:v>
                </c:pt>
                <c:pt idx="16891">
                  <c:v>1.1019406874576526E-6</c:v>
                </c:pt>
                <c:pt idx="16892">
                  <c:v>1.1020248585649214E-6</c:v>
                </c:pt>
                <c:pt idx="16893">
                  <c:v>1.1021090335610084E-6</c:v>
                </c:pt>
                <c:pt idx="16894">
                  <c:v>1.1021932146040012E-6</c:v>
                </c:pt>
                <c:pt idx="16895">
                  <c:v>1.1022774002549095E-6</c:v>
                </c:pt>
                <c:pt idx="16896">
                  <c:v>1.1023615905134756E-6</c:v>
                </c:pt>
                <c:pt idx="16897">
                  <c:v>1.1024457860992198E-6</c:v>
                </c:pt>
                <c:pt idx="16898">
                  <c:v>1.1025299870121315E-6</c:v>
                </c:pt>
                <c:pt idx="16899">
                  <c:v>1.1026141925322559E-6</c:v>
                </c:pt>
                <c:pt idx="16900">
                  <c:v>1.1026984026593346E-6</c:v>
                </c:pt>
                <c:pt idx="16901">
                  <c:v>1.1027826188333266E-6</c:v>
                </c:pt>
                <c:pt idx="16902">
                  <c:v>1.102866838893894E-6</c:v>
                </c:pt>
                <c:pt idx="16903">
                  <c:v>1.1029510650013522E-6</c:v>
                </c:pt>
                <c:pt idx="16904">
                  <c:v>1.1030352957152248E-6</c:v>
                </c:pt>
                <c:pt idx="16905">
                  <c:v>1.1031195310352517E-6</c:v>
                </c:pt>
                <c:pt idx="16906">
                  <c:v>1.1032037716816967E-6</c:v>
                </c:pt>
                <c:pt idx="16907">
                  <c:v>1.1032880176545459E-6</c:v>
                </c:pt>
                <c:pt idx="16908">
                  <c:v>1.1033722682331031E-6</c:v>
                </c:pt>
                <c:pt idx="16909">
                  <c:v>1.1034565234171068E-6</c:v>
                </c:pt>
                <c:pt idx="16910">
                  <c:v>1.1035407846480014E-6</c:v>
                </c:pt>
                <c:pt idx="16911">
                  <c:v>1.1036250497632203E-6</c:v>
                </c:pt>
                <c:pt idx="16912">
                  <c:v>1.1037093209253048E-6</c:v>
                </c:pt>
                <c:pt idx="16913">
                  <c:v>1.1037935966922923E-6</c:v>
                </c:pt>
                <c:pt idx="16914">
                  <c:v>1.1038778770639226E-6</c:v>
                </c:pt>
                <c:pt idx="16915">
                  <c:v>1.1039621627611996E-6</c:v>
                </c:pt>
                <c:pt idx="16916">
                  <c:v>1.1040464537841105E-6</c:v>
                </c:pt>
                <c:pt idx="16917">
                  <c:v>1.1041307494112125E-6</c:v>
                </c:pt>
                <c:pt idx="16918">
                  <c:v>1.1042150496422454E-6</c:v>
                </c:pt>
                <c:pt idx="16919">
                  <c:v>1.1042993551985427E-6</c:v>
                </c:pt>
                <c:pt idx="16920">
                  <c:v>1.1043836660800908E-6</c:v>
                </c:pt>
                <c:pt idx="16921">
                  <c:v>1.1044679822868772E-6</c:v>
                </c:pt>
                <c:pt idx="16922">
                  <c:v>1.1045523023752027E-6</c:v>
                </c:pt>
                <c:pt idx="16923">
                  <c:v>1.1046366285103338E-6</c:v>
                </c:pt>
                <c:pt idx="16924">
                  <c:v>1.1047209592484889E-6</c:v>
                </c:pt>
                <c:pt idx="16925">
                  <c:v>1.1048052945894065E-6</c:v>
                </c:pt>
                <c:pt idx="16926">
                  <c:v>1.1048896352549982E-6</c:v>
                </c:pt>
                <c:pt idx="16927">
                  <c:v>1.1049739812452497E-6</c:v>
                </c:pt>
                <c:pt idx="16928">
                  <c:v>1.1050583318378081E-6</c:v>
                </c:pt>
                <c:pt idx="16929">
                  <c:v>1.1051426877548332E-6</c:v>
                </c:pt>
                <c:pt idx="16930">
                  <c:v>1.1052270482738062E-6</c:v>
                </c:pt>
                <c:pt idx="16931">
                  <c:v>1.1053114141170512E-6</c:v>
                </c:pt>
                <c:pt idx="16932">
                  <c:v>1.1053957845618842E-6</c:v>
                </c:pt>
                <c:pt idx="16933">
                  <c:v>1.1054801603307948E-6</c:v>
                </c:pt>
                <c:pt idx="16934">
                  <c:v>1.1055645414237683E-6</c:v>
                </c:pt>
                <c:pt idx="16935">
                  <c:v>1.1056489271178729E-6</c:v>
                </c:pt>
                <c:pt idx="16936">
                  <c:v>1.1057333181358444E-6</c:v>
                </c:pt>
                <c:pt idx="16937">
                  <c:v>1.1058177137545855E-6</c:v>
                </c:pt>
                <c:pt idx="16938">
                  <c:v>1.1059021139738325E-6</c:v>
                </c:pt>
                <c:pt idx="16939">
                  <c:v>1.1059865202398197E-6</c:v>
                </c:pt>
                <c:pt idx="16940">
                  <c:v>1.1060709311061163E-6</c:v>
                </c:pt>
                <c:pt idx="16941">
                  <c:v>1.1061553465724595E-6</c:v>
                </c:pt>
                <c:pt idx="16942">
                  <c:v>1.1062397673620816E-6</c:v>
                </c:pt>
                <c:pt idx="16943">
                  <c:v>1.1063241927513872E-6</c:v>
                </c:pt>
                <c:pt idx="16944">
                  <c:v>1.1064086234637748E-6</c:v>
                </c:pt>
                <c:pt idx="16945">
                  <c:v>1.1064930594992285E-6</c:v>
                </c:pt>
                <c:pt idx="16946">
                  <c:v>1.1065775001339041E-6</c:v>
                </c:pt>
                <c:pt idx="16947">
                  <c:v>1.1066619460914484E-6</c:v>
                </c:pt>
                <c:pt idx="16948">
                  <c:v>1.1067463966478501E-6</c:v>
                </c:pt>
                <c:pt idx="16949">
                  <c:v>1.1068308525269223E-6</c:v>
                </c:pt>
                <c:pt idx="16950">
                  <c:v>1.1069153130044883E-6</c:v>
                </c:pt>
                <c:pt idx="16951">
                  <c:v>1.106999778804525E-6</c:v>
                </c:pt>
                <c:pt idx="16952">
                  <c:v>1.1070842499270175E-6</c:v>
                </c:pt>
                <c:pt idx="16953">
                  <c:v>1.1071687256475384E-6</c:v>
                </c:pt>
                <c:pt idx="16954">
                  <c:v>1.1072532059658235E-6</c:v>
                </c:pt>
                <c:pt idx="16955">
                  <c:v>1.1073376916061812E-6</c:v>
                </c:pt>
                <c:pt idx="16956">
                  <c:v>1.1074221825685948E-6</c:v>
                </c:pt>
                <c:pt idx="16957">
                  <c:v>1.1075066781283057E-6</c:v>
                </c:pt>
                <c:pt idx="16958">
                  <c:v>1.1075911790098716E-6</c:v>
                </c:pt>
                <c:pt idx="16959">
                  <c:v>1.1076756844883696E-6</c:v>
                </c:pt>
                <c:pt idx="16960">
                  <c:v>1.1077601952885218E-6</c:v>
                </c:pt>
                <c:pt idx="16961">
                  <c:v>1.1078447114103105E-6</c:v>
                </c:pt>
                <c:pt idx="16962">
                  <c:v>1.107929232128563E-6</c:v>
                </c:pt>
                <c:pt idx="16963">
                  <c:v>1.1080137574430127E-6</c:v>
                </c:pt>
                <c:pt idx="16964">
                  <c:v>1.1080982888040346E-6</c:v>
                </c:pt>
                <c:pt idx="16965">
                  <c:v>1.1081828240356474E-6</c:v>
                </c:pt>
                <c:pt idx="16966">
                  <c:v>1.1082673645883093E-6</c:v>
                </c:pt>
                <c:pt idx="16967">
                  <c:v>1.1083519104620021E-6</c:v>
                </c:pt>
                <c:pt idx="16968">
                  <c:v>1.1084364616567073E-6</c:v>
                </c:pt>
                <c:pt idx="16969">
                  <c:v>1.1085210167209337E-6</c:v>
                </c:pt>
                <c:pt idx="16970">
                  <c:v>1.1086055778316227E-6</c:v>
                </c:pt>
                <c:pt idx="16971">
                  <c:v>1.1086901435371997E-6</c:v>
                </c:pt>
                <c:pt idx="16972">
                  <c:v>1.1087747138373973E-6</c:v>
                </c:pt>
                <c:pt idx="16973">
                  <c:v>1.1088592901840836E-6</c:v>
                </c:pt>
                <c:pt idx="16974">
                  <c:v>1.1089438703990345E-6</c:v>
                </c:pt>
                <c:pt idx="16975">
                  <c:v>1.1087898173950368E-6</c:v>
                </c:pt>
                <c:pt idx="16976">
                  <c:v>1.108877380404987E-6</c:v>
                </c:pt>
                <c:pt idx="16977">
                  <c:v>1.1089649487046353E-6</c:v>
                </c:pt>
                <c:pt idx="16978">
                  <c:v>1.1090525230200719E-6</c:v>
                </c:pt>
                <c:pt idx="16979">
                  <c:v>1.1091401033513859E-6</c:v>
                </c:pt>
                <c:pt idx="16980">
                  <c:v>1.1092276889722375E-6</c:v>
                </c:pt>
                <c:pt idx="16981">
                  <c:v>1.1093152798824584E-6</c:v>
                </c:pt>
                <c:pt idx="16982">
                  <c:v>1.1094028768084819E-6</c:v>
                </c:pt>
                <c:pt idx="16983">
                  <c:v>1.1094904790237091E-6</c:v>
                </c:pt>
                <c:pt idx="16984">
                  <c:v>1.1095780872547458E-6</c:v>
                </c:pt>
                <c:pt idx="16985">
                  <c:v>1.1096657007748209E-6</c:v>
                </c:pt>
                <c:pt idx="16986">
                  <c:v>1.1097533203107112E-6</c:v>
                </c:pt>
                <c:pt idx="16987">
                  <c:v>1.1098409451354746E-6</c:v>
                </c:pt>
                <c:pt idx="16988">
                  <c:v>1.1099285759760589E-6</c:v>
                </c:pt>
                <c:pt idx="16989">
                  <c:v>1.110016212105349E-6</c:v>
                </c:pt>
                <c:pt idx="16990">
                  <c:v>1.1101038535231748E-6</c:v>
                </c:pt>
                <c:pt idx="16991">
                  <c:v>1.1101915009567443E-6</c:v>
                </c:pt>
                <c:pt idx="16992">
                  <c:v>1.1102791544061457E-6</c:v>
                </c:pt>
                <c:pt idx="16993">
                  <c:v>1.1103668131439181E-6</c:v>
                </c:pt>
                <c:pt idx="16994">
                  <c:v>1.1104544778975268E-6</c:v>
                </c:pt>
                <c:pt idx="16995">
                  <c:v>1.1105421472116167E-6</c:v>
                </c:pt>
                <c:pt idx="16996">
                  <c:v>1.1106298232691823E-6</c:v>
                </c:pt>
                <c:pt idx="16997">
                  <c:v>1.1107175046147826E-6</c:v>
                </c:pt>
                <c:pt idx="16998">
                  <c:v>1.1108051912482466E-6</c:v>
                </c:pt>
                <c:pt idx="16999">
                  <c:v>1.1108928838974705E-6</c:v>
                </c:pt>
                <c:pt idx="17000">
                  <c:v>1.1109805818343882E-6</c:v>
                </c:pt>
                <c:pt idx="17001">
                  <c:v>1.1110682857870688E-6</c:v>
                </c:pt>
                <c:pt idx="17002">
                  <c:v>1.1111559950272736E-6</c:v>
                </c:pt>
                <c:pt idx="17003">
                  <c:v>1.1112437102832436E-6</c:v>
                </c:pt>
                <c:pt idx="17004">
                  <c:v>1.1113314308265679E-6</c:v>
                </c:pt>
                <c:pt idx="17005">
                  <c:v>1.1114191573856596E-6</c:v>
                </c:pt>
                <c:pt idx="17006">
                  <c:v>1.1115068892319347E-6</c:v>
                </c:pt>
                <c:pt idx="17007">
                  <c:v>1.1115946263652216E-6</c:v>
                </c:pt>
                <c:pt idx="17008">
                  <c:v>1.1116823695141911E-6</c:v>
                </c:pt>
                <c:pt idx="17009">
                  <c:v>1.1117701186789303E-6</c:v>
                </c:pt>
                <c:pt idx="17010">
                  <c:v>1.1118578731305105E-6</c:v>
                </c:pt>
                <c:pt idx="17011">
                  <c:v>1.1119456328687585E-6</c:v>
                </c:pt>
                <c:pt idx="17012">
                  <c:v>1.1120333986226913E-6</c:v>
                </c:pt>
                <c:pt idx="17013">
                  <c:v>1.1121211703923946E-6</c:v>
                </c:pt>
                <c:pt idx="17014">
                  <c:v>1.1122089474485934E-6</c:v>
                </c:pt>
                <c:pt idx="17015">
                  <c:v>1.1122967297911155E-6</c:v>
                </c:pt>
                <c:pt idx="17016">
                  <c:v>1.112384518149321E-6</c:v>
                </c:pt>
                <c:pt idx="17017">
                  <c:v>1.112472311793676E-6</c:v>
                </c:pt>
                <c:pt idx="17018">
                  <c:v>1.112560111453714E-6</c:v>
                </c:pt>
                <c:pt idx="17019">
                  <c:v>1.1126479163997275E-6</c:v>
                </c:pt>
                <c:pt idx="17020">
                  <c:v>1.1127357273614218E-6</c:v>
                </c:pt>
                <c:pt idx="17021">
                  <c:v>1.1128235436089179E-6</c:v>
                </c:pt>
                <c:pt idx="17022">
                  <c:v>1.1129113651420417E-6</c:v>
                </c:pt>
                <c:pt idx="17023">
                  <c:v>1.1129991926907566E-6</c:v>
                </c:pt>
                <c:pt idx="17024">
                  <c:v>1.1130870262551495E-6</c:v>
                </c:pt>
                <c:pt idx="17025">
                  <c:v>1.1131748651049931E-6</c:v>
                </c:pt>
                <c:pt idx="17026">
                  <c:v>1.1132627092401134E-6</c:v>
                </c:pt>
                <c:pt idx="17027">
                  <c:v>1.1133505593908201E-6</c:v>
                </c:pt>
                <c:pt idx="17028">
                  <c:v>1.1134384155571979E-6</c:v>
                </c:pt>
                <c:pt idx="17029">
                  <c:v>1.1135262770086748E-6</c:v>
                </c:pt>
                <c:pt idx="17030">
                  <c:v>1.1136141437450754E-6</c:v>
                </c:pt>
                <c:pt idx="17031">
                  <c:v>1.113702016497055E-6</c:v>
                </c:pt>
                <c:pt idx="17032">
                  <c:v>1.1137898945337815E-6</c:v>
                </c:pt>
                <c:pt idx="17033">
                  <c:v>1.113877778586083E-6</c:v>
                </c:pt>
                <c:pt idx="17034">
                  <c:v>1.1139656679229537E-6</c:v>
                </c:pt>
                <c:pt idx="17035">
                  <c:v>1.1140535632753946E-6</c:v>
                </c:pt>
                <c:pt idx="17036">
                  <c:v>1.1141414639122259E-6</c:v>
                </c:pt>
                <c:pt idx="17037">
                  <c:v>1.1142293705646225E-6</c:v>
                </c:pt>
                <c:pt idx="17038">
                  <c:v>1.1143172825012314E-6</c:v>
                </c:pt>
                <c:pt idx="17039">
                  <c:v>1.1144052004533999E-6</c:v>
                </c:pt>
                <c:pt idx="17040">
                  <c:v>1.1144931236896011E-6</c:v>
                </c:pt>
                <c:pt idx="17041">
                  <c:v>1.1145810522096603E-6</c:v>
                </c:pt>
                <c:pt idx="17042">
                  <c:v>1.1146689867451821E-6</c:v>
                </c:pt>
                <c:pt idx="17043">
                  <c:v>1.1147569272962507E-6</c:v>
                </c:pt>
                <c:pt idx="17044">
                  <c:v>1.1148448731309927E-6</c:v>
                </c:pt>
                <c:pt idx="17045">
                  <c:v>1.114932824249232E-6</c:v>
                </c:pt>
                <c:pt idx="17046">
                  <c:v>1.1150207813829201E-6</c:v>
                </c:pt>
                <c:pt idx="17047">
                  <c:v>1.1151087437999241E-6</c:v>
                </c:pt>
                <c:pt idx="17048">
                  <c:v>1.11519671223237E-6</c:v>
                </c:pt>
                <c:pt idx="17049">
                  <c:v>1.1152846859479505E-6</c:v>
                </c:pt>
                <c:pt idx="17050">
                  <c:v>1.1153726656789638E-6</c:v>
                </c:pt>
                <c:pt idx="17051">
                  <c:v>1.1154606506929311E-6</c:v>
                </c:pt>
                <c:pt idx="17052">
                  <c:v>1.1155486417223219E-6</c:v>
                </c:pt>
                <c:pt idx="17053">
                  <c:v>1.1156366380344841E-6</c:v>
                </c:pt>
                <c:pt idx="17054">
                  <c:v>1.1157246403620613E-6</c:v>
                </c:pt>
                <c:pt idx="17055">
                  <c:v>1.1158126479722265E-6</c:v>
                </c:pt>
                <c:pt idx="17056">
                  <c:v>1.1159006608648023E-6</c:v>
                </c:pt>
                <c:pt idx="17057">
                  <c:v>1.1159886797726917E-6</c:v>
                </c:pt>
                <c:pt idx="17058">
                  <c:v>1.1160767046959765E-6</c:v>
                </c:pt>
                <c:pt idx="17059">
                  <c:v>1.1161647349014825E-6</c:v>
                </c:pt>
                <c:pt idx="17060">
                  <c:v>1.1162527703890308E-6</c:v>
                </c:pt>
                <c:pt idx="17061">
                  <c:v>1.116340811891872E-6</c:v>
                </c:pt>
                <c:pt idx="17062">
                  <c:v>1.1164288594100876E-6</c:v>
                </c:pt>
                <c:pt idx="17063">
                  <c:v>1.1165169122101554E-6</c:v>
                </c:pt>
                <c:pt idx="17064">
                  <c:v>1.1166049702918957E-6</c:v>
                </c:pt>
                <c:pt idx="17065">
                  <c:v>1.1166930343889067E-6</c:v>
                </c:pt>
                <c:pt idx="17066">
                  <c:v>1.1167811037674051E-6</c:v>
                </c:pt>
                <c:pt idx="17067">
                  <c:v>1.1168691791611609E-6</c:v>
                </c:pt>
                <c:pt idx="17068">
                  <c:v>1.116957259836219E-6</c:v>
                </c:pt>
                <c:pt idx="17069">
                  <c:v>1.1170453465265218E-6</c:v>
                </c:pt>
                <c:pt idx="17070">
                  <c:v>1.1171334384979398E-6</c:v>
                </c:pt>
                <c:pt idx="17071">
                  <c:v>1.1172215357502933E-6</c:v>
                </c:pt>
                <c:pt idx="17072">
                  <c:v>1.1173096390177847E-6</c:v>
                </c:pt>
                <c:pt idx="17073">
                  <c:v>1.1173977483004953E-6</c:v>
                </c:pt>
                <c:pt idx="17074">
                  <c:v>1.1174858628639468E-6</c:v>
                </c:pt>
                <c:pt idx="17075">
                  <c:v>1.1175739827079579E-6</c:v>
                </c:pt>
                <c:pt idx="17076">
                  <c:v>1.1176621085670798E-6</c:v>
                </c:pt>
                <c:pt idx="17077">
                  <c:v>1.1177502404413921E-6</c:v>
                </c:pt>
                <c:pt idx="17078">
                  <c:v>1.1178383775960686E-6</c:v>
                </c:pt>
                <c:pt idx="17079">
                  <c:v>1.1179265200309292E-6</c:v>
                </c:pt>
                <c:pt idx="17080">
                  <c:v>1.1180146684808697E-6</c:v>
                </c:pt>
                <c:pt idx="17081">
                  <c:v>1.1181028222108045E-6</c:v>
                </c:pt>
                <c:pt idx="17082">
                  <c:v>1.1181909819558053E-6</c:v>
                </c:pt>
                <c:pt idx="17083">
                  <c:v>1.1182791469806097E-6</c:v>
                </c:pt>
                <c:pt idx="17084">
                  <c:v>1.1183673180204637E-6</c:v>
                </c:pt>
                <c:pt idx="17085">
                  <c:v>1.1184554943399316E-6</c:v>
                </c:pt>
                <c:pt idx="17086">
                  <c:v>1.1185436766744326E-6</c:v>
                </c:pt>
                <c:pt idx="17087">
                  <c:v>1.1186318642883573E-6</c:v>
                </c:pt>
                <c:pt idx="17088">
                  <c:v>1.1187200579172979E-6</c:v>
                </c:pt>
                <c:pt idx="17089">
                  <c:v>1.1188082568254699E-6</c:v>
                </c:pt>
                <c:pt idx="17090">
                  <c:v>1.1188964610126925E-6</c:v>
                </c:pt>
                <c:pt idx="17091">
                  <c:v>1.1189846712148177E-6</c:v>
                </c:pt>
                <c:pt idx="17092">
                  <c:v>1.1190728874319229E-6</c:v>
                </c:pt>
                <c:pt idx="17093">
                  <c:v>1.1191611089278771E-6</c:v>
                </c:pt>
                <c:pt idx="17094">
                  <c:v>1.119249335702496E-6</c:v>
                </c:pt>
                <c:pt idx="17095">
                  <c:v>1.1193375684919814E-6</c:v>
                </c:pt>
                <c:pt idx="17096">
                  <c:v>1.1194258065599388E-6</c:v>
                </c:pt>
                <c:pt idx="17097">
                  <c:v>1.1195140506427438E-6</c:v>
                </c:pt>
                <c:pt idx="17098">
                  <c:v>1.1196023000038272E-6</c:v>
                </c:pt>
                <c:pt idx="17099">
                  <c:v>1.1196905553797382E-6</c:v>
                </c:pt>
                <c:pt idx="17100">
                  <c:v>1.1197788160337336E-6</c:v>
                </c:pt>
                <c:pt idx="17101">
                  <c:v>1.1198670827025371E-6</c:v>
                </c:pt>
                <c:pt idx="17102">
                  <c:v>1.1199553546492314E-6</c:v>
                </c:pt>
                <c:pt idx="17103">
                  <c:v>1.1200436326107124E-6</c:v>
                </c:pt>
                <c:pt idx="17104">
                  <c:v>1.1201319158498893E-6</c:v>
                </c:pt>
                <c:pt idx="17105">
                  <c:v>1.1202202043665767E-6</c:v>
                </c:pt>
                <c:pt idx="17106">
                  <c:v>1.1203084988979331E-6</c:v>
                </c:pt>
                <c:pt idx="17107">
                  <c:v>1.1203967994440344E-6</c:v>
                </c:pt>
                <c:pt idx="17108">
                  <c:v>1.1204851052674398E-6</c:v>
                </c:pt>
                <c:pt idx="17109">
                  <c:v>1.1205734163679643E-6</c:v>
                </c:pt>
                <c:pt idx="17110">
                  <c:v>1.1206617334831145E-6</c:v>
                </c:pt>
                <c:pt idx="17111">
                  <c:v>1.1207500566129654E-6</c:v>
                </c:pt>
                <c:pt idx="17112">
                  <c:v>1.1208383842818611E-6</c:v>
                </c:pt>
                <c:pt idx="17113">
                  <c:v>1.120926718703214E-6</c:v>
                </c:pt>
                <c:pt idx="17114">
                  <c:v>1.1210150584012805E-6</c:v>
                </c:pt>
                <c:pt idx="17115">
                  <c:v>1.1211034033758744E-6</c:v>
                </c:pt>
                <c:pt idx="17116">
                  <c:v>1.1211917543650247E-6</c:v>
                </c:pt>
                <c:pt idx="17117">
                  <c:v>1.1212801106305045E-6</c:v>
                </c:pt>
                <c:pt idx="17118">
                  <c:v>1.1213684721721266E-6</c:v>
                </c:pt>
                <c:pt idx="17119">
                  <c:v>1.1214568404666592E-6</c:v>
                </c:pt>
                <c:pt idx="17120">
                  <c:v>1.1215452132987455E-6</c:v>
                </c:pt>
                <c:pt idx="17121">
                  <c:v>1.1216335921452408E-6</c:v>
                </c:pt>
                <c:pt idx="17122">
                  <c:v>1.1217219770062189E-6</c:v>
                </c:pt>
                <c:pt idx="17123">
                  <c:v>1.121810367142929E-6</c:v>
                </c:pt>
                <c:pt idx="17124">
                  <c:v>1.1218987625551839E-6</c:v>
                </c:pt>
                <c:pt idx="17125">
                  <c:v>1.1219871639817965E-6</c:v>
                </c:pt>
                <c:pt idx="17126">
                  <c:v>1.1220755714228412E-6</c:v>
                </c:pt>
                <c:pt idx="17127">
                  <c:v>1.1221639841392175E-6</c:v>
                </c:pt>
                <c:pt idx="17128">
                  <c:v>1.1222524021307367E-6</c:v>
                </c:pt>
                <c:pt idx="17129">
                  <c:v>1.1223408261365615E-6</c:v>
                </c:pt>
                <c:pt idx="17130">
                  <c:v>1.1224292554173284E-6</c:v>
                </c:pt>
                <c:pt idx="17131">
                  <c:v>1.1225176907123734E-6</c:v>
                </c:pt>
                <c:pt idx="17132">
                  <c:v>1.1226061312821587E-6</c:v>
                </c:pt>
                <c:pt idx="17133">
                  <c:v>1.1226945778661947E-6</c:v>
                </c:pt>
                <c:pt idx="17134">
                  <c:v>1.1227830297247686E-6</c:v>
                </c:pt>
                <c:pt idx="17135">
                  <c:v>1.122871487597566E-6</c:v>
                </c:pt>
                <c:pt idx="17136">
                  <c:v>1.1229599507446979E-6</c:v>
                </c:pt>
                <c:pt idx="17137">
                  <c:v>1.1230484191659751E-6</c:v>
                </c:pt>
                <c:pt idx="17138">
                  <c:v>1.1231368936013466E-6</c:v>
                </c:pt>
                <c:pt idx="17139">
                  <c:v>1.1232253740508836E-6</c:v>
                </c:pt>
                <c:pt idx="17140">
                  <c:v>1.1233138597743481E-6</c:v>
                </c:pt>
                <c:pt idx="17141">
                  <c:v>1.12340235077155E-6</c:v>
                </c:pt>
                <c:pt idx="17142">
                  <c:v>1.1234908477827875E-6</c:v>
                </c:pt>
                <c:pt idx="17143">
                  <c:v>1.1235793508081323E-6</c:v>
                </c:pt>
                <c:pt idx="17144">
                  <c:v>1.123667859106995E-6</c:v>
                </c:pt>
                <c:pt idx="17145">
                  <c:v>1.1237563726791852E-6</c:v>
                </c:pt>
                <c:pt idx="17146">
                  <c:v>1.1238448922653504E-6</c:v>
                </c:pt>
                <c:pt idx="17147">
                  <c:v>1.1239334171246377E-6</c:v>
                </c:pt>
                <c:pt idx="17148">
                  <c:v>1.1240219479978686E-6</c:v>
                </c:pt>
                <c:pt idx="17149">
                  <c:v>1.1241104841440156E-6</c:v>
                </c:pt>
                <c:pt idx="17150">
                  <c:v>1.1241990263040751E-6</c:v>
                </c:pt>
                <c:pt idx="17151">
                  <c:v>1.1242875737368436E-6</c:v>
                </c:pt>
                <c:pt idx="17152">
                  <c:v>1.1243761264421309E-6</c:v>
                </c:pt>
                <c:pt idx="17153">
                  <c:v>1.1244646859026446E-6</c:v>
                </c:pt>
                <c:pt idx="17154">
                  <c:v>1.1245532498941071E-6</c:v>
                </c:pt>
                <c:pt idx="17155">
                  <c:v>1.1246418198993141E-6</c:v>
                </c:pt>
                <c:pt idx="17156">
                  <c:v>1.1247303959183364E-6</c:v>
                </c:pt>
                <c:pt idx="17157">
                  <c:v>1.1248189772094451E-6</c:v>
                </c:pt>
                <c:pt idx="17158">
                  <c:v>1.1249075637724486E-6</c:v>
                </c:pt>
                <c:pt idx="17159">
                  <c:v>1.1249961563491295E-6</c:v>
                </c:pt>
                <c:pt idx="17160">
                  <c:v>1.1250847541974963E-6</c:v>
                </c:pt>
                <c:pt idx="17161">
                  <c:v>1.1251733580595074E-6</c:v>
                </c:pt>
                <c:pt idx="17162">
                  <c:v>1.1252619679352324E-6</c:v>
                </c:pt>
                <c:pt idx="17163">
                  <c:v>1.1253505823400902E-6</c:v>
                </c:pt>
                <c:pt idx="17164">
                  <c:v>1.1254392035008672E-6</c:v>
                </c:pt>
                <c:pt idx="17165">
                  <c:v>1.1255278291903907E-6</c:v>
                </c:pt>
                <c:pt idx="17166">
                  <c:v>1.1256164616359731E-6</c:v>
                </c:pt>
                <c:pt idx="17167">
                  <c:v>1.1257050986099166E-6</c:v>
                </c:pt>
                <c:pt idx="17168">
                  <c:v>1.1257937415972941E-6</c:v>
                </c:pt>
                <c:pt idx="17169">
                  <c:v>1.125882390598175E-6</c:v>
                </c:pt>
                <c:pt idx="17170">
                  <c:v>1.1259710448696895E-6</c:v>
                </c:pt>
                <c:pt idx="17171">
                  <c:v>1.1260597051546713E-6</c:v>
                </c:pt>
                <c:pt idx="17172">
                  <c:v>1.1261483707100743E-6</c:v>
                </c:pt>
                <c:pt idx="17173">
                  <c:v>1.1262370415357051E-6</c:v>
                </c:pt>
                <c:pt idx="17174">
                  <c:v>1.1263257183746603E-6</c:v>
                </c:pt>
                <c:pt idx="17175">
                  <c:v>1.12641440048363E-6</c:v>
                </c:pt>
                <c:pt idx="17176">
                  <c:v>1.1265030886058868E-6</c:v>
                </c:pt>
                <c:pt idx="17177">
                  <c:v>1.1265917827414994E-6</c:v>
                </c:pt>
                <c:pt idx="17178">
                  <c:v>1.1266804814032522E-6</c:v>
                </c:pt>
                <c:pt idx="17179">
                  <c:v>1.1267691868218775E-6</c:v>
                </c:pt>
                <c:pt idx="17180">
                  <c:v>1.126857897510071E-6</c:v>
                </c:pt>
                <c:pt idx="17181">
                  <c:v>1.1269466134676377E-6</c:v>
                </c:pt>
                <c:pt idx="17182">
                  <c:v>1.1270353346943826E-6</c:v>
                </c:pt>
                <c:pt idx="17183">
                  <c:v>1.1271240626782739E-6</c:v>
                </c:pt>
                <c:pt idx="17184">
                  <c:v>1.1272127951871351E-6</c:v>
                </c:pt>
                <c:pt idx="17185">
                  <c:v>1.1273015337090211E-6</c:v>
                </c:pt>
                <c:pt idx="17186">
                  <c:v>1.1273902782439994E-6</c:v>
                </c:pt>
                <c:pt idx="17187">
                  <c:v>1.1274790280477057E-6</c:v>
                </c:pt>
                <c:pt idx="17188">
                  <c:v>1.1275677838644642E-6</c:v>
                </c:pt>
                <c:pt idx="17189">
                  <c:v>1.1276565449497346E-6</c:v>
                </c:pt>
                <c:pt idx="17190">
                  <c:v>1.1277453113033201E-6</c:v>
                </c:pt>
                <c:pt idx="17191">
                  <c:v>1.1278340836698086E-6</c:v>
                </c:pt>
                <c:pt idx="17192">
                  <c:v>1.1279228613043953E-6</c:v>
                </c:pt>
                <c:pt idx="17193">
                  <c:v>1.1280116449518443E-6</c:v>
                </c:pt>
                <c:pt idx="17194">
                  <c:v>1.1281004346122222E-6</c:v>
                </c:pt>
                <c:pt idx="17195">
                  <c:v>1.1281892287953232E-6</c:v>
                </c:pt>
                <c:pt idx="17196">
                  <c:v>1.1282780297363595E-6</c:v>
                </c:pt>
                <c:pt idx="17197">
                  <c:v>1.1283668351997248E-6</c:v>
                </c:pt>
                <c:pt idx="17198">
                  <c:v>1.1284556474211586E-6</c:v>
                </c:pt>
                <c:pt idx="17199">
                  <c:v>1.1285444641645271E-6</c:v>
                </c:pt>
                <c:pt idx="17200">
                  <c:v>1.1286332869205197E-6</c:v>
                </c:pt>
                <c:pt idx="17201">
                  <c:v>1.1287221156892048E-6</c:v>
                </c:pt>
                <c:pt idx="17202">
                  <c:v>1.1288109497248949E-6</c:v>
                </c:pt>
                <c:pt idx="17203">
                  <c:v>1.1288997897732334E-6</c:v>
                </c:pt>
                <c:pt idx="17204">
                  <c:v>1.1289886350883562E-6</c:v>
                </c:pt>
                <c:pt idx="17205">
                  <c:v>1.129077485670066E-6</c:v>
                </c:pt>
                <c:pt idx="17206">
                  <c:v>1.1291663422642688E-6</c:v>
                </c:pt>
                <c:pt idx="17207">
                  <c:v>1.1292552048710309E-6</c:v>
                </c:pt>
                <c:pt idx="17208">
                  <c:v>1.1293440727441364E-6</c:v>
                </c:pt>
                <c:pt idx="17209">
                  <c:v>1.1294329458833864E-6</c:v>
                </c:pt>
                <c:pt idx="17210">
                  <c:v>1.1295218250350394E-6</c:v>
                </c:pt>
                <c:pt idx="17211">
                  <c:v>1.1296107094526145E-6</c:v>
                </c:pt>
                <c:pt idx="17212">
                  <c:v>1.1296995998825468E-6</c:v>
                </c:pt>
                <c:pt idx="17213">
                  <c:v>1.1297884955781797E-6</c:v>
                </c:pt>
                <c:pt idx="17214">
                  <c:v>1.1298773972861229E-6</c:v>
                </c:pt>
                <c:pt idx="17215">
                  <c:v>1.1299663042595433E-6</c:v>
                </c:pt>
                <c:pt idx="17216">
                  <c:v>1.1300552172452275E-6</c:v>
                </c:pt>
                <c:pt idx="17217">
                  <c:v>1.1301441354961657E-6</c:v>
                </c:pt>
                <c:pt idx="17218">
                  <c:v>1.1302330590121578E-6</c:v>
                </c:pt>
                <c:pt idx="17219">
                  <c:v>1.1303219892875055E-6</c:v>
                </c:pt>
                <c:pt idx="17220">
                  <c:v>1.1304109240805192E-6</c:v>
                </c:pt>
                <c:pt idx="17221">
                  <c:v>1.13049986488559E-6</c:v>
                </c:pt>
                <c:pt idx="17222">
                  <c:v>1.1305888117027809E-6</c:v>
                </c:pt>
                <c:pt idx="17223">
                  <c:v>1.1306777637845517E-6</c:v>
                </c:pt>
                <c:pt idx="17224">
                  <c:v>1.1307667211307035E-6</c:v>
                </c:pt>
                <c:pt idx="17225">
                  <c:v>1.1308556844888136E-6</c:v>
                </c:pt>
                <c:pt idx="17226">
                  <c:v>1.1309446531110775E-6</c:v>
                </c:pt>
                <c:pt idx="17227">
                  <c:v>1.1310336277452511E-6</c:v>
                </c:pt>
                <c:pt idx="17228">
                  <c:v>1.1311226076433522E-6</c:v>
                </c:pt>
                <c:pt idx="17229">
                  <c:v>1.1312115935533123E-6</c:v>
                </c:pt>
                <c:pt idx="17230">
                  <c:v>1.1313005847269742E-6</c:v>
                </c:pt>
                <c:pt idx="17231">
                  <c:v>1.1313895819124445E-6</c:v>
                </c:pt>
                <c:pt idx="17232">
                  <c:v>1.1314785843613886E-6</c:v>
                </c:pt>
                <c:pt idx="17233">
                  <c:v>1.1315675928220909E-6</c:v>
                </c:pt>
                <c:pt idx="17234">
                  <c:v>1.1316566065460392E-6</c:v>
                </c:pt>
                <c:pt idx="17235">
                  <c:v>1.1317456255330316E-6</c:v>
                </c:pt>
                <c:pt idx="17236">
                  <c:v>1.1318346512803672E-6</c:v>
                </c:pt>
                <c:pt idx="17237">
                  <c:v>1.1319236815418545E-6</c:v>
                </c:pt>
                <c:pt idx="17238">
                  <c:v>1.1320127178148832E-6</c:v>
                </c:pt>
                <c:pt idx="17239">
                  <c:v>1.132101760099514E-6</c:v>
                </c:pt>
                <c:pt idx="17240">
                  <c:v>1.1321908068975994E-6</c:v>
                </c:pt>
                <c:pt idx="17241">
                  <c:v>1.1322798604562511E-6</c:v>
                </c:pt>
                <c:pt idx="17242">
                  <c:v>1.1323689192772324E-6</c:v>
                </c:pt>
                <c:pt idx="17243">
                  <c:v>1.1324579833603406E-6</c:v>
                </c:pt>
                <c:pt idx="17244">
                  <c:v>1.1325470534548301E-6</c:v>
                </c:pt>
                <c:pt idx="17245">
                  <c:v>1.1326361288112148E-6</c:v>
                </c:pt>
                <c:pt idx="17246">
                  <c:v>1.1327252101789272E-6</c:v>
                </c:pt>
                <c:pt idx="17247">
                  <c:v>1.132814296808304E-6</c:v>
                </c:pt>
                <c:pt idx="17248">
                  <c:v>1.1329033894489534E-6</c:v>
                </c:pt>
                <c:pt idx="17249">
                  <c:v>1.1329924873510365E-6</c:v>
                </c:pt>
                <c:pt idx="17250">
                  <c:v>1.1330815912643366E-6</c:v>
                </c:pt>
                <c:pt idx="17251">
                  <c:v>1.1331707004388383E-6</c:v>
                </c:pt>
                <c:pt idx="17252">
                  <c:v>1.1332598148743364E-6</c:v>
                </c:pt>
                <c:pt idx="17253">
                  <c:v>1.13334893532088E-6</c:v>
                </c:pt>
                <c:pt idx="17254">
                  <c:v>1.1334380617785297E-6</c:v>
                </c:pt>
                <c:pt idx="17255">
                  <c:v>1.1335271934969152E-6</c:v>
                </c:pt>
                <c:pt idx="17256">
                  <c:v>1.1336163304758309E-6</c:v>
                </c:pt>
                <c:pt idx="17257">
                  <c:v>1.1337054734656791E-6</c:v>
                </c:pt>
                <c:pt idx="17258">
                  <c:v>1.1337946217158237E-6</c:v>
                </c:pt>
                <c:pt idx="17259">
                  <c:v>1.1338837759768441E-6</c:v>
                </c:pt>
                <c:pt idx="17260">
                  <c:v>1.1339729362488002E-6</c:v>
                </c:pt>
                <c:pt idx="17261">
                  <c:v>1.1340621010298261E-6</c:v>
                </c:pt>
                <c:pt idx="17262">
                  <c:v>1.1341512725726046E-6</c:v>
                </c:pt>
                <c:pt idx="17263">
                  <c:v>1.1342404486240408E-6</c:v>
                </c:pt>
                <c:pt idx="17264">
                  <c:v>1.1343296306861185E-6</c:v>
                </c:pt>
                <c:pt idx="17265">
                  <c:v>1.1344188187588989E-6</c:v>
                </c:pt>
                <c:pt idx="17266">
                  <c:v>1.1345080120910346E-6</c:v>
                </c:pt>
                <c:pt idx="17267">
                  <c:v>1.1345972114338122E-6</c:v>
                </c:pt>
                <c:pt idx="17268">
                  <c:v>1.134686416035709E-6</c:v>
                </c:pt>
                <c:pt idx="17269">
                  <c:v>1.1347756258965172E-6</c:v>
                </c:pt>
                <c:pt idx="17270">
                  <c:v>1.1348648417677904E-6</c:v>
                </c:pt>
                <c:pt idx="17271">
                  <c:v>1.1349540636495862E-6</c:v>
                </c:pt>
                <c:pt idx="17272">
                  <c:v>1.1350432907900266E-6</c:v>
                </c:pt>
                <c:pt idx="17273">
                  <c:v>1.1351325231889037E-6</c:v>
                </c:pt>
                <c:pt idx="17274">
                  <c:v>1.1352217615981245E-6</c:v>
                </c:pt>
                <c:pt idx="17275">
                  <c:v>1.1353110060177463E-6</c:v>
                </c:pt>
                <c:pt idx="17276">
                  <c:v>1.1354002549432436E-6</c:v>
                </c:pt>
                <c:pt idx="17277">
                  <c:v>1.1354895106312852E-6</c:v>
                </c:pt>
                <c:pt idx="17278">
                  <c:v>1.1355787708247855E-6</c:v>
                </c:pt>
                <c:pt idx="17279">
                  <c:v>1.1356680377809453E-6</c:v>
                </c:pt>
                <c:pt idx="17280">
                  <c:v>1.1357573092421468E-6</c:v>
                </c:pt>
                <c:pt idx="17281">
                  <c:v>1.1358465867133872E-6</c:v>
                </c:pt>
                <c:pt idx="17282">
                  <c:v>1.1359358701947232E-6</c:v>
                </c:pt>
                <c:pt idx="17283">
                  <c:v>1.136025158933299E-6</c:v>
                </c:pt>
                <c:pt idx="17284">
                  <c:v>1.1361144536819075E-6</c:v>
                </c:pt>
                <c:pt idx="17285">
                  <c:v>1.1362037536875152E-6</c:v>
                </c:pt>
                <c:pt idx="17286">
                  <c:v>1.1362930589499123E-6</c:v>
                </c:pt>
                <c:pt idx="17287">
                  <c:v>1.1363823702221579E-6</c:v>
                </c:pt>
                <c:pt idx="17288">
                  <c:v>1.1364716875043083E-6</c:v>
                </c:pt>
                <c:pt idx="17289">
                  <c:v>1.1365610100429747E-6</c:v>
                </c:pt>
                <c:pt idx="17290">
                  <c:v>1.1366503378379466E-6</c:v>
                </c:pt>
                <c:pt idx="17291">
                  <c:v>1.1367396716426378E-6</c:v>
                </c:pt>
                <c:pt idx="17292">
                  <c:v>1.1368290107033921E-6</c:v>
                </c:pt>
                <c:pt idx="17293">
                  <c:v>1.1369183557738E-6</c:v>
                </c:pt>
                <c:pt idx="17294">
                  <c:v>1.1370077061000283E-6</c:v>
                </c:pt>
                <c:pt idx="17295">
                  <c:v>1.137097062435844E-6</c:v>
                </c:pt>
                <c:pt idx="17296">
                  <c:v>1.1371864240272361E-6</c:v>
                </c:pt>
                <c:pt idx="17297">
                  <c:v>1.1372757916281497E-6</c:v>
                </c:pt>
                <c:pt idx="17298">
                  <c:v>1.137365164484395E-6</c:v>
                </c:pt>
                <c:pt idx="17299">
                  <c:v>1.1374545433500964E-6</c:v>
                </c:pt>
                <c:pt idx="17300">
                  <c:v>1.1375439274708837E-6</c:v>
                </c:pt>
                <c:pt idx="17301">
                  <c:v>1.1376333168465468E-6</c:v>
                </c:pt>
                <c:pt idx="17302">
                  <c:v>1.1377227122314752E-6</c:v>
                </c:pt>
                <c:pt idx="17303">
                  <c:v>1.1378121136257237E-6</c:v>
                </c:pt>
                <c:pt idx="17304">
                  <c:v>1.137901520274568E-6</c:v>
                </c:pt>
                <c:pt idx="17305">
                  <c:v>1.1379909321777961E-6</c:v>
                </c:pt>
                <c:pt idx="17306">
                  <c:v>1.1380803500901529E-6</c:v>
                </c:pt>
                <c:pt idx="17307">
                  <c:v>1.1381697740116931E-6</c:v>
                </c:pt>
                <c:pt idx="17308">
                  <c:v>1.1382592024322005E-6</c:v>
                </c:pt>
                <c:pt idx="17309">
                  <c:v>1.1383486376168688E-6</c:v>
                </c:pt>
                <c:pt idx="17310">
                  <c:v>1.1384380780553922E-6</c:v>
                </c:pt>
                <c:pt idx="17311">
                  <c:v>1.1385275237475582E-6</c:v>
                </c:pt>
                <c:pt idx="17312">
                  <c:v>1.138616974693153E-6</c:v>
                </c:pt>
                <c:pt idx="17313">
                  <c:v>1.138706432403125E-6</c:v>
                </c:pt>
                <c:pt idx="17314">
                  <c:v>1.1387958946107859E-6</c:v>
                </c:pt>
                <c:pt idx="17315">
                  <c:v>1.1388853628271728E-6</c:v>
                </c:pt>
                <c:pt idx="17316">
                  <c:v>1.1389748370523396E-6</c:v>
                </c:pt>
                <c:pt idx="17317">
                  <c:v>1.1390643165304025E-6</c:v>
                </c:pt>
                <c:pt idx="17318">
                  <c:v>1.1391538020171729E-6</c:v>
                </c:pt>
                <c:pt idx="17319">
                  <c:v>1.1392432927565905E-6</c:v>
                </c:pt>
                <c:pt idx="17320">
                  <c:v>1.13933278874844E-6</c:v>
                </c:pt>
                <c:pt idx="17321">
                  <c:v>1.1394222907488011E-6</c:v>
                </c:pt>
                <c:pt idx="17322">
                  <c:v>1.1395117980013437E-6</c:v>
                </c:pt>
                <c:pt idx="17323">
                  <c:v>1.1396013112623245E-6</c:v>
                </c:pt>
                <c:pt idx="17324">
                  <c:v>1.139690830531797E-6</c:v>
                </c:pt>
                <c:pt idx="17325">
                  <c:v>1.1397803550531628E-6</c:v>
                </c:pt>
                <c:pt idx="17326">
                  <c:v>1.1398698848262085E-6</c:v>
                </c:pt>
                <c:pt idx="17327">
                  <c:v>1.1399594206075461E-6</c:v>
                </c:pt>
                <c:pt idx="17328">
                  <c:v>1.1400489616403107E-6</c:v>
                </c:pt>
                <c:pt idx="17329">
                  <c:v>1.1401385079242867E-6</c:v>
                </c:pt>
                <c:pt idx="17330">
                  <c:v>1.1402280609734501E-6</c:v>
                </c:pt>
                <c:pt idx="17331">
                  <c:v>1.1403176185165661E-6</c:v>
                </c:pt>
                <c:pt idx="17332">
                  <c:v>1.1404071820676986E-6</c:v>
                </c:pt>
                <c:pt idx="17333">
                  <c:v>1.1404967516268998E-6</c:v>
                </c:pt>
                <c:pt idx="17334">
                  <c:v>1.1405863264367684E-6</c:v>
                </c:pt>
                <c:pt idx="17335">
                  <c:v>1.1406759072546303E-6</c:v>
                </c:pt>
                <c:pt idx="17336">
                  <c:v>1.1407654933229051E-6</c:v>
                </c:pt>
                <c:pt idx="17337">
                  <c:v>1.1408550846413774E-6</c:v>
                </c:pt>
                <c:pt idx="17338">
                  <c:v>1.1409446819676394E-6</c:v>
                </c:pt>
                <c:pt idx="17339">
                  <c:v>1.1410342845438432E-6</c:v>
                </c:pt>
                <c:pt idx="17340">
                  <c:v>1.1411238931277598E-6</c:v>
                </c:pt>
                <c:pt idx="17341">
                  <c:v>1.141213506961363E-6</c:v>
                </c:pt>
                <c:pt idx="17342">
                  <c:v>1.1413031268026017E-6</c:v>
                </c:pt>
                <c:pt idx="17343">
                  <c:v>1.1413927526515269E-6</c:v>
                </c:pt>
                <c:pt idx="17344">
                  <c:v>1.1414823829914989E-6</c:v>
                </c:pt>
                <c:pt idx="17345">
                  <c:v>1.1415720193389005E-6</c:v>
                </c:pt>
                <c:pt idx="17346">
                  <c:v>1.1416616616937818E-6</c:v>
                </c:pt>
                <c:pt idx="17347">
                  <c:v>1.1417513092975795E-6</c:v>
                </c:pt>
                <c:pt idx="17348">
                  <c:v>1.1418409629087791E-6</c:v>
                </c:pt>
                <c:pt idx="17349">
                  <c:v>1.141930621768638E-6</c:v>
                </c:pt>
                <c:pt idx="17350">
                  <c:v>1.1420202866358191E-6</c:v>
                </c:pt>
                <c:pt idx="17351">
                  <c:v>1.1421099567514005E-6</c:v>
                </c:pt>
                <c:pt idx="17352">
                  <c:v>1.1421996321151658E-6</c:v>
                </c:pt>
                <c:pt idx="17353">
                  <c:v>1.1422893134860433E-6</c:v>
                </c:pt>
                <c:pt idx="17354">
                  <c:v>1.1423790001048446E-6</c:v>
                </c:pt>
                <c:pt idx="17355">
                  <c:v>1.1424686927306786E-6</c:v>
                </c:pt>
                <c:pt idx="17356">
                  <c:v>1.1425583913635946E-6</c:v>
                </c:pt>
                <c:pt idx="17357">
                  <c:v>1.1426480952441343E-6</c:v>
                </c:pt>
                <c:pt idx="17358">
                  <c:v>1.1427378043720783E-6</c:v>
                </c:pt>
                <c:pt idx="17359">
                  <c:v>1.1428275195068928E-6</c:v>
                </c:pt>
                <c:pt idx="17360">
                  <c:v>1.1429172398888512E-6</c:v>
                </c:pt>
                <c:pt idx="17361">
                  <c:v>1.1430069662775979E-6</c:v>
                </c:pt>
                <c:pt idx="17362">
                  <c:v>1.1430966979132278E-6</c:v>
                </c:pt>
                <c:pt idx="17363">
                  <c:v>1.14318643479552E-6</c:v>
                </c:pt>
                <c:pt idx="17364">
                  <c:v>1.143019841535167E-6</c:v>
                </c:pt>
                <c:pt idx="17365">
                  <c:v>1.143112782514868E-6</c:v>
                </c:pt>
                <c:pt idx="17366">
                  <c:v>1.143205730270443E-6</c:v>
                </c:pt>
                <c:pt idx="17367">
                  <c:v>1.1432986840419104E-6</c:v>
                </c:pt>
                <c:pt idx="17368">
                  <c:v>1.1433916445894156E-6</c:v>
                </c:pt>
                <c:pt idx="17369">
                  <c:v>1.1434846111527922E-6</c:v>
                </c:pt>
                <c:pt idx="17370">
                  <c:v>1.1435775837319371E-6</c:v>
                </c:pt>
                <c:pt idx="17371">
                  <c:v>1.1436705630872726E-6</c:v>
                </c:pt>
                <c:pt idx="17372">
                  <c:v>1.1437635484583544E-6</c:v>
                </c:pt>
                <c:pt idx="17373">
                  <c:v>1.1438565406057896E-6</c:v>
                </c:pt>
                <c:pt idx="17374">
                  <c:v>1.1439495387689483E-6</c:v>
                </c:pt>
                <c:pt idx="17375">
                  <c:v>1.1440425429477265E-6</c:v>
                </c:pt>
                <c:pt idx="17376">
                  <c:v>1.1441355539030098E-6</c:v>
                </c:pt>
                <c:pt idx="17377">
                  <c:v>1.1442285708738888E-6</c:v>
                </c:pt>
                <c:pt idx="17378">
                  <c:v>1.1443215938602594E-6</c:v>
                </c:pt>
                <c:pt idx="17379">
                  <c:v>1.1444146236232856E-6</c:v>
                </c:pt>
                <c:pt idx="17380">
                  <c:v>1.1445076594017784E-6</c:v>
                </c:pt>
                <c:pt idx="17381">
                  <c:v>1.1446007019570881E-6</c:v>
                </c:pt>
                <c:pt idx="17382">
                  <c:v>1.1446937497662932E-6</c:v>
                </c:pt>
                <c:pt idx="17383">
                  <c:v>1.1447868051139307E-6</c:v>
                </c:pt>
                <c:pt idx="17384">
                  <c:v>1.1448798664769859E-6</c:v>
                </c:pt>
                <c:pt idx="17385">
                  <c:v>1.1449729338553523E-6</c:v>
                </c:pt>
                <c:pt idx="17386">
                  <c:v>1.1450660072489257E-6</c:v>
                </c:pt>
                <c:pt idx="17387">
                  <c:v>1.1451590874196116E-6</c:v>
                </c:pt>
                <c:pt idx="17388">
                  <c:v>1.1452521736054777E-6</c:v>
                </c:pt>
                <c:pt idx="17389">
                  <c:v>1.1453452665686157E-6</c:v>
                </c:pt>
                <c:pt idx="17390">
                  <c:v>1.1454383655469072E-6</c:v>
                </c:pt>
                <c:pt idx="17391">
                  <c:v>1.1455314705402456E-6</c:v>
                </c:pt>
                <c:pt idx="17392">
                  <c:v>1.1456245823110024E-6</c:v>
                </c:pt>
                <c:pt idx="17393">
                  <c:v>1.1457177000967785E-6</c:v>
                </c:pt>
                <c:pt idx="17394">
                  <c:v>1.1458108246601302E-6</c:v>
                </c:pt>
                <c:pt idx="17395">
                  <c:v>1.1459039552384742E-6</c:v>
                </c:pt>
                <c:pt idx="17396">
                  <c:v>1.1459970918317036E-6</c:v>
                </c:pt>
                <c:pt idx="17397">
                  <c:v>1.1460902344397108E-6</c:v>
                </c:pt>
                <c:pt idx="17398">
                  <c:v>1.1461833845884573E-6</c:v>
                </c:pt>
                <c:pt idx="17399">
                  <c:v>1.1462765399890108E-6</c:v>
                </c:pt>
                <c:pt idx="17400">
                  <c:v>1.146369702167427E-6</c:v>
                </c:pt>
                <c:pt idx="17401">
                  <c:v>1.1464628703605626E-6</c:v>
                </c:pt>
                <c:pt idx="17402">
                  <c:v>1.1465560453317162E-6</c:v>
                </c:pt>
                <c:pt idx="17403">
                  <c:v>1.1466492263175599E-6</c:v>
                </c:pt>
                <c:pt idx="17404">
                  <c:v>1.1467424133179857E-6</c:v>
                </c:pt>
                <c:pt idx="17405">
                  <c:v>1.1468356070965703E-6</c:v>
                </c:pt>
                <c:pt idx="17406">
                  <c:v>1.1469288068897059E-6</c:v>
                </c:pt>
                <c:pt idx="17407">
                  <c:v>1.1470220126972839E-6</c:v>
                </c:pt>
                <c:pt idx="17408">
                  <c:v>1.1471152252831606E-6</c:v>
                </c:pt>
                <c:pt idx="17409">
                  <c:v>1.1472084438834486E-6</c:v>
                </c:pt>
                <c:pt idx="17410">
                  <c:v>1.1473016692621904E-6</c:v>
                </c:pt>
                <c:pt idx="17411">
                  <c:v>1.1473949006553114E-6</c:v>
                </c:pt>
                <c:pt idx="17412">
                  <c:v>1.147488138062702E-6</c:v>
                </c:pt>
                <c:pt idx="17413">
                  <c:v>1.1475813822486843E-6</c:v>
                </c:pt>
                <c:pt idx="17414">
                  <c:v>1.147674632448903E-6</c:v>
                </c:pt>
                <c:pt idx="17415">
                  <c:v>1.147767889427867E-6</c:v>
                </c:pt>
                <c:pt idx="17416">
                  <c:v>1.147861152421035E-6</c:v>
                </c:pt>
                <c:pt idx="17417">
                  <c:v>1.1479544214282978E-6</c:v>
                </c:pt>
                <c:pt idx="17418">
                  <c:v>1.1480476972144405E-6</c:v>
                </c:pt>
                <c:pt idx="17419">
                  <c:v>1.1481409790146439E-6</c:v>
                </c:pt>
                <c:pt idx="17420">
                  <c:v>1.148234266828797E-6</c:v>
                </c:pt>
                <c:pt idx="17421">
                  <c:v>1.1483275614219662E-6</c:v>
                </c:pt>
                <c:pt idx="17422">
                  <c:v>1.1484208620290502E-6</c:v>
                </c:pt>
                <c:pt idx="17423">
                  <c:v>1.1485141694153023E-6</c:v>
                </c:pt>
                <c:pt idx="17424">
                  <c:v>1.1486074828154339E-6</c:v>
                </c:pt>
                <c:pt idx="17425">
                  <c:v>1.1487008022293351E-6</c:v>
                </c:pt>
                <c:pt idx="17426">
                  <c:v>1.1487941284225362E-6</c:v>
                </c:pt>
                <c:pt idx="17427">
                  <c:v>1.1488874606294704E-6</c:v>
                </c:pt>
                <c:pt idx="17428">
                  <c:v>1.1489807996158559E-6</c:v>
                </c:pt>
                <c:pt idx="17429">
                  <c:v>1.1490741446159377E-6</c:v>
                </c:pt>
                <c:pt idx="17430">
                  <c:v>1.1491674956296041E-6</c:v>
                </c:pt>
                <c:pt idx="17431">
                  <c:v>1.1492608534228534E-6</c:v>
                </c:pt>
                <c:pt idx="17432">
                  <c:v>1.1493542172296501E-6</c:v>
                </c:pt>
                <c:pt idx="17433">
                  <c:v>1.1494475870498814E-6</c:v>
                </c:pt>
                <c:pt idx="17434">
                  <c:v>1.1495409636498265E-6</c:v>
                </c:pt>
                <c:pt idx="17435">
                  <c:v>1.1496343462631689E-6</c:v>
                </c:pt>
                <c:pt idx="17436">
                  <c:v>1.1497277356563721E-6</c:v>
                </c:pt>
                <c:pt idx="17437">
                  <c:v>1.1498211310629342E-6</c:v>
                </c:pt>
                <c:pt idx="17438">
                  <c:v>1.1499145324827423E-6</c:v>
                </c:pt>
                <c:pt idx="17439">
                  <c:v>1.1500079406825406E-6</c:v>
                </c:pt>
                <c:pt idx="17440">
                  <c:v>1.1501013548955453E-6</c:v>
                </c:pt>
                <c:pt idx="17441">
                  <c:v>1.1501947751216433E-6</c:v>
                </c:pt>
                <c:pt idx="17442">
                  <c:v>1.150288202127859E-6</c:v>
                </c:pt>
                <c:pt idx="17443">
                  <c:v>1.1503816351471271E-6</c:v>
                </c:pt>
                <c:pt idx="17444">
                  <c:v>1.1504750749466593E-6</c:v>
                </c:pt>
                <c:pt idx="17445">
                  <c:v>1.1505685207592049E-6</c:v>
                </c:pt>
                <c:pt idx="17446">
                  <c:v>1.150661972584649E-6</c:v>
                </c:pt>
                <c:pt idx="17447">
                  <c:v>1.1507554311904827E-6</c:v>
                </c:pt>
                <c:pt idx="17448">
                  <c:v>1.1508488958091738E-6</c:v>
                </c:pt>
                <c:pt idx="17449">
                  <c:v>1.1509423672083995E-6</c:v>
                </c:pt>
                <c:pt idx="17450">
                  <c:v>1.1510358446204413E-6</c:v>
                </c:pt>
                <c:pt idx="17451">
                  <c:v>1.1511293280451839E-6</c:v>
                </c:pt>
                <c:pt idx="17452">
                  <c:v>1.1512228182505854E-6</c:v>
                </c:pt>
                <c:pt idx="17453">
                  <c:v>1.1513163144686445E-6</c:v>
                </c:pt>
                <c:pt idx="17454">
                  <c:v>1.1514098166992481E-6</c:v>
                </c:pt>
                <c:pt idx="17455">
                  <c:v>1.1515033257106316E-6</c:v>
                </c:pt>
                <c:pt idx="17456">
                  <c:v>1.1515968407345166E-6</c:v>
                </c:pt>
                <c:pt idx="17457">
                  <c:v>1.1516903625393253E-6</c:v>
                </c:pt>
                <c:pt idx="17458">
                  <c:v>1.1517838903565908E-6</c:v>
                </c:pt>
                <c:pt idx="17459">
                  <c:v>1.1518774241861963E-6</c:v>
                </c:pt>
                <c:pt idx="17460">
                  <c:v>1.1519709647968472E-6</c:v>
                </c:pt>
                <c:pt idx="17461">
                  <c:v>1.152064511419794E-6</c:v>
                </c:pt>
                <c:pt idx="17462">
                  <c:v>1.1521580648239289E-6</c:v>
                </c:pt>
                <c:pt idx="17463">
                  <c:v>1.1522516242403143E-6</c:v>
                </c:pt>
                <c:pt idx="17464">
                  <c:v>1.152345189668834E-6</c:v>
                </c:pt>
                <c:pt idx="17465">
                  <c:v>1.1524387611093711E-6</c:v>
                </c:pt>
                <c:pt idx="17466">
                  <c:v>1.1525323401005748E-6</c:v>
                </c:pt>
                <c:pt idx="17467">
                  <c:v>1.1526259243344607E-6</c:v>
                </c:pt>
                <c:pt idx="17468">
                  <c:v>1.1527195153497718E-6</c:v>
                </c:pt>
                <c:pt idx="17469">
                  <c:v>1.1528131123770069E-6</c:v>
                </c:pt>
                <c:pt idx="17470">
                  <c:v>1.1529067154160494E-6</c:v>
                </c:pt>
                <c:pt idx="17471">
                  <c:v>1.1530003252366337E-6</c:v>
                </c:pt>
                <c:pt idx="17472">
                  <c:v>1.1530939418389234E-6</c:v>
                </c:pt>
                <c:pt idx="17473">
                  <c:v>1.1531875636830028E-6</c:v>
                </c:pt>
                <c:pt idx="17474">
                  <c:v>1.1532811930788731E-6</c:v>
                </c:pt>
                <c:pt idx="17475">
                  <c:v>1.1533748277162982E-6</c:v>
                </c:pt>
                <c:pt idx="17476">
                  <c:v>1.1534684691355193E-6</c:v>
                </c:pt>
                <c:pt idx="17477">
                  <c:v>1.1535621165662852E-6</c:v>
                </c:pt>
                <c:pt idx="17478">
                  <c:v>1.1536557707789861E-6</c:v>
                </c:pt>
                <c:pt idx="17479">
                  <c:v>1.1537494310031831E-6</c:v>
                </c:pt>
                <c:pt idx="17480">
                  <c:v>1.1538430972387568E-6</c:v>
                </c:pt>
                <c:pt idx="17481">
                  <c:v>1.1539367702563783E-6</c:v>
                </c:pt>
                <c:pt idx="17482">
                  <c:v>1.1540304492853276E-6</c:v>
                </c:pt>
                <c:pt idx="17483">
                  <c:v>1.1541241343254838E-6</c:v>
                </c:pt>
                <c:pt idx="17484">
                  <c:v>1.1542178261478007E-6</c:v>
                </c:pt>
                <c:pt idx="17485">
                  <c:v>1.1543115247524399E-6</c:v>
                </c:pt>
                <c:pt idx="17486">
                  <c:v>1.1544052285970448E-6</c:v>
                </c:pt>
                <c:pt idx="17487">
                  <c:v>1.1544989392239203E-6</c:v>
                </c:pt>
                <c:pt idx="17488">
                  <c:v>1.1545926566332297E-6</c:v>
                </c:pt>
                <c:pt idx="17489">
                  <c:v>1.1546863800535923E-6</c:v>
                </c:pt>
                <c:pt idx="17490">
                  <c:v>1.1547801094848888E-6</c:v>
                </c:pt>
                <c:pt idx="17491">
                  <c:v>1.1548738449269987E-6</c:v>
                </c:pt>
                <c:pt idx="17492">
                  <c:v>1.1549675871516248E-6</c:v>
                </c:pt>
                <c:pt idx="17493">
                  <c:v>1.1550613361589278E-6</c:v>
                </c:pt>
                <c:pt idx="17494">
                  <c:v>1.1551550904050483E-6</c:v>
                </c:pt>
                <c:pt idx="17495">
                  <c:v>1.1552488522058976E-6</c:v>
                </c:pt>
                <c:pt idx="17496">
                  <c:v>1.155342619245322E-6</c:v>
                </c:pt>
                <c:pt idx="17497">
                  <c:v>1.1554363930675049E-6</c:v>
                </c:pt>
                <c:pt idx="17498">
                  <c:v>1.1555301729002194E-6</c:v>
                </c:pt>
                <c:pt idx="17499">
                  <c:v>1.155623959515825E-6</c:v>
                </c:pt>
                <c:pt idx="17500">
                  <c:v>1.1557177521419083E-6</c:v>
                </c:pt>
                <c:pt idx="17501">
                  <c:v>1.155811550778347E-6</c:v>
                </c:pt>
                <c:pt idx="17502">
                  <c:v>1.1559053561977828E-6</c:v>
                </c:pt>
                <c:pt idx="17503">
                  <c:v>1.1559991676275194E-6</c:v>
                </c:pt>
                <c:pt idx="17504">
                  <c:v>1.1560929858403843E-6</c:v>
                </c:pt>
                <c:pt idx="17505">
                  <c:v>1.1561868100634939E-6</c:v>
                </c:pt>
                <c:pt idx="17506">
                  <c:v>1.1562806402967251E-6</c:v>
                </c:pt>
                <c:pt idx="17507">
                  <c:v>1.1563744773131891E-6</c:v>
                </c:pt>
                <c:pt idx="17508">
                  <c:v>1.1564683203397177E-6</c:v>
                </c:pt>
                <c:pt idx="17509">
                  <c:v>1.1565621693761891E-6</c:v>
                </c:pt>
                <c:pt idx="17510">
                  <c:v>1.1566560251959959E-6</c:v>
                </c:pt>
                <c:pt idx="17511">
                  <c:v>1.156749887025687E-6</c:v>
                </c:pt>
                <c:pt idx="17512">
                  <c:v>1.1568437556388442E-6</c:v>
                </c:pt>
                <c:pt idx="17513">
                  <c:v>1.1569376302618276E-6</c:v>
                </c:pt>
                <c:pt idx="17514">
                  <c:v>1.1570315108945143E-6</c:v>
                </c:pt>
                <c:pt idx="17515">
                  <c:v>1.1571253983107668E-6</c:v>
                </c:pt>
                <c:pt idx="17516">
                  <c:v>1.1572192917366638E-6</c:v>
                </c:pt>
                <c:pt idx="17517">
                  <c:v>1.1573131919462569E-6</c:v>
                </c:pt>
                <c:pt idx="17518">
                  <c:v>1.1574070981654347E-6</c:v>
                </c:pt>
                <c:pt idx="17519">
                  <c:v>1.1575010103940723E-6</c:v>
                </c:pt>
                <c:pt idx="17520">
                  <c:v>1.1575949286320468E-6</c:v>
                </c:pt>
                <c:pt idx="17521">
                  <c:v>1.157688853653786E-6</c:v>
                </c:pt>
                <c:pt idx="17522">
                  <c:v>1.1577827854594471E-6</c:v>
                </c:pt>
                <c:pt idx="17523">
                  <c:v>1.1578767232744483E-6</c:v>
                </c:pt>
                <c:pt idx="17524">
                  <c:v>1.1579706670986641E-6</c:v>
                </c:pt>
                <c:pt idx="17525">
                  <c:v>1.1580646169319693E-6</c:v>
                </c:pt>
                <c:pt idx="17526">
                  <c:v>1.1581585735492638E-6</c:v>
                </c:pt>
                <c:pt idx="17527">
                  <c:v>1.1582525369507045E-6</c:v>
                </c:pt>
                <c:pt idx="17528">
                  <c:v>1.1583465055860234E-6</c:v>
                </c:pt>
                <c:pt idx="17529">
                  <c:v>1.1584404817807335E-6</c:v>
                </c:pt>
                <c:pt idx="17530">
                  <c:v>1.1585344632090714E-6</c:v>
                </c:pt>
                <c:pt idx="17531">
                  <c:v>1.1586284514216193E-6</c:v>
                </c:pt>
                <c:pt idx="17532">
                  <c:v>1.1587224456429436E-6</c:v>
                </c:pt>
                <c:pt idx="17533">
                  <c:v>1.1588164466486036E-6</c:v>
                </c:pt>
                <c:pt idx="17534">
                  <c:v>1.1589104536629775E-6</c:v>
                </c:pt>
                <c:pt idx="17535">
                  <c:v>1.1590044666859374E-6</c:v>
                </c:pt>
                <c:pt idx="17536">
                  <c:v>1.159098486493326E-6</c:v>
                </c:pt>
                <c:pt idx="17537">
                  <c:v>1.1591925123092371E-6</c:v>
                </c:pt>
                <c:pt idx="17538">
                  <c:v>1.1592865449097002E-6</c:v>
                </c:pt>
                <c:pt idx="17539">
                  <c:v>1.1593805835186218E-6</c:v>
                </c:pt>
                <c:pt idx="17540">
                  <c:v>1.1594746281358733E-6</c:v>
                </c:pt>
                <c:pt idx="17541">
                  <c:v>1.1595686795377684E-6</c:v>
                </c:pt>
                <c:pt idx="17542">
                  <c:v>1.1596627369479281E-6</c:v>
                </c:pt>
                <c:pt idx="17543">
                  <c:v>1.1597568003662258E-6</c:v>
                </c:pt>
                <c:pt idx="17544">
                  <c:v>1.1598508705692565E-6</c:v>
                </c:pt>
                <c:pt idx="17545">
                  <c:v>1.1599449467803578E-6</c:v>
                </c:pt>
                <c:pt idx="17546">
                  <c:v>1.1600390297763143E-6</c:v>
                </c:pt>
                <c:pt idx="17547">
                  <c:v>1.1601331187802753E-6</c:v>
                </c:pt>
                <c:pt idx="17548">
                  <c:v>1.1602272137921118E-6</c:v>
                </c:pt>
                <c:pt idx="17549">
                  <c:v>1.1603213155888912E-6</c:v>
                </c:pt>
                <c:pt idx="17550">
                  <c:v>1.1604154233934793E-6</c:v>
                </c:pt>
                <c:pt idx="17551">
                  <c:v>1.1605095372057457E-6</c:v>
                </c:pt>
                <c:pt idx="17552">
                  <c:v>1.1606036578030427E-6</c:v>
                </c:pt>
                <c:pt idx="17553">
                  <c:v>1.1606977844079509E-6</c:v>
                </c:pt>
                <c:pt idx="17554">
                  <c:v>1.1607919177980092E-6</c:v>
                </c:pt>
                <c:pt idx="17555">
                  <c:v>1.1608860571956086E-6</c:v>
                </c:pt>
                <c:pt idx="17556">
                  <c:v>1.1609802033784783E-6</c:v>
                </c:pt>
                <c:pt idx="17557">
                  <c:v>1.1610743547908678E-6</c:v>
                </c:pt>
                <c:pt idx="17558">
                  <c:v>1.1611685137665043E-6</c:v>
                </c:pt>
                <c:pt idx="17559">
                  <c:v>1.1612626779714013E-6</c:v>
                </c:pt>
                <c:pt idx="17560">
                  <c:v>1.1613568489616176E-6</c:v>
                </c:pt>
                <c:pt idx="17561">
                  <c:v>1.1614510259589755E-6</c:v>
                </c:pt>
                <c:pt idx="17562">
                  <c:v>1.1615452097417707E-6</c:v>
                </c:pt>
                <c:pt idx="17563">
                  <c:v>1.1616393995316372E-6</c:v>
                </c:pt>
                <c:pt idx="17564">
                  <c:v>1.1617335961070583E-6</c:v>
                </c:pt>
                <c:pt idx="17565">
                  <c:v>1.1618277979107692E-6</c:v>
                </c:pt>
                <c:pt idx="17566">
                  <c:v>1.1619220072787674E-6</c:v>
                </c:pt>
                <c:pt idx="17567">
                  <c:v>1.162016221874794E-6</c:v>
                </c:pt>
                <c:pt idx="17568">
                  <c:v>1.1621104432564199E-6</c:v>
                </c:pt>
                <c:pt idx="17569">
                  <c:v>1.1622046714237996E-6</c:v>
                </c:pt>
                <c:pt idx="17570">
                  <c:v>1.162298904818718E-6</c:v>
                </c:pt>
                <c:pt idx="17571">
                  <c:v>1.1623931457785949E-6</c:v>
                </c:pt>
                <c:pt idx="17572">
                  <c:v>1.1624873919657474E-6</c:v>
                </c:pt>
                <c:pt idx="17573">
                  <c:v>1.1625816449386961E-6</c:v>
                </c:pt>
                <c:pt idx="17574">
                  <c:v>1.16267590391803E-6</c:v>
                </c:pt>
                <c:pt idx="17575">
                  <c:v>1.1627701696832746E-6</c:v>
                </c:pt>
                <c:pt idx="17576">
                  <c:v>1.1628644414548306E-6</c:v>
                </c:pt>
                <c:pt idx="17577">
                  <c:v>1.1629587192325645E-6</c:v>
                </c:pt>
                <c:pt idx="17578">
                  <c:v>1.1630530037962864E-6</c:v>
                </c:pt>
                <c:pt idx="17579">
                  <c:v>1.1631472943661117E-6</c:v>
                </c:pt>
                <c:pt idx="17580">
                  <c:v>1.1632415917220381E-6</c:v>
                </c:pt>
                <c:pt idx="17581">
                  <c:v>1.163335895083992E-6</c:v>
                </c:pt>
                <c:pt idx="17582">
                  <c:v>1.1634302044518398E-6</c:v>
                </c:pt>
                <c:pt idx="17583">
                  <c:v>1.1635245206058644E-6</c:v>
                </c:pt>
                <c:pt idx="17584">
                  <c:v>1.1636188427657071E-6</c:v>
                </c:pt>
                <c:pt idx="17585">
                  <c:v>1.1637131717118389E-6</c:v>
                </c:pt>
                <c:pt idx="17586">
                  <c:v>1.16380750588301E-6</c:v>
                </c:pt>
                <c:pt idx="17587">
                  <c:v>1.1639018476211888E-6</c:v>
                </c:pt>
                <c:pt idx="17588">
                  <c:v>1.1639961945841399E-6</c:v>
                </c:pt>
                <c:pt idx="17589">
                  <c:v>1.1640905483334142E-6</c:v>
                </c:pt>
                <c:pt idx="17590">
                  <c:v>1.1641849088691641E-6</c:v>
                </c:pt>
                <c:pt idx="17591">
                  <c:v>1.1642792754103628E-6</c:v>
                </c:pt>
                <c:pt idx="17592">
                  <c:v>1.1643736479568769E-6</c:v>
                </c:pt>
                <c:pt idx="17593">
                  <c:v>1.1644680265085712E-6</c:v>
                </c:pt>
                <c:pt idx="17594">
                  <c:v>1.164562411846772E-6</c:v>
                </c:pt>
                <c:pt idx="17595">
                  <c:v>1.1646568031900733E-6</c:v>
                </c:pt>
                <c:pt idx="17596">
                  <c:v>1.1647512013199916E-6</c:v>
                </c:pt>
                <c:pt idx="17597">
                  <c:v>1.1648456054549302E-6</c:v>
                </c:pt>
                <c:pt idx="17598">
                  <c:v>1.1649400163765952E-6</c:v>
                </c:pt>
                <c:pt idx="17599">
                  <c:v>1.1650344333031992E-6</c:v>
                </c:pt>
                <c:pt idx="17600">
                  <c:v>1.1651288562346082E-6</c:v>
                </c:pt>
                <c:pt idx="17601">
                  <c:v>1.1652232851706856E-6</c:v>
                </c:pt>
                <c:pt idx="17602">
                  <c:v>1.1653177208935162E-6</c:v>
                </c:pt>
                <c:pt idx="17603">
                  <c:v>1.16541216340325E-6</c:v>
                </c:pt>
                <c:pt idx="17604">
                  <c:v>1.1655066111352128E-6</c:v>
                </c:pt>
                <c:pt idx="17605">
                  <c:v>1.1656010664365031E-6</c:v>
                </c:pt>
                <c:pt idx="17606">
                  <c:v>1.1656955269597493E-6</c:v>
                </c:pt>
                <c:pt idx="17607">
                  <c:v>1.165789994269924E-6</c:v>
                </c:pt>
                <c:pt idx="17608">
                  <c:v>1.1658844675843827E-6</c:v>
                </c:pt>
                <c:pt idx="17609">
                  <c:v>1.1659789476858766E-6</c:v>
                </c:pt>
                <c:pt idx="17610">
                  <c:v>1.1660734337915716E-6</c:v>
                </c:pt>
                <c:pt idx="17611">
                  <c:v>1.1661679259013303E-6</c:v>
                </c:pt>
                <c:pt idx="17612">
                  <c:v>1.1662624247981882E-6</c:v>
                </c:pt>
                <c:pt idx="17613">
                  <c:v>1.1663569296990246E-6</c:v>
                </c:pt>
                <c:pt idx="17614">
                  <c:v>1.1664514413870669E-6</c:v>
                </c:pt>
                <c:pt idx="17615">
                  <c:v>1.1665459590790031E-6</c:v>
                </c:pt>
                <c:pt idx="17616">
                  <c:v>1.1666404827746954E-6</c:v>
                </c:pt>
                <c:pt idx="17617">
                  <c:v>1.1667350132576552E-6</c:v>
                </c:pt>
                <c:pt idx="17618">
                  <c:v>1.1668295497442854E-6</c:v>
                </c:pt>
                <c:pt idx="17619">
                  <c:v>1.1669240922344481E-6</c:v>
                </c:pt>
                <c:pt idx="17620">
                  <c:v>1.1670186415119386E-6</c:v>
                </c:pt>
                <c:pt idx="17621">
                  <c:v>1.1671131975769054E-6</c:v>
                </c:pt>
                <c:pt idx="17622">
                  <c:v>1.1672077588612438E-6</c:v>
                </c:pt>
                <c:pt idx="17623">
                  <c:v>1.1673023269329712E-6</c:v>
                </c:pt>
                <c:pt idx="17624">
                  <c:v>1.167396901792233E-6</c:v>
                </c:pt>
                <c:pt idx="17625">
                  <c:v>1.1674914818703549E-6</c:v>
                </c:pt>
                <c:pt idx="17626">
                  <c:v>1.1675860687359246E-6</c:v>
                </c:pt>
                <c:pt idx="17627">
                  <c:v>1.1676806623890876E-6</c:v>
                </c:pt>
                <c:pt idx="17628">
                  <c:v>1.1677752620452933E-6</c:v>
                </c:pt>
                <c:pt idx="17629">
                  <c:v>1.1678698677044031E-6</c:v>
                </c:pt>
                <c:pt idx="17630">
                  <c:v>1.1679644801511634E-6</c:v>
                </c:pt>
                <c:pt idx="17631">
                  <c:v>1.1680590986007384E-6</c:v>
                </c:pt>
                <c:pt idx="17632">
                  <c:v>1.1681537230529866E-6</c:v>
                </c:pt>
                <c:pt idx="17633">
                  <c:v>1.1682483542929421E-6</c:v>
                </c:pt>
                <c:pt idx="17634">
                  <c:v>1.1683429915354816E-6</c:v>
                </c:pt>
                <c:pt idx="17635">
                  <c:v>1.1684376355658296E-6</c:v>
                </c:pt>
                <c:pt idx="17636">
                  <c:v>1.16853228559867E-6</c:v>
                </c:pt>
                <c:pt idx="17637">
                  <c:v>1.1686269416338624E-6</c:v>
                </c:pt>
                <c:pt idx="17638">
                  <c:v>1.1687216044569177E-6</c:v>
                </c:pt>
                <c:pt idx="17639">
                  <c:v>1.1688162732822333E-6</c:v>
                </c:pt>
                <c:pt idx="17640">
                  <c:v>1.1689109488955106E-6</c:v>
                </c:pt>
                <c:pt idx="17641">
                  <c:v>1.1690056297250188E-6</c:v>
                </c:pt>
                <c:pt idx="17642">
                  <c:v>1.1691003181284297E-6</c:v>
                </c:pt>
                <c:pt idx="17643">
                  <c:v>1.1691950117477884E-6</c:v>
                </c:pt>
                <c:pt idx="17644">
                  <c:v>1.1692897121551145E-6</c:v>
                </c:pt>
                <c:pt idx="17645">
                  <c:v>1.1693844193505521E-6</c:v>
                </c:pt>
                <c:pt idx="17646">
                  <c:v>1.1694791325478316E-6</c:v>
                </c:pt>
                <c:pt idx="17647">
                  <c:v>1.1695738517468092E-6</c:v>
                </c:pt>
                <c:pt idx="17648">
                  <c:v>1.1696685769473436E-6</c:v>
                </c:pt>
                <c:pt idx="17649">
                  <c:v>1.1697633089359931E-6</c:v>
                </c:pt>
                <c:pt idx="17650">
                  <c:v>1.1698580477129017E-6</c:v>
                </c:pt>
                <c:pt idx="17651">
                  <c:v>1.1699527917044277E-6</c:v>
                </c:pt>
                <c:pt idx="17652">
                  <c:v>1.1700475424841176E-6</c:v>
                </c:pt>
                <c:pt idx="17653">
                  <c:v>1.1701423000521153E-6</c:v>
                </c:pt>
                <c:pt idx="17654">
                  <c:v>1.1702370636213852E-6</c:v>
                </c:pt>
                <c:pt idx="17655">
                  <c:v>1.1703318331917827E-6</c:v>
                </c:pt>
                <c:pt idx="17656">
                  <c:v>1.1704266095505351E-6</c:v>
                </c:pt>
                <c:pt idx="17657">
                  <c:v>1.1705213911228533E-6</c:v>
                </c:pt>
                <c:pt idx="17658">
                  <c:v>1.1706161802709924E-6</c:v>
                </c:pt>
                <c:pt idx="17659">
                  <c:v>1.1707109754200663E-6</c:v>
                </c:pt>
                <c:pt idx="17660">
                  <c:v>1.1708057765699308E-6</c:v>
                </c:pt>
                <c:pt idx="17661">
                  <c:v>1.1709005837204422E-6</c:v>
                </c:pt>
                <c:pt idx="17662">
                  <c:v>1.1709953976594001E-6</c:v>
                </c:pt>
                <c:pt idx="17663">
                  <c:v>1.1710902175989064E-6</c:v>
                </c:pt>
                <c:pt idx="17664">
                  <c:v>1.171185044326952E-6</c:v>
                </c:pt>
                <c:pt idx="17665">
                  <c:v>1.1712798770554485E-6</c:v>
                </c:pt>
                <c:pt idx="17666">
                  <c:v>1.1713747165725776E-6</c:v>
                </c:pt>
                <c:pt idx="17667">
                  <c:v>1.1714695613016345E-6</c:v>
                </c:pt>
                <c:pt idx="17668">
                  <c:v>1.1715644136077435E-6</c:v>
                </c:pt>
                <c:pt idx="17669">
                  <c:v>1.1716592711254897E-6</c:v>
                </c:pt>
                <c:pt idx="17670">
                  <c:v>1.1717541354318609E-6</c:v>
                </c:pt>
                <c:pt idx="17671">
                  <c:v>1.171849005738193E-6</c:v>
                </c:pt>
                <c:pt idx="17672">
                  <c:v>1.1719438828332406E-6</c:v>
                </c:pt>
                <c:pt idx="17673">
                  <c:v>1.1720387659281481E-6</c:v>
                </c:pt>
                <c:pt idx="17674">
                  <c:v>1.1721336558118626E-6</c:v>
                </c:pt>
                <c:pt idx="17675">
                  <c:v>1.172228551695336E-6</c:v>
                </c:pt>
                <c:pt idx="17676">
                  <c:v>1.172323453578421E-6</c:v>
                </c:pt>
                <c:pt idx="17677">
                  <c:v>1.1724183614609716E-6</c:v>
                </c:pt>
                <c:pt idx="17678">
                  <c:v>1.1725132769217945E-6</c:v>
                </c:pt>
                <c:pt idx="17679">
                  <c:v>1.1726081975925993E-6</c:v>
                </c:pt>
                <c:pt idx="17680">
                  <c:v>1.1727031250522891E-6</c:v>
                </c:pt>
                <c:pt idx="17681">
                  <c:v>1.172798058511239E-6</c:v>
                </c:pt>
                <c:pt idx="17682">
                  <c:v>1.1728929979693017E-6</c:v>
                </c:pt>
                <c:pt idx="17683">
                  <c:v>1.1729879442162866E-6</c:v>
                </c:pt>
                <c:pt idx="17684">
                  <c:v>1.1730828972523325E-6</c:v>
                </c:pt>
                <c:pt idx="17685">
                  <c:v>1.1731778554972834E-6</c:v>
                </c:pt>
                <c:pt idx="17686">
                  <c:v>1.1732728205311927E-6</c:v>
                </c:pt>
                <c:pt idx="17687">
                  <c:v>1.173367792354199E-6</c:v>
                </c:pt>
                <c:pt idx="17688">
                  <c:v>1.1734627701760057E-6</c:v>
                </c:pt>
                <c:pt idx="17689">
                  <c:v>1.1735577539964646E-6</c:v>
                </c:pt>
                <c:pt idx="17690">
                  <c:v>1.1736527438154271E-6</c:v>
                </c:pt>
                <c:pt idx="17691">
                  <c:v>1.1737477404234682E-6</c:v>
                </c:pt>
                <c:pt idx="17692">
                  <c:v>1.1738427438207279E-6</c:v>
                </c:pt>
                <c:pt idx="17693">
                  <c:v>1.1739377532164277E-6</c:v>
                </c:pt>
                <c:pt idx="17694">
                  <c:v>1.1740327686104191E-6</c:v>
                </c:pt>
                <c:pt idx="17695">
                  <c:v>1.1741277900025529E-6</c:v>
                </c:pt>
                <c:pt idx="17696">
                  <c:v>1.1742228181838833E-6</c:v>
                </c:pt>
                <c:pt idx="17697">
                  <c:v>1.1743178523632493E-6</c:v>
                </c:pt>
                <c:pt idx="17698">
                  <c:v>1.1744128933318967E-6</c:v>
                </c:pt>
                <c:pt idx="17699">
                  <c:v>1.1745079402984715E-6</c:v>
                </c:pt>
                <c:pt idx="17700">
                  <c:v>1.1746029932628236E-6</c:v>
                </c:pt>
                <c:pt idx="17701">
                  <c:v>1.1746980530164881E-6</c:v>
                </c:pt>
                <c:pt idx="17702">
                  <c:v>1.1747931187678212E-6</c:v>
                </c:pt>
                <c:pt idx="17703">
                  <c:v>1.1748881913085491E-6</c:v>
                </c:pt>
                <c:pt idx="17704">
                  <c:v>1.1749832698468374E-6</c:v>
                </c:pt>
                <c:pt idx="17705">
                  <c:v>1.1750783543825353E-6</c:v>
                </c:pt>
                <c:pt idx="17706">
                  <c:v>1.1751734457076557E-6</c:v>
                </c:pt>
                <c:pt idx="17707">
                  <c:v>1.1752685430300764E-6</c:v>
                </c:pt>
                <c:pt idx="17708">
                  <c:v>1.1753636463496447E-6</c:v>
                </c:pt>
                <c:pt idx="17709">
                  <c:v>1.1754587564586634E-6</c:v>
                </c:pt>
                <c:pt idx="17710">
                  <c:v>1.1755538733572701E-6</c:v>
                </c:pt>
                <c:pt idx="17711">
                  <c:v>1.175648995460308E-6</c:v>
                </c:pt>
                <c:pt idx="17712">
                  <c:v>1.1757441243528229E-6</c:v>
                </c:pt>
                <c:pt idx="17713">
                  <c:v>1.1758392600349508E-6</c:v>
                </c:pt>
                <c:pt idx="17714">
                  <c:v>1.1759344009209576E-6</c:v>
                </c:pt>
                <c:pt idx="17715">
                  <c:v>1.1760295485964661E-6</c:v>
                </c:pt>
                <c:pt idx="17716">
                  <c:v>1.1761247030616119E-6</c:v>
                </c:pt>
                <c:pt idx="17717">
                  <c:v>1.1762198635233076E-6</c:v>
                </c:pt>
                <c:pt idx="17718">
                  <c:v>1.1763150299814E-6</c:v>
                </c:pt>
                <c:pt idx="17719">
                  <c:v>1.1764102032291533E-6</c:v>
                </c:pt>
                <c:pt idx="17720">
                  <c:v>1.1765053824731896E-6</c:v>
                </c:pt>
                <c:pt idx="17721">
                  <c:v>1.1766005677133573E-6</c:v>
                </c:pt>
                <c:pt idx="17722">
                  <c:v>1.1766957597432069E-6</c:v>
                </c:pt>
                <c:pt idx="17723">
                  <c:v>1.1767909577690729E-6</c:v>
                </c:pt>
                <c:pt idx="17724">
                  <c:v>1.1768861625847E-6</c:v>
                </c:pt>
                <c:pt idx="17725">
                  <c:v>1.1769813733962285E-6</c:v>
                </c:pt>
                <c:pt idx="17726">
                  <c:v>1.1770765902035047E-6</c:v>
                </c:pt>
                <c:pt idx="17727">
                  <c:v>1.1771718138005612E-6</c:v>
                </c:pt>
                <c:pt idx="17728">
                  <c:v>1.1772670433932508E-6</c:v>
                </c:pt>
                <c:pt idx="17729">
                  <c:v>1.1773622797757973E-6</c:v>
                </c:pt>
                <c:pt idx="17730">
                  <c:v>1.1774575213593841E-6</c:v>
                </c:pt>
                <c:pt idx="17731">
                  <c:v>1.1775527705272849E-6</c:v>
                </c:pt>
                <c:pt idx="17732">
                  <c:v>1.1776480248959157E-6</c:v>
                </c:pt>
                <c:pt idx="17733">
                  <c:v>1.1777432860543639E-6</c:v>
                </c:pt>
                <c:pt idx="17734">
                  <c:v>1.1778385540027639E-6</c:v>
                </c:pt>
                <c:pt idx="17735">
                  <c:v>1.1779338279462906E-6</c:v>
                </c:pt>
                <c:pt idx="17736">
                  <c:v>1.1780291078847892E-6</c:v>
                </c:pt>
                <c:pt idx="17737">
                  <c:v>1.1781243938181043E-6</c:v>
                </c:pt>
                <c:pt idx="17738">
                  <c:v>1.178219686541328E-6</c:v>
                </c:pt>
                <c:pt idx="17739">
                  <c:v>1.1783149860545927E-6</c:v>
                </c:pt>
                <c:pt idx="17740">
                  <c:v>1.1784102907671521E-6</c:v>
                </c:pt>
                <c:pt idx="17741">
                  <c:v>1.1785056022696341E-6</c:v>
                </c:pt>
                <c:pt idx="17742">
                  <c:v>1.1786009205621724E-6</c:v>
                </c:pt>
                <c:pt idx="17743">
                  <c:v>1.1786962448491696E-6</c:v>
                </c:pt>
                <c:pt idx="17744">
                  <c:v>1.178791575130469E-6</c:v>
                </c:pt>
                <c:pt idx="17745">
                  <c:v>1.178886911405914E-6</c:v>
                </c:pt>
                <c:pt idx="17746">
                  <c:v>1.1789822544713682E-6</c:v>
                </c:pt>
                <c:pt idx="17747">
                  <c:v>1.1790776043269638E-6</c:v>
                </c:pt>
                <c:pt idx="17748">
                  <c:v>1.1791729601766206E-6</c:v>
                </c:pt>
                <c:pt idx="17749">
                  <c:v>1.1792683220201803E-6</c:v>
                </c:pt>
                <c:pt idx="17750">
                  <c:v>1.179363689857487E-6</c:v>
                </c:pt>
                <c:pt idx="17751">
                  <c:v>1.1794590644848845E-6</c:v>
                </c:pt>
                <c:pt idx="17752">
                  <c:v>1.1795544451059064E-6</c:v>
                </c:pt>
                <c:pt idx="17753">
                  <c:v>1.1796498325170908E-6</c:v>
                </c:pt>
                <c:pt idx="17754">
                  <c:v>1.1797452259217764E-6</c:v>
                </c:pt>
                <c:pt idx="17755">
                  <c:v>1.1798406253198053E-6</c:v>
                </c:pt>
                <c:pt idx="17756">
                  <c:v>1.1799360315080051E-6</c:v>
                </c:pt>
                <c:pt idx="17757">
                  <c:v>1.1800314436894251E-6</c:v>
                </c:pt>
                <c:pt idx="17758">
                  <c:v>1.180126862661085E-6</c:v>
                </c:pt>
                <c:pt idx="17759">
                  <c:v>1.1802222876258413E-6</c:v>
                </c:pt>
                <c:pt idx="17760">
                  <c:v>1.1803177185835338E-6</c:v>
                </c:pt>
                <c:pt idx="17761">
                  <c:v>1.1804131563314735E-6</c:v>
                </c:pt>
                <c:pt idx="17762">
                  <c:v>1.1805086000722257E-6</c:v>
                </c:pt>
                <c:pt idx="17763">
                  <c:v>1.1806040506032927E-6</c:v>
                </c:pt>
                <c:pt idx="17764">
                  <c:v>1.1806995063292869E-6</c:v>
                </c:pt>
                <c:pt idx="17765">
                  <c:v>1.1807949696433273E-6</c:v>
                </c:pt>
                <c:pt idx="17766">
                  <c:v>1.1808904381519747E-6</c:v>
                </c:pt>
                <c:pt idx="17767">
                  <c:v>1.1809859134508793E-6</c:v>
                </c:pt>
                <c:pt idx="17768">
                  <c:v>1.1810813955401719E-6</c:v>
                </c:pt>
                <c:pt idx="17769">
                  <c:v>1.1811768828234939E-6</c:v>
                </c:pt>
                <c:pt idx="17770">
                  <c:v>1.1809519763108334E-6</c:v>
                </c:pt>
                <c:pt idx="17771">
                  <c:v>1.18105091889755E-6</c:v>
                </c:pt>
                <c:pt idx="17772">
                  <c:v>1.1811498675334742E-6</c:v>
                </c:pt>
                <c:pt idx="17773">
                  <c:v>1.1812488238149145E-6</c:v>
                </c:pt>
                <c:pt idx="17774">
                  <c:v>1.1813477869437323E-6</c:v>
                </c:pt>
                <c:pt idx="17775">
                  <c:v>1.1814467569199036E-6</c:v>
                </c:pt>
                <c:pt idx="17776">
                  <c:v>1.1815457345420237E-6</c:v>
                </c:pt>
                <c:pt idx="17777">
                  <c:v>1.1816447190116522E-6</c:v>
                </c:pt>
                <c:pt idx="17778">
                  <c:v>1.1817437103287644E-6</c:v>
                </c:pt>
                <c:pt idx="17779">
                  <c:v>1.181842708493338E-6</c:v>
                </c:pt>
                <c:pt idx="17780">
                  <c:v>1.1819417143043669E-6</c:v>
                </c:pt>
                <c:pt idx="17781">
                  <c:v>1.18204072696301E-6</c:v>
                </c:pt>
                <c:pt idx="17782">
                  <c:v>1.1821397464692419E-6</c:v>
                </c:pt>
                <c:pt idx="17783">
                  <c:v>1.1822387736223592E-6</c:v>
                </c:pt>
                <c:pt idx="17784">
                  <c:v>1.1823378076232184E-6</c:v>
                </c:pt>
                <c:pt idx="17785">
                  <c:v>1.1824368484717941E-6</c:v>
                </c:pt>
                <c:pt idx="17786">
                  <c:v>1.1825358969676834E-6</c:v>
                </c:pt>
                <c:pt idx="17787">
                  <c:v>1.1826349523114416E-6</c:v>
                </c:pt>
                <c:pt idx="17788">
                  <c:v>1.1827340145030428E-6</c:v>
                </c:pt>
                <c:pt idx="17789">
                  <c:v>1.1828330835424615E-6</c:v>
                </c:pt>
                <c:pt idx="17790">
                  <c:v>1.1829321602296968E-6</c:v>
                </c:pt>
                <c:pt idx="17791">
                  <c:v>1.1830312437649005E-6</c:v>
                </c:pt>
                <c:pt idx="17792">
                  <c:v>1.1831303341480466E-6</c:v>
                </c:pt>
                <c:pt idx="17793">
                  <c:v>1.1832294321794357E-6</c:v>
                </c:pt>
                <c:pt idx="17794">
                  <c:v>1.1833285362584902E-6</c:v>
                </c:pt>
                <c:pt idx="17795">
                  <c:v>1.1834276479859372E-6</c:v>
                </c:pt>
                <c:pt idx="17796">
                  <c:v>1.1835267673620502E-6</c:v>
                </c:pt>
                <c:pt idx="17797">
                  <c:v>1.1836258935863787E-6</c:v>
                </c:pt>
                <c:pt idx="17798">
                  <c:v>1.1837250266588954E-6</c:v>
                </c:pt>
                <c:pt idx="17799">
                  <c:v>1.183824166579574E-6</c:v>
                </c:pt>
                <c:pt idx="17800">
                  <c:v>1.1839233141494173E-6</c:v>
                </c:pt>
                <c:pt idx="17801">
                  <c:v>1.1840224677664404E-6</c:v>
                </c:pt>
                <c:pt idx="17802">
                  <c:v>1.184121629834006E-6</c:v>
                </c:pt>
                <c:pt idx="17803">
                  <c:v>1.184220797948697E-6</c:v>
                </c:pt>
                <c:pt idx="17804">
                  <c:v>1.1843199737130475E-6</c:v>
                </c:pt>
                <c:pt idx="17805">
                  <c:v>1.1844191563258009E-6</c:v>
                </c:pt>
                <c:pt idx="17806">
                  <c:v>1.1845183457869283E-6</c:v>
                </c:pt>
                <c:pt idx="17807">
                  <c:v>1.1846175428981369E-6</c:v>
                </c:pt>
                <c:pt idx="17808">
                  <c:v>1.1847167468578657E-6</c:v>
                </c:pt>
                <c:pt idx="17809">
                  <c:v>1.1848159576660864E-6</c:v>
                </c:pt>
                <c:pt idx="17810">
                  <c:v>1.184915175322772E-6</c:v>
                </c:pt>
                <c:pt idx="17811">
                  <c:v>1.1850144006300303E-6</c:v>
                </c:pt>
                <c:pt idx="17812">
                  <c:v>1.1851136327858975E-6</c:v>
                </c:pt>
                <c:pt idx="17813">
                  <c:v>1.1852128725926834E-6</c:v>
                </c:pt>
                <c:pt idx="17814">
                  <c:v>1.1853121184457833E-6</c:v>
                </c:pt>
                <c:pt idx="17815">
                  <c:v>1.1854113719499466E-6</c:v>
                </c:pt>
                <c:pt idx="17816">
                  <c:v>1.1855106331054453E-6</c:v>
                </c:pt>
                <c:pt idx="17817">
                  <c:v>1.1856099003070707E-6</c:v>
                </c:pt>
                <c:pt idx="17818">
                  <c:v>1.1857091751601759E-6</c:v>
                </c:pt>
                <c:pt idx="17819">
                  <c:v>1.1858084568620899E-6</c:v>
                </c:pt>
                <c:pt idx="17820">
                  <c:v>1.1859077454127839E-6</c:v>
                </c:pt>
                <c:pt idx="17821">
                  <c:v>1.1860070416153728E-6</c:v>
                </c:pt>
                <c:pt idx="17822">
                  <c:v>1.1861063446668833E-6</c:v>
                </c:pt>
                <c:pt idx="17823">
                  <c:v>1.1862056545672865E-6</c:v>
                </c:pt>
                <c:pt idx="17824">
                  <c:v>1.1863049721199985E-6</c:v>
                </c:pt>
                <c:pt idx="17825">
                  <c:v>1.1864042965217438E-6</c:v>
                </c:pt>
                <c:pt idx="17826">
                  <c:v>1.1865036277724921E-6</c:v>
                </c:pt>
                <c:pt idx="17827">
                  <c:v>1.1866029658722125E-6</c:v>
                </c:pt>
                <c:pt idx="17828">
                  <c:v>1.186702311624726E-6</c:v>
                </c:pt>
                <c:pt idx="17829">
                  <c:v>1.1868016642263517E-6</c:v>
                </c:pt>
                <c:pt idx="17830">
                  <c:v>1.1869010236770599E-6</c:v>
                </c:pt>
                <c:pt idx="17831">
                  <c:v>1.1870003907809724E-6</c:v>
                </c:pt>
                <c:pt idx="17832">
                  <c:v>1.1870997647341061E-6</c:v>
                </c:pt>
                <c:pt idx="17833">
                  <c:v>1.1871991455364296E-6</c:v>
                </c:pt>
                <c:pt idx="17834">
                  <c:v>1.1872985339923687E-6</c:v>
                </c:pt>
                <c:pt idx="17835">
                  <c:v>1.1873979284930775E-6</c:v>
                </c:pt>
                <c:pt idx="17836">
                  <c:v>1.1874973306475414E-6</c:v>
                </c:pt>
                <c:pt idx="17837">
                  <c:v>1.1875967404560293E-6</c:v>
                </c:pt>
                <c:pt idx="17838">
                  <c:v>1.1876961563090911E-6</c:v>
                </c:pt>
                <c:pt idx="17839">
                  <c:v>1.1877955798163153E-6</c:v>
                </c:pt>
                <c:pt idx="17840">
                  <c:v>1.1878950109779732E-6</c:v>
                </c:pt>
                <c:pt idx="17841">
                  <c:v>1.1879944481840061E-6</c:v>
                </c:pt>
                <c:pt idx="17842">
                  <c:v>1.1880938930446089E-6</c:v>
                </c:pt>
                <c:pt idx="17843">
                  <c:v>1.1881933447546864E-6</c:v>
                </c:pt>
                <c:pt idx="17844">
                  <c:v>1.1882928033142051E-6</c:v>
                </c:pt>
                <c:pt idx="17845">
                  <c:v>1.1883922695287005E-6</c:v>
                </c:pt>
                <c:pt idx="17846">
                  <c:v>1.1884917425927732E-6</c:v>
                </c:pt>
                <c:pt idx="17847">
                  <c:v>1.188591222506389E-6</c:v>
                </c:pt>
                <c:pt idx="17848">
                  <c:v>1.188690710075388E-6</c:v>
                </c:pt>
                <c:pt idx="17849">
                  <c:v>1.188790204494065E-6</c:v>
                </c:pt>
                <c:pt idx="17850">
                  <c:v>1.188889705762387E-6</c:v>
                </c:pt>
                <c:pt idx="17851">
                  <c:v>1.1889892138803198E-6</c:v>
                </c:pt>
                <c:pt idx="17852">
                  <c:v>1.1890887296541062E-6</c:v>
                </c:pt>
                <c:pt idx="17853">
                  <c:v>1.1891882522776381E-6</c:v>
                </c:pt>
                <c:pt idx="17854">
                  <c:v>1.1892877817508797E-6</c:v>
                </c:pt>
                <c:pt idx="17855">
                  <c:v>1.1893873188803785E-6</c:v>
                </c:pt>
                <c:pt idx="17856">
                  <c:v>1.1894868628597206E-6</c:v>
                </c:pt>
                <c:pt idx="17857">
                  <c:v>1.1895864136888715E-6</c:v>
                </c:pt>
                <c:pt idx="17858">
                  <c:v>1.1896859713677962E-6</c:v>
                </c:pt>
                <c:pt idx="17859">
                  <c:v>1.1897855367034455E-6</c:v>
                </c:pt>
                <c:pt idx="17860">
                  <c:v>1.1898851088890011E-6</c:v>
                </c:pt>
                <c:pt idx="17861">
                  <c:v>1.1899846887316154E-6</c:v>
                </c:pt>
                <c:pt idx="17862">
                  <c:v>1.1900842746169771E-6</c:v>
                </c:pt>
                <c:pt idx="17863">
                  <c:v>1.1901838681595293E-6</c:v>
                </c:pt>
                <c:pt idx="17864">
                  <c:v>1.1902834685520478E-6</c:v>
                </c:pt>
                <c:pt idx="17865">
                  <c:v>1.1903830766020904E-6</c:v>
                </c:pt>
                <c:pt idx="17866">
                  <c:v>1.1904826915022292E-6</c:v>
                </c:pt>
                <c:pt idx="17867">
                  <c:v>1.1905823132524281E-6</c:v>
                </c:pt>
                <c:pt idx="17868">
                  <c:v>1.1906819418526508E-6</c:v>
                </c:pt>
                <c:pt idx="17869">
                  <c:v>1.1907815781108607E-6</c:v>
                </c:pt>
                <c:pt idx="17870">
                  <c:v>1.1908812212192241E-6</c:v>
                </c:pt>
                <c:pt idx="17871">
                  <c:v>1.1909808711777034E-6</c:v>
                </c:pt>
                <c:pt idx="17872">
                  <c:v>1.1910805279862624E-6</c:v>
                </c:pt>
                <c:pt idx="17873">
                  <c:v>1.1911801924532688E-6</c:v>
                </c:pt>
                <c:pt idx="17874">
                  <c:v>1.1912798637704832E-6</c:v>
                </c:pt>
                <c:pt idx="17875">
                  <c:v>1.191379542746476E-6</c:v>
                </c:pt>
                <c:pt idx="17876">
                  <c:v>1.1914792277640952E-6</c:v>
                </c:pt>
                <c:pt idx="17877">
                  <c:v>1.1915789204406205E-6</c:v>
                </c:pt>
                <c:pt idx="17878">
                  <c:v>1.1916786207763185E-6</c:v>
                </c:pt>
                <c:pt idx="17879">
                  <c:v>1.1917783271534278E-6</c:v>
                </c:pt>
                <c:pt idx="17880">
                  <c:v>1.1918780411898366E-6</c:v>
                </c:pt>
                <c:pt idx="17881">
                  <c:v>1.1919777620765942E-6</c:v>
                </c:pt>
                <c:pt idx="17882">
                  <c:v>1.1920774906229809E-6</c:v>
                </c:pt>
                <c:pt idx="17883">
                  <c:v>1.1921772252104219E-6</c:v>
                </c:pt>
                <c:pt idx="17884">
                  <c:v>1.1922769674576178E-6</c:v>
                </c:pt>
                <c:pt idx="17885">
                  <c:v>1.1923767173648348E-6</c:v>
                </c:pt>
                <c:pt idx="17886">
                  <c:v>1.1924764733128873E-6</c:v>
                </c:pt>
                <c:pt idx="17887">
                  <c:v>1.1925762369210852E-6</c:v>
                </c:pt>
                <c:pt idx="17888">
                  <c:v>1.1926760073797665E-6</c:v>
                </c:pt>
                <c:pt idx="17889">
                  <c:v>1.1927757854989206E-6</c:v>
                </c:pt>
                <c:pt idx="17890">
                  <c:v>1.1928755704686823E-6</c:v>
                </c:pt>
                <c:pt idx="17891">
                  <c:v>1.1929753622890106E-6</c:v>
                </c:pt>
                <c:pt idx="17892">
                  <c:v>1.1930751609598664E-6</c:v>
                </c:pt>
                <c:pt idx="17893">
                  <c:v>1.1931749672916459E-6</c:v>
                </c:pt>
                <c:pt idx="17894">
                  <c:v>1.1932747804740764E-6</c:v>
                </c:pt>
                <c:pt idx="17895">
                  <c:v>1.1933746005071166E-6</c:v>
                </c:pt>
                <c:pt idx="17896">
                  <c:v>1.1934744273907259E-6</c:v>
                </c:pt>
                <c:pt idx="17897">
                  <c:v>1.1935742619357086E-6</c:v>
                </c:pt>
                <c:pt idx="17898">
                  <c:v>1.1936741033313822E-6</c:v>
                </c:pt>
                <c:pt idx="17899">
                  <c:v>1.1937739523887537E-6</c:v>
                </c:pt>
                <c:pt idx="17900">
                  <c:v>1.1938738074857889E-6</c:v>
                </c:pt>
                <c:pt idx="17901">
                  <c:v>1.1939736702446438E-6</c:v>
                </c:pt>
                <c:pt idx="17902">
                  <c:v>1.1940735406655812E-6</c:v>
                </c:pt>
                <c:pt idx="17903">
                  <c:v>1.1941734171259569E-6</c:v>
                </c:pt>
                <c:pt idx="17904">
                  <c:v>1.1942733012485362E-6</c:v>
                </c:pt>
                <c:pt idx="17905">
                  <c:v>1.1943731922219242E-6</c:v>
                </c:pt>
                <c:pt idx="17906">
                  <c:v>1.1944730908578394E-6</c:v>
                </c:pt>
                <c:pt idx="17907">
                  <c:v>1.1945729955328218E-6</c:v>
                </c:pt>
                <c:pt idx="17908">
                  <c:v>1.1946729078704507E-6</c:v>
                </c:pt>
                <c:pt idx="17909">
                  <c:v>1.1947728278709887E-6</c:v>
                </c:pt>
                <c:pt idx="17910">
                  <c:v>1.1948727539103647E-6</c:v>
                </c:pt>
                <c:pt idx="17911">
                  <c:v>1.194972687612769E-6</c:v>
                </c:pt>
                <c:pt idx="17912">
                  <c:v>1.1950726281660926E-6</c:v>
                </c:pt>
                <c:pt idx="17913">
                  <c:v>1.1951725763827666E-6</c:v>
                </c:pt>
                <c:pt idx="17914">
                  <c:v>1.1952725306379034E-6</c:v>
                </c:pt>
                <c:pt idx="17915">
                  <c:v>1.1953724925565068E-6</c:v>
                </c:pt>
                <c:pt idx="17916">
                  <c:v>1.1954724621388406E-6</c:v>
                </c:pt>
                <c:pt idx="17917">
                  <c:v>1.1955724377594047E-6</c:v>
                </c:pt>
                <c:pt idx="17918">
                  <c:v>1.1956724210438152E-6</c:v>
                </c:pt>
                <c:pt idx="17919">
                  <c:v>1.1957724119923339E-6</c:v>
                </c:pt>
                <c:pt idx="17920">
                  <c:v>1.1958724089788503E-6</c:v>
                </c:pt>
                <c:pt idx="17921">
                  <c:v>1.1959724136295907E-6</c:v>
                </c:pt>
                <c:pt idx="17922">
                  <c:v>1.1960724251314266E-6</c:v>
                </c:pt>
                <c:pt idx="17923">
                  <c:v>1.1961724434843131E-6</c:v>
                </c:pt>
                <c:pt idx="17924">
                  <c:v>1.1962724695018006E-6</c:v>
                </c:pt>
                <c:pt idx="17925">
                  <c:v>1.196372502370454E-6</c:v>
                </c:pt>
                <c:pt idx="17926">
                  <c:v>1.1964725420902283E-6</c:v>
                </c:pt>
                <c:pt idx="17927">
                  <c:v>1.1965725894749789E-6</c:v>
                </c:pt>
                <c:pt idx="17928">
                  <c:v>1.1966726428969623E-6</c:v>
                </c:pt>
                <c:pt idx="17929">
                  <c:v>1.1967727047981405E-6</c:v>
                </c:pt>
                <c:pt idx="17930">
                  <c:v>1.19687277273646E-6</c:v>
                </c:pt>
                <c:pt idx="17931">
                  <c:v>1.1969728483401876E-6</c:v>
                </c:pt>
                <c:pt idx="17932">
                  <c:v>1.1970729307951719E-6</c:v>
                </c:pt>
                <c:pt idx="17933">
                  <c:v>1.1971730201013673E-6</c:v>
                </c:pt>
                <c:pt idx="17934">
                  <c:v>1.1972731170733435E-6</c:v>
                </c:pt>
                <c:pt idx="17935">
                  <c:v>1.1973732200819246E-6</c:v>
                </c:pt>
                <c:pt idx="17936">
                  <c:v>1.1974733315712184E-6</c:v>
                </c:pt>
                <c:pt idx="17937">
                  <c:v>1.1975734490970252E-6</c:v>
                </c:pt>
                <c:pt idx="17938">
                  <c:v>1.1976735742890401E-6</c:v>
                </c:pt>
                <c:pt idx="17939">
                  <c:v>1.1977737063323964E-6</c:v>
                </c:pt>
                <c:pt idx="17940">
                  <c:v>1.1978738452270466E-6</c:v>
                </c:pt>
                <c:pt idx="17941">
                  <c:v>1.1979739917882753E-6</c:v>
                </c:pt>
                <c:pt idx="17942">
                  <c:v>1.1980741452009092E-6</c:v>
                </c:pt>
                <c:pt idx="17943">
                  <c:v>1.1981743054649005E-6</c:v>
                </c:pt>
                <c:pt idx="17944">
                  <c:v>1.1982744725802012E-6</c:v>
                </c:pt>
                <c:pt idx="17945">
                  <c:v>1.1983746473625041E-6</c:v>
                </c:pt>
                <c:pt idx="17946">
                  <c:v>1.1984748289962257E-6</c:v>
                </c:pt>
                <c:pt idx="17947">
                  <c:v>1.1985750174813186E-6</c:v>
                </c:pt>
                <c:pt idx="17948">
                  <c:v>1.1986752136337816E-6</c:v>
                </c:pt>
                <c:pt idx="17949">
                  <c:v>1.1987754166377237E-6</c:v>
                </c:pt>
                <c:pt idx="17950">
                  <c:v>1.1988756264930957E-6</c:v>
                </c:pt>
                <c:pt idx="17951">
                  <c:v>1.1989758440162056E-6</c:v>
                </c:pt>
                <c:pt idx="17952">
                  <c:v>1.1990760683908531E-6</c:v>
                </c:pt>
                <c:pt idx="17953">
                  <c:v>1.19917629961699E-6</c:v>
                </c:pt>
                <c:pt idx="17954">
                  <c:v>1.1992765376945672E-6</c:v>
                </c:pt>
                <c:pt idx="17955">
                  <c:v>1.1993767834402997E-6</c:v>
                </c:pt>
                <c:pt idx="17956">
                  <c:v>1.1994770360375795E-6</c:v>
                </c:pt>
                <c:pt idx="17957">
                  <c:v>1.199577295486356E-6</c:v>
                </c:pt>
                <c:pt idx="17958">
                  <c:v>1.1996775617865812E-6</c:v>
                </c:pt>
                <c:pt idx="17959">
                  <c:v>1.1997778357553773E-6</c:v>
                </c:pt>
                <c:pt idx="17960">
                  <c:v>1.199878116575727E-6</c:v>
                </c:pt>
                <c:pt idx="17961">
                  <c:v>1.1999784050649582E-6</c:v>
                </c:pt>
                <c:pt idx="17962">
                  <c:v>1.2000787004058473E-6</c:v>
                </c:pt>
                <c:pt idx="17963">
                  <c:v>1.2001790025983433E-6</c:v>
                </c:pt>
                <c:pt idx="17964">
                  <c:v>1.2002793116423976E-6</c:v>
                </c:pt>
                <c:pt idx="17965">
                  <c:v>1.2003796275379575E-6</c:v>
                </c:pt>
                <c:pt idx="17966">
                  <c:v>1.2004799511028649E-6</c:v>
                </c:pt>
                <c:pt idx="17967">
                  <c:v>1.2005802823373756E-6</c:v>
                </c:pt>
                <c:pt idx="17968">
                  <c:v>1.2006806196055537E-6</c:v>
                </c:pt>
                <c:pt idx="17969">
                  <c:v>1.2007809645434383E-6</c:v>
                </c:pt>
                <c:pt idx="17970">
                  <c:v>1.200881316332985E-6</c:v>
                </c:pt>
                <c:pt idx="17971">
                  <c:v>1.2009816749741415E-6</c:v>
                </c:pt>
                <c:pt idx="17972">
                  <c:v>1.2010820412853618E-6</c:v>
                </c:pt>
                <c:pt idx="17973">
                  <c:v>1.2011824144482945E-6</c:v>
                </c:pt>
                <c:pt idx="17974">
                  <c:v>1.2012827944628871E-6</c:v>
                </c:pt>
                <c:pt idx="17975">
                  <c:v>1.2013831813290873E-6</c:v>
                </c:pt>
                <c:pt idx="17976">
                  <c:v>1.2014835758657592E-6</c:v>
                </c:pt>
                <c:pt idx="17977">
                  <c:v>1.2015839772541402E-6</c:v>
                </c:pt>
                <c:pt idx="17978">
                  <c:v>1.2016843863132992E-6</c:v>
                </c:pt>
                <c:pt idx="17979">
                  <c:v>1.2017848014050417E-6</c:v>
                </c:pt>
                <c:pt idx="17980">
                  <c:v>1.2018852241676622E-6</c:v>
                </c:pt>
                <c:pt idx="17981">
                  <c:v>1.2019856537819857E-6</c:v>
                </c:pt>
                <c:pt idx="17982">
                  <c:v>1.2020860910674915E-6</c:v>
                </c:pt>
                <c:pt idx="17983">
                  <c:v>1.2021865352047989E-6</c:v>
                </c:pt>
                <c:pt idx="17984">
                  <c:v>1.2022869861938546E-6</c:v>
                </c:pt>
                <c:pt idx="17985">
                  <c:v>1.2023874440346054E-6</c:v>
                </c:pt>
                <c:pt idx="17986">
                  <c:v>1.2024879095469408E-6</c:v>
                </c:pt>
                <c:pt idx="17987">
                  <c:v>1.2025883819110691E-6</c:v>
                </c:pt>
                <c:pt idx="17988">
                  <c:v>1.2026888611269362E-6</c:v>
                </c:pt>
                <c:pt idx="17989">
                  <c:v>1.2027893480147399E-6</c:v>
                </c:pt>
                <c:pt idx="17990">
                  <c:v>1.2028898417543795E-6</c:v>
                </c:pt>
                <c:pt idx="17991">
                  <c:v>1.2029903423458006E-6</c:v>
                </c:pt>
                <c:pt idx="17992">
                  <c:v>1.2030908497889482E-6</c:v>
                </c:pt>
                <c:pt idx="17993">
                  <c:v>1.2031913649044315E-6</c:v>
                </c:pt>
                <c:pt idx="17994">
                  <c:v>1.2032918868717379E-6</c:v>
                </c:pt>
                <c:pt idx="17995">
                  <c:v>1.2033924156908114E-6</c:v>
                </c:pt>
                <c:pt idx="17996">
                  <c:v>1.2034929521825697E-6</c:v>
                </c:pt>
                <c:pt idx="17997">
                  <c:v>1.2035934955261906E-6</c:v>
                </c:pt>
                <c:pt idx="17998">
                  <c:v>1.2036940457216192E-6</c:v>
                </c:pt>
                <c:pt idx="17999">
                  <c:v>1.2037946035900807E-6</c:v>
                </c:pt>
                <c:pt idx="18000">
                  <c:v>1.2038951674890603E-6</c:v>
                </c:pt>
                <c:pt idx="18001">
                  <c:v>1.2039957390611665E-6</c:v>
                </c:pt>
                <c:pt idx="18002">
                  <c:v>1.2040963183066514E-6</c:v>
                </c:pt>
                <c:pt idx="18003">
                  <c:v>1.2041969035823838E-6</c:v>
                </c:pt>
                <c:pt idx="18004">
                  <c:v>1.204297496531588E-6</c:v>
                </c:pt>
                <c:pt idx="18005">
                  <c:v>1.2043980963326198E-6</c:v>
                </c:pt>
                <c:pt idx="18006">
                  <c:v>1.204498703807422E-6</c:v>
                </c:pt>
                <c:pt idx="18007">
                  <c:v>1.2045993181341433E-6</c:v>
                </c:pt>
                <c:pt idx="18008">
                  <c:v>1.2046999393127267E-6</c:v>
                </c:pt>
                <c:pt idx="18009">
                  <c:v>1.2048005673431146E-6</c:v>
                </c:pt>
                <c:pt idx="18010">
                  <c:v>1.2049012030476635E-6</c:v>
                </c:pt>
                <c:pt idx="18011">
                  <c:v>1.2050018456041089E-6</c:v>
                </c:pt>
                <c:pt idx="18012">
                  <c:v>1.2051024950123931E-6</c:v>
                </c:pt>
                <c:pt idx="18013">
                  <c:v>1.2052031520951804E-6</c:v>
                </c:pt>
                <c:pt idx="18014">
                  <c:v>1.2053038160298958E-6</c:v>
                </c:pt>
                <c:pt idx="18015">
                  <c:v>1.2054044868164835E-6</c:v>
                </c:pt>
                <c:pt idx="18016">
                  <c:v>1.2055051644548843E-6</c:v>
                </c:pt>
                <c:pt idx="18017">
                  <c:v>1.2056058497681736E-6</c:v>
                </c:pt>
                <c:pt idx="18018">
                  <c:v>1.205706541933366E-6</c:v>
                </c:pt>
                <c:pt idx="18019">
                  <c:v>1.2058072409504012E-6</c:v>
                </c:pt>
                <c:pt idx="18020">
                  <c:v>1.2059079476426658E-6</c:v>
                </c:pt>
                <c:pt idx="18021">
                  <c:v>1.2060086611868632E-6</c:v>
                </c:pt>
                <c:pt idx="18022">
                  <c:v>1.2061093815829336E-6</c:v>
                </c:pt>
                <c:pt idx="18023">
                  <c:v>1.206210108830818E-6</c:v>
                </c:pt>
                <c:pt idx="18024">
                  <c:v>1.2063108437543136E-6</c:v>
                </c:pt>
                <c:pt idx="18025">
                  <c:v>1.2064115855297107E-6</c:v>
                </c:pt>
                <c:pt idx="18026">
                  <c:v>1.2065123341569491E-6</c:v>
                </c:pt>
                <c:pt idx="18027">
                  <c:v>1.2066130904601365E-6</c:v>
                </c:pt>
                <c:pt idx="18028">
                  <c:v>1.2067138536152523E-6</c:v>
                </c:pt>
                <c:pt idx="18029">
                  <c:v>1.2068146236222364E-6</c:v>
                </c:pt>
                <c:pt idx="18030">
                  <c:v>1.2069154013055044E-6</c:v>
                </c:pt>
                <c:pt idx="18031">
                  <c:v>1.2070161850161474E-6</c:v>
                </c:pt>
                <c:pt idx="18032">
                  <c:v>1.2071169764031595E-6</c:v>
                </c:pt>
                <c:pt idx="18033">
                  <c:v>1.2072177754667912E-6</c:v>
                </c:pt>
                <c:pt idx="18034">
                  <c:v>1.2073185805575113E-6</c:v>
                </c:pt>
                <c:pt idx="18035">
                  <c:v>1.2074193933249356E-6</c:v>
                </c:pt>
                <c:pt idx="18036">
                  <c:v>1.207520213769312E-6</c:v>
                </c:pt>
                <c:pt idx="18037">
                  <c:v>1.2076210402404904E-6</c:v>
                </c:pt>
                <c:pt idx="18038">
                  <c:v>1.2077218743887054E-6</c:v>
                </c:pt>
                <c:pt idx="18039">
                  <c:v>1.2078227153887985E-6</c:v>
                </c:pt>
                <c:pt idx="18040">
                  <c:v>1.2079235640662181E-6</c:v>
                </c:pt>
                <c:pt idx="18041">
                  <c:v>1.208024418769986E-6</c:v>
                </c:pt>
                <c:pt idx="18042">
                  <c:v>1.2081252811511639E-6</c:v>
                </c:pt>
                <c:pt idx="18043">
                  <c:v>1.2082261503841779E-6</c:v>
                </c:pt>
                <c:pt idx="18044">
                  <c:v>1.2083270272948907E-6</c:v>
                </c:pt>
                <c:pt idx="18045">
                  <c:v>1.2084279110575219E-6</c:v>
                </c:pt>
                <c:pt idx="18046">
                  <c:v>1.20852880167201E-6</c:v>
                </c:pt>
                <c:pt idx="18047">
                  <c:v>1.2086296999645257E-6</c:v>
                </c:pt>
                <c:pt idx="18048">
                  <c:v>1.2087306042826414E-6</c:v>
                </c:pt>
                <c:pt idx="18049">
                  <c:v>1.2088315162788656E-6</c:v>
                </c:pt>
                <c:pt idx="18050">
                  <c:v>1.2089324359534446E-6</c:v>
                </c:pt>
                <c:pt idx="18051">
                  <c:v>1.2090333616533309E-6</c:v>
                </c:pt>
                <c:pt idx="18052">
                  <c:v>1.2091342950316519E-6</c:v>
                </c:pt>
                <c:pt idx="18053">
                  <c:v>1.209235235261801E-6</c:v>
                </c:pt>
                <c:pt idx="18054">
                  <c:v>1.2093361831706711E-6</c:v>
                </c:pt>
                <c:pt idx="18055">
                  <c:v>1.2094371379314482E-6</c:v>
                </c:pt>
                <c:pt idx="18056">
                  <c:v>1.2095380995440673E-6</c:v>
                </c:pt>
                <c:pt idx="18057">
                  <c:v>1.2096390680084647E-6</c:v>
                </c:pt>
                <c:pt idx="18058">
                  <c:v>1.2097400441519474E-6</c:v>
                </c:pt>
                <c:pt idx="18059">
                  <c:v>1.2098410263198106E-6</c:v>
                </c:pt>
                <c:pt idx="18060">
                  <c:v>1.2099420169944167E-6</c:v>
                </c:pt>
                <c:pt idx="18061">
                  <c:v>1.2100430136932729E-6</c:v>
                </c:pt>
                <c:pt idx="18062">
                  <c:v>1.2101440180715773E-6</c:v>
                </c:pt>
                <c:pt idx="18063">
                  <c:v>1.210245029301685E-6</c:v>
                </c:pt>
                <c:pt idx="18064">
                  <c:v>1.2103460482115245E-6</c:v>
                </c:pt>
                <c:pt idx="18065">
                  <c:v>1.2104470731451455E-6</c:v>
                </c:pt>
                <c:pt idx="18066">
                  <c:v>1.2105481057585748E-6</c:v>
                </c:pt>
                <c:pt idx="18067">
                  <c:v>1.210649145223752E-6</c:v>
                </c:pt>
                <c:pt idx="18068">
                  <c:v>1.2107501923690199E-6</c:v>
                </c:pt>
                <c:pt idx="18069">
                  <c:v>1.2108512463661106E-6</c:v>
                </c:pt>
                <c:pt idx="18070">
                  <c:v>1.2109523072149586E-6</c:v>
                </c:pt>
                <c:pt idx="18071">
                  <c:v>1.2110533749154967E-6</c:v>
                </c:pt>
                <c:pt idx="18072">
                  <c:v>1.2111544502964822E-6</c:v>
                </c:pt>
                <c:pt idx="18073">
                  <c:v>1.2112555325292327E-6</c:v>
                </c:pt>
                <c:pt idx="18074">
                  <c:v>1.2113566216136803E-6</c:v>
                </c:pt>
                <c:pt idx="18075">
                  <c:v>1.211457718378894E-6</c:v>
                </c:pt>
                <c:pt idx="18076">
                  <c:v>1.2115588219958782E-6</c:v>
                </c:pt>
                <c:pt idx="18077">
                  <c:v>1.2116599324645657E-6</c:v>
                </c:pt>
                <c:pt idx="18078">
                  <c:v>1.2117610497848896E-6</c:v>
                </c:pt>
                <c:pt idx="18079">
                  <c:v>1.2118621747863316E-6</c:v>
                </c:pt>
                <c:pt idx="18080">
                  <c:v>1.211963306639482E-6</c:v>
                </c:pt>
                <c:pt idx="18081">
                  <c:v>1.2120644461740299E-6</c:v>
                </c:pt>
                <c:pt idx="18082">
                  <c:v>1.2121655917304963E-6</c:v>
                </c:pt>
                <c:pt idx="18083">
                  <c:v>1.2122667449684319E-6</c:v>
                </c:pt>
                <c:pt idx="18084">
                  <c:v>1.2123679050580107E-6</c:v>
                </c:pt>
                <c:pt idx="18085">
                  <c:v>1.2124690728293366E-6</c:v>
                </c:pt>
                <c:pt idx="18086">
                  <c:v>1.2125702474523766E-6</c:v>
                </c:pt>
                <c:pt idx="18087">
                  <c:v>1.2126714289270612E-6</c:v>
                </c:pt>
                <c:pt idx="18088">
                  <c:v>1.2127726172533208E-6</c:v>
                </c:pt>
                <c:pt idx="18089">
                  <c:v>1.2128738132616758E-6</c:v>
                </c:pt>
                <c:pt idx="18090">
                  <c:v>1.2129750161216764E-6</c:v>
                </c:pt>
                <c:pt idx="18091">
                  <c:v>1.2130762258332516E-6</c:v>
                </c:pt>
                <c:pt idx="18092">
                  <c:v>1.2131774423963326E-6</c:v>
                </c:pt>
                <c:pt idx="18093">
                  <c:v>1.213278666641854E-6</c:v>
                </c:pt>
                <c:pt idx="18094">
                  <c:v>1.2133798977389502E-6</c:v>
                </c:pt>
                <c:pt idx="18095">
                  <c:v>1.2134811365187633E-6</c:v>
                </c:pt>
                <c:pt idx="18096">
                  <c:v>1.2135823813188999E-6</c:v>
                </c:pt>
                <c:pt idx="18097">
                  <c:v>1.2136836338018212E-6</c:v>
                </c:pt>
                <c:pt idx="18098">
                  <c:v>1.213784893967768E-6</c:v>
                </c:pt>
                <c:pt idx="18099">
                  <c:v>1.2138861601537233E-6</c:v>
                </c:pt>
                <c:pt idx="18100">
                  <c:v>1.2139874340227717E-6</c:v>
                </c:pt>
                <c:pt idx="18101">
                  <c:v>1.2140887147433151E-6</c:v>
                </c:pt>
                <c:pt idx="18102">
                  <c:v>1.2141900031472253E-6</c:v>
                </c:pt>
                <c:pt idx="18103">
                  <c:v>1.2142912975706512E-6</c:v>
                </c:pt>
                <c:pt idx="18104">
                  <c:v>1.2143925996775094E-6</c:v>
                </c:pt>
                <c:pt idx="18105">
                  <c:v>1.2144939094680399E-6</c:v>
                </c:pt>
                <c:pt idx="18106">
                  <c:v>1.214595225277767E-6</c:v>
                </c:pt>
                <c:pt idx="18107">
                  <c:v>1.2146965487712313E-6</c:v>
                </c:pt>
                <c:pt idx="18108">
                  <c:v>1.2147978791161067E-6</c:v>
                </c:pt>
                <c:pt idx="18109">
                  <c:v>1.2148992171449913E-6</c:v>
                </c:pt>
                <c:pt idx="18110">
                  <c:v>1.2150005620253501E-6</c:v>
                </c:pt>
                <c:pt idx="18111">
                  <c:v>1.2151019137571116E-6</c:v>
                </c:pt>
                <c:pt idx="18112">
                  <c:v>1.2152032723402028E-6</c:v>
                </c:pt>
                <c:pt idx="18113">
                  <c:v>1.2153046386076372E-6</c:v>
                </c:pt>
                <c:pt idx="18114">
                  <c:v>1.2154060117264641E-6</c:v>
                </c:pt>
                <c:pt idx="18115">
                  <c:v>1.2155073916966091E-6</c:v>
                </c:pt>
                <c:pt idx="18116">
                  <c:v>1.215608778518E-6</c:v>
                </c:pt>
                <c:pt idx="18117">
                  <c:v>1.2157101730240672E-6</c:v>
                </c:pt>
                <c:pt idx="18118">
                  <c:v>1.2158115743814415E-6</c:v>
                </c:pt>
                <c:pt idx="18119">
                  <c:v>1.215912983423762E-6</c:v>
                </c:pt>
                <c:pt idx="18120">
                  <c:v>1.2160143984836325E-6</c:v>
                </c:pt>
                <c:pt idx="18121">
                  <c:v>1.2161158212285092E-6</c:v>
                </c:pt>
                <c:pt idx="18122">
                  <c:v>1.2162172516586326E-6</c:v>
                </c:pt>
                <c:pt idx="18123">
                  <c:v>1.2163186881059784E-6</c:v>
                </c:pt>
                <c:pt idx="18124">
                  <c:v>1.2164201322386298E-6</c:v>
                </c:pt>
                <c:pt idx="18125">
                  <c:v>1.216521583222485E-6</c:v>
                </c:pt>
                <c:pt idx="18126">
                  <c:v>1.2166230418919136E-6</c:v>
                </c:pt>
                <c:pt idx="18127">
                  <c:v>1.2167245065780573E-6</c:v>
                </c:pt>
                <c:pt idx="18128">
                  <c:v>1.2168259789498333E-6</c:v>
                </c:pt>
                <c:pt idx="18129">
                  <c:v>1.2169274590074782E-6</c:v>
                </c:pt>
                <c:pt idx="18130">
                  <c:v>1.2170289450815083E-6</c:v>
                </c:pt>
                <c:pt idx="18131">
                  <c:v>1.2171304388414654E-6</c:v>
                </c:pt>
                <c:pt idx="18132">
                  <c:v>1.2172319394525175E-6</c:v>
                </c:pt>
                <c:pt idx="18133">
                  <c:v>1.2173334477497629E-6</c:v>
                </c:pt>
                <c:pt idx="18134">
                  <c:v>1.2174349620628809E-6</c:v>
                </c:pt>
                <c:pt idx="18135">
                  <c:v>1.2175364840622484E-6</c:v>
                </c:pt>
                <c:pt idx="18136">
                  <c:v>1.2176380137481035E-6</c:v>
                </c:pt>
                <c:pt idx="18137">
                  <c:v>1.2177395494494971E-6</c:v>
                </c:pt>
                <c:pt idx="18138">
                  <c:v>1.2178410928374335E-6</c:v>
                </c:pt>
                <c:pt idx="18139">
                  <c:v>1.2179426439121495E-6</c:v>
                </c:pt>
                <c:pt idx="18140">
                  <c:v>1.2180442010020688E-6</c:v>
                </c:pt>
                <c:pt idx="18141">
                  <c:v>1.2181457657788224E-6</c:v>
                </c:pt>
                <c:pt idx="18142">
                  <c:v>1.2182473374065319E-6</c:v>
                </c:pt>
                <c:pt idx="18143">
                  <c:v>1.2183489158851191E-6</c:v>
                </c:pt>
                <c:pt idx="18144">
                  <c:v>1.2184505020508314E-6</c:v>
                </c:pt>
                <c:pt idx="18145">
                  <c:v>1.2185520950674747E-6</c:v>
                </c:pt>
                <c:pt idx="18146">
                  <c:v>1.2186536949349719E-6</c:v>
                </c:pt>
                <c:pt idx="18147">
                  <c:v>1.2187553024898829E-6</c:v>
                </c:pt>
                <c:pt idx="18148">
                  <c:v>1.2188569160589578E-6</c:v>
                </c:pt>
                <c:pt idx="18149">
                  <c:v>1.218958538152347E-6</c:v>
                </c:pt>
                <c:pt idx="18150">
                  <c:v>1.2190601662597427E-6</c:v>
                </c:pt>
                <c:pt idx="18151">
                  <c:v>1.2191618020548653E-6</c:v>
                </c:pt>
                <c:pt idx="18152">
                  <c:v>1.2192634447007909E-6</c:v>
                </c:pt>
                <c:pt idx="18153">
                  <c:v>1.2193650941974376E-6</c:v>
                </c:pt>
                <c:pt idx="18154">
                  <c:v>1.2194667505447282E-6</c:v>
                </c:pt>
                <c:pt idx="18155">
                  <c:v>1.2195684145800576E-6</c:v>
                </c:pt>
                <c:pt idx="18156">
                  <c:v>1.2196700854660815E-6</c:v>
                </c:pt>
                <c:pt idx="18157">
                  <c:v>1.2197717640404043E-6</c:v>
                </c:pt>
                <c:pt idx="18158">
                  <c:v>1.219873449465471E-6</c:v>
                </c:pt>
                <c:pt idx="18159">
                  <c:v>1.2199751417412018E-6</c:v>
                </c:pt>
                <c:pt idx="18160">
                  <c:v>1.2200768408675155E-6</c:v>
                </c:pt>
                <c:pt idx="18161">
                  <c:v>1.2201785476824375E-6</c:v>
                </c:pt>
                <c:pt idx="18162">
                  <c:v>1.2202802605097825E-6</c:v>
                </c:pt>
                <c:pt idx="18163">
                  <c:v>1.2203819818640987E-6</c:v>
                </c:pt>
                <c:pt idx="18164">
                  <c:v>1.2204837092306764E-6</c:v>
                </c:pt>
                <c:pt idx="18165">
                  <c:v>1.2205854442861685E-6</c:v>
                </c:pt>
                <c:pt idx="18166">
                  <c:v>1.2206871861921792E-6</c:v>
                </c:pt>
                <c:pt idx="18167">
                  <c:v>1.2207889349486281E-6</c:v>
                </c:pt>
                <c:pt idx="18168">
                  <c:v>1.2208906913942712E-6</c:v>
                </c:pt>
                <c:pt idx="18169">
                  <c:v>1.2209924546903992E-6</c:v>
                </c:pt>
                <c:pt idx="18170">
                  <c:v>1.2210942248369304E-6</c:v>
                </c:pt>
                <c:pt idx="18171">
                  <c:v>1.2211960026729354E-6</c:v>
                </c:pt>
                <c:pt idx="18172">
                  <c:v>1.2212977865201323E-6</c:v>
                </c:pt>
                <c:pt idx="18173">
                  <c:v>1.2213995788962104E-6</c:v>
                </c:pt>
                <c:pt idx="18174">
                  <c:v>1.2215013772833163E-6</c:v>
                </c:pt>
                <c:pt idx="18175">
                  <c:v>1.221603183360197E-6</c:v>
                </c:pt>
                <c:pt idx="18176">
                  <c:v>1.221704996287407E-6</c:v>
                </c:pt>
                <c:pt idx="18177">
                  <c:v>1.2218068160648635E-6</c:v>
                </c:pt>
                <c:pt idx="18178">
                  <c:v>1.2219086426924847E-6</c:v>
                </c:pt>
                <c:pt idx="18179">
                  <c:v>1.2217280793484266E-6</c:v>
                </c:pt>
                <c:pt idx="18180">
                  <c:v>1.2218336458765377E-6</c:v>
                </c:pt>
                <c:pt idx="18181">
                  <c:v>1.2219392202084197E-6</c:v>
                </c:pt>
                <c:pt idx="18182">
                  <c:v>1.2220448023441503E-6</c:v>
                </c:pt>
                <c:pt idx="18183">
                  <c:v>1.2221503922838077E-6</c:v>
                </c:pt>
                <c:pt idx="18184">
                  <c:v>1.2222559908677157E-6</c:v>
                </c:pt>
                <c:pt idx="18185">
                  <c:v>1.222361597255926E-6</c:v>
                </c:pt>
                <c:pt idx="18186">
                  <c:v>1.2224672114485155E-6</c:v>
                </c:pt>
                <c:pt idx="18187">
                  <c:v>1.2225728334455624E-6</c:v>
                </c:pt>
                <c:pt idx="18188">
                  <c:v>1.2226784640878254E-6</c:v>
                </c:pt>
                <c:pt idx="18189">
                  <c:v>1.2227841016941293E-6</c:v>
                </c:pt>
                <c:pt idx="18190">
                  <c:v>1.2228897479460222E-6</c:v>
                </c:pt>
                <c:pt idx="18191">
                  <c:v>1.2229954020029005E-6</c:v>
                </c:pt>
                <c:pt idx="18192">
                  <c:v>1.2231010647059586E-6</c:v>
                </c:pt>
                <c:pt idx="18193">
                  <c:v>1.2232067343731486E-6</c:v>
                </c:pt>
                <c:pt idx="18194">
                  <c:v>1.2233124126868903E-6</c:v>
                </c:pt>
                <c:pt idx="18195">
                  <c:v>1.2234180979646984E-6</c:v>
                </c:pt>
                <c:pt idx="18196">
                  <c:v>1.2235237918894297E-6</c:v>
                </c:pt>
                <c:pt idx="18197">
                  <c:v>1.2236294944614878E-6</c:v>
                </c:pt>
                <c:pt idx="18198">
                  <c:v>1.2237352039977336E-6</c:v>
                </c:pt>
                <c:pt idx="18199">
                  <c:v>1.2238409221816765E-6</c:v>
                </c:pt>
                <c:pt idx="18200">
                  <c:v>1.2239466481717305E-6</c:v>
                </c:pt>
                <c:pt idx="18201">
                  <c:v>1.2240523819679713E-6</c:v>
                </c:pt>
                <c:pt idx="18202">
                  <c:v>1.2241581235704745E-6</c:v>
                </c:pt>
                <c:pt idx="18203">
                  <c:v>1.2242638729793161E-6</c:v>
                </c:pt>
                <c:pt idx="18204">
                  <c:v>1.2243696310369977E-6</c:v>
                </c:pt>
                <c:pt idx="18205">
                  <c:v>1.2244753969013862E-6</c:v>
                </c:pt>
                <c:pt idx="18206">
                  <c:v>1.2245811705725576E-6</c:v>
                </c:pt>
                <c:pt idx="18207">
                  <c:v>1.2246869520505854E-6</c:v>
                </c:pt>
                <c:pt idx="18208">
                  <c:v>1.2247927413355461E-6</c:v>
                </c:pt>
                <c:pt idx="18209">
                  <c:v>1.2248985392704852E-6</c:v>
                </c:pt>
                <c:pt idx="18210">
                  <c:v>1.2250043450127249E-6</c:v>
                </c:pt>
                <c:pt idx="18211">
                  <c:v>1.2251101585623383E-6</c:v>
                </c:pt>
                <c:pt idx="18212">
                  <c:v>1.2252159799194009E-6</c:v>
                </c:pt>
                <c:pt idx="18213">
                  <c:v>1.225321809083986E-6</c:v>
                </c:pt>
                <c:pt idx="18214">
                  <c:v>1.2254276468996859E-6</c:v>
                </c:pt>
                <c:pt idx="18215">
                  <c:v>1.225533492523275E-6</c:v>
                </c:pt>
                <c:pt idx="18216">
                  <c:v>1.2256393459548271E-6</c:v>
                </c:pt>
                <c:pt idx="18217">
                  <c:v>1.2257452071944156E-6</c:v>
                </c:pt>
                <c:pt idx="18218">
                  <c:v>1.2258510762421133E-6</c:v>
                </c:pt>
                <c:pt idx="18219">
                  <c:v>1.2259569539420588E-6</c:v>
                </c:pt>
                <c:pt idx="18220">
                  <c:v>1.2260628386063058E-6</c:v>
                </c:pt>
                <c:pt idx="18221">
                  <c:v>1.2261687319231649E-6</c:v>
                </c:pt>
                <c:pt idx="18222">
                  <c:v>1.226274633893037E-6</c:v>
                </c:pt>
                <c:pt idx="18223">
                  <c:v>1.2263805428273199E-6</c:v>
                </c:pt>
                <c:pt idx="18224">
                  <c:v>1.2264864595703674E-6</c:v>
                </c:pt>
                <c:pt idx="18225">
                  <c:v>1.2265923849669749E-6</c:v>
                </c:pt>
                <c:pt idx="18226">
                  <c:v>1.2266983181727116E-6</c:v>
                </c:pt>
                <c:pt idx="18227">
                  <c:v>1.2268042591876495E-6</c:v>
                </c:pt>
                <c:pt idx="18228">
                  <c:v>1.22691020885691E-6</c:v>
                </c:pt>
                <c:pt idx="18229">
                  <c:v>1.2270161654905754E-6</c:v>
                </c:pt>
                <c:pt idx="18230">
                  <c:v>1.2271221307789255E-6</c:v>
                </c:pt>
                <c:pt idx="18231">
                  <c:v>1.227228103876983E-6</c:v>
                </c:pt>
                <c:pt idx="18232">
                  <c:v>1.2273340847848191E-6</c:v>
                </c:pt>
                <c:pt idx="18233">
                  <c:v>1.2274400735025049E-6</c:v>
                </c:pt>
                <c:pt idx="18234">
                  <c:v>1.2275460708758178E-6</c:v>
                </c:pt>
                <c:pt idx="18235">
                  <c:v>1.2276520760593414E-6</c:v>
                </c:pt>
                <c:pt idx="18236">
                  <c:v>1.2277580882072206E-6</c:v>
                </c:pt>
                <c:pt idx="18237">
                  <c:v>1.2278641098573035E-6</c:v>
                </c:pt>
                <c:pt idx="18238">
                  <c:v>1.2279701384718829E-6</c:v>
                </c:pt>
                <c:pt idx="18239">
                  <c:v>1.2280761748969557E-6</c:v>
                </c:pt>
                <c:pt idx="18240">
                  <c:v>1.2281822199789551E-6</c:v>
                </c:pt>
                <c:pt idx="18241">
                  <c:v>1.2282882728718069E-6</c:v>
                </c:pt>
                <c:pt idx="18242">
                  <c:v>1.2283943335755812E-6</c:v>
                </c:pt>
                <c:pt idx="18243">
                  <c:v>1.2285004020903474E-6</c:v>
                </c:pt>
                <c:pt idx="18244">
                  <c:v>1.2286064792629776E-6</c:v>
                </c:pt>
                <c:pt idx="18245">
                  <c:v>1.2287125642469582E-6</c:v>
                </c:pt>
                <c:pt idx="18246">
                  <c:v>1.2288186561953363E-6</c:v>
                </c:pt>
                <c:pt idx="18247">
                  <c:v>1.2289247576492471E-6</c:v>
                </c:pt>
                <c:pt idx="18248">
                  <c:v>1.2290308660676936E-6</c:v>
                </c:pt>
                <c:pt idx="18249">
                  <c:v>1.2291369822977669E-6</c:v>
                </c:pt>
                <c:pt idx="18250">
                  <c:v>1.2292431071869967E-6</c:v>
                </c:pt>
                <c:pt idx="18251">
                  <c:v>1.2293492398882089E-6</c:v>
                </c:pt>
                <c:pt idx="18252">
                  <c:v>1.2294553804014735E-6</c:v>
                </c:pt>
                <c:pt idx="18253">
                  <c:v>1.2295615287268577E-6</c:v>
                </c:pt>
                <c:pt idx="18254">
                  <c:v>1.2296676857123306E-6</c:v>
                </c:pt>
                <c:pt idx="18255">
                  <c:v>1.2297738496622692E-6</c:v>
                </c:pt>
                <c:pt idx="18256">
                  <c:v>1.2298800222726517E-6</c:v>
                </c:pt>
                <c:pt idx="18257">
                  <c:v>1.2299862026956449E-6</c:v>
                </c:pt>
                <c:pt idx="18258">
                  <c:v>1.2300923917796565E-6</c:v>
                </c:pt>
                <c:pt idx="18259">
                  <c:v>1.2301985878281843E-6</c:v>
                </c:pt>
                <c:pt idx="18260">
                  <c:v>1.2303047925380852E-6</c:v>
                </c:pt>
                <c:pt idx="18261">
                  <c:v>1.230411004212417E-6</c:v>
                </c:pt>
                <c:pt idx="18262">
                  <c:v>1.2305172253972538E-6</c:v>
                </c:pt>
                <c:pt idx="18263">
                  <c:v>1.2306234535466553E-6</c:v>
                </c:pt>
                <c:pt idx="18264">
                  <c:v>1.2307296895093581E-6</c:v>
                </c:pt>
                <c:pt idx="18265">
                  <c:v>1.2308359341345366E-6</c:v>
                </c:pt>
                <c:pt idx="18266">
                  <c:v>1.2309421865733677E-6</c:v>
                </c:pt>
                <c:pt idx="18267">
                  <c:v>1.2310484468259187E-6</c:v>
                </c:pt>
                <c:pt idx="18268">
                  <c:v>1.2311547148922554E-6</c:v>
                </c:pt>
                <c:pt idx="18269">
                  <c:v>1.2312609907724434E-6</c:v>
                </c:pt>
                <c:pt idx="18270">
                  <c:v>1.2313672753162071E-6</c:v>
                </c:pt>
                <c:pt idx="18271">
                  <c:v>1.2314735676741733E-6</c:v>
                </c:pt>
                <c:pt idx="18272">
                  <c:v>1.231579867846408E-6</c:v>
                </c:pt>
                <c:pt idx="18273">
                  <c:v>1.2316861758329759E-6</c:v>
                </c:pt>
                <c:pt idx="18274">
                  <c:v>1.2317924916339429E-6</c:v>
                </c:pt>
                <c:pt idx="18275">
                  <c:v>1.2318988160995827E-6</c:v>
                </c:pt>
                <c:pt idx="18276">
                  <c:v>1.232005148379971E-6</c:v>
                </c:pt>
                <c:pt idx="18277">
                  <c:v>1.2321114884751728E-6</c:v>
                </c:pt>
                <c:pt idx="18278">
                  <c:v>1.2322178363852528E-6</c:v>
                </c:pt>
                <c:pt idx="18279">
                  <c:v>1.2323241921102751E-6</c:v>
                </c:pt>
                <c:pt idx="18280">
                  <c:v>1.2324305565010635E-6</c:v>
                </c:pt>
                <c:pt idx="18281">
                  <c:v>1.2325369287071427E-6</c:v>
                </c:pt>
                <c:pt idx="18282">
                  <c:v>1.2326433087285775E-6</c:v>
                </c:pt>
                <c:pt idx="18283">
                  <c:v>1.2327496965654311E-6</c:v>
                </c:pt>
                <c:pt idx="18284">
                  <c:v>1.2328560922177671E-6</c:v>
                </c:pt>
                <c:pt idx="18285">
                  <c:v>1.2329624965369594E-6</c:v>
                </c:pt>
                <c:pt idx="18286">
                  <c:v>1.2330689086719821E-6</c:v>
                </c:pt>
                <c:pt idx="18287">
                  <c:v>1.2331753286228972E-6</c:v>
                </c:pt>
                <c:pt idx="18288">
                  <c:v>1.233281756389769E-6</c:v>
                </c:pt>
                <c:pt idx="18289">
                  <c:v>1.2333881919726606E-6</c:v>
                </c:pt>
                <c:pt idx="18290">
                  <c:v>1.2334946362234942E-6</c:v>
                </c:pt>
                <c:pt idx="18291">
                  <c:v>1.2336010882906937E-6</c:v>
                </c:pt>
                <c:pt idx="18292">
                  <c:v>1.2337075481743213E-6</c:v>
                </c:pt>
                <c:pt idx="18293">
                  <c:v>1.2338140158744383E-6</c:v>
                </c:pt>
                <c:pt idx="18294">
                  <c:v>1.2339204913911076E-6</c:v>
                </c:pt>
                <c:pt idx="18295">
                  <c:v>1.2340269755768037E-6</c:v>
                </c:pt>
                <c:pt idx="18296">
                  <c:v>1.2341334667268733E-6</c:v>
                </c:pt>
                <c:pt idx="18297">
                  <c:v>1.2342399665463145E-6</c:v>
                </c:pt>
                <c:pt idx="18298">
                  <c:v>1.2343464741827762E-6</c:v>
                </c:pt>
                <c:pt idx="18299">
                  <c:v>1.2344529904891727E-6</c:v>
                </c:pt>
                <c:pt idx="18300">
                  <c:v>1.2345595137599692E-6</c:v>
                </c:pt>
                <c:pt idx="18301">
                  <c:v>1.234666045701044E-6</c:v>
                </c:pt>
                <c:pt idx="18302">
                  <c:v>1.2347725854596054E-6</c:v>
                </c:pt>
                <c:pt idx="18303">
                  <c:v>1.2348791330357122E-6</c:v>
                </c:pt>
                <c:pt idx="18304">
                  <c:v>1.2349856884294273E-6</c:v>
                </c:pt>
                <c:pt idx="18305">
                  <c:v>1.2350922524943266E-6</c:v>
                </c:pt>
                <c:pt idx="18306">
                  <c:v>1.235198824377176E-6</c:v>
                </c:pt>
                <c:pt idx="18307">
                  <c:v>1.2353054040780344E-6</c:v>
                </c:pt>
                <c:pt idx="18308">
                  <c:v>1.2354119915969615E-6</c:v>
                </c:pt>
                <c:pt idx="18309">
                  <c:v>1.2355185869340189E-6</c:v>
                </c:pt>
                <c:pt idx="18310">
                  <c:v>1.2356251900892658E-6</c:v>
                </c:pt>
                <c:pt idx="18311">
                  <c:v>1.2357318019169415E-6</c:v>
                </c:pt>
                <c:pt idx="18312">
                  <c:v>1.2358384215631459E-6</c:v>
                </c:pt>
                <c:pt idx="18313">
                  <c:v>1.2359450490279402E-6</c:v>
                </c:pt>
                <c:pt idx="18314">
                  <c:v>1.2360516843113816E-6</c:v>
                </c:pt>
                <c:pt idx="18315">
                  <c:v>1.2361583282681532E-6</c:v>
                </c:pt>
                <c:pt idx="18316">
                  <c:v>1.2362649800439112E-6</c:v>
                </c:pt>
                <c:pt idx="18317">
                  <c:v>1.2363716396387154E-6</c:v>
                </c:pt>
                <c:pt idx="18318">
                  <c:v>1.2364783070526244E-6</c:v>
                </c:pt>
                <c:pt idx="18319">
                  <c:v>1.2365849822856963E-6</c:v>
                </c:pt>
                <c:pt idx="18320">
                  <c:v>1.2366916653379898E-6</c:v>
                </c:pt>
                <c:pt idx="18321">
                  <c:v>1.2367983570648482E-6</c:v>
                </c:pt>
                <c:pt idx="18322">
                  <c:v>1.2369050566112659E-6</c:v>
                </c:pt>
                <c:pt idx="18323">
                  <c:v>1.2370117639773002E-6</c:v>
                </c:pt>
                <c:pt idx="18324">
                  <c:v>1.2371184791630087E-6</c:v>
                </c:pt>
                <c:pt idx="18325">
                  <c:v>1.2372252030241782E-6</c:v>
                </c:pt>
                <c:pt idx="18326">
                  <c:v>1.2373319338495187E-6</c:v>
                </c:pt>
                <c:pt idx="18327">
                  <c:v>1.2374386733506555E-6</c:v>
                </c:pt>
                <c:pt idx="18328">
                  <c:v>1.2375454206719182E-6</c:v>
                </c:pt>
                <c:pt idx="18329">
                  <c:v>1.2376521766695346E-6</c:v>
                </c:pt>
                <c:pt idx="18330">
                  <c:v>1.2377589396313284E-6</c:v>
                </c:pt>
                <c:pt idx="18331">
                  <c:v>1.2378657112698112E-6</c:v>
                </c:pt>
                <c:pt idx="18332">
                  <c:v>1.2379724898723642E-6</c:v>
                </c:pt>
                <c:pt idx="18333">
                  <c:v>1.2380792780085547E-6</c:v>
                </c:pt>
                <c:pt idx="18334">
                  <c:v>1.2381860731089276E-6</c:v>
                </c:pt>
                <c:pt idx="18335">
                  <c:v>1.2382928760300424E-6</c:v>
                </c:pt>
                <c:pt idx="18336">
                  <c:v>1.238399687628903E-6</c:v>
                </c:pt>
                <c:pt idx="18337">
                  <c:v>1.2385065070488389E-6</c:v>
                </c:pt>
                <c:pt idx="18338">
                  <c:v>1.2386133342899061E-6</c:v>
                </c:pt>
                <c:pt idx="18339">
                  <c:v>1.2387201693521604E-6</c:v>
                </c:pt>
                <c:pt idx="18340">
                  <c:v>1.2388270122356558E-6</c:v>
                </c:pt>
                <c:pt idx="18341">
                  <c:v>1.2389338637979506E-6</c:v>
                </c:pt>
                <c:pt idx="18342">
                  <c:v>1.2390407231818192E-6</c:v>
                </c:pt>
                <c:pt idx="18343">
                  <c:v>1.2391475903873168E-6</c:v>
                </c:pt>
                <c:pt idx="18344">
                  <c:v>1.2392544654144975E-6</c:v>
                </c:pt>
                <c:pt idx="18345">
                  <c:v>1.2393613482634159E-6</c:v>
                </c:pt>
                <c:pt idx="18346">
                  <c:v>1.2394682397921838E-6</c:v>
                </c:pt>
                <c:pt idx="18347">
                  <c:v>1.2395751391430205E-6</c:v>
                </c:pt>
                <c:pt idx="18348">
                  <c:v>1.2396820463159793E-6</c:v>
                </c:pt>
                <c:pt idx="18349">
                  <c:v>1.239788961311115E-6</c:v>
                </c:pt>
                <c:pt idx="18350">
                  <c:v>1.2398958841284808E-6</c:v>
                </c:pt>
                <c:pt idx="18351">
                  <c:v>1.2400028156267431E-6</c:v>
                </c:pt>
                <c:pt idx="18352">
                  <c:v>1.2401097549475648E-6</c:v>
                </c:pt>
                <c:pt idx="18353">
                  <c:v>1.2402167020909989E-6</c:v>
                </c:pt>
                <c:pt idx="18354">
                  <c:v>1.2403236570570993E-6</c:v>
                </c:pt>
                <c:pt idx="18355">
                  <c:v>1.2404306198459193E-6</c:v>
                </c:pt>
                <c:pt idx="18356">
                  <c:v>1.2405375913166782E-6</c:v>
                </c:pt>
                <c:pt idx="18357">
                  <c:v>1.2406445706104839E-6</c:v>
                </c:pt>
                <c:pt idx="18358">
                  <c:v>1.2407515577273895E-6</c:v>
                </c:pt>
                <c:pt idx="18359">
                  <c:v>1.2408585526674466E-6</c:v>
                </c:pt>
                <c:pt idx="18360">
                  <c:v>1.2409655554307084E-6</c:v>
                </c:pt>
                <c:pt idx="18361">
                  <c:v>1.2410725668769496E-6</c:v>
                </c:pt>
                <c:pt idx="18362">
                  <c:v>1.2411795852868869E-6</c:v>
                </c:pt>
                <c:pt idx="18363">
                  <c:v>1.2412866123801298E-6</c:v>
                </c:pt>
                <c:pt idx="18364">
                  <c:v>1.2413936481570642E-6</c:v>
                </c:pt>
                <c:pt idx="18365">
                  <c:v>1.2415006908977381E-6</c:v>
                </c:pt>
                <c:pt idx="18366">
                  <c:v>1.2416077414621494E-6</c:v>
                </c:pt>
                <c:pt idx="18367">
                  <c:v>1.241714800710739E-6</c:v>
                </c:pt>
                <c:pt idx="18368">
                  <c:v>1.2418218677833906E-6</c:v>
                </c:pt>
                <c:pt idx="18369">
                  <c:v>1.241928942680155E-6</c:v>
                </c:pt>
                <c:pt idx="18370">
                  <c:v>1.2420360262618075E-6</c:v>
                </c:pt>
                <c:pt idx="18371">
                  <c:v>1.2421431168070602E-6</c:v>
                </c:pt>
                <c:pt idx="18372">
                  <c:v>1.2422502160375246E-6</c:v>
                </c:pt>
                <c:pt idx="18373">
                  <c:v>1.2423573230925267E-6</c:v>
                </c:pt>
                <c:pt idx="18374">
                  <c:v>1.242464437972116E-6</c:v>
                </c:pt>
                <c:pt idx="18375">
                  <c:v>1.242571560676343E-6</c:v>
                </c:pt>
                <c:pt idx="18376">
                  <c:v>1.24267869206665E-6</c:v>
                </c:pt>
                <c:pt idx="18377">
                  <c:v>1.2427858304204121E-6</c:v>
                </c:pt>
                <c:pt idx="18378">
                  <c:v>1.2428929774605767E-6</c:v>
                </c:pt>
                <c:pt idx="18379">
                  <c:v>1.2430001331875269E-6</c:v>
                </c:pt>
                <c:pt idx="18380">
                  <c:v>1.2431072958779694E-6</c:v>
                </c:pt>
                <c:pt idx="18381">
                  <c:v>1.2432144663935692E-6</c:v>
                </c:pt>
                <c:pt idx="18382">
                  <c:v>1.2433216455964356E-6</c:v>
                </c:pt>
                <c:pt idx="18383">
                  <c:v>1.2434288326247798E-6</c:v>
                </c:pt>
                <c:pt idx="18384">
                  <c:v>1.24353602747865E-6</c:v>
                </c:pt>
                <c:pt idx="18385">
                  <c:v>1.243643230158095E-6</c:v>
                </c:pt>
                <c:pt idx="18386">
                  <c:v>1.2437504415256705E-6</c:v>
                </c:pt>
                <c:pt idx="18387">
                  <c:v>1.2438576598565211E-6</c:v>
                </c:pt>
                <c:pt idx="18388">
                  <c:v>1.2439648868758206E-6</c:v>
                </c:pt>
                <c:pt idx="18389">
                  <c:v>1.2440721217211103E-6</c:v>
                </c:pt>
                <c:pt idx="18390">
                  <c:v>1.244179365255392E-6</c:v>
                </c:pt>
                <c:pt idx="18391">
                  <c:v>1.2442866157529157E-6</c:v>
                </c:pt>
                <c:pt idx="18392">
                  <c:v>1.2443938749397495E-6</c:v>
                </c:pt>
                <c:pt idx="18393">
                  <c:v>1.2445011419529861E-6</c:v>
                </c:pt>
                <c:pt idx="18394">
                  <c:v>1.2446084167926722E-6</c:v>
                </c:pt>
                <c:pt idx="18395">
                  <c:v>1.2447156994588564E-6</c:v>
                </c:pt>
                <c:pt idx="18396">
                  <c:v>1.2448229908152071E-6</c:v>
                </c:pt>
                <c:pt idx="18397">
                  <c:v>1.2449302891346363E-6</c:v>
                </c:pt>
                <c:pt idx="18398">
                  <c:v>1.2450375961445487E-6</c:v>
                </c:pt>
                <c:pt idx="18399">
                  <c:v>1.2451449109813684E-6</c:v>
                </c:pt>
                <c:pt idx="18400">
                  <c:v>1.2452522336451401E-6</c:v>
                </c:pt>
                <c:pt idx="18401">
                  <c:v>1.2453595650000923E-6</c:v>
                </c:pt>
                <c:pt idx="18402">
                  <c:v>1.2454669033180192E-6</c:v>
                </c:pt>
                <c:pt idx="18403">
                  <c:v>1.2455742503274413E-6</c:v>
                </c:pt>
                <c:pt idx="18404">
                  <c:v>1.2456816051642222E-6</c:v>
                </c:pt>
                <c:pt idx="18405">
                  <c:v>1.2457889686930373E-6</c:v>
                </c:pt>
                <c:pt idx="18406">
                  <c:v>1.2458963391847849E-6</c:v>
                </c:pt>
                <c:pt idx="18407">
                  <c:v>1.2460037183688792E-6</c:v>
                </c:pt>
                <c:pt idx="18408">
                  <c:v>1.2461111045157737E-6</c:v>
                </c:pt>
                <c:pt idx="18409">
                  <c:v>1.2462184993553281E-6</c:v>
                </c:pt>
                <c:pt idx="18410">
                  <c:v>1.2463259028879232E-6</c:v>
                </c:pt>
                <c:pt idx="18411">
                  <c:v>1.2464333133833394E-6</c:v>
                </c:pt>
                <c:pt idx="18412">
                  <c:v>1.2465407325721093E-6</c:v>
                </c:pt>
                <c:pt idx="18413">
                  <c:v>1.2466481595890883E-6</c:v>
                </c:pt>
                <c:pt idx="18414">
                  <c:v>1.2467555944343205E-6</c:v>
                </c:pt>
                <c:pt idx="18415">
                  <c:v>1.2468630371078501E-6</c:v>
                </c:pt>
                <c:pt idx="18416">
                  <c:v>1.2469704876097215E-6</c:v>
                </c:pt>
                <c:pt idx="18417">
                  <c:v>1.2470779468059475E-6</c:v>
                </c:pt>
                <c:pt idx="18418">
                  <c:v>1.2471854138308261E-6</c:v>
                </c:pt>
                <c:pt idx="18419">
                  <c:v>1.2472928886843994E-6</c:v>
                </c:pt>
                <c:pt idx="18420">
                  <c:v>1.2474003713667105E-6</c:v>
                </c:pt>
                <c:pt idx="18421">
                  <c:v>1.2475078618778037E-6</c:v>
                </c:pt>
                <c:pt idx="18422">
                  <c:v>1.2476153610842508E-6</c:v>
                </c:pt>
                <c:pt idx="18423">
                  <c:v>1.2477228672531455E-6</c:v>
                </c:pt>
                <c:pt idx="18424">
                  <c:v>1.2478303821177037E-6</c:v>
                </c:pt>
                <c:pt idx="18425">
                  <c:v>1.2479379056783045E-6</c:v>
                </c:pt>
                <c:pt idx="18426">
                  <c:v>1.2480454362013679E-6</c:v>
                </c:pt>
                <c:pt idx="18427">
                  <c:v>1.2481529754207807E-6</c:v>
                </c:pt>
                <c:pt idx="18428">
                  <c:v>1.2482605216025166E-6</c:v>
                </c:pt>
                <c:pt idx="18429">
                  <c:v>1.248368076480911E-6</c:v>
                </c:pt>
                <c:pt idx="18430">
                  <c:v>1.2484756391889129E-6</c:v>
                </c:pt>
                <c:pt idx="18431">
                  <c:v>1.248583210594105E-6</c:v>
                </c:pt>
                <c:pt idx="18432">
                  <c:v>1.2486907889615603E-6</c:v>
                </c:pt>
                <c:pt idx="18433">
                  <c:v>1.2487983760265113E-6</c:v>
                </c:pt>
                <c:pt idx="18434">
                  <c:v>1.2489059709214605E-6</c:v>
                </c:pt>
                <c:pt idx="18435">
                  <c:v>1.2490135736464473E-6</c:v>
                </c:pt>
                <c:pt idx="18436">
                  <c:v>1.2491211850696135E-6</c:v>
                </c:pt>
                <c:pt idx="18437">
                  <c:v>1.2492288034549107E-6</c:v>
                </c:pt>
                <c:pt idx="18438">
                  <c:v>1.2493364305386918E-6</c:v>
                </c:pt>
                <c:pt idx="18439">
                  <c:v>1.2494440654528972E-6</c:v>
                </c:pt>
                <c:pt idx="18440">
                  <c:v>1.2495517081975662E-6</c:v>
                </c:pt>
                <c:pt idx="18441">
                  <c:v>1.2496593587727399E-6</c:v>
                </c:pt>
                <c:pt idx="18442">
                  <c:v>1.2497670180472302E-6</c:v>
                </c:pt>
                <c:pt idx="18443">
                  <c:v>1.2498746851525278E-6</c:v>
                </c:pt>
                <c:pt idx="18444">
                  <c:v>1.2499823592196746E-6</c:v>
                </c:pt>
                <c:pt idx="18445">
                  <c:v>1.2500900428557036E-6</c:v>
                </c:pt>
                <c:pt idx="18446">
                  <c:v>1.2501977334536595E-6</c:v>
                </c:pt>
                <c:pt idx="18447">
                  <c:v>1.2503054318825804E-6</c:v>
                </c:pt>
                <c:pt idx="18448">
                  <c:v>1.2504131390119508E-6</c:v>
                </c:pt>
                <c:pt idx="18449">
                  <c:v>1.250520853972587E-6</c:v>
                </c:pt>
                <c:pt idx="18450">
                  <c:v>1.2506285767645284E-6</c:v>
                </c:pt>
                <c:pt idx="18451">
                  <c:v>1.2507363073878128E-6</c:v>
                </c:pt>
                <c:pt idx="18452">
                  <c:v>1.2508440467123738E-6</c:v>
                </c:pt>
                <c:pt idx="18453">
                  <c:v>1.2509517938685792E-6</c:v>
                </c:pt>
                <c:pt idx="18454">
                  <c:v>1.2510595488564663E-6</c:v>
                </c:pt>
                <c:pt idx="18455">
                  <c:v>1.2511673116760726E-6</c:v>
                </c:pt>
                <c:pt idx="18456">
                  <c:v>1.2512750823274346E-6</c:v>
                </c:pt>
                <c:pt idx="18457">
                  <c:v>1.2513828608105922E-6</c:v>
                </c:pt>
                <c:pt idx="18458">
                  <c:v>1.251490647996151E-6</c:v>
                </c:pt>
                <c:pt idx="18459">
                  <c:v>1.2515984430138036E-6</c:v>
                </c:pt>
                <c:pt idx="18460">
                  <c:v>1.2517062458635864E-6</c:v>
                </c:pt>
                <c:pt idx="18461">
                  <c:v>1.2518140565455356E-6</c:v>
                </c:pt>
                <c:pt idx="18462">
                  <c:v>1.2519218759307091E-6</c:v>
                </c:pt>
                <c:pt idx="18463">
                  <c:v>1.252029702277214E-6</c:v>
                </c:pt>
                <c:pt idx="18464">
                  <c:v>1.2521375373272418E-6</c:v>
                </c:pt>
                <c:pt idx="18465">
                  <c:v>1.252245380209806E-6</c:v>
                </c:pt>
                <c:pt idx="18466">
                  <c:v>1.2523532317964148E-6</c:v>
                </c:pt>
                <c:pt idx="18467">
                  <c:v>1.2524610903442733E-6</c:v>
                </c:pt>
                <c:pt idx="18468">
                  <c:v>1.2525689575964732E-6</c:v>
                </c:pt>
                <c:pt idx="18469">
                  <c:v>1.2526768326815783E-6</c:v>
                </c:pt>
                <c:pt idx="18470">
                  <c:v>1.2527847155996242E-6</c:v>
                </c:pt>
                <c:pt idx="18471">
                  <c:v>1.2528926063506454E-6</c:v>
                </c:pt>
                <c:pt idx="18472">
                  <c:v>1.253000504934677E-6</c:v>
                </c:pt>
                <c:pt idx="18473">
                  <c:v>1.2531084122240145E-6</c:v>
                </c:pt>
                <c:pt idx="18474">
                  <c:v>1.2532163273466573E-6</c:v>
                </c:pt>
                <c:pt idx="18475">
                  <c:v>1.2533242503026396E-6</c:v>
                </c:pt>
                <c:pt idx="18476">
                  <c:v>1.253432181091997E-6</c:v>
                </c:pt>
                <c:pt idx="18477">
                  <c:v>1.2535401205874733E-6</c:v>
                </c:pt>
                <c:pt idx="18478">
                  <c:v>1.2536480670437943E-6</c:v>
                </c:pt>
                <c:pt idx="18479">
                  <c:v>1.2537560222065281E-6</c:v>
                </c:pt>
                <c:pt idx="18480">
                  <c:v>1.2538639852029975E-6</c:v>
                </c:pt>
                <c:pt idx="18481">
                  <c:v>1.2539719560332364E-6</c:v>
                </c:pt>
                <c:pt idx="18482">
                  <c:v>1.2540799355705522E-6</c:v>
                </c:pt>
                <c:pt idx="18483">
                  <c:v>1.254187922068543E-6</c:v>
                </c:pt>
                <c:pt idx="18484">
                  <c:v>1.2542959172739028E-6</c:v>
                </c:pt>
                <c:pt idx="18485">
                  <c:v>1.2544039203133906E-6</c:v>
                </c:pt>
                <c:pt idx="18486">
                  <c:v>1.2545119311870382E-6</c:v>
                </c:pt>
                <c:pt idx="18487">
                  <c:v>1.2546199507687182E-6</c:v>
                </c:pt>
                <c:pt idx="18488">
                  <c:v>1.2547279773108979E-6</c:v>
                </c:pt>
                <c:pt idx="18489">
                  <c:v>1.2548360125614003E-6</c:v>
                </c:pt>
                <c:pt idx="18490">
                  <c:v>1.2549440556464181E-6</c:v>
                </c:pt>
                <c:pt idx="18491">
                  <c:v>1.2550521065659844E-6</c:v>
                </c:pt>
                <c:pt idx="18492">
                  <c:v>1.255160166194533E-6</c:v>
                </c:pt>
                <c:pt idx="18493">
                  <c:v>1.255268232783403E-6</c:v>
                </c:pt>
                <c:pt idx="18494">
                  <c:v>1.2553763080815459E-6</c:v>
                </c:pt>
                <c:pt idx="18495">
                  <c:v>1.2554843912145883E-6</c:v>
                </c:pt>
                <c:pt idx="18496">
                  <c:v>1.2555924821825626E-6</c:v>
                </c:pt>
                <c:pt idx="18497">
                  <c:v>1.2557005818604667E-6</c:v>
                </c:pt>
                <c:pt idx="18498">
                  <c:v>1.2558086884985105E-6</c:v>
                </c:pt>
                <c:pt idx="18499">
                  <c:v>1.2559168038467718E-6</c:v>
                </c:pt>
                <c:pt idx="18500">
                  <c:v>1.2560249270303141E-6</c:v>
                </c:pt>
                <c:pt idx="18501">
                  <c:v>1.2561330580491673E-6</c:v>
                </c:pt>
                <c:pt idx="18502">
                  <c:v>1.2562411969033626E-6</c:v>
                </c:pt>
                <c:pt idx="18503">
                  <c:v>1.2563493444685757E-6</c:v>
                </c:pt>
                <c:pt idx="18504">
                  <c:v>1.2564574998694169E-6</c:v>
                </c:pt>
                <c:pt idx="18505">
                  <c:v>1.2565656631059156E-6</c:v>
                </c:pt>
                <c:pt idx="18506">
                  <c:v>1.2566738341781007E-6</c:v>
                </c:pt>
                <c:pt idx="18507">
                  <c:v>1.256782013086004E-6</c:v>
                </c:pt>
                <c:pt idx="18508">
                  <c:v>1.2568902007058645E-6</c:v>
                </c:pt>
                <c:pt idx="18509">
                  <c:v>1.2569983952854016E-6</c:v>
                </c:pt>
                <c:pt idx="18510">
                  <c:v>1.2571065985771807E-6</c:v>
                </c:pt>
                <c:pt idx="18511">
                  <c:v>1.2572148097050203E-6</c:v>
                </c:pt>
                <c:pt idx="18512">
                  <c:v>1.2573230295456116E-6</c:v>
                </c:pt>
                <c:pt idx="18513">
                  <c:v>1.2574312563457685E-6</c:v>
                </c:pt>
                <c:pt idx="18514">
                  <c:v>1.2575394918589611E-6</c:v>
                </c:pt>
                <c:pt idx="18515">
                  <c:v>1.257647735208554E-6</c:v>
                </c:pt>
                <c:pt idx="18516">
                  <c:v>1.2577559863945743E-6</c:v>
                </c:pt>
                <c:pt idx="18517">
                  <c:v>1.2578642454170507E-6</c:v>
                </c:pt>
                <c:pt idx="18518">
                  <c:v>1.2579725131533542E-6</c:v>
                </c:pt>
                <c:pt idx="18519">
                  <c:v>1.2580807887263952E-6</c:v>
                </c:pt>
                <c:pt idx="18520">
                  <c:v>1.2581890712586311E-6</c:v>
                </c:pt>
                <c:pt idx="18521">
                  <c:v>1.2582973633828E-6</c:v>
                </c:pt>
                <c:pt idx="18522">
                  <c:v>1.2584056624662176E-6</c:v>
                </c:pt>
                <c:pt idx="18523">
                  <c:v>1.2585139693864819E-6</c:v>
                </c:pt>
                <c:pt idx="18524">
                  <c:v>1.2586222850216431E-6</c:v>
                </c:pt>
                <c:pt idx="18525">
                  <c:v>1.2587306084939305E-6</c:v>
                </c:pt>
                <c:pt idx="18526">
                  <c:v>1.2588389398033714E-6</c:v>
                </c:pt>
                <c:pt idx="18527">
                  <c:v>1.258947278949991E-6</c:v>
                </c:pt>
                <c:pt idx="18528">
                  <c:v>1.2590556268122937E-6</c:v>
                </c:pt>
                <c:pt idx="18529">
                  <c:v>1.2591639825120549E-6</c:v>
                </c:pt>
                <c:pt idx="18530">
                  <c:v>1.2592723451705962E-6</c:v>
                </c:pt>
                <c:pt idx="18531">
                  <c:v>1.259380716545238E-6</c:v>
                </c:pt>
                <c:pt idx="18532">
                  <c:v>1.2594890966363456E-6</c:v>
                </c:pt>
                <c:pt idx="18533">
                  <c:v>1.2595974836861971E-6</c:v>
                </c:pt>
                <c:pt idx="18534">
                  <c:v>1.2597058794527919E-6</c:v>
                </c:pt>
                <c:pt idx="18535">
                  <c:v>1.2598142830572249E-6</c:v>
                </c:pt>
                <c:pt idx="18536">
                  <c:v>1.2599226944995213E-6</c:v>
                </c:pt>
                <c:pt idx="18537">
                  <c:v>1.2600311137797047E-6</c:v>
                </c:pt>
                <c:pt idx="18538">
                  <c:v>1.2601395417774121E-6</c:v>
                </c:pt>
                <c:pt idx="18539">
                  <c:v>1.260247976733558E-6</c:v>
                </c:pt>
                <c:pt idx="18540">
                  <c:v>1.2603564204075039E-6</c:v>
                </c:pt>
                <c:pt idx="18541">
                  <c:v>1.2604648719196622E-6</c:v>
                </c:pt>
                <c:pt idx="18542">
                  <c:v>1.2605733312700561E-6</c:v>
                </c:pt>
                <c:pt idx="18543">
                  <c:v>1.260681799338889E-6</c:v>
                </c:pt>
                <c:pt idx="18544">
                  <c:v>1.2607902743659398E-6</c:v>
                </c:pt>
                <c:pt idx="18545">
                  <c:v>1.2608987581117046E-6</c:v>
                </c:pt>
                <c:pt idx="18546">
                  <c:v>1.261007249696026E-6</c:v>
                </c:pt>
                <c:pt idx="18547">
                  <c:v>1.2611157491189284E-6</c:v>
                </c:pt>
                <c:pt idx="18548">
                  <c:v>1.2612242572611821E-6</c:v>
                </c:pt>
                <c:pt idx="18549">
                  <c:v>1.2613327732422894E-6</c:v>
                </c:pt>
                <c:pt idx="18550">
                  <c:v>1.2614412961812983E-6</c:v>
                </c:pt>
                <c:pt idx="18551">
                  <c:v>1.2615498278400669E-6</c:v>
                </c:pt>
                <c:pt idx="18552">
                  <c:v>1.2616583682189594E-6</c:v>
                </c:pt>
                <c:pt idx="18553">
                  <c:v>1.2617669155557066E-6</c:v>
                </c:pt>
                <c:pt idx="18554">
                  <c:v>1.2618754716128491E-6</c:v>
                </c:pt>
                <c:pt idx="18555">
                  <c:v>1.2619840346276631E-6</c:v>
                </c:pt>
                <c:pt idx="18556">
                  <c:v>1.262092606363143E-6</c:v>
                </c:pt>
                <c:pt idx="18557">
                  <c:v>1.2622011868196518E-6</c:v>
                </c:pt>
                <c:pt idx="18558">
                  <c:v>1.2623097742337835E-6</c:v>
                </c:pt>
                <c:pt idx="18559">
                  <c:v>1.2624183703692144E-6</c:v>
                </c:pt>
                <c:pt idx="18560">
                  <c:v>1.2625269734620813E-6</c:v>
                </c:pt>
                <c:pt idx="18561">
                  <c:v>1.2626355852765181E-6</c:v>
                </c:pt>
                <c:pt idx="18562">
                  <c:v>1.2627442058128856E-6</c:v>
                </c:pt>
                <c:pt idx="18563">
                  <c:v>1.2628528333066385E-6</c:v>
                </c:pt>
                <c:pt idx="18564">
                  <c:v>1.2629614695225917E-6</c:v>
                </c:pt>
                <c:pt idx="18565">
                  <c:v>1.2630701126957427E-6</c:v>
                </c:pt>
                <c:pt idx="18566">
                  <c:v>1.263178764591361E-6</c:v>
                </c:pt>
                <c:pt idx="18567">
                  <c:v>1.2632874243269007E-6</c:v>
                </c:pt>
                <c:pt idx="18568">
                  <c:v>1.2633960927854029E-6</c:v>
                </c:pt>
                <c:pt idx="18569">
                  <c:v>1.2635047682009552E-6</c:v>
                </c:pt>
                <c:pt idx="18570">
                  <c:v>1.2636134523397374E-6</c:v>
                </c:pt>
                <c:pt idx="18571">
                  <c:v>1.2637221443187461E-6</c:v>
                </c:pt>
                <c:pt idx="18572">
                  <c:v>1.263830844138E-6</c:v>
                </c:pt>
                <c:pt idx="18573">
                  <c:v>1.263939552681111E-6</c:v>
                </c:pt>
                <c:pt idx="18574">
                  <c:v>1.2640482681810265E-6</c:v>
                </c:pt>
                <c:pt idx="18575">
                  <c:v>1.2641569924050642E-6</c:v>
                </c:pt>
                <c:pt idx="18576">
                  <c:v>1.2642657244696508E-6</c:v>
                </c:pt>
                <c:pt idx="18577">
                  <c:v>1.2643744643748041E-6</c:v>
                </c:pt>
                <c:pt idx="18578">
                  <c:v>1.2644832121205413E-6</c:v>
                </c:pt>
                <c:pt idx="18579">
                  <c:v>1.2645919685911589E-6</c:v>
                </c:pt>
                <c:pt idx="18580">
                  <c:v>1.2647007329026255E-6</c:v>
                </c:pt>
                <c:pt idx="18581">
                  <c:v>1.2648095050549589E-6</c:v>
                </c:pt>
                <c:pt idx="18582">
                  <c:v>1.2649182850481751E-6</c:v>
                </c:pt>
                <c:pt idx="18583">
                  <c:v>1.2650270728822938E-6</c:v>
                </c:pt>
                <c:pt idx="18584">
                  <c:v>1.2651358694421783E-6</c:v>
                </c:pt>
                <c:pt idx="18585">
                  <c:v>1.2652446729582647E-6</c:v>
                </c:pt>
                <c:pt idx="18586">
                  <c:v>1.2653534852003798E-6</c:v>
                </c:pt>
                <c:pt idx="18587">
                  <c:v>1.2654623052836927E-6</c:v>
                </c:pt>
                <c:pt idx="18588">
                  <c:v>1.2655711340935238E-6</c:v>
                </c:pt>
                <c:pt idx="18589">
                  <c:v>1.2656799698593955E-6</c:v>
                </c:pt>
                <c:pt idx="18590">
                  <c:v>1.2657888143520465E-6</c:v>
                </c:pt>
                <c:pt idx="18591">
                  <c:v>1.2658976666861886E-6</c:v>
                </c:pt>
                <c:pt idx="18592">
                  <c:v>1.2660065268618382E-6</c:v>
                </c:pt>
                <c:pt idx="18593">
                  <c:v>1.2661153948790103E-6</c:v>
                </c:pt>
                <c:pt idx="18594">
                  <c:v>1.2662242716237111E-6</c:v>
                </c:pt>
                <c:pt idx="18595">
                  <c:v>1.2663331553240898E-6</c:v>
                </c:pt>
                <c:pt idx="18596">
                  <c:v>1.2661200173923058E-6</c:v>
                </c:pt>
                <c:pt idx="18597">
                  <c:v>1.2662329561443979E-6</c:v>
                </c:pt>
                <c:pt idx="18598">
                  <c:v>1.2663459046917686E-6</c:v>
                </c:pt>
                <c:pt idx="18599">
                  <c:v>1.2664588621487436E-6</c:v>
                </c:pt>
                <c:pt idx="18600">
                  <c:v>1.2665718276291734E-6</c:v>
                </c:pt>
                <c:pt idx="18601">
                  <c:v>1.2666848029058558E-6</c:v>
                </c:pt>
                <c:pt idx="18602">
                  <c:v>1.2667977870927603E-6</c:v>
                </c:pt>
                <c:pt idx="18603">
                  <c:v>1.2669107801900926E-6</c:v>
                </c:pt>
                <c:pt idx="18604">
                  <c:v>1.2670237830848878E-6</c:v>
                </c:pt>
                <c:pt idx="18605">
                  <c:v>1.2671367940038112E-6</c:v>
                </c:pt>
                <c:pt idx="18606">
                  <c:v>1.267249813833778E-6</c:v>
                </c:pt>
                <c:pt idx="18607">
                  <c:v>1.2673628434621792E-6</c:v>
                </c:pt>
                <c:pt idx="18608">
                  <c:v>1.2674758811149684E-6</c:v>
                </c:pt>
                <c:pt idx="18609">
                  <c:v>1.2675889285668385E-6</c:v>
                </c:pt>
                <c:pt idx="18610">
                  <c:v>1.2677019849308102E-6</c:v>
                </c:pt>
                <c:pt idx="18611">
                  <c:v>1.2678150502070876E-6</c:v>
                </c:pt>
                <c:pt idx="18612">
                  <c:v>1.2679281243958743E-6</c:v>
                </c:pt>
                <c:pt idx="18613">
                  <c:v>1.2680412074973759E-6</c:v>
                </c:pt>
                <c:pt idx="18614">
                  <c:v>1.2681542995117948E-6</c:v>
                </c:pt>
                <c:pt idx="18615">
                  <c:v>1.2682674004393366E-6</c:v>
                </c:pt>
                <c:pt idx="18616">
                  <c:v>1.2683805111684587E-6</c:v>
                </c:pt>
                <c:pt idx="18617">
                  <c:v>1.268493629922975E-6</c:v>
                </c:pt>
                <c:pt idx="18618">
                  <c:v>1.2686067584797158E-6</c:v>
                </c:pt>
                <c:pt idx="18619">
                  <c:v>1.2687198959506309E-6</c:v>
                </c:pt>
                <c:pt idx="18620">
                  <c:v>1.2688330414471939E-6</c:v>
                </c:pt>
                <c:pt idx="18621">
                  <c:v>1.2689461967469483E-6</c:v>
                </c:pt>
                <c:pt idx="18622">
                  <c:v>1.269059360961486E-6</c:v>
                </c:pt>
                <c:pt idx="18623">
                  <c:v>1.2691725340910096E-6</c:v>
                </c:pt>
                <c:pt idx="18624">
                  <c:v>1.2692857170249274E-6</c:v>
                </c:pt>
                <c:pt idx="18625">
                  <c:v>1.2693989079851495E-6</c:v>
                </c:pt>
                <c:pt idx="18626">
                  <c:v>1.2695121078609661E-6</c:v>
                </c:pt>
                <c:pt idx="18627">
                  <c:v>1.2696253175421402E-6</c:v>
                </c:pt>
                <c:pt idx="18628">
                  <c:v>1.2697385361395507E-6</c:v>
                </c:pt>
                <c:pt idx="18629">
                  <c:v>1.2698517627635975E-6</c:v>
                </c:pt>
                <c:pt idx="18630">
                  <c:v>1.269964999193966E-6</c:v>
                </c:pt>
                <c:pt idx="18631">
                  <c:v>1.2700782445411748E-6</c:v>
                </c:pt>
                <c:pt idx="18632">
                  <c:v>1.2701914988054263E-6</c:v>
                </c:pt>
                <c:pt idx="18633">
                  <c:v>1.2703047619869217E-6</c:v>
                </c:pt>
                <c:pt idx="18634">
                  <c:v>1.2704180349762571E-6</c:v>
                </c:pt>
                <c:pt idx="18635">
                  <c:v>1.2705313159929623E-6</c:v>
                </c:pt>
                <c:pt idx="18636">
                  <c:v>1.2706446059275139E-6</c:v>
                </c:pt>
                <c:pt idx="18637">
                  <c:v>1.2707579056708658E-6</c:v>
                </c:pt>
                <c:pt idx="18638">
                  <c:v>1.2708712143327041E-6</c:v>
                </c:pt>
                <c:pt idx="18639">
                  <c:v>1.2709845310222381E-6</c:v>
                </c:pt>
                <c:pt idx="18640">
                  <c:v>1.2710978575215306E-6</c:v>
                </c:pt>
                <c:pt idx="18641">
                  <c:v>1.2712111929399103E-6</c:v>
                </c:pt>
                <c:pt idx="18642">
                  <c:v>1.2713245372775778E-6</c:v>
                </c:pt>
                <c:pt idx="18643">
                  <c:v>1.2714378905347317E-6</c:v>
                </c:pt>
                <c:pt idx="18644">
                  <c:v>1.2715512536031596E-6</c:v>
                </c:pt>
                <c:pt idx="18645">
                  <c:v>1.271664624700005E-6</c:v>
                </c:pt>
                <c:pt idx="18646">
                  <c:v>1.2717780056087617E-6</c:v>
                </c:pt>
                <c:pt idx="18647">
                  <c:v>1.2718913945460967E-6</c:v>
                </c:pt>
                <c:pt idx="18648">
                  <c:v>1.2720047932959793E-6</c:v>
                </c:pt>
                <c:pt idx="18649">
                  <c:v>1.2721182009667839E-6</c:v>
                </c:pt>
                <c:pt idx="18650">
                  <c:v>1.2722316175587083E-6</c:v>
                </c:pt>
                <c:pt idx="18651">
                  <c:v>1.2723450430719511E-6</c:v>
                </c:pt>
                <c:pt idx="18652">
                  <c:v>1.2724584775067113E-6</c:v>
                </c:pt>
                <c:pt idx="18653">
                  <c:v>1.2725719208631866E-6</c:v>
                </c:pt>
                <c:pt idx="18654">
                  <c:v>1.2726853731415762E-6</c:v>
                </c:pt>
                <c:pt idx="18655">
                  <c:v>1.2727988352349767E-6</c:v>
                </c:pt>
                <c:pt idx="18656">
                  <c:v>1.272912305357907E-6</c:v>
                </c:pt>
                <c:pt idx="18657">
                  <c:v>1.2730257852964827E-6</c:v>
                </c:pt>
                <c:pt idx="18658">
                  <c:v>1.2731392732647446E-6</c:v>
                </c:pt>
                <c:pt idx="18659">
                  <c:v>1.2732527710492866E-6</c:v>
                </c:pt>
                <c:pt idx="18660">
                  <c:v>1.2733662777571665E-6</c:v>
                </c:pt>
                <c:pt idx="18661">
                  <c:v>1.2734797933885821E-6</c:v>
                </c:pt>
                <c:pt idx="18662">
                  <c:v>1.2735933179437315E-6</c:v>
                </c:pt>
                <c:pt idx="18663">
                  <c:v>1.2737068514228091E-6</c:v>
                </c:pt>
                <c:pt idx="18664">
                  <c:v>1.2738203947199884E-6</c:v>
                </c:pt>
                <c:pt idx="18665">
                  <c:v>1.2739339460476351E-6</c:v>
                </c:pt>
                <c:pt idx="18666">
                  <c:v>1.2740475071940149E-6</c:v>
                </c:pt>
                <c:pt idx="18667">
                  <c:v>1.2741610763710162E-6</c:v>
                </c:pt>
                <c:pt idx="18668">
                  <c:v>1.2742746553673818E-6</c:v>
                </c:pt>
                <c:pt idx="18669">
                  <c:v>1.2743882432890943E-6</c:v>
                </c:pt>
                <c:pt idx="18670">
                  <c:v>1.2745018401363487E-6</c:v>
                </c:pt>
                <c:pt idx="18671">
                  <c:v>1.2746154459093422E-6</c:v>
                </c:pt>
                <c:pt idx="18672">
                  <c:v>1.2747290606082692E-6</c:v>
                </c:pt>
                <c:pt idx="18673">
                  <c:v>1.2748426842333249E-6</c:v>
                </c:pt>
                <c:pt idx="18674">
                  <c:v>1.2749563176798758E-6</c:v>
                </c:pt>
                <c:pt idx="18675">
                  <c:v>1.2750699591578948E-6</c:v>
                </c:pt>
                <c:pt idx="18676">
                  <c:v>1.2751836104580391E-6</c:v>
                </c:pt>
                <c:pt idx="18677">
                  <c:v>1.2752972697898007E-6</c:v>
                </c:pt>
                <c:pt idx="18678">
                  <c:v>1.2754109389443157E-6</c:v>
                </c:pt>
                <c:pt idx="18679">
                  <c:v>1.2755246170263693E-6</c:v>
                </c:pt>
                <c:pt idx="18680">
                  <c:v>1.2756383040361536E-6</c:v>
                </c:pt>
                <c:pt idx="18681">
                  <c:v>1.2757519999738645E-6</c:v>
                </c:pt>
                <c:pt idx="18682">
                  <c:v>1.2758657048396949E-6</c:v>
                </c:pt>
                <c:pt idx="18683">
                  <c:v>1.2759794186338397E-6</c:v>
                </c:pt>
                <c:pt idx="18684">
                  <c:v>1.2760931422528604E-6</c:v>
                </c:pt>
                <c:pt idx="18685">
                  <c:v>1.2762068739043337E-6</c:v>
                </c:pt>
                <c:pt idx="18686">
                  <c:v>1.2763206153813096E-6</c:v>
                </c:pt>
                <c:pt idx="18687">
                  <c:v>1.2764343657876132E-6</c:v>
                </c:pt>
                <c:pt idx="18688">
                  <c:v>1.2765481242265896E-6</c:v>
                </c:pt>
                <c:pt idx="18689">
                  <c:v>1.2766618924920072E-6</c:v>
                </c:pt>
                <c:pt idx="18690">
                  <c:v>1.2767756696873314E-6</c:v>
                </c:pt>
                <c:pt idx="18691">
                  <c:v>1.2768894558127554E-6</c:v>
                </c:pt>
                <c:pt idx="18692">
                  <c:v>1.2770032517657979E-6</c:v>
                </c:pt>
                <c:pt idx="18693">
                  <c:v>1.2771170557521171E-6</c:v>
                </c:pt>
                <c:pt idx="18694">
                  <c:v>1.2772308686691124E-6</c:v>
                </c:pt>
                <c:pt idx="18695">
                  <c:v>1.2773446914146635E-6</c:v>
                </c:pt>
                <c:pt idx="18696">
                  <c:v>1.2774585221937077E-6</c:v>
                </c:pt>
                <c:pt idx="18697">
                  <c:v>1.2775723628019303E-6</c:v>
                </c:pt>
                <c:pt idx="18698">
                  <c:v>1.2776862123418377E-6</c:v>
                </c:pt>
                <c:pt idx="18699">
                  <c:v>1.2778000708136193E-6</c:v>
                </c:pt>
                <c:pt idx="18700">
                  <c:v>1.2779139382174679E-6</c:v>
                </c:pt>
                <c:pt idx="18701">
                  <c:v>1.2780278145535739E-6</c:v>
                </c:pt>
                <c:pt idx="18702">
                  <c:v>1.2781416998221285E-6</c:v>
                </c:pt>
                <c:pt idx="18703">
                  <c:v>1.2782555940233224E-6</c:v>
                </c:pt>
                <c:pt idx="18704">
                  <c:v>1.2783694980561145E-6</c:v>
                </c:pt>
                <c:pt idx="18705">
                  <c:v>1.278483410123279E-6</c:v>
                </c:pt>
                <c:pt idx="18706">
                  <c:v>1.2785973320226634E-6</c:v>
                </c:pt>
                <c:pt idx="18707">
                  <c:v>1.2787112628556889E-6</c:v>
                </c:pt>
                <c:pt idx="18708">
                  <c:v>1.2788252026225469E-6</c:v>
                </c:pt>
                <c:pt idx="18709">
                  <c:v>1.2789391513234262E-6</c:v>
                </c:pt>
                <c:pt idx="18710">
                  <c:v>1.2790531089585166E-6</c:v>
                </c:pt>
                <c:pt idx="18711">
                  <c:v>1.2791670755280089E-6</c:v>
                </c:pt>
                <c:pt idx="18712">
                  <c:v>1.2792810510320915E-6</c:v>
                </c:pt>
                <c:pt idx="18713">
                  <c:v>1.2793950354709548E-6</c:v>
                </c:pt>
                <c:pt idx="18714">
                  <c:v>1.2795090297447559E-6</c:v>
                </c:pt>
                <c:pt idx="18715">
                  <c:v>1.2796230320538672E-6</c:v>
                </c:pt>
                <c:pt idx="18716">
                  <c:v>1.2797370441985349E-6</c:v>
                </c:pt>
                <c:pt idx="18717">
                  <c:v>1.2798510652789797E-6</c:v>
                </c:pt>
                <c:pt idx="18718">
                  <c:v>1.27996509529539E-6</c:v>
                </c:pt>
                <c:pt idx="18719">
                  <c:v>1.2800791342479532E-6</c:v>
                </c:pt>
                <c:pt idx="18720">
                  <c:v>1.2801931821368584E-6</c:v>
                </c:pt>
                <c:pt idx="18721">
                  <c:v>1.280307238962293E-6</c:v>
                </c:pt>
                <c:pt idx="18722">
                  <c:v>1.2804213047244466E-6</c:v>
                </c:pt>
                <c:pt idx="18723">
                  <c:v>1.2805353794235054E-6</c:v>
                </c:pt>
                <c:pt idx="18724">
                  <c:v>1.2806494639608316E-6</c:v>
                </c:pt>
                <c:pt idx="18725">
                  <c:v>1.2807635565343857E-6</c:v>
                </c:pt>
                <c:pt idx="18726">
                  <c:v>1.2808776589468227E-6</c:v>
                </c:pt>
                <c:pt idx="18727">
                  <c:v>1.2809917702971556E-6</c:v>
                </c:pt>
                <c:pt idx="18728">
                  <c:v>1.281105890585573E-6</c:v>
                </c:pt>
                <c:pt idx="18729">
                  <c:v>1.2812200198122599E-6</c:v>
                </c:pt>
                <c:pt idx="18730">
                  <c:v>1.2813341579774043E-6</c:v>
                </c:pt>
                <c:pt idx="18731">
                  <c:v>1.2814483050811933E-6</c:v>
                </c:pt>
                <c:pt idx="18732">
                  <c:v>1.2815624611238121E-6</c:v>
                </c:pt>
                <c:pt idx="18733">
                  <c:v>1.2816766270077052E-6</c:v>
                </c:pt>
                <c:pt idx="18734">
                  <c:v>1.2817908009286647E-6</c:v>
                </c:pt>
                <c:pt idx="18735">
                  <c:v>1.2819049846915116E-6</c:v>
                </c:pt>
                <c:pt idx="18736">
                  <c:v>1.2820191773941744E-6</c:v>
                </c:pt>
                <c:pt idx="18737">
                  <c:v>1.2821333781340988E-6</c:v>
                </c:pt>
                <c:pt idx="18738">
                  <c:v>1.2822475887168305E-6</c:v>
                </c:pt>
                <c:pt idx="18739">
                  <c:v>1.2823618082399335E-6</c:v>
                </c:pt>
                <c:pt idx="18740">
                  <c:v>1.2824760367035952E-6</c:v>
                </c:pt>
                <c:pt idx="18741">
                  <c:v>1.2825902750112219E-6</c:v>
                </c:pt>
                <c:pt idx="18742">
                  <c:v>1.2827045213566754E-6</c:v>
                </c:pt>
                <c:pt idx="18743">
                  <c:v>1.2828187766432412E-6</c:v>
                </c:pt>
                <c:pt idx="18744">
                  <c:v>1.2829330417746888E-6</c:v>
                </c:pt>
                <c:pt idx="18745">
                  <c:v>1.2830473149441547E-6</c:v>
                </c:pt>
                <c:pt idx="18746">
                  <c:v>1.2831615979591128E-6</c:v>
                </c:pt>
                <c:pt idx="18747">
                  <c:v>1.283275889916162E-6</c:v>
                </c:pt>
                <c:pt idx="18748">
                  <c:v>1.283390190815488E-6</c:v>
                </c:pt>
                <c:pt idx="18749">
                  <c:v>1.2835045006572725E-6</c:v>
                </c:pt>
                <c:pt idx="18750">
                  <c:v>1.2836188194417015E-6</c:v>
                </c:pt>
                <c:pt idx="18751">
                  <c:v>1.2837331471689572E-6</c:v>
                </c:pt>
                <c:pt idx="18752">
                  <c:v>1.2838474847437749E-6</c:v>
                </c:pt>
                <c:pt idx="18753">
                  <c:v>1.2839618303573549E-6</c:v>
                </c:pt>
                <c:pt idx="18754">
                  <c:v>1.2840761858191052E-6</c:v>
                </c:pt>
                <c:pt idx="18755">
                  <c:v>1.2841905493197433E-6</c:v>
                </c:pt>
                <c:pt idx="18756">
                  <c:v>1.2843049226691579E-6</c:v>
                </c:pt>
                <c:pt idx="18757">
                  <c:v>1.2844193049627405E-6</c:v>
                </c:pt>
                <c:pt idx="18758">
                  <c:v>1.2845336962006723E-6</c:v>
                </c:pt>
                <c:pt idx="18759">
                  <c:v>1.2846480963831354E-6</c:v>
                </c:pt>
                <c:pt idx="18760">
                  <c:v>1.2847625055103126E-6</c:v>
                </c:pt>
                <c:pt idx="18761">
                  <c:v>1.284876923582386E-6</c:v>
                </c:pt>
                <c:pt idx="18762">
                  <c:v>1.2849913515052978E-6</c:v>
                </c:pt>
                <c:pt idx="18763">
                  <c:v>1.2851057874678293E-6</c:v>
                </c:pt>
                <c:pt idx="18764">
                  <c:v>1.2852202332818049E-6</c:v>
                </c:pt>
                <c:pt idx="18765">
                  <c:v>1.2853346871355216E-6</c:v>
                </c:pt>
                <c:pt idx="18766">
                  <c:v>1.2854491508412869E-6</c:v>
                </c:pt>
                <c:pt idx="18767">
                  <c:v>1.2855636234932788E-6</c:v>
                </c:pt>
                <c:pt idx="18768">
                  <c:v>1.2856781050916783E-6</c:v>
                </c:pt>
                <c:pt idx="18769">
                  <c:v>1.285792595636668E-6</c:v>
                </c:pt>
                <c:pt idx="18770">
                  <c:v>1.2859070951284263E-6</c:v>
                </c:pt>
                <c:pt idx="18771">
                  <c:v>1.2860216044739847E-6</c:v>
                </c:pt>
                <c:pt idx="18772">
                  <c:v>1.2861361218599444E-6</c:v>
                </c:pt>
                <c:pt idx="18773">
                  <c:v>1.2862506481932146E-6</c:v>
                </c:pt>
                <c:pt idx="18774">
                  <c:v>1.2863651843811892E-6</c:v>
                </c:pt>
                <c:pt idx="18775">
                  <c:v>1.2864797295170765E-6</c:v>
                </c:pt>
                <c:pt idx="18776">
                  <c:v>1.2865942836010561E-6</c:v>
                </c:pt>
                <c:pt idx="18777">
                  <c:v>1.2867088457257305E-6</c:v>
                </c:pt>
                <c:pt idx="18778">
                  <c:v>1.2868234177063129E-6</c:v>
                </c:pt>
                <c:pt idx="18779">
                  <c:v>1.2869379995433456E-6</c:v>
                </c:pt>
                <c:pt idx="18780">
                  <c:v>1.2870525894214891E-6</c:v>
                </c:pt>
                <c:pt idx="18781">
                  <c:v>1.2871671882486221E-6</c:v>
                </c:pt>
                <c:pt idx="18782">
                  <c:v>1.2872817969331059E-6</c:v>
                </c:pt>
                <c:pt idx="18783">
                  <c:v>1.2873964136588741E-6</c:v>
                </c:pt>
                <c:pt idx="18784">
                  <c:v>1.2875110402425925E-6</c:v>
                </c:pt>
                <c:pt idx="18785">
                  <c:v>1.2876256748677102E-6</c:v>
                </c:pt>
                <c:pt idx="18786">
                  <c:v>1.2877403193513774E-6</c:v>
                </c:pt>
                <c:pt idx="18787">
                  <c:v>1.2878549727853466E-6</c:v>
                </c:pt>
                <c:pt idx="18788">
                  <c:v>1.2879696351697954E-6</c:v>
                </c:pt>
                <c:pt idx="18789">
                  <c:v>1.2880843065049024E-6</c:v>
                </c:pt>
                <c:pt idx="18790">
                  <c:v>1.2881989876999978E-6</c:v>
                </c:pt>
                <c:pt idx="18791">
                  <c:v>1.2883136769370739E-6</c:v>
                </c:pt>
                <c:pt idx="18792">
                  <c:v>1.2884283751253396E-6</c:v>
                </c:pt>
                <c:pt idx="18793">
                  <c:v>1.2885430831744906E-6</c:v>
                </c:pt>
                <c:pt idx="18794">
                  <c:v>1.2886577992657883E-6</c:v>
                </c:pt>
                <c:pt idx="18795">
                  <c:v>1.2887725252185686E-6</c:v>
                </c:pt>
                <c:pt idx="18796">
                  <c:v>1.2888872601234881E-6</c:v>
                </c:pt>
                <c:pt idx="18797">
                  <c:v>1.2890020039807251E-6</c:v>
                </c:pt>
                <c:pt idx="18798">
                  <c:v>1.2891167567904548E-6</c:v>
                </c:pt>
                <c:pt idx="18799">
                  <c:v>1.2892315185528534E-6</c:v>
                </c:pt>
                <c:pt idx="18800">
                  <c:v>1.2893462901784663E-6</c:v>
                </c:pt>
                <c:pt idx="18801">
                  <c:v>1.2894610698468538E-6</c:v>
                </c:pt>
                <c:pt idx="18802">
                  <c:v>1.2895758584684376E-6</c:v>
                </c:pt>
                <c:pt idx="18803">
                  <c:v>1.289690656954127E-6</c:v>
                </c:pt>
                <c:pt idx="18804">
                  <c:v>1.2898054643936074E-6</c:v>
                </c:pt>
                <c:pt idx="18805">
                  <c:v>1.2899202798760774E-6</c:v>
                </c:pt>
                <c:pt idx="18806">
                  <c:v>1.290035105223544E-6</c:v>
                </c:pt>
                <c:pt idx="18807">
                  <c:v>1.2901499395253264E-6</c:v>
                </c:pt>
                <c:pt idx="18808">
                  <c:v>1.2902647827815998E-6</c:v>
                </c:pt>
                <c:pt idx="18809">
                  <c:v>1.290379634992539E-6</c:v>
                </c:pt>
                <c:pt idx="18810">
                  <c:v>1.2904944970699035E-6</c:v>
                </c:pt>
                <c:pt idx="18811">
                  <c:v>1.2906093671908187E-6</c:v>
                </c:pt>
                <c:pt idx="18812">
                  <c:v>1.290724247178751E-6</c:v>
                </c:pt>
                <c:pt idx="18813">
                  <c:v>1.290839135210339E-6</c:v>
                </c:pt>
                <c:pt idx="18814">
                  <c:v>1.290954033109536E-6</c:v>
                </c:pt>
                <c:pt idx="18815">
                  <c:v>1.2910689399646851E-6</c:v>
                </c:pt>
                <c:pt idx="18816">
                  <c:v>1.291183855775962E-6</c:v>
                </c:pt>
                <c:pt idx="18817">
                  <c:v>1.2912987805435398E-6</c:v>
                </c:pt>
                <c:pt idx="18818">
                  <c:v>1.2914137142675906E-6</c:v>
                </c:pt>
                <c:pt idx="18819">
                  <c:v>1.2915286569482881E-6</c:v>
                </c:pt>
                <c:pt idx="18820">
                  <c:v>1.2916436085858061E-6</c:v>
                </c:pt>
                <c:pt idx="18821">
                  <c:v>1.2917585700932405E-6</c:v>
                </c:pt>
                <c:pt idx="18822">
                  <c:v>1.2918735396450365E-6</c:v>
                </c:pt>
                <c:pt idx="18823">
                  <c:v>1.291988519067339E-6</c:v>
                </c:pt>
                <c:pt idx="18824">
                  <c:v>1.2921035065341041E-6</c:v>
                </c:pt>
                <c:pt idx="18825">
                  <c:v>1.2922185038719632E-6</c:v>
                </c:pt>
                <c:pt idx="18826">
                  <c:v>1.2923335101679206E-6</c:v>
                </c:pt>
                <c:pt idx="18827">
                  <c:v>1.2924485254221467E-6</c:v>
                </c:pt>
                <c:pt idx="18828">
                  <c:v>1.2925635496348139E-6</c:v>
                </c:pt>
                <c:pt idx="18829">
                  <c:v>1.2926785837199931E-6</c:v>
                </c:pt>
                <c:pt idx="18830">
                  <c:v>1.2927936258501788E-6</c:v>
                </c:pt>
                <c:pt idx="18831">
                  <c:v>1.2929086769393189E-6</c:v>
                </c:pt>
                <c:pt idx="18832">
                  <c:v>1.2930237379018518E-6</c:v>
                </c:pt>
                <c:pt idx="18833">
                  <c:v>1.2931388069095367E-6</c:v>
                </c:pt>
                <c:pt idx="18834">
                  <c:v>1.2932538857911994E-6</c:v>
                </c:pt>
                <c:pt idx="18835">
                  <c:v>1.2933689736327448E-6</c:v>
                </c:pt>
                <c:pt idx="18836">
                  <c:v>1.2934840704343422E-6</c:v>
                </c:pt>
                <c:pt idx="18837">
                  <c:v>1.2935991761961631E-6</c:v>
                </c:pt>
                <c:pt idx="18838">
                  <c:v>1.2937142909183766E-6</c:v>
                </c:pt>
                <c:pt idx="18839">
                  <c:v>1.2938294146011528E-6</c:v>
                </c:pt>
                <c:pt idx="18840">
                  <c:v>1.2939445481599042E-6</c:v>
                </c:pt>
                <c:pt idx="18841">
                  <c:v>1.2940596897644375E-6</c:v>
                </c:pt>
                <c:pt idx="18842">
                  <c:v>1.2941748412455298E-6</c:v>
                </c:pt>
                <c:pt idx="18843">
                  <c:v>1.294290001688107E-6</c:v>
                </c:pt>
                <c:pt idx="18844">
                  <c:v>1.2944051701766072E-6</c:v>
                </c:pt>
                <c:pt idx="18845">
                  <c:v>1.2945203485425396E-6</c:v>
                </c:pt>
                <c:pt idx="18846">
                  <c:v>1.2946355358704656E-6</c:v>
                </c:pt>
                <c:pt idx="18847">
                  <c:v>1.2947507321605514E-6</c:v>
                </c:pt>
                <c:pt idx="18848">
                  <c:v>1.294865937412967E-6</c:v>
                </c:pt>
                <c:pt idx="18849">
                  <c:v>1.2949811525442232E-6</c:v>
                </c:pt>
                <c:pt idx="18850">
                  <c:v>1.2950963757219251E-6</c:v>
                </c:pt>
                <c:pt idx="18851">
                  <c:v>1.295211608779048E-6</c:v>
                </c:pt>
                <c:pt idx="18852">
                  <c:v>1.2953268498827081E-6</c:v>
                </c:pt>
                <c:pt idx="18853">
                  <c:v>1.2954421008663696E-6</c:v>
                </c:pt>
                <c:pt idx="18854">
                  <c:v>1.2955573608136123E-6</c:v>
                </c:pt>
                <c:pt idx="18855">
                  <c:v>1.2956726288075281E-6</c:v>
                </c:pt>
                <c:pt idx="18856">
                  <c:v>1.2957879066823142E-6</c:v>
                </c:pt>
                <c:pt idx="18857">
                  <c:v>1.2959031944385065E-6</c:v>
                </c:pt>
                <c:pt idx="18858">
                  <c:v>1.296018490241749E-6</c:v>
                </c:pt>
                <c:pt idx="18859">
                  <c:v>1.2961337950094095E-6</c:v>
                </c:pt>
                <c:pt idx="18860">
                  <c:v>1.2962491087416534E-6</c:v>
                </c:pt>
                <c:pt idx="18861">
                  <c:v>1.2963644323564596E-6</c:v>
                </c:pt>
                <c:pt idx="18862">
                  <c:v>1.2964797649364268E-6</c:v>
                </c:pt>
                <c:pt idx="18863">
                  <c:v>1.2965951055636648E-6</c:v>
                </c:pt>
                <c:pt idx="18864">
                  <c:v>1.2967104560743308E-6</c:v>
                </c:pt>
                <c:pt idx="18865">
                  <c:v>1.2968258155506567E-6</c:v>
                </c:pt>
                <c:pt idx="18866">
                  <c:v>1.2969411839928076E-6</c:v>
                </c:pt>
                <c:pt idx="18867">
                  <c:v>1.2970565614009482E-6</c:v>
                </c:pt>
                <c:pt idx="18868">
                  <c:v>1.2971719477752455E-6</c:v>
                </c:pt>
                <c:pt idx="18869">
                  <c:v>1.2972873440346556E-6</c:v>
                </c:pt>
                <c:pt idx="18870">
                  <c:v>1.2974027483418829E-6</c:v>
                </c:pt>
                <c:pt idx="18871">
                  <c:v>1.2975181625347985E-6</c:v>
                </c:pt>
                <c:pt idx="18872">
                  <c:v>1.2976335847756149E-6</c:v>
                </c:pt>
                <c:pt idx="18873">
                  <c:v>1.2977490169026936E-6</c:v>
                </c:pt>
                <c:pt idx="18874">
                  <c:v>1.2978644579971626E-6</c:v>
                </c:pt>
                <c:pt idx="18875">
                  <c:v>1.2979799080591856E-6</c:v>
                </c:pt>
                <c:pt idx="18876">
                  <c:v>1.2980953670889274E-6</c:v>
                </c:pt>
                <c:pt idx="18877">
                  <c:v>1.2982108350865506E-6</c:v>
                </c:pt>
                <c:pt idx="18878">
                  <c:v>1.2983263120522203E-6</c:v>
                </c:pt>
                <c:pt idx="18879">
                  <c:v>1.2984417989061177E-6</c:v>
                </c:pt>
                <c:pt idx="18880">
                  <c:v>1.2985572938084922E-6</c:v>
                </c:pt>
                <c:pt idx="18881">
                  <c:v>1.2986727985996673E-6</c:v>
                </c:pt>
                <c:pt idx="18882">
                  <c:v>1.2987883114393998E-6</c:v>
                </c:pt>
                <c:pt idx="18883">
                  <c:v>1.2989038341685048E-6</c:v>
                </c:pt>
                <c:pt idx="18884">
                  <c:v>1.2990193658668798E-6</c:v>
                </c:pt>
                <c:pt idx="18885">
                  <c:v>1.2991349065346885E-6</c:v>
                </c:pt>
                <c:pt idx="18886">
                  <c:v>1.2992504561720934E-6</c:v>
                </c:pt>
                <c:pt idx="18887">
                  <c:v>1.2993660147792554E-6</c:v>
                </c:pt>
                <c:pt idx="18888">
                  <c:v>1.299481582356338E-6</c:v>
                </c:pt>
                <c:pt idx="18889">
                  <c:v>1.2995971598247498E-6</c:v>
                </c:pt>
                <c:pt idx="18890">
                  <c:v>1.2997127453422816E-6</c:v>
                </c:pt>
                <c:pt idx="18891">
                  <c:v>1.2998283407517116E-6</c:v>
                </c:pt>
                <c:pt idx="18892">
                  <c:v>1.2999439442103388E-6</c:v>
                </c:pt>
                <c:pt idx="18893">
                  <c:v>1.3000595575614342E-6</c:v>
                </c:pt>
                <c:pt idx="18894">
                  <c:v>1.3001751798836641E-6</c:v>
                </c:pt>
                <c:pt idx="18895">
                  <c:v>1.3002908111771913E-6</c:v>
                </c:pt>
                <c:pt idx="18896">
                  <c:v>1.3004064514421758E-6</c:v>
                </c:pt>
                <c:pt idx="18897">
                  <c:v>1.300522100678779E-6</c:v>
                </c:pt>
                <c:pt idx="18898">
                  <c:v>1.300637759809514E-6</c:v>
                </c:pt>
                <c:pt idx="18899">
                  <c:v>1.3007534269899583E-6</c:v>
                </c:pt>
                <c:pt idx="18900">
                  <c:v>1.3008691040651015E-6</c:v>
                </c:pt>
                <c:pt idx="18901">
                  <c:v>1.3009847891900277E-6</c:v>
                </c:pt>
                <c:pt idx="18902">
                  <c:v>1.3011004842102189E-6</c:v>
                </c:pt>
                <c:pt idx="18903">
                  <c:v>1.3012161882032356E-6</c:v>
                </c:pt>
                <c:pt idx="18904">
                  <c:v>1.301331901169238E-6</c:v>
                </c:pt>
                <c:pt idx="18905">
                  <c:v>1.3014476231083842E-6</c:v>
                </c:pt>
                <c:pt idx="18906">
                  <c:v>1.3015633540208341E-6</c:v>
                </c:pt>
                <c:pt idx="18907">
                  <c:v>1.3016790939067469E-6</c:v>
                </c:pt>
                <c:pt idx="18908">
                  <c:v>1.3017948427662814E-6</c:v>
                </c:pt>
                <c:pt idx="18909">
                  <c:v>1.3019106015233048E-6</c:v>
                </c:pt>
                <c:pt idx="18910">
                  <c:v>1.3020263683306818E-6</c:v>
                </c:pt>
                <c:pt idx="18911">
                  <c:v>1.3021421450361116E-6</c:v>
                </c:pt>
                <c:pt idx="18912">
                  <c:v>1.3022579307160442E-6</c:v>
                </c:pt>
                <c:pt idx="18913">
                  <c:v>1.3023737244464357E-6</c:v>
                </c:pt>
                <c:pt idx="18914">
                  <c:v>1.3024895280757238E-6</c:v>
                </c:pt>
                <c:pt idx="18915">
                  <c:v>1.3026053406799882E-6</c:v>
                </c:pt>
                <c:pt idx="18916">
                  <c:v>1.3027211631839572E-6</c:v>
                </c:pt>
                <c:pt idx="18917">
                  <c:v>1.3028369937387704E-6</c:v>
                </c:pt>
                <c:pt idx="18918">
                  <c:v>1.3029528332690329E-6</c:v>
                </c:pt>
                <c:pt idx="18919">
                  <c:v>1.3030686826998423E-6</c:v>
                </c:pt>
                <c:pt idx="18920">
                  <c:v>1.3031845401815968E-6</c:v>
                </c:pt>
                <c:pt idx="18921">
                  <c:v>1.3033004075644596E-6</c:v>
                </c:pt>
                <c:pt idx="18922">
                  <c:v>1.3034162839236454E-6</c:v>
                </c:pt>
                <c:pt idx="18923">
                  <c:v>1.303532168333877E-6</c:v>
                </c:pt>
                <c:pt idx="18924">
                  <c:v>1.3036480626460559E-6</c:v>
                </c:pt>
                <c:pt idx="18925">
                  <c:v>1.3037639659350273E-6</c:v>
                </c:pt>
                <c:pt idx="18926">
                  <c:v>1.303879879126752E-6</c:v>
                </c:pt>
                <c:pt idx="18927">
                  <c:v>1.3039958003699003E-6</c:v>
                </c:pt>
                <c:pt idx="18928">
                  <c:v>1.3041117305903088E-6</c:v>
                </c:pt>
                <c:pt idx="18929">
                  <c:v>1.3042276707143081E-6</c:v>
                </c:pt>
                <c:pt idx="18930">
                  <c:v>1.3043436188898272E-6</c:v>
                </c:pt>
                <c:pt idx="18931">
                  <c:v>1.3044595769694947E-6</c:v>
                </c:pt>
                <c:pt idx="18932">
                  <c:v>1.3045755440272912E-6</c:v>
                </c:pt>
                <c:pt idx="18933">
                  <c:v>1.3046915200633707E-6</c:v>
                </c:pt>
                <c:pt idx="18934">
                  <c:v>1.3048075050778893E-6</c:v>
                </c:pt>
                <c:pt idx="18935">
                  <c:v>1.3049234990710002E-6</c:v>
                </c:pt>
                <c:pt idx="18936">
                  <c:v>1.3050395020428594E-6</c:v>
                </c:pt>
                <c:pt idx="18937">
                  <c:v>1.3051555139936193E-6</c:v>
                </c:pt>
                <c:pt idx="18938">
                  <c:v>1.3052715358507226E-6</c:v>
                </c:pt>
                <c:pt idx="18939">
                  <c:v>1.3053875657598719E-6</c:v>
                </c:pt>
                <c:pt idx="18940">
                  <c:v>1.3055036055759196E-6</c:v>
                </c:pt>
                <c:pt idx="18941">
                  <c:v>1.3056196534440736E-6</c:v>
                </c:pt>
                <c:pt idx="18942">
                  <c:v>1.3057357112196796E-6</c:v>
                </c:pt>
                <c:pt idx="18943">
                  <c:v>1.3058517779753573E-6</c:v>
                </c:pt>
                <c:pt idx="18944">
                  <c:v>1.3059678537112591E-6</c:v>
                </c:pt>
                <c:pt idx="18945">
                  <c:v>1.3060839384275384E-6</c:v>
                </c:pt>
                <c:pt idx="18946">
                  <c:v>1.3062000321243478E-6</c:v>
                </c:pt>
                <c:pt idx="18947">
                  <c:v>1.3063161357302412E-6</c:v>
                </c:pt>
                <c:pt idx="18948">
                  <c:v>1.3064322473886927E-6</c:v>
                </c:pt>
                <c:pt idx="18949">
                  <c:v>1.3065483689567803E-6</c:v>
                </c:pt>
                <c:pt idx="18950">
                  <c:v>1.3066644985774828E-6</c:v>
                </c:pt>
                <c:pt idx="18951">
                  <c:v>1.3067806381083738E-6</c:v>
                </c:pt>
                <c:pt idx="18952">
                  <c:v>1.3068967866209551E-6</c:v>
                </c:pt>
                <c:pt idx="18953">
                  <c:v>1.3070129441153804E-6</c:v>
                </c:pt>
                <c:pt idx="18954">
                  <c:v>1.3071291105918E-6</c:v>
                </c:pt>
                <c:pt idx="18955">
                  <c:v>1.3072452860503653E-6</c:v>
                </c:pt>
                <c:pt idx="18956">
                  <c:v>1.3073614704912278E-6</c:v>
                </c:pt>
                <c:pt idx="18957">
                  <c:v>1.3074776648441772E-6</c:v>
                </c:pt>
                <c:pt idx="18958">
                  <c:v>1.3075938672502111E-6</c:v>
                </c:pt>
                <c:pt idx="18959">
                  <c:v>1.3077100795688809E-6</c:v>
                </c:pt>
                <c:pt idx="18960">
                  <c:v>1.3078262999406887E-6</c:v>
                </c:pt>
                <c:pt idx="18961">
                  <c:v>1.3079425302256815E-6</c:v>
                </c:pt>
                <c:pt idx="18962">
                  <c:v>1.3080587694941229E-6</c:v>
                </c:pt>
                <c:pt idx="18963">
                  <c:v>1.308175017746164E-6</c:v>
                </c:pt>
                <c:pt idx="18964">
                  <c:v>1.3082912749819534E-6</c:v>
                </c:pt>
                <c:pt idx="18965">
                  <c:v>1.3084075412016406E-6</c:v>
                </c:pt>
                <c:pt idx="18966">
                  <c:v>1.3085238164053762E-6</c:v>
                </c:pt>
                <c:pt idx="18967">
                  <c:v>1.3086401015241884E-6</c:v>
                </c:pt>
                <c:pt idx="18968">
                  <c:v>1.3087563946965921E-6</c:v>
                </c:pt>
                <c:pt idx="18969">
                  <c:v>1.3088726977846187E-6</c:v>
                </c:pt>
                <c:pt idx="18970">
                  <c:v>1.3089890089262865E-6</c:v>
                </c:pt>
                <c:pt idx="18971">
                  <c:v>1.3091053299841234E-6</c:v>
                </c:pt>
                <c:pt idx="18972">
                  <c:v>1.3092216600271507E-6</c:v>
                </c:pt>
                <c:pt idx="18973">
                  <c:v>1.3093379990555156E-6</c:v>
                </c:pt>
                <c:pt idx="18974">
                  <c:v>1.3094543470693682E-6</c:v>
                </c:pt>
                <c:pt idx="18975">
                  <c:v>1.3095707040688555E-6</c:v>
                </c:pt>
                <c:pt idx="18976">
                  <c:v>1.3096870709861219E-6</c:v>
                </c:pt>
                <c:pt idx="18977">
                  <c:v>1.3098034459574465E-6</c:v>
                </c:pt>
                <c:pt idx="18978">
                  <c:v>1.3099198299148496E-6</c:v>
                </c:pt>
                <c:pt idx="18979">
                  <c:v>1.3100362237908475E-6</c:v>
                </c:pt>
                <c:pt idx="18980">
                  <c:v>1.3101526266534663E-6</c:v>
                </c:pt>
                <c:pt idx="18981">
                  <c:v>1.3102690375702368E-6</c:v>
                </c:pt>
                <c:pt idx="18982">
                  <c:v>1.3103854584064155E-6</c:v>
                </c:pt>
                <c:pt idx="18983">
                  <c:v>1.3105018882296561E-6</c:v>
                </c:pt>
                <c:pt idx="18984">
                  <c:v>1.3106183279730965E-6</c:v>
                </c:pt>
                <c:pt idx="18985">
                  <c:v>1.3107347757710258E-6</c:v>
                </c:pt>
                <c:pt idx="18986">
                  <c:v>1.3108512325564565E-6</c:v>
                </c:pt>
                <c:pt idx="18987">
                  <c:v>1.3109676983295349E-6</c:v>
                </c:pt>
                <c:pt idx="18988">
                  <c:v>1.3110841740238959E-6</c:v>
                </c:pt>
                <c:pt idx="18989">
                  <c:v>1.3112006587064444E-6</c:v>
                </c:pt>
                <c:pt idx="18990">
                  <c:v>1.3113171514435898E-6</c:v>
                </c:pt>
                <c:pt idx="18991">
                  <c:v>1.3114336541028268E-6</c:v>
                </c:pt>
                <c:pt idx="18992">
                  <c:v>1.3115501657506887E-6</c:v>
                </c:pt>
                <c:pt idx="18993">
                  <c:v>1.3116666863873204E-6</c:v>
                </c:pt>
                <c:pt idx="18994">
                  <c:v>1.3117832160128662E-6</c:v>
                </c:pt>
                <c:pt idx="18995">
                  <c:v>1.3118997546274725E-6</c:v>
                </c:pt>
                <c:pt idx="18996">
                  <c:v>1.3120163031657663E-6</c:v>
                </c:pt>
                <c:pt idx="18997">
                  <c:v>1.3121328597590486E-6</c:v>
                </c:pt>
                <c:pt idx="18998">
                  <c:v>1.312249426276558E-6</c:v>
                </c:pt>
                <c:pt idx="18999">
                  <c:v>1.3123660008490951E-6</c:v>
                </c:pt>
                <c:pt idx="19000">
                  <c:v>1.3124825853463964E-6</c:v>
                </c:pt>
                <c:pt idx="19001">
                  <c:v>1.3125991788338706E-6</c:v>
                </c:pt>
                <c:pt idx="19002">
                  <c:v>1.3127157813116627E-6</c:v>
                </c:pt>
                <c:pt idx="19003">
                  <c:v>1.3128323927799157E-6</c:v>
                </c:pt>
                <c:pt idx="19004">
                  <c:v>1.3129490132387735E-6</c:v>
                </c:pt>
                <c:pt idx="19005">
                  <c:v>1.3130656426883787E-6</c:v>
                </c:pt>
                <c:pt idx="19006">
                  <c:v>1.3131822820646041E-6</c:v>
                </c:pt>
                <c:pt idx="19007">
                  <c:v>1.3128991816095713E-6</c:v>
                </c:pt>
                <c:pt idx="19008">
                  <c:v>1.3130202174287631E-6</c:v>
                </c:pt>
                <c:pt idx="19009">
                  <c:v>1.3131412625006201E-6</c:v>
                </c:pt>
                <c:pt idx="19010">
                  <c:v>1.3132623186967535E-6</c:v>
                </c:pt>
                <c:pt idx="19011">
                  <c:v>1.3133833850819762E-6</c:v>
                </c:pt>
                <c:pt idx="19012">
                  <c:v>1.3135044616566566E-6</c:v>
                </c:pt>
                <c:pt idx="19013">
                  <c:v>1.3136255484211629E-6</c:v>
                </c:pt>
                <c:pt idx="19014">
                  <c:v>1.313746645375864E-6</c:v>
                </c:pt>
                <c:pt idx="19015">
                  <c:v>1.3138677525211293E-6</c:v>
                </c:pt>
                <c:pt idx="19016">
                  <c:v>1.3139888698573259E-6</c:v>
                </c:pt>
                <c:pt idx="19017">
                  <c:v>1.3141099973848217E-6</c:v>
                </c:pt>
                <c:pt idx="19018">
                  <c:v>1.314231135103985E-6</c:v>
                </c:pt>
                <c:pt idx="19019">
                  <c:v>1.3143522830151842E-6</c:v>
                </c:pt>
                <c:pt idx="19020">
                  <c:v>1.3144734411187851E-6</c:v>
                </c:pt>
                <c:pt idx="19021">
                  <c:v>1.3145946094151572E-6</c:v>
                </c:pt>
                <c:pt idx="19022">
                  <c:v>1.3147157879046673E-6</c:v>
                </c:pt>
                <c:pt idx="19023">
                  <c:v>1.3148369765876818E-6</c:v>
                </c:pt>
                <c:pt idx="19024">
                  <c:v>1.3149581754645687E-6</c:v>
                </c:pt>
                <c:pt idx="19025">
                  <c:v>1.3150793845356944E-6</c:v>
                </c:pt>
                <c:pt idx="19026">
                  <c:v>1.315200603801426E-6</c:v>
                </c:pt>
                <c:pt idx="19027">
                  <c:v>1.3153218332621303E-6</c:v>
                </c:pt>
                <c:pt idx="19028">
                  <c:v>1.3154430729181728E-6</c:v>
                </c:pt>
                <c:pt idx="19029">
                  <c:v>1.3155643227699207E-6</c:v>
                </c:pt>
                <c:pt idx="19030">
                  <c:v>1.3156855828177395E-6</c:v>
                </c:pt>
                <c:pt idx="19031">
                  <c:v>1.315806853061997E-6</c:v>
                </c:pt>
                <c:pt idx="19032">
                  <c:v>1.315928133503057E-6</c:v>
                </c:pt>
                <c:pt idx="19033">
                  <c:v>1.3160494250800817E-6</c:v>
                </c:pt>
                <c:pt idx="19034">
                  <c:v>1.3161707259159753E-6</c:v>
                </c:pt>
                <c:pt idx="19035">
                  <c:v>1.3162920369497691E-6</c:v>
                </c:pt>
                <c:pt idx="19036">
                  <c:v>1.3164133581818287E-6</c:v>
                </c:pt>
                <c:pt idx="19037">
                  <c:v>1.3165346896125185E-6</c:v>
                </c:pt>
                <c:pt idx="19038">
                  <c:v>1.3166560312422045E-6</c:v>
                </c:pt>
                <c:pt idx="19039">
                  <c:v>1.3167773830712512E-6</c:v>
                </c:pt>
                <c:pt idx="19040">
                  <c:v>1.3168987451000232E-6</c:v>
                </c:pt>
                <c:pt idx="19041">
                  <c:v>1.3170201173288843E-6</c:v>
                </c:pt>
                <c:pt idx="19042">
                  <c:v>1.3171414997582011E-6</c:v>
                </c:pt>
                <c:pt idx="19043">
                  <c:v>1.3172628933284307E-6</c:v>
                </c:pt>
                <c:pt idx="19044">
                  <c:v>1.3173842961598788E-6</c:v>
                </c:pt>
                <c:pt idx="19045">
                  <c:v>1.3175057091928736E-6</c:v>
                </c:pt>
                <c:pt idx="19046">
                  <c:v>1.317627132427779E-6</c:v>
                </c:pt>
                <c:pt idx="19047">
                  <c:v>1.3177485658649593E-6</c:v>
                </c:pt>
                <c:pt idx="19048">
                  <c:v>1.3178700095047773E-6</c:v>
                </c:pt>
                <c:pt idx="19049">
                  <c:v>1.3179914633475973E-6</c:v>
                </c:pt>
                <c:pt idx="19050">
                  <c:v>1.3181129283347873E-6</c:v>
                </c:pt>
                <c:pt idx="19051">
                  <c:v>1.3182344025848303E-6</c:v>
                </c:pt>
                <c:pt idx="19052">
                  <c:v>1.3183558870389641E-6</c:v>
                </c:pt>
                <c:pt idx="19053">
                  <c:v>1.3184773816975511E-6</c:v>
                </c:pt>
                <c:pt idx="19054">
                  <c:v>1.318598886560956E-6</c:v>
                </c:pt>
                <c:pt idx="19055">
                  <c:v>1.3187204025711944E-6</c:v>
                </c:pt>
                <c:pt idx="19056">
                  <c:v>1.3188419278454502E-6</c:v>
                </c:pt>
                <c:pt idx="19057">
                  <c:v>1.3189634633256091E-6</c:v>
                </c:pt>
                <c:pt idx="19058">
                  <c:v>1.3190850090120342E-6</c:v>
                </c:pt>
                <c:pt idx="19059">
                  <c:v>1.3192065658472633E-6</c:v>
                </c:pt>
                <c:pt idx="19060">
                  <c:v>1.3193281319474365E-6</c:v>
                </c:pt>
                <c:pt idx="19061">
                  <c:v>1.3194497082549611E-6</c:v>
                </c:pt>
                <c:pt idx="19062">
                  <c:v>1.3195712947701985E-6</c:v>
                </c:pt>
                <c:pt idx="19063">
                  <c:v>1.3196928914935098E-6</c:v>
                </c:pt>
                <c:pt idx="19064">
                  <c:v>1.3198144993680852E-6</c:v>
                </c:pt>
                <c:pt idx="19065">
                  <c:v>1.31993611650876E-6</c:v>
                </c:pt>
                <c:pt idx="19066">
                  <c:v>1.3200577438585926E-6</c:v>
                </c:pt>
                <c:pt idx="19067">
                  <c:v>1.3201793823611615E-6</c:v>
                </c:pt>
                <c:pt idx="19068">
                  <c:v>1.3203010301305225E-6</c:v>
                </c:pt>
                <c:pt idx="19069">
                  <c:v>1.3204226881101226E-6</c:v>
                </c:pt>
                <c:pt idx="19070">
                  <c:v>1.3205443563003222E-6</c:v>
                </c:pt>
                <c:pt idx="19071">
                  <c:v>1.3206660356452232E-6</c:v>
                </c:pt>
                <c:pt idx="19072">
                  <c:v>1.3207877242578352E-6</c:v>
                </c:pt>
                <c:pt idx="19073">
                  <c:v>1.3209094230821267E-6</c:v>
                </c:pt>
                <c:pt idx="19074">
                  <c:v>1.3210311330625901E-6</c:v>
                </c:pt>
                <c:pt idx="19075">
                  <c:v>1.3211528523114519E-6</c:v>
                </c:pt>
                <c:pt idx="19076">
                  <c:v>1.3212745817730732E-6</c:v>
                </c:pt>
                <c:pt idx="19077">
                  <c:v>1.3213963223923363E-6</c:v>
                </c:pt>
                <c:pt idx="19078">
                  <c:v>1.3215180722806846E-6</c:v>
                </c:pt>
                <c:pt idx="19079">
                  <c:v>1.3216398323828687E-6</c:v>
                </c:pt>
                <c:pt idx="19080">
                  <c:v>1.3217616036441651E-6</c:v>
                </c:pt>
                <c:pt idx="19081">
                  <c:v>1.3218833841752302E-6</c:v>
                </c:pt>
                <c:pt idx="19082">
                  <c:v>1.3220051749212095E-6</c:v>
                </c:pt>
                <c:pt idx="19083">
                  <c:v>1.3221269768277664E-6</c:v>
                </c:pt>
                <c:pt idx="19084">
                  <c:v>1.3222487880047772E-6</c:v>
                </c:pt>
                <c:pt idx="19085">
                  <c:v>1.3223706103433435E-6</c:v>
                </c:pt>
                <c:pt idx="19086">
                  <c:v>1.3224924419528191E-6</c:v>
                </c:pt>
                <c:pt idx="19087">
                  <c:v>1.3226142837789989E-6</c:v>
                </c:pt>
                <c:pt idx="19088">
                  <c:v>1.3227361367681999E-6</c:v>
                </c:pt>
                <c:pt idx="19089">
                  <c:v>1.3228579990289906E-6</c:v>
                </c:pt>
                <c:pt idx="19090">
                  <c:v>1.3229798724537802E-6</c:v>
                </c:pt>
                <c:pt idx="19091">
                  <c:v>1.323101755150612E-6</c:v>
                </c:pt>
                <c:pt idx="19092">
                  <c:v>1.3232236490124184E-6</c:v>
                </c:pt>
                <c:pt idx="19093">
                  <c:v>1.3233455521467209E-6</c:v>
                </c:pt>
                <c:pt idx="19094">
                  <c:v>1.3234674655002277E-6</c:v>
                </c:pt>
                <c:pt idx="19095">
                  <c:v>1.3235893900201714E-6</c:v>
                </c:pt>
                <c:pt idx="19096">
                  <c:v>1.3237113238132893E-6</c:v>
                </c:pt>
                <c:pt idx="19097">
                  <c:v>1.3238332687738183E-6</c:v>
                </c:pt>
                <c:pt idx="19098">
                  <c:v>1.3239552230079717E-6</c:v>
                </c:pt>
                <c:pt idx="19099">
                  <c:v>1.3240771884105105E-6</c:v>
                </c:pt>
                <c:pt idx="19100">
                  <c:v>1.3241991630871247E-6</c:v>
                </c:pt>
                <c:pt idx="19101">
                  <c:v>1.3243211489330979E-6</c:v>
                </c:pt>
                <c:pt idx="19102">
                  <c:v>1.3244431440535949E-6</c:v>
                </c:pt>
                <c:pt idx="19103">
                  <c:v>1.324565150344425E-6</c:v>
                </c:pt>
                <c:pt idx="19104">
                  <c:v>1.3246871659102287E-6</c:v>
                </c:pt>
                <c:pt idx="19105">
                  <c:v>1.3248091926473368E-6</c:v>
                </c:pt>
                <c:pt idx="19106">
                  <c:v>1.3249312286598666E-6</c:v>
                </c:pt>
                <c:pt idx="19107">
                  <c:v>1.3250532758446736E-6</c:v>
                </c:pt>
                <c:pt idx="19108">
                  <c:v>1.3251753323053491E-6</c:v>
                </c:pt>
                <c:pt idx="19109">
                  <c:v>1.3252973999392742E-6</c:v>
                </c:pt>
                <c:pt idx="19110">
                  <c:v>1.3254194768495149E-6</c:v>
                </c:pt>
                <c:pt idx="19111">
                  <c:v>1.3255415649339754E-6</c:v>
                </c:pt>
                <c:pt idx="19112">
                  <c:v>1.3256636622951977E-6</c:v>
                </c:pt>
                <c:pt idx="19113">
                  <c:v>1.3257857708316109E-6</c:v>
                </c:pt>
                <c:pt idx="19114">
                  <c:v>1.3259078895945962E-6</c:v>
                </c:pt>
                <c:pt idx="19115">
                  <c:v>1.3260300176350117E-6</c:v>
                </c:pt>
                <c:pt idx="19116">
                  <c:v>1.3261521568520724E-6</c:v>
                </c:pt>
                <c:pt idx="19117">
                  <c:v>1.3262743053470088E-6</c:v>
                </c:pt>
                <c:pt idx="19118">
                  <c:v>1.3263964650195585E-6</c:v>
                </c:pt>
                <c:pt idx="19119">
                  <c:v>1.3265186339704273E-6</c:v>
                </c:pt>
                <c:pt idx="19120">
                  <c:v>1.3266408140998791E-6</c:v>
                </c:pt>
                <c:pt idx="19121">
                  <c:v>1.3267630044583759E-6</c:v>
                </c:pt>
                <c:pt idx="19122">
                  <c:v>1.3268852040958571E-6</c:v>
                </c:pt>
                <c:pt idx="19123">
                  <c:v>1.3270074149133732E-6</c:v>
                </c:pt>
                <c:pt idx="19124">
                  <c:v>1.3271296359609917E-6</c:v>
                </c:pt>
                <c:pt idx="19125">
                  <c:v>1.3272518662882581E-6</c:v>
                </c:pt>
                <c:pt idx="19126">
                  <c:v>1.3273741077970091E-6</c:v>
                </c:pt>
                <c:pt idx="19127">
                  <c:v>1.3274963585858488E-6</c:v>
                </c:pt>
                <c:pt idx="19128">
                  <c:v>1.3276186205571399E-6</c:v>
                </c:pt>
                <c:pt idx="19129">
                  <c:v>1.3277408927602948E-6</c:v>
                </c:pt>
                <c:pt idx="19130">
                  <c:v>1.3278631742441982E-6</c:v>
                </c:pt>
                <c:pt idx="19131">
                  <c:v>1.3279854669120025E-6</c:v>
                </c:pt>
                <c:pt idx="19132">
                  <c:v>1.3281077698127234E-6</c:v>
                </c:pt>
                <c:pt idx="19133">
                  <c:v>1.3282300819948533E-6</c:v>
                </c:pt>
                <c:pt idx="19134">
                  <c:v>1.3283524053623312E-6</c:v>
                </c:pt>
                <c:pt idx="19135">
                  <c:v>1.3284747389637784E-6</c:v>
                </c:pt>
                <c:pt idx="19136">
                  <c:v>1.3285970827995467E-6</c:v>
                </c:pt>
                <c:pt idx="19137">
                  <c:v>1.3287194359175999E-6</c:v>
                </c:pt>
                <c:pt idx="19138">
                  <c:v>1.3288418002229288E-6</c:v>
                </c:pt>
                <c:pt idx="19139">
                  <c:v>1.3289641747636294E-6</c:v>
                </c:pt>
                <c:pt idx="19140">
                  <c:v>1.3290865585872715E-6</c:v>
                </c:pt>
                <c:pt idx="19141">
                  <c:v>1.3292089535996331E-6</c:v>
                </c:pt>
                <c:pt idx="19142">
                  <c:v>1.3293313588484165E-6</c:v>
                </c:pt>
                <c:pt idx="19143">
                  <c:v>1.3294537743339702E-6</c:v>
                </c:pt>
                <c:pt idx="19144">
                  <c:v>1.3295761991033375E-6</c:v>
                </c:pt>
                <c:pt idx="19145">
                  <c:v>1.3296986350633487E-6</c:v>
                </c:pt>
                <c:pt idx="19146">
                  <c:v>1.3298210812611791E-6</c:v>
                </c:pt>
                <c:pt idx="19147">
                  <c:v>1.3299435376971763E-6</c:v>
                </c:pt>
                <c:pt idx="19148">
                  <c:v>1.3300660034178566E-6</c:v>
                </c:pt>
                <c:pt idx="19149">
                  <c:v>1.3301884803311036E-6</c:v>
                </c:pt>
                <c:pt idx="19150">
                  <c:v>1.3303109674835631E-6</c:v>
                </c:pt>
                <c:pt idx="19151">
                  <c:v>1.3304334648755854E-6</c:v>
                </c:pt>
                <c:pt idx="19152">
                  <c:v>1.3305559725075171E-6</c:v>
                </c:pt>
                <c:pt idx="19153">
                  <c:v>1.3306784894252137E-6</c:v>
                </c:pt>
                <c:pt idx="19154">
                  <c:v>1.330801017537878E-6</c:v>
                </c:pt>
                <c:pt idx="19155">
                  <c:v>1.3309235558914954E-6</c:v>
                </c:pt>
                <c:pt idx="19156">
                  <c:v>1.3310461044864133E-6</c:v>
                </c:pt>
                <c:pt idx="19157">
                  <c:v>1.3311686633229809E-6</c:v>
                </c:pt>
                <c:pt idx="19158">
                  <c:v>1.3312912314463916E-6</c:v>
                </c:pt>
                <c:pt idx="19159">
                  <c:v>1.3314138107671653E-6</c:v>
                </c:pt>
                <c:pt idx="19160">
                  <c:v>1.33153640033063E-6</c:v>
                </c:pt>
                <c:pt idx="19161">
                  <c:v>1.3316590001371311E-6</c:v>
                </c:pt>
                <c:pt idx="19162">
                  <c:v>1.3317816101870154E-6</c:v>
                </c:pt>
                <c:pt idx="19163">
                  <c:v>1.3319042304806304E-6</c:v>
                </c:pt>
                <c:pt idx="19164">
                  <c:v>1.3320268610183212E-6</c:v>
                </c:pt>
                <c:pt idx="19165">
                  <c:v>1.3321495008443588E-6</c:v>
                </c:pt>
                <c:pt idx="19166">
                  <c:v>1.3322721518711092E-6</c:v>
                </c:pt>
                <c:pt idx="19167">
                  <c:v>1.3323948131429746E-6</c:v>
                </c:pt>
                <c:pt idx="19168">
                  <c:v>1.3325174846602999E-6</c:v>
                </c:pt>
                <c:pt idx="19169">
                  <c:v>1.3326401664234322E-6</c:v>
                </c:pt>
                <c:pt idx="19170">
                  <c:v>1.3327628584327154E-6</c:v>
                </c:pt>
                <c:pt idx="19171">
                  <c:v>1.3328855606884954E-6</c:v>
                </c:pt>
                <c:pt idx="19172">
                  <c:v>1.333008273191118E-6</c:v>
                </c:pt>
                <c:pt idx="19173">
                  <c:v>1.3331309959409269E-6</c:v>
                </c:pt>
                <c:pt idx="19174">
                  <c:v>1.3332537289382678E-6</c:v>
                </c:pt>
                <c:pt idx="19175">
                  <c:v>1.3333764721834856E-6</c:v>
                </c:pt>
                <c:pt idx="19176">
                  <c:v>1.333499224719395E-6</c:v>
                </c:pt>
                <c:pt idx="19177">
                  <c:v>1.333621988461267E-6</c:v>
                </c:pt>
                <c:pt idx="19178">
                  <c:v>1.3337447624520492E-6</c:v>
                </c:pt>
                <c:pt idx="19179">
                  <c:v>1.3338675466920846E-6</c:v>
                </c:pt>
                <c:pt idx="19180">
                  <c:v>1.3339903411817185E-6</c:v>
                </c:pt>
                <c:pt idx="19181">
                  <c:v>1.3341131459212942E-6</c:v>
                </c:pt>
                <c:pt idx="19182">
                  <c:v>1.3342359609111547E-6</c:v>
                </c:pt>
                <c:pt idx="19183">
                  <c:v>1.3343587861516435E-6</c:v>
                </c:pt>
                <c:pt idx="19184">
                  <c:v>1.3344816216431056E-6</c:v>
                </c:pt>
                <c:pt idx="19185">
                  <c:v>1.3346044673858823E-6</c:v>
                </c:pt>
                <c:pt idx="19186">
                  <c:v>1.334727323380317E-6</c:v>
                </c:pt>
                <c:pt idx="19187">
                  <c:v>1.3348501896267531E-6</c:v>
                </c:pt>
                <c:pt idx="19188">
                  <c:v>1.3349730661255335E-6</c:v>
                </c:pt>
                <c:pt idx="19189">
                  <c:v>1.3350959528770002E-6</c:v>
                </c:pt>
                <c:pt idx="19190">
                  <c:v>1.3352188498814962E-6</c:v>
                </c:pt>
                <c:pt idx="19191">
                  <c:v>1.3353417571393629E-6</c:v>
                </c:pt>
                <c:pt idx="19192">
                  <c:v>1.3354646746509422E-6</c:v>
                </c:pt>
                <c:pt idx="19193">
                  <c:v>1.3355876024165777E-6</c:v>
                </c:pt>
                <c:pt idx="19194">
                  <c:v>1.3357105413965219E-6</c:v>
                </c:pt>
                <c:pt idx="19195">
                  <c:v>1.3358334896714257E-6</c:v>
                </c:pt>
                <c:pt idx="19196">
                  <c:v>1.3359564482014094E-6</c:v>
                </c:pt>
                <c:pt idx="19197">
                  <c:v>1.336079416986814E-6</c:v>
                </c:pt>
                <c:pt idx="19198">
                  <c:v>1.3362023960279822E-6</c:v>
                </c:pt>
                <c:pt idx="19199">
                  <c:v>1.336325385325254E-6</c:v>
                </c:pt>
                <c:pt idx="19200">
                  <c:v>1.3364483848789701E-6</c:v>
                </c:pt>
                <c:pt idx="19201">
                  <c:v>1.3365713946894719E-6</c:v>
                </c:pt>
                <c:pt idx="19202">
                  <c:v>1.3366944147570991E-6</c:v>
                </c:pt>
                <c:pt idx="19203">
                  <c:v>1.3368174450821928E-6</c:v>
                </c:pt>
                <c:pt idx="19204">
                  <c:v>1.3369404856650931E-6</c:v>
                </c:pt>
                <c:pt idx="19205">
                  <c:v>1.3370635365061409E-6</c:v>
                </c:pt>
                <c:pt idx="19206">
                  <c:v>1.3371865985671779E-6</c:v>
                </c:pt>
                <c:pt idx="19207">
                  <c:v>1.3373096699256712E-6</c:v>
                </c:pt>
                <c:pt idx="19208">
                  <c:v>1.3374327515433306E-6</c:v>
                </c:pt>
                <c:pt idx="19209">
                  <c:v>1.3375558434204959E-6</c:v>
                </c:pt>
                <c:pt idx="19210">
                  <c:v>1.337678945557506E-6</c:v>
                </c:pt>
                <c:pt idx="19211">
                  <c:v>1.3378020579546996E-6</c:v>
                </c:pt>
                <c:pt idx="19212">
                  <c:v>1.3379251815747175E-6</c:v>
                </c:pt>
                <c:pt idx="19213">
                  <c:v>1.3380483144934298E-6</c:v>
                </c:pt>
                <c:pt idx="19214">
                  <c:v>1.3381714576733428E-6</c:v>
                </c:pt>
                <c:pt idx="19215">
                  <c:v>1.3382946111147954E-6</c:v>
                </c:pt>
                <c:pt idx="19216">
                  <c:v>1.3384177748181255E-6</c:v>
                </c:pt>
                <c:pt idx="19217">
                  <c:v>1.3385409487836716E-6</c:v>
                </c:pt>
                <c:pt idx="19218">
                  <c:v>1.3386641339748701E-6</c:v>
                </c:pt>
                <c:pt idx="19219">
                  <c:v>1.3387873284659958E-6</c:v>
                </c:pt>
                <c:pt idx="19220">
                  <c:v>1.3389105332203512E-6</c:v>
                </c:pt>
                <c:pt idx="19221">
                  <c:v>1.3390337482382738E-6</c:v>
                </c:pt>
                <c:pt idx="19222">
                  <c:v>1.3391569735201021E-6</c:v>
                </c:pt>
                <c:pt idx="19223">
                  <c:v>1.339280210029935E-6</c:v>
                </c:pt>
                <c:pt idx="19224">
                  <c:v>1.3394034558407183E-6</c:v>
                </c:pt>
                <c:pt idx="19225">
                  <c:v>1.3395267119164175E-6</c:v>
                </c:pt>
                <c:pt idx="19226">
                  <c:v>1.3396499782573708E-6</c:v>
                </c:pt>
                <c:pt idx="19227">
                  <c:v>1.3397732558282093E-6</c:v>
                </c:pt>
                <c:pt idx="19228">
                  <c:v>1.3398965427008124E-6</c:v>
                </c:pt>
                <c:pt idx="19229">
                  <c:v>1.3400198398396785E-6</c:v>
                </c:pt>
                <c:pt idx="19230">
                  <c:v>1.3401431472451438E-6</c:v>
                </c:pt>
                <c:pt idx="19231">
                  <c:v>1.3402664658823728E-6</c:v>
                </c:pt>
                <c:pt idx="19232">
                  <c:v>1.3403897938221779E-6</c:v>
                </c:pt>
                <c:pt idx="19233">
                  <c:v>1.3405131320295908E-6</c:v>
                </c:pt>
                <c:pt idx="19234">
                  <c:v>1.3406364814701732E-6</c:v>
                </c:pt>
                <c:pt idx="19235">
                  <c:v>1.3407598402139399E-6</c:v>
                </c:pt>
                <c:pt idx="19236">
                  <c:v>1.3408832092263214E-6</c:v>
                </c:pt>
                <c:pt idx="19237">
                  <c:v>1.3410065894732776E-6</c:v>
                </c:pt>
                <c:pt idx="19238">
                  <c:v>1.3411299790240239E-6</c:v>
                </c:pt>
                <c:pt idx="19239">
                  <c:v>1.341253378844389E-6</c:v>
                </c:pt>
                <c:pt idx="19240">
                  <c:v>1.3413767899007339E-6</c:v>
                </c:pt>
                <c:pt idx="19241">
                  <c:v>1.3415002102614733E-6</c:v>
                </c:pt>
                <c:pt idx="19242">
                  <c:v>1.3416236408928348E-6</c:v>
                </c:pt>
                <c:pt idx="19243">
                  <c:v>1.3417470827615797E-6</c:v>
                </c:pt>
                <c:pt idx="19244">
                  <c:v>1.3418705339353217E-6</c:v>
                </c:pt>
                <c:pt idx="19245">
                  <c:v>1.3419939953806883E-6</c:v>
                </c:pt>
                <c:pt idx="19246">
                  <c:v>1.3421174680648398E-6</c:v>
                </c:pt>
                <c:pt idx="19247">
                  <c:v>1.3422409500545893E-6</c:v>
                </c:pt>
                <c:pt idx="19248">
                  <c:v>1.3423644423169644E-6</c:v>
                </c:pt>
                <c:pt idx="19249">
                  <c:v>1.3424879458195248E-6</c:v>
                </c:pt>
                <c:pt idx="19250">
                  <c:v>1.3426114586282836E-6</c:v>
                </c:pt>
                <c:pt idx="19251">
                  <c:v>1.342734982678161E-6</c:v>
                </c:pt>
                <c:pt idx="19252">
                  <c:v>1.3428585160346349E-6</c:v>
                </c:pt>
                <c:pt idx="19253">
                  <c:v>1.3429820596653994E-6</c:v>
                </c:pt>
                <c:pt idx="19254">
                  <c:v>1.3431056145386807E-6</c:v>
                </c:pt>
                <c:pt idx="19255">
                  <c:v>1.3432291787191556E-6</c:v>
                </c:pt>
                <c:pt idx="19256">
                  <c:v>1.34335275414308E-6</c:v>
                </c:pt>
                <c:pt idx="19257">
                  <c:v>1.3434763388745953E-6</c:v>
                </c:pt>
                <c:pt idx="19258">
                  <c:v>1.3435999348504902E-6</c:v>
                </c:pt>
                <c:pt idx="19259">
                  <c:v>1.3437235401343729E-6</c:v>
                </c:pt>
                <c:pt idx="19260">
                  <c:v>1.3438471556948694E-6</c:v>
                </c:pt>
                <c:pt idx="19261">
                  <c:v>1.3439707825011425E-6</c:v>
                </c:pt>
                <c:pt idx="19262">
                  <c:v>1.3440944186159952E-6</c:v>
                </c:pt>
                <c:pt idx="19263">
                  <c:v>1.3442180659775543E-6</c:v>
                </c:pt>
                <c:pt idx="19264">
                  <c:v>1.3443417226480879E-6</c:v>
                </c:pt>
                <c:pt idx="19265">
                  <c:v>1.344465390566257E-6</c:v>
                </c:pt>
                <c:pt idx="19266">
                  <c:v>1.3445890677937947E-6</c:v>
                </c:pt>
                <c:pt idx="19267">
                  <c:v>1.3447127562698957E-6</c:v>
                </c:pt>
                <c:pt idx="19268">
                  <c:v>1.3448364540557588E-6</c:v>
                </c:pt>
                <c:pt idx="19269">
                  <c:v>1.3449601630911141E-6</c:v>
                </c:pt>
                <c:pt idx="19270">
                  <c:v>1.3450838814366236E-6</c:v>
                </c:pt>
                <c:pt idx="19271">
                  <c:v>1.345207611032553E-6</c:v>
                </c:pt>
                <c:pt idx="19272">
                  <c:v>1.3453313499390281E-6</c:v>
                </c:pt>
                <c:pt idx="19273">
                  <c:v>1.34545510009685E-6</c:v>
                </c:pt>
                <c:pt idx="19274">
                  <c:v>1.3455788605361793E-6</c:v>
                </c:pt>
                <c:pt idx="19275">
                  <c:v>1.3457026302866416E-6</c:v>
                </c:pt>
                <c:pt idx="19276">
                  <c:v>1.3458264112898393E-6</c:v>
                </c:pt>
                <c:pt idx="19277">
                  <c:v>1.3459502016045602E-6</c:v>
                </c:pt>
                <c:pt idx="19278">
                  <c:v>1.3460740031729423E-6</c:v>
                </c:pt>
                <c:pt idx="19279">
                  <c:v>1.3461978140532363E-6</c:v>
                </c:pt>
                <c:pt idx="19280">
                  <c:v>1.3463216361881172E-6</c:v>
                </c:pt>
                <c:pt idx="19281">
                  <c:v>1.3464454676352995E-6</c:v>
                </c:pt>
                <c:pt idx="19282">
                  <c:v>1.3465693103379911E-6</c:v>
                </c:pt>
                <c:pt idx="19283">
                  <c:v>1.3466931633251485E-6</c:v>
                </c:pt>
                <c:pt idx="19284">
                  <c:v>1.3468170256251884E-6</c:v>
                </c:pt>
                <c:pt idx="19285">
                  <c:v>1.3469408991821252E-6</c:v>
                </c:pt>
                <c:pt idx="19286">
                  <c:v>1.3470647820523311E-6</c:v>
                </c:pt>
                <c:pt idx="19287">
                  <c:v>1.3471886761803558E-6</c:v>
                </c:pt>
                <c:pt idx="19288">
                  <c:v>1.3473125805944832E-6</c:v>
                </c:pt>
                <c:pt idx="19289">
                  <c:v>1.34743649432246E-6</c:v>
                </c:pt>
                <c:pt idx="19290">
                  <c:v>1.3475604193096392E-6</c:v>
                </c:pt>
                <c:pt idx="19291">
                  <c:v>1.3476843545839013E-6</c:v>
                </c:pt>
                <c:pt idx="19292">
                  <c:v>1.3478082991725901E-6</c:v>
                </c:pt>
                <c:pt idx="19293">
                  <c:v>1.3479322550218626E-6</c:v>
                </c:pt>
                <c:pt idx="19294">
                  <c:v>1.3480562211591987E-6</c:v>
                </c:pt>
                <c:pt idx="19295">
                  <c:v>1.348180196611536E-6</c:v>
                </c:pt>
                <c:pt idx="19296">
                  <c:v>1.3483041833258397E-6</c:v>
                </c:pt>
                <c:pt idx="19297">
                  <c:v>1.3484281803291829E-6</c:v>
                </c:pt>
                <c:pt idx="19298">
                  <c:v>1.3485521866481035E-6</c:v>
                </c:pt>
                <c:pt idx="19299">
                  <c:v>1.348676204230369E-6</c:v>
                </c:pt>
                <c:pt idx="19300">
                  <c:v>1.3488002321026503E-6</c:v>
                </c:pt>
                <c:pt idx="19301">
                  <c:v>1.3489242692910818E-6</c:v>
                </c:pt>
                <c:pt idx="19302">
                  <c:v>1.3490483177442366E-6</c:v>
                </c:pt>
                <c:pt idx="19303">
                  <c:v>1.3491723764883821E-6</c:v>
                </c:pt>
                <c:pt idx="19304">
                  <c:v>1.349296445523844E-6</c:v>
                </c:pt>
                <c:pt idx="19305">
                  <c:v>1.3494205238762159E-6</c:v>
                </c:pt>
                <c:pt idx="19306">
                  <c:v>1.349544613495148E-6</c:v>
                </c:pt>
                <c:pt idx="19307">
                  <c:v>1.3496687134063684E-6</c:v>
                </c:pt>
                <c:pt idx="19308">
                  <c:v>1.3497928236102011E-6</c:v>
                </c:pt>
                <c:pt idx="19309">
                  <c:v>1.349916943131704E-6</c:v>
                </c:pt>
                <c:pt idx="19310">
                  <c:v>1.350041073921599E-6</c:v>
                </c:pt>
                <c:pt idx="19311">
                  <c:v>1.3501652150050777E-6</c:v>
                </c:pt>
                <c:pt idx="19312">
                  <c:v>1.3502893663824629E-6</c:v>
                </c:pt>
                <c:pt idx="19313">
                  <c:v>1.3504135270782744E-6</c:v>
                </c:pt>
                <c:pt idx="19314">
                  <c:v>1.3505376990443092E-6</c:v>
                </c:pt>
                <c:pt idx="19315">
                  <c:v>1.3506618813052204E-6</c:v>
                </c:pt>
                <c:pt idx="19316">
                  <c:v>1.3507860738613298E-6</c:v>
                </c:pt>
                <c:pt idx="19317">
                  <c:v>1.3509102767129606E-6</c:v>
                </c:pt>
                <c:pt idx="19318">
                  <c:v>1.3510344888839579E-6</c:v>
                </c:pt>
                <c:pt idx="19319">
                  <c:v>1.3511587123274644E-6</c:v>
                </c:pt>
                <c:pt idx="19320">
                  <c:v>1.3512829460674592E-6</c:v>
                </c:pt>
                <c:pt idx="19321">
                  <c:v>1.3514071901042642E-6</c:v>
                </c:pt>
                <c:pt idx="19322">
                  <c:v>1.3515314444382005E-6</c:v>
                </c:pt>
                <c:pt idx="19323">
                  <c:v>1.3516557090695904E-6</c:v>
                </c:pt>
                <c:pt idx="19324">
                  <c:v>1.3517799830214692E-6</c:v>
                </c:pt>
                <c:pt idx="19325">
                  <c:v>1.3519042682485956E-6</c:v>
                </c:pt>
                <c:pt idx="19326">
                  <c:v>1.3520285637741387E-6</c:v>
                </c:pt>
                <c:pt idx="19327">
                  <c:v>1.3521528695984209E-6</c:v>
                </c:pt>
                <c:pt idx="19328">
                  <c:v>1.3522771857217617E-6</c:v>
                </c:pt>
                <c:pt idx="19329">
                  <c:v>1.3524015121444826E-6</c:v>
                </c:pt>
                <c:pt idx="19330">
                  <c:v>1.352525848866903E-6</c:v>
                </c:pt>
                <c:pt idx="19331">
                  <c:v>1.3526501949111135E-6</c:v>
                </c:pt>
                <c:pt idx="19332">
                  <c:v>1.3527745522337606E-6</c:v>
                </c:pt>
                <c:pt idx="19333">
                  <c:v>1.352898919857068E-6</c:v>
                </c:pt>
                <c:pt idx="19334">
                  <c:v>1.353023297781356E-6</c:v>
                </c:pt>
                <c:pt idx="19335">
                  <c:v>1.3531476860069438E-6</c:v>
                </c:pt>
                <c:pt idx="19336">
                  <c:v>1.3532720845341512E-6</c:v>
                </c:pt>
                <c:pt idx="19337">
                  <c:v>1.3533964933632985E-6</c:v>
                </c:pt>
                <c:pt idx="19338">
                  <c:v>1.3535209124947031E-6</c:v>
                </c:pt>
                <c:pt idx="19339">
                  <c:v>1.3536453419286849E-6</c:v>
                </c:pt>
                <c:pt idx="19340">
                  <c:v>1.3537697816655629E-6</c:v>
                </c:pt>
                <c:pt idx="19341">
                  <c:v>1.3538942317056555E-6</c:v>
                </c:pt>
                <c:pt idx="19342">
                  <c:v>1.3540186920492816E-6</c:v>
                </c:pt>
                <c:pt idx="19343">
                  <c:v>1.3541431626967587E-6</c:v>
                </c:pt>
                <c:pt idx="19344">
                  <c:v>1.3542676436484066E-6</c:v>
                </c:pt>
                <c:pt idx="19345">
                  <c:v>1.3543921349045418E-6</c:v>
                </c:pt>
                <c:pt idx="19346">
                  <c:v>1.3545166364654828E-6</c:v>
                </c:pt>
                <c:pt idx="19347">
                  <c:v>1.3546411473511568E-6</c:v>
                </c:pt>
                <c:pt idx="19348">
                  <c:v>1.3547656695225272E-6</c:v>
                </c:pt>
                <c:pt idx="19349">
                  <c:v>1.3548902019996561E-6</c:v>
                </c:pt>
                <c:pt idx="19350">
                  <c:v>1.3550147447828612E-6</c:v>
                </c:pt>
                <c:pt idx="19351">
                  <c:v>1.3551392988533912E-6</c:v>
                </c:pt>
                <c:pt idx="19352">
                  <c:v>1.3552638622498338E-6</c:v>
                </c:pt>
                <c:pt idx="19353">
                  <c:v>1.3553884359533035E-6</c:v>
                </c:pt>
                <c:pt idx="19354">
                  <c:v>1.3555130199641161E-6</c:v>
                </c:pt>
                <c:pt idx="19355">
                  <c:v>1.3556376142825883E-6</c:v>
                </c:pt>
                <c:pt idx="19356">
                  <c:v>1.3557622189090366E-6</c:v>
                </c:pt>
                <c:pt idx="19357">
                  <c:v>1.3558868338437763E-6</c:v>
                </c:pt>
                <c:pt idx="19358">
                  <c:v>1.3560114590871241E-6</c:v>
                </c:pt>
                <c:pt idx="19359">
                  <c:v>1.3561360946393958E-6</c:v>
                </c:pt>
                <c:pt idx="19360">
                  <c:v>1.3562607405009066E-6</c:v>
                </c:pt>
                <c:pt idx="19361">
                  <c:v>1.3563853966719722E-6</c:v>
                </c:pt>
                <c:pt idx="19362">
                  <c:v>1.3565100631529077E-6</c:v>
                </c:pt>
                <c:pt idx="19363">
                  <c:v>1.3566347399440294E-6</c:v>
                </c:pt>
                <c:pt idx="19364">
                  <c:v>1.3567594270456506E-6</c:v>
                </c:pt>
                <c:pt idx="19365">
                  <c:v>1.3568841244580865E-6</c:v>
                </c:pt>
                <c:pt idx="19366">
                  <c:v>1.3570088321816527E-6</c:v>
                </c:pt>
                <c:pt idx="19367">
                  <c:v>1.3571335511997602E-6</c:v>
                </c:pt>
                <c:pt idx="19368">
                  <c:v>1.3572582795466641E-6</c:v>
                </c:pt>
                <c:pt idx="19369">
                  <c:v>1.3573830182056409E-6</c:v>
                </c:pt>
                <c:pt idx="19370">
                  <c:v>1.3575077671770045E-6</c:v>
                </c:pt>
                <c:pt idx="19371">
                  <c:v>1.3576325264610673E-6</c:v>
                </c:pt>
                <c:pt idx="19372">
                  <c:v>1.3577572960581457E-6</c:v>
                </c:pt>
                <c:pt idx="19373">
                  <c:v>1.3578820759685507E-6</c:v>
                </c:pt>
                <c:pt idx="19374">
                  <c:v>1.3580068661925967E-6</c:v>
                </c:pt>
                <c:pt idx="19375">
                  <c:v>1.3581316677147799E-6</c:v>
                </c:pt>
                <c:pt idx="19376">
                  <c:v>1.3582564785671839E-6</c:v>
                </c:pt>
                <c:pt idx="19377">
                  <c:v>1.3583812997341669E-6</c:v>
                </c:pt>
                <c:pt idx="19378">
                  <c:v>1.3585061312160431E-6</c:v>
                </c:pt>
                <c:pt idx="19379">
                  <c:v>1.3586309730131239E-6</c:v>
                </c:pt>
                <c:pt idx="19380">
                  <c:v>1.3587558251257227E-6</c:v>
                </c:pt>
                <c:pt idx="19381">
                  <c:v>1.3588806885391486E-6</c:v>
                </c:pt>
                <c:pt idx="19382">
                  <c:v>1.3590055612838549E-6</c:v>
                </c:pt>
                <c:pt idx="19383">
                  <c:v>1.359130444345014E-6</c:v>
                </c:pt>
                <c:pt idx="19384">
                  <c:v>1.35925533772294E-6</c:v>
                </c:pt>
                <c:pt idx="19385">
                  <c:v>1.3593802424034824E-6</c:v>
                </c:pt>
                <c:pt idx="19386">
                  <c:v>1.3595051564160094E-6</c:v>
                </c:pt>
                <c:pt idx="19387">
                  <c:v>1.3596300807462351E-6</c:v>
                </c:pt>
                <c:pt idx="19388">
                  <c:v>1.3597550153944716E-6</c:v>
                </c:pt>
                <c:pt idx="19389">
                  <c:v>1.3598799603610296E-6</c:v>
                </c:pt>
                <c:pt idx="19390">
                  <c:v>1.360004916632439E-6</c:v>
                </c:pt>
                <c:pt idx="19391">
                  <c:v>1.3601298822367083E-6</c:v>
                </c:pt>
                <c:pt idx="19392">
                  <c:v>1.3602548581602303E-6</c:v>
                </c:pt>
                <c:pt idx="19393">
                  <c:v>1.3603798444033159E-6</c:v>
                </c:pt>
                <c:pt idx="19394">
                  <c:v>1.3605048419530385E-6</c:v>
                </c:pt>
                <c:pt idx="19395">
                  <c:v>1.3606298488363163E-6</c:v>
                </c:pt>
                <c:pt idx="19396">
                  <c:v>1.3607548660400881E-6</c:v>
                </c:pt>
                <c:pt idx="19397">
                  <c:v>1.3608798945518332E-6</c:v>
                </c:pt>
                <c:pt idx="19398">
                  <c:v>1.361004932397656E-6</c:v>
                </c:pt>
                <c:pt idx="19399">
                  <c:v>1.3611299805648993E-6</c:v>
                </c:pt>
                <c:pt idx="19400">
                  <c:v>1.3612550400414529E-6</c:v>
                </c:pt>
                <c:pt idx="19401">
                  <c:v>1.361380108852602E-6</c:v>
                </c:pt>
                <c:pt idx="19402">
                  <c:v>1.3615051879860995E-6</c:v>
                </c:pt>
                <c:pt idx="19403">
                  <c:v>1.3616302774422533E-6</c:v>
                </c:pt>
                <c:pt idx="19404">
                  <c:v>1.3617553782094968E-6</c:v>
                </c:pt>
                <c:pt idx="19405">
                  <c:v>1.3618804883120257E-6</c:v>
                </c:pt>
                <c:pt idx="19406">
                  <c:v>1.3620056087381355E-6</c:v>
                </c:pt>
                <c:pt idx="19407">
                  <c:v>1.3621307404766682E-6</c:v>
                </c:pt>
                <c:pt idx="19408">
                  <c:v>1.3622558815510002E-6</c:v>
                </c:pt>
                <c:pt idx="19409">
                  <c:v>1.3623810339386429E-6</c:v>
                </c:pt>
                <c:pt idx="19410">
                  <c:v>1.3625061956624287E-6</c:v>
                </c:pt>
                <c:pt idx="19411">
                  <c:v>1.3626313677113345E-6</c:v>
                </c:pt>
                <c:pt idx="19412">
                  <c:v>1.36275655107488E-6</c:v>
                </c:pt>
                <c:pt idx="19413">
                  <c:v>1.3628817437750807E-6</c:v>
                </c:pt>
                <c:pt idx="19414">
                  <c:v>1.3630069468013221E-6</c:v>
                </c:pt>
                <c:pt idx="19415">
                  <c:v>1.3631321611435338E-6</c:v>
                </c:pt>
                <c:pt idx="19416">
                  <c:v>1.3632573848229109E-6</c:v>
                </c:pt>
                <c:pt idx="19417">
                  <c:v>1.3633826198191445E-6</c:v>
                </c:pt>
                <c:pt idx="19418">
                  <c:v>1.3635078641528836E-6</c:v>
                </c:pt>
                <c:pt idx="19419">
                  <c:v>1.3636331198043632E-6</c:v>
                </c:pt>
                <c:pt idx="19420">
                  <c:v>1.3637583847936877E-6</c:v>
                </c:pt>
                <c:pt idx="19421">
                  <c:v>1.3638836601111947E-6</c:v>
                </c:pt>
                <c:pt idx="19422">
                  <c:v>1.364008946747769E-6</c:v>
                </c:pt>
                <c:pt idx="19423">
                  <c:v>1.3641342427226946E-6</c:v>
                </c:pt>
                <c:pt idx="19424">
                  <c:v>1.3642595500175698E-6</c:v>
                </c:pt>
                <c:pt idx="19425">
                  <c:v>1.3643848666511345E-6</c:v>
                </c:pt>
                <c:pt idx="19426">
                  <c:v>1.3645101946055319E-6</c:v>
                </c:pt>
                <c:pt idx="19427">
                  <c:v>1.3646355318989542E-6</c:v>
                </c:pt>
                <c:pt idx="19428">
                  <c:v>1.3647608805140923E-6</c:v>
                </c:pt>
                <c:pt idx="19429">
                  <c:v>1.3648862384685908E-6</c:v>
                </c:pt>
                <c:pt idx="19430">
                  <c:v>1.3645722767858387E-6</c:v>
                </c:pt>
                <c:pt idx="19431">
                  <c:v>1.3647024266241019E-6</c:v>
                </c:pt>
                <c:pt idx="19432">
                  <c:v>1.3648325891344898E-6</c:v>
                </c:pt>
                <c:pt idx="19433">
                  <c:v>1.3649627623347661E-6</c:v>
                </c:pt>
                <c:pt idx="19434">
                  <c:v>1.3650929472168377E-6</c:v>
                </c:pt>
                <c:pt idx="19435">
                  <c:v>1.3652231437812789E-6</c:v>
                </c:pt>
                <c:pt idx="19436">
                  <c:v>1.3653533520286615E-6</c:v>
                </c:pt>
                <c:pt idx="19437">
                  <c:v>1.3654835719595593E-6</c:v>
                </c:pt>
                <c:pt idx="19438">
                  <c:v>1.3656138035745444E-6</c:v>
                </c:pt>
                <c:pt idx="19439">
                  <c:v>1.3657440468741893E-6</c:v>
                </c:pt>
                <c:pt idx="19440">
                  <c:v>1.3658743008664563E-6</c:v>
                </c:pt>
                <c:pt idx="19441">
                  <c:v>1.3660045675369974E-6</c:v>
                </c:pt>
                <c:pt idx="19442">
                  <c:v>1.36613484490102E-6</c:v>
                </c:pt>
                <c:pt idx="19443">
                  <c:v>1.3662651349447457E-6</c:v>
                </c:pt>
                <c:pt idx="19444">
                  <c:v>1.3663954356828134E-6</c:v>
                </c:pt>
                <c:pt idx="19445">
                  <c:v>1.3665257481086895E-6</c:v>
                </c:pt>
                <c:pt idx="19446">
                  <c:v>1.3666560722229464E-6</c:v>
                </c:pt>
                <c:pt idx="19447">
                  <c:v>1.366786408026156E-6</c:v>
                </c:pt>
                <c:pt idx="19448">
                  <c:v>1.366916755518888E-6</c:v>
                </c:pt>
                <c:pt idx="19449">
                  <c:v>1.3670471137078257E-6</c:v>
                </c:pt>
                <c:pt idx="19450">
                  <c:v>1.3671774845811769E-6</c:v>
                </c:pt>
                <c:pt idx="19451">
                  <c:v>1.3673078671457645E-6</c:v>
                </c:pt>
                <c:pt idx="19452">
                  <c:v>1.3674382604078435E-6</c:v>
                </c:pt>
                <c:pt idx="19453">
                  <c:v>1.3675686663564752E-6</c:v>
                </c:pt>
                <c:pt idx="19454">
                  <c:v>1.3676990830034544E-6</c:v>
                </c:pt>
                <c:pt idx="19455">
                  <c:v>1.3678295113436691E-6</c:v>
                </c:pt>
                <c:pt idx="19456">
                  <c:v>1.3679599513776892E-6</c:v>
                </c:pt>
                <c:pt idx="19457">
                  <c:v>1.3680904031060842E-6</c:v>
                </c:pt>
                <c:pt idx="19458">
                  <c:v>1.3682208665294239E-6</c:v>
                </c:pt>
                <c:pt idx="19459">
                  <c:v>1.3683513416482793E-6</c:v>
                </c:pt>
                <c:pt idx="19460">
                  <c:v>1.3684818274677656E-6</c:v>
                </c:pt>
                <c:pt idx="19461">
                  <c:v>1.3686123259792178E-6</c:v>
                </c:pt>
                <c:pt idx="19462">
                  <c:v>1.3687428361878938E-6</c:v>
                </c:pt>
                <c:pt idx="19463">
                  <c:v>1.3688733570984819E-6</c:v>
                </c:pt>
                <c:pt idx="19464">
                  <c:v>1.3690038897071473E-6</c:v>
                </c:pt>
                <c:pt idx="19465">
                  <c:v>1.3691344350106263E-6</c:v>
                </c:pt>
                <c:pt idx="19466">
                  <c:v>1.3692649910172959E-6</c:v>
                </c:pt>
                <c:pt idx="19467">
                  <c:v>1.3693955587237506E-6</c:v>
                </c:pt>
                <c:pt idx="19468">
                  <c:v>1.369526138130558E-6</c:v>
                </c:pt>
                <c:pt idx="19469">
                  <c:v>1.3696567282415498E-6</c:v>
                </c:pt>
                <c:pt idx="19470">
                  <c:v>1.3697873310506251E-6</c:v>
                </c:pt>
                <c:pt idx="19471">
                  <c:v>1.3699179455617596E-6</c:v>
                </c:pt>
                <c:pt idx="19472">
                  <c:v>1.3700485707783547E-6</c:v>
                </c:pt>
                <c:pt idx="19473">
                  <c:v>1.3701792086951661E-6</c:v>
                </c:pt>
                <c:pt idx="19474">
                  <c:v>1.3703098573182895E-6</c:v>
                </c:pt>
                <c:pt idx="19475">
                  <c:v>1.3704405176454573E-6</c:v>
                </c:pt>
                <c:pt idx="19476">
                  <c:v>1.3705711906749715E-6</c:v>
                </c:pt>
                <c:pt idx="19477">
                  <c:v>1.3707018744120725E-6</c:v>
                </c:pt>
                <c:pt idx="19478">
                  <c:v>1.3708325698549198E-6</c:v>
                </c:pt>
                <c:pt idx="19479">
                  <c:v>1.3709632770040805E-6</c:v>
                </c:pt>
                <c:pt idx="19480">
                  <c:v>1.3710939948618157E-6</c:v>
                </c:pt>
                <c:pt idx="19481">
                  <c:v>1.3712247254251619E-6</c:v>
                </c:pt>
                <c:pt idx="19482">
                  <c:v>1.3713554676965214E-6</c:v>
                </c:pt>
                <c:pt idx="19483">
                  <c:v>1.3714862206777266E-6</c:v>
                </c:pt>
                <c:pt idx="19484">
                  <c:v>1.3716169853677934E-6</c:v>
                </c:pt>
                <c:pt idx="19485">
                  <c:v>1.3717477627663079E-6</c:v>
                </c:pt>
                <c:pt idx="19486">
                  <c:v>1.3718785508759389E-6</c:v>
                </c:pt>
                <c:pt idx="19487">
                  <c:v>1.3720093506961294E-6</c:v>
                </c:pt>
                <c:pt idx="19488">
                  <c:v>1.3721401622274448E-6</c:v>
                </c:pt>
                <c:pt idx="19489">
                  <c:v>1.3722709854704523E-6</c:v>
                </c:pt>
                <c:pt idx="19490">
                  <c:v>1.3724018204257164E-6</c:v>
                </c:pt>
                <c:pt idx="19491">
                  <c:v>1.3725326670938019E-6</c:v>
                </c:pt>
                <c:pt idx="19492">
                  <c:v>1.3726635244752548E-6</c:v>
                </c:pt>
                <c:pt idx="19493">
                  <c:v>1.3727943945705379E-6</c:v>
                </c:pt>
                <c:pt idx="19494">
                  <c:v>1.372925275380031E-6</c:v>
                </c:pt>
                <c:pt idx="19495">
                  <c:v>1.3730561689047714E-6</c:v>
                </c:pt>
                <c:pt idx="19496">
                  <c:v>1.3731870731445661E-6</c:v>
                </c:pt>
                <c:pt idx="19497">
                  <c:v>1.3733179891002863E-6</c:v>
                </c:pt>
                <c:pt idx="19498">
                  <c:v>1.3734489167724975E-6</c:v>
                </c:pt>
                <c:pt idx="19499">
                  <c:v>1.3735798561617624E-6</c:v>
                </c:pt>
                <c:pt idx="19500">
                  <c:v>1.3737108072686456E-6</c:v>
                </c:pt>
                <c:pt idx="19501">
                  <c:v>1.3738417700937132E-6</c:v>
                </c:pt>
                <c:pt idx="19502">
                  <c:v>1.3739727436360739E-6</c:v>
                </c:pt>
                <c:pt idx="19503">
                  <c:v>1.3741037298990543E-6</c:v>
                </c:pt>
                <c:pt idx="19504">
                  <c:v>1.3742347268801709E-6</c:v>
                </c:pt>
                <c:pt idx="19505">
                  <c:v>1.3743657365833191E-6</c:v>
                </c:pt>
                <c:pt idx="19506">
                  <c:v>1.374496757005444E-6</c:v>
                </c:pt>
                <c:pt idx="19507">
                  <c:v>1.3746277891488458E-6</c:v>
                </c:pt>
                <c:pt idx="19508">
                  <c:v>1.3747588330140891E-6</c:v>
                </c:pt>
                <c:pt idx="19509">
                  <c:v>1.3748898886017353E-6</c:v>
                </c:pt>
                <c:pt idx="19510">
                  <c:v>1.3750209559123477E-6</c:v>
                </c:pt>
                <c:pt idx="19511">
                  <c:v>1.3751520349464893E-6</c:v>
                </c:pt>
                <c:pt idx="19512">
                  <c:v>1.375283125704722E-6</c:v>
                </c:pt>
                <c:pt idx="19513">
                  <c:v>1.3754142271845797E-6</c:v>
                </c:pt>
                <c:pt idx="19514">
                  <c:v>1.3755453413925388E-6</c:v>
                </c:pt>
                <c:pt idx="19515">
                  <c:v>1.3756764663229605E-6</c:v>
                </c:pt>
                <c:pt idx="19516">
                  <c:v>1.3758076039828942E-6</c:v>
                </c:pt>
                <c:pt idx="19517">
                  <c:v>1.375938752366127E-6</c:v>
                </c:pt>
                <c:pt idx="19518">
                  <c:v>1.3760699124765373E-6</c:v>
                </c:pt>
                <c:pt idx="19519">
                  <c:v>1.3762010843146846E-6</c:v>
                </c:pt>
                <c:pt idx="19520">
                  <c:v>1.3763322678811314E-6</c:v>
                </c:pt>
                <c:pt idx="19521">
                  <c:v>1.3764634631764391E-6</c:v>
                </c:pt>
                <c:pt idx="19522">
                  <c:v>1.3765946702011676E-6</c:v>
                </c:pt>
                <c:pt idx="19523">
                  <c:v>1.3767258879514159E-6</c:v>
                </c:pt>
                <c:pt idx="19524">
                  <c:v>1.3768571184365271E-6</c:v>
                </c:pt>
                <c:pt idx="19525">
                  <c:v>1.3769883596479913E-6</c:v>
                </c:pt>
                <c:pt idx="19526">
                  <c:v>1.377119613595728E-6</c:v>
                </c:pt>
                <c:pt idx="19527">
                  <c:v>1.377250878270651E-6</c:v>
                </c:pt>
                <c:pt idx="19528">
                  <c:v>1.3773821546780721E-6</c:v>
                </c:pt>
                <c:pt idx="19529">
                  <c:v>1.3775134428185506E-6</c:v>
                </c:pt>
                <c:pt idx="19530">
                  <c:v>1.3776447426926468E-6</c:v>
                </c:pt>
                <c:pt idx="19531">
                  <c:v>1.3777760543009207E-6</c:v>
                </c:pt>
                <c:pt idx="19532">
                  <c:v>1.3779073776439322E-6</c:v>
                </c:pt>
                <c:pt idx="19533">
                  <c:v>1.3780387127222407E-6</c:v>
                </c:pt>
                <c:pt idx="19534">
                  <c:v>1.3781700585303602E-6</c:v>
                </c:pt>
                <c:pt idx="19535">
                  <c:v>1.3783014170807959E-6</c:v>
                </c:pt>
                <c:pt idx="19536">
                  <c:v>1.3784327863618742E-6</c:v>
                </c:pt>
                <c:pt idx="19537">
                  <c:v>1.3785641673801983E-6</c:v>
                </c:pt>
                <c:pt idx="19538">
                  <c:v>1.3786955611429467E-6</c:v>
                </c:pt>
                <c:pt idx="19539">
                  <c:v>1.3788269656375822E-6</c:v>
                </c:pt>
                <c:pt idx="19540">
                  <c:v>1.3789583818711393E-6</c:v>
                </c:pt>
                <c:pt idx="19541">
                  <c:v>1.3790898098441768E-6</c:v>
                </c:pt>
                <c:pt idx="19542">
                  <c:v>1.3792212495572526E-6</c:v>
                </c:pt>
                <c:pt idx="19543">
                  <c:v>1.3793527000035851E-6</c:v>
                </c:pt>
                <c:pt idx="19544">
                  <c:v>1.3794841631982677E-6</c:v>
                </c:pt>
                <c:pt idx="19545">
                  <c:v>1.3796156371270344E-6</c:v>
                </c:pt>
                <c:pt idx="19546">
                  <c:v>1.3797471238055549E-6</c:v>
                </c:pt>
                <c:pt idx="19547">
                  <c:v>1.379878621218987E-6</c:v>
                </c:pt>
                <c:pt idx="19548">
                  <c:v>1.3800101313835754E-6</c:v>
                </c:pt>
                <c:pt idx="19549">
                  <c:v>1.3801416522839026E-6</c:v>
                </c:pt>
                <c:pt idx="19550">
                  <c:v>1.3802731849284397E-6</c:v>
                </c:pt>
                <c:pt idx="19551">
                  <c:v>1.3804047293177452E-6</c:v>
                </c:pt>
                <c:pt idx="19552">
                  <c:v>1.3805362854523755E-6</c:v>
                </c:pt>
                <c:pt idx="19553">
                  <c:v>1.3806678523241055E-6</c:v>
                </c:pt>
                <c:pt idx="19554">
                  <c:v>1.3807994319509111E-6</c:v>
                </c:pt>
                <c:pt idx="19555">
                  <c:v>1.3809310233247105E-6</c:v>
                </c:pt>
                <c:pt idx="19556">
                  <c:v>1.3810626254368469E-6</c:v>
                </c:pt>
                <c:pt idx="19557">
                  <c:v>1.3811942403061593E-6</c:v>
                </c:pt>
                <c:pt idx="19558">
                  <c:v>1.3813258659146314E-6</c:v>
                </c:pt>
                <c:pt idx="19559">
                  <c:v>1.3814575032720343E-6</c:v>
                </c:pt>
                <c:pt idx="19560">
                  <c:v>1.3815891523789222E-6</c:v>
                </c:pt>
                <c:pt idx="19561">
                  <c:v>1.3817208132358515E-6</c:v>
                </c:pt>
                <c:pt idx="19562">
                  <c:v>1.3818524858433763E-6</c:v>
                </c:pt>
                <c:pt idx="19563">
                  <c:v>1.3819841702020532E-6</c:v>
                </c:pt>
                <c:pt idx="19564">
                  <c:v>1.3821158663124368E-6</c:v>
                </c:pt>
                <c:pt idx="19565">
                  <c:v>1.3822475731645687E-6</c:v>
                </c:pt>
                <c:pt idx="19566">
                  <c:v>1.3823792927798856E-6</c:v>
                </c:pt>
                <c:pt idx="19567">
                  <c:v>1.382511023137772E-6</c:v>
                </c:pt>
                <c:pt idx="19568">
                  <c:v>1.3826427662602412E-6</c:v>
                </c:pt>
                <c:pt idx="19569">
                  <c:v>1.3827745201260993E-6</c:v>
                </c:pt>
                <c:pt idx="19570">
                  <c:v>1.3829062857467025E-6</c:v>
                </c:pt>
                <c:pt idx="19571">
                  <c:v>1.3830380631226055E-6</c:v>
                </c:pt>
                <c:pt idx="19572">
                  <c:v>1.3831698522543609E-6</c:v>
                </c:pt>
                <c:pt idx="19573">
                  <c:v>1.3833016531425238E-6</c:v>
                </c:pt>
                <c:pt idx="19574">
                  <c:v>1.3834334657876474E-6</c:v>
                </c:pt>
                <c:pt idx="19575">
                  <c:v>1.3835652891783262E-6</c:v>
                </c:pt>
                <c:pt idx="19576">
                  <c:v>1.3836971253388869E-6</c:v>
                </c:pt>
                <c:pt idx="19577">
                  <c:v>1.3838289732580672E-6</c:v>
                </c:pt>
                <c:pt idx="19578">
                  <c:v>1.3839608319240296E-6</c:v>
                </c:pt>
                <c:pt idx="19579">
                  <c:v>1.3840927023494297E-6</c:v>
                </c:pt>
                <c:pt idx="19580">
                  <c:v>1.384224584534819E-6</c:v>
                </c:pt>
                <c:pt idx="19581">
                  <c:v>1.384356478480751E-6</c:v>
                </c:pt>
                <c:pt idx="19582">
                  <c:v>1.3844883841877784E-6</c:v>
                </c:pt>
                <c:pt idx="19583">
                  <c:v>1.3846203016564532E-6</c:v>
                </c:pt>
                <c:pt idx="19584">
                  <c:v>1.3847522308873271E-6</c:v>
                </c:pt>
                <c:pt idx="19585">
                  <c:v>1.3848841718809536E-6</c:v>
                </c:pt>
                <c:pt idx="19586">
                  <c:v>1.3850161246378831E-6</c:v>
                </c:pt>
                <c:pt idx="19587">
                  <c:v>1.3851480881449731E-6</c:v>
                </c:pt>
                <c:pt idx="19588">
                  <c:v>1.3852800644300198E-6</c:v>
                </c:pt>
                <c:pt idx="19589">
                  <c:v>1.3854120514660404E-6</c:v>
                </c:pt>
                <c:pt idx="19590">
                  <c:v>1.3855440502672806E-6</c:v>
                </c:pt>
                <c:pt idx="19591">
                  <c:v>1.385676060834292E-6</c:v>
                </c:pt>
                <c:pt idx="19592">
                  <c:v>1.3858080831676263E-6</c:v>
                </c:pt>
                <c:pt idx="19593">
                  <c:v>1.3859401172678328E-6</c:v>
                </c:pt>
                <c:pt idx="19594">
                  <c:v>1.3860721631354629E-6</c:v>
                </c:pt>
                <c:pt idx="19595">
                  <c:v>1.3862042207710677E-6</c:v>
                </c:pt>
                <c:pt idx="19596">
                  <c:v>1.3863362891601972E-6</c:v>
                </c:pt>
                <c:pt idx="19597">
                  <c:v>1.3864683703332571E-6</c:v>
                </c:pt>
                <c:pt idx="19598">
                  <c:v>1.3866004632759414E-6</c:v>
                </c:pt>
                <c:pt idx="19599">
                  <c:v>1.3867325669733664E-6</c:v>
                </c:pt>
                <c:pt idx="19600">
                  <c:v>1.3868646824412267E-6</c:v>
                </c:pt>
                <c:pt idx="19601">
                  <c:v>1.3869968096800709E-6</c:v>
                </c:pt>
                <c:pt idx="19602">
                  <c:v>1.3871289486904492E-6</c:v>
                </c:pt>
                <c:pt idx="19603">
                  <c:v>1.3872610994729115E-6</c:v>
                </c:pt>
                <c:pt idx="19604">
                  <c:v>1.3873932620280063E-6</c:v>
                </c:pt>
                <c:pt idx="19605">
                  <c:v>1.387525436356283E-6</c:v>
                </c:pt>
                <c:pt idx="19606">
                  <c:v>1.3876576224582915E-6</c:v>
                </c:pt>
                <c:pt idx="19607">
                  <c:v>1.3877898193179826E-6</c:v>
                </c:pt>
                <c:pt idx="19608">
                  <c:v>1.3879220289689527E-6</c:v>
                </c:pt>
                <c:pt idx="19609">
                  <c:v>1.3880542493784146E-6</c:v>
                </c:pt>
                <c:pt idx="19610">
                  <c:v>1.3881864825805422E-6</c:v>
                </c:pt>
                <c:pt idx="19611">
                  <c:v>1.3883187265419667E-6</c:v>
                </c:pt>
                <c:pt idx="19612">
                  <c:v>1.3884509822801218E-6</c:v>
                </c:pt>
                <c:pt idx="19613">
                  <c:v>1.3885832497955554E-6</c:v>
                </c:pt>
                <c:pt idx="19614">
                  <c:v>1.3887155290888172E-6</c:v>
                </c:pt>
                <c:pt idx="19615">
                  <c:v>1.3888478201604526E-6</c:v>
                </c:pt>
                <c:pt idx="19616">
                  <c:v>1.388980123011011E-6</c:v>
                </c:pt>
                <c:pt idx="19617">
                  <c:v>1.3891124366229878E-6</c:v>
                </c:pt>
                <c:pt idx="19618">
                  <c:v>1.3892447630328857E-6</c:v>
                </c:pt>
                <c:pt idx="19619">
                  <c:v>1.3893771002050073E-6</c:v>
                </c:pt>
                <c:pt idx="19620">
                  <c:v>1.3895094501764344E-6</c:v>
                </c:pt>
                <c:pt idx="19621">
                  <c:v>1.3896418109108872E-6</c:v>
                </c:pt>
                <c:pt idx="19622">
                  <c:v>1.3897741834272528E-6</c:v>
                </c:pt>
                <c:pt idx="19623">
                  <c:v>1.3899065677260779E-6</c:v>
                </c:pt>
                <c:pt idx="19624">
                  <c:v>1.3900389638079089E-6</c:v>
                </c:pt>
                <c:pt idx="19625">
                  <c:v>1.3901713716732924E-6</c:v>
                </c:pt>
                <c:pt idx="19626">
                  <c:v>1.3903037913227729E-6</c:v>
                </c:pt>
                <c:pt idx="19627">
                  <c:v>1.3904362217373924E-6</c:v>
                </c:pt>
                <c:pt idx="19628">
                  <c:v>1.3905686649565614E-6</c:v>
                </c:pt>
                <c:pt idx="19629">
                  <c:v>1.3907011199614656E-6</c:v>
                </c:pt>
                <c:pt idx="19630">
                  <c:v>1.3908335857327075E-6</c:v>
                </c:pt>
                <c:pt idx="19631">
                  <c:v>1.3909660632904846E-6</c:v>
                </c:pt>
                <c:pt idx="19632">
                  <c:v>1.3910985526353414E-6</c:v>
                </c:pt>
                <c:pt idx="19633">
                  <c:v>1.3912310547882024E-6</c:v>
                </c:pt>
                <c:pt idx="19634">
                  <c:v>1.3913635677089983E-6</c:v>
                </c:pt>
                <c:pt idx="19635">
                  <c:v>1.3914960924185094E-6</c:v>
                </c:pt>
                <c:pt idx="19636">
                  <c:v>1.3916286278964617E-6</c:v>
                </c:pt>
                <c:pt idx="19637">
                  <c:v>1.3917611761848884E-6</c:v>
                </c:pt>
                <c:pt idx="19638">
                  <c:v>1.3918937362636635E-6</c:v>
                </c:pt>
                <c:pt idx="19639">
                  <c:v>1.3920263071120743E-6</c:v>
                </c:pt>
                <c:pt idx="19640">
                  <c:v>1.3921588907730295E-6</c:v>
                </c:pt>
                <c:pt idx="19641">
                  <c:v>1.392291485204418E-6</c:v>
                </c:pt>
                <c:pt idx="19642">
                  <c:v>1.392424091428038E-6</c:v>
                </c:pt>
                <c:pt idx="19643">
                  <c:v>1.3925567094444318E-6</c:v>
                </c:pt>
                <c:pt idx="19644">
                  <c:v>1.392689340276128E-6</c:v>
                </c:pt>
                <c:pt idx="19645">
                  <c:v>1.3928219808577169E-6</c:v>
                </c:pt>
                <c:pt idx="19646">
                  <c:v>1.3929546342556947E-6</c:v>
                </c:pt>
                <c:pt idx="19647">
                  <c:v>1.3930872994486194E-6</c:v>
                </c:pt>
                <c:pt idx="19648">
                  <c:v>1.3932199764370346E-6</c:v>
                </c:pt>
                <c:pt idx="19649">
                  <c:v>1.3933526641987672E-6</c:v>
                </c:pt>
                <c:pt idx="19650">
                  <c:v>1.3934853647796431E-6</c:v>
                </c:pt>
                <c:pt idx="19651">
                  <c:v>1.3936180761346308E-6</c:v>
                </c:pt>
                <c:pt idx="19652">
                  <c:v>1.3937508003101381E-6</c:v>
                </c:pt>
                <c:pt idx="19653">
                  <c:v>1.3938835352605475E-6</c:v>
                </c:pt>
                <c:pt idx="19654">
                  <c:v>1.3940162820094083E-6</c:v>
                </c:pt>
                <c:pt idx="19655">
                  <c:v>1.3941490405572623E-6</c:v>
                </c:pt>
                <c:pt idx="19656">
                  <c:v>1.3942818109046507E-6</c:v>
                </c:pt>
                <c:pt idx="19657">
                  <c:v>1.3944145930521148E-6</c:v>
                </c:pt>
                <c:pt idx="19658">
                  <c:v>1.3945473859761661E-6</c:v>
                </c:pt>
                <c:pt idx="19659">
                  <c:v>1.3946801917252588E-6</c:v>
                </c:pt>
                <c:pt idx="19660">
                  <c:v>1.3948130082517292E-6</c:v>
                </c:pt>
                <c:pt idx="19661">
                  <c:v>1.3949458376046152E-6</c:v>
                </c:pt>
                <c:pt idx="19662">
                  <c:v>1.3950786777356681E-6</c:v>
                </c:pt>
                <c:pt idx="19663">
                  <c:v>1.3952115296697481E-6</c:v>
                </c:pt>
                <c:pt idx="19664">
                  <c:v>1.3953443944323054E-6</c:v>
                </c:pt>
                <c:pt idx="19665">
                  <c:v>1.3954772699742103E-6</c:v>
                </c:pt>
                <c:pt idx="19666">
                  <c:v>1.3956101573207649E-6</c:v>
                </c:pt>
                <c:pt idx="19667">
                  <c:v>1.3957430554471606E-6</c:v>
                </c:pt>
                <c:pt idx="19668">
                  <c:v>1.3958759664044874E-6</c:v>
                </c:pt>
                <c:pt idx="19669">
                  <c:v>1.3960088891680818E-6</c:v>
                </c:pt>
                <c:pt idx="19670">
                  <c:v>1.3961418227126966E-6</c:v>
                </c:pt>
                <c:pt idx="19671">
                  <c:v>1.3962747690903006E-6</c:v>
                </c:pt>
                <c:pt idx="19672">
                  <c:v>1.3964077262497106E-6</c:v>
                </c:pt>
                <c:pt idx="19673">
                  <c:v>1.3965406962434802E-6</c:v>
                </c:pt>
                <c:pt idx="19674">
                  <c:v>1.3966736770198403E-6</c:v>
                </c:pt>
                <c:pt idx="19675">
                  <c:v>1.3968066696054116E-6</c:v>
                </c:pt>
                <c:pt idx="19676">
                  <c:v>1.396939674000731E-6</c:v>
                </c:pt>
                <c:pt idx="19677">
                  <c:v>1.397072690206337E-6</c:v>
                </c:pt>
                <c:pt idx="19678">
                  <c:v>1.3972057182227692E-6</c:v>
                </c:pt>
                <c:pt idx="19679">
                  <c:v>1.3973387570234573E-6</c:v>
                </c:pt>
                <c:pt idx="19680">
                  <c:v>1.3974718086630074E-6</c:v>
                </c:pt>
                <c:pt idx="19681">
                  <c:v>1.3976048710875965E-6</c:v>
                </c:pt>
                <c:pt idx="19682">
                  <c:v>1.3977379463524155E-6</c:v>
                </c:pt>
                <c:pt idx="19683">
                  <c:v>1.3978710324030559E-6</c:v>
                </c:pt>
                <c:pt idx="19684">
                  <c:v>1.3980041302674548E-6</c:v>
                </c:pt>
                <c:pt idx="19685">
                  <c:v>1.3981372399461486E-6</c:v>
                </c:pt>
                <c:pt idx="19686">
                  <c:v>1.3982703624678088E-6</c:v>
                </c:pt>
                <c:pt idx="19687">
                  <c:v>1.3984034947485711E-6</c:v>
                </c:pt>
                <c:pt idx="19688">
                  <c:v>1.398536639873373E-6</c:v>
                </c:pt>
                <c:pt idx="19689">
                  <c:v>1.3986697968146174E-6</c:v>
                </c:pt>
                <c:pt idx="19690">
                  <c:v>1.3988029655728411E-6</c:v>
                </c:pt>
                <c:pt idx="19691">
                  <c:v>1.3989361451197124E-6</c:v>
                </c:pt>
                <c:pt idx="19692">
                  <c:v>1.3990693375133567E-6</c:v>
                </c:pt>
                <c:pt idx="19693">
                  <c:v>1.3992025406964267E-6</c:v>
                </c:pt>
                <c:pt idx="19694">
                  <c:v>1.3993357556983254E-6</c:v>
                </c:pt>
                <c:pt idx="19695">
                  <c:v>1.3994689835490461E-6</c:v>
                </c:pt>
                <c:pt idx="19696">
                  <c:v>1.3996022221903585E-6</c:v>
                </c:pt>
                <c:pt idx="19697">
                  <c:v>1.3997354726521068E-6</c:v>
                </c:pt>
                <c:pt idx="19698">
                  <c:v>1.3998687339049295E-6</c:v>
                </c:pt>
                <c:pt idx="19699">
                  <c:v>1.4000020080090082E-6</c:v>
                </c:pt>
                <c:pt idx="19700">
                  <c:v>1.4001352939351288E-6</c:v>
                </c:pt>
                <c:pt idx="19701">
                  <c:v>1.4002685916838256E-6</c:v>
                </c:pt>
                <c:pt idx="19702">
                  <c:v>1.4004019002251476E-6</c:v>
                </c:pt>
                <c:pt idx="19703">
                  <c:v>1.4005352205898204E-6</c:v>
                </c:pt>
                <c:pt idx="19704">
                  <c:v>1.4006685538091582E-6</c:v>
                </c:pt>
                <c:pt idx="19705">
                  <c:v>1.4008018978222829E-6</c:v>
                </c:pt>
                <c:pt idx="19706">
                  <c:v>1.4009352536603616E-6</c:v>
                </c:pt>
                <c:pt idx="19707">
                  <c:v>1.4010686213239264E-6</c:v>
                </c:pt>
                <c:pt idx="19708">
                  <c:v>1.4012020008135128E-6</c:v>
                </c:pt>
                <c:pt idx="19709">
                  <c:v>1.4013353921296539E-6</c:v>
                </c:pt>
                <c:pt idx="19710">
                  <c:v>1.4014687952728819E-6</c:v>
                </c:pt>
                <c:pt idx="19711">
                  <c:v>1.4016022092119214E-6</c:v>
                </c:pt>
                <c:pt idx="19712">
                  <c:v>1.4017356360107782E-6</c:v>
                </c:pt>
                <c:pt idx="19713">
                  <c:v>1.4018690736062162E-6</c:v>
                </c:pt>
                <c:pt idx="19714">
                  <c:v>1.4020025240628328E-6</c:v>
                </c:pt>
                <c:pt idx="19715">
                  <c:v>1.4021359853168023E-6</c:v>
                </c:pt>
                <c:pt idx="19716">
                  <c:v>1.4022694584007616E-6</c:v>
                </c:pt>
                <c:pt idx="19717">
                  <c:v>1.4024029433152435E-6</c:v>
                </c:pt>
                <c:pt idx="19718">
                  <c:v>1.4025364400607807E-6</c:v>
                </c:pt>
                <c:pt idx="19719">
                  <c:v>1.4026699486379047E-6</c:v>
                </c:pt>
                <c:pt idx="19720">
                  <c:v>1.4028034690471473E-6</c:v>
                </c:pt>
                <c:pt idx="19721">
                  <c:v>1.4029370002557547E-6</c:v>
                </c:pt>
                <c:pt idx="19722">
                  <c:v>1.4030705443306821E-6</c:v>
                </c:pt>
                <c:pt idx="19723">
                  <c:v>1.4032040992057427E-6</c:v>
                </c:pt>
                <c:pt idx="19724">
                  <c:v>1.4033376669484804E-6</c:v>
                </c:pt>
                <c:pt idx="19725">
                  <c:v>1.4034712454921191E-6</c:v>
                </c:pt>
                <c:pt idx="19726">
                  <c:v>1.4036048358707686E-6</c:v>
                </c:pt>
                <c:pt idx="19727">
                  <c:v>1.4037384380849605E-6</c:v>
                </c:pt>
                <c:pt idx="19728">
                  <c:v>1.4038720521352257E-6</c:v>
                </c:pt>
                <c:pt idx="19729">
                  <c:v>1.4040056780220939E-6</c:v>
                </c:pt>
                <c:pt idx="19730">
                  <c:v>1.4041393157460965E-6</c:v>
                </c:pt>
                <c:pt idx="19731">
                  <c:v>1.4042729653077624E-6</c:v>
                </c:pt>
                <c:pt idx="19732">
                  <c:v>1.4044066256727132E-6</c:v>
                </c:pt>
                <c:pt idx="19733">
                  <c:v>1.4045402989111494E-6</c:v>
                </c:pt>
                <c:pt idx="19734">
                  <c:v>1.4046739829536343E-6</c:v>
                </c:pt>
                <c:pt idx="19735">
                  <c:v>1.4048076798709592E-6</c:v>
                </c:pt>
                <c:pt idx="19736">
                  <c:v>1.4049413875930965E-6</c:v>
                </c:pt>
                <c:pt idx="19737">
                  <c:v>1.4050751071557794E-6</c:v>
                </c:pt>
                <c:pt idx="19738">
                  <c:v>1.405208838559537E-6</c:v>
                </c:pt>
                <c:pt idx="19739">
                  <c:v>1.4053425818048999E-6</c:v>
                </c:pt>
                <c:pt idx="19740">
                  <c:v>1.405476336892395E-6</c:v>
                </c:pt>
                <c:pt idx="19741">
                  <c:v>1.4056101038225516E-6</c:v>
                </c:pt>
                <c:pt idx="19742">
                  <c:v>1.4057438815595112E-6</c:v>
                </c:pt>
                <c:pt idx="19743">
                  <c:v>1.4058776721764286E-6</c:v>
                </c:pt>
                <c:pt idx="19744">
                  <c:v>1.4060114746375921E-6</c:v>
                </c:pt>
                <c:pt idx="19745">
                  <c:v>1.4061452879066988E-6</c:v>
                </c:pt>
                <c:pt idx="19746">
                  <c:v>1.4062791130208115E-6</c:v>
                </c:pt>
                <c:pt idx="19747">
                  <c:v>1.4064129499804589E-6</c:v>
                </c:pt>
                <c:pt idx="19748">
                  <c:v>1.406546798786167E-6</c:v>
                </c:pt>
                <c:pt idx="19749">
                  <c:v>1.4066806594384643E-6</c:v>
                </c:pt>
                <c:pt idx="19750">
                  <c:v>1.4068145319378786E-6</c:v>
                </c:pt>
                <c:pt idx="19751">
                  <c:v>1.406948416284935E-6</c:v>
                </c:pt>
                <c:pt idx="19752">
                  <c:v>1.4070823124801618E-6</c:v>
                </c:pt>
                <c:pt idx="19753">
                  <c:v>1.4072162194860693E-6</c:v>
                </c:pt>
                <c:pt idx="19754">
                  <c:v>1.4073501393790688E-6</c:v>
                </c:pt>
                <c:pt idx="19755">
                  <c:v>1.4074840700835055E-6</c:v>
                </c:pt>
                <c:pt idx="19756">
                  <c:v>1.4076180136763826E-6</c:v>
                </c:pt>
                <c:pt idx="19757">
                  <c:v>1.4077519680814529E-6</c:v>
                </c:pt>
                <c:pt idx="19758">
                  <c:v>1.4078859343375552E-6</c:v>
                </c:pt>
                <c:pt idx="19759">
                  <c:v>1.4080199124452155E-6</c:v>
                </c:pt>
                <c:pt idx="19760">
                  <c:v>1.4081539024049597E-6</c:v>
                </c:pt>
                <c:pt idx="19761">
                  <c:v>1.4082879042173119E-6</c:v>
                </c:pt>
                <c:pt idx="19762">
                  <c:v>1.4084219178827986E-6</c:v>
                </c:pt>
                <c:pt idx="19763">
                  <c:v>1.4085559423624458E-6</c:v>
                </c:pt>
                <c:pt idx="19764">
                  <c:v>1.4086899797356286E-6</c:v>
                </c:pt>
                <c:pt idx="19765">
                  <c:v>1.4088240279237248E-6</c:v>
                </c:pt>
                <c:pt idx="19766">
                  <c:v>1.4089580890067022E-6</c:v>
                </c:pt>
                <c:pt idx="19767">
                  <c:v>1.409092160905346E-6</c:v>
                </c:pt>
                <c:pt idx="19768">
                  <c:v>1.4092262446599766E-6</c:v>
                </c:pt>
                <c:pt idx="19769">
                  <c:v>1.4093603402711172E-6</c:v>
                </c:pt>
                <c:pt idx="19770">
                  <c:v>1.4094944477392921E-6</c:v>
                </c:pt>
                <c:pt idx="19771">
                  <c:v>1.4096285670650265E-6</c:v>
                </c:pt>
                <c:pt idx="19772">
                  <c:v>1.4097626982488422E-6</c:v>
                </c:pt>
                <c:pt idx="19773">
                  <c:v>1.4098968412912653E-6</c:v>
                </c:pt>
                <c:pt idx="19774">
                  <c:v>1.4100309951516847E-6</c:v>
                </c:pt>
                <c:pt idx="19775">
                  <c:v>1.4101651619127411E-6</c:v>
                </c:pt>
                <c:pt idx="19776">
                  <c:v>1.4102993394925438E-6</c:v>
                </c:pt>
                <c:pt idx="19777">
                  <c:v>1.4104335289327478E-6</c:v>
                </c:pt>
                <c:pt idx="19778">
                  <c:v>1.4105677312756036E-6</c:v>
                </c:pt>
                <c:pt idx="19779">
                  <c:v>1.4107019444383283E-6</c:v>
                </c:pt>
                <c:pt idx="19780">
                  <c:v>1.4108361694630233E-6</c:v>
                </c:pt>
                <c:pt idx="19781">
                  <c:v>1.4109704063502095E-6</c:v>
                </c:pt>
                <c:pt idx="19782">
                  <c:v>1.4111046551004106E-6</c:v>
                </c:pt>
                <c:pt idx="19783">
                  <c:v>1.4112389146716779E-6</c:v>
                </c:pt>
                <c:pt idx="19784">
                  <c:v>1.4113731871493245E-6</c:v>
                </c:pt>
                <c:pt idx="19785">
                  <c:v>1.4115074704487845E-6</c:v>
                </c:pt>
                <c:pt idx="19786">
                  <c:v>1.4116417666559642E-6</c:v>
                </c:pt>
                <c:pt idx="19787">
                  <c:v>1.4117760736857019E-6</c:v>
                </c:pt>
                <c:pt idx="19788">
                  <c:v>1.4119103936245008E-6</c:v>
                </c:pt>
                <c:pt idx="19789">
                  <c:v>1.4120447243866015E-6</c:v>
                </c:pt>
                <c:pt idx="19790">
                  <c:v>1.4121790670155905E-6</c:v>
                </c:pt>
                <c:pt idx="19791">
                  <c:v>1.41231342151199E-6</c:v>
                </c:pt>
                <c:pt idx="19792">
                  <c:v>1.4124477878763196E-6</c:v>
                </c:pt>
                <c:pt idx="19793">
                  <c:v>1.41258216506514E-6</c:v>
                </c:pt>
                <c:pt idx="19794">
                  <c:v>1.4127165551667413E-6</c:v>
                </c:pt>
                <c:pt idx="19795">
                  <c:v>1.4128509571378346E-6</c:v>
                </c:pt>
                <c:pt idx="19796">
                  <c:v>1.4129853699345332E-6</c:v>
                </c:pt>
                <c:pt idx="19797">
                  <c:v>1.4131197956460187E-6</c:v>
                </c:pt>
                <c:pt idx="19798">
                  <c:v>1.4132542321838513E-6</c:v>
                </c:pt>
                <c:pt idx="19799">
                  <c:v>1.413388680592956E-6</c:v>
                </c:pt>
                <c:pt idx="19800">
                  <c:v>1.4135231408738521E-6</c:v>
                </c:pt>
                <c:pt idx="19801">
                  <c:v>1.4136576130270587E-6</c:v>
                </c:pt>
                <c:pt idx="19802">
                  <c:v>1.413792097053096E-6</c:v>
                </c:pt>
                <c:pt idx="19803">
                  <c:v>1.413926592952481E-6</c:v>
                </c:pt>
                <c:pt idx="19804">
                  <c:v>1.4140611007257332E-6</c:v>
                </c:pt>
                <c:pt idx="19805">
                  <c:v>1.4141956193276224E-6</c:v>
                </c:pt>
                <c:pt idx="19806">
                  <c:v>1.4143301508500163E-6</c:v>
                </c:pt>
                <c:pt idx="19807">
                  <c:v>1.4144646932017858E-6</c:v>
                </c:pt>
                <c:pt idx="19808">
                  <c:v>1.4145992484753941E-6</c:v>
                </c:pt>
                <c:pt idx="19809">
                  <c:v>1.4147338145791141E-6</c:v>
                </c:pt>
                <c:pt idx="19810">
                  <c:v>1.4148683925595134E-6</c:v>
                </c:pt>
                <c:pt idx="19811">
                  <c:v>1.4150029824171072E-6</c:v>
                </c:pt>
                <c:pt idx="19812">
                  <c:v>1.4151375841524147E-6</c:v>
                </c:pt>
                <c:pt idx="19813">
                  <c:v>1.4152721977659519E-6</c:v>
                </c:pt>
                <c:pt idx="19814">
                  <c:v>1.4154068232582374E-6</c:v>
                </c:pt>
                <c:pt idx="19815">
                  <c:v>1.4155414595825448E-6</c:v>
                </c:pt>
                <c:pt idx="19816">
                  <c:v>1.4156761088337261E-6</c:v>
                </c:pt>
                <c:pt idx="19817">
                  <c:v>1.415810768917664E-6</c:v>
                </c:pt>
                <c:pt idx="19818">
                  <c:v>1.4159454419298078E-6</c:v>
                </c:pt>
                <c:pt idx="19819">
                  <c:v>1.4160801257754429E-6</c:v>
                </c:pt>
                <c:pt idx="19820">
                  <c:v>1.4162148215026266E-6</c:v>
                </c:pt>
                <c:pt idx="19821">
                  <c:v>1.4163495291118732E-6</c:v>
                </c:pt>
                <c:pt idx="19822">
                  <c:v>1.4164842486037004E-6</c:v>
                </c:pt>
                <c:pt idx="19823">
                  <c:v>1.4166189799786227E-6</c:v>
                </c:pt>
                <c:pt idx="19824">
                  <c:v>1.4167537232371566E-6</c:v>
                </c:pt>
                <c:pt idx="19825">
                  <c:v>1.4168884783798166E-6</c:v>
                </c:pt>
                <c:pt idx="19826">
                  <c:v>1.417023244358232E-6</c:v>
                </c:pt>
                <c:pt idx="19827">
                  <c:v>1.4171580232705403E-6</c:v>
                </c:pt>
                <c:pt idx="19828">
                  <c:v>1.4172928130193353E-6</c:v>
                </c:pt>
                <c:pt idx="19829">
                  <c:v>1.4174276157033521E-6</c:v>
                </c:pt>
                <c:pt idx="19830">
                  <c:v>1.417562429224585E-6</c:v>
                </c:pt>
                <c:pt idx="19831">
                  <c:v>1.4176972546327342E-6</c:v>
                </c:pt>
                <c:pt idx="19832">
                  <c:v>1.4178320919283134E-6</c:v>
                </c:pt>
                <c:pt idx="19833">
                  <c:v>1.4179669411118368E-6</c:v>
                </c:pt>
                <c:pt idx="19834">
                  <c:v>1.4181018021838189E-6</c:v>
                </c:pt>
                <c:pt idx="19835">
                  <c:v>1.4182366740945387E-6</c:v>
                </c:pt>
                <c:pt idx="19836">
                  <c:v>1.4183715589448284E-6</c:v>
                </c:pt>
                <c:pt idx="19837">
                  <c:v>1.4185064556851176E-6</c:v>
                </c:pt>
                <c:pt idx="19838">
                  <c:v>1.4186413632652351E-6</c:v>
                </c:pt>
                <c:pt idx="19839">
                  <c:v>1.4187762837869119E-6</c:v>
                </c:pt>
                <c:pt idx="19840">
                  <c:v>1.4189112151491437E-6</c:v>
                </c:pt>
                <c:pt idx="19841">
                  <c:v>1.4190461584031276E-6</c:v>
                </c:pt>
                <c:pt idx="19842">
                  <c:v>1.4191811135493755E-6</c:v>
                </c:pt>
                <c:pt idx="19843">
                  <c:v>1.4193160805884001E-6</c:v>
                </c:pt>
                <c:pt idx="19844">
                  <c:v>1.4194510595207143E-6</c:v>
                </c:pt>
                <c:pt idx="19845">
                  <c:v>1.4195860503468279E-6</c:v>
                </c:pt>
                <c:pt idx="19846">
                  <c:v>1.4197210520153731E-6</c:v>
                </c:pt>
                <c:pt idx="19847">
                  <c:v>1.4198560666304759E-6</c:v>
                </c:pt>
                <c:pt idx="19848">
                  <c:v>1.4199910931409147E-6</c:v>
                </c:pt>
                <c:pt idx="19849">
                  <c:v>1.4201261304948683E-6</c:v>
                </c:pt>
                <c:pt idx="19850">
                  <c:v>1.4202611797448821E-6</c:v>
                </c:pt>
                <c:pt idx="19851">
                  <c:v>1.4203962408914659E-6</c:v>
                </c:pt>
                <c:pt idx="19852">
                  <c:v>1.4205313149879154E-6</c:v>
                </c:pt>
                <c:pt idx="19853">
                  <c:v>1.420666399929323E-6</c:v>
                </c:pt>
                <c:pt idx="19854">
                  <c:v>1.4208014967688342E-6</c:v>
                </c:pt>
                <c:pt idx="19855">
                  <c:v>1.4209366044537247E-6</c:v>
                </c:pt>
                <c:pt idx="19856">
                  <c:v>1.4210717250908225E-6</c:v>
                </c:pt>
                <c:pt idx="19857">
                  <c:v>1.4212068576275553E-6</c:v>
                </c:pt>
                <c:pt idx="19858">
                  <c:v>1.4213420010107468E-6</c:v>
                </c:pt>
                <c:pt idx="19859">
                  <c:v>1.4214771573481273E-6</c:v>
                </c:pt>
                <c:pt idx="19860">
                  <c:v>1.4216123245326866E-6</c:v>
                </c:pt>
                <c:pt idx="19861">
                  <c:v>1.4217475036186182E-6</c:v>
                </c:pt>
                <c:pt idx="19862">
                  <c:v>1.421882695660718E-6</c:v>
                </c:pt>
                <c:pt idx="19863">
                  <c:v>1.4220178985510746E-6</c:v>
                </c:pt>
                <c:pt idx="19864">
                  <c:v>1.4221531133443305E-6</c:v>
                </c:pt>
                <c:pt idx="19865">
                  <c:v>1.4222883389862589E-6</c:v>
                </c:pt>
                <c:pt idx="19866">
                  <c:v>1.4224235775866921E-6</c:v>
                </c:pt>
                <c:pt idx="19867">
                  <c:v>1.4225588280915525E-6</c:v>
                </c:pt>
                <c:pt idx="19868">
                  <c:v>1.4226940894461589E-6</c:v>
                </c:pt>
                <c:pt idx="19869">
                  <c:v>1.4224213106351014E-6</c:v>
                </c:pt>
                <c:pt idx="19870">
                  <c:v>1.422561829680702E-6</c:v>
                </c:pt>
                <c:pt idx="19871">
                  <c:v>1.422702362163459E-6</c:v>
                </c:pt>
                <c:pt idx="19872">
                  <c:v>1.4228429080842035E-6</c:v>
                </c:pt>
                <c:pt idx="19873">
                  <c:v>1.4229834663882553E-6</c:v>
                </c:pt>
                <c:pt idx="19874">
                  <c:v>1.4231240381316426E-6</c:v>
                </c:pt>
                <c:pt idx="19875">
                  <c:v>1.4232646233151963E-6</c:v>
                </c:pt>
                <c:pt idx="19876">
                  <c:v>1.4234052219397464E-6</c:v>
                </c:pt>
                <c:pt idx="19877">
                  <c:v>1.4235458329499869E-6</c:v>
                </c:pt>
                <c:pt idx="19878">
                  <c:v>1.4236864584588634E-6</c:v>
                </c:pt>
                <c:pt idx="19879">
                  <c:v>1.4238270963547783E-6</c:v>
                </c:pt>
                <c:pt idx="19880">
                  <c:v>1.423967747694696E-6</c:v>
                </c:pt>
                <c:pt idx="19881">
                  <c:v>1.4241084114226849E-6</c:v>
                </c:pt>
                <c:pt idx="19882">
                  <c:v>1.4242490896529421E-6</c:v>
                </c:pt>
                <c:pt idx="19883">
                  <c:v>1.4243897802726155E-6</c:v>
                </c:pt>
                <c:pt idx="19884">
                  <c:v>1.4245304843392989E-6</c:v>
                </c:pt>
                <c:pt idx="19885">
                  <c:v>1.4246712018538189E-6</c:v>
                </c:pt>
                <c:pt idx="19886">
                  <c:v>1.4248119328170058E-6</c:v>
                </c:pt>
                <c:pt idx="19887">
                  <c:v>1.4249526761719856E-6</c:v>
                </c:pt>
                <c:pt idx="19888">
                  <c:v>1.4250934340348351E-6</c:v>
                </c:pt>
                <c:pt idx="19889">
                  <c:v>1.4252342042908227E-6</c:v>
                </c:pt>
                <c:pt idx="19890">
                  <c:v>1.425374987998479E-6</c:v>
                </c:pt>
                <c:pt idx="19891">
                  <c:v>1.4255157841003019E-6</c:v>
                </c:pt>
                <c:pt idx="19892">
                  <c:v>1.4256565947136232E-6</c:v>
                </c:pt>
                <c:pt idx="19893">
                  <c:v>1.4257974177224548E-6</c:v>
                </c:pt>
                <c:pt idx="19894">
                  <c:v>1.4259382541859543E-6</c:v>
                </c:pt>
                <c:pt idx="19895">
                  <c:v>1.4260791041049495E-6</c:v>
                </c:pt>
                <c:pt idx="19896">
                  <c:v>1.4262199674802684E-6</c:v>
                </c:pt>
                <c:pt idx="19897">
                  <c:v>1.4263608432534676E-6</c:v>
                </c:pt>
                <c:pt idx="19898">
                  <c:v>1.4265017324843325E-6</c:v>
                </c:pt>
                <c:pt idx="19899">
                  <c:v>1.4266426351736898E-6</c:v>
                </c:pt>
                <c:pt idx="19900">
                  <c:v>1.4267835513223674E-6</c:v>
                </c:pt>
                <c:pt idx="19901">
                  <c:v>1.4269244809311919E-6</c:v>
                </c:pt>
                <c:pt idx="19902">
                  <c:v>1.427065422940935E-6</c:v>
                </c:pt>
                <c:pt idx="19903">
                  <c:v>1.4272063794723774E-6</c:v>
                </c:pt>
                <c:pt idx="19904">
                  <c:v>1.4273473484060791E-6</c:v>
                </c:pt>
                <c:pt idx="19905">
                  <c:v>1.4274883308029211E-6</c:v>
                </c:pt>
                <c:pt idx="19906">
                  <c:v>1.4276293256030462E-6</c:v>
                </c:pt>
                <c:pt idx="19907">
                  <c:v>1.4277703349284926E-6</c:v>
                </c:pt>
                <c:pt idx="19908">
                  <c:v>1.4279113566585599E-6</c:v>
                </c:pt>
                <c:pt idx="19909">
                  <c:v>1.4280523918547603E-6</c:v>
                </c:pt>
                <c:pt idx="19910">
                  <c:v>1.4281934405179186E-6</c:v>
                </c:pt>
                <c:pt idx="19911">
                  <c:v>1.4283345015873909E-6</c:v>
                </c:pt>
                <c:pt idx="19912">
                  <c:v>1.4284755771867862E-6</c:v>
                </c:pt>
                <c:pt idx="19913">
                  <c:v>1.4286166651938324E-6</c:v>
                </c:pt>
                <c:pt idx="19914">
                  <c:v>1.4287577666708256E-6</c:v>
                </c:pt>
                <c:pt idx="19915">
                  <c:v>1.428898881618591E-6</c:v>
                </c:pt>
                <c:pt idx="19916">
                  <c:v>1.4290400100379546E-6</c:v>
                </c:pt>
                <c:pt idx="19917">
                  <c:v>1.429181150867326E-6</c:v>
                </c:pt>
                <c:pt idx="19918">
                  <c:v>1.4293223051696318E-6</c:v>
                </c:pt>
                <c:pt idx="19919">
                  <c:v>1.4294634729456944E-6</c:v>
                </c:pt>
                <c:pt idx="19920">
                  <c:v>1.429604654196341E-6</c:v>
                </c:pt>
                <c:pt idx="19921">
                  <c:v>1.4297458489223951E-6</c:v>
                </c:pt>
                <c:pt idx="19922">
                  <c:v>1.4298870560614809E-6</c:v>
                </c:pt>
                <c:pt idx="19923">
                  <c:v>1.4300282766773078E-6</c:v>
                </c:pt>
                <c:pt idx="19924">
                  <c:v>1.4301695107707011E-6</c:v>
                </c:pt>
                <c:pt idx="19925">
                  <c:v>1.4303107583424848E-6</c:v>
                </c:pt>
                <c:pt idx="19926">
                  <c:v>1.4304520193934832E-6</c:v>
                </c:pt>
                <c:pt idx="19927">
                  <c:v>1.4305932928605312E-6</c:v>
                </c:pt>
                <c:pt idx="19928">
                  <c:v>1.4307345798081259E-6</c:v>
                </c:pt>
                <c:pt idx="19929">
                  <c:v>1.4308758802370918E-6</c:v>
                </c:pt>
                <c:pt idx="19930">
                  <c:v>1.4310171941482518E-6</c:v>
                </c:pt>
                <c:pt idx="19931">
                  <c:v>1.4311585215424299E-6</c:v>
                </c:pt>
                <c:pt idx="19932">
                  <c:v>1.4312998613556717E-6</c:v>
                </c:pt>
                <c:pt idx="19933">
                  <c:v>1.4314412146532623E-6</c:v>
                </c:pt>
                <c:pt idx="19934">
                  <c:v>1.4315825814360252E-6</c:v>
                </c:pt>
                <c:pt idx="19935">
                  <c:v>1.4317239617047828E-6</c:v>
                </c:pt>
                <c:pt idx="19936">
                  <c:v>1.4318653554603592E-6</c:v>
                </c:pt>
                <c:pt idx="19937">
                  <c:v>1.4320067616380088E-6</c:v>
                </c:pt>
                <c:pt idx="19938">
                  <c:v>1.4321481813038068E-6</c:v>
                </c:pt>
                <c:pt idx="19939">
                  <c:v>1.4322896144585737E-6</c:v>
                </c:pt>
                <c:pt idx="19940">
                  <c:v>1.4324310611031334E-6</c:v>
                </c:pt>
                <c:pt idx="19941">
                  <c:v>1.4325725212383072E-6</c:v>
                </c:pt>
                <c:pt idx="19942">
                  <c:v>1.4327139937985624E-6</c:v>
                </c:pt>
                <c:pt idx="19943">
                  <c:v>1.4328554798507601E-6</c:v>
                </c:pt>
                <c:pt idx="19944">
                  <c:v>1.4329969793957218E-6</c:v>
                </c:pt>
                <c:pt idx="19945">
                  <c:v>1.4331384924342697E-6</c:v>
                </c:pt>
                <c:pt idx="19946">
                  <c:v>1.4332800179002374E-6</c:v>
                </c:pt>
                <c:pt idx="19947">
                  <c:v>1.4334215579282643E-6</c:v>
                </c:pt>
                <c:pt idx="19948">
                  <c:v>1.4335631103850376E-6</c:v>
                </c:pt>
                <c:pt idx="19949">
                  <c:v>1.4337046763383655E-6</c:v>
                </c:pt>
                <c:pt idx="19950">
                  <c:v>1.433846255789071E-6</c:v>
                </c:pt>
                <c:pt idx="19951">
                  <c:v>1.4339878476701943E-6</c:v>
                </c:pt>
                <c:pt idx="19952">
                  <c:v>1.4341294530500209E-6</c:v>
                </c:pt>
                <c:pt idx="19953">
                  <c:v>1.4342710729974637E-6</c:v>
                </c:pt>
                <c:pt idx="19954">
                  <c:v>1.4344127053773138E-6</c:v>
                </c:pt>
                <c:pt idx="19955">
                  <c:v>1.4345543501899158E-6</c:v>
                </c:pt>
                <c:pt idx="19956">
                  <c:v>1.4346960095727552E-6</c:v>
                </c:pt>
                <c:pt idx="19957">
                  <c:v>1.4348376813896701E-6</c:v>
                </c:pt>
                <c:pt idx="19958">
                  <c:v>1.4349793667098923E-6</c:v>
                </c:pt>
                <c:pt idx="19959">
                  <c:v>1.4351210655342422E-6</c:v>
                </c:pt>
                <c:pt idx="19960">
                  <c:v>1.4352627778635391E-6</c:v>
                </c:pt>
                <c:pt idx="19961">
                  <c:v>1.4354045026292416E-6</c:v>
                </c:pt>
                <c:pt idx="19962">
                  <c:v>1.4355462419707328E-6</c:v>
                </c:pt>
                <c:pt idx="19963">
                  <c:v>1.4356879937499518E-6</c:v>
                </c:pt>
                <c:pt idx="19964">
                  <c:v>1.4358297590370788E-6</c:v>
                </c:pt>
                <c:pt idx="19965">
                  <c:v>1.4359715378329337E-6</c:v>
                </c:pt>
                <c:pt idx="19966">
                  <c:v>1.4361133290681805E-6</c:v>
                </c:pt>
                <c:pt idx="19967">
                  <c:v>1.4362551338134764E-6</c:v>
                </c:pt>
                <c:pt idx="19968">
                  <c:v>1.436396953140109E-6</c:v>
                </c:pt>
                <c:pt idx="19969">
                  <c:v>1.4365387838374855E-6</c:v>
                </c:pt>
                <c:pt idx="19970">
                  <c:v>1.4366806291178368E-6</c:v>
                </c:pt>
                <c:pt idx="19971">
                  <c:v>1.4368224879115111E-6</c:v>
                </c:pt>
                <c:pt idx="19972">
                  <c:v>1.4369643591482203E-6</c:v>
                </c:pt>
                <c:pt idx="19973">
                  <c:v>1.4371062438995707E-6</c:v>
                </c:pt>
                <c:pt idx="19974">
                  <c:v>1.4372481421663811E-6</c:v>
                </c:pt>
                <c:pt idx="19975">
                  <c:v>1.4373900539494685E-6</c:v>
                </c:pt>
                <c:pt idx="19976">
                  <c:v>1.4375319781779116E-6</c:v>
                </c:pt>
                <c:pt idx="19977">
                  <c:v>1.437673915923949E-6</c:v>
                </c:pt>
                <c:pt idx="19978">
                  <c:v>1.4378158682604558E-6</c:v>
                </c:pt>
                <c:pt idx="19979">
                  <c:v>1.4379578319720784E-6</c:v>
                </c:pt>
                <c:pt idx="19980">
                  <c:v>1.4380998102758054E-6</c:v>
                </c:pt>
                <c:pt idx="19981">
                  <c:v>1.4382418021003955E-6</c:v>
                </c:pt>
                <c:pt idx="19982">
                  <c:v>1.4383838063739748E-6</c:v>
                </c:pt>
                <c:pt idx="19983">
                  <c:v>1.4385258241697341E-6</c:v>
                </c:pt>
                <c:pt idx="19984">
                  <c:v>1.4386678554884899E-6</c:v>
                </c:pt>
                <c:pt idx="19985">
                  <c:v>1.4388098992578907E-6</c:v>
                </c:pt>
                <c:pt idx="19986">
                  <c:v>1.4389519576249301E-6</c:v>
                </c:pt>
                <c:pt idx="19987">
                  <c:v>1.4390940284439292E-6</c:v>
                </c:pt>
                <c:pt idx="19988">
                  <c:v>1.4392361127888725E-6</c:v>
                </c:pt>
                <c:pt idx="19989">
                  <c:v>1.4393782106605757E-6</c:v>
                </c:pt>
                <c:pt idx="19990">
                  <c:v>1.4395203220598553E-6</c:v>
                </c:pt>
                <c:pt idx="19991">
                  <c:v>1.4396624459134037E-6</c:v>
                </c:pt>
                <c:pt idx="19992">
                  <c:v>1.4398045843701232E-6</c:v>
                </c:pt>
                <c:pt idx="19993">
                  <c:v>1.4399467352824247E-6</c:v>
                </c:pt>
                <c:pt idx="19994">
                  <c:v>1.4400888986506456E-6</c:v>
                </c:pt>
                <c:pt idx="19995">
                  <c:v>1.4402310766246437E-6</c:v>
                </c:pt>
                <c:pt idx="19996">
                  <c:v>1.4403732681307919E-6</c:v>
                </c:pt>
                <c:pt idx="19997">
                  <c:v>1.4405154720948277E-6</c:v>
                </c:pt>
                <c:pt idx="19998">
                  <c:v>1.4406576895923257E-6</c:v>
                </c:pt>
                <c:pt idx="19999">
                  <c:v>1.4407999206241012E-6</c:v>
                </c:pt>
                <c:pt idx="20000">
                  <c:v>1.4409421641154117E-6</c:v>
                </c:pt>
                <c:pt idx="20001">
                  <c:v>1.4410844222180238E-6</c:v>
                </c:pt>
                <c:pt idx="20002">
                  <c:v>1.4412266927814825E-6</c:v>
                </c:pt>
                <c:pt idx="20003">
                  <c:v>1.4413689768821562E-6</c:v>
                </c:pt>
                <c:pt idx="20004">
                  <c:v>1.4415112745208597E-6</c:v>
                </c:pt>
                <c:pt idx="20005">
                  <c:v>1.4416535846220549E-6</c:v>
                </c:pt>
                <c:pt idx="20006">
                  <c:v>1.4417959093391003E-6</c:v>
                </c:pt>
                <c:pt idx="20007">
                  <c:v>1.4419382465199452E-6</c:v>
                </c:pt>
                <c:pt idx="20008">
                  <c:v>1.4420805972417573E-6</c:v>
                </c:pt>
                <c:pt idx="20009">
                  <c:v>1.4422229615053472E-6</c:v>
                </c:pt>
                <c:pt idx="20010">
                  <c:v>1.4423653393115293E-6</c:v>
                </c:pt>
                <c:pt idx="20011">
                  <c:v>1.4425077295838091E-6</c:v>
                </c:pt>
                <c:pt idx="20012">
                  <c:v>1.4426501333999878E-6</c:v>
                </c:pt>
                <c:pt idx="20013">
                  <c:v>1.4427925507608796E-6</c:v>
                </c:pt>
                <c:pt idx="20014">
                  <c:v>1.4429349816672954E-6</c:v>
                </c:pt>
                <c:pt idx="20015">
                  <c:v>1.44307742612005E-6</c:v>
                </c:pt>
                <c:pt idx="20016">
                  <c:v>1.4432198830418473E-6</c:v>
                </c:pt>
                <c:pt idx="20017">
                  <c:v>1.4433623535112887E-6</c:v>
                </c:pt>
                <c:pt idx="20018">
                  <c:v>1.443504837529185E-6</c:v>
                </c:pt>
                <c:pt idx="20019">
                  <c:v>1.4436473350963488E-6</c:v>
                </c:pt>
                <c:pt idx="20020">
                  <c:v>1.4437898462135919E-6</c:v>
                </c:pt>
                <c:pt idx="20021">
                  <c:v>1.4439323698028217E-6</c:v>
                </c:pt>
                <c:pt idx="20022">
                  <c:v>1.4440749069434349E-6</c:v>
                </c:pt>
                <c:pt idx="20023">
                  <c:v>1.4442174576362431E-6</c:v>
                </c:pt>
                <c:pt idx="20024">
                  <c:v>1.4443600218820574E-6</c:v>
                </c:pt>
                <c:pt idx="20025">
                  <c:v>1.4445025996816895E-6</c:v>
                </c:pt>
                <c:pt idx="20026">
                  <c:v>1.4446451899562466E-6</c:v>
                </c:pt>
                <c:pt idx="20027">
                  <c:v>1.4447877937859242E-6</c:v>
                </c:pt>
                <c:pt idx="20028">
                  <c:v>1.4449304111715318E-6</c:v>
                </c:pt>
                <c:pt idx="20029">
                  <c:v>1.4450730421138814E-6</c:v>
                </c:pt>
                <c:pt idx="20030">
                  <c:v>1.4452156855334412E-6</c:v>
                </c:pt>
                <c:pt idx="20031">
                  <c:v>1.4453583435915457E-6</c:v>
                </c:pt>
                <c:pt idx="20032">
                  <c:v>1.4455010141281608E-6</c:v>
                </c:pt>
                <c:pt idx="20033">
                  <c:v>1.4456436982244393E-6</c:v>
                </c:pt>
                <c:pt idx="20034">
                  <c:v>1.4457863958811907E-6</c:v>
                </c:pt>
                <c:pt idx="20035">
                  <c:v>1.4459291060180828E-6</c:v>
                </c:pt>
                <c:pt idx="20036">
                  <c:v>1.4460718307980519E-6</c:v>
                </c:pt>
                <c:pt idx="20037">
                  <c:v>1.4462145680594591E-6</c:v>
                </c:pt>
                <c:pt idx="20038">
                  <c:v>1.4463573188842598E-6</c:v>
                </c:pt>
                <c:pt idx="20039">
                  <c:v>1.4465000821914779E-6</c:v>
                </c:pt>
                <c:pt idx="20040">
                  <c:v>1.4466428601453304E-6</c:v>
                </c:pt>
                <c:pt idx="20041">
                  <c:v>1.446785650582899E-6</c:v>
                </c:pt>
                <c:pt idx="20042">
                  <c:v>1.4469284556690413E-6</c:v>
                </c:pt>
                <c:pt idx="20043">
                  <c:v>1.447071272157772E-6</c:v>
                </c:pt>
                <c:pt idx="20044">
                  <c:v>1.4472141032966937E-6</c:v>
                </c:pt>
                <c:pt idx="20045">
                  <c:v>1.4473569480043504E-6</c:v>
                </c:pt>
                <c:pt idx="20046">
                  <c:v>1.447499805198645E-6</c:v>
                </c:pt>
                <c:pt idx="20047">
                  <c:v>1.4476426759629702E-6</c:v>
                </c:pt>
                <c:pt idx="20048">
                  <c:v>1.4477855602981355E-6</c:v>
                </c:pt>
                <c:pt idx="20049">
                  <c:v>1.4479284582049488E-6</c:v>
                </c:pt>
                <c:pt idx="20050">
                  <c:v>1.4480713686006686E-6</c:v>
                </c:pt>
                <c:pt idx="20051">
                  <c:v>1.4482142936530406E-6</c:v>
                </c:pt>
                <c:pt idx="20052">
                  <c:v>1.4483572311956139E-6</c:v>
                </c:pt>
                <c:pt idx="20053">
                  <c:v>1.4485001823127455E-6</c:v>
                </c:pt>
                <c:pt idx="20054">
                  <c:v>1.4486431459210529E-6</c:v>
                </c:pt>
                <c:pt idx="20055">
                  <c:v>1.448786124189561E-6</c:v>
                </c:pt>
                <c:pt idx="20056">
                  <c:v>1.4489291149505391E-6</c:v>
                </c:pt>
                <c:pt idx="20057">
                  <c:v>1.4490721192889824E-6</c:v>
                </c:pt>
                <c:pt idx="20058">
                  <c:v>1.4492151372056969E-6</c:v>
                </c:pt>
                <c:pt idx="20059">
                  <c:v>1.4493581687014912E-6</c:v>
                </c:pt>
                <c:pt idx="20060">
                  <c:v>1.4495012137771711E-6</c:v>
                </c:pt>
                <c:pt idx="20061">
                  <c:v>1.4496442713482288E-6</c:v>
                </c:pt>
                <c:pt idx="20062">
                  <c:v>1.4497873425004647E-6</c:v>
                </c:pt>
                <c:pt idx="20063">
                  <c:v>1.449930427234683E-6</c:v>
                </c:pt>
                <c:pt idx="20064">
                  <c:v>1.4500735255516907E-6</c:v>
                </c:pt>
                <c:pt idx="20065">
                  <c:v>1.450216636366338E-6</c:v>
                </c:pt>
                <c:pt idx="20066">
                  <c:v>1.4503597607650635E-6</c:v>
                </c:pt>
                <c:pt idx="20067">
                  <c:v>1.4505028987486751E-6</c:v>
                </c:pt>
                <c:pt idx="20068">
                  <c:v>1.4506460503179765E-6</c:v>
                </c:pt>
                <c:pt idx="20069">
                  <c:v>1.4507892154737736E-6</c:v>
                </c:pt>
                <c:pt idx="20070">
                  <c:v>1.4509323931301126E-6</c:v>
                </c:pt>
                <c:pt idx="20071">
                  <c:v>1.4510755854611559E-6</c:v>
                </c:pt>
                <c:pt idx="20072">
                  <c:v>1.4512187902940292E-6</c:v>
                </c:pt>
                <c:pt idx="20073">
                  <c:v>1.451362008716297E-6</c:v>
                </c:pt>
                <c:pt idx="20074">
                  <c:v>1.4515052396413598E-6</c:v>
                </c:pt>
                <c:pt idx="20075">
                  <c:v>1.4516484852446687E-6</c:v>
                </c:pt>
                <c:pt idx="20076">
                  <c:v>1.4517917433520604E-6</c:v>
                </c:pt>
                <c:pt idx="20077">
                  <c:v>1.4519350150517415E-6</c:v>
                </c:pt>
                <c:pt idx="20078">
                  <c:v>1.4520783003445172E-6</c:v>
                </c:pt>
                <c:pt idx="20079">
                  <c:v>1.4522215992311914E-6</c:v>
                </c:pt>
                <c:pt idx="20080">
                  <c:v>1.452364910624197E-6</c:v>
                </c:pt>
                <c:pt idx="20081">
                  <c:v>1.4525082356123879E-6</c:v>
                </c:pt>
                <c:pt idx="20082">
                  <c:v>1.452651574196565E-6</c:v>
                </c:pt>
                <c:pt idx="20083">
                  <c:v>1.4527949263775331E-6</c:v>
                </c:pt>
                <c:pt idx="20084">
                  <c:v>1.4529382921560951E-6</c:v>
                </c:pt>
                <c:pt idx="20085">
                  <c:v>1.4530816704438786E-6</c:v>
                </c:pt>
                <c:pt idx="20086">
                  <c:v>1.4532250634198775E-6</c:v>
                </c:pt>
                <c:pt idx="20087">
                  <c:v>1.4533684689063813E-6</c:v>
                </c:pt>
                <c:pt idx="20088">
                  <c:v>1.4535118879933678E-6</c:v>
                </c:pt>
                <c:pt idx="20089">
                  <c:v>1.4536553195918215E-6</c:v>
                </c:pt>
                <c:pt idx="20090">
                  <c:v>1.4537987658820216E-6</c:v>
                </c:pt>
                <c:pt idx="20091">
                  <c:v>1.4539422246849702E-6</c:v>
                </c:pt>
                <c:pt idx="20092">
                  <c:v>1.4540856970912899E-6</c:v>
                </c:pt>
                <c:pt idx="20093">
                  <c:v>1.4542291831017812E-6</c:v>
                </c:pt>
                <c:pt idx="20094">
                  <c:v>1.4543726816266203E-6</c:v>
                </c:pt>
                <c:pt idx="20095">
                  <c:v>1.454516194847702E-6</c:v>
                </c:pt>
                <c:pt idx="20096">
                  <c:v>1.4546597205844117E-6</c:v>
                </c:pt>
                <c:pt idx="20097">
                  <c:v>1.4548032599281777E-6</c:v>
                </c:pt>
                <c:pt idx="20098">
                  <c:v>1.4549468128798017E-6</c:v>
                </c:pt>
                <c:pt idx="20099">
                  <c:v>1.4550903783486501E-6</c:v>
                </c:pt>
                <c:pt idx="20100">
                  <c:v>1.4552339585182334E-6</c:v>
                </c:pt>
                <c:pt idx="20101">
                  <c:v>1.4553775512063195E-6</c:v>
                </c:pt>
                <c:pt idx="20102">
                  <c:v>1.4555211575051453E-6</c:v>
                </c:pt>
                <c:pt idx="20103">
                  <c:v>1.4556647774155107E-6</c:v>
                </c:pt>
                <c:pt idx="20104">
                  <c:v>1.455808410938217E-6</c:v>
                </c:pt>
                <c:pt idx="20105">
                  <c:v>1.4559520569816594E-6</c:v>
                </c:pt>
                <c:pt idx="20106">
                  <c:v>1.4560957166387201E-6</c:v>
                </c:pt>
                <c:pt idx="20107">
                  <c:v>1.4562393899101987E-6</c:v>
                </c:pt>
                <c:pt idx="20108">
                  <c:v>1.456383076796896E-6</c:v>
                </c:pt>
                <c:pt idx="20109">
                  <c:v>1.4565267772996097E-6</c:v>
                </c:pt>
                <c:pt idx="20110">
                  <c:v>1.4566704903259286E-6</c:v>
                </c:pt>
                <c:pt idx="20111">
                  <c:v>1.4568142169695422E-6</c:v>
                </c:pt>
                <c:pt idx="20112">
                  <c:v>1.4569579572312483E-6</c:v>
                </c:pt>
                <c:pt idx="20113">
                  <c:v>1.4571017111118464E-6</c:v>
                </c:pt>
                <c:pt idx="20114">
                  <c:v>1.4572454775182769E-6</c:v>
                </c:pt>
                <c:pt idx="20115">
                  <c:v>1.4573892586388954E-6</c:v>
                </c:pt>
                <c:pt idx="20116">
                  <c:v>1.4575330522866199E-6</c:v>
                </c:pt>
                <c:pt idx="20117">
                  <c:v>1.4576768595561087E-6</c:v>
                </c:pt>
                <c:pt idx="20118">
                  <c:v>1.4578206804481616E-6</c:v>
                </c:pt>
                <c:pt idx="20119">
                  <c:v>1.4579645138689056E-6</c:v>
                </c:pt>
                <c:pt idx="20120">
                  <c:v>1.4581083620083173E-6</c:v>
                </c:pt>
                <c:pt idx="20121">
                  <c:v>1.4582522226776933E-6</c:v>
                </c:pt>
                <c:pt idx="20122">
                  <c:v>1.4583960969725019E-6</c:v>
                </c:pt>
                <c:pt idx="20123">
                  <c:v>1.4585399848935406E-6</c:v>
                </c:pt>
                <c:pt idx="20124">
                  <c:v>1.4586838853461269E-6</c:v>
                </c:pt>
                <c:pt idx="20125">
                  <c:v>1.458827800521857E-6</c:v>
                </c:pt>
                <c:pt idx="20126">
                  <c:v>1.4589717282304057E-6</c:v>
                </c:pt>
                <c:pt idx="20127">
                  <c:v>1.4591156695680505E-6</c:v>
                </c:pt>
                <c:pt idx="20128">
                  <c:v>1.4592596234394597E-6</c:v>
                </c:pt>
                <c:pt idx="20129">
                  <c:v>1.4594035920375272E-6</c:v>
                </c:pt>
                <c:pt idx="20130">
                  <c:v>1.4595475731706276E-6</c:v>
                </c:pt>
                <c:pt idx="20131">
                  <c:v>1.4596915679356883E-6</c:v>
                </c:pt>
                <c:pt idx="20132">
                  <c:v>1.459835576333506E-6</c:v>
                </c:pt>
                <c:pt idx="20133">
                  <c:v>1.4599795983648759E-6</c:v>
                </c:pt>
                <c:pt idx="20134">
                  <c:v>1.4601236340305959E-6</c:v>
                </c:pt>
                <c:pt idx="20135">
                  <c:v>1.460267682234196E-6</c:v>
                </c:pt>
                <c:pt idx="20136">
                  <c:v>1.4604117440734133E-6</c:v>
                </c:pt>
                <c:pt idx="20137">
                  <c:v>1.4605558195490442E-6</c:v>
                </c:pt>
                <c:pt idx="20138">
                  <c:v>1.4606999086618831E-6</c:v>
                </c:pt>
                <c:pt idx="20139">
                  <c:v>1.4608440103148123E-6</c:v>
                </c:pt>
                <c:pt idx="20140">
                  <c:v>1.4609881267042943E-6</c:v>
                </c:pt>
                <c:pt idx="20141">
                  <c:v>1.4611322556351314E-6</c:v>
                </c:pt>
                <c:pt idx="20142">
                  <c:v>1.4612763982060344E-6</c:v>
                </c:pt>
                <c:pt idx="20143">
                  <c:v>1.4614205533192338E-6</c:v>
                </c:pt>
                <c:pt idx="20144">
                  <c:v>1.4615647231724912E-6</c:v>
                </c:pt>
                <c:pt idx="20145">
                  <c:v>1.4617089055693092E-6</c:v>
                </c:pt>
                <c:pt idx="20146">
                  <c:v>1.4618531016090482E-6</c:v>
                </c:pt>
                <c:pt idx="20147">
                  <c:v>1.4619973112925021E-6</c:v>
                </c:pt>
                <c:pt idx="20148">
                  <c:v>1.4621415346204652E-6</c:v>
                </c:pt>
                <c:pt idx="20149">
                  <c:v>1.4622857715937308E-6</c:v>
                </c:pt>
                <c:pt idx="20150">
                  <c:v>1.462430021113392E-6</c:v>
                </c:pt>
                <c:pt idx="20151">
                  <c:v>1.462574284279619E-6</c:v>
                </c:pt>
                <c:pt idx="20152">
                  <c:v>1.4627185610932063E-6</c:v>
                </c:pt>
                <c:pt idx="20153">
                  <c:v>1.4628628515549468E-6</c:v>
                </c:pt>
                <c:pt idx="20154">
                  <c:v>1.4630071545652811E-6</c:v>
                </c:pt>
                <c:pt idx="20155">
                  <c:v>1.4631514712250298E-6</c:v>
                </c:pt>
                <c:pt idx="20156">
                  <c:v>1.4632958015349872E-6</c:v>
                </c:pt>
                <c:pt idx="20157">
                  <c:v>1.4634401454959466E-6</c:v>
                </c:pt>
                <c:pt idx="20158">
                  <c:v>1.4635845031087004E-6</c:v>
                </c:pt>
                <c:pt idx="20159">
                  <c:v>1.4637288732728737E-6</c:v>
                </c:pt>
                <c:pt idx="20160">
                  <c:v>1.4638732581914316E-6</c:v>
                </c:pt>
                <c:pt idx="20161">
                  <c:v>1.4640176556626683E-6</c:v>
                </c:pt>
                <c:pt idx="20162">
                  <c:v>1.4641620667885446E-6</c:v>
                </c:pt>
                <c:pt idx="20163">
                  <c:v>1.4643064904680314E-6</c:v>
                </c:pt>
                <c:pt idx="20164">
                  <c:v>1.4644509289053997E-6</c:v>
                </c:pt>
                <c:pt idx="20165">
                  <c:v>1.4645953798976372E-6</c:v>
                </c:pt>
                <c:pt idx="20166">
                  <c:v>1.4647398445473557E-6</c:v>
                </c:pt>
                <c:pt idx="20167">
                  <c:v>1.4648843228553481E-6</c:v>
                </c:pt>
                <c:pt idx="20168">
                  <c:v>1.4650288148224047E-6</c:v>
                </c:pt>
                <c:pt idx="20169">
                  <c:v>1.4651733193465181E-6</c:v>
                </c:pt>
                <c:pt idx="20170">
                  <c:v>1.4653178375309539E-6</c:v>
                </c:pt>
                <c:pt idx="20171">
                  <c:v>1.4654623693765014E-6</c:v>
                </c:pt>
                <c:pt idx="20172">
                  <c:v>1.4656069148839524E-6</c:v>
                </c:pt>
                <c:pt idx="20173">
                  <c:v>1.465751474054097E-6</c:v>
                </c:pt>
                <c:pt idx="20174">
                  <c:v>1.4658960457841119E-6</c:v>
                </c:pt>
                <c:pt idx="20175">
                  <c:v>1.4660406322818538E-6</c:v>
                </c:pt>
                <c:pt idx="20176">
                  <c:v>1.46618523134072E-6</c:v>
                </c:pt>
                <c:pt idx="20177">
                  <c:v>1.4663298440651158E-6</c:v>
                </c:pt>
                <c:pt idx="20178">
                  <c:v>1.4664744693515632E-6</c:v>
                </c:pt>
                <c:pt idx="20179">
                  <c:v>1.4666191094092249E-6</c:v>
                </c:pt>
                <c:pt idx="20180">
                  <c:v>1.4667637620301918E-6</c:v>
                </c:pt>
                <c:pt idx="20181">
                  <c:v>1.4669084283195203E-6</c:v>
                </c:pt>
                <c:pt idx="20182">
                  <c:v>1.4670531082780018E-6</c:v>
                </c:pt>
                <c:pt idx="20183">
                  <c:v>1.4671978008013387E-6</c:v>
                </c:pt>
                <c:pt idx="20184">
                  <c:v>1.4673425081003282E-6</c:v>
                </c:pt>
                <c:pt idx="20185">
                  <c:v>1.4674872279654256E-6</c:v>
                </c:pt>
                <c:pt idx="20186">
                  <c:v>1.467631961502505E-6</c:v>
                </c:pt>
                <c:pt idx="20187">
                  <c:v>1.4677767087123544E-6</c:v>
                </c:pt>
                <c:pt idx="20188">
                  <c:v>1.4679214684898615E-6</c:v>
                </c:pt>
                <c:pt idx="20189">
                  <c:v>1.4680662430474546E-6</c:v>
                </c:pt>
                <c:pt idx="20190">
                  <c:v>1.4682110301739543E-6</c:v>
                </c:pt>
                <c:pt idx="20191">
                  <c:v>1.4683558309760516E-6</c:v>
                </c:pt>
                <c:pt idx="20192">
                  <c:v>1.4685006454545345E-6</c:v>
                </c:pt>
                <c:pt idx="20193">
                  <c:v>1.4686454736101914E-6</c:v>
                </c:pt>
                <c:pt idx="20194">
                  <c:v>1.4687903143369235E-6</c:v>
                </c:pt>
                <c:pt idx="20195">
                  <c:v>1.4689351687420772E-6</c:v>
                </c:pt>
                <c:pt idx="20196">
                  <c:v>1.469080036826441E-6</c:v>
                </c:pt>
                <c:pt idx="20197">
                  <c:v>1.4692249185908008E-6</c:v>
                </c:pt>
                <c:pt idx="20198">
                  <c:v>1.4693698140359443E-6</c:v>
                </c:pt>
                <c:pt idx="20199">
                  <c:v>1.4695147220549548E-6</c:v>
                </c:pt>
                <c:pt idx="20200">
                  <c:v>1.4696596437559946E-6</c:v>
                </c:pt>
                <c:pt idx="20201">
                  <c:v>1.4698045791398533E-6</c:v>
                </c:pt>
                <c:pt idx="20202">
                  <c:v>1.4699495282073136E-6</c:v>
                </c:pt>
                <c:pt idx="20203">
                  <c:v>1.4700944898508056E-6</c:v>
                </c:pt>
                <c:pt idx="20204">
                  <c:v>1.4702394662876699E-6</c:v>
                </c:pt>
                <c:pt idx="20205">
                  <c:v>1.470384455301809E-6</c:v>
                </c:pt>
                <c:pt idx="20206">
                  <c:v>1.4705294580023688E-6</c:v>
                </c:pt>
                <c:pt idx="20207">
                  <c:v>1.4706744743901352E-6</c:v>
                </c:pt>
                <c:pt idx="20208">
                  <c:v>1.4708195033567155E-6</c:v>
                </c:pt>
                <c:pt idx="20209">
                  <c:v>1.4709645471210897E-6</c:v>
                </c:pt>
                <c:pt idx="20210">
                  <c:v>1.4711096034655204E-6</c:v>
                </c:pt>
                <c:pt idx="20211">
                  <c:v>1.4712546734999707E-6</c:v>
                </c:pt>
                <c:pt idx="20212">
                  <c:v>1.4713997572252285E-6</c:v>
                </c:pt>
                <c:pt idx="20213">
                  <c:v>1.4715448535320766E-6</c:v>
                </c:pt>
                <c:pt idx="20214">
                  <c:v>1.4716899646411375E-6</c:v>
                </c:pt>
                <c:pt idx="20215">
                  <c:v>1.4718350883330312E-6</c:v>
                </c:pt>
                <c:pt idx="20216">
                  <c:v>1.4719802257185416E-6</c:v>
                </c:pt>
                <c:pt idx="20217">
                  <c:v>1.4721253756877964E-6</c:v>
                </c:pt>
                <c:pt idx="20218">
                  <c:v>1.4722705404627309E-6</c:v>
                </c:pt>
                <c:pt idx="20219">
                  <c:v>1.4724157178226496E-6</c:v>
                </c:pt>
                <c:pt idx="20220">
                  <c:v>1.4725609088789936E-6</c:v>
                </c:pt>
                <c:pt idx="20221">
                  <c:v>1.4727061136325474E-6</c:v>
                </c:pt>
                <c:pt idx="20222">
                  <c:v>1.4728513320840949E-6</c:v>
                </c:pt>
                <c:pt idx="20223">
                  <c:v>1.4729965642344199E-6</c:v>
                </c:pt>
                <c:pt idx="20224">
                  <c:v>1.4731418089724965E-6</c:v>
                </c:pt>
                <c:pt idx="20225">
                  <c:v>1.4732870674105894E-6</c:v>
                </c:pt>
                <c:pt idx="20226">
                  <c:v>1.4734323395494794E-6</c:v>
                </c:pt>
                <c:pt idx="20227">
                  <c:v>1.4735776253899505E-6</c:v>
                </c:pt>
                <c:pt idx="20228">
                  <c:v>1.4737229238203205E-6</c:v>
                </c:pt>
                <c:pt idx="20229">
                  <c:v>1.4738682370661377E-6</c:v>
                </c:pt>
                <c:pt idx="20230">
                  <c:v>1.4740135629030896E-6</c:v>
                </c:pt>
                <c:pt idx="20231">
                  <c:v>1.4741589024444246E-6</c:v>
                </c:pt>
                <c:pt idx="20232">
                  <c:v>1.474304254577801E-6</c:v>
                </c:pt>
                <c:pt idx="20233">
                  <c:v>1.4744496215300827E-6</c:v>
                </c:pt>
                <c:pt idx="20234">
                  <c:v>1.4745950010756409E-6</c:v>
                </c:pt>
                <c:pt idx="20235">
                  <c:v>1.4747403943283801E-6</c:v>
                </c:pt>
                <c:pt idx="20236">
                  <c:v>1.4748858012890831E-6</c:v>
                </c:pt>
                <c:pt idx="20237">
                  <c:v>1.4750312219585308E-6</c:v>
                </c:pt>
                <c:pt idx="20238">
                  <c:v>1.4751766563375048E-6</c:v>
                </c:pt>
                <c:pt idx="20239">
                  <c:v>1.4753221033125091E-6</c:v>
                </c:pt>
                <c:pt idx="20240">
                  <c:v>1.4754675639982724E-6</c:v>
                </c:pt>
                <c:pt idx="20241">
                  <c:v>1.4756130383955754E-6</c:v>
                </c:pt>
                <c:pt idx="20242">
                  <c:v>1.4757585265051995E-6</c:v>
                </c:pt>
                <c:pt idx="20243">
                  <c:v>1.4759040272129894E-6</c:v>
                </c:pt>
                <c:pt idx="20244">
                  <c:v>1.4760495416343309E-6</c:v>
                </c:pt>
                <c:pt idx="20245">
                  <c:v>1.4761950697700048E-6</c:v>
                </c:pt>
                <c:pt idx="20246">
                  <c:v>1.4763406116207919E-6</c:v>
                </c:pt>
                <c:pt idx="20247">
                  <c:v>1.4764861671874707E-6</c:v>
                </c:pt>
                <c:pt idx="20248">
                  <c:v>1.4766317353550622E-6</c:v>
                </c:pt>
                <c:pt idx="20249">
                  <c:v>1.4767773183557023E-6</c:v>
                </c:pt>
                <c:pt idx="20250">
                  <c:v>1.476922913958483E-6</c:v>
                </c:pt>
                <c:pt idx="20251">
                  <c:v>1.4770685232799457E-6</c:v>
                </c:pt>
                <c:pt idx="20252">
                  <c:v>1.4772141452044477E-6</c:v>
                </c:pt>
                <c:pt idx="20253">
                  <c:v>1.477359781965446E-6</c:v>
                </c:pt>
                <c:pt idx="20254">
                  <c:v>1.4775054313307121E-6</c:v>
                </c:pt>
                <c:pt idx="20255">
                  <c:v>1.4776510944174463E-6</c:v>
                </c:pt>
                <c:pt idx="20256">
                  <c:v>1.4777967712264258E-6</c:v>
                </c:pt>
                <c:pt idx="20257">
                  <c:v>1.4779424617584312E-6</c:v>
                </c:pt>
                <c:pt idx="20258">
                  <c:v>1.4780881648968276E-6</c:v>
                </c:pt>
                <c:pt idx="20259">
                  <c:v>1.4782338817594754E-6</c:v>
                </c:pt>
                <c:pt idx="20260">
                  <c:v>1.4783796134648953E-6</c:v>
                </c:pt>
                <c:pt idx="20261">
                  <c:v>1.4785253566606372E-6</c:v>
                </c:pt>
                <c:pt idx="20262">
                  <c:v>1.4786711147007067E-6</c:v>
                </c:pt>
                <c:pt idx="20263">
                  <c:v>1.4788168853499003E-6</c:v>
                </c:pt>
                <c:pt idx="20264">
                  <c:v>1.478962670845308E-6</c:v>
                </c:pt>
                <c:pt idx="20265">
                  <c:v>1.4791084689510634E-6</c:v>
                </c:pt>
                <c:pt idx="20266">
                  <c:v>1.4792542807861837E-6</c:v>
                </c:pt>
                <c:pt idx="20267">
                  <c:v>1.4794001052325453E-6</c:v>
                </c:pt>
                <c:pt idx="20268">
                  <c:v>1.47954594452856E-6</c:v>
                </c:pt>
                <c:pt idx="20269">
                  <c:v>1.4796917964370382E-6</c:v>
                </c:pt>
                <c:pt idx="20270">
                  <c:v>1.4798376620776573E-6</c:v>
                </c:pt>
                <c:pt idx="20271">
                  <c:v>1.4799835414511932E-6</c:v>
                </c:pt>
                <c:pt idx="20272">
                  <c:v>1.4801294334386959E-6</c:v>
                </c:pt>
                <c:pt idx="20273">
                  <c:v>1.4802753402802298E-6</c:v>
                </c:pt>
                <c:pt idx="20274">
                  <c:v>1.4804212597369513E-6</c:v>
                </c:pt>
                <c:pt idx="20275">
                  <c:v>1.4805671929293625E-6</c:v>
                </c:pt>
                <c:pt idx="20276">
                  <c:v>1.4807131398582404E-6</c:v>
                </c:pt>
                <c:pt idx="20277">
                  <c:v>1.4808591005243599E-6</c:v>
                </c:pt>
                <c:pt idx="20278">
                  <c:v>1.4810050738077751E-6</c:v>
                </c:pt>
                <c:pt idx="20279">
                  <c:v>1.481151060829651E-6</c:v>
                </c:pt>
                <c:pt idx="20280">
                  <c:v>1.4812970615907637E-6</c:v>
                </c:pt>
                <c:pt idx="20281">
                  <c:v>1.4814430760918873E-6</c:v>
                </c:pt>
                <c:pt idx="20282">
                  <c:v>1.4815891043337968E-6</c:v>
                </c:pt>
                <c:pt idx="20283">
                  <c:v>1.4817351451957165E-6</c:v>
                </c:pt>
                <c:pt idx="20284">
                  <c:v>1.4818811997996404E-6</c:v>
                </c:pt>
                <c:pt idx="20285">
                  <c:v>1.4820272681463421E-6</c:v>
                </c:pt>
                <c:pt idx="20286">
                  <c:v>1.4821733502365961E-6</c:v>
                </c:pt>
                <c:pt idx="20287">
                  <c:v>1.4823194460711758E-6</c:v>
                </c:pt>
                <c:pt idx="20288">
                  <c:v>1.4824655545284757E-6</c:v>
                </c:pt>
                <c:pt idx="20289">
                  <c:v>1.4826116767313183E-6</c:v>
                </c:pt>
                <c:pt idx="20290">
                  <c:v>1.4827578126804756E-6</c:v>
                </c:pt>
                <c:pt idx="20291">
                  <c:v>1.4829039623767226E-6</c:v>
                </c:pt>
                <c:pt idx="20292">
                  <c:v>1.483050125820832E-6</c:v>
                </c:pt>
                <c:pt idx="20293">
                  <c:v>1.4831963018903668E-6</c:v>
                </c:pt>
                <c:pt idx="20294">
                  <c:v>1.4833424917089788E-6</c:v>
                </c:pt>
                <c:pt idx="20295">
                  <c:v>1.4834886952774395E-6</c:v>
                </c:pt>
                <c:pt idx="20296">
                  <c:v>1.4836349125965224E-6</c:v>
                </c:pt>
                <c:pt idx="20297">
                  <c:v>1.4837811425431263E-6</c:v>
                </c:pt>
                <c:pt idx="20298">
                  <c:v>1.483927387365604E-6</c:v>
                </c:pt>
                <c:pt idx="20299">
                  <c:v>1.4840736448168144E-6</c:v>
                </c:pt>
                <c:pt idx="20300">
                  <c:v>1.4842199160214049E-6</c:v>
                </c:pt>
                <c:pt idx="20301">
                  <c:v>1.4843662009801456E-6</c:v>
                </c:pt>
                <c:pt idx="20302">
                  <c:v>1.4845124985691036E-6</c:v>
                </c:pt>
                <c:pt idx="20303">
                  <c:v>1.4846588110382951E-6</c:v>
                </c:pt>
                <c:pt idx="20304">
                  <c:v>1.4848051361389146E-6</c:v>
                </c:pt>
                <c:pt idx="20305">
                  <c:v>1.4849514749964391E-6</c:v>
                </c:pt>
                <c:pt idx="20306">
                  <c:v>1.4850978276116383E-6</c:v>
                </c:pt>
                <c:pt idx="20307">
                  <c:v>1.4852441928597482E-6</c:v>
                </c:pt>
                <c:pt idx="20308">
                  <c:v>1.4853905718667426E-6</c:v>
                </c:pt>
                <c:pt idx="20309">
                  <c:v>1.4855369657592625E-6</c:v>
                </c:pt>
                <c:pt idx="20310">
                  <c:v>1.4856833711604695E-6</c:v>
                </c:pt>
                <c:pt idx="20311">
                  <c:v>1.4858297914487415E-6</c:v>
                </c:pt>
                <c:pt idx="20312">
                  <c:v>1.4854709210695104E-6</c:v>
                </c:pt>
                <c:pt idx="20313">
                  <c:v>1.4856231131713883E-6</c:v>
                </c:pt>
                <c:pt idx="20314">
                  <c:v>1.4857753219065925E-6</c:v>
                </c:pt>
                <c:pt idx="20315">
                  <c:v>1.4859275450241713E-6</c:v>
                </c:pt>
                <c:pt idx="20316">
                  <c:v>1.4860797825247665E-6</c:v>
                </c:pt>
                <c:pt idx="20317">
                  <c:v>1.4862320366623345E-6</c:v>
                </c:pt>
                <c:pt idx="20318">
                  <c:v>1.4863843051848882E-6</c:v>
                </c:pt>
                <c:pt idx="20319">
                  <c:v>1.4865365880930676E-6</c:v>
                </c:pt>
                <c:pt idx="20320">
                  <c:v>1.4866888876418677E-6</c:v>
                </c:pt>
                <c:pt idx="20321">
                  <c:v>1.486841201578263E-6</c:v>
                </c:pt>
                <c:pt idx="20322">
                  <c:v>1.4869935310304168E-6</c:v>
                </c:pt>
                <c:pt idx="20323">
                  <c:v>1.4871458748717878E-6</c:v>
                </c:pt>
                <c:pt idx="20324">
                  <c:v>1.4872982353587595E-6</c:v>
                </c:pt>
                <c:pt idx="20325">
                  <c:v>1.487450610236917E-6</c:v>
                </c:pt>
                <c:pt idx="20326">
                  <c:v>1.4876029995068981E-6</c:v>
                </c:pt>
                <c:pt idx="20327">
                  <c:v>1.4877554042977333E-6</c:v>
                </c:pt>
                <c:pt idx="20328">
                  <c:v>1.4879078246105794E-6</c:v>
                </c:pt>
                <c:pt idx="20329">
                  <c:v>1.4880602604465937E-6</c:v>
                </c:pt>
                <c:pt idx="20330">
                  <c:v>1.4882127106780219E-6</c:v>
                </c:pt>
                <c:pt idx="20331">
                  <c:v>1.4883651775636718E-6</c:v>
                </c:pt>
                <c:pt idx="20332">
                  <c:v>1.4885176577174407E-6</c:v>
                </c:pt>
                <c:pt idx="20333">
                  <c:v>1.4886701545277466E-6</c:v>
                </c:pt>
                <c:pt idx="20334">
                  <c:v>1.4888226657370519E-6</c:v>
                </c:pt>
                <c:pt idx="20335">
                  <c:v>1.4889751924757736E-6</c:v>
                </c:pt>
                <c:pt idx="20336">
                  <c:v>1.4891277336151132E-6</c:v>
                </c:pt>
                <c:pt idx="20337">
                  <c:v>1.4892802902858352E-6</c:v>
                </c:pt>
                <c:pt idx="20338">
                  <c:v>1.489432862489096E-6</c:v>
                </c:pt>
                <c:pt idx="20339">
                  <c:v>1.4895854502260505E-6</c:v>
                </c:pt>
                <c:pt idx="20340">
                  <c:v>1.4897380523672075E-6</c:v>
                </c:pt>
                <c:pt idx="20341">
                  <c:v>1.4898906700440239E-6</c:v>
                </c:pt>
                <c:pt idx="20342">
                  <c:v>1.4900433032576558E-6</c:v>
                </c:pt>
                <c:pt idx="20343">
                  <c:v>1.4901959508780886E-6</c:v>
                </c:pt>
                <c:pt idx="20344">
                  <c:v>1.4903486140373015E-6</c:v>
                </c:pt>
                <c:pt idx="20345">
                  <c:v>1.4905012927364498E-6</c:v>
                </c:pt>
                <c:pt idx="20346">
                  <c:v>1.4906539858449969E-6</c:v>
                </c:pt>
                <c:pt idx="20347">
                  <c:v>1.490806694495443E-6</c:v>
                </c:pt>
                <c:pt idx="20348">
                  <c:v>1.4909594186889433E-6</c:v>
                </c:pt>
                <c:pt idx="20349">
                  <c:v>1.4911121572944396E-6</c:v>
                </c:pt>
                <c:pt idx="20350">
                  <c:v>1.4912649125773396E-6</c:v>
                </c:pt>
                <c:pt idx="20351">
                  <c:v>1.4914176811416365E-6</c:v>
                </c:pt>
                <c:pt idx="20352">
                  <c:v>1.4915704663856472E-6</c:v>
                </c:pt>
                <c:pt idx="20353">
                  <c:v>1.4917232660452298E-6</c:v>
                </c:pt>
                <c:pt idx="20354">
                  <c:v>1.4918760812541016E-6</c:v>
                </c:pt>
                <c:pt idx="20355">
                  <c:v>1.4920289120134159E-6</c:v>
                </c:pt>
                <c:pt idx="20356">
                  <c:v>1.4921817571908957E-6</c:v>
                </c:pt>
                <c:pt idx="20357">
                  <c:v>1.4923346179207794E-6</c:v>
                </c:pt>
                <c:pt idx="20358">
                  <c:v>1.4924874942042216E-6</c:v>
                </c:pt>
                <c:pt idx="20359">
                  <c:v>1.4926403849084215E-6</c:v>
                </c:pt>
                <c:pt idx="20360">
                  <c:v>1.4927932911681397E-6</c:v>
                </c:pt>
                <c:pt idx="20361">
                  <c:v>1.4929462129845297E-6</c:v>
                </c:pt>
                <c:pt idx="20362">
                  <c:v>1.4930991492242695E-6</c:v>
                </c:pt>
                <c:pt idx="20363">
                  <c:v>1.4932521021572915E-6</c:v>
                </c:pt>
                <c:pt idx="20364">
                  <c:v>1.4934050683807963E-6</c:v>
                </c:pt>
                <c:pt idx="20365">
                  <c:v>1.4935580512998918E-6</c:v>
                </c:pt>
                <c:pt idx="20366">
                  <c:v>1.4937110486459048E-6</c:v>
                </c:pt>
                <c:pt idx="20367">
                  <c:v>1.4938640615548154E-6</c:v>
                </c:pt>
                <c:pt idx="20368">
                  <c:v>1.4940170900277767E-6</c:v>
                </c:pt>
                <c:pt idx="20369">
                  <c:v>1.4941701329302434E-6</c:v>
                </c:pt>
                <c:pt idx="20370">
                  <c:v>1.4943231913987187E-6</c:v>
                </c:pt>
                <c:pt idx="20371">
                  <c:v>1.4944762642983078E-6</c:v>
                </c:pt>
                <c:pt idx="20372">
                  <c:v>1.4946293539020832E-6</c:v>
                </c:pt>
                <c:pt idx="20373">
                  <c:v>1.4947824579389304E-6</c:v>
                </c:pt>
                <c:pt idx="20374">
                  <c:v>1.4949355775460477E-6</c:v>
                </c:pt>
                <c:pt idx="20375">
                  <c:v>1.4950887115878429E-6</c:v>
                </c:pt>
                <c:pt idx="20376">
                  <c:v>1.4952418612018647E-6</c:v>
                </c:pt>
                <c:pt idx="20377">
                  <c:v>1.4953950263892655E-6</c:v>
                </c:pt>
                <c:pt idx="20378">
                  <c:v>1.4955482060139274E-6</c:v>
                </c:pt>
                <c:pt idx="20379">
                  <c:v>1.4957014023513693E-6</c:v>
                </c:pt>
                <c:pt idx="20380">
                  <c:v>1.4958546119904082E-6</c:v>
                </c:pt>
                <c:pt idx="20381">
                  <c:v>1.4960078383445294E-6</c:v>
                </c:pt>
                <c:pt idx="20382">
                  <c:v>1.4961610791394728E-6</c:v>
                </c:pt>
                <c:pt idx="20383">
                  <c:v>1.4963143355140084E-6</c:v>
                </c:pt>
                <c:pt idx="20384">
                  <c:v>1.4964676074692877E-6</c:v>
                </c:pt>
                <c:pt idx="20385">
                  <c:v>1.49662089386797E-6</c:v>
                </c:pt>
                <c:pt idx="20386">
                  <c:v>1.4967741958493505E-6</c:v>
                </c:pt>
                <c:pt idx="20387">
                  <c:v>1.4969275134145792E-6</c:v>
                </c:pt>
                <c:pt idx="20388">
                  <c:v>1.4970808454257902E-6</c:v>
                </c:pt>
                <c:pt idx="20389">
                  <c:v>1.4972341930228024E-6</c:v>
                </c:pt>
                <c:pt idx="20390">
                  <c:v>1.4973875562067675E-6</c:v>
                </c:pt>
                <c:pt idx="20391">
                  <c:v>1.4975409349788371E-6</c:v>
                </c:pt>
                <c:pt idx="20392">
                  <c:v>1.4976943282004423E-6</c:v>
                </c:pt>
                <c:pt idx="20393">
                  <c:v>1.4978477370121028E-6</c:v>
                </c:pt>
                <c:pt idx="20394">
                  <c:v>1.4980011602749002E-6</c:v>
                </c:pt>
                <c:pt idx="20395">
                  <c:v>1.4981545991297043E-6</c:v>
                </c:pt>
                <c:pt idx="20396">
                  <c:v>1.4983080535776646E-6</c:v>
                </c:pt>
                <c:pt idx="20397">
                  <c:v>1.4984615236199326E-6</c:v>
                </c:pt>
                <c:pt idx="20398">
                  <c:v>1.4986150081168886E-6</c:v>
                </c:pt>
                <c:pt idx="20399">
                  <c:v>1.4987685082101013E-6</c:v>
                </c:pt>
                <c:pt idx="20400">
                  <c:v>1.4989220239007216E-6</c:v>
                </c:pt>
                <c:pt idx="20401">
                  <c:v>1.4990755540486023E-6</c:v>
                </c:pt>
                <c:pt idx="20402">
                  <c:v>1.4992290997958399E-6</c:v>
                </c:pt>
                <c:pt idx="20403">
                  <c:v>1.4993826611435851E-6</c:v>
                </c:pt>
                <c:pt idx="20404">
                  <c:v>1.4995362369511629E-6</c:v>
                </c:pt>
                <c:pt idx="20405">
                  <c:v>1.4996898295031929E-6</c:v>
                </c:pt>
                <c:pt idx="20406">
                  <c:v>1.4998434353748323E-6</c:v>
                </c:pt>
                <c:pt idx="20407">
                  <c:v>1.4999970579932226E-6</c:v>
                </c:pt>
                <c:pt idx="20408">
                  <c:v>1.5001506950749906E-6</c:v>
                </c:pt>
                <c:pt idx="20409">
                  <c:v>1.5003043477634607E-6</c:v>
                </c:pt>
                <c:pt idx="20410">
                  <c:v>1.5004580149169056E-6</c:v>
                </c:pt>
                <c:pt idx="20411">
                  <c:v>1.5006116988220475E-6</c:v>
                </c:pt>
                <c:pt idx="20412">
                  <c:v>1.5007653971941118E-6</c:v>
                </c:pt>
                <c:pt idx="20413">
                  <c:v>1.5009191100337187E-6</c:v>
                </c:pt>
                <c:pt idx="20414">
                  <c:v>1.5010728396286458E-6</c:v>
                </c:pt>
                <c:pt idx="20415">
                  <c:v>1.5012265836930619E-6</c:v>
                </c:pt>
                <c:pt idx="20416">
                  <c:v>1.5013803422275886E-6</c:v>
                </c:pt>
                <c:pt idx="20417">
                  <c:v>1.5015341175210552E-6</c:v>
                </c:pt>
                <c:pt idx="20418">
                  <c:v>1.5016879072865771E-6</c:v>
                </c:pt>
                <c:pt idx="20419">
                  <c:v>1.5018417126692315E-6</c:v>
                </c:pt>
                <c:pt idx="20420">
                  <c:v>1.5019955325255347E-6</c:v>
                </c:pt>
                <c:pt idx="20421">
                  <c:v>1.5021493680009132E-6</c:v>
                </c:pt>
                <c:pt idx="20422">
                  <c:v>1.5023032190965172E-6</c:v>
                </c:pt>
                <c:pt idx="20423">
                  <c:v>1.5024570858134926E-6</c:v>
                </c:pt>
                <c:pt idx="20424">
                  <c:v>1.5026109670076509E-6</c:v>
                </c:pt>
                <c:pt idx="20425">
                  <c:v>1.5027648638251248E-6</c:v>
                </c:pt>
                <c:pt idx="20426">
                  <c:v>1.5029187762670606E-6</c:v>
                </c:pt>
                <c:pt idx="20427">
                  <c:v>1.5030727031887423E-6</c:v>
                </c:pt>
                <c:pt idx="20428">
                  <c:v>1.5032266457368285E-6</c:v>
                </c:pt>
                <c:pt idx="20429">
                  <c:v>1.5033806039124668E-6</c:v>
                </c:pt>
                <c:pt idx="20430">
                  <c:v>1.5035345765704123E-6</c:v>
                </c:pt>
                <c:pt idx="20431">
                  <c:v>1.5036885648578501E-6</c:v>
                </c:pt>
                <c:pt idx="20432">
                  <c:v>1.5038425687759285E-6</c:v>
                </c:pt>
                <c:pt idx="20433">
                  <c:v>1.5039965871788725E-6</c:v>
                </c:pt>
                <c:pt idx="20434">
                  <c:v>1.5041506212143966E-6</c:v>
                </c:pt>
                <c:pt idx="20435">
                  <c:v>1.5043046708836486E-6</c:v>
                </c:pt>
                <c:pt idx="20436">
                  <c:v>1.5044587361877728E-6</c:v>
                </c:pt>
                <c:pt idx="20437">
                  <c:v>1.5046128159802917E-6</c:v>
                </c:pt>
                <c:pt idx="20438">
                  <c:v>1.5047669114096233E-6</c:v>
                </c:pt>
                <c:pt idx="20439">
                  <c:v>1.5049210213289362E-6</c:v>
                </c:pt>
                <c:pt idx="20440">
                  <c:v>1.5050751480351551E-6</c:v>
                </c:pt>
                <c:pt idx="20441">
                  <c:v>1.5052292892332933E-6</c:v>
                </c:pt>
                <c:pt idx="20442">
                  <c:v>1.505383444923968E-6</c:v>
                </c:pt>
                <c:pt idx="20443">
                  <c:v>1.5055376174051625E-6</c:v>
                </c:pt>
                <c:pt idx="20444">
                  <c:v>1.5056918043808313E-6</c:v>
                </c:pt>
                <c:pt idx="20445">
                  <c:v>1.5058460058515897E-6</c:v>
                </c:pt>
                <c:pt idx="20446">
                  <c:v>1.50600022411648E-6</c:v>
                </c:pt>
                <c:pt idx="20447">
                  <c:v>1.5061544568783984E-6</c:v>
                </c:pt>
                <c:pt idx="20448">
                  <c:v>1.5063087052875245E-6</c:v>
                </c:pt>
                <c:pt idx="20449">
                  <c:v>1.5064629681952623E-6</c:v>
                </c:pt>
                <c:pt idx="20450">
                  <c:v>1.5066172467521458E-6</c:v>
                </c:pt>
                <c:pt idx="20451">
                  <c:v>1.5067715409593182E-6</c:v>
                </c:pt>
                <c:pt idx="20452">
                  <c:v>1.506925850817925E-6</c:v>
                </c:pt>
                <c:pt idx="20453">
                  <c:v>1.5070801751786622E-6</c:v>
                </c:pt>
                <c:pt idx="20454">
                  <c:v>1.5072345151927685E-6</c:v>
                </c:pt>
                <c:pt idx="20455">
                  <c:v>1.5073888708613898E-6</c:v>
                </c:pt>
                <c:pt idx="20456">
                  <c:v>1.5075432410346886E-6</c:v>
                </c:pt>
                <c:pt idx="20457">
                  <c:v>1.5076976268644361E-6</c:v>
                </c:pt>
                <c:pt idx="20458">
                  <c:v>1.5078520283517768E-6</c:v>
                </c:pt>
                <c:pt idx="20459">
                  <c:v>1.5080064443463425E-6</c:v>
                </c:pt>
                <c:pt idx="20460">
                  <c:v>1.5081608760004351E-6</c:v>
                </c:pt>
                <c:pt idx="20461">
                  <c:v>1.5083153233151977E-6</c:v>
                </c:pt>
                <c:pt idx="20462">
                  <c:v>1.5084697862917727E-6</c:v>
                </c:pt>
                <c:pt idx="20463">
                  <c:v>1.5086242637790872E-6</c:v>
                </c:pt>
                <c:pt idx="20464">
                  <c:v>1.5087787569301469E-6</c:v>
                </c:pt>
                <c:pt idx="20465">
                  <c:v>1.5089332645935239E-6</c:v>
                </c:pt>
                <c:pt idx="20466">
                  <c:v>1.5090877879225795E-6</c:v>
                </c:pt>
                <c:pt idx="20467">
                  <c:v>1.5092423269184553E-6</c:v>
                </c:pt>
                <c:pt idx="20468">
                  <c:v>1.5093968815822948E-6</c:v>
                </c:pt>
                <c:pt idx="20469">
                  <c:v>1.5095514507619607E-6</c:v>
                </c:pt>
                <c:pt idx="20470">
                  <c:v>1.5097060356115208E-6</c:v>
                </c:pt>
                <c:pt idx="20471">
                  <c:v>1.5098606361321186E-6</c:v>
                </c:pt>
                <c:pt idx="20472">
                  <c:v>1.5100152511710832E-6</c:v>
                </c:pt>
                <c:pt idx="20473">
                  <c:v>1.5101698818830163E-6</c:v>
                </c:pt>
                <c:pt idx="20474">
                  <c:v>1.5103245282690581E-6</c:v>
                </c:pt>
                <c:pt idx="20475">
                  <c:v>1.5104791891760079E-6</c:v>
                </c:pt>
                <c:pt idx="20476">
                  <c:v>1.5106338669135176E-6</c:v>
                </c:pt>
                <c:pt idx="20477">
                  <c:v>1.510788558019166E-6</c:v>
                </c:pt>
                <c:pt idx="20478">
                  <c:v>1.5109432659576577E-6</c:v>
                </c:pt>
                <c:pt idx="20479">
                  <c:v>1.5110979884205605E-6</c:v>
                </c:pt>
                <c:pt idx="20480">
                  <c:v>1.5112527265637134E-6</c:v>
                </c:pt>
                <c:pt idx="20481">
                  <c:v>1.5114074803882586E-6</c:v>
                </c:pt>
                <c:pt idx="20482">
                  <c:v>1.5115622487397521E-6</c:v>
                </c:pt>
                <c:pt idx="20483">
                  <c:v>1.5117170327745646E-6</c:v>
                </c:pt>
                <c:pt idx="20484">
                  <c:v>1.5118718313378974E-6</c:v>
                </c:pt>
                <c:pt idx="20485">
                  <c:v>1.512026646742595E-6</c:v>
                </c:pt>
                <c:pt idx="20486">
                  <c:v>1.5121814766777386E-6</c:v>
                </c:pt>
                <c:pt idx="20487">
                  <c:v>1.512336321143937E-6</c:v>
                </c:pt>
                <c:pt idx="20488">
                  <c:v>1.5124911824551008E-6</c:v>
                </c:pt>
                <c:pt idx="20489">
                  <c:v>1.5126460582992435E-6</c:v>
                </c:pt>
                <c:pt idx="20490">
                  <c:v>1.5128009498339809E-6</c:v>
                </c:pt>
                <c:pt idx="20491">
                  <c:v>1.5129558559032681E-6</c:v>
                </c:pt>
                <c:pt idx="20492">
                  <c:v>1.5131107776650752E-6</c:v>
                </c:pt>
                <c:pt idx="20493">
                  <c:v>1.51326571512054E-6</c:v>
                </c:pt>
                <c:pt idx="20494">
                  <c:v>1.5134206682708045E-6</c:v>
                </c:pt>
                <c:pt idx="20495">
                  <c:v>1.5135756359591134E-6</c:v>
                </c:pt>
                <c:pt idx="20496">
                  <c:v>1.5137306193441438E-6</c:v>
                </c:pt>
                <c:pt idx="20497">
                  <c:v>1.5138856184270377E-6</c:v>
                </c:pt>
                <c:pt idx="20498">
                  <c:v>1.5140406320505048E-6</c:v>
                </c:pt>
                <c:pt idx="20499">
                  <c:v>1.5141956613737565E-6</c:v>
                </c:pt>
                <c:pt idx="20500">
                  <c:v>1.5143507063979339E-6</c:v>
                </c:pt>
                <c:pt idx="20501">
                  <c:v>1.514505765965212E-6</c:v>
                </c:pt>
                <c:pt idx="20502">
                  <c:v>1.514660841235338E-6</c:v>
                </c:pt>
                <c:pt idx="20503">
                  <c:v>1.5148159322094491E-6</c:v>
                </c:pt>
                <c:pt idx="20504">
                  <c:v>1.5149710377291882E-6</c:v>
                </c:pt>
                <c:pt idx="20505">
                  <c:v>1.5151261589548337E-6</c:v>
                </c:pt>
                <c:pt idx="20506">
                  <c:v>1.5152812958875259E-6</c:v>
                </c:pt>
                <c:pt idx="20507">
                  <c:v>1.5154364485284027E-6</c:v>
                </c:pt>
                <c:pt idx="20508">
                  <c:v>1.5155916157183923E-6</c:v>
                </c:pt>
                <c:pt idx="20509">
                  <c:v>1.5157467986184868E-6</c:v>
                </c:pt>
                <c:pt idx="20510">
                  <c:v>1.5159019972298239E-6</c:v>
                </c:pt>
                <c:pt idx="20511">
                  <c:v>1.5160572103927973E-6</c:v>
                </c:pt>
                <c:pt idx="20512">
                  <c:v>1.5162124392689339E-6</c:v>
                </c:pt>
                <c:pt idx="20513">
                  <c:v>1.5163676826982695E-6</c:v>
                </c:pt>
                <c:pt idx="20514">
                  <c:v>1.5165229430039649E-6</c:v>
                </c:pt>
                <c:pt idx="20515">
                  <c:v>1.516678217864778E-6</c:v>
                </c:pt>
                <c:pt idx="20516">
                  <c:v>1.516833508442947E-6</c:v>
                </c:pt>
                <c:pt idx="20517">
                  <c:v>1.5169888135777957E-6</c:v>
                </c:pt>
                <c:pt idx="20518">
                  <c:v>1.5171441344319176E-6</c:v>
                </c:pt>
                <c:pt idx="20519">
                  <c:v>1.517299471006451E-6</c:v>
                </c:pt>
                <c:pt idx="20520">
                  <c:v>1.5174548221401821E-6</c:v>
                </c:pt>
                <c:pt idx="20521">
                  <c:v>1.5176101901587691E-6</c:v>
                </c:pt>
                <c:pt idx="20522">
                  <c:v>1.517765572738471E-6</c:v>
                </c:pt>
                <c:pt idx="20523">
                  <c:v>1.51792096987989E-6</c:v>
                </c:pt>
                <c:pt idx="20524">
                  <c:v>1.5180763827466879E-6</c:v>
                </c:pt>
                <c:pt idx="20525">
                  <c:v>1.5182318113400037E-6</c:v>
                </c:pt>
                <c:pt idx="20526">
                  <c:v>1.5183872556609722E-6</c:v>
                </c:pt>
                <c:pt idx="20527">
                  <c:v>1.5185427145471309E-6</c:v>
                </c:pt>
                <c:pt idx="20528">
                  <c:v>1.5186981891628576E-6</c:v>
                </c:pt>
                <c:pt idx="20529">
                  <c:v>1.5188536795092889E-6</c:v>
                </c:pt>
                <c:pt idx="20530">
                  <c:v>1.5190091844234238E-6</c:v>
                </c:pt>
                <c:pt idx="20531">
                  <c:v>1.5191647062344914E-6</c:v>
                </c:pt>
                <c:pt idx="20532">
                  <c:v>1.5193202414506841E-6</c:v>
                </c:pt>
                <c:pt idx="20533">
                  <c:v>1.5194757935660799E-6</c:v>
                </c:pt>
                <c:pt idx="20534">
                  <c:v>1.5196313602526509E-6</c:v>
                </c:pt>
                <c:pt idx="20535">
                  <c:v>1.5197869426760228E-6</c:v>
                </c:pt>
                <c:pt idx="20536">
                  <c:v>1.5199425396721243E-6</c:v>
                </c:pt>
                <c:pt idx="20537">
                  <c:v>1.5200981535723277E-6</c:v>
                </c:pt>
                <c:pt idx="20538">
                  <c:v>1.5202537808816049E-6</c:v>
                </c:pt>
                <c:pt idx="20539">
                  <c:v>1.5204094250972547E-6</c:v>
                </c:pt>
                <c:pt idx="20540">
                  <c:v>1.5205650838890995E-6</c:v>
                </c:pt>
                <c:pt idx="20541">
                  <c:v>1.5207207584238394E-6</c:v>
                </c:pt>
                <c:pt idx="20542">
                  <c:v>1.5208764487026094E-6</c:v>
                </c:pt>
                <c:pt idx="20543">
                  <c:v>1.5210321535600823E-6</c:v>
                </c:pt>
                <c:pt idx="20544">
                  <c:v>1.5211878741634951E-6</c:v>
                </c:pt>
                <c:pt idx="20545">
                  <c:v>1.5213436105139834E-6</c:v>
                </c:pt>
                <c:pt idx="20546">
                  <c:v>1.5214993626126797E-6</c:v>
                </c:pt>
                <c:pt idx="20547">
                  <c:v>1.5216551292935398E-6</c:v>
                </c:pt>
                <c:pt idx="20548">
                  <c:v>1.5218109117245188E-6</c:v>
                </c:pt>
                <c:pt idx="20549">
                  <c:v>1.5219667087392119E-6</c:v>
                </c:pt>
                <c:pt idx="20550">
                  <c:v>1.5221225215059318E-6</c:v>
                </c:pt>
                <c:pt idx="20551">
                  <c:v>1.5222783500258121E-6</c:v>
                </c:pt>
                <c:pt idx="20552">
                  <c:v>1.5224341942999856E-6</c:v>
                </c:pt>
                <c:pt idx="20553">
                  <c:v>1.5225900531613313E-6</c:v>
                </c:pt>
                <c:pt idx="20554">
                  <c:v>1.5227459277788774E-6</c:v>
                </c:pt>
                <c:pt idx="20555">
                  <c:v>1.5229018181537575E-6</c:v>
                </c:pt>
                <c:pt idx="20556">
                  <c:v>1.5230577231183124E-6</c:v>
                </c:pt>
                <c:pt idx="20557">
                  <c:v>1.5232136438421078E-6</c:v>
                </c:pt>
                <c:pt idx="20558">
                  <c:v>1.523369580326277E-6</c:v>
                </c:pt>
                <c:pt idx="20559">
                  <c:v>1.5235255314026192E-6</c:v>
                </c:pt>
                <c:pt idx="20560">
                  <c:v>1.5236814982412415E-6</c:v>
                </c:pt>
                <c:pt idx="20561">
                  <c:v>1.523837480843275E-6</c:v>
                </c:pt>
                <c:pt idx="20562">
                  <c:v>1.5239934792098525E-6</c:v>
                </c:pt>
                <c:pt idx="20563">
                  <c:v>1.5241494921720552E-6</c:v>
                </c:pt>
                <c:pt idx="20564">
                  <c:v>1.5243055209007061E-6</c:v>
                </c:pt>
                <c:pt idx="20565">
                  <c:v>1.5244615642265287E-6</c:v>
                </c:pt>
                <c:pt idx="20566">
                  <c:v>1.5246176233207037E-6</c:v>
                </c:pt>
                <c:pt idx="20567">
                  <c:v>1.5247736981843621E-6</c:v>
                </c:pt>
                <c:pt idx="20568">
                  <c:v>1.5249297888186358E-6</c:v>
                </c:pt>
                <c:pt idx="20569">
                  <c:v>1.5250858940535283E-6</c:v>
                </c:pt>
                <c:pt idx="20570">
                  <c:v>1.5252420150609394E-6</c:v>
                </c:pt>
                <c:pt idx="20571">
                  <c:v>1.5253981518419995E-6</c:v>
                </c:pt>
                <c:pt idx="20572">
                  <c:v>1.5255543032261718E-6</c:v>
                </c:pt>
                <c:pt idx="20573">
                  <c:v>1.5257104715577435E-6</c:v>
                </c:pt>
                <c:pt idx="20574">
                  <c:v>1.5258666533223025E-6</c:v>
                </c:pt>
                <c:pt idx="20575">
                  <c:v>1.5260228520365217E-6</c:v>
                </c:pt>
                <c:pt idx="20576">
                  <c:v>1.5261790653572968E-6</c:v>
                </c:pt>
                <c:pt idx="20577">
                  <c:v>1.5263352944577862E-6</c:v>
                </c:pt>
                <c:pt idx="20578">
                  <c:v>1.5264915381663724E-6</c:v>
                </c:pt>
                <c:pt idx="20579">
                  <c:v>1.5266477976565712E-6</c:v>
                </c:pt>
                <c:pt idx="20580">
                  <c:v>1.5268040729295156E-6</c:v>
                </c:pt>
                <c:pt idx="20581">
                  <c:v>1.5269603639863339E-6</c:v>
                </c:pt>
                <c:pt idx="20582">
                  <c:v>1.527116669654688E-6</c:v>
                </c:pt>
                <c:pt idx="20583">
                  <c:v>1.5272729911088149E-6</c:v>
                </c:pt>
                <c:pt idx="20584">
                  <c:v>1.5274293283498452E-6</c:v>
                </c:pt>
                <c:pt idx="20585">
                  <c:v>1.5275856802048989E-6</c:v>
                </c:pt>
                <c:pt idx="20586">
                  <c:v>1.5277420478487539E-6</c:v>
                </c:pt>
                <c:pt idx="20587">
                  <c:v>1.527898431282539E-6</c:v>
                </c:pt>
                <c:pt idx="20588">
                  <c:v>1.5280548305073834E-6</c:v>
                </c:pt>
                <c:pt idx="20589">
                  <c:v>1.5282112443496869E-6</c:v>
                </c:pt>
                <c:pt idx="20590">
                  <c:v>1.5283676728100376E-6</c:v>
                </c:pt>
                <c:pt idx="20591">
                  <c:v>1.5285241182392018E-6</c:v>
                </c:pt>
                <c:pt idx="20592">
                  <c:v>1.5286805782883098E-6</c:v>
                </c:pt>
                <c:pt idx="20593">
                  <c:v>1.5288370541333995E-6</c:v>
                </c:pt>
                <c:pt idx="20594">
                  <c:v>1.5289935457756E-6</c:v>
                </c:pt>
                <c:pt idx="20595">
                  <c:v>1.5291500520402247E-6</c:v>
                </c:pt>
                <c:pt idx="20596">
                  <c:v>1.5293065741038567E-6</c:v>
                </c:pt>
                <c:pt idx="20597">
                  <c:v>1.5294631107914478E-6</c:v>
                </c:pt>
                <c:pt idx="20598">
                  <c:v>1.5296196644562934E-6</c:v>
                </c:pt>
                <c:pt idx="20599">
                  <c:v>1.529776232746993E-6</c:v>
                </c:pt>
                <c:pt idx="20600">
                  <c:v>1.529932816840849E-6</c:v>
                </c:pt>
                <c:pt idx="20601">
                  <c:v>1.5300894155620911E-6</c:v>
                </c:pt>
                <c:pt idx="20602">
                  <c:v>1.5302460300883835E-6</c:v>
                </c:pt>
                <c:pt idx="20603">
                  <c:v>1.530402660420852E-6</c:v>
                </c:pt>
                <c:pt idx="20604">
                  <c:v>1.5305593053831859E-6</c:v>
                </c:pt>
                <c:pt idx="20605">
                  <c:v>1.5307159661535892E-6</c:v>
                </c:pt>
                <c:pt idx="20606">
                  <c:v>1.5308726427331889E-6</c:v>
                </c:pt>
                <c:pt idx="20607">
                  <c:v>1.531029335123112E-6</c:v>
                </c:pt>
                <c:pt idx="20608">
                  <c:v>1.5311860421463231E-6</c:v>
                </c:pt>
                <c:pt idx="20609">
                  <c:v>1.5313427649817484E-6</c:v>
                </c:pt>
                <c:pt idx="20610">
                  <c:v>1.5314995036305157E-6</c:v>
                </c:pt>
                <c:pt idx="20611">
                  <c:v>1.5316562569150453E-6</c:v>
                </c:pt>
                <c:pt idx="20612">
                  <c:v>1.5318130260148075E-6</c:v>
                </c:pt>
                <c:pt idx="20613">
                  <c:v>1.531969810930927E-6</c:v>
                </c:pt>
                <c:pt idx="20614">
                  <c:v>1.5321266104852833E-6</c:v>
                </c:pt>
                <c:pt idx="20615">
                  <c:v>1.5322834258578864E-6</c:v>
                </c:pt>
                <c:pt idx="20616">
                  <c:v>1.532440257049865E-6</c:v>
                </c:pt>
                <c:pt idx="20617">
                  <c:v>1.5325971028825503E-6</c:v>
                </c:pt>
                <c:pt idx="20618">
                  <c:v>1.5327539645364989E-6</c:v>
                </c:pt>
                <c:pt idx="20619">
                  <c:v>1.5329108420128346E-6</c:v>
                </c:pt>
                <c:pt idx="20620">
                  <c:v>1.5330677353126841E-6</c:v>
                </c:pt>
                <c:pt idx="20621">
                  <c:v>1.5332246432566553E-6</c:v>
                </c:pt>
                <c:pt idx="20622">
                  <c:v>1.5333815670260278E-6</c:v>
                </c:pt>
                <c:pt idx="20623">
                  <c:v>1.5335385054410488E-6</c:v>
                </c:pt>
                <c:pt idx="20624">
                  <c:v>1.5336954608644154E-6</c:v>
                </c:pt>
                <c:pt idx="20625">
                  <c:v>1.5338524309353174E-6</c:v>
                </c:pt>
                <c:pt idx="20626">
                  <c:v>1.5340094156543351E-6</c:v>
                </c:pt>
                <c:pt idx="20627">
                  <c:v>1.5341664173852536E-6</c:v>
                </c:pt>
                <c:pt idx="20628">
                  <c:v>1.5343234337661733E-6</c:v>
                </c:pt>
                <c:pt idx="20629">
                  <c:v>1.5344804647976744E-6</c:v>
                </c:pt>
                <c:pt idx="20630">
                  <c:v>1.5346375128446308E-6</c:v>
                </c:pt>
                <c:pt idx="20631">
                  <c:v>1.5347945755440539E-6</c:v>
                </c:pt>
                <c:pt idx="20632">
                  <c:v>1.5349516540790327E-6</c:v>
                </c:pt>
                <c:pt idx="20633">
                  <c:v>1.5351087472679987E-6</c:v>
                </c:pt>
                <c:pt idx="20634">
                  <c:v>1.535265856294404E-6</c:v>
                </c:pt>
                <c:pt idx="20635">
                  <c:v>1.5354229811593737E-6</c:v>
                </c:pt>
                <c:pt idx="20636">
                  <c:v>1.5355801218640301E-6</c:v>
                </c:pt>
                <c:pt idx="20637">
                  <c:v>1.5357372772260771E-6</c:v>
                </c:pt>
                <c:pt idx="20638">
                  <c:v>1.5358944484296947E-6</c:v>
                </c:pt>
                <c:pt idx="20639">
                  <c:v>1.5360516354760043E-6</c:v>
                </c:pt>
                <c:pt idx="20640">
                  <c:v>1.5362088371821658E-6</c:v>
                </c:pt>
                <c:pt idx="20641">
                  <c:v>1.5363660547329024E-6</c:v>
                </c:pt>
                <c:pt idx="20642">
                  <c:v>1.5365232881293362E-6</c:v>
                </c:pt>
                <c:pt idx="20643">
                  <c:v>1.5366805361880802E-6</c:v>
                </c:pt>
                <c:pt idx="20644">
                  <c:v>1.536837800094402E-6</c:v>
                </c:pt>
                <c:pt idx="20645">
                  <c:v>1.5369950798494253E-6</c:v>
                </c:pt>
                <c:pt idx="20646">
                  <c:v>1.5371523742692166E-6</c:v>
                </c:pt>
                <c:pt idx="20647">
                  <c:v>1.5373096857248251E-6</c:v>
                </c:pt>
                <c:pt idx="20648">
                  <c:v>1.5374670106616626E-6</c:v>
                </c:pt>
                <c:pt idx="20649">
                  <c:v>1.5376243526365609E-6</c:v>
                </c:pt>
                <c:pt idx="20650">
                  <c:v>1.5377817092796225E-6</c:v>
                </c:pt>
                <c:pt idx="20651">
                  <c:v>1.5379390817773877E-6</c:v>
                </c:pt>
                <c:pt idx="20652">
                  <c:v>1.5380964701309778E-6</c:v>
                </c:pt>
                <c:pt idx="20653">
                  <c:v>1.5382538731551849E-6</c:v>
                </c:pt>
                <c:pt idx="20654">
                  <c:v>1.5384112920370948E-6</c:v>
                </c:pt>
                <c:pt idx="20655">
                  <c:v>1.5385687267778278E-6</c:v>
                </c:pt>
                <c:pt idx="20656">
                  <c:v>1.5387261761916311E-6</c:v>
                </c:pt>
                <c:pt idx="20657">
                  <c:v>1.5388836414661348E-6</c:v>
                </c:pt>
                <c:pt idx="20658">
                  <c:v>1.5390411226024607E-6</c:v>
                </c:pt>
                <c:pt idx="20659">
                  <c:v>1.5391986184143063E-6</c:v>
                </c:pt>
                <c:pt idx="20660">
                  <c:v>1.5393561300898498E-6</c:v>
                </c:pt>
                <c:pt idx="20661">
                  <c:v>1.5395136576302113E-6</c:v>
                </c:pt>
                <c:pt idx="20662">
                  <c:v>1.539671201036511E-6</c:v>
                </c:pt>
                <c:pt idx="20663">
                  <c:v>1.5398287591217175E-6</c:v>
                </c:pt>
                <c:pt idx="20664">
                  <c:v>1.5399863330747371E-6</c:v>
                </c:pt>
                <c:pt idx="20665">
                  <c:v>1.5401439217081742E-6</c:v>
                </c:pt>
                <c:pt idx="20666">
                  <c:v>1.5403015273999967E-6</c:v>
                </c:pt>
                <c:pt idx="20667">
                  <c:v>1.5404591477741104E-6</c:v>
                </c:pt>
                <c:pt idx="20668">
                  <c:v>1.5406167828310886E-6</c:v>
                </c:pt>
                <c:pt idx="20669">
                  <c:v>1.5407744349499921E-6</c:v>
                </c:pt>
                <c:pt idx="20670">
                  <c:v>1.5409321017536321E-6</c:v>
                </c:pt>
                <c:pt idx="20671">
                  <c:v>1.5410897832425799E-6</c:v>
                </c:pt>
                <c:pt idx="20672">
                  <c:v>1.5412474817969938E-6</c:v>
                </c:pt>
                <c:pt idx="20673">
                  <c:v>1.5414051950385873E-6</c:v>
                </c:pt>
                <c:pt idx="20674">
                  <c:v>1.5415629241580908E-6</c:v>
                </c:pt>
                <c:pt idx="20675">
                  <c:v>1.5417206679662805E-6</c:v>
                </c:pt>
                <c:pt idx="20676">
                  <c:v>1.5418784276542516E-6</c:v>
                </c:pt>
                <c:pt idx="20677">
                  <c:v>1.5420362032231211E-6</c:v>
                </c:pt>
                <c:pt idx="20678">
                  <c:v>1.5421939946740085E-6</c:v>
                </c:pt>
                <c:pt idx="20679">
                  <c:v>1.5423518008169581E-6</c:v>
                </c:pt>
                <c:pt idx="20680">
                  <c:v>1.5425096228437956E-6</c:v>
                </c:pt>
                <c:pt idx="20681">
                  <c:v>1.5426674607556374E-6</c:v>
                </c:pt>
                <c:pt idx="20682">
                  <c:v>1.5428253133619818E-6</c:v>
                </c:pt>
                <c:pt idx="20683">
                  <c:v>1.5429831818552006E-6</c:v>
                </c:pt>
                <c:pt idx="20684">
                  <c:v>1.5431410662364107E-6</c:v>
                </c:pt>
                <c:pt idx="20685">
                  <c:v>1.5432989653145599E-6</c:v>
                </c:pt>
                <c:pt idx="20686">
                  <c:v>1.54345688028257E-6</c:v>
                </c:pt>
                <c:pt idx="20687">
                  <c:v>1.5436148111415563E-6</c:v>
                </c:pt>
                <c:pt idx="20688">
                  <c:v>1.5437727566999182E-6</c:v>
                </c:pt>
                <c:pt idx="20689">
                  <c:v>1.5439307181511236E-6</c:v>
                </c:pt>
                <c:pt idx="20690">
                  <c:v>1.5440886954962905E-6</c:v>
                </c:pt>
                <c:pt idx="20691">
                  <c:v>1.5442466887365345E-6</c:v>
                </c:pt>
                <c:pt idx="20692">
                  <c:v>1.5444046966795221E-6</c:v>
                </c:pt>
                <c:pt idx="20693">
                  <c:v>1.5445627205194519E-6</c:v>
                </c:pt>
                <c:pt idx="20694">
                  <c:v>1.5447207590636239E-6</c:v>
                </c:pt>
                <c:pt idx="20695">
                  <c:v>1.5448788147006062E-6</c:v>
                </c:pt>
                <c:pt idx="20696">
                  <c:v>1.5450368850436956E-6</c:v>
                </c:pt>
                <c:pt idx="20697">
                  <c:v>1.5451949700934591E-6</c:v>
                </c:pt>
                <c:pt idx="20698">
                  <c:v>1.5453530722395613E-6</c:v>
                </c:pt>
                <c:pt idx="20699">
                  <c:v>1.545511189094202E-6</c:v>
                </c:pt>
                <c:pt idx="20700">
                  <c:v>1.5456693206579464E-6</c:v>
                </c:pt>
                <c:pt idx="20701">
                  <c:v>1.5458274693215584E-6</c:v>
                </c:pt>
                <c:pt idx="20702">
                  <c:v>1.5459856326961377E-6</c:v>
                </c:pt>
                <c:pt idx="20703">
                  <c:v>1.5461438119777148E-6</c:v>
                </c:pt>
                <c:pt idx="20704">
                  <c:v>1.5463020059717548E-6</c:v>
                </c:pt>
                <c:pt idx="20705">
                  <c:v>1.5464602158746548E-6</c:v>
                </c:pt>
                <c:pt idx="20706">
                  <c:v>1.5466184416875299E-6</c:v>
                </c:pt>
                <c:pt idx="20707">
                  <c:v>1.5467766834114958E-6</c:v>
                </c:pt>
                <c:pt idx="20708">
                  <c:v>1.5469349398512799E-6</c:v>
                </c:pt>
                <c:pt idx="20709">
                  <c:v>1.5470932122040156E-6</c:v>
                </c:pt>
                <c:pt idx="20710">
                  <c:v>1.5472515004708163E-6</c:v>
                </c:pt>
                <c:pt idx="20711">
                  <c:v>1.547409803455859E-6</c:v>
                </c:pt>
                <c:pt idx="20712">
                  <c:v>1.5475681223568279E-6</c:v>
                </c:pt>
                <c:pt idx="20713">
                  <c:v>1.547726457174835E-6</c:v>
                </c:pt>
                <c:pt idx="20714">
                  <c:v>1.5478848067135077E-6</c:v>
                </c:pt>
                <c:pt idx="20715">
                  <c:v>1.5480431721710775E-6</c:v>
                </c:pt>
                <c:pt idx="20716">
                  <c:v>1.5482015535486606E-6</c:v>
                </c:pt>
                <c:pt idx="20717">
                  <c:v>1.5483599496493282E-6</c:v>
                </c:pt>
                <c:pt idx="20718">
                  <c:v>1.5485183628700883E-6</c:v>
                </c:pt>
                <c:pt idx="20719">
                  <c:v>1.5486767896173863E-6</c:v>
                </c:pt>
                <c:pt idx="20720">
                  <c:v>1.5488352334870017E-6</c:v>
                </c:pt>
                <c:pt idx="20721">
                  <c:v>1.5489936920830519E-6</c:v>
                </c:pt>
                <c:pt idx="20722">
                  <c:v>1.5491521666050537E-6</c:v>
                </c:pt>
                <c:pt idx="20723">
                  <c:v>1.5493106570541205E-6</c:v>
                </c:pt>
                <c:pt idx="20724">
                  <c:v>1.5494691622320386E-6</c:v>
                </c:pt>
                <c:pt idx="20725">
                  <c:v>1.5496276833388768E-6</c:v>
                </c:pt>
                <c:pt idx="20726">
                  <c:v>1.5497862203757495E-6</c:v>
                </c:pt>
                <c:pt idx="20727">
                  <c:v>1.5499447721438869E-6</c:v>
                </c:pt>
                <c:pt idx="20728">
                  <c:v>1.5501033398439135E-6</c:v>
                </c:pt>
                <c:pt idx="20729">
                  <c:v>1.55026192347694E-6</c:v>
                </c:pt>
                <c:pt idx="20730">
                  <c:v>1.5504205218436463E-6</c:v>
                </c:pt>
                <c:pt idx="20731">
                  <c:v>1.5505791361452066E-6</c:v>
                </c:pt>
                <c:pt idx="20732">
                  <c:v>1.5507377663827327E-6</c:v>
                </c:pt>
                <c:pt idx="20733">
                  <c:v>1.5508964125573345E-6</c:v>
                </c:pt>
                <c:pt idx="20734">
                  <c:v>1.5510550734689562E-6</c:v>
                </c:pt>
                <c:pt idx="20735">
                  <c:v>1.5512137503195067E-6</c:v>
                </c:pt>
                <c:pt idx="20736">
                  <c:v>1.5513724431100975E-6</c:v>
                </c:pt>
                <c:pt idx="20737">
                  <c:v>1.5515311506401178E-6</c:v>
                </c:pt>
                <c:pt idx="20738">
                  <c:v>1.5516898741120294E-6</c:v>
                </c:pt>
                <c:pt idx="20739">
                  <c:v>1.5518486123248541E-6</c:v>
                </c:pt>
                <c:pt idx="20740">
                  <c:v>1.5520073676836967E-6</c:v>
                </c:pt>
                <c:pt idx="20741">
                  <c:v>1.5521661377853025E-6</c:v>
                </c:pt>
                <c:pt idx="20742">
                  <c:v>1.5523249226302287E-6</c:v>
                </c:pt>
                <c:pt idx="20743">
                  <c:v>1.5524837246246866E-6</c:v>
                </c:pt>
                <c:pt idx="20744">
                  <c:v>1.5526425413643144E-6</c:v>
                </c:pt>
                <c:pt idx="20745">
                  <c:v>1.5528013740528655E-6</c:v>
                </c:pt>
                <c:pt idx="20746">
                  <c:v>1.5529602214880672E-6</c:v>
                </c:pt>
                <c:pt idx="20747">
                  <c:v>1.5531190848740393E-6</c:v>
                </c:pt>
                <c:pt idx="20748">
                  <c:v>1.5532779642118945E-6</c:v>
                </c:pt>
                <c:pt idx="20749">
                  <c:v>1.5534368595027401E-6</c:v>
                </c:pt>
                <c:pt idx="20750">
                  <c:v>1.5535957695435629E-6</c:v>
                </c:pt>
                <c:pt idx="20751">
                  <c:v>1.5537546955392243E-6</c:v>
                </c:pt>
                <c:pt idx="20752">
                  <c:v>1.5539136374908326E-6</c:v>
                </c:pt>
                <c:pt idx="20753">
                  <c:v>1.5540725941948214E-6</c:v>
                </c:pt>
                <c:pt idx="20754">
                  <c:v>1.5537602437884805E-6</c:v>
                </c:pt>
                <c:pt idx="20755">
                  <c:v>1.5539255692381875E-6</c:v>
                </c:pt>
                <c:pt idx="20756">
                  <c:v>1.5540909114385115E-6</c:v>
                </c:pt>
                <c:pt idx="20757">
                  <c:v>1.5542562715953434E-6</c:v>
                </c:pt>
                <c:pt idx="20758">
                  <c:v>1.5544216497102608E-6</c:v>
                </c:pt>
                <c:pt idx="20759">
                  <c:v>1.554587044579568E-6</c:v>
                </c:pt>
                <c:pt idx="20760">
                  <c:v>1.5547524562042661E-6</c:v>
                </c:pt>
                <c:pt idx="20761">
                  <c:v>1.5549178857910133E-6</c:v>
                </c:pt>
                <c:pt idx="20762">
                  <c:v>1.5550833333413873E-6</c:v>
                </c:pt>
                <c:pt idx="20763">
                  <c:v>1.555248798856966E-6</c:v>
                </c:pt>
                <c:pt idx="20764">
                  <c:v>1.5554142799268567E-6</c:v>
                </c:pt>
                <c:pt idx="20765">
                  <c:v>1.5555797801707645E-6</c:v>
                </c:pt>
                <c:pt idx="20766">
                  <c:v>1.5557452971776047E-6</c:v>
                </c:pt>
                <c:pt idx="20767">
                  <c:v>1.5559108321551899E-6</c:v>
                </c:pt>
                <c:pt idx="20768">
                  <c:v>1.556076383898091E-6</c:v>
                </c:pt>
                <c:pt idx="20769">
                  <c:v>1.5562419536145064E-6</c:v>
                </c:pt>
                <c:pt idx="20770">
                  <c:v>1.5564075400986224E-6</c:v>
                </c:pt>
                <c:pt idx="20771">
                  <c:v>1.5565731445590212E-6</c:v>
                </c:pt>
                <c:pt idx="20772">
                  <c:v>1.5567387669972808E-6</c:v>
                </c:pt>
                <c:pt idx="20773">
                  <c:v>1.5569044062070083E-6</c:v>
                </c:pt>
                <c:pt idx="20774">
                  <c:v>1.557070063397365E-6</c:v>
                </c:pt>
                <c:pt idx="20775">
                  <c:v>1.5572357373615726E-6</c:v>
                </c:pt>
                <c:pt idx="20776">
                  <c:v>1.5574014293091777E-6</c:v>
                </c:pt>
                <c:pt idx="20777">
                  <c:v>1.5575671380330162E-6</c:v>
                </c:pt>
                <c:pt idx="20778">
                  <c:v>1.5577328659519524E-6</c:v>
                </c:pt>
                <c:pt idx="20779">
                  <c:v>1.5578986094407632E-6</c:v>
                </c:pt>
                <c:pt idx="20780">
                  <c:v>1.5580643709185067E-6</c:v>
                </c:pt>
                <c:pt idx="20781">
                  <c:v>1.5582301503867593E-6</c:v>
                </c:pt>
                <c:pt idx="20782">
                  <c:v>1.5583959478470971E-6</c:v>
                </c:pt>
                <c:pt idx="20783">
                  <c:v>1.5585617620911983E-6</c:v>
                </c:pt>
                <c:pt idx="20784">
                  <c:v>1.5587275931200598E-6</c:v>
                </c:pt>
                <c:pt idx="20785">
                  <c:v>1.5588934421449648E-6</c:v>
                </c:pt>
                <c:pt idx="20786">
                  <c:v>1.5590593091674876E-6</c:v>
                </c:pt>
                <c:pt idx="20787">
                  <c:v>1.5592251929785333E-6</c:v>
                </c:pt>
                <c:pt idx="20788">
                  <c:v>1.5593910947899655E-6</c:v>
                </c:pt>
                <c:pt idx="20789">
                  <c:v>1.559557014603357E-6</c:v>
                </c:pt>
                <c:pt idx="20790">
                  <c:v>1.5597229512090342E-6</c:v>
                </c:pt>
                <c:pt idx="20791">
                  <c:v>1.5598889046079948E-6</c:v>
                </c:pt>
                <c:pt idx="20792">
                  <c:v>1.5600548760128699E-6</c:v>
                </c:pt>
                <c:pt idx="20793">
                  <c:v>1.5602208654252373E-6</c:v>
                </c:pt>
                <c:pt idx="20794">
                  <c:v>1.5603868728466712E-6</c:v>
                </c:pt>
                <c:pt idx="20795">
                  <c:v>1.5605528970665298E-6</c:v>
                </c:pt>
                <c:pt idx="20796">
                  <c:v>1.5607189380858098E-6</c:v>
                </c:pt>
                <c:pt idx="20797">
                  <c:v>1.5608849971181099E-6</c:v>
                </c:pt>
                <c:pt idx="20798">
                  <c:v>1.561051074165006E-6</c:v>
                </c:pt>
                <c:pt idx="20799">
                  <c:v>1.5612171680150816E-6</c:v>
                </c:pt>
                <c:pt idx="20800">
                  <c:v>1.5613832798825173E-6</c:v>
                </c:pt>
                <c:pt idx="20801">
                  <c:v>1.5615494085555091E-6</c:v>
                </c:pt>
                <c:pt idx="20802">
                  <c:v>1.5617155552486251E-6</c:v>
                </c:pt>
                <c:pt idx="20803">
                  <c:v>1.5618817199634382E-6</c:v>
                </c:pt>
                <c:pt idx="20804">
                  <c:v>1.5620479014875658E-6</c:v>
                </c:pt>
                <c:pt idx="20805">
                  <c:v>1.5622141010361538E-6</c:v>
                </c:pt>
                <c:pt idx="20806">
                  <c:v>1.5623803173964315E-6</c:v>
                </c:pt>
                <c:pt idx="20807">
                  <c:v>1.5625465517839333E-6</c:v>
                </c:pt>
                <c:pt idx="20808">
                  <c:v>1.5627128042002335E-6</c:v>
                </c:pt>
                <c:pt idx="20809">
                  <c:v>1.5628790734319793E-6</c:v>
                </c:pt>
                <c:pt idx="20810">
                  <c:v>1.5630453594801618E-6</c:v>
                </c:pt>
                <c:pt idx="20811">
                  <c:v>1.56321166477641E-6</c:v>
                </c:pt>
                <c:pt idx="20812">
                  <c:v>1.5633779856763463E-6</c:v>
                </c:pt>
                <c:pt idx="20813">
                  <c:v>1.5635443258274969E-6</c:v>
                </c:pt>
                <c:pt idx="20814">
                  <c:v>1.5637106828002204E-6</c:v>
                </c:pt>
                <c:pt idx="20815">
                  <c:v>1.5638770565955088E-6</c:v>
                </c:pt>
                <c:pt idx="20816">
                  <c:v>1.564043448430642E-6</c:v>
                </c:pt>
                <c:pt idx="20817">
                  <c:v>1.5642098583071942E-6</c:v>
                </c:pt>
                <c:pt idx="20818">
                  <c:v>1.5643762850100645E-6</c:v>
                </c:pt>
                <c:pt idx="20819">
                  <c:v>1.5645427297571137E-6</c:v>
                </c:pt>
                <c:pt idx="20820">
                  <c:v>1.5647091925499172E-6</c:v>
                </c:pt>
                <c:pt idx="20821">
                  <c:v>1.5648756721727897E-6</c:v>
                </c:pt>
                <c:pt idx="20822">
                  <c:v>1.5650421686267226E-6</c:v>
                </c:pt>
                <c:pt idx="20823">
                  <c:v>1.5652086843480018E-6</c:v>
                </c:pt>
                <c:pt idx="20824">
                  <c:v>1.5653752156852597E-6</c:v>
                </c:pt>
                <c:pt idx="20825">
                  <c:v>1.5655417662930113E-6</c:v>
                </c:pt>
                <c:pt idx="20826">
                  <c:v>1.5657083337369533E-6</c:v>
                </c:pt>
                <c:pt idx="20827">
                  <c:v>1.5658749180180763E-6</c:v>
                </c:pt>
                <c:pt idx="20828">
                  <c:v>1.5660415203559899E-6</c:v>
                </c:pt>
                <c:pt idx="20829">
                  <c:v>1.5662081407522673E-6</c:v>
                </c:pt>
                <c:pt idx="20830">
                  <c:v>1.5663747779894743E-6</c:v>
                </c:pt>
                <c:pt idx="20831">
                  <c:v>1.5665414332878032E-6</c:v>
                </c:pt>
                <c:pt idx="20832">
                  <c:v>1.5667081066488272E-6</c:v>
                </c:pt>
                <c:pt idx="20833">
                  <c:v>1.5668747968545294E-6</c:v>
                </c:pt>
                <c:pt idx="20834">
                  <c:v>1.567041503905898E-6</c:v>
                </c:pt>
                <c:pt idx="20835">
                  <c:v>1.5672082290239025E-6</c:v>
                </c:pt>
                <c:pt idx="20836">
                  <c:v>1.5673749722101187E-6</c:v>
                </c:pt>
                <c:pt idx="20837">
                  <c:v>1.5675417334661168E-6</c:v>
                </c:pt>
                <c:pt idx="20838">
                  <c:v>1.5677085103523411E-6</c:v>
                </c:pt>
                <c:pt idx="20839">
                  <c:v>1.567875306531476E-6</c:v>
                </c:pt>
                <c:pt idx="20840">
                  <c:v>1.5680421195637691E-6</c:v>
                </c:pt>
                <c:pt idx="20841">
                  <c:v>1.5682089506713572E-6</c:v>
                </c:pt>
                <c:pt idx="20842">
                  <c:v>1.5683757986344698E-6</c:v>
                </c:pt>
                <c:pt idx="20843">
                  <c:v>1.5685426646756346E-6</c:v>
                </c:pt>
                <c:pt idx="20844">
                  <c:v>1.5687095475746889E-6</c:v>
                </c:pt>
                <c:pt idx="20845">
                  <c:v>1.5688764485545512E-6</c:v>
                </c:pt>
                <c:pt idx="20846">
                  <c:v>1.5690433676167925E-6</c:v>
                </c:pt>
                <c:pt idx="20847">
                  <c:v>1.5692103035406662E-6</c:v>
                </c:pt>
                <c:pt idx="20848">
                  <c:v>1.5693772575496754E-6</c:v>
                </c:pt>
                <c:pt idx="20849">
                  <c:v>1.5695442284226803E-6</c:v>
                </c:pt>
                <c:pt idx="20850">
                  <c:v>1.5697112173835752E-6</c:v>
                </c:pt>
                <c:pt idx="20851">
                  <c:v>1.569878223210831E-6</c:v>
                </c:pt>
                <c:pt idx="20852">
                  <c:v>1.5700452471287303E-6</c:v>
                </c:pt>
                <c:pt idx="20853">
                  <c:v>1.5702122891388433E-6</c:v>
                </c:pt>
                <c:pt idx="20854">
                  <c:v>1.5703793480190587E-6</c:v>
                </c:pt>
                <c:pt idx="20855">
                  <c:v>1.5705464249942429E-6</c:v>
                </c:pt>
                <c:pt idx="20856">
                  <c:v>1.5707135188418895E-6</c:v>
                </c:pt>
                <c:pt idx="20857">
                  <c:v>1.5708806307872592E-6</c:v>
                </c:pt>
                <c:pt idx="20858">
                  <c:v>1.5710477608319216E-6</c:v>
                </c:pt>
                <c:pt idx="20859">
                  <c:v>1.5712149077527862E-6</c:v>
                </c:pt>
                <c:pt idx="20860">
                  <c:v>1.5713820727756978E-6</c:v>
                </c:pt>
                <c:pt idx="20861">
                  <c:v>1.571549254677173E-6</c:v>
                </c:pt>
                <c:pt idx="20862">
                  <c:v>1.5717164546834452E-6</c:v>
                </c:pt>
                <c:pt idx="20863">
                  <c:v>1.5718836715706432E-6</c:v>
                </c:pt>
                <c:pt idx="20864">
                  <c:v>1.5720509065653911E-6</c:v>
                </c:pt>
                <c:pt idx="20865">
                  <c:v>1.5722181596692594E-6</c:v>
                </c:pt>
                <c:pt idx="20866">
                  <c:v>1.5723854296577882E-6</c:v>
                </c:pt>
                <c:pt idx="20867">
                  <c:v>1.5725527177581897E-6</c:v>
                </c:pt>
                <c:pt idx="20868">
                  <c:v>1.5727200227456109E-6</c:v>
                </c:pt>
                <c:pt idx="20869">
                  <c:v>1.5728873458476563E-6</c:v>
                </c:pt>
                <c:pt idx="20870">
                  <c:v>1.5730546870658948E-6</c:v>
                </c:pt>
                <c:pt idx="20871">
                  <c:v>1.5732220451748878E-6</c:v>
                </c:pt>
                <c:pt idx="20872">
                  <c:v>1.57338942017562E-6</c:v>
                </c:pt>
                <c:pt idx="20873">
                  <c:v>1.5735568145238749E-6</c:v>
                </c:pt>
                <c:pt idx="20874">
                  <c:v>1.5737242245390222E-6</c:v>
                </c:pt>
                <c:pt idx="20875">
                  <c:v>1.573891653904834E-6</c:v>
                </c:pt>
                <c:pt idx="20876">
                  <c:v>1.5740591001674927E-6</c:v>
                </c:pt>
                <c:pt idx="20877">
                  <c:v>1.5742265633279798E-6</c:v>
                </c:pt>
                <c:pt idx="20878">
                  <c:v>1.5743940458440389E-6</c:v>
                </c:pt>
                <c:pt idx="20879">
                  <c:v>1.5745615440320983E-6</c:v>
                </c:pt>
                <c:pt idx="20880">
                  <c:v>1.574729061578871E-6</c:v>
                </c:pt>
                <c:pt idx="20881">
                  <c:v>1.5748965947996096E-6</c:v>
                </c:pt>
                <c:pt idx="20882">
                  <c:v>1.5750641473822014E-6</c:v>
                </c:pt>
                <c:pt idx="20883">
                  <c:v>1.5752317168700816E-6</c:v>
                </c:pt>
                <c:pt idx="20884">
                  <c:v>1.5753993044937906E-6</c:v>
                </c:pt>
                <c:pt idx="20885">
                  <c:v>1.5755669090251447E-6</c:v>
                </c:pt>
                <c:pt idx="20886">
                  <c:v>1.5757345316950746E-6</c:v>
                </c:pt>
                <c:pt idx="20887">
                  <c:v>1.5759021712750034E-6</c:v>
                </c:pt>
                <c:pt idx="20888">
                  <c:v>1.5760698289962563E-6</c:v>
                </c:pt>
                <c:pt idx="20889">
                  <c:v>1.5762375048604012E-6</c:v>
                </c:pt>
                <c:pt idx="20890">
                  <c:v>1.5764051976382725E-6</c:v>
                </c:pt>
                <c:pt idx="20891">
                  <c:v>1.5765729073308519E-6</c:v>
                </c:pt>
                <c:pt idx="20892">
                  <c:v>1.5767406364013749E-6</c:v>
                </c:pt>
                <c:pt idx="20893">
                  <c:v>1.5769083823893508E-6</c:v>
                </c:pt>
                <c:pt idx="20894">
                  <c:v>1.5770761452957592E-6</c:v>
                </c:pt>
                <c:pt idx="20895">
                  <c:v>1.5772439263532998E-6</c:v>
                </c:pt>
                <c:pt idx="20896">
                  <c:v>1.5774117255635386E-6</c:v>
                </c:pt>
                <c:pt idx="20897">
                  <c:v>1.5775795416959362E-6</c:v>
                </c:pt>
                <c:pt idx="20898">
                  <c:v>1.5777473759837785E-6</c:v>
                </c:pt>
                <c:pt idx="20899">
                  <c:v>1.5779152271961301E-6</c:v>
                </c:pt>
                <c:pt idx="20900">
                  <c:v>1.5780830965666706E-6</c:v>
                </c:pt>
                <c:pt idx="20901">
                  <c:v>1.5782509828640728E-6</c:v>
                </c:pt>
                <c:pt idx="20902">
                  <c:v>1.5784188873224083E-6</c:v>
                </c:pt>
                <c:pt idx="20903">
                  <c:v>1.5785868099432459E-6</c:v>
                </c:pt>
                <c:pt idx="20904">
                  <c:v>1.5787547494946667E-6</c:v>
                </c:pt>
                <c:pt idx="20905">
                  <c:v>1.5789227072113327E-6</c:v>
                </c:pt>
                <c:pt idx="20906">
                  <c:v>1.5790906830948125E-6</c:v>
                </c:pt>
                <c:pt idx="20907">
                  <c:v>1.5792586759125979E-6</c:v>
                </c:pt>
                <c:pt idx="20908">
                  <c:v>1.5794266856656643E-6</c:v>
                </c:pt>
                <c:pt idx="20909">
                  <c:v>1.5795947135894619E-6</c:v>
                </c:pt>
                <c:pt idx="20910">
                  <c:v>1.5797627596855607E-6</c:v>
                </c:pt>
                <c:pt idx="20911">
                  <c:v>1.5799308227206606E-6</c:v>
                </c:pt>
                <c:pt idx="20912">
                  <c:v>1.5800989039308018E-6</c:v>
                </c:pt>
                <c:pt idx="20913">
                  <c:v>1.5802670033175539E-6</c:v>
                </c:pt>
                <c:pt idx="20914">
                  <c:v>1.5804351196470258E-6</c:v>
                </c:pt>
                <c:pt idx="20915">
                  <c:v>1.5806032541558499E-6</c:v>
                </c:pt>
                <c:pt idx="20916">
                  <c:v>1.5807714056097414E-6</c:v>
                </c:pt>
                <c:pt idx="20917">
                  <c:v>1.5809395752457245E-6</c:v>
                </c:pt>
                <c:pt idx="20918">
                  <c:v>1.5811077618291227E-6</c:v>
                </c:pt>
                <c:pt idx="20919">
                  <c:v>1.5812759665973542E-6</c:v>
                </c:pt>
                <c:pt idx="20920">
                  <c:v>1.5814441895519873E-6</c:v>
                </c:pt>
                <c:pt idx="20921">
                  <c:v>1.5816124294577498E-6</c:v>
                </c:pt>
                <c:pt idx="20922">
                  <c:v>1.5817806863156175E-6</c:v>
                </c:pt>
                <c:pt idx="20923">
                  <c:v>1.5819489626010326E-6</c:v>
                </c:pt>
                <c:pt idx="20924">
                  <c:v>1.5821172558412929E-6</c:v>
                </c:pt>
                <c:pt idx="20925">
                  <c:v>1.5822855660373728E-6</c:v>
                </c:pt>
                <c:pt idx="20926">
                  <c:v>1.5824538944280732E-6</c:v>
                </c:pt>
                <c:pt idx="20927">
                  <c:v>1.5826222410149601E-6</c:v>
                </c:pt>
                <c:pt idx="20928">
                  <c:v>1.582790604561381E-6</c:v>
                </c:pt>
                <c:pt idx="20929">
                  <c:v>1.5829589863067282E-6</c:v>
                </c:pt>
                <c:pt idx="20930">
                  <c:v>1.5831273850139511E-6</c:v>
                </c:pt>
                <c:pt idx="20931">
                  <c:v>1.5832958019228393E-6</c:v>
                </c:pt>
                <c:pt idx="20932">
                  <c:v>1.5834642357959462E-6</c:v>
                </c:pt>
                <c:pt idx="20933">
                  <c:v>1.5836326891126652E-6</c:v>
                </c:pt>
                <c:pt idx="20934">
                  <c:v>1.5838011581569336E-6</c:v>
                </c:pt>
                <c:pt idx="20935">
                  <c:v>1.5839696454083416E-6</c:v>
                </c:pt>
                <c:pt idx="20936">
                  <c:v>1.5841381508684556E-6</c:v>
                </c:pt>
                <c:pt idx="20937">
                  <c:v>1.5843066745388418E-6</c:v>
                </c:pt>
                <c:pt idx="20938">
                  <c:v>1.584475215180868E-6</c:v>
                </c:pt>
                <c:pt idx="20939">
                  <c:v>1.5846437727955077E-6</c:v>
                </c:pt>
                <c:pt idx="20940">
                  <c:v>1.5848123498649198E-6</c:v>
                </c:pt>
                <c:pt idx="20941">
                  <c:v>1.5849809426688881E-6</c:v>
                </c:pt>
                <c:pt idx="20942">
                  <c:v>1.5851495549307624E-6</c:v>
                </c:pt>
                <c:pt idx="20943">
                  <c:v>1.5853181841703254E-6</c:v>
                </c:pt>
                <c:pt idx="20944">
                  <c:v>1.5854868303885486E-6</c:v>
                </c:pt>
                <c:pt idx="20945">
                  <c:v>1.5856554948279874E-6</c:v>
                </c:pt>
                <c:pt idx="20946">
                  <c:v>1.5858241774902092E-6</c:v>
                </c:pt>
                <c:pt idx="20947">
                  <c:v>1.5859928771347966E-6</c:v>
                </c:pt>
                <c:pt idx="20948">
                  <c:v>1.5861615950049016E-6</c:v>
                </c:pt>
                <c:pt idx="20949">
                  <c:v>1.5863303298597109E-6</c:v>
                </c:pt>
                <c:pt idx="20950">
                  <c:v>1.5864990829427718E-6</c:v>
                </c:pt>
                <c:pt idx="20951">
                  <c:v>1.5866678542556475E-6</c:v>
                </c:pt>
                <c:pt idx="20952">
                  <c:v>1.5868366425569334E-6</c:v>
                </c:pt>
                <c:pt idx="20953">
                  <c:v>1.5870054490907693E-6</c:v>
                </c:pt>
                <c:pt idx="20954">
                  <c:v>1.5871742726153517E-6</c:v>
                </c:pt>
                <c:pt idx="20955">
                  <c:v>1.5873431143752171E-6</c:v>
                </c:pt>
                <c:pt idx="20956">
                  <c:v>1.5875119731281652E-6</c:v>
                </c:pt>
                <c:pt idx="20957">
                  <c:v>1.5876808501191299E-6</c:v>
                </c:pt>
                <c:pt idx="20958">
                  <c:v>1.5878497453496743E-6</c:v>
                </c:pt>
                <c:pt idx="20959">
                  <c:v>1.588018657577003E-6</c:v>
                </c:pt>
                <c:pt idx="20960">
                  <c:v>1.5881875880466454E-6</c:v>
                </c:pt>
                <c:pt idx="20961">
                  <c:v>1.5883565355154074E-6</c:v>
                </c:pt>
                <c:pt idx="20962">
                  <c:v>1.5885255012292135E-6</c:v>
                </c:pt>
                <c:pt idx="20963">
                  <c:v>1.5886944851896292E-6</c:v>
                </c:pt>
                <c:pt idx="20964">
                  <c:v>1.5888634861528637E-6</c:v>
                </c:pt>
                <c:pt idx="20965">
                  <c:v>1.5890325053654386E-6</c:v>
                </c:pt>
                <c:pt idx="20966">
                  <c:v>1.5892015415831671E-6</c:v>
                </c:pt>
                <c:pt idx="20967">
                  <c:v>1.5893705960529654E-6</c:v>
                </c:pt>
                <c:pt idx="20968">
                  <c:v>1.5895396675302509E-6</c:v>
                </c:pt>
                <c:pt idx="20969">
                  <c:v>1.5897087572623372E-6</c:v>
                </c:pt>
                <c:pt idx="20970">
                  <c:v>1.5898778652507881E-6</c:v>
                </c:pt>
                <c:pt idx="20971">
                  <c:v>1.5900469902504234E-6</c:v>
                </c:pt>
                <c:pt idx="20972">
                  <c:v>1.5902161335091532E-6</c:v>
                </c:pt>
                <c:pt idx="20973">
                  <c:v>1.5903852937813978E-6</c:v>
                </c:pt>
                <c:pt idx="20974">
                  <c:v>1.5905544723154659E-6</c:v>
                </c:pt>
                <c:pt idx="20975">
                  <c:v>1.5907236678653795E-6</c:v>
                </c:pt>
                <c:pt idx="20976">
                  <c:v>1.5908928816798471E-6</c:v>
                </c:pt>
                <c:pt idx="20977">
                  <c:v>1.5910621137604308E-6</c:v>
                </c:pt>
                <c:pt idx="20978">
                  <c:v>1.5912313628605543E-6</c:v>
                </c:pt>
                <c:pt idx="20979">
                  <c:v>1.5914006302295231E-6</c:v>
                </c:pt>
                <c:pt idx="20980">
                  <c:v>1.5915699158688978E-6</c:v>
                </c:pt>
                <c:pt idx="20981">
                  <c:v>1.591739218531508E-6</c:v>
                </c:pt>
                <c:pt idx="20982">
                  <c:v>1.5919085382183175E-6</c:v>
                </c:pt>
                <c:pt idx="20983">
                  <c:v>1.5920778761794255E-6</c:v>
                </c:pt>
                <c:pt idx="20984">
                  <c:v>1.592247232416395E-6</c:v>
                </c:pt>
                <c:pt idx="20985">
                  <c:v>1.5924166056812571E-6</c:v>
                </c:pt>
                <c:pt idx="20986">
                  <c:v>1.5925859972247074E-6</c:v>
                </c:pt>
                <c:pt idx="20987">
                  <c:v>1.5927554070483086E-6</c:v>
                </c:pt>
                <c:pt idx="20988">
                  <c:v>1.5929248339034913E-6</c:v>
                </c:pt>
                <c:pt idx="20989">
                  <c:v>1.5930942777912215E-6</c:v>
                </c:pt>
                <c:pt idx="20990">
                  <c:v>1.593263741213523E-6</c:v>
                </c:pt>
                <c:pt idx="20991">
                  <c:v>1.5934332204203645E-6</c:v>
                </c:pt>
                <c:pt idx="20992">
                  <c:v>1.5936027191649024E-6</c:v>
                </c:pt>
                <c:pt idx="20993">
                  <c:v>1.5937722349470387E-6</c:v>
                </c:pt>
                <c:pt idx="20994">
                  <c:v>1.5939417677677351E-6</c:v>
                </c:pt>
                <c:pt idx="20995">
                  <c:v>1.594111318879485E-6</c:v>
                </c:pt>
                <c:pt idx="20996">
                  <c:v>1.5942808882838488E-6</c:v>
                </c:pt>
                <c:pt idx="20997">
                  <c:v>1.5944504747304607E-6</c:v>
                </c:pt>
                <c:pt idx="20998">
                  <c:v>1.5946200794724115E-6</c:v>
                </c:pt>
                <c:pt idx="20999">
                  <c:v>1.5947897025112628E-6</c:v>
                </c:pt>
                <c:pt idx="21000">
                  <c:v>1.5949593425960483E-6</c:v>
                </c:pt>
                <c:pt idx="21001">
                  <c:v>1.5951289997277297E-6</c:v>
                </c:pt>
                <c:pt idx="21002">
                  <c:v>1.5952986751601965E-6</c:v>
                </c:pt>
                <c:pt idx="21003">
                  <c:v>1.5954683688950104E-6</c:v>
                </c:pt>
                <c:pt idx="21004">
                  <c:v>1.5956380809337324E-6</c:v>
                </c:pt>
                <c:pt idx="21005">
                  <c:v>1.5958078087708679E-6</c:v>
                </c:pt>
                <c:pt idx="21006">
                  <c:v>1.5959775561679621E-6</c:v>
                </c:pt>
                <c:pt idx="21007">
                  <c:v>1.5961473206193198E-6</c:v>
                </c:pt>
                <c:pt idx="21008">
                  <c:v>1.5963171033800296E-6</c:v>
                </c:pt>
                <c:pt idx="21009">
                  <c:v>1.5964869031973253E-6</c:v>
                </c:pt>
                <c:pt idx="21010">
                  <c:v>1.5966567213266946E-6</c:v>
                </c:pt>
                <c:pt idx="21011">
                  <c:v>1.5968265565149705E-6</c:v>
                </c:pt>
                <c:pt idx="21012">
                  <c:v>1.5969964100180408E-6</c:v>
                </c:pt>
                <c:pt idx="21013">
                  <c:v>1.5971662818374662E-6</c:v>
                </c:pt>
                <c:pt idx="21014">
                  <c:v>1.597336170719479E-6</c:v>
                </c:pt>
                <c:pt idx="21015">
                  <c:v>1.5975060779205671E-6</c:v>
                </c:pt>
                <c:pt idx="21016">
                  <c:v>1.5976760021865626E-6</c:v>
                </c:pt>
                <c:pt idx="21017">
                  <c:v>1.597845944774352E-6</c:v>
                </c:pt>
                <c:pt idx="21018">
                  <c:v>1.5980159044293676E-6</c:v>
                </c:pt>
                <c:pt idx="21019">
                  <c:v>1.598185882408898E-6</c:v>
                </c:pt>
                <c:pt idx="21020">
                  <c:v>1.5983558787145035E-6</c:v>
                </c:pt>
                <c:pt idx="21021">
                  <c:v>1.5985258920910121E-6</c:v>
                </c:pt>
                <c:pt idx="21022">
                  <c:v>1.598695923796313E-6</c:v>
                </c:pt>
                <c:pt idx="21023">
                  <c:v>1.5988659725748362E-6</c:v>
                </c:pt>
                <c:pt idx="21024">
                  <c:v>1.5990360396848713E-6</c:v>
                </c:pt>
                <c:pt idx="21025">
                  <c:v>1.5992061251279771E-6</c:v>
                </c:pt>
                <c:pt idx="21026">
                  <c:v>1.5993762276479797E-6</c:v>
                </c:pt>
                <c:pt idx="21027">
                  <c:v>1.5995463485037721E-6</c:v>
                </c:pt>
                <c:pt idx="21028">
                  <c:v>1.5997164864387766E-6</c:v>
                </c:pt>
                <c:pt idx="21029">
                  <c:v>1.5998866427122875E-6</c:v>
                </c:pt>
                <c:pt idx="21030">
                  <c:v>1.6000568160673268E-6</c:v>
                </c:pt>
                <c:pt idx="21031">
                  <c:v>1.600227007763589E-6</c:v>
                </c:pt>
                <c:pt idx="21032">
                  <c:v>1.6003972178026335E-6</c:v>
                </c:pt>
                <c:pt idx="21033">
                  <c:v>1.6005674449268792E-6</c:v>
                </c:pt>
                <c:pt idx="21034">
                  <c:v>1.6007376903966227E-6</c:v>
                </c:pt>
                <c:pt idx="21035">
                  <c:v>1.600907952953882E-6</c:v>
                </c:pt>
                <c:pt idx="21036">
                  <c:v>1.6010782338593551E-6</c:v>
                </c:pt>
                <c:pt idx="21037">
                  <c:v>1.601248533114601E-6</c:v>
                </c:pt>
                <c:pt idx="21038">
                  <c:v>1.6014188494610325E-6</c:v>
                </c:pt>
                <c:pt idx="21039">
                  <c:v>1.6015891841599522E-6</c:v>
                </c:pt>
                <c:pt idx="21040">
                  <c:v>1.6017595359523701E-6</c:v>
                </c:pt>
                <c:pt idx="21041">
                  <c:v>1.60192990609999E-6</c:v>
                </c:pt>
                <c:pt idx="21042">
                  <c:v>1.6021002933434212E-6</c:v>
                </c:pt>
                <c:pt idx="21043">
                  <c:v>1.6022706989447692E-6</c:v>
                </c:pt>
                <c:pt idx="21044">
                  <c:v>1.6024411229055904E-6</c:v>
                </c:pt>
                <c:pt idx="21045">
                  <c:v>1.602611563965891E-6</c:v>
                </c:pt>
                <c:pt idx="21046">
                  <c:v>1.6027820233883782E-6</c:v>
                </c:pt>
                <c:pt idx="21047">
                  <c:v>1.6029524999126563E-6</c:v>
                </c:pt>
                <c:pt idx="21048">
                  <c:v>1.6031229948018346E-6</c:v>
                </c:pt>
                <c:pt idx="21049">
                  <c:v>1.6032935067951138E-6</c:v>
                </c:pt>
                <c:pt idx="21050">
                  <c:v>1.6034640371560043E-6</c:v>
                </c:pt>
                <c:pt idx="21051">
                  <c:v>1.6036345858860655E-6</c:v>
                </c:pt>
                <c:pt idx="21052">
                  <c:v>1.6038051517238915E-6</c:v>
                </c:pt>
                <c:pt idx="21053">
                  <c:v>1.6039757359336003E-6</c:v>
                </c:pt>
                <c:pt idx="21054">
                  <c:v>1.6041463372533824E-6</c:v>
                </c:pt>
                <c:pt idx="21055">
                  <c:v>1.6043169569477584E-6</c:v>
                </c:pt>
                <c:pt idx="21056">
                  <c:v>1.6044875950182845E-6</c:v>
                </c:pt>
                <c:pt idx="21057">
                  <c:v>1.6046582502025476E-6</c:v>
                </c:pt>
                <c:pt idx="21058">
                  <c:v>1.6048289237656711E-6</c:v>
                </c:pt>
                <c:pt idx="21059">
                  <c:v>1.6049996144448401E-6</c:v>
                </c:pt>
                <c:pt idx="21060">
                  <c:v>1.6051703235055797E-6</c:v>
                </c:pt>
                <c:pt idx="21061">
                  <c:v>1.6053410496846703E-6</c:v>
                </c:pt>
                <c:pt idx="21062">
                  <c:v>1.6055117942480419E-6</c:v>
                </c:pt>
                <c:pt idx="21063">
                  <c:v>1.6056825571972499E-6</c:v>
                </c:pt>
                <c:pt idx="21064">
                  <c:v>1.6058533372684709E-6</c:v>
                </c:pt>
                <c:pt idx="21065">
                  <c:v>1.6060241357282369E-6</c:v>
                </c:pt>
                <c:pt idx="21066">
                  <c:v>1.6061949513123199E-6</c:v>
                </c:pt>
                <c:pt idx="21067">
                  <c:v>1.6063657852876573E-6</c:v>
                </c:pt>
                <c:pt idx="21068">
                  <c:v>1.6065366376558064E-6</c:v>
                </c:pt>
                <c:pt idx="21069">
                  <c:v>1.6067075071519298E-6</c:v>
                </c:pt>
                <c:pt idx="21070">
                  <c:v>1.606878395043573E-6</c:v>
                </c:pt>
                <c:pt idx="21071">
                  <c:v>1.6070493000654936E-6</c:v>
                </c:pt>
                <c:pt idx="21072">
                  <c:v>1.6072202234856415E-6</c:v>
                </c:pt>
                <c:pt idx="21073">
                  <c:v>1.6073911640383702E-6</c:v>
                </c:pt>
                <c:pt idx="21074">
                  <c:v>1.607562122992032E-6</c:v>
                </c:pt>
                <c:pt idx="21075">
                  <c:v>1.6077331003481827E-6</c:v>
                </c:pt>
                <c:pt idx="21076">
                  <c:v>1.6079040948405711E-6</c:v>
                </c:pt>
                <c:pt idx="21077">
                  <c:v>1.6080751077381531E-6</c:v>
                </c:pt>
                <c:pt idx="21078">
                  <c:v>1.6082461377742744E-6</c:v>
                </c:pt>
                <c:pt idx="21079">
                  <c:v>1.6084171862182965E-6</c:v>
                </c:pt>
                <c:pt idx="21080">
                  <c:v>1.6085882518031581E-6</c:v>
                </c:pt>
                <c:pt idx="21081">
                  <c:v>1.6087593357986258E-6</c:v>
                </c:pt>
                <c:pt idx="21082">
                  <c:v>1.6089304382062536E-6</c:v>
                </c:pt>
                <c:pt idx="21083">
                  <c:v>1.6091015577583742E-6</c:v>
                </c:pt>
                <c:pt idx="21084">
                  <c:v>1.6092726957253598E-6</c:v>
                </c:pt>
                <c:pt idx="21085">
                  <c:v>1.6094438521087656E-6</c:v>
                </c:pt>
                <c:pt idx="21086">
                  <c:v>1.6096150256403156E-6</c:v>
                </c:pt>
                <c:pt idx="21087">
                  <c:v>1.6097862163209552E-6</c:v>
                </c:pt>
                <c:pt idx="21088">
                  <c:v>1.6099574254218682E-6</c:v>
                </c:pt>
                <c:pt idx="21089">
                  <c:v>1.6101286529446095E-6</c:v>
                </c:pt>
                <c:pt idx="21090">
                  <c:v>1.6102998976200904E-6</c:v>
                </c:pt>
                <c:pt idx="21091">
                  <c:v>1.6104711607201017E-6</c:v>
                </c:pt>
                <c:pt idx="21092">
                  <c:v>1.6106424422461976E-6</c:v>
                </c:pt>
                <c:pt idx="21093">
                  <c:v>1.610813740928682E-6</c:v>
                </c:pt>
                <c:pt idx="21094">
                  <c:v>1.6109850567685008E-6</c:v>
                </c:pt>
                <c:pt idx="21095">
                  <c:v>1.6111563910382546E-6</c:v>
                </c:pt>
                <c:pt idx="21096">
                  <c:v>1.6113277437394963E-6</c:v>
                </c:pt>
                <c:pt idx="21097">
                  <c:v>1.6114991148737811E-6</c:v>
                </c:pt>
                <c:pt idx="21098">
                  <c:v>1.6116705031703968E-6</c:v>
                </c:pt>
                <c:pt idx="21099">
                  <c:v>1.6118419086302892E-6</c:v>
                </c:pt>
                <c:pt idx="21100">
                  <c:v>1.6120133325270725E-6</c:v>
                </c:pt>
                <c:pt idx="21101">
                  <c:v>1.6121847748622993E-6</c:v>
                </c:pt>
                <c:pt idx="21102">
                  <c:v>1.6123562343644476E-6</c:v>
                </c:pt>
                <c:pt idx="21103">
                  <c:v>1.6125277123077393E-6</c:v>
                </c:pt>
                <c:pt idx="21104">
                  <c:v>1.6126992074202457E-6</c:v>
                </c:pt>
                <c:pt idx="21105">
                  <c:v>1.6128707209765965E-6</c:v>
                </c:pt>
                <c:pt idx="21106">
                  <c:v>1.613042252978343E-6</c:v>
                </c:pt>
                <c:pt idx="21107">
                  <c:v>1.613213802152947E-6</c:v>
                </c:pt>
                <c:pt idx="21108">
                  <c:v>1.6133853697756468E-6</c:v>
                </c:pt>
                <c:pt idx="21109">
                  <c:v>1.613556954573496E-6</c:v>
                </c:pt>
                <c:pt idx="21110">
                  <c:v>1.6137285578221393E-6</c:v>
                </c:pt>
                <c:pt idx="21111">
                  <c:v>1.6139001795231286E-6</c:v>
                </c:pt>
                <c:pt idx="21112">
                  <c:v>1.6140718184029086E-6</c:v>
                </c:pt>
                <c:pt idx="21113">
                  <c:v>1.6142434744624204E-6</c:v>
                </c:pt>
                <c:pt idx="21114">
                  <c:v>1.6144151502536367E-6</c:v>
                </c:pt>
                <c:pt idx="21115">
                  <c:v>1.6145868432272826E-6</c:v>
                </c:pt>
                <c:pt idx="21116">
                  <c:v>1.6147585533842998E-6</c:v>
                </c:pt>
                <c:pt idx="21117">
                  <c:v>1.6149302820017548E-6</c:v>
                </c:pt>
                <c:pt idx="21118">
                  <c:v>1.6151020278048705E-6</c:v>
                </c:pt>
                <c:pt idx="21119">
                  <c:v>1.6152737933476538E-6</c:v>
                </c:pt>
                <c:pt idx="21120">
                  <c:v>1.6154455748020565E-6</c:v>
                </c:pt>
                <c:pt idx="21121">
                  <c:v>1.61561737599923E-6</c:v>
                </c:pt>
                <c:pt idx="21122">
                  <c:v>1.6157891943870492E-6</c:v>
                </c:pt>
                <c:pt idx="21123">
                  <c:v>1.6159610299664517E-6</c:v>
                </c:pt>
                <c:pt idx="21124">
                  <c:v>1.6161328840159322E-6</c:v>
                </c:pt>
                <c:pt idx="21125">
                  <c:v>1.6163047565370411E-6</c:v>
                </c:pt>
                <c:pt idx="21126">
                  <c:v>1.6164766462533682E-6</c:v>
                </c:pt>
                <c:pt idx="21127">
                  <c:v>1.6166485544440183E-6</c:v>
                </c:pt>
                <c:pt idx="21128">
                  <c:v>1.6168204798321745E-6</c:v>
                </c:pt>
                <c:pt idx="21129">
                  <c:v>1.6169924236973462E-6</c:v>
                </c:pt>
                <c:pt idx="21130">
                  <c:v>1.6171643860410857E-6</c:v>
                </c:pt>
                <c:pt idx="21131">
                  <c:v>1.617336365585962E-6</c:v>
                </c:pt>
                <c:pt idx="21132">
                  <c:v>1.6175083623329168E-6</c:v>
                </c:pt>
                <c:pt idx="21133">
                  <c:v>1.6176803788416614E-6</c:v>
                </c:pt>
                <c:pt idx="21134">
                  <c:v>1.617852412555175E-6</c:v>
                </c:pt>
                <c:pt idx="21135">
                  <c:v>1.6180244634743962E-6</c:v>
                </c:pt>
                <c:pt idx="21136">
                  <c:v>1.6181965328802626E-6</c:v>
                </c:pt>
                <c:pt idx="21137">
                  <c:v>1.618368620774324E-6</c:v>
                </c:pt>
                <c:pt idx="21138">
                  <c:v>1.6185407258777223E-6</c:v>
                </c:pt>
                <c:pt idx="21139">
                  <c:v>1.6187128494720074E-6</c:v>
                </c:pt>
                <c:pt idx="21140">
                  <c:v>1.6188849902779124E-6</c:v>
                </c:pt>
                <c:pt idx="21141">
                  <c:v>1.619057149577394E-6</c:v>
                </c:pt>
                <c:pt idx="21142">
                  <c:v>1.6192293260907792E-6</c:v>
                </c:pt>
                <c:pt idx="21143">
                  <c:v>1.6194015211004317E-6</c:v>
                </c:pt>
                <c:pt idx="21144">
                  <c:v>1.6195737346079002E-6</c:v>
                </c:pt>
                <c:pt idx="21145">
                  <c:v>1.6197459653328983E-6</c:v>
                </c:pt>
                <c:pt idx="21146">
                  <c:v>1.6199182145584039E-6</c:v>
                </c:pt>
                <c:pt idx="21147">
                  <c:v>1.620090482285965E-6</c:v>
                </c:pt>
                <c:pt idx="21148">
                  <c:v>1.6202627672346799E-6</c:v>
                </c:pt>
                <c:pt idx="21149">
                  <c:v>1.620435069405484E-6</c:v>
                </c:pt>
                <c:pt idx="21150">
                  <c:v>1.6206073900821729E-6</c:v>
                </c:pt>
                <c:pt idx="21151">
                  <c:v>1.6207797292662958E-6</c:v>
                </c:pt>
                <c:pt idx="21152">
                  <c:v>1.6209520856761315E-6</c:v>
                </c:pt>
                <c:pt idx="21153">
                  <c:v>1.6211244605960885E-6</c:v>
                </c:pt>
                <c:pt idx="21154">
                  <c:v>1.6212968540277154E-6</c:v>
                </c:pt>
                <c:pt idx="21155">
                  <c:v>1.6214692646886775E-6</c:v>
                </c:pt>
                <c:pt idx="21156">
                  <c:v>1.6216416925799079E-6</c:v>
                </c:pt>
                <c:pt idx="21157">
                  <c:v>1.6218141402709285E-6</c:v>
                </c:pt>
                <c:pt idx="21158">
                  <c:v>1.6219866039104064E-6</c:v>
                </c:pt>
                <c:pt idx="21159">
                  <c:v>1.6221590873527694E-6</c:v>
                </c:pt>
                <c:pt idx="21160">
                  <c:v>1.6223315880303665E-6</c:v>
                </c:pt>
                <c:pt idx="21161">
                  <c:v>1.6225041059441267E-6</c:v>
                </c:pt>
                <c:pt idx="21162">
                  <c:v>1.6226766423803037E-6</c:v>
                </c:pt>
                <c:pt idx="21163">
                  <c:v>1.6228491973404463E-6</c:v>
                </c:pt>
                <c:pt idx="21164">
                  <c:v>1.6230217695403709E-6</c:v>
                </c:pt>
                <c:pt idx="21165">
                  <c:v>1.623194360266945E-6</c:v>
                </c:pt>
                <c:pt idx="21166">
                  <c:v>1.6233669695217161E-6</c:v>
                </c:pt>
                <c:pt idx="21167">
                  <c:v>1.6235395960198878E-6</c:v>
                </c:pt>
                <c:pt idx="21168">
                  <c:v>1.6237122397623898E-6</c:v>
                </c:pt>
                <c:pt idx="21169">
                  <c:v>1.6238849033236663E-6</c:v>
                </c:pt>
                <c:pt idx="21170">
                  <c:v>1.6240575828449966E-6</c:v>
                </c:pt>
                <c:pt idx="21171">
                  <c:v>1.6242302821881946E-6</c:v>
                </c:pt>
                <c:pt idx="21172">
                  <c:v>1.6244029987806812E-6</c:v>
                </c:pt>
                <c:pt idx="21173">
                  <c:v>1.6245757326233865E-6</c:v>
                </c:pt>
                <c:pt idx="21174">
                  <c:v>1.6247484850050226E-6</c:v>
                </c:pt>
                <c:pt idx="21175">
                  <c:v>1.6249212559271365E-6</c:v>
                </c:pt>
                <c:pt idx="21176">
                  <c:v>1.6250940441030832E-6</c:v>
                </c:pt>
                <c:pt idx="21177">
                  <c:v>1.6252668508221896E-6</c:v>
                </c:pt>
                <c:pt idx="21178">
                  <c:v>1.6254396747973982E-6</c:v>
                </c:pt>
                <c:pt idx="21179">
                  <c:v>1.6256125173184492E-6</c:v>
                </c:pt>
                <c:pt idx="21180">
                  <c:v>1.6257853783868862E-6</c:v>
                </c:pt>
                <c:pt idx="21181">
                  <c:v>1.6259582567150381E-6</c:v>
                </c:pt>
                <c:pt idx="21182">
                  <c:v>1.6261311535932577E-6</c:v>
                </c:pt>
                <c:pt idx="21183">
                  <c:v>1.6263040677334601E-6</c:v>
                </c:pt>
                <c:pt idx="21184">
                  <c:v>1.6264770004264112E-6</c:v>
                </c:pt>
                <c:pt idx="21185">
                  <c:v>1.6266499516736559E-6</c:v>
                </c:pt>
                <c:pt idx="21186">
                  <c:v>1.6268229201864935E-6</c:v>
                </c:pt>
                <c:pt idx="21187">
                  <c:v>1.6269959059658498E-6</c:v>
                </c:pt>
                <c:pt idx="21188">
                  <c:v>1.6271689103033138E-6</c:v>
                </c:pt>
                <c:pt idx="21189">
                  <c:v>1.6273419332004301E-6</c:v>
                </c:pt>
                <c:pt idx="21190">
                  <c:v>1.6275149746587443E-6</c:v>
                </c:pt>
                <c:pt idx="21191">
                  <c:v>1.6276880333885247E-6</c:v>
                </c:pt>
                <c:pt idx="21192">
                  <c:v>1.6278611093906977E-6</c:v>
                </c:pt>
                <c:pt idx="21193">
                  <c:v>1.6280342039578793E-6</c:v>
                </c:pt>
                <c:pt idx="21194">
                  <c:v>1.6282073170916158E-6</c:v>
                </c:pt>
                <c:pt idx="21195">
                  <c:v>1.6283804475013487E-6</c:v>
                </c:pt>
                <c:pt idx="21196">
                  <c:v>1.6285535964803132E-6</c:v>
                </c:pt>
                <c:pt idx="21197">
                  <c:v>1.6287267640300532E-6</c:v>
                </c:pt>
                <c:pt idx="21198">
                  <c:v>1.6288999488593937E-6</c:v>
                </c:pt>
                <c:pt idx="21199">
                  <c:v>1.6290731509692602E-6</c:v>
                </c:pt>
                <c:pt idx="21200">
                  <c:v>1.6292463729468436E-6</c:v>
                </c:pt>
                <c:pt idx="21201">
                  <c:v>1.6288378936036339E-6</c:v>
                </c:pt>
                <c:pt idx="21202">
                  <c:v>1.629018149984321E-6</c:v>
                </c:pt>
                <c:pt idx="21203">
                  <c:v>1.6291984259443256E-6</c:v>
                </c:pt>
                <c:pt idx="21204">
                  <c:v>1.6293787227784073E-6</c:v>
                </c:pt>
                <c:pt idx="21205">
                  <c:v>1.6295590391951782E-6</c:v>
                </c:pt>
                <c:pt idx="21206">
                  <c:v>1.6297393764898283E-6</c:v>
                </c:pt>
                <c:pt idx="21207">
                  <c:v>1.6299197346644752E-6</c:v>
                </c:pt>
                <c:pt idx="21208">
                  <c:v>1.6301001111329352E-6</c:v>
                </c:pt>
                <c:pt idx="21209">
                  <c:v>1.6302805097791272E-6</c:v>
                </c:pt>
                <c:pt idx="21210">
                  <c:v>1.6304609267220757E-6</c:v>
                </c:pt>
                <c:pt idx="21211">
                  <c:v>1.6306413658469886E-6</c:v>
                </c:pt>
                <c:pt idx="21212">
                  <c:v>1.6308218232715992E-6</c:v>
                </c:pt>
                <c:pt idx="21213">
                  <c:v>1.6310023015871818E-6</c:v>
                </c:pt>
                <c:pt idx="21214">
                  <c:v>1.6311828007958521E-6</c:v>
                </c:pt>
                <c:pt idx="21215">
                  <c:v>1.6313633196040713E-6</c:v>
                </c:pt>
                <c:pt idx="21216">
                  <c:v>1.6315438593091797E-6</c:v>
                </c:pt>
                <c:pt idx="21217">
                  <c:v>1.6317244186172097E-6</c:v>
                </c:pt>
                <c:pt idx="21218">
                  <c:v>1.6319049975296311E-6</c:v>
                </c:pt>
                <c:pt idx="21219">
                  <c:v>1.6320855973444279E-6</c:v>
                </c:pt>
                <c:pt idx="21220">
                  <c:v>1.6322662167669878E-6</c:v>
                </c:pt>
                <c:pt idx="21221">
                  <c:v>1.6324468570957243E-6</c:v>
                </c:pt>
                <c:pt idx="21222">
                  <c:v>1.6326275183327547E-6</c:v>
                </c:pt>
                <c:pt idx="21223">
                  <c:v>1.6328081978854423E-6</c:v>
                </c:pt>
                <c:pt idx="21224">
                  <c:v>1.6329888996473845E-6</c:v>
                </c:pt>
                <c:pt idx="21225">
                  <c:v>1.6331696210257309E-6</c:v>
                </c:pt>
                <c:pt idx="21226">
                  <c:v>1.6333503620219509E-6</c:v>
                </c:pt>
                <c:pt idx="21227">
                  <c:v>1.6335311226375129E-6</c:v>
                </c:pt>
                <c:pt idx="21228">
                  <c:v>1.633711905470793E-6</c:v>
                </c:pt>
                <c:pt idx="21229">
                  <c:v>1.633892706628549E-6</c:v>
                </c:pt>
                <c:pt idx="21230">
                  <c:v>1.6340735287093705E-6</c:v>
                </c:pt>
                <c:pt idx="21231">
                  <c:v>1.634254371715372E-6</c:v>
                </c:pt>
                <c:pt idx="21232">
                  <c:v>1.6344352343493565E-6</c:v>
                </c:pt>
                <c:pt idx="21233">
                  <c:v>1.6346161166127923E-6</c:v>
                </c:pt>
                <c:pt idx="21234">
                  <c:v>1.6347970198068949E-6</c:v>
                </c:pt>
                <c:pt idx="21235">
                  <c:v>1.6349779439337782E-6</c:v>
                </c:pt>
                <c:pt idx="21236">
                  <c:v>1.6351588876953819E-6</c:v>
                </c:pt>
                <c:pt idx="21237">
                  <c:v>1.635339851093175E-6</c:v>
                </c:pt>
                <c:pt idx="21238">
                  <c:v>1.6355208354292339E-6</c:v>
                </c:pt>
                <c:pt idx="21239">
                  <c:v>1.6357018394048492E-6</c:v>
                </c:pt>
                <c:pt idx="21240">
                  <c:v>1.6358828643225321E-6</c:v>
                </c:pt>
                <c:pt idx="21241">
                  <c:v>1.636063908883138E-6</c:v>
                </c:pt>
                <c:pt idx="21242">
                  <c:v>1.6362449743896116E-6</c:v>
                </c:pt>
                <c:pt idx="21243">
                  <c:v>1.6364260595423771E-6</c:v>
                </c:pt>
                <c:pt idx="21244">
                  <c:v>1.6366071656448087E-6</c:v>
                </c:pt>
                <c:pt idx="21245">
                  <c:v>1.6367882913969001E-6</c:v>
                </c:pt>
                <c:pt idx="21246">
                  <c:v>1.6369694381024563E-6</c:v>
                </c:pt>
                <c:pt idx="21247">
                  <c:v>1.6371506044610408E-6</c:v>
                </c:pt>
                <c:pt idx="21248">
                  <c:v>1.6373317904741192E-6</c:v>
                </c:pt>
                <c:pt idx="21249">
                  <c:v>1.6375129974461458E-6</c:v>
                </c:pt>
                <c:pt idx="21250">
                  <c:v>1.6376942253792363E-6</c:v>
                </c:pt>
                <c:pt idx="21251">
                  <c:v>1.6378754729720878E-6</c:v>
                </c:pt>
                <c:pt idx="21252">
                  <c:v>1.6380567402261678E-6</c:v>
                </c:pt>
                <c:pt idx="21253">
                  <c:v>1.6382380284467929E-6</c:v>
                </c:pt>
                <c:pt idx="21254">
                  <c:v>1.638419336332012E-6</c:v>
                </c:pt>
                <c:pt idx="21255">
                  <c:v>1.6386006651875776E-6</c:v>
                </c:pt>
                <c:pt idx="21256">
                  <c:v>1.6387820137111011E-6</c:v>
                </c:pt>
                <c:pt idx="21257">
                  <c:v>1.6389633832087696E-6</c:v>
                </c:pt>
                <c:pt idx="21258">
                  <c:v>1.6391447723777632E-6</c:v>
                </c:pt>
                <c:pt idx="21259">
                  <c:v>1.639326182524699E-6</c:v>
                </c:pt>
                <c:pt idx="21260">
                  <c:v>1.639507612346326E-6</c:v>
                </c:pt>
                <c:pt idx="21261">
                  <c:v>1.6396890631496934E-6</c:v>
                </c:pt>
                <c:pt idx="21262">
                  <c:v>1.639870533631117E-6</c:v>
                </c:pt>
                <c:pt idx="21263">
                  <c:v>1.6400520250980798E-6</c:v>
                </c:pt>
                <c:pt idx="21264">
                  <c:v>1.6402335362464634E-6</c:v>
                </c:pt>
                <c:pt idx="21265">
                  <c:v>1.6404150670777326E-6</c:v>
                </c:pt>
                <c:pt idx="21266">
                  <c:v>1.6405966189000219E-6</c:v>
                </c:pt>
                <c:pt idx="21267">
                  <c:v>1.6407781904085609E-6</c:v>
                </c:pt>
                <c:pt idx="21268">
                  <c:v>1.6409597829119176E-6</c:v>
                </c:pt>
                <c:pt idx="21269">
                  <c:v>1.641141396412208E-6</c:v>
                </c:pt>
                <c:pt idx="21270">
                  <c:v>1.6413230296040123E-6</c:v>
                </c:pt>
                <c:pt idx="21271">
                  <c:v>1.641504682488793E-6</c:v>
                </c:pt>
                <c:pt idx="21272">
                  <c:v>1.6416863563759881E-6</c:v>
                </c:pt>
                <c:pt idx="21273">
                  <c:v>1.6418680499595235E-6</c:v>
                </c:pt>
                <c:pt idx="21274">
                  <c:v>1.64204976454927E-6</c:v>
                </c:pt>
                <c:pt idx="21275">
                  <c:v>1.6422314988387211E-6</c:v>
                </c:pt>
                <c:pt idx="21276">
                  <c:v>1.64241325413818E-6</c:v>
                </c:pt>
                <c:pt idx="21277">
                  <c:v>1.642595029140706E-6</c:v>
                </c:pt>
                <c:pt idx="21278">
                  <c:v>1.6427768238477636E-6</c:v>
                </c:pt>
                <c:pt idx="21279">
                  <c:v>1.6429586395703081E-6</c:v>
                </c:pt>
                <c:pt idx="21280">
                  <c:v>1.6431404763104548E-6</c:v>
                </c:pt>
                <c:pt idx="21281">
                  <c:v>1.6433223327603928E-6</c:v>
                </c:pt>
                <c:pt idx="21282">
                  <c:v>1.6435042089215865E-6</c:v>
                </c:pt>
                <c:pt idx="21283">
                  <c:v>1.6436861061058616E-6</c:v>
                </c:pt>
                <c:pt idx="21284">
                  <c:v>1.6438680243153325E-6</c:v>
                </c:pt>
                <c:pt idx="21285">
                  <c:v>1.6440499622413182E-6</c:v>
                </c:pt>
                <c:pt idx="21286">
                  <c:v>1.6442319198852838E-6</c:v>
                </c:pt>
                <c:pt idx="21287">
                  <c:v>1.6444138985599226E-6</c:v>
                </c:pt>
                <c:pt idx="21288">
                  <c:v>1.6445958969559013E-6</c:v>
                </c:pt>
                <c:pt idx="21289">
                  <c:v>1.64477791638635E-6</c:v>
                </c:pt>
                <c:pt idx="21290">
                  <c:v>1.6449599555415004E-6</c:v>
                </c:pt>
                <c:pt idx="21291">
                  <c:v>1.6451420157349165E-6</c:v>
                </c:pt>
                <c:pt idx="21292">
                  <c:v>1.6453240956563938E-6</c:v>
                </c:pt>
                <c:pt idx="21293">
                  <c:v>1.6455061953073945E-6</c:v>
                </c:pt>
                <c:pt idx="21294">
                  <c:v>1.6456883160021383E-6</c:v>
                </c:pt>
                <c:pt idx="21295">
                  <c:v>1.6458704577427402E-6</c:v>
                </c:pt>
                <c:pt idx="21296">
                  <c:v>1.6460526192181232E-6</c:v>
                </c:pt>
                <c:pt idx="21297">
                  <c:v>1.6462348017431614E-6</c:v>
                </c:pt>
                <c:pt idx="21298">
                  <c:v>1.6464170040063414E-6</c:v>
                </c:pt>
                <c:pt idx="21299">
                  <c:v>1.6465992260091232E-6</c:v>
                </c:pt>
                <c:pt idx="21300">
                  <c:v>1.6467814690670359E-6</c:v>
                </c:pt>
                <c:pt idx="21301">
                  <c:v>1.6469637318679092E-6</c:v>
                </c:pt>
                <c:pt idx="21302">
                  <c:v>1.6471460157277085E-6</c:v>
                </c:pt>
                <c:pt idx="21303">
                  <c:v>1.6473283193338288E-6</c:v>
                </c:pt>
                <c:pt idx="21304">
                  <c:v>1.6475106440026685E-6</c:v>
                </c:pt>
                <c:pt idx="21305">
                  <c:v>1.6476929884211887E-6</c:v>
                </c:pt>
                <c:pt idx="21306">
                  <c:v>1.6478753539062242E-6</c:v>
                </c:pt>
                <c:pt idx="21307">
                  <c:v>1.6480577391442978E-6</c:v>
                </c:pt>
                <c:pt idx="21308">
                  <c:v>1.6482401454526815E-6</c:v>
                </c:pt>
                <c:pt idx="21309">
                  <c:v>1.6484225715174605E-6</c:v>
                </c:pt>
                <c:pt idx="21310">
                  <c:v>1.648605018656345E-6</c:v>
                </c:pt>
                <c:pt idx="21311">
                  <c:v>1.6487874855549836E-6</c:v>
                </c:pt>
                <c:pt idx="21312">
                  <c:v>1.6489699722148352E-6</c:v>
                </c:pt>
                <c:pt idx="21313">
                  <c:v>1.649152479954266E-6</c:v>
                </c:pt>
                <c:pt idx="21314">
                  <c:v>1.6493350087753898E-6</c:v>
                </c:pt>
                <c:pt idx="21315">
                  <c:v>1.6495175573629827E-6</c:v>
                </c:pt>
                <c:pt idx="21316">
                  <c:v>1.6497001257185037E-6</c:v>
                </c:pt>
                <c:pt idx="21317">
                  <c:v>1.6498827151611905E-6</c:v>
                </c:pt>
                <c:pt idx="21318">
                  <c:v>1.6500653243751628E-6</c:v>
                </c:pt>
                <c:pt idx="21319">
                  <c:v>1.650247954680095E-6</c:v>
                </c:pt>
                <c:pt idx="21320">
                  <c:v>1.6504306047596687E-6</c:v>
                </c:pt>
                <c:pt idx="21321">
                  <c:v>1.6506132759339962E-6</c:v>
                </c:pt>
                <c:pt idx="21322">
                  <c:v>1.6507959668863206E-6</c:v>
                </c:pt>
                <c:pt idx="21323">
                  <c:v>1.650978678937194E-6</c:v>
                </c:pt>
                <c:pt idx="21324">
                  <c:v>1.6511614107694193E-6</c:v>
                </c:pt>
                <c:pt idx="21325">
                  <c:v>1.651344163703986E-6</c:v>
                </c:pt>
                <c:pt idx="21326">
                  <c:v>1.6515269364232616E-6</c:v>
                </c:pt>
                <c:pt idx="21327">
                  <c:v>1.6517097289287036E-6</c:v>
                </c:pt>
                <c:pt idx="21328">
                  <c:v>1.6518925425419574E-6</c:v>
                </c:pt>
                <c:pt idx="21329">
                  <c:v>1.6520753772651393E-6</c:v>
                </c:pt>
                <c:pt idx="21330">
                  <c:v>1.6522582317797392E-6</c:v>
                </c:pt>
                <c:pt idx="21331">
                  <c:v>1.6524411060872148E-6</c:v>
                </c:pt>
                <c:pt idx="21332">
                  <c:v>1.6526240015100887E-6</c:v>
                </c:pt>
                <c:pt idx="21333">
                  <c:v>1.6528069167291939E-6</c:v>
                </c:pt>
                <c:pt idx="21334">
                  <c:v>1.6529898530674891E-6</c:v>
                </c:pt>
                <c:pt idx="21335">
                  <c:v>1.6531728105270914E-6</c:v>
                </c:pt>
                <c:pt idx="21336">
                  <c:v>1.6533557864662315E-6</c:v>
                </c:pt>
                <c:pt idx="21337">
                  <c:v>1.6535387848521937E-6</c:v>
                </c:pt>
                <c:pt idx="21338">
                  <c:v>1.6537218017206088E-6</c:v>
                </c:pt>
                <c:pt idx="21339">
                  <c:v>1.6539048410400778E-6</c:v>
                </c:pt>
                <c:pt idx="21340">
                  <c:v>1.6540878988449131E-6</c:v>
                </c:pt>
                <c:pt idx="21341">
                  <c:v>1.6542709777819921E-6</c:v>
                </c:pt>
                <c:pt idx="21342">
                  <c:v>1.6544540778534325E-6</c:v>
                </c:pt>
                <c:pt idx="21343">
                  <c:v>1.6546371977378692E-6</c:v>
                </c:pt>
                <c:pt idx="21344">
                  <c:v>1.6548203374367603E-6</c:v>
                </c:pt>
                <c:pt idx="21345">
                  <c:v>1.655003498275478E-6</c:v>
                </c:pt>
                <c:pt idx="21346">
                  <c:v>1.6551866802561404E-6</c:v>
                </c:pt>
                <c:pt idx="21347">
                  <c:v>1.655369882056504E-6</c:v>
                </c:pt>
                <c:pt idx="21348">
                  <c:v>1.6555531036780248E-6</c:v>
                </c:pt>
                <c:pt idx="21349">
                  <c:v>1.6557363464469568E-6</c:v>
                </c:pt>
                <c:pt idx="21350">
                  <c:v>1.6559196090403977E-6</c:v>
                </c:pt>
                <c:pt idx="21351">
                  <c:v>1.6561028927850405E-6</c:v>
                </c:pt>
                <c:pt idx="21352">
                  <c:v>1.6562861963575441E-6</c:v>
                </c:pt>
                <c:pt idx="21353">
                  <c:v>1.6564695210850411E-6</c:v>
                </c:pt>
                <c:pt idx="21354">
                  <c:v>1.656652865643749E-6</c:v>
                </c:pt>
                <c:pt idx="21355">
                  <c:v>1.6568362313612413E-6</c:v>
                </c:pt>
                <c:pt idx="21356">
                  <c:v>1.6570196169132944E-6</c:v>
                </c:pt>
                <c:pt idx="21357">
                  <c:v>1.6572030236279236E-6</c:v>
                </c:pt>
                <c:pt idx="21358">
                  <c:v>1.6573864501804637E-6</c:v>
                </c:pt>
                <c:pt idx="21359">
                  <c:v>1.6575698965723716E-6</c:v>
                </c:pt>
                <c:pt idx="21360">
                  <c:v>1.6577533641323189E-6</c:v>
                </c:pt>
                <c:pt idx="21361">
                  <c:v>1.6579368528624224E-6</c:v>
                </c:pt>
                <c:pt idx="21362">
                  <c:v>1.6581203614371379E-6</c:v>
                </c:pt>
                <c:pt idx="21363">
                  <c:v>1.6583038898579183E-6</c:v>
                </c:pt>
                <c:pt idx="21364">
                  <c:v>1.6584874394543203E-6</c:v>
                </c:pt>
                <c:pt idx="21365">
                  <c:v>1.6586710102284583E-6</c:v>
                </c:pt>
                <c:pt idx="21366">
                  <c:v>1.658854599525364E-6</c:v>
                </c:pt>
                <c:pt idx="21367">
                  <c:v>1.6590382113321182E-6</c:v>
                </c:pt>
                <c:pt idx="21368">
                  <c:v>1.6592218416645457E-6</c:v>
                </c:pt>
                <c:pt idx="21369">
                  <c:v>1.6594054945110528E-6</c:v>
                </c:pt>
                <c:pt idx="21370">
                  <c:v>1.6595891658861423E-6</c:v>
                </c:pt>
                <c:pt idx="21371">
                  <c:v>1.6597728597795406E-6</c:v>
                </c:pt>
                <c:pt idx="21372">
                  <c:v>1.659956572204428E-6</c:v>
                </c:pt>
                <c:pt idx="21373">
                  <c:v>1.6601403058217678E-6</c:v>
                </c:pt>
                <c:pt idx="21374">
                  <c:v>1.6603240606336766E-6</c:v>
                </c:pt>
                <c:pt idx="21375">
                  <c:v>1.6605078353117411E-6</c:v>
                </c:pt>
                <c:pt idx="21376">
                  <c:v>1.6606916298574128E-6</c:v>
                </c:pt>
                <c:pt idx="21377">
                  <c:v>1.6608754456031159E-6</c:v>
                </c:pt>
                <c:pt idx="21378">
                  <c:v>1.6610592825509655E-6</c:v>
                </c:pt>
                <c:pt idx="21379">
                  <c:v>1.6612431393716649E-6</c:v>
                </c:pt>
                <c:pt idx="21380">
                  <c:v>1.6614270160666649E-6</c:v>
                </c:pt>
                <c:pt idx="21381">
                  <c:v>1.6616109139692733E-6</c:v>
                </c:pt>
                <c:pt idx="21382">
                  <c:v>1.6617948317495294E-6</c:v>
                </c:pt>
                <c:pt idx="21383">
                  <c:v>1.661978770741183E-6</c:v>
                </c:pt>
                <c:pt idx="21384">
                  <c:v>1.6621627296138295E-6</c:v>
                </c:pt>
                <c:pt idx="21385">
                  <c:v>1.6623467097016606E-6</c:v>
                </c:pt>
                <c:pt idx="21386">
                  <c:v>1.6625307096738309E-6</c:v>
                </c:pt>
                <c:pt idx="21387">
                  <c:v>1.662714730864974E-6</c:v>
                </c:pt>
                <c:pt idx="21388">
                  <c:v>1.6628987719438015E-6</c:v>
                </c:pt>
                <c:pt idx="21389">
                  <c:v>1.6630828342453897E-6</c:v>
                </c:pt>
                <c:pt idx="21390">
                  <c:v>1.6632669164380072E-6</c:v>
                </c:pt>
                <c:pt idx="21391">
                  <c:v>1.6634510185231053E-6</c:v>
                </c:pt>
                <c:pt idx="21392">
                  <c:v>1.6636351418364227E-6</c:v>
                </c:pt>
                <c:pt idx="21393">
                  <c:v>1.6638192863800765E-6</c:v>
                </c:pt>
                <c:pt idx="21394">
                  <c:v>1.6640034508214482E-6</c:v>
                </c:pt>
                <c:pt idx="21395">
                  <c:v>1.6641876351619879E-6</c:v>
                </c:pt>
                <c:pt idx="21396">
                  <c:v>1.6643718407383237E-6</c:v>
                </c:pt>
                <c:pt idx="21397">
                  <c:v>1.6645560675525682E-6</c:v>
                </c:pt>
                <c:pt idx="21398">
                  <c:v>1.6647403129355996E-6</c:v>
                </c:pt>
                <c:pt idx="21399">
                  <c:v>1.6649245808957256E-6</c:v>
                </c:pt>
                <c:pt idx="21400">
                  <c:v>1.6651088674275374E-6</c:v>
                </c:pt>
                <c:pt idx="21401">
                  <c:v>1.6652931765406738E-6</c:v>
                </c:pt>
                <c:pt idx="21402">
                  <c:v>1.6654775042283949E-6</c:v>
                </c:pt>
                <c:pt idx="21403">
                  <c:v>1.6656618531649427E-6</c:v>
                </c:pt>
                <c:pt idx="21404">
                  <c:v>1.6658462233524316E-6</c:v>
                </c:pt>
                <c:pt idx="21405">
                  <c:v>1.6660306134558035E-6</c:v>
                </c:pt>
                <c:pt idx="21406">
                  <c:v>1.6662150248139035E-6</c:v>
                </c:pt>
                <c:pt idx="21407">
                  <c:v>1.6663994560912292E-6</c:v>
                </c:pt>
                <c:pt idx="21408">
                  <c:v>1.6665839072892285E-6</c:v>
                </c:pt>
                <c:pt idx="21409">
                  <c:v>1.666768379747413E-6</c:v>
                </c:pt>
                <c:pt idx="21410">
                  <c:v>1.6669528734678954E-6</c:v>
                </c:pt>
                <c:pt idx="21411">
                  <c:v>1.6671373871142875E-6</c:v>
                </c:pt>
                <c:pt idx="21412">
                  <c:v>1.6673219206880364E-6</c:v>
                </c:pt>
                <c:pt idx="21413">
                  <c:v>1.66750647552954E-6</c:v>
                </c:pt>
                <c:pt idx="21414">
                  <c:v>1.6676910503017418E-6</c:v>
                </c:pt>
                <c:pt idx="21415">
                  <c:v>1.667875646345483E-6</c:v>
                </c:pt>
                <c:pt idx="21416">
                  <c:v>1.6680602623232636E-6</c:v>
                </c:pt>
                <c:pt idx="21417">
                  <c:v>1.6682448995763683E-6</c:v>
                </c:pt>
                <c:pt idx="21418">
                  <c:v>1.6684295567668524E-6</c:v>
                </c:pt>
                <c:pt idx="21419">
                  <c:v>1.6686142352364455E-6</c:v>
                </c:pt>
                <c:pt idx="21420">
                  <c:v>1.6687989336467567E-6</c:v>
                </c:pt>
                <c:pt idx="21421">
                  <c:v>1.6689836533399627E-6</c:v>
                </c:pt>
                <c:pt idx="21422">
                  <c:v>1.6691683929772259E-6</c:v>
                </c:pt>
                <c:pt idx="21423">
                  <c:v>1.6693531525599946E-6</c:v>
                </c:pt>
                <c:pt idx="21424">
                  <c:v>1.6695379334311109E-6</c:v>
                </c:pt>
                <c:pt idx="21425">
                  <c:v>1.6697227355926913E-6</c:v>
                </c:pt>
                <c:pt idx="21426">
                  <c:v>1.6699075577050061E-6</c:v>
                </c:pt>
                <c:pt idx="21427">
                  <c:v>1.6700923997695027E-6</c:v>
                </c:pt>
                <c:pt idx="21428">
                  <c:v>1.6702772631299166E-6</c:v>
                </c:pt>
                <c:pt idx="21429">
                  <c:v>1.6704621464458485E-6</c:v>
                </c:pt>
                <c:pt idx="21430">
                  <c:v>1.6706470510614824E-6</c:v>
                </c:pt>
                <c:pt idx="21431">
                  <c:v>1.6708319756359729E-6</c:v>
                </c:pt>
                <c:pt idx="21432">
                  <c:v>1.671016921513947E-6</c:v>
                </c:pt>
                <c:pt idx="21433">
                  <c:v>1.671201887354116E-6</c:v>
                </c:pt>
                <c:pt idx="21434">
                  <c:v>1.671386874501552E-6</c:v>
                </c:pt>
                <c:pt idx="21435">
                  <c:v>1.67157188161452E-6</c:v>
                </c:pt>
                <c:pt idx="21436">
                  <c:v>1.6717569100385379E-6</c:v>
                </c:pt>
                <c:pt idx="21437">
                  <c:v>1.6719419584314256E-6</c:v>
                </c:pt>
                <c:pt idx="21438">
                  <c:v>1.6721270267946262E-6</c:v>
                </c:pt>
                <c:pt idx="21439">
                  <c:v>1.6723121178190689E-6</c:v>
                </c:pt>
                <c:pt idx="21440">
                  <c:v>1.6724972274726445E-6</c:v>
                </c:pt>
                <c:pt idx="21441">
                  <c:v>1.6726823584465018E-6</c:v>
                </c:pt>
                <c:pt idx="21442">
                  <c:v>1.672867509397346E-6</c:v>
                </c:pt>
                <c:pt idx="21443">
                  <c:v>1.6730526816722563E-6</c:v>
                </c:pt>
                <c:pt idx="21444">
                  <c:v>1.6732378752733451E-6</c:v>
                </c:pt>
                <c:pt idx="21445">
                  <c:v>1.6734230888566472E-6</c:v>
                </c:pt>
                <c:pt idx="21446">
                  <c:v>1.6736083224236057E-6</c:v>
                </c:pt>
                <c:pt idx="21447">
                  <c:v>1.6737935773221928E-6</c:v>
                </c:pt>
                <c:pt idx="21448">
                  <c:v>1.6739788522077724E-6</c:v>
                </c:pt>
                <c:pt idx="21449">
                  <c:v>1.6741641484287613E-6</c:v>
                </c:pt>
                <c:pt idx="21450">
                  <c:v>1.6743494646400777E-6</c:v>
                </c:pt>
                <c:pt idx="21451">
                  <c:v>1.6745348008431623E-6</c:v>
                </c:pt>
                <c:pt idx="21452">
                  <c:v>1.6747201597347534E-6</c:v>
                </c:pt>
                <c:pt idx="21453">
                  <c:v>1.674905537274024E-6</c:v>
                </c:pt>
                <c:pt idx="21454">
                  <c:v>1.6750909361579352E-6</c:v>
                </c:pt>
                <c:pt idx="21455">
                  <c:v>1.6752763563886008E-6</c:v>
                </c:pt>
                <c:pt idx="21456">
                  <c:v>1.6754617966195927E-6</c:v>
                </c:pt>
                <c:pt idx="21457">
                  <c:v>1.6756472568523546E-6</c:v>
                </c:pt>
                <c:pt idx="21458">
                  <c:v>1.6758327384373185E-6</c:v>
                </c:pt>
                <c:pt idx="21459">
                  <c:v>1.6760182413765986E-6</c:v>
                </c:pt>
                <c:pt idx="21460">
                  <c:v>1.6762037629734325E-6</c:v>
                </c:pt>
                <c:pt idx="21461">
                  <c:v>1.676389307277578E-6</c:v>
                </c:pt>
                <c:pt idx="21462">
                  <c:v>1.676574871592047E-6</c:v>
                </c:pt>
                <c:pt idx="21463">
                  <c:v>1.6767604559182828E-6</c:v>
                </c:pt>
                <c:pt idx="21464">
                  <c:v>1.6769460616080609E-6</c:v>
                </c:pt>
                <c:pt idx="21465">
                  <c:v>1.6771316873129374E-6</c:v>
                </c:pt>
                <c:pt idx="21466">
                  <c:v>1.6773173343851361E-6</c:v>
                </c:pt>
                <c:pt idx="21467">
                  <c:v>1.6775030014757638E-6</c:v>
                </c:pt>
                <c:pt idx="21468">
                  <c:v>1.6776886885862619E-6</c:v>
                </c:pt>
                <c:pt idx="21469">
                  <c:v>1.6778743970695283E-6</c:v>
                </c:pt>
                <c:pt idx="21470">
                  <c:v>1.6780601269276758E-6</c:v>
                </c:pt>
                <c:pt idx="21471">
                  <c:v>1.6782458768109138E-6</c:v>
                </c:pt>
                <c:pt idx="21472">
                  <c:v>1.6784316480728136E-6</c:v>
                </c:pt>
                <c:pt idx="21473">
                  <c:v>1.6786174380107794E-6</c:v>
                </c:pt>
                <c:pt idx="21474">
                  <c:v>1.6788032506833138E-6</c:v>
                </c:pt>
                <c:pt idx="21475">
                  <c:v>1.6789890833876E-6</c:v>
                </c:pt>
                <c:pt idx="21476">
                  <c:v>1.6791749361250761E-6</c:v>
                </c:pt>
                <c:pt idx="21477">
                  <c:v>1.6793608102504358E-6</c:v>
                </c:pt>
                <c:pt idx="21478">
                  <c:v>1.6795467044123149E-6</c:v>
                </c:pt>
                <c:pt idx="21479">
                  <c:v>1.679732619965856E-6</c:v>
                </c:pt>
                <c:pt idx="21480">
                  <c:v>1.6799185555592455E-6</c:v>
                </c:pt>
                <c:pt idx="21481">
                  <c:v>1.6801045125480753E-6</c:v>
                </c:pt>
                <c:pt idx="21482">
                  <c:v>1.6802904895800824E-6</c:v>
                </c:pt>
                <c:pt idx="21483">
                  <c:v>1.6804764880113069E-6</c:v>
                </c:pt>
                <c:pt idx="21484">
                  <c:v>1.6806625064890364E-6</c:v>
                </c:pt>
                <c:pt idx="21485">
                  <c:v>1.6808485463697616E-6</c:v>
                </c:pt>
                <c:pt idx="21486">
                  <c:v>1.681034606300319E-6</c:v>
                </c:pt>
                <c:pt idx="21487">
                  <c:v>1.681220686282149E-6</c:v>
                </c:pt>
                <c:pt idx="21488">
                  <c:v>1.6814067876724153E-6</c:v>
                </c:pt>
                <c:pt idx="21489">
                  <c:v>1.6815929104732312E-6</c:v>
                </c:pt>
                <c:pt idx="21490">
                  <c:v>1.6817790533305356E-6</c:v>
                </c:pt>
                <c:pt idx="21491">
                  <c:v>1.6819652162457647E-6</c:v>
                </c:pt>
                <c:pt idx="21492">
                  <c:v>1.6821514005769837E-6</c:v>
                </c:pt>
                <c:pt idx="21493">
                  <c:v>1.6823376049694548E-6</c:v>
                </c:pt>
                <c:pt idx="21494">
                  <c:v>1.6825238307816935E-6</c:v>
                </c:pt>
                <c:pt idx="21495">
                  <c:v>1.6827100766585098E-6</c:v>
                </c:pt>
                <c:pt idx="21496">
                  <c:v>1.682896343958869E-6</c:v>
                </c:pt>
                <c:pt idx="21497">
                  <c:v>1.6830826313271322E-6</c:v>
                </c:pt>
                <c:pt idx="21498">
                  <c:v>1.6832689401227152E-6</c:v>
                </c:pt>
                <c:pt idx="21499">
                  <c:v>1.683455268989527E-6</c:v>
                </c:pt>
                <c:pt idx="21500">
                  <c:v>1.6836416192874344E-6</c:v>
                </c:pt>
                <c:pt idx="21501">
                  <c:v>1.6838279896598944E-6</c:v>
                </c:pt>
                <c:pt idx="21502">
                  <c:v>1.684014380108345E-6</c:v>
                </c:pt>
                <c:pt idx="21503">
                  <c:v>1.684200791993329E-6</c:v>
                </c:pt>
                <c:pt idx="21504">
                  <c:v>1.6843872253169606E-6</c:v>
                </c:pt>
                <c:pt idx="21505">
                  <c:v>1.6845736787217936E-6</c:v>
                </c:pt>
                <c:pt idx="21506">
                  <c:v>1.6847601522092654E-6</c:v>
                </c:pt>
                <c:pt idx="21507">
                  <c:v>1.6849466471408214E-6</c:v>
                </c:pt>
                <c:pt idx="21508">
                  <c:v>1.685133163518574E-6</c:v>
                </c:pt>
                <c:pt idx="21509">
                  <c:v>1.6853196986237145E-6</c:v>
                </c:pt>
                <c:pt idx="21510">
                  <c:v>1.6855062565390628E-6</c:v>
                </c:pt>
                <c:pt idx="21511">
                  <c:v>1.6856928331846697E-6</c:v>
                </c:pt>
                <c:pt idx="21512">
                  <c:v>1.685879432644711E-6</c:v>
                </c:pt>
                <c:pt idx="21513">
                  <c:v>1.6860660508378815E-6</c:v>
                </c:pt>
                <c:pt idx="21514">
                  <c:v>1.6862526918497126E-6</c:v>
                </c:pt>
                <c:pt idx="21515">
                  <c:v>1.6864393515975421E-6</c:v>
                </c:pt>
                <c:pt idx="21516">
                  <c:v>1.6866260328062162E-6</c:v>
                </c:pt>
                <c:pt idx="21517">
                  <c:v>1.6868127354778458E-6</c:v>
                </c:pt>
                <c:pt idx="21518">
                  <c:v>1.6869994582520483E-6</c:v>
                </c:pt>
                <c:pt idx="21519">
                  <c:v>1.687186201130259E-6</c:v>
                </c:pt>
                <c:pt idx="21520">
                  <c:v>1.6873729654768605E-6</c:v>
                </c:pt>
                <c:pt idx="21521">
                  <c:v>1.687559751293964E-6</c:v>
                </c:pt>
                <c:pt idx="21522">
                  <c:v>1.687746557220284E-6</c:v>
                </c:pt>
                <c:pt idx="21523">
                  <c:v>1.6879333832572524E-6</c:v>
                </c:pt>
                <c:pt idx="21524">
                  <c:v>1.6881202307701576E-6</c:v>
                </c:pt>
                <c:pt idx="21525">
                  <c:v>1.6883070983970318E-6</c:v>
                </c:pt>
                <c:pt idx="21526">
                  <c:v>1.688493987503616E-6</c:v>
                </c:pt>
                <c:pt idx="21527">
                  <c:v>1.6886808980920229E-6</c:v>
                </c:pt>
                <c:pt idx="21528">
                  <c:v>1.6888678274348444E-6</c:v>
                </c:pt>
                <c:pt idx="21529">
                  <c:v>1.6890547782628086E-6</c:v>
                </c:pt>
                <c:pt idx="21530">
                  <c:v>1.689241750578027E-6</c:v>
                </c:pt>
                <c:pt idx="21531">
                  <c:v>1.6894287430171726E-6</c:v>
                </c:pt>
                <c:pt idx="21532">
                  <c:v>1.6896157569473452E-6</c:v>
                </c:pt>
                <c:pt idx="21533">
                  <c:v>1.6898027910047633E-6</c:v>
                </c:pt>
                <c:pt idx="21534">
                  <c:v>1.6899898465569804E-6</c:v>
                </c:pt>
                <c:pt idx="21535">
                  <c:v>1.6901769222397616E-6</c:v>
                </c:pt>
                <c:pt idx="21536">
                  <c:v>1.6903640180545384E-6</c:v>
                </c:pt>
                <c:pt idx="21537">
                  <c:v>1.6905511353695451E-6</c:v>
                </c:pt>
                <c:pt idx="21538">
                  <c:v>1.6907382728198651E-6</c:v>
                </c:pt>
                <c:pt idx="21539">
                  <c:v>1.6909254317741856E-6</c:v>
                </c:pt>
                <c:pt idx="21540">
                  <c:v>1.6911126122346186E-6</c:v>
                </c:pt>
                <c:pt idx="21541">
                  <c:v>1.6912998114678596E-6</c:v>
                </c:pt>
                <c:pt idx="21542">
                  <c:v>1.6914870335784658E-6</c:v>
                </c:pt>
                <c:pt idx="21543">
                  <c:v>1.6916742758329055E-6</c:v>
                </c:pt>
                <c:pt idx="21544">
                  <c:v>1.691861538232608E-6</c:v>
                </c:pt>
                <c:pt idx="21545">
                  <c:v>1.692048820779007E-6</c:v>
                </c:pt>
                <c:pt idx="21546">
                  <c:v>1.6922361262112206E-6</c:v>
                </c:pt>
                <c:pt idx="21547">
                  <c:v>1.6924234504248271E-6</c:v>
                </c:pt>
                <c:pt idx="21548">
                  <c:v>1.6926107961591743E-6</c:v>
                </c:pt>
                <c:pt idx="21549">
                  <c:v>1.692798163416374E-6</c:v>
                </c:pt>
                <c:pt idx="21550">
                  <c:v>1.6929855508287847E-6</c:v>
                </c:pt>
                <c:pt idx="21551">
                  <c:v>1.6931729597678186E-6</c:v>
                </c:pt>
                <c:pt idx="21552">
                  <c:v>1.693360388865377E-6</c:v>
                </c:pt>
                <c:pt idx="21553">
                  <c:v>1.6935478381228904E-6</c:v>
                </c:pt>
                <c:pt idx="21554">
                  <c:v>1.6937353089124541E-6</c:v>
                </c:pt>
                <c:pt idx="21555">
                  <c:v>1.6939227998652871E-6</c:v>
                </c:pt>
                <c:pt idx="21556">
                  <c:v>1.6941103123539384E-6</c:v>
                </c:pt>
                <c:pt idx="21557">
                  <c:v>1.694297845009172E-6</c:v>
                </c:pt>
                <c:pt idx="21558">
                  <c:v>1.6944853992039936E-6</c:v>
                </c:pt>
                <c:pt idx="21559">
                  <c:v>1.6946729749405141E-6</c:v>
                </c:pt>
                <c:pt idx="21560">
                  <c:v>1.6948605694767839E-6</c:v>
                </c:pt>
                <c:pt idx="21561">
                  <c:v>1.6950481855580671E-6</c:v>
                </c:pt>
                <c:pt idx="21562">
                  <c:v>1.6952358231864744E-6</c:v>
                </c:pt>
                <c:pt idx="21563">
                  <c:v>1.6954234809914027E-6</c:v>
                </c:pt>
                <c:pt idx="21564">
                  <c:v>1.6956111603472233E-6</c:v>
                </c:pt>
                <c:pt idx="21565">
                  <c:v>1.6957988598828785E-6</c:v>
                </c:pt>
                <c:pt idx="21566">
                  <c:v>1.6959865809731923E-6</c:v>
                </c:pt>
                <c:pt idx="21567">
                  <c:v>1.6961743222466532E-6</c:v>
                </c:pt>
                <c:pt idx="21568">
                  <c:v>1.6963620837046871E-6</c:v>
                </c:pt>
                <c:pt idx="21569">
                  <c:v>1.6965498667228031E-6</c:v>
                </c:pt>
                <c:pt idx="21570">
                  <c:v>1.6967376699288046E-6</c:v>
                </c:pt>
                <c:pt idx="21571">
                  <c:v>1.6969254946986558E-6</c:v>
                </c:pt>
                <c:pt idx="21572">
                  <c:v>1.6971133410344694E-6</c:v>
                </c:pt>
                <c:pt idx="21573">
                  <c:v>1.6973012061883663E-6</c:v>
                </c:pt>
                <c:pt idx="21574">
                  <c:v>1.6974890942867589E-6</c:v>
                </c:pt>
                <c:pt idx="21575">
                  <c:v>1.6976770025815397E-6</c:v>
                </c:pt>
                <c:pt idx="21576">
                  <c:v>1.6978649310741351E-6</c:v>
                </c:pt>
                <c:pt idx="21577">
                  <c:v>1.6980528797659721E-6</c:v>
                </c:pt>
                <c:pt idx="21578">
                  <c:v>1.6982408514107516E-6</c:v>
                </c:pt>
                <c:pt idx="21579">
                  <c:v>1.6984288418821721E-6</c:v>
                </c:pt>
                <c:pt idx="21580">
                  <c:v>1.6986168539341636E-6</c:v>
                </c:pt>
                <c:pt idx="21581">
                  <c:v>1.6988048875688377E-6</c:v>
                </c:pt>
                <c:pt idx="21582">
                  <c:v>1.6989929414112532E-6</c:v>
                </c:pt>
                <c:pt idx="21583">
                  <c:v>1.6991810154628362E-6</c:v>
                </c:pt>
                <c:pt idx="21584">
                  <c:v>1.6993691111025213E-6</c:v>
                </c:pt>
                <c:pt idx="21585">
                  <c:v>1.6995572283324194E-6</c:v>
                </c:pt>
                <c:pt idx="21586">
                  <c:v>1.6997453657766747E-6</c:v>
                </c:pt>
                <c:pt idx="21587">
                  <c:v>1.6999335234367136E-6</c:v>
                </c:pt>
                <c:pt idx="21588">
                  <c:v>1.7001217026923842E-6</c:v>
                </c:pt>
                <c:pt idx="21589">
                  <c:v>1.7003099021671446E-6</c:v>
                </c:pt>
                <c:pt idx="21590">
                  <c:v>1.7004981232413018E-6</c:v>
                </c:pt>
                <c:pt idx="21591">
                  <c:v>1.7006863645378553E-6</c:v>
                </c:pt>
                <c:pt idx="21592">
                  <c:v>1.7008746274375699E-6</c:v>
                </c:pt>
                <c:pt idx="21593">
                  <c:v>1.701062910562987E-6</c:v>
                </c:pt>
                <c:pt idx="21594">
                  <c:v>1.7012512152953287E-6</c:v>
                </c:pt>
                <c:pt idx="21595">
                  <c:v>1.7014395402566794E-6</c:v>
                </c:pt>
                <c:pt idx="21596">
                  <c:v>1.7016278868287191E-6</c:v>
                </c:pt>
                <c:pt idx="21597">
                  <c:v>1.7018162536330728E-6</c:v>
                </c:pt>
                <c:pt idx="21598">
                  <c:v>1.7020046406711629E-6</c:v>
                </c:pt>
                <c:pt idx="21599">
                  <c:v>1.7021930493253588E-6</c:v>
                </c:pt>
                <c:pt idx="21600">
                  <c:v>1.7023814795977705E-6</c:v>
                </c:pt>
                <c:pt idx="21601">
                  <c:v>1.7025699301091048E-6</c:v>
                </c:pt>
                <c:pt idx="21602">
                  <c:v>1.7027584008607855E-6</c:v>
                </c:pt>
                <c:pt idx="21603">
                  <c:v>1.7029468932360979E-6</c:v>
                </c:pt>
                <c:pt idx="21604">
                  <c:v>1.7031354058550597E-6</c:v>
                </c:pt>
                <c:pt idx="21605">
                  <c:v>1.7033239401014156E-6</c:v>
                </c:pt>
                <c:pt idx="21606">
                  <c:v>1.703512495977275E-6</c:v>
                </c:pt>
                <c:pt idx="21607">
                  <c:v>1.7037010707191906E-6</c:v>
                </c:pt>
                <c:pt idx="21608">
                  <c:v>1.7038896684769207E-6</c:v>
                </c:pt>
                <c:pt idx="21609">
                  <c:v>1.7040782851035509E-6</c:v>
                </c:pt>
                <c:pt idx="21610">
                  <c:v>1.7042669233667491E-6</c:v>
                </c:pt>
                <c:pt idx="21611">
                  <c:v>1.7044555832686277E-6</c:v>
                </c:pt>
                <c:pt idx="21612">
                  <c:v>1.7046442634273668E-6</c:v>
                </c:pt>
                <c:pt idx="21613">
                  <c:v>1.7048329652285479E-6</c:v>
                </c:pt>
                <c:pt idx="21614">
                  <c:v>1.7050216872898909E-6</c:v>
                </c:pt>
                <c:pt idx="21615">
                  <c:v>1.7052104296128195E-6</c:v>
                </c:pt>
                <c:pt idx="21616">
                  <c:v>1.7053991935836012E-6</c:v>
                </c:pt>
                <c:pt idx="21617">
                  <c:v>1.7055879792043441E-6</c:v>
                </c:pt>
                <c:pt idx="21618">
                  <c:v>1.7057767850918535E-6</c:v>
                </c:pt>
                <c:pt idx="21619">
                  <c:v>1.70596561124755E-6</c:v>
                </c:pt>
                <c:pt idx="21620">
                  <c:v>1.7061544590586195E-6</c:v>
                </c:pt>
                <c:pt idx="21621">
                  <c:v>1.7063433271411752E-6</c:v>
                </c:pt>
                <c:pt idx="21622">
                  <c:v>1.7065322168828657E-6</c:v>
                </c:pt>
                <c:pt idx="21623">
                  <c:v>1.7067211268993418E-6</c:v>
                </c:pt>
                <c:pt idx="21624">
                  <c:v>1.7069100585787117E-6</c:v>
                </c:pt>
                <c:pt idx="21625">
                  <c:v>1.7070990105361671E-6</c:v>
                </c:pt>
                <c:pt idx="21626">
                  <c:v>1.707287984160276E-6</c:v>
                </c:pt>
                <c:pt idx="21627">
                  <c:v>1.7074769780657694E-6</c:v>
                </c:pt>
                <c:pt idx="21628">
                  <c:v>1.7076659922540663E-6</c:v>
                </c:pt>
                <c:pt idx="21629">
                  <c:v>1.7078550281144252E-6</c:v>
                </c:pt>
                <c:pt idx="21630">
                  <c:v>1.7080440856489563E-6</c:v>
                </c:pt>
                <c:pt idx="21631">
                  <c:v>1.7082331634714684E-6</c:v>
                </c:pt>
                <c:pt idx="21632">
                  <c:v>1.7084222615833806E-6</c:v>
                </c:pt>
                <c:pt idx="21633">
                  <c:v>1.7086113813748709E-6</c:v>
                </c:pt>
                <c:pt idx="21634">
                  <c:v>1.7088005228480515E-6</c:v>
                </c:pt>
                <c:pt idx="21635">
                  <c:v>1.7089896846158079E-6</c:v>
                </c:pt>
                <c:pt idx="21636">
                  <c:v>1.709178866679557E-6</c:v>
                </c:pt>
                <c:pt idx="21637">
                  <c:v>1.7093680704304034E-6</c:v>
                </c:pt>
                <c:pt idx="21638">
                  <c:v>1.7095572944805396E-6</c:v>
                </c:pt>
                <c:pt idx="21639">
                  <c:v>1.7097465402215296E-6</c:v>
                </c:pt>
                <c:pt idx="21640">
                  <c:v>1.7099358062651059E-6</c:v>
                </c:pt>
                <c:pt idx="21641">
                  <c:v>1.7101250940032928E-6</c:v>
                </c:pt>
                <c:pt idx="21642">
                  <c:v>1.710314402047363E-6</c:v>
                </c:pt>
                <c:pt idx="21643">
                  <c:v>1.7105037317898003E-6</c:v>
                </c:pt>
                <c:pt idx="21644">
                  <c:v>1.7106930818414143E-6</c:v>
                </c:pt>
                <c:pt idx="21645">
                  <c:v>1.7108824522036228E-6</c:v>
                </c:pt>
                <c:pt idx="21646">
                  <c:v>1.711071844269604E-6</c:v>
                </c:pt>
                <c:pt idx="21647">
                  <c:v>1.7112612580414664E-6</c:v>
                </c:pt>
                <c:pt idx="21648">
                  <c:v>1.711450692129096E-6</c:v>
                </c:pt>
                <c:pt idx="21649">
                  <c:v>1.7116401465339071E-6</c:v>
                </c:pt>
                <c:pt idx="21650">
                  <c:v>1.7118296226500029E-6</c:v>
                </c:pt>
                <c:pt idx="21651">
                  <c:v>1.7120191190865749E-6</c:v>
                </c:pt>
                <c:pt idx="21652">
                  <c:v>1.7122086372381873E-6</c:v>
                </c:pt>
                <c:pt idx="21653">
                  <c:v>1.7123981771069508E-6</c:v>
                </c:pt>
                <c:pt idx="21654">
                  <c:v>1.7125877359077476E-6</c:v>
                </c:pt>
                <c:pt idx="21655">
                  <c:v>1.7121058538615719E-6</c:v>
                </c:pt>
                <c:pt idx="21656">
                  <c:v>1.7123032262939534E-6</c:v>
                </c:pt>
                <c:pt idx="21657">
                  <c:v>1.7125006203165157E-6</c:v>
                </c:pt>
                <c:pt idx="21658">
                  <c:v>1.7126980387181175E-6</c:v>
                </c:pt>
                <c:pt idx="21659">
                  <c:v>1.7128954801075804E-6</c:v>
                </c:pt>
                <c:pt idx="21660">
                  <c:v>1.7130929458812189E-6</c:v>
                </c:pt>
                <c:pt idx="21661">
                  <c:v>1.7132904346473731E-6</c:v>
                </c:pt>
                <c:pt idx="21662">
                  <c:v>1.7134879464081296E-6</c:v>
                </c:pt>
                <c:pt idx="21663">
                  <c:v>1.7136854825605284E-6</c:v>
                </c:pt>
                <c:pt idx="21664">
                  <c:v>1.7138830417121834E-6</c:v>
                </c:pt>
                <c:pt idx="21665">
                  <c:v>1.7140806238651823E-6</c:v>
                </c:pt>
                <c:pt idx="21666">
                  <c:v>1.7142782304172889E-6</c:v>
                </c:pt>
                <c:pt idx="21667">
                  <c:v>1.7144758599753936E-6</c:v>
                </c:pt>
                <c:pt idx="21668">
                  <c:v>1.7146735125415837E-6</c:v>
                </c:pt>
                <c:pt idx="21669">
                  <c:v>1.7148711895143462E-6</c:v>
                </c:pt>
                <c:pt idx="21670">
                  <c:v>1.7150688894998496E-6</c:v>
                </c:pt>
                <c:pt idx="21671">
                  <c:v>1.7152666138970647E-6</c:v>
                </c:pt>
                <c:pt idx="21672">
                  <c:v>1.715464361311675E-6</c:v>
                </c:pt>
                <c:pt idx="21673">
                  <c:v>1.7156621317457675E-6</c:v>
                </c:pt>
                <c:pt idx="21674">
                  <c:v>1.7158599252014295E-6</c:v>
                </c:pt>
                <c:pt idx="21675">
                  <c:v>1.7160577430785965E-6</c:v>
                </c:pt>
                <c:pt idx="21676">
                  <c:v>1.7162555839819864E-6</c:v>
                </c:pt>
                <c:pt idx="21677">
                  <c:v>1.7164534493120215E-6</c:v>
                </c:pt>
                <c:pt idx="21678">
                  <c:v>1.7166513376729355E-6</c:v>
                </c:pt>
                <c:pt idx="21679">
                  <c:v>1.7168492490668155E-6</c:v>
                </c:pt>
                <c:pt idx="21680">
                  <c:v>1.7170471848948061E-6</c:v>
                </c:pt>
                <c:pt idx="21681">
                  <c:v>1.7172451437604188E-6</c:v>
                </c:pt>
                <c:pt idx="21682">
                  <c:v>1.7174431256657375E-6</c:v>
                </c:pt>
                <c:pt idx="21683">
                  <c:v>1.717641132012636E-6</c:v>
                </c:pt>
                <c:pt idx="21684">
                  <c:v>1.7178391614038975E-6</c:v>
                </c:pt>
                <c:pt idx="21685">
                  <c:v>1.7180372138416076E-6</c:v>
                </c:pt>
                <c:pt idx="21686">
                  <c:v>1.7182352907283641E-6</c:v>
                </c:pt>
                <c:pt idx="21687">
                  <c:v>1.7184333906662244E-6</c:v>
                </c:pt>
                <c:pt idx="21688">
                  <c:v>1.7186315136572756E-6</c:v>
                </c:pt>
                <c:pt idx="21689">
                  <c:v>1.7188296611048407E-6</c:v>
                </c:pt>
                <c:pt idx="21690">
                  <c:v>1.7190278316102527E-6</c:v>
                </c:pt>
                <c:pt idx="21691">
                  <c:v>1.7192260265773202E-6</c:v>
                </c:pt>
                <c:pt idx="21692">
                  <c:v>1.7194242446068899E-6</c:v>
                </c:pt>
                <c:pt idx="21693">
                  <c:v>1.7196224857010468E-6</c:v>
                </c:pt>
                <c:pt idx="21694">
                  <c:v>1.7198207498618768E-6</c:v>
                </c:pt>
                <c:pt idx="21695">
                  <c:v>1.7200190384941589E-6</c:v>
                </c:pt>
                <c:pt idx="21696">
                  <c:v>1.7202173516007067E-6</c:v>
                </c:pt>
                <c:pt idx="21697">
                  <c:v>1.720415686377976E-6</c:v>
                </c:pt>
                <c:pt idx="21698">
                  <c:v>1.720614045634165E-6</c:v>
                </c:pt>
                <c:pt idx="21699">
                  <c:v>1.7208124279684255E-6</c:v>
                </c:pt>
                <c:pt idx="21700">
                  <c:v>1.7210108347867488E-6</c:v>
                </c:pt>
                <c:pt idx="21701">
                  <c:v>1.7212092646877995E-6</c:v>
                </c:pt>
                <c:pt idx="21702">
                  <c:v>1.7214077176736615E-6</c:v>
                </c:pt>
                <c:pt idx="21703">
                  <c:v>1.7216061951510563E-6</c:v>
                </c:pt>
                <c:pt idx="21704">
                  <c:v>1.7218046957179192E-6</c:v>
                </c:pt>
                <c:pt idx="21705">
                  <c:v>1.7220032207814569E-6</c:v>
                </c:pt>
                <c:pt idx="21706">
                  <c:v>1.7222017675337554E-6</c:v>
                </c:pt>
                <c:pt idx="21707">
                  <c:v>1.7224003401929918E-6</c:v>
                </c:pt>
                <c:pt idx="21708">
                  <c:v>1.7225989345451584E-6</c:v>
                </c:pt>
                <c:pt idx="21709">
                  <c:v>1.7227975534037992E-6</c:v>
                </c:pt>
                <c:pt idx="21710">
                  <c:v>1.72299619536539E-6</c:v>
                </c:pt>
                <c:pt idx="21711">
                  <c:v>1.7231948604320169E-6</c:v>
                </c:pt>
                <c:pt idx="21712">
                  <c:v>1.7233935500125882E-6</c:v>
                </c:pt>
                <c:pt idx="21713">
                  <c:v>1.7235922641099188E-6</c:v>
                </c:pt>
                <c:pt idx="21714">
                  <c:v>1.7237909999122034E-6</c:v>
                </c:pt>
                <c:pt idx="21715">
                  <c:v>1.7239897602359038E-6</c:v>
                </c:pt>
                <c:pt idx="21716">
                  <c:v>1.7241885436760367E-6</c:v>
                </c:pt>
                <c:pt idx="21717">
                  <c:v>1.7243873516427296E-6</c:v>
                </c:pt>
                <c:pt idx="21718">
                  <c:v>1.7245861827305122E-6</c:v>
                </c:pt>
                <c:pt idx="21719">
                  <c:v>1.724785036941469E-6</c:v>
                </c:pt>
                <c:pt idx="21720">
                  <c:v>1.7249839156864571E-6</c:v>
                </c:pt>
                <c:pt idx="21721">
                  <c:v>1.7251828175592758E-6</c:v>
                </c:pt>
                <c:pt idx="21722">
                  <c:v>1.7253817425620107E-6</c:v>
                </c:pt>
                <c:pt idx="21723">
                  <c:v>1.7255806921062487E-6</c:v>
                </c:pt>
                <c:pt idx="21724">
                  <c:v>1.7257796647850593E-6</c:v>
                </c:pt>
                <c:pt idx="21725">
                  <c:v>1.7259786620105161E-6</c:v>
                </c:pt>
                <c:pt idx="21726">
                  <c:v>1.7261776823752026E-6</c:v>
                </c:pt>
                <c:pt idx="21727">
                  <c:v>1.7263767258812025E-6</c:v>
                </c:pt>
                <c:pt idx="21728">
                  <c:v>1.7265757925306005E-6</c:v>
                </c:pt>
                <c:pt idx="21729">
                  <c:v>1.7267748837364456E-6</c:v>
                </c:pt>
                <c:pt idx="21730">
                  <c:v>1.7269739980903463E-6</c:v>
                </c:pt>
                <c:pt idx="21731">
                  <c:v>1.727173137005839E-6</c:v>
                </c:pt>
                <c:pt idx="21732">
                  <c:v>1.7273722990740444E-6</c:v>
                </c:pt>
                <c:pt idx="21733">
                  <c:v>1.7275714842970446E-6</c:v>
                </c:pt>
                <c:pt idx="21734">
                  <c:v>1.727770694089111E-6</c:v>
                </c:pt>
                <c:pt idx="21735">
                  <c:v>1.7279699256281987E-6</c:v>
                </c:pt>
                <c:pt idx="21736">
                  <c:v>1.728169183153685E-6</c:v>
                </c:pt>
                <c:pt idx="21737">
                  <c:v>1.7283684624303603E-6</c:v>
                </c:pt>
                <c:pt idx="21738">
                  <c:v>1.7285677662859043E-6</c:v>
                </c:pt>
                <c:pt idx="21739">
                  <c:v>1.7287670947231338E-6</c:v>
                </c:pt>
                <c:pt idx="21740">
                  <c:v>1.7289664463312131E-6</c:v>
                </c:pt>
                <c:pt idx="21741">
                  <c:v>1.7291658211122267E-6</c:v>
                </c:pt>
                <c:pt idx="21742">
                  <c:v>1.7293652190682588E-6</c:v>
                </c:pt>
                <c:pt idx="21743">
                  <c:v>1.7295646416157776E-6</c:v>
                </c:pt>
                <c:pt idx="21744">
                  <c:v>1.7297640873429727E-6</c:v>
                </c:pt>
                <c:pt idx="21745">
                  <c:v>1.7299635562519257E-6</c:v>
                </c:pt>
                <c:pt idx="21746">
                  <c:v>1.7301630497598416E-6</c:v>
                </c:pt>
                <c:pt idx="21747">
                  <c:v>1.7303625664541729E-6</c:v>
                </c:pt>
                <c:pt idx="21748">
                  <c:v>1.7305621077526143E-6</c:v>
                </c:pt>
                <c:pt idx="21749">
                  <c:v>1.730761672242127E-6</c:v>
                </c:pt>
                <c:pt idx="21750">
                  <c:v>1.7309612599247959E-6</c:v>
                </c:pt>
                <c:pt idx="21751">
                  <c:v>1.7311608722190503E-6</c:v>
                </c:pt>
                <c:pt idx="21752">
                  <c:v>1.7313605077111166E-6</c:v>
                </c:pt>
                <c:pt idx="21753">
                  <c:v>1.7315601664030803E-6</c:v>
                </c:pt>
                <c:pt idx="21754">
                  <c:v>1.7317598482970239E-6</c:v>
                </c:pt>
                <c:pt idx="21755">
                  <c:v>1.731959554812356E-6</c:v>
                </c:pt>
                <c:pt idx="21756">
                  <c:v>1.7321592859518938E-6</c:v>
                </c:pt>
                <c:pt idx="21757">
                  <c:v>1.7323590388828281E-6</c:v>
                </c:pt>
                <c:pt idx="21758">
                  <c:v>1.7325588178606871E-6</c:v>
                </c:pt>
                <c:pt idx="21759">
                  <c:v>1.7327586186341087E-6</c:v>
                </c:pt>
                <c:pt idx="21760">
                  <c:v>1.732958444041541E-6</c:v>
                </c:pt>
                <c:pt idx="21761">
                  <c:v>1.733158292667008E-6</c:v>
                </c:pt>
                <c:pt idx="21762">
                  <c:v>1.7333581645125916E-6</c:v>
                </c:pt>
                <c:pt idx="21763">
                  <c:v>1.7335580609996644E-6</c:v>
                </c:pt>
                <c:pt idx="21764">
                  <c:v>1.7337579807115116E-6</c:v>
                </c:pt>
                <c:pt idx="21765">
                  <c:v>1.7339579250699943E-6</c:v>
                </c:pt>
                <c:pt idx="21766">
                  <c:v>1.7341578912378848E-6</c:v>
                </c:pt>
                <c:pt idx="21767">
                  <c:v>1.7343578834773381E-6</c:v>
                </c:pt>
                <c:pt idx="21768">
                  <c:v>1.7345578975303658E-6</c:v>
                </c:pt>
                <c:pt idx="21769">
                  <c:v>1.7347579362398346E-6</c:v>
                </c:pt>
                <c:pt idx="21770">
                  <c:v>1.734957998187557E-6</c:v>
                </c:pt>
                <c:pt idx="21771">
                  <c:v>1.7351580847968709E-6</c:v>
                </c:pt>
                <c:pt idx="21772">
                  <c:v>1.7353581946490963E-6</c:v>
                </c:pt>
                <c:pt idx="21773">
                  <c:v>1.7355583277463159E-6</c:v>
                </c:pt>
                <c:pt idx="21774">
                  <c:v>1.7357584855126038E-6</c:v>
                </c:pt>
                <c:pt idx="21775">
                  <c:v>1.735958666528543E-6</c:v>
                </c:pt>
                <c:pt idx="21776">
                  <c:v>1.7361588707962164E-6</c:v>
                </c:pt>
                <c:pt idx="21777">
                  <c:v>1.7363590997404355E-6</c:v>
                </c:pt>
                <c:pt idx="21778">
                  <c:v>1.736559351941046E-6</c:v>
                </c:pt>
                <c:pt idx="21779">
                  <c:v>1.7367596288233517E-6</c:v>
                </c:pt>
                <c:pt idx="21780">
                  <c:v>1.7369599275432391E-6</c:v>
                </c:pt>
                <c:pt idx="21781">
                  <c:v>1.7371602509494779E-6</c:v>
                </c:pt>
                <c:pt idx="21782">
                  <c:v>1.7373605990448904E-6</c:v>
                </c:pt>
                <c:pt idx="21783">
                  <c:v>1.737560970408092E-6</c:v>
                </c:pt>
                <c:pt idx="21784">
                  <c:v>1.7377613650411631E-6</c:v>
                </c:pt>
                <c:pt idx="21785">
                  <c:v>1.737961782946186E-6</c:v>
                </c:pt>
                <c:pt idx="21786">
                  <c:v>1.7381622255501913E-6</c:v>
                </c:pt>
                <c:pt idx="21787">
                  <c:v>1.7383626928559983E-6</c:v>
                </c:pt>
                <c:pt idx="21788">
                  <c:v>1.7385631820155518E-6</c:v>
                </c:pt>
                <c:pt idx="21789">
                  <c:v>1.7387636958815643E-6</c:v>
                </c:pt>
                <c:pt idx="21790">
                  <c:v>1.7389642330309266E-6</c:v>
                </c:pt>
                <c:pt idx="21791">
                  <c:v>1.7391647948918982E-6</c:v>
                </c:pt>
                <c:pt idx="21792">
                  <c:v>1.7393653800408761E-6</c:v>
                </c:pt>
                <c:pt idx="21793">
                  <c:v>1.7395659884799434E-6</c:v>
                </c:pt>
                <c:pt idx="21794">
                  <c:v>1.7397666216380991E-6</c:v>
                </c:pt>
                <c:pt idx="21795">
                  <c:v>1.7399672780910005E-6</c:v>
                </c:pt>
                <c:pt idx="21796">
                  <c:v>1.7401679592681433E-6</c:v>
                </c:pt>
                <c:pt idx="21797">
                  <c:v>1.7403686623170285E-6</c:v>
                </c:pt>
                <c:pt idx="21798">
                  <c:v>1.7405693900948116E-6</c:v>
                </c:pt>
                <c:pt idx="21799">
                  <c:v>1.7407701426043142E-6</c:v>
                </c:pt>
                <c:pt idx="21800">
                  <c:v>1.7409709184199586E-6</c:v>
                </c:pt>
                <c:pt idx="21801">
                  <c:v>1.7411717175438283E-6</c:v>
                </c:pt>
                <c:pt idx="21802">
                  <c:v>1.7413725399780012E-6</c:v>
                </c:pt>
                <c:pt idx="21803">
                  <c:v>1.7415733871537029E-6</c:v>
                </c:pt>
                <c:pt idx="21804">
                  <c:v>1.7417742576443688E-6</c:v>
                </c:pt>
                <c:pt idx="21805">
                  <c:v>1.7419751528817137E-6</c:v>
                </c:pt>
                <c:pt idx="21806">
                  <c:v>1.7421760714386791E-6</c:v>
                </c:pt>
                <c:pt idx="21807">
                  <c:v>1.7423770133173453E-6</c:v>
                </c:pt>
                <c:pt idx="21808">
                  <c:v>1.7425779799501729E-6</c:v>
                </c:pt>
                <c:pt idx="21809">
                  <c:v>1.7427789699093586E-6</c:v>
                </c:pt>
                <c:pt idx="21810">
                  <c:v>1.7429799831969826E-6</c:v>
                </c:pt>
                <c:pt idx="21811">
                  <c:v>1.7431810212462498E-6</c:v>
                </c:pt>
                <c:pt idx="21812">
                  <c:v>1.7433820826286136E-6</c:v>
                </c:pt>
                <c:pt idx="21813">
                  <c:v>1.7435831673461548E-6</c:v>
                </c:pt>
                <c:pt idx="21814">
                  <c:v>1.7437842768328198E-6</c:v>
                </c:pt>
                <c:pt idx="21815">
                  <c:v>1.7439854096593201E-6</c:v>
                </c:pt>
                <c:pt idx="21816">
                  <c:v>1.7441865658277355E-6</c:v>
                </c:pt>
                <c:pt idx="21817">
                  <c:v>1.7443877467727554E-6</c:v>
                </c:pt>
                <c:pt idx="21818">
                  <c:v>1.7445889510643487E-6</c:v>
                </c:pt>
                <c:pt idx="21819">
                  <c:v>1.7447901801376996E-6</c:v>
                </c:pt>
                <c:pt idx="21820">
                  <c:v>1.7449914311289285E-6</c:v>
                </c:pt>
                <c:pt idx="21821">
                  <c:v>1.7451927083401729E-6</c:v>
                </c:pt>
                <c:pt idx="21822">
                  <c:v>1.7453940074734563E-6</c:v>
                </c:pt>
                <c:pt idx="21823">
                  <c:v>1.7455953313983092E-6</c:v>
                </c:pt>
                <c:pt idx="21824">
                  <c:v>1.7457966786832097E-6</c:v>
                </c:pt>
                <c:pt idx="21825">
                  <c:v>1.7459980507648322E-6</c:v>
                </c:pt>
                <c:pt idx="21826">
                  <c:v>1.7461994462111605E-6</c:v>
                </c:pt>
                <c:pt idx="21827">
                  <c:v>1.7464008650242753E-6</c:v>
                </c:pt>
                <c:pt idx="21828">
                  <c:v>1.7466023086415943E-6</c:v>
                </c:pt>
                <c:pt idx="21829">
                  <c:v>1.7468037756303581E-6</c:v>
                </c:pt>
                <c:pt idx="21830">
                  <c:v>1.7470052659926446E-6</c:v>
                </c:pt>
                <c:pt idx="21831">
                  <c:v>1.7472067811666174E-6</c:v>
                </c:pt>
                <c:pt idx="21832">
                  <c:v>1.7474083197187714E-6</c:v>
                </c:pt>
                <c:pt idx="21833">
                  <c:v>1.7476098816511875E-6</c:v>
                </c:pt>
                <c:pt idx="21834">
                  <c:v>1.747811468402773E-6</c:v>
                </c:pt>
                <c:pt idx="21835">
                  <c:v>1.7480130785392761E-6</c:v>
                </c:pt>
                <c:pt idx="21836">
                  <c:v>1.7482147135001035E-6</c:v>
                </c:pt>
                <c:pt idx="21837">
                  <c:v>1.7484163704129319E-6</c:v>
                </c:pt>
                <c:pt idx="21838">
                  <c:v>1.7486180535925639E-6</c:v>
                </c:pt>
                <c:pt idx="21839">
                  <c:v>1.748819758728359E-6</c:v>
                </c:pt>
                <c:pt idx="21840">
                  <c:v>1.7490214886982886E-6</c:v>
                </c:pt>
                <c:pt idx="21841">
                  <c:v>1.7492232420666098E-6</c:v>
                </c:pt>
                <c:pt idx="21842">
                  <c:v>1.7494250202742225E-6</c:v>
                </c:pt>
                <c:pt idx="21843">
                  <c:v>1.7496268218848847E-6</c:v>
                </c:pt>
                <c:pt idx="21844">
                  <c:v>1.7498286469006754E-6</c:v>
                </c:pt>
                <c:pt idx="21845">
                  <c:v>1.7500304967632409E-6</c:v>
                </c:pt>
                <c:pt idx="21846">
                  <c:v>1.7502323685957785E-6</c:v>
                </c:pt>
                <c:pt idx="21847">
                  <c:v>1.7504342667198099E-6</c:v>
                </c:pt>
                <c:pt idx="21848">
                  <c:v>1.7506361868179738E-6</c:v>
                </c:pt>
                <c:pt idx="21849">
                  <c:v>1.7508381317727234E-6</c:v>
                </c:pt>
                <c:pt idx="21850">
                  <c:v>1.7510401015868856E-6</c:v>
                </c:pt>
                <c:pt idx="21851">
                  <c:v>1.7512420948222285E-6</c:v>
                </c:pt>
                <c:pt idx="21852">
                  <c:v>1.7514441114808309E-6</c:v>
                </c:pt>
                <c:pt idx="21853">
                  <c:v>1.7516461515647718E-6</c:v>
                </c:pt>
                <c:pt idx="21854">
                  <c:v>1.7518482165179389E-6</c:v>
                </c:pt>
                <c:pt idx="21855">
                  <c:v>1.7520503049011017E-6</c:v>
                </c:pt>
                <c:pt idx="21856">
                  <c:v>1.7522524181586466E-6</c:v>
                </c:pt>
                <c:pt idx="21857">
                  <c:v>1.7524545534082876E-6</c:v>
                </c:pt>
                <c:pt idx="21858">
                  <c:v>1.7526567149797732E-6</c:v>
                </c:pt>
                <c:pt idx="21859">
                  <c:v>1.7528588985475134E-6</c:v>
                </c:pt>
                <c:pt idx="21860">
                  <c:v>1.7530611069994484E-6</c:v>
                </c:pt>
                <c:pt idx="21861">
                  <c:v>1.7532633388948505E-6</c:v>
                </c:pt>
                <c:pt idx="21862">
                  <c:v>1.7534655956796057E-6</c:v>
                </c:pt>
                <c:pt idx="21863">
                  <c:v>1.7536678759124839E-6</c:v>
                </c:pt>
                <c:pt idx="21864">
                  <c:v>1.7538701795955652E-6</c:v>
                </c:pt>
                <c:pt idx="21865">
                  <c:v>1.7540725081754835E-6</c:v>
                </c:pt>
                <c:pt idx="21866">
                  <c:v>1.7542748602102625E-6</c:v>
                </c:pt>
                <c:pt idx="21867">
                  <c:v>1.7544772357019779E-6</c:v>
                </c:pt>
                <c:pt idx="21868">
                  <c:v>1.7546796360980177E-6</c:v>
                </c:pt>
                <c:pt idx="21869">
                  <c:v>1.7548820599556524E-6</c:v>
                </c:pt>
                <c:pt idx="21870">
                  <c:v>1.7550845072769598E-6</c:v>
                </c:pt>
                <c:pt idx="21871">
                  <c:v>1.7552869795100759E-6</c:v>
                </c:pt>
                <c:pt idx="21872">
                  <c:v>1.7554894752115215E-6</c:v>
                </c:pt>
                <c:pt idx="21873">
                  <c:v>1.7556919958299323E-6</c:v>
                </c:pt>
                <c:pt idx="21874">
                  <c:v>1.755894538474524E-6</c:v>
                </c:pt>
                <c:pt idx="21875">
                  <c:v>1.7560971060407375E-6</c:v>
                </c:pt>
                <c:pt idx="21876">
                  <c:v>1.7562996985314014E-6</c:v>
                </c:pt>
                <c:pt idx="21877">
                  <c:v>1.756502314501788E-6</c:v>
                </c:pt>
                <c:pt idx="21878">
                  <c:v>1.7567049539539737E-6</c:v>
                </c:pt>
                <c:pt idx="21879">
                  <c:v>1.7569076183380968E-6</c:v>
                </c:pt>
                <c:pt idx="21880">
                  <c:v>1.7571103062086774E-6</c:v>
                </c:pt>
                <c:pt idx="21881">
                  <c:v>1.7573130175677924E-6</c:v>
                </c:pt>
                <c:pt idx="21882">
                  <c:v>1.7575157524175196E-6</c:v>
                </c:pt>
                <c:pt idx="21883">
                  <c:v>1.7577185122089985E-6</c:v>
                </c:pt>
                <c:pt idx="21884">
                  <c:v>1.7579212969450589E-6</c:v>
                </c:pt>
                <c:pt idx="21885">
                  <c:v>1.7581241037294036E-6</c:v>
                </c:pt>
                <c:pt idx="21886">
                  <c:v>1.7583269354629856E-6</c:v>
                </c:pt>
                <c:pt idx="21887">
                  <c:v>1.7585297921486365E-6</c:v>
                </c:pt>
                <c:pt idx="21888">
                  <c:v>1.7587326723388699E-6</c:v>
                </c:pt>
                <c:pt idx="21889">
                  <c:v>1.7589355760357623E-6</c:v>
                </c:pt>
                <c:pt idx="21890">
                  <c:v>1.7591385032413915E-6</c:v>
                </c:pt>
                <c:pt idx="21891">
                  <c:v>1.7593414554089041E-6</c:v>
                </c:pt>
                <c:pt idx="21892">
                  <c:v>1.7595444310898092E-6</c:v>
                </c:pt>
                <c:pt idx="21893">
                  <c:v>1.7597474317377577E-6</c:v>
                </c:pt>
                <c:pt idx="21894">
                  <c:v>1.7599504544519325E-6</c:v>
                </c:pt>
                <c:pt idx="21895">
                  <c:v>1.7601535035898796E-6</c:v>
                </c:pt>
                <c:pt idx="21896">
                  <c:v>1.7603565747982078E-6</c:v>
                </c:pt>
                <c:pt idx="21897">
                  <c:v>1.7605596709833931E-6</c:v>
                </c:pt>
                <c:pt idx="21898">
                  <c:v>1.7607627906954389E-6</c:v>
                </c:pt>
                <c:pt idx="21899">
                  <c:v>1.7609659353895011E-6</c:v>
                </c:pt>
                <c:pt idx="21900">
                  <c:v>1.7611691036150798E-6</c:v>
                </c:pt>
                <c:pt idx="21901">
                  <c:v>1.7613722953742526E-6</c:v>
                </c:pt>
                <c:pt idx="21902">
                  <c:v>1.7615755121229285E-6</c:v>
                </c:pt>
                <c:pt idx="21903">
                  <c:v>1.7617787524098541E-6</c:v>
                </c:pt>
                <c:pt idx="21904">
                  <c:v>1.7619820162371057E-6</c:v>
                </c:pt>
                <c:pt idx="21905">
                  <c:v>1.7621853050613497E-6</c:v>
                </c:pt>
                <c:pt idx="21906">
                  <c:v>1.7623886174305756E-6</c:v>
                </c:pt>
                <c:pt idx="21907">
                  <c:v>1.76259195334686E-6</c:v>
                </c:pt>
                <c:pt idx="21908">
                  <c:v>1.7627953142676245E-6</c:v>
                </c:pt>
                <c:pt idx="21909">
                  <c:v>1.7629986987401042E-6</c:v>
                </c:pt>
                <c:pt idx="21910">
                  <c:v>1.7632021082222224E-6</c:v>
                </c:pt>
                <c:pt idx="21911">
                  <c:v>1.7634055398046114E-6</c:v>
                </c:pt>
                <c:pt idx="21912">
                  <c:v>1.7636089978576491E-6</c:v>
                </c:pt>
                <c:pt idx="21913">
                  <c:v>1.7638124780151097E-6</c:v>
                </c:pt>
                <c:pt idx="21914">
                  <c:v>1.7640159831920243E-6</c:v>
                </c:pt>
                <c:pt idx="21915">
                  <c:v>1.7642195119341199E-6</c:v>
                </c:pt>
                <c:pt idx="21916">
                  <c:v>1.7644230657008312E-6</c:v>
                </c:pt>
                <c:pt idx="21917">
                  <c:v>1.7646266430373772E-6</c:v>
                </c:pt>
                <c:pt idx="21918">
                  <c:v>1.7648302439458353E-6</c:v>
                </c:pt>
                <c:pt idx="21919">
                  <c:v>1.7650338698863973E-6</c:v>
                </c:pt>
                <c:pt idx="21920">
                  <c:v>1.7652375194035258E-6</c:v>
                </c:pt>
                <c:pt idx="21921">
                  <c:v>1.7654411924992978E-6</c:v>
                </c:pt>
                <c:pt idx="21922">
                  <c:v>1.7656448906346628E-6</c:v>
                </c:pt>
                <c:pt idx="21923">
                  <c:v>1.7658486123533263E-6</c:v>
                </c:pt>
                <c:pt idx="21924">
                  <c:v>1.7660523576573638E-6</c:v>
                </c:pt>
                <c:pt idx="21925">
                  <c:v>1.7662561280084831E-6</c:v>
                </c:pt>
                <c:pt idx="21926">
                  <c:v>1.7664599219496312E-6</c:v>
                </c:pt>
                <c:pt idx="21927">
                  <c:v>1.7666637394828853E-6</c:v>
                </c:pt>
                <c:pt idx="21928">
                  <c:v>1.7668675820707098E-6</c:v>
                </c:pt>
                <c:pt idx="21929">
                  <c:v>1.7670714482552953E-6</c:v>
                </c:pt>
                <c:pt idx="21930">
                  <c:v>1.7672753394996114E-6</c:v>
                </c:pt>
                <c:pt idx="21931">
                  <c:v>1.7674792528841971E-6</c:v>
                </c:pt>
                <c:pt idx="21932">
                  <c:v>1.767683192794571E-6</c:v>
                </c:pt>
                <c:pt idx="21933">
                  <c:v>1.7678871548493623E-6</c:v>
                </c:pt>
                <c:pt idx="21934">
                  <c:v>1.7680911419737025E-6</c:v>
                </c:pt>
                <c:pt idx="21935">
                  <c:v>1.7682951527082642E-6</c:v>
                </c:pt>
                <c:pt idx="21936">
                  <c:v>1.7684991885175375E-6</c:v>
                </c:pt>
                <c:pt idx="21937">
                  <c:v>1.7687032479416863E-6</c:v>
                </c:pt>
                <c:pt idx="21938">
                  <c:v>1.768907330982788E-6</c:v>
                </c:pt>
                <c:pt idx="21939">
                  <c:v>1.7691114391060905E-6</c:v>
                </c:pt>
                <c:pt idx="21940">
                  <c:v>1.7693155708509995E-6</c:v>
                </c:pt>
                <c:pt idx="21941">
                  <c:v>1.7695197262195903E-6</c:v>
                </c:pt>
                <c:pt idx="21942">
                  <c:v>1.7697239066778706E-6</c:v>
                </c:pt>
                <c:pt idx="21943">
                  <c:v>1.7699281107644888E-6</c:v>
                </c:pt>
                <c:pt idx="21944">
                  <c:v>1.7701323384815181E-6</c:v>
                </c:pt>
                <c:pt idx="21945">
                  <c:v>1.7703365912957262E-6</c:v>
                </c:pt>
                <c:pt idx="21946">
                  <c:v>1.7705408677450012E-6</c:v>
                </c:pt>
                <c:pt idx="21947">
                  <c:v>1.7707451692966181E-6</c:v>
                </c:pt>
                <c:pt idx="21948">
                  <c:v>1.7709494944879564E-6</c:v>
                </c:pt>
                <c:pt idx="21949">
                  <c:v>1.7711538433210916E-6</c:v>
                </c:pt>
                <c:pt idx="21950">
                  <c:v>1.7713582157980959E-6</c:v>
                </c:pt>
                <c:pt idx="21951">
                  <c:v>1.7715626133872598E-6</c:v>
                </c:pt>
                <c:pt idx="21952">
                  <c:v>1.7717670346249479E-6</c:v>
                </c:pt>
                <c:pt idx="21953">
                  <c:v>1.7719714809799583E-6</c:v>
                </c:pt>
                <c:pt idx="21954">
                  <c:v>1.7721759509881477E-6</c:v>
                </c:pt>
                <c:pt idx="21955">
                  <c:v>1.7723804446515919E-6</c:v>
                </c:pt>
                <c:pt idx="21956">
                  <c:v>1.7725849634398468E-6</c:v>
                </c:pt>
                <c:pt idx="21957">
                  <c:v>1.7727895058880113E-6</c:v>
                </c:pt>
                <c:pt idx="21958">
                  <c:v>1.7729940719981576E-6</c:v>
                </c:pt>
                <c:pt idx="21959">
                  <c:v>1.7731986632406052E-6</c:v>
                </c:pt>
                <c:pt idx="21960">
                  <c:v>1.7734032781496905E-6</c:v>
                </c:pt>
                <c:pt idx="21961">
                  <c:v>1.7736079167274859E-6</c:v>
                </c:pt>
                <c:pt idx="21962">
                  <c:v>1.7738125804450736E-6</c:v>
                </c:pt>
                <c:pt idx="21963">
                  <c:v>1.7740172678360257E-6</c:v>
                </c:pt>
                <c:pt idx="21964">
                  <c:v>1.7742219803719341E-6</c:v>
                </c:pt>
                <c:pt idx="21965">
                  <c:v>1.7744267151160898E-6</c:v>
                </c:pt>
                <c:pt idx="21966">
                  <c:v>1.7746314750098559E-6</c:v>
                </c:pt>
                <c:pt idx="21967">
                  <c:v>1.7748362600560685E-6</c:v>
                </c:pt>
                <c:pt idx="21968">
                  <c:v>1.7750410687870283E-6</c:v>
                </c:pt>
                <c:pt idx="21969">
                  <c:v>1.7752459012048076E-6</c:v>
                </c:pt>
                <c:pt idx="21970">
                  <c:v>1.7754507587825247E-6</c:v>
                </c:pt>
                <c:pt idx="21971">
                  <c:v>1.7756556385804166E-6</c:v>
                </c:pt>
                <c:pt idx="21972">
                  <c:v>1.7758605450144539E-6</c:v>
                </c:pt>
                <c:pt idx="21973">
                  <c:v>1.7760654736728119E-6</c:v>
                </c:pt>
                <c:pt idx="21974">
                  <c:v>1.7762704275009249E-6</c:v>
                </c:pt>
                <c:pt idx="21975">
                  <c:v>1.7764754065016298E-6</c:v>
                </c:pt>
                <c:pt idx="21976">
                  <c:v>1.7766804077326175E-6</c:v>
                </c:pt>
                <c:pt idx="21977">
                  <c:v>1.7768854341408514E-6</c:v>
                </c:pt>
                <c:pt idx="21978">
                  <c:v>1.7770904857291694E-6</c:v>
                </c:pt>
                <c:pt idx="21979">
                  <c:v>1.7772955595537304E-6</c:v>
                </c:pt>
                <c:pt idx="21980">
                  <c:v>1.7775006585630291E-6</c:v>
                </c:pt>
                <c:pt idx="21981">
                  <c:v>1.7777057827599024E-6</c:v>
                </c:pt>
                <c:pt idx="21982">
                  <c:v>1.7779109306730848E-6</c:v>
                </c:pt>
                <c:pt idx="21983">
                  <c:v>1.7781161023046459E-6</c:v>
                </c:pt>
                <c:pt idx="21984">
                  <c:v>1.7783212976566606E-6</c:v>
                </c:pt>
                <c:pt idx="21985">
                  <c:v>1.7785265182060686E-6</c:v>
                </c:pt>
                <c:pt idx="21986">
                  <c:v>1.7787317624805813E-6</c:v>
                </c:pt>
                <c:pt idx="21987">
                  <c:v>1.7789370319576516E-6</c:v>
                </c:pt>
                <c:pt idx="21988">
                  <c:v>1.7791423251644817E-6</c:v>
                </c:pt>
                <c:pt idx="21989">
                  <c:v>1.7793476421031441E-6</c:v>
                </c:pt>
                <c:pt idx="21990">
                  <c:v>1.7795529827757083E-6</c:v>
                </c:pt>
                <c:pt idx="21991">
                  <c:v>1.7797583486606491E-6</c:v>
                </c:pt>
                <c:pt idx="21992">
                  <c:v>1.7799637397608026E-6</c:v>
                </c:pt>
                <c:pt idx="21993">
                  <c:v>1.7801691531251831E-6</c:v>
                </c:pt>
                <c:pt idx="21994">
                  <c:v>1.7803745917094307E-6</c:v>
                </c:pt>
                <c:pt idx="21995">
                  <c:v>1.780580055516383E-6</c:v>
                </c:pt>
                <c:pt idx="21996">
                  <c:v>1.7807855415935197E-6</c:v>
                </c:pt>
                <c:pt idx="21997">
                  <c:v>1.7809910528980145E-6</c:v>
                </c:pt>
                <c:pt idx="21998">
                  <c:v>1.7811965894327072E-6</c:v>
                </c:pt>
                <c:pt idx="21999">
                  <c:v>1.7814021482435406E-6</c:v>
                </c:pt>
                <c:pt idx="22000">
                  <c:v>1.7816077337679271E-6</c:v>
                </c:pt>
                <c:pt idx="22001">
                  <c:v>1.7818133415725973E-6</c:v>
                </c:pt>
                <c:pt idx="22002">
                  <c:v>1.7820189746172815E-6</c:v>
                </c:pt>
                <c:pt idx="22003">
                  <c:v>1.7822246314253494E-6</c:v>
                </c:pt>
                <c:pt idx="22004">
                  <c:v>1.7824303119988706E-6</c:v>
                </c:pt>
                <c:pt idx="22005">
                  <c:v>1.7826360178198995E-6</c:v>
                </c:pt>
                <c:pt idx="22006">
                  <c:v>1.782841747411034E-6</c:v>
                </c:pt>
                <c:pt idx="22007">
                  <c:v>1.7830475022548422E-6</c:v>
                </c:pt>
                <c:pt idx="22008">
                  <c:v>1.7832532808734107E-6</c:v>
                </c:pt>
                <c:pt idx="22009">
                  <c:v>1.7834590832688072E-6</c:v>
                </c:pt>
                <c:pt idx="22010">
                  <c:v>1.7836649109243706E-6</c:v>
                </c:pt>
                <c:pt idx="22011">
                  <c:v>1.7838707623614148E-6</c:v>
                </c:pt>
                <c:pt idx="22012">
                  <c:v>1.7840766375820125E-6</c:v>
                </c:pt>
                <c:pt idx="22013">
                  <c:v>1.7842825380702675E-6</c:v>
                </c:pt>
                <c:pt idx="22014">
                  <c:v>1.7844884623467286E-6</c:v>
                </c:pt>
                <c:pt idx="22015">
                  <c:v>1.784694410413464E-6</c:v>
                </c:pt>
                <c:pt idx="22016">
                  <c:v>1.7849003837553478E-6</c:v>
                </c:pt>
                <c:pt idx="22017">
                  <c:v>1.7851063808921613E-6</c:v>
                </c:pt>
                <c:pt idx="22018">
                  <c:v>1.7853124018259713E-6</c:v>
                </c:pt>
                <c:pt idx="22019">
                  <c:v>1.785518448042424E-6</c:v>
                </c:pt>
                <c:pt idx="22020">
                  <c:v>1.7857245180605244E-6</c:v>
                </c:pt>
                <c:pt idx="22021">
                  <c:v>1.7859306133664344E-6</c:v>
                </c:pt>
                <c:pt idx="22022">
                  <c:v>1.7861367324786458E-6</c:v>
                </c:pt>
                <c:pt idx="22023">
                  <c:v>1.786342875399229E-6</c:v>
                </c:pt>
                <c:pt idx="22024">
                  <c:v>1.7865490421302535E-6</c:v>
                </c:pt>
                <c:pt idx="22025">
                  <c:v>1.7867552341589036E-6</c:v>
                </c:pt>
                <c:pt idx="22026">
                  <c:v>1.7869614500026473E-6</c:v>
                </c:pt>
                <c:pt idx="22027">
                  <c:v>1.7871676911491829E-6</c:v>
                </c:pt>
                <c:pt idx="22028">
                  <c:v>1.7873739561154644E-6</c:v>
                </c:pt>
                <c:pt idx="22029">
                  <c:v>1.7875802449035588E-6</c:v>
                </c:pt>
                <c:pt idx="22030">
                  <c:v>1.7877865590019385E-6</c:v>
                </c:pt>
                <c:pt idx="22031">
                  <c:v>1.7879928969267848E-6</c:v>
                </c:pt>
                <c:pt idx="22032">
                  <c:v>1.7881992586801649E-6</c:v>
                </c:pt>
                <c:pt idx="22033">
                  <c:v>1.7884056457513235E-6</c:v>
                </c:pt>
                <c:pt idx="22034">
                  <c:v>1.7886120566556675E-6</c:v>
                </c:pt>
                <c:pt idx="22035">
                  <c:v>1.7888184913952681E-6</c:v>
                </c:pt>
                <c:pt idx="22036">
                  <c:v>1.7890249514601372E-6</c:v>
                </c:pt>
                <c:pt idx="22037">
                  <c:v>1.7892314353649134E-6</c:v>
                </c:pt>
                <c:pt idx="22038">
                  <c:v>1.7894379446001262E-6</c:v>
                </c:pt>
                <c:pt idx="22039">
                  <c:v>1.7896444761911774E-6</c:v>
                </c:pt>
                <c:pt idx="22040">
                  <c:v>1.7898510331173176E-6</c:v>
                </c:pt>
                <c:pt idx="22041">
                  <c:v>1.7900576153813866E-6</c:v>
                </c:pt>
                <c:pt idx="22042">
                  <c:v>1.7902642214967342E-6</c:v>
                </c:pt>
                <c:pt idx="22043">
                  <c:v>1.7904708514654271E-6</c:v>
                </c:pt>
                <c:pt idx="22044">
                  <c:v>1.7906775067795426E-6</c:v>
                </c:pt>
                <c:pt idx="22045">
                  <c:v>1.7908841859516551E-6</c:v>
                </c:pt>
                <c:pt idx="22046">
                  <c:v>1.791090888983832E-6</c:v>
                </c:pt>
                <c:pt idx="22047">
                  <c:v>1.7912976158781409E-6</c:v>
                </c:pt>
                <c:pt idx="22048">
                  <c:v>1.7915043681276899E-6</c:v>
                </c:pt>
                <c:pt idx="22049">
                  <c:v>1.7917111457353227E-6</c:v>
                </c:pt>
                <c:pt idx="22050">
                  <c:v>1.791917945720764E-6</c:v>
                </c:pt>
                <c:pt idx="22051">
                  <c:v>1.7921247710689393E-6</c:v>
                </c:pt>
                <c:pt idx="22052">
                  <c:v>1.79233162178269E-6</c:v>
                </c:pt>
                <c:pt idx="22053">
                  <c:v>1.7925384948801937E-6</c:v>
                </c:pt>
                <c:pt idx="22054">
                  <c:v>1.7927453948405143E-6</c:v>
                </c:pt>
                <c:pt idx="22055">
                  <c:v>1.7929523171887212E-6</c:v>
                </c:pt>
                <c:pt idx="22056">
                  <c:v>1.793159264912323E-6</c:v>
                </c:pt>
                <c:pt idx="22057">
                  <c:v>1.7933662365207925E-6</c:v>
                </c:pt>
                <c:pt idx="22058">
                  <c:v>1.7935732320162003E-6</c:v>
                </c:pt>
                <c:pt idx="22059">
                  <c:v>1.7937802528944933E-6</c:v>
                </c:pt>
                <c:pt idx="22060">
                  <c:v>1.7939872976643755E-6</c:v>
                </c:pt>
                <c:pt idx="22061">
                  <c:v>1.7941943678223107E-6</c:v>
                </c:pt>
                <c:pt idx="22062">
                  <c:v>1.7944014618764833E-6</c:v>
                </c:pt>
                <c:pt idx="22063">
                  <c:v>1.7946085798289594E-6</c:v>
                </c:pt>
                <c:pt idx="22064">
                  <c:v>1.7948157231769836E-6</c:v>
                </c:pt>
                <c:pt idx="22065">
                  <c:v>1.7950228904279621E-6</c:v>
                </c:pt>
                <c:pt idx="22066">
                  <c:v>1.7952300815839601E-6</c:v>
                </c:pt>
                <c:pt idx="22067">
                  <c:v>1.7954372966470455E-6</c:v>
                </c:pt>
                <c:pt idx="22068">
                  <c:v>1.7956445371154952E-6</c:v>
                </c:pt>
                <c:pt idx="22069">
                  <c:v>1.7958518029921546E-6</c:v>
                </c:pt>
                <c:pt idx="22070">
                  <c:v>1.7960590927831331E-6</c:v>
                </c:pt>
                <c:pt idx="22071">
                  <c:v>1.7962664064904981E-6</c:v>
                </c:pt>
                <c:pt idx="22072">
                  <c:v>1.7964737441163155E-6</c:v>
                </c:pt>
                <c:pt idx="22073">
                  <c:v>1.7966811071601587E-6</c:v>
                </c:pt>
                <c:pt idx="22074">
                  <c:v>1.7968884941271046E-6</c:v>
                </c:pt>
                <c:pt idx="22075">
                  <c:v>1.7970959050192173E-6</c:v>
                </c:pt>
                <c:pt idx="22076">
                  <c:v>1.7973033413368496E-6</c:v>
                </c:pt>
                <c:pt idx="22077">
                  <c:v>1.7975108015842974E-6</c:v>
                </c:pt>
                <c:pt idx="22078">
                  <c:v>1.7977182872624342E-6</c:v>
                </c:pt>
                <c:pt idx="22079">
                  <c:v>1.797925796875036E-6</c:v>
                </c:pt>
                <c:pt idx="22080">
                  <c:v>1.7981333304241708E-6</c:v>
                </c:pt>
                <c:pt idx="22081">
                  <c:v>1.7983408879119002E-6</c:v>
                </c:pt>
                <c:pt idx="22082">
                  <c:v>1.7985484708401361E-6</c:v>
                </c:pt>
                <c:pt idx="22083">
                  <c:v>1.798756079211721E-6</c:v>
                </c:pt>
                <c:pt idx="22084">
                  <c:v>1.7989637100287721E-6</c:v>
                </c:pt>
                <c:pt idx="22085">
                  <c:v>1.7991713662938219E-6</c:v>
                </c:pt>
                <c:pt idx="22086">
                  <c:v>1.7993790465088297E-6</c:v>
                </c:pt>
                <c:pt idx="22087">
                  <c:v>1.7995867521770065E-6</c:v>
                </c:pt>
                <c:pt idx="22088">
                  <c:v>1.7997944817997904E-6</c:v>
                </c:pt>
                <c:pt idx="22089">
                  <c:v>1.80000223688091E-6</c:v>
                </c:pt>
                <c:pt idx="22090">
                  <c:v>1.8002100144193635E-6</c:v>
                </c:pt>
                <c:pt idx="22091">
                  <c:v>1.8004178174208014E-6</c:v>
                </c:pt>
                <c:pt idx="22092">
                  <c:v>1.8006256458880678E-6</c:v>
                </c:pt>
                <c:pt idx="22093">
                  <c:v>1.8008334983213041E-6</c:v>
                </c:pt>
                <c:pt idx="22094">
                  <c:v>1.8010413747225747E-6</c:v>
                </c:pt>
                <c:pt idx="22095">
                  <c:v>1.8012492750939433E-6</c:v>
                </c:pt>
                <c:pt idx="22096">
                  <c:v>1.8014572009409579E-6</c:v>
                </c:pt>
                <c:pt idx="22097">
                  <c:v>1.8016651507627187E-6</c:v>
                </c:pt>
                <c:pt idx="22098">
                  <c:v>1.8018731260652946E-6</c:v>
                </c:pt>
                <c:pt idx="22099">
                  <c:v>1.802081125347266E-6</c:v>
                </c:pt>
                <c:pt idx="22100">
                  <c:v>1.8022891486106954E-6</c:v>
                </c:pt>
                <c:pt idx="22101">
                  <c:v>1.8024971958576456E-6</c:v>
                </c:pt>
                <c:pt idx="22102">
                  <c:v>1.802705268595228E-6</c:v>
                </c:pt>
                <c:pt idx="22103">
                  <c:v>1.8029133668262873E-6</c:v>
                </c:pt>
                <c:pt idx="22104">
                  <c:v>1.8031214875425327E-6</c:v>
                </c:pt>
                <c:pt idx="22105">
                  <c:v>1.803329633756904E-6</c:v>
                </c:pt>
                <c:pt idx="22106">
                  <c:v>1.8035378054722452E-6</c:v>
                </c:pt>
                <c:pt idx="22107">
                  <c:v>1.8037459996787005E-6</c:v>
                </c:pt>
                <c:pt idx="22108">
                  <c:v>1.8039542193907745E-6</c:v>
                </c:pt>
                <c:pt idx="22109">
                  <c:v>1.8041624646113109E-6</c:v>
                </c:pt>
                <c:pt idx="22110">
                  <c:v>1.8043707338360237E-6</c:v>
                </c:pt>
                <c:pt idx="22111">
                  <c:v>1.8045790270669746E-6</c:v>
                </c:pt>
                <c:pt idx="22112">
                  <c:v>1.8047873443062271E-6</c:v>
                </c:pt>
                <c:pt idx="22113">
                  <c:v>1.8049956870637589E-6</c:v>
                </c:pt>
                <c:pt idx="22114">
                  <c:v>1.8052040538342399E-6</c:v>
                </c:pt>
                <c:pt idx="22115">
                  <c:v>1.8054124461281694E-6</c:v>
                </c:pt>
                <c:pt idx="22116">
                  <c:v>1.805620862439695E-6</c:v>
                </c:pt>
                <c:pt idx="22117">
                  <c:v>1.8058293027708789E-6</c:v>
                </c:pt>
                <c:pt idx="22118">
                  <c:v>1.8060377671237827E-6</c:v>
                </c:pt>
                <c:pt idx="22119">
                  <c:v>1.8062462570099519E-6</c:v>
                </c:pt>
                <c:pt idx="22120">
                  <c:v>1.8064547709224871E-6</c:v>
                </c:pt>
                <c:pt idx="22121">
                  <c:v>1.8066633103734582E-6</c:v>
                </c:pt>
                <c:pt idx="22122">
                  <c:v>1.8068718738554422E-6</c:v>
                </c:pt>
                <c:pt idx="22123">
                  <c:v>1.8064103278805404E-6</c:v>
                </c:pt>
                <c:pt idx="22124">
                  <c:v>1.8066276339888084E-6</c:v>
                </c:pt>
                <c:pt idx="22125">
                  <c:v>1.806844967229515E-6</c:v>
                </c:pt>
                <c:pt idx="22126">
                  <c:v>1.8070623276055566E-6</c:v>
                </c:pt>
                <c:pt idx="22127">
                  <c:v>1.8072797166306054E-6</c:v>
                </c:pt>
                <c:pt idx="22128">
                  <c:v>1.8074971312862714E-6</c:v>
                </c:pt>
                <c:pt idx="22129">
                  <c:v>1.8077145745972823E-6</c:v>
                </c:pt>
                <c:pt idx="22130">
                  <c:v>1.8079320465673491E-6</c:v>
                </c:pt>
                <c:pt idx="22131">
                  <c:v>1.808149544176447E-6</c:v>
                </c:pt>
                <c:pt idx="22132">
                  <c:v>1.8083670704509382E-6</c:v>
                </c:pt>
                <c:pt idx="22133">
                  <c:v>1.8085846238821202E-6</c:v>
                </c:pt>
                <c:pt idx="22134">
                  <c:v>1.8088022044728901E-6</c:v>
                </c:pt>
                <c:pt idx="22135">
                  <c:v>1.8090198122261426E-6</c:v>
                </c:pt>
                <c:pt idx="22136">
                  <c:v>1.8092374486580087E-6</c:v>
                </c:pt>
                <c:pt idx="22137">
                  <c:v>1.8094551122586951E-6</c:v>
                </c:pt>
                <c:pt idx="22138">
                  <c:v>1.8096728030310979E-6</c:v>
                </c:pt>
                <c:pt idx="22139">
                  <c:v>1.8098905209781142E-6</c:v>
                </c:pt>
                <c:pt idx="22140">
                  <c:v>1.8101082676169655E-6</c:v>
                </c:pt>
                <c:pt idx="22141">
                  <c:v>1.8103260399221681E-6</c:v>
                </c:pt>
                <c:pt idx="22142">
                  <c:v>1.8105438409255449E-6</c:v>
                </c:pt>
                <c:pt idx="22143">
                  <c:v>1.8107616706308131E-6</c:v>
                </c:pt>
                <c:pt idx="22144">
                  <c:v>1.8109795260108488E-6</c:v>
                </c:pt>
                <c:pt idx="22145">
                  <c:v>1.8111974100991154E-6</c:v>
                </c:pt>
                <c:pt idx="22146">
                  <c:v>1.8114153198673938E-6</c:v>
                </c:pt>
                <c:pt idx="22147">
                  <c:v>1.8116332598664867E-6</c:v>
                </c:pt>
                <c:pt idx="22148">
                  <c:v>1.8118512255513854E-6</c:v>
                </c:pt>
                <c:pt idx="22149">
                  <c:v>1.8120692184409553E-6</c:v>
                </c:pt>
                <c:pt idx="22150">
                  <c:v>1.8122872400551565E-6</c:v>
                </c:pt>
                <c:pt idx="22151">
                  <c:v>1.8125052888803693E-6</c:v>
                </c:pt>
                <c:pt idx="22152">
                  <c:v>1.8127233649194916E-6</c:v>
                </c:pt>
                <c:pt idx="22153">
                  <c:v>1.8129414696933052E-6</c:v>
                </c:pt>
                <c:pt idx="22154">
                  <c:v>1.8131596016873716E-6</c:v>
                </c:pt>
                <c:pt idx="22155">
                  <c:v>1.8133777593861542E-6</c:v>
                </c:pt>
                <c:pt idx="22156">
                  <c:v>1.8135959473478482E-6</c:v>
                </c:pt>
                <c:pt idx="22157">
                  <c:v>1.8138141610200557E-6</c:v>
                </c:pt>
                <c:pt idx="22158">
                  <c:v>1.8140324034433589E-6</c:v>
                </c:pt>
                <c:pt idx="22159">
                  <c:v>1.8142506715824224E-6</c:v>
                </c:pt>
                <c:pt idx="22160">
                  <c:v>1.8144689684789267E-6</c:v>
                </c:pt>
                <c:pt idx="22161">
                  <c:v>1.8146872941365917E-6</c:v>
                </c:pt>
                <c:pt idx="22162">
                  <c:v>1.8149056455184363E-6</c:v>
                </c:pt>
                <c:pt idx="22163">
                  <c:v>1.815124025667787E-6</c:v>
                </c:pt>
                <c:pt idx="22164">
                  <c:v>1.8153424330674648E-6</c:v>
                </c:pt>
                <c:pt idx="22165">
                  <c:v>1.8155608677203677E-6</c:v>
                </c:pt>
                <c:pt idx="22166">
                  <c:v>1.8157793296293952E-6</c:v>
                </c:pt>
                <c:pt idx="22167">
                  <c:v>1.8159978203191681E-6</c:v>
                </c:pt>
                <c:pt idx="22168">
                  <c:v>1.816216338271411E-6</c:v>
                </c:pt>
                <c:pt idx="22169">
                  <c:v>1.8164348834890231E-6</c:v>
                </c:pt>
                <c:pt idx="22170">
                  <c:v>1.8166534559749012E-6</c:v>
                </c:pt>
                <c:pt idx="22171">
                  <c:v>1.8168720572547694E-6</c:v>
                </c:pt>
                <c:pt idx="22172">
                  <c:v>1.817090685809252E-6</c:v>
                </c:pt>
                <c:pt idx="22173">
                  <c:v>1.817309341641247E-6</c:v>
                </c:pt>
                <c:pt idx="22174">
                  <c:v>1.8175280247536552E-6</c:v>
                </c:pt>
                <c:pt idx="22175">
                  <c:v>1.8177467351493751E-6</c:v>
                </c:pt>
                <c:pt idx="22176">
                  <c:v>1.8179654743555034E-6</c:v>
                </c:pt>
                <c:pt idx="22177">
                  <c:v>1.8181842408512918E-6</c:v>
                </c:pt>
                <c:pt idx="22178">
                  <c:v>1.8184030346396403E-6</c:v>
                </c:pt>
                <c:pt idx="22179">
                  <c:v>1.8186218557234462E-6</c:v>
                </c:pt>
                <c:pt idx="22180">
                  <c:v>1.8188407056309106E-6</c:v>
                </c:pt>
                <c:pt idx="22181">
                  <c:v>1.8190595828401828E-6</c:v>
                </c:pt>
                <c:pt idx="22182">
                  <c:v>1.819278487354164E-6</c:v>
                </c:pt>
                <c:pt idx="22183">
                  <c:v>1.8194974191757523E-6</c:v>
                </c:pt>
                <c:pt idx="22184">
                  <c:v>1.8197163783078493E-6</c:v>
                </c:pt>
                <c:pt idx="22185">
                  <c:v>1.819935366280029E-6</c:v>
                </c:pt>
                <c:pt idx="22186">
                  <c:v>1.8201543815690685E-6</c:v>
                </c:pt>
                <c:pt idx="22187">
                  <c:v>1.8203734241778667E-6</c:v>
                </c:pt>
                <c:pt idx="22188">
                  <c:v>1.8205924956368269E-6</c:v>
                </c:pt>
                <c:pt idx="22189">
                  <c:v>1.8208115928941188E-6</c:v>
                </c:pt>
                <c:pt idx="22190">
                  <c:v>1.821030719007925E-6</c:v>
                </c:pt>
                <c:pt idx="22191">
                  <c:v>1.8212498724536426E-6</c:v>
                </c:pt>
                <c:pt idx="22192">
                  <c:v>1.8214690532341732E-6</c:v>
                </c:pt>
                <c:pt idx="22193">
                  <c:v>1.8216882628812968E-6</c:v>
                </c:pt>
                <c:pt idx="22194">
                  <c:v>1.8219074998695872E-6</c:v>
                </c:pt>
                <c:pt idx="22195">
                  <c:v>1.8221267642019437E-6</c:v>
                </c:pt>
                <c:pt idx="22196">
                  <c:v>1.8223460558812658E-6</c:v>
                </c:pt>
                <c:pt idx="22197">
                  <c:v>1.8225653749104568E-6</c:v>
                </c:pt>
                <c:pt idx="22198">
                  <c:v>1.822784722822678E-6</c:v>
                </c:pt>
                <c:pt idx="22199">
                  <c:v>1.8230040980911223E-6</c:v>
                </c:pt>
                <c:pt idx="22200">
                  <c:v>1.8232235007186898E-6</c:v>
                </c:pt>
                <c:pt idx="22201">
                  <c:v>1.823442930708282E-6</c:v>
                </c:pt>
                <c:pt idx="22202">
                  <c:v>1.823662389594167E-6</c:v>
                </c:pt>
                <c:pt idx="22203">
                  <c:v>1.823881875848434E-6</c:v>
                </c:pt>
                <c:pt idx="22204">
                  <c:v>1.8241013894739805E-6</c:v>
                </c:pt>
                <c:pt idx="22205">
                  <c:v>1.824320930473712E-6</c:v>
                </c:pt>
                <c:pt idx="22206">
                  <c:v>1.8245404988505272E-6</c:v>
                </c:pt>
                <c:pt idx="22207">
                  <c:v>1.8247600961400799E-6</c:v>
                </c:pt>
                <c:pt idx="22208">
                  <c:v>1.8249797208130748E-6</c:v>
                </c:pt>
                <c:pt idx="22209">
                  <c:v>1.8251993728724121E-6</c:v>
                </c:pt>
                <c:pt idx="22210">
                  <c:v>1.8254190523209958E-6</c:v>
                </c:pt>
                <c:pt idx="22211">
                  <c:v>1.8256387606955849E-6</c:v>
                </c:pt>
                <c:pt idx="22212">
                  <c:v>1.8258584964657775E-6</c:v>
                </c:pt>
                <c:pt idx="22213">
                  <c:v>1.8260782596344743E-6</c:v>
                </c:pt>
                <c:pt idx="22214">
                  <c:v>1.8262980502045795E-6</c:v>
                </c:pt>
                <c:pt idx="22215">
                  <c:v>1.8265178697139604E-6</c:v>
                </c:pt>
                <c:pt idx="22216">
                  <c:v>1.8267377150958663E-6</c:v>
                </c:pt>
                <c:pt idx="22217">
                  <c:v>1.8269575894234066E-6</c:v>
                </c:pt>
                <c:pt idx="22218">
                  <c:v>1.8271774911645186E-6</c:v>
                </c:pt>
                <c:pt idx="22219">
                  <c:v>1.8273974218581811E-6</c:v>
                </c:pt>
                <c:pt idx="22220">
                  <c:v>1.8276173799717743E-6</c:v>
                </c:pt>
                <c:pt idx="22221">
                  <c:v>1.8278373639715733E-6</c:v>
                </c:pt>
                <c:pt idx="22222">
                  <c:v>1.8280573769334607E-6</c:v>
                </c:pt>
                <c:pt idx="22223">
                  <c:v>1.828277418861175E-6</c:v>
                </c:pt>
                <c:pt idx="22224">
                  <c:v>1.8284974866835257E-6</c:v>
                </c:pt>
                <c:pt idx="22225">
                  <c:v>1.828717583478063E-6</c:v>
                </c:pt>
                <c:pt idx="22226">
                  <c:v>1.828937707710504E-6</c:v>
                </c:pt>
                <c:pt idx="22227">
                  <c:v>1.8291578593837545E-6</c:v>
                </c:pt>
                <c:pt idx="22228">
                  <c:v>1.8293780400392898E-6</c:v>
                </c:pt>
                <c:pt idx="22229">
                  <c:v>1.8295982466031451E-6</c:v>
                </c:pt>
                <c:pt idx="22230">
                  <c:v>1.8298184821556476E-6</c:v>
                </c:pt>
                <c:pt idx="22231">
                  <c:v>1.830038745161128E-6</c:v>
                </c:pt>
                <c:pt idx="22232">
                  <c:v>1.8302590371621742E-6</c:v>
                </c:pt>
                <c:pt idx="22233">
                  <c:v>1.8304793550825993E-6</c:v>
                </c:pt>
                <c:pt idx="22234">
                  <c:v>1.830699702004955E-6</c:v>
                </c:pt>
                <c:pt idx="22235">
                  <c:v>1.8309200763924588E-6</c:v>
                </c:pt>
                <c:pt idx="22236">
                  <c:v>1.8311404782480168E-6</c:v>
                </c:pt>
                <c:pt idx="22237">
                  <c:v>1.8313609091156059E-6</c:v>
                </c:pt>
                <c:pt idx="22238">
                  <c:v>1.8315813674576138E-6</c:v>
                </c:pt>
                <c:pt idx="22239">
                  <c:v>1.8318018532769427E-6</c:v>
                </c:pt>
                <c:pt idx="22240">
                  <c:v>1.8320223665764989E-6</c:v>
                </c:pt>
                <c:pt idx="22241">
                  <c:v>1.8322429073591857E-6</c:v>
                </c:pt>
                <c:pt idx="22242">
                  <c:v>1.8324634771703747E-6</c:v>
                </c:pt>
                <c:pt idx="22243">
                  <c:v>1.8326840744710603E-6</c:v>
                </c:pt>
                <c:pt idx="22244">
                  <c:v>1.8329046992641479E-6</c:v>
                </c:pt>
                <c:pt idx="22245">
                  <c:v>1.8331253515525397E-6</c:v>
                </c:pt>
                <c:pt idx="22246">
                  <c:v>1.8333460328827244E-6</c:v>
                </c:pt>
                <c:pt idx="22247">
                  <c:v>1.8335667401707226E-6</c:v>
                </c:pt>
                <c:pt idx="22248">
                  <c:v>1.83378747650688E-6</c:v>
                </c:pt>
                <c:pt idx="22249">
                  <c:v>1.8340082403505194E-6</c:v>
                </c:pt>
                <c:pt idx="22250">
                  <c:v>1.8342290332492432E-6</c:v>
                </c:pt>
                <c:pt idx="22251">
                  <c:v>1.8344498536618187E-6</c:v>
                </c:pt>
                <c:pt idx="22252">
                  <c:v>1.8346707000458954E-6</c:v>
                </c:pt>
                <c:pt idx="22253">
                  <c:v>1.834891577040142E-6</c:v>
                </c:pt>
                <c:pt idx="22254">
                  <c:v>1.8351124800117013E-6</c:v>
                </c:pt>
                <c:pt idx="22255">
                  <c:v>1.8353334105087327E-6</c:v>
                </c:pt>
                <c:pt idx="22256">
                  <c:v>1.8355543700805127E-6</c:v>
                </c:pt>
                <c:pt idx="22257">
                  <c:v>1.8357753571841352E-6</c:v>
                </c:pt>
                <c:pt idx="22258">
                  <c:v>1.8359963718225037E-6</c:v>
                </c:pt>
                <c:pt idx="22259">
                  <c:v>1.8362174155457336E-6</c:v>
                </c:pt>
                <c:pt idx="22260">
                  <c:v>1.8364384868100826E-6</c:v>
                </c:pt>
                <c:pt idx="22261">
                  <c:v>1.8366595856184541E-6</c:v>
                </c:pt>
                <c:pt idx="22262">
                  <c:v>1.8368807119737556E-6</c:v>
                </c:pt>
                <c:pt idx="22263">
                  <c:v>1.8371018658788914E-6</c:v>
                </c:pt>
                <c:pt idx="22264">
                  <c:v>1.8373230488853766E-6</c:v>
                </c:pt>
                <c:pt idx="22265">
                  <c:v>1.8375442594480674E-6</c:v>
                </c:pt>
                <c:pt idx="22266">
                  <c:v>1.8377654975698722E-6</c:v>
                </c:pt>
                <c:pt idx="22267">
                  <c:v>1.8379867632536963E-6</c:v>
                </c:pt>
                <c:pt idx="22268">
                  <c:v>1.8382080565024464E-6</c:v>
                </c:pt>
                <c:pt idx="22269">
                  <c:v>1.8384293788690341E-6</c:v>
                </c:pt>
                <c:pt idx="22270">
                  <c:v>1.8386507288069205E-6</c:v>
                </c:pt>
                <c:pt idx="22271">
                  <c:v>1.8388721063190118E-6</c:v>
                </c:pt>
                <c:pt idx="22272">
                  <c:v>1.8390935129590616E-6</c:v>
                </c:pt>
                <c:pt idx="22273">
                  <c:v>1.8393149456285633E-6</c:v>
                </c:pt>
                <c:pt idx="22274">
                  <c:v>1.8395364074323961E-6</c:v>
                </c:pt>
                <c:pt idx="22275">
                  <c:v>1.8397578968226222E-6</c:v>
                </c:pt>
                <c:pt idx="22276">
                  <c:v>1.8399794153541133E-6</c:v>
                </c:pt>
                <c:pt idx="22277">
                  <c:v>1.8402009599261255E-6</c:v>
                </c:pt>
                <c:pt idx="22278">
                  <c:v>1.8404225336457776E-6</c:v>
                </c:pt>
                <c:pt idx="22279">
                  <c:v>1.8406441349640116E-6</c:v>
                </c:pt>
                <c:pt idx="22280">
                  <c:v>1.8408657638837336E-6</c:v>
                </c:pt>
                <c:pt idx="22281">
                  <c:v>1.8410874219612211E-6</c:v>
                </c:pt>
                <c:pt idx="22282">
                  <c:v>1.8413091060929244E-6</c:v>
                </c:pt>
                <c:pt idx="22283">
                  <c:v>1.8415308193887667E-6</c:v>
                </c:pt>
                <c:pt idx="22284">
                  <c:v>1.8417525602982902E-6</c:v>
                </c:pt>
                <c:pt idx="22285">
                  <c:v>1.8419743303788913E-6</c:v>
                </c:pt>
                <c:pt idx="22286">
                  <c:v>1.8421961265247766E-6</c:v>
                </c:pt>
                <c:pt idx="22287">
                  <c:v>1.8424179518481171E-6</c:v>
                </c:pt>
                <c:pt idx="22288">
                  <c:v>1.8426398047973307E-6</c:v>
                </c:pt>
                <c:pt idx="22289">
                  <c:v>1.842861685375323E-6</c:v>
                </c:pt>
                <c:pt idx="22290">
                  <c:v>1.8430835951408989E-6</c:v>
                </c:pt>
                <c:pt idx="22291">
                  <c:v>1.8433055325416335E-6</c:v>
                </c:pt>
                <c:pt idx="22292">
                  <c:v>1.8435274975804341E-6</c:v>
                </c:pt>
                <c:pt idx="22293">
                  <c:v>1.8437494902602091E-6</c:v>
                </c:pt>
                <c:pt idx="22294">
                  <c:v>1.8439715105838664E-6</c:v>
                </c:pt>
                <c:pt idx="22295">
                  <c:v>1.8441935601116161E-6</c:v>
                </c:pt>
                <c:pt idx="22296">
                  <c:v>1.8444156372896266E-6</c:v>
                </c:pt>
                <c:pt idx="22297">
                  <c:v>1.8446377421208083E-6</c:v>
                </c:pt>
                <c:pt idx="22298">
                  <c:v>1.8448598746080693E-6</c:v>
                </c:pt>
                <c:pt idx="22299">
                  <c:v>1.8450820347543177E-6</c:v>
                </c:pt>
                <c:pt idx="22300">
                  <c:v>1.8453042241211698E-6</c:v>
                </c:pt>
                <c:pt idx="22301">
                  <c:v>1.8455264411533895E-6</c:v>
                </c:pt>
                <c:pt idx="22302">
                  <c:v>1.8457486858538857E-6</c:v>
                </c:pt>
                <c:pt idx="22303">
                  <c:v>1.8459709597851205E-6</c:v>
                </c:pt>
                <c:pt idx="22304">
                  <c:v>1.8461932613910141E-6</c:v>
                </c:pt>
                <c:pt idx="22305">
                  <c:v>1.8464155891143578E-6</c:v>
                </c:pt>
                <c:pt idx="22306">
                  <c:v>1.8466379476384101E-6</c:v>
                </c:pt>
                <c:pt idx="22307">
                  <c:v>1.8468603322857317E-6</c:v>
                </c:pt>
                <c:pt idx="22308">
                  <c:v>1.8470827446193481E-6</c:v>
                </c:pt>
                <c:pt idx="22309">
                  <c:v>1.8473051862034112E-6</c:v>
                </c:pt>
                <c:pt idx="22310">
                  <c:v>1.8475276554801518E-6</c:v>
                </c:pt>
                <c:pt idx="22311">
                  <c:v>1.8477501540142873E-6</c:v>
                </c:pt>
                <c:pt idx="22312">
                  <c:v>1.8479726786853923E-6</c:v>
                </c:pt>
                <c:pt idx="22313">
                  <c:v>1.8481952326202765E-6</c:v>
                </c:pt>
                <c:pt idx="22314">
                  <c:v>1.8484178142600393E-6</c:v>
                </c:pt>
                <c:pt idx="22315">
                  <c:v>1.8486404236075919E-6</c:v>
                </c:pt>
                <c:pt idx="22316">
                  <c:v>1.8488630606658427E-6</c:v>
                </c:pt>
                <c:pt idx="22317">
                  <c:v>1.8490857270012055E-6</c:v>
                </c:pt>
                <c:pt idx="22318">
                  <c:v>1.8493084210536508E-6</c:v>
                </c:pt>
                <c:pt idx="22319">
                  <c:v>1.8495311428260904E-6</c:v>
                </c:pt>
                <c:pt idx="22320">
                  <c:v>1.8497538923214338E-6</c:v>
                </c:pt>
                <c:pt idx="22321">
                  <c:v>1.8499766695425907E-6</c:v>
                </c:pt>
                <c:pt idx="22322">
                  <c:v>1.8501994760573864E-6</c:v>
                </c:pt>
                <c:pt idx="22323">
                  <c:v>1.8504223103043816E-6</c:v>
                </c:pt>
                <c:pt idx="22324">
                  <c:v>1.8506451722864867E-6</c:v>
                </c:pt>
                <c:pt idx="22325">
                  <c:v>1.8508680635723749E-6</c:v>
                </c:pt>
                <c:pt idx="22326">
                  <c:v>1.8510909810337144E-6</c:v>
                </c:pt>
                <c:pt idx="22327">
                  <c:v>1.8513139278052221E-6</c:v>
                </c:pt>
                <c:pt idx="22328">
                  <c:v>1.851536902324049E-6</c:v>
                </c:pt>
                <c:pt idx="22329">
                  <c:v>1.8517599061599982E-6</c:v>
                </c:pt>
                <c:pt idx="22330">
                  <c:v>1.8519829361824752E-6</c:v>
                </c:pt>
                <c:pt idx="22331">
                  <c:v>1.852205995528462E-6</c:v>
                </c:pt>
                <c:pt idx="22332">
                  <c:v>1.8524290826339769E-6</c:v>
                </c:pt>
                <c:pt idx="22333">
                  <c:v>1.8526521975019291E-6</c:v>
                </c:pt>
                <c:pt idx="22334">
                  <c:v>1.852875341703541E-6</c:v>
                </c:pt>
                <c:pt idx="22335">
                  <c:v>1.8530985121053847E-6</c:v>
                </c:pt>
                <c:pt idx="22336">
                  <c:v>1.8533217118472762E-6</c:v>
                </c:pt>
                <c:pt idx="22337">
                  <c:v>1.8535449409329787E-6</c:v>
                </c:pt>
                <c:pt idx="22338">
                  <c:v>1.8537681962273637E-6</c:v>
                </c:pt>
                <c:pt idx="22339">
                  <c:v>1.8539914793022197E-6</c:v>
                </c:pt>
                <c:pt idx="22340">
                  <c:v>1.8542147917304697E-6</c:v>
                </c:pt>
                <c:pt idx="22341">
                  <c:v>1.8544381319455813E-6</c:v>
                </c:pt>
                <c:pt idx="22342">
                  <c:v>1.854661501521046E-6</c:v>
                </c:pt>
                <c:pt idx="22343">
                  <c:v>1.8548848973188992E-6</c:v>
                </c:pt>
                <c:pt idx="22344">
                  <c:v>1.8551083224834944E-6</c:v>
                </c:pt>
                <c:pt idx="22345">
                  <c:v>1.8553317754471652E-6</c:v>
                </c:pt>
                <c:pt idx="22346">
                  <c:v>1.8555552562128238E-6</c:v>
                </c:pt>
                <c:pt idx="22347">
                  <c:v>1.8557787647833811E-6</c:v>
                </c:pt>
                <c:pt idx="22348">
                  <c:v>1.8560023027340324E-6</c:v>
                </c:pt>
                <c:pt idx="22349">
                  <c:v>1.8562258684959744E-6</c:v>
                </c:pt>
                <c:pt idx="22350">
                  <c:v>1.8564494620721195E-6</c:v>
                </c:pt>
                <c:pt idx="22351">
                  <c:v>1.8566730834653803E-6</c:v>
                </c:pt>
                <c:pt idx="22352">
                  <c:v>1.8568967342520861E-6</c:v>
                </c:pt>
                <c:pt idx="22353">
                  <c:v>1.8571204128623017E-6</c:v>
                </c:pt>
                <c:pt idx="22354">
                  <c:v>1.8573441192989366E-6</c:v>
                </c:pt>
                <c:pt idx="22355">
                  <c:v>1.8575678535649042E-6</c:v>
                </c:pt>
                <c:pt idx="22356">
                  <c:v>1.8577916156631173E-6</c:v>
                </c:pt>
                <c:pt idx="22357">
                  <c:v>1.8580154071713291E-6</c:v>
                </c:pt>
                <c:pt idx="22358">
                  <c:v>1.8582392265181807E-6</c:v>
                </c:pt>
                <c:pt idx="22359">
                  <c:v>1.8584630737065837E-6</c:v>
                </c:pt>
                <c:pt idx="22360">
                  <c:v>1.8586869487394513E-6</c:v>
                </c:pt>
                <c:pt idx="22361">
                  <c:v>1.8589108531956765E-6</c:v>
                </c:pt>
                <c:pt idx="22362">
                  <c:v>1.8591347855027596E-6</c:v>
                </c:pt>
                <c:pt idx="22363">
                  <c:v>1.8593587456636167E-6</c:v>
                </c:pt>
                <c:pt idx="22364">
                  <c:v>1.8595827336811575E-6</c:v>
                </c:pt>
                <c:pt idx="22365">
                  <c:v>1.859806749558298E-6</c:v>
                </c:pt>
                <c:pt idx="22366">
                  <c:v>1.8600307948753536E-6</c:v>
                </c:pt>
                <c:pt idx="22367">
                  <c:v>1.8602548680584031E-6</c:v>
                </c:pt>
                <c:pt idx="22368">
                  <c:v>1.860478969110361E-6</c:v>
                </c:pt>
                <c:pt idx="22369">
                  <c:v>1.8607030996123988E-6</c:v>
                </c:pt>
                <c:pt idx="22370">
                  <c:v>1.8609272564111964E-6</c:v>
                </c:pt>
                <c:pt idx="22371">
                  <c:v>1.8611514426664717E-6</c:v>
                </c:pt>
                <c:pt idx="22372">
                  <c:v>1.8613756568028774E-6</c:v>
                </c:pt>
                <c:pt idx="22373">
                  <c:v>1.8615998988233282E-6</c:v>
                </c:pt>
                <c:pt idx="22374">
                  <c:v>1.8618241703104241E-6</c:v>
                </c:pt>
                <c:pt idx="22375">
                  <c:v>1.8620484696879615E-6</c:v>
                </c:pt>
                <c:pt idx="22376">
                  <c:v>1.8622727969588563E-6</c:v>
                </c:pt>
                <c:pt idx="22377">
                  <c:v>1.8624971521260218E-6</c:v>
                </c:pt>
                <c:pt idx="22378">
                  <c:v>1.8627215351923706E-6</c:v>
                </c:pt>
                <c:pt idx="22379">
                  <c:v>1.8629459477419311E-6</c:v>
                </c:pt>
                <c:pt idx="22380">
                  <c:v>1.8631703881970747E-6</c:v>
                </c:pt>
                <c:pt idx="22381">
                  <c:v>1.8633948565607163E-6</c:v>
                </c:pt>
                <c:pt idx="22382">
                  <c:v>1.8636193528357678E-6</c:v>
                </c:pt>
                <c:pt idx="22383">
                  <c:v>1.863843878607402E-6</c:v>
                </c:pt>
                <c:pt idx="22384">
                  <c:v>1.8640684322968481E-6</c:v>
                </c:pt>
                <c:pt idx="22385">
                  <c:v>1.8642930139070197E-6</c:v>
                </c:pt>
                <c:pt idx="22386">
                  <c:v>1.86451762344083E-6</c:v>
                </c:pt>
                <c:pt idx="22387">
                  <c:v>1.8647422609011949E-6</c:v>
                </c:pt>
                <c:pt idx="22388">
                  <c:v>1.864966927874716E-6</c:v>
                </c:pt>
                <c:pt idx="22389">
                  <c:v>1.8651916227811921E-6</c:v>
                </c:pt>
                <c:pt idx="22390">
                  <c:v>1.8654163456235377E-6</c:v>
                </c:pt>
                <c:pt idx="22391">
                  <c:v>1.8656410964046674E-6</c:v>
                </c:pt>
                <c:pt idx="22392">
                  <c:v>1.8658658767123292E-6</c:v>
                </c:pt>
                <c:pt idx="22393">
                  <c:v>1.866090684965177E-6</c:v>
                </c:pt>
                <c:pt idx="22394">
                  <c:v>1.8663155211661266E-6</c:v>
                </c:pt>
                <c:pt idx="22395">
                  <c:v>1.8665403853180913E-6</c:v>
                </c:pt>
                <c:pt idx="22396">
                  <c:v>1.8667652790099666E-6</c:v>
                </c:pt>
                <c:pt idx="22397">
                  <c:v>1.8669901990729948E-6</c:v>
                </c:pt>
                <c:pt idx="22398">
                  <c:v>1.8672151486823352E-6</c:v>
                </c:pt>
                <c:pt idx="22399">
                  <c:v>1.8674401278417636E-6</c:v>
                </c:pt>
                <c:pt idx="22400">
                  <c:v>1.8676651333808052E-6</c:v>
                </c:pt>
                <c:pt idx="22401">
                  <c:v>1.8678901684763371E-6</c:v>
                </c:pt>
                <c:pt idx="22402">
                  <c:v>1.8681152315444381E-6</c:v>
                </c:pt>
                <c:pt idx="22403">
                  <c:v>1.8683403225880223E-6</c:v>
                </c:pt>
                <c:pt idx="22404">
                  <c:v>1.8685654416100053E-6</c:v>
                </c:pt>
                <c:pt idx="22405">
                  <c:v>1.8687905886133033E-6</c:v>
                </c:pt>
                <c:pt idx="22406">
                  <c:v>1.8690157651896767E-6</c:v>
                </c:pt>
                <c:pt idx="22407">
                  <c:v>1.8692409697537713E-6</c:v>
                </c:pt>
                <c:pt idx="22408">
                  <c:v>1.8694662023085007E-6</c:v>
                </c:pt>
                <c:pt idx="22409">
                  <c:v>1.8696914644464895E-6</c:v>
                </c:pt>
                <c:pt idx="22410">
                  <c:v>1.8699167545815187E-6</c:v>
                </c:pt>
                <c:pt idx="22411">
                  <c:v>1.870142071126221E-6</c:v>
                </c:pt>
                <c:pt idx="22412">
                  <c:v>1.8703674188543645E-6</c:v>
                </c:pt>
                <c:pt idx="22413">
                  <c:v>1.8705927929980109E-6</c:v>
                </c:pt>
                <c:pt idx="22414">
                  <c:v>1.8708181967415095E-6</c:v>
                </c:pt>
                <c:pt idx="22415">
                  <c:v>1.8710436269057681E-6</c:v>
                </c:pt>
                <c:pt idx="22416">
                  <c:v>1.8712690866762852E-6</c:v>
                </c:pt>
                <c:pt idx="22417">
                  <c:v>1.8714945760568397E-6</c:v>
                </c:pt>
                <c:pt idx="22418">
                  <c:v>1.871720091866615E-6</c:v>
                </c:pt>
                <c:pt idx="22419">
                  <c:v>1.8719456372928367E-6</c:v>
                </c:pt>
                <c:pt idx="22420">
                  <c:v>1.8721712107464078E-6</c:v>
                </c:pt>
                <c:pt idx="22421">
                  <c:v>1.8723968122302487E-6</c:v>
                </c:pt>
                <c:pt idx="22422">
                  <c:v>1.8726224417472737E-6</c:v>
                </c:pt>
                <c:pt idx="22423">
                  <c:v>1.8728481008941357E-6</c:v>
                </c:pt>
                <c:pt idx="22424">
                  <c:v>1.8730737880805906E-6</c:v>
                </c:pt>
                <c:pt idx="22425">
                  <c:v>1.8732995033095564E-6</c:v>
                </c:pt>
                <c:pt idx="22426">
                  <c:v>1.8735252465839475E-6</c:v>
                </c:pt>
                <c:pt idx="22427">
                  <c:v>1.8737510195015723E-6</c:v>
                </c:pt>
                <c:pt idx="22428">
                  <c:v>1.8739768188758557E-6</c:v>
                </c:pt>
                <c:pt idx="22429">
                  <c:v>1.8742026478997812E-6</c:v>
                </c:pt>
                <c:pt idx="22430">
                  <c:v>1.8744285065771311E-6</c:v>
                </c:pt>
                <c:pt idx="22431">
                  <c:v>1.874654391719602E-6</c:v>
                </c:pt>
                <c:pt idx="22432">
                  <c:v>1.8748803065219069E-6</c:v>
                </c:pt>
                <c:pt idx="22433">
                  <c:v>1.8751062493912112E-6</c:v>
                </c:pt>
                <c:pt idx="22434">
                  <c:v>1.8753322203304291E-6</c:v>
                </c:pt>
                <c:pt idx="22435">
                  <c:v>1.8755582193424792E-6</c:v>
                </c:pt>
                <c:pt idx="22436">
                  <c:v>1.8757842480277642E-6</c:v>
                </c:pt>
                <c:pt idx="22437">
                  <c:v>1.8760103031945178E-6</c:v>
                </c:pt>
                <c:pt idx="22438">
                  <c:v>1.8762363896389825E-6</c:v>
                </c:pt>
                <c:pt idx="22439">
                  <c:v>1.8764625025707504E-6</c:v>
                </c:pt>
                <c:pt idx="22440">
                  <c:v>1.8766886435905138E-6</c:v>
                </c:pt>
                <c:pt idx="22441">
                  <c:v>1.87691481430012E-6</c:v>
                </c:pt>
                <c:pt idx="22442">
                  <c:v>1.8771410131041353E-6</c:v>
                </c:pt>
                <c:pt idx="22443">
                  <c:v>1.8773672400054771E-6</c:v>
                </c:pt>
                <c:pt idx="22444">
                  <c:v>1.8775934950070613E-6</c:v>
                </c:pt>
                <c:pt idx="22445">
                  <c:v>1.8778197797118942E-6</c:v>
                </c:pt>
                <c:pt idx="22446">
                  <c:v>1.8780460925233842E-6</c:v>
                </c:pt>
                <c:pt idx="22447">
                  <c:v>1.8782724334444496E-6</c:v>
                </c:pt>
                <c:pt idx="22448">
                  <c:v>1.8784988024780069E-6</c:v>
                </c:pt>
                <c:pt idx="22449">
                  <c:v>1.8787252012282192E-6</c:v>
                </c:pt>
                <c:pt idx="22450">
                  <c:v>1.8789516264958046E-6</c:v>
                </c:pt>
                <c:pt idx="22451">
                  <c:v>1.8791780814864607E-6</c:v>
                </c:pt>
                <c:pt idx="22452">
                  <c:v>1.8794045662039738E-6</c:v>
                </c:pt>
                <c:pt idx="22453">
                  <c:v>1.8796310774473227E-6</c:v>
                </c:pt>
                <c:pt idx="22454">
                  <c:v>1.8798576184239453E-6</c:v>
                </c:pt>
                <c:pt idx="22455">
                  <c:v>1.8800841875346444E-6</c:v>
                </c:pt>
                <c:pt idx="22456">
                  <c:v>1.8803107847823384E-6</c:v>
                </c:pt>
                <c:pt idx="22457">
                  <c:v>1.8805374101699459E-6</c:v>
                </c:pt>
                <c:pt idx="22458">
                  <c:v>1.880764063700386E-6</c:v>
                </c:pt>
                <c:pt idx="22459">
                  <c:v>1.8809907469807169E-6</c:v>
                </c:pt>
                <c:pt idx="22460">
                  <c:v>1.8812174584102963E-6</c:v>
                </c:pt>
                <c:pt idx="22461">
                  <c:v>1.8814441979920423E-6</c:v>
                </c:pt>
                <c:pt idx="22462">
                  <c:v>1.881670967333887E-6</c:v>
                </c:pt>
                <c:pt idx="22463">
                  <c:v>1.8818977648343148E-6</c:v>
                </c:pt>
                <c:pt idx="22464">
                  <c:v>1.8821245904962453E-6</c:v>
                </c:pt>
                <c:pt idx="22465">
                  <c:v>1.882351444322598E-6</c:v>
                </c:pt>
                <c:pt idx="22466">
                  <c:v>1.8825783263162909E-6</c:v>
                </c:pt>
                <c:pt idx="22467">
                  <c:v>1.8828052380867067E-6</c:v>
                </c:pt>
                <c:pt idx="22468">
                  <c:v>1.8830321764241264E-6</c:v>
                </c:pt>
                <c:pt idx="22469">
                  <c:v>1.8832591445446876E-6</c:v>
                </c:pt>
                <c:pt idx="22470">
                  <c:v>1.8834861424521794E-6</c:v>
                </c:pt>
                <c:pt idx="22471">
                  <c:v>1.8837131669351436E-6</c:v>
                </c:pt>
                <c:pt idx="22472">
                  <c:v>1.8839402212114579E-6</c:v>
                </c:pt>
                <c:pt idx="22473">
                  <c:v>1.8841673036767067E-6</c:v>
                </c:pt>
                <c:pt idx="22474">
                  <c:v>1.8843944143338104E-6</c:v>
                </c:pt>
                <c:pt idx="22475">
                  <c:v>1.8846215531856858E-6</c:v>
                </c:pt>
                <c:pt idx="22476">
                  <c:v>1.8848487218443336E-6</c:v>
                </c:pt>
                <c:pt idx="22477">
                  <c:v>1.8850759187041754E-6</c:v>
                </c:pt>
                <c:pt idx="22478">
                  <c:v>1.88530314376813E-6</c:v>
                </c:pt>
                <c:pt idx="22479">
                  <c:v>1.885530397039115E-6</c:v>
                </c:pt>
                <c:pt idx="22480">
                  <c:v>1.8857576801302968E-6</c:v>
                </c:pt>
                <c:pt idx="22481">
                  <c:v>1.8859849914349314E-6</c:v>
                </c:pt>
                <c:pt idx="22482">
                  <c:v>1.8862123309559386E-6</c:v>
                </c:pt>
                <c:pt idx="22483">
                  <c:v>1.8864396986962376E-6</c:v>
                </c:pt>
                <c:pt idx="22484">
                  <c:v>1.8866670946587487E-6</c:v>
                </c:pt>
                <c:pt idx="22485">
                  <c:v>1.8868945204580914E-6</c:v>
                </c:pt>
                <c:pt idx="22486">
                  <c:v>1.8871219744860679E-6</c:v>
                </c:pt>
                <c:pt idx="22487">
                  <c:v>1.887349456745599E-6</c:v>
                </c:pt>
                <c:pt idx="22488">
                  <c:v>1.8875769672396025E-6</c:v>
                </c:pt>
                <c:pt idx="22489">
                  <c:v>1.8878045075838669E-6</c:v>
                </c:pt>
                <c:pt idx="22490">
                  <c:v>1.8880320761690263E-6</c:v>
                </c:pt>
                <c:pt idx="22491">
                  <c:v>1.8882596729980022E-6</c:v>
                </c:pt>
                <c:pt idx="22492">
                  <c:v>1.8884872980737152E-6</c:v>
                </c:pt>
                <c:pt idx="22493">
                  <c:v>1.8887149513990846E-6</c:v>
                </c:pt>
                <c:pt idx="22494">
                  <c:v>1.8889426345913555E-6</c:v>
                </c:pt>
                <c:pt idx="22495">
                  <c:v>1.889170346039706E-6</c:v>
                </c:pt>
                <c:pt idx="22496">
                  <c:v>1.8893980857470579E-6</c:v>
                </c:pt>
                <c:pt idx="22497">
                  <c:v>1.8896258553315314E-6</c:v>
                </c:pt>
                <c:pt idx="22498">
                  <c:v>1.8898536515659374E-6</c:v>
                </c:pt>
                <c:pt idx="22499">
                  <c:v>1.8900814776838895E-6</c:v>
                </c:pt>
                <c:pt idx="22500">
                  <c:v>1.8903093320731073E-6</c:v>
                </c:pt>
                <c:pt idx="22501">
                  <c:v>1.8905372147365113E-6</c:v>
                </c:pt>
                <c:pt idx="22502">
                  <c:v>1.8907651272936843E-6</c:v>
                </c:pt>
                <c:pt idx="22503">
                  <c:v>1.890993068131471E-6</c:v>
                </c:pt>
                <c:pt idx="22504">
                  <c:v>1.8912210372527881E-6</c:v>
                </c:pt>
                <c:pt idx="22505">
                  <c:v>1.8914490346605591E-6</c:v>
                </c:pt>
                <c:pt idx="22506">
                  <c:v>1.8916770603577042E-6</c:v>
                </c:pt>
                <c:pt idx="22507">
                  <c:v>1.8919051159652667E-6</c:v>
                </c:pt>
                <c:pt idx="22508">
                  <c:v>1.8921331998686296E-6</c:v>
                </c:pt>
                <c:pt idx="22509">
                  <c:v>1.8923613120707157E-6</c:v>
                </c:pt>
                <c:pt idx="22510">
                  <c:v>1.8925894525744425E-6</c:v>
                </c:pt>
                <c:pt idx="22511">
                  <c:v>1.8928176230020276E-6</c:v>
                </c:pt>
                <c:pt idx="22512">
                  <c:v>1.8930458217376818E-6</c:v>
                </c:pt>
                <c:pt idx="22513">
                  <c:v>1.8932740487843263E-6</c:v>
                </c:pt>
                <c:pt idx="22514">
                  <c:v>1.8935023041448821E-6</c:v>
                </c:pt>
                <c:pt idx="22515">
                  <c:v>1.8937305878222713E-6</c:v>
                </c:pt>
                <c:pt idx="22516">
                  <c:v>1.893958901440173E-6</c:v>
                </c:pt>
                <c:pt idx="22517">
                  <c:v>1.8941872433813361E-6</c:v>
                </c:pt>
                <c:pt idx="22518">
                  <c:v>1.8944156136486805E-6</c:v>
                </c:pt>
                <c:pt idx="22519">
                  <c:v>1.8946440122451288E-6</c:v>
                </c:pt>
                <c:pt idx="22520">
                  <c:v>1.8948724407955344E-6</c:v>
                </c:pt>
                <c:pt idx="22521">
                  <c:v>1.8951008976814715E-6</c:v>
                </c:pt>
                <c:pt idx="22522">
                  <c:v>1.8953293829058638E-6</c:v>
                </c:pt>
                <c:pt idx="22523">
                  <c:v>1.8955578964716295E-6</c:v>
                </c:pt>
                <c:pt idx="22524">
                  <c:v>1.8957864400048004E-6</c:v>
                </c:pt>
                <c:pt idx="22525">
                  <c:v>1.8960150102623752E-6</c:v>
                </c:pt>
                <c:pt idx="22526">
                  <c:v>1.8962436104937831E-6</c:v>
                </c:pt>
                <c:pt idx="22527">
                  <c:v>1.8964722407028267E-6</c:v>
                </c:pt>
                <c:pt idx="22528">
                  <c:v>1.8967008976447464E-6</c:v>
                </c:pt>
                <c:pt idx="22529">
                  <c:v>1.8969295845707335E-6</c:v>
                </c:pt>
                <c:pt idx="22530">
                  <c:v>1.897158298234853E-6</c:v>
                </c:pt>
                <c:pt idx="22531">
                  <c:v>1.8973870435146313E-6</c:v>
                </c:pt>
                <c:pt idx="22532">
                  <c:v>1.8976158155383861E-6</c:v>
                </c:pt>
                <c:pt idx="22533">
                  <c:v>1.8978446159339074E-6</c:v>
                </c:pt>
                <c:pt idx="22534">
                  <c:v>1.8980734463301613E-6</c:v>
                </c:pt>
                <c:pt idx="22535">
                  <c:v>1.8983023051046123E-6</c:v>
                </c:pt>
                <c:pt idx="22536">
                  <c:v>1.8985311922601844E-6</c:v>
                </c:pt>
                <c:pt idx="22537">
                  <c:v>1.8987601094267263E-6</c:v>
                </c:pt>
                <c:pt idx="22538">
                  <c:v>1.8989890549808199E-6</c:v>
                </c:pt>
                <c:pt idx="22539">
                  <c:v>1.8992180272978729E-6</c:v>
                </c:pt>
                <c:pt idx="22540">
                  <c:v>1.8994470312633536E-6</c:v>
                </c:pt>
                <c:pt idx="22541">
                  <c:v>1.8996760619976391E-6</c:v>
                </c:pt>
                <c:pt idx="22542">
                  <c:v>1.899905121131164E-6</c:v>
                </c:pt>
                <c:pt idx="22543">
                  <c:v>1.9001342102955474E-6</c:v>
                </c:pt>
                <c:pt idx="22544">
                  <c:v>1.9003633278656057E-6</c:v>
                </c:pt>
                <c:pt idx="22545">
                  <c:v>1.9005924754735431E-6</c:v>
                </c:pt>
                <c:pt idx="22546">
                  <c:v>1.9008216498640129E-6</c:v>
                </c:pt>
                <c:pt idx="22547">
                  <c:v>1.9010508542987971E-6</c:v>
                </c:pt>
                <c:pt idx="22548">
                  <c:v>1.9012800871515342E-6</c:v>
                </c:pt>
                <c:pt idx="22549">
                  <c:v>1.9015093484251487E-6</c:v>
                </c:pt>
                <c:pt idx="22550">
                  <c:v>1.9017386381225632E-6</c:v>
                </c:pt>
                <c:pt idx="22551">
                  <c:v>1.9019679578777492E-6</c:v>
                </c:pt>
                <c:pt idx="22552">
                  <c:v>1.9021973060631702E-6</c:v>
                </c:pt>
                <c:pt idx="22553">
                  <c:v>1.9024266826817495E-6</c:v>
                </c:pt>
                <c:pt idx="22554">
                  <c:v>1.9026560877364071E-6</c:v>
                </c:pt>
                <c:pt idx="22555">
                  <c:v>1.9028855228623003E-6</c:v>
                </c:pt>
                <c:pt idx="22556">
                  <c:v>1.9031149847981807E-6</c:v>
                </c:pt>
                <c:pt idx="22557">
                  <c:v>1.9033444768117327E-6</c:v>
                </c:pt>
                <c:pt idx="22558">
                  <c:v>1.9035739989067632E-6</c:v>
                </c:pt>
                <c:pt idx="22559">
                  <c:v>1.9038035478202561E-6</c:v>
                </c:pt>
                <c:pt idx="22560">
                  <c:v>1.9040331268216652E-6</c:v>
                </c:pt>
                <c:pt idx="22561">
                  <c:v>1.9042627342807955E-6</c:v>
                </c:pt>
                <c:pt idx="22562">
                  <c:v>1.90449237020057E-6</c:v>
                </c:pt>
                <c:pt idx="22563">
                  <c:v>1.9047220345839115E-6</c:v>
                </c:pt>
                <c:pt idx="22564">
                  <c:v>1.9049517290686341E-6</c:v>
                </c:pt>
                <c:pt idx="22565">
                  <c:v>1.9051814503881764E-6</c:v>
                </c:pt>
                <c:pt idx="22566">
                  <c:v>1.905411201815537E-6</c:v>
                </c:pt>
                <c:pt idx="22567">
                  <c:v>1.9056409833545275E-6</c:v>
                </c:pt>
                <c:pt idx="22568">
                  <c:v>1.9058707917368099E-6</c:v>
                </c:pt>
                <c:pt idx="22569">
                  <c:v>1.906100630237161E-6</c:v>
                </c:pt>
                <c:pt idx="22570">
                  <c:v>1.9063304972227257E-6</c:v>
                </c:pt>
                <c:pt idx="22571">
                  <c:v>1.9065603926964273E-6</c:v>
                </c:pt>
                <c:pt idx="22572">
                  <c:v>1.9067903166611888E-6</c:v>
                </c:pt>
                <c:pt idx="22573">
                  <c:v>1.907020270757488E-6</c:v>
                </c:pt>
                <c:pt idx="22574">
                  <c:v>1.9072502533512868E-6</c:v>
                </c:pt>
                <c:pt idx="22575">
                  <c:v>1.9074802644455088E-6</c:v>
                </c:pt>
                <c:pt idx="22576">
                  <c:v>1.9077103040430772E-6</c:v>
                </c:pt>
                <c:pt idx="22577">
                  <c:v>1.9079403737856555E-6</c:v>
                </c:pt>
                <c:pt idx="22578">
                  <c:v>1.9081704703989839E-6</c:v>
                </c:pt>
                <c:pt idx="22579">
                  <c:v>1.9084005971637634E-6</c:v>
                </c:pt>
                <c:pt idx="22580">
                  <c:v>1.9086307524441747E-6</c:v>
                </c:pt>
                <c:pt idx="22581">
                  <c:v>1.9088609378830726E-6</c:v>
                </c:pt>
                <c:pt idx="22582">
                  <c:v>1.9090911502038219E-6</c:v>
                </c:pt>
                <c:pt idx="22583">
                  <c:v>1.9093213926894947E-6</c:v>
                </c:pt>
                <c:pt idx="22584">
                  <c:v>1.9095516637030907E-6</c:v>
                </c:pt>
                <c:pt idx="22585">
                  <c:v>1.909781964888647E-6</c:v>
                </c:pt>
                <c:pt idx="22586">
                  <c:v>1.9100122929671571E-6</c:v>
                </c:pt>
                <c:pt idx="22587">
                  <c:v>1.9102426512240675E-6</c:v>
                </c:pt>
                <c:pt idx="22588">
                  <c:v>1.9104730380211923E-6</c:v>
                </c:pt>
                <c:pt idx="22589">
                  <c:v>1.9107034533614513E-6</c:v>
                </c:pt>
                <c:pt idx="22590">
                  <c:v>1.9109338988903698E-6</c:v>
                </c:pt>
                <c:pt idx="22591">
                  <c:v>1.9111643713259714E-6</c:v>
                </c:pt>
                <c:pt idx="22592">
                  <c:v>1.9113948739566754E-6</c:v>
                </c:pt>
                <c:pt idx="22593">
                  <c:v>1.9116254051428053E-6</c:v>
                </c:pt>
                <c:pt idx="22594">
                  <c:v>1.9118559665310731E-6</c:v>
                </c:pt>
                <c:pt idx="22595">
                  <c:v>1.9120865548371278E-6</c:v>
                </c:pt>
                <c:pt idx="22596">
                  <c:v>1.912317173351765E-6</c:v>
                </c:pt>
                <c:pt idx="22597">
                  <c:v>1.9125478204341198E-6</c:v>
                </c:pt>
                <c:pt idx="22598">
                  <c:v>1.9127784977320956E-6</c:v>
                </c:pt>
                <c:pt idx="22599">
                  <c:v>1.9130092019589598E-6</c:v>
                </c:pt>
                <c:pt idx="22600">
                  <c:v>1.9132399364078889E-6</c:v>
                </c:pt>
                <c:pt idx="22601">
                  <c:v>1.9134706994368302E-6</c:v>
                </c:pt>
                <c:pt idx="22602">
                  <c:v>1.9137014910487078E-6</c:v>
                </c:pt>
                <c:pt idx="22603">
                  <c:v>1.9139323112464459E-6</c:v>
                </c:pt>
                <c:pt idx="22604">
                  <c:v>1.9141631616797341E-6</c:v>
                </c:pt>
                <c:pt idx="22605">
                  <c:v>1.9143940407053275E-6</c:v>
                </c:pt>
                <c:pt idx="22606">
                  <c:v>1.9146249483261514E-6</c:v>
                </c:pt>
                <c:pt idx="22607">
                  <c:v>1.9148558845451311E-6</c:v>
                </c:pt>
                <c:pt idx="22608">
                  <c:v>1.9150868510131472E-6</c:v>
                </c:pt>
                <c:pt idx="22609">
                  <c:v>1.9153178444375087E-6</c:v>
                </c:pt>
                <c:pt idx="22610">
                  <c:v>1.915548868117353E-6</c:v>
                </c:pt>
                <c:pt idx="22611">
                  <c:v>1.9157799220564985E-6</c:v>
                </c:pt>
                <c:pt idx="22612">
                  <c:v>1.91529745569968E-6</c:v>
                </c:pt>
                <c:pt idx="22613">
                  <c:v>1.9155383718291784E-6</c:v>
                </c:pt>
                <c:pt idx="22614">
                  <c:v>1.9157793202262458E-6</c:v>
                </c:pt>
                <c:pt idx="22615">
                  <c:v>1.9160203008948504E-6</c:v>
                </c:pt>
                <c:pt idx="22616">
                  <c:v>1.9162613138389632E-6</c:v>
                </c:pt>
                <c:pt idx="22617">
                  <c:v>1.9165023590625572E-6</c:v>
                </c:pt>
                <c:pt idx="22618">
                  <c:v>1.9167434382196958E-6</c:v>
                </c:pt>
                <c:pt idx="22619">
                  <c:v>1.9169845480144719E-6</c:v>
                </c:pt>
                <c:pt idx="22620">
                  <c:v>1.917225691751359E-6</c:v>
                </c:pt>
                <c:pt idx="22621">
                  <c:v>1.9174668661332062E-6</c:v>
                </c:pt>
                <c:pt idx="22622">
                  <c:v>1.9177080744657302E-6</c:v>
                </c:pt>
                <c:pt idx="22623">
                  <c:v>1.9179493151021849E-6</c:v>
                </c:pt>
                <c:pt idx="22624">
                  <c:v>1.9181905880465469E-6</c:v>
                </c:pt>
                <c:pt idx="22625">
                  <c:v>1.9184318933027852E-6</c:v>
                </c:pt>
                <c:pt idx="22626">
                  <c:v>1.9186732308748754E-6</c:v>
                </c:pt>
                <c:pt idx="22627">
                  <c:v>1.9189146007667901E-6</c:v>
                </c:pt>
                <c:pt idx="22628">
                  <c:v>1.9191560046357133E-6</c:v>
                </c:pt>
                <c:pt idx="22629">
                  <c:v>1.9193974391795095E-6</c:v>
                </c:pt>
                <c:pt idx="22630">
                  <c:v>1.9196389077088865E-6</c:v>
                </c:pt>
                <c:pt idx="22631">
                  <c:v>1.9198804069204604E-6</c:v>
                </c:pt>
                <c:pt idx="22632">
                  <c:v>1.9201219401261897E-6</c:v>
                </c:pt>
                <c:pt idx="22633">
                  <c:v>1.9203635056762126E-6</c:v>
                </c:pt>
                <c:pt idx="22634">
                  <c:v>1.920605103574505E-6</c:v>
                </c:pt>
                <c:pt idx="22635">
                  <c:v>1.920846733825043E-6</c:v>
                </c:pt>
                <c:pt idx="22636">
                  <c:v>1.9210883964318017E-6</c:v>
                </c:pt>
                <c:pt idx="22637">
                  <c:v>1.9213300913987578E-6</c:v>
                </c:pt>
                <c:pt idx="22638">
                  <c:v>1.9215718203862201E-6</c:v>
                </c:pt>
                <c:pt idx="22639">
                  <c:v>1.9218135800858126E-6</c:v>
                </c:pt>
                <c:pt idx="22640">
                  <c:v>1.9220553738144891E-6</c:v>
                </c:pt>
                <c:pt idx="22641">
                  <c:v>1.9222971982626238E-6</c:v>
                </c:pt>
                <c:pt idx="22642">
                  <c:v>1.9225390567484227E-6</c:v>
                </c:pt>
                <c:pt idx="22643">
                  <c:v>1.9227809476189067E-6</c:v>
                </c:pt>
                <c:pt idx="22644">
                  <c:v>1.9230228708780524E-6</c:v>
                </c:pt>
                <c:pt idx="22645">
                  <c:v>1.9232648265298386E-6</c:v>
                </c:pt>
                <c:pt idx="22646">
                  <c:v>1.923506814578243E-6</c:v>
                </c:pt>
                <c:pt idx="22647">
                  <c:v>1.9237488350272454E-6</c:v>
                </c:pt>
                <c:pt idx="22648">
                  <c:v>1.9239908895402846E-6</c:v>
                </c:pt>
                <c:pt idx="22649">
                  <c:v>1.9242329748027328E-6</c:v>
                </c:pt>
                <c:pt idx="22650">
                  <c:v>1.9244750941378025E-6</c:v>
                </c:pt>
                <c:pt idx="22651">
                  <c:v>1.9247172442296123E-6</c:v>
                </c:pt>
                <c:pt idx="22652">
                  <c:v>1.9249594284026307E-6</c:v>
                </c:pt>
                <c:pt idx="22653">
                  <c:v>1.9252016450007519E-6</c:v>
                </c:pt>
                <c:pt idx="22654">
                  <c:v>1.9254438940279546E-6</c:v>
                </c:pt>
                <c:pt idx="22655">
                  <c:v>1.9256861754882217E-6</c:v>
                </c:pt>
                <c:pt idx="22656">
                  <c:v>1.9259284893855312E-6</c:v>
                </c:pt>
                <c:pt idx="22657">
                  <c:v>1.9261708357238668E-6</c:v>
                </c:pt>
                <c:pt idx="22658">
                  <c:v>1.9264132161698059E-6</c:v>
                </c:pt>
                <c:pt idx="22659">
                  <c:v>1.9266556274024505E-6</c:v>
                </c:pt>
                <c:pt idx="22660">
                  <c:v>1.926898072751291E-6</c:v>
                </c:pt>
                <c:pt idx="22661">
                  <c:v>1.9271405505577124E-6</c:v>
                </c:pt>
                <c:pt idx="22662">
                  <c:v>1.9273830591618439E-6</c:v>
                </c:pt>
                <c:pt idx="22663">
                  <c:v>1.9276256018950614E-6</c:v>
                </c:pt>
                <c:pt idx="22664">
                  <c:v>1.9278681770978093E-6</c:v>
                </c:pt>
                <c:pt idx="22665">
                  <c:v>1.9281107847740691E-6</c:v>
                </c:pt>
                <c:pt idx="22666">
                  <c:v>1.9283534249278268E-6</c:v>
                </c:pt>
                <c:pt idx="22667">
                  <c:v>1.9285960992284897E-6</c:v>
                </c:pt>
                <c:pt idx="22668">
                  <c:v>1.9288388043495059E-6</c:v>
                </c:pt>
                <c:pt idx="22669">
                  <c:v>1.9290815419599739E-6</c:v>
                </c:pt>
                <c:pt idx="22670">
                  <c:v>1.9293243137302414E-6</c:v>
                </c:pt>
                <c:pt idx="22671">
                  <c:v>1.9295671179985593E-6</c:v>
                </c:pt>
                <c:pt idx="22672">
                  <c:v>1.9298099531019126E-6</c:v>
                </c:pt>
                <c:pt idx="22673">
                  <c:v>1.9300528223779678E-6</c:v>
                </c:pt>
                <c:pt idx="22674">
                  <c:v>1.9302957241640281E-6</c:v>
                </c:pt>
                <c:pt idx="22675">
                  <c:v>1.9305386584640777E-6</c:v>
                </c:pt>
                <c:pt idx="22676">
                  <c:v>1.930781625282106E-6</c:v>
                </c:pt>
                <c:pt idx="22677">
                  <c:v>1.9310246262906687E-6</c:v>
                </c:pt>
                <c:pt idx="22678">
                  <c:v>1.9312676581569258E-6</c:v>
                </c:pt>
                <c:pt idx="22679">
                  <c:v>1.9315107242223216E-6</c:v>
                </c:pt>
                <c:pt idx="22680">
                  <c:v>1.9317538211527573E-6</c:v>
                </c:pt>
                <c:pt idx="22681">
                  <c:v>1.9319969522909357E-6</c:v>
                </c:pt>
                <c:pt idx="22682">
                  <c:v>1.9322401159716457E-6</c:v>
                </c:pt>
                <c:pt idx="22683">
                  <c:v>1.9324833105284134E-6</c:v>
                </c:pt>
                <c:pt idx="22684">
                  <c:v>1.9327265393058335E-6</c:v>
                </c:pt>
                <c:pt idx="22685">
                  <c:v>1.9329698006377515E-6</c:v>
                </c:pt>
                <c:pt idx="22686">
                  <c:v>1.9332130961995619E-6</c:v>
                </c:pt>
                <c:pt idx="22687">
                  <c:v>1.9334564226527535E-6</c:v>
                </c:pt>
                <c:pt idx="22688">
                  <c:v>1.9336997816724097E-6</c:v>
                </c:pt>
                <c:pt idx="22689">
                  <c:v>1.9339431749348732E-6</c:v>
                </c:pt>
                <c:pt idx="22690">
                  <c:v>1.9341865990997401E-6</c:v>
                </c:pt>
                <c:pt idx="22691">
                  <c:v>1.9344300575160283E-6</c:v>
                </c:pt>
                <c:pt idx="22692">
                  <c:v>1.9346735485153717E-6</c:v>
                </c:pt>
                <c:pt idx="22693">
                  <c:v>1.9349170721017617E-6</c:v>
                </c:pt>
                <c:pt idx="22694">
                  <c:v>1.9351606282791884E-6</c:v>
                </c:pt>
                <c:pt idx="22695">
                  <c:v>1.9354042170516445E-6</c:v>
                </c:pt>
                <c:pt idx="22696">
                  <c:v>1.9356478384231199E-6</c:v>
                </c:pt>
                <c:pt idx="22697">
                  <c:v>1.935891492397607E-6</c:v>
                </c:pt>
                <c:pt idx="22698">
                  <c:v>1.9361351806542979E-6</c:v>
                </c:pt>
                <c:pt idx="22699">
                  <c:v>1.936378899847102E-6</c:v>
                </c:pt>
                <c:pt idx="22700">
                  <c:v>1.9366226533307258E-6</c:v>
                </c:pt>
                <c:pt idx="22701">
                  <c:v>1.9368664377578172E-6</c:v>
                </c:pt>
                <c:pt idx="22702">
                  <c:v>1.9371102564843461E-6</c:v>
                </c:pt>
                <c:pt idx="22703">
                  <c:v>1.9373541078384774E-6</c:v>
                </c:pt>
                <c:pt idx="22704">
                  <c:v>1.9375979918242015E-6</c:v>
                </c:pt>
                <c:pt idx="22705">
                  <c:v>1.9378419084455151E-6</c:v>
                </c:pt>
                <c:pt idx="22706">
                  <c:v>1.9380858577064102E-6</c:v>
                </c:pt>
                <c:pt idx="22707">
                  <c:v>1.9383298396108828E-6</c:v>
                </c:pt>
                <c:pt idx="22708">
                  <c:v>1.9385738558412906E-6</c:v>
                </c:pt>
                <c:pt idx="22709">
                  <c:v>1.9388179030452187E-6</c:v>
                </c:pt>
                <c:pt idx="22710">
                  <c:v>1.9390619845837052E-6</c:v>
                </c:pt>
                <c:pt idx="22711">
                  <c:v>1.9393060987823828E-6</c:v>
                </c:pt>
                <c:pt idx="22712">
                  <c:v>1.9395502439656147E-6</c:v>
                </c:pt>
                <c:pt idx="22713">
                  <c:v>1.9397944234963438E-6</c:v>
                </c:pt>
                <c:pt idx="22714">
                  <c:v>1.9400386356992508E-6</c:v>
                </c:pt>
                <c:pt idx="22715">
                  <c:v>1.9402828805783355E-6</c:v>
                </c:pt>
                <c:pt idx="22716">
                  <c:v>1.9405271581375894E-6</c:v>
                </c:pt>
                <c:pt idx="22717">
                  <c:v>1.9407714700622342E-6</c:v>
                </c:pt>
                <c:pt idx="22718">
                  <c:v>1.9410158129941409E-6</c:v>
                </c:pt>
                <c:pt idx="22719">
                  <c:v>1.941260190300065E-6</c:v>
                </c:pt>
                <c:pt idx="22720">
                  <c:v>1.9415045986206142E-6</c:v>
                </c:pt>
                <c:pt idx="22721">
                  <c:v>1.9417490413238117E-6</c:v>
                </c:pt>
                <c:pt idx="22722">
                  <c:v>1.9419935167318026E-6</c:v>
                </c:pt>
                <c:pt idx="22723">
                  <c:v>1.9422380248485848E-6</c:v>
                </c:pt>
                <c:pt idx="22724">
                  <c:v>1.9424825656781551E-6</c:v>
                </c:pt>
                <c:pt idx="22725">
                  <c:v>1.9427271392245157E-6</c:v>
                </c:pt>
                <c:pt idx="22726">
                  <c:v>1.9429717454916651E-6</c:v>
                </c:pt>
                <c:pt idx="22727">
                  <c:v>1.9432163844836012E-6</c:v>
                </c:pt>
                <c:pt idx="22728">
                  <c:v>1.9434610562043245E-6</c:v>
                </c:pt>
                <c:pt idx="22729">
                  <c:v>1.9437057623428701E-6</c:v>
                </c:pt>
                <c:pt idx="22730">
                  <c:v>1.9439505012188401E-6</c:v>
                </c:pt>
                <c:pt idx="22731">
                  <c:v>1.9441952711505625E-6</c:v>
                </c:pt>
                <c:pt idx="22732">
                  <c:v>1.9444400755130641E-6</c:v>
                </c:pt>
                <c:pt idx="22733">
                  <c:v>1.9446849126249918E-6</c:v>
                </c:pt>
                <c:pt idx="22734">
                  <c:v>1.9449297824903491E-6</c:v>
                </c:pt>
                <c:pt idx="22735">
                  <c:v>1.9451746851131335E-6</c:v>
                </c:pt>
                <c:pt idx="22736">
                  <c:v>1.9454196204973511E-6</c:v>
                </c:pt>
                <c:pt idx="22737">
                  <c:v>1.9456645886470025E-6</c:v>
                </c:pt>
                <c:pt idx="22738">
                  <c:v>1.9459095912539892E-6</c:v>
                </c:pt>
                <c:pt idx="22739">
                  <c:v>1.9461546249468319E-6</c:v>
                </c:pt>
                <c:pt idx="22740">
                  <c:v>1.9463996931056565E-6</c:v>
                </c:pt>
                <c:pt idx="22741">
                  <c:v>1.9466447940465608E-6</c:v>
                </c:pt>
                <c:pt idx="22742">
                  <c:v>1.946889926084376E-6</c:v>
                </c:pt>
                <c:pt idx="22743">
                  <c:v>1.9471350926011369E-6</c:v>
                </c:pt>
                <c:pt idx="22744">
                  <c:v>1.947380291911991E-6</c:v>
                </c:pt>
                <c:pt idx="22745">
                  <c:v>1.9476255240209425E-6</c:v>
                </c:pt>
                <c:pt idx="22746">
                  <c:v>1.9478707906224482E-6</c:v>
                </c:pt>
                <c:pt idx="22747">
                  <c:v>1.948116088339927E-6</c:v>
                </c:pt>
                <c:pt idx="22748">
                  <c:v>1.9483614188675166E-6</c:v>
                </c:pt>
                <c:pt idx="22749">
                  <c:v>1.9486067839006336E-6</c:v>
                </c:pt>
                <c:pt idx="22750">
                  <c:v>1.9488521800607808E-6</c:v>
                </c:pt>
                <c:pt idx="22751">
                  <c:v>1.949097610735104E-6</c:v>
                </c:pt>
                <c:pt idx="22752">
                  <c:v>1.9493430742362001E-6</c:v>
                </c:pt>
                <c:pt idx="22753">
                  <c:v>1.9495885705680755E-6</c:v>
                </c:pt>
                <c:pt idx="22754">
                  <c:v>1.9498340997347347E-6</c:v>
                </c:pt>
                <c:pt idx="22755">
                  <c:v>1.9500796617401861E-6</c:v>
                </c:pt>
                <c:pt idx="22756">
                  <c:v>1.9503252565884362E-6</c:v>
                </c:pt>
                <c:pt idx="22757">
                  <c:v>1.9505708842834925E-6</c:v>
                </c:pt>
                <c:pt idx="22758">
                  <c:v>1.950816546523649E-6</c:v>
                </c:pt>
                <c:pt idx="22759">
                  <c:v>1.951062239924659E-6</c:v>
                </c:pt>
                <c:pt idx="22760">
                  <c:v>1.9513079678794261E-6</c:v>
                </c:pt>
                <c:pt idx="22761">
                  <c:v>1.9515537286976701E-6</c:v>
                </c:pt>
                <c:pt idx="22762">
                  <c:v>1.9517995206878302E-6</c:v>
                </c:pt>
                <c:pt idx="22763">
                  <c:v>1.9520453472447345E-6</c:v>
                </c:pt>
                <c:pt idx="22764">
                  <c:v>1.9522912066771419E-6</c:v>
                </c:pt>
                <c:pt idx="22765">
                  <c:v>1.9525370989890618E-6</c:v>
                </c:pt>
                <c:pt idx="22766">
                  <c:v>1.952783025881355E-6</c:v>
                </c:pt>
                <c:pt idx="22767">
                  <c:v>1.953028983964649E-6</c:v>
                </c:pt>
                <c:pt idx="22768">
                  <c:v>1.9532749749394841E-6</c:v>
                </c:pt>
                <c:pt idx="22769">
                  <c:v>1.9535210005076857E-6</c:v>
                </c:pt>
                <c:pt idx="22770">
                  <c:v>1.9537670572779565E-6</c:v>
                </c:pt>
                <c:pt idx="22771">
                  <c:v>1.9540131486502546E-6</c:v>
                </c:pt>
                <c:pt idx="22772">
                  <c:v>1.9542592729307784E-6</c:v>
                </c:pt>
                <c:pt idx="22773">
                  <c:v>1.9545054301235394E-6</c:v>
                </c:pt>
                <c:pt idx="22774">
                  <c:v>1.9547516202325488E-6</c:v>
                </c:pt>
                <c:pt idx="22775">
                  <c:v>1.9549978432618181E-6</c:v>
                </c:pt>
                <c:pt idx="22776">
                  <c:v>1.9552440992153589E-6</c:v>
                </c:pt>
                <c:pt idx="22777">
                  <c:v>1.9554903880971852E-6</c:v>
                </c:pt>
                <c:pt idx="22778">
                  <c:v>1.9557367116120097E-6</c:v>
                </c:pt>
                <c:pt idx="22779">
                  <c:v>1.9559830663627632E-6</c:v>
                </c:pt>
                <c:pt idx="22780">
                  <c:v>1.9562294557551847E-6</c:v>
                </c:pt>
                <c:pt idx="22781">
                  <c:v>1.9564758780925843E-6</c:v>
                </c:pt>
                <c:pt idx="22782">
                  <c:v>1.9567223316769882E-6</c:v>
                </c:pt>
                <c:pt idx="22783">
                  <c:v>1.9569688199160629E-6</c:v>
                </c:pt>
                <c:pt idx="22784">
                  <c:v>1.9572153411121592E-6</c:v>
                </c:pt>
                <c:pt idx="22785">
                  <c:v>1.9574618952692886E-6</c:v>
                </c:pt>
                <c:pt idx="22786">
                  <c:v>1.9577084840947429E-6</c:v>
                </c:pt>
                <c:pt idx="22787">
                  <c:v>1.9579551041863052E-6</c:v>
                </c:pt>
                <c:pt idx="22788">
                  <c:v>1.9582017572509471E-6</c:v>
                </c:pt>
                <c:pt idx="22789">
                  <c:v>1.9584484449969236E-6</c:v>
                </c:pt>
                <c:pt idx="22790">
                  <c:v>1.9586951640200906E-6</c:v>
                </c:pt>
                <c:pt idx="22791">
                  <c:v>1.9589419177332666E-6</c:v>
                </c:pt>
                <c:pt idx="22792">
                  <c:v>1.9591887044362274E-6</c:v>
                </c:pt>
                <c:pt idx="22793">
                  <c:v>1.9594355241329896E-6</c:v>
                </c:pt>
                <c:pt idx="22794">
                  <c:v>1.9596823768275691E-6</c:v>
                </c:pt>
                <c:pt idx="22795">
                  <c:v>1.9599292625239836E-6</c:v>
                </c:pt>
                <c:pt idx="22796">
                  <c:v>1.960176181226249E-6</c:v>
                </c:pt>
                <c:pt idx="22797">
                  <c:v>1.9604231329383833E-6</c:v>
                </c:pt>
                <c:pt idx="22798">
                  <c:v>1.9606701193715449E-6</c:v>
                </c:pt>
                <c:pt idx="22799">
                  <c:v>1.9609171371157923E-6</c:v>
                </c:pt>
                <c:pt idx="22800">
                  <c:v>1.9611641895897479E-6</c:v>
                </c:pt>
                <c:pt idx="22801">
                  <c:v>1.9614112750902898E-6</c:v>
                </c:pt>
                <c:pt idx="22802">
                  <c:v>1.9616583936214346E-6</c:v>
                </c:pt>
                <c:pt idx="22803">
                  <c:v>1.9619055434784479E-6</c:v>
                </c:pt>
                <c:pt idx="22804">
                  <c:v>1.9621527280825337E-6</c:v>
                </c:pt>
                <c:pt idx="22805">
                  <c:v>1.9623999474386838E-6</c:v>
                </c:pt>
                <c:pt idx="22806">
                  <c:v>1.9626471981324353E-6</c:v>
                </c:pt>
                <c:pt idx="22807">
                  <c:v>1.9628944818768867E-6</c:v>
                </c:pt>
                <c:pt idx="22808">
                  <c:v>1.9631418003864303E-6</c:v>
                </c:pt>
                <c:pt idx="22809">
                  <c:v>1.9633891502446667E-6</c:v>
                </c:pt>
                <c:pt idx="22810">
                  <c:v>1.9636365348766803E-6</c:v>
                </c:pt>
                <c:pt idx="22811">
                  <c:v>1.9638839508647821E-6</c:v>
                </c:pt>
                <c:pt idx="22812">
                  <c:v>1.9641314016353504E-6</c:v>
                </c:pt>
                <c:pt idx="22813">
                  <c:v>1.9643788854813889E-6</c:v>
                </c:pt>
                <c:pt idx="22814">
                  <c:v>1.9646264024069198E-6</c:v>
                </c:pt>
                <c:pt idx="22815">
                  <c:v>1.9648739524159652E-6</c:v>
                </c:pt>
                <c:pt idx="22816">
                  <c:v>1.9651215355125455E-6</c:v>
                </c:pt>
                <c:pt idx="22817">
                  <c:v>1.9653691534139667E-6</c:v>
                </c:pt>
                <c:pt idx="22818">
                  <c:v>1.9656168026980098E-6</c:v>
                </c:pt>
                <c:pt idx="22819">
                  <c:v>1.9658644867955869E-6</c:v>
                </c:pt>
                <c:pt idx="22820">
                  <c:v>1.9661122022831827E-6</c:v>
                </c:pt>
                <c:pt idx="22821">
                  <c:v>1.966359952593006E-6</c:v>
                </c:pt>
                <c:pt idx="22822">
                  <c:v>1.9666077360151501E-6</c:v>
                </c:pt>
                <c:pt idx="22823">
                  <c:v>1.9668555525536397E-6</c:v>
                </c:pt>
                <c:pt idx="22824">
                  <c:v>1.9671034022124969E-6</c:v>
                </c:pt>
                <c:pt idx="22825">
                  <c:v>1.9673512849957473E-6</c:v>
                </c:pt>
                <c:pt idx="22826">
                  <c:v>1.9675992009074142E-6</c:v>
                </c:pt>
                <c:pt idx="22827">
                  <c:v>1.9678471499515232E-6</c:v>
                </c:pt>
                <c:pt idx="22828">
                  <c:v>1.9680951338489475E-6</c:v>
                </c:pt>
                <c:pt idx="22829">
                  <c:v>1.9683431491703387E-6</c:v>
                </c:pt>
                <c:pt idx="22830">
                  <c:v>1.9685911993537468E-6</c:v>
                </c:pt>
                <c:pt idx="22831">
                  <c:v>1.9688392826863458E-6</c:v>
                </c:pt>
                <c:pt idx="22832">
                  <c:v>1.9690873991721625E-6</c:v>
                </c:pt>
                <c:pt idx="22833">
                  <c:v>1.9693355488152249E-6</c:v>
                </c:pt>
                <c:pt idx="22834">
                  <c:v>1.9695837316195569E-6</c:v>
                </c:pt>
                <c:pt idx="22835">
                  <c:v>1.9698319475891874E-6</c:v>
                </c:pt>
                <c:pt idx="22836">
                  <c:v>1.9700801967281419E-6</c:v>
                </c:pt>
                <c:pt idx="22837">
                  <c:v>1.970328479040448E-6</c:v>
                </c:pt>
                <c:pt idx="22838">
                  <c:v>1.9705767962502296E-6</c:v>
                </c:pt>
                <c:pt idx="22839">
                  <c:v>1.9708251449216459E-6</c:v>
                </c:pt>
                <c:pt idx="22840">
                  <c:v>1.9710735284992439E-6</c:v>
                </c:pt>
                <c:pt idx="22841">
                  <c:v>1.9713219452669559E-6</c:v>
                </c:pt>
                <c:pt idx="22842">
                  <c:v>1.9715703935074108E-6</c:v>
                </c:pt>
                <c:pt idx="22843">
                  <c:v>1.9718188766671089E-6</c:v>
                </c:pt>
                <c:pt idx="22844">
                  <c:v>1.9720673930290044E-6</c:v>
                </c:pt>
                <c:pt idx="22845">
                  <c:v>1.9723159425971305E-6</c:v>
                </c:pt>
                <c:pt idx="22846">
                  <c:v>1.9725645270982128E-6</c:v>
                </c:pt>
                <c:pt idx="22847">
                  <c:v>1.9728131430912067E-6</c:v>
                </c:pt>
                <c:pt idx="22848">
                  <c:v>1.9730617923025192E-6</c:v>
                </c:pt>
                <c:pt idx="22849">
                  <c:v>1.9733104764598564E-6</c:v>
                </c:pt>
                <c:pt idx="22850">
                  <c:v>1.9735591938442209E-6</c:v>
                </c:pt>
                <c:pt idx="22851">
                  <c:v>1.9738079427353164E-6</c:v>
                </c:pt>
                <c:pt idx="22852">
                  <c:v>1.9740567265855075E-6</c:v>
                </c:pt>
                <c:pt idx="22853">
                  <c:v>1.9743055436748182E-6</c:v>
                </c:pt>
                <c:pt idx="22854">
                  <c:v>1.9745543940072824E-6</c:v>
                </c:pt>
                <c:pt idx="22855">
                  <c:v>1.9748032775869325E-6</c:v>
                </c:pt>
                <c:pt idx="22856">
                  <c:v>1.9750521944177977E-6</c:v>
                </c:pt>
                <c:pt idx="22857">
                  <c:v>1.9753011462301987E-6</c:v>
                </c:pt>
                <c:pt idx="22858">
                  <c:v>1.9755501295759202E-6</c:v>
                </c:pt>
                <c:pt idx="22859">
                  <c:v>1.9757991479118921E-6</c:v>
                </c:pt>
                <c:pt idx="22860">
                  <c:v>1.9760481977886E-6</c:v>
                </c:pt>
                <c:pt idx="22861">
                  <c:v>1.9762972826642777E-6</c:v>
                </c:pt>
                <c:pt idx="22862">
                  <c:v>1.976546400816022E-6</c:v>
                </c:pt>
                <c:pt idx="22863">
                  <c:v>1.9767955522478641E-6</c:v>
                </c:pt>
                <c:pt idx="22864">
                  <c:v>1.9770447369638392E-6</c:v>
                </c:pt>
                <c:pt idx="22865">
                  <c:v>1.9772939549679803E-6</c:v>
                </c:pt>
                <c:pt idx="22866">
                  <c:v>1.9775432062643238E-6</c:v>
                </c:pt>
                <c:pt idx="22867">
                  <c:v>1.9777924925864549E-6</c:v>
                </c:pt>
                <c:pt idx="22868">
                  <c:v>1.9780418104796318E-6</c:v>
                </c:pt>
                <c:pt idx="22869">
                  <c:v>1.9782911634073199E-6</c:v>
                </c:pt>
                <c:pt idx="22870">
                  <c:v>1.9785405479134679E-6</c:v>
                </c:pt>
                <c:pt idx="22871">
                  <c:v>1.9787899674628533E-6</c:v>
                </c:pt>
                <c:pt idx="22872">
                  <c:v>1.9790394203293047E-6</c:v>
                </c:pt>
                <c:pt idx="22873">
                  <c:v>1.9792889065168574E-6</c:v>
                </c:pt>
                <c:pt idx="22874">
                  <c:v>1.9795384260295489E-6</c:v>
                </c:pt>
                <c:pt idx="22875">
                  <c:v>1.9797879788714147E-6</c:v>
                </c:pt>
                <c:pt idx="22876">
                  <c:v>1.9800375650464918E-6</c:v>
                </c:pt>
                <c:pt idx="22877">
                  <c:v>1.9802871862916434E-6</c:v>
                </c:pt>
                <c:pt idx="22878">
                  <c:v>1.9805368391455811E-6</c:v>
                </c:pt>
                <c:pt idx="22879">
                  <c:v>1.9807865270783231E-6</c:v>
                </c:pt>
                <c:pt idx="22880">
                  <c:v>1.9810362466272713E-6</c:v>
                </c:pt>
                <c:pt idx="22881">
                  <c:v>1.9812860012637545E-6</c:v>
                </c:pt>
                <c:pt idx="22882">
                  <c:v>1.9815357892583295E-6</c:v>
                </c:pt>
                <c:pt idx="22883">
                  <c:v>1.9817856106150352E-6</c:v>
                </c:pt>
                <c:pt idx="22884">
                  <c:v>1.9820354653379094E-6</c:v>
                </c:pt>
                <c:pt idx="22885">
                  <c:v>1.9822853534309913E-6</c:v>
                </c:pt>
                <c:pt idx="22886">
                  <c:v>1.9825352748983199E-6</c:v>
                </c:pt>
                <c:pt idx="22887">
                  <c:v>1.982785229743935E-6</c:v>
                </c:pt>
                <c:pt idx="22888">
                  <c:v>1.9830352197083096E-6</c:v>
                </c:pt>
                <c:pt idx="22889">
                  <c:v>1.9832852413229426E-6</c:v>
                </c:pt>
                <c:pt idx="22890">
                  <c:v>1.9835352980650734E-6</c:v>
                </c:pt>
                <c:pt idx="22891">
                  <c:v>1.9837853882023057E-6</c:v>
                </c:pt>
                <c:pt idx="22892">
                  <c:v>1.9840355117386819E-6</c:v>
                </c:pt>
                <c:pt idx="22893">
                  <c:v>1.984285668678242E-6</c:v>
                </c:pt>
                <c:pt idx="22894">
                  <c:v>1.9845358590250264E-6</c:v>
                </c:pt>
                <c:pt idx="22895">
                  <c:v>1.9847860827830775E-6</c:v>
                </c:pt>
                <c:pt idx="22896">
                  <c:v>1.9850363399564364E-6</c:v>
                </c:pt>
                <c:pt idx="22897">
                  <c:v>1.9852866305491436E-6</c:v>
                </c:pt>
                <c:pt idx="22898">
                  <c:v>1.985536956304965E-6</c:v>
                </c:pt>
                <c:pt idx="22899">
                  <c:v>1.9857873137488264E-6</c:v>
                </c:pt>
                <c:pt idx="22900">
                  <c:v>1.9860377063645438E-6</c:v>
                </c:pt>
                <c:pt idx="22901">
                  <c:v>1.9862881324164366E-6</c:v>
                </c:pt>
                <c:pt idx="22902">
                  <c:v>1.9865385919085503E-6</c:v>
                </c:pt>
                <c:pt idx="22903">
                  <c:v>1.9867890848449264E-6</c:v>
                </c:pt>
                <c:pt idx="22904">
                  <c:v>1.987039611229609E-6</c:v>
                </c:pt>
                <c:pt idx="22905">
                  <c:v>1.9872901710666412E-6</c:v>
                </c:pt>
                <c:pt idx="22906">
                  <c:v>1.9875407643600674E-6</c:v>
                </c:pt>
                <c:pt idx="22907">
                  <c:v>1.9877913911139311E-6</c:v>
                </c:pt>
                <c:pt idx="22908">
                  <c:v>1.9880420530752934E-6</c:v>
                </c:pt>
                <c:pt idx="22909">
                  <c:v>1.9882927467624959E-6</c:v>
                </c:pt>
                <c:pt idx="22910">
                  <c:v>1.9885434756659436E-6</c:v>
                </c:pt>
                <c:pt idx="22911">
                  <c:v>1.9887942380466694E-6</c:v>
                </c:pt>
                <c:pt idx="22912">
                  <c:v>1.9890450339087153E-6</c:v>
                </c:pt>
                <c:pt idx="22913">
                  <c:v>1.989295863256128E-6</c:v>
                </c:pt>
                <c:pt idx="22914">
                  <c:v>1.989546726092953E-6</c:v>
                </c:pt>
                <c:pt idx="22915">
                  <c:v>1.9897976224232383E-6</c:v>
                </c:pt>
                <c:pt idx="22916">
                  <c:v>1.9900485522510292E-6</c:v>
                </c:pt>
                <c:pt idx="22917">
                  <c:v>1.9902995155803695E-6</c:v>
                </c:pt>
                <c:pt idx="22918">
                  <c:v>1.9905505141616256E-6</c:v>
                </c:pt>
                <c:pt idx="22919">
                  <c:v>1.9908015445065403E-6</c:v>
                </c:pt>
                <c:pt idx="22920">
                  <c:v>1.9910526101121232E-6</c:v>
                </c:pt>
                <c:pt idx="22921">
                  <c:v>1.9913037092361067E-6</c:v>
                </c:pt>
                <c:pt idx="22922">
                  <c:v>1.9915548418825381E-6</c:v>
                </c:pt>
                <c:pt idx="22923">
                  <c:v>1.9918060080554666E-6</c:v>
                </c:pt>
                <c:pt idx="22924">
                  <c:v>1.9920572077589397E-6</c:v>
                </c:pt>
                <c:pt idx="22925">
                  <c:v>1.9923084409970053E-6</c:v>
                </c:pt>
                <c:pt idx="22926">
                  <c:v>1.9925597077737132E-6</c:v>
                </c:pt>
                <c:pt idx="22927">
                  <c:v>1.99281100809311E-6</c:v>
                </c:pt>
                <c:pt idx="22928">
                  <c:v>1.9930623437088678E-6</c:v>
                </c:pt>
                <c:pt idx="22929">
                  <c:v>1.9933137111261231E-6</c:v>
                </c:pt>
                <c:pt idx="22930">
                  <c:v>1.9935651138485015E-6</c:v>
                </c:pt>
                <c:pt idx="22931">
                  <c:v>1.9938165501304299E-6</c:v>
                </c:pt>
                <c:pt idx="22932">
                  <c:v>1.9940680199759571E-6</c:v>
                </c:pt>
                <c:pt idx="22933">
                  <c:v>1.9943195233891353E-6</c:v>
                </c:pt>
                <c:pt idx="22934">
                  <c:v>1.9945710603740146E-6</c:v>
                </c:pt>
                <c:pt idx="22935">
                  <c:v>1.9948226309346463E-6</c:v>
                </c:pt>
                <c:pt idx="22936">
                  <c:v>1.9950742350750797E-6</c:v>
                </c:pt>
                <c:pt idx="22937">
                  <c:v>1.9953258745519701E-6</c:v>
                </c:pt>
                <c:pt idx="22938">
                  <c:v>1.9955775458644947E-6</c:v>
                </c:pt>
                <c:pt idx="22939">
                  <c:v>1.9958292525222418E-6</c:v>
                </c:pt>
                <c:pt idx="22940">
                  <c:v>1.9960809910230647E-6</c:v>
                </c:pt>
                <c:pt idx="22941">
                  <c:v>1.9963327648778761E-6</c:v>
                </c:pt>
                <c:pt idx="22942">
                  <c:v>1.9965845723374656E-6</c:v>
                </c:pt>
                <c:pt idx="22943">
                  <c:v>1.996836413405885E-6</c:v>
                </c:pt>
                <c:pt idx="22944">
                  <c:v>1.9970882880871857E-6</c:v>
                </c:pt>
                <c:pt idx="22945">
                  <c:v>1.9973401963854229E-6</c:v>
                </c:pt>
                <c:pt idx="22946">
                  <c:v>1.9975921383046479E-6</c:v>
                </c:pt>
                <c:pt idx="22947">
                  <c:v>1.9978441156048368E-6</c:v>
                </c:pt>
                <c:pt idx="22948">
                  <c:v>1.9980961247785329E-6</c:v>
                </c:pt>
                <c:pt idx="22949">
                  <c:v>1.9983481693419655E-6</c:v>
                </c:pt>
                <c:pt idx="22950">
                  <c:v>1.9986002457863479E-6</c:v>
                </c:pt>
                <c:pt idx="22951">
                  <c:v>1.9988523576292412E-6</c:v>
                </c:pt>
                <c:pt idx="22952">
                  <c:v>1.9991045031181119E-6</c:v>
                </c:pt>
                <c:pt idx="22953">
                  <c:v>1.9993566822570157E-6</c:v>
                </c:pt>
                <c:pt idx="22954">
                  <c:v>1.9996088950500085E-6</c:v>
                </c:pt>
                <c:pt idx="22955">
                  <c:v>1.9998611415011454E-6</c:v>
                </c:pt>
                <c:pt idx="22956">
                  <c:v>2.0001134233733965E-6</c:v>
                </c:pt>
                <c:pt idx="22957">
                  <c:v>2.0003657371533211E-6</c:v>
                </c:pt>
                <c:pt idx="22958">
                  <c:v>2.0006180846035558E-6</c:v>
                </c:pt>
                <c:pt idx="22959">
                  <c:v>2.0008704674880726E-6</c:v>
                </c:pt>
                <c:pt idx="22960">
                  <c:v>2.0011228840516811E-6</c:v>
                </c:pt>
                <c:pt idx="22961">
                  <c:v>2.0013753325378561E-6</c:v>
                </c:pt>
                <c:pt idx="22962">
                  <c:v>2.0016278164714824E-6</c:v>
                </c:pt>
                <c:pt idx="22963">
                  <c:v>2.0018803340963698E-6</c:v>
                </c:pt>
                <c:pt idx="22964">
                  <c:v>2.002132885416578E-6</c:v>
                </c:pt>
                <c:pt idx="22965">
                  <c:v>2.0023854704361619E-6</c:v>
                </c:pt>
                <c:pt idx="22966">
                  <c:v>2.0026380909214266E-6</c:v>
                </c:pt>
                <c:pt idx="22967">
                  <c:v>2.0028907433522729E-6</c:v>
                </c:pt>
                <c:pt idx="22968">
                  <c:v>2.0031434312575832E-6</c:v>
                </c:pt>
                <c:pt idx="22969">
                  <c:v>2.0033961511159248E-6</c:v>
                </c:pt>
                <c:pt idx="22970">
                  <c:v>2.003648906457515E-6</c:v>
                </c:pt>
                <c:pt idx="22971">
                  <c:v>2.003901695523501E-6</c:v>
                </c:pt>
                <c:pt idx="22972">
                  <c:v>2.0041545165536953E-6</c:v>
                </c:pt>
                <c:pt idx="22973">
                  <c:v>2.0044073730803167E-6</c:v>
                </c:pt>
                <c:pt idx="22974">
                  <c:v>2.0046602633435146E-6</c:v>
                </c:pt>
                <c:pt idx="22975">
                  <c:v>2.0049131891125952E-6</c:v>
                </c:pt>
                <c:pt idx="22976">
                  <c:v>2.0051661468614563E-6</c:v>
                </c:pt>
                <c:pt idx="22977">
                  <c:v>2.0054191383590717E-6</c:v>
                </c:pt>
                <c:pt idx="22978">
                  <c:v>2.0056721653757559E-6</c:v>
                </c:pt>
                <c:pt idx="22979">
                  <c:v>2.0059252243833995E-6</c:v>
                </c:pt>
                <c:pt idx="22980">
                  <c:v>2.0061783189189027E-6</c:v>
                </c:pt>
                <c:pt idx="22981">
                  <c:v>2.0064314472200738E-6</c:v>
                </c:pt>
                <c:pt idx="22982">
                  <c:v>2.0066846092909755E-6</c:v>
                </c:pt>
                <c:pt idx="22983">
                  <c:v>2.0069378051356684E-6</c:v>
                </c:pt>
                <c:pt idx="22984">
                  <c:v>2.0071910347582172E-6</c:v>
                </c:pt>
                <c:pt idx="22985">
                  <c:v>2.0074442981626812E-6</c:v>
                </c:pt>
                <c:pt idx="22986">
                  <c:v>2.0076975953531256E-6</c:v>
                </c:pt>
                <c:pt idx="22987">
                  <c:v>2.0079509281028742E-6</c:v>
                </c:pt>
                <c:pt idx="22988">
                  <c:v>2.0082042928778001E-6</c:v>
                </c:pt>
                <c:pt idx="22989">
                  <c:v>2.0084576932208279E-6</c:v>
                </c:pt>
                <c:pt idx="22990">
                  <c:v>2.0087111255964886E-6</c:v>
                </c:pt>
                <c:pt idx="22991">
                  <c:v>2.0089645935490492E-6</c:v>
                </c:pt>
                <c:pt idx="22992">
                  <c:v>2.0092180953126384E-6</c:v>
                </c:pt>
                <c:pt idx="22993">
                  <c:v>2.0094716308913207E-6</c:v>
                </c:pt>
                <c:pt idx="22994">
                  <c:v>2.009725200289163E-6</c:v>
                </c:pt>
                <c:pt idx="22995">
                  <c:v>2.0099788035102278E-6</c:v>
                </c:pt>
                <c:pt idx="22996">
                  <c:v>2.0102324423308591E-6</c:v>
                </c:pt>
                <c:pt idx="22997">
                  <c:v>2.0104861132108997E-6</c:v>
                </c:pt>
                <c:pt idx="22998">
                  <c:v>2.0107398179263597E-6</c:v>
                </c:pt>
                <c:pt idx="22999">
                  <c:v>2.0109935582545881E-6</c:v>
                </c:pt>
                <c:pt idx="23000">
                  <c:v>2.0112473324270385E-6</c:v>
                </c:pt>
                <c:pt idx="23001">
                  <c:v>2.0115011386738175E-6</c:v>
                </c:pt>
                <c:pt idx="23002">
                  <c:v>2.0117549805465727E-6</c:v>
                </c:pt>
                <c:pt idx="23003">
                  <c:v>2.0120088562757472E-6</c:v>
                </c:pt>
                <c:pt idx="23004">
                  <c:v>2.0122627658654069E-6</c:v>
                </c:pt>
                <c:pt idx="23005">
                  <c:v>2.0125167110949231E-6</c:v>
                </c:pt>
                <c:pt idx="23006">
                  <c:v>2.0127706884180942E-6</c:v>
                </c:pt>
                <c:pt idx="23007">
                  <c:v>2.0130246996139527E-6</c:v>
                </c:pt>
                <c:pt idx="23008">
                  <c:v>2.0132787464628773E-6</c:v>
                </c:pt>
                <c:pt idx="23009">
                  <c:v>2.0135328254166519E-6</c:v>
                </c:pt>
                <c:pt idx="23010">
                  <c:v>2.0137869400323009E-6</c:v>
                </c:pt>
                <c:pt idx="23011">
                  <c:v>2.014041088537581E-6</c:v>
                </c:pt>
                <c:pt idx="23012">
                  <c:v>2.014295270936563E-6</c:v>
                </c:pt>
                <c:pt idx="23013">
                  <c:v>2.0145494872333148E-6</c:v>
                </c:pt>
                <c:pt idx="23014">
                  <c:v>2.0148037374319051E-6</c:v>
                </c:pt>
                <c:pt idx="23015">
                  <c:v>2.0150580215364036E-6</c:v>
                </c:pt>
                <c:pt idx="23016">
                  <c:v>2.0153123395508793E-6</c:v>
                </c:pt>
                <c:pt idx="23017">
                  <c:v>2.0155666932587419E-6</c:v>
                </c:pt>
                <c:pt idx="23018">
                  <c:v>2.0158210791057183E-6</c:v>
                </c:pt>
                <c:pt idx="23019">
                  <c:v>2.0160755006548955E-6</c:v>
                </c:pt>
                <c:pt idx="23020">
                  <c:v>2.0163299543506544E-6</c:v>
                </c:pt>
                <c:pt idx="23021">
                  <c:v>2.0165844437574273E-6</c:v>
                </c:pt>
                <c:pt idx="23022">
                  <c:v>2.016838967099273E-6</c:v>
                </c:pt>
                <c:pt idx="23023">
                  <c:v>2.0170935243802627E-6</c:v>
                </c:pt>
                <c:pt idx="23024">
                  <c:v>2.0173481156044672E-6</c:v>
                </c:pt>
                <c:pt idx="23025">
                  <c:v>2.017602740775959E-6</c:v>
                </c:pt>
                <c:pt idx="23026">
                  <c:v>2.0178574016811811E-6</c:v>
                </c:pt>
                <c:pt idx="23027">
                  <c:v>2.018112094759799E-6</c:v>
                </c:pt>
                <c:pt idx="23028">
                  <c:v>2.0183668235809656E-6</c:v>
                </c:pt>
                <c:pt idx="23029">
                  <c:v>2.0186215845829984E-6</c:v>
                </c:pt>
                <c:pt idx="23030">
                  <c:v>2.0188763813364009E-6</c:v>
                </c:pt>
                <c:pt idx="23031">
                  <c:v>2.0191312120621972E-6</c:v>
                </c:pt>
                <c:pt idx="23032">
                  <c:v>2.0193860767644642E-6</c:v>
                </c:pt>
                <c:pt idx="23033">
                  <c:v>2.0196409754472726E-6</c:v>
                </c:pt>
                <c:pt idx="23034">
                  <c:v>2.0198959081146954E-6</c:v>
                </c:pt>
                <c:pt idx="23035">
                  <c:v>2.0201508747708081E-6</c:v>
                </c:pt>
                <c:pt idx="23036">
                  <c:v>2.0204058754196836E-6</c:v>
                </c:pt>
                <c:pt idx="23037">
                  <c:v>2.0206609118514839E-6</c:v>
                </c:pt>
                <c:pt idx="23038">
                  <c:v>2.0209159804984458E-6</c:v>
                </c:pt>
                <c:pt idx="23039">
                  <c:v>2.0211710849371602E-6</c:v>
                </c:pt>
                <c:pt idx="23040">
                  <c:v>2.0214262215985071E-6</c:v>
                </c:pt>
                <c:pt idx="23041">
                  <c:v>2.021681394060433E-6</c:v>
                </c:pt>
                <c:pt idx="23042">
                  <c:v>2.0219366005402451E-6</c:v>
                </c:pt>
                <c:pt idx="23043">
                  <c:v>2.0221918410420207E-6</c:v>
                </c:pt>
                <c:pt idx="23044">
                  <c:v>2.0224471155698366E-6</c:v>
                </c:pt>
                <c:pt idx="23045">
                  <c:v>2.0227024241277673E-6</c:v>
                </c:pt>
                <c:pt idx="23046">
                  <c:v>2.0229577685090241E-6</c:v>
                </c:pt>
                <c:pt idx="23047">
                  <c:v>2.0232131451397525E-6</c:v>
                </c:pt>
                <c:pt idx="23048">
                  <c:v>2.0234685576026376E-6</c:v>
                </c:pt>
                <c:pt idx="23049">
                  <c:v>2.0237240023224712E-6</c:v>
                </c:pt>
                <c:pt idx="23050">
                  <c:v>2.0239794828832922E-6</c:v>
                </c:pt>
                <c:pt idx="23051">
                  <c:v>2.0242349974993677E-6</c:v>
                </c:pt>
                <c:pt idx="23052">
                  <c:v>2.0244905461747739E-6</c:v>
                </c:pt>
                <c:pt idx="23053">
                  <c:v>2.0247461289135885E-6</c:v>
                </c:pt>
                <c:pt idx="23054">
                  <c:v>2.0250017457198899E-6</c:v>
                </c:pt>
                <c:pt idx="23055">
                  <c:v>2.0252573965977566E-6</c:v>
                </c:pt>
                <c:pt idx="23056">
                  <c:v>2.0255130815512662E-6</c:v>
                </c:pt>
                <c:pt idx="23057">
                  <c:v>2.0257688023773628E-6</c:v>
                </c:pt>
                <c:pt idx="23058">
                  <c:v>2.0260245554947354E-6</c:v>
                </c:pt>
                <c:pt idx="23059">
                  <c:v>2.0262803444935325E-6</c:v>
                </c:pt>
                <c:pt idx="23060">
                  <c:v>2.0265361657910828E-6</c:v>
                </c:pt>
                <c:pt idx="23061">
                  <c:v>2.0267920229788959E-6</c:v>
                </c:pt>
                <c:pt idx="23062">
                  <c:v>2.0270479142675063E-6</c:v>
                </c:pt>
                <c:pt idx="23063">
                  <c:v>2.0273038396609946E-6</c:v>
                </c:pt>
                <c:pt idx="23064">
                  <c:v>2.0275597991634412E-6</c:v>
                </c:pt>
                <c:pt idx="23065">
                  <c:v>2.0278157927789251E-6</c:v>
                </c:pt>
                <c:pt idx="23066">
                  <c:v>2.0280718223074511E-6</c:v>
                </c:pt>
                <c:pt idx="23067">
                  <c:v>2.0283278841615945E-6</c:v>
                </c:pt>
                <c:pt idx="23068">
                  <c:v>2.0285839819376208E-6</c:v>
                </c:pt>
                <c:pt idx="23069">
                  <c:v>2.0288401120467462E-6</c:v>
                </c:pt>
                <c:pt idx="23070">
                  <c:v>2.0290962780865998E-6</c:v>
                </c:pt>
                <c:pt idx="23071">
                  <c:v>2.0293524782646599E-6</c:v>
                </c:pt>
                <c:pt idx="23072">
                  <c:v>2.0296087125850065E-6</c:v>
                </c:pt>
                <c:pt idx="23073">
                  <c:v>2.029864981051723E-6</c:v>
                </c:pt>
                <c:pt idx="23074">
                  <c:v>2.0301212836688927E-6</c:v>
                </c:pt>
                <c:pt idx="23075">
                  <c:v>2.0303776204405971E-6</c:v>
                </c:pt>
                <c:pt idx="23076">
                  <c:v>2.0306339913709181E-6</c:v>
                </c:pt>
                <c:pt idx="23077">
                  <c:v>2.0308903982636111E-6</c:v>
                </c:pt>
                <c:pt idx="23078">
                  <c:v>2.031146837523758E-6</c:v>
                </c:pt>
                <c:pt idx="23079">
                  <c:v>2.0314033127551234E-6</c:v>
                </c:pt>
                <c:pt idx="23080">
                  <c:v>2.0316598221621214E-6</c:v>
                </c:pt>
                <c:pt idx="23081">
                  <c:v>2.031916363947805E-6</c:v>
                </c:pt>
                <c:pt idx="23082">
                  <c:v>2.0314484933016409E-6</c:v>
                </c:pt>
                <c:pt idx="23083">
                  <c:v>2.0317161651670608E-6</c:v>
                </c:pt>
                <c:pt idx="23084">
                  <c:v>2.0319838755312415E-6</c:v>
                </c:pt>
                <c:pt idx="23085">
                  <c:v>2.0322516243995851E-6</c:v>
                </c:pt>
                <c:pt idx="23086">
                  <c:v>2.0325194099756545E-6</c:v>
                </c:pt>
                <c:pt idx="23087">
                  <c:v>2.0327872358681675E-6</c:v>
                </c:pt>
                <c:pt idx="23088">
                  <c:v>2.0330551002810432E-6</c:v>
                </c:pt>
                <c:pt idx="23089">
                  <c:v>2.0333230032196871E-6</c:v>
                </c:pt>
                <c:pt idx="23090">
                  <c:v>2.0335909428862394E-6</c:v>
                </c:pt>
                <c:pt idx="23091">
                  <c:v>2.0338589228922679E-6</c:v>
                </c:pt>
                <c:pt idx="23092">
                  <c:v>2.0341269414402728E-6</c:v>
                </c:pt>
                <c:pt idx="23093">
                  <c:v>2.0343949967313291E-6</c:v>
                </c:pt>
                <c:pt idx="23094">
                  <c:v>2.0346630923791435E-6</c:v>
                </c:pt>
                <c:pt idx="23095">
                  <c:v>2.0349312265851483E-6</c:v>
                </c:pt>
                <c:pt idx="23096">
                  <c:v>2.0351993975493515E-6</c:v>
                </c:pt>
                <c:pt idx="23097">
                  <c:v>2.0354676088875991E-6</c:v>
                </c:pt>
                <c:pt idx="23098">
                  <c:v>2.0357358569941442E-6</c:v>
                </c:pt>
                <c:pt idx="23099">
                  <c:v>2.0360041454862627E-6</c:v>
                </c:pt>
                <c:pt idx="23100">
                  <c:v>2.0362724707567813E-6</c:v>
                </c:pt>
                <c:pt idx="23101">
                  <c:v>2.0365408346172202E-6</c:v>
                </c:pt>
                <c:pt idx="23102">
                  <c:v>2.0368092388805293E-6</c:v>
                </c:pt>
                <c:pt idx="23103">
                  <c:v>2.0370776799373919E-6</c:v>
                </c:pt>
                <c:pt idx="23104">
                  <c:v>2.0373461596004047E-6</c:v>
                </c:pt>
                <c:pt idx="23105">
                  <c:v>2.0376146796835918E-6</c:v>
                </c:pt>
                <c:pt idx="23106">
                  <c:v>2.037883236575493E-6</c:v>
                </c:pt>
                <c:pt idx="23107">
                  <c:v>2.0381518320897779E-6</c:v>
                </c:pt>
                <c:pt idx="23108">
                  <c:v>2.0384204662318564E-6</c:v>
                </c:pt>
                <c:pt idx="23109">
                  <c:v>2.0386891408171895E-6</c:v>
                </c:pt>
                <c:pt idx="23110">
                  <c:v>2.0389578522314554E-6</c:v>
                </c:pt>
                <c:pt idx="23111">
                  <c:v>2.039226602289759E-6</c:v>
                </c:pt>
                <c:pt idx="23112">
                  <c:v>2.0394953909975114E-6</c:v>
                </c:pt>
                <c:pt idx="23113">
                  <c:v>2.0397642183601291E-6</c:v>
                </c:pt>
                <c:pt idx="23114">
                  <c:v>2.0400330843830284E-6</c:v>
                </c:pt>
                <c:pt idx="23115">
                  <c:v>2.0403019890716235E-6</c:v>
                </c:pt>
                <c:pt idx="23116">
                  <c:v>2.0405709324313329E-6</c:v>
                </c:pt>
                <c:pt idx="23117">
                  <c:v>2.0408399144675746E-6</c:v>
                </c:pt>
                <c:pt idx="23118">
                  <c:v>2.0411089351857638E-6</c:v>
                </c:pt>
                <c:pt idx="23119">
                  <c:v>2.0413779945913197E-6</c:v>
                </c:pt>
                <c:pt idx="23120">
                  <c:v>2.0416470926896629E-6</c:v>
                </c:pt>
                <c:pt idx="23121">
                  <c:v>2.0419162294862107E-6</c:v>
                </c:pt>
                <c:pt idx="23122">
                  <c:v>2.0421854031716819E-6</c:v>
                </c:pt>
                <c:pt idx="23123">
                  <c:v>2.0424546173805435E-6</c:v>
                </c:pt>
                <c:pt idx="23124">
                  <c:v>2.0427238703038717E-6</c:v>
                </c:pt>
                <c:pt idx="23125">
                  <c:v>2.0429931619470881E-6</c:v>
                </c:pt>
                <c:pt idx="23126">
                  <c:v>2.0432624923156166E-6</c:v>
                </c:pt>
                <c:pt idx="23127">
                  <c:v>2.043531859598381E-6</c:v>
                </c:pt>
                <c:pt idx="23128">
                  <c:v>2.043801267433441E-6</c:v>
                </c:pt>
                <c:pt idx="23129">
                  <c:v>2.0440707140100817E-6</c:v>
                </c:pt>
                <c:pt idx="23130">
                  <c:v>2.044340197516151E-6</c:v>
                </c:pt>
                <c:pt idx="23131">
                  <c:v>2.0446097215918684E-6</c:v>
                </c:pt>
                <c:pt idx="23132">
                  <c:v>2.0448792826071466E-6</c:v>
                </c:pt>
                <c:pt idx="23133">
                  <c:v>2.0451488842036415E-6</c:v>
                </c:pt>
                <c:pt idx="23134">
                  <c:v>2.0454185227498296E-6</c:v>
                </c:pt>
                <c:pt idx="23135">
                  <c:v>2.0456882018888078E-6</c:v>
                </c:pt>
                <c:pt idx="23136">
                  <c:v>2.0459579179876147E-6</c:v>
                </c:pt>
                <c:pt idx="23137">
                  <c:v>2.0462276746907878E-6</c:v>
                </c:pt>
                <c:pt idx="23138">
                  <c:v>2.0464974683639268E-6</c:v>
                </c:pt>
                <c:pt idx="23139">
                  <c:v>2.0467673008321942E-6</c:v>
                </c:pt>
                <c:pt idx="23140">
                  <c:v>2.0470371739221945E-6</c:v>
                </c:pt>
                <c:pt idx="23141">
                  <c:v>2.0473070839973697E-6</c:v>
                </c:pt>
                <c:pt idx="23142">
                  <c:v>2.0475770328839659E-6</c:v>
                </c:pt>
                <c:pt idx="23143">
                  <c:v>2.047847020587411E-6</c:v>
                </c:pt>
                <c:pt idx="23144">
                  <c:v>2.0481170489357558E-6</c:v>
                </c:pt>
                <c:pt idx="23145">
                  <c:v>2.0483871142895605E-6</c:v>
                </c:pt>
                <c:pt idx="23146">
                  <c:v>2.0486572184765136E-6</c:v>
                </c:pt>
                <c:pt idx="23147">
                  <c:v>2.0489273615020479E-6</c:v>
                </c:pt>
                <c:pt idx="23148">
                  <c:v>2.0491975433715992E-6</c:v>
                </c:pt>
                <c:pt idx="23149">
                  <c:v>2.0494677640905999E-6</c:v>
                </c:pt>
                <c:pt idx="23150">
                  <c:v>2.0497380236644863E-6</c:v>
                </c:pt>
                <c:pt idx="23151">
                  <c:v>2.0500083220986935E-6</c:v>
                </c:pt>
                <c:pt idx="23152">
                  <c:v>2.0502786593986576E-6</c:v>
                </c:pt>
                <c:pt idx="23153">
                  <c:v>2.0505490355698158E-6</c:v>
                </c:pt>
                <c:pt idx="23154">
                  <c:v>2.0508194506176064E-6</c:v>
                </c:pt>
                <c:pt idx="23155">
                  <c:v>2.0510899045474657E-6</c:v>
                </c:pt>
                <c:pt idx="23156">
                  <c:v>2.0513603973648313E-6</c:v>
                </c:pt>
                <c:pt idx="23157">
                  <c:v>2.0516309290751439E-6</c:v>
                </c:pt>
                <c:pt idx="23158">
                  <c:v>2.051901499683843E-6</c:v>
                </c:pt>
                <c:pt idx="23159">
                  <c:v>2.0521721091963685E-6</c:v>
                </c:pt>
                <c:pt idx="23160">
                  <c:v>2.05244275761816E-6</c:v>
                </c:pt>
                <c:pt idx="23161">
                  <c:v>2.052713443125906E-6</c:v>
                </c:pt>
                <c:pt idx="23162">
                  <c:v>2.0529841693821933E-6</c:v>
                </c:pt>
                <c:pt idx="23163">
                  <c:v>2.0532549345640715E-6</c:v>
                </c:pt>
                <c:pt idx="23164">
                  <c:v>2.053525736847144E-6</c:v>
                </c:pt>
                <c:pt idx="23165">
                  <c:v>2.0537965798961728E-6</c:v>
                </c:pt>
                <c:pt idx="23166">
                  <c:v>2.0540674618871221E-6</c:v>
                </c:pt>
                <c:pt idx="23167">
                  <c:v>2.0543383809945114E-6</c:v>
                </c:pt>
                <c:pt idx="23168">
                  <c:v>2.0546093408852754E-6</c:v>
                </c:pt>
                <c:pt idx="23169">
                  <c:v>2.0548803379026455E-6</c:v>
                </c:pt>
                <c:pt idx="23170">
                  <c:v>2.0551513757150048E-6</c:v>
                </c:pt>
                <c:pt idx="23171">
                  <c:v>2.055422450664138E-6</c:v>
                </c:pt>
                <c:pt idx="23172">
                  <c:v>2.0556935664198783E-6</c:v>
                </c:pt>
                <c:pt idx="23173">
                  <c:v>2.0559647193225636E-6</c:v>
                </c:pt>
                <c:pt idx="23174">
                  <c:v>2.0562359130434774E-6</c:v>
                </c:pt>
                <c:pt idx="23175">
                  <c:v>2.0565071439215052E-6</c:v>
                </c:pt>
                <c:pt idx="23176">
                  <c:v>2.0567784137951974E-6</c:v>
                </c:pt>
                <c:pt idx="23177">
                  <c:v>2.0570497245045546E-6</c:v>
                </c:pt>
                <c:pt idx="23178">
                  <c:v>2.0573210723862868E-6</c:v>
                </c:pt>
                <c:pt idx="23179">
                  <c:v>2.0575924592800328E-6</c:v>
                </c:pt>
                <c:pt idx="23180">
                  <c:v>2.0578638851912448E-6</c:v>
                </c:pt>
                <c:pt idx="23181">
                  <c:v>2.0581353519613789E-6</c:v>
                </c:pt>
                <c:pt idx="23182">
                  <c:v>2.0584068559242426E-6</c:v>
                </c:pt>
                <c:pt idx="23183">
                  <c:v>2.0586783989209282E-6</c:v>
                </c:pt>
                <c:pt idx="23184">
                  <c:v>2.0589499809568892E-6</c:v>
                </c:pt>
                <c:pt idx="23185">
                  <c:v>2.0592216020375815E-6</c:v>
                </c:pt>
                <c:pt idx="23186">
                  <c:v>2.0594932621684594E-6</c:v>
                </c:pt>
                <c:pt idx="23187">
                  <c:v>2.0597649613549759E-6</c:v>
                </c:pt>
                <c:pt idx="23188">
                  <c:v>2.0600366996025877E-6</c:v>
                </c:pt>
                <c:pt idx="23189">
                  <c:v>2.0603084769167516E-6</c:v>
                </c:pt>
                <c:pt idx="23190">
                  <c:v>2.0605802933029242E-6</c:v>
                </c:pt>
                <c:pt idx="23191">
                  <c:v>2.0608521487665619E-6</c:v>
                </c:pt>
                <c:pt idx="23192">
                  <c:v>2.0611240433131224E-6</c:v>
                </c:pt>
                <c:pt idx="23193">
                  <c:v>2.0613959769480663E-6</c:v>
                </c:pt>
                <c:pt idx="23194">
                  <c:v>2.061667949676849E-6</c:v>
                </c:pt>
                <c:pt idx="23195">
                  <c:v>2.0619399596638357E-6</c:v>
                </c:pt>
                <c:pt idx="23196">
                  <c:v>2.0622120105963138E-6</c:v>
                </c:pt>
                <c:pt idx="23197">
                  <c:v>2.0624841006390132E-6</c:v>
                </c:pt>
                <c:pt idx="23198">
                  <c:v>2.0627562297973938E-6</c:v>
                </c:pt>
                <c:pt idx="23199">
                  <c:v>2.0630283962343622E-6</c:v>
                </c:pt>
                <c:pt idx="23200">
                  <c:v>2.0633006036401273E-6</c:v>
                </c:pt>
                <c:pt idx="23201">
                  <c:v>2.0635728501779587E-6</c:v>
                </c:pt>
                <c:pt idx="23202">
                  <c:v>2.0638451340096719E-6</c:v>
                </c:pt>
                <c:pt idx="23203">
                  <c:v>2.064117458827665E-6</c:v>
                </c:pt>
                <c:pt idx="23204">
                  <c:v>2.0643898227941173E-6</c:v>
                </c:pt>
                <c:pt idx="23205">
                  <c:v>2.0646622240697486E-6</c:v>
                </c:pt>
                <c:pt idx="23206">
                  <c:v>2.0649346663491496E-6</c:v>
                </c:pt>
                <c:pt idx="23207">
                  <c:v>2.0652071459479299E-6</c:v>
                </c:pt>
                <c:pt idx="23208">
                  <c:v>2.065479666562142E-6</c:v>
                </c:pt>
                <c:pt idx="23209">
                  <c:v>2.0657522245059375E-6</c:v>
                </c:pt>
                <c:pt idx="23210">
                  <c:v>2.0660248216302568E-6</c:v>
                </c:pt>
                <c:pt idx="23211">
                  <c:v>2.0662974597875067E-6</c:v>
                </c:pt>
                <c:pt idx="23212">
                  <c:v>2.0665701352896463E-6</c:v>
                </c:pt>
                <c:pt idx="23213">
                  <c:v>2.0668428518363874E-6</c:v>
                </c:pt>
                <c:pt idx="23214">
                  <c:v>2.0671156057382242E-6</c:v>
                </c:pt>
                <c:pt idx="23215">
                  <c:v>2.0673883988479324E-6</c:v>
                </c:pt>
                <c:pt idx="23216">
                  <c:v>2.0676612311709797E-6</c:v>
                </c:pt>
                <c:pt idx="23217">
                  <c:v>2.0679341045619727E-6</c:v>
                </c:pt>
                <c:pt idx="23218">
                  <c:v>2.0682070153284833E-6</c:v>
                </c:pt>
                <c:pt idx="23219">
                  <c:v>2.0684799653247489E-6</c:v>
                </c:pt>
                <c:pt idx="23220">
                  <c:v>2.0687529545562455E-6</c:v>
                </c:pt>
                <c:pt idx="23221">
                  <c:v>2.0690259830284429E-6</c:v>
                </c:pt>
                <c:pt idx="23222">
                  <c:v>2.0692990507468171E-6</c:v>
                </c:pt>
                <c:pt idx="23223">
                  <c:v>2.069572157716842E-6</c:v>
                </c:pt>
                <c:pt idx="23224">
                  <c:v>2.0698453039439922E-6</c:v>
                </c:pt>
                <c:pt idx="23225">
                  <c:v>2.0701184894337426E-6</c:v>
                </c:pt>
                <c:pt idx="23226">
                  <c:v>2.07039171419157E-6</c:v>
                </c:pt>
                <c:pt idx="23227">
                  <c:v>2.0706649782229511E-6</c:v>
                </c:pt>
                <c:pt idx="23228">
                  <c:v>2.0709382815333625E-6</c:v>
                </c:pt>
                <c:pt idx="23229">
                  <c:v>2.0712116241282827E-6</c:v>
                </c:pt>
                <c:pt idx="23230">
                  <c:v>2.07148500601319E-6</c:v>
                </c:pt>
                <c:pt idx="23231">
                  <c:v>2.0717584271935617E-6</c:v>
                </c:pt>
                <c:pt idx="23232">
                  <c:v>2.0720318858202478E-6</c:v>
                </c:pt>
                <c:pt idx="23233">
                  <c:v>2.0723053856076212E-6</c:v>
                </c:pt>
                <c:pt idx="23234">
                  <c:v>2.0725789247068986E-6</c:v>
                </c:pt>
                <c:pt idx="23235">
                  <c:v>2.0728525031235629E-6</c:v>
                </c:pt>
                <c:pt idx="23236">
                  <c:v>2.0731261190069928E-6</c:v>
                </c:pt>
                <c:pt idx="23237">
                  <c:v>2.073399776074505E-6</c:v>
                </c:pt>
                <c:pt idx="23238">
                  <c:v>2.0736734724758483E-6</c:v>
                </c:pt>
                <c:pt idx="23239">
                  <c:v>2.0739472063593043E-6</c:v>
                </c:pt>
                <c:pt idx="23240">
                  <c:v>2.074220981444393E-6</c:v>
                </c:pt>
                <c:pt idx="23241">
                  <c:v>2.0744947940218252E-6</c:v>
                </c:pt>
                <c:pt idx="23242">
                  <c:v>2.0747686478125946E-6</c:v>
                </c:pt>
                <c:pt idx="23243">
                  <c:v>2.0750425391059417E-6</c:v>
                </c:pt>
                <c:pt idx="23244">
                  <c:v>2.0753164716243327E-6</c:v>
                </c:pt>
                <c:pt idx="23245">
                  <c:v>2.0755904416555383E-6</c:v>
                </c:pt>
                <c:pt idx="23246">
                  <c:v>2.0758644529234968E-6</c:v>
                </c:pt>
                <c:pt idx="23247">
                  <c:v>2.0761385017145059E-6</c:v>
                </c:pt>
                <c:pt idx="23248">
                  <c:v>2.0764125898934647E-6</c:v>
                </c:pt>
                <c:pt idx="23249">
                  <c:v>2.076686719326744E-6</c:v>
                </c:pt>
                <c:pt idx="23250">
                  <c:v>2.0769608862984359E-6</c:v>
                </c:pt>
                <c:pt idx="23251">
                  <c:v>2.0772350926745436E-6</c:v>
                </c:pt>
                <c:pt idx="23252">
                  <c:v>2.0775093403225463E-6</c:v>
                </c:pt>
                <c:pt idx="23253">
                  <c:v>2.0777836255243244E-6</c:v>
                </c:pt>
                <c:pt idx="23254">
                  <c:v>2.0780579501469896E-6</c:v>
                </c:pt>
                <c:pt idx="23255">
                  <c:v>2.0783323141960341E-6</c:v>
                </c:pt>
                <c:pt idx="23256">
                  <c:v>2.0786067176769483E-6</c:v>
                </c:pt>
                <c:pt idx="23257">
                  <c:v>2.078881160595227E-6</c:v>
                </c:pt>
                <c:pt idx="23258">
                  <c:v>2.0791556448205644E-6</c:v>
                </c:pt>
                <c:pt idx="23259">
                  <c:v>2.0794301666304181E-6</c:v>
                </c:pt>
                <c:pt idx="23260">
                  <c:v>2.0797047278941166E-6</c:v>
                </c:pt>
                <c:pt idx="23261">
                  <c:v>2.0799793286171545E-6</c:v>
                </c:pt>
                <c:pt idx="23262">
                  <c:v>2.0802539688050257E-6</c:v>
                </c:pt>
                <c:pt idx="23263">
                  <c:v>2.0805286484632279E-6</c:v>
                </c:pt>
                <c:pt idx="23264">
                  <c:v>2.0808033657308364E-6</c:v>
                </c:pt>
                <c:pt idx="23265">
                  <c:v>2.0810781243458183E-6</c:v>
                </c:pt>
                <c:pt idx="23266">
                  <c:v>2.0813529224476215E-6</c:v>
                </c:pt>
                <c:pt idx="23267">
                  <c:v>2.0816277600417431E-6</c:v>
                </c:pt>
                <c:pt idx="23268">
                  <c:v>2.0819026371336822E-6</c:v>
                </c:pt>
                <c:pt idx="23269">
                  <c:v>2.0821775537289383E-6</c:v>
                </c:pt>
                <c:pt idx="23270">
                  <c:v>2.0824525079643692E-6</c:v>
                </c:pt>
                <c:pt idx="23271">
                  <c:v>2.0827275035823871E-6</c:v>
                </c:pt>
                <c:pt idx="23272">
                  <c:v>2.083002538720221E-6</c:v>
                </c:pt>
                <c:pt idx="23273">
                  <c:v>2.0832776115136232E-6</c:v>
                </c:pt>
                <c:pt idx="23274">
                  <c:v>2.0835527257072236E-6</c:v>
                </c:pt>
                <c:pt idx="23275">
                  <c:v>2.0838278794371468E-6</c:v>
                </c:pt>
                <c:pt idx="23276">
                  <c:v>2.0841030708380328E-6</c:v>
                </c:pt>
                <c:pt idx="23277">
                  <c:v>2.0843783036567378E-6</c:v>
                </c:pt>
                <c:pt idx="23278">
                  <c:v>2.0846535741566724E-6</c:v>
                </c:pt>
                <c:pt idx="23279">
                  <c:v>2.0849288860861739E-6</c:v>
                </c:pt>
                <c:pt idx="23280">
                  <c:v>2.0852042357071732E-6</c:v>
                </c:pt>
                <c:pt idx="23281">
                  <c:v>2.0854796267694919E-6</c:v>
                </c:pt>
                <c:pt idx="23282">
                  <c:v>2.0857550555335784E-6</c:v>
                </c:pt>
                <c:pt idx="23283">
                  <c:v>2.0860305257507381E-6</c:v>
                </c:pt>
                <c:pt idx="23284">
                  <c:v>2.0863060336799358E-6</c:v>
                </c:pt>
                <c:pt idx="23285">
                  <c:v>2.0865815811997656E-6</c:v>
                </c:pt>
                <c:pt idx="23286">
                  <c:v>2.0868571701903052E-6</c:v>
                </c:pt>
                <c:pt idx="23287">
                  <c:v>2.0871327969082936E-6</c:v>
                </c:pt>
                <c:pt idx="23288">
                  <c:v>2.0874084632334389E-6</c:v>
                </c:pt>
                <c:pt idx="23289">
                  <c:v>2.087684169171251E-6</c:v>
                </c:pt>
                <c:pt idx="23290">
                  <c:v>2.0879599166032976E-6</c:v>
                </c:pt>
                <c:pt idx="23291">
                  <c:v>2.0882357017833462E-6</c:v>
                </c:pt>
                <c:pt idx="23292">
                  <c:v>2.0885115265925937E-6</c:v>
                </c:pt>
                <c:pt idx="23293">
                  <c:v>2.0887873910365519E-6</c:v>
                </c:pt>
                <c:pt idx="23294">
                  <c:v>2.0890632951207327E-6</c:v>
                </c:pt>
                <c:pt idx="23295">
                  <c:v>2.0893392388506501E-6</c:v>
                </c:pt>
                <c:pt idx="23296">
                  <c:v>2.0896152222318154E-6</c:v>
                </c:pt>
                <c:pt idx="23297">
                  <c:v>2.0898912452697444E-6</c:v>
                </c:pt>
                <c:pt idx="23298">
                  <c:v>2.0901673079699493E-6</c:v>
                </c:pt>
                <c:pt idx="23299">
                  <c:v>2.0904434103379488E-6</c:v>
                </c:pt>
                <c:pt idx="23300">
                  <c:v>2.0907195523792551E-6</c:v>
                </c:pt>
                <c:pt idx="23301">
                  <c:v>2.0909957340993849E-6</c:v>
                </c:pt>
                <c:pt idx="23302">
                  <c:v>2.0912719555038552E-6</c:v>
                </c:pt>
                <c:pt idx="23303">
                  <c:v>2.0915482165981842E-6</c:v>
                </c:pt>
                <c:pt idx="23304">
                  <c:v>2.0918245173878881E-6</c:v>
                </c:pt>
                <c:pt idx="23305">
                  <c:v>2.0921008559968452E-6</c:v>
                </c:pt>
                <c:pt idx="23306">
                  <c:v>2.0923772361934806E-6</c:v>
                </c:pt>
                <c:pt idx="23307">
                  <c:v>2.0926536561020492E-6</c:v>
                </c:pt>
                <c:pt idx="23308">
                  <c:v>2.092930115728068E-6</c:v>
                </c:pt>
                <c:pt idx="23309">
                  <c:v>2.093206613193926E-6</c:v>
                </c:pt>
                <c:pt idx="23310">
                  <c:v>2.093483152271036E-6</c:v>
                </c:pt>
                <c:pt idx="23311">
                  <c:v>2.0937597310821591E-6</c:v>
                </c:pt>
                <c:pt idx="23312">
                  <c:v>2.0940363477485667E-6</c:v>
                </c:pt>
                <c:pt idx="23313">
                  <c:v>2.0943130060439114E-6</c:v>
                </c:pt>
                <c:pt idx="23314">
                  <c:v>2.0945897022048379E-6</c:v>
                </c:pt>
                <c:pt idx="23315">
                  <c:v>2.0948664400064941E-6</c:v>
                </c:pt>
                <c:pt idx="23316">
                  <c:v>2.0951432156840323E-6</c:v>
                </c:pt>
                <c:pt idx="23317">
                  <c:v>2.0954200330140976E-6</c:v>
                </c:pt>
                <c:pt idx="23318">
                  <c:v>2.0956968882303462E-6</c:v>
                </c:pt>
                <c:pt idx="23319">
                  <c:v>2.0959737851109211E-6</c:v>
                </c:pt>
                <c:pt idx="23320">
                  <c:v>2.0962507198879826E-6</c:v>
                </c:pt>
                <c:pt idx="23321">
                  <c:v>2.0965276944535548E-6</c:v>
                </c:pt>
                <c:pt idx="23322">
                  <c:v>2.0968047107011526E-6</c:v>
                </c:pt>
                <c:pt idx="23323">
                  <c:v>2.0970817648606974E-6</c:v>
                </c:pt>
                <c:pt idx="23324">
                  <c:v>2.0973588588253342E-6</c:v>
                </c:pt>
                <c:pt idx="23325">
                  <c:v>2.0976359926005923E-6</c:v>
                </c:pt>
                <c:pt idx="23326">
                  <c:v>2.0979131680814873E-6</c:v>
                </c:pt>
                <c:pt idx="23327">
                  <c:v>2.0981903814949504E-6</c:v>
                </c:pt>
                <c:pt idx="23328">
                  <c:v>2.0984676347356214E-6</c:v>
                </c:pt>
                <c:pt idx="23329">
                  <c:v>2.098744927809035E-6</c:v>
                </c:pt>
                <c:pt idx="23330">
                  <c:v>2.0990222607207209E-6</c:v>
                </c:pt>
                <c:pt idx="23331">
                  <c:v>2.0992996334762093E-6</c:v>
                </c:pt>
                <c:pt idx="23332">
                  <c:v>2.0995770460810341E-6</c:v>
                </c:pt>
                <c:pt idx="23333">
                  <c:v>2.0998544985407305E-6</c:v>
                </c:pt>
                <c:pt idx="23334">
                  <c:v>2.1001319908608288E-6</c:v>
                </c:pt>
                <c:pt idx="23335">
                  <c:v>2.100409523046864E-6</c:v>
                </c:pt>
                <c:pt idx="23336">
                  <c:v>2.1006870951043713E-6</c:v>
                </c:pt>
                <c:pt idx="23337">
                  <c:v>2.1009647070388859E-6</c:v>
                </c:pt>
                <c:pt idx="23338">
                  <c:v>2.1012423588559412E-6</c:v>
                </c:pt>
                <c:pt idx="23339">
                  <c:v>2.1015200505610761E-6</c:v>
                </c:pt>
                <c:pt idx="23340">
                  <c:v>2.1017977821598264E-6</c:v>
                </c:pt>
                <c:pt idx="23341">
                  <c:v>2.102075553657729E-6</c:v>
                </c:pt>
                <c:pt idx="23342">
                  <c:v>2.1023533631648338E-6</c:v>
                </c:pt>
                <c:pt idx="23343">
                  <c:v>2.1026312144772793E-6</c:v>
                </c:pt>
                <c:pt idx="23344">
                  <c:v>2.1029091057054917E-6</c:v>
                </c:pt>
                <c:pt idx="23345">
                  <c:v>2.1031870349583956E-6</c:v>
                </c:pt>
                <c:pt idx="23346">
                  <c:v>2.1034650060343863E-6</c:v>
                </c:pt>
                <c:pt idx="23347">
                  <c:v>2.1037430170427645E-6</c:v>
                </c:pt>
                <c:pt idx="23348">
                  <c:v>2.1040210660913259E-6</c:v>
                </c:pt>
                <c:pt idx="23349">
                  <c:v>2.1042991569807259E-6</c:v>
                </c:pt>
                <c:pt idx="23350">
                  <c:v>2.1045772878191376E-6</c:v>
                </c:pt>
                <c:pt idx="23351">
                  <c:v>2.1048554567132273E-6</c:v>
                </c:pt>
                <c:pt idx="23352">
                  <c:v>2.1051336674659149E-6</c:v>
                </c:pt>
                <c:pt idx="23353">
                  <c:v>2.1054119162846143E-6</c:v>
                </c:pt>
                <c:pt idx="23354">
                  <c:v>2.1056902050737473E-6</c:v>
                </c:pt>
                <c:pt idx="23355">
                  <c:v>2.1059685357392359E-6</c:v>
                </c:pt>
                <c:pt idx="23356">
                  <c:v>2.106246904486242E-6</c:v>
                </c:pt>
                <c:pt idx="23357">
                  <c:v>2.1065253151214498E-6</c:v>
                </c:pt>
                <c:pt idx="23358">
                  <c:v>2.1068037638485128E-6</c:v>
                </c:pt>
                <c:pt idx="23359">
                  <c:v>2.1070822525737366E-6</c:v>
                </c:pt>
                <c:pt idx="23360">
                  <c:v>2.1073607832049329E-6</c:v>
                </c:pt>
                <c:pt idx="23361">
                  <c:v>2.107639351943494E-6</c:v>
                </c:pt>
                <c:pt idx="23362">
                  <c:v>2.10791796069686E-6</c:v>
                </c:pt>
                <c:pt idx="23363">
                  <c:v>2.1081966094705766E-6</c:v>
                </c:pt>
                <c:pt idx="23364">
                  <c:v>2.1084752982701935E-6</c:v>
                </c:pt>
                <c:pt idx="23365">
                  <c:v>2.1087540271012626E-6</c:v>
                </c:pt>
                <c:pt idx="23366">
                  <c:v>2.109032797873863E-6</c:v>
                </c:pt>
                <c:pt idx="23367">
                  <c:v>2.1093116067848627E-6</c:v>
                </c:pt>
                <c:pt idx="23368">
                  <c:v>2.1095904557439654E-6</c:v>
                </c:pt>
                <c:pt idx="23369">
                  <c:v>2.1098693447567237E-6</c:v>
                </c:pt>
                <c:pt idx="23370">
                  <c:v>2.11014827382869E-6</c:v>
                </c:pt>
                <c:pt idx="23371">
                  <c:v>2.1104272429654173E-6</c:v>
                </c:pt>
                <c:pt idx="23372">
                  <c:v>2.1107062521724595E-6</c:v>
                </c:pt>
                <c:pt idx="23373">
                  <c:v>2.1109853014553718E-6</c:v>
                </c:pt>
                <c:pt idx="23374">
                  <c:v>2.111264388912152E-6</c:v>
                </c:pt>
                <c:pt idx="23375">
                  <c:v>2.1115435183630872E-6</c:v>
                </c:pt>
                <c:pt idx="23376">
                  <c:v>2.1118226879065553E-6</c:v>
                </c:pt>
                <c:pt idx="23377">
                  <c:v>2.1121018975481134E-6</c:v>
                </c:pt>
                <c:pt idx="23378">
                  <c:v>2.1123811472933197E-6</c:v>
                </c:pt>
                <c:pt idx="23379">
                  <c:v>2.1126604371477298E-6</c:v>
                </c:pt>
                <c:pt idx="23380">
                  <c:v>2.1129397652070782E-6</c:v>
                </c:pt>
                <c:pt idx="23381">
                  <c:v>2.1132191352961905E-6</c:v>
                </c:pt>
                <c:pt idx="23382">
                  <c:v>2.1134985455111838E-6</c:v>
                </c:pt>
                <c:pt idx="23383">
                  <c:v>2.1137779939466547E-6</c:v>
                </c:pt>
                <c:pt idx="23384">
                  <c:v>2.1140574844297063E-6</c:v>
                </c:pt>
                <c:pt idx="23385">
                  <c:v>2.1143370131435968E-6</c:v>
                </c:pt>
                <c:pt idx="23386">
                  <c:v>2.1146165839169481E-6</c:v>
                </c:pt>
                <c:pt idx="23387">
                  <c:v>2.1148961948439813E-6</c:v>
                </c:pt>
                <c:pt idx="23388">
                  <c:v>2.1151758440173995E-6</c:v>
                </c:pt>
                <c:pt idx="23389">
                  <c:v>2.1154555352681025E-6</c:v>
                </c:pt>
                <c:pt idx="23390">
                  <c:v>2.1157352647755581E-6</c:v>
                </c:pt>
                <c:pt idx="23391">
                  <c:v>2.1160150344581871E-6</c:v>
                </c:pt>
                <c:pt idx="23392">
                  <c:v>2.1162948462359293E-6</c:v>
                </c:pt>
                <c:pt idx="23393">
                  <c:v>2.1165746962859785E-6</c:v>
                </c:pt>
                <c:pt idx="23394">
                  <c:v>2.11685458844303E-6</c:v>
                </c:pt>
                <c:pt idx="23395">
                  <c:v>2.1171345188827575E-6</c:v>
                </c:pt>
                <c:pt idx="23396">
                  <c:v>2.1174144895254859E-6</c:v>
                </c:pt>
                <c:pt idx="23397">
                  <c:v>2.1176945003767772E-6</c:v>
                </c:pt>
                <c:pt idx="23398">
                  <c:v>2.1179745533588584E-6</c:v>
                </c:pt>
                <c:pt idx="23399">
                  <c:v>2.118254644644365E-6</c:v>
                </c:pt>
                <c:pt idx="23400">
                  <c:v>2.1185347761551384E-6</c:v>
                </c:pt>
                <c:pt idx="23401">
                  <c:v>2.11881494789675E-6</c:v>
                </c:pt>
                <c:pt idx="23402">
                  <c:v>2.1190951598747683E-6</c:v>
                </c:pt>
                <c:pt idx="23403">
                  <c:v>2.1193754120947624E-6</c:v>
                </c:pt>
                <c:pt idx="23404">
                  <c:v>2.1196557045623037E-6</c:v>
                </c:pt>
                <c:pt idx="23405">
                  <c:v>2.1199360372829615E-6</c:v>
                </c:pt>
                <c:pt idx="23406">
                  <c:v>2.1202164102623092E-6</c:v>
                </c:pt>
                <c:pt idx="23407">
                  <c:v>2.1204968235059183E-6</c:v>
                </c:pt>
                <c:pt idx="23408">
                  <c:v>2.1207772770193582E-6</c:v>
                </c:pt>
                <c:pt idx="23409">
                  <c:v>2.1210577708082052E-6</c:v>
                </c:pt>
                <c:pt idx="23410">
                  <c:v>2.1213383048780322E-6</c:v>
                </c:pt>
                <c:pt idx="23411">
                  <c:v>2.1216188792344135E-6</c:v>
                </c:pt>
                <c:pt idx="23412">
                  <c:v>2.121899493882921E-6</c:v>
                </c:pt>
                <c:pt idx="23413">
                  <c:v>2.1221801488291332E-6</c:v>
                </c:pt>
                <c:pt idx="23414">
                  <c:v>2.122460844078624E-6</c:v>
                </c:pt>
                <c:pt idx="23415">
                  <c:v>2.1227415777138408E-6</c:v>
                </c:pt>
                <c:pt idx="23416">
                  <c:v>2.1230223535862361E-6</c:v>
                </c:pt>
                <c:pt idx="23417">
                  <c:v>2.1233031697786414E-6</c:v>
                </c:pt>
                <c:pt idx="23418">
                  <c:v>2.1235840243723586E-6</c:v>
                </c:pt>
                <c:pt idx="23419">
                  <c:v>2.123864921221133E-6</c:v>
                </c:pt>
                <c:pt idx="23420">
                  <c:v>2.1241458584066506E-6</c:v>
                </c:pt>
                <c:pt idx="23421">
                  <c:v>2.1244268340090714E-6</c:v>
                </c:pt>
                <c:pt idx="23422">
                  <c:v>2.1247078518844324E-6</c:v>
                </c:pt>
                <c:pt idx="23423">
                  <c:v>2.1249889081870926E-6</c:v>
                </c:pt>
                <c:pt idx="23424">
                  <c:v>2.1252700067746189E-6</c:v>
                </c:pt>
                <c:pt idx="23425">
                  <c:v>2.1255511437998409E-6</c:v>
                </c:pt>
                <c:pt idx="23426">
                  <c:v>2.1258323231218568E-6</c:v>
                </c:pt>
                <c:pt idx="23427">
                  <c:v>2.1261135408919683E-6</c:v>
                </c:pt>
                <c:pt idx="23428">
                  <c:v>2.1263948009708042E-6</c:v>
                </c:pt>
                <c:pt idx="23429">
                  <c:v>2.1266760995081373E-6</c:v>
                </c:pt>
                <c:pt idx="23430">
                  <c:v>2.1269574403661269E-6</c:v>
                </c:pt>
                <c:pt idx="23431">
                  <c:v>2.1272388196930161E-6</c:v>
                </c:pt>
                <c:pt idx="23432">
                  <c:v>2.1275202394228691E-6</c:v>
                </c:pt>
                <c:pt idx="23433">
                  <c:v>2.1278016995612729E-6</c:v>
                </c:pt>
                <c:pt idx="23434">
                  <c:v>2.1280832020442052E-6</c:v>
                </c:pt>
                <c:pt idx="23435">
                  <c:v>2.1283647430168491E-6</c:v>
                </c:pt>
                <c:pt idx="23436">
                  <c:v>2.1286463244148015E-6</c:v>
                </c:pt>
                <c:pt idx="23437">
                  <c:v>2.128927946243649E-6</c:v>
                </c:pt>
                <c:pt idx="23438">
                  <c:v>2.1292096085089834E-6</c:v>
                </c:pt>
                <c:pt idx="23439">
                  <c:v>2.1294913112163907E-6</c:v>
                </c:pt>
                <c:pt idx="23440">
                  <c:v>2.1297730543714589E-6</c:v>
                </c:pt>
                <c:pt idx="23441">
                  <c:v>2.1300548399128566E-6</c:v>
                </c:pt>
                <c:pt idx="23442">
                  <c:v>2.1303366639804032E-6</c:v>
                </c:pt>
                <c:pt idx="23443">
                  <c:v>2.1306185285123824E-6</c:v>
                </c:pt>
                <c:pt idx="23444">
                  <c:v>2.1309004335143866E-6</c:v>
                </c:pt>
                <c:pt idx="23445">
                  <c:v>2.1311823770573949E-6</c:v>
                </c:pt>
                <c:pt idx="23446">
                  <c:v>2.1314643630158389E-6</c:v>
                </c:pt>
                <c:pt idx="23447">
                  <c:v>2.1317463894610818E-6</c:v>
                </c:pt>
                <c:pt idx="23448">
                  <c:v>2.13202845639872E-6</c:v>
                </c:pt>
                <c:pt idx="23449">
                  <c:v>2.1323105638343463E-6</c:v>
                </c:pt>
                <c:pt idx="23450">
                  <c:v>2.1325927117735554E-6</c:v>
                </c:pt>
                <c:pt idx="23451">
                  <c:v>2.1328749002219412E-6</c:v>
                </c:pt>
                <c:pt idx="23452">
                  <c:v>2.1331571272477997E-6</c:v>
                </c:pt>
                <c:pt idx="23453">
                  <c:v>2.1334393967309415E-6</c:v>
                </c:pt>
                <c:pt idx="23454">
                  <c:v>2.1337217067400491E-6</c:v>
                </c:pt>
                <c:pt idx="23455">
                  <c:v>2.1340040553422646E-6</c:v>
                </c:pt>
                <c:pt idx="23456">
                  <c:v>2.1342864464197097E-6</c:v>
                </c:pt>
                <c:pt idx="23457">
                  <c:v>2.1345688780399124E-6</c:v>
                </c:pt>
                <c:pt idx="23458">
                  <c:v>2.1348513482688608E-6</c:v>
                </c:pt>
                <c:pt idx="23459">
                  <c:v>2.1351338609909893E-6</c:v>
                </c:pt>
                <c:pt idx="23460">
                  <c:v>2.1354164123322929E-6</c:v>
                </c:pt>
                <c:pt idx="23461">
                  <c:v>2.135699006178747E-6</c:v>
                </c:pt>
                <c:pt idx="23462">
                  <c:v>2.1359816386548052E-6</c:v>
                </c:pt>
                <c:pt idx="23463">
                  <c:v>2.1362643136479859E-6</c:v>
                </c:pt>
                <c:pt idx="23464">
                  <c:v>2.1365470272812042E-6</c:v>
                </c:pt>
                <c:pt idx="23465">
                  <c:v>2.1368297815012118E-6</c:v>
                </c:pt>
                <c:pt idx="23466">
                  <c:v>2.1371125782563036E-6</c:v>
                </c:pt>
                <c:pt idx="23467">
                  <c:v>2.1373954136670857E-6</c:v>
                </c:pt>
                <c:pt idx="23468">
                  <c:v>2.1376782896814662E-6</c:v>
                </c:pt>
                <c:pt idx="23469">
                  <c:v>2.1379612082488985E-6</c:v>
                </c:pt>
                <c:pt idx="23470">
                  <c:v>2.1382441654876755E-6</c:v>
                </c:pt>
                <c:pt idx="23471">
                  <c:v>2.1385271633468671E-6</c:v>
                </c:pt>
                <c:pt idx="23472">
                  <c:v>2.1388102018320758E-6</c:v>
                </c:pt>
                <c:pt idx="23473">
                  <c:v>2.1390932828943033E-6</c:v>
                </c:pt>
                <c:pt idx="23474">
                  <c:v>2.1393764026487556E-6</c:v>
                </c:pt>
                <c:pt idx="23475">
                  <c:v>2.1396595630460477E-6</c:v>
                </c:pt>
                <c:pt idx="23476">
                  <c:v>2.1399427640917859E-6</c:v>
                </c:pt>
                <c:pt idx="23477">
                  <c:v>2.1402260057915795E-6</c:v>
                </c:pt>
                <c:pt idx="23478">
                  <c:v>2.1405092881510382E-6</c:v>
                </c:pt>
                <c:pt idx="23479">
                  <c:v>2.140792611175769E-6</c:v>
                </c:pt>
                <c:pt idx="23480">
                  <c:v>2.141075974871383E-6</c:v>
                </c:pt>
                <c:pt idx="23481">
                  <c:v>2.141359379243492E-6</c:v>
                </c:pt>
                <c:pt idx="23482">
                  <c:v>2.1416428242977065E-6</c:v>
                </c:pt>
                <c:pt idx="23483">
                  <c:v>2.1419263100396362E-6</c:v>
                </c:pt>
                <c:pt idx="23484">
                  <c:v>2.1422098364748934E-6</c:v>
                </c:pt>
                <c:pt idx="23485">
                  <c:v>2.1424934016590602E-6</c:v>
                </c:pt>
                <c:pt idx="23486">
                  <c:v>2.1427770094974247E-6</c:v>
                </c:pt>
                <c:pt idx="23487">
                  <c:v>2.1430606580459576E-6</c:v>
                </c:pt>
                <c:pt idx="23488">
                  <c:v>2.1433443473102719E-6</c:v>
                </c:pt>
                <c:pt idx="23489">
                  <c:v>2.1436280753443998E-6</c:v>
                </c:pt>
                <c:pt idx="23490">
                  <c:v>2.1439118460567329E-6</c:v>
                </c:pt>
                <c:pt idx="23491">
                  <c:v>2.1441956575016929E-6</c:v>
                </c:pt>
                <c:pt idx="23492">
                  <c:v>2.1444795077321506E-6</c:v>
                </c:pt>
                <c:pt idx="23493">
                  <c:v>2.144763400658826E-6</c:v>
                </c:pt>
                <c:pt idx="23494">
                  <c:v>2.1450473343349793E-6</c:v>
                </c:pt>
                <c:pt idx="23495">
                  <c:v>2.1453313068123159E-6</c:v>
                </c:pt>
                <c:pt idx="23496">
                  <c:v>2.145615322003888E-6</c:v>
                </c:pt>
                <c:pt idx="23497">
                  <c:v>2.1458993760071048E-6</c:v>
                </c:pt>
                <c:pt idx="23498">
                  <c:v>2.1461834727365706E-6</c:v>
                </c:pt>
                <c:pt idx="23499">
                  <c:v>2.1464676082881457E-6</c:v>
                </c:pt>
                <c:pt idx="23500">
                  <c:v>2.1467517865779837E-6</c:v>
                </c:pt>
                <c:pt idx="23501">
                  <c:v>2.1470360037003965E-6</c:v>
                </c:pt>
                <c:pt idx="23502">
                  <c:v>2.1473202616164649E-6</c:v>
                </c:pt>
                <c:pt idx="23503">
                  <c:v>2.1476045622888262E-6</c:v>
                </c:pt>
                <c:pt idx="23504">
                  <c:v>2.1478889018094612E-6</c:v>
                </c:pt>
                <c:pt idx="23505">
                  <c:v>2.1481732821406192E-6</c:v>
                </c:pt>
                <c:pt idx="23506">
                  <c:v>2.148457705246105E-6</c:v>
                </c:pt>
                <c:pt idx="23507">
                  <c:v>2.1487421672155686E-6</c:v>
                </c:pt>
                <c:pt idx="23508">
                  <c:v>2.1490266700124252E-6</c:v>
                </c:pt>
                <c:pt idx="23509">
                  <c:v>2.1493112136423019E-6</c:v>
                </c:pt>
                <c:pt idx="23510">
                  <c:v>2.149595798110824E-6</c:v>
                </c:pt>
                <c:pt idx="23511">
                  <c:v>2.1498804234236153E-6</c:v>
                </c:pt>
                <c:pt idx="23512">
                  <c:v>2.1501650915468202E-6</c:v>
                </c:pt>
                <c:pt idx="23513">
                  <c:v>2.1504497985654222E-6</c:v>
                </c:pt>
                <c:pt idx="23514">
                  <c:v>2.150734546445174E-6</c:v>
                </c:pt>
                <c:pt idx="23515">
                  <c:v>2.1510193351917062E-6</c:v>
                </c:pt>
                <c:pt idx="23516">
                  <c:v>2.1513041648106456E-6</c:v>
                </c:pt>
                <c:pt idx="23517">
                  <c:v>2.1515890353076212E-6</c:v>
                </c:pt>
                <c:pt idx="23518">
                  <c:v>2.1518739466882641E-6</c:v>
                </c:pt>
                <c:pt idx="23519">
                  <c:v>2.1521588969949578E-6</c:v>
                </c:pt>
                <c:pt idx="23520">
                  <c:v>2.1524438901594333E-6</c:v>
                </c:pt>
                <c:pt idx="23521">
                  <c:v>2.1527289242244663E-6</c:v>
                </c:pt>
                <c:pt idx="23522">
                  <c:v>2.1530139991956888E-6</c:v>
                </c:pt>
                <c:pt idx="23523">
                  <c:v>2.1532991150787326E-6</c:v>
                </c:pt>
                <c:pt idx="23524">
                  <c:v>2.1535842718792314E-6</c:v>
                </c:pt>
                <c:pt idx="23525">
                  <c:v>2.1538694676372315E-6</c:v>
                </c:pt>
                <c:pt idx="23526">
                  <c:v>2.1541547062891468E-6</c:v>
                </c:pt>
                <c:pt idx="23527">
                  <c:v>2.154439985875418E-6</c:v>
                </c:pt>
                <c:pt idx="23528">
                  <c:v>2.1547253044349228E-6</c:v>
                </c:pt>
                <c:pt idx="23529">
                  <c:v>2.1550106659064165E-6</c:v>
                </c:pt>
                <c:pt idx="23530">
                  <c:v>2.1552960683291723E-6</c:v>
                </c:pt>
                <c:pt idx="23531">
                  <c:v>2.1555815097408975E-6</c:v>
                </c:pt>
                <c:pt idx="23532">
                  <c:v>2.155866994082694E-6</c:v>
                </c:pt>
                <c:pt idx="23533">
                  <c:v>2.15615251742395E-6</c:v>
                </c:pt>
                <c:pt idx="23534">
                  <c:v>2.1564380837073348E-6</c:v>
                </c:pt>
                <c:pt idx="23535">
                  <c:v>2.1567236890006729E-6</c:v>
                </c:pt>
                <c:pt idx="23536">
                  <c:v>2.1570093372482007E-6</c:v>
                </c:pt>
                <c:pt idx="23537">
                  <c:v>2.1572950245161775E-6</c:v>
                </c:pt>
                <c:pt idx="23538">
                  <c:v>2.1575807527797353E-6</c:v>
                </c:pt>
                <c:pt idx="23539">
                  <c:v>2.1578665240155772E-6</c:v>
                </c:pt>
                <c:pt idx="23540">
                  <c:v>2.1581523342876126E-6</c:v>
                </c:pt>
                <c:pt idx="23541">
                  <c:v>2.1584381855721554E-6</c:v>
                </c:pt>
                <c:pt idx="23542">
                  <c:v>2.1587240798470774E-6</c:v>
                </c:pt>
                <c:pt idx="23543">
                  <c:v>2.1590100131739452E-6</c:v>
                </c:pt>
                <c:pt idx="23544">
                  <c:v>2.1592959875302453E-6</c:v>
                </c:pt>
                <c:pt idx="23545">
                  <c:v>2.1595820029216203E-6</c:v>
                </c:pt>
                <c:pt idx="23546">
                  <c:v>2.1598680593537152E-6</c:v>
                </c:pt>
                <c:pt idx="23547">
                  <c:v>2.1601541588063665E-6</c:v>
                </c:pt>
                <c:pt idx="23548">
                  <c:v>2.1604402973372242E-6</c:v>
                </c:pt>
                <c:pt idx="23549">
                  <c:v>2.1607264769257344E-6</c:v>
                </c:pt>
                <c:pt idx="23550">
                  <c:v>2.161012697577546E-6</c:v>
                </c:pt>
                <c:pt idx="23551">
                  <c:v>2.1612989592983018E-6</c:v>
                </c:pt>
                <c:pt idx="23552">
                  <c:v>2.1615852620936517E-6</c:v>
                </c:pt>
                <c:pt idx="23553">
                  <c:v>2.1618716059692406E-6</c:v>
                </c:pt>
                <c:pt idx="23554">
                  <c:v>2.1621579909307174E-6</c:v>
                </c:pt>
                <c:pt idx="23555">
                  <c:v>2.1624444169837318E-6</c:v>
                </c:pt>
                <c:pt idx="23556">
                  <c:v>2.1627308821562035E-6</c:v>
                </c:pt>
                <c:pt idx="23557">
                  <c:v>2.1630173904088468E-6</c:v>
                </c:pt>
                <c:pt idx="23558">
                  <c:v>2.1633039397699738E-6</c:v>
                </c:pt>
                <c:pt idx="23559">
                  <c:v>2.1635905302452381E-6</c:v>
                </c:pt>
                <c:pt idx="23560">
                  <c:v>2.1638771618402887E-6</c:v>
                </c:pt>
                <c:pt idx="23561">
                  <c:v>2.1641638325810841E-6</c:v>
                </c:pt>
                <c:pt idx="23562">
                  <c:v>2.1644505464322699E-6</c:v>
                </c:pt>
                <c:pt idx="23563">
                  <c:v>2.164737301420199E-6</c:v>
                </c:pt>
                <c:pt idx="23564">
                  <c:v>2.1650240975505241E-6</c:v>
                </c:pt>
                <c:pt idx="23565">
                  <c:v>2.1653109328476336E-6</c:v>
                </c:pt>
                <c:pt idx="23566">
                  <c:v>2.1655978112793191E-6</c:v>
                </c:pt>
                <c:pt idx="23567">
                  <c:v>2.1658847288883084E-6</c:v>
                </c:pt>
                <c:pt idx="23568">
                  <c:v>2.166171689643974E-6</c:v>
                </c:pt>
                <c:pt idx="23569">
                  <c:v>2.1664586895874651E-6</c:v>
                </c:pt>
                <c:pt idx="23570">
                  <c:v>2.1667457326897328E-6</c:v>
                </c:pt>
                <c:pt idx="23571">
                  <c:v>2.1670328149903509E-6</c:v>
                </c:pt>
                <c:pt idx="23572">
                  <c:v>2.1673199404618459E-6</c:v>
                </c:pt>
                <c:pt idx="23573">
                  <c:v>2.1665208649595708E-6</c:v>
                </c:pt>
                <c:pt idx="23574">
                  <c:v>2.1668206137404811E-6</c:v>
                </c:pt>
                <c:pt idx="23575">
                  <c:v>2.1671204088632031E-6</c:v>
                </c:pt>
                <c:pt idx="23576">
                  <c:v>2.1674202503350741E-6</c:v>
                </c:pt>
                <c:pt idx="23577">
                  <c:v>2.1677201361788546E-6</c:v>
                </c:pt>
                <c:pt idx="23578">
                  <c:v>2.1680200703706188E-6</c:v>
                </c:pt>
                <c:pt idx="23579">
                  <c:v>2.1683200489481436E-6</c:v>
                </c:pt>
                <c:pt idx="23580">
                  <c:v>2.168620073903343E-6</c:v>
                </c:pt>
                <c:pt idx="23581">
                  <c:v>2.1689201452435569E-6</c:v>
                </c:pt>
                <c:pt idx="23582">
                  <c:v>2.1692202629761271E-6</c:v>
                </c:pt>
                <c:pt idx="23583">
                  <c:v>2.1695204251213455E-6</c:v>
                </c:pt>
                <c:pt idx="23584">
                  <c:v>2.1698206356602405E-6</c:v>
                </c:pt>
                <c:pt idx="23585">
                  <c:v>2.1701208906256464E-6</c:v>
                </c:pt>
                <c:pt idx="23586">
                  <c:v>2.1704211920119569E-6</c:v>
                </c:pt>
                <c:pt idx="23587">
                  <c:v>2.1707215398265171E-6</c:v>
                </c:pt>
                <c:pt idx="23588">
                  <c:v>2.1710219340766728E-6</c:v>
                </c:pt>
                <c:pt idx="23589">
                  <c:v>2.1713223727802488E-6</c:v>
                </c:pt>
                <c:pt idx="23590">
                  <c:v>2.17162285992323E-6</c:v>
                </c:pt>
                <c:pt idx="23591">
                  <c:v>2.1719233915335022E-6</c:v>
                </c:pt>
                <c:pt idx="23592">
                  <c:v>2.1722239696079437E-6</c:v>
                </c:pt>
                <c:pt idx="23593">
                  <c:v>2.1725245941539021E-6</c:v>
                </c:pt>
                <c:pt idx="23594">
                  <c:v>2.1728252651787314E-6</c:v>
                </c:pt>
                <c:pt idx="23595">
                  <c:v>2.1731259806977817E-6</c:v>
                </c:pt>
                <c:pt idx="23596">
                  <c:v>2.1734267447020025E-6</c:v>
                </c:pt>
                <c:pt idx="23597">
                  <c:v>2.1737275532143264E-6</c:v>
                </c:pt>
                <c:pt idx="23598">
                  <c:v>2.174028408234114E-6</c:v>
                </c:pt>
                <c:pt idx="23599">
                  <c:v>2.1743293097687231E-6</c:v>
                </c:pt>
                <c:pt idx="23600">
                  <c:v>2.174630257825511E-6</c:v>
                </c:pt>
                <c:pt idx="23601">
                  <c:v>2.174931252411838E-6</c:v>
                </c:pt>
                <c:pt idx="23602">
                  <c:v>2.1752322915401634E-6</c:v>
                </c:pt>
                <c:pt idx="23603">
                  <c:v>2.1755333792072366E-6</c:v>
                </c:pt>
                <c:pt idx="23604">
                  <c:v>2.1758345114302012E-6</c:v>
                </c:pt>
                <c:pt idx="23605">
                  <c:v>2.1761356902113249E-6</c:v>
                </c:pt>
                <c:pt idx="23606">
                  <c:v>2.1764369155579692E-6</c:v>
                </c:pt>
                <c:pt idx="23607">
                  <c:v>2.1767381874775E-6</c:v>
                </c:pt>
                <c:pt idx="23608">
                  <c:v>2.1770395039798968E-6</c:v>
                </c:pt>
                <c:pt idx="23609">
                  <c:v>2.1773408690668845E-6</c:v>
                </c:pt>
                <c:pt idx="23610">
                  <c:v>2.1776422787506448E-6</c:v>
                </c:pt>
                <c:pt idx="23611">
                  <c:v>2.1779437350359297E-6</c:v>
                </c:pt>
                <c:pt idx="23612">
                  <c:v>2.1782452379301136E-6</c:v>
                </c:pt>
                <c:pt idx="23613">
                  <c:v>2.1785467874405643E-6</c:v>
                </c:pt>
                <c:pt idx="23614">
                  <c:v>2.1788483815747786E-6</c:v>
                </c:pt>
                <c:pt idx="23615">
                  <c:v>2.1791500243394669E-6</c:v>
                </c:pt>
                <c:pt idx="23616">
                  <c:v>2.1794517117418331E-6</c:v>
                </c:pt>
                <c:pt idx="23617">
                  <c:v>2.1797534457891292E-6</c:v>
                </c:pt>
                <c:pt idx="23618">
                  <c:v>2.1800552264887326E-6</c:v>
                </c:pt>
                <c:pt idx="23619">
                  <c:v>2.1803570538480188E-6</c:v>
                </c:pt>
                <c:pt idx="23620">
                  <c:v>2.1806589278743649E-6</c:v>
                </c:pt>
                <c:pt idx="23621">
                  <c:v>2.1809608465723639E-6</c:v>
                </c:pt>
                <c:pt idx="23622">
                  <c:v>2.1812628139545518E-6</c:v>
                </c:pt>
                <c:pt idx="23623">
                  <c:v>2.1815648260223224E-6</c:v>
                </c:pt>
                <c:pt idx="23624">
                  <c:v>2.1818668847858394E-6</c:v>
                </c:pt>
                <c:pt idx="23625">
                  <c:v>2.1821689902524887E-6</c:v>
                </c:pt>
                <c:pt idx="23626">
                  <c:v>2.1824711424296541E-6</c:v>
                </c:pt>
                <c:pt idx="23627">
                  <c:v>2.1827733393194344E-6</c:v>
                </c:pt>
                <c:pt idx="23628">
                  <c:v>2.1830755849393666E-6</c:v>
                </c:pt>
                <c:pt idx="23629">
                  <c:v>2.1833778752858533E-6</c:v>
                </c:pt>
                <c:pt idx="23630">
                  <c:v>2.183680212371566E-6</c:v>
                </c:pt>
                <c:pt idx="23631">
                  <c:v>2.1839825962038916E-6</c:v>
                </c:pt>
                <c:pt idx="23632">
                  <c:v>2.1842850267902204E-6</c:v>
                </c:pt>
                <c:pt idx="23633">
                  <c:v>2.1845875021301593E-6</c:v>
                </c:pt>
                <c:pt idx="23634">
                  <c:v>2.1848900262462482E-6</c:v>
                </c:pt>
                <c:pt idx="23635">
                  <c:v>2.1851925951298965E-6</c:v>
                </c:pt>
                <c:pt idx="23636">
                  <c:v>2.185495210796279E-6</c:v>
                </c:pt>
                <c:pt idx="23637">
                  <c:v>2.185797873252792E-6</c:v>
                </c:pt>
                <c:pt idx="23638">
                  <c:v>2.1861005825068293E-6</c:v>
                </c:pt>
                <c:pt idx="23639">
                  <c:v>2.1864033365555001E-6</c:v>
                </c:pt>
                <c:pt idx="23640">
                  <c:v>2.1867061394263584E-6</c:v>
                </c:pt>
                <c:pt idx="23641">
                  <c:v>2.1870089871058093E-6</c:v>
                </c:pt>
                <c:pt idx="23642">
                  <c:v>2.1873118816115387E-6</c:v>
                </c:pt>
                <c:pt idx="23643">
                  <c:v>2.1876148229509484E-6</c:v>
                </c:pt>
                <c:pt idx="23644">
                  <c:v>2.1879178111314368E-6</c:v>
                </c:pt>
                <c:pt idx="23645">
                  <c:v>2.1882208461604082E-6</c:v>
                </c:pt>
                <c:pt idx="23646">
                  <c:v>2.1885239280452628E-6</c:v>
                </c:pt>
                <c:pt idx="23647">
                  <c:v>2.1888270547797754E-6</c:v>
                </c:pt>
                <c:pt idx="23648">
                  <c:v>2.1891302283841446E-6</c:v>
                </c:pt>
                <c:pt idx="23649">
                  <c:v>2.1894334488657743E-6</c:v>
                </c:pt>
                <c:pt idx="23650">
                  <c:v>2.1897367162320741E-6</c:v>
                </c:pt>
                <c:pt idx="23651">
                  <c:v>2.1900400304904515E-6</c:v>
                </c:pt>
                <c:pt idx="23652">
                  <c:v>2.1903433896325881E-6</c:v>
                </c:pt>
                <c:pt idx="23653">
                  <c:v>2.1906467976969244E-6</c:v>
                </c:pt>
                <c:pt idx="23654">
                  <c:v>2.1909502506590065E-6</c:v>
                </c:pt>
                <c:pt idx="23655">
                  <c:v>2.1912537505419662E-6</c:v>
                </c:pt>
                <c:pt idx="23656">
                  <c:v>2.1915572973532169E-6</c:v>
                </c:pt>
                <c:pt idx="23657">
                  <c:v>2.1918608911001738E-6</c:v>
                </c:pt>
                <c:pt idx="23658">
                  <c:v>2.1921645317902488E-6</c:v>
                </c:pt>
                <c:pt idx="23659">
                  <c:v>2.1924682174122009E-6</c:v>
                </c:pt>
                <c:pt idx="23660">
                  <c:v>2.1927719499912651E-6</c:v>
                </c:pt>
                <c:pt idx="23661">
                  <c:v>2.1930757295348595E-6</c:v>
                </c:pt>
                <c:pt idx="23662">
                  <c:v>2.1933795560504001E-6</c:v>
                </c:pt>
                <c:pt idx="23663">
                  <c:v>2.1936834295453086E-6</c:v>
                </c:pt>
                <c:pt idx="23664">
                  <c:v>2.1939873500270053E-6</c:v>
                </c:pt>
                <c:pt idx="23665">
                  <c:v>2.1942913154817325E-6</c:v>
                </c:pt>
                <c:pt idx="23666">
                  <c:v>2.1945953299588472E-6</c:v>
                </c:pt>
                <c:pt idx="23667">
                  <c:v>2.1948993894229982E-6</c:v>
                </c:pt>
                <c:pt idx="23668">
                  <c:v>2.1952034959027887E-6</c:v>
                </c:pt>
                <c:pt idx="23669">
                  <c:v>2.1955076494056404E-6</c:v>
                </c:pt>
                <c:pt idx="23670">
                  <c:v>2.1958118499389804E-6</c:v>
                </c:pt>
                <c:pt idx="23671">
                  <c:v>2.1961160954865388E-6</c:v>
                </c:pt>
                <c:pt idx="23672">
                  <c:v>2.1964203901027183E-6</c:v>
                </c:pt>
                <c:pt idx="23673">
                  <c:v>2.1967247297471312E-6</c:v>
                </c:pt>
                <c:pt idx="23674">
                  <c:v>2.1970291164509058E-6</c:v>
                </c:pt>
                <c:pt idx="23675">
                  <c:v>2.1973335502214721E-6</c:v>
                </c:pt>
                <c:pt idx="23676">
                  <c:v>2.1976380310662608E-6</c:v>
                </c:pt>
                <c:pt idx="23677">
                  <c:v>2.1979425569664849E-6</c:v>
                </c:pt>
                <c:pt idx="23678">
                  <c:v>2.1982471319816002E-6</c:v>
                </c:pt>
                <c:pt idx="23679">
                  <c:v>2.198551752066176E-6</c:v>
                </c:pt>
                <c:pt idx="23680">
                  <c:v>2.19885641925387E-6</c:v>
                </c:pt>
                <c:pt idx="23681">
                  <c:v>2.1991611335521185E-6</c:v>
                </c:pt>
                <c:pt idx="23682">
                  <c:v>2.1994658949683599E-6</c:v>
                </c:pt>
                <c:pt idx="23683">
                  <c:v>2.1997707035100318E-6</c:v>
                </c:pt>
                <c:pt idx="23684">
                  <c:v>2.2000755571554018E-6</c:v>
                </c:pt>
                <c:pt idx="23685">
                  <c:v>2.2003804579402407E-6</c:v>
                </c:pt>
                <c:pt idx="23686">
                  <c:v>2.200685407902005E-6</c:v>
                </c:pt>
                <c:pt idx="23687">
                  <c:v>2.200990402988525E-6</c:v>
                </c:pt>
                <c:pt idx="23688">
                  <c:v>2.2012954432059794E-6</c:v>
                </c:pt>
                <c:pt idx="23689">
                  <c:v>2.2016005326231118E-6</c:v>
                </c:pt>
                <c:pt idx="23690">
                  <c:v>2.2019056692169308E-6</c:v>
                </c:pt>
                <c:pt idx="23691">
                  <c:v>2.2022108509627512E-6</c:v>
                </c:pt>
                <c:pt idx="23692">
                  <c:v>2.2025160798993064E-6</c:v>
                </c:pt>
                <c:pt idx="23693">
                  <c:v>2.2028213560340421E-6</c:v>
                </c:pt>
                <c:pt idx="23694">
                  <c:v>2.2031266793744098E-6</c:v>
                </c:pt>
                <c:pt idx="23695">
                  <c:v>2.2034320499278598E-6</c:v>
                </c:pt>
                <c:pt idx="23696">
                  <c:v>2.2037374677018412E-6</c:v>
                </c:pt>
                <c:pt idx="23697">
                  <c:v>2.204042930669143E-6</c:v>
                </c:pt>
                <c:pt idx="23698">
                  <c:v>2.2043484408710368E-6</c:v>
                </c:pt>
                <c:pt idx="23699">
                  <c:v>2.2046539983149773E-6</c:v>
                </c:pt>
                <c:pt idx="23700">
                  <c:v>2.2049596030084176E-6</c:v>
                </c:pt>
                <c:pt idx="23701">
                  <c:v>2.2052652549588144E-6</c:v>
                </c:pt>
                <c:pt idx="23702">
                  <c:v>2.2055709541736256E-6</c:v>
                </c:pt>
                <c:pt idx="23703">
                  <c:v>2.2058766986231044E-6</c:v>
                </c:pt>
                <c:pt idx="23704">
                  <c:v>2.2061824903510676E-6</c:v>
                </c:pt>
                <c:pt idx="23705">
                  <c:v>2.2064883314030251E-6</c:v>
                </c:pt>
                <c:pt idx="23706">
                  <c:v>2.20679421771076E-6</c:v>
                </c:pt>
                <c:pt idx="23707">
                  <c:v>2.2071001492804603E-6</c:v>
                </c:pt>
                <c:pt idx="23708">
                  <c:v>2.2074061301969655E-6</c:v>
                </c:pt>
                <c:pt idx="23709">
                  <c:v>2.2077121584292631E-6</c:v>
                </c:pt>
                <c:pt idx="23710">
                  <c:v>2.2080182319446472E-6</c:v>
                </c:pt>
                <c:pt idx="23711">
                  <c:v>2.208324352789906E-6</c:v>
                </c:pt>
                <c:pt idx="23712">
                  <c:v>2.2086305209725057E-6</c:v>
                </c:pt>
                <c:pt idx="23713">
                  <c:v>2.2089367364999142E-6</c:v>
                </c:pt>
                <c:pt idx="23714">
                  <c:v>2.2092429993796018E-6</c:v>
                </c:pt>
                <c:pt idx="23715">
                  <c:v>2.2095493075767414E-6</c:v>
                </c:pt>
                <c:pt idx="23716">
                  <c:v>2.209855665182967E-6</c:v>
                </c:pt>
                <c:pt idx="23717">
                  <c:v>2.2101620681207404E-6</c:v>
                </c:pt>
                <c:pt idx="23718">
                  <c:v>2.2104685184398254E-6</c:v>
                </c:pt>
                <c:pt idx="23719">
                  <c:v>2.2107750161476959E-6</c:v>
                </c:pt>
                <c:pt idx="23720">
                  <c:v>2.2110815612518252E-6</c:v>
                </c:pt>
                <c:pt idx="23721">
                  <c:v>2.2113881517148471E-6</c:v>
                </c:pt>
                <c:pt idx="23722">
                  <c:v>2.2116947916334987E-6</c:v>
                </c:pt>
                <c:pt idx="23723">
                  <c:v>2.2120014769251451E-6</c:v>
                </c:pt>
                <c:pt idx="23724">
                  <c:v>2.2123082096421077E-6</c:v>
                </c:pt>
                <c:pt idx="23725">
                  <c:v>2.212614989791866E-6</c:v>
                </c:pt>
                <c:pt idx="23726">
                  <c:v>2.2129218173818995E-6</c:v>
                </c:pt>
                <c:pt idx="23727">
                  <c:v>2.2132286924196906E-6</c:v>
                </c:pt>
                <c:pt idx="23728">
                  <c:v>2.2135356128648978E-6</c:v>
                </c:pt>
                <c:pt idx="23729">
                  <c:v>2.2138425828202239E-6</c:v>
                </c:pt>
                <c:pt idx="23730">
                  <c:v>2.2141495981970832E-6</c:v>
                </c:pt>
                <c:pt idx="23731">
                  <c:v>2.2144566610507817E-6</c:v>
                </c:pt>
                <c:pt idx="23732">
                  <c:v>2.2147637713888046E-6</c:v>
                </c:pt>
                <c:pt idx="23733">
                  <c:v>2.2150709271686869E-6</c:v>
                </c:pt>
                <c:pt idx="23734">
                  <c:v>2.2153781324973975E-6</c:v>
                </c:pt>
                <c:pt idx="23735">
                  <c:v>2.2156853832820893E-6</c:v>
                </c:pt>
                <c:pt idx="23736">
                  <c:v>2.2159926815802071E-6</c:v>
                </c:pt>
                <c:pt idx="23737">
                  <c:v>2.2163000273992431E-6</c:v>
                </c:pt>
                <c:pt idx="23738">
                  <c:v>2.2166074207466874E-6</c:v>
                </c:pt>
                <c:pt idx="23739">
                  <c:v>2.2169148616300345E-6</c:v>
                </c:pt>
                <c:pt idx="23740">
                  <c:v>2.2172223500567759E-6</c:v>
                </c:pt>
                <c:pt idx="23741">
                  <c:v>2.2175298839810374E-6</c:v>
                </c:pt>
                <c:pt idx="23742">
                  <c:v>2.2178374654628332E-6</c:v>
                </c:pt>
                <c:pt idx="23743">
                  <c:v>2.2181450945096558E-6</c:v>
                </c:pt>
                <c:pt idx="23744">
                  <c:v>2.2184527711290056E-6</c:v>
                </c:pt>
                <c:pt idx="23745">
                  <c:v>2.2187604953283779E-6</c:v>
                </c:pt>
                <c:pt idx="23746">
                  <c:v>2.2190682671152742E-6</c:v>
                </c:pt>
                <c:pt idx="23747">
                  <c:v>2.219376084441263E-6</c:v>
                </c:pt>
                <c:pt idx="23748">
                  <c:v>2.219683951425283E-6</c:v>
                </c:pt>
                <c:pt idx="23749">
                  <c:v>2.2199918639625417E-6</c:v>
                </c:pt>
                <c:pt idx="23750">
                  <c:v>2.2202998241164784E-6</c:v>
                </c:pt>
                <c:pt idx="23751">
                  <c:v>2.2206078318945965E-6</c:v>
                </c:pt>
                <c:pt idx="23752">
                  <c:v>2.2209158852463245E-6</c:v>
                </c:pt>
                <c:pt idx="23753">
                  <c:v>2.221223988294893E-6</c:v>
                </c:pt>
                <c:pt idx="23754">
                  <c:v>2.2215321369312292E-6</c:v>
                </c:pt>
                <c:pt idx="23755">
                  <c:v>2.2218403332209195E-6</c:v>
                </c:pt>
                <c:pt idx="23756">
                  <c:v>2.2221485771714689E-6</c:v>
                </c:pt>
                <c:pt idx="23757">
                  <c:v>2.2224568687903894E-6</c:v>
                </c:pt>
                <c:pt idx="23758">
                  <c:v>2.2227652080851926E-6</c:v>
                </c:pt>
                <c:pt idx="23759">
                  <c:v>2.223073595063389E-6</c:v>
                </c:pt>
                <c:pt idx="23760">
                  <c:v>2.2233820276709906E-6</c:v>
                </c:pt>
                <c:pt idx="23761">
                  <c:v>2.2236905079761572E-6</c:v>
                </c:pt>
                <c:pt idx="23762">
                  <c:v>2.2239990359864023E-6</c:v>
                </c:pt>
                <c:pt idx="23763">
                  <c:v>2.2243076117092404E-6</c:v>
                </c:pt>
                <c:pt idx="23764">
                  <c:v>2.2246162351521915E-6</c:v>
                </c:pt>
                <c:pt idx="23765">
                  <c:v>2.2249249063227716E-6</c:v>
                </c:pt>
                <c:pt idx="23766">
                  <c:v>2.2252336231644231E-6</c:v>
                </c:pt>
                <c:pt idx="23767">
                  <c:v>2.2255423877478838E-6</c:v>
                </c:pt>
                <c:pt idx="23768">
                  <c:v>2.2258512000806733E-6</c:v>
                </c:pt>
                <c:pt idx="23769">
                  <c:v>2.2261600601703158E-6</c:v>
                </c:pt>
                <c:pt idx="23770">
                  <c:v>2.2264689680243343E-6</c:v>
                </c:pt>
                <c:pt idx="23771">
                  <c:v>2.2267779236502503E-6</c:v>
                </c:pt>
                <c:pt idx="23772">
                  <c:v>2.2270869249889328E-6</c:v>
                </c:pt>
                <c:pt idx="23773">
                  <c:v>2.2273959761807906E-6</c:v>
                </c:pt>
                <c:pt idx="23774">
                  <c:v>2.2277050730996085E-6</c:v>
                </c:pt>
                <c:pt idx="23775">
                  <c:v>2.2280142178195695E-6</c:v>
                </c:pt>
                <c:pt idx="23776">
                  <c:v>2.2283234103482008E-6</c:v>
                </c:pt>
                <c:pt idx="23777">
                  <c:v>2.2286326486242247E-6</c:v>
                </c:pt>
                <c:pt idx="23778">
                  <c:v>2.2289419367923604E-6</c:v>
                </c:pt>
                <c:pt idx="23779">
                  <c:v>2.2292512707220876E-6</c:v>
                </c:pt>
                <c:pt idx="23780">
                  <c:v>2.2295606545598507E-6</c:v>
                </c:pt>
                <c:pt idx="23781">
                  <c:v>2.2298700841734117E-6</c:v>
                </c:pt>
                <c:pt idx="23782">
                  <c:v>2.230179561639975E-6</c:v>
                </c:pt>
                <c:pt idx="23783">
                  <c:v>2.23048908489568E-6</c:v>
                </c:pt>
                <c:pt idx="23784">
                  <c:v>2.2307986580904245E-6</c:v>
                </c:pt>
                <c:pt idx="23785">
                  <c:v>2.2311082770885221E-6</c:v>
                </c:pt>
                <c:pt idx="23786">
                  <c:v>2.2314179460415953E-6</c:v>
                </c:pt>
                <c:pt idx="23787">
                  <c:v>2.2317276608122387E-6</c:v>
                </c:pt>
                <c:pt idx="23788">
                  <c:v>2.2320374234802477E-6</c:v>
                </c:pt>
                <c:pt idx="23789">
                  <c:v>2.2323472319791804E-6</c:v>
                </c:pt>
                <c:pt idx="23790">
                  <c:v>2.2326570904641146E-6</c:v>
                </c:pt>
                <c:pt idx="23791">
                  <c:v>2.2329669968690424E-6</c:v>
                </c:pt>
                <c:pt idx="23792">
                  <c:v>2.2332769491262291E-6</c:v>
                </c:pt>
                <c:pt idx="23793">
                  <c:v>2.2335869493176324E-6</c:v>
                </c:pt>
                <c:pt idx="23794">
                  <c:v>2.233896997450801E-6</c:v>
                </c:pt>
                <c:pt idx="23795">
                  <c:v>2.2342070935332817E-6</c:v>
                </c:pt>
                <c:pt idx="23796">
                  <c:v>2.2345172375726198E-6</c:v>
                </c:pt>
                <c:pt idx="23797">
                  <c:v>2.2348274274989264E-6</c:v>
                </c:pt>
                <c:pt idx="23798">
                  <c:v>2.235137665396326E-6</c:v>
                </c:pt>
                <c:pt idx="23799">
                  <c:v>2.235447953350675E-6</c:v>
                </c:pt>
                <c:pt idx="23800">
                  <c:v>2.2357582872133484E-6</c:v>
                </c:pt>
                <c:pt idx="23801">
                  <c:v>2.2360686690697691E-6</c:v>
                </c:pt>
                <c:pt idx="23802">
                  <c:v>2.236379096847887E-6</c:v>
                </c:pt>
                <c:pt idx="23803">
                  <c:v>2.236689574714035E-6</c:v>
                </c:pt>
                <c:pt idx="23804">
                  <c:v>2.2370000985161227E-6</c:v>
                </c:pt>
                <c:pt idx="23805">
                  <c:v>2.2373106703413159E-6</c:v>
                </c:pt>
                <c:pt idx="23806">
                  <c:v>2.2376212922785075E-6</c:v>
                </c:pt>
                <c:pt idx="23807">
                  <c:v>2.2379319580912423E-6</c:v>
                </c:pt>
                <c:pt idx="23808">
                  <c:v>2.2382426740310946E-6</c:v>
                </c:pt>
                <c:pt idx="23809">
                  <c:v>2.2385534380242869E-6</c:v>
                </c:pt>
                <c:pt idx="23810">
                  <c:v>2.2388642479953085E-6</c:v>
                </c:pt>
                <c:pt idx="23811">
                  <c:v>2.2391751081174318E-6</c:v>
                </c:pt>
                <c:pt idx="23812">
                  <c:v>2.239486014231643E-6</c:v>
                </c:pt>
                <c:pt idx="23813">
                  <c:v>2.2397969684285785E-6</c:v>
                </c:pt>
                <c:pt idx="23814">
                  <c:v>2.2401079707158045E-6</c:v>
                </c:pt>
                <c:pt idx="23815">
                  <c:v>2.2404190190156416E-6</c:v>
                </c:pt>
                <c:pt idx="23816">
                  <c:v>2.2407301175057116E-6</c:v>
                </c:pt>
                <c:pt idx="23817">
                  <c:v>2.241041262022663E-6</c:v>
                </c:pt>
                <c:pt idx="23818">
                  <c:v>2.2413524546593067E-6</c:v>
                </c:pt>
                <c:pt idx="23819">
                  <c:v>2.2416636954232117E-6</c:v>
                </c:pt>
                <c:pt idx="23820">
                  <c:v>2.2419749843219502E-6</c:v>
                </c:pt>
                <c:pt idx="23821">
                  <c:v>2.2422863213630959E-6</c:v>
                </c:pt>
                <c:pt idx="23822">
                  <c:v>2.2425977044659355E-6</c:v>
                </c:pt>
                <c:pt idx="23823">
                  <c:v>2.2429091378141784E-6</c:v>
                </c:pt>
                <c:pt idx="23824">
                  <c:v>2.2432206172383933E-6</c:v>
                </c:pt>
                <c:pt idx="23825">
                  <c:v>2.2435321448344443E-6</c:v>
                </c:pt>
                <c:pt idx="23826">
                  <c:v>2.2438437206099059E-6</c:v>
                </c:pt>
                <c:pt idx="23827">
                  <c:v>2.2441553445723574E-6</c:v>
                </c:pt>
                <c:pt idx="23828">
                  <c:v>2.244467014638481E-6</c:v>
                </c:pt>
                <c:pt idx="23829">
                  <c:v>2.2447787349972142E-6</c:v>
                </c:pt>
                <c:pt idx="23830">
                  <c:v>2.2450905014739078E-6</c:v>
                </c:pt>
                <c:pt idx="23831">
                  <c:v>2.2454023161670422E-6</c:v>
                </c:pt>
                <c:pt idx="23832">
                  <c:v>2.2457141790842E-6</c:v>
                </c:pt>
                <c:pt idx="23833">
                  <c:v>2.2460260902329647E-6</c:v>
                </c:pt>
                <c:pt idx="23834">
                  <c:v>2.2463380475274081E-6</c:v>
                </c:pt>
                <c:pt idx="23835">
                  <c:v>2.2466500551617052E-6</c:v>
                </c:pt>
                <c:pt idx="23836">
                  <c:v>2.2469621089559813E-6</c:v>
                </c:pt>
                <c:pt idx="23837">
                  <c:v>2.2472742110113378E-6</c:v>
                </c:pt>
                <c:pt idx="23838">
                  <c:v>2.2475863613353605E-6</c:v>
                </c:pt>
                <c:pt idx="23839">
                  <c:v>2.2478985599356428E-6</c:v>
                </c:pt>
                <c:pt idx="23840">
                  <c:v>2.2482108068197711E-6</c:v>
                </c:pt>
                <c:pt idx="23841">
                  <c:v>2.2485230998987733E-6</c:v>
                </c:pt>
                <c:pt idx="23842">
                  <c:v>2.2488354433729375E-6</c:v>
                </c:pt>
                <c:pt idx="23843">
                  <c:v>2.2491478330562887E-6</c:v>
                </c:pt>
                <c:pt idx="23844">
                  <c:v>2.2494602710529847E-6</c:v>
                </c:pt>
                <c:pt idx="23845">
                  <c:v>2.2497727573706229E-6</c:v>
                </c:pt>
                <c:pt idx="23846">
                  <c:v>2.2500852920168003E-6</c:v>
                </c:pt>
                <c:pt idx="23847">
                  <c:v>2.2503978728999234E-6</c:v>
                </c:pt>
                <c:pt idx="23848">
                  <c:v>2.2507105042255321E-6</c:v>
                </c:pt>
                <c:pt idx="23849">
                  <c:v>2.2510231818024115E-6</c:v>
                </c:pt>
                <c:pt idx="23850">
                  <c:v>2.2513359077373497E-6</c:v>
                </c:pt>
                <c:pt idx="23851">
                  <c:v>2.2516486820379466E-6</c:v>
                </c:pt>
                <c:pt idx="23852">
                  <c:v>2.251961504711807E-6</c:v>
                </c:pt>
                <c:pt idx="23853">
                  <c:v>2.2522743736647173E-6</c:v>
                </c:pt>
                <c:pt idx="23854">
                  <c:v>2.2525872931074739E-6</c:v>
                </c:pt>
                <c:pt idx="23855">
                  <c:v>2.2529002588436147E-6</c:v>
                </c:pt>
                <c:pt idx="23856">
                  <c:v>2.2532132729825605E-6</c:v>
                </c:pt>
                <c:pt idx="23857">
                  <c:v>2.2535263355319181E-6</c:v>
                </c:pt>
                <c:pt idx="23858">
                  <c:v>2.2538394464992951E-6</c:v>
                </c:pt>
                <c:pt idx="23859">
                  <c:v>2.2541526058923025E-6</c:v>
                </c:pt>
                <c:pt idx="23860">
                  <c:v>2.2544658116136643E-6</c:v>
                </c:pt>
                <c:pt idx="23861">
                  <c:v>2.2547790657749981E-6</c:v>
                </c:pt>
                <c:pt idx="23862">
                  <c:v>2.2550923704896789E-6</c:v>
                </c:pt>
                <c:pt idx="23863">
                  <c:v>2.2554057215542335E-6</c:v>
                </c:pt>
                <c:pt idx="23864">
                  <c:v>2.2557191189749599E-6</c:v>
                </c:pt>
                <c:pt idx="23865">
                  <c:v>2.2560325669723149E-6</c:v>
                </c:pt>
                <c:pt idx="23866">
                  <c:v>2.2563460634477101E-6</c:v>
                </c:pt>
                <c:pt idx="23867">
                  <c:v>2.2566596063008057E-6</c:v>
                </c:pt>
                <c:pt idx="23868">
                  <c:v>2.2569731976463008E-6</c:v>
                </c:pt>
                <c:pt idx="23869">
                  <c:v>2.2572868374918123E-6</c:v>
                </c:pt>
                <c:pt idx="23870">
                  <c:v>2.2576005258449576E-6</c:v>
                </c:pt>
                <c:pt idx="23871">
                  <c:v>2.2579142627133625E-6</c:v>
                </c:pt>
                <c:pt idx="23872">
                  <c:v>2.2582280481046445E-6</c:v>
                </c:pt>
                <c:pt idx="23873">
                  <c:v>2.2585418799158324E-6</c:v>
                </c:pt>
                <c:pt idx="23874">
                  <c:v>2.2588557602642655E-6</c:v>
                </c:pt>
                <c:pt idx="23875">
                  <c:v>2.2591696891575671E-6</c:v>
                </c:pt>
                <c:pt idx="23876">
                  <c:v>2.2594836666033644E-6</c:v>
                </c:pt>
                <c:pt idx="23877">
                  <c:v>2.2597976926092819E-6</c:v>
                </c:pt>
                <c:pt idx="23878">
                  <c:v>2.2601117671829483E-6</c:v>
                </c:pt>
                <c:pt idx="23879">
                  <c:v>2.2604258882187542E-6</c:v>
                </c:pt>
                <c:pt idx="23880">
                  <c:v>2.2607400599503637E-6</c:v>
                </c:pt>
                <c:pt idx="23881">
                  <c:v>2.2610542781584924E-6</c:v>
                </c:pt>
                <c:pt idx="23882">
                  <c:v>2.2613685449640064E-6</c:v>
                </c:pt>
                <c:pt idx="23883">
                  <c:v>2.2616828603745418E-6</c:v>
                </c:pt>
                <c:pt idx="23884">
                  <c:v>2.2619972222822873E-6</c:v>
                </c:pt>
                <c:pt idx="23885">
                  <c:v>2.26231163492532E-6</c:v>
                </c:pt>
                <c:pt idx="23886">
                  <c:v>2.2626260940799503E-6</c:v>
                </c:pt>
                <c:pt idx="23887">
                  <c:v>2.2629406018692567E-6</c:v>
                </c:pt>
                <c:pt idx="23888">
                  <c:v>2.263255158300876E-6</c:v>
                </c:pt>
                <c:pt idx="23889">
                  <c:v>2.2635697633824455E-6</c:v>
                </c:pt>
                <c:pt idx="23890">
                  <c:v>2.2638844171216057E-6</c:v>
                </c:pt>
                <c:pt idx="23891">
                  <c:v>2.2641991195259962E-6</c:v>
                </c:pt>
                <c:pt idx="23892">
                  <c:v>2.2645138684842843E-6</c:v>
                </c:pt>
                <c:pt idx="23893">
                  <c:v>2.2648286661222026E-6</c:v>
                </c:pt>
                <c:pt idx="23894">
                  <c:v>2.2651435124473922E-6</c:v>
                </c:pt>
                <c:pt idx="23895">
                  <c:v>2.2654584074674984E-6</c:v>
                </c:pt>
                <c:pt idx="23896">
                  <c:v>2.2657733511901648E-6</c:v>
                </c:pt>
                <c:pt idx="23897">
                  <c:v>2.2660883436230372E-6</c:v>
                </c:pt>
                <c:pt idx="23898">
                  <c:v>2.2664033826521398E-6</c:v>
                </c:pt>
                <c:pt idx="23899">
                  <c:v>2.2667184704058585E-6</c:v>
                </c:pt>
                <c:pt idx="23900">
                  <c:v>2.2670336068918416E-6</c:v>
                </c:pt>
                <c:pt idx="23901">
                  <c:v>2.2673487921177412E-6</c:v>
                </c:pt>
                <c:pt idx="23902">
                  <c:v>2.2676640260912052E-6</c:v>
                </c:pt>
                <c:pt idx="23903">
                  <c:v>2.2679793088198873E-6</c:v>
                </c:pt>
                <c:pt idx="23904">
                  <c:v>2.2682946381871576E-6</c:v>
                </c:pt>
                <c:pt idx="23905">
                  <c:v>2.2686100184487884E-6</c:v>
                </c:pt>
                <c:pt idx="23906">
                  <c:v>2.2689254453634325E-6</c:v>
                </c:pt>
                <c:pt idx="23907">
                  <c:v>2.2692409210630217E-6</c:v>
                </c:pt>
                <c:pt idx="23908">
                  <c:v>2.2695564455552163E-6</c:v>
                </c:pt>
                <c:pt idx="23909">
                  <c:v>2.2698720188476708E-6</c:v>
                </c:pt>
                <c:pt idx="23910">
                  <c:v>2.2701876388211058E-6</c:v>
                </c:pt>
                <c:pt idx="23911">
                  <c:v>2.2705033076092322E-6</c:v>
                </c:pt>
                <c:pt idx="23912">
                  <c:v>2.2708190273475398E-6</c:v>
                </c:pt>
                <c:pt idx="23913">
                  <c:v>2.2711347937884763E-6</c:v>
                </c:pt>
                <c:pt idx="23914">
                  <c:v>2.271450609067088E-6</c:v>
                </c:pt>
                <c:pt idx="23915">
                  <c:v>2.2717664710618788E-6</c:v>
                </c:pt>
                <c:pt idx="23916">
                  <c:v>2.2720823840383899E-6</c:v>
                </c:pt>
                <c:pt idx="23917">
                  <c:v>2.2723983437455195E-6</c:v>
                </c:pt>
                <c:pt idx="23918">
                  <c:v>2.2727143544505902E-6</c:v>
                </c:pt>
                <c:pt idx="23919">
                  <c:v>2.2730304119007251E-6</c:v>
                </c:pt>
                <c:pt idx="23920">
                  <c:v>2.2733465182336404E-6</c:v>
                </c:pt>
                <c:pt idx="23921">
                  <c:v>2.2736626734570064E-6</c:v>
                </c:pt>
                <c:pt idx="23922">
                  <c:v>2.2739788754462236E-6</c:v>
                </c:pt>
                <c:pt idx="23923">
                  <c:v>2.2742951284730574E-6</c:v>
                </c:pt>
                <c:pt idx="23924">
                  <c:v>2.274611428280194E-6</c:v>
                </c:pt>
                <c:pt idx="23925">
                  <c:v>2.2749277770075774E-6</c:v>
                </c:pt>
                <c:pt idx="23926">
                  <c:v>2.2752441746628818E-6</c:v>
                </c:pt>
                <c:pt idx="23927">
                  <c:v>2.275560621253783E-6</c:v>
                </c:pt>
                <c:pt idx="23928">
                  <c:v>2.2758771167879525E-6</c:v>
                </c:pt>
                <c:pt idx="23929">
                  <c:v>2.2761936591376855E-6</c:v>
                </c:pt>
                <c:pt idx="23930">
                  <c:v>2.2765102525809863E-6</c:v>
                </c:pt>
                <c:pt idx="23931">
                  <c:v>2.2768268928543133E-6</c:v>
                </c:pt>
                <c:pt idx="23932">
                  <c:v>2.2771435821007339E-6</c:v>
                </c:pt>
                <c:pt idx="23933">
                  <c:v>2.2774603203279278E-6</c:v>
                </c:pt>
                <c:pt idx="23934">
                  <c:v>2.2777771054059633E-6</c:v>
                </c:pt>
                <c:pt idx="23935">
                  <c:v>2.2780939416173055E-6</c:v>
                </c:pt>
                <c:pt idx="23936">
                  <c:v>2.2784108246939635E-6</c:v>
                </c:pt>
                <c:pt idx="23937">
                  <c:v>2.2787277589201895E-6</c:v>
                </c:pt>
                <c:pt idx="23938">
                  <c:v>2.279044740026207E-6</c:v>
                </c:pt>
                <c:pt idx="23939">
                  <c:v>2.2793617701582119E-6</c:v>
                </c:pt>
                <c:pt idx="23940">
                  <c:v>2.2796788471835978E-6</c:v>
                </c:pt>
                <c:pt idx="23941">
                  <c:v>2.2799959753901909E-6</c:v>
                </c:pt>
                <c:pt idx="23942">
                  <c:v>2.2803131505046504E-6</c:v>
                </c:pt>
                <c:pt idx="23943">
                  <c:v>2.2806303768165917E-6</c:v>
                </c:pt>
                <c:pt idx="23944">
                  <c:v>2.2809476500508867E-6</c:v>
                </c:pt>
                <c:pt idx="23945">
                  <c:v>2.2812649723564137E-6</c:v>
                </c:pt>
                <c:pt idx="23946">
                  <c:v>2.2815823437408674E-6</c:v>
                </c:pt>
                <c:pt idx="23947">
                  <c:v>2.2818997620685177E-6</c:v>
                </c:pt>
                <c:pt idx="23948">
                  <c:v>2.2822172316334585E-6</c:v>
                </c:pt>
                <c:pt idx="23949">
                  <c:v>2.2825347481560938E-6</c:v>
                </c:pt>
                <c:pt idx="23950">
                  <c:v>2.2828523137875436E-6</c:v>
                </c:pt>
                <c:pt idx="23951">
                  <c:v>2.2831699285355037E-6</c:v>
                </c:pt>
                <c:pt idx="23952">
                  <c:v>2.283487592407675E-6</c:v>
                </c:pt>
                <c:pt idx="23953">
                  <c:v>2.2838053054117577E-6</c:v>
                </c:pt>
                <c:pt idx="23954">
                  <c:v>2.2841230675554522E-6</c:v>
                </c:pt>
                <c:pt idx="23955">
                  <c:v>2.2844408766994584E-6</c:v>
                </c:pt>
                <c:pt idx="23956">
                  <c:v>2.2847587349975839E-6</c:v>
                </c:pt>
                <c:pt idx="23957">
                  <c:v>2.2850766424575364E-6</c:v>
                </c:pt>
                <c:pt idx="23958">
                  <c:v>2.2853945990870176E-6</c:v>
                </c:pt>
                <c:pt idx="23959">
                  <c:v>2.2857126048937341E-6</c:v>
                </c:pt>
                <c:pt idx="23960">
                  <c:v>2.2860306577361491E-6</c:v>
                </c:pt>
                <c:pt idx="23961">
                  <c:v>2.2863487619200097E-6</c:v>
                </c:pt>
                <c:pt idx="23962">
                  <c:v>2.2866669131540878E-6</c:v>
                </c:pt>
                <c:pt idx="23963">
                  <c:v>2.2869851135953388E-6</c:v>
                </c:pt>
                <c:pt idx="23964">
                  <c:v>2.2873033632514698E-6</c:v>
                </c:pt>
                <c:pt idx="23965">
                  <c:v>2.2876216621301965E-6</c:v>
                </c:pt>
                <c:pt idx="23966">
                  <c:v>2.2879400102392294E-6</c:v>
                </c:pt>
                <c:pt idx="23967">
                  <c:v>2.2882584054338939E-6</c:v>
                </c:pt>
                <c:pt idx="23968">
                  <c:v>2.2885768498733966E-6</c:v>
                </c:pt>
                <c:pt idx="23969">
                  <c:v>2.288895345718736E-6</c:v>
                </c:pt>
                <c:pt idx="23970">
                  <c:v>2.2892138886715083E-6</c:v>
                </c:pt>
                <c:pt idx="23971">
                  <c:v>2.2895324787380818E-6</c:v>
                </c:pt>
                <c:pt idx="23972">
                  <c:v>2.2898511202340928E-6</c:v>
                </c:pt>
                <c:pt idx="23973">
                  <c:v>2.2901698110135284E-6</c:v>
                </c:pt>
                <c:pt idx="23974">
                  <c:v>2.2904885489285758E-6</c:v>
                </c:pt>
                <c:pt idx="23975">
                  <c:v>2.290807336141588E-6</c:v>
                </c:pt>
                <c:pt idx="23976">
                  <c:v>2.2911261726602876E-6</c:v>
                </c:pt>
                <c:pt idx="23977">
                  <c:v>2.291445058492398E-6</c:v>
                </c:pt>
                <c:pt idx="23978">
                  <c:v>2.291763993645644E-6</c:v>
                </c:pt>
                <c:pt idx="23979">
                  <c:v>2.2920829759699677E-6</c:v>
                </c:pt>
                <c:pt idx="23980">
                  <c:v>2.2924020097882123E-6</c:v>
                </c:pt>
                <c:pt idx="23981">
                  <c:v>2.292721090792084E-6</c:v>
                </c:pt>
                <c:pt idx="23982">
                  <c:v>2.2930402211470979E-6</c:v>
                </c:pt>
                <c:pt idx="23983">
                  <c:v>2.2933594008609811E-6</c:v>
                </c:pt>
                <c:pt idx="23984">
                  <c:v>2.2936786299414657E-6</c:v>
                </c:pt>
                <c:pt idx="23985">
                  <c:v>2.2939979083962814E-6</c:v>
                </c:pt>
                <c:pt idx="23986">
                  <c:v>2.2943172340722204E-6</c:v>
                </c:pt>
                <c:pt idx="23987">
                  <c:v>2.2946366091370539E-6</c:v>
                </c:pt>
                <c:pt idx="23988">
                  <c:v>2.2949560335985136E-6</c:v>
                </c:pt>
                <c:pt idx="23989">
                  <c:v>2.2952755074643376E-6</c:v>
                </c:pt>
                <c:pt idx="23990">
                  <c:v>2.2955950307422618E-6</c:v>
                </c:pt>
                <c:pt idx="23991">
                  <c:v>2.2959146034400214E-6</c:v>
                </c:pt>
                <c:pt idx="23992">
                  <c:v>2.2962342234017031E-6</c:v>
                </c:pt>
                <c:pt idx="23993">
                  <c:v>2.296553894961897E-6</c:v>
                </c:pt>
                <c:pt idx="23994">
                  <c:v>2.2968736138005892E-6</c:v>
                </c:pt>
                <c:pt idx="23995">
                  <c:v>2.2971933820891715E-6</c:v>
                </c:pt>
                <c:pt idx="23996">
                  <c:v>2.2975131998353834E-6</c:v>
                </c:pt>
                <c:pt idx="23997">
                  <c:v>2.2978330648810599E-6</c:v>
                </c:pt>
                <c:pt idx="23998">
                  <c:v>2.2981529815653118E-6</c:v>
                </c:pt>
                <c:pt idx="23999">
                  <c:v>2.2984729455636112E-6</c:v>
                </c:pt>
                <c:pt idx="24000">
                  <c:v>2.2987929612168812E-6</c:v>
                </c:pt>
                <c:pt idx="24001">
                  <c:v>2.2991130241987846E-6</c:v>
                </c:pt>
                <c:pt idx="24002">
                  <c:v>2.2994331366838837E-6</c:v>
                </c:pt>
                <c:pt idx="24003">
                  <c:v>2.2997532965113042E-6</c:v>
                </c:pt>
                <c:pt idx="24004">
                  <c:v>2.3000735080255912E-6</c:v>
                </c:pt>
                <c:pt idx="24005">
                  <c:v>2.3003937668967924E-6</c:v>
                </c:pt>
                <c:pt idx="24006">
                  <c:v>2.3007140774712688E-6</c:v>
                </c:pt>
                <c:pt idx="24007">
                  <c:v>2.3010344354172558E-6</c:v>
                </c:pt>
                <c:pt idx="24008">
                  <c:v>2.3013548429120397E-6</c:v>
                </c:pt>
                <c:pt idx="24009">
                  <c:v>2.3016752999633727E-6</c:v>
                </c:pt>
                <c:pt idx="24010">
                  <c:v>2.3019958044072142E-6</c:v>
                </c:pt>
                <c:pt idx="24011">
                  <c:v>2.3023163605944609E-6</c:v>
                </c:pt>
                <c:pt idx="24012">
                  <c:v>2.3026369641888219E-6</c:v>
                </c:pt>
                <c:pt idx="24013">
                  <c:v>2.3029576173698528E-6</c:v>
                </c:pt>
                <c:pt idx="24014">
                  <c:v>2.3032783201453112E-6</c:v>
                </c:pt>
                <c:pt idx="24015">
                  <c:v>2.3035990725229593E-6</c:v>
                </c:pt>
                <c:pt idx="24016">
                  <c:v>2.3039198745105571E-6</c:v>
                </c:pt>
                <c:pt idx="24017">
                  <c:v>2.3042407239408917E-6</c:v>
                </c:pt>
                <c:pt idx="24018">
                  <c:v>2.3045616251712226E-6</c:v>
                </c:pt>
                <c:pt idx="24019">
                  <c:v>2.3048825738589074E-6</c:v>
                </c:pt>
                <c:pt idx="24020">
                  <c:v>2.305203572186688E-6</c:v>
                </c:pt>
                <c:pt idx="24021">
                  <c:v>2.3055246201623306E-6</c:v>
                </c:pt>
                <c:pt idx="24022">
                  <c:v>2.3058457156163511E-6</c:v>
                </c:pt>
                <c:pt idx="24023">
                  <c:v>2.3061668629105612E-6</c:v>
                </c:pt>
                <c:pt idx="24024">
                  <c:v>2.3064880576977786E-6</c:v>
                </c:pt>
                <c:pt idx="24025">
                  <c:v>2.3068093043416338E-6</c:v>
                </c:pt>
                <c:pt idx="24026">
                  <c:v>2.3071305984931245E-6</c:v>
                </c:pt>
                <c:pt idx="24027">
                  <c:v>2.3074519423381829E-6</c:v>
                </c:pt>
                <c:pt idx="24028">
                  <c:v>2.3077733337046009E-6</c:v>
                </c:pt>
                <c:pt idx="24029">
                  <c:v>2.3080947769596579E-6</c:v>
                </c:pt>
                <c:pt idx="24030">
                  <c:v>2.3084162699316014E-6</c:v>
                </c:pt>
                <c:pt idx="24031">
                  <c:v>2.3087378104468604E-6</c:v>
                </c:pt>
                <c:pt idx="24032">
                  <c:v>2.3090594006936503E-6</c:v>
                </c:pt>
                <c:pt idx="24033">
                  <c:v>2.3093810406797458E-6</c:v>
                </c:pt>
                <c:pt idx="24034">
                  <c:v>2.3097027304129269E-6</c:v>
                </c:pt>
                <c:pt idx="24035">
                  <c:v>2.3100244677177997E-6</c:v>
                </c:pt>
                <c:pt idx="24036">
                  <c:v>2.3103462569680335E-6</c:v>
                </c:pt>
                <c:pt idx="24037">
                  <c:v>2.3106680938046097E-6</c:v>
                </c:pt>
                <c:pt idx="24038">
                  <c:v>2.3109899804184809E-6</c:v>
                </c:pt>
                <c:pt idx="24039">
                  <c:v>2.3113119190024288E-6</c:v>
                </c:pt>
                <c:pt idx="24040">
                  <c:v>2.3116339030092478E-6</c:v>
                </c:pt>
                <c:pt idx="24041">
                  <c:v>2.311955939001711E-6</c:v>
                </c:pt>
                <c:pt idx="24042">
                  <c:v>2.3122780248026088E-6</c:v>
                </c:pt>
                <c:pt idx="24043">
                  <c:v>2.3126001582329057E-6</c:v>
                </c:pt>
                <c:pt idx="24044">
                  <c:v>2.3129223414862998E-6</c:v>
                </c:pt>
                <c:pt idx="24045">
                  <c:v>2.313244574570579E-6</c:v>
                </c:pt>
                <c:pt idx="24046">
                  <c:v>2.3135668574935332E-6</c:v>
                </c:pt>
                <c:pt idx="24047">
                  <c:v>2.3138891902629554E-6</c:v>
                </c:pt>
                <c:pt idx="24048">
                  <c:v>2.3142115728866354E-6</c:v>
                </c:pt>
                <c:pt idx="24049">
                  <c:v>2.3145340031828014E-6</c:v>
                </c:pt>
                <c:pt idx="24050">
                  <c:v>2.3148564833478987E-6</c:v>
                </c:pt>
                <c:pt idx="24051">
                  <c:v>2.3151790133897206E-6</c:v>
                </c:pt>
                <c:pt idx="24052">
                  <c:v>2.3155015933160634E-6</c:v>
                </c:pt>
                <c:pt idx="24053">
                  <c:v>2.3158242231347255E-6</c:v>
                </c:pt>
                <c:pt idx="24054">
                  <c:v>2.3161469028535024E-6</c:v>
                </c:pt>
                <c:pt idx="24055">
                  <c:v>2.3164696302878823E-6</c:v>
                </c:pt>
                <c:pt idx="24056">
                  <c:v>2.3167924098298317E-6</c:v>
                </c:pt>
                <c:pt idx="24057">
                  <c:v>2.3171152371020653E-6</c:v>
                </c:pt>
                <c:pt idx="24058">
                  <c:v>2.3164532581776015E-6</c:v>
                </c:pt>
                <c:pt idx="24059">
                  <c:v>2.316790539396691E-6</c:v>
                </c:pt>
                <c:pt idx="24060">
                  <c:v>2.3171278745453011E-6</c:v>
                </c:pt>
                <c:pt idx="24061">
                  <c:v>2.3174652658256783E-6</c:v>
                </c:pt>
                <c:pt idx="24062">
                  <c:v>2.3178027132477835E-6</c:v>
                </c:pt>
                <c:pt idx="24063">
                  <c:v>2.3181402146268894E-6</c:v>
                </c:pt>
                <c:pt idx="24064">
                  <c:v>2.3184777721666882E-6</c:v>
                </c:pt>
                <c:pt idx="24065">
                  <c:v>2.3188153858771445E-6</c:v>
                </c:pt>
                <c:pt idx="24066">
                  <c:v>2.3191530557682223E-6</c:v>
                </c:pt>
                <c:pt idx="24067">
                  <c:v>2.3194907796532836E-6</c:v>
                </c:pt>
                <c:pt idx="24068">
                  <c:v>2.3198285597379471E-6</c:v>
                </c:pt>
                <c:pt idx="24069">
                  <c:v>2.3201663960321774E-6</c:v>
                </c:pt>
                <c:pt idx="24070">
                  <c:v>2.3205042863479092E-6</c:v>
                </c:pt>
                <c:pt idx="24071">
                  <c:v>2.3208422328921957E-6</c:v>
                </c:pt>
                <c:pt idx="24072">
                  <c:v>2.3211802356750131E-6</c:v>
                </c:pt>
                <c:pt idx="24073">
                  <c:v>2.3215182925068548E-6</c:v>
                </c:pt>
                <c:pt idx="24074">
                  <c:v>2.321856405596223E-6</c:v>
                </c:pt>
                <c:pt idx="24075">
                  <c:v>2.3221945749530976E-6</c:v>
                </c:pt>
                <c:pt idx="24076">
                  <c:v>2.322532800587459E-6</c:v>
                </c:pt>
                <c:pt idx="24077">
                  <c:v>2.3228710803078871E-6</c:v>
                </c:pt>
                <c:pt idx="24078">
                  <c:v>2.3232094163248121E-6</c:v>
                </c:pt>
                <c:pt idx="24079">
                  <c:v>2.3235478086482166E-6</c:v>
                </c:pt>
                <c:pt idx="24080">
                  <c:v>2.3238862550852434E-6</c:v>
                </c:pt>
                <c:pt idx="24081">
                  <c:v>2.3242247578477682E-6</c:v>
                </c:pt>
                <c:pt idx="24082">
                  <c:v>2.3245633169457827E-6</c:v>
                </c:pt>
                <c:pt idx="24083">
                  <c:v>2.3249019323892809E-6</c:v>
                </c:pt>
                <c:pt idx="24084">
                  <c:v>2.3252406019834802E-6</c:v>
                </c:pt>
                <c:pt idx="24085">
                  <c:v>2.3255793279421915E-6</c:v>
                </c:pt>
                <c:pt idx="24086">
                  <c:v>2.3259181102754118E-6</c:v>
                </c:pt>
                <c:pt idx="24087">
                  <c:v>2.3262569467869181E-6</c:v>
                </c:pt>
                <c:pt idx="24088">
                  <c:v>2.3265958396919727E-6</c:v>
                </c:pt>
                <c:pt idx="24089">
                  <c:v>2.3269347890005773E-6</c:v>
                </c:pt>
                <c:pt idx="24090">
                  <c:v>2.327273792515065E-6</c:v>
                </c:pt>
                <c:pt idx="24091">
                  <c:v>2.3276128524521479E-6</c:v>
                </c:pt>
                <c:pt idx="24092">
                  <c:v>2.3279519688218361E-6</c:v>
                </c:pt>
                <c:pt idx="24093">
                  <c:v>2.3282911416341356E-6</c:v>
                </c:pt>
                <c:pt idx="24094">
                  <c:v>2.3286303686894582E-6</c:v>
                </c:pt>
                <c:pt idx="24095">
                  <c:v>2.3289696522064525E-6</c:v>
                </c:pt>
                <c:pt idx="24096">
                  <c:v>2.3293089921951317E-6</c:v>
                </c:pt>
                <c:pt idx="24097">
                  <c:v>2.3296483864544621E-6</c:v>
                </c:pt>
                <c:pt idx="24098">
                  <c:v>2.3299878372045457E-6</c:v>
                </c:pt>
                <c:pt idx="24099">
                  <c:v>2.3303273444553993E-6</c:v>
                </c:pt>
                <c:pt idx="24100">
                  <c:v>2.3306669082170439E-6</c:v>
                </c:pt>
                <c:pt idx="24101">
                  <c:v>2.3310065262865216E-6</c:v>
                </c:pt>
                <c:pt idx="24102">
                  <c:v>2.3313462008858702E-6</c:v>
                </c:pt>
                <c:pt idx="24103">
                  <c:v>2.3316859298111642E-6</c:v>
                </c:pt>
                <c:pt idx="24104">
                  <c:v>2.332025717499848E-6</c:v>
                </c:pt>
                <c:pt idx="24105">
                  <c:v>2.332365559533566E-6</c:v>
                </c:pt>
                <c:pt idx="24106">
                  <c:v>2.3327054581363001E-6</c:v>
                </c:pt>
                <c:pt idx="24107">
                  <c:v>2.3330454111021937E-6</c:v>
                </c:pt>
                <c:pt idx="24108">
                  <c:v>2.3333854206562003E-6</c:v>
                </c:pt>
                <c:pt idx="24109">
                  <c:v>2.3337254868083529E-6</c:v>
                </c:pt>
                <c:pt idx="24110">
                  <c:v>2.3340656095686906E-6</c:v>
                </c:pt>
                <c:pt idx="24111">
                  <c:v>2.3344057867294246E-6</c:v>
                </c:pt>
                <c:pt idx="24112">
                  <c:v>2.3347460205174536E-6</c:v>
                </c:pt>
                <c:pt idx="24113">
                  <c:v>2.3350863109428175E-6</c:v>
                </c:pt>
                <c:pt idx="24114">
                  <c:v>2.3354266557962791E-6</c:v>
                </c:pt>
                <c:pt idx="24115">
                  <c:v>2.3357670573061935E-6</c:v>
                </c:pt>
                <c:pt idx="24116">
                  <c:v>2.3361075154826087E-6</c:v>
                </c:pt>
                <c:pt idx="24117">
                  <c:v>2.3364480281148351E-6</c:v>
                </c:pt>
                <c:pt idx="24118">
                  <c:v>2.3367885996539103E-6</c:v>
                </c:pt>
                <c:pt idx="24119">
                  <c:v>2.3371292256679287E-6</c:v>
                </c:pt>
                <c:pt idx="24120">
                  <c:v>2.3374699061654827E-6</c:v>
                </c:pt>
                <c:pt idx="24121">
                  <c:v>2.3378106456005322E-6</c:v>
                </c:pt>
                <c:pt idx="24122">
                  <c:v>2.3381514395382586E-6</c:v>
                </c:pt>
                <c:pt idx="24123">
                  <c:v>2.3384922879872637E-6</c:v>
                </c:pt>
                <c:pt idx="24124">
                  <c:v>2.3388331954044199E-6</c:v>
                </c:pt>
                <c:pt idx="24125">
                  <c:v>2.3391741573520021E-6</c:v>
                </c:pt>
                <c:pt idx="24126">
                  <c:v>2.339515176063725E-6</c:v>
                </c:pt>
                <c:pt idx="24127">
                  <c:v>2.3398562493240543E-6</c:v>
                </c:pt>
                <c:pt idx="24128">
                  <c:v>2.3401973815937627E-6</c:v>
                </c:pt>
                <c:pt idx="24129">
                  <c:v>2.3405385684312406E-6</c:v>
                </c:pt>
                <c:pt idx="24130">
                  <c:v>2.3408798098450926E-6</c:v>
                </c:pt>
                <c:pt idx="24131">
                  <c:v>2.3412211102990211E-6</c:v>
                </c:pt>
                <c:pt idx="24132">
                  <c:v>2.3415624653484942E-6</c:v>
                </c:pt>
                <c:pt idx="24133">
                  <c:v>2.3419038772306453E-6</c:v>
                </c:pt>
                <c:pt idx="24134">
                  <c:v>2.3422453437265413E-6</c:v>
                </c:pt>
                <c:pt idx="24135">
                  <c:v>2.3425868670742934E-6</c:v>
                </c:pt>
                <c:pt idx="24136">
                  <c:v>2.3429284472839805E-6</c:v>
                </c:pt>
                <c:pt idx="24137">
                  <c:v>2.3432700843656827E-6</c:v>
                </c:pt>
                <c:pt idx="24138">
                  <c:v>2.3436117760985233E-6</c:v>
                </c:pt>
                <c:pt idx="24139">
                  <c:v>2.3439535247225698E-6</c:v>
                </c:pt>
                <c:pt idx="24140">
                  <c:v>2.344295330247907E-6</c:v>
                </c:pt>
                <c:pt idx="24141">
                  <c:v>2.3446371904522025E-6</c:v>
                </c:pt>
                <c:pt idx="24142">
                  <c:v>2.3449791098098964E-6</c:v>
                </c:pt>
                <c:pt idx="24143">
                  <c:v>2.345321081632352E-6</c:v>
                </c:pt>
                <c:pt idx="24144">
                  <c:v>2.345663112628389E-6</c:v>
                </c:pt>
                <c:pt idx="24145">
                  <c:v>2.3460051983408165E-6</c:v>
                </c:pt>
                <c:pt idx="24146">
                  <c:v>2.3463473410131303E-6</c:v>
                </c:pt>
                <c:pt idx="24147">
                  <c:v>2.3466895406554236E-6</c:v>
                </c:pt>
                <c:pt idx="24148">
                  <c:v>2.3470317950419548E-6</c:v>
                </c:pt>
                <c:pt idx="24149">
                  <c:v>2.3473741064176877E-6</c:v>
                </c:pt>
                <c:pt idx="24150">
                  <c:v>2.3477164747927223E-6</c:v>
                </c:pt>
                <c:pt idx="24151">
                  <c:v>2.3480589001771667E-6</c:v>
                </c:pt>
                <c:pt idx="24152">
                  <c:v>2.3484013803433221E-6</c:v>
                </c:pt>
                <c:pt idx="24153">
                  <c:v>2.3487439175381167E-6</c:v>
                </c:pt>
                <c:pt idx="24154">
                  <c:v>2.3490865095328813E-6</c:v>
                </c:pt>
                <c:pt idx="24155">
                  <c:v>2.3494291608147917E-6</c:v>
                </c:pt>
                <c:pt idx="24156">
                  <c:v>2.3497718669159121E-6</c:v>
                </c:pt>
                <c:pt idx="24157">
                  <c:v>2.3501146300851362E-6</c:v>
                </c:pt>
                <c:pt idx="24158">
                  <c:v>2.3504574480918395E-6</c:v>
                </c:pt>
                <c:pt idx="24159">
                  <c:v>2.3508003231858962E-6</c:v>
                </c:pt>
                <c:pt idx="24160">
                  <c:v>2.3511432553774232E-6</c:v>
                </c:pt>
                <c:pt idx="24161">
                  <c:v>2.3514862446765421E-6</c:v>
                </c:pt>
                <c:pt idx="24162">
                  <c:v>2.3518292888506722E-6</c:v>
                </c:pt>
                <c:pt idx="24163">
                  <c:v>2.3521723901516554E-6</c:v>
                </c:pt>
                <c:pt idx="24164">
                  <c:v>2.3525155463459357E-6</c:v>
                </c:pt>
                <c:pt idx="24165">
                  <c:v>2.352858761930512E-6</c:v>
                </c:pt>
                <c:pt idx="24166">
                  <c:v>2.3532020324276567E-6</c:v>
                </c:pt>
                <c:pt idx="24167">
                  <c:v>2.3535453600911803E-6</c:v>
                </c:pt>
                <c:pt idx="24168">
                  <c:v>2.3538887426855669E-6</c:v>
                </c:pt>
                <c:pt idx="24169">
                  <c:v>2.3542321824656156E-6</c:v>
                </c:pt>
                <c:pt idx="24170">
                  <c:v>2.3545756794414586E-6</c:v>
                </c:pt>
                <c:pt idx="24171">
                  <c:v>2.3549192336232323E-6</c:v>
                </c:pt>
                <c:pt idx="24172">
                  <c:v>2.3552628427734595E-6</c:v>
                </c:pt>
                <c:pt idx="24173">
                  <c:v>2.3556065091489119E-6</c:v>
                </c:pt>
                <c:pt idx="24174">
                  <c:v>2.3559502327597287E-6</c:v>
                </c:pt>
                <c:pt idx="24175">
                  <c:v>2.356294011366962E-6</c:v>
                </c:pt>
                <c:pt idx="24176">
                  <c:v>2.3566378494784444E-6</c:v>
                </c:pt>
                <c:pt idx="24177">
                  <c:v>2.3569817403555746E-6</c:v>
                </c:pt>
                <c:pt idx="24178">
                  <c:v>2.3573256907572471E-6</c:v>
                </c:pt>
                <c:pt idx="24179">
                  <c:v>2.3576696961929677E-6</c:v>
                </c:pt>
                <c:pt idx="24180">
                  <c:v>2.3580137589229634E-6</c:v>
                </c:pt>
                <c:pt idx="24181">
                  <c:v>2.3583578789573853E-6</c:v>
                </c:pt>
                <c:pt idx="24182">
                  <c:v>2.3587020540538476E-6</c:v>
                </c:pt>
                <c:pt idx="24183">
                  <c:v>2.3590462864740608E-6</c:v>
                </c:pt>
                <c:pt idx="24184">
                  <c:v>2.3593905762281792E-6</c:v>
                </c:pt>
                <c:pt idx="24185">
                  <c:v>2.3597349233263641E-6</c:v>
                </c:pt>
                <c:pt idx="24186">
                  <c:v>2.3600793255242621E-6</c:v>
                </c:pt>
                <c:pt idx="24187">
                  <c:v>2.3604237850855618E-6</c:v>
                </c:pt>
                <c:pt idx="24188">
                  <c:v>2.3607682997649265E-6</c:v>
                </c:pt>
                <c:pt idx="24189">
                  <c:v>2.3611128740830275E-6</c:v>
                </c:pt>
                <c:pt idx="24190">
                  <c:v>2.3614575035385366E-6</c:v>
                </c:pt>
                <c:pt idx="24191">
                  <c:v>2.3618021881401444E-6</c:v>
                </c:pt>
                <c:pt idx="24192">
                  <c:v>2.362146932411485E-6</c:v>
                </c:pt>
                <c:pt idx="24193">
                  <c:v>2.3624917318482772E-6</c:v>
                </c:pt>
                <c:pt idx="24194">
                  <c:v>2.362836588717673E-6</c:v>
                </c:pt>
                <c:pt idx="24195">
                  <c:v>2.3631815007708901E-6</c:v>
                </c:pt>
                <c:pt idx="24196">
                  <c:v>2.3635264725355279E-6</c:v>
                </c:pt>
                <c:pt idx="24197">
                  <c:v>2.3638714995033514E-6</c:v>
                </c:pt>
                <c:pt idx="24198">
                  <c:v>2.3642165816830584E-6</c:v>
                </c:pt>
                <c:pt idx="24199">
                  <c:v>2.3645617236052207E-6</c:v>
                </c:pt>
                <c:pt idx="24200">
                  <c:v>2.3649069207586393E-6</c:v>
                </c:pt>
                <c:pt idx="24201">
                  <c:v>2.3652521731520145E-6</c:v>
                </c:pt>
                <c:pt idx="24202">
                  <c:v>2.3655974853188943E-6</c:v>
                </c:pt>
                <c:pt idx="24203">
                  <c:v>2.3659428527451147E-6</c:v>
                </c:pt>
                <c:pt idx="24204">
                  <c:v>2.3662882777027941E-6</c:v>
                </c:pt>
                <c:pt idx="24205">
                  <c:v>2.3666337602021241E-6</c:v>
                </c:pt>
                <c:pt idx="24206">
                  <c:v>2.3669792979888878E-6</c:v>
                </c:pt>
                <c:pt idx="24207">
                  <c:v>2.3673248933367E-6</c:v>
                </c:pt>
                <c:pt idx="24208">
                  <c:v>2.367670546255753E-6</c:v>
                </c:pt>
                <c:pt idx="24209">
                  <c:v>2.3680162544903519E-6</c:v>
                </c:pt>
                <c:pt idx="24210">
                  <c:v>2.3683620203155993E-6</c:v>
                </c:pt>
                <c:pt idx="24211">
                  <c:v>2.368707843741693E-6</c:v>
                </c:pt>
                <c:pt idx="24212">
                  <c:v>2.3690537247788381E-6</c:v>
                </c:pt>
                <c:pt idx="24213">
                  <c:v>2.3693996611693592E-6</c:v>
                </c:pt>
                <c:pt idx="24214">
                  <c:v>2.3697456551903483E-6</c:v>
                </c:pt>
                <c:pt idx="24215">
                  <c:v>2.3700917045831398E-6</c:v>
                </c:pt>
                <c:pt idx="24216">
                  <c:v>2.3704378138951932E-6</c:v>
                </c:pt>
                <c:pt idx="24217">
                  <c:v>2.3707839785984757E-6</c:v>
                </c:pt>
                <c:pt idx="24218">
                  <c:v>2.3711302009720744E-6</c:v>
                </c:pt>
                <c:pt idx="24219">
                  <c:v>2.3714764787553375E-6</c:v>
                </c:pt>
                <c:pt idx="24220">
                  <c:v>2.3718228142283523E-6</c:v>
                </c:pt>
                <c:pt idx="24221">
                  <c:v>2.3721692074013345E-6</c:v>
                </c:pt>
                <c:pt idx="24222">
                  <c:v>2.372515658284504E-6</c:v>
                </c:pt>
                <c:pt idx="24223">
                  <c:v>2.3728621646152286E-6</c:v>
                </c:pt>
                <c:pt idx="24224">
                  <c:v>2.3732087286755874E-6</c:v>
                </c:pt>
                <c:pt idx="24225">
                  <c:v>2.3735553504758047E-6</c:v>
                </c:pt>
                <c:pt idx="24226">
                  <c:v>2.3739020277517596E-6</c:v>
                </c:pt>
                <c:pt idx="24227">
                  <c:v>2.3742487627870297E-6</c:v>
                </c:pt>
                <c:pt idx="24228">
                  <c:v>2.3745955555918441E-6</c:v>
                </c:pt>
                <c:pt idx="24229">
                  <c:v>2.3749424061764334E-6</c:v>
                </c:pt>
                <c:pt idx="24230">
                  <c:v>2.3752893122746887E-6</c:v>
                </c:pt>
                <c:pt idx="24231">
                  <c:v>2.3756362761721879E-6</c:v>
                </c:pt>
                <c:pt idx="24232">
                  <c:v>2.3759832978791661E-6</c:v>
                </c:pt>
                <c:pt idx="24233">
                  <c:v>2.3763303751280233E-6</c:v>
                </c:pt>
                <c:pt idx="24234">
                  <c:v>2.3766775102058366E-6</c:v>
                </c:pt>
                <c:pt idx="24235">
                  <c:v>2.3770247031228501E-6</c:v>
                </c:pt>
                <c:pt idx="24236">
                  <c:v>2.3773719516099653E-6</c:v>
                </c:pt>
                <c:pt idx="24237">
                  <c:v>2.3777192602356019E-6</c:v>
                </c:pt>
                <c:pt idx="24238">
                  <c:v>2.378066622170498E-6</c:v>
                </c:pt>
                <c:pt idx="24239">
                  <c:v>2.3784140442644044E-6</c:v>
                </c:pt>
                <c:pt idx="24240">
                  <c:v>2.3787615219664041E-6</c:v>
                </c:pt>
                <c:pt idx="24241">
                  <c:v>2.3791090575670805E-6</c:v>
                </c:pt>
                <c:pt idx="24242">
                  <c:v>2.3794566510766842E-6</c:v>
                </c:pt>
                <c:pt idx="24243">
                  <c:v>2.3798043002226341E-6</c:v>
                </c:pt>
                <c:pt idx="24244">
                  <c:v>2.3801520095803573E-6</c:v>
                </c:pt>
                <c:pt idx="24245">
                  <c:v>2.3804997723101033E-6</c:v>
                </c:pt>
                <c:pt idx="24246">
                  <c:v>2.3808475952721365E-6</c:v>
                </c:pt>
                <c:pt idx="24247">
                  <c:v>2.3811954739085446E-6</c:v>
                </c:pt>
                <c:pt idx="24248">
                  <c:v>2.3815434105134245E-6</c:v>
                </c:pt>
                <c:pt idx="24249">
                  <c:v>2.3818914050970408E-6</c:v>
                </c:pt>
                <c:pt idx="24250">
                  <c:v>2.3822394553833179E-6</c:v>
                </c:pt>
                <c:pt idx="24251">
                  <c:v>2.3825875636678615E-6</c:v>
                </c:pt>
                <c:pt idx="24252">
                  <c:v>2.3829357299609385E-6</c:v>
                </c:pt>
                <c:pt idx="24253">
                  <c:v>2.3832839519849753E-6</c:v>
                </c:pt>
                <c:pt idx="24254">
                  <c:v>2.3836322343254307E-6</c:v>
                </c:pt>
                <c:pt idx="24255">
                  <c:v>2.3839805701275403E-6</c:v>
                </c:pt>
                <c:pt idx="24256">
                  <c:v>2.3843289662666168E-6</c:v>
                </c:pt>
                <c:pt idx="24257">
                  <c:v>2.3846774181747389E-6</c:v>
                </c:pt>
                <c:pt idx="24258">
                  <c:v>2.3850259281510328E-6</c:v>
                </c:pt>
                <c:pt idx="24259">
                  <c:v>2.3853744962057793E-6</c:v>
                </c:pt>
                <c:pt idx="24260">
                  <c:v>2.3857231200579022E-6</c:v>
                </c:pt>
                <c:pt idx="24261">
                  <c:v>2.3860718042998951E-6</c:v>
                </c:pt>
                <c:pt idx="24262">
                  <c:v>2.3864205420664636E-6</c:v>
                </c:pt>
                <c:pt idx="24263">
                  <c:v>2.3867693402434778E-6</c:v>
                </c:pt>
                <c:pt idx="24264">
                  <c:v>2.387118194255993E-6</c:v>
                </c:pt>
                <c:pt idx="24265">
                  <c:v>2.387467106406663E-6</c:v>
                </c:pt>
                <c:pt idx="24266">
                  <c:v>2.387816076705781E-6</c:v>
                </c:pt>
                <c:pt idx="24267">
                  <c:v>2.3881651028687611E-6</c:v>
                </c:pt>
                <c:pt idx="24268">
                  <c:v>2.3885141871997689E-6</c:v>
                </c:pt>
                <c:pt idx="24269">
                  <c:v>2.3888633297091016E-6</c:v>
                </c:pt>
                <c:pt idx="24270">
                  <c:v>2.3892125281106675E-6</c:v>
                </c:pt>
                <c:pt idx="24271">
                  <c:v>2.3895617870070409E-6</c:v>
                </c:pt>
                <c:pt idx="24272">
                  <c:v>2.3899110995178483E-6</c:v>
                </c:pt>
                <c:pt idx="24273">
                  <c:v>2.3902604725440645E-6</c:v>
                </c:pt>
                <c:pt idx="24274">
                  <c:v>2.3906099015007026E-6</c:v>
                </c:pt>
                <c:pt idx="24275">
                  <c:v>2.3909593886954625E-6</c:v>
                </c:pt>
                <c:pt idx="24276">
                  <c:v>2.3913089341386499E-6</c:v>
                </c:pt>
                <c:pt idx="24277">
                  <c:v>2.3916585355406623E-6</c:v>
                </c:pt>
                <c:pt idx="24278">
                  <c:v>2.3920081975111337E-6</c:v>
                </c:pt>
                <c:pt idx="24279">
                  <c:v>2.3923579131591218E-6</c:v>
                </c:pt>
                <c:pt idx="24280">
                  <c:v>2.3927076893961969E-6</c:v>
                </c:pt>
                <c:pt idx="24281">
                  <c:v>2.3930575216303242E-6</c:v>
                </c:pt>
                <c:pt idx="24282">
                  <c:v>2.393407412172741E-6</c:v>
                </c:pt>
                <c:pt idx="24283">
                  <c:v>2.3937573610337696E-6</c:v>
                </c:pt>
                <c:pt idx="24284">
                  <c:v>2.3941073659202856E-6</c:v>
                </c:pt>
                <c:pt idx="24285">
                  <c:v>2.3944574291450444E-6</c:v>
                </c:pt>
                <c:pt idx="24286">
                  <c:v>2.394807550718372E-6</c:v>
                </c:pt>
                <c:pt idx="24287">
                  <c:v>2.3951577283456317E-6</c:v>
                </c:pt>
                <c:pt idx="24288">
                  <c:v>2.3955079643411017E-6</c:v>
                </c:pt>
                <c:pt idx="24289">
                  <c:v>2.3958582587151112E-6</c:v>
                </c:pt>
                <c:pt idx="24290">
                  <c:v>2.3962086114779913E-6</c:v>
                </c:pt>
                <c:pt idx="24291">
                  <c:v>2.3965590203330911E-6</c:v>
                </c:pt>
                <c:pt idx="24292">
                  <c:v>2.3969094875967128E-6</c:v>
                </c:pt>
                <c:pt idx="24293">
                  <c:v>2.3972600132791982E-6</c:v>
                </c:pt>
                <c:pt idx="24294">
                  <c:v>2.3976105950823771E-6</c:v>
                </c:pt>
                <c:pt idx="24295">
                  <c:v>2.3979612353240793E-6</c:v>
                </c:pt>
                <c:pt idx="24296">
                  <c:v>2.3983119340146472E-6</c:v>
                </c:pt>
                <c:pt idx="24297">
                  <c:v>2.3986626911644251E-6</c:v>
                </c:pt>
                <c:pt idx="24298">
                  <c:v>2.3990135044732222E-6</c:v>
                </c:pt>
                <c:pt idx="24299">
                  <c:v>2.3993643762609033E-6</c:v>
                </c:pt>
                <c:pt idx="24300">
                  <c:v>2.3997153065378146E-6</c:v>
                </c:pt>
                <c:pt idx="24301">
                  <c:v>2.4000662930022554E-6</c:v>
                </c:pt>
                <c:pt idx="24302">
                  <c:v>2.4004173379756117E-6</c:v>
                </c:pt>
                <c:pt idx="24303">
                  <c:v>2.4007684414682361E-6</c:v>
                </c:pt>
                <c:pt idx="24304">
                  <c:v>2.4011196011769084E-6</c:v>
                </c:pt>
                <c:pt idx="24305">
                  <c:v>2.4014708194245434E-6</c:v>
                </c:pt>
                <c:pt idx="24306">
                  <c:v>2.4018220962215001E-6</c:v>
                </c:pt>
                <c:pt idx="24307">
                  <c:v>2.4021734315781334E-6</c:v>
                </c:pt>
                <c:pt idx="24308">
                  <c:v>2.4025248231891994E-6</c:v>
                </c:pt>
                <c:pt idx="24309">
                  <c:v>2.4028762733796513E-6</c:v>
                </c:pt>
                <c:pt idx="24310">
                  <c:v>2.4032277821598507E-6</c:v>
                </c:pt>
                <c:pt idx="24311">
                  <c:v>2.4035793472230359E-6</c:v>
                </c:pt>
                <c:pt idx="24312">
                  <c:v>2.4039309708956855E-6</c:v>
                </c:pt>
                <c:pt idx="24313">
                  <c:v>2.404282653188168E-6</c:v>
                </c:pt>
                <c:pt idx="24314">
                  <c:v>2.4046343941108532E-6</c:v>
                </c:pt>
                <c:pt idx="24315">
                  <c:v>2.4049861913549503E-6</c:v>
                </c:pt>
                <c:pt idx="24316">
                  <c:v>2.405338047248977E-6</c:v>
                </c:pt>
                <c:pt idx="24317">
                  <c:v>2.4056899594831296E-6</c:v>
                </c:pt>
                <c:pt idx="24318">
                  <c:v>2.4060419327076384E-6</c:v>
                </c:pt>
                <c:pt idx="24319">
                  <c:v>2.406393962292009E-6</c:v>
                </c:pt>
                <c:pt idx="24320">
                  <c:v>2.4067460482450923E-6</c:v>
                </c:pt>
                <c:pt idx="24321">
                  <c:v>2.4070981952201825E-6</c:v>
                </c:pt>
                <c:pt idx="24322">
                  <c:v>2.4074503985837333E-6</c:v>
                </c:pt>
                <c:pt idx="24323">
                  <c:v>2.4078026606678389E-6</c:v>
                </c:pt>
                <c:pt idx="24324">
                  <c:v>2.4081549791591354E-6</c:v>
                </c:pt>
                <c:pt idx="24325">
                  <c:v>2.4085073587150052E-6</c:v>
                </c:pt>
                <c:pt idx="24326">
                  <c:v>2.4088597946978238E-6</c:v>
                </c:pt>
                <c:pt idx="24327">
                  <c:v>2.4092122871164551E-6</c:v>
                </c:pt>
                <c:pt idx="24328">
                  <c:v>2.4095648406313429E-6</c:v>
                </c:pt>
                <c:pt idx="24329">
                  <c:v>2.4099174506018114E-6</c:v>
                </c:pt>
                <c:pt idx="24330">
                  <c:v>2.4102701193635348E-6</c:v>
                </c:pt>
                <c:pt idx="24331">
                  <c:v>2.4106228445995936E-6</c:v>
                </c:pt>
                <c:pt idx="24332">
                  <c:v>2.4109756286466842E-6</c:v>
                </c:pt>
                <c:pt idx="24333">
                  <c:v>2.4113284715152101E-6</c:v>
                </c:pt>
                <c:pt idx="24334">
                  <c:v>2.4116813732155756E-6</c:v>
                </c:pt>
                <c:pt idx="24335">
                  <c:v>2.4120343314288185E-6</c:v>
                </c:pt>
                <c:pt idx="24336">
                  <c:v>2.4123873484936879E-6</c:v>
                </c:pt>
                <c:pt idx="24337">
                  <c:v>2.4127404244205945E-6</c:v>
                </c:pt>
                <c:pt idx="24338">
                  <c:v>2.4130935568890451E-6</c:v>
                </c:pt>
                <c:pt idx="24339">
                  <c:v>2.4134467505707435E-6</c:v>
                </c:pt>
                <c:pt idx="24340">
                  <c:v>2.4138000008137887E-6</c:v>
                </c:pt>
                <c:pt idx="24341">
                  <c:v>2.4141533076270579E-6</c:v>
                </c:pt>
                <c:pt idx="24342">
                  <c:v>2.4145066733523842E-6</c:v>
                </c:pt>
                <c:pt idx="24343">
                  <c:v>2.414860098000182E-6</c:v>
                </c:pt>
                <c:pt idx="24344">
                  <c:v>2.4152135815808742E-6</c:v>
                </c:pt>
                <c:pt idx="24345">
                  <c:v>2.4155671217703945E-6</c:v>
                </c:pt>
                <c:pt idx="24346">
                  <c:v>2.4159207209126283E-6</c:v>
                </c:pt>
                <c:pt idx="24347">
                  <c:v>2.4162743790179986E-6</c:v>
                </c:pt>
                <c:pt idx="24348">
                  <c:v>2.4166280960969325E-6</c:v>
                </c:pt>
                <c:pt idx="24349">
                  <c:v>2.416981869823322E-6</c:v>
                </c:pt>
                <c:pt idx="24350">
                  <c:v>2.417335702543108E-6</c:v>
                </c:pt>
                <c:pt idx="24351">
                  <c:v>2.4176895942667229E-6</c:v>
                </c:pt>
                <c:pt idx="24352">
                  <c:v>2.4180435426665206E-6</c:v>
                </c:pt>
                <c:pt idx="24353">
                  <c:v>2.4183975500899882E-6</c:v>
                </c:pt>
                <c:pt idx="24354">
                  <c:v>2.4187516165475618E-6</c:v>
                </c:pt>
                <c:pt idx="24355">
                  <c:v>2.4191057397100593E-6</c:v>
                </c:pt>
                <c:pt idx="24356">
                  <c:v>2.4194599219265148E-6</c:v>
                </c:pt>
                <c:pt idx="24357">
                  <c:v>2.4198141632073667E-6</c:v>
                </c:pt>
                <c:pt idx="24358">
                  <c:v>2.4201684635630598E-6</c:v>
                </c:pt>
                <c:pt idx="24359">
                  <c:v>2.4205228206623634E-6</c:v>
                </c:pt>
                <c:pt idx="24360">
                  <c:v>2.4208772368563702E-6</c:v>
                </c:pt>
                <c:pt idx="24361">
                  <c:v>2.421231712155528E-6</c:v>
                </c:pt>
                <c:pt idx="24362">
                  <c:v>2.4215862442270695E-6</c:v>
                </c:pt>
                <c:pt idx="24363">
                  <c:v>2.4219408354236338E-6</c:v>
                </c:pt>
                <c:pt idx="24364">
                  <c:v>2.4222954857556763E-6</c:v>
                </c:pt>
                <c:pt idx="24365">
                  <c:v>2.4226501928888851E-6</c:v>
                </c:pt>
                <c:pt idx="24366">
                  <c:v>2.4230049591774524E-6</c:v>
                </c:pt>
                <c:pt idx="24367">
                  <c:v>2.4233597846318342E-6</c:v>
                </c:pt>
                <c:pt idx="24368">
                  <c:v>2.4237146692624921E-6</c:v>
                </c:pt>
                <c:pt idx="24369">
                  <c:v>2.4240696107330616E-6</c:v>
                </c:pt>
                <c:pt idx="24370">
                  <c:v>2.4244246113997996E-6</c:v>
                </c:pt>
                <c:pt idx="24371">
                  <c:v>2.4247796712731704E-6</c:v>
                </c:pt>
                <c:pt idx="24372">
                  <c:v>2.4251347903636402E-6</c:v>
                </c:pt>
                <c:pt idx="24373">
                  <c:v>2.4254899663327922E-6</c:v>
                </c:pt>
                <c:pt idx="24374">
                  <c:v>2.4258451991895476E-6</c:v>
                </c:pt>
                <c:pt idx="24375">
                  <c:v>2.426200493642664E-6</c:v>
                </c:pt>
                <c:pt idx="24376">
                  <c:v>2.4265558450032971E-6</c:v>
                </c:pt>
                <c:pt idx="24377">
                  <c:v>2.4269112556313181E-6</c:v>
                </c:pt>
                <c:pt idx="24378">
                  <c:v>2.4272667255372098E-6</c:v>
                </c:pt>
                <c:pt idx="24379">
                  <c:v>2.4276222523794598E-6</c:v>
                </c:pt>
                <c:pt idx="24380">
                  <c:v>2.4279778385195028E-6</c:v>
                </c:pt>
                <c:pt idx="24381">
                  <c:v>2.428333483967817E-6</c:v>
                </c:pt>
                <c:pt idx="24382">
                  <c:v>2.4286891887348882E-6</c:v>
                </c:pt>
                <c:pt idx="24383">
                  <c:v>2.4290449504771482E-6</c:v>
                </c:pt>
                <c:pt idx="24384">
                  <c:v>2.4294007715580998E-6</c:v>
                </c:pt>
                <c:pt idx="24385">
                  <c:v>2.4297566496331455E-6</c:v>
                </c:pt>
                <c:pt idx="24386">
                  <c:v>2.430112589422429E-6</c:v>
                </c:pt>
                <c:pt idx="24387">
                  <c:v>2.4304685862257525E-6</c:v>
                </c:pt>
                <c:pt idx="24388">
                  <c:v>2.4308246400520541E-6</c:v>
                </c:pt>
                <c:pt idx="24389">
                  <c:v>2.4311807556245905E-6</c:v>
                </c:pt>
                <c:pt idx="24390">
                  <c:v>2.4315369282400615E-6</c:v>
                </c:pt>
                <c:pt idx="24391">
                  <c:v>2.4318931602656034E-6</c:v>
                </c:pt>
                <c:pt idx="24392">
                  <c:v>2.432249449353003E-6</c:v>
                </c:pt>
                <c:pt idx="24393">
                  <c:v>2.4326058002296684E-6</c:v>
                </c:pt>
                <c:pt idx="24394">
                  <c:v>2.4329622081881603E-6</c:v>
                </c:pt>
                <c:pt idx="24395">
                  <c:v>2.4333186732374267E-6</c:v>
                </c:pt>
                <c:pt idx="24396">
                  <c:v>2.4336752001079915E-6</c:v>
                </c:pt>
                <c:pt idx="24397">
                  <c:v>2.4340317840893061E-6</c:v>
                </c:pt>
                <c:pt idx="24398">
                  <c:v>2.4343884275521494E-6</c:v>
                </c:pt>
                <c:pt idx="24399">
                  <c:v>2.4347451281446884E-6</c:v>
                </c:pt>
                <c:pt idx="24400">
                  <c:v>2.4351018882387429E-6</c:v>
                </c:pt>
                <c:pt idx="24401">
                  <c:v>2.4354587078448231E-6</c:v>
                </c:pt>
                <c:pt idx="24402">
                  <c:v>2.4358155869734484E-6</c:v>
                </c:pt>
                <c:pt idx="24403">
                  <c:v>2.4361725232707147E-6</c:v>
                </c:pt>
                <c:pt idx="24404">
                  <c:v>2.4365295191105237E-6</c:v>
                </c:pt>
                <c:pt idx="24405">
                  <c:v>2.4368865745033948E-6</c:v>
                </c:pt>
                <c:pt idx="24406">
                  <c:v>2.4372436870938732E-6</c:v>
                </c:pt>
                <c:pt idx="24407">
                  <c:v>2.4376008592574218E-6</c:v>
                </c:pt>
                <c:pt idx="24408">
                  <c:v>2.437958091004565E-6</c:v>
                </c:pt>
                <c:pt idx="24409">
                  <c:v>2.4383153823458339E-6</c:v>
                </c:pt>
                <c:pt idx="24410">
                  <c:v>2.438672730923695E-6</c:v>
                </c:pt>
                <c:pt idx="24411">
                  <c:v>2.4390301391156979E-6</c:v>
                </c:pt>
                <c:pt idx="24412">
                  <c:v>2.4393876069323775E-6</c:v>
                </c:pt>
                <c:pt idx="24413">
                  <c:v>2.4397451320146447E-6</c:v>
                </c:pt>
                <c:pt idx="24414">
                  <c:v>2.440102716741617E-6</c:v>
                </c:pt>
                <c:pt idx="24415">
                  <c:v>2.4404603611238331E-6</c:v>
                </c:pt>
                <c:pt idx="24416">
                  <c:v>2.440818062800644E-6</c:v>
                </c:pt>
                <c:pt idx="24417">
                  <c:v>2.4411758241527365E-6</c:v>
                </c:pt>
                <c:pt idx="24418">
                  <c:v>2.4415336451906508E-6</c:v>
                </c:pt>
                <c:pt idx="24419">
                  <c:v>2.4418915259249328E-6</c:v>
                </c:pt>
                <c:pt idx="24420">
                  <c:v>2.4422494639928574E-6</c:v>
                </c:pt>
                <c:pt idx="24421">
                  <c:v>2.4426074617771989E-6</c:v>
                </c:pt>
                <c:pt idx="24422">
                  <c:v>2.4429655192885089E-6</c:v>
                </c:pt>
                <c:pt idx="24423">
                  <c:v>2.4433236341624973E-6</c:v>
                </c:pt>
                <c:pt idx="24424">
                  <c:v>2.4436818087835128E-6</c:v>
                </c:pt>
                <c:pt idx="24425">
                  <c:v>2.4440400431621089E-6</c:v>
                </c:pt>
                <c:pt idx="24426">
                  <c:v>2.4443983373088444E-6</c:v>
                </c:pt>
                <c:pt idx="24427">
                  <c:v>2.444756688857345E-6</c:v>
                </c:pt>
                <c:pt idx="24428">
                  <c:v>2.4451151001940563E-6</c:v>
                </c:pt>
                <c:pt idx="24429">
                  <c:v>2.4454735713295353E-6</c:v>
                </c:pt>
                <c:pt idx="24430">
                  <c:v>2.4458320998958538E-6</c:v>
                </c:pt>
                <c:pt idx="24431">
                  <c:v>2.4461906882810206E-6</c:v>
                </c:pt>
                <c:pt idx="24432">
                  <c:v>2.4465493364956079E-6</c:v>
                </c:pt>
                <c:pt idx="24433">
                  <c:v>2.446908042170113E-6</c:v>
                </c:pt>
                <c:pt idx="24434">
                  <c:v>2.447266810074715E-6</c:v>
                </c:pt>
                <c:pt idx="24435">
                  <c:v>2.4476256330782165E-6</c:v>
                </c:pt>
                <c:pt idx="24436">
                  <c:v>2.4479845183329594E-6</c:v>
                </c:pt>
                <c:pt idx="24437">
                  <c:v>2.448343461086767E-6</c:v>
                </c:pt>
                <c:pt idx="24438">
                  <c:v>2.44870246373133E-6</c:v>
                </c:pt>
                <c:pt idx="24439">
                  <c:v>2.4490615262772241E-6</c:v>
                </c:pt>
                <c:pt idx="24440">
                  <c:v>2.4494206463512967E-6</c:v>
                </c:pt>
                <c:pt idx="24441">
                  <c:v>2.4497798287310702E-6</c:v>
                </c:pt>
                <c:pt idx="24442">
                  <c:v>2.4501390662743553E-6</c:v>
                </c:pt>
                <c:pt idx="24443">
                  <c:v>2.4504983661445096E-6</c:v>
                </c:pt>
                <c:pt idx="24444">
                  <c:v>2.4508577235820291E-6</c:v>
                </c:pt>
                <c:pt idx="24445">
                  <c:v>2.4512171409822845E-6</c:v>
                </c:pt>
                <c:pt idx="24446">
                  <c:v>2.4515766183558644E-6</c:v>
                </c:pt>
                <c:pt idx="24447">
                  <c:v>2.4519361533259547E-6</c:v>
                </c:pt>
                <c:pt idx="24448">
                  <c:v>2.4522957482895032E-6</c:v>
                </c:pt>
                <c:pt idx="24449">
                  <c:v>2.4526554032571049E-6</c:v>
                </c:pt>
                <c:pt idx="24450">
                  <c:v>2.4530151158503732E-6</c:v>
                </c:pt>
                <c:pt idx="24451">
                  <c:v>2.453374890857345E-6</c:v>
                </c:pt>
                <c:pt idx="24452">
                  <c:v>2.45373472351013E-6</c:v>
                </c:pt>
                <c:pt idx="24453">
                  <c:v>2.4540946138177499E-6</c:v>
                </c:pt>
                <c:pt idx="24454">
                  <c:v>2.4544545641803201E-6</c:v>
                </c:pt>
                <c:pt idx="24455">
                  <c:v>2.4548145746084393E-6</c:v>
                </c:pt>
                <c:pt idx="24456">
                  <c:v>2.4551746451127168E-6</c:v>
                </c:pt>
                <c:pt idx="24457">
                  <c:v>2.4555347757037604E-6</c:v>
                </c:pt>
                <c:pt idx="24458">
                  <c:v>2.4558949639989874E-6</c:v>
                </c:pt>
                <c:pt idx="24459">
                  <c:v>2.4562552100074319E-6</c:v>
                </c:pt>
                <c:pt idx="24460">
                  <c:v>2.4566155185266119E-6</c:v>
                </c:pt>
                <c:pt idx="24461">
                  <c:v>2.4569758847791802E-6</c:v>
                </c:pt>
                <c:pt idx="24462">
                  <c:v>2.4573363111694729E-6</c:v>
                </c:pt>
                <c:pt idx="24463">
                  <c:v>2.4576967977081076E-6</c:v>
                </c:pt>
                <c:pt idx="24464">
                  <c:v>2.4580573420093481E-6</c:v>
                </c:pt>
                <c:pt idx="24465">
                  <c:v>2.4584179464791154E-6</c:v>
                </c:pt>
                <c:pt idx="24466">
                  <c:v>2.4587786111280334E-6</c:v>
                </c:pt>
                <c:pt idx="24467">
                  <c:v>2.4591393335687913E-6</c:v>
                </c:pt>
                <c:pt idx="24468">
                  <c:v>2.4595001186073558E-6</c:v>
                </c:pt>
                <c:pt idx="24469">
                  <c:v>2.4598609590589686E-6</c:v>
                </c:pt>
                <c:pt idx="24470">
                  <c:v>2.4602218621296461E-6</c:v>
                </c:pt>
                <c:pt idx="24471">
                  <c:v>2.4605828230315099E-6</c:v>
                </c:pt>
                <c:pt idx="24472">
                  <c:v>2.4609438441741854E-6</c:v>
                </c:pt>
                <c:pt idx="24473">
                  <c:v>2.4613049255683049E-6</c:v>
                </c:pt>
                <c:pt idx="24474">
                  <c:v>2.4616660648228749E-6</c:v>
                </c:pt>
                <c:pt idx="24475">
                  <c:v>2.4620272667512639E-6</c:v>
                </c:pt>
                <c:pt idx="24476">
                  <c:v>2.4623885241576356E-6</c:v>
                </c:pt>
                <c:pt idx="24477">
                  <c:v>2.4627498442591117E-6</c:v>
                </c:pt>
                <c:pt idx="24478">
                  <c:v>2.4631112222604241E-6</c:v>
                </c:pt>
                <c:pt idx="24479">
                  <c:v>2.4634726605749098E-6</c:v>
                </c:pt>
                <c:pt idx="24480">
                  <c:v>2.4638341592132138E-6</c:v>
                </c:pt>
                <c:pt idx="24481">
                  <c:v>2.464195715780647E-6</c:v>
                </c:pt>
                <c:pt idx="24482">
                  <c:v>2.4645573326921402E-6</c:v>
                </c:pt>
                <c:pt idx="24483">
                  <c:v>2.4649190099583413E-6</c:v>
                </c:pt>
                <c:pt idx="24484">
                  <c:v>2.4652807451829797E-6</c:v>
                </c:pt>
                <c:pt idx="24485">
                  <c:v>2.4656425407825741E-6</c:v>
                </c:pt>
                <c:pt idx="24486">
                  <c:v>2.4660043967677816E-6</c:v>
                </c:pt>
                <c:pt idx="24487">
                  <c:v>2.4663663131492585E-6</c:v>
                </c:pt>
                <c:pt idx="24488">
                  <c:v>2.4667282875286225E-6</c:v>
                </c:pt>
                <c:pt idx="24489">
                  <c:v>2.4670903223245185E-6</c:v>
                </c:pt>
                <c:pt idx="24490">
                  <c:v>2.4674524175476066E-6</c:v>
                </c:pt>
                <c:pt idx="24491">
                  <c:v>2.4678145707979186E-6</c:v>
                </c:pt>
                <c:pt idx="24492">
                  <c:v>2.468176784495696E-6</c:v>
                </c:pt>
                <c:pt idx="24493">
                  <c:v>2.468539058651604E-6</c:v>
                </c:pt>
                <c:pt idx="24494">
                  <c:v>2.468901393276312E-6</c:v>
                </c:pt>
                <c:pt idx="24495">
                  <c:v>2.4692637859677356E-6</c:v>
                </c:pt>
                <c:pt idx="24496">
                  <c:v>2.4696262391482414E-6</c:v>
                </c:pt>
                <c:pt idx="24497">
                  <c:v>2.4699887528285044E-6</c:v>
                </c:pt>
                <c:pt idx="24498">
                  <c:v>2.4703513246048515E-6</c:v>
                </c:pt>
                <c:pt idx="24499">
                  <c:v>2.4707139569012466E-6</c:v>
                </c:pt>
                <c:pt idx="24500">
                  <c:v>2.4710766497283707E-6</c:v>
                </c:pt>
                <c:pt idx="24501">
                  <c:v>2.4714394006809577E-6</c:v>
                </c:pt>
                <c:pt idx="24502">
                  <c:v>2.4718022121845746E-6</c:v>
                </c:pt>
                <c:pt idx="24503">
                  <c:v>2.4721650842499058E-6</c:v>
                </c:pt>
                <c:pt idx="24504">
                  <c:v>2.4725280168876393E-6</c:v>
                </c:pt>
                <c:pt idx="24505">
                  <c:v>2.4728910076903841E-6</c:v>
                </c:pt>
                <c:pt idx="24506">
                  <c:v>2.473254059085843E-6</c:v>
                </c:pt>
                <c:pt idx="24507">
                  <c:v>2.4736171710847076E-6</c:v>
                </c:pt>
                <c:pt idx="24508">
                  <c:v>2.4739803412779976E-6</c:v>
                </c:pt>
                <c:pt idx="24509">
                  <c:v>2.4743435720950141E-6</c:v>
                </c:pt>
                <c:pt idx="24510">
                  <c:v>2.4747068635464551E-6</c:v>
                </c:pt>
                <c:pt idx="24511">
                  <c:v>2.4750702132217448E-6</c:v>
                </c:pt>
                <c:pt idx="24512">
                  <c:v>2.4754336259735978E-6</c:v>
                </c:pt>
                <c:pt idx="24513">
                  <c:v>2.4757970969696356E-6</c:v>
                </c:pt>
                <c:pt idx="24514">
                  <c:v>2.4761606262189587E-6</c:v>
                </c:pt>
                <c:pt idx="24515">
                  <c:v>2.4765242185774883E-6</c:v>
                </c:pt>
                <c:pt idx="24516">
                  <c:v>2.476887869209649E-6</c:v>
                </c:pt>
                <c:pt idx="24517">
                  <c:v>2.4772515781245476E-6</c:v>
                </c:pt>
                <c:pt idx="24518">
                  <c:v>2.4776153501813106E-6</c:v>
                </c:pt>
                <c:pt idx="24519">
                  <c:v>2.4779791805411648E-6</c:v>
                </c:pt>
                <c:pt idx="24520">
                  <c:v>2.4783430716393004E-6</c:v>
                </c:pt>
                <c:pt idx="24521">
                  <c:v>2.4787070210598158E-6</c:v>
                </c:pt>
                <c:pt idx="24522">
                  <c:v>2.4790710336661228E-6</c:v>
                </c:pt>
                <c:pt idx="24523">
                  <c:v>2.4794351046151757E-6</c:v>
                </c:pt>
                <c:pt idx="24524">
                  <c:v>2.4797992339160941E-6</c:v>
                </c:pt>
                <c:pt idx="24525">
                  <c:v>2.4801634264354961E-6</c:v>
                </c:pt>
                <c:pt idx="24526">
                  <c:v>2.4805276773271382E-6</c:v>
                </c:pt>
                <c:pt idx="24527">
                  <c:v>2.4808919890299607E-6</c:v>
                </c:pt>
                <c:pt idx="24528">
                  <c:v>2.4812563591243326E-6</c:v>
                </c:pt>
                <c:pt idx="24529">
                  <c:v>2.4816207900502726E-6</c:v>
                </c:pt>
                <c:pt idx="24530">
                  <c:v>2.4819852818185053E-6</c:v>
                </c:pt>
                <c:pt idx="24531">
                  <c:v>2.482349834439766E-6</c:v>
                </c:pt>
                <c:pt idx="24532">
                  <c:v>2.4827144454922877E-6</c:v>
                </c:pt>
                <c:pt idx="24533">
                  <c:v>2.4830791174182335E-6</c:v>
                </c:pt>
                <c:pt idx="24534">
                  <c:v>2.4834438502283396E-6</c:v>
                </c:pt>
                <c:pt idx="24535">
                  <c:v>2.483808641499238E-6</c:v>
                </c:pt>
                <c:pt idx="24536">
                  <c:v>2.484173496109345E-6</c:v>
                </c:pt>
                <c:pt idx="24537">
                  <c:v>2.4845384067654746E-6</c:v>
                </c:pt>
                <c:pt idx="24538">
                  <c:v>2.4849033807822981E-6</c:v>
                </c:pt>
                <c:pt idx="24539">
                  <c:v>2.4852684132996691E-6</c:v>
                </c:pt>
                <c:pt idx="24540">
                  <c:v>2.4856335067635081E-6</c:v>
                </c:pt>
                <c:pt idx="24541">
                  <c:v>2.4859986611845678E-6</c:v>
                </c:pt>
                <c:pt idx="24542">
                  <c:v>2.4863638741357307E-6</c:v>
                </c:pt>
                <c:pt idx="24543">
                  <c:v>2.4867291480645432E-6</c:v>
                </c:pt>
                <c:pt idx="24544">
                  <c:v>2.487094482981756E-6</c:v>
                </c:pt>
                <c:pt idx="24545">
                  <c:v>2.4874598788981254E-6</c:v>
                </c:pt>
                <c:pt idx="24546">
                  <c:v>2.4878253333843942E-6</c:v>
                </c:pt>
                <c:pt idx="24547">
                  <c:v>2.4881908488902583E-6</c:v>
                </c:pt>
                <c:pt idx="24548">
                  <c:v>2.4885564229853897E-6</c:v>
                </c:pt>
                <c:pt idx="24549">
                  <c:v>2.488922060562194E-6</c:v>
                </c:pt>
                <c:pt idx="24550">
                  <c:v>2.489287756748715E-6</c:v>
                </c:pt>
                <c:pt idx="24551">
                  <c:v>2.4896535139968086E-6</c:v>
                </c:pt>
                <c:pt idx="24552">
                  <c:v>2.4900193298739978E-6</c:v>
                </c:pt>
                <c:pt idx="24553">
                  <c:v>2.4903852068332185E-6</c:v>
                </c:pt>
                <c:pt idx="24554">
                  <c:v>2.4907511448852423E-6</c:v>
                </c:pt>
                <c:pt idx="24555">
                  <c:v>2.4911171440408402E-6</c:v>
                </c:pt>
                <c:pt idx="24556">
                  <c:v>2.4914832018653866E-6</c:v>
                </c:pt>
                <c:pt idx="24557">
                  <c:v>2.4918493208139794E-6</c:v>
                </c:pt>
                <c:pt idx="24558">
                  <c:v>2.4922154984509198E-6</c:v>
                </c:pt>
                <c:pt idx="24559">
                  <c:v>2.4925817396793975E-6</c:v>
                </c:pt>
                <c:pt idx="24560">
                  <c:v>2.4915997096274415E-6</c:v>
                </c:pt>
                <c:pt idx="24561">
                  <c:v>2.4919825832827765E-6</c:v>
                </c:pt>
                <c:pt idx="24562">
                  <c:v>2.492365525623115E-6</c:v>
                </c:pt>
                <c:pt idx="24563">
                  <c:v>2.4927485366620496E-6</c:v>
                </c:pt>
                <c:pt idx="24564">
                  <c:v>2.4931316139653487E-6</c:v>
                </c:pt>
                <c:pt idx="24565">
                  <c:v>2.493514759993303E-6</c:v>
                </c:pt>
                <c:pt idx="24566">
                  <c:v>2.4938979723105644E-6</c:v>
                </c:pt>
                <c:pt idx="24567">
                  <c:v>2.4942812533785548E-6</c:v>
                </c:pt>
                <c:pt idx="24568">
                  <c:v>2.4946646032108825E-6</c:v>
                </c:pt>
                <c:pt idx="24569">
                  <c:v>2.4950480193705079E-6</c:v>
                </c:pt>
                <c:pt idx="24570">
                  <c:v>2.4954315018693418E-6</c:v>
                </c:pt>
                <c:pt idx="24571">
                  <c:v>2.4958150531710847E-6</c:v>
                </c:pt>
                <c:pt idx="24572">
                  <c:v>2.4961986732893499E-6</c:v>
                </c:pt>
                <c:pt idx="24573">
                  <c:v>2.4965823597848438E-6</c:v>
                </c:pt>
                <c:pt idx="24574">
                  <c:v>2.496966115122971E-6</c:v>
                </c:pt>
                <c:pt idx="24575">
                  <c:v>2.4973499393173508E-6</c:v>
                </c:pt>
                <c:pt idx="24576">
                  <c:v>2.4977338299270018E-6</c:v>
                </c:pt>
                <c:pt idx="24577">
                  <c:v>2.4981177869638576E-6</c:v>
                </c:pt>
                <c:pt idx="24578">
                  <c:v>2.4985018128955892E-6</c:v>
                </c:pt>
                <c:pt idx="24579">
                  <c:v>2.4988859077358287E-6</c:v>
                </c:pt>
                <c:pt idx="24580">
                  <c:v>2.4992700690413425E-6</c:v>
                </c:pt>
                <c:pt idx="24581">
                  <c:v>2.4996542992815054E-6</c:v>
                </c:pt>
                <c:pt idx="24582">
                  <c:v>2.5000385960119576E-6</c:v>
                </c:pt>
                <c:pt idx="24583">
                  <c:v>2.5004229617032118E-6</c:v>
                </c:pt>
                <c:pt idx="24584">
                  <c:v>2.5008073939097789E-6</c:v>
                </c:pt>
                <c:pt idx="24585">
                  <c:v>2.5011918951033073E-6</c:v>
                </c:pt>
                <c:pt idx="24586">
                  <c:v>2.5015764652974555E-6</c:v>
                </c:pt>
                <c:pt idx="24587">
                  <c:v>2.5019611020450322E-6</c:v>
                </c:pt>
                <c:pt idx="24588">
                  <c:v>2.5023458078194044E-6</c:v>
                </c:pt>
                <c:pt idx="24589">
                  <c:v>2.5027305801722541E-6</c:v>
                </c:pt>
                <c:pt idx="24590">
                  <c:v>2.5031154215780819E-6</c:v>
                </c:pt>
                <c:pt idx="24591">
                  <c:v>2.5035003295874441E-6</c:v>
                </c:pt>
                <c:pt idx="24592">
                  <c:v>2.5038853066759845E-6</c:v>
                </c:pt>
                <c:pt idx="24593">
                  <c:v>2.5042703503931221E-6</c:v>
                </c:pt>
                <c:pt idx="24594">
                  <c:v>2.5046554632156447E-6</c:v>
                </c:pt>
                <c:pt idx="24595">
                  <c:v>2.5050406451572234E-6</c:v>
                </c:pt>
                <c:pt idx="24596">
                  <c:v>2.5054258937655856E-6</c:v>
                </c:pt>
                <c:pt idx="24597">
                  <c:v>2.5058112115192273E-6</c:v>
                </c:pt>
                <c:pt idx="24598">
                  <c:v>2.5061965959647407E-6</c:v>
                </c:pt>
                <c:pt idx="24599">
                  <c:v>2.5065820495817633E-6</c:v>
                </c:pt>
                <c:pt idx="24600">
                  <c:v>2.5069675699157568E-6</c:v>
                </c:pt>
                <c:pt idx="24601">
                  <c:v>2.5073531594475023E-6</c:v>
                </c:pt>
                <c:pt idx="24602">
                  <c:v>2.5077388157213227E-6</c:v>
                </c:pt>
                <c:pt idx="24603">
                  <c:v>2.5081245436890858E-6</c:v>
                </c:pt>
                <c:pt idx="24604">
                  <c:v>2.5085103359546702E-6</c:v>
                </c:pt>
                <c:pt idx="24605">
                  <c:v>2.5088961974705191E-6</c:v>
                </c:pt>
                <c:pt idx="24606">
                  <c:v>2.509282128250337E-6</c:v>
                </c:pt>
                <c:pt idx="24607">
                  <c:v>2.5096681258356071E-6</c:v>
                </c:pt>
                <c:pt idx="24608">
                  <c:v>2.5100541927111225E-6</c:v>
                </c:pt>
                <c:pt idx="24609">
                  <c:v>2.5104403288905907E-6</c:v>
                </c:pt>
                <c:pt idx="24610">
                  <c:v>2.5108265294398665E-6</c:v>
                </c:pt>
                <c:pt idx="24611">
                  <c:v>2.5112128017927516E-6</c:v>
                </c:pt>
                <c:pt idx="24612">
                  <c:v>2.5115991410145266E-6</c:v>
                </c:pt>
                <c:pt idx="24613">
                  <c:v>2.5119855495928492E-6</c:v>
                </c:pt>
                <c:pt idx="24614">
                  <c:v>2.5123720250652253E-6</c:v>
                </c:pt>
                <c:pt idx="24615">
                  <c:v>2.5127585699204612E-6</c:v>
                </c:pt>
                <c:pt idx="24616">
                  <c:v>2.5131451816949241E-6</c:v>
                </c:pt>
                <c:pt idx="24617">
                  <c:v>2.5135318628785632E-6</c:v>
                </c:pt>
                <c:pt idx="24618">
                  <c:v>2.5139186110066141E-6</c:v>
                </c:pt>
                <c:pt idx="24619">
                  <c:v>2.5143054285701705E-6</c:v>
                </c:pt>
                <c:pt idx="24620">
                  <c:v>2.5146923155829781E-6</c:v>
                </c:pt>
                <c:pt idx="24621">
                  <c:v>2.515079269578556E-6</c:v>
                </c:pt>
                <c:pt idx="24622">
                  <c:v>2.5154662930497284E-6</c:v>
                </c:pt>
                <c:pt idx="24623">
                  <c:v>2.5158533835288771E-6</c:v>
                </c:pt>
                <c:pt idx="24624">
                  <c:v>2.5162405435099748E-6</c:v>
                </c:pt>
                <c:pt idx="24625">
                  <c:v>2.516627770524265E-6</c:v>
                </c:pt>
                <c:pt idx="24626">
                  <c:v>2.5170150670668685E-6</c:v>
                </c:pt>
                <c:pt idx="24627">
                  <c:v>2.5174024306678892E-6</c:v>
                </c:pt>
                <c:pt idx="24628">
                  <c:v>2.5177898638235973E-6</c:v>
                </c:pt>
                <c:pt idx="24629">
                  <c:v>2.5181773665477569E-6</c:v>
                </c:pt>
                <c:pt idx="24630">
                  <c:v>2.5185649363687611E-6</c:v>
                </c:pt>
                <c:pt idx="24631">
                  <c:v>2.5189525757846083E-6</c:v>
                </c:pt>
                <c:pt idx="24632">
                  <c:v>2.5193402823225442E-6</c:v>
                </c:pt>
                <c:pt idx="24633">
                  <c:v>2.519728058481723E-6</c:v>
                </c:pt>
                <c:pt idx="24634">
                  <c:v>2.5201159017882486E-6</c:v>
                </c:pt>
                <c:pt idx="24635">
                  <c:v>2.5205038147424277E-6</c:v>
                </c:pt>
                <c:pt idx="24636">
                  <c:v>2.5208917973580409E-6</c:v>
                </c:pt>
                <c:pt idx="24637">
                  <c:v>2.5212798471594766E-6</c:v>
                </c:pt>
                <c:pt idx="24638">
                  <c:v>2.5216679641588023E-6</c:v>
                </c:pt>
                <c:pt idx="24639">
                  <c:v>2.5220561533491754E-6</c:v>
                </c:pt>
                <c:pt idx="24640">
                  <c:v>2.522444407272748E-6</c:v>
                </c:pt>
                <c:pt idx="24641">
                  <c:v>2.52283273341496E-6</c:v>
                </c:pt>
                <c:pt idx="24642">
                  <c:v>2.5232211268067879E-6</c:v>
                </c:pt>
                <c:pt idx="24643">
                  <c:v>2.5236095874603082E-6</c:v>
                </c:pt>
                <c:pt idx="24644">
                  <c:v>2.5239981178810224E-6</c:v>
                </c:pt>
                <c:pt idx="24645">
                  <c:v>2.5243867155887367E-6</c:v>
                </c:pt>
                <c:pt idx="24646">
                  <c:v>2.5247753855846864E-6</c:v>
                </c:pt>
                <c:pt idx="24647">
                  <c:v>2.5251641203989528E-6</c:v>
                </c:pt>
                <c:pt idx="24648">
                  <c:v>2.52555292503335E-6</c:v>
                </c:pt>
                <c:pt idx="24649">
                  <c:v>2.5259417995016984E-6</c:v>
                </c:pt>
                <c:pt idx="24650">
                  <c:v>2.5263307438178155E-6</c:v>
                </c:pt>
                <c:pt idx="24651">
                  <c:v>2.5267197530006076E-6</c:v>
                </c:pt>
                <c:pt idx="24652">
                  <c:v>2.5271088345545448E-6</c:v>
                </c:pt>
                <c:pt idx="24653">
                  <c:v>2.5274979834979617E-6</c:v>
                </c:pt>
                <c:pt idx="24654">
                  <c:v>2.5278871998429589E-6</c:v>
                </c:pt>
                <c:pt idx="24655">
                  <c:v>2.5282764886011696E-6</c:v>
                </c:pt>
                <c:pt idx="24656">
                  <c:v>2.5286658422871289E-6</c:v>
                </c:pt>
                <c:pt idx="24657">
                  <c:v>2.529055268413978E-6</c:v>
                </c:pt>
                <c:pt idx="24658">
                  <c:v>2.5294447594927887E-6</c:v>
                </c:pt>
                <c:pt idx="24659">
                  <c:v>2.5298343230401731E-6</c:v>
                </c:pt>
                <c:pt idx="24660">
                  <c:v>2.5302239540663991E-6</c:v>
                </c:pt>
                <c:pt idx="24661">
                  <c:v>2.5306136525835815E-6</c:v>
                </c:pt>
                <c:pt idx="24662">
                  <c:v>2.5310034211076494E-6</c:v>
                </c:pt>
                <c:pt idx="24663">
                  <c:v>2.5313932596524583E-6</c:v>
                </c:pt>
                <c:pt idx="24664">
                  <c:v>2.5317831657268943E-6</c:v>
                </c:pt>
                <c:pt idx="24665">
                  <c:v>2.5321731418486291E-6</c:v>
                </c:pt>
                <c:pt idx="24666">
                  <c:v>2.5325631855253992E-6</c:v>
                </c:pt>
                <c:pt idx="24667">
                  <c:v>2.532953299276036E-6</c:v>
                </c:pt>
                <c:pt idx="24668">
                  <c:v>2.533343480607125E-6</c:v>
                </c:pt>
                <c:pt idx="24669">
                  <c:v>2.5337337320386623E-6</c:v>
                </c:pt>
                <c:pt idx="24670">
                  <c:v>2.5341240535845179E-6</c:v>
                </c:pt>
                <c:pt idx="24671">
                  <c:v>2.5345144427495481E-6</c:v>
                </c:pt>
                <c:pt idx="24672">
                  <c:v>2.5349048995458883E-6</c:v>
                </c:pt>
                <c:pt idx="24673">
                  <c:v>2.5352954290060477E-6</c:v>
                </c:pt>
                <c:pt idx="24674">
                  <c:v>2.5356860236133606E-6</c:v>
                </c:pt>
                <c:pt idx="24675">
                  <c:v>2.5360766909122609E-6</c:v>
                </c:pt>
                <c:pt idx="24676">
                  <c:v>2.5364674233826059E-6</c:v>
                </c:pt>
                <c:pt idx="24677">
                  <c:v>2.5368582285723206E-6</c:v>
                </c:pt>
                <c:pt idx="24678">
                  <c:v>2.5372491014708671E-6</c:v>
                </c:pt>
                <c:pt idx="24679">
                  <c:v>2.5376400420904032E-6</c:v>
                </c:pt>
                <c:pt idx="24680">
                  <c:v>2.5380310554715782E-6</c:v>
                </c:pt>
                <c:pt idx="24681">
                  <c:v>2.5384221340855513E-6</c:v>
                </c:pt>
                <c:pt idx="24682">
                  <c:v>2.53881328297356E-6</c:v>
                </c:pt>
                <c:pt idx="24683">
                  <c:v>2.5392045021495134E-6</c:v>
                </c:pt>
                <c:pt idx="24684">
                  <c:v>2.539595791627318E-6</c:v>
                </c:pt>
                <c:pt idx="24685">
                  <c:v>2.5399871463865786E-6</c:v>
                </c:pt>
                <c:pt idx="24686">
                  <c:v>2.5403785739909315E-6</c:v>
                </c:pt>
                <c:pt idx="24687">
                  <c:v>2.5407700694193991E-6</c:v>
                </c:pt>
                <c:pt idx="24688">
                  <c:v>2.5411616352030615E-6</c:v>
                </c:pt>
                <c:pt idx="24689">
                  <c:v>2.5415532688363525E-6</c:v>
                </c:pt>
                <c:pt idx="24690">
                  <c:v>2.541944970331458E-6</c:v>
                </c:pt>
                <c:pt idx="24691">
                  <c:v>2.5423367447418514E-6</c:v>
                </c:pt>
                <c:pt idx="24692">
                  <c:v>2.5427285870407489E-6</c:v>
                </c:pt>
                <c:pt idx="24693">
                  <c:v>2.5431204972403379E-6</c:v>
                </c:pt>
                <c:pt idx="24694">
                  <c:v>2.5435124778752024E-6</c:v>
                </c:pt>
                <c:pt idx="24695">
                  <c:v>2.543904526436302E-6</c:v>
                </c:pt>
                <c:pt idx="24696">
                  <c:v>2.5442966454593912E-6</c:v>
                </c:pt>
                <c:pt idx="24697">
                  <c:v>2.5446888349584151E-6</c:v>
                </c:pt>
                <c:pt idx="24698">
                  <c:v>2.5450810924225881E-6</c:v>
                </c:pt>
                <c:pt idx="24699">
                  <c:v>2.545473420389427E-6</c:v>
                </c:pt>
                <c:pt idx="24700">
                  <c:v>2.5458658163469825E-6</c:v>
                </c:pt>
                <c:pt idx="24701">
                  <c:v>2.5462582828339431E-6</c:v>
                </c:pt>
                <c:pt idx="24702">
                  <c:v>2.5466508173371961E-6</c:v>
                </c:pt>
                <c:pt idx="24703">
                  <c:v>2.5470434223966046E-6</c:v>
                </c:pt>
                <c:pt idx="24704">
                  <c:v>2.5474360980261282E-6</c:v>
                </c:pt>
                <c:pt idx="24705">
                  <c:v>2.5478288417109142E-6</c:v>
                </c:pt>
                <c:pt idx="24706">
                  <c:v>2.5482216559925806E-6</c:v>
                </c:pt>
                <c:pt idx="24707">
                  <c:v>2.5486145383551085E-6</c:v>
                </c:pt>
                <c:pt idx="24708">
                  <c:v>2.5490074913412935E-6</c:v>
                </c:pt>
                <c:pt idx="24709">
                  <c:v>2.5494005124339509E-6</c:v>
                </c:pt>
                <c:pt idx="24710">
                  <c:v>2.5497936041770492E-6</c:v>
                </c:pt>
                <c:pt idx="24711">
                  <c:v>2.5501867640522357E-6</c:v>
                </c:pt>
                <c:pt idx="24712">
                  <c:v>2.5505799946046611E-6</c:v>
                </c:pt>
                <c:pt idx="24713">
                  <c:v>2.5509732958483073E-6</c:v>
                </c:pt>
                <c:pt idx="24714">
                  <c:v>2.5513666652630778E-6</c:v>
                </c:pt>
                <c:pt idx="24715">
                  <c:v>2.5517601053958806E-6</c:v>
                </c:pt>
                <c:pt idx="24716">
                  <c:v>2.5521536137254499E-6</c:v>
                </c:pt>
                <c:pt idx="24717">
                  <c:v>2.5525471927998712E-6</c:v>
                </c:pt>
                <c:pt idx="24718">
                  <c:v>2.5529408400967126E-6</c:v>
                </c:pt>
                <c:pt idx="24719">
                  <c:v>2.553334558165237E-6</c:v>
                </c:pt>
                <c:pt idx="24720">
                  <c:v>2.5537283470194511E-6</c:v>
                </c:pt>
                <c:pt idx="24721">
                  <c:v>2.5541222041351635E-6</c:v>
                </c:pt>
                <c:pt idx="24722">
                  <c:v>2.5545161295246296E-6</c:v>
                </c:pt>
                <c:pt idx="24723">
                  <c:v>2.5549101257394692E-6</c:v>
                </c:pt>
                <c:pt idx="24724">
                  <c:v>2.5553041927936998E-6</c:v>
                </c:pt>
                <c:pt idx="24725">
                  <c:v>2.5556983281607916E-6</c:v>
                </c:pt>
                <c:pt idx="24726">
                  <c:v>2.5560925343941403E-6</c:v>
                </c:pt>
                <c:pt idx="24727">
                  <c:v>2.5564868115077684E-6</c:v>
                </c:pt>
                <c:pt idx="24728">
                  <c:v>2.5568811569733932E-6</c:v>
                </c:pt>
                <c:pt idx="24729">
                  <c:v>2.5572755708032826E-6</c:v>
                </c:pt>
                <c:pt idx="24730">
                  <c:v>2.557670055553187E-6</c:v>
                </c:pt>
                <c:pt idx="24731">
                  <c:v>2.558064611237144E-6</c:v>
                </c:pt>
                <c:pt idx="24732">
                  <c:v>2.5584592353245273E-6</c:v>
                </c:pt>
                <c:pt idx="24733">
                  <c:v>2.5588539303728602E-6</c:v>
                </c:pt>
                <c:pt idx="24734">
                  <c:v>2.559248693850349E-6</c:v>
                </c:pt>
                <c:pt idx="24735">
                  <c:v>2.559643528315701E-6</c:v>
                </c:pt>
                <c:pt idx="24736">
                  <c:v>2.5600384312359451E-6</c:v>
                </c:pt>
                <c:pt idx="24737">
                  <c:v>2.5604334051709719E-6</c:v>
                </c:pt>
                <c:pt idx="24738">
                  <c:v>2.5608284501348381E-6</c:v>
                </c:pt>
                <c:pt idx="24739">
                  <c:v>2.5612235635928085E-6</c:v>
                </c:pt>
                <c:pt idx="24740">
                  <c:v>2.5616187481065555E-6</c:v>
                </c:pt>
                <c:pt idx="24741">
                  <c:v>2.5620140011401675E-6</c:v>
                </c:pt>
                <c:pt idx="24742">
                  <c:v>2.5624093252565024E-6</c:v>
                </c:pt>
                <c:pt idx="24743">
                  <c:v>2.5628047179184733E-6</c:v>
                </c:pt>
                <c:pt idx="24744">
                  <c:v>2.5632001816901235E-6</c:v>
                </c:pt>
                <c:pt idx="24745">
                  <c:v>2.5635957140331904E-6</c:v>
                </c:pt>
                <c:pt idx="24746">
                  <c:v>2.5639913175129014E-6</c:v>
                </c:pt>
                <c:pt idx="24747">
                  <c:v>2.5643869921433343E-6</c:v>
                </c:pt>
                <c:pt idx="24748">
                  <c:v>2.5647827353844654E-6</c:v>
                </c:pt>
                <c:pt idx="24749">
                  <c:v>2.5651785498032977E-6</c:v>
                </c:pt>
                <c:pt idx="24750">
                  <c:v>2.5655744328586348E-6</c:v>
                </c:pt>
                <c:pt idx="24751">
                  <c:v>2.5659703871186641E-6</c:v>
                </c:pt>
                <c:pt idx="24752">
                  <c:v>2.5663664100410117E-6</c:v>
                </c:pt>
                <c:pt idx="24753">
                  <c:v>2.5667625041950574E-6</c:v>
                </c:pt>
                <c:pt idx="24754">
                  <c:v>2.5671586695948946E-6</c:v>
                </c:pt>
                <c:pt idx="24755">
                  <c:v>2.5675549036963794E-6</c:v>
                </c:pt>
                <c:pt idx="24756">
                  <c:v>2.5679512065118358E-6</c:v>
                </c:pt>
                <c:pt idx="24757">
                  <c:v>2.5683475831724546E-6</c:v>
                </c:pt>
                <c:pt idx="24758">
                  <c:v>2.5687440260140496E-6</c:v>
                </c:pt>
                <c:pt idx="24759">
                  <c:v>2.5691405427290235E-6</c:v>
                </c:pt>
                <c:pt idx="24760">
                  <c:v>2.5695371256496391E-6</c:v>
                </c:pt>
                <c:pt idx="24761">
                  <c:v>2.5699337824718639E-6</c:v>
                </c:pt>
                <c:pt idx="24762">
                  <c:v>2.5703305080868034E-6</c:v>
                </c:pt>
                <c:pt idx="24763">
                  <c:v>2.5707273025067971E-6</c:v>
                </c:pt>
                <c:pt idx="24764">
                  <c:v>2.5711241683077688E-6</c:v>
                </c:pt>
                <c:pt idx="24765">
                  <c:v>2.5715211055038492E-6</c:v>
                </c:pt>
                <c:pt idx="24766">
                  <c:v>2.5719181115443953E-6</c:v>
                </c:pt>
                <c:pt idx="24767">
                  <c:v>2.5723151890071196E-6</c:v>
                </c:pt>
                <c:pt idx="24768">
                  <c:v>2.5727123353402018E-6</c:v>
                </c:pt>
                <c:pt idx="24769">
                  <c:v>2.573109553122546E-6</c:v>
                </c:pt>
                <c:pt idx="24770">
                  <c:v>2.5735068423682908E-6</c:v>
                </c:pt>
                <c:pt idx="24771">
                  <c:v>2.5739042005238416E-6</c:v>
                </c:pt>
                <c:pt idx="24772">
                  <c:v>2.5743016276015545E-6</c:v>
                </c:pt>
                <c:pt idx="24773">
                  <c:v>2.5746991261827276E-6</c:v>
                </c:pt>
                <c:pt idx="24774">
                  <c:v>2.5750966962815097E-6</c:v>
                </c:pt>
                <c:pt idx="24775">
                  <c:v>2.5754943353419324E-6</c:v>
                </c:pt>
                <c:pt idx="24776">
                  <c:v>2.5758920459470854E-6</c:v>
                </c:pt>
                <c:pt idx="24777">
                  <c:v>2.5762898281111228E-6</c:v>
                </c:pt>
                <c:pt idx="24778">
                  <c:v>2.5766876767043918E-6</c:v>
                </c:pt>
                <c:pt idx="24779">
                  <c:v>2.577085599454995E-6</c:v>
                </c:pt>
                <c:pt idx="24780">
                  <c:v>2.5774835912326861E-6</c:v>
                </c:pt>
                <c:pt idx="24781">
                  <c:v>2.5778816546235408E-6</c:v>
                </c:pt>
                <c:pt idx="24782">
                  <c:v>2.5782797870674408E-6</c:v>
                </c:pt>
                <c:pt idx="24783">
                  <c:v>2.5786779885767707E-6</c:v>
                </c:pt>
                <c:pt idx="24784">
                  <c:v>2.5790762643148903E-6</c:v>
                </c:pt>
                <c:pt idx="24785">
                  <c:v>2.579474609145603E-6</c:v>
                </c:pt>
                <c:pt idx="24786">
                  <c:v>2.579873023081306E-6</c:v>
                </c:pt>
                <c:pt idx="24787">
                  <c:v>2.5802715087116657E-6</c:v>
                </c:pt>
                <c:pt idx="24788">
                  <c:v>2.5806700634730002E-6</c:v>
                </c:pt>
                <c:pt idx="24789">
                  <c:v>2.5810686899561748E-6</c:v>
                </c:pt>
                <c:pt idx="24790">
                  <c:v>2.581467388175385E-6</c:v>
                </c:pt>
                <c:pt idx="24791">
                  <c:v>2.5818661555651632E-6</c:v>
                </c:pt>
                <c:pt idx="24792">
                  <c:v>2.5822649947181769E-6</c:v>
                </c:pt>
                <c:pt idx="24793">
                  <c:v>2.582663903067768E-6</c:v>
                </c:pt>
                <c:pt idx="24794">
                  <c:v>2.5830628832078052E-6</c:v>
                </c:pt>
                <c:pt idx="24795">
                  <c:v>2.5834619351524947E-6</c:v>
                </c:pt>
                <c:pt idx="24796">
                  <c:v>2.5838610563333914E-6</c:v>
                </c:pt>
                <c:pt idx="24797">
                  <c:v>2.5842602467629153E-6</c:v>
                </c:pt>
                <c:pt idx="24798">
                  <c:v>2.5846595090373338E-6</c:v>
                </c:pt>
                <c:pt idx="24799">
                  <c:v>2.5850588431708685E-6</c:v>
                </c:pt>
                <c:pt idx="24800">
                  <c:v>2.585458246592688E-6</c:v>
                </c:pt>
                <c:pt idx="24801">
                  <c:v>2.5858577219008665E-6</c:v>
                </c:pt>
                <c:pt idx="24802">
                  <c:v>2.5862572665233837E-6</c:v>
                </c:pt>
                <c:pt idx="24803">
                  <c:v>2.5866568830595148E-6</c:v>
                </c:pt>
                <c:pt idx="24804">
                  <c:v>2.587056571523495E-6</c:v>
                </c:pt>
                <c:pt idx="24805">
                  <c:v>2.5874563293415106E-6</c:v>
                </c:pt>
                <c:pt idx="24806">
                  <c:v>2.5878561565259973E-6</c:v>
                </c:pt>
                <c:pt idx="24807">
                  <c:v>2.5882560556786439E-6</c:v>
                </c:pt>
                <c:pt idx="24808">
                  <c:v>2.5886560268136897E-6</c:v>
                </c:pt>
                <c:pt idx="24809">
                  <c:v>2.5890560673549355E-6</c:v>
                </c:pt>
                <c:pt idx="24810">
                  <c:v>2.589456179905872E-6</c:v>
                </c:pt>
                <c:pt idx="24811">
                  <c:v>2.5898563644807531E-6</c:v>
                </c:pt>
                <c:pt idx="24812">
                  <c:v>2.5902566159093291E-6</c:v>
                </c:pt>
                <c:pt idx="24813">
                  <c:v>2.5906569419808061E-6</c:v>
                </c:pt>
                <c:pt idx="24814">
                  <c:v>2.5910573375243394E-6</c:v>
                </c:pt>
                <c:pt idx="24815">
                  <c:v>2.5914578051464387E-6</c:v>
                </c:pt>
                <c:pt idx="24816">
                  <c:v>2.5918583422667175E-6</c:v>
                </c:pt>
                <c:pt idx="24817">
                  <c:v>2.5922589514928897E-6</c:v>
                </c:pt>
                <c:pt idx="24818">
                  <c:v>2.5926596302433704E-6</c:v>
                </c:pt>
                <c:pt idx="24819">
                  <c:v>2.5930603811270833E-6</c:v>
                </c:pt>
                <c:pt idx="24820">
                  <c:v>2.5934612015612428E-6</c:v>
                </c:pt>
                <c:pt idx="24821">
                  <c:v>2.5938620941559847E-6</c:v>
                </c:pt>
                <c:pt idx="24822">
                  <c:v>2.5942630589255858E-6</c:v>
                </c:pt>
                <c:pt idx="24823">
                  <c:v>2.5946640932854632E-6</c:v>
                </c:pt>
                <c:pt idx="24824">
                  <c:v>2.5950651972480911E-6</c:v>
                </c:pt>
                <c:pt idx="24825">
                  <c:v>2.5954663760261038E-6</c:v>
                </c:pt>
                <c:pt idx="24826">
                  <c:v>2.5958676218335653E-6</c:v>
                </c:pt>
                <c:pt idx="24827">
                  <c:v>2.5962689424849931E-6</c:v>
                </c:pt>
                <c:pt idx="24828">
                  <c:v>2.5966703301908422E-6</c:v>
                </c:pt>
                <c:pt idx="24829">
                  <c:v>2.5970717927692514E-6</c:v>
                </c:pt>
                <c:pt idx="24830">
                  <c:v>2.5974733250301559E-6</c:v>
                </c:pt>
                <c:pt idx="24831">
                  <c:v>2.5978749295897388E-6</c:v>
                </c:pt>
                <c:pt idx="24832">
                  <c:v>2.5982766038580119E-6</c:v>
                </c:pt>
                <c:pt idx="24833">
                  <c:v>2.5986783478474739E-6</c:v>
                </c:pt>
                <c:pt idx="24834">
                  <c:v>2.5990801667816357E-6</c:v>
                </c:pt>
                <c:pt idx="24835">
                  <c:v>2.5994820528582942E-6</c:v>
                </c:pt>
                <c:pt idx="24836">
                  <c:v>2.5998840139082872E-6</c:v>
                </c:pt>
                <c:pt idx="24837">
                  <c:v>2.6002860447331105E-6</c:v>
                </c:pt>
                <c:pt idx="24838">
                  <c:v>2.6006881453452693E-6</c:v>
                </c:pt>
                <c:pt idx="24839">
                  <c:v>2.6010903183658113E-6</c:v>
                </c:pt>
                <c:pt idx="24840">
                  <c:v>2.6014925638090598E-6</c:v>
                </c:pt>
                <c:pt idx="24841">
                  <c:v>2.6018948790796099E-6</c:v>
                </c:pt>
                <c:pt idx="24842">
                  <c:v>2.6022972668003255E-6</c:v>
                </c:pt>
                <c:pt idx="24843">
                  <c:v>2.6026997243745909E-6</c:v>
                </c:pt>
                <c:pt idx="24844">
                  <c:v>2.6031022544264862E-6</c:v>
                </c:pt>
                <c:pt idx="24845">
                  <c:v>2.6035048543581892E-6</c:v>
                </c:pt>
                <c:pt idx="24846">
                  <c:v>2.6039075267950016E-6</c:v>
                </c:pt>
                <c:pt idx="24847">
                  <c:v>2.6043102717512685E-6</c:v>
                </c:pt>
                <c:pt idx="24848">
                  <c:v>2.604713086627358E-6</c:v>
                </c:pt>
                <c:pt idx="24849">
                  <c:v>2.6051159714358064E-6</c:v>
                </c:pt>
                <c:pt idx="24850">
                  <c:v>2.6055189288043437E-6</c:v>
                </c:pt>
                <c:pt idx="24851">
                  <c:v>2.6059219587473301E-6</c:v>
                </c:pt>
                <c:pt idx="24852">
                  <c:v>2.6063250586627156E-6</c:v>
                </c:pt>
                <c:pt idx="24853">
                  <c:v>2.6067282311800622E-6</c:v>
                </c:pt>
                <c:pt idx="24854">
                  <c:v>2.6071314763137357E-6</c:v>
                </c:pt>
                <c:pt idx="24855">
                  <c:v>2.6075347914598768E-6</c:v>
                </c:pt>
                <c:pt idx="24856">
                  <c:v>2.6079381766310349E-6</c:v>
                </c:pt>
                <c:pt idx="24857">
                  <c:v>2.6083416344592055E-6</c:v>
                </c:pt>
                <c:pt idx="24858">
                  <c:v>2.608745164958771E-6</c:v>
                </c:pt>
                <c:pt idx="24859">
                  <c:v>2.6091487655234476E-6</c:v>
                </c:pt>
                <c:pt idx="24860">
                  <c:v>2.609552438787066E-6</c:v>
                </c:pt>
                <c:pt idx="24861">
                  <c:v>2.6099561821421318E-6</c:v>
                </c:pt>
                <c:pt idx="24862">
                  <c:v>2.610359998223698E-6</c:v>
                </c:pt>
                <c:pt idx="24863">
                  <c:v>2.6107638870461557E-6</c:v>
                </c:pt>
                <c:pt idx="24864">
                  <c:v>2.6111678460001937E-6</c:v>
                </c:pt>
                <c:pt idx="24865">
                  <c:v>2.6115718750983831E-6</c:v>
                </c:pt>
                <c:pt idx="24866">
                  <c:v>2.6119759796031399E-6</c:v>
                </c:pt>
                <c:pt idx="24867">
                  <c:v>2.6123801516541028E-6</c:v>
                </c:pt>
                <c:pt idx="24868">
                  <c:v>2.6127843965143022E-6</c:v>
                </c:pt>
                <c:pt idx="24869">
                  <c:v>2.6131887141981436E-6</c:v>
                </c:pt>
                <c:pt idx="24870">
                  <c:v>2.6135931047200405E-6</c:v>
                </c:pt>
                <c:pt idx="24871">
                  <c:v>2.6139975654664338E-6</c:v>
                </c:pt>
                <c:pt idx="24872">
                  <c:v>2.614402096449912E-6</c:v>
                </c:pt>
                <c:pt idx="24873">
                  <c:v>2.6148067003122516E-6</c:v>
                </c:pt>
                <c:pt idx="24874">
                  <c:v>2.6152113770678766E-6</c:v>
                </c:pt>
                <c:pt idx="24875">
                  <c:v>2.6156161241008008E-6</c:v>
                </c:pt>
                <c:pt idx="24876">
                  <c:v>2.6160209440546393E-6</c:v>
                </c:pt>
                <c:pt idx="24877">
                  <c:v>2.6164258343121896E-6</c:v>
                </c:pt>
                <c:pt idx="24878">
                  <c:v>2.6168307975182955E-6</c:v>
                </c:pt>
                <c:pt idx="24879">
                  <c:v>2.6172358310545385E-6</c:v>
                </c:pt>
                <c:pt idx="24880">
                  <c:v>2.6176409375669881E-6</c:v>
                </c:pt>
                <c:pt idx="24881">
                  <c:v>2.6180461170700865E-6</c:v>
                </c:pt>
                <c:pt idx="24882">
                  <c:v>2.6184513669435849E-6</c:v>
                </c:pt>
                <c:pt idx="24883">
                  <c:v>2.6188566872000973E-6</c:v>
                </c:pt>
                <c:pt idx="24884">
                  <c:v>2.6192620831240648E-6</c:v>
                </c:pt>
                <c:pt idx="24885">
                  <c:v>2.6196675468221957E-6</c:v>
                </c:pt>
                <c:pt idx="24886">
                  <c:v>2.6200730862166847E-6</c:v>
                </c:pt>
                <c:pt idx="24887">
                  <c:v>2.6204786960483295E-6</c:v>
                </c:pt>
                <c:pt idx="24888">
                  <c:v>2.6208843763297498E-6</c:v>
                </c:pt>
                <c:pt idx="24889">
                  <c:v>2.6212901297125477E-6</c:v>
                </c:pt>
                <c:pt idx="24890">
                  <c:v>2.6216959562111852E-6</c:v>
                </c:pt>
                <c:pt idx="24891">
                  <c:v>2.6221018531999325E-6</c:v>
                </c:pt>
                <c:pt idx="24892">
                  <c:v>2.6225078206914197E-6</c:v>
                </c:pt>
                <c:pt idx="24893">
                  <c:v>2.6229138639811372E-6</c:v>
                </c:pt>
                <c:pt idx="24894">
                  <c:v>2.6233199751592791E-6</c:v>
                </c:pt>
                <c:pt idx="24895">
                  <c:v>2.6237261621646054E-6</c:v>
                </c:pt>
                <c:pt idx="24896">
                  <c:v>2.6241324197269029E-6</c:v>
                </c:pt>
                <c:pt idx="24897">
                  <c:v>2.624538747858814E-6</c:v>
                </c:pt>
                <c:pt idx="24898">
                  <c:v>2.6249451492174798E-6</c:v>
                </c:pt>
                <c:pt idx="24899">
                  <c:v>2.6253516238173938E-6</c:v>
                </c:pt>
                <c:pt idx="24900">
                  <c:v>2.6257581690273216E-6</c:v>
                </c:pt>
                <c:pt idx="24901">
                  <c:v>2.6261647875062549E-6</c:v>
                </c:pt>
                <c:pt idx="24902">
                  <c:v>2.6265714766217381E-6</c:v>
                </c:pt>
                <c:pt idx="24903">
                  <c:v>2.6269782390339977E-6</c:v>
                </c:pt>
                <c:pt idx="24904">
                  <c:v>2.6273850721093516E-6</c:v>
                </c:pt>
                <c:pt idx="24905">
                  <c:v>2.6277919785092616E-6</c:v>
                </c:pt>
                <c:pt idx="24906">
                  <c:v>2.6281989582482377E-6</c:v>
                </c:pt>
                <c:pt idx="24907">
                  <c:v>2.6286060086907625E-6</c:v>
                </c:pt>
                <c:pt idx="24908">
                  <c:v>2.629013129849501E-6</c:v>
                </c:pt>
                <c:pt idx="24909">
                  <c:v>2.6294203243883877E-6</c:v>
                </c:pt>
                <c:pt idx="24910">
                  <c:v>2.6298275923219419E-6</c:v>
                </c:pt>
                <c:pt idx="24911">
                  <c:v>2.6302349310121926E-6</c:v>
                </c:pt>
                <c:pt idx="24912">
                  <c:v>2.6306423431249283E-6</c:v>
                </c:pt>
                <c:pt idx="24913">
                  <c:v>2.6310498286746764E-6</c:v>
                </c:pt>
                <c:pt idx="24914">
                  <c:v>2.6314573850216252E-6</c:v>
                </c:pt>
                <c:pt idx="24915">
                  <c:v>2.6318650121784587E-6</c:v>
                </c:pt>
                <c:pt idx="24916">
                  <c:v>2.6322727128134429E-6</c:v>
                </c:pt>
                <c:pt idx="24917">
                  <c:v>2.6326804869411145E-6</c:v>
                </c:pt>
                <c:pt idx="24918">
                  <c:v>2.6330883319192031E-6</c:v>
                </c:pt>
                <c:pt idx="24919">
                  <c:v>2.6334962504178346E-6</c:v>
                </c:pt>
                <c:pt idx="24920">
                  <c:v>2.6339042397935082E-6</c:v>
                </c:pt>
                <c:pt idx="24921">
                  <c:v>2.6343123027175858E-6</c:v>
                </c:pt>
                <c:pt idx="24922">
                  <c:v>2.6347204392046208E-6</c:v>
                </c:pt>
                <c:pt idx="24923">
                  <c:v>2.6351286466092703E-6</c:v>
                </c:pt>
                <c:pt idx="24924">
                  <c:v>2.6355369249442364E-6</c:v>
                </c:pt>
                <c:pt idx="24925">
                  <c:v>2.6359452768833651E-6</c:v>
                </c:pt>
                <c:pt idx="24926">
                  <c:v>2.6363537024412206E-6</c:v>
                </c:pt>
                <c:pt idx="24927">
                  <c:v>2.6367621989699948E-6</c:v>
                </c:pt>
                <c:pt idx="24928">
                  <c:v>2.6371707691453946E-6</c:v>
                </c:pt>
                <c:pt idx="24929">
                  <c:v>2.6375794129819943E-6</c:v>
                </c:pt>
                <c:pt idx="24930">
                  <c:v>2.6379881278301357E-6</c:v>
                </c:pt>
                <c:pt idx="24931">
                  <c:v>2.6383969137025403E-6</c:v>
                </c:pt>
                <c:pt idx="24932">
                  <c:v>2.6388057732774021E-6</c:v>
                </c:pt>
                <c:pt idx="24933">
                  <c:v>2.6392147065693038E-6</c:v>
                </c:pt>
                <c:pt idx="24934">
                  <c:v>2.6396237109261233E-6</c:v>
                </c:pt>
                <c:pt idx="24935">
                  <c:v>2.6400327890279169E-6</c:v>
                </c:pt>
                <c:pt idx="24936">
                  <c:v>2.6404419382213314E-6</c:v>
                </c:pt>
                <c:pt idx="24937">
                  <c:v>2.6408511611876667E-6</c:v>
                </c:pt>
                <c:pt idx="24938">
                  <c:v>2.6412604552723328E-6</c:v>
                </c:pt>
                <c:pt idx="24939">
                  <c:v>2.6416698231578776E-6</c:v>
                </c:pt>
                <c:pt idx="24940">
                  <c:v>2.6420792648589048E-6</c:v>
                </c:pt>
                <c:pt idx="24941">
                  <c:v>2.6424887777189696E-6</c:v>
                </c:pt>
                <c:pt idx="24942">
                  <c:v>2.6428983617508121E-6</c:v>
                </c:pt>
                <c:pt idx="24943">
                  <c:v>2.643308022311777E-6</c:v>
                </c:pt>
                <c:pt idx="24944">
                  <c:v>2.6437177513995894E-6</c:v>
                </c:pt>
                <c:pt idx="24945">
                  <c:v>2.6441275570457505E-6</c:v>
                </c:pt>
                <c:pt idx="24946">
                  <c:v>2.6445374312442684E-6</c:v>
                </c:pt>
                <c:pt idx="24947">
                  <c:v>2.6449473820303759E-6</c:v>
                </c:pt>
                <c:pt idx="24948">
                  <c:v>2.6453574040697605E-6</c:v>
                </c:pt>
                <c:pt idx="24949">
                  <c:v>2.6457674973751817E-6</c:v>
                </c:pt>
                <c:pt idx="24950">
                  <c:v>2.6461776673127002E-6</c:v>
                </c:pt>
                <c:pt idx="24951">
                  <c:v>2.6465879058670058E-6</c:v>
                </c:pt>
                <c:pt idx="24952">
                  <c:v>2.646998218404783E-6</c:v>
                </c:pt>
                <c:pt idx="24953">
                  <c:v>2.6474086049406734E-6</c:v>
                </c:pt>
                <c:pt idx="24954">
                  <c:v>2.6478190654893173E-6</c:v>
                </c:pt>
                <c:pt idx="24955">
                  <c:v>2.6482295973855991E-6</c:v>
                </c:pt>
                <c:pt idx="24956">
                  <c:v>2.6486402006422929E-6</c:v>
                </c:pt>
                <c:pt idx="24957">
                  <c:v>2.6490508779531922E-6</c:v>
                </c:pt>
                <c:pt idx="24958">
                  <c:v>2.6494616293329456E-6</c:v>
                </c:pt>
                <c:pt idx="24959">
                  <c:v>2.649872452113955E-6</c:v>
                </c:pt>
                <c:pt idx="24960">
                  <c:v>2.6502833489918858E-6</c:v>
                </c:pt>
                <c:pt idx="24961">
                  <c:v>2.6506943172978972E-6</c:v>
                </c:pt>
                <c:pt idx="24962">
                  <c:v>2.6511053597289074E-6</c:v>
                </c:pt>
                <c:pt idx="24963">
                  <c:v>2.6515164736148298E-6</c:v>
                </c:pt>
                <c:pt idx="24964">
                  <c:v>2.6519276616538394E-6</c:v>
                </c:pt>
                <c:pt idx="24965">
                  <c:v>2.6523389211746053E-6</c:v>
                </c:pt>
                <c:pt idx="24966">
                  <c:v>2.6527502575631788E-6</c:v>
                </c:pt>
                <c:pt idx="24967">
                  <c:v>2.6531616627743646E-6</c:v>
                </c:pt>
                <c:pt idx="24968">
                  <c:v>2.6535731421948397E-6</c:v>
                </c:pt>
                <c:pt idx="24969">
                  <c:v>2.6539846958392889E-6</c:v>
                </c:pt>
                <c:pt idx="24970">
                  <c:v>2.6543963210332719E-6</c:v>
                </c:pt>
                <c:pt idx="24971">
                  <c:v>2.6548080204793532E-6</c:v>
                </c:pt>
                <c:pt idx="24972">
                  <c:v>2.6552197941922223E-6</c:v>
                </c:pt>
                <c:pt idx="24973">
                  <c:v>2.6556316394955733E-6</c:v>
                </c:pt>
                <c:pt idx="24974">
                  <c:v>2.6560435564022239E-6</c:v>
                </c:pt>
                <c:pt idx="24975">
                  <c:v>2.6564555476172495E-6</c:v>
                </c:pt>
                <c:pt idx="24976">
                  <c:v>2.6568676131553544E-6</c:v>
                </c:pt>
                <c:pt idx="24977">
                  <c:v>2.6572797503377366E-6</c:v>
                </c:pt>
                <c:pt idx="24978">
                  <c:v>2.6576919618713567E-6</c:v>
                </c:pt>
                <c:pt idx="24979">
                  <c:v>2.6581042450761648E-6</c:v>
                </c:pt>
                <c:pt idx="24980">
                  <c:v>2.6585166026603841E-6</c:v>
                </c:pt>
                <c:pt idx="24981">
                  <c:v>2.6589290346387299E-6</c:v>
                </c:pt>
                <c:pt idx="24982">
                  <c:v>2.6593415383292779E-6</c:v>
                </c:pt>
                <c:pt idx="24983">
                  <c:v>2.6597541137448649E-6</c:v>
                </c:pt>
                <c:pt idx="24984">
                  <c:v>2.6601667635962381E-6</c:v>
                </c:pt>
                <c:pt idx="24985">
                  <c:v>2.6605794878981211E-6</c:v>
                </c:pt>
                <c:pt idx="24986">
                  <c:v>2.6609922839660916E-6</c:v>
                </c:pt>
                <c:pt idx="24987">
                  <c:v>2.6614051545127788E-6</c:v>
                </c:pt>
                <c:pt idx="24988">
                  <c:v>2.6618180968525082E-6</c:v>
                </c:pt>
                <c:pt idx="24989">
                  <c:v>2.6622311136991747E-6</c:v>
                </c:pt>
                <c:pt idx="24990">
                  <c:v>2.6626442050675186E-6</c:v>
                </c:pt>
                <c:pt idx="24991">
                  <c:v>2.6630573682699878E-6</c:v>
                </c:pt>
                <c:pt idx="24992">
                  <c:v>2.6634706033194396E-6</c:v>
                </c:pt>
                <c:pt idx="24993">
                  <c:v>2.663883915635853E-6</c:v>
                </c:pt>
                <c:pt idx="24994">
                  <c:v>2.6642972971233101E-6</c:v>
                </c:pt>
                <c:pt idx="24995">
                  <c:v>2.6647107559072339E-6</c:v>
                </c:pt>
                <c:pt idx="24996">
                  <c:v>2.6651242838879381E-6</c:v>
                </c:pt>
                <c:pt idx="24997">
                  <c:v>2.6655378891946311E-6</c:v>
                </c:pt>
                <c:pt idx="24998">
                  <c:v>2.6659515664305522E-6</c:v>
                </c:pt>
                <c:pt idx="24999">
                  <c:v>2.6663653156085835E-6</c:v>
                </c:pt>
                <c:pt idx="25000">
                  <c:v>2.6667791394495681E-6</c:v>
                </c:pt>
                <c:pt idx="25001">
                  <c:v>2.6671930379682748E-6</c:v>
                </c:pt>
                <c:pt idx="25002">
                  <c:v>2.6676070084702516E-6</c:v>
                </c:pt>
                <c:pt idx="25003">
                  <c:v>2.6680210536782465E-6</c:v>
                </c:pt>
                <c:pt idx="25004">
                  <c:v>2.6684351708965505E-6</c:v>
                </c:pt>
                <c:pt idx="25005">
                  <c:v>2.6688493628491712E-6</c:v>
                </c:pt>
                <c:pt idx="25006">
                  <c:v>2.6692636295508942E-6</c:v>
                </c:pt>
                <c:pt idx="25007">
                  <c:v>2.6696779683041282E-6</c:v>
                </c:pt>
                <c:pt idx="25008">
                  <c:v>2.6700923791217708E-6</c:v>
                </c:pt>
                <c:pt idx="25009">
                  <c:v>2.6705068647303664E-6</c:v>
                </c:pt>
                <c:pt idx="25010">
                  <c:v>2.6709214251447116E-6</c:v>
                </c:pt>
                <c:pt idx="25011">
                  <c:v>2.6713360576646964E-6</c:v>
                </c:pt>
                <c:pt idx="25012">
                  <c:v>2.6717507650187719E-6</c:v>
                </c:pt>
                <c:pt idx="25013">
                  <c:v>2.6721655445055685E-6</c:v>
                </c:pt>
                <c:pt idx="25014">
                  <c:v>2.672580398854801E-6</c:v>
                </c:pt>
                <c:pt idx="25015">
                  <c:v>2.6729953280812835E-6</c:v>
                </c:pt>
                <c:pt idx="25016">
                  <c:v>2.6734103294817591E-6</c:v>
                </c:pt>
                <c:pt idx="25017">
                  <c:v>2.6738254030691417E-6</c:v>
                </c:pt>
                <c:pt idx="25018">
                  <c:v>2.6742405542950331E-6</c:v>
                </c:pt>
                <c:pt idx="25019">
                  <c:v>2.6746557750162374E-6</c:v>
                </c:pt>
                <c:pt idx="25020">
                  <c:v>2.6750710734055958E-6</c:v>
                </c:pt>
                <c:pt idx="25021">
                  <c:v>2.6754864413161189E-6</c:v>
                </c:pt>
                <c:pt idx="25022">
                  <c:v>2.6759018869244559E-6</c:v>
                </c:pt>
                <c:pt idx="25023">
                  <c:v>2.676317404802328E-6</c:v>
                </c:pt>
                <c:pt idx="25024">
                  <c:v>2.6767329949626671E-6</c:v>
                </c:pt>
                <c:pt idx="25025">
                  <c:v>2.6771486601421885E-6</c:v>
                </c:pt>
                <c:pt idx="25026">
                  <c:v>2.6775644003557306E-6</c:v>
                </c:pt>
                <c:pt idx="25027">
                  <c:v>2.6779802128930957E-6</c:v>
                </c:pt>
                <c:pt idx="25028">
                  <c:v>2.6783961004929057E-6</c:v>
                </c:pt>
                <c:pt idx="25029">
                  <c:v>2.6788120604436964E-6</c:v>
                </c:pt>
                <c:pt idx="25030">
                  <c:v>2.6792280954853699E-6</c:v>
                </c:pt>
                <c:pt idx="25031">
                  <c:v>2.6796442029051904E-6</c:v>
                </c:pt>
                <c:pt idx="25032">
                  <c:v>2.6800603854443354E-6</c:v>
                </c:pt>
                <c:pt idx="25033">
                  <c:v>2.6804766431176648E-6</c:v>
                </c:pt>
                <c:pt idx="25034">
                  <c:v>2.6808929732105511E-6</c:v>
                </c:pt>
                <c:pt idx="25035">
                  <c:v>2.6813093784660816E-6</c:v>
                </c:pt>
                <c:pt idx="25036">
                  <c:v>2.6817258561683642E-6</c:v>
                </c:pt>
                <c:pt idx="25037">
                  <c:v>2.6821424090617632E-6</c:v>
                </c:pt>
                <c:pt idx="25038">
                  <c:v>2.6825590344291156E-6</c:v>
                </c:pt>
                <c:pt idx="25039">
                  <c:v>2.6829757350160624E-6</c:v>
                </c:pt>
                <c:pt idx="25040">
                  <c:v>2.6833925081041795E-6</c:v>
                </c:pt>
                <c:pt idx="25041">
                  <c:v>2.6838093564403844E-6</c:v>
                </c:pt>
                <c:pt idx="25042">
                  <c:v>2.6842262800395642E-6</c:v>
                </c:pt>
                <c:pt idx="25043">
                  <c:v>2.6846432761813857E-6</c:v>
                </c:pt>
                <c:pt idx="25044">
                  <c:v>2.6850603476146907E-6</c:v>
                </c:pt>
                <c:pt idx="25045">
                  <c:v>2.6854774916178768E-6</c:v>
                </c:pt>
                <c:pt idx="25046">
                  <c:v>2.6858947109410626E-6</c:v>
                </c:pt>
                <c:pt idx="25047">
                  <c:v>2.6863120028613784E-6</c:v>
                </c:pt>
                <c:pt idx="25048">
                  <c:v>2.6867293701302233E-6</c:v>
                </c:pt>
                <c:pt idx="25049">
                  <c:v>2.6871468100234559E-6</c:v>
                </c:pt>
                <c:pt idx="25050">
                  <c:v>2.6875643280334427E-6</c:v>
                </c:pt>
                <c:pt idx="25051">
                  <c:v>2.6879819159560352E-6</c:v>
                </c:pt>
                <c:pt idx="25052">
                  <c:v>2.6883995792842459E-6</c:v>
                </c:pt>
                <c:pt idx="25053">
                  <c:v>2.6888173180329923E-6</c:v>
                </c:pt>
                <c:pt idx="25054">
                  <c:v>2.6892351294749524E-6</c:v>
                </c:pt>
                <c:pt idx="25055">
                  <c:v>2.6896530163660149E-6</c:v>
                </c:pt>
                <c:pt idx="25056">
                  <c:v>2.6900709787211023E-6</c:v>
                </c:pt>
                <c:pt idx="25057">
                  <c:v>2.6904890138109881E-6</c:v>
                </c:pt>
                <c:pt idx="25058">
                  <c:v>2.6909071216486805E-6</c:v>
                </c:pt>
                <c:pt idx="25059">
                  <c:v>2.6913253049926382E-6</c:v>
                </c:pt>
                <c:pt idx="25060">
                  <c:v>2.6917435638577963E-6</c:v>
                </c:pt>
                <c:pt idx="25061">
                  <c:v>2.6921618955123755E-6</c:v>
                </c:pt>
                <c:pt idx="25062">
                  <c:v>2.6925803027167599E-6</c:v>
                </c:pt>
                <c:pt idx="25063">
                  <c:v>2.6929987827378914E-6</c:v>
                </c:pt>
                <c:pt idx="25064">
                  <c:v>2.6934173383374426E-6</c:v>
                </c:pt>
                <c:pt idx="25065">
                  <c:v>2.6938359667810785E-6</c:v>
                </c:pt>
                <c:pt idx="25066">
                  <c:v>2.6942546708317553E-6</c:v>
                </c:pt>
                <c:pt idx="25067">
                  <c:v>2.6946734505044317E-6</c:v>
                </c:pt>
                <c:pt idx="25068">
                  <c:v>2.6950923030628574E-6</c:v>
                </c:pt>
                <c:pt idx="25069">
                  <c:v>2.6955112312719226E-6</c:v>
                </c:pt>
                <c:pt idx="25070">
                  <c:v>2.6959302323941023E-6</c:v>
                </c:pt>
                <c:pt idx="25071">
                  <c:v>2.696349309195571E-6</c:v>
                </c:pt>
                <c:pt idx="25072">
                  <c:v>2.6967684589375248E-6</c:v>
                </c:pt>
                <c:pt idx="25073">
                  <c:v>2.6971876843874303E-6</c:v>
                </c:pt>
                <c:pt idx="25074">
                  <c:v>2.6976069828052026E-6</c:v>
                </c:pt>
                <c:pt idx="25075">
                  <c:v>2.6980263569595966E-6</c:v>
                </c:pt>
                <c:pt idx="25076">
                  <c:v>2.6984458068655925E-6</c:v>
                </c:pt>
                <c:pt idx="25077">
                  <c:v>2.6988653297811931E-6</c:v>
                </c:pt>
                <c:pt idx="25078">
                  <c:v>2.6992849284770838E-6</c:v>
                </c:pt>
                <c:pt idx="25079">
                  <c:v>2.6997046002099857E-6</c:v>
                </c:pt>
                <c:pt idx="25080">
                  <c:v>2.7001243477518761E-6</c:v>
                </c:pt>
                <c:pt idx="25081">
                  <c:v>2.7005441683581941E-6</c:v>
                </c:pt>
                <c:pt idx="25082">
                  <c:v>2.7009640648022102E-6</c:v>
                </c:pt>
                <c:pt idx="25083">
                  <c:v>2.7013840370989263E-6</c:v>
                </c:pt>
                <c:pt idx="25084">
                  <c:v>2.7018040825018567E-6</c:v>
                </c:pt>
                <c:pt idx="25085">
                  <c:v>2.7022242010240788E-6</c:v>
                </c:pt>
                <c:pt idx="25086">
                  <c:v>2.7026443982042252E-6</c:v>
                </c:pt>
                <c:pt idx="25087">
                  <c:v>2.7030646657689772E-6</c:v>
                </c:pt>
                <c:pt idx="25088">
                  <c:v>2.7034850120216831E-6</c:v>
                </c:pt>
                <c:pt idx="25089">
                  <c:v>2.7039054286851601E-6</c:v>
                </c:pt>
                <c:pt idx="25090">
                  <c:v>2.7043259240666332E-6</c:v>
                </c:pt>
                <c:pt idx="25091">
                  <c:v>2.7047464926510573E-6</c:v>
                </c:pt>
                <c:pt idx="25092">
                  <c:v>2.7043295079728149E-6</c:v>
                </c:pt>
                <c:pt idx="25093">
                  <c:v>2.7047696884936378E-6</c:v>
                </c:pt>
                <c:pt idx="25094">
                  <c:v>2.7052099515941887E-6</c:v>
                </c:pt>
                <c:pt idx="25095">
                  <c:v>2.7056502972912165E-6</c:v>
                </c:pt>
                <c:pt idx="25096">
                  <c:v>2.7060907283695457E-6</c:v>
                </c:pt>
                <c:pt idx="25097">
                  <c:v>2.7065312448479627E-6</c:v>
                </c:pt>
                <c:pt idx="25098">
                  <c:v>2.7069718412064282E-6</c:v>
                </c:pt>
                <c:pt idx="25099">
                  <c:v>2.7074125257699582E-6</c:v>
                </c:pt>
                <c:pt idx="25100">
                  <c:v>2.7078532902470767E-6</c:v>
                </c:pt>
                <c:pt idx="25101">
                  <c:v>2.7082941401954167E-6</c:v>
                </c:pt>
                <c:pt idx="25102">
                  <c:v>2.7087350756337897E-6</c:v>
                </c:pt>
                <c:pt idx="25103">
                  <c:v>2.7091760910354107E-6</c:v>
                </c:pt>
                <c:pt idx="25104">
                  <c:v>2.7096171947354624E-6</c:v>
                </c:pt>
                <c:pt idx="25105">
                  <c:v>2.7100583784323367E-6</c:v>
                </c:pt>
                <c:pt idx="25106">
                  <c:v>2.7104996476904558E-6</c:v>
                </c:pt>
                <c:pt idx="25107">
                  <c:v>2.7109410025286524E-6</c:v>
                </c:pt>
                <c:pt idx="25108">
                  <c:v>2.7113824401895696E-6</c:v>
                </c:pt>
                <c:pt idx="25109">
                  <c:v>2.7118239606900143E-6</c:v>
                </c:pt>
                <c:pt idx="25110">
                  <c:v>2.7122655668243368E-6</c:v>
                </c:pt>
                <c:pt idx="25111">
                  <c:v>2.7127072558331603E-6</c:v>
                </c:pt>
                <c:pt idx="25112">
                  <c:v>2.713149027733301E-6</c:v>
                </c:pt>
                <c:pt idx="25113">
                  <c:v>2.7135908853211572E-6</c:v>
                </c:pt>
                <c:pt idx="25114">
                  <c:v>2.7140328258353288E-6</c:v>
                </c:pt>
                <c:pt idx="25115">
                  <c:v>2.7144748520735774E-6</c:v>
                </c:pt>
                <c:pt idx="25116">
                  <c:v>2.7149169612731572E-6</c:v>
                </c:pt>
                <c:pt idx="25117">
                  <c:v>2.7153591562331953E-6</c:v>
                </c:pt>
                <c:pt idx="25118">
                  <c:v>2.7158014341895903E-6</c:v>
                </c:pt>
                <c:pt idx="25119">
                  <c:v>2.7162437951591838E-6</c:v>
                </c:pt>
                <c:pt idx="25120">
                  <c:v>2.7166862419431569E-6</c:v>
                </c:pt>
                <c:pt idx="25121">
                  <c:v>2.717128771775377E-6</c:v>
                </c:pt>
                <c:pt idx="25122">
                  <c:v>2.7175713874583999E-6</c:v>
                </c:pt>
                <c:pt idx="25123">
                  <c:v>2.7180140862247396E-6</c:v>
                </c:pt>
                <c:pt idx="25124">
                  <c:v>2.7184568680912531E-6</c:v>
                </c:pt>
                <c:pt idx="25125">
                  <c:v>2.7188997358625471E-6</c:v>
                </c:pt>
                <c:pt idx="25126">
                  <c:v>2.7193426867691068E-6</c:v>
                </c:pt>
                <c:pt idx="25127">
                  <c:v>2.7197857236169036E-6</c:v>
                </c:pt>
                <c:pt idx="25128">
                  <c:v>2.7202288436350722E-6</c:v>
                </c:pt>
                <c:pt idx="25129">
                  <c:v>2.7206720468404893E-6</c:v>
                </c:pt>
                <c:pt idx="25130">
                  <c:v>2.7211153360411834E-6</c:v>
                </c:pt>
                <c:pt idx="25131">
                  <c:v>2.7215587084642546E-6</c:v>
                </c:pt>
                <c:pt idx="25132">
                  <c:v>2.7220021669191014E-6</c:v>
                </c:pt>
                <c:pt idx="25133">
                  <c:v>2.7224457086314688E-6</c:v>
                </c:pt>
                <c:pt idx="25134">
                  <c:v>2.7228893364121299E-6</c:v>
                </c:pt>
                <c:pt idx="25135">
                  <c:v>2.7233330446909094E-6</c:v>
                </c:pt>
                <c:pt idx="25136">
                  <c:v>2.7237768418683932E-6</c:v>
                </c:pt>
                <c:pt idx="25137">
                  <c:v>2.7242207195778027E-6</c:v>
                </c:pt>
                <c:pt idx="25138">
                  <c:v>2.7246646862238326E-6</c:v>
                </c:pt>
                <c:pt idx="25139">
                  <c:v>2.7251087334356115E-6</c:v>
                </c:pt>
                <c:pt idx="25140">
                  <c:v>2.7255528668239607E-6</c:v>
                </c:pt>
                <c:pt idx="25141">
                  <c:v>2.7259970836091937E-6</c:v>
                </c:pt>
                <c:pt idx="25142">
                  <c:v>2.72644138660758E-6</c:v>
                </c:pt>
                <c:pt idx="25143">
                  <c:v>2.7268857730380674E-6</c:v>
                </c:pt>
                <c:pt idx="25144">
                  <c:v>2.7273302457183043E-6</c:v>
                </c:pt>
                <c:pt idx="25145">
                  <c:v>2.7277748018658819E-6</c:v>
                </c:pt>
                <c:pt idx="25146">
                  <c:v>2.7282194414977328E-6</c:v>
                </c:pt>
                <c:pt idx="25147">
                  <c:v>2.7286641674335745E-6</c:v>
                </c:pt>
                <c:pt idx="25148">
                  <c:v>2.7291089768889528E-6</c:v>
                </c:pt>
                <c:pt idx="25149">
                  <c:v>2.7295538726849592E-6</c:v>
                </c:pt>
                <c:pt idx="25150">
                  <c:v>2.7299988520357746E-6</c:v>
                </c:pt>
                <c:pt idx="25151">
                  <c:v>2.7304439149583559E-6</c:v>
                </c:pt>
                <c:pt idx="25152">
                  <c:v>2.7308890642758665E-6</c:v>
                </c:pt>
                <c:pt idx="25153">
                  <c:v>2.73133429720044E-6</c:v>
                </c:pt>
                <c:pt idx="25154">
                  <c:v>2.7317796165566197E-6</c:v>
                </c:pt>
                <c:pt idx="25155">
                  <c:v>2.7322250195551734E-6</c:v>
                </c:pt>
                <c:pt idx="25156">
                  <c:v>2.7326705090220294E-6</c:v>
                </c:pt>
                <c:pt idx="25157">
                  <c:v>2.7331160821665871E-6</c:v>
                </c:pt>
                <c:pt idx="25158">
                  <c:v>2.7335617390058337E-6</c:v>
                </c:pt>
                <c:pt idx="25159">
                  <c:v>2.7340074823677637E-6</c:v>
                </c:pt>
                <c:pt idx="25160">
                  <c:v>2.734453309459732E-6</c:v>
                </c:pt>
                <c:pt idx="25161">
                  <c:v>2.7348992202987311E-6</c:v>
                </c:pt>
                <c:pt idx="25162">
                  <c:v>2.7353452177148339E-6</c:v>
                </c:pt>
                <c:pt idx="25163">
                  <c:v>2.7357913017271031E-6</c:v>
                </c:pt>
                <c:pt idx="25164">
                  <c:v>2.7362374667257115E-6</c:v>
                </c:pt>
                <c:pt idx="25165">
                  <c:v>2.7366837183558758E-6</c:v>
                </c:pt>
                <c:pt idx="25166">
                  <c:v>2.7371300566366746E-6</c:v>
                </c:pt>
                <c:pt idx="25167">
                  <c:v>2.7375764787706736E-6</c:v>
                </c:pt>
                <c:pt idx="25168">
                  <c:v>2.7380229847748956E-6</c:v>
                </c:pt>
                <c:pt idx="25169">
                  <c:v>2.7384695774842549E-6</c:v>
                </c:pt>
                <c:pt idx="25170">
                  <c:v>2.7389162540992604E-6</c:v>
                </c:pt>
                <c:pt idx="25171">
                  <c:v>2.7393630174562212E-6</c:v>
                </c:pt>
                <c:pt idx="25172">
                  <c:v>2.7398098647542725E-6</c:v>
                </c:pt>
                <c:pt idx="25173">
                  <c:v>2.7402567960104556E-6</c:v>
                </c:pt>
                <c:pt idx="25174">
                  <c:v>2.7407038140631539E-6</c:v>
                </c:pt>
                <c:pt idx="25175">
                  <c:v>2.741150916109448E-6</c:v>
                </c:pt>
                <c:pt idx="25176">
                  <c:v>2.7415981049891147E-6</c:v>
                </c:pt>
                <c:pt idx="25177">
                  <c:v>2.7420453778978608E-6</c:v>
                </c:pt>
                <c:pt idx="25178">
                  <c:v>2.7424927376768465E-6</c:v>
                </c:pt>
                <c:pt idx="25179">
                  <c:v>2.7429401815204103E-6</c:v>
                </c:pt>
                <c:pt idx="25180">
                  <c:v>2.7433877094456177E-6</c:v>
                </c:pt>
                <c:pt idx="25181">
                  <c:v>2.7438353242957146E-6</c:v>
                </c:pt>
                <c:pt idx="25182">
                  <c:v>2.744283023262972E-6</c:v>
                </c:pt>
                <c:pt idx="25183">
                  <c:v>2.7447308063644693E-6</c:v>
                </c:pt>
                <c:pt idx="25184">
                  <c:v>2.7451786764455365E-6</c:v>
                </c:pt>
                <c:pt idx="25185">
                  <c:v>2.7456266306963833E-6</c:v>
                </c:pt>
                <c:pt idx="25186">
                  <c:v>2.7460746719637405E-6</c:v>
                </c:pt>
                <c:pt idx="25187">
                  <c:v>2.7465227974364361E-6</c:v>
                </c:pt>
                <c:pt idx="25188">
                  <c:v>2.7469710099625927E-6</c:v>
                </c:pt>
                <c:pt idx="25189">
                  <c:v>2.7474193067296652E-6</c:v>
                </c:pt>
                <c:pt idx="25190">
                  <c:v>2.7478676877547565E-6</c:v>
                </c:pt>
                <c:pt idx="25191">
                  <c:v>2.7483161558880732E-6</c:v>
                </c:pt>
                <c:pt idx="25192">
                  <c:v>2.748764708315007E-6</c:v>
                </c:pt>
                <c:pt idx="25193">
                  <c:v>2.74921334788716E-6</c:v>
                </c:pt>
                <c:pt idx="25194">
                  <c:v>2.7496620717885435E-6</c:v>
                </c:pt>
                <c:pt idx="25195">
                  <c:v>2.7501108800362753E-6</c:v>
                </c:pt>
                <c:pt idx="25196">
                  <c:v>2.7505597754840529E-6</c:v>
                </c:pt>
                <c:pt idx="25197">
                  <c:v>2.7510087553138178E-6</c:v>
                </c:pt>
                <c:pt idx="25198">
                  <c:v>2.7514578223806608E-6</c:v>
                </c:pt>
                <c:pt idx="25199">
                  <c:v>2.7519069738651472E-6</c:v>
                </c:pt>
                <c:pt idx="25200">
                  <c:v>2.7523562097844075E-6</c:v>
                </c:pt>
                <c:pt idx="25201">
                  <c:v>2.7528055329956346E-6</c:v>
                </c:pt>
                <c:pt idx="25202">
                  <c:v>2.753254943518059E-6</c:v>
                </c:pt>
                <c:pt idx="25203">
                  <c:v>2.7537044356880352E-6</c:v>
                </c:pt>
                <c:pt idx="25204">
                  <c:v>2.7541540152049002E-6</c:v>
                </c:pt>
                <c:pt idx="25205">
                  <c:v>2.7546036820878994E-6</c:v>
                </c:pt>
                <c:pt idx="25206">
                  <c:v>2.7550534335127498E-6</c:v>
                </c:pt>
                <c:pt idx="25207">
                  <c:v>2.755503269496618E-6</c:v>
                </c:pt>
                <c:pt idx="25208">
                  <c:v>2.7559531929015865E-6</c:v>
                </c:pt>
                <c:pt idx="25209">
                  <c:v>2.7564032009013017E-6</c:v>
                </c:pt>
                <c:pt idx="25210">
                  <c:v>2.7568532935129383E-6</c:v>
                </c:pt>
                <c:pt idx="25211">
                  <c:v>2.7573034736006849E-6</c:v>
                </c:pt>
                <c:pt idx="25212">
                  <c:v>2.7577537411838175E-6</c:v>
                </c:pt>
                <c:pt idx="25213">
                  <c:v>2.7582040934332036E-6</c:v>
                </c:pt>
                <c:pt idx="25214">
                  <c:v>2.7586545303660342E-6</c:v>
                </c:pt>
                <c:pt idx="25215">
                  <c:v>2.7591050519994978E-6</c:v>
                </c:pt>
                <c:pt idx="25216">
                  <c:v>2.7595556612013001E-6</c:v>
                </c:pt>
                <c:pt idx="25217">
                  <c:v>2.7600063579907295E-6</c:v>
                </c:pt>
                <c:pt idx="25218">
                  <c:v>2.7604571395351899E-6</c:v>
                </c:pt>
                <c:pt idx="25219">
                  <c:v>2.760908005851888E-6</c:v>
                </c:pt>
                <c:pt idx="25220">
                  <c:v>2.7613589569580346E-6</c:v>
                </c:pt>
                <c:pt idx="25221">
                  <c:v>2.7618099985788352E-6</c:v>
                </c:pt>
                <c:pt idx="25222">
                  <c:v>2.7622611221716216E-6</c:v>
                </c:pt>
                <c:pt idx="25223">
                  <c:v>2.7627123334623051E-6</c:v>
                </c:pt>
                <c:pt idx="25224">
                  <c:v>2.7631636296141177E-6</c:v>
                </c:pt>
                <c:pt idx="25225">
                  <c:v>2.7636150135010821E-6</c:v>
                </c:pt>
                <c:pt idx="25226">
                  <c:v>2.7640664822850373E-6</c:v>
                </c:pt>
                <c:pt idx="25227">
                  <c:v>2.7645180359832217E-6</c:v>
                </c:pt>
                <c:pt idx="25228">
                  <c:v>2.7649696774717705E-6</c:v>
                </c:pt>
                <c:pt idx="25229">
                  <c:v>2.7654214067700285E-6</c:v>
                </c:pt>
                <c:pt idx="25230">
                  <c:v>2.7658732181767564E-6</c:v>
                </c:pt>
                <c:pt idx="25231">
                  <c:v>2.7663251174290993E-6</c:v>
                </c:pt>
                <c:pt idx="25232">
                  <c:v>2.7667771045464124E-6</c:v>
                </c:pt>
                <c:pt idx="25233">
                  <c:v>2.7672291766856616E-6</c:v>
                </c:pt>
                <c:pt idx="25234">
                  <c:v>2.767681333864111E-6</c:v>
                </c:pt>
                <c:pt idx="25235">
                  <c:v>2.768133578962829E-6</c:v>
                </c:pt>
                <c:pt idx="25236">
                  <c:v>2.7685859091366854E-6</c:v>
                </c:pt>
                <c:pt idx="25237">
                  <c:v>2.7690383272681676E-6</c:v>
                </c:pt>
                <c:pt idx="25238">
                  <c:v>2.7694908305107459E-6</c:v>
                </c:pt>
                <c:pt idx="25239">
                  <c:v>2.7699434188817051E-6</c:v>
                </c:pt>
                <c:pt idx="25240">
                  <c:v>2.7703960952656445E-6</c:v>
                </c:pt>
                <c:pt idx="25241">
                  <c:v>2.7708488568139428E-6</c:v>
                </c:pt>
                <c:pt idx="25242">
                  <c:v>2.7713017064126157E-6</c:v>
                </c:pt>
                <c:pt idx="25243">
                  <c:v>2.7717546412116456E-6</c:v>
                </c:pt>
                <c:pt idx="25244">
                  <c:v>2.7722076612283343E-6</c:v>
                </c:pt>
                <c:pt idx="25245">
                  <c:v>2.7726607693508131E-6</c:v>
                </c:pt>
                <c:pt idx="25246">
                  <c:v>2.7731139627269713E-6</c:v>
                </c:pt>
                <c:pt idx="25247">
                  <c:v>2.7735672442463563E-6</c:v>
                </c:pt>
                <c:pt idx="25248">
                  <c:v>2.7740206110554543E-6</c:v>
                </c:pt>
                <c:pt idx="25249">
                  <c:v>2.7744740660452316E-6</c:v>
                </c:pt>
                <c:pt idx="25250">
                  <c:v>2.7749276063607737E-6</c:v>
                </c:pt>
                <c:pt idx="25251">
                  <c:v>2.7753812320194053E-6</c:v>
                </c:pt>
                <c:pt idx="25252">
                  <c:v>2.7758349459142228E-6</c:v>
                </c:pt>
                <c:pt idx="25253">
                  <c:v>2.7762887451882041E-6</c:v>
                </c:pt>
                <c:pt idx="25254">
                  <c:v>2.7767426298586889E-6</c:v>
                </c:pt>
                <c:pt idx="25255">
                  <c:v>2.7771966028208961E-6</c:v>
                </c:pt>
                <c:pt idx="25256">
                  <c:v>2.7776506640942911E-6</c:v>
                </c:pt>
                <c:pt idx="25257">
                  <c:v>2.7781048079397575E-6</c:v>
                </c:pt>
                <c:pt idx="25258">
                  <c:v>2.7785590401325234E-6</c:v>
                </c:pt>
                <c:pt idx="25259">
                  <c:v>2.7790133606920651E-6</c:v>
                </c:pt>
                <c:pt idx="25260">
                  <c:v>2.7794677667564521E-6</c:v>
                </c:pt>
                <c:pt idx="25261">
                  <c:v>2.7799222583430474E-6</c:v>
                </c:pt>
                <c:pt idx="25262">
                  <c:v>2.7803768383520431E-6</c:v>
                </c:pt>
                <c:pt idx="25263">
                  <c:v>2.7808315039194023E-6</c:v>
                </c:pt>
                <c:pt idx="25264">
                  <c:v>2.7812862579467393E-6</c:v>
                </c:pt>
                <c:pt idx="25265">
                  <c:v>2.7817410975686067E-6</c:v>
                </c:pt>
                <c:pt idx="25266">
                  <c:v>2.7821960228023863E-6</c:v>
                </c:pt>
                <c:pt idx="25267">
                  <c:v>2.7826510365518308E-6</c:v>
                </c:pt>
                <c:pt idx="25268">
                  <c:v>2.7831061388364511E-6</c:v>
                </c:pt>
                <c:pt idx="25269">
                  <c:v>2.7835613239002134E-6</c:v>
                </c:pt>
                <c:pt idx="25270">
                  <c:v>2.7840165975353582E-6</c:v>
                </c:pt>
                <c:pt idx="25271">
                  <c:v>2.7844719597614163E-6</c:v>
                </c:pt>
                <c:pt idx="25272">
                  <c:v>2.7849274077080143E-6</c:v>
                </c:pt>
                <c:pt idx="25273">
                  <c:v>2.7853829413925611E-6</c:v>
                </c:pt>
                <c:pt idx="25274">
                  <c:v>2.7858385637237929E-6</c:v>
                </c:pt>
                <c:pt idx="25275">
                  <c:v>2.7862942718292224E-6</c:v>
                </c:pt>
                <c:pt idx="25276">
                  <c:v>2.7867500657262704E-6</c:v>
                </c:pt>
                <c:pt idx="25277">
                  <c:v>2.7872059483258101E-6</c:v>
                </c:pt>
                <c:pt idx="25278">
                  <c:v>2.7876619196473992E-6</c:v>
                </c:pt>
                <c:pt idx="25279">
                  <c:v>2.7881179739208569E-6</c:v>
                </c:pt>
                <c:pt idx="25280">
                  <c:v>2.788574116952655E-6</c:v>
                </c:pt>
                <c:pt idx="25281">
                  <c:v>2.7890303487623579E-6</c:v>
                </c:pt>
                <c:pt idx="25282">
                  <c:v>2.7894866664725422E-6</c:v>
                </c:pt>
                <c:pt idx="25283">
                  <c:v>2.7899430701006516E-6</c:v>
                </c:pt>
                <c:pt idx="25284">
                  <c:v>2.7903995625625628E-6</c:v>
                </c:pt>
                <c:pt idx="25285">
                  <c:v>2.7908561409787283E-6</c:v>
                </c:pt>
                <c:pt idx="25286">
                  <c:v>2.7913128082664526E-6</c:v>
                </c:pt>
                <c:pt idx="25287">
                  <c:v>2.7917695615447719E-6</c:v>
                </c:pt>
                <c:pt idx="25288">
                  <c:v>2.7922264008311525E-6</c:v>
                </c:pt>
                <c:pt idx="25289">
                  <c:v>2.7926833290450477E-6</c:v>
                </c:pt>
                <c:pt idx="25290">
                  <c:v>2.7931403433033732E-6</c:v>
                </c:pt>
                <c:pt idx="25291">
                  <c:v>2.7935974465270087E-6</c:v>
                </c:pt>
                <c:pt idx="25292">
                  <c:v>2.7940546358314559E-6</c:v>
                </c:pt>
                <c:pt idx="25293">
                  <c:v>2.7945119141390315E-6</c:v>
                </c:pt>
                <c:pt idx="25294">
                  <c:v>2.7949692785638161E-6</c:v>
                </c:pt>
                <c:pt idx="25295">
                  <c:v>2.7954267291233007E-6</c:v>
                </c:pt>
                <c:pt idx="25296">
                  <c:v>2.7958842687419559E-6</c:v>
                </c:pt>
                <c:pt idx="25297">
                  <c:v>2.7963418945317325E-6</c:v>
                </c:pt>
                <c:pt idx="25298">
                  <c:v>2.7967996065101325E-6</c:v>
                </c:pt>
                <c:pt idx="25299">
                  <c:v>2.7972574076037838E-6</c:v>
                </c:pt>
                <c:pt idx="25300">
                  <c:v>2.7977152949225024E-6</c:v>
                </c:pt>
                <c:pt idx="25301">
                  <c:v>2.7981732713943534E-6</c:v>
                </c:pt>
                <c:pt idx="25302">
                  <c:v>2.7986313341277365E-6</c:v>
                </c:pt>
                <c:pt idx="25303">
                  <c:v>2.7990894860521495E-6</c:v>
                </c:pt>
                <c:pt idx="25304">
                  <c:v>2.7995477242745695E-6</c:v>
                </c:pt>
                <c:pt idx="25305">
                  <c:v>2.8000060488125297E-6</c:v>
                </c:pt>
                <c:pt idx="25306">
                  <c:v>2.800464462597681E-6</c:v>
                </c:pt>
                <c:pt idx="25307">
                  <c:v>2.8009229627348746E-6</c:v>
                </c:pt>
                <c:pt idx="25308">
                  <c:v>2.8013815521572021E-6</c:v>
                </c:pt>
                <c:pt idx="25309">
                  <c:v>2.8018402279680849E-6</c:v>
                </c:pt>
                <c:pt idx="25310">
                  <c:v>2.8022989901850739E-6</c:v>
                </c:pt>
                <c:pt idx="25311">
                  <c:v>2.8027578417434225E-6</c:v>
                </c:pt>
                <c:pt idx="25312">
                  <c:v>2.8032167797444163E-6</c:v>
                </c:pt>
                <c:pt idx="25313">
                  <c:v>2.8036758071247522E-6</c:v>
                </c:pt>
                <c:pt idx="25314">
                  <c:v>2.8041349209842904E-6</c:v>
                </c:pt>
                <c:pt idx="25315">
                  <c:v>2.8045941213405991E-6</c:v>
                </c:pt>
                <c:pt idx="25316">
                  <c:v>2.8050534111325371E-6</c:v>
                </c:pt>
                <c:pt idx="25317">
                  <c:v>2.8055127903798317E-6</c:v>
                </c:pt>
                <c:pt idx="25318">
                  <c:v>2.8059722532567644E-6</c:v>
                </c:pt>
                <c:pt idx="25319">
                  <c:v>2.8064318056256528E-6</c:v>
                </c:pt>
                <c:pt idx="25320">
                  <c:v>2.8068914475062324E-6</c:v>
                </c:pt>
                <c:pt idx="25321">
                  <c:v>2.8073511759933723E-6</c:v>
                </c:pt>
                <c:pt idx="25322">
                  <c:v>2.8078109911046668E-6</c:v>
                </c:pt>
                <c:pt idx="25323">
                  <c:v>2.8082708957840262E-6</c:v>
                </c:pt>
                <c:pt idx="25324">
                  <c:v>2.808730887124177E-6</c:v>
                </c:pt>
                <c:pt idx="25325">
                  <c:v>2.8091909651427228E-6</c:v>
                </c:pt>
                <c:pt idx="25326">
                  <c:v>2.8096511327857448E-6</c:v>
                </c:pt>
                <c:pt idx="25327">
                  <c:v>2.8101113900730143E-6</c:v>
                </c:pt>
                <c:pt idx="25328">
                  <c:v>2.8105717340943959E-6</c:v>
                </c:pt>
                <c:pt idx="25329">
                  <c:v>2.8110321648675083E-6</c:v>
                </c:pt>
                <c:pt idx="25330">
                  <c:v>2.8114926824099767E-6</c:v>
                </c:pt>
                <c:pt idx="25331">
                  <c:v>2.8119532896715008E-6</c:v>
                </c:pt>
                <c:pt idx="25332">
                  <c:v>2.8124139866718734E-6</c:v>
                </c:pt>
                <c:pt idx="25333">
                  <c:v>2.8128747704973798E-6</c:v>
                </c:pt>
                <c:pt idx="25334">
                  <c:v>2.8133356411656579E-6</c:v>
                </c:pt>
                <c:pt idx="25335">
                  <c:v>2.8137965986943479E-6</c:v>
                </c:pt>
                <c:pt idx="25336">
                  <c:v>2.8142576460367784E-6</c:v>
                </c:pt>
                <c:pt idx="25337">
                  <c:v>2.8147187832127624E-6</c:v>
                </c:pt>
                <c:pt idx="25338">
                  <c:v>2.8151800073049985E-6</c:v>
                </c:pt>
                <c:pt idx="25339">
                  <c:v>2.8156413183311466E-6</c:v>
                </c:pt>
                <c:pt idx="25340">
                  <c:v>2.8161027192474304E-6</c:v>
                </c:pt>
                <c:pt idx="25341">
                  <c:v>2.8165642071343972E-6</c:v>
                </c:pt>
                <c:pt idx="25342">
                  <c:v>2.8170257820097168E-6</c:v>
                </c:pt>
                <c:pt idx="25343">
                  <c:v>2.8174874468317928E-6</c:v>
                </c:pt>
                <c:pt idx="25344">
                  <c:v>2.8179491986790177E-6</c:v>
                </c:pt>
                <c:pt idx="25345">
                  <c:v>2.8184110405112519E-6</c:v>
                </c:pt>
                <c:pt idx="25346">
                  <c:v>2.8188729694054458E-6</c:v>
                </c:pt>
                <c:pt idx="25347">
                  <c:v>2.8193349883229132E-6</c:v>
                </c:pt>
                <c:pt idx="25348">
                  <c:v>2.8197970943391706E-6</c:v>
                </c:pt>
                <c:pt idx="25349">
                  <c:v>2.820259287471911E-6</c:v>
                </c:pt>
                <c:pt idx="25350">
                  <c:v>2.8207215706846356E-6</c:v>
                </c:pt>
                <c:pt idx="25351">
                  <c:v>2.821183941050696E-6</c:v>
                </c:pt>
                <c:pt idx="25352">
                  <c:v>2.821646401535049E-6</c:v>
                </c:pt>
                <c:pt idx="25353">
                  <c:v>2.8221089492096045E-6</c:v>
                </c:pt>
                <c:pt idx="25354">
                  <c:v>2.8225715840920811E-6</c:v>
                </c:pt>
                <c:pt idx="25355">
                  <c:v>2.8230343091496201E-6</c:v>
                </c:pt>
                <c:pt idx="25356">
                  <c:v>2.8234971214519706E-6</c:v>
                </c:pt>
                <c:pt idx="25357">
                  <c:v>2.8239600239677317E-6</c:v>
                </c:pt>
                <c:pt idx="25358">
                  <c:v>2.824423013765215E-6</c:v>
                </c:pt>
                <c:pt idx="25359">
                  <c:v>2.8248860908621525E-6</c:v>
                </c:pt>
                <c:pt idx="25360">
                  <c:v>2.8253492582293346E-6</c:v>
                </c:pt>
                <c:pt idx="25361">
                  <c:v>2.8258125129329036E-6</c:v>
                </c:pt>
                <c:pt idx="25362">
                  <c:v>2.82627585794511E-6</c:v>
                </c:pt>
                <c:pt idx="25363">
                  <c:v>2.826739290330649E-6</c:v>
                </c:pt>
                <c:pt idx="25364">
                  <c:v>2.8272028130632362E-6</c:v>
                </c:pt>
                <c:pt idx="25365">
                  <c:v>2.8276664202494396E-6</c:v>
                </c:pt>
                <c:pt idx="25366">
                  <c:v>2.8281301207770711E-6</c:v>
                </c:pt>
                <c:pt idx="25367">
                  <c:v>2.828593905793847E-6</c:v>
                </c:pt>
                <c:pt idx="25368">
                  <c:v>2.8290577841919511E-6</c:v>
                </c:pt>
                <c:pt idx="25369">
                  <c:v>2.8295217471147374E-6</c:v>
                </c:pt>
                <c:pt idx="25370">
                  <c:v>2.8299858004984452E-6</c:v>
                </c:pt>
                <c:pt idx="25371">
                  <c:v>2.8304499414019902E-6</c:v>
                </c:pt>
                <c:pt idx="25372">
                  <c:v>2.8309141728049312E-6</c:v>
                </c:pt>
                <c:pt idx="25373">
                  <c:v>2.8313784917647362E-6</c:v>
                </c:pt>
                <c:pt idx="25374">
                  <c:v>2.8318429012624356E-6</c:v>
                </c:pt>
                <c:pt idx="25375">
                  <c:v>2.8323073983540436E-6</c:v>
                </c:pt>
                <c:pt idx="25376">
                  <c:v>2.8327719830573584E-6</c:v>
                </c:pt>
                <c:pt idx="25377">
                  <c:v>2.8332366583556094E-6</c:v>
                </c:pt>
                <c:pt idx="25378">
                  <c:v>2.8337014213026386E-6</c:v>
                </c:pt>
                <c:pt idx="25379">
                  <c:v>2.8341662748831375E-6</c:v>
                </c:pt>
                <c:pt idx="25380">
                  <c:v>2.8346312161495023E-6</c:v>
                </c:pt>
                <c:pt idx="25381">
                  <c:v>2.8350962451195468E-6</c:v>
                </c:pt>
                <c:pt idx="25382">
                  <c:v>2.8355613647801707E-6</c:v>
                </c:pt>
                <c:pt idx="25383">
                  <c:v>2.8360265721815821E-6</c:v>
                </c:pt>
                <c:pt idx="25384">
                  <c:v>2.8364918703121522E-6</c:v>
                </c:pt>
                <c:pt idx="25385">
                  <c:v>2.836957256220639E-6</c:v>
                </c:pt>
                <c:pt idx="25386">
                  <c:v>2.8374227328968779E-6</c:v>
                </c:pt>
                <c:pt idx="25387">
                  <c:v>2.8378882944154439E-6</c:v>
                </c:pt>
                <c:pt idx="25388">
                  <c:v>2.8383539497123707E-6</c:v>
                </c:pt>
                <c:pt idx="25389">
                  <c:v>2.8388196898873229E-6</c:v>
                </c:pt>
                <c:pt idx="25390">
                  <c:v>2.8392855238807332E-6</c:v>
                </c:pt>
                <c:pt idx="25391">
                  <c:v>2.8397514427878712E-6</c:v>
                </c:pt>
                <c:pt idx="25392">
                  <c:v>2.84021745257719E-6</c:v>
                </c:pt>
                <c:pt idx="25393">
                  <c:v>2.8406835502916224E-6</c:v>
                </c:pt>
                <c:pt idx="25394">
                  <c:v>2.8411497389268959E-6</c:v>
                </c:pt>
                <c:pt idx="25395">
                  <c:v>2.8416160155244915E-6</c:v>
                </c:pt>
                <c:pt idx="25396">
                  <c:v>2.8420823830816061E-6</c:v>
                </c:pt>
                <c:pt idx="25397">
                  <c:v>2.8425488386382671E-6</c:v>
                </c:pt>
                <c:pt idx="25398">
                  <c:v>2.8430153822123556E-6</c:v>
                </c:pt>
                <c:pt idx="25399">
                  <c:v>2.8434820168032815E-6</c:v>
                </c:pt>
                <c:pt idx="25400">
                  <c:v>2.8439487394488846E-6</c:v>
                </c:pt>
                <c:pt idx="25401">
                  <c:v>2.8444155531500496E-6</c:v>
                </c:pt>
                <c:pt idx="25402">
                  <c:v>2.844882454943151E-6</c:v>
                </c:pt>
                <c:pt idx="25403">
                  <c:v>2.8453494448460939E-6</c:v>
                </c:pt>
                <c:pt idx="25404">
                  <c:v>2.8458165258619806E-6</c:v>
                </c:pt>
                <c:pt idx="25405">
                  <c:v>2.8462836950249934E-6</c:v>
                </c:pt>
                <c:pt idx="25406">
                  <c:v>2.846750955339717E-6</c:v>
                </c:pt>
                <c:pt idx="25407">
                  <c:v>2.847218303838871E-6</c:v>
                </c:pt>
                <c:pt idx="25408">
                  <c:v>2.8476857405403784E-6</c:v>
                </c:pt>
                <c:pt idx="25409">
                  <c:v>2.8481532684510408E-6</c:v>
                </c:pt>
                <c:pt idx="25410">
                  <c:v>2.848620887590992E-6</c:v>
                </c:pt>
                <c:pt idx="25411">
                  <c:v>2.8490885919996837E-6</c:v>
                </c:pt>
                <c:pt idx="25412">
                  <c:v>2.8495563876750112E-6</c:v>
                </c:pt>
                <c:pt idx="25413">
                  <c:v>2.8500242746371234E-6</c:v>
                </c:pt>
                <c:pt idx="25414">
                  <c:v>2.850492249913621E-6</c:v>
                </c:pt>
                <c:pt idx="25415">
                  <c:v>2.8509603135224527E-6</c:v>
                </c:pt>
                <c:pt idx="25416">
                  <c:v>2.8514284684756012E-6</c:v>
                </c:pt>
                <c:pt idx="25417">
                  <c:v>2.8518967117984706E-6</c:v>
                </c:pt>
                <c:pt idx="25418">
                  <c:v>2.8523650465045246E-6</c:v>
                </c:pt>
                <c:pt idx="25419">
                  <c:v>2.8528334696176994E-6</c:v>
                </c:pt>
                <c:pt idx="25420">
                  <c:v>2.8533019811559584E-6</c:v>
                </c:pt>
                <c:pt idx="25421">
                  <c:v>2.8537705841350032E-6</c:v>
                </c:pt>
                <c:pt idx="25422">
                  <c:v>2.8542392755765579E-6</c:v>
                </c:pt>
                <c:pt idx="25423">
                  <c:v>2.8547080584978044E-6</c:v>
                </c:pt>
                <c:pt idx="25424">
                  <c:v>2.8551769299190052E-6</c:v>
                </c:pt>
                <c:pt idx="25425">
                  <c:v>2.8556458898581504E-6</c:v>
                </c:pt>
                <c:pt idx="25426">
                  <c:v>2.8561149413346419E-6</c:v>
                </c:pt>
                <c:pt idx="25427">
                  <c:v>2.8565840813665421E-6</c:v>
                </c:pt>
                <c:pt idx="25428">
                  <c:v>2.8570533129747449E-6</c:v>
                </c:pt>
                <c:pt idx="25429">
                  <c:v>2.8575226331758373E-6</c:v>
                </c:pt>
                <c:pt idx="25430">
                  <c:v>2.8579920419878274E-6</c:v>
                </c:pt>
                <c:pt idx="25431">
                  <c:v>2.8584615424338387E-6</c:v>
                </c:pt>
                <c:pt idx="25432">
                  <c:v>2.8589311315282557E-6</c:v>
                </c:pt>
                <c:pt idx="25433">
                  <c:v>2.8594008122956895E-6</c:v>
                </c:pt>
                <c:pt idx="25434">
                  <c:v>2.8598705817490518E-6</c:v>
                </c:pt>
                <c:pt idx="25435">
                  <c:v>2.8603404429144431E-6</c:v>
                </c:pt>
                <c:pt idx="25436">
                  <c:v>2.8608103897944802E-6</c:v>
                </c:pt>
                <c:pt idx="25437">
                  <c:v>2.8612804314336566E-6</c:v>
                </c:pt>
                <c:pt idx="25438">
                  <c:v>2.8617505618338535E-6</c:v>
                </c:pt>
                <c:pt idx="25439">
                  <c:v>2.8622207810131144E-6</c:v>
                </c:pt>
                <c:pt idx="25440">
                  <c:v>2.8626910889894848E-6</c:v>
                </c:pt>
                <c:pt idx="25441">
                  <c:v>2.8631614887935428E-6</c:v>
                </c:pt>
                <c:pt idx="25442">
                  <c:v>2.8636319804455702E-6</c:v>
                </c:pt>
                <c:pt idx="25443">
                  <c:v>2.8641025579378218E-6</c:v>
                </c:pt>
                <c:pt idx="25444">
                  <c:v>2.8645732273156464E-6</c:v>
                </c:pt>
                <c:pt idx="25445">
                  <c:v>2.8650439885993398E-6</c:v>
                </c:pt>
                <c:pt idx="25446">
                  <c:v>2.8655148387929518E-6</c:v>
                </c:pt>
                <c:pt idx="25447">
                  <c:v>2.8659857779145611E-6</c:v>
                </c:pt>
                <c:pt idx="25448">
                  <c:v>2.866456808999972E-6</c:v>
                </c:pt>
                <c:pt idx="25449">
                  <c:v>2.8669279290510232E-6</c:v>
                </c:pt>
                <c:pt idx="25450">
                  <c:v>2.8673991411050202E-6</c:v>
                </c:pt>
                <c:pt idx="25451">
                  <c:v>2.8678704421623155E-6</c:v>
                </c:pt>
                <c:pt idx="25452">
                  <c:v>2.8683418352617158E-6</c:v>
                </c:pt>
                <c:pt idx="25453">
                  <c:v>2.8688133143806424E-6</c:v>
                </c:pt>
                <c:pt idx="25454">
                  <c:v>2.8692848886015539E-6</c:v>
                </c:pt>
                <c:pt idx="25455">
                  <c:v>2.8697565488781957E-6</c:v>
                </c:pt>
                <c:pt idx="25456">
                  <c:v>2.8702283012738213E-6</c:v>
                </c:pt>
                <c:pt idx="25457">
                  <c:v>2.8707001458087741E-6</c:v>
                </c:pt>
                <c:pt idx="25458">
                  <c:v>2.8711720794782265E-6</c:v>
                </c:pt>
                <c:pt idx="25459">
                  <c:v>2.8716441023003018E-6</c:v>
                </c:pt>
                <c:pt idx="25460">
                  <c:v>2.8721162173197929E-6</c:v>
                </c:pt>
                <c:pt idx="25461">
                  <c:v>2.8725884215296489E-6</c:v>
                </c:pt>
                <c:pt idx="25462">
                  <c:v>2.8730607179761667E-6</c:v>
                </c:pt>
                <c:pt idx="25463">
                  <c:v>2.873533103650808E-6</c:v>
                </c:pt>
                <c:pt idx="25464">
                  <c:v>2.8740055785717104E-6</c:v>
                </c:pt>
                <c:pt idx="25465">
                  <c:v>2.8744781457874289E-6</c:v>
                </c:pt>
                <c:pt idx="25466">
                  <c:v>2.8749508022871942E-6</c:v>
                </c:pt>
                <c:pt idx="25467">
                  <c:v>2.8754235480891556E-6</c:v>
                </c:pt>
                <c:pt idx="25468">
                  <c:v>2.8758963862441222E-6</c:v>
                </c:pt>
                <c:pt idx="25469">
                  <c:v>2.8763693167724925E-6</c:v>
                </c:pt>
                <c:pt idx="25470">
                  <c:v>2.8768423366605298E-6</c:v>
                </c:pt>
                <c:pt idx="25471">
                  <c:v>2.8773154459263986E-6</c:v>
                </c:pt>
                <c:pt idx="25472">
                  <c:v>2.8777886445882691E-6</c:v>
                </c:pt>
                <c:pt idx="25473">
                  <c:v>2.8782619357007077E-6</c:v>
                </c:pt>
                <c:pt idx="25474">
                  <c:v>2.8787353192841418E-6</c:v>
                </c:pt>
                <c:pt idx="25475">
                  <c:v>2.8792087923211064E-6</c:v>
                </c:pt>
                <c:pt idx="25476">
                  <c:v>2.8796823548297877E-6</c:v>
                </c:pt>
                <c:pt idx="25477">
                  <c:v>2.8801560098677721E-6</c:v>
                </c:pt>
                <c:pt idx="25478">
                  <c:v>2.8806297544153546E-6</c:v>
                </c:pt>
                <c:pt idx="25479">
                  <c:v>2.8811035884907354E-6</c:v>
                </c:pt>
                <c:pt idx="25480">
                  <c:v>2.8815775151537563E-6</c:v>
                </c:pt>
                <c:pt idx="25481">
                  <c:v>2.8820515313824844E-6</c:v>
                </c:pt>
                <c:pt idx="25482">
                  <c:v>2.8825256402382697E-6</c:v>
                </c:pt>
                <c:pt idx="25483">
                  <c:v>2.8829998386976843E-6</c:v>
                </c:pt>
                <c:pt idx="25484">
                  <c:v>2.8834741298235897E-6</c:v>
                </c:pt>
                <c:pt idx="25485">
                  <c:v>2.8839485105910668E-6</c:v>
                </c:pt>
                <c:pt idx="25486">
                  <c:v>2.8844229810183367E-6</c:v>
                </c:pt>
                <c:pt idx="25487">
                  <c:v>2.8848975441705307E-6</c:v>
                </c:pt>
                <c:pt idx="25488">
                  <c:v>2.8853721970204882E-6</c:v>
                </c:pt>
                <c:pt idx="25489">
                  <c:v>2.8858469426348421E-6</c:v>
                </c:pt>
                <c:pt idx="25490">
                  <c:v>2.8863217749357836E-6</c:v>
                </c:pt>
                <c:pt idx="25491">
                  <c:v>2.8867967030890232E-6</c:v>
                </c:pt>
                <c:pt idx="25492">
                  <c:v>2.8872717210160031E-6</c:v>
                </c:pt>
                <c:pt idx="25493">
                  <c:v>2.8877468287349764E-6</c:v>
                </c:pt>
                <c:pt idx="25494">
                  <c:v>2.8882220293163642E-6</c:v>
                </c:pt>
                <c:pt idx="25495">
                  <c:v>2.88869731972777E-6</c:v>
                </c:pt>
                <c:pt idx="25496">
                  <c:v>2.8891726999874545E-6</c:v>
                </c:pt>
                <c:pt idx="25497">
                  <c:v>2.8896481731681165E-6</c:v>
                </c:pt>
                <c:pt idx="25498">
                  <c:v>2.8901237362351031E-6</c:v>
                </c:pt>
                <c:pt idx="25499">
                  <c:v>2.8905993922626313E-6</c:v>
                </c:pt>
                <c:pt idx="25500">
                  <c:v>2.8910751382145488E-6</c:v>
                </c:pt>
                <c:pt idx="25501">
                  <c:v>2.8915509741091421E-6</c:v>
                </c:pt>
                <c:pt idx="25502">
                  <c:v>2.892026903022899E-6</c:v>
                </c:pt>
                <c:pt idx="25503">
                  <c:v>2.892502921917419E-6</c:v>
                </c:pt>
                <c:pt idx="25504">
                  <c:v>2.8929790338707094E-6</c:v>
                </c:pt>
                <c:pt idx="25505">
                  <c:v>2.8934552358428679E-6</c:v>
                </c:pt>
                <c:pt idx="25506">
                  <c:v>2.8939315309134223E-6</c:v>
                </c:pt>
                <c:pt idx="25507">
                  <c:v>2.8944079160409669E-6</c:v>
                </c:pt>
                <c:pt idx="25508">
                  <c:v>2.8948843912438115E-6</c:v>
                </c:pt>
                <c:pt idx="25509">
                  <c:v>2.8953609596037666E-6</c:v>
                </c:pt>
                <c:pt idx="25510">
                  <c:v>2.8958376180771691E-6</c:v>
                </c:pt>
                <c:pt idx="25511">
                  <c:v>2.8963143666823438E-6</c:v>
                </c:pt>
                <c:pt idx="25512">
                  <c:v>2.8967912085033801E-6</c:v>
                </c:pt>
                <c:pt idx="25513">
                  <c:v>2.8972681435608755E-6</c:v>
                </c:pt>
                <c:pt idx="25514">
                  <c:v>2.8977451688081611E-6</c:v>
                </c:pt>
                <c:pt idx="25515">
                  <c:v>2.898222284263581E-6</c:v>
                </c:pt>
                <c:pt idx="25516">
                  <c:v>2.898699489945473E-6</c:v>
                </c:pt>
                <c:pt idx="25517">
                  <c:v>2.8991767889417352E-6</c:v>
                </c:pt>
                <c:pt idx="25518">
                  <c:v>2.8996541812729895E-6</c:v>
                </c:pt>
                <c:pt idx="25519">
                  <c:v>2.900131663888799E-6</c:v>
                </c:pt>
                <c:pt idx="25520">
                  <c:v>2.9006092368075268E-6</c:v>
                </c:pt>
                <c:pt idx="25521">
                  <c:v>2.9010869031201144E-6</c:v>
                </c:pt>
                <c:pt idx="25522">
                  <c:v>2.9015646597738655E-6</c:v>
                </c:pt>
                <c:pt idx="25523">
                  <c:v>2.902042506787147E-6</c:v>
                </c:pt>
                <c:pt idx="25524">
                  <c:v>2.9025204472531937E-6</c:v>
                </c:pt>
                <c:pt idx="25525">
                  <c:v>2.9029984781170449E-6</c:v>
                </c:pt>
                <c:pt idx="25526">
                  <c:v>2.9034766024734599E-6</c:v>
                </c:pt>
                <c:pt idx="25527">
                  <c:v>2.903954817265967E-6</c:v>
                </c:pt>
                <c:pt idx="25528">
                  <c:v>2.9044331255908532E-6</c:v>
                </c:pt>
                <c:pt idx="25529">
                  <c:v>2.9049115213114723E-6</c:v>
                </c:pt>
                <c:pt idx="25530">
                  <c:v>2.9053900136822074E-6</c:v>
                </c:pt>
                <c:pt idx="25531">
                  <c:v>2.9058685965656571E-6</c:v>
                </c:pt>
                <c:pt idx="25532">
                  <c:v>2.90634726998023E-6</c:v>
                </c:pt>
                <c:pt idx="25533">
                  <c:v>2.9068260339443331E-6</c:v>
                </c:pt>
                <c:pt idx="25534">
                  <c:v>2.9073048915588479E-6</c:v>
                </c:pt>
                <c:pt idx="25535">
                  <c:v>2.9077838428444732E-6</c:v>
                </c:pt>
                <c:pt idx="25536">
                  <c:v>2.9082628816539417E-6</c:v>
                </c:pt>
                <c:pt idx="25537">
                  <c:v>2.9087420141728921E-6</c:v>
                </c:pt>
                <c:pt idx="25538">
                  <c:v>2.9092212404220418E-6</c:v>
                </c:pt>
                <c:pt idx="25539">
                  <c:v>2.9097005573358347E-6</c:v>
                </c:pt>
                <c:pt idx="25540">
                  <c:v>2.9101799680197484E-6</c:v>
                </c:pt>
                <c:pt idx="25541">
                  <c:v>2.9106594663189046E-6</c:v>
                </c:pt>
                <c:pt idx="25542">
                  <c:v>2.9111390615151613E-6</c:v>
                </c:pt>
                <c:pt idx="25543">
                  <c:v>2.9116187443635538E-6</c:v>
                </c:pt>
                <c:pt idx="25544">
                  <c:v>2.9120985210604354E-6</c:v>
                </c:pt>
                <c:pt idx="25545">
                  <c:v>2.9125783916265544E-6</c:v>
                </c:pt>
                <c:pt idx="25546">
                  <c:v>2.9130583529910372E-6</c:v>
                </c:pt>
                <c:pt idx="25547">
                  <c:v>2.9135384051723543E-6</c:v>
                </c:pt>
                <c:pt idx="25548">
                  <c:v>2.9140185512821213E-6</c:v>
                </c:pt>
                <c:pt idx="25549">
                  <c:v>2.9144987882471893E-6</c:v>
                </c:pt>
                <c:pt idx="25550">
                  <c:v>2.9149791160860383E-6</c:v>
                </c:pt>
                <c:pt idx="25551">
                  <c:v>2.9154595379125915E-6</c:v>
                </c:pt>
                <c:pt idx="25552">
                  <c:v>2.9159400506514197E-6</c:v>
                </c:pt>
                <c:pt idx="25553">
                  <c:v>2.9164206574179879E-6</c:v>
                </c:pt>
                <c:pt idx="25554">
                  <c:v>2.9169013551353426E-6</c:v>
                </c:pt>
                <c:pt idx="25555">
                  <c:v>2.9173821469204898E-6</c:v>
                </c:pt>
                <c:pt idx="25556">
                  <c:v>2.9178630296949504E-6</c:v>
                </c:pt>
                <c:pt idx="25557">
                  <c:v>2.9183440034772321E-6</c:v>
                </c:pt>
                <c:pt idx="25558">
                  <c:v>2.9188250713866493E-6</c:v>
                </c:pt>
                <c:pt idx="25559">
                  <c:v>2.9193062303424415E-6</c:v>
                </c:pt>
                <c:pt idx="25560">
                  <c:v>2.9197874834654654E-6</c:v>
                </c:pt>
                <c:pt idx="25561">
                  <c:v>2.9202688276734351E-6</c:v>
                </c:pt>
                <c:pt idx="25562">
                  <c:v>2.9207502629848743E-6</c:v>
                </c:pt>
                <c:pt idx="25563">
                  <c:v>2.9212317925229537E-6</c:v>
                </c:pt>
                <c:pt idx="25564">
                  <c:v>2.9217134132031009E-6</c:v>
                </c:pt>
                <c:pt idx="25565">
                  <c:v>2.9221951281500263E-6</c:v>
                </c:pt>
                <c:pt idx="25566">
                  <c:v>2.922676934277629E-6</c:v>
                </c:pt>
                <c:pt idx="25567">
                  <c:v>2.9231588316044572E-6</c:v>
                </c:pt>
                <c:pt idx="25568">
                  <c:v>2.9236408232575376E-6</c:v>
                </c:pt>
                <c:pt idx="25569">
                  <c:v>2.9241229061484764E-6</c:v>
                </c:pt>
                <c:pt idx="25570">
                  <c:v>2.9246050834058565E-6</c:v>
                </c:pt>
                <c:pt idx="25571">
                  <c:v>2.9250873519397506E-6</c:v>
                </c:pt>
                <c:pt idx="25572">
                  <c:v>2.9255697117687217E-6</c:v>
                </c:pt>
                <c:pt idx="25573">
                  <c:v>2.9260521660236709E-6</c:v>
                </c:pt>
                <c:pt idx="25574">
                  <c:v>2.9265347147254742E-6</c:v>
                </c:pt>
                <c:pt idx="25575">
                  <c:v>2.9270173516672845E-6</c:v>
                </c:pt>
                <c:pt idx="25576">
                  <c:v>2.9275000862092909E-6</c:v>
                </c:pt>
                <c:pt idx="25577">
                  <c:v>2.9279829090284632E-6</c:v>
                </c:pt>
                <c:pt idx="25578">
                  <c:v>2.9284658263734453E-6</c:v>
                </c:pt>
                <c:pt idx="25579">
                  <c:v>2.9289488351481836E-6</c:v>
                </c:pt>
                <c:pt idx="25580">
                  <c:v>2.9294319384890026E-6</c:v>
                </c:pt>
                <c:pt idx="25581">
                  <c:v>2.9299151332983206E-6</c:v>
                </c:pt>
                <c:pt idx="25582">
                  <c:v>2.9303984227140063E-6</c:v>
                </c:pt>
                <c:pt idx="25583">
                  <c:v>2.9308818036369441E-6</c:v>
                </c:pt>
                <c:pt idx="25584">
                  <c:v>2.9313652760857471E-6</c:v>
                </c:pt>
                <c:pt idx="25585">
                  <c:v>2.9318488432006154E-6</c:v>
                </c:pt>
                <c:pt idx="25586">
                  <c:v>2.9323325018801256E-6</c:v>
                </c:pt>
                <c:pt idx="25587">
                  <c:v>2.9328162552660347E-6</c:v>
                </c:pt>
                <c:pt idx="25588">
                  <c:v>2.9333001002553837E-6</c:v>
                </c:pt>
                <c:pt idx="25589">
                  <c:v>2.9337840368668098E-6</c:v>
                </c:pt>
                <c:pt idx="25590">
                  <c:v>2.9342680682443891E-6</c:v>
                </c:pt>
                <c:pt idx="25591">
                  <c:v>2.9347521912828664E-6</c:v>
                </c:pt>
                <c:pt idx="25592">
                  <c:v>2.935236409127878E-6</c:v>
                </c:pt>
                <c:pt idx="25593">
                  <c:v>2.9357207186726235E-6</c:v>
                </c:pt>
                <c:pt idx="25594">
                  <c:v>2.9362051230643004E-6</c:v>
                </c:pt>
                <c:pt idx="25595">
                  <c:v>2.9366896191945663E-6</c:v>
                </c:pt>
                <c:pt idx="25596">
                  <c:v>2.9371742070820844E-6</c:v>
                </c:pt>
                <c:pt idx="25597">
                  <c:v>2.937658889876384E-6</c:v>
                </c:pt>
                <c:pt idx="25598">
                  <c:v>2.9381436644668162E-6</c:v>
                </c:pt>
                <c:pt idx="25599">
                  <c:v>2.9386285308720489E-6</c:v>
                </c:pt>
                <c:pt idx="25600">
                  <c:v>2.939113492243955E-6</c:v>
                </c:pt>
                <c:pt idx="25601">
                  <c:v>2.9395985454695721E-6</c:v>
                </c:pt>
                <c:pt idx="25602">
                  <c:v>2.9400836937023276E-6</c:v>
                </c:pt>
                <c:pt idx="25603">
                  <c:v>2.9405689338277139E-6</c:v>
                </c:pt>
                <c:pt idx="25604">
                  <c:v>2.9410542690007205E-6</c:v>
                </c:pt>
                <c:pt idx="25605">
                  <c:v>2.9415396961053016E-6</c:v>
                </c:pt>
                <c:pt idx="25606">
                  <c:v>2.9420252151601558E-6</c:v>
                </c:pt>
                <c:pt idx="25607">
                  <c:v>2.9414513016454505E-6</c:v>
                </c:pt>
                <c:pt idx="25608">
                  <c:v>2.9419598360063125E-6</c:v>
                </c:pt>
                <c:pt idx="25609">
                  <c:v>2.9424684740087553E-6</c:v>
                </c:pt>
                <c:pt idx="25610">
                  <c:v>2.9429772188157878E-6</c:v>
                </c:pt>
                <c:pt idx="25611">
                  <c:v>2.9434860673132978E-6</c:v>
                </c:pt>
                <c:pt idx="25612">
                  <c:v>2.9439950195249325E-6</c:v>
                </c:pt>
                <c:pt idx="25613">
                  <c:v>2.9445040786161598E-6</c:v>
                </c:pt>
                <c:pt idx="25614">
                  <c:v>2.9450132383278133E-6</c:v>
                </c:pt>
                <c:pt idx="25615">
                  <c:v>2.9455225049680057E-6</c:v>
                </c:pt>
                <c:pt idx="25616">
                  <c:v>2.9460318785628492E-6</c:v>
                </c:pt>
                <c:pt idx="25617">
                  <c:v>2.9465413528483087E-6</c:v>
                </c:pt>
                <c:pt idx="25618">
                  <c:v>2.9470509341374004E-6</c:v>
                </c:pt>
                <c:pt idx="25619">
                  <c:v>2.9475606193095545E-6</c:v>
                </c:pt>
                <c:pt idx="25620">
                  <c:v>2.9480704083884574E-6</c:v>
                </c:pt>
                <c:pt idx="25621">
                  <c:v>2.9485803045461518E-6</c:v>
                </c:pt>
                <c:pt idx="25622">
                  <c:v>2.9490903046596284E-6</c:v>
                </c:pt>
                <c:pt idx="25623">
                  <c:v>2.949600408752598E-6</c:v>
                </c:pt>
                <c:pt idx="25624">
                  <c:v>2.9501106168487756E-6</c:v>
                </c:pt>
                <c:pt idx="25625">
                  <c:v>2.9506209321234943E-6</c:v>
                </c:pt>
                <c:pt idx="25626">
                  <c:v>2.9511313514505045E-6</c:v>
                </c:pt>
                <c:pt idx="25627">
                  <c:v>2.9516418748535393E-6</c:v>
                </c:pt>
                <c:pt idx="25628">
                  <c:v>2.9521525023563351E-6</c:v>
                </c:pt>
                <c:pt idx="25629">
                  <c:v>2.952663237137526E-6</c:v>
                </c:pt>
                <c:pt idx="25630">
                  <c:v>2.9531740760676101E-6</c:v>
                </c:pt>
                <c:pt idx="25631">
                  <c:v>2.9536850191703474E-6</c:v>
                </c:pt>
                <c:pt idx="25632">
                  <c:v>2.9541960664695006E-6</c:v>
                </c:pt>
                <c:pt idx="25633">
                  <c:v>2.9547072211469963E-6</c:v>
                </c:pt>
                <c:pt idx="25634">
                  <c:v>2.9552184800700913E-6</c:v>
                </c:pt>
                <c:pt idx="25635">
                  <c:v>2.9557298432625631E-6</c:v>
                </c:pt>
                <c:pt idx="25636">
                  <c:v>2.9562413139088193E-6</c:v>
                </c:pt>
                <c:pt idx="25637">
                  <c:v>2.9567528857122309E-6</c:v>
                </c:pt>
                <c:pt idx="25638">
                  <c:v>2.9572645650186594E-6</c:v>
                </c:pt>
                <c:pt idx="25639">
                  <c:v>2.9577763518543705E-6</c:v>
                </c:pt>
                <c:pt idx="25640">
                  <c:v>2.9582882399178296E-6</c:v>
                </c:pt>
                <c:pt idx="25641">
                  <c:v>2.9588002355598418E-6</c:v>
                </c:pt>
                <c:pt idx="25642">
                  <c:v>2.9593123356411448E-6</c:v>
                </c:pt>
                <c:pt idx="25643">
                  <c:v>2.9598245401855685E-6</c:v>
                </c:pt>
                <c:pt idx="25644">
                  <c:v>2.9603368523841346E-6</c:v>
                </c:pt>
                <c:pt idx="25645">
                  <c:v>2.9608492659271284E-6</c:v>
                </c:pt>
                <c:pt idx="25646">
                  <c:v>2.961361787173597E-6</c:v>
                </c:pt>
                <c:pt idx="25647">
                  <c:v>2.9618744161498608E-6</c:v>
                </c:pt>
                <c:pt idx="25648">
                  <c:v>2.9623871465412832E-6</c:v>
                </c:pt>
                <c:pt idx="25649">
                  <c:v>2.9628999847118702E-6</c:v>
                </c:pt>
                <c:pt idx="25650">
                  <c:v>2.9634129275158306E-6</c:v>
                </c:pt>
                <c:pt idx="25651">
                  <c:v>2.9639259781499991E-6</c:v>
                </c:pt>
                <c:pt idx="25652">
                  <c:v>2.9644391302931681E-6</c:v>
                </c:pt>
                <c:pt idx="25653">
                  <c:v>2.9649523903159605E-6</c:v>
                </c:pt>
                <c:pt idx="25654">
                  <c:v>2.9654657550693176E-6</c:v>
                </c:pt>
                <c:pt idx="25655">
                  <c:v>2.9659792277533865E-6</c:v>
                </c:pt>
                <c:pt idx="25656">
                  <c:v>2.9664928020404008E-6</c:v>
                </c:pt>
                <c:pt idx="25657">
                  <c:v>2.967006484307597E-6</c:v>
                </c:pt>
                <c:pt idx="25658">
                  <c:v>2.9675202714026425E-6</c:v>
                </c:pt>
                <c:pt idx="25659">
                  <c:v>2.9680341665290117E-6</c:v>
                </c:pt>
                <c:pt idx="25660">
                  <c:v>2.9685481633523601E-6</c:v>
                </c:pt>
                <c:pt idx="25661">
                  <c:v>2.9690622682565489E-6</c:v>
                </c:pt>
                <c:pt idx="25662">
                  <c:v>2.969576481268003E-6</c:v>
                </c:pt>
                <c:pt idx="25663">
                  <c:v>2.9700907960474337E-6</c:v>
                </c:pt>
                <c:pt idx="25664">
                  <c:v>2.9706052189836836E-6</c:v>
                </c:pt>
                <c:pt idx="25665">
                  <c:v>2.9711197469186827E-6</c:v>
                </c:pt>
                <c:pt idx="25666">
                  <c:v>2.9716343798763936E-6</c:v>
                </c:pt>
                <c:pt idx="25667">
                  <c:v>2.972149121066961E-6</c:v>
                </c:pt>
                <c:pt idx="25668">
                  <c:v>2.9726639641428522E-6</c:v>
                </c:pt>
                <c:pt idx="25669">
                  <c:v>2.9731789155012148E-6</c:v>
                </c:pt>
                <c:pt idx="25670">
                  <c:v>2.9736939751685213E-6</c:v>
                </c:pt>
                <c:pt idx="25671">
                  <c:v>2.9742091367922951E-6</c:v>
                </c:pt>
                <c:pt idx="25672">
                  <c:v>2.9747244067746704E-6</c:v>
                </c:pt>
                <c:pt idx="25673">
                  <c:v>2.9752397819510021E-6</c:v>
                </c:pt>
                <c:pt idx="25674">
                  <c:v>2.975755262345307E-6</c:v>
                </c:pt>
                <c:pt idx="25675">
                  <c:v>2.9762708511743995E-6</c:v>
                </c:pt>
                <c:pt idx="25676">
                  <c:v>2.9767865452711694E-6</c:v>
                </c:pt>
                <c:pt idx="25677">
                  <c:v>2.9773023446596475E-6</c:v>
                </c:pt>
                <c:pt idx="25678">
                  <c:v>2.9778182493638728E-6</c:v>
                </c:pt>
                <c:pt idx="25679">
                  <c:v>2.9783342626040077E-6</c:v>
                </c:pt>
                <c:pt idx="25680">
                  <c:v>2.9788503812096465E-6</c:v>
                </c:pt>
                <c:pt idx="25681">
                  <c:v>2.9793666052048415E-6</c:v>
                </c:pt>
                <c:pt idx="25682">
                  <c:v>2.9798829346136607E-6</c:v>
                </c:pt>
                <c:pt idx="25683">
                  <c:v>2.9803993726596097E-6</c:v>
                </c:pt>
                <c:pt idx="25684">
                  <c:v>2.9809159161689876E-6</c:v>
                </c:pt>
                <c:pt idx="25685">
                  <c:v>2.9814325651658722E-6</c:v>
                </c:pt>
                <c:pt idx="25686">
                  <c:v>2.9819493196743492E-6</c:v>
                </c:pt>
                <c:pt idx="25687">
                  <c:v>2.9824661829212832E-6</c:v>
                </c:pt>
                <c:pt idx="25688">
                  <c:v>2.9829831517296668E-6</c:v>
                </c:pt>
                <c:pt idx="25689">
                  <c:v>2.9835002261236063E-6</c:v>
                </c:pt>
                <c:pt idx="25690">
                  <c:v>2.9840174093324775E-6</c:v>
                </c:pt>
                <c:pt idx="25691">
                  <c:v>2.9845346949706962E-6</c:v>
                </c:pt>
                <c:pt idx="25692">
                  <c:v>2.9850520894737516E-6</c:v>
                </c:pt>
                <c:pt idx="25693">
                  <c:v>2.9855695928682791E-6</c:v>
                </c:pt>
                <c:pt idx="25694">
                  <c:v>2.9860871987637036E-6</c:v>
                </c:pt>
                <c:pt idx="25695">
                  <c:v>2.986604913600542E-6</c:v>
                </c:pt>
                <c:pt idx="25696">
                  <c:v>2.987122734195171E-6</c:v>
                </c:pt>
                <c:pt idx="25697">
                  <c:v>2.9876406605717427E-6</c:v>
                </c:pt>
                <c:pt idx="25698">
                  <c:v>2.9881586959663623E-6</c:v>
                </c:pt>
                <c:pt idx="25699">
                  <c:v>2.988676837192919E-6</c:v>
                </c:pt>
                <c:pt idx="25700">
                  <c:v>2.9891950842755822E-6</c:v>
                </c:pt>
                <c:pt idx="25701">
                  <c:v>2.9897134372385328E-6</c:v>
                </c:pt>
                <c:pt idx="25702">
                  <c:v>2.9902318993212423E-6</c:v>
                </c:pt>
                <c:pt idx="25703">
                  <c:v>2.9907504641181557E-6</c:v>
                </c:pt>
                <c:pt idx="25704">
                  <c:v>2.9912691413018447E-6</c:v>
                </c:pt>
                <c:pt idx="25705">
                  <c:v>2.9917879212481366E-6</c:v>
                </c:pt>
                <c:pt idx="25706">
                  <c:v>2.9923068104159978E-6</c:v>
                </c:pt>
                <c:pt idx="25707">
                  <c:v>2.992825802393209E-6</c:v>
                </c:pt>
                <c:pt idx="25708">
                  <c:v>2.9933449068624102E-6</c:v>
                </c:pt>
                <c:pt idx="25709">
                  <c:v>2.9938641141894028E-6</c:v>
                </c:pt>
                <c:pt idx="25710">
                  <c:v>2.994383430839883E-6</c:v>
                </c:pt>
                <c:pt idx="25711">
                  <c:v>2.9949028536177758E-6</c:v>
                </c:pt>
                <c:pt idx="25712">
                  <c:v>2.9954223825473279E-6</c:v>
                </c:pt>
                <c:pt idx="25713">
                  <c:v>2.9959420176527852E-6</c:v>
                </c:pt>
                <c:pt idx="25714">
                  <c:v>2.9964617621837477E-6</c:v>
                </c:pt>
                <c:pt idx="25715">
                  <c:v>2.9969816129408131E-6</c:v>
                </c:pt>
                <c:pt idx="25716">
                  <c:v>2.9975015699482519E-6</c:v>
                </c:pt>
                <c:pt idx="25717">
                  <c:v>2.998021636458197E-6</c:v>
                </c:pt>
                <c:pt idx="25718">
                  <c:v>2.9985418060400464E-6</c:v>
                </c:pt>
                <c:pt idx="25719">
                  <c:v>2.9990620851746491E-6</c:v>
                </c:pt>
                <c:pt idx="25720">
                  <c:v>2.9995824738888178E-6</c:v>
                </c:pt>
                <c:pt idx="25721">
                  <c:v>3.0001029657469297E-6</c:v>
                </c:pt>
                <c:pt idx="25722">
                  <c:v>3.0006235672348951E-6</c:v>
                </c:pt>
                <c:pt idx="25723">
                  <c:v>3.0011442751466402E-6</c:v>
                </c:pt>
                <c:pt idx="25724">
                  <c:v>3.0016650895064849E-6</c:v>
                </c:pt>
                <c:pt idx="25725">
                  <c:v>3.0021860135733378E-6</c:v>
                </c:pt>
                <c:pt idx="25726">
                  <c:v>3.0027070441386243E-6</c:v>
                </c:pt>
                <c:pt idx="25727">
                  <c:v>3.0032281812266804E-6</c:v>
                </c:pt>
                <c:pt idx="25728">
                  <c:v>3.0037494248618491E-6</c:v>
                </c:pt>
                <c:pt idx="25729">
                  <c:v>3.0042707783064322E-6</c:v>
                </c:pt>
                <c:pt idx="25730">
                  <c:v>3.0047922351097106E-6</c:v>
                </c:pt>
                <c:pt idx="25731">
                  <c:v>3.0053138050124499E-6</c:v>
                </c:pt>
                <c:pt idx="25732">
                  <c:v>3.0058354783226088E-6</c:v>
                </c:pt>
                <c:pt idx="25733">
                  <c:v>3.0063572615446934E-6</c:v>
                </c:pt>
                <c:pt idx="25734">
                  <c:v>3.0068791482212629E-6</c:v>
                </c:pt>
                <c:pt idx="25735">
                  <c:v>3.0074011481032297E-6</c:v>
                </c:pt>
                <c:pt idx="25736">
                  <c:v>3.0079232514884536E-6</c:v>
                </c:pt>
                <c:pt idx="25737">
                  <c:v>3.0084454648882161E-6</c:v>
                </c:pt>
                <c:pt idx="25738">
                  <c:v>3.0089677850839023E-6</c:v>
                </c:pt>
                <c:pt idx="25739">
                  <c:v>3.00949021209992E-6</c:v>
                </c:pt>
                <c:pt idx="25740">
                  <c:v>3.010012745960681E-6</c:v>
                </c:pt>
                <c:pt idx="25741">
                  <c:v>3.010535389938702E-6</c:v>
                </c:pt>
                <c:pt idx="25742">
                  <c:v>3.0110581408120039E-6</c:v>
                </c:pt>
                <c:pt idx="25743">
                  <c:v>3.0115809986050267E-6</c:v>
                </c:pt>
                <c:pt idx="25744">
                  <c:v>3.0121039665928338E-6</c:v>
                </c:pt>
                <c:pt idx="25745">
                  <c:v>3.0126270382994619E-6</c:v>
                </c:pt>
                <c:pt idx="25746">
                  <c:v>3.0131502202514634E-6</c:v>
                </c:pt>
                <c:pt idx="25747">
                  <c:v>3.0136735124758416E-6</c:v>
                </c:pt>
                <c:pt idx="25748">
                  <c:v>3.0141969084915651E-6</c:v>
                </c:pt>
                <c:pt idx="25749">
                  <c:v>3.0147204148302891E-6</c:v>
                </c:pt>
                <c:pt idx="25750">
                  <c:v>3.0152440282633247E-6</c:v>
                </c:pt>
                <c:pt idx="25751">
                  <c:v>3.0157677488151501E-6</c:v>
                </c:pt>
                <c:pt idx="25752">
                  <c:v>3.016291579767665E-6</c:v>
                </c:pt>
                <c:pt idx="25753">
                  <c:v>3.0168155178896513E-6</c:v>
                </c:pt>
                <c:pt idx="25754">
                  <c:v>3.0173395632056074E-6</c:v>
                </c:pt>
                <c:pt idx="25755">
                  <c:v>3.0178637157400431E-6</c:v>
                </c:pt>
                <c:pt idx="25756">
                  <c:v>3.0183879787782755E-6</c:v>
                </c:pt>
                <c:pt idx="25757">
                  <c:v>3.0189123490857157E-6</c:v>
                </c:pt>
                <c:pt idx="25758">
                  <c:v>3.0194368266868919E-6</c:v>
                </c:pt>
                <c:pt idx="25759">
                  <c:v>3.0199614116063318E-6</c:v>
                </c:pt>
                <c:pt idx="25760">
                  <c:v>3.0204861071327794E-6</c:v>
                </c:pt>
                <c:pt idx="25761">
                  <c:v>3.0210109100282769E-6</c:v>
                </c:pt>
                <c:pt idx="25762">
                  <c:v>3.0215358203173681E-6</c:v>
                </c:pt>
                <c:pt idx="25763">
                  <c:v>3.0220608380246138E-6</c:v>
                </c:pt>
                <c:pt idx="25764">
                  <c:v>3.0225859664421861E-6</c:v>
                </c:pt>
                <c:pt idx="25765">
                  <c:v>3.0231112023287416E-6</c:v>
                </c:pt>
                <c:pt idx="25766">
                  <c:v>3.0236365457088586E-6</c:v>
                </c:pt>
                <c:pt idx="25767">
                  <c:v>3.0241619966071138E-6</c:v>
                </c:pt>
                <c:pt idx="25768">
                  <c:v>3.0246875583191188E-6</c:v>
                </c:pt>
                <c:pt idx="25769">
                  <c:v>3.0252132276001471E-6</c:v>
                </c:pt>
                <c:pt idx="25770">
                  <c:v>3.0257390044747964E-6</c:v>
                </c:pt>
                <c:pt idx="25771">
                  <c:v>3.026264892241259E-6</c:v>
                </c:pt>
                <c:pt idx="25772">
                  <c:v>3.0267908876522641E-6</c:v>
                </c:pt>
                <c:pt idx="25773">
                  <c:v>3.0273169907324326E-6</c:v>
                </c:pt>
                <c:pt idx="25774">
                  <c:v>3.0278432015063935E-6</c:v>
                </c:pt>
                <c:pt idx="25775">
                  <c:v>3.0283695199987672E-6</c:v>
                </c:pt>
                <c:pt idx="25776">
                  <c:v>3.028895949512047E-6</c:v>
                </c:pt>
                <c:pt idx="25777">
                  <c:v>3.0294224867947293E-6</c:v>
                </c:pt>
                <c:pt idx="25778">
                  <c:v>3.0299491351510269E-6</c:v>
                </c:pt>
                <c:pt idx="25779">
                  <c:v>3.0304758880473231E-6</c:v>
                </c:pt>
                <c:pt idx="25780">
                  <c:v>3.03100275206826E-6</c:v>
                </c:pt>
                <c:pt idx="25781">
                  <c:v>3.0315297239589417E-6</c:v>
                </c:pt>
                <c:pt idx="25782">
                  <c:v>3.0320568037440438E-6</c:v>
                </c:pt>
                <c:pt idx="25783">
                  <c:v>3.0325839947320814E-6</c:v>
                </c:pt>
                <c:pt idx="25784">
                  <c:v>3.0331112936656154E-6</c:v>
                </c:pt>
                <c:pt idx="25785">
                  <c:v>3.0336387005693373E-6</c:v>
                </c:pt>
                <c:pt idx="25786">
                  <c:v>3.0341662154679447E-6</c:v>
                </c:pt>
                <c:pt idx="25787">
                  <c:v>3.0346938416734072E-6</c:v>
                </c:pt>
                <c:pt idx="25788">
                  <c:v>3.0352215759248839E-6</c:v>
                </c:pt>
                <c:pt idx="25789">
                  <c:v>3.0357494182470934E-6</c:v>
                </c:pt>
                <c:pt idx="25790">
                  <c:v>3.0362773719545962E-6</c:v>
                </c:pt>
                <c:pt idx="25791">
                  <c:v>3.0368054304932954E-6</c:v>
                </c:pt>
                <c:pt idx="25792">
                  <c:v>3.0373336004684745E-6</c:v>
                </c:pt>
                <c:pt idx="25793">
                  <c:v>3.0378618786150232E-6</c:v>
                </c:pt>
                <c:pt idx="25794">
                  <c:v>3.0383902682509723E-6</c:v>
                </c:pt>
                <c:pt idx="25795">
                  <c:v>3.0389187661095149E-6</c:v>
                </c:pt>
                <c:pt idx="25796">
                  <c:v>3.0394473689204194E-6</c:v>
                </c:pt>
                <c:pt idx="25797">
                  <c:v>3.0399760865934317E-6</c:v>
                </c:pt>
                <c:pt idx="25798">
                  <c:v>3.0405049092683416E-6</c:v>
                </c:pt>
                <c:pt idx="25799">
                  <c:v>3.0410338435624962E-6</c:v>
                </c:pt>
                <c:pt idx="25800">
                  <c:v>3.04156288620483E-6</c:v>
                </c:pt>
                <c:pt idx="25801">
                  <c:v>3.0420920372201298E-6</c:v>
                </c:pt>
                <c:pt idx="25802">
                  <c:v>3.0426212999333504E-6</c:v>
                </c:pt>
                <c:pt idx="25803">
                  <c:v>3.0431506710708596E-6</c:v>
                </c:pt>
                <c:pt idx="25804">
                  <c:v>3.043680150657472E-6</c:v>
                </c:pt>
                <c:pt idx="25805">
                  <c:v>3.0442097387179976E-6</c:v>
                </c:pt>
                <c:pt idx="25806">
                  <c:v>3.0447394385808642E-6</c:v>
                </c:pt>
                <c:pt idx="25807">
                  <c:v>3.0452692436645577E-6</c:v>
                </c:pt>
                <c:pt idx="25808">
                  <c:v>3.0457991639073054E-6</c:v>
                </c:pt>
                <c:pt idx="25809">
                  <c:v>3.046329189420553E-6</c:v>
                </c:pt>
                <c:pt idx="25810">
                  <c:v>3.0468593235336133E-6</c:v>
                </c:pt>
                <c:pt idx="25811">
                  <c:v>3.0473895695792583E-6</c:v>
                </c:pt>
                <c:pt idx="25812">
                  <c:v>3.0479199242761505E-6</c:v>
                </c:pt>
                <c:pt idx="25813">
                  <c:v>3.0484503909588082E-6</c:v>
                </c:pt>
                <c:pt idx="25814">
                  <c:v>3.0489809663441793E-6</c:v>
                </c:pt>
                <c:pt idx="25815">
                  <c:v>3.0495116471457737E-6</c:v>
                </c:pt>
                <c:pt idx="25816">
                  <c:v>3.0500424433225933E-6</c:v>
                </c:pt>
                <c:pt idx="25817">
                  <c:v>3.0505733449654129E-6</c:v>
                </c:pt>
                <c:pt idx="25818">
                  <c:v>3.051104358724465E-6</c:v>
                </c:pt>
                <c:pt idx="25819">
                  <c:v>3.0516354813124179E-6</c:v>
                </c:pt>
                <c:pt idx="25820">
                  <c:v>3.0521667127541822E-6</c:v>
                </c:pt>
                <c:pt idx="25821">
                  <c:v>3.0526980530746707E-6</c:v>
                </c:pt>
                <c:pt idx="25822">
                  <c:v>3.0532295056162356E-6</c:v>
                </c:pt>
                <c:pt idx="25823">
                  <c:v>3.053761067088109E-6</c:v>
                </c:pt>
                <c:pt idx="25824">
                  <c:v>3.0542927375152238E-6</c:v>
                </c:pt>
                <c:pt idx="25825">
                  <c:v>3.05482452024255E-6</c:v>
                </c:pt>
                <c:pt idx="25826">
                  <c:v>3.0553564119767425E-6</c:v>
                </c:pt>
                <c:pt idx="25827">
                  <c:v>3.0558884127427511E-6</c:v>
                </c:pt>
                <c:pt idx="25828">
                  <c:v>3.0564205225655323E-6</c:v>
                </c:pt>
                <c:pt idx="25829">
                  <c:v>3.0569527414700585E-6</c:v>
                </c:pt>
                <c:pt idx="25830">
                  <c:v>3.0574850728056656E-6</c:v>
                </c:pt>
                <c:pt idx="25831">
                  <c:v>3.0580175132747009E-6</c:v>
                </c:pt>
                <c:pt idx="25832">
                  <c:v>3.0585500662282514E-6</c:v>
                </c:pt>
                <c:pt idx="25833">
                  <c:v>3.0590827250399689E-6</c:v>
                </c:pt>
                <c:pt idx="25834">
                  <c:v>3.0596154963879332E-6</c:v>
                </c:pt>
                <c:pt idx="25835">
                  <c:v>3.0601483769710355E-6</c:v>
                </c:pt>
                <c:pt idx="25836">
                  <c:v>3.06068137014387E-6</c:v>
                </c:pt>
                <c:pt idx="25837">
                  <c:v>3.0612144692731612E-6</c:v>
                </c:pt>
                <c:pt idx="25838">
                  <c:v>3.061747681043963E-6</c:v>
                </c:pt>
                <c:pt idx="25839">
                  <c:v>3.0622810021517203E-6</c:v>
                </c:pt>
                <c:pt idx="25840">
                  <c:v>3.0628144359545351E-6</c:v>
                </c:pt>
                <c:pt idx="25841">
                  <c:v>3.0633479758121852E-6</c:v>
                </c:pt>
                <c:pt idx="25842">
                  <c:v>3.0638816284167244E-6</c:v>
                </c:pt>
                <c:pt idx="25843">
                  <c:v>3.0644153904601379E-6</c:v>
                </c:pt>
                <c:pt idx="25844">
                  <c:v>3.0649492653040348E-6</c:v>
                </c:pt>
                <c:pt idx="25845">
                  <c:v>3.0654832463012576E-6</c:v>
                </c:pt>
                <c:pt idx="25846">
                  <c:v>3.066017340150844E-6</c:v>
                </c:pt>
                <c:pt idx="25847">
                  <c:v>3.0665515468804922E-6</c:v>
                </c:pt>
                <c:pt idx="25848">
                  <c:v>3.0670858598378294E-6</c:v>
                </c:pt>
                <c:pt idx="25849">
                  <c:v>3.0676202857271484E-6</c:v>
                </c:pt>
                <c:pt idx="25850">
                  <c:v>3.0681548212343842E-6</c:v>
                </c:pt>
                <c:pt idx="25851">
                  <c:v>3.0686894663846394E-6</c:v>
                </c:pt>
                <c:pt idx="25852">
                  <c:v>3.0692242245465543E-6</c:v>
                </c:pt>
                <c:pt idx="25853">
                  <c:v>3.0697590890590614E-6</c:v>
                </c:pt>
                <c:pt idx="25854">
                  <c:v>3.070294066635212E-6</c:v>
                </c:pt>
                <c:pt idx="25855">
                  <c:v>3.0708291573027648E-6</c:v>
                </c:pt>
                <c:pt idx="25856">
                  <c:v>3.0713643543954196E-6</c:v>
                </c:pt>
                <c:pt idx="25857">
                  <c:v>3.0718996646315018E-6</c:v>
                </c:pt>
                <c:pt idx="25858">
                  <c:v>3.0724350846900009E-6</c:v>
                </c:pt>
                <c:pt idx="25859">
                  <c:v>3.0729706179457323E-6</c:v>
                </c:pt>
                <c:pt idx="25860">
                  <c:v>3.0735062577254181E-6</c:v>
                </c:pt>
                <c:pt idx="25861">
                  <c:v>3.0740420107544131E-6</c:v>
                </c:pt>
                <c:pt idx="25862">
                  <c:v>3.0745778737082342E-6</c:v>
                </c:pt>
                <c:pt idx="25863">
                  <c:v>3.0751138466120648E-6</c:v>
                </c:pt>
                <c:pt idx="25864">
                  <c:v>3.075649932845123E-6</c:v>
                </c:pt>
                <c:pt idx="25865">
                  <c:v>3.0761861290803197E-6</c:v>
                </c:pt>
                <c:pt idx="25866">
                  <c:v>3.0767224353428542E-6</c:v>
                </c:pt>
                <c:pt idx="25867">
                  <c:v>3.0772588516579291E-6</c:v>
                </c:pt>
                <c:pt idx="25868">
                  <c:v>3.0777953814083038E-6</c:v>
                </c:pt>
                <c:pt idx="25869">
                  <c:v>3.0783320212634055E-6</c:v>
                </c:pt>
                <c:pt idx="25870">
                  <c:v>3.0788687712484553E-6</c:v>
                </c:pt>
                <c:pt idx="25871">
                  <c:v>3.079405634748869E-6</c:v>
                </c:pt>
                <c:pt idx="25872">
                  <c:v>3.0799426050703933E-6</c:v>
                </c:pt>
                <c:pt idx="25873">
                  <c:v>3.0804796889595189E-6</c:v>
                </c:pt>
                <c:pt idx="25874">
                  <c:v>3.0810168864441302E-6</c:v>
                </c:pt>
                <c:pt idx="25875">
                  <c:v>3.0815541908247199E-6</c:v>
                </c:pt>
                <c:pt idx="25876">
                  <c:v>3.0820916088530763E-6</c:v>
                </c:pt>
                <c:pt idx="25877">
                  <c:v>3.0826291371916421E-6</c:v>
                </c:pt>
                <c:pt idx="25878">
                  <c:v>3.0831667758656925E-6</c:v>
                </c:pt>
                <c:pt idx="25879">
                  <c:v>3.0837045282677286E-6</c:v>
                </c:pt>
                <c:pt idx="25880">
                  <c:v>3.0842423876894791E-6</c:v>
                </c:pt>
                <c:pt idx="25881">
                  <c:v>3.0847803608915615E-6</c:v>
                </c:pt>
                <c:pt idx="25882">
                  <c:v>3.0853184479019152E-6</c:v>
                </c:pt>
                <c:pt idx="25883">
                  <c:v>3.0858566420070012E-6</c:v>
                </c:pt>
                <c:pt idx="25884">
                  <c:v>3.0863949499727415E-6</c:v>
                </c:pt>
                <c:pt idx="25885">
                  <c:v>3.0869333684545945E-6</c:v>
                </c:pt>
                <c:pt idx="25886">
                  <c:v>3.0874719008512734E-6</c:v>
                </c:pt>
                <c:pt idx="25887">
                  <c:v>3.0880105404422109E-6</c:v>
                </c:pt>
                <c:pt idx="25888">
                  <c:v>3.0885492940004087E-6</c:v>
                </c:pt>
                <c:pt idx="25889">
                  <c:v>3.0890881581778238E-6</c:v>
                </c:pt>
                <c:pt idx="25890">
                  <c:v>3.0896271329998019E-6</c:v>
                </c:pt>
                <c:pt idx="25891">
                  <c:v>3.0901662218695143E-6</c:v>
                </c:pt>
                <c:pt idx="25892">
                  <c:v>3.0907054214362817E-6</c:v>
                </c:pt>
                <c:pt idx="25893">
                  <c:v>3.0912447317254688E-6</c:v>
                </c:pt>
                <c:pt idx="25894">
                  <c:v>3.0917841561429227E-6</c:v>
                </c:pt>
                <c:pt idx="25895">
                  <c:v>3.0923236879539777E-6</c:v>
                </c:pt>
                <c:pt idx="25896">
                  <c:v>3.0928633339458363E-6</c:v>
                </c:pt>
                <c:pt idx="25897">
                  <c:v>3.0934030907634294E-6</c:v>
                </c:pt>
                <c:pt idx="25898">
                  <c:v>3.0939429618161671E-6</c:v>
                </c:pt>
                <c:pt idx="25899">
                  <c:v>3.0944829437472222E-6</c:v>
                </c:pt>
                <c:pt idx="25900">
                  <c:v>3.0950230365820079E-6</c:v>
                </c:pt>
                <c:pt idx="25901">
                  <c:v>3.0955632403459445E-6</c:v>
                </c:pt>
                <c:pt idx="25902">
                  <c:v>3.0961035550644615E-6</c:v>
                </c:pt>
                <c:pt idx="25903">
                  <c:v>3.0966439841514296E-6</c:v>
                </c:pt>
                <c:pt idx="25904">
                  <c:v>3.0971845242456238E-6</c:v>
                </c:pt>
                <c:pt idx="25905">
                  <c:v>3.0977251753724899E-6</c:v>
                </c:pt>
                <c:pt idx="25906">
                  <c:v>3.0982659409485801E-6</c:v>
                </c:pt>
                <c:pt idx="25907">
                  <c:v>3.0988068176100339E-6</c:v>
                </c:pt>
                <c:pt idx="25908">
                  <c:v>3.0993478053823119E-6</c:v>
                </c:pt>
                <c:pt idx="25909">
                  <c:v>3.0998889042908844E-6</c:v>
                </c:pt>
                <c:pt idx="25910">
                  <c:v>3.1004301177558908E-6</c:v>
                </c:pt>
                <c:pt idx="25911">
                  <c:v>3.1009714390143893E-6</c:v>
                </c:pt>
                <c:pt idx="25912">
                  <c:v>3.1015128748820732E-6</c:v>
                </c:pt>
                <c:pt idx="25913">
                  <c:v>3.1020544253871043E-6</c:v>
                </c:pt>
                <c:pt idx="25914">
                  <c:v>3.1025960837612324E-6</c:v>
                </c:pt>
                <c:pt idx="25915">
                  <c:v>3.1031378568255036E-6</c:v>
                </c:pt>
                <c:pt idx="25916">
                  <c:v>3.1036797412081127E-6</c:v>
                </c:pt>
                <c:pt idx="25917">
                  <c:v>3.1042217403354623E-6</c:v>
                </c:pt>
                <c:pt idx="25918">
                  <c:v>3.1047638474322085E-6</c:v>
                </c:pt>
                <c:pt idx="25919">
                  <c:v>3.1053060693265473E-6</c:v>
                </c:pt>
                <c:pt idx="25920">
                  <c:v>3.1058484026431348E-6</c:v>
                </c:pt>
                <c:pt idx="25921">
                  <c:v>3.1063908508119667E-6</c:v>
                </c:pt>
                <c:pt idx="25922">
                  <c:v>3.1069334104559364E-6</c:v>
                </c:pt>
                <c:pt idx="25923">
                  <c:v>3.1074760781943713E-6</c:v>
                </c:pt>
                <c:pt idx="25924">
                  <c:v>3.1080188642715367E-6</c:v>
                </c:pt>
                <c:pt idx="25925">
                  <c:v>3.1085617584943121E-6</c:v>
                </c:pt>
                <c:pt idx="25926">
                  <c:v>3.1091047677034181E-6</c:v>
                </c:pt>
                <c:pt idx="25927">
                  <c:v>3.1096478885173181E-6</c:v>
                </c:pt>
                <c:pt idx="25928">
                  <c:v>3.1101911209616067E-6</c:v>
                </c:pt>
                <c:pt idx="25929">
                  <c:v>3.1107344684734743E-6</c:v>
                </c:pt>
                <c:pt idx="25930">
                  <c:v>3.1112779242562399E-6</c:v>
                </c:pt>
                <c:pt idx="25931">
                  <c:v>3.1118214951595879E-6</c:v>
                </c:pt>
                <c:pt idx="25932">
                  <c:v>3.112365181211828E-6</c:v>
                </c:pt>
                <c:pt idx="25933">
                  <c:v>3.1129089756109284E-6</c:v>
                </c:pt>
                <c:pt idx="25934">
                  <c:v>3.1134528852119632E-6</c:v>
                </c:pt>
                <c:pt idx="25935">
                  <c:v>3.1139969066262972E-6</c:v>
                </c:pt>
                <c:pt idx="25936">
                  <c:v>3.1145410398795818E-6</c:v>
                </c:pt>
                <c:pt idx="25937">
                  <c:v>3.1150852884162096E-6</c:v>
                </c:pt>
                <c:pt idx="25938">
                  <c:v>3.1156296488448877E-6</c:v>
                </c:pt>
                <c:pt idx="25939">
                  <c:v>3.1161741211912761E-6</c:v>
                </c:pt>
                <c:pt idx="25940">
                  <c:v>3.116718705481045E-6</c:v>
                </c:pt>
                <c:pt idx="25941">
                  <c:v>3.1172634051622105E-6</c:v>
                </c:pt>
                <c:pt idx="25942">
                  <c:v>3.1178082168399159E-6</c:v>
                </c:pt>
                <c:pt idx="25943">
                  <c:v>3.1183531405398454E-6</c:v>
                </c:pt>
                <c:pt idx="25944">
                  <c:v>3.1188981762877012E-6</c:v>
                </c:pt>
                <c:pt idx="25945">
                  <c:v>3.1194433275351091E-6</c:v>
                </c:pt>
                <c:pt idx="25946">
                  <c:v>3.1199885908836499E-6</c:v>
                </c:pt>
                <c:pt idx="25947">
                  <c:v>3.1205339663590405E-6</c:v>
                </c:pt>
                <c:pt idx="25948">
                  <c:v>3.1210794539869996E-6</c:v>
                </c:pt>
                <c:pt idx="25949">
                  <c:v>3.1216250572227799E-6</c:v>
                </c:pt>
                <c:pt idx="25950">
                  <c:v>3.1221707726643942E-6</c:v>
                </c:pt>
                <c:pt idx="25951">
                  <c:v>3.122716600337581E-6</c:v>
                </c:pt>
                <c:pt idx="25952">
                  <c:v>3.1232625437003141E-6</c:v>
                </c:pt>
                <c:pt idx="25953">
                  <c:v>3.1238085959148032E-6</c:v>
                </c:pt>
                <c:pt idx="25954">
                  <c:v>3.1243547638721488E-6</c:v>
                </c:pt>
                <c:pt idx="25955">
                  <c:v>3.1249010476008251E-6</c:v>
                </c:pt>
                <c:pt idx="25956">
                  <c:v>3.1254474402576597E-6</c:v>
                </c:pt>
                <c:pt idx="25957">
                  <c:v>3.1259939487391797E-6</c:v>
                </c:pt>
                <c:pt idx="25958">
                  <c:v>3.1265405696362494E-6</c:v>
                </c:pt>
                <c:pt idx="25959">
                  <c:v>3.1270873029746622E-6</c:v>
                </c:pt>
                <c:pt idx="25960">
                  <c:v>3.1276341522196481E-6</c:v>
                </c:pt>
                <c:pt idx="25961">
                  <c:v>3.1281811139593859E-6</c:v>
                </c:pt>
                <c:pt idx="25962">
                  <c:v>3.1287281882196936E-6</c:v>
                </c:pt>
                <c:pt idx="25963">
                  <c:v>3.1292753750263876E-6</c:v>
                </c:pt>
                <c:pt idx="25964">
                  <c:v>3.1298226744052938E-6</c:v>
                </c:pt>
                <c:pt idx="25965">
                  <c:v>3.1303700898261883E-6</c:v>
                </c:pt>
                <c:pt idx="25966">
                  <c:v>3.1309176178727707E-6</c:v>
                </c:pt>
                <c:pt idx="25967">
                  <c:v>3.1314652620166391E-6</c:v>
                </c:pt>
                <c:pt idx="25968">
                  <c:v>3.1320130153930467E-6</c:v>
                </c:pt>
                <c:pt idx="25969">
                  <c:v>3.1325608849202609E-6</c:v>
                </c:pt>
                <c:pt idx="25970">
                  <c:v>3.1331088671783921E-6</c:v>
                </c:pt>
                <c:pt idx="25971">
                  <c:v>3.1336569656426844E-6</c:v>
                </c:pt>
                <c:pt idx="25972">
                  <c:v>3.134205173441175E-6</c:v>
                </c:pt>
                <c:pt idx="25973">
                  <c:v>3.1347534974994003E-6</c:v>
                </c:pt>
                <c:pt idx="25974">
                  <c:v>3.1353019378459623E-6</c:v>
                </c:pt>
                <c:pt idx="25975">
                  <c:v>3.1358504876034961E-6</c:v>
                </c:pt>
                <c:pt idx="25976">
                  <c:v>3.1363991537029797E-6</c:v>
                </c:pt>
                <c:pt idx="25977">
                  <c:v>3.1369479327182401E-6</c:v>
                </c:pt>
                <c:pt idx="25978">
                  <c:v>3.1374968246751957E-6</c:v>
                </c:pt>
                <c:pt idx="25979">
                  <c:v>3.1380458295997658E-6</c:v>
                </c:pt>
                <c:pt idx="25980">
                  <c:v>3.138594950975411E-6</c:v>
                </c:pt>
                <c:pt idx="25981">
                  <c:v>3.1391441853723517E-6</c:v>
                </c:pt>
                <c:pt idx="25982">
                  <c:v>3.1396935328165334E-6</c:v>
                </c:pt>
                <c:pt idx="25983">
                  <c:v>3.1402429967941511E-6</c:v>
                </c:pt>
                <c:pt idx="25984">
                  <c:v>3.1407925738727342E-6</c:v>
                </c:pt>
                <c:pt idx="25985">
                  <c:v>3.1413422640782407E-6</c:v>
                </c:pt>
                <c:pt idx="25986">
                  <c:v>3.1418920674366409E-6</c:v>
                </c:pt>
                <c:pt idx="25987">
                  <c:v>3.1424419839739084E-6</c:v>
                </c:pt>
                <c:pt idx="25988">
                  <c:v>3.1429920171808199E-6</c:v>
                </c:pt>
                <c:pt idx="25989">
                  <c:v>3.1435421636203904E-6</c:v>
                </c:pt>
                <c:pt idx="25990">
                  <c:v>3.1440924267852266E-6</c:v>
                </c:pt>
                <c:pt idx="25991">
                  <c:v>3.1446427997690134E-6</c:v>
                </c:pt>
                <c:pt idx="25992">
                  <c:v>3.1451932895318944E-6</c:v>
                </c:pt>
                <c:pt idx="25993">
                  <c:v>3.1457438926332759E-6</c:v>
                </c:pt>
                <c:pt idx="25994">
                  <c:v>3.14629461256943E-6</c:v>
                </c:pt>
                <c:pt idx="25995">
                  <c:v>3.1468454424267881E-6</c:v>
                </c:pt>
                <c:pt idx="25996">
                  <c:v>3.147396389172802E-6</c:v>
                </c:pt>
                <c:pt idx="25997">
                  <c:v>3.1479474493632611E-6</c:v>
                </c:pt>
                <c:pt idx="25998">
                  <c:v>3.1484986264981184E-6</c:v>
                </c:pt>
                <c:pt idx="25999">
                  <c:v>3.1490499136565242E-6</c:v>
                </c:pt>
                <c:pt idx="26000">
                  <c:v>3.1496013178132638E-6</c:v>
                </c:pt>
                <c:pt idx="26001">
                  <c:v>3.1501528355205031E-6</c:v>
                </c:pt>
                <c:pt idx="26002">
                  <c:v>3.1507044702818651E-6</c:v>
                </c:pt>
                <c:pt idx="26003">
                  <c:v>3.1512562186477079E-6</c:v>
                </c:pt>
                <c:pt idx="26004">
                  <c:v>3.1518080806441107E-6</c:v>
                </c:pt>
                <c:pt idx="26005">
                  <c:v>3.1523600562971727E-6</c:v>
                </c:pt>
                <c:pt idx="26006">
                  <c:v>3.1529121456329888E-6</c:v>
                </c:pt>
                <c:pt idx="26007">
                  <c:v>3.1534643521597939E-6</c:v>
                </c:pt>
                <c:pt idx="26008">
                  <c:v>3.1540166724234018E-6</c:v>
                </c:pt>
                <c:pt idx="26009">
                  <c:v>3.1545691064499348E-6</c:v>
                </c:pt>
                <c:pt idx="26010">
                  <c:v>3.1551216577503871E-6</c:v>
                </c:pt>
                <c:pt idx="26011">
                  <c:v>3.1556743193820659E-6</c:v>
                </c:pt>
                <c:pt idx="26012">
                  <c:v>3.1562271018284701E-6</c:v>
                </c:pt>
                <c:pt idx="26013">
                  <c:v>3.1567799946583844E-6</c:v>
                </c:pt>
                <c:pt idx="26014">
                  <c:v>3.1573330013837474E-6</c:v>
                </c:pt>
                <c:pt idx="26015">
                  <c:v>3.1578861255201695E-6</c:v>
                </c:pt>
                <c:pt idx="26016">
                  <c:v>3.1584393636062014E-6</c:v>
                </c:pt>
                <c:pt idx="26017">
                  <c:v>3.1589927191592952E-6</c:v>
                </c:pt>
                <c:pt idx="26018">
                  <c:v>3.1595461852239764E-6</c:v>
                </c:pt>
                <c:pt idx="26019">
                  <c:v>3.1600997688099224E-6</c:v>
                </c:pt>
                <c:pt idx="26020">
                  <c:v>3.1606534664520357E-6</c:v>
                </c:pt>
                <c:pt idx="26021">
                  <c:v>3.161207281671473E-6</c:v>
                </c:pt>
                <c:pt idx="26022">
                  <c:v>3.1617612075054414E-6</c:v>
                </c:pt>
                <c:pt idx="26023">
                  <c:v>3.1623152509709872E-6</c:v>
                </c:pt>
                <c:pt idx="26024">
                  <c:v>3.1628694085993709E-6</c:v>
                </c:pt>
                <c:pt idx="26025">
                  <c:v>3.1634236839154509E-6</c:v>
                </c:pt>
                <c:pt idx="26026">
                  <c:v>3.163978069949109E-6</c:v>
                </c:pt>
                <c:pt idx="26027">
                  <c:v>3.1645325737247703E-6</c:v>
                </c:pt>
                <c:pt idx="26028">
                  <c:v>3.1650871917700451E-6</c:v>
                </c:pt>
                <c:pt idx="26029">
                  <c:v>3.1656419276135008E-6</c:v>
                </c:pt>
                <c:pt idx="26030">
                  <c:v>3.1661967777809211E-6</c:v>
                </c:pt>
                <c:pt idx="26031">
                  <c:v>3.1667517422985676E-6</c:v>
                </c:pt>
                <c:pt idx="26032">
                  <c:v>3.1673068211927112E-6</c:v>
                </c:pt>
                <c:pt idx="26033">
                  <c:v>3.167862014489631E-6</c:v>
                </c:pt>
                <c:pt idx="26034">
                  <c:v>3.1684173257225315E-6</c:v>
                </c:pt>
                <c:pt idx="26035">
                  <c:v>3.1689727514126258E-6</c:v>
                </c:pt>
                <c:pt idx="26036">
                  <c:v>3.1695282915862105E-6</c:v>
                </c:pt>
                <c:pt idx="26037">
                  <c:v>3.1700839497792759E-6</c:v>
                </c:pt>
                <c:pt idx="26038">
                  <c:v>3.1706397225102917E-6</c:v>
                </c:pt>
                <c:pt idx="26039">
                  <c:v>3.1711956098055718E-6</c:v>
                </c:pt>
                <c:pt idx="26040">
                  <c:v>3.171751611691445E-6</c:v>
                </c:pt>
                <c:pt idx="26041">
                  <c:v>3.172307731707618E-6</c:v>
                </c:pt>
                <c:pt idx="26042">
                  <c:v>3.1728639628545894E-6</c:v>
                </c:pt>
                <c:pt idx="26043">
                  <c:v>3.1734203121863891E-6</c:v>
                </c:pt>
                <c:pt idx="26044">
                  <c:v>3.1739767797321411E-6</c:v>
                </c:pt>
                <c:pt idx="26045">
                  <c:v>3.1745333584868169E-6</c:v>
                </c:pt>
                <c:pt idx="26046">
                  <c:v>3.175090055510015E-6</c:v>
                </c:pt>
                <c:pt idx="26047">
                  <c:v>3.1756468673119474E-6</c:v>
                </c:pt>
                <c:pt idx="26048">
                  <c:v>3.1762037974388515E-6</c:v>
                </c:pt>
                <c:pt idx="26049">
                  <c:v>3.1767608388783167E-6</c:v>
                </c:pt>
                <c:pt idx="26050">
                  <c:v>3.1773179986973782E-6</c:v>
                </c:pt>
                <c:pt idx="26051">
                  <c:v>3.1778752734025711E-6</c:v>
                </c:pt>
                <c:pt idx="26052">
                  <c:v>3.1784326665438625E-6</c:v>
                </c:pt>
                <c:pt idx="26053">
                  <c:v>3.1789901746259541E-6</c:v>
                </c:pt>
                <c:pt idx="26054">
                  <c:v>3.1795477941498433E-6</c:v>
                </c:pt>
                <c:pt idx="26055">
                  <c:v>3.1801055357182049E-6</c:v>
                </c:pt>
                <c:pt idx="26056">
                  <c:v>3.1806633887812181E-6</c:v>
                </c:pt>
                <c:pt idx="26057">
                  <c:v>3.1812213604189358E-6</c:v>
                </c:pt>
                <c:pt idx="26058">
                  <c:v>3.1817794471314547E-6</c:v>
                </c:pt>
                <c:pt idx="26059">
                  <c:v>3.1823376489452259E-6</c:v>
                </c:pt>
                <c:pt idx="26060">
                  <c:v>3.1828959694176924E-6</c:v>
                </c:pt>
                <c:pt idx="26061">
                  <c:v>3.1834544015142699E-6</c:v>
                </c:pt>
                <c:pt idx="26062">
                  <c:v>3.1840129523243322E-6</c:v>
                </c:pt>
                <c:pt idx="26063">
                  <c:v>3.1845716218771444E-6</c:v>
                </c:pt>
                <c:pt idx="26064">
                  <c:v>3.1851304031325658E-6</c:v>
                </c:pt>
                <c:pt idx="26065">
                  <c:v>3.1856893031855706E-6</c:v>
                </c:pt>
                <c:pt idx="26066">
                  <c:v>3.1862483185288758E-6</c:v>
                </c:pt>
                <c:pt idx="26067">
                  <c:v>3.1868074491889832E-6</c:v>
                </c:pt>
                <c:pt idx="26068">
                  <c:v>3.1873666987308351E-6</c:v>
                </c:pt>
                <c:pt idx="26069">
                  <c:v>3.1879260636443793E-6</c:v>
                </c:pt>
                <c:pt idx="26070">
                  <c:v>3.188485543956134E-6</c:v>
                </c:pt>
                <c:pt idx="26071">
                  <c:v>3.1890451396926343E-6</c:v>
                </c:pt>
                <c:pt idx="26072">
                  <c:v>3.1896048544225682E-6</c:v>
                </c:pt>
                <c:pt idx="26073">
                  <c:v>3.1901646846321887E-6</c:v>
                </c:pt>
                <c:pt idx="26074">
                  <c:v>3.1907246303480446E-6</c:v>
                </c:pt>
                <c:pt idx="26075">
                  <c:v>3.1912846915966901E-6</c:v>
                </c:pt>
                <c:pt idx="26076">
                  <c:v>3.1918448719505797E-6</c:v>
                </c:pt>
                <c:pt idx="26077">
                  <c:v>3.1924051678922551E-6</c:v>
                </c:pt>
                <c:pt idx="26078">
                  <c:v>3.1929655794482976E-6</c:v>
                </c:pt>
                <c:pt idx="26079">
                  <c:v>3.1935261066452841E-6</c:v>
                </c:pt>
                <c:pt idx="26080">
                  <c:v>3.1940867530594365E-6</c:v>
                </c:pt>
                <c:pt idx="26081">
                  <c:v>3.1946475151695887E-6</c:v>
                </c:pt>
                <c:pt idx="26082">
                  <c:v>3.1952083930023431E-6</c:v>
                </c:pt>
                <c:pt idx="26083">
                  <c:v>3.195769390136743E-6</c:v>
                </c:pt>
                <c:pt idx="26084">
                  <c:v>3.1963304994954732E-6</c:v>
                </c:pt>
                <c:pt idx="26085">
                  <c:v>3.1968917282109585E-6</c:v>
                </c:pt>
                <c:pt idx="26086">
                  <c:v>3.1974530727573939E-6</c:v>
                </c:pt>
                <c:pt idx="26087">
                  <c:v>3.1980145367175927E-6</c:v>
                </c:pt>
                <c:pt idx="26088">
                  <c:v>3.1985761165638918E-6</c:v>
                </c:pt>
                <c:pt idx="26089">
                  <c:v>3.1991378123229461E-6</c:v>
                </c:pt>
                <c:pt idx="26090">
                  <c:v>3.1996996240214074E-6</c:v>
                </c:pt>
                <c:pt idx="26091">
                  <c:v>3.2002615552458632E-6</c:v>
                </c:pt>
                <c:pt idx="26092">
                  <c:v>3.2008235989040727E-6</c:v>
                </c:pt>
                <c:pt idx="26093">
                  <c:v>3.2013857621434999E-6</c:v>
                </c:pt>
                <c:pt idx="26094">
                  <c:v>3.2019480449936374E-6</c:v>
                </c:pt>
                <c:pt idx="26095">
                  <c:v>3.2025104403566386E-6</c:v>
                </c:pt>
                <c:pt idx="26096">
                  <c:v>3.2030729553856174E-6</c:v>
                </c:pt>
                <c:pt idx="26097">
                  <c:v>3.2036355865445361E-6</c:v>
                </c:pt>
                <c:pt idx="26098">
                  <c:v>3.2041983374265992E-6</c:v>
                </c:pt>
                <c:pt idx="26099">
                  <c:v>3.204761200926475E-6</c:v>
                </c:pt>
                <c:pt idx="26100">
                  <c:v>3.2053241842048122E-6</c:v>
                </c:pt>
                <c:pt idx="26101">
                  <c:v>3.2058872837218493E-6</c:v>
                </c:pt>
                <c:pt idx="26102">
                  <c:v>3.2064505030745773E-6</c:v>
                </c:pt>
                <c:pt idx="26103">
                  <c:v>3.2070138351501703E-6</c:v>
                </c:pt>
                <c:pt idx="26104">
                  <c:v>3.2075772871168244E-6</c:v>
                </c:pt>
                <c:pt idx="26105">
                  <c:v>3.2081408554310507E-6</c:v>
                </c:pt>
                <c:pt idx="26106">
                  <c:v>3.2087045436936229E-6</c:v>
                </c:pt>
                <c:pt idx="26107">
                  <c:v>3.2092683483591817E-6</c:v>
                </c:pt>
                <c:pt idx="26108">
                  <c:v>3.2098322658785957E-6</c:v>
                </c:pt>
                <c:pt idx="26109">
                  <c:v>3.2103963070063642E-6</c:v>
                </c:pt>
                <c:pt idx="26110">
                  <c:v>3.2109604610415608E-6</c:v>
                </c:pt>
                <c:pt idx="26111">
                  <c:v>3.2115247351656226E-6</c:v>
                </c:pt>
                <c:pt idx="26112">
                  <c:v>3.2120891258285083E-6</c:v>
                </c:pt>
                <c:pt idx="26113">
                  <c:v>3.2126536330570227E-6</c:v>
                </c:pt>
                <c:pt idx="26114">
                  <c:v>3.2132182604595503E-6</c:v>
                </c:pt>
                <c:pt idx="26115">
                  <c:v>3.2137830009007325E-6</c:v>
                </c:pt>
                <c:pt idx="26116">
                  <c:v>3.2143478615714675E-6</c:v>
                </c:pt>
                <c:pt idx="26117">
                  <c:v>3.2149128425014313E-6</c:v>
                </c:pt>
                <c:pt idx="26118">
                  <c:v>3.2154779365496138E-6</c:v>
                </c:pt>
                <c:pt idx="26119">
                  <c:v>3.2160431509126088E-6</c:v>
                </c:pt>
                <c:pt idx="26120">
                  <c:v>3.2166084820328762E-6</c:v>
                </c:pt>
                <c:pt idx="26121">
                  <c:v>3.2171739299372784E-6</c:v>
                </c:pt>
                <c:pt idx="26122">
                  <c:v>3.2177394982418165E-6</c:v>
                </c:pt>
                <c:pt idx="26123">
                  <c:v>3.2183051833861302E-6</c:v>
                </c:pt>
                <c:pt idx="26124">
                  <c:v>3.218870985397105E-6</c:v>
                </c:pt>
                <c:pt idx="26125">
                  <c:v>3.219436904301634E-6</c:v>
                </c:pt>
                <c:pt idx="26126">
                  <c:v>3.2187078156260419E-6</c:v>
                </c:pt>
                <c:pt idx="26127">
                  <c:v>3.2193010136921602E-6</c:v>
                </c:pt>
                <c:pt idx="26128">
                  <c:v>3.2198943398327772E-6</c:v>
                </c:pt>
                <c:pt idx="26129">
                  <c:v>3.2204878012660078E-6</c:v>
                </c:pt>
                <c:pt idx="26130">
                  <c:v>3.221081394433763E-6</c:v>
                </c:pt>
                <c:pt idx="26131">
                  <c:v>3.221675115773987E-6</c:v>
                </c:pt>
                <c:pt idx="26132">
                  <c:v>3.2222689725107801E-6</c:v>
                </c:pt>
                <c:pt idx="26133">
                  <c:v>3.2228629610831057E-6</c:v>
                </c:pt>
                <c:pt idx="26134">
                  <c:v>3.2234570815246456E-6</c:v>
                </c:pt>
                <c:pt idx="26135">
                  <c:v>3.2240513374687973E-6</c:v>
                </c:pt>
                <c:pt idx="26136">
                  <c:v>3.2246457217508699E-6</c:v>
                </c:pt>
                <c:pt idx="26137">
                  <c:v>3.2252402380032824E-6</c:v>
                </c:pt>
                <c:pt idx="26138">
                  <c:v>3.2258348898624442E-6</c:v>
                </c:pt>
                <c:pt idx="26139">
                  <c:v>3.2264296701577209E-6</c:v>
                </c:pt>
                <c:pt idx="26140">
                  <c:v>3.2270245861292159E-6</c:v>
                </c:pt>
                <c:pt idx="26141">
                  <c:v>3.2276196342080089E-6</c:v>
                </c:pt>
                <c:pt idx="26142">
                  <c:v>3.2282148144278626E-6</c:v>
                </c:pt>
                <c:pt idx="26143">
                  <c:v>3.2288101268225512E-6</c:v>
                </c:pt>
                <c:pt idx="26144">
                  <c:v>3.229405571425864E-6</c:v>
                </c:pt>
                <c:pt idx="26145">
                  <c:v>3.2300011482715879E-6</c:v>
                </c:pt>
                <c:pt idx="26146">
                  <c:v>3.2305968573935361E-6</c:v>
                </c:pt>
                <c:pt idx="26147">
                  <c:v>3.2311926988255091E-6</c:v>
                </c:pt>
                <c:pt idx="26148">
                  <c:v>3.2317886762140047E-6</c:v>
                </c:pt>
                <c:pt idx="26149">
                  <c:v>3.2323847823685227E-6</c:v>
                </c:pt>
                <c:pt idx="26150">
                  <c:v>3.2329810245492314E-6</c:v>
                </c:pt>
                <c:pt idx="26151">
                  <c:v>3.2335773955616643E-6</c:v>
                </c:pt>
                <c:pt idx="26152">
                  <c:v>3.2341739026700025E-6</c:v>
                </c:pt>
                <c:pt idx="26153">
                  <c:v>3.2347705422934563E-6</c:v>
                </c:pt>
                <c:pt idx="26154">
                  <c:v>3.2353673144659081E-6</c:v>
                </c:pt>
                <c:pt idx="26155">
                  <c:v>3.2359642192212521E-6</c:v>
                </c:pt>
                <c:pt idx="26156">
                  <c:v>3.2365612565933797E-6</c:v>
                </c:pt>
                <c:pt idx="26157">
                  <c:v>3.2371584266162176E-6</c:v>
                </c:pt>
                <c:pt idx="26158">
                  <c:v>3.2377557329463417E-6</c:v>
                </c:pt>
                <c:pt idx="26159">
                  <c:v>3.2383531683733511E-6</c:v>
                </c:pt>
                <c:pt idx="26160">
                  <c:v>3.2389507401775236E-6</c:v>
                </c:pt>
                <c:pt idx="26161">
                  <c:v>3.239548441144469E-6</c:v>
                </c:pt>
                <c:pt idx="26162">
                  <c:v>3.2401462785584934E-6</c:v>
                </c:pt>
                <c:pt idx="26163">
                  <c:v>3.2407442488288956E-6</c:v>
                </c:pt>
                <c:pt idx="26164">
                  <c:v>3.2413423519896511E-6</c:v>
                </c:pt>
                <c:pt idx="26165">
                  <c:v>3.2419405880747491E-6</c:v>
                </c:pt>
                <c:pt idx="26166">
                  <c:v>3.2425389571181849E-6</c:v>
                </c:pt>
                <c:pt idx="26167">
                  <c:v>3.2431374591539749E-6</c:v>
                </c:pt>
                <c:pt idx="26168">
                  <c:v>3.2437360942161326E-6</c:v>
                </c:pt>
                <c:pt idx="26169">
                  <c:v>3.2443348659723948E-6</c:v>
                </c:pt>
                <c:pt idx="26170">
                  <c:v>3.244933767190384E-6</c:v>
                </c:pt>
                <c:pt idx="26171">
                  <c:v>3.2455328015368516E-6</c:v>
                </c:pt>
                <c:pt idx="26172">
                  <c:v>3.2461319726825837E-6</c:v>
                </c:pt>
                <c:pt idx="26173">
                  <c:v>3.2467312770269348E-6</c:v>
                </c:pt>
                <c:pt idx="26174">
                  <c:v>3.2473307146039739E-6</c:v>
                </c:pt>
                <c:pt idx="26175">
                  <c:v>3.2479302854477936E-6</c:v>
                </c:pt>
                <c:pt idx="26176">
                  <c:v>3.2485299895924832E-6</c:v>
                </c:pt>
                <c:pt idx="26177">
                  <c:v>3.2491298270721569E-6</c:v>
                </c:pt>
                <c:pt idx="26178">
                  <c:v>3.2497297979209213E-6</c:v>
                </c:pt>
                <c:pt idx="26179">
                  <c:v>3.2503299021729043E-6</c:v>
                </c:pt>
                <c:pt idx="26180">
                  <c:v>3.2509301435070473E-6</c:v>
                </c:pt>
                <c:pt idx="26181">
                  <c:v>3.2515305146688901E-6</c:v>
                </c:pt>
                <c:pt idx="26182">
                  <c:v>3.2521310229832141E-6</c:v>
                </c:pt>
                <c:pt idx="26183">
                  <c:v>3.2527316611915368E-6</c:v>
                </c:pt>
                <c:pt idx="26184">
                  <c:v>3.2533324366226973E-6</c:v>
                </c:pt>
                <c:pt idx="26185">
                  <c:v>3.2539333456640565E-6</c:v>
                </c:pt>
                <c:pt idx="26186">
                  <c:v>3.2545343883498019E-6</c:v>
                </c:pt>
                <c:pt idx="26187">
                  <c:v>3.2551355647141422E-6</c:v>
                </c:pt>
                <c:pt idx="26188">
                  <c:v>3.2557368747912856E-6</c:v>
                </c:pt>
                <c:pt idx="26189">
                  <c:v>3.2563383186154621E-6</c:v>
                </c:pt>
                <c:pt idx="26190">
                  <c:v>3.2569398962209024E-6</c:v>
                </c:pt>
                <c:pt idx="26191">
                  <c:v>3.2575416112977744E-6</c:v>
                </c:pt>
                <c:pt idx="26192">
                  <c:v>3.2581434565694885E-6</c:v>
                </c:pt>
                <c:pt idx="26193">
                  <c:v>3.2587454393831753E-6</c:v>
                </c:pt>
                <c:pt idx="26194">
                  <c:v>3.2593475561171849E-6</c:v>
                </c:pt>
                <c:pt idx="26195">
                  <c:v>3.2599498031458153E-6</c:v>
                </c:pt>
                <c:pt idx="26196">
                  <c:v>3.2605521878223022E-6</c:v>
                </c:pt>
                <c:pt idx="26197">
                  <c:v>3.26115470652199E-6</c:v>
                </c:pt>
                <c:pt idx="26198">
                  <c:v>3.2617573592791815E-6</c:v>
                </c:pt>
                <c:pt idx="26199">
                  <c:v>3.2623601461282013E-6</c:v>
                </c:pt>
                <c:pt idx="26200">
                  <c:v>3.2629630707684406E-6</c:v>
                </c:pt>
                <c:pt idx="26201">
                  <c:v>3.2635661259051413E-6</c:v>
                </c:pt>
                <c:pt idx="26202">
                  <c:v>3.2641693152366938E-6</c:v>
                </c:pt>
                <c:pt idx="26203">
                  <c:v>3.2647726424655654E-6</c:v>
                </c:pt>
                <c:pt idx="26204">
                  <c:v>3.2653761002909302E-6</c:v>
                </c:pt>
                <c:pt idx="26205">
                  <c:v>3.2659796960843973E-6</c:v>
                </c:pt>
                <c:pt idx="26206">
                  <c:v>3.2665834262122542E-6</c:v>
                </c:pt>
                <c:pt idx="26207">
                  <c:v>3.2671872907089057E-6</c:v>
                </c:pt>
                <c:pt idx="26208">
                  <c:v>3.2677912896087494E-6</c:v>
                </c:pt>
                <c:pt idx="26209">
                  <c:v>3.2683954229462159E-6</c:v>
                </c:pt>
                <c:pt idx="26210">
                  <c:v>3.268999690755735E-6</c:v>
                </c:pt>
                <c:pt idx="26211">
                  <c:v>3.2696040930717385E-6</c:v>
                </c:pt>
                <c:pt idx="26212">
                  <c:v>3.2702086336059588E-6</c:v>
                </c:pt>
                <c:pt idx="26213">
                  <c:v>3.2708133050393218E-6</c:v>
                </c:pt>
                <c:pt idx="26214">
                  <c:v>3.2714181147618663E-6</c:v>
                </c:pt>
                <c:pt idx="26215">
                  <c:v>3.2720230554504645E-6</c:v>
                </c:pt>
                <c:pt idx="26216">
                  <c:v>3.2726281344992518E-6</c:v>
                </c:pt>
                <c:pt idx="26217">
                  <c:v>3.2732333482634168E-6</c:v>
                </c:pt>
                <c:pt idx="26218">
                  <c:v>3.2738386967774726E-6</c:v>
                </c:pt>
                <c:pt idx="26219">
                  <c:v>3.2744441800759269E-6</c:v>
                </c:pt>
                <c:pt idx="26220">
                  <c:v>3.2750497981933183E-6</c:v>
                </c:pt>
                <c:pt idx="26221">
                  <c:v>3.2756555511641821E-6</c:v>
                </c:pt>
                <c:pt idx="26222">
                  <c:v>3.2762614390230709E-6</c:v>
                </c:pt>
                <c:pt idx="26223">
                  <c:v>3.2768674654930455E-6</c:v>
                </c:pt>
                <c:pt idx="26224">
                  <c:v>3.2774736232326843E-6</c:v>
                </c:pt>
                <c:pt idx="26225">
                  <c:v>3.278079919654605E-6</c:v>
                </c:pt>
                <c:pt idx="26226">
                  <c:v>3.2786863474133112E-6</c:v>
                </c:pt>
                <c:pt idx="26227">
                  <c:v>3.2792929139255348E-6</c:v>
                </c:pt>
                <c:pt idx="26228">
                  <c:v>3.2798996155353275E-6</c:v>
                </c:pt>
                <c:pt idx="26229">
                  <c:v>3.28050645227731E-6</c:v>
                </c:pt>
                <c:pt idx="26230">
                  <c:v>3.2811134241861056E-6</c:v>
                </c:pt>
                <c:pt idx="26231">
                  <c:v>3.2817205312963598E-6</c:v>
                </c:pt>
                <c:pt idx="26232">
                  <c:v>3.2823277736427156E-6</c:v>
                </c:pt>
                <c:pt idx="26233">
                  <c:v>3.2829351549585929E-6</c:v>
                </c:pt>
                <c:pt idx="26234">
                  <c:v>3.2835426678821648E-6</c:v>
                </c:pt>
                <c:pt idx="26235">
                  <c:v>3.2841503161458447E-6</c:v>
                </c:pt>
                <c:pt idx="26236">
                  <c:v>3.2847581034861571E-6</c:v>
                </c:pt>
                <c:pt idx="26237">
                  <c:v>3.2853660262380181E-6</c:v>
                </c:pt>
                <c:pt idx="26238">
                  <c:v>3.2859740844361347E-6</c:v>
                </c:pt>
                <c:pt idx="26239">
                  <c:v>3.2865822744102963E-6</c:v>
                </c:pt>
                <c:pt idx="26240">
                  <c:v>3.2871906036040581E-6</c:v>
                </c:pt>
                <c:pt idx="26241">
                  <c:v>3.287799068348259E-6</c:v>
                </c:pt>
                <c:pt idx="26242">
                  <c:v>3.2884076723856524E-6</c:v>
                </c:pt>
                <c:pt idx="26243">
                  <c:v>3.2890164083360108E-6</c:v>
                </c:pt>
                <c:pt idx="26244">
                  <c:v>3.2896252799410792E-6</c:v>
                </c:pt>
                <c:pt idx="26245">
                  <c:v>3.2902342909467393E-6</c:v>
                </c:pt>
                <c:pt idx="26246">
                  <c:v>3.2908434339666075E-6</c:v>
                </c:pt>
                <c:pt idx="26247">
                  <c:v>3.291452716458707E-6</c:v>
                </c:pt>
                <c:pt idx="26248">
                  <c:v>3.2920621310325588E-6</c:v>
                </c:pt>
                <c:pt idx="26249">
                  <c:v>3.2926716851503356E-6</c:v>
                </c:pt>
                <c:pt idx="26250">
                  <c:v>3.2932813751336959E-6</c:v>
                </c:pt>
                <c:pt idx="26251">
                  <c:v>3.2938912010174858E-6</c:v>
                </c:pt>
                <c:pt idx="26252">
                  <c:v>3.2945011628365536E-6</c:v>
                </c:pt>
                <c:pt idx="26253">
                  <c:v>3.2951112606257471E-6</c:v>
                </c:pt>
                <c:pt idx="26254">
                  <c:v>3.2957214981403355E-6</c:v>
                </c:pt>
                <c:pt idx="26255">
                  <c:v>3.2963318679754391E-6</c:v>
                </c:pt>
                <c:pt idx="26256">
                  <c:v>3.2969423738853125E-6</c:v>
                </c:pt>
                <c:pt idx="26257">
                  <c:v>3.297553019628334E-6</c:v>
                </c:pt>
                <c:pt idx="26258">
                  <c:v>3.298163801517997E-6</c:v>
                </c:pt>
                <c:pt idx="26259">
                  <c:v>3.2987747158636593E-6</c:v>
                </c:pt>
                <c:pt idx="26260">
                  <c:v>3.2993857701503259E-6</c:v>
                </c:pt>
                <c:pt idx="26261">
                  <c:v>3.2999969606884186E-6</c:v>
                </c:pt>
                <c:pt idx="26262">
                  <c:v>3.30060828751288E-6</c:v>
                </c:pt>
                <c:pt idx="26263">
                  <c:v>3.3012197506586673E-6</c:v>
                </c:pt>
                <c:pt idx="26264">
                  <c:v>3.3018313501607562E-6</c:v>
                </c:pt>
                <c:pt idx="26265">
                  <c:v>3.3024430897858918E-6</c:v>
                </c:pt>
                <c:pt idx="26266">
                  <c:v>3.30305496210655E-6</c:v>
                </c:pt>
                <c:pt idx="26267">
                  <c:v>3.3036669708884737E-6</c:v>
                </c:pt>
                <c:pt idx="26268">
                  <c:v>3.3042791199015489E-6</c:v>
                </c:pt>
                <c:pt idx="26269">
                  <c:v>3.3048914054479893E-6</c:v>
                </c:pt>
                <c:pt idx="26270">
                  <c:v>3.3055038238258562E-6</c:v>
                </c:pt>
                <c:pt idx="26271">
                  <c:v>3.3061163825430764E-6</c:v>
                </c:pt>
                <c:pt idx="26272">
                  <c:v>3.3067290778987726E-6</c:v>
                </c:pt>
                <c:pt idx="26273">
                  <c:v>3.3073419099280088E-6</c:v>
                </c:pt>
                <c:pt idx="26274">
                  <c:v>3.3079548786658534E-6</c:v>
                </c:pt>
                <c:pt idx="26275">
                  <c:v>3.3085679841473739E-6</c:v>
                </c:pt>
                <c:pt idx="26276">
                  <c:v>3.3091812301508776E-6</c:v>
                </c:pt>
                <c:pt idx="26277">
                  <c:v>3.3097946092260844E-6</c:v>
                </c:pt>
                <c:pt idx="26278">
                  <c:v>3.3104081288955573E-6</c:v>
                </c:pt>
                <c:pt idx="26279">
                  <c:v>3.311021781704888E-6</c:v>
                </c:pt>
                <c:pt idx="26280">
                  <c:v>3.3116355751808091E-6</c:v>
                </c:pt>
                <c:pt idx="26281">
                  <c:v>3.3122495056131838E-6</c:v>
                </c:pt>
                <c:pt idx="26282">
                  <c:v>3.3128635730371572E-6</c:v>
                </c:pt>
                <c:pt idx="26283">
                  <c:v>3.3134777774878904E-6</c:v>
                </c:pt>
                <c:pt idx="26284">
                  <c:v>3.314092119000554E-6</c:v>
                </c:pt>
                <c:pt idx="26285">
                  <c:v>3.3147065976103253E-6</c:v>
                </c:pt>
                <c:pt idx="26286">
                  <c:v>3.315321213352392E-6</c:v>
                </c:pt>
                <c:pt idx="26287">
                  <c:v>3.3159359662619616E-6</c:v>
                </c:pt>
                <c:pt idx="26288">
                  <c:v>3.3165508601299524E-6</c:v>
                </c:pt>
                <c:pt idx="26289">
                  <c:v>3.3171658874811979E-6</c:v>
                </c:pt>
                <c:pt idx="26290">
                  <c:v>3.3177810558634106E-6</c:v>
                </c:pt>
                <c:pt idx="26291">
                  <c:v>3.3183963615561065E-6</c:v>
                </c:pt>
                <c:pt idx="26292">
                  <c:v>3.3190118008346505E-6</c:v>
                </c:pt>
                <c:pt idx="26293">
                  <c:v>3.3196273812530414E-6</c:v>
                </c:pt>
                <c:pt idx="26294">
                  <c:v>3.3202430990876998E-6</c:v>
                </c:pt>
                <c:pt idx="26295">
                  <c:v>3.3208589543739149E-6</c:v>
                </c:pt>
                <c:pt idx="26296">
                  <c:v>3.3214749471469718E-6</c:v>
                </c:pt>
                <c:pt idx="26297">
                  <c:v>3.3220910812073008E-6</c:v>
                </c:pt>
                <c:pt idx="26298">
                  <c:v>3.3227073490610044E-6</c:v>
                </c:pt>
                <c:pt idx="26299">
                  <c:v>3.3233237582747063E-6</c:v>
                </c:pt>
                <c:pt idx="26300">
                  <c:v>3.3239403013503443E-6</c:v>
                </c:pt>
                <c:pt idx="26301">
                  <c:v>3.3245569858587513E-6</c:v>
                </c:pt>
                <c:pt idx="26302">
                  <c:v>3.325173804297687E-6</c:v>
                </c:pt>
                <c:pt idx="26303">
                  <c:v>3.3257907642422069E-6</c:v>
                </c:pt>
                <c:pt idx="26304">
                  <c:v>3.3264078619583598E-6</c:v>
                </c:pt>
                <c:pt idx="26305">
                  <c:v>3.3270250974815259E-6</c:v>
                </c:pt>
                <c:pt idx="26306">
                  <c:v>3.3276424708471069E-6</c:v>
                </c:pt>
                <c:pt idx="26307">
                  <c:v>3.3282599820904969E-6</c:v>
                </c:pt>
                <c:pt idx="26308">
                  <c:v>3.328877635023785E-6</c:v>
                </c:pt>
                <c:pt idx="26309">
                  <c:v>3.3294954221300989E-6</c:v>
                </c:pt>
                <c:pt idx="26310">
                  <c:v>3.330113350999274E-6</c:v>
                </c:pt>
                <c:pt idx="26311">
                  <c:v>3.330731414110246E-6</c:v>
                </c:pt>
                <c:pt idx="26312">
                  <c:v>3.3313496190570785E-6</c:v>
                </c:pt>
                <c:pt idx="26313">
                  <c:v>3.3319679620964589E-6</c:v>
                </c:pt>
                <c:pt idx="26314">
                  <c:v>3.3325864394808739E-6</c:v>
                </c:pt>
                <c:pt idx="26315">
                  <c:v>3.3332050588107287E-6</c:v>
                </c:pt>
                <c:pt idx="26316">
                  <c:v>3.3338238163395816E-6</c:v>
                </c:pt>
                <c:pt idx="26317">
                  <c:v>3.3344427121029434E-6</c:v>
                </c:pt>
                <c:pt idx="26318">
                  <c:v>3.3350617499235265E-6</c:v>
                </c:pt>
                <c:pt idx="26319">
                  <c:v>3.3356809222635117E-6</c:v>
                </c:pt>
                <c:pt idx="26320">
                  <c:v>3.3363002329445732E-6</c:v>
                </c:pt>
                <c:pt idx="26321">
                  <c:v>3.3369196857926334E-6</c:v>
                </c:pt>
                <c:pt idx="26322">
                  <c:v>3.3375392732635618E-6</c:v>
                </c:pt>
                <c:pt idx="26323">
                  <c:v>3.3381590029747162E-6</c:v>
                </c:pt>
                <c:pt idx="26324">
                  <c:v>3.3387788711713088E-6</c:v>
                </c:pt>
                <c:pt idx="26325">
                  <c:v>3.3393988778889283E-6</c:v>
                </c:pt>
                <c:pt idx="26326">
                  <c:v>3.3400190231631651E-6</c:v>
                </c:pt>
                <c:pt idx="26327">
                  <c:v>3.340639307029632E-6</c:v>
                </c:pt>
                <c:pt idx="26328">
                  <c:v>3.3412597295239454E-6</c:v>
                </c:pt>
                <c:pt idx="26329">
                  <c:v>3.3418802906817311E-6</c:v>
                </c:pt>
                <c:pt idx="26330">
                  <c:v>3.3425009905386263E-6</c:v>
                </c:pt>
                <c:pt idx="26331">
                  <c:v>3.3431218329312211E-6</c:v>
                </c:pt>
                <c:pt idx="26332">
                  <c:v>3.3437428102943532E-6</c:v>
                </c:pt>
                <c:pt idx="26333">
                  <c:v>3.3443639302666256E-6</c:v>
                </c:pt>
                <c:pt idx="26334">
                  <c:v>3.3449851890827823E-6</c:v>
                </c:pt>
                <c:pt idx="26335">
                  <c:v>3.3456065867785175E-6</c:v>
                </c:pt>
                <c:pt idx="26336">
                  <c:v>3.3462281195832816E-6</c:v>
                </c:pt>
                <c:pt idx="26337">
                  <c:v>3.3468497951442088E-6</c:v>
                </c:pt>
                <c:pt idx="26338">
                  <c:v>3.3474716096918353E-6</c:v>
                </c:pt>
                <c:pt idx="26339">
                  <c:v>3.3480935670713162E-6</c:v>
                </c:pt>
                <c:pt idx="26340">
                  <c:v>3.3487156597006123E-6</c:v>
                </c:pt>
                <c:pt idx="26341">
                  <c:v>3.3493378914238313E-6</c:v>
                </c:pt>
                <c:pt idx="26342">
                  <c:v>3.349960266089344E-6</c:v>
                </c:pt>
                <c:pt idx="26343">
                  <c:v>3.3505827761087696E-6</c:v>
                </c:pt>
                <c:pt idx="26344">
                  <c:v>3.3512054291441602E-6</c:v>
                </c:pt>
                <c:pt idx="26345">
                  <c:v>3.351828221418713E-6</c:v>
                </c:pt>
                <c:pt idx="26346">
                  <c:v>3.3524511491513629E-6</c:v>
                </c:pt>
                <c:pt idx="26347">
                  <c:v>3.3530742200105801E-6</c:v>
                </c:pt>
                <c:pt idx="26348">
                  <c:v>3.3536974302163927E-6</c:v>
                </c:pt>
                <c:pt idx="26349">
                  <c:v>3.3543207798046329E-6</c:v>
                </c:pt>
                <c:pt idx="26350">
                  <c:v>3.3549442726322643E-6</c:v>
                </c:pt>
                <c:pt idx="26351">
                  <c:v>3.3555679010939686E-6</c:v>
                </c:pt>
                <c:pt idx="26352">
                  <c:v>3.3561916690456622E-6</c:v>
                </c:pt>
                <c:pt idx="26353">
                  <c:v>3.3568155803475367E-6</c:v>
                </c:pt>
                <c:pt idx="26354">
                  <c:v>3.3574396273879094E-6</c:v>
                </c:pt>
                <c:pt idx="26355">
                  <c:v>3.3580638178523739E-6</c:v>
                </c:pt>
                <c:pt idx="26356">
                  <c:v>3.3586881479525233E-6</c:v>
                </c:pt>
                <c:pt idx="26357">
                  <c:v>3.3593126177242726E-6</c:v>
                </c:pt>
                <c:pt idx="26358">
                  <c:v>3.3599372233738946E-6</c:v>
                </c:pt>
                <c:pt idx="26359">
                  <c:v>3.3605619764262822E-6</c:v>
                </c:pt>
                <c:pt idx="26360">
                  <c:v>3.3611868654284286E-6</c:v>
                </c:pt>
                <c:pt idx="26361">
                  <c:v>3.3618118942459452E-6</c:v>
                </c:pt>
                <c:pt idx="26362">
                  <c:v>3.3624370629147949E-6</c:v>
                </c:pt>
                <c:pt idx="26363">
                  <c:v>3.36306237530595E-6</c:v>
                </c:pt>
                <c:pt idx="26364">
                  <c:v>3.3636878237864778E-6</c:v>
                </c:pt>
                <c:pt idx="26365">
                  <c:v>3.3643134160634446E-6</c:v>
                </c:pt>
                <c:pt idx="26366">
                  <c:v>3.3649391444996515E-6</c:v>
                </c:pt>
                <c:pt idx="26367">
                  <c:v>3.3655650168064666E-6</c:v>
                </c:pt>
                <c:pt idx="26368">
                  <c:v>3.366191029182777E-6</c:v>
                </c:pt>
                <c:pt idx="26369">
                  <c:v>3.3668171816646291E-6</c:v>
                </c:pt>
                <c:pt idx="26370">
                  <c:v>3.3674434742880654E-6</c:v>
                </c:pt>
                <c:pt idx="26371">
                  <c:v>3.3680699070891559E-6</c:v>
                </c:pt>
                <c:pt idx="26372">
                  <c:v>3.3686964801039716E-6</c:v>
                </c:pt>
                <c:pt idx="26373">
                  <c:v>3.3693231972142988E-6</c:v>
                </c:pt>
                <c:pt idx="26374">
                  <c:v>3.3699500507658823E-6</c:v>
                </c:pt>
                <c:pt idx="26375">
                  <c:v>3.3705770484873206E-6</c:v>
                </c:pt>
                <c:pt idx="26376">
                  <c:v>3.3712041827200895E-6</c:v>
                </c:pt>
                <c:pt idx="26377">
                  <c:v>3.3718314611970967E-6</c:v>
                </c:pt>
                <c:pt idx="26378">
                  <c:v>3.3724588801066218E-6</c:v>
                </c:pt>
                <c:pt idx="26379">
                  <c:v>3.3730864394848061E-6</c:v>
                </c:pt>
                <c:pt idx="26380">
                  <c:v>3.3737141393678056E-6</c:v>
                </c:pt>
                <c:pt idx="26381">
                  <c:v>3.3743419797917886E-6</c:v>
                </c:pt>
                <c:pt idx="26382">
                  <c:v>3.3749699607929268E-6</c:v>
                </c:pt>
                <c:pt idx="26383">
                  <c:v>3.3755980824074037E-6</c:v>
                </c:pt>
                <c:pt idx="26384">
                  <c:v>3.3762263446714242E-6</c:v>
                </c:pt>
                <c:pt idx="26385">
                  <c:v>3.3768547514797989E-6</c:v>
                </c:pt>
                <c:pt idx="26386">
                  <c:v>3.3774832951525984E-6</c:v>
                </c:pt>
                <c:pt idx="26387">
                  <c:v>3.3781119834443554E-6</c:v>
                </c:pt>
                <c:pt idx="26388">
                  <c:v>3.3787408125326988E-6</c:v>
                </c:pt>
                <c:pt idx="26389">
                  <c:v>3.3793697824538695E-6</c:v>
                </c:pt>
                <c:pt idx="26390">
                  <c:v>3.3799988893801318E-6</c:v>
                </c:pt>
                <c:pt idx="26391">
                  <c:v>3.3806281410746742E-6</c:v>
                </c:pt>
                <c:pt idx="26392">
                  <c:v>3.3812575375770168E-6</c:v>
                </c:pt>
                <c:pt idx="26393">
                  <c:v>3.3818870711922112E-6</c:v>
                </c:pt>
                <c:pt idx="26394">
                  <c:v>3.382516745821635E-6</c:v>
                </c:pt>
                <c:pt idx="26395">
                  <c:v>3.3831465615016024E-6</c:v>
                </c:pt>
                <c:pt idx="26396">
                  <c:v>3.3837765221389141E-6</c:v>
                </c:pt>
                <c:pt idx="26397">
                  <c:v>3.3844066200300189E-6</c:v>
                </c:pt>
                <c:pt idx="26398">
                  <c:v>3.3850368629533071E-6</c:v>
                </c:pt>
                <c:pt idx="26399">
                  <c:v>3.3856672470746481E-6</c:v>
                </c:pt>
                <c:pt idx="26400">
                  <c:v>3.3862977724304097E-6</c:v>
                </c:pt>
                <c:pt idx="26401">
                  <c:v>3.3869284390569584E-6</c:v>
                </c:pt>
                <c:pt idx="26402">
                  <c:v>3.3875592469906907E-6</c:v>
                </c:pt>
                <c:pt idx="26403">
                  <c:v>3.3881901962679898E-6</c:v>
                </c:pt>
                <c:pt idx="26404">
                  <c:v>3.388821286925267E-6</c:v>
                </c:pt>
                <c:pt idx="26405">
                  <c:v>3.3894525189989384E-6</c:v>
                </c:pt>
                <c:pt idx="26406">
                  <c:v>3.390083896406738E-6</c:v>
                </c:pt>
                <c:pt idx="26407">
                  <c:v>3.3907154114235712E-6</c:v>
                </c:pt>
                <c:pt idx="26408">
                  <c:v>3.3913470718495819E-6</c:v>
                </c:pt>
                <c:pt idx="26409">
                  <c:v>3.3919788699553661E-6</c:v>
                </c:pt>
                <c:pt idx="26410">
                  <c:v>3.3926108135454249E-6</c:v>
                </c:pt>
                <c:pt idx="26411">
                  <c:v>3.3932428987727629E-6</c:v>
                </c:pt>
                <c:pt idx="26412">
                  <c:v>3.3938751256738737E-6</c:v>
                </c:pt>
                <c:pt idx="26413">
                  <c:v>3.3945074942852525E-6</c:v>
                </c:pt>
                <c:pt idx="26414">
                  <c:v>3.3951400046434132E-6</c:v>
                </c:pt>
                <c:pt idx="26415">
                  <c:v>3.3957726567848718E-6</c:v>
                </c:pt>
                <c:pt idx="26416">
                  <c:v>3.3964054546383375E-6</c:v>
                </c:pt>
                <c:pt idx="26417">
                  <c:v>3.397038390457092E-6</c:v>
                </c:pt>
                <c:pt idx="26418">
                  <c:v>3.3976714720631242E-6</c:v>
                </c:pt>
                <c:pt idx="26419">
                  <c:v>3.3983046917053873E-6</c:v>
                </c:pt>
                <c:pt idx="26420">
                  <c:v>3.3989380572102408E-6</c:v>
                </c:pt>
                <c:pt idx="26421">
                  <c:v>3.3995715647199198E-6</c:v>
                </c:pt>
                <c:pt idx="26422">
                  <c:v>3.4002052142710219E-6</c:v>
                </c:pt>
                <c:pt idx="26423">
                  <c:v>3.4008390059001479E-6</c:v>
                </c:pt>
                <c:pt idx="26424">
                  <c:v>3.401472939643921E-6</c:v>
                </c:pt>
                <c:pt idx="26425">
                  <c:v>3.4021070155389655E-6</c:v>
                </c:pt>
                <c:pt idx="26426">
                  <c:v>3.4027412336219145E-6</c:v>
                </c:pt>
                <c:pt idx="26427">
                  <c:v>3.4033755978335801E-6</c:v>
                </c:pt>
                <c:pt idx="26428">
                  <c:v>3.4040101004033886E-6</c:v>
                </c:pt>
                <c:pt idx="26429">
                  <c:v>3.4046447491774225E-6</c:v>
                </c:pt>
                <c:pt idx="26430">
                  <c:v>3.4052795363807685E-6</c:v>
                </c:pt>
                <c:pt idx="26431">
                  <c:v>3.4059144698638941E-6</c:v>
                </c:pt>
                <c:pt idx="26432">
                  <c:v>3.4065495457571555E-6</c:v>
                </c:pt>
                <c:pt idx="26433">
                  <c:v>3.4071847640972643E-6</c:v>
                </c:pt>
                <c:pt idx="26434">
                  <c:v>3.4078201249209454E-6</c:v>
                </c:pt>
                <c:pt idx="26435">
                  <c:v>3.4084556282649299E-6</c:v>
                </c:pt>
                <c:pt idx="26436">
                  <c:v>3.4090912741659571E-6</c:v>
                </c:pt>
                <c:pt idx="26437">
                  <c:v>3.4097270626607876E-6</c:v>
                </c:pt>
                <c:pt idx="26438">
                  <c:v>3.4103629977023677E-6</c:v>
                </c:pt>
                <c:pt idx="26439">
                  <c:v>3.4109990714961929E-6</c:v>
                </c:pt>
                <c:pt idx="26440">
                  <c:v>3.411635291912522E-6</c:v>
                </c:pt>
                <c:pt idx="26441">
                  <c:v>3.4122716511524876E-6</c:v>
                </c:pt>
                <c:pt idx="26442">
                  <c:v>3.4129081570907501E-6</c:v>
                </c:pt>
                <c:pt idx="26443">
                  <c:v>3.4135448058457495E-6</c:v>
                </c:pt>
                <c:pt idx="26444">
                  <c:v>3.414181597454312E-6</c:v>
                </c:pt>
                <c:pt idx="26445">
                  <c:v>3.4148185319532783E-6</c:v>
                </c:pt>
                <c:pt idx="26446">
                  <c:v>3.4154556093794974E-6</c:v>
                </c:pt>
                <c:pt idx="26447">
                  <c:v>3.416092829769825E-6</c:v>
                </c:pt>
                <c:pt idx="26448">
                  <c:v>3.4167301931611336E-6</c:v>
                </c:pt>
                <c:pt idx="26449">
                  <c:v>3.4173677035185692E-6</c:v>
                </c:pt>
                <c:pt idx="26450">
                  <c:v>3.4180053530235962E-6</c:v>
                </c:pt>
                <c:pt idx="26451">
                  <c:v>3.4186431495707396E-6</c:v>
                </c:pt>
                <c:pt idx="26452">
                  <c:v>3.4192810892686508E-6</c:v>
                </c:pt>
                <c:pt idx="26453">
                  <c:v>3.4199191682215967E-6</c:v>
                </c:pt>
                <c:pt idx="26454">
                  <c:v>3.4205573943307284E-6</c:v>
                </c:pt>
                <c:pt idx="26455">
                  <c:v>3.4211957637014339E-6</c:v>
                </c:pt>
                <c:pt idx="26456">
                  <c:v>3.4218342763706691E-6</c:v>
                </c:pt>
                <c:pt idx="26457">
                  <c:v>3.4224729323753977E-6</c:v>
                </c:pt>
                <c:pt idx="26458">
                  <c:v>3.4231117356907649E-6</c:v>
                </c:pt>
                <c:pt idx="26459">
                  <c:v>3.4237506784785293E-6</c:v>
                </c:pt>
                <c:pt idx="26460">
                  <c:v>3.4243897647127459E-6</c:v>
                </c:pt>
                <c:pt idx="26461">
                  <c:v>3.4250289983719086E-6</c:v>
                </c:pt>
                <c:pt idx="26462">
                  <c:v>3.4256683755537658E-6</c:v>
                </c:pt>
                <c:pt idx="26463">
                  <c:v>3.4263078923516626E-6</c:v>
                </c:pt>
                <c:pt idx="26464">
                  <c:v>3.4269475566889015E-6</c:v>
                </c:pt>
                <c:pt idx="26465">
                  <c:v>3.4275873646599589E-6</c:v>
                </c:pt>
                <c:pt idx="26466">
                  <c:v>3.428227316301894E-6</c:v>
                </c:pt>
                <c:pt idx="26467">
                  <c:v>3.4288674116517833E-6</c:v>
                </c:pt>
                <c:pt idx="26468">
                  <c:v>3.4295076507467099E-6</c:v>
                </c:pt>
                <c:pt idx="26469">
                  <c:v>3.4301480336237666E-6</c:v>
                </c:pt>
                <c:pt idx="26470">
                  <c:v>3.4307885642714832E-6</c:v>
                </c:pt>
                <c:pt idx="26471">
                  <c:v>3.4314292348252369E-6</c:v>
                </c:pt>
                <c:pt idx="26472">
                  <c:v>3.4320700532261026E-6</c:v>
                </c:pt>
                <c:pt idx="26473">
                  <c:v>3.4327110116050577E-6</c:v>
                </c:pt>
                <c:pt idx="26474">
                  <c:v>3.433352117907627E-6</c:v>
                </c:pt>
                <c:pt idx="26475">
                  <c:v>3.433993368217331E-6</c:v>
                </c:pt>
                <c:pt idx="26476">
                  <c:v>3.4346347625713485E-6</c:v>
                </c:pt>
                <c:pt idx="26477">
                  <c:v>3.4352763010068515E-6</c:v>
                </c:pt>
                <c:pt idx="26478">
                  <c:v>3.4359179835610324E-6</c:v>
                </c:pt>
                <c:pt idx="26479">
                  <c:v>3.4365598102710975E-6</c:v>
                </c:pt>
                <c:pt idx="26480">
                  <c:v>3.4372017811742553E-6</c:v>
                </c:pt>
                <c:pt idx="26481">
                  <c:v>3.4378439002713491E-6</c:v>
                </c:pt>
                <c:pt idx="26482">
                  <c:v>3.438486159673487E-6</c:v>
                </c:pt>
                <c:pt idx="26483">
                  <c:v>3.4391285673462546E-6</c:v>
                </c:pt>
                <c:pt idx="26484">
                  <c:v>3.4397711153963471E-6</c:v>
                </c:pt>
                <c:pt idx="26485">
                  <c:v>3.4404138117938197E-6</c:v>
                </c:pt>
                <c:pt idx="26486">
                  <c:v>3.4410566526101109E-6</c:v>
                </c:pt>
                <c:pt idx="26487">
                  <c:v>3.4416996378825015E-6</c:v>
                </c:pt>
                <c:pt idx="26488">
                  <c:v>3.442342767648299E-6</c:v>
                </c:pt>
                <c:pt idx="26489">
                  <c:v>3.4429860419448127E-6</c:v>
                </c:pt>
                <c:pt idx="26490">
                  <c:v>3.4436294608093545E-6</c:v>
                </c:pt>
                <c:pt idx="26491">
                  <c:v>3.4442730282540076E-6</c:v>
                </c:pt>
                <c:pt idx="26492">
                  <c:v>3.4449167363677347E-6</c:v>
                </c:pt>
                <c:pt idx="26493">
                  <c:v>3.445560593138493E-6</c:v>
                </c:pt>
                <c:pt idx="26494">
                  <c:v>3.446204590650814E-6</c:v>
                </c:pt>
                <c:pt idx="26495">
                  <c:v>3.4468487368971349E-6</c:v>
                </c:pt>
                <c:pt idx="26496">
                  <c:v>3.4474930279378627E-6</c:v>
                </c:pt>
                <c:pt idx="26497">
                  <c:v>3.448137459828965E-6</c:v>
                </c:pt>
                <c:pt idx="26498">
                  <c:v>3.4487820405695958E-6</c:v>
                </c:pt>
                <c:pt idx="26499">
                  <c:v>3.4494267662168581E-6</c:v>
                </c:pt>
                <c:pt idx="26500">
                  <c:v>3.4500716407929612E-6</c:v>
                </c:pt>
                <c:pt idx="26501">
                  <c:v>3.4507166563668937E-6</c:v>
                </c:pt>
                <c:pt idx="26502">
                  <c:v>3.4513618169597769E-6</c:v>
                </c:pt>
                <c:pt idx="26503">
                  <c:v>3.452007126597206E-6</c:v>
                </c:pt>
                <c:pt idx="26504">
                  <c:v>3.4526525773414892E-6</c:v>
                </c:pt>
                <c:pt idx="26505">
                  <c:v>3.4532981772075151E-6</c:v>
                </c:pt>
                <c:pt idx="26506">
                  <c:v>3.4539439182531328E-6</c:v>
                </c:pt>
                <c:pt idx="26507">
                  <c:v>3.4545898084977219E-6</c:v>
                </c:pt>
                <c:pt idx="26508">
                  <c:v>3.4552358439884223E-6</c:v>
                </c:pt>
                <c:pt idx="26509">
                  <c:v>3.455882024762756E-6</c:v>
                </c:pt>
                <c:pt idx="26510">
                  <c:v>3.456528350858265E-6</c:v>
                </c:pt>
                <c:pt idx="26511">
                  <c:v>3.4571748223124951E-6</c:v>
                </c:pt>
                <c:pt idx="26512">
                  <c:v>3.4578214431612146E-6</c:v>
                </c:pt>
                <c:pt idx="26513">
                  <c:v>3.4584682054466911E-6</c:v>
                </c:pt>
                <c:pt idx="26514">
                  <c:v>3.45911511320359E-6</c:v>
                </c:pt>
                <c:pt idx="26515">
                  <c:v>3.4597621704710927E-6</c:v>
                </c:pt>
                <c:pt idx="26516">
                  <c:v>3.4604093732874563E-6</c:v>
                </c:pt>
                <c:pt idx="26517">
                  <c:v>3.4610567176864704E-6</c:v>
                </c:pt>
                <c:pt idx="26518">
                  <c:v>3.4617042117122865E-6</c:v>
                </c:pt>
                <c:pt idx="26519">
                  <c:v>3.4623518513998411E-6</c:v>
                </c:pt>
                <c:pt idx="26520">
                  <c:v>3.4629996367867696E-6</c:v>
                </c:pt>
                <c:pt idx="26521">
                  <c:v>3.4636475679107341E-6</c:v>
                </c:pt>
                <c:pt idx="26522">
                  <c:v>3.4642956448094017E-6</c:v>
                </c:pt>
                <c:pt idx="26523">
                  <c:v>3.4649438715310266E-6</c:v>
                </c:pt>
                <c:pt idx="26524">
                  <c:v>3.4655922400932669E-6</c:v>
                </c:pt>
                <c:pt idx="26525">
                  <c:v>3.4662407545432748E-6</c:v>
                </c:pt>
                <c:pt idx="26526">
                  <c:v>3.4668894189327105E-6</c:v>
                </c:pt>
                <c:pt idx="26527">
                  <c:v>3.4675382292876049E-6</c:v>
                </c:pt>
                <c:pt idx="26528">
                  <c:v>3.4681871816294722E-6</c:v>
                </c:pt>
                <c:pt idx="26529">
                  <c:v>3.468836284027344E-6</c:v>
                </c:pt>
                <c:pt idx="26530">
                  <c:v>3.4694855325038999E-6</c:v>
                </c:pt>
                <c:pt idx="26531">
                  <c:v>3.4701349270969033E-6</c:v>
                </c:pt>
                <c:pt idx="26532">
                  <c:v>3.4707844678441301E-6</c:v>
                </c:pt>
                <c:pt idx="26533">
                  <c:v>3.4714341547833644E-6</c:v>
                </c:pt>
                <c:pt idx="26534">
                  <c:v>3.4720839919753794E-6</c:v>
                </c:pt>
                <c:pt idx="26535">
                  <c:v>3.4727339714131665E-6</c:v>
                </c:pt>
                <c:pt idx="26536">
                  <c:v>3.4733841011816266E-6</c:v>
                </c:pt>
                <c:pt idx="26537">
                  <c:v>3.4740343732692376E-6</c:v>
                </c:pt>
                <c:pt idx="26538">
                  <c:v>3.4746847957654586E-6</c:v>
                </c:pt>
                <c:pt idx="26539">
                  <c:v>3.4753353646828953E-6</c:v>
                </c:pt>
                <c:pt idx="26540">
                  <c:v>3.4759860800594161E-6</c:v>
                </c:pt>
                <c:pt idx="26541">
                  <c:v>3.4766369419328949E-6</c:v>
                </c:pt>
                <c:pt idx="26542">
                  <c:v>3.4772879503412156E-6</c:v>
                </c:pt>
                <c:pt idx="26543">
                  <c:v>3.4779391053222787E-6</c:v>
                </c:pt>
                <c:pt idx="26544">
                  <c:v>3.4785904069139835E-6</c:v>
                </c:pt>
                <c:pt idx="26545">
                  <c:v>3.4792418551542531E-6</c:v>
                </c:pt>
                <c:pt idx="26546">
                  <c:v>3.4798934541175746E-6</c:v>
                </c:pt>
                <c:pt idx="26547">
                  <c:v>3.4805451957699022E-6</c:v>
                </c:pt>
                <c:pt idx="26548">
                  <c:v>3.4811970882234433E-6</c:v>
                </c:pt>
                <c:pt idx="26549">
                  <c:v>3.4818491274795963E-6</c:v>
                </c:pt>
                <c:pt idx="26550">
                  <c:v>3.4825013095352389E-6</c:v>
                </c:pt>
                <c:pt idx="26551">
                  <c:v>3.4831536425094168E-6</c:v>
                </c:pt>
                <c:pt idx="26552">
                  <c:v>3.4838061224001595E-6</c:v>
                </c:pt>
                <c:pt idx="26553">
                  <c:v>3.4844587492454731E-6</c:v>
                </c:pt>
                <c:pt idx="26554">
                  <c:v>3.4851115230833716E-6</c:v>
                </c:pt>
                <c:pt idx="26555">
                  <c:v>3.4857644479986726E-6</c:v>
                </c:pt>
                <c:pt idx="26556">
                  <c:v>3.4864175159369843E-6</c:v>
                </c:pt>
                <c:pt idx="26557">
                  <c:v>3.4870707309820025E-6</c:v>
                </c:pt>
                <c:pt idx="26558">
                  <c:v>3.4877240972219761E-6</c:v>
                </c:pt>
                <c:pt idx="26559">
                  <c:v>3.4883776106470618E-6</c:v>
                </c:pt>
                <c:pt idx="26560">
                  <c:v>3.4890312672428799E-6</c:v>
                </c:pt>
                <c:pt idx="26561">
                  <c:v>3.4896850751513165E-6</c:v>
                </c:pt>
                <c:pt idx="26562">
                  <c:v>3.4903390303591532E-6</c:v>
                </c:pt>
                <c:pt idx="26563">
                  <c:v>3.4909931329044988E-6</c:v>
                </c:pt>
                <c:pt idx="26564">
                  <c:v>3.4916473828254852E-6</c:v>
                </c:pt>
                <c:pt idx="26565">
                  <c:v>3.4923017801602443E-6</c:v>
                </c:pt>
                <c:pt idx="26566">
                  <c:v>3.4929563290062491E-6</c:v>
                </c:pt>
                <c:pt idx="26567">
                  <c:v>3.4936110212841647E-6</c:v>
                </c:pt>
                <c:pt idx="26568">
                  <c:v>3.4942658651519326E-6</c:v>
                </c:pt>
                <c:pt idx="26569">
                  <c:v>3.4949208525256882E-6</c:v>
                </c:pt>
                <c:pt idx="26570">
                  <c:v>3.4955759915679511E-6</c:v>
                </c:pt>
                <c:pt idx="26571">
                  <c:v>3.4962312741903197E-6</c:v>
                </c:pt>
                <c:pt idx="26572">
                  <c:v>3.4968867085598972E-6</c:v>
                </c:pt>
                <c:pt idx="26573">
                  <c:v>3.4975422906510391E-6</c:v>
                </c:pt>
                <c:pt idx="26574">
                  <c:v>3.4981980205019854E-6</c:v>
                </c:pt>
                <c:pt idx="26575">
                  <c:v>3.4988538981509772E-6</c:v>
                </c:pt>
                <c:pt idx="26576">
                  <c:v>3.4995099277070191E-6</c:v>
                </c:pt>
                <c:pt idx="26577">
                  <c:v>3.5001661010680465E-6</c:v>
                </c:pt>
                <c:pt idx="26578">
                  <c:v>3.5008224223419356E-6</c:v>
                </c:pt>
                <c:pt idx="26579">
                  <c:v>3.501478895641154E-6</c:v>
                </c:pt>
                <c:pt idx="26580">
                  <c:v>3.5021355128567975E-6</c:v>
                </c:pt>
                <c:pt idx="26581">
                  <c:v>3.5027922821766812E-6</c:v>
                </c:pt>
                <c:pt idx="26582">
                  <c:v>3.5034491995649587E-6</c:v>
                </c:pt>
                <c:pt idx="26583">
                  <c:v>3.5041062650599634E-6</c:v>
                </c:pt>
                <c:pt idx="26584">
                  <c:v>3.5047634787000416E-6</c:v>
                </c:pt>
                <c:pt idx="26585">
                  <c:v>3.5054208405235614E-6</c:v>
                </c:pt>
                <c:pt idx="26586">
                  <c:v>3.5060783505688849E-6</c:v>
                </c:pt>
                <c:pt idx="26587">
                  <c:v>3.5067360088743997E-6</c:v>
                </c:pt>
                <c:pt idx="26588">
                  <c:v>3.5073938154784891E-6</c:v>
                </c:pt>
                <c:pt idx="26589">
                  <c:v>3.5080517745052226E-6</c:v>
                </c:pt>
                <c:pt idx="26590">
                  <c:v>3.5087098778228477E-6</c:v>
                </c:pt>
                <c:pt idx="26591">
                  <c:v>3.5093681336422523E-6</c:v>
                </c:pt>
                <c:pt idx="26592">
                  <c:v>3.5100265379162219E-6</c:v>
                </c:pt>
                <c:pt idx="26593">
                  <c:v>3.5106850865929417E-6</c:v>
                </c:pt>
                <c:pt idx="26594">
                  <c:v>3.5113437878902391E-6</c:v>
                </c:pt>
                <c:pt idx="26595">
                  <c:v>3.5120026377574746E-6</c:v>
                </c:pt>
                <c:pt idx="26596">
                  <c:v>3.5126616362331357E-6</c:v>
                </c:pt>
                <c:pt idx="26597">
                  <c:v>3.5133207874505733E-6</c:v>
                </c:pt>
                <c:pt idx="26598">
                  <c:v>3.5139800832597244E-6</c:v>
                </c:pt>
                <c:pt idx="26599">
                  <c:v>3.5146395277928086E-6</c:v>
                </c:pt>
                <c:pt idx="26600">
                  <c:v>3.5152991251866722E-6</c:v>
                </c:pt>
                <c:pt idx="26601">
                  <c:v>3.5159588672843662E-6</c:v>
                </c:pt>
                <c:pt idx="26602">
                  <c:v>3.5166187623222351E-6</c:v>
                </c:pt>
                <c:pt idx="26603">
                  <c:v>3.5172788062405237E-6</c:v>
                </c:pt>
                <c:pt idx="26604">
                  <c:v>3.5179389949748532E-6</c:v>
                </c:pt>
                <c:pt idx="26605">
                  <c:v>3.5185993367685373E-6</c:v>
                </c:pt>
                <c:pt idx="26606">
                  <c:v>3.5192598275583798E-6</c:v>
                </c:pt>
                <c:pt idx="26607">
                  <c:v>3.5199204673829904E-6</c:v>
                </c:pt>
                <c:pt idx="26608">
                  <c:v>3.5205812603885408E-6</c:v>
                </c:pt>
                <c:pt idx="26609">
                  <c:v>3.5212421983996952E-6</c:v>
                </c:pt>
                <c:pt idx="26610">
                  <c:v>3.5219032855614982E-6</c:v>
                </c:pt>
                <c:pt idx="26611">
                  <c:v>3.5225645260236265E-6</c:v>
                </c:pt>
                <c:pt idx="26612">
                  <c:v>3.523225911603835E-6</c:v>
                </c:pt>
                <c:pt idx="26613">
                  <c:v>3.5238874505640175E-6</c:v>
                </c:pt>
                <c:pt idx="26614">
                  <c:v>3.5245491388318313E-6</c:v>
                </c:pt>
                <c:pt idx="26615">
                  <c:v>3.5252109723302917E-6</c:v>
                </c:pt>
                <c:pt idx="26616">
                  <c:v>3.5258729593282865E-6</c:v>
                </c:pt>
                <c:pt idx="26617">
                  <c:v>3.5265350957500231E-6</c:v>
                </c:pt>
                <c:pt idx="26618">
                  <c:v>3.5271973857533744E-6</c:v>
                </c:pt>
                <c:pt idx="26619">
                  <c:v>3.527859821139948E-6</c:v>
                </c:pt>
                <c:pt idx="26620">
                  <c:v>3.5285224060664789E-6</c:v>
                </c:pt>
                <c:pt idx="26621">
                  <c:v>3.5291851405717298E-6</c:v>
                </c:pt>
                <c:pt idx="26622">
                  <c:v>3.5298480288182607E-6</c:v>
                </c:pt>
                <c:pt idx="26623">
                  <c:v>3.5305110667233886E-6</c:v>
                </c:pt>
                <c:pt idx="26624">
                  <c:v>3.5311742501997991E-6</c:v>
                </c:pt>
                <c:pt idx="26625">
                  <c:v>3.531837587537361E-6</c:v>
                </c:pt>
                <c:pt idx="26626">
                  <c:v>3.5325010746499419E-6</c:v>
                </c:pt>
                <c:pt idx="26627">
                  <c:v>3.5331647115763635E-6</c:v>
                </c:pt>
                <c:pt idx="26628">
                  <c:v>3.5338284983554796E-6</c:v>
                </c:pt>
                <c:pt idx="26629">
                  <c:v>3.5344924350261288E-6</c:v>
                </c:pt>
                <c:pt idx="26630">
                  <c:v>3.5351565216271811E-6</c:v>
                </c:pt>
                <c:pt idx="26631">
                  <c:v>3.5358207623317653E-6</c:v>
                </c:pt>
                <c:pt idx="26632">
                  <c:v>3.5364851489114153E-6</c:v>
                </c:pt>
                <c:pt idx="26633">
                  <c:v>3.5371496896747114E-6</c:v>
                </c:pt>
                <c:pt idx="26634">
                  <c:v>3.5378143763885445E-6</c:v>
                </c:pt>
                <c:pt idx="26635">
                  <c:v>3.5384792173661812E-6</c:v>
                </c:pt>
                <c:pt idx="26636">
                  <c:v>3.53914420850996E-6</c:v>
                </c:pt>
                <c:pt idx="26637">
                  <c:v>3.539809345717566E-6</c:v>
                </c:pt>
                <c:pt idx="26638">
                  <c:v>3.5404746373093026E-6</c:v>
                </c:pt>
                <c:pt idx="26639">
                  <c:v>3.5411400833276316E-6</c:v>
                </c:pt>
                <c:pt idx="26640">
                  <c:v>3.5418056755255167E-6</c:v>
                </c:pt>
                <c:pt idx="26641">
                  <c:v>3.5424714180843639E-6</c:v>
                </c:pt>
                <c:pt idx="26642">
                  <c:v>3.5431373110431715E-6</c:v>
                </c:pt>
                <c:pt idx="26643">
                  <c:v>3.5438033585892168E-6</c:v>
                </c:pt>
                <c:pt idx="26644">
                  <c:v>3.5444695524661512E-6</c:v>
                </c:pt>
                <c:pt idx="26645">
                  <c:v>3.5451359010107203E-6</c:v>
                </c:pt>
                <c:pt idx="26646">
                  <c:v>3.5458024001136882E-6</c:v>
                </c:pt>
                <c:pt idx="26647">
                  <c:v>3.5464690456611728E-6</c:v>
                </c:pt>
                <c:pt idx="26648">
                  <c:v>3.5471358459969618E-6</c:v>
                </c:pt>
                <c:pt idx="26649">
                  <c:v>3.5478027970083471E-6</c:v>
                </c:pt>
                <c:pt idx="26650">
                  <c:v>3.5484698987344265E-6</c:v>
                </c:pt>
                <c:pt idx="26651">
                  <c:v>3.5491371553719345E-6</c:v>
                </c:pt>
                <c:pt idx="26652">
                  <c:v>3.5498045586458809E-6</c:v>
                </c:pt>
                <c:pt idx="26653">
                  <c:v>3.5504721127518478E-6</c:v>
                </c:pt>
                <c:pt idx="26654">
                  <c:v>3.5511398218901284E-6</c:v>
                </c:pt>
                <c:pt idx="26655">
                  <c:v>3.5518076777787297E-6</c:v>
                </c:pt>
                <c:pt idx="26656">
                  <c:v>3.5524756887802941E-6</c:v>
                </c:pt>
                <c:pt idx="26657">
                  <c:v>3.5531438507728345E-6</c:v>
                </c:pt>
                <c:pt idx="26658">
                  <c:v>3.5538121637955269E-6</c:v>
                </c:pt>
                <c:pt idx="26659">
                  <c:v>3.5544806278875628E-6</c:v>
                </c:pt>
                <c:pt idx="26660">
                  <c:v>3.5551492430881478E-6</c:v>
                </c:pt>
                <c:pt idx="26661">
                  <c:v>3.5558180094364895E-6</c:v>
                </c:pt>
                <c:pt idx="26662">
                  <c:v>3.5564869269718161E-6</c:v>
                </c:pt>
                <c:pt idx="26663">
                  <c:v>3.5571559957333659E-6</c:v>
                </c:pt>
                <c:pt idx="26664">
                  <c:v>3.5578252199332907E-6</c:v>
                </c:pt>
                <c:pt idx="26665">
                  <c:v>3.55849459126621E-6</c:v>
                </c:pt>
                <c:pt idx="26666">
                  <c:v>3.559164118118393E-6</c:v>
                </c:pt>
                <c:pt idx="26667">
                  <c:v>3.5598337921797539E-6</c:v>
                </c:pt>
                <c:pt idx="26668">
                  <c:v>3.5605036218413171E-6</c:v>
                </c:pt>
                <c:pt idx="26669">
                  <c:v>3.5611736029671088E-6</c:v>
                </c:pt>
                <c:pt idx="26670">
                  <c:v>3.5618437355964453E-6</c:v>
                </c:pt>
                <c:pt idx="26671">
                  <c:v>3.5625140197686586E-6</c:v>
                </c:pt>
                <c:pt idx="26672">
                  <c:v>3.5631844555230802E-6</c:v>
                </c:pt>
                <c:pt idx="26673">
                  <c:v>3.5638550428990637E-6</c:v>
                </c:pt>
                <c:pt idx="26674">
                  <c:v>3.5645257861206769E-6</c:v>
                </c:pt>
                <c:pt idx="26675">
                  <c:v>3.5651966768590612E-6</c:v>
                </c:pt>
                <c:pt idx="26676">
                  <c:v>3.5658677235241909E-6</c:v>
                </c:pt>
                <c:pt idx="26677">
                  <c:v>3.5665389177825103E-6</c:v>
                </c:pt>
                <c:pt idx="26678">
                  <c:v>3.5672102680487432E-6</c:v>
                </c:pt>
                <c:pt idx="26679">
                  <c:v>3.5678817701752434E-6</c:v>
                </c:pt>
                <c:pt idx="26680">
                  <c:v>3.5685534242014372E-6</c:v>
                </c:pt>
                <c:pt idx="26681">
                  <c:v>3.569225230166765E-6</c:v>
                </c:pt>
                <c:pt idx="26682">
                  <c:v>3.5698971881106779E-6</c:v>
                </c:pt>
                <c:pt idx="26683">
                  <c:v>3.5705692980726491E-6</c:v>
                </c:pt>
                <c:pt idx="26684">
                  <c:v>3.5712415600921443E-6</c:v>
                </c:pt>
                <c:pt idx="26685">
                  <c:v>3.5719139742086612E-6</c:v>
                </c:pt>
                <c:pt idx="26686">
                  <c:v>3.5725865446605953E-6</c:v>
                </c:pt>
                <c:pt idx="26687">
                  <c:v>3.5732592630908281E-6</c:v>
                </c:pt>
                <c:pt idx="26688">
                  <c:v>3.5739321379378893E-6</c:v>
                </c:pt>
                <c:pt idx="26689">
                  <c:v>3.5746051650423991E-6</c:v>
                </c:pt>
                <c:pt idx="26690">
                  <c:v>3.5752783444439064E-6</c:v>
                </c:pt>
                <c:pt idx="26691">
                  <c:v>3.5759516761819577E-6</c:v>
                </c:pt>
                <c:pt idx="26692">
                  <c:v>3.5766251602961282E-6</c:v>
                </c:pt>
                <c:pt idx="26693">
                  <c:v>3.5772987968260014E-6</c:v>
                </c:pt>
                <c:pt idx="26694">
                  <c:v>3.5779725858111576E-6</c:v>
                </c:pt>
                <c:pt idx="26695">
                  <c:v>3.578646527291203E-6</c:v>
                </c:pt>
                <c:pt idx="26696">
                  <c:v>3.5793206213057462E-6</c:v>
                </c:pt>
                <c:pt idx="26697">
                  <c:v>3.5799948721063946E-6</c:v>
                </c:pt>
                <c:pt idx="26698">
                  <c:v>3.5806692713100178E-6</c:v>
                </c:pt>
                <c:pt idx="26699">
                  <c:v>3.5813438273814098E-6</c:v>
                </c:pt>
                <c:pt idx="26700">
                  <c:v>3.5820185361482507E-6</c:v>
                </c:pt>
                <c:pt idx="26701">
                  <c:v>3.5826933976502156E-6</c:v>
                </c:pt>
                <c:pt idx="26702">
                  <c:v>3.5833684119269752E-6</c:v>
                </c:pt>
                <c:pt idx="26703">
                  <c:v>3.5840435790182376E-6</c:v>
                </c:pt>
                <c:pt idx="26704">
                  <c:v>3.5847188989637036E-6</c:v>
                </c:pt>
                <c:pt idx="26705">
                  <c:v>3.5853943718030898E-6</c:v>
                </c:pt>
                <c:pt idx="26706">
                  <c:v>3.5860699975761194E-6</c:v>
                </c:pt>
                <c:pt idx="26707">
                  <c:v>3.5867457805464302E-6</c:v>
                </c:pt>
                <c:pt idx="26708">
                  <c:v>3.5874217123071809E-6</c:v>
                </c:pt>
                <c:pt idx="26709">
                  <c:v>3.5880978013471153E-6</c:v>
                </c:pt>
                <c:pt idx="26710">
                  <c:v>3.5887740392546378E-6</c:v>
                </c:pt>
                <c:pt idx="26711">
                  <c:v>3.5894504345232915E-6</c:v>
                </c:pt>
                <c:pt idx="26712">
                  <c:v>3.590126982966595E-6</c:v>
                </c:pt>
                <c:pt idx="26713">
                  <c:v>3.5892453863588616E-6</c:v>
                </c:pt>
                <c:pt idx="26714">
                  <c:v>3.589955324019146E-6</c:v>
                </c:pt>
                <c:pt idx="26715">
                  <c:v>3.5906654342566268E-6</c:v>
                </c:pt>
                <c:pt idx="26716">
                  <c:v>3.5913757128886761E-6</c:v>
                </c:pt>
                <c:pt idx="26717">
                  <c:v>3.5920861641943302E-6</c:v>
                </c:pt>
                <c:pt idx="26718">
                  <c:v>3.5927967924576645E-6</c:v>
                </c:pt>
                <c:pt idx="26719">
                  <c:v>3.5935075892602474E-6</c:v>
                </c:pt>
                <c:pt idx="26720">
                  <c:v>3.594218558884933E-6</c:v>
                </c:pt>
                <c:pt idx="26721">
                  <c:v>3.5949297013812459E-6</c:v>
                </c:pt>
                <c:pt idx="26722">
                  <c:v>3.5956410167987386E-6</c:v>
                </c:pt>
                <c:pt idx="26723">
                  <c:v>3.5963525051869744E-6</c:v>
                </c:pt>
                <c:pt idx="26724">
                  <c:v>3.5970641623533903E-6</c:v>
                </c:pt>
                <c:pt idx="26725">
                  <c:v>3.5977759968305995E-6</c:v>
                </c:pt>
                <c:pt idx="26726">
                  <c:v>3.5984880044273388E-6</c:v>
                </c:pt>
                <c:pt idx="26727">
                  <c:v>3.5992001809473233E-6</c:v>
                </c:pt>
                <c:pt idx="26728">
                  <c:v>3.5999125349307592E-6</c:v>
                </c:pt>
                <c:pt idx="26729">
                  <c:v>3.6006250579342219E-6</c:v>
                </c:pt>
                <c:pt idx="26730">
                  <c:v>3.6013377585029958E-6</c:v>
                </c:pt>
                <c:pt idx="26731">
                  <c:v>3.6020506281886451E-6</c:v>
                </c:pt>
                <c:pt idx="26732">
                  <c:v>3.6027636712893105E-6</c:v>
                </c:pt>
                <c:pt idx="26733">
                  <c:v>3.6034768878547177E-6</c:v>
                </c:pt>
                <c:pt idx="26734">
                  <c:v>3.6041902779346118E-6</c:v>
                </c:pt>
                <c:pt idx="26735">
                  <c:v>3.6049038415787453E-6</c:v>
                </c:pt>
                <c:pt idx="26736">
                  <c:v>3.6056175788368934E-6</c:v>
                </c:pt>
                <c:pt idx="26737">
                  <c:v>3.6063314855003075E-6</c:v>
                </c:pt>
                <c:pt idx="26738">
                  <c:v>3.6070455701346099E-6</c:v>
                </c:pt>
                <c:pt idx="26739">
                  <c:v>3.6077598285323432E-6</c:v>
                </c:pt>
                <c:pt idx="26740">
                  <c:v>3.6084742564810123E-6</c:v>
                </c:pt>
                <c:pt idx="26741">
                  <c:v>3.6091888625538864E-6</c:v>
                </c:pt>
                <c:pt idx="26742">
                  <c:v>3.6099036382748891E-6</c:v>
                </c:pt>
                <c:pt idx="26743">
                  <c:v>3.6106185879562498E-6</c:v>
                </c:pt>
                <c:pt idx="26744">
                  <c:v>3.6113337116478604E-6</c:v>
                </c:pt>
                <c:pt idx="26745">
                  <c:v>3.612049013668332E-6</c:v>
                </c:pt>
                <c:pt idx="26746">
                  <c:v>3.6127644855315083E-6</c:v>
                </c:pt>
                <c:pt idx="26747">
                  <c:v>3.6134801272835399E-6</c:v>
                </c:pt>
                <c:pt idx="26748">
                  <c:v>3.6141959475155532E-6</c:v>
                </c:pt>
                <c:pt idx="26749">
                  <c:v>3.6149119420075892E-6</c:v>
                </c:pt>
                <c:pt idx="26750">
                  <c:v>3.6156281108096448E-6</c:v>
                </c:pt>
                <c:pt idx="26751">
                  <c:v>3.6163444496954545E-6</c:v>
                </c:pt>
                <c:pt idx="26752">
                  <c:v>3.6170609672663567E-6</c:v>
                </c:pt>
                <c:pt idx="26753">
                  <c:v>3.6177776550185588E-6</c:v>
                </c:pt>
                <c:pt idx="26754">
                  <c:v>3.6184945215585099E-6</c:v>
                </c:pt>
                <c:pt idx="26755">
                  <c:v>3.6192115583773657E-6</c:v>
                </c:pt>
                <c:pt idx="26756">
                  <c:v>3.6199287698040527E-6</c:v>
                </c:pt>
                <c:pt idx="26757">
                  <c:v>3.6206461601726108E-6</c:v>
                </c:pt>
                <c:pt idx="26758">
                  <c:v>3.6213637209666029E-6</c:v>
                </c:pt>
                <c:pt idx="26759">
                  <c:v>3.6220814565188209E-6</c:v>
                </c:pt>
                <c:pt idx="26760">
                  <c:v>3.6227993625916943E-6</c:v>
                </c:pt>
                <c:pt idx="26761">
                  <c:v>3.6235174478096102E-6</c:v>
                </c:pt>
                <c:pt idx="26762">
                  <c:v>3.6242357079363009E-6</c:v>
                </c:pt>
                <c:pt idx="26763">
                  <c:v>3.6249541430219782E-6</c:v>
                </c:pt>
                <c:pt idx="26764">
                  <c:v>3.6256727488240306E-6</c:v>
                </c:pt>
                <c:pt idx="26765">
                  <c:v>3.6263915339771163E-6</c:v>
                </c:pt>
                <c:pt idx="26766">
                  <c:v>3.6271104899445322E-6</c:v>
                </c:pt>
                <c:pt idx="26767">
                  <c:v>3.62782962536608E-6</c:v>
                </c:pt>
                <c:pt idx="26768">
                  <c:v>3.6285489316999823E-6</c:v>
                </c:pt>
                <c:pt idx="26769">
                  <c:v>3.6292684132919492E-6</c:v>
                </c:pt>
                <c:pt idx="26770">
                  <c:v>3.6299880701923024E-6</c:v>
                </c:pt>
                <c:pt idx="26771">
                  <c:v>3.6307079024513965E-6</c:v>
                </c:pt>
                <c:pt idx="26772">
                  <c:v>3.6314279101195942E-6</c:v>
                </c:pt>
                <c:pt idx="26773">
                  <c:v>3.6321480932472631E-6</c:v>
                </c:pt>
                <c:pt idx="26774">
                  <c:v>3.6328684518848089E-6</c:v>
                </c:pt>
                <c:pt idx="26775">
                  <c:v>3.633588981775725E-6</c:v>
                </c:pt>
                <c:pt idx="26776">
                  <c:v>3.6343096915829859E-6</c:v>
                </c:pt>
                <c:pt idx="26777">
                  <c:v>3.6350305770514037E-6</c:v>
                </c:pt>
                <c:pt idx="26778">
                  <c:v>3.6357516339206784E-6</c:v>
                </c:pt>
                <c:pt idx="26779">
                  <c:v>3.6364728665494867E-6</c:v>
                </c:pt>
                <c:pt idx="26780">
                  <c:v>3.6371942793016409E-6</c:v>
                </c:pt>
                <c:pt idx="26781">
                  <c:v>3.6379158636022866E-6</c:v>
                </c:pt>
                <c:pt idx="26782">
                  <c:v>3.6386376238139906E-6</c:v>
                </c:pt>
                <c:pt idx="26783">
                  <c:v>3.6393595599873001E-6</c:v>
                </c:pt>
                <c:pt idx="26784">
                  <c:v>3.6400816721727707E-6</c:v>
                </c:pt>
                <c:pt idx="26785">
                  <c:v>3.6408039604209787E-6</c:v>
                </c:pt>
                <c:pt idx="26786">
                  <c:v>3.6415264247825186E-6</c:v>
                </c:pt>
                <c:pt idx="26787">
                  <c:v>3.6422490653079999E-6</c:v>
                </c:pt>
                <c:pt idx="26788">
                  <c:v>3.642971877724439E-6</c:v>
                </c:pt>
                <c:pt idx="26789">
                  <c:v>3.6436948707284036E-6</c:v>
                </c:pt>
                <c:pt idx="26790">
                  <c:v>3.6444180357220605E-6</c:v>
                </c:pt>
                <c:pt idx="26791">
                  <c:v>3.6451413814071545E-6</c:v>
                </c:pt>
                <c:pt idx="26792">
                  <c:v>3.6458648991807275E-6</c:v>
                </c:pt>
                <c:pt idx="26793">
                  <c:v>3.6465885934196692E-6</c:v>
                </c:pt>
                <c:pt idx="26794">
                  <c:v>3.6473124641747024E-6</c:v>
                </c:pt>
                <c:pt idx="26795">
                  <c:v>3.6480365158291928E-6</c:v>
                </c:pt>
                <c:pt idx="26796">
                  <c:v>3.6487607397699425E-6</c:v>
                </c:pt>
                <c:pt idx="26797">
                  <c:v>3.6494851403790602E-6</c:v>
                </c:pt>
                <c:pt idx="26798">
                  <c:v>3.6502097133708372E-6</c:v>
                </c:pt>
                <c:pt idx="26799">
                  <c:v>3.6509344674677895E-6</c:v>
                </c:pt>
                <c:pt idx="26800">
                  <c:v>3.6516593983855326E-6</c:v>
                </c:pt>
                <c:pt idx="26801">
                  <c:v>3.6523845018345345E-6</c:v>
                </c:pt>
                <c:pt idx="26802">
                  <c:v>3.6531097865451067E-6</c:v>
                </c:pt>
                <c:pt idx="26803">
                  <c:v>3.6538352438860893E-6</c:v>
                </c:pt>
                <c:pt idx="26804">
                  <c:v>3.6545608825929996E-6</c:v>
                </c:pt>
                <c:pt idx="26805">
                  <c:v>3.6552866940295206E-6</c:v>
                </c:pt>
                <c:pt idx="26806">
                  <c:v>3.6560126825895492E-6</c:v>
                </c:pt>
                <c:pt idx="26807">
                  <c:v>3.6567388483240176E-6</c:v>
                </c:pt>
                <c:pt idx="26808">
                  <c:v>3.6574651956333208E-6</c:v>
                </c:pt>
                <c:pt idx="26809">
                  <c:v>3.658191715870863E-6</c:v>
                </c:pt>
                <c:pt idx="26810">
                  <c:v>3.6589184090837453E-6</c:v>
                </c:pt>
                <c:pt idx="26811">
                  <c:v>3.6596452840257286E-6</c:v>
                </c:pt>
                <c:pt idx="26812">
                  <c:v>3.660372336397115E-6</c:v>
                </c:pt>
                <c:pt idx="26813">
                  <c:v>3.6610995662489391E-6</c:v>
                </c:pt>
                <c:pt idx="26814">
                  <c:v>3.6618269692750427E-6</c:v>
                </c:pt>
                <c:pt idx="26815">
                  <c:v>3.6625545542396425E-6</c:v>
                </c:pt>
                <c:pt idx="26816">
                  <c:v>3.6632823124780852E-6</c:v>
                </c:pt>
                <c:pt idx="26817">
                  <c:v>3.6640102483987085E-6</c:v>
                </c:pt>
                <c:pt idx="26818">
                  <c:v>3.6647383664150439E-6</c:v>
                </c:pt>
                <c:pt idx="26819">
                  <c:v>3.6654666578547053E-6</c:v>
                </c:pt>
                <c:pt idx="26820">
                  <c:v>3.6661951271299632E-6</c:v>
                </c:pt>
                <c:pt idx="26821">
                  <c:v>3.6669237742919926E-6</c:v>
                </c:pt>
                <c:pt idx="26822">
                  <c:v>3.6676525993919896E-6</c:v>
                </c:pt>
                <c:pt idx="26823">
                  <c:v>3.6683816024811578E-6</c:v>
                </c:pt>
                <c:pt idx="26824">
                  <c:v>3.6691107836107226E-6</c:v>
                </c:pt>
                <c:pt idx="26825">
                  <c:v>3.6698401384604023E-6</c:v>
                </c:pt>
                <c:pt idx="26826">
                  <c:v>3.6705696758232045E-6</c:v>
                </c:pt>
                <c:pt idx="26827">
                  <c:v>3.6712993870060439E-6</c:v>
                </c:pt>
                <c:pt idx="26828">
                  <c:v>3.6720292808071784E-6</c:v>
                </c:pt>
                <c:pt idx="26829">
                  <c:v>3.6727593485283496E-6</c:v>
                </c:pt>
                <c:pt idx="26830">
                  <c:v>3.6734895945950121E-6</c:v>
                </c:pt>
                <c:pt idx="26831">
                  <c:v>3.6742200234378667E-6</c:v>
                </c:pt>
                <c:pt idx="26832">
                  <c:v>3.6749506263508654E-6</c:v>
                </c:pt>
                <c:pt idx="26833">
                  <c:v>3.6756814077634323E-6</c:v>
                </c:pt>
                <c:pt idx="26834">
                  <c:v>3.6764123677269611E-6</c:v>
                </c:pt>
                <c:pt idx="26835">
                  <c:v>3.6771435062928637E-6</c:v>
                </c:pt>
                <c:pt idx="26836">
                  <c:v>3.677874823512564E-6</c:v>
                </c:pt>
                <c:pt idx="26837">
                  <c:v>3.6786063150503103E-6</c:v>
                </c:pt>
                <c:pt idx="26838">
                  <c:v>3.6793379897306503E-6</c:v>
                </c:pt>
                <c:pt idx="26839">
                  <c:v>3.6800698388293484E-6</c:v>
                </c:pt>
                <c:pt idx="26840">
                  <c:v>3.6808018711762376E-6</c:v>
                </c:pt>
                <c:pt idx="26841">
                  <c:v>3.6815340780418697E-6</c:v>
                </c:pt>
                <c:pt idx="26842">
                  <c:v>3.6822664682613463E-6</c:v>
                </c:pt>
                <c:pt idx="26843">
                  <c:v>3.6829990331000231E-6</c:v>
                </c:pt>
                <c:pt idx="26844">
                  <c:v>3.6837317770019003E-6</c:v>
                </c:pt>
                <c:pt idx="26845">
                  <c:v>3.6844647000185503E-6</c:v>
                </c:pt>
                <c:pt idx="26846">
                  <c:v>3.685197802201575E-6</c:v>
                </c:pt>
                <c:pt idx="26847">
                  <c:v>3.6859310836025864E-6</c:v>
                </c:pt>
                <c:pt idx="26848">
                  <c:v>3.6866645442732087E-6</c:v>
                </c:pt>
                <c:pt idx="26849">
                  <c:v>3.6873981842650915E-6</c:v>
                </c:pt>
                <c:pt idx="26850">
                  <c:v>3.6881319992256513E-6</c:v>
                </c:pt>
                <c:pt idx="26851">
                  <c:v>3.6888659980137428E-6</c:v>
                </c:pt>
                <c:pt idx="26852">
                  <c:v>3.6896001762781381E-6</c:v>
                </c:pt>
                <c:pt idx="26853">
                  <c:v>3.6903345296623474E-6</c:v>
                </c:pt>
                <c:pt idx="26854">
                  <c:v>3.6910690626236766E-6</c:v>
                </c:pt>
                <c:pt idx="26855">
                  <c:v>3.6918037796246908E-6</c:v>
                </c:pt>
                <c:pt idx="26856">
                  <c:v>3.692538671896819E-6</c:v>
                </c:pt>
                <c:pt idx="26857">
                  <c:v>3.6932737439013489E-6</c:v>
                </c:pt>
                <c:pt idx="26858">
                  <c:v>3.6940089956900873E-6</c:v>
                </c:pt>
                <c:pt idx="26859">
                  <c:v>3.6947444273148433E-6</c:v>
                </c:pt>
                <c:pt idx="26860">
                  <c:v>3.6954800388274506E-6</c:v>
                </c:pt>
                <c:pt idx="26861">
                  <c:v>3.6962158302797622E-6</c:v>
                </c:pt>
                <c:pt idx="26862">
                  <c:v>3.6969517973035824E-6</c:v>
                </c:pt>
                <c:pt idx="26863">
                  <c:v>3.6976879487895881E-6</c:v>
                </c:pt>
                <c:pt idx="26864">
                  <c:v>3.6984242803709526E-6</c:v>
                </c:pt>
                <c:pt idx="26865">
                  <c:v>3.6991607876755628E-6</c:v>
                </c:pt>
                <c:pt idx="26866">
                  <c:v>3.6998974796020776E-6</c:v>
                </c:pt>
                <c:pt idx="26867">
                  <c:v>3.7006343473530861E-6</c:v>
                </c:pt>
                <c:pt idx="26868">
                  <c:v>3.7013713954045696E-6</c:v>
                </c:pt>
                <c:pt idx="26869">
                  <c:v>3.7021086238085223E-6</c:v>
                </c:pt>
                <c:pt idx="26870">
                  <c:v>3.7028460326169475E-6</c:v>
                </c:pt>
                <c:pt idx="26871">
                  <c:v>3.7035836218818538E-6</c:v>
                </c:pt>
                <c:pt idx="26872">
                  <c:v>3.7043213916552931E-6</c:v>
                </c:pt>
                <c:pt idx="26873">
                  <c:v>3.7050593419893011E-6</c:v>
                </c:pt>
                <c:pt idx="26874">
                  <c:v>3.7057974729359649E-6</c:v>
                </c:pt>
                <c:pt idx="26875">
                  <c:v>3.7065357845473614E-6</c:v>
                </c:pt>
                <c:pt idx="26876">
                  <c:v>3.7072742724370177E-6</c:v>
                </c:pt>
                <c:pt idx="26877">
                  <c:v>3.7080129455328965E-6</c:v>
                </c:pt>
                <c:pt idx="26878">
                  <c:v>3.7087517950086356E-6</c:v>
                </c:pt>
                <c:pt idx="26879">
                  <c:v>3.7094908297975543E-6</c:v>
                </c:pt>
                <c:pt idx="26880">
                  <c:v>3.7102300410680075E-6</c:v>
                </c:pt>
                <c:pt idx="26881">
                  <c:v>3.7109694333134336E-6</c:v>
                </c:pt>
                <c:pt idx="26882">
                  <c:v>3.711709006586034E-6</c:v>
                </c:pt>
                <c:pt idx="26883">
                  <c:v>3.712448760938031E-6</c:v>
                </c:pt>
                <c:pt idx="26884">
                  <c:v>3.7131886964216758E-6</c:v>
                </c:pt>
                <c:pt idx="26885">
                  <c:v>3.7139288130892171E-6</c:v>
                </c:pt>
                <c:pt idx="26886">
                  <c:v>3.7146691109929337E-6</c:v>
                </c:pt>
                <c:pt idx="26887">
                  <c:v>3.715409590185127E-6</c:v>
                </c:pt>
                <c:pt idx="26888">
                  <c:v>3.7161502462635634E-6</c:v>
                </c:pt>
                <c:pt idx="26889">
                  <c:v>3.7168910881883088E-6</c:v>
                </c:pt>
                <c:pt idx="26890">
                  <c:v>3.7176321071013135E-6</c:v>
                </c:pt>
                <c:pt idx="26891">
                  <c:v>3.718373311967994E-6</c:v>
                </c:pt>
                <c:pt idx="26892">
                  <c:v>3.7191146939250069E-6</c:v>
                </c:pt>
                <c:pt idx="26893">
                  <c:v>3.719856257481942E-6</c:v>
                </c:pt>
                <c:pt idx="26894">
                  <c:v>3.7205980026912159E-6</c:v>
                </c:pt>
                <c:pt idx="26895">
                  <c:v>3.7213399296052581E-6</c:v>
                </c:pt>
                <c:pt idx="26896">
                  <c:v>3.7220820382765162E-6</c:v>
                </c:pt>
                <c:pt idx="26897">
                  <c:v>3.7228243287574477E-6</c:v>
                </c:pt>
                <c:pt idx="26898">
                  <c:v>3.7235668011005445E-6</c:v>
                </c:pt>
                <c:pt idx="26899">
                  <c:v>3.7243094553583074E-6</c:v>
                </c:pt>
                <c:pt idx="26900">
                  <c:v>3.725052291583241E-6</c:v>
                </c:pt>
                <c:pt idx="26901">
                  <c:v>3.7257953053560052E-6</c:v>
                </c:pt>
                <c:pt idx="26902">
                  <c:v>3.7265385056715832E-6</c:v>
                </c:pt>
                <c:pt idx="26903">
                  <c:v>3.7272818836374261E-6</c:v>
                </c:pt>
                <c:pt idx="26904">
                  <c:v>3.7280254482539139E-6</c:v>
                </c:pt>
                <c:pt idx="26905">
                  <c:v>3.7287691906231829E-6</c:v>
                </c:pt>
                <c:pt idx="26906">
                  <c:v>3.7295131152724167E-6</c:v>
                </c:pt>
                <c:pt idx="26907">
                  <c:v>3.7302572222542439E-6</c:v>
                </c:pt>
                <c:pt idx="26908">
                  <c:v>3.73100151162133E-6</c:v>
                </c:pt>
                <c:pt idx="26909">
                  <c:v>3.7317459834263454E-6</c:v>
                </c:pt>
                <c:pt idx="26910">
                  <c:v>3.7324906377219762E-6</c:v>
                </c:pt>
                <c:pt idx="26911">
                  <c:v>3.7332354745609275E-6</c:v>
                </c:pt>
                <c:pt idx="26912">
                  <c:v>3.733980493995921E-6</c:v>
                </c:pt>
                <c:pt idx="26913">
                  <c:v>3.7347256915917352E-6</c:v>
                </c:pt>
                <c:pt idx="26914">
                  <c:v>3.7354710763757224E-6</c:v>
                </c:pt>
                <c:pt idx="26915">
                  <c:v>3.7362166394233719E-6</c:v>
                </c:pt>
                <c:pt idx="26916">
                  <c:v>3.7369623897674506E-6</c:v>
                </c:pt>
                <c:pt idx="26917">
                  <c:v>3.7377083184781087E-6</c:v>
                </c:pt>
                <c:pt idx="26918">
                  <c:v>3.7384544300988305E-6</c:v>
                </c:pt>
                <c:pt idx="26919">
                  <c:v>3.7392007246824657E-6</c:v>
                </c:pt>
                <c:pt idx="26920">
                  <c:v>3.7399472022818658E-6</c:v>
                </c:pt>
                <c:pt idx="26921">
                  <c:v>3.7406938629499233E-6</c:v>
                </c:pt>
                <c:pt idx="26922">
                  <c:v>3.7414407067395262E-6</c:v>
                </c:pt>
                <c:pt idx="26923">
                  <c:v>3.7421877337035949E-6</c:v>
                </c:pt>
                <c:pt idx="26924">
                  <c:v>3.7429349438950559E-6</c:v>
                </c:pt>
                <c:pt idx="26925">
                  <c:v>3.7436823373668597E-6</c:v>
                </c:pt>
                <c:pt idx="26926">
                  <c:v>3.7444299096665023E-6</c:v>
                </c:pt>
                <c:pt idx="26927">
                  <c:v>3.7451776698565701E-6</c:v>
                </c:pt>
                <c:pt idx="26928">
                  <c:v>3.7459256089777553E-6</c:v>
                </c:pt>
                <c:pt idx="26929">
                  <c:v>3.7466737360980865E-6</c:v>
                </c:pt>
                <c:pt idx="26930">
                  <c:v>3.7474220422528885E-6</c:v>
                </c:pt>
                <c:pt idx="26931">
                  <c:v>3.7481705320034019E-6</c:v>
                </c:pt>
                <c:pt idx="26932">
                  <c:v>3.748919205402695E-6</c:v>
                </c:pt>
                <c:pt idx="26933">
                  <c:v>3.749668062503851E-6</c:v>
                </c:pt>
                <c:pt idx="26934">
                  <c:v>3.7504171033599767E-6</c:v>
                </c:pt>
                <c:pt idx="26935">
                  <c:v>3.7511663280241989E-6</c:v>
                </c:pt>
                <c:pt idx="26936">
                  <c:v>3.7519157365496582E-6</c:v>
                </c:pt>
                <c:pt idx="26937">
                  <c:v>3.7526653244691619E-6</c:v>
                </c:pt>
                <c:pt idx="26938">
                  <c:v>3.7534151008752303E-6</c:v>
                </c:pt>
                <c:pt idx="26939">
                  <c:v>3.754165061302067E-6</c:v>
                </c:pt>
                <c:pt idx="26940">
                  <c:v>3.7549152012784636E-6</c:v>
                </c:pt>
                <c:pt idx="26941">
                  <c:v>3.75566552990512E-6</c:v>
                </c:pt>
                <c:pt idx="26942">
                  <c:v>3.7564160381851005E-6</c:v>
                </c:pt>
                <c:pt idx="26943">
                  <c:v>3.7571667306960836E-6</c:v>
                </c:pt>
                <c:pt idx="26944">
                  <c:v>3.7579176074913495E-6</c:v>
                </c:pt>
                <c:pt idx="26945">
                  <c:v>3.7586686686241967E-6</c:v>
                </c:pt>
                <c:pt idx="26946">
                  <c:v>3.7594199141479385E-6</c:v>
                </c:pt>
                <c:pt idx="26947">
                  <c:v>3.7601713441159078E-6</c:v>
                </c:pt>
                <c:pt idx="26948">
                  <c:v>3.7609229585814558E-6</c:v>
                </c:pt>
                <c:pt idx="26949">
                  <c:v>3.7616747575979563E-6</c:v>
                </c:pt>
                <c:pt idx="26950">
                  <c:v>3.7624267366807919E-6</c:v>
                </c:pt>
                <c:pt idx="26951">
                  <c:v>3.7631789049579997E-6</c:v>
                </c:pt>
                <c:pt idx="26952">
                  <c:v>3.7639312579463749E-6</c:v>
                </c:pt>
                <c:pt idx="26953">
                  <c:v>3.764683791157263E-6</c:v>
                </c:pt>
                <c:pt idx="26954">
                  <c:v>3.765436509183484E-6</c:v>
                </c:pt>
                <c:pt idx="26955">
                  <c:v>3.7661894166233144E-6</c:v>
                </c:pt>
                <c:pt idx="26956">
                  <c:v>3.7669425044420003E-6</c:v>
                </c:pt>
                <c:pt idx="26957">
                  <c:v>3.7676957772364909E-6</c:v>
                </c:pt>
                <c:pt idx="26958">
                  <c:v>3.7684492350603166E-6</c:v>
                </c:pt>
                <c:pt idx="26959">
                  <c:v>3.7692028779670122E-6</c:v>
                </c:pt>
                <c:pt idx="26960">
                  <c:v>3.7699567060101519E-6</c:v>
                </c:pt>
                <c:pt idx="26961">
                  <c:v>3.7707107192433057E-6</c:v>
                </c:pt>
                <c:pt idx="26962">
                  <c:v>3.7714649131657122E-6</c:v>
                </c:pt>
                <c:pt idx="26963">
                  <c:v>3.7722192969383492E-6</c:v>
                </c:pt>
                <c:pt idx="26964">
                  <c:v>3.7729738615047479E-6</c:v>
                </c:pt>
                <c:pt idx="26965">
                  <c:v>3.7737286160313872E-6</c:v>
                </c:pt>
                <c:pt idx="26966">
                  <c:v>3.7744835514563798E-6</c:v>
                </c:pt>
                <c:pt idx="26967">
                  <c:v>3.7752386769517004E-6</c:v>
                </c:pt>
                <c:pt idx="26968">
                  <c:v>3.7759939834500212E-6</c:v>
                </c:pt>
                <c:pt idx="26969">
                  <c:v>3.7767494755648992E-6</c:v>
                </c:pt>
                <c:pt idx="26970">
                  <c:v>3.7775051533500666E-6</c:v>
                </c:pt>
                <c:pt idx="26971">
                  <c:v>3.7782610168592801E-6</c:v>
                </c:pt>
                <c:pt idx="26972">
                  <c:v>3.7790170661463148E-6</c:v>
                </c:pt>
                <c:pt idx="26973">
                  <c:v>3.779773301264961E-6</c:v>
                </c:pt>
                <c:pt idx="26974">
                  <c:v>3.7805297222690347E-6</c:v>
                </c:pt>
                <c:pt idx="26975">
                  <c:v>3.7812863246401859E-6</c:v>
                </c:pt>
                <c:pt idx="26976">
                  <c:v>3.7820431175752239E-6</c:v>
                </c:pt>
                <c:pt idx="26977">
                  <c:v>3.782800091982308E-6</c:v>
                </c:pt>
                <c:pt idx="26978">
                  <c:v>3.7835572570637658E-6</c:v>
                </c:pt>
                <c:pt idx="26979">
                  <c:v>3.7843146037223015E-6</c:v>
                </c:pt>
                <c:pt idx="26980">
                  <c:v>3.7850721365867339E-6</c:v>
                </c:pt>
                <c:pt idx="26981">
                  <c:v>3.7858298602914125E-6</c:v>
                </c:pt>
                <c:pt idx="26982">
                  <c:v>3.7865877657308419E-6</c:v>
                </c:pt>
                <c:pt idx="26983">
                  <c:v>3.7873458575380264E-6</c:v>
                </c:pt>
                <c:pt idx="26984">
                  <c:v>3.788104135766946E-6</c:v>
                </c:pt>
                <c:pt idx="26985">
                  <c:v>3.7888625958857036E-6</c:v>
                </c:pt>
                <c:pt idx="26986">
                  <c:v>3.7896212471187589E-6</c:v>
                </c:pt>
                <c:pt idx="26987">
                  <c:v>3.7903800849356185E-6</c:v>
                </c:pt>
                <c:pt idx="26988">
                  <c:v>3.7911391093903449E-6</c:v>
                </c:pt>
                <c:pt idx="26989">
                  <c:v>3.7918983159455873E-6</c:v>
                </c:pt>
                <c:pt idx="26990">
                  <c:v>3.7926577138369019E-6</c:v>
                </c:pt>
                <c:pt idx="26991">
                  <c:v>3.7934172939341862E-6</c:v>
                </c:pt>
                <c:pt idx="26992">
                  <c:v>3.7941770608829741E-6</c:v>
                </c:pt>
                <c:pt idx="26993">
                  <c:v>3.7949370193343764E-6</c:v>
                </c:pt>
                <c:pt idx="26994">
                  <c:v>3.7956971601500313E-6</c:v>
                </c:pt>
                <c:pt idx="26995">
                  <c:v>3.7964574879796961E-6</c:v>
                </c:pt>
                <c:pt idx="26996">
                  <c:v>3.7972180028775656E-6</c:v>
                </c:pt>
                <c:pt idx="26997">
                  <c:v>3.7979787048978631E-6</c:v>
                </c:pt>
                <c:pt idx="26998">
                  <c:v>3.7987395894909599E-6</c:v>
                </c:pt>
                <c:pt idx="26999">
                  <c:v>3.7995006659174417E-6</c:v>
                </c:pt>
                <c:pt idx="27000">
                  <c:v>3.8002619296291156E-6</c:v>
                </c:pt>
                <c:pt idx="27001">
                  <c:v>3.8010233760722517E-6</c:v>
                </c:pt>
                <c:pt idx="27002">
                  <c:v>3.8017850145157929E-6</c:v>
                </c:pt>
                <c:pt idx="27003">
                  <c:v>3.8025468357966643E-6</c:v>
                </c:pt>
                <c:pt idx="27004">
                  <c:v>3.8033088491893829E-6</c:v>
                </c:pt>
                <c:pt idx="27005">
                  <c:v>3.8040710455253663E-6</c:v>
                </c:pt>
                <c:pt idx="27006">
                  <c:v>3.8048334294697662E-6</c:v>
                </c:pt>
                <c:pt idx="27007">
                  <c:v>3.8055960010769828E-6</c:v>
                </c:pt>
                <c:pt idx="27008">
                  <c:v>3.8063587604014259E-6</c:v>
                </c:pt>
                <c:pt idx="27009">
                  <c:v>3.8071217074975417E-6</c:v>
                </c:pt>
                <c:pt idx="27010">
                  <c:v>3.8078848424197614E-6</c:v>
                </c:pt>
                <c:pt idx="27011">
                  <c:v>3.808648165222571E-6</c:v>
                </c:pt>
                <c:pt idx="27012">
                  <c:v>3.809411675960446E-6</c:v>
                </c:pt>
                <c:pt idx="27013">
                  <c:v>3.810175370063238E-6</c:v>
                </c:pt>
                <c:pt idx="27014">
                  <c:v>3.8109392568333956E-6</c:v>
                </c:pt>
                <c:pt idx="27015">
                  <c:v>3.8117033270747487E-6</c:v>
                </c:pt>
                <c:pt idx="27016">
                  <c:v>3.8124675900953466E-6</c:v>
                </c:pt>
                <c:pt idx="27017">
                  <c:v>3.8132320366934967E-6</c:v>
                </c:pt>
                <c:pt idx="27018">
                  <c:v>3.8139966715512242E-6</c:v>
                </c:pt>
                <c:pt idx="27019">
                  <c:v>3.8147614947231524E-6</c:v>
                </c:pt>
                <c:pt idx="27020">
                  <c:v>3.8155265062639028E-6</c:v>
                </c:pt>
                <c:pt idx="27021">
                  <c:v>3.8162917062281275E-6</c:v>
                </c:pt>
                <c:pt idx="27022">
                  <c:v>3.8170570946704933E-6</c:v>
                </c:pt>
                <c:pt idx="27023">
                  <c:v>3.8178226716456795E-6</c:v>
                </c:pt>
                <c:pt idx="27024">
                  <c:v>3.8185884372083968E-6</c:v>
                </c:pt>
                <c:pt idx="27025">
                  <c:v>3.8193543867719805E-6</c:v>
                </c:pt>
                <c:pt idx="27026">
                  <c:v>3.8201205296725326E-6</c:v>
                </c:pt>
                <c:pt idx="27027">
                  <c:v>3.8208868613248327E-6</c:v>
                </c:pt>
                <c:pt idx="27028">
                  <c:v>3.8216533771380773E-6</c:v>
                </c:pt>
                <c:pt idx="27029">
                  <c:v>3.8224200818098341E-6</c:v>
                </c:pt>
                <c:pt idx="27030">
                  <c:v>3.8231869800432926E-6</c:v>
                </c:pt>
                <c:pt idx="27031">
                  <c:v>3.8239540625979322E-6</c:v>
                </c:pt>
                <c:pt idx="27032">
                  <c:v>3.824721334175571E-6</c:v>
                </c:pt>
                <c:pt idx="27033">
                  <c:v>3.8254887948310781E-6</c:v>
                </c:pt>
                <c:pt idx="27034">
                  <c:v>3.8262564446193345E-6</c:v>
                </c:pt>
                <c:pt idx="27035">
                  <c:v>3.8270242835952414E-6</c:v>
                </c:pt>
                <c:pt idx="27036">
                  <c:v>3.8277923071569461E-6</c:v>
                </c:pt>
                <c:pt idx="27037">
                  <c:v>3.8285605246715307E-6</c:v>
                </c:pt>
                <c:pt idx="27038">
                  <c:v>3.8293289315385748E-6</c:v>
                </c:pt>
                <c:pt idx="27039">
                  <c:v>3.8300975231520843E-6</c:v>
                </c:pt>
                <c:pt idx="27040">
                  <c:v>3.8308663088875908E-6</c:v>
                </c:pt>
                <c:pt idx="27041">
                  <c:v>3.8316352794767538E-6</c:v>
                </c:pt>
                <c:pt idx="27042">
                  <c:v>3.8324044396355759E-6</c:v>
                </c:pt>
                <c:pt idx="27043">
                  <c:v>3.8331737940857007E-6</c:v>
                </c:pt>
                <c:pt idx="27044">
                  <c:v>3.8339433335504056E-6</c:v>
                </c:pt>
                <c:pt idx="27045">
                  <c:v>3.8347130627499605E-6</c:v>
                </c:pt>
                <c:pt idx="27046">
                  <c:v>3.8354829817394682E-6</c:v>
                </c:pt>
                <c:pt idx="27047">
                  <c:v>3.8362530905740511E-6</c:v>
                </c:pt>
                <c:pt idx="27048">
                  <c:v>3.8370233846352162E-6</c:v>
                </c:pt>
                <c:pt idx="27049">
                  <c:v>3.8377938733239647E-6</c:v>
                </c:pt>
                <c:pt idx="27050">
                  <c:v>3.838564552023247E-6</c:v>
                </c:pt>
                <c:pt idx="27051">
                  <c:v>3.8393354161104111E-6</c:v>
                </c:pt>
                <c:pt idx="27052">
                  <c:v>3.8401064749949624E-6</c:v>
                </c:pt>
                <c:pt idx="27053">
                  <c:v>3.8408777193750045E-6</c:v>
                </c:pt>
                <c:pt idx="27054">
                  <c:v>3.8416491586657251E-6</c:v>
                </c:pt>
                <c:pt idx="27055">
                  <c:v>3.8424207835596359E-6</c:v>
                </c:pt>
                <c:pt idx="27056">
                  <c:v>3.8431925987926928E-6</c:v>
                </c:pt>
                <c:pt idx="27057">
                  <c:v>3.8439646044201884E-6</c:v>
                </c:pt>
                <c:pt idx="27058">
                  <c:v>3.8447368004974484E-6</c:v>
                </c:pt>
                <c:pt idx="27059">
                  <c:v>3.8455091870798069E-6</c:v>
                </c:pt>
                <c:pt idx="27060">
                  <c:v>3.8462817642226217E-6</c:v>
                </c:pt>
                <c:pt idx="27061">
                  <c:v>3.8470545319812685E-6</c:v>
                </c:pt>
                <c:pt idx="27062">
                  <c:v>3.8478274904111399E-6</c:v>
                </c:pt>
                <c:pt idx="27063">
                  <c:v>3.8486006348728449E-6</c:v>
                </c:pt>
                <c:pt idx="27064">
                  <c:v>3.8493739748099953E-6</c:v>
                </c:pt>
                <c:pt idx="27065">
                  <c:v>3.8501475008870363E-6</c:v>
                </c:pt>
                <c:pt idx="27066">
                  <c:v>3.8509212178542158E-6</c:v>
                </c:pt>
                <c:pt idx="27067">
                  <c:v>3.8516951304674849E-6</c:v>
                </c:pt>
                <c:pt idx="27068">
                  <c:v>3.8524692293828403E-6</c:v>
                </c:pt>
                <c:pt idx="27069">
                  <c:v>3.8532435193548532E-6</c:v>
                </c:pt>
                <c:pt idx="27070">
                  <c:v>3.8540180004390518E-6</c:v>
                </c:pt>
                <c:pt idx="27071">
                  <c:v>3.8547926726909964E-6</c:v>
                </c:pt>
                <c:pt idx="27072">
                  <c:v>3.8555675361662632E-6</c:v>
                </c:pt>
                <c:pt idx="27073">
                  <c:v>3.8563425909204491E-6</c:v>
                </c:pt>
                <c:pt idx="27074">
                  <c:v>3.8571178370091616E-6</c:v>
                </c:pt>
                <c:pt idx="27075">
                  <c:v>3.8578932697762261E-6</c:v>
                </c:pt>
                <c:pt idx="27076">
                  <c:v>3.8586688986994904E-6</c:v>
                </c:pt>
                <c:pt idx="27077">
                  <c:v>3.8594447144095777E-6</c:v>
                </c:pt>
                <c:pt idx="27078">
                  <c:v>3.8602207263900637E-6</c:v>
                </c:pt>
                <c:pt idx="27079">
                  <c:v>3.8609969252659139E-6</c:v>
                </c:pt>
                <c:pt idx="27080">
                  <c:v>3.8617733158075162E-6</c:v>
                </c:pt>
                <c:pt idx="27081">
                  <c:v>3.8625498980706021E-6</c:v>
                </c:pt>
                <c:pt idx="27082">
                  <c:v>3.8633266768327026E-6</c:v>
                </c:pt>
                <c:pt idx="27083">
                  <c:v>3.8641036427074837E-6</c:v>
                </c:pt>
                <c:pt idx="27084">
                  <c:v>3.8648807957464689E-6</c:v>
                </c:pt>
                <c:pt idx="27085">
                  <c:v>3.865658145453278E-6</c:v>
                </c:pt>
                <c:pt idx="27086">
                  <c:v>3.866435687160558E-6</c:v>
                </c:pt>
                <c:pt idx="27087">
                  <c:v>3.867213420924157E-6</c:v>
                </c:pt>
                <c:pt idx="27088">
                  <c:v>3.8679913420696238E-6</c:v>
                </c:pt>
                <c:pt idx="27089">
                  <c:v>3.8687694601120674E-6</c:v>
                </c:pt>
                <c:pt idx="27090">
                  <c:v>3.8695477656453192E-6</c:v>
                </c:pt>
                <c:pt idx="27091">
                  <c:v>3.8703262681902326E-6</c:v>
                </c:pt>
                <c:pt idx="27092">
                  <c:v>3.8711049583349715E-6</c:v>
                </c:pt>
                <c:pt idx="27093">
                  <c:v>3.8718838408686721E-6</c:v>
                </c:pt>
                <c:pt idx="27094">
                  <c:v>3.8726629158473138E-6</c:v>
                </c:pt>
                <c:pt idx="27095">
                  <c:v>3.8734421833268966E-6</c:v>
                </c:pt>
                <c:pt idx="27096">
                  <c:v>3.8742216433634423E-6</c:v>
                </c:pt>
                <c:pt idx="27097">
                  <c:v>3.8750012960129814E-6</c:v>
                </c:pt>
                <c:pt idx="27098">
                  <c:v>3.875781141331579E-6</c:v>
                </c:pt>
                <c:pt idx="27099">
                  <c:v>3.8765611793752976E-6</c:v>
                </c:pt>
                <c:pt idx="27100">
                  <c:v>3.8773414054527513E-6</c:v>
                </c:pt>
                <c:pt idx="27101">
                  <c:v>3.8781218291135851E-6</c:v>
                </c:pt>
                <c:pt idx="27102">
                  <c:v>3.8789024456678776E-6</c:v>
                </c:pt>
                <c:pt idx="27103">
                  <c:v>3.8796832504199923E-6</c:v>
                </c:pt>
                <c:pt idx="27104">
                  <c:v>3.8804642481750108E-6</c:v>
                </c:pt>
                <c:pt idx="27105">
                  <c:v>3.8812454437437762E-6</c:v>
                </c:pt>
                <c:pt idx="27106">
                  <c:v>3.8820268276746112E-6</c:v>
                </c:pt>
                <c:pt idx="27107">
                  <c:v>3.882808404776962E-6</c:v>
                </c:pt>
                <c:pt idx="27108">
                  <c:v>3.8835901751070667E-6</c:v>
                </c:pt>
                <c:pt idx="27109">
                  <c:v>3.8843721387211867E-6</c:v>
                </c:pt>
                <c:pt idx="27110">
                  <c:v>3.8851542956755998E-6</c:v>
                </c:pt>
                <c:pt idx="27111">
                  <c:v>3.885936641263322E-6</c:v>
                </c:pt>
                <c:pt idx="27112">
                  <c:v>3.8867191850657899E-6</c:v>
                </c:pt>
                <c:pt idx="27113">
                  <c:v>3.8875019223774942E-6</c:v>
                </c:pt>
                <c:pt idx="27114">
                  <c:v>3.8882848484871987E-6</c:v>
                </c:pt>
                <c:pt idx="27115">
                  <c:v>3.8890679729850146E-6</c:v>
                </c:pt>
                <c:pt idx="27116">
                  <c:v>3.8898512863907078E-6</c:v>
                </c:pt>
                <c:pt idx="27117">
                  <c:v>3.8906347935282809E-6</c:v>
                </c:pt>
                <c:pt idx="27118">
                  <c:v>3.8914184944541622E-6</c:v>
                </c:pt>
                <c:pt idx="27119">
                  <c:v>3.8922023939995974E-6</c:v>
                </c:pt>
                <c:pt idx="27120">
                  <c:v>3.8929864826728844E-6</c:v>
                </c:pt>
                <c:pt idx="27121">
                  <c:v>3.8937707653038744E-6</c:v>
                </c:pt>
                <c:pt idx="27122">
                  <c:v>3.8945552371699293E-6</c:v>
                </c:pt>
                <c:pt idx="27123">
                  <c:v>3.8953399078843937E-6</c:v>
                </c:pt>
                <c:pt idx="27124">
                  <c:v>3.8961247727261202E-6</c:v>
                </c:pt>
                <c:pt idx="27125">
                  <c:v>3.8969098317516652E-6</c:v>
                </c:pt>
                <c:pt idx="27126">
                  <c:v>3.8976950802326917E-6</c:v>
                </c:pt>
                <c:pt idx="27127">
                  <c:v>3.8984805277941741E-6</c:v>
                </c:pt>
                <c:pt idx="27128">
                  <c:v>3.8992661649214572E-6</c:v>
                </c:pt>
                <c:pt idx="27129">
                  <c:v>3.9000519964560841E-6</c:v>
                </c:pt>
                <c:pt idx="27130">
                  <c:v>3.9008380272454083E-6</c:v>
                </c:pt>
                <c:pt idx="27131">
                  <c:v>3.901624247766146E-6</c:v>
                </c:pt>
                <c:pt idx="27132">
                  <c:v>3.9024106628642311E-6</c:v>
                </c:pt>
                <c:pt idx="27133">
                  <c:v>3.9031972725963879E-6</c:v>
                </c:pt>
                <c:pt idx="27134">
                  <c:v>3.9039840770193259E-6</c:v>
                </c:pt>
                <c:pt idx="27135">
                  <c:v>3.9047710761898023E-6</c:v>
                </c:pt>
                <c:pt idx="27136">
                  <c:v>3.9055582653651729E-6</c:v>
                </c:pt>
                <c:pt idx="27137">
                  <c:v>3.9063456541995754E-6</c:v>
                </c:pt>
                <c:pt idx="27138">
                  <c:v>3.9071332379518613E-6</c:v>
                </c:pt>
                <c:pt idx="27139">
                  <c:v>3.9079210118750972E-6</c:v>
                </c:pt>
                <c:pt idx="27140">
                  <c:v>3.9087089856321824E-6</c:v>
                </c:pt>
                <c:pt idx="27141">
                  <c:v>3.909497149671001E-6</c:v>
                </c:pt>
                <c:pt idx="27142">
                  <c:v>3.9102855088521965E-6</c:v>
                </c:pt>
                <c:pt idx="27143">
                  <c:v>3.9110740680422289E-6</c:v>
                </c:pt>
                <c:pt idx="27144">
                  <c:v>3.9118628176803325E-6</c:v>
                </c:pt>
                <c:pt idx="27145">
                  <c:v>3.9126517626315511E-6</c:v>
                </c:pt>
                <c:pt idx="27146">
                  <c:v>3.913440902952835E-6</c:v>
                </c:pt>
                <c:pt idx="27147">
                  <c:v>3.914230238701159E-6</c:v>
                </c:pt>
                <c:pt idx="27148">
                  <c:v>3.9150197651166638E-6</c:v>
                </c:pt>
                <c:pt idx="27149">
                  <c:v>3.9158094918886033E-6</c:v>
                </c:pt>
                <c:pt idx="27150">
                  <c:v>3.9165994142586107E-6</c:v>
                </c:pt>
                <c:pt idx="27151">
                  <c:v>3.9173895274625009E-6</c:v>
                </c:pt>
                <c:pt idx="27152">
                  <c:v>3.9181798411983421E-6</c:v>
                </c:pt>
                <c:pt idx="27153">
                  <c:v>3.9189703458793087E-6</c:v>
                </c:pt>
                <c:pt idx="27154">
                  <c:v>3.9197610463837191E-6</c:v>
                </c:pt>
                <c:pt idx="27155">
                  <c:v>3.9205519475957662E-6</c:v>
                </c:pt>
                <c:pt idx="27156">
                  <c:v>3.9213430399199303E-6</c:v>
                </c:pt>
                <c:pt idx="27157">
                  <c:v>3.9221343282389608E-6</c:v>
                </c:pt>
                <c:pt idx="27158">
                  <c:v>3.9229258126100443E-6</c:v>
                </c:pt>
                <c:pt idx="27159">
                  <c:v>3.9237174930903768E-6</c:v>
                </c:pt>
                <c:pt idx="27160">
                  <c:v>3.9245093697371811E-6</c:v>
                </c:pt>
                <c:pt idx="27161">
                  <c:v>3.9253014377718464E-6</c:v>
                </c:pt>
                <c:pt idx="27162">
                  <c:v>3.9260937069218465E-6</c:v>
                </c:pt>
                <c:pt idx="27163">
                  <c:v>3.9268861724100815E-6</c:v>
                </c:pt>
                <c:pt idx="27164">
                  <c:v>3.9276788294536063E-6</c:v>
                </c:pt>
                <c:pt idx="27165">
                  <c:v>3.9284716877887478E-6</c:v>
                </c:pt>
                <c:pt idx="27166">
                  <c:v>3.9292647377908883E-6</c:v>
                </c:pt>
                <c:pt idx="27167">
                  <c:v>3.9300579843576121E-6</c:v>
                </c:pt>
                <c:pt idx="27168">
                  <c:v>3.9308514323924015E-6</c:v>
                </c:pt>
                <c:pt idx="27169">
                  <c:v>3.9316450722618998E-6</c:v>
                </c:pt>
                <c:pt idx="27170">
                  <c:v>3.9324389088681469E-6</c:v>
                </c:pt>
                <c:pt idx="27171">
                  <c:v>3.9332329422685757E-6</c:v>
                </c:pt>
                <c:pt idx="27172">
                  <c:v>3.9340271676686545E-6</c:v>
                </c:pt>
                <c:pt idx="27173">
                  <c:v>3.9348215948283256E-6</c:v>
                </c:pt>
                <c:pt idx="27174">
                  <c:v>3.9356162189545606E-6</c:v>
                </c:pt>
                <c:pt idx="27175">
                  <c:v>3.9364110401048749E-6</c:v>
                </c:pt>
                <c:pt idx="27176">
                  <c:v>3.9372060534789268E-6</c:v>
                </c:pt>
                <c:pt idx="27177">
                  <c:v>3.9380012688484977E-6</c:v>
                </c:pt>
                <c:pt idx="27178">
                  <c:v>3.9387966765539677E-6</c:v>
                </c:pt>
                <c:pt idx="27179">
                  <c:v>3.9395922815107623E-6</c:v>
                </c:pt>
                <c:pt idx="27180">
                  <c:v>3.940388088640232E-6</c:v>
                </c:pt>
                <c:pt idx="27181">
                  <c:v>3.9411840882739672E-6</c:v>
                </c:pt>
                <c:pt idx="27182">
                  <c:v>3.9419802853318913E-6</c:v>
                </c:pt>
                <c:pt idx="27183">
                  <c:v>3.9427766798716422E-6</c:v>
                </c:pt>
                <c:pt idx="27184">
                  <c:v>3.9435732719509045E-6</c:v>
                </c:pt>
                <c:pt idx="27185">
                  <c:v>3.9443700616273647E-6</c:v>
                </c:pt>
                <c:pt idx="27186">
                  <c:v>3.9451670440861443E-6</c:v>
                </c:pt>
                <c:pt idx="27187">
                  <c:v>3.9459642291286903E-6</c:v>
                </c:pt>
                <c:pt idx="27188">
                  <c:v>3.9467616119416387E-6</c:v>
                </c:pt>
                <c:pt idx="27189">
                  <c:v>3.9475591877057178E-6</c:v>
                </c:pt>
                <c:pt idx="27190">
                  <c:v>3.9483569662313054E-6</c:v>
                </c:pt>
                <c:pt idx="27191">
                  <c:v>3.9491549378206722E-6</c:v>
                </c:pt>
                <c:pt idx="27192">
                  <c:v>3.9499531074086719E-6</c:v>
                </c:pt>
                <c:pt idx="27193">
                  <c:v>3.9507514750531502E-6</c:v>
                </c:pt>
                <c:pt idx="27194">
                  <c:v>3.9515500456964046E-6</c:v>
                </c:pt>
                <c:pt idx="27195">
                  <c:v>3.9523488096289463E-6</c:v>
                </c:pt>
                <c:pt idx="27196">
                  <c:v>3.9531477669042315E-6</c:v>
                </c:pt>
                <c:pt idx="27197">
                  <c:v>3.9539469273534821E-6</c:v>
                </c:pt>
                <c:pt idx="27198">
                  <c:v>3.9547462861487322E-6</c:v>
                </c:pt>
                <c:pt idx="27199">
                  <c:v>3.9555458433479485E-6</c:v>
                </c:pt>
                <c:pt idx="27200">
                  <c:v>3.9563455941157866E-6</c:v>
                </c:pt>
                <c:pt idx="27201">
                  <c:v>3.9571455482954064E-6</c:v>
                </c:pt>
                <c:pt idx="27202">
                  <c:v>3.957945701052995E-6</c:v>
                </c:pt>
                <c:pt idx="27203">
                  <c:v>3.9587460475488051E-6</c:v>
                </c:pt>
                <c:pt idx="27204">
                  <c:v>3.9595465927357137E-6</c:v>
                </c:pt>
                <c:pt idx="27205">
                  <c:v>3.9603473366717901E-6</c:v>
                </c:pt>
                <c:pt idx="27206">
                  <c:v>3.9611482843173649E-6</c:v>
                </c:pt>
                <c:pt idx="27207">
                  <c:v>3.9619494259275766E-6</c:v>
                </c:pt>
                <c:pt idx="27208">
                  <c:v>3.9627507664613008E-6</c:v>
                </c:pt>
                <c:pt idx="27209">
                  <c:v>3.9635523059766999E-6</c:v>
                </c:pt>
                <c:pt idx="27210">
                  <c:v>3.964354039623758E-6</c:v>
                </c:pt>
                <c:pt idx="27211">
                  <c:v>3.9651559772755479E-6</c:v>
                </c:pt>
                <c:pt idx="27212">
                  <c:v>3.9659581140835853E-6</c:v>
                </c:pt>
                <c:pt idx="27213">
                  <c:v>3.9667604451934575E-6</c:v>
                </c:pt>
                <c:pt idx="27214">
                  <c:v>3.9675629804872217E-6</c:v>
                </c:pt>
                <c:pt idx="27215">
                  <c:v>3.9683657101963553E-6</c:v>
                </c:pt>
                <c:pt idx="27216">
                  <c:v>3.9691686442089311E-6</c:v>
                </c:pt>
                <c:pt idx="27217">
                  <c:v>3.969971772750493E-6</c:v>
                </c:pt>
                <c:pt idx="27218">
                  <c:v>3.9707751007949981E-6</c:v>
                </c:pt>
                <c:pt idx="27219">
                  <c:v>3.9715786284008052E-6</c:v>
                </c:pt>
                <c:pt idx="27220">
                  <c:v>3.9723823556262741E-6</c:v>
                </c:pt>
                <c:pt idx="27221">
                  <c:v>3.9731862825297907E-6</c:v>
                </c:pt>
                <c:pt idx="27222">
                  <c:v>3.973990409169763E-6</c:v>
                </c:pt>
                <c:pt idx="27223">
                  <c:v>3.9747947356046211E-6</c:v>
                </c:pt>
                <c:pt idx="27224">
                  <c:v>3.9755992618928077E-6</c:v>
                </c:pt>
                <c:pt idx="27225">
                  <c:v>3.976403983162202E-6</c:v>
                </c:pt>
                <c:pt idx="27226">
                  <c:v>3.9772089093309568E-6</c:v>
                </c:pt>
                <c:pt idx="27227">
                  <c:v>3.9780140305949163E-6</c:v>
                </c:pt>
                <c:pt idx="27228">
                  <c:v>3.9788193568782514E-6</c:v>
                </c:pt>
                <c:pt idx="27229">
                  <c:v>3.9796248783708639E-6</c:v>
                </c:pt>
                <c:pt idx="27230">
                  <c:v>3.9804306000648845E-6</c:v>
                </c:pt>
                <c:pt idx="27231">
                  <c:v>3.9812365220188933E-6</c:v>
                </c:pt>
                <c:pt idx="27232">
                  <c:v>3.9820426442914906E-6</c:v>
                </c:pt>
                <c:pt idx="27233">
                  <c:v>3.9828489669413003E-6</c:v>
                </c:pt>
                <c:pt idx="27234">
                  <c:v>3.9836554900269608E-6</c:v>
                </c:pt>
                <c:pt idx="27235">
                  <c:v>3.9844622136071242E-6</c:v>
                </c:pt>
                <c:pt idx="27236">
                  <c:v>3.9852691377404761E-6</c:v>
                </c:pt>
                <c:pt idx="27237">
                  <c:v>3.9860762624857102E-6</c:v>
                </c:pt>
                <c:pt idx="27238">
                  <c:v>3.9868835829514643E-6</c:v>
                </c:pt>
                <c:pt idx="27239">
                  <c:v>3.9876911090951402E-6</c:v>
                </c:pt>
                <c:pt idx="27240">
                  <c:v>3.9884988310738178E-6</c:v>
                </c:pt>
                <c:pt idx="27241">
                  <c:v>3.9893067538963568E-6</c:v>
                </c:pt>
                <c:pt idx="27242">
                  <c:v>3.9901148825776592E-6</c:v>
                </c:pt>
                <c:pt idx="27243">
                  <c:v>3.9909232072658381E-6</c:v>
                </c:pt>
                <c:pt idx="27244">
                  <c:v>3.9917317329743223E-6</c:v>
                </c:pt>
                <c:pt idx="27245">
                  <c:v>3.9925404597619686E-6</c:v>
                </c:pt>
                <c:pt idx="27246">
                  <c:v>3.9933493876876511E-6</c:v>
                </c:pt>
                <c:pt idx="27247">
                  <c:v>3.9941585168102578E-6</c:v>
                </c:pt>
                <c:pt idx="27248">
                  <c:v>3.9949678471887094E-6</c:v>
                </c:pt>
                <c:pt idx="27249">
                  <c:v>3.9957773739152707E-6</c:v>
                </c:pt>
                <c:pt idx="27250">
                  <c:v>3.9965871069807155E-6</c:v>
                </c:pt>
                <c:pt idx="27251">
                  <c:v>3.9973970365091734E-6</c:v>
                </c:pt>
                <c:pt idx="27252">
                  <c:v>3.9982071724974924E-6</c:v>
                </c:pt>
                <c:pt idx="27253">
                  <c:v>3.9990175050638074E-6</c:v>
                </c:pt>
                <c:pt idx="27254">
                  <c:v>3.9998280442110441E-6</c:v>
                </c:pt>
                <c:pt idx="27255">
                  <c:v>4.0006387800513411E-6</c:v>
                </c:pt>
                <c:pt idx="27256">
                  <c:v>4.0014497176164674E-6</c:v>
                </c:pt>
                <c:pt idx="27257">
                  <c:v>4.0022608569655058E-6</c:v>
                </c:pt>
                <c:pt idx="27258">
                  <c:v>4.0010684934031221E-6</c:v>
                </c:pt>
                <c:pt idx="27259">
                  <c:v>4.0019203619620018E-6</c:v>
                </c:pt>
                <c:pt idx="27260">
                  <c:v>4.002772457789458E-6</c:v>
                </c:pt>
                <c:pt idx="27261">
                  <c:v>4.0036247809584311E-6</c:v>
                </c:pt>
                <c:pt idx="27262">
                  <c:v>4.0044773265590024E-6</c:v>
                </c:pt>
                <c:pt idx="27263">
                  <c:v>4.0053300996438497E-6</c:v>
                </c:pt>
                <c:pt idx="27264">
                  <c:v>4.0061831002860057E-6</c:v>
                </c:pt>
                <c:pt idx="27265">
                  <c:v>4.0070363235708406E-6</c:v>
                </c:pt>
                <c:pt idx="27266">
                  <c:v>4.0078897745559092E-6</c:v>
                </c:pt>
                <c:pt idx="27267">
                  <c:v>4.0087434583051539E-6</c:v>
                </c:pt>
                <c:pt idx="27268">
                  <c:v>4.0095973599191391E-6</c:v>
                </c:pt>
                <c:pt idx="27269">
                  <c:v>4.0104514944435865E-6</c:v>
                </c:pt>
                <c:pt idx="27270">
                  <c:v>4.0113058519651697E-6</c:v>
                </c:pt>
                <c:pt idx="27271">
                  <c:v>4.0121604375495514E-6</c:v>
                </c:pt>
                <c:pt idx="27272">
                  <c:v>4.0130152512699544E-6</c:v>
                </c:pt>
                <c:pt idx="27273">
                  <c:v>4.0138702931996452E-6</c:v>
                </c:pt>
                <c:pt idx="27274">
                  <c:v>4.0147255584098763E-6</c:v>
                </c:pt>
                <c:pt idx="27275">
                  <c:v>4.0155810519728005E-6</c:v>
                </c:pt>
                <c:pt idx="27276">
                  <c:v>4.0164367739617539E-6</c:v>
                </c:pt>
                <c:pt idx="27277">
                  <c:v>4.0172927194432803E-6</c:v>
                </c:pt>
                <c:pt idx="27278">
                  <c:v>4.0181488985028223E-6</c:v>
                </c:pt>
                <c:pt idx="27279">
                  <c:v>4.0190053011985552E-6</c:v>
                </c:pt>
                <c:pt idx="27280">
                  <c:v>4.0198619326107478E-6</c:v>
                </c:pt>
                <c:pt idx="27281">
                  <c:v>4.0207187877996465E-6</c:v>
                </c:pt>
                <c:pt idx="27282">
                  <c:v>4.0215758768636178E-6</c:v>
                </c:pt>
                <c:pt idx="27283">
                  <c:v>4.0224331898481229E-6</c:v>
                </c:pt>
                <c:pt idx="27284">
                  <c:v>4.023290731839953E-6</c:v>
                </c:pt>
                <c:pt idx="27285">
                  <c:v>4.0241484978930423E-6</c:v>
                </c:pt>
                <c:pt idx="27286">
                  <c:v>4.025006498118699E-6</c:v>
                </c:pt>
                <c:pt idx="27287">
                  <c:v>4.025864722549652E-6</c:v>
                </c:pt>
                <c:pt idx="27288">
                  <c:v>4.0267231762792313E-6</c:v>
                </c:pt>
                <c:pt idx="27289">
                  <c:v>4.0275818543550421E-6</c:v>
                </c:pt>
                <c:pt idx="27290">
                  <c:v>4.0284407669013507E-6</c:v>
                </c:pt>
                <c:pt idx="27291">
                  <c:v>4.0292999039381481E-6</c:v>
                </c:pt>
                <c:pt idx="27292">
                  <c:v>4.0301592705652952E-6</c:v>
                </c:pt>
                <c:pt idx="27293">
                  <c:v>4.0310188668565761E-6</c:v>
                </c:pt>
                <c:pt idx="27294">
                  <c:v>4.0318786878517168E-6</c:v>
                </c:pt>
                <c:pt idx="27295">
                  <c:v>4.0327387386554664E-6</c:v>
                </c:pt>
                <c:pt idx="27296">
                  <c:v>4.0335990193417106E-6</c:v>
                </c:pt>
                <c:pt idx="27297">
                  <c:v>4.0344595299843608E-6</c:v>
                </c:pt>
                <c:pt idx="27298">
                  <c:v>4.0353202656167978E-6</c:v>
                </c:pt>
                <c:pt idx="27299">
                  <c:v>4.0361812313503224E-6</c:v>
                </c:pt>
                <c:pt idx="27300">
                  <c:v>4.0370424272589281E-6</c:v>
                </c:pt>
                <c:pt idx="27301">
                  <c:v>4.0379038534166405E-6</c:v>
                </c:pt>
                <c:pt idx="27302">
                  <c:v>4.0387655048504808E-6</c:v>
                </c:pt>
                <c:pt idx="27303">
                  <c:v>4.0396273917269603E-6</c:v>
                </c:pt>
                <c:pt idx="27304">
                  <c:v>4.0404895040245264E-6</c:v>
                </c:pt>
                <c:pt idx="27305">
                  <c:v>4.0413518418124504E-6</c:v>
                </c:pt>
                <c:pt idx="27306">
                  <c:v>4.0422144152670266E-6</c:v>
                </c:pt>
                <c:pt idx="27307">
                  <c:v>4.0430772143570769E-6</c:v>
                </c:pt>
                <c:pt idx="27308">
                  <c:v>4.0439402442086837E-6</c:v>
                </c:pt>
                <c:pt idx="27309">
                  <c:v>4.0448035048960963E-6</c:v>
                </c:pt>
                <c:pt idx="27310">
                  <c:v>4.0456669914336032E-6</c:v>
                </c:pt>
                <c:pt idx="27311">
                  <c:v>4.0465307089522431E-6</c:v>
                </c:pt>
                <c:pt idx="27312">
                  <c:v>4.0473946575263319E-6</c:v>
                </c:pt>
                <c:pt idx="27313">
                  <c:v>4.0482588372302154E-6</c:v>
                </c:pt>
                <c:pt idx="27314">
                  <c:v>4.0491232481382794E-6</c:v>
                </c:pt>
                <c:pt idx="27315">
                  <c:v>4.0499878852568545E-6</c:v>
                </c:pt>
                <c:pt idx="27316">
                  <c:v>4.0508527537252081E-6</c:v>
                </c:pt>
                <c:pt idx="27317">
                  <c:v>4.0517178536177885E-6</c:v>
                </c:pt>
                <c:pt idx="27318">
                  <c:v>4.0525831799361502E-6</c:v>
                </c:pt>
                <c:pt idx="27319">
                  <c:v>4.0534487378245037E-6</c:v>
                </c:pt>
                <c:pt idx="27320">
                  <c:v>4.0543145273573905E-6</c:v>
                </c:pt>
                <c:pt idx="27321">
                  <c:v>4.0551805486093842E-6</c:v>
                </c:pt>
                <c:pt idx="27322">
                  <c:v>4.0560468016550814E-6</c:v>
                </c:pt>
                <c:pt idx="27323">
                  <c:v>4.056913281488037E-6</c:v>
                </c:pt>
                <c:pt idx="27324">
                  <c:v>4.0577799932607211E-6</c:v>
                </c:pt>
                <c:pt idx="27325">
                  <c:v>4.0586469370478234E-6</c:v>
                </c:pt>
                <c:pt idx="27326">
                  <c:v>4.0595141078380852E-6</c:v>
                </c:pt>
                <c:pt idx="27327">
                  <c:v>4.0603815158765428E-6</c:v>
                </c:pt>
                <c:pt idx="27328">
                  <c:v>4.0612491510644061E-6</c:v>
                </c:pt>
                <c:pt idx="27329">
                  <c:v>4.0621170185624249E-6</c:v>
                </c:pt>
                <c:pt idx="27330">
                  <c:v>4.0629851133529404E-6</c:v>
                </c:pt>
                <c:pt idx="27331">
                  <c:v>4.0638534406000227E-6</c:v>
                </c:pt>
                <c:pt idx="27332">
                  <c:v>4.0647220003785488E-6</c:v>
                </c:pt>
                <c:pt idx="27333">
                  <c:v>4.0655907927634182E-6</c:v>
                </c:pt>
                <c:pt idx="27334">
                  <c:v>4.0664598178295639E-6</c:v>
                </c:pt>
                <c:pt idx="27335">
                  <c:v>4.0673290705512886E-6</c:v>
                </c:pt>
                <c:pt idx="27336">
                  <c:v>4.068198556100966E-6</c:v>
                </c:pt>
                <c:pt idx="27337">
                  <c:v>4.0690682745536178E-6</c:v>
                </c:pt>
                <c:pt idx="27338">
                  <c:v>4.0699382259842818E-6</c:v>
                </c:pt>
                <c:pt idx="27339">
                  <c:v>4.0708084053608216E-6</c:v>
                </c:pt>
                <c:pt idx="27340">
                  <c:v>4.0716788178622762E-6</c:v>
                </c:pt>
                <c:pt idx="27341">
                  <c:v>4.0725494635637605E-6</c:v>
                </c:pt>
                <c:pt idx="27342">
                  <c:v>4.0734203425404326E-6</c:v>
                </c:pt>
                <c:pt idx="27343">
                  <c:v>4.0742914497537169E-6</c:v>
                </c:pt>
                <c:pt idx="27344">
                  <c:v>4.0751627903893043E-6</c:v>
                </c:pt>
                <c:pt idx="27345">
                  <c:v>4.076034364522423E-6</c:v>
                </c:pt>
                <c:pt idx="27346">
                  <c:v>4.076906172228354E-6</c:v>
                </c:pt>
                <c:pt idx="27347">
                  <c:v>4.0777782084620547E-6</c:v>
                </c:pt>
                <c:pt idx="27348">
                  <c:v>4.0786504784158895E-6</c:v>
                </c:pt>
                <c:pt idx="27349">
                  <c:v>4.0795229821652123E-6</c:v>
                </c:pt>
                <c:pt idx="27350">
                  <c:v>4.0803957197853988E-6</c:v>
                </c:pt>
                <c:pt idx="27351">
                  <c:v>4.0812686862249553E-6</c:v>
                </c:pt>
                <c:pt idx="27352">
                  <c:v>4.082141886682916E-6</c:v>
                </c:pt>
                <c:pt idx="27353">
                  <c:v>4.0830153212347566E-6</c:v>
                </c:pt>
                <c:pt idx="27354">
                  <c:v>4.0838889899559594E-6</c:v>
                </c:pt>
                <c:pt idx="27355">
                  <c:v>4.0847628877885614E-6</c:v>
                </c:pt>
                <c:pt idx="27356">
                  <c:v>4.0856370250734296E-6</c:v>
                </c:pt>
                <c:pt idx="27357">
                  <c:v>4.0865113864807261E-6</c:v>
                </c:pt>
                <c:pt idx="27358">
                  <c:v>4.0873859874914664E-6</c:v>
                </c:pt>
                <c:pt idx="27359">
                  <c:v>4.0882608230461525E-6</c:v>
                </c:pt>
                <c:pt idx="27360">
                  <c:v>4.0891358880786971E-6</c:v>
                </c:pt>
                <c:pt idx="27361">
                  <c:v>4.0900111878032225E-6</c:v>
                </c:pt>
                <c:pt idx="27362">
                  <c:v>4.0908867171504103E-6</c:v>
                </c:pt>
                <c:pt idx="27363">
                  <c:v>4.0917624864844148E-6</c:v>
                </c:pt>
                <c:pt idx="27364">
                  <c:v>4.092638485589292E-6</c:v>
                </c:pt>
                <c:pt idx="27365">
                  <c:v>4.0935147196858667E-6</c:v>
                </c:pt>
                <c:pt idx="27366">
                  <c:v>4.0943911888499704E-6</c:v>
                </c:pt>
                <c:pt idx="27367">
                  <c:v>4.0952678880041598E-6</c:v>
                </c:pt>
                <c:pt idx="27368">
                  <c:v>4.0961448223742943E-6</c:v>
                </c:pt>
                <c:pt idx="27369">
                  <c:v>4.0970219920363039E-6</c:v>
                </c:pt>
                <c:pt idx="27370">
                  <c:v>4.0978993970661207E-6</c:v>
                </c:pt>
                <c:pt idx="27371">
                  <c:v>4.0987770375397032E-6</c:v>
                </c:pt>
                <c:pt idx="27372">
                  <c:v>4.0996549083714784E-6</c:v>
                </c:pt>
                <c:pt idx="27373">
                  <c:v>4.100533014795727E-6</c:v>
                </c:pt>
                <c:pt idx="27374">
                  <c:v>4.1014113568885049E-6</c:v>
                </c:pt>
                <c:pt idx="27375">
                  <c:v>4.1022899295593322E-6</c:v>
                </c:pt>
                <c:pt idx="27376">
                  <c:v>4.1031687380475557E-6</c:v>
                </c:pt>
                <c:pt idx="27377">
                  <c:v>4.1040477824293253E-6</c:v>
                </c:pt>
                <c:pt idx="27378">
                  <c:v>4.1049270627807869E-6</c:v>
                </c:pt>
                <c:pt idx="27379">
                  <c:v>4.1058065791781463E-6</c:v>
                </c:pt>
                <c:pt idx="27380">
                  <c:v>4.1066863265227495E-6</c:v>
                </c:pt>
                <c:pt idx="27381">
                  <c:v>4.107566310062402E-6</c:v>
                </c:pt>
                <c:pt idx="27382">
                  <c:v>4.1084465298733681E-6</c:v>
                </c:pt>
                <c:pt idx="27383">
                  <c:v>4.1093269808520963E-6</c:v>
                </c:pt>
                <c:pt idx="27384">
                  <c:v>4.1102076734329916E-6</c:v>
                </c:pt>
                <c:pt idx="27385">
                  <c:v>4.1110885973310234E-6</c:v>
                </c:pt>
                <c:pt idx="27386">
                  <c:v>4.1119697526175727E-6</c:v>
                </c:pt>
                <c:pt idx="27387">
                  <c:v>4.1128511497371319E-6</c:v>
                </c:pt>
                <c:pt idx="27388">
                  <c:v>4.113732778394743E-6</c:v>
                </c:pt>
                <c:pt idx="27389">
                  <c:v>4.1146146438517656E-6</c:v>
                </c:pt>
                <c:pt idx="27390">
                  <c:v>4.1154967461846825E-6</c:v>
                </c:pt>
                <c:pt idx="27391">
                  <c:v>4.1163790854700418E-6</c:v>
                </c:pt>
                <c:pt idx="27392">
                  <c:v>4.1172616565895292E-6</c:v>
                </c:pt>
                <c:pt idx="27393">
                  <c:v>4.1181444648112661E-6</c:v>
                </c:pt>
                <c:pt idx="27394">
                  <c:v>4.1190275102118734E-6</c:v>
                </c:pt>
                <c:pt idx="27395">
                  <c:v>4.1199107928680041E-6</c:v>
                </c:pt>
                <c:pt idx="27396">
                  <c:v>4.120794307654766E-6</c:v>
                </c:pt>
                <c:pt idx="27397">
                  <c:v>4.1216780598470855E-6</c:v>
                </c:pt>
                <c:pt idx="27398">
                  <c:v>4.1225620495216944E-6</c:v>
                </c:pt>
                <c:pt idx="27399">
                  <c:v>4.1234462767553526E-6</c:v>
                </c:pt>
                <c:pt idx="27400">
                  <c:v>4.1243307364165904E-6</c:v>
                </c:pt>
                <c:pt idx="27401">
                  <c:v>4.1252154337871455E-6</c:v>
                </c:pt>
                <c:pt idx="27402">
                  <c:v>4.1261003689438512E-6</c:v>
                </c:pt>
                <c:pt idx="27403">
                  <c:v>4.1269855367503082E-6</c:v>
                </c:pt>
                <c:pt idx="27404">
                  <c:v>4.1278709477083089E-6</c:v>
                </c:pt>
                <c:pt idx="27405">
                  <c:v>4.1287565914665406E-6</c:v>
                </c:pt>
                <c:pt idx="27406">
                  <c:v>4.129642473315256E-6</c:v>
                </c:pt>
                <c:pt idx="27407">
                  <c:v>4.1305285933314359E-6</c:v>
                </c:pt>
                <c:pt idx="27408">
                  <c:v>4.1314149463704225E-6</c:v>
                </c:pt>
                <c:pt idx="27409">
                  <c:v>4.1323015377275862E-6</c:v>
                </c:pt>
                <c:pt idx="27410">
                  <c:v>4.1331883674800046E-6</c:v>
                </c:pt>
                <c:pt idx="27411">
                  <c:v>4.1340754357047796E-6</c:v>
                </c:pt>
                <c:pt idx="27412">
                  <c:v>4.1349627372506371E-6</c:v>
                </c:pt>
                <c:pt idx="27413">
                  <c:v>4.1358502774197823E-6</c:v>
                </c:pt>
                <c:pt idx="27414">
                  <c:v>4.1367380562894097E-6</c:v>
                </c:pt>
                <c:pt idx="27415">
                  <c:v>4.1376260739367405E-6</c:v>
                </c:pt>
                <c:pt idx="27416">
                  <c:v>4.1385143252038728E-6</c:v>
                </c:pt>
                <c:pt idx="27417">
                  <c:v>4.1394028153998583E-6</c:v>
                </c:pt>
                <c:pt idx="27418">
                  <c:v>4.1402915446020115E-6</c:v>
                </c:pt>
                <c:pt idx="27419">
                  <c:v>4.141180512887665E-6</c:v>
                </c:pt>
                <c:pt idx="27420">
                  <c:v>4.1420697150922826E-6</c:v>
                </c:pt>
                <c:pt idx="27421">
                  <c:v>4.1429591617753616E-6</c:v>
                </c:pt>
                <c:pt idx="27422">
                  <c:v>4.1438488425288526E-6</c:v>
                </c:pt>
                <c:pt idx="27423">
                  <c:v>4.1447387574251294E-6</c:v>
                </c:pt>
                <c:pt idx="27424">
                  <c:v>4.1456289170339122E-6</c:v>
                </c:pt>
                <c:pt idx="27425">
                  <c:v>4.1465193109370903E-6</c:v>
                </c:pt>
                <c:pt idx="27426">
                  <c:v>4.1474099444591655E-6</c:v>
                </c:pt>
                <c:pt idx="27427">
                  <c:v>4.1483008176777048E-6</c:v>
                </c:pt>
                <c:pt idx="27428">
                  <c:v>4.1491919254148762E-6</c:v>
                </c:pt>
                <c:pt idx="27429">
                  <c:v>4.1500832730003465E-6</c:v>
                </c:pt>
                <c:pt idx="27430">
                  <c:v>4.1509748605117566E-6</c:v>
                </c:pt>
                <c:pt idx="27431">
                  <c:v>4.1518666880267996E-6</c:v>
                </c:pt>
                <c:pt idx="27432">
                  <c:v>4.1527587556231857E-6</c:v>
                </c:pt>
                <c:pt idx="27433">
                  <c:v>4.1536510581147499E-6</c:v>
                </c:pt>
                <c:pt idx="27434">
                  <c:v>4.1545436008397717E-6</c:v>
                </c:pt>
                <c:pt idx="27435">
                  <c:v>4.1554363838760476E-6</c:v>
                </c:pt>
                <c:pt idx="27436">
                  <c:v>4.1563294020324135E-6</c:v>
                </c:pt>
                <c:pt idx="27437">
                  <c:v>4.1572226606523257E-6</c:v>
                </c:pt>
                <c:pt idx="27438">
                  <c:v>4.1581161598136555E-6</c:v>
                </c:pt>
                <c:pt idx="27439">
                  <c:v>4.1590098995943206E-6</c:v>
                </c:pt>
                <c:pt idx="27440">
                  <c:v>4.1599038800722641E-6</c:v>
                </c:pt>
                <c:pt idx="27441">
                  <c:v>4.1607980960479767E-6</c:v>
                </c:pt>
                <c:pt idx="27442">
                  <c:v>4.1616925528735311E-6</c:v>
                </c:pt>
                <c:pt idx="27443">
                  <c:v>4.1625872506269728E-6</c:v>
                </c:pt>
                <c:pt idx="27444">
                  <c:v>4.1634821841037545E-6</c:v>
                </c:pt>
                <c:pt idx="27445">
                  <c:v>4.1643773639454578E-6</c:v>
                </c:pt>
                <c:pt idx="27446">
                  <c:v>4.1652727796632939E-6</c:v>
                </c:pt>
                <c:pt idx="27447">
                  <c:v>4.1661684366180226E-6</c:v>
                </c:pt>
                <c:pt idx="27448">
                  <c:v>4.1670643295983889E-6</c:v>
                </c:pt>
                <c:pt idx="27449">
                  <c:v>4.1679604639686076E-6</c:v>
                </c:pt>
                <c:pt idx="27450">
                  <c:v>4.1688568450997433E-6</c:v>
                </c:pt>
                <c:pt idx="27451">
                  <c:v>4.1697534571915619E-6</c:v>
                </c:pt>
                <c:pt idx="27452">
                  <c:v>4.1706503162008471E-6</c:v>
                </c:pt>
                <c:pt idx="27453">
                  <c:v>4.1715474116151457E-6</c:v>
                </c:pt>
                <c:pt idx="27454">
                  <c:v>4.1724447488073327E-6</c:v>
                </c:pt>
                <c:pt idx="27455">
                  <c:v>4.1733423278557924E-6</c:v>
                </c:pt>
                <c:pt idx="27456">
                  <c:v>4.1742401488389295E-6</c:v>
                </c:pt>
                <c:pt idx="27457">
                  <c:v>4.1751382065303976E-6</c:v>
                </c:pt>
                <c:pt idx="27458">
                  <c:v>4.1760365063100314E-6</c:v>
                </c:pt>
                <c:pt idx="27459">
                  <c:v>4.1769350482563213E-6</c:v>
                </c:pt>
                <c:pt idx="27460">
                  <c:v>4.1778338324478026E-6</c:v>
                </c:pt>
                <c:pt idx="27461">
                  <c:v>4.17873285365137E-6</c:v>
                </c:pt>
                <c:pt idx="27462">
                  <c:v>4.179632117253844E-6</c:v>
                </c:pt>
                <c:pt idx="27463">
                  <c:v>4.1805316233338344E-6</c:v>
                </c:pt>
                <c:pt idx="27464">
                  <c:v>4.1814313719699703E-6</c:v>
                </c:pt>
                <c:pt idx="27465">
                  <c:v>4.182331357922434E-6</c:v>
                </c:pt>
                <c:pt idx="27466">
                  <c:v>4.1832315865849906E-6</c:v>
                </c:pt>
                <c:pt idx="27467">
                  <c:v>4.1841320580363745E-6</c:v>
                </c:pt>
                <c:pt idx="27468">
                  <c:v>4.185032772355352E-6</c:v>
                </c:pt>
                <c:pt idx="27469">
                  <c:v>4.1859337242953265E-6</c:v>
                </c:pt>
                <c:pt idx="27470">
                  <c:v>4.1868349192570588E-6</c:v>
                </c:pt>
                <c:pt idx="27471">
                  <c:v>4.1877363573194003E-6</c:v>
                </c:pt>
                <c:pt idx="27472">
                  <c:v>4.1886380385612323E-6</c:v>
                </c:pt>
                <c:pt idx="27473">
                  <c:v>4.1895399577291864E-6</c:v>
                </c:pt>
                <c:pt idx="27474">
                  <c:v>4.1904421202310368E-6</c:v>
                </c:pt>
                <c:pt idx="27475">
                  <c:v>4.1913445261457447E-6</c:v>
                </c:pt>
                <c:pt idx="27476">
                  <c:v>4.192247175552296E-6</c:v>
                </c:pt>
                <c:pt idx="27477">
                  <c:v>4.1931500685297341E-6</c:v>
                </c:pt>
                <c:pt idx="27478">
                  <c:v>4.1940531998162174E-6</c:v>
                </c:pt>
                <c:pt idx="27479">
                  <c:v>4.1949565748282753E-6</c:v>
                </c:pt>
                <c:pt idx="27480">
                  <c:v>4.1958601883006712E-6</c:v>
                </c:pt>
                <c:pt idx="27481">
                  <c:v>4.1967640509995108E-6</c:v>
                </c:pt>
                <c:pt idx="27482">
                  <c:v>4.1976681523135599E-6</c:v>
                </c:pt>
                <c:pt idx="27483">
                  <c:v>4.1985724976663612E-6</c:v>
                </c:pt>
                <c:pt idx="27484">
                  <c:v>4.1994770871371454E-6</c:v>
                </c:pt>
                <c:pt idx="27485">
                  <c:v>4.200381915452187E-6</c:v>
                </c:pt>
                <c:pt idx="27486">
                  <c:v>4.2012869880403159E-6</c:v>
                </c:pt>
                <c:pt idx="27487">
                  <c:v>4.2021923049808364E-6</c:v>
                </c:pt>
                <c:pt idx="27488">
                  <c:v>4.2030978663531095E-6</c:v>
                </c:pt>
                <c:pt idx="27489">
                  <c:v>4.2040036722365107E-6</c:v>
                </c:pt>
                <c:pt idx="27490">
                  <c:v>4.2049097173488181E-6</c:v>
                </c:pt>
                <c:pt idx="27491">
                  <c:v>4.2058160071276392E-6</c:v>
                </c:pt>
                <c:pt idx="27492">
                  <c:v>4.2067225416524468E-6</c:v>
                </c:pt>
                <c:pt idx="27493">
                  <c:v>4.2076293156359048E-6</c:v>
                </c:pt>
                <c:pt idx="27494">
                  <c:v>4.2085363345209036E-6</c:v>
                </c:pt>
                <c:pt idx="27495">
                  <c:v>4.2094435983870109E-6</c:v>
                </c:pt>
                <c:pt idx="27496">
                  <c:v>4.2103511073138055E-6</c:v>
                </c:pt>
                <c:pt idx="27497">
                  <c:v>4.2112588613809086E-6</c:v>
                </c:pt>
                <c:pt idx="27498">
                  <c:v>4.212166855292449E-6</c:v>
                </c:pt>
                <c:pt idx="27499">
                  <c:v>4.2130750945001543E-6</c:v>
                </c:pt>
                <c:pt idx="27500">
                  <c:v>4.213983579083717E-6</c:v>
                </c:pt>
                <c:pt idx="27501">
                  <c:v>4.2148923037421548E-6</c:v>
                </c:pt>
                <c:pt idx="27502">
                  <c:v>4.2158012793149688E-6</c:v>
                </c:pt>
                <c:pt idx="27503">
                  <c:v>4.2167104951187238E-6</c:v>
                </c:pt>
                <c:pt idx="27504">
                  <c:v>4.2176199512280383E-6</c:v>
                </c:pt>
                <c:pt idx="27505">
                  <c:v>4.2185296584929471E-6</c:v>
                </c:pt>
                <c:pt idx="27506">
                  <c:v>4.2194396062196641E-6</c:v>
                </c:pt>
                <c:pt idx="27507">
                  <c:v>4.220349799874077E-6</c:v>
                </c:pt>
                <c:pt idx="27508">
                  <c:v>4.2212602395361244E-6</c:v>
                </c:pt>
                <c:pt idx="27509">
                  <c:v>4.2221709252857833E-6</c:v>
                </c:pt>
                <c:pt idx="27510">
                  <c:v>4.2230818518066309E-6</c:v>
                </c:pt>
                <c:pt idx="27511">
                  <c:v>4.2239930245716513E-6</c:v>
                </c:pt>
                <c:pt idx="27512">
                  <c:v>4.2249044436608967E-6</c:v>
                </c:pt>
                <c:pt idx="27513">
                  <c:v>4.2258161091544719E-6</c:v>
                </c:pt>
                <c:pt idx="27514">
                  <c:v>4.2267280157290838E-6</c:v>
                </c:pt>
                <c:pt idx="27515">
                  <c:v>4.2276401688648003E-6</c:v>
                </c:pt>
                <c:pt idx="27516">
                  <c:v>4.2285525686418209E-6</c:v>
                </c:pt>
                <c:pt idx="27517">
                  <c:v>4.2294652097316859E-6</c:v>
                </c:pt>
                <c:pt idx="27518">
                  <c:v>4.2303781030302349E-6</c:v>
                </c:pt>
                <c:pt idx="27519">
                  <c:v>4.2312912377986436E-6</c:v>
                </c:pt>
                <c:pt idx="27520">
                  <c:v>4.2322046195258972E-6</c:v>
                </c:pt>
                <c:pt idx="27521">
                  <c:v>4.2331182428766538E-6</c:v>
                </c:pt>
                <c:pt idx="27522">
                  <c:v>4.2340321187608722E-6</c:v>
                </c:pt>
                <c:pt idx="27523">
                  <c:v>4.2349462364258495E-6</c:v>
                </c:pt>
                <c:pt idx="27524">
                  <c:v>4.2358606013676844E-6</c:v>
                </c:pt>
                <c:pt idx="27525">
                  <c:v>4.2367752082441366E-6</c:v>
                </c:pt>
                <c:pt idx="27526">
                  <c:v>4.2376900679793367E-6</c:v>
                </c:pt>
                <c:pt idx="27527">
                  <c:v>4.2386051698066396E-6</c:v>
                </c:pt>
                <c:pt idx="27528">
                  <c:v>4.2395205192293005E-6</c:v>
                </c:pt>
                <c:pt idx="27529">
                  <c:v>4.2404361108981649E-6</c:v>
                </c:pt>
                <c:pt idx="27530">
                  <c:v>4.2413519557515402E-6</c:v>
                </c:pt>
                <c:pt idx="27531">
                  <c:v>4.2422680430088416E-6</c:v>
                </c:pt>
                <c:pt idx="27532">
                  <c:v>4.243184378180469E-6</c:v>
                </c:pt>
                <c:pt idx="27533">
                  <c:v>4.2441009613471159E-6</c:v>
                </c:pt>
                <c:pt idx="27534">
                  <c:v>4.2450177871509898E-6</c:v>
                </c:pt>
                <c:pt idx="27535">
                  <c:v>4.2459348611078489E-6</c:v>
                </c:pt>
                <c:pt idx="27536">
                  <c:v>4.2468521832984807E-6</c:v>
                </c:pt>
                <c:pt idx="27537">
                  <c:v>4.2477697538037048E-6</c:v>
                </c:pt>
                <c:pt idx="27538">
                  <c:v>4.248687567258794E-6</c:v>
                </c:pt>
                <c:pt idx="27539">
                  <c:v>4.2496056291866682E-6</c:v>
                </c:pt>
                <c:pt idx="27540">
                  <c:v>4.250523939668253E-6</c:v>
                </c:pt>
                <c:pt idx="27541">
                  <c:v>4.2514424987844765E-6</c:v>
                </c:pt>
                <c:pt idx="27542">
                  <c:v>4.2523613066163149E-6</c:v>
                </c:pt>
                <c:pt idx="27543">
                  <c:v>4.2532803577903531E-6</c:v>
                </c:pt>
                <c:pt idx="27544">
                  <c:v>4.2541996578384997E-6</c:v>
                </c:pt>
                <c:pt idx="27545">
                  <c:v>4.2551192068418209E-6</c:v>
                </c:pt>
                <c:pt idx="27546">
                  <c:v>4.2560389994216836E-6</c:v>
                </c:pt>
                <c:pt idx="27547">
                  <c:v>4.2569590411153939E-6</c:v>
                </c:pt>
                <c:pt idx="27548">
                  <c:v>4.2578793320041034E-6</c:v>
                </c:pt>
                <c:pt idx="27549">
                  <c:v>4.2587998721689934E-6</c:v>
                </c:pt>
                <c:pt idx="27550">
                  <c:v>4.2597206562244727E-6</c:v>
                </c:pt>
                <c:pt idx="27551">
                  <c:v>4.2606416951836296E-6</c:v>
                </c:pt>
                <c:pt idx="27552">
                  <c:v>4.2615629781923436E-6</c:v>
                </c:pt>
                <c:pt idx="27553">
                  <c:v>4.2624845053266069E-6</c:v>
                </c:pt>
                <c:pt idx="27554">
                  <c:v>4.2634062876102264E-6</c:v>
                </c:pt>
                <c:pt idx="27555">
                  <c:v>4.2643283141785469E-6</c:v>
                </c:pt>
                <c:pt idx="27556">
                  <c:v>4.2652505905850924E-6</c:v>
                </c:pt>
                <c:pt idx="27557">
                  <c:v>4.2661731169112781E-6</c:v>
                </c:pt>
                <c:pt idx="27558">
                  <c:v>4.2670958932385732E-6</c:v>
                </c:pt>
                <c:pt idx="27559">
                  <c:v>4.268018914165668E-6</c:v>
                </c:pt>
                <c:pt idx="27560">
                  <c:v>4.2689421852533195E-6</c:v>
                </c:pt>
                <c:pt idx="27561">
                  <c:v>4.2698657065830791E-6</c:v>
                </c:pt>
                <c:pt idx="27562">
                  <c:v>4.2707894727483873E-6</c:v>
                </c:pt>
                <c:pt idx="27563">
                  <c:v>4.2717134893154311E-6</c:v>
                </c:pt>
                <c:pt idx="27564">
                  <c:v>4.2726377618575476E-6</c:v>
                </c:pt>
                <c:pt idx="27565">
                  <c:v>4.2735622739813138E-6</c:v>
                </c:pt>
                <c:pt idx="27566">
                  <c:v>4.2744870422435267E-6</c:v>
                </c:pt>
                <c:pt idx="27567">
                  <c:v>4.2754120557371736E-6</c:v>
                </c:pt>
                <c:pt idx="27568">
                  <c:v>4.2763373200375048E-6</c:v>
                </c:pt>
                <c:pt idx="27569">
                  <c:v>4.2772628352262989E-6</c:v>
                </c:pt>
                <c:pt idx="27570">
                  <c:v>4.278188601385392E-6</c:v>
                </c:pt>
                <c:pt idx="27571">
                  <c:v>4.2791146130924509E-6</c:v>
                </c:pt>
                <c:pt idx="27572">
                  <c:v>4.2800408759299827E-6</c:v>
                </c:pt>
                <c:pt idx="27573">
                  <c:v>4.2809673899798862E-6</c:v>
                </c:pt>
                <c:pt idx="27574">
                  <c:v>4.2818941553241253E-6</c:v>
                </c:pt>
                <c:pt idx="27575">
                  <c:v>4.2828211665333341E-6</c:v>
                </c:pt>
                <c:pt idx="27576">
                  <c:v>4.2837484291972888E-6</c:v>
                </c:pt>
                <c:pt idx="27577">
                  <c:v>4.2846759433980126E-6</c:v>
                </c:pt>
                <c:pt idx="27578">
                  <c:v>4.2856037037008847E-6</c:v>
                </c:pt>
                <c:pt idx="27579">
                  <c:v>4.2865317212196244E-6</c:v>
                </c:pt>
                <c:pt idx="27580">
                  <c:v>4.2874599850011647E-6</c:v>
                </c:pt>
                <c:pt idx="27581">
                  <c:v>4.2883885006443656E-6</c:v>
                </c:pt>
                <c:pt idx="27582">
                  <c:v>4.2893172627075358E-6</c:v>
                </c:pt>
                <c:pt idx="27583">
                  <c:v>4.2902462823188893E-6</c:v>
                </c:pt>
                <c:pt idx="27584">
                  <c:v>4.2911755485111059E-6</c:v>
                </c:pt>
                <c:pt idx="27585">
                  <c:v>4.2921050668903649E-6</c:v>
                </c:pt>
                <c:pt idx="27586">
                  <c:v>4.2930348375389784E-6</c:v>
                </c:pt>
                <c:pt idx="27587">
                  <c:v>4.293964855006434E-6</c:v>
                </c:pt>
                <c:pt idx="27588">
                  <c:v>4.2948951249043744E-6</c:v>
                </c:pt>
                <c:pt idx="27589">
                  <c:v>4.2958256473152233E-6</c:v>
                </c:pt>
                <c:pt idx="27590">
                  <c:v>4.2967564223214098E-6</c:v>
                </c:pt>
                <c:pt idx="27591">
                  <c:v>4.2976874444653575E-6</c:v>
                </c:pt>
                <c:pt idx="27592">
                  <c:v>4.2986187193660178E-6</c:v>
                </c:pt>
                <c:pt idx="27593">
                  <c:v>4.2995502471059316E-6</c:v>
                </c:pt>
                <c:pt idx="27594">
                  <c:v>4.3004820277676616E-6</c:v>
                </c:pt>
                <c:pt idx="27595">
                  <c:v>4.3014140558865359E-6</c:v>
                </c:pt>
                <c:pt idx="27596">
                  <c:v>4.3023463370888522E-6</c:v>
                </c:pt>
                <c:pt idx="27597">
                  <c:v>4.3032788714572564E-6</c:v>
                </c:pt>
                <c:pt idx="27598">
                  <c:v>4.3042116590744528E-6</c:v>
                </c:pt>
                <c:pt idx="27599">
                  <c:v>4.305144700023149E-6</c:v>
                </c:pt>
                <c:pt idx="27600">
                  <c:v>4.306077988829814E-6</c:v>
                </c:pt>
                <c:pt idx="27601">
                  <c:v>4.3070115311299061E-6</c:v>
                </c:pt>
                <c:pt idx="27602">
                  <c:v>4.3079453214463282E-6</c:v>
                </c:pt>
                <c:pt idx="27603">
                  <c:v>4.3088793709799458E-6</c:v>
                </c:pt>
                <c:pt idx="27604">
                  <c:v>4.3098136686920046E-6</c:v>
                </c:pt>
                <c:pt idx="27605">
                  <c:v>4.31074822022531E-6</c:v>
                </c:pt>
                <c:pt idx="27606">
                  <c:v>4.3116830256628188E-6</c:v>
                </c:pt>
                <c:pt idx="27607">
                  <c:v>4.3126180795185265E-6</c:v>
                </c:pt>
                <c:pt idx="27608">
                  <c:v>4.3135533930115505E-6</c:v>
                </c:pt>
                <c:pt idx="27609">
                  <c:v>4.3144889550851893E-6</c:v>
                </c:pt>
                <c:pt idx="27610">
                  <c:v>4.3154247658170727E-6</c:v>
                </c:pt>
                <c:pt idx="27611">
                  <c:v>4.3163608364372677E-6</c:v>
                </c:pt>
                <c:pt idx="27612">
                  <c:v>4.3172971558783047E-6</c:v>
                </c:pt>
                <c:pt idx="27613">
                  <c:v>4.3182337297977257E-6</c:v>
                </c:pt>
                <c:pt idx="27614">
                  <c:v>4.3191705582787181E-6</c:v>
                </c:pt>
                <c:pt idx="27615">
                  <c:v>4.3201076358210411E-6</c:v>
                </c:pt>
                <c:pt idx="27616">
                  <c:v>4.321044973673067E-6</c:v>
                </c:pt>
                <c:pt idx="27617">
                  <c:v>4.3219825607493147E-6</c:v>
                </c:pt>
                <c:pt idx="27618">
                  <c:v>4.3229203971276537E-6</c:v>
                </c:pt>
                <c:pt idx="27619">
                  <c:v>4.3238584940674499E-6</c:v>
                </c:pt>
                <c:pt idx="27620">
                  <c:v>4.3247968404724149E-6</c:v>
                </c:pt>
                <c:pt idx="27621">
                  <c:v>4.3257354420148785E-6</c:v>
                </c:pt>
                <c:pt idx="27622">
                  <c:v>4.3266742987782811E-6</c:v>
                </c:pt>
                <c:pt idx="27623">
                  <c:v>4.3276134108460877E-6</c:v>
                </c:pt>
                <c:pt idx="27624">
                  <c:v>4.3285527727019596E-6</c:v>
                </c:pt>
                <c:pt idx="27625">
                  <c:v>4.3294923900256341E-6</c:v>
                </c:pt>
                <c:pt idx="27626">
                  <c:v>4.330432262900676E-6</c:v>
                </c:pt>
                <c:pt idx="27627">
                  <c:v>4.3313723858053486E-6</c:v>
                </c:pt>
                <c:pt idx="27628">
                  <c:v>4.3323127700321097E-6</c:v>
                </c:pt>
                <c:pt idx="27629">
                  <c:v>4.33325340445215E-6</c:v>
                </c:pt>
                <c:pt idx="27630">
                  <c:v>4.3341942947544732E-6</c:v>
                </c:pt>
                <c:pt idx="27631">
                  <c:v>4.3351354354101843E-6</c:v>
                </c:pt>
                <c:pt idx="27632">
                  <c:v>4.3360768321120029E-6</c:v>
                </c:pt>
                <c:pt idx="27633">
                  <c:v>4.3370184905599964E-6</c:v>
                </c:pt>
                <c:pt idx="27634">
                  <c:v>4.3379603939891308E-6</c:v>
                </c:pt>
                <c:pt idx="27635">
                  <c:v>4.3389025593321086E-6</c:v>
                </c:pt>
                <c:pt idx="27636">
                  <c:v>4.3398449754347512E-6</c:v>
                </c:pt>
                <c:pt idx="27637">
                  <c:v>4.3407876479990768E-6</c:v>
                </c:pt>
                <c:pt idx="27638">
                  <c:v>4.3417305771090357E-6</c:v>
                </c:pt>
                <c:pt idx="27639">
                  <c:v>4.3426737628486019E-6</c:v>
                </c:pt>
                <c:pt idx="27640">
                  <c:v>4.3436171996726725E-6</c:v>
                </c:pt>
                <c:pt idx="27641">
                  <c:v>4.3445608932907248E-6</c:v>
                </c:pt>
                <c:pt idx="27642">
                  <c:v>4.3455048437868276E-6</c:v>
                </c:pt>
                <c:pt idx="27643">
                  <c:v>4.3464490512450904E-6</c:v>
                </c:pt>
                <c:pt idx="27644">
                  <c:v>4.3473935101131895E-6</c:v>
                </c:pt>
                <c:pt idx="27645">
                  <c:v>4.3483382317463485E-6</c:v>
                </c:pt>
                <c:pt idx="27646">
                  <c:v>4.3492831993139118E-6</c:v>
                </c:pt>
                <c:pt idx="27647">
                  <c:v>4.350228429814966E-6</c:v>
                </c:pt>
                <c:pt idx="27648">
                  <c:v>4.3511739120516802E-6</c:v>
                </c:pt>
                <c:pt idx="27649">
                  <c:v>4.3521196573941217E-6</c:v>
                </c:pt>
                <c:pt idx="27650">
                  <c:v>4.3530656546371484E-6</c:v>
                </c:pt>
                <c:pt idx="27651">
                  <c:v>4.3540119038596112E-6</c:v>
                </c:pt>
                <c:pt idx="27652">
                  <c:v>4.3549584164426973E-6</c:v>
                </c:pt>
                <c:pt idx="27653">
                  <c:v>4.3559051811703308E-6</c:v>
                </c:pt>
                <c:pt idx="27654">
                  <c:v>4.3568522037762999E-6</c:v>
                </c:pt>
                <c:pt idx="27655">
                  <c:v>4.357799478688371E-6</c:v>
                </c:pt>
                <c:pt idx="27656">
                  <c:v>4.3587470173026221E-6</c:v>
                </c:pt>
                <c:pt idx="27657">
                  <c:v>4.3596948083883601E-6</c:v>
                </c:pt>
                <c:pt idx="27658">
                  <c:v>4.3606428576868507E-6</c:v>
                </c:pt>
                <c:pt idx="27659">
                  <c:v>4.3615911652827099E-6</c:v>
                </c:pt>
                <c:pt idx="27660">
                  <c:v>4.3625397255946478E-6</c:v>
                </c:pt>
                <c:pt idx="27661">
                  <c:v>4.3634885443695712E-6</c:v>
                </c:pt>
                <c:pt idx="27662">
                  <c:v>4.3644376216921929E-6</c:v>
                </c:pt>
                <c:pt idx="27663">
                  <c:v>4.3653869576472388E-6</c:v>
                </c:pt>
                <c:pt idx="27664">
                  <c:v>4.3663365523194869E-6</c:v>
                </c:pt>
                <c:pt idx="27665">
                  <c:v>4.3672864001185561E-6</c:v>
                </c:pt>
                <c:pt idx="27666">
                  <c:v>4.3682365068007613E-6</c:v>
                </c:pt>
                <c:pt idx="27667">
                  <c:v>4.3691868724509631E-6</c:v>
                </c:pt>
                <c:pt idx="27668">
                  <c:v>4.3701374914733259E-6</c:v>
                </c:pt>
                <c:pt idx="27669">
                  <c:v>4.3710883696298029E-6</c:v>
                </c:pt>
                <c:pt idx="27670">
                  <c:v>4.3720395070053652E-6</c:v>
                </c:pt>
                <c:pt idx="27671">
                  <c:v>4.3729909036849998E-6</c:v>
                </c:pt>
                <c:pt idx="27672">
                  <c:v>4.3739425597537285E-6</c:v>
                </c:pt>
                <c:pt idx="27673">
                  <c:v>4.3748944696066014E-6</c:v>
                </c:pt>
                <c:pt idx="27674">
                  <c:v>4.3758466390150136E-6</c:v>
                </c:pt>
                <c:pt idx="27675">
                  <c:v>4.376799068064077E-6</c:v>
                </c:pt>
                <c:pt idx="27676">
                  <c:v>4.3777517511433618E-6</c:v>
                </c:pt>
                <c:pt idx="27677">
                  <c:v>4.3787046940299261E-6</c:v>
                </c:pt>
                <c:pt idx="27678">
                  <c:v>4.3796578968089786E-6</c:v>
                </c:pt>
                <c:pt idx="27679">
                  <c:v>4.3806113595657819E-6</c:v>
                </c:pt>
                <c:pt idx="27680">
                  <c:v>4.3815650823856192E-6</c:v>
                </c:pt>
                <c:pt idx="27681">
                  <c:v>4.3825190596488964E-6</c:v>
                </c:pt>
                <c:pt idx="27682">
                  <c:v>4.3834732971421445E-6</c:v>
                </c:pt>
                <c:pt idx="27683">
                  <c:v>4.3844277949507341E-6</c:v>
                </c:pt>
                <c:pt idx="27684">
                  <c:v>4.3853825474495931E-6</c:v>
                </c:pt>
                <c:pt idx="27685">
                  <c:v>4.3863375661432798E-6</c:v>
                </c:pt>
                <c:pt idx="27686">
                  <c:v>4.3872928396944199E-6</c:v>
                </c:pt>
                <c:pt idx="27687">
                  <c:v>4.3882483738990245E-6</c:v>
                </c:pt>
                <c:pt idx="27688">
                  <c:v>4.3892041631246598E-6</c:v>
                </c:pt>
                <c:pt idx="27689">
                  <c:v>4.3901602188909518E-6</c:v>
                </c:pt>
                <c:pt idx="27690">
                  <c:v>4.3911165298457314E-6</c:v>
                </c:pt>
                <c:pt idx="27691">
                  <c:v>4.3920730960690218E-6</c:v>
                </c:pt>
                <c:pt idx="27692">
                  <c:v>4.3930299290917487E-6</c:v>
                </c:pt>
                <c:pt idx="27693">
                  <c:v>4.3939870175506218E-6</c:v>
                </c:pt>
                <c:pt idx="27694">
                  <c:v>4.3949443729841122E-6</c:v>
                </c:pt>
                <c:pt idx="27695">
                  <c:v>4.3959019782904526E-6</c:v>
                </c:pt>
                <c:pt idx="27696">
                  <c:v>4.3968598507429741E-6</c:v>
                </c:pt>
                <c:pt idx="27697">
                  <c:v>4.3978179789635434E-6</c:v>
                </c:pt>
                <c:pt idx="27698">
                  <c:v>4.3987763687690661E-6</c:v>
                </c:pt>
                <c:pt idx="27699">
                  <c:v>4.3997350202454379E-6</c:v>
                </c:pt>
                <c:pt idx="27700">
                  <c:v>4.4006939334785897E-6</c:v>
                </c:pt>
                <c:pt idx="27701">
                  <c:v>4.4016531028121895E-6</c:v>
                </c:pt>
                <c:pt idx="27702">
                  <c:v>4.4026125340707704E-6</c:v>
                </c:pt>
                <c:pt idx="27703">
                  <c:v>4.4035722273403563E-6</c:v>
                </c:pt>
                <c:pt idx="27704">
                  <c:v>4.4045321827070125E-6</c:v>
                </c:pt>
                <c:pt idx="27705">
                  <c:v>4.4054923945070167E-6</c:v>
                </c:pt>
                <c:pt idx="27706">
                  <c:v>4.4064528743242383E-6</c:v>
                </c:pt>
                <c:pt idx="27707">
                  <c:v>4.4074136049897548E-6</c:v>
                </c:pt>
                <c:pt idx="27708">
                  <c:v>4.4083746038448386E-6</c:v>
                </c:pt>
                <c:pt idx="27709">
                  <c:v>4.4093358652240066E-6</c:v>
                </c:pt>
                <c:pt idx="27710">
                  <c:v>4.4102973834543013E-6</c:v>
                </c:pt>
                <c:pt idx="27711">
                  <c:v>4.4112591643774736E-6</c:v>
                </c:pt>
                <c:pt idx="27712">
                  <c:v>4.4122212023168347E-6</c:v>
                </c:pt>
                <c:pt idx="27713">
                  <c:v>4.4131835088828466E-6</c:v>
                </c:pt>
                <c:pt idx="27714">
                  <c:v>4.4141460726340237E-6</c:v>
                </c:pt>
                <c:pt idx="27715">
                  <c:v>4.415108899419768E-6</c:v>
                </c:pt>
                <c:pt idx="27716">
                  <c:v>4.4160719893265412E-6</c:v>
                </c:pt>
                <c:pt idx="27717">
                  <c:v>4.4170353366683857E-6</c:v>
                </c:pt>
                <c:pt idx="27718">
                  <c:v>4.4179989473004803E-6</c:v>
                </c:pt>
                <c:pt idx="27719">
                  <c:v>4.4189628213093729E-6</c:v>
                </c:pt>
                <c:pt idx="27720">
                  <c:v>4.4199269587816314E-6</c:v>
                </c:pt>
                <c:pt idx="27721">
                  <c:v>4.4208913540238966E-6</c:v>
                </c:pt>
                <c:pt idx="27722">
                  <c:v>4.4218560186808877E-6</c:v>
                </c:pt>
                <c:pt idx="27723">
                  <c:v>4.422820941277426E-6</c:v>
                </c:pt>
                <c:pt idx="27724">
                  <c:v>4.4237861218945446E-6</c:v>
                </c:pt>
                <c:pt idx="27725">
                  <c:v>4.4247515721884221E-6</c:v>
                </c:pt>
                <c:pt idx="27726">
                  <c:v>4.4257172806726118E-6</c:v>
                </c:pt>
                <c:pt idx="27727">
                  <c:v>4.4266832532195912E-6</c:v>
                </c:pt>
                <c:pt idx="27728">
                  <c:v>4.4276494899162025E-6</c:v>
                </c:pt>
                <c:pt idx="27729">
                  <c:v>4.4286159850541797E-6</c:v>
                </c:pt>
                <c:pt idx="27730">
                  <c:v>4.4295827445117807E-6</c:v>
                </c:pt>
                <c:pt idx="27731">
                  <c:v>4.4305497683759449E-6</c:v>
                </c:pt>
                <c:pt idx="27732">
                  <c:v>4.4315170567336515E-6</c:v>
                </c:pt>
                <c:pt idx="27733">
                  <c:v>4.4324846096719079E-6</c:v>
                </c:pt>
                <c:pt idx="27734">
                  <c:v>4.4334524214731103E-6</c:v>
                </c:pt>
                <c:pt idx="27735">
                  <c:v>4.4344204980251745E-6</c:v>
                </c:pt>
                <c:pt idx="27736">
                  <c:v>4.4353888394152136E-6</c:v>
                </c:pt>
                <c:pt idx="27737">
                  <c:v>4.4363574399200166E-6</c:v>
                </c:pt>
                <c:pt idx="27738">
                  <c:v>4.4373263112455414E-6</c:v>
                </c:pt>
                <c:pt idx="27739">
                  <c:v>4.4382954418564098E-6</c:v>
                </c:pt>
                <c:pt idx="27740">
                  <c:v>4.4392648318341326E-6</c:v>
                </c:pt>
                <c:pt idx="27741">
                  <c:v>4.440234492896202E-6</c:v>
                </c:pt>
                <c:pt idx="27742">
                  <c:v>4.4412044134959003E-6</c:v>
                </c:pt>
                <c:pt idx="27743">
                  <c:v>4.4421745995366245E-6</c:v>
                </c:pt>
                <c:pt idx="27744">
                  <c:v>4.4431450511057401E-6</c:v>
                </c:pt>
                <c:pt idx="27745">
                  <c:v>4.4441157682906559E-6</c:v>
                </c:pt>
                <c:pt idx="27746">
                  <c:v>4.445086745351299E-6</c:v>
                </c:pt>
                <c:pt idx="27747">
                  <c:v>4.4460579881988293E-6</c:v>
                </c:pt>
                <c:pt idx="27748">
                  <c:v>4.4470294969207547E-6</c:v>
                </c:pt>
                <c:pt idx="27749">
                  <c:v>4.4480012716046033E-6</c:v>
                </c:pt>
                <c:pt idx="27750">
                  <c:v>4.4489733065028043E-6</c:v>
                </c:pt>
                <c:pt idx="27751">
                  <c:v>4.4499456075342867E-6</c:v>
                </c:pt>
                <c:pt idx="27752">
                  <c:v>4.450918174786676E-6</c:v>
                </c:pt>
                <c:pt idx="27753">
                  <c:v>4.4518910025067576E-6</c:v>
                </c:pt>
                <c:pt idx="27754">
                  <c:v>4.4528641024620986E-6</c:v>
                </c:pt>
                <c:pt idx="27755">
                  <c:v>4.4538374630567441E-6</c:v>
                </c:pt>
                <c:pt idx="27756">
                  <c:v>4.4548110902193463E-6</c:v>
                </c:pt>
                <c:pt idx="27757">
                  <c:v>4.4557849781891544E-6</c:v>
                </c:pt>
                <c:pt idx="27758">
                  <c:v>4.4567591387491914E-6</c:v>
                </c:pt>
                <c:pt idx="27759">
                  <c:v>4.4577335602883125E-6</c:v>
                </c:pt>
                <c:pt idx="27760">
                  <c:v>4.4587082487429636E-6</c:v>
                </c:pt>
                <c:pt idx="27761">
                  <c:v>4.4596831983448408E-6</c:v>
                </c:pt>
                <c:pt idx="27762">
                  <c:v>4.4606584208924795E-6</c:v>
                </c:pt>
                <c:pt idx="27763">
                  <c:v>4.4616339047594793E-6</c:v>
                </c:pt>
                <c:pt idx="27764">
                  <c:v>4.4626096558901091E-6</c:v>
                </c:pt>
                <c:pt idx="27765">
                  <c:v>4.4635856685085129E-6</c:v>
                </c:pt>
                <c:pt idx="27766">
                  <c:v>4.4645619544287268E-6</c:v>
                </c:pt>
                <c:pt idx="27767">
                  <c:v>4.4655385020091107E-6</c:v>
                </c:pt>
                <c:pt idx="27768">
                  <c:v>4.466515317201753E-6</c:v>
                </c:pt>
                <c:pt idx="27769">
                  <c:v>4.4674924000948562E-6</c:v>
                </c:pt>
                <c:pt idx="27770">
                  <c:v>4.4684697449031074E-6</c:v>
                </c:pt>
                <c:pt idx="27771">
                  <c:v>4.4694473575844804E-6</c:v>
                </c:pt>
                <c:pt idx="27772">
                  <c:v>4.4704252382272656E-6</c:v>
                </c:pt>
                <c:pt idx="27773">
                  <c:v>4.4714033869198018E-6</c:v>
                </c:pt>
                <c:pt idx="27774">
                  <c:v>4.4723817978692062E-6</c:v>
                </c:pt>
                <c:pt idx="27775">
                  <c:v>4.4733604770412682E-6</c:v>
                </c:pt>
                <c:pt idx="27776">
                  <c:v>4.4743394245244383E-6</c:v>
                </c:pt>
                <c:pt idx="27777">
                  <c:v>4.4753186404071874E-6</c:v>
                </c:pt>
                <c:pt idx="27778">
                  <c:v>4.4762981247780051E-6</c:v>
                </c:pt>
                <c:pt idx="27779">
                  <c:v>4.477277871834525E-6</c:v>
                </c:pt>
                <c:pt idx="27780">
                  <c:v>4.4782578875523614E-6</c:v>
                </c:pt>
                <c:pt idx="27781">
                  <c:v>4.4792381661253312E-6</c:v>
                </c:pt>
                <c:pt idx="27782">
                  <c:v>4.4802187194297292E-6</c:v>
                </c:pt>
                <c:pt idx="27783">
                  <c:v>4.4811995357626897E-6</c:v>
                </c:pt>
                <c:pt idx="27784">
                  <c:v>4.4821806211077264E-6</c:v>
                </c:pt>
                <c:pt idx="27785">
                  <c:v>4.483161975553577E-6</c:v>
                </c:pt>
                <c:pt idx="27786">
                  <c:v>4.4841435932845252E-6</c:v>
                </c:pt>
                <c:pt idx="27787">
                  <c:v>4.4851254861964074E-6</c:v>
                </c:pt>
                <c:pt idx="27788">
                  <c:v>4.4861076425671636E-6</c:v>
                </c:pt>
                <c:pt idx="27789">
                  <c:v>4.4870900624798505E-6</c:v>
                </c:pt>
                <c:pt idx="27790">
                  <c:v>4.488072757842024E-6</c:v>
                </c:pt>
                <c:pt idx="27791">
                  <c:v>4.4890557169200936E-6</c:v>
                </c:pt>
                <c:pt idx="27792">
                  <c:v>4.49003894571333E-6</c:v>
                </c:pt>
                <c:pt idx="27793">
                  <c:v>4.4910224443107471E-6</c:v>
                </c:pt>
                <c:pt idx="27794">
                  <c:v>4.4920062068813643E-6</c:v>
                </c:pt>
                <c:pt idx="27795">
                  <c:v>4.4929902453523506E-6</c:v>
                </c:pt>
                <c:pt idx="27796">
                  <c:v>4.4939745479708401E-6</c:v>
                </c:pt>
                <c:pt idx="27797">
                  <c:v>4.4949591148201463E-6</c:v>
                </c:pt>
                <c:pt idx="27798">
                  <c:v>4.4959439578391883E-6</c:v>
                </c:pt>
                <c:pt idx="27799">
                  <c:v>4.4969290652635373E-6</c:v>
                </c:pt>
                <c:pt idx="27800">
                  <c:v>4.4979144431082912E-6</c:v>
                </c:pt>
                <c:pt idx="27801">
                  <c:v>4.4989000914627288E-6</c:v>
                </c:pt>
                <c:pt idx="27802">
                  <c:v>4.4998860104161614E-6</c:v>
                </c:pt>
                <c:pt idx="27803">
                  <c:v>4.500872194120383E-6</c:v>
                </c:pt>
                <c:pt idx="27804">
                  <c:v>4.4991826472870589E-6</c:v>
                </c:pt>
                <c:pt idx="27805">
                  <c:v>4.5002191465758548E-6</c:v>
                </c:pt>
                <c:pt idx="27806">
                  <c:v>4.5012559446975857E-6</c:v>
                </c:pt>
                <c:pt idx="27807">
                  <c:v>4.5022930476961272E-6</c:v>
                </c:pt>
                <c:pt idx="27808">
                  <c:v>4.5033304556811845E-6</c:v>
                </c:pt>
                <c:pt idx="27809">
                  <c:v>4.5043681628180474E-6</c:v>
                </c:pt>
                <c:pt idx="27810">
                  <c:v>4.5054061692103512E-6</c:v>
                </c:pt>
                <c:pt idx="27811">
                  <c:v>4.5064444809103725E-6</c:v>
                </c:pt>
                <c:pt idx="27812">
                  <c:v>4.507483098027991E-6</c:v>
                </c:pt>
                <c:pt idx="27813">
                  <c:v>4.5085220206731548E-6</c:v>
                </c:pt>
                <c:pt idx="27814">
                  <c:v>4.5095612430011029E-6</c:v>
                </c:pt>
                <c:pt idx="27815">
                  <c:v>4.5106007651156867E-6</c:v>
                </c:pt>
                <c:pt idx="27816">
                  <c:v>4.5116405930796833E-6</c:v>
                </c:pt>
                <c:pt idx="27817">
                  <c:v>4.5126807270032044E-6</c:v>
                </c:pt>
                <c:pt idx="27818">
                  <c:v>4.5137211610334431E-6</c:v>
                </c:pt>
                <c:pt idx="27819">
                  <c:v>4.5147619012394792E-6</c:v>
                </c:pt>
                <c:pt idx="27820">
                  <c:v>4.5158029417644527E-6</c:v>
                </c:pt>
                <c:pt idx="27821">
                  <c:v>4.516844288681678E-6</c:v>
                </c:pt>
                <c:pt idx="27822">
                  <c:v>4.5178859421014894E-6</c:v>
                </c:pt>
                <c:pt idx="27823">
                  <c:v>4.5189278961609968E-6</c:v>
                </c:pt>
                <c:pt idx="27824">
                  <c:v>4.5199701569398157E-6</c:v>
                </c:pt>
                <c:pt idx="27825">
                  <c:v>4.5210127185709961E-6</c:v>
                </c:pt>
                <c:pt idx="27826">
                  <c:v>4.5220555871383969E-6</c:v>
                </c:pt>
                <c:pt idx="27827">
                  <c:v>4.5230987627525967E-6</c:v>
                </c:pt>
                <c:pt idx="27828">
                  <c:v>4.524142239540568E-6</c:v>
                </c:pt>
                <c:pt idx="27829">
                  <c:v>4.5251860176067948E-6</c:v>
                </c:pt>
                <c:pt idx="27830">
                  <c:v>4.5262301090313756E-6</c:v>
                </c:pt>
                <c:pt idx="27831">
                  <c:v>4.5272744959616841E-6</c:v>
                </c:pt>
                <c:pt idx="27832">
                  <c:v>4.5283191964719355E-6</c:v>
                </c:pt>
                <c:pt idx="27833">
                  <c:v>4.5293641986911824E-6</c:v>
                </c:pt>
                <c:pt idx="27834">
                  <c:v>4.5304095027241054E-6</c:v>
                </c:pt>
                <c:pt idx="27835">
                  <c:v>4.5314551146736048E-6</c:v>
                </c:pt>
                <c:pt idx="27836">
                  <c:v>4.5325010346506911E-6</c:v>
                </c:pt>
                <c:pt idx="27837">
                  <c:v>4.533547256764079E-6</c:v>
                </c:pt>
                <c:pt idx="27838">
                  <c:v>4.5345937871230444E-6</c:v>
                </c:pt>
                <c:pt idx="27839">
                  <c:v>4.5356406258387216E-6</c:v>
                </c:pt>
                <c:pt idx="27840">
                  <c:v>4.5366877670137536E-6</c:v>
                </c:pt>
                <c:pt idx="27841">
                  <c:v>4.537735210753115E-6</c:v>
                </c:pt>
                <c:pt idx="27842">
                  <c:v>4.5387829691873112E-6</c:v>
                </c:pt>
                <c:pt idx="27843">
                  <c:v>4.5398310243894861E-6</c:v>
                </c:pt>
                <c:pt idx="27844">
                  <c:v>4.5408793945091892E-6</c:v>
                </c:pt>
                <c:pt idx="27845">
                  <c:v>4.5419280676261487E-6</c:v>
                </c:pt>
                <c:pt idx="27846">
                  <c:v>4.5429770438455856E-6</c:v>
                </c:pt>
                <c:pt idx="27847">
                  <c:v>4.5440263292958976E-6</c:v>
                </c:pt>
                <c:pt idx="27848">
                  <c:v>4.5450759240886431E-6</c:v>
                </c:pt>
                <c:pt idx="27849">
                  <c:v>4.5461258223081195E-6</c:v>
                </c:pt>
                <c:pt idx="27850">
                  <c:v>4.5471760300891197E-6</c:v>
                </c:pt>
                <c:pt idx="27851">
                  <c:v>4.5482265475433612E-6</c:v>
                </c:pt>
                <c:pt idx="27852">
                  <c:v>4.5492773687489913E-6</c:v>
                </c:pt>
                <c:pt idx="27853">
                  <c:v>4.5503284938115382E-6</c:v>
                </c:pt>
                <c:pt idx="27854">
                  <c:v>4.5513799349121168E-6</c:v>
                </c:pt>
                <c:pt idx="27855">
                  <c:v>4.5524316740492975E-6</c:v>
                </c:pt>
                <c:pt idx="27856">
                  <c:v>4.5534837294483433E-6</c:v>
                </c:pt>
                <c:pt idx="27857">
                  <c:v>4.5545360891394048E-6</c:v>
                </c:pt>
                <c:pt idx="27858">
                  <c:v>4.5555887532282307E-6</c:v>
                </c:pt>
                <c:pt idx="27859">
                  <c:v>4.5566417278688533E-6</c:v>
                </c:pt>
                <c:pt idx="27860">
                  <c:v>4.5576950131734071E-6</c:v>
                </c:pt>
                <c:pt idx="27861">
                  <c:v>4.5587486032016128E-6</c:v>
                </c:pt>
                <c:pt idx="27862">
                  <c:v>4.5598025041139417E-6</c:v>
                </c:pt>
                <c:pt idx="27863">
                  <c:v>4.5608567099660184E-6</c:v>
                </c:pt>
                <c:pt idx="27864">
                  <c:v>4.5619112269226003E-6</c:v>
                </c:pt>
                <c:pt idx="27865">
                  <c:v>4.5629660550960353E-6</c:v>
                </c:pt>
                <c:pt idx="27866">
                  <c:v>4.5640211885358009E-6</c:v>
                </c:pt>
                <c:pt idx="27867">
                  <c:v>4.5650766334130844E-6</c:v>
                </c:pt>
                <c:pt idx="27868">
                  <c:v>4.566132383773234E-6</c:v>
                </c:pt>
                <c:pt idx="27869">
                  <c:v>4.5671884457917475E-6</c:v>
                </c:pt>
                <c:pt idx="27870">
                  <c:v>4.5682448195812219E-6</c:v>
                </c:pt>
                <c:pt idx="27871">
                  <c:v>4.5693014991808297E-6</c:v>
                </c:pt>
                <c:pt idx="27872">
                  <c:v>4.5703584846969337E-6</c:v>
                </c:pt>
                <c:pt idx="27873">
                  <c:v>4.5714157883913378E-6</c:v>
                </c:pt>
                <c:pt idx="27874">
                  <c:v>4.5724733921437524E-6</c:v>
                </c:pt>
                <c:pt idx="27875">
                  <c:v>4.5735313143000769E-6</c:v>
                </c:pt>
                <c:pt idx="27876">
                  <c:v>4.574589542811481E-6</c:v>
                </c:pt>
                <c:pt idx="27877">
                  <c:v>4.5756480777845724E-6</c:v>
                </c:pt>
                <c:pt idx="27878">
                  <c:v>4.5767069254142171E-6</c:v>
                </c:pt>
                <c:pt idx="27879">
                  <c:v>4.5777660858134474E-6</c:v>
                </c:pt>
                <c:pt idx="27880">
                  <c:v>4.5788255530028561E-6</c:v>
                </c:pt>
                <c:pt idx="27881">
                  <c:v>4.5798853331838062E-6</c:v>
                </c:pt>
                <c:pt idx="27882">
                  <c:v>4.5809454264694594E-6</c:v>
                </c:pt>
                <c:pt idx="27883">
                  <c:v>4.5820058268742177E-6</c:v>
                </c:pt>
                <c:pt idx="27884">
                  <c:v>4.583066540605911E-6</c:v>
                </c:pt>
                <c:pt idx="27885">
                  <c:v>4.5841275616748093E-6</c:v>
                </c:pt>
                <c:pt idx="27886">
                  <c:v>4.5851888962930718E-6</c:v>
                </c:pt>
                <c:pt idx="27887">
                  <c:v>4.5862505384668087E-6</c:v>
                </c:pt>
                <c:pt idx="27888">
                  <c:v>4.5873124944125346E-6</c:v>
                </c:pt>
                <c:pt idx="27889">
                  <c:v>4.5883747581321982E-6</c:v>
                </c:pt>
                <c:pt idx="27890">
                  <c:v>4.5894373358466425E-6</c:v>
                </c:pt>
                <c:pt idx="27891">
                  <c:v>4.590500227669458E-6</c:v>
                </c:pt>
                <c:pt idx="27892">
                  <c:v>4.5915634275963762E-6</c:v>
                </c:pt>
                <c:pt idx="27893">
                  <c:v>4.5926269418547461E-6</c:v>
                </c:pt>
                <c:pt idx="27894">
                  <c:v>4.5936907705583098E-6</c:v>
                </c:pt>
                <c:pt idx="27895">
                  <c:v>4.5947549076965512E-6</c:v>
                </c:pt>
                <c:pt idx="27896">
                  <c:v>4.5958193533769308E-6</c:v>
                </c:pt>
                <c:pt idx="27897">
                  <c:v>4.5968841199640333E-6</c:v>
                </c:pt>
                <c:pt idx="27898">
                  <c:v>4.5979491891861415E-6</c:v>
                </c:pt>
                <c:pt idx="27899">
                  <c:v>4.5990145795428786E-6</c:v>
                </c:pt>
                <c:pt idx="27900">
                  <c:v>4.6000802788847785E-6</c:v>
                </c:pt>
                <c:pt idx="27901">
                  <c:v>4.6011462873195184E-6</c:v>
                </c:pt>
                <c:pt idx="27902">
                  <c:v>4.6022126110940231E-6</c:v>
                </c:pt>
                <c:pt idx="27903">
                  <c:v>4.6032792503224582E-6</c:v>
                </c:pt>
                <c:pt idx="27904">
                  <c:v>4.6043461989755738E-6</c:v>
                </c:pt>
                <c:pt idx="27905">
                  <c:v>4.6054134633068294E-6</c:v>
                </c:pt>
                <c:pt idx="27906">
                  <c:v>4.606481037282779E-6</c:v>
                </c:pt>
                <c:pt idx="27907">
                  <c:v>4.607548927161284E-6</c:v>
                </c:pt>
                <c:pt idx="27908">
                  <c:v>4.6086171330567228E-6</c:v>
                </c:pt>
                <c:pt idx="27909">
                  <c:v>4.6096856489294066E-6</c:v>
                </c:pt>
                <c:pt idx="27910">
                  <c:v>4.6107544810437174E-6</c:v>
                </c:pt>
                <c:pt idx="27911">
                  <c:v>4.611823623355755E-6</c:v>
                </c:pt>
                <c:pt idx="27912">
                  <c:v>4.6128930821343026E-6</c:v>
                </c:pt>
                <c:pt idx="27913">
                  <c:v>4.6139628574939901E-6</c:v>
                </c:pt>
                <c:pt idx="27914">
                  <c:v>4.6150329433846525E-6</c:v>
                </c:pt>
                <c:pt idx="27915">
                  <c:v>4.6161033399145924E-6</c:v>
                </c:pt>
                <c:pt idx="27916">
                  <c:v>4.6171740595305057E-6</c:v>
                </c:pt>
                <c:pt idx="27917">
                  <c:v>4.6182450838397276E-6</c:v>
                </c:pt>
                <c:pt idx="27918">
                  <c:v>4.6193164314646509E-6</c:v>
                </c:pt>
                <c:pt idx="27919">
                  <c:v>4.6203880901754506E-6</c:v>
                </c:pt>
                <c:pt idx="27920">
                  <c:v>4.6214600600806554E-6</c:v>
                </c:pt>
                <c:pt idx="27921">
                  <c:v>4.6225323474687573E-6</c:v>
                </c:pt>
                <c:pt idx="27922">
                  <c:v>4.6236049524548476E-6</c:v>
                </c:pt>
                <c:pt idx="27923">
                  <c:v>4.6246778689698507E-6</c:v>
                </c:pt>
                <c:pt idx="27924">
                  <c:v>4.6257511033088409E-6</c:v>
                </c:pt>
                <c:pt idx="27925">
                  <c:v>4.626824655587057E-6</c:v>
                </c:pt>
                <c:pt idx="27926">
                  <c:v>4.6278985197291137E-6</c:v>
                </c:pt>
                <c:pt idx="27927">
                  <c:v>4.6289726958438504E-6</c:v>
                </c:pt>
                <c:pt idx="27928">
                  <c:v>4.6300471964301549E-6</c:v>
                </c:pt>
                <c:pt idx="27929">
                  <c:v>4.6311220030185016E-6</c:v>
                </c:pt>
                <c:pt idx="27930">
                  <c:v>4.6321971343093096E-6</c:v>
                </c:pt>
                <c:pt idx="27931">
                  <c:v>4.6332725780216582E-6</c:v>
                </c:pt>
                <c:pt idx="27932">
                  <c:v>4.6343483342646402E-6</c:v>
                </c:pt>
                <c:pt idx="27933">
                  <c:v>4.6354244093531725E-6</c:v>
                </c:pt>
                <c:pt idx="27934">
                  <c:v>4.6365008034029235E-6</c:v>
                </c:pt>
                <c:pt idx="27935">
                  <c:v>4.6375775103194985E-6</c:v>
                </c:pt>
                <c:pt idx="27936">
                  <c:v>4.6386545364244469E-6</c:v>
                </c:pt>
                <c:pt idx="27937">
                  <c:v>4.6397318818335742E-6</c:v>
                </c:pt>
                <c:pt idx="27938">
                  <c:v>4.6408095404461576E-6</c:v>
                </c:pt>
                <c:pt idx="27939">
                  <c:v>4.6418875123716061E-6</c:v>
                </c:pt>
                <c:pt idx="27940">
                  <c:v>4.6429658039403057E-6</c:v>
                </c:pt>
                <c:pt idx="27941">
                  <c:v>4.644044415268267E-6</c:v>
                </c:pt>
                <c:pt idx="27942">
                  <c:v>4.6451233464715462E-6</c:v>
                </c:pt>
                <c:pt idx="27943">
                  <c:v>4.6462025914388184E-6</c:v>
                </c:pt>
                <c:pt idx="27944">
                  <c:v>4.6472821502797303E-6</c:v>
                </c:pt>
                <c:pt idx="27945">
                  <c:v>4.6483620293357432E-6</c:v>
                </c:pt>
                <c:pt idx="27946">
                  <c:v>4.6494422287231131E-6</c:v>
                </c:pt>
                <c:pt idx="27947">
                  <c:v>4.6505227423220245E-6</c:v>
                </c:pt>
                <c:pt idx="27948">
                  <c:v>4.651603576480603E-6</c:v>
                </c:pt>
                <c:pt idx="27949">
                  <c:v>4.6526847250747751E-6</c:v>
                </c:pt>
                <c:pt idx="27950">
                  <c:v>4.65376619445711E-6</c:v>
                </c:pt>
                <c:pt idx="27951">
                  <c:v>4.6548479847441052E-6</c:v>
                </c:pt>
                <c:pt idx="27952">
                  <c:v>4.6559300898053182E-6</c:v>
                </c:pt>
                <c:pt idx="27953">
                  <c:v>4.6570125159999811E-6</c:v>
                </c:pt>
                <c:pt idx="27954">
                  <c:v>4.6580952571933772E-6</c:v>
                </c:pt>
                <c:pt idx="27955">
                  <c:v>4.6591783197492125E-6</c:v>
                </c:pt>
                <c:pt idx="27956">
                  <c:v>4.66026169752851E-6</c:v>
                </c:pt>
                <c:pt idx="27957">
                  <c:v>4.6613454031573205E-6</c:v>
                </c:pt>
                <c:pt idx="27958">
                  <c:v>4.6624294179787761E-6</c:v>
                </c:pt>
                <c:pt idx="27959">
                  <c:v>4.6635137546212064E-6</c:v>
                </c:pt>
                <c:pt idx="27960">
                  <c:v>4.6645984132015602E-6</c:v>
                </c:pt>
                <c:pt idx="27961">
                  <c:v>4.6656833938368307E-6</c:v>
                </c:pt>
                <c:pt idx="27962">
                  <c:v>4.6667686903752141E-6</c:v>
                </c:pt>
                <c:pt idx="27963">
                  <c:v>4.6678543029272599E-6</c:v>
                </c:pt>
                <c:pt idx="27964">
                  <c:v>4.6689402378767355E-6</c:v>
                </c:pt>
                <c:pt idx="27965">
                  <c:v>4.6700264953408353E-6</c:v>
                </c:pt>
                <c:pt idx="27966">
                  <c:v>4.6711130691592048E-6</c:v>
                </c:pt>
                <c:pt idx="27967">
                  <c:v>4.6721999657223485E-6</c:v>
                </c:pt>
                <c:pt idx="27968">
                  <c:v>4.6732871851475965E-6</c:v>
                </c:pt>
                <c:pt idx="27969">
                  <c:v>4.6743747212681738E-6</c:v>
                </c:pt>
                <c:pt idx="27970">
                  <c:v>4.675462574194934E-6</c:v>
                </c:pt>
                <c:pt idx="27971">
                  <c:v>4.6765507503273381E-6</c:v>
                </c:pt>
                <c:pt idx="27972">
                  <c:v>4.6776392497829205E-6</c:v>
                </c:pt>
                <c:pt idx="27973">
                  <c:v>4.678728072679267E-6</c:v>
                </c:pt>
                <c:pt idx="27974">
                  <c:v>4.6798172128388657E-6</c:v>
                </c:pt>
                <c:pt idx="27975">
                  <c:v>4.6809066703728124E-6</c:v>
                </c:pt>
                <c:pt idx="27976">
                  <c:v>4.681996451691783E-6</c:v>
                </c:pt>
                <c:pt idx="27977">
                  <c:v>4.6830865569135674E-6</c:v>
                </c:pt>
                <c:pt idx="27978">
                  <c:v>4.6841769798520546E-6</c:v>
                </c:pt>
                <c:pt idx="27979">
                  <c:v>4.6852677269246634E-6</c:v>
                </c:pt>
                <c:pt idx="27980">
                  <c:v>4.6863587919409848E-6</c:v>
                </c:pt>
                <c:pt idx="27981">
                  <c:v>4.6874501813229364E-6</c:v>
                </c:pt>
                <c:pt idx="27982">
                  <c:v>4.6885418951885641E-6</c:v>
                </c:pt>
                <c:pt idx="27983">
                  <c:v>4.6896339273409806E-6</c:v>
                </c:pt>
                <c:pt idx="27984">
                  <c:v>4.690726284208868E-6</c:v>
                </c:pt>
                <c:pt idx="27985">
                  <c:v>4.691818959591038E-6</c:v>
                </c:pt>
                <c:pt idx="27986">
                  <c:v>4.6929119599206887E-6</c:v>
                </c:pt>
                <c:pt idx="27987">
                  <c:v>4.6940052853160939E-6</c:v>
                </c:pt>
                <c:pt idx="27988">
                  <c:v>4.6950989295695881E-6</c:v>
                </c:pt>
                <c:pt idx="27989">
                  <c:v>4.6961928991211357E-6</c:v>
                </c:pt>
                <c:pt idx="27990">
                  <c:v>4.6972871877587451E-6</c:v>
                </c:pt>
                <c:pt idx="27991">
                  <c:v>4.6983818019269032E-6</c:v>
                </c:pt>
                <c:pt idx="27992">
                  <c:v>4.6994767354092817E-6</c:v>
                </c:pt>
                <c:pt idx="27993">
                  <c:v>4.7005719946549057E-6</c:v>
                </c:pt>
                <c:pt idx="27994">
                  <c:v>4.7016675797823997E-6</c:v>
                </c:pt>
                <c:pt idx="27995">
                  <c:v>4.7027634845689412E-6</c:v>
                </c:pt>
                <c:pt idx="27996">
                  <c:v>4.7038597154703409E-6</c:v>
                </c:pt>
                <c:pt idx="27997">
                  <c:v>4.704956266259438E-6</c:v>
                </c:pt>
                <c:pt idx="27998">
                  <c:v>4.7060531433965771E-6</c:v>
                </c:pt>
                <c:pt idx="27999">
                  <c:v>4.7071503406502582E-6</c:v>
                </c:pt>
                <c:pt idx="28000">
                  <c:v>4.7082478644853627E-6</c:v>
                </c:pt>
                <c:pt idx="28001">
                  <c:v>4.7093457150208538E-6</c:v>
                </c:pt>
                <c:pt idx="28002">
                  <c:v>4.7104438860187474E-6</c:v>
                </c:pt>
                <c:pt idx="28003">
                  <c:v>4.7115423839507181E-6</c:v>
                </c:pt>
                <c:pt idx="28004">
                  <c:v>4.7126412025744092E-6</c:v>
                </c:pt>
                <c:pt idx="28005">
                  <c:v>4.7137403483660551E-6</c:v>
                </c:pt>
                <c:pt idx="28006">
                  <c:v>4.7148398214448851E-6</c:v>
                </c:pt>
                <c:pt idx="28007">
                  <c:v>4.7159396155620117E-6</c:v>
                </c:pt>
                <c:pt idx="28008">
                  <c:v>4.7170397372005117E-6</c:v>
                </c:pt>
                <c:pt idx="28009">
                  <c:v>4.7181401801071271E-6</c:v>
                </c:pt>
                <c:pt idx="28010">
                  <c:v>4.7192409507694644E-6</c:v>
                </c:pt>
                <c:pt idx="28011">
                  <c:v>4.7203420429299424E-6</c:v>
                </c:pt>
                <c:pt idx="28012">
                  <c:v>4.7214434630807129E-6</c:v>
                </c:pt>
                <c:pt idx="28013">
                  <c:v>4.7225452113413669E-6</c:v>
                </c:pt>
                <c:pt idx="28014">
                  <c:v>4.7236472814477635E-6</c:v>
                </c:pt>
                <c:pt idx="28015">
                  <c:v>4.7247496798989181E-6</c:v>
                </c:pt>
                <c:pt idx="28016">
                  <c:v>4.7258524004263067E-6</c:v>
                </c:pt>
                <c:pt idx="28017">
                  <c:v>4.7269554495335201E-6</c:v>
                </c:pt>
                <c:pt idx="28018">
                  <c:v>4.7280588273403924E-6</c:v>
                </c:pt>
                <c:pt idx="28019">
                  <c:v>4.7291625275718646E-6</c:v>
                </c:pt>
                <c:pt idx="28020">
                  <c:v>4.730266556738354E-6</c:v>
                </c:pt>
                <c:pt idx="28021">
                  <c:v>4.7313709085604292E-6</c:v>
                </c:pt>
                <c:pt idx="28022">
                  <c:v>4.7324755895531001E-6</c:v>
                </c:pt>
                <c:pt idx="28023">
                  <c:v>4.7335805934325265E-6</c:v>
                </c:pt>
                <c:pt idx="28024">
                  <c:v>4.7346859267183099E-6</c:v>
                </c:pt>
                <c:pt idx="28025">
                  <c:v>4.7357915895306572E-6</c:v>
                </c:pt>
                <c:pt idx="28026">
                  <c:v>4.7368975755791458E-6</c:v>
                </c:pt>
                <c:pt idx="28027">
                  <c:v>4.7380038913902594E-6</c:v>
                </c:pt>
                <c:pt idx="28028">
                  <c:v>4.7391105306691882E-6</c:v>
                </c:pt>
                <c:pt idx="28029">
                  <c:v>4.7402174999470074E-6</c:v>
                </c:pt>
                <c:pt idx="28030">
                  <c:v>4.7413247929245186E-6</c:v>
                </c:pt>
                <c:pt idx="28031">
                  <c:v>4.7424324225592872E-6</c:v>
                </c:pt>
                <c:pt idx="28032">
                  <c:v>4.7435403697061525E-6</c:v>
                </c:pt>
                <c:pt idx="28033">
                  <c:v>4.744648647325033E-6</c:v>
                </c:pt>
                <c:pt idx="28034">
                  <c:v>4.7457572555365894E-6</c:v>
                </c:pt>
                <c:pt idx="28035">
                  <c:v>4.7468661944615349E-6</c:v>
                </c:pt>
                <c:pt idx="28036">
                  <c:v>4.7479754577874674E-6</c:v>
                </c:pt>
                <c:pt idx="28037">
                  <c:v>4.7490850456284348E-6</c:v>
                </c:pt>
                <c:pt idx="28038">
                  <c:v>4.7501949645362072E-6</c:v>
                </c:pt>
                <c:pt idx="28039">
                  <c:v>4.7513052146317165E-6</c:v>
                </c:pt>
                <c:pt idx="28040">
                  <c:v>4.7524157895937142E-6</c:v>
                </c:pt>
                <c:pt idx="28041">
                  <c:v>4.7535266959809161E-6</c:v>
                </c:pt>
                <c:pt idx="28042">
                  <c:v>4.7546379339143818E-6</c:v>
                </c:pt>
                <c:pt idx="28043">
                  <c:v>4.7557494970662722E-6</c:v>
                </c:pt>
                <c:pt idx="28044">
                  <c:v>4.7568613920021954E-6</c:v>
                </c:pt>
                <c:pt idx="28045">
                  <c:v>4.7579736123898948E-6</c:v>
                </c:pt>
                <c:pt idx="28046">
                  <c:v>4.759086164799606E-6</c:v>
                </c:pt>
                <c:pt idx="28047">
                  <c:v>4.7601990428946399E-6</c:v>
                </c:pt>
                <c:pt idx="28048">
                  <c:v>4.7613122532498628E-6</c:v>
                </c:pt>
                <c:pt idx="28049">
                  <c:v>4.7624257895241632E-6</c:v>
                </c:pt>
                <c:pt idx="28050">
                  <c:v>4.7635396647618563E-6</c:v>
                </c:pt>
                <c:pt idx="28051">
                  <c:v>4.7646538596899972E-6</c:v>
                </c:pt>
                <c:pt idx="28052">
                  <c:v>4.7657683938246672E-6</c:v>
                </c:pt>
                <c:pt idx="28053">
                  <c:v>4.7668832543510262E-6</c:v>
                </c:pt>
                <c:pt idx="28054">
                  <c:v>4.7679984413839597E-6</c:v>
                </c:pt>
                <c:pt idx="28055">
                  <c:v>4.7691139615145716E-6</c:v>
                </c:pt>
                <c:pt idx="28056">
                  <c:v>4.7702298148646534E-6</c:v>
                </c:pt>
                <c:pt idx="28057">
                  <c:v>4.7713459950753203E-6</c:v>
                </c:pt>
                <c:pt idx="28058">
                  <c:v>4.7724625087446559E-6</c:v>
                </c:pt>
                <c:pt idx="28059">
                  <c:v>4.7735793495093132E-6</c:v>
                </c:pt>
                <c:pt idx="28060">
                  <c:v>4.7746965239720309E-6</c:v>
                </c:pt>
                <c:pt idx="28061">
                  <c:v>4.7758140257650237E-6</c:v>
                </c:pt>
                <c:pt idx="28062">
                  <c:v>4.7769318679877722E-6</c:v>
                </c:pt>
                <c:pt idx="28063">
                  <c:v>4.7780500312861198E-6</c:v>
                </c:pt>
                <c:pt idx="28064">
                  <c:v>4.7791685287619105E-6</c:v>
                </c:pt>
                <c:pt idx="28065">
                  <c:v>4.7802873605374116E-6</c:v>
                </c:pt>
                <c:pt idx="28066">
                  <c:v>4.7814065267349347E-6</c:v>
                </c:pt>
                <c:pt idx="28067">
                  <c:v>4.7825260209733293E-6</c:v>
                </c:pt>
                <c:pt idx="28068">
                  <c:v>4.7836458433681533E-6</c:v>
                </c:pt>
                <c:pt idx="28069">
                  <c:v>4.78476600705119E-6</c:v>
                </c:pt>
                <c:pt idx="28070">
                  <c:v>4.785886492620698E-6</c:v>
                </c:pt>
                <c:pt idx="28071">
                  <c:v>4.7870073197235187E-6</c:v>
                </c:pt>
                <c:pt idx="28072">
                  <c:v>4.7881284754592265E-6</c:v>
                </c:pt>
                <c:pt idx="28073">
                  <c:v>4.7892499599436399E-6</c:v>
                </c:pt>
                <c:pt idx="28074">
                  <c:v>4.7903717798121429E-6</c:v>
                </c:pt>
                <c:pt idx="28075">
                  <c:v>4.7914939351875156E-6</c:v>
                </c:pt>
                <c:pt idx="28076">
                  <c:v>4.7926164196684759E-6</c:v>
                </c:pt>
                <c:pt idx="28077">
                  <c:v>4.7937392398974366E-6</c:v>
                </c:pt>
                <c:pt idx="28078">
                  <c:v>4.7948623894686416E-6</c:v>
                </c:pt>
                <c:pt idx="28079">
                  <c:v>4.7959858750291727E-6</c:v>
                </c:pt>
                <c:pt idx="28080">
                  <c:v>4.7971096967020919E-6</c:v>
                </c:pt>
                <c:pt idx="28081">
                  <c:v>4.7982338480748913E-6</c:v>
                </c:pt>
                <c:pt idx="28082">
                  <c:v>4.7993583358017094E-6</c:v>
                </c:pt>
                <c:pt idx="28083">
                  <c:v>4.8004831534655727E-6</c:v>
                </c:pt>
                <c:pt idx="28084">
                  <c:v>4.801608307725303E-6</c:v>
                </c:pt>
                <c:pt idx="28085">
                  <c:v>4.8027337921594365E-6</c:v>
                </c:pt>
                <c:pt idx="28086">
                  <c:v>4.8038596134314928E-6</c:v>
                </c:pt>
                <c:pt idx="28087">
                  <c:v>4.8049857716648894E-6</c:v>
                </c:pt>
                <c:pt idx="28088">
                  <c:v>4.8061122604313884E-6</c:v>
                </c:pt>
                <c:pt idx="28089">
                  <c:v>4.8072390864015961E-6</c:v>
                </c:pt>
                <c:pt idx="28090">
                  <c:v>4.8083662496990667E-6</c:v>
                </c:pt>
                <c:pt idx="28091">
                  <c:v>4.809493737330225E-6</c:v>
                </c:pt>
                <c:pt idx="28092">
                  <c:v>4.8106215690876247E-6</c:v>
                </c:pt>
                <c:pt idx="28093">
                  <c:v>4.8117497319754695E-6</c:v>
                </c:pt>
                <c:pt idx="28094">
                  <c:v>4.8128782326761431E-6</c:v>
                </c:pt>
                <c:pt idx="28095">
                  <c:v>4.8140070647456425E-6</c:v>
                </c:pt>
                <c:pt idx="28096">
                  <c:v>4.8151362348710605E-6</c:v>
                </c:pt>
                <c:pt idx="28097">
                  <c:v>4.8162657366038644E-6</c:v>
                </c:pt>
                <c:pt idx="28098">
                  <c:v>4.8173955832106567E-6</c:v>
                </c:pt>
                <c:pt idx="28099">
                  <c:v>4.8185257550911543E-6</c:v>
                </c:pt>
                <c:pt idx="28100">
                  <c:v>4.8196562655143826E-6</c:v>
                </c:pt>
                <c:pt idx="28101">
                  <c:v>4.8207871146044632E-6</c:v>
                </c:pt>
                <c:pt idx="28102">
                  <c:v>4.8219182959015712E-6</c:v>
                </c:pt>
                <c:pt idx="28103">
                  <c:v>4.8230498161093584E-6</c:v>
                </c:pt>
                <c:pt idx="28104">
                  <c:v>4.8241816753521286E-6</c:v>
                </c:pt>
                <c:pt idx="28105">
                  <c:v>4.8253138671632459E-6</c:v>
                </c:pt>
                <c:pt idx="28106">
                  <c:v>4.8264463982534713E-6</c:v>
                </c:pt>
                <c:pt idx="28107">
                  <c:v>4.8275792621516474E-6</c:v>
                </c:pt>
                <c:pt idx="28108">
                  <c:v>4.8287124655732675E-6</c:v>
                </c:pt>
                <c:pt idx="28109">
                  <c:v>4.8298460020426241E-6</c:v>
                </c:pt>
                <c:pt idx="28110">
                  <c:v>4.8309798782799766E-6</c:v>
                </c:pt>
                <c:pt idx="28111">
                  <c:v>4.832114094409988E-6</c:v>
                </c:pt>
                <c:pt idx="28112">
                  <c:v>4.8332486439501492E-6</c:v>
                </c:pt>
                <c:pt idx="28113">
                  <c:v>4.8343835336278201E-6</c:v>
                </c:pt>
                <c:pt idx="28114">
                  <c:v>4.835518756955955E-6</c:v>
                </c:pt>
                <c:pt idx="28115">
                  <c:v>4.8366543206666726E-6</c:v>
                </c:pt>
                <c:pt idx="28116">
                  <c:v>4.8377902248849264E-6</c:v>
                </c:pt>
                <c:pt idx="28117">
                  <c:v>4.8389264631168019E-6</c:v>
                </c:pt>
                <c:pt idx="28118">
                  <c:v>4.8400630354803671E-6</c:v>
                </c:pt>
                <c:pt idx="28119">
                  <c:v>4.8411999553408396E-6</c:v>
                </c:pt>
                <c:pt idx="28120">
                  <c:v>4.8423372029526896E-6</c:v>
                </c:pt>
                <c:pt idx="28121">
                  <c:v>4.843474798311812E-6</c:v>
                </c:pt>
                <c:pt idx="28122">
                  <c:v>4.8446127282893352E-6</c:v>
                </c:pt>
                <c:pt idx="28123">
                  <c:v>4.8457509930035735E-6</c:v>
                </c:pt>
                <c:pt idx="28124">
                  <c:v>4.8468895992081221E-6</c:v>
                </c:pt>
                <c:pt idx="28125">
                  <c:v>4.8480285470283954E-6</c:v>
                </c:pt>
                <c:pt idx="28126">
                  <c:v>4.8491678365898813E-6</c:v>
                </c:pt>
                <c:pt idx="28127">
                  <c:v>4.8503074547335721E-6</c:v>
                </c:pt>
                <c:pt idx="28128">
                  <c:v>4.8514474215048264E-6</c:v>
                </c:pt>
                <c:pt idx="28129">
                  <c:v>4.8525877237424061E-6</c:v>
                </c:pt>
                <c:pt idx="28130">
                  <c:v>4.8537283682142724E-6</c:v>
                </c:pt>
                <c:pt idx="28131">
                  <c:v>4.8548693483945133E-6</c:v>
                </c:pt>
                <c:pt idx="28132">
                  <c:v>4.856010671055894E-6</c:v>
                </c:pt>
                <c:pt idx="28133">
                  <c:v>4.8571523296679236E-6</c:v>
                </c:pt>
                <c:pt idx="28134">
                  <c:v>4.8582943310081447E-6</c:v>
                </c:pt>
                <c:pt idx="28135">
                  <c:v>4.859436668541493E-6</c:v>
                </c:pt>
                <c:pt idx="28136">
                  <c:v>4.8605793557136806E-6</c:v>
                </c:pt>
                <c:pt idx="28137">
                  <c:v>4.8617223726606406E-6</c:v>
                </c:pt>
                <c:pt idx="28138">
                  <c:v>4.8628657394986279E-6</c:v>
                </c:pt>
                <c:pt idx="28139">
                  <c:v>4.8640094363495801E-6</c:v>
                </c:pt>
                <c:pt idx="28140">
                  <c:v>4.8651534833439618E-6</c:v>
                </c:pt>
                <c:pt idx="28141">
                  <c:v>4.8662978672648235E-6</c:v>
                </c:pt>
                <c:pt idx="28142">
                  <c:v>4.8674425949089505E-6</c:v>
                </c:pt>
                <c:pt idx="28143">
                  <c:v>4.8685876597228686E-6</c:v>
                </c:pt>
                <c:pt idx="28144">
                  <c:v>4.8697330685081616E-6</c:v>
                </c:pt>
                <c:pt idx="28145">
                  <c:v>4.8708788147067701E-6</c:v>
                </c:pt>
                <c:pt idx="28146">
                  <c:v>4.8720249051250806E-6</c:v>
                </c:pt>
                <c:pt idx="28147">
                  <c:v>4.8731713332004176E-6</c:v>
                </c:pt>
                <c:pt idx="28148">
                  <c:v>4.8743181057440066E-6</c:v>
                </c:pt>
                <c:pt idx="28149">
                  <c:v>4.8754652228825562E-6</c:v>
                </c:pt>
                <c:pt idx="28150">
                  <c:v>4.8766126780464662E-6</c:v>
                </c:pt>
                <c:pt idx="28151">
                  <c:v>4.8777604780542034E-6</c:v>
                </c:pt>
                <c:pt idx="28152">
                  <c:v>4.8789086230326417E-6</c:v>
                </c:pt>
                <c:pt idx="28153">
                  <c:v>4.8800571064052503E-6</c:v>
                </c:pt>
                <c:pt idx="28154">
                  <c:v>4.8812059282919065E-6</c:v>
                </c:pt>
                <c:pt idx="28155">
                  <c:v>4.8823550955207511E-6</c:v>
                </c:pt>
                <c:pt idx="28156">
                  <c:v>4.8835046082188832E-6</c:v>
                </c:pt>
                <c:pt idx="28157">
                  <c:v>4.8846544665134441E-6</c:v>
                </c:pt>
                <c:pt idx="28158">
                  <c:v>4.8858046571010097E-6</c:v>
                </c:pt>
                <c:pt idx="28159">
                  <c:v>4.8869552002476649E-6</c:v>
                </c:pt>
                <c:pt idx="28160">
                  <c:v>4.8881060826477241E-6</c:v>
                </c:pt>
                <c:pt idx="28161">
                  <c:v>4.8892573111438641E-6</c:v>
                </c:pt>
                <c:pt idx="28162">
                  <c:v>4.8904088791386834E-6</c:v>
                </c:pt>
                <c:pt idx="28163">
                  <c:v>4.8915607934797394E-6</c:v>
                </c:pt>
                <c:pt idx="28164">
                  <c:v>4.8927130475649771E-6</c:v>
                </c:pt>
                <c:pt idx="28165">
                  <c:v>4.893865648246793E-6</c:v>
                </c:pt>
                <c:pt idx="28166">
                  <c:v>4.8950185956528324E-6</c:v>
                </c:pt>
                <c:pt idx="28167">
                  <c:v>4.8961718831740835E-6</c:v>
                </c:pt>
                <c:pt idx="28168">
                  <c:v>4.8973255176702316E-6</c:v>
                </c:pt>
                <c:pt idx="28169">
                  <c:v>4.8984794925276138E-6</c:v>
                </c:pt>
                <c:pt idx="28170">
                  <c:v>4.8996338146107977E-6</c:v>
                </c:pt>
                <c:pt idx="28171">
                  <c:v>4.9007884773014524E-6</c:v>
                </c:pt>
                <c:pt idx="28172">
                  <c:v>4.9019434874690059E-6</c:v>
                </c:pt>
                <c:pt idx="28173">
                  <c:v>4.9030988452414777E-6</c:v>
                </c:pt>
                <c:pt idx="28174">
                  <c:v>4.9042545439935635E-6</c:v>
                </c:pt>
                <c:pt idx="28175">
                  <c:v>4.9054105906020009E-6</c:v>
                </c:pt>
                <c:pt idx="28176">
                  <c:v>4.9065669784368081E-6</c:v>
                </c:pt>
                <c:pt idx="28177">
                  <c:v>4.9077237143796214E-6</c:v>
                </c:pt>
                <c:pt idx="28178">
                  <c:v>4.9088807985587365E-6</c:v>
                </c:pt>
                <c:pt idx="28179">
                  <c:v>4.9100382243371472E-6</c:v>
                </c:pt>
                <c:pt idx="28180">
                  <c:v>4.9111959986038318E-6</c:v>
                </c:pt>
                <c:pt idx="28181">
                  <c:v>4.912354114717115E-6</c:v>
                </c:pt>
                <c:pt idx="28182">
                  <c:v>4.9135125795708626E-6</c:v>
                </c:pt>
                <c:pt idx="28183">
                  <c:v>4.9146713865187102E-6</c:v>
                </c:pt>
                <c:pt idx="28184">
                  <c:v>4.9158305424594125E-6</c:v>
                </c:pt>
                <c:pt idx="28185">
                  <c:v>4.9169900475216576E-6</c:v>
                </c:pt>
                <c:pt idx="28186">
                  <c:v>4.9181498950520644E-6</c:v>
                </c:pt>
                <c:pt idx="28187">
                  <c:v>4.9193100919567304E-6</c:v>
                </c:pt>
                <c:pt idx="28188">
                  <c:v>4.9204706315776007E-6</c:v>
                </c:pt>
                <c:pt idx="28189">
                  <c:v>4.9216315208256746E-6</c:v>
                </c:pt>
                <c:pt idx="28190">
                  <c:v>4.9227927598299222E-6</c:v>
                </c:pt>
                <c:pt idx="28191">
                  <c:v>4.9239543419252235E-6</c:v>
                </c:pt>
                <c:pt idx="28192">
                  <c:v>4.9251162672334375E-6</c:v>
                </c:pt>
                <c:pt idx="28193">
                  <c:v>4.9262785494743246E-6</c:v>
                </c:pt>
                <c:pt idx="28194">
                  <c:v>4.9274411751816187E-6</c:v>
                </c:pt>
                <c:pt idx="28195">
                  <c:v>4.9286041444773161E-6</c:v>
                </c:pt>
                <c:pt idx="28196">
                  <c:v>4.9297674642896441E-6</c:v>
                </c:pt>
                <c:pt idx="28197">
                  <c:v>4.9309311347479523E-6</c:v>
                </c:pt>
                <c:pt idx="28198">
                  <c:v>4.9320951491706439E-6</c:v>
                </c:pt>
                <c:pt idx="28199">
                  <c:v>4.9332595076799561E-6</c:v>
                </c:pt>
                <c:pt idx="28200">
                  <c:v>4.9344242240297558E-6</c:v>
                </c:pt>
                <c:pt idx="28201">
                  <c:v>4.9355892847204213E-6</c:v>
                </c:pt>
                <c:pt idx="28202">
                  <c:v>4.9367546898743313E-6</c:v>
                </c:pt>
                <c:pt idx="28203">
                  <c:v>4.9379204464369576E-6</c:v>
                </c:pt>
                <c:pt idx="28204">
                  <c:v>4.9390865545380413E-6</c:v>
                </c:pt>
                <c:pt idx="28205">
                  <c:v>4.9402530074794844E-6</c:v>
                </c:pt>
                <c:pt idx="28206">
                  <c:v>4.9414198122141682E-6</c:v>
                </c:pt>
                <c:pt idx="28207">
                  <c:v>4.9425869620392818E-6</c:v>
                </c:pt>
                <c:pt idx="28208">
                  <c:v>4.9437544639126514E-6</c:v>
                </c:pt>
                <c:pt idx="28209">
                  <c:v>4.9449223179642964E-6</c:v>
                </c:pt>
                <c:pt idx="28210">
                  <c:v>4.9460905174842989E-6</c:v>
                </c:pt>
                <c:pt idx="28211">
                  <c:v>4.9472590694379115E-6</c:v>
                </c:pt>
                <c:pt idx="28212">
                  <c:v>4.9484279671104813E-6</c:v>
                </c:pt>
                <c:pt idx="28213">
                  <c:v>4.9495972174722272E-6</c:v>
                </c:pt>
                <c:pt idx="28214">
                  <c:v>4.9507668138037545E-6</c:v>
                </c:pt>
                <c:pt idx="28215">
                  <c:v>4.9519367699323578E-6</c:v>
                </c:pt>
                <c:pt idx="28216">
                  <c:v>4.9531070654320873E-6</c:v>
                </c:pt>
                <c:pt idx="28217">
                  <c:v>4.9542777141327703E-6</c:v>
                </c:pt>
                <c:pt idx="28218">
                  <c:v>4.9554487161649302E-6</c:v>
                </c:pt>
                <c:pt idx="28219">
                  <c:v>4.9566200716591269E-6</c:v>
                </c:pt>
                <c:pt idx="28220">
                  <c:v>4.9577917738817231E-6</c:v>
                </c:pt>
                <c:pt idx="28221">
                  <c:v>4.9589638229560975E-6</c:v>
                </c:pt>
                <c:pt idx="28222">
                  <c:v>4.9601362258748247E-6</c:v>
                </c:pt>
                <c:pt idx="28223">
                  <c:v>4.9613089827687044E-6</c:v>
                </c:pt>
                <c:pt idx="28224">
                  <c:v>4.9624820868945633E-6</c:v>
                </c:pt>
                <c:pt idx="28225">
                  <c:v>4.9636555452524552E-6</c:v>
                </c:pt>
                <c:pt idx="28226">
                  <c:v>4.9648293510944422E-6</c:v>
                </c:pt>
                <c:pt idx="28227">
                  <c:v>4.9660035114255656E-6</c:v>
                </c:pt>
                <c:pt idx="28228">
                  <c:v>4.9671780263768917E-6</c:v>
                </c:pt>
                <c:pt idx="28229">
                  <c:v>4.9683528891933474E-6</c:v>
                </c:pt>
                <c:pt idx="28230">
                  <c:v>4.9695281068874471E-6</c:v>
                </c:pt>
                <c:pt idx="28231">
                  <c:v>4.9707036726993293E-6</c:v>
                </c:pt>
                <c:pt idx="28232">
                  <c:v>4.9718795936465188E-6</c:v>
                </c:pt>
                <c:pt idx="28233">
                  <c:v>4.9730558698603565E-6</c:v>
                </c:pt>
                <c:pt idx="28234">
                  <c:v>4.9742324945738259E-6</c:v>
                </c:pt>
                <c:pt idx="28235">
                  <c:v>4.975409474811943E-6</c:v>
                </c:pt>
                <c:pt idx="28236">
                  <c:v>4.9765868038028928E-6</c:v>
                </c:pt>
                <c:pt idx="28237">
                  <c:v>4.9777644885767074E-6</c:v>
                </c:pt>
                <c:pt idx="28238">
                  <c:v>4.9789425223567768E-6</c:v>
                </c:pt>
                <c:pt idx="28239">
                  <c:v>4.9801209121781383E-6</c:v>
                </c:pt>
                <c:pt idx="28240">
                  <c:v>4.9812996581725435E-6</c:v>
                </c:pt>
                <c:pt idx="28241">
                  <c:v>4.9824787535561979E-6</c:v>
                </c:pt>
                <c:pt idx="28242">
                  <c:v>4.9836582053716638E-6</c:v>
                </c:pt>
                <c:pt idx="28243">
                  <c:v>4.9848380068303482E-6</c:v>
                </c:pt>
                <c:pt idx="28244">
                  <c:v>4.9860181649798422E-6</c:v>
                </c:pt>
                <c:pt idx="28245">
                  <c:v>4.98719867302674E-6</c:v>
                </c:pt>
                <c:pt idx="28246">
                  <c:v>4.9883795380236505E-6</c:v>
                </c:pt>
                <c:pt idx="28247">
                  <c:v>4.9895607601027252E-6</c:v>
                </c:pt>
                <c:pt idx="28248">
                  <c:v>4.9907423324633526E-6</c:v>
                </c:pt>
                <c:pt idx="28249">
                  <c:v>4.9919242621656921E-6</c:v>
                </c:pt>
                <c:pt idx="28250">
                  <c:v>4.9931065493420713E-6</c:v>
                </c:pt>
                <c:pt idx="28251">
                  <c:v>4.9942891871846536E-6</c:v>
                </c:pt>
                <c:pt idx="28252">
                  <c:v>4.9954721758184696E-6</c:v>
                </c:pt>
                <c:pt idx="28253">
                  <c:v>4.9966555223137785E-6</c:v>
                </c:pt>
                <c:pt idx="28254">
                  <c:v>4.997839226803102E-6</c:v>
                </c:pt>
                <c:pt idx="28255">
                  <c:v>4.9990232824689787E-6</c:v>
                </c:pt>
                <c:pt idx="28256">
                  <c:v>5.0002076963892091E-6</c:v>
                </c:pt>
                <c:pt idx="28257">
                  <c:v>5.0013924686965316E-6</c:v>
                </c:pt>
                <c:pt idx="28258">
                  <c:v>5.0025775925661977E-6</c:v>
                </c:pt>
                <c:pt idx="28259">
                  <c:v>5.0037630681236513E-6</c:v>
                </c:pt>
                <c:pt idx="28260">
                  <c:v>5.0049489094192309E-6</c:v>
                </c:pt>
                <c:pt idx="28261">
                  <c:v>5.0061350956985677E-6</c:v>
                </c:pt>
                <c:pt idx="28262">
                  <c:v>5.0073216479819862E-6</c:v>
                </c:pt>
                <c:pt idx="28263">
                  <c:v>5.0085085524702499E-6</c:v>
                </c:pt>
                <c:pt idx="28264">
                  <c:v>5.009695809289039E-6</c:v>
                </c:pt>
                <c:pt idx="28265">
                  <c:v>5.0108834255389155E-6</c:v>
                </c:pt>
                <c:pt idx="28266">
                  <c:v>5.0120714013531269E-6</c:v>
                </c:pt>
                <c:pt idx="28267">
                  <c:v>5.0132597298851781E-6</c:v>
                </c:pt>
                <c:pt idx="28268">
                  <c:v>5.0144484182432305E-6</c:v>
                </c:pt>
                <c:pt idx="28269">
                  <c:v>5.0156374665607054E-6</c:v>
                </c:pt>
                <c:pt idx="28270">
                  <c:v>5.016826867983817E-6</c:v>
                </c:pt>
                <c:pt idx="28271">
                  <c:v>5.0180166226386379E-6</c:v>
                </c:pt>
                <c:pt idx="28272">
                  <c:v>5.0192067376435184E-6</c:v>
                </c:pt>
                <c:pt idx="28273">
                  <c:v>5.0203972131320713E-6</c:v>
                </c:pt>
                <c:pt idx="28274">
                  <c:v>5.0215880492380007E-6</c:v>
                </c:pt>
                <c:pt idx="28275">
                  <c:v>5.0227792320957025E-6</c:v>
                </c:pt>
                <c:pt idx="28276">
                  <c:v>5.0239707828305622E-6</c:v>
                </c:pt>
                <c:pt idx="28277">
                  <c:v>5.0251626875745827E-6</c:v>
                </c:pt>
                <c:pt idx="28278">
                  <c:v>5.0263549534613842E-6</c:v>
                </c:pt>
                <c:pt idx="28279">
                  <c:v>5.0275475736152943E-6</c:v>
                </c:pt>
                <c:pt idx="28280">
                  <c:v>5.0287405551750144E-6</c:v>
                </c:pt>
                <c:pt idx="28281">
                  <c:v>5.0299338912600121E-6</c:v>
                </c:pt>
                <c:pt idx="28282">
                  <c:v>5.0311275890140828E-6</c:v>
                </c:pt>
                <c:pt idx="28283">
                  <c:v>5.0323216485714354E-6</c:v>
                </c:pt>
                <c:pt idx="28284">
                  <c:v>5.0335160630442224E-6</c:v>
                </c:pt>
                <c:pt idx="28285">
                  <c:v>5.0347108395839025E-6</c:v>
                </c:pt>
                <c:pt idx="28286">
                  <c:v>5.0359059712977229E-6</c:v>
                </c:pt>
                <c:pt idx="28287">
                  <c:v>5.0371014653422853E-6</c:v>
                </c:pt>
                <c:pt idx="28288">
                  <c:v>5.0382973148199286E-6</c:v>
                </c:pt>
                <c:pt idx="28289">
                  <c:v>5.0394935339270123E-6</c:v>
                </c:pt>
                <c:pt idx="28290">
                  <c:v>5.0406901016941997E-6</c:v>
                </c:pt>
                <c:pt idx="28291">
                  <c:v>5.0418870323204693E-6</c:v>
                </c:pt>
                <c:pt idx="28292">
                  <c:v>5.0430843259405469E-6</c:v>
                </c:pt>
                <c:pt idx="28293">
                  <c:v>5.0442819826892377E-6</c:v>
                </c:pt>
                <c:pt idx="28294">
                  <c:v>5.045479995654193E-6</c:v>
                </c:pt>
                <c:pt idx="28295">
                  <c:v>5.0466783649628031E-6</c:v>
                </c:pt>
                <c:pt idx="28296">
                  <c:v>5.0478770977947192E-6</c:v>
                </c:pt>
                <c:pt idx="28297">
                  <c:v>5.0490761942849608E-6</c:v>
                </c:pt>
                <c:pt idx="28298">
                  <c:v>5.0502756475113792E-6</c:v>
                </c:pt>
                <c:pt idx="28299">
                  <c:v>5.0514754646613241E-6</c:v>
                </c:pt>
                <c:pt idx="28300">
                  <c:v>5.0526756458700007E-6</c:v>
                </c:pt>
                <c:pt idx="28301">
                  <c:v>5.0538761842078865E-6</c:v>
                </c:pt>
                <c:pt idx="28302">
                  <c:v>5.0550770798027565E-6</c:v>
                </c:pt>
                <c:pt idx="28303">
                  <c:v>5.0562783469220676E-6</c:v>
                </c:pt>
                <c:pt idx="28304">
                  <c:v>5.0574799644917806E-6</c:v>
                </c:pt>
                <c:pt idx="28305">
                  <c:v>5.0586819538568742E-6</c:v>
                </c:pt>
                <c:pt idx="28306">
                  <c:v>5.0598843010056854E-6</c:v>
                </c:pt>
                <c:pt idx="28307">
                  <c:v>5.0610870060662695E-6</c:v>
                </c:pt>
                <c:pt idx="28308">
                  <c:v>5.0622900762491401E-6</c:v>
                </c:pt>
                <c:pt idx="28309">
                  <c:v>5.0634935116900326E-6</c:v>
                </c:pt>
                <c:pt idx="28310">
                  <c:v>5.0646973054372687E-6</c:v>
                </c:pt>
                <c:pt idx="28311">
                  <c:v>5.0659014647090922E-6</c:v>
                </c:pt>
                <c:pt idx="28312">
                  <c:v>5.0671059896414341E-6</c:v>
                </c:pt>
                <c:pt idx="28313">
                  <c:v>5.0683108732751775E-6</c:v>
                </c:pt>
                <c:pt idx="28314">
                  <c:v>5.0695161157387563E-6</c:v>
                </c:pt>
                <c:pt idx="28315">
                  <c:v>5.0707217242607998E-6</c:v>
                </c:pt>
                <c:pt idx="28316">
                  <c:v>5.0719276989774396E-6</c:v>
                </c:pt>
                <c:pt idx="28317">
                  <c:v>5.0731340400248752E-6</c:v>
                </c:pt>
                <c:pt idx="28318">
                  <c:v>5.0743407333238886E-6</c:v>
                </c:pt>
                <c:pt idx="28319">
                  <c:v>5.0755478003264064E-6</c:v>
                </c:pt>
                <c:pt idx="28320">
                  <c:v>5.076755226950799E-6</c:v>
                </c:pt>
                <c:pt idx="28321">
                  <c:v>5.077963020441214E-6</c:v>
                </c:pt>
                <c:pt idx="28322">
                  <c:v>5.079171173816289E-6</c:v>
                </c:pt>
                <c:pt idx="28323">
                  <c:v>5.0803796943253707E-6</c:v>
                </c:pt>
                <c:pt idx="28324">
                  <c:v>5.0815885749820975E-6</c:v>
                </c:pt>
                <c:pt idx="28325">
                  <c:v>5.0827978230410312E-6</c:v>
                </c:pt>
                <c:pt idx="28326">
                  <c:v>5.0840074386389E-6</c:v>
                </c:pt>
                <c:pt idx="28327">
                  <c:v>5.0852174147818901E-6</c:v>
                </c:pt>
                <c:pt idx="28328">
                  <c:v>5.0864277587323729E-6</c:v>
                </c:pt>
                <c:pt idx="28329">
                  <c:v>5.0876384634915507E-6</c:v>
                </c:pt>
                <c:pt idx="28330">
                  <c:v>5.0888495363269848E-6</c:v>
                </c:pt>
                <c:pt idx="28331">
                  <c:v>5.090060970234924E-6</c:v>
                </c:pt>
                <c:pt idx="28332">
                  <c:v>5.0912727724881389E-6</c:v>
                </c:pt>
                <c:pt idx="28333">
                  <c:v>5.0924849432237735E-6</c:v>
                </c:pt>
                <c:pt idx="28334">
                  <c:v>5.0936974754305946E-6</c:v>
                </c:pt>
                <c:pt idx="28335">
                  <c:v>5.0949103763891901E-6</c:v>
                </c:pt>
                <c:pt idx="28336">
                  <c:v>5.0961236462368997E-6</c:v>
                </c:pt>
                <c:pt idx="28337">
                  <c:v>5.0973372779549889E-6</c:v>
                </c:pt>
                <c:pt idx="28338">
                  <c:v>5.0985512716732393E-6</c:v>
                </c:pt>
                <c:pt idx="28339">
                  <c:v>5.0997656346826886E-6</c:v>
                </c:pt>
                <c:pt idx="28340">
                  <c:v>5.100980367120905E-6</c:v>
                </c:pt>
                <c:pt idx="28341">
                  <c:v>5.1021954619591746E-6</c:v>
                </c:pt>
                <c:pt idx="28342">
                  <c:v>5.1034109264963911E-6</c:v>
                </c:pt>
                <c:pt idx="28343">
                  <c:v>5.1046267608702856E-6</c:v>
                </c:pt>
                <c:pt idx="28344">
                  <c:v>5.1058429580446544E-6</c:v>
                </c:pt>
                <c:pt idx="28345">
                  <c:v>5.1070595181496331E-6</c:v>
                </c:pt>
                <c:pt idx="28346">
                  <c:v>5.1082764484946283E-6</c:v>
                </c:pt>
                <c:pt idx="28347">
                  <c:v>5.1094937492176181E-6</c:v>
                </c:pt>
                <c:pt idx="28348">
                  <c:v>5.1107114204566291E-6</c:v>
                </c:pt>
                <c:pt idx="28349">
                  <c:v>5.1119294551628945E-6</c:v>
                </c:pt>
                <c:pt idx="28350">
                  <c:v>5.1131478534668812E-6</c:v>
                </c:pt>
                <c:pt idx="28351">
                  <c:v>5.1143666226910882E-6</c:v>
                </c:pt>
                <c:pt idx="28352">
                  <c:v>5.1155857629737936E-6</c:v>
                </c:pt>
                <c:pt idx="28353">
                  <c:v>5.1168052672561873E-6</c:v>
                </c:pt>
                <c:pt idx="28354">
                  <c:v>5.1180251428686754E-6</c:v>
                </c:pt>
                <c:pt idx="28355">
                  <c:v>5.1192453899497055E-6</c:v>
                </c:pt>
                <c:pt idx="28356">
                  <c:v>5.1204660014329272E-6</c:v>
                </c:pt>
                <c:pt idx="28357">
                  <c:v>5.1216869774491868E-6</c:v>
                </c:pt>
                <c:pt idx="28358">
                  <c:v>5.1229083253394156E-6</c:v>
                </c:pt>
                <c:pt idx="28359">
                  <c:v>5.1241300452423076E-6</c:v>
                </c:pt>
                <c:pt idx="28360">
                  <c:v>5.1253521300814362E-6</c:v>
                </c:pt>
                <c:pt idx="28361">
                  <c:v>5.1265745872056507E-6</c:v>
                </c:pt>
                <c:pt idx="28362">
                  <c:v>5.1277974167538197E-6</c:v>
                </c:pt>
                <c:pt idx="28363">
                  <c:v>5.1290206116419416E-6</c:v>
                </c:pt>
                <c:pt idx="28364">
                  <c:v>5.1302441792268057E-6</c:v>
                </c:pt>
                <c:pt idx="28365">
                  <c:v>5.13146811241934E-6</c:v>
                </c:pt>
                <c:pt idx="28366">
                  <c:v>5.1326924185816146E-6</c:v>
                </c:pt>
                <c:pt idx="28367">
                  <c:v>5.1339170906195123E-6</c:v>
                </c:pt>
                <c:pt idx="28368">
                  <c:v>5.135142135900381E-6</c:v>
                </c:pt>
                <c:pt idx="28369">
                  <c:v>5.1363675545635305E-6</c:v>
                </c:pt>
                <c:pt idx="28370">
                  <c:v>5.137593339507262E-6</c:v>
                </c:pt>
                <c:pt idx="28371">
                  <c:v>5.1388194981068651E-6</c:v>
                </c:pt>
                <c:pt idx="28372">
                  <c:v>5.1400460232555842E-6</c:v>
                </c:pt>
                <c:pt idx="28373">
                  <c:v>5.1376662721652074E-6</c:v>
                </c:pt>
                <c:pt idx="28374">
                  <c:v>5.1389564781719529E-6</c:v>
                </c:pt>
                <c:pt idx="28375">
                  <c:v>5.1402470977803287E-6</c:v>
                </c:pt>
                <c:pt idx="28376">
                  <c:v>5.1415381384019865E-6</c:v>
                </c:pt>
                <c:pt idx="28377">
                  <c:v>5.142829592955365E-6</c:v>
                </c:pt>
                <c:pt idx="28378">
                  <c:v>5.1441214616028827E-6</c:v>
                </c:pt>
                <c:pt idx="28379">
                  <c:v>5.14541375176465E-6</c:v>
                </c:pt>
                <c:pt idx="28380">
                  <c:v>5.1467064563511239E-6</c:v>
                </c:pt>
                <c:pt idx="28381">
                  <c:v>5.1479995755249583E-6</c:v>
                </c:pt>
                <c:pt idx="28382">
                  <c:v>5.1492931167147086E-6</c:v>
                </c:pt>
                <c:pt idx="28383">
                  <c:v>5.1505870800913957E-6</c:v>
                </c:pt>
                <c:pt idx="28384">
                  <c:v>5.1518814585548566E-6</c:v>
                </c:pt>
                <c:pt idx="28385">
                  <c:v>5.153176252268074E-6</c:v>
                </c:pt>
                <c:pt idx="28386">
                  <c:v>5.1544714613940805E-6</c:v>
                </c:pt>
                <c:pt idx="28387">
                  <c:v>5.1557670933755149E-6</c:v>
                </c:pt>
                <c:pt idx="28388">
                  <c:v>5.1570631483838244E-6</c:v>
                </c:pt>
                <c:pt idx="28389">
                  <c:v>5.1583596120205262E-6</c:v>
                </c:pt>
                <c:pt idx="28390">
                  <c:v>5.1596565063039649E-6</c:v>
                </c:pt>
                <c:pt idx="28391">
                  <c:v>5.1609538095426041E-6</c:v>
                </c:pt>
                <c:pt idx="28392">
                  <c:v>5.1622515364781883E-6</c:v>
                </c:pt>
                <c:pt idx="28393">
                  <c:v>5.163549679986569E-6</c:v>
                </c:pt>
                <c:pt idx="28394">
                  <c:v>5.1648482475301633E-6</c:v>
                </c:pt>
                <c:pt idx="28395">
                  <c:v>5.1661472319794779E-6</c:v>
                </c:pt>
                <c:pt idx="28396">
                  <c:v>5.1674466408025964E-6</c:v>
                </c:pt>
                <c:pt idx="28397">
                  <c:v>5.1687464668646859E-6</c:v>
                </c:pt>
                <c:pt idx="28398">
                  <c:v>5.1700467103297151E-6</c:v>
                </c:pt>
                <c:pt idx="28399">
                  <c:v>5.1713473786742878E-6</c:v>
                </c:pt>
                <c:pt idx="28400">
                  <c:v>5.1726484647555253E-6</c:v>
                </c:pt>
                <c:pt idx="28401">
                  <c:v>5.1739499760556938E-6</c:v>
                </c:pt>
                <c:pt idx="28402">
                  <c:v>5.1752519054265545E-6</c:v>
                </c:pt>
                <c:pt idx="28403">
                  <c:v>5.1765542530325062E-6</c:v>
                </c:pt>
                <c:pt idx="28404">
                  <c:v>5.1778570263643171E-6</c:v>
                </c:pt>
                <c:pt idx="28405">
                  <c:v>5.1791602182657047E-6</c:v>
                </c:pt>
                <c:pt idx="28406">
                  <c:v>5.1804638362331868E-6</c:v>
                </c:pt>
                <c:pt idx="28407">
                  <c:v>5.181767873105071E-6</c:v>
                </c:pt>
                <c:pt idx="28408">
                  <c:v>5.1830723290461399E-6</c:v>
                </c:pt>
                <c:pt idx="28409">
                  <c:v>5.1843772115614265E-6</c:v>
                </c:pt>
                <c:pt idx="28410">
                  <c:v>5.1856825134811992E-6</c:v>
                </c:pt>
                <c:pt idx="28411">
                  <c:v>5.1869882423162025E-6</c:v>
                </c:pt>
                <c:pt idx="28412">
                  <c:v>5.1882943908913278E-6</c:v>
                </c:pt>
                <c:pt idx="28413">
                  <c:v>5.1896009593717442E-6</c:v>
                </c:pt>
                <c:pt idx="28414">
                  <c:v>5.1909079552767171E-6</c:v>
                </c:pt>
                <c:pt idx="28415">
                  <c:v>5.1922153714230887E-6</c:v>
                </c:pt>
                <c:pt idx="28416">
                  <c:v>5.193523215335865E-6</c:v>
                </c:pt>
                <c:pt idx="28417">
                  <c:v>5.1948314798264528E-6</c:v>
                </c:pt>
                <c:pt idx="28418">
                  <c:v>5.1961401650604197E-6</c:v>
                </c:pt>
                <c:pt idx="28419">
                  <c:v>5.1974492785713422E-6</c:v>
                </c:pt>
                <c:pt idx="28420">
                  <c:v>5.1987588131625538E-6</c:v>
                </c:pt>
                <c:pt idx="28421">
                  <c:v>5.2000687763733651E-6</c:v>
                </c:pt>
                <c:pt idx="28422">
                  <c:v>5.201379161001689E-6</c:v>
                </c:pt>
                <c:pt idx="28423">
                  <c:v>5.2026899672134717E-6</c:v>
                </c:pt>
                <c:pt idx="28424">
                  <c:v>5.2040012025566383E-6</c:v>
                </c:pt>
                <c:pt idx="28425">
                  <c:v>5.2053128598209758E-6</c:v>
                </c:pt>
                <c:pt idx="28426">
                  <c:v>5.2066249465601513E-6</c:v>
                </c:pt>
                <c:pt idx="28427">
                  <c:v>5.2079374555585333E-6</c:v>
                </c:pt>
                <c:pt idx="28428">
                  <c:v>5.2092503869824757E-6</c:v>
                </c:pt>
                <c:pt idx="28429">
                  <c:v>5.2105637483942489E-6</c:v>
                </c:pt>
                <c:pt idx="28430">
                  <c:v>5.2118775325700992E-6</c:v>
                </c:pt>
                <c:pt idx="28431">
                  <c:v>5.2131917470780627E-6</c:v>
                </c:pt>
                <c:pt idx="28432">
                  <c:v>5.2145063846889369E-6</c:v>
                </c:pt>
                <c:pt idx="28433">
                  <c:v>5.2158214455694652E-6</c:v>
                </c:pt>
                <c:pt idx="28434">
                  <c:v>5.2171369372963303E-6</c:v>
                </c:pt>
                <c:pt idx="28435">
                  <c:v>5.2184528526321743E-6</c:v>
                </c:pt>
                <c:pt idx="28436">
                  <c:v>5.2197691991594575E-6</c:v>
                </c:pt>
                <c:pt idx="28437">
                  <c:v>5.2210859696353629E-6</c:v>
                </c:pt>
                <c:pt idx="28438">
                  <c:v>5.2224031642270457E-6</c:v>
                </c:pt>
                <c:pt idx="28439">
                  <c:v>5.2237207905256042E-6</c:v>
                </c:pt>
                <c:pt idx="28440">
                  <c:v>5.2250388412800669E-6</c:v>
                </c:pt>
                <c:pt idx="28441">
                  <c:v>5.2263573240873488E-6</c:v>
                </c:pt>
                <c:pt idx="28442">
                  <c:v>5.2276762316909796E-6</c:v>
                </c:pt>
                <c:pt idx="28443">
                  <c:v>5.2289955642585278E-6</c:v>
                </c:pt>
                <c:pt idx="28444">
                  <c:v>5.2303153293955573E-6</c:v>
                </c:pt>
                <c:pt idx="28445">
                  <c:v>5.2316355198374426E-6</c:v>
                </c:pt>
                <c:pt idx="28446">
                  <c:v>5.2329561431955617E-6</c:v>
                </c:pt>
                <c:pt idx="28447">
                  <c:v>5.2342771921998043E-6</c:v>
                </c:pt>
                <c:pt idx="28448">
                  <c:v>5.2355986670181153E-6</c:v>
                </c:pt>
                <c:pt idx="28449">
                  <c:v>5.2369205752705775E-6</c:v>
                </c:pt>
                <c:pt idx="28450">
                  <c:v>5.2382429171337489E-6</c:v>
                </c:pt>
                <c:pt idx="28451">
                  <c:v>5.2395656778688818E-6</c:v>
                </c:pt>
                <c:pt idx="28452">
                  <c:v>5.2408888725568136E-6</c:v>
                </c:pt>
                <c:pt idx="28453">
                  <c:v>5.2422125013743537E-6</c:v>
                </c:pt>
                <c:pt idx="28454">
                  <c:v>5.2435365495660672E-6</c:v>
                </c:pt>
                <c:pt idx="28455">
                  <c:v>5.2448610396989845E-6</c:v>
                </c:pt>
                <c:pt idx="28456">
                  <c:v>5.2461859495431612E-6</c:v>
                </c:pt>
                <c:pt idx="28457">
                  <c:v>5.2475112942080913E-6</c:v>
                </c:pt>
                <c:pt idx="28458">
                  <c:v>5.2488370738710325E-6</c:v>
                </c:pt>
                <c:pt idx="28459">
                  <c:v>5.2501632812289558E-6</c:v>
                </c:pt>
                <c:pt idx="28460">
                  <c:v>5.2514899164507874E-6</c:v>
                </c:pt>
                <c:pt idx="28461">
                  <c:v>5.2528169871915148E-6</c:v>
                </c:pt>
                <c:pt idx="28462">
                  <c:v>5.2541444861398689E-6</c:v>
                </c:pt>
                <c:pt idx="28463">
                  <c:v>5.2554724134650004E-6</c:v>
                </c:pt>
                <c:pt idx="28464">
                  <c:v>5.2568007768306637E-6</c:v>
                </c:pt>
                <c:pt idx="28465">
                  <c:v>5.2581295689173259E-6</c:v>
                </c:pt>
                <c:pt idx="28466">
                  <c:v>5.2594587973945875E-6</c:v>
                </c:pt>
                <c:pt idx="28467">
                  <c:v>5.2607884549374058E-6</c:v>
                </c:pt>
                <c:pt idx="28468">
                  <c:v>5.2621185417153195E-6</c:v>
                </c:pt>
                <c:pt idx="28469">
                  <c:v>5.2634490654067171E-6</c:v>
                </c:pt>
                <c:pt idx="28470">
                  <c:v>5.2647800186782719E-6</c:v>
                </c:pt>
                <c:pt idx="28471">
                  <c:v>5.266111409214216E-6</c:v>
                </c:pt>
                <c:pt idx="28472">
                  <c:v>5.267443229675683E-6</c:v>
                </c:pt>
                <c:pt idx="28473">
                  <c:v>5.2687754877527827E-6</c:v>
                </c:pt>
                <c:pt idx="28474">
                  <c:v>5.2701081685781099E-6</c:v>
                </c:pt>
                <c:pt idx="28475">
                  <c:v>5.2714412948907976E-6</c:v>
                </c:pt>
                <c:pt idx="28476">
                  <c:v>5.2727748442920404E-6</c:v>
                </c:pt>
                <c:pt idx="28477">
                  <c:v>5.2741088320066982E-6</c:v>
                </c:pt>
                <c:pt idx="28478">
                  <c:v>5.2754432582137178E-6</c:v>
                </c:pt>
                <c:pt idx="28479">
                  <c:v>5.2767781155548205E-6</c:v>
                </c:pt>
                <c:pt idx="28480">
                  <c:v>5.2781134042005573E-6</c:v>
                </c:pt>
                <c:pt idx="28481">
                  <c:v>5.2794491318645422E-6</c:v>
                </c:pt>
                <c:pt idx="28482">
                  <c:v>5.280785291180183E-6</c:v>
                </c:pt>
                <c:pt idx="28483">
                  <c:v>5.2821218823182474E-6</c:v>
                </c:pt>
                <c:pt idx="28484">
                  <c:v>5.2834589130012196E-6</c:v>
                </c:pt>
                <c:pt idx="28485">
                  <c:v>5.2847963758541623E-6</c:v>
                </c:pt>
                <c:pt idx="28486">
                  <c:v>5.2861342786054237E-6</c:v>
                </c:pt>
                <c:pt idx="28487">
                  <c:v>5.287472613874511E-6</c:v>
                </c:pt>
                <c:pt idx="28488">
                  <c:v>5.2888113818326111E-6</c:v>
                </c:pt>
                <c:pt idx="28489">
                  <c:v>5.2901505902169568E-6</c:v>
                </c:pt>
                <c:pt idx="28490">
                  <c:v>5.2914902392075103E-6</c:v>
                </c:pt>
                <c:pt idx="28491">
                  <c:v>5.2928303138409035E-6</c:v>
                </c:pt>
                <c:pt idx="28492">
                  <c:v>5.2941708294292119E-6</c:v>
                </c:pt>
                <c:pt idx="28493">
                  <c:v>5.295511786152652E-6</c:v>
                </c:pt>
                <c:pt idx="28494">
                  <c:v>5.2968531766112067E-6</c:v>
                </c:pt>
                <c:pt idx="28495">
                  <c:v>5.2981950009766129E-6</c:v>
                </c:pt>
                <c:pt idx="28496">
                  <c:v>5.2995372670068445E-6</c:v>
                </c:pt>
                <c:pt idx="28497">
                  <c:v>5.3008799672934861E-6</c:v>
                </c:pt>
                <c:pt idx="28498">
                  <c:v>5.3022231020085313E-6</c:v>
                </c:pt>
                <c:pt idx="28499">
                  <c:v>5.3035666789188461E-6</c:v>
                </c:pt>
                <c:pt idx="28500">
                  <c:v>5.304910690607599E-6</c:v>
                </c:pt>
                <c:pt idx="28501">
                  <c:v>5.3062551448475973E-6</c:v>
                </c:pt>
                <c:pt idx="28502">
                  <c:v>5.3076000342164158E-6</c:v>
                </c:pt>
                <c:pt idx="28503">
                  <c:v>5.3089453664927908E-6</c:v>
                </c:pt>
                <c:pt idx="28504">
                  <c:v>5.3102911266394887E-6</c:v>
                </c:pt>
                <c:pt idx="28505">
                  <c:v>5.3116373376567211E-6</c:v>
                </c:pt>
                <c:pt idx="28506">
                  <c:v>5.3129839768895338E-6</c:v>
                </c:pt>
                <c:pt idx="28507">
                  <c:v>5.3143310597377795E-6</c:v>
                </c:pt>
                <c:pt idx="28508">
                  <c:v>5.3156785863829908E-6</c:v>
                </c:pt>
                <c:pt idx="28509">
                  <c:v>5.3170265493830865E-6</c:v>
                </c:pt>
                <c:pt idx="28510">
                  <c:v>5.318374948911061E-6</c:v>
                </c:pt>
                <c:pt idx="28511">
                  <c:v>5.3197237927695049E-6</c:v>
                </c:pt>
                <c:pt idx="28512">
                  <c:v>5.3210730735078858E-6</c:v>
                </c:pt>
                <c:pt idx="28513">
                  <c:v>5.3224227912994713E-6</c:v>
                </c:pt>
                <c:pt idx="28514">
                  <c:v>5.3237729539557896E-6</c:v>
                </c:pt>
                <c:pt idx="28515">
                  <c:v>5.3251235616589775E-6</c:v>
                </c:pt>
                <c:pt idx="28516">
                  <c:v>5.3264745993032306E-6</c:v>
                </c:pt>
                <c:pt idx="28517">
                  <c:v>5.3278260823472475E-6</c:v>
                </c:pt>
                <c:pt idx="28518">
                  <c:v>5.3291780109734334E-6</c:v>
                </c:pt>
                <c:pt idx="28519">
                  <c:v>5.3305303777115327E-6</c:v>
                </c:pt>
                <c:pt idx="28520">
                  <c:v>5.3318831827353651E-6</c:v>
                </c:pt>
                <c:pt idx="28521">
                  <c:v>5.3332364338774443E-6</c:v>
                </c:pt>
                <c:pt idx="28522">
                  <c:v>5.3345901236590158E-6</c:v>
                </c:pt>
                <c:pt idx="28523">
                  <c:v>5.3359442522541675E-6</c:v>
                </c:pt>
                <c:pt idx="28524">
                  <c:v>5.3372988275043961E-6</c:v>
                </c:pt>
                <c:pt idx="28525">
                  <c:v>5.3386538495927138E-6</c:v>
                </c:pt>
                <c:pt idx="28526">
                  <c:v>5.3400093033558767E-6</c:v>
                </c:pt>
                <c:pt idx="28527">
                  <c:v>5.3413652043117316E-6</c:v>
                </c:pt>
                <c:pt idx="28528">
                  <c:v>5.3427215526435493E-6</c:v>
                </c:pt>
                <c:pt idx="28529">
                  <c:v>5.3440783408527589E-6</c:v>
                </c:pt>
                <c:pt idx="28530">
                  <c:v>5.3454355691140185E-6</c:v>
                </c:pt>
                <c:pt idx="28531">
                  <c:v>5.3467932452899074E-6</c:v>
                </c:pt>
                <c:pt idx="28532">
                  <c:v>5.3481513618732918E-6</c:v>
                </c:pt>
                <c:pt idx="28533">
                  <c:v>5.3495099190391213E-6</c:v>
                </c:pt>
                <c:pt idx="28534">
                  <c:v>5.3508689246589885E-6</c:v>
                </c:pt>
                <c:pt idx="28535">
                  <c:v>5.3522283789167815E-6</c:v>
                </c:pt>
                <c:pt idx="28536">
                  <c:v>5.3535882665915673E-6</c:v>
                </c:pt>
                <c:pt idx="28537">
                  <c:v>5.3549486109659819E-6</c:v>
                </c:pt>
                <c:pt idx="28538">
                  <c:v>5.3563093891080102E-6</c:v>
                </c:pt>
                <c:pt idx="28539">
                  <c:v>5.3576706166067887E-6</c:v>
                </c:pt>
                <c:pt idx="28540">
                  <c:v>5.3590322859324596E-6</c:v>
                </c:pt>
                <c:pt idx="28541">
                  <c:v>5.3603944049777648E-6</c:v>
                </c:pt>
                <c:pt idx="28542">
                  <c:v>5.3617569662071123E-6</c:v>
                </c:pt>
                <c:pt idx="28543">
                  <c:v>5.3631199775193348E-6</c:v>
                </c:pt>
                <c:pt idx="28544">
                  <c:v>5.364483431373111E-6</c:v>
                </c:pt>
                <c:pt idx="28545">
                  <c:v>5.3658473279443814E-6</c:v>
                </c:pt>
                <c:pt idx="28546">
                  <c:v>5.3672116751410735E-6</c:v>
                </c:pt>
                <c:pt idx="28547">
                  <c:v>5.3685764654132854E-6</c:v>
                </c:pt>
                <c:pt idx="28548">
                  <c:v>5.3699416989372202E-6</c:v>
                </c:pt>
                <c:pt idx="28549">
                  <c:v>5.371307383629885E-6</c:v>
                </c:pt>
                <c:pt idx="28550">
                  <c:v>5.3726735196765172E-6</c:v>
                </c:pt>
                <c:pt idx="28551">
                  <c:v>5.3740400917691156E-6</c:v>
                </c:pt>
                <c:pt idx="28552">
                  <c:v>5.3754071155745534E-6</c:v>
                </c:pt>
                <c:pt idx="28553">
                  <c:v>5.3767745912783331E-6</c:v>
                </c:pt>
                <c:pt idx="28554">
                  <c:v>5.3781425113104968E-6</c:v>
                </c:pt>
                <c:pt idx="28555">
                  <c:v>5.3795108758478432E-6</c:v>
                </c:pt>
                <c:pt idx="28556">
                  <c:v>5.3808796928286752E-6</c:v>
                </c:pt>
                <c:pt idx="28557">
                  <c:v>5.3822489546744443E-6</c:v>
                </c:pt>
                <c:pt idx="28558">
                  <c:v>5.3836186693295512E-6</c:v>
                </c:pt>
                <c:pt idx="28559">
                  <c:v>5.3849888292097077E-6</c:v>
                </c:pt>
                <c:pt idx="28560">
                  <c:v>5.38635943449212E-6</c:v>
                </c:pt>
                <c:pt idx="28561">
                  <c:v>5.3877304931303351E-6</c:v>
                </c:pt>
                <c:pt idx="28562">
                  <c:v>5.3891019975314295E-6</c:v>
                </c:pt>
                <c:pt idx="28563">
                  <c:v>5.3904739478728801E-6</c:v>
                </c:pt>
                <c:pt idx="28564">
                  <c:v>5.3918463521174159E-6</c:v>
                </c:pt>
                <c:pt idx="28565">
                  <c:v>5.3932192104515697E-6</c:v>
                </c:pt>
                <c:pt idx="28566">
                  <c:v>5.3945925074797883E-6</c:v>
                </c:pt>
                <c:pt idx="28567">
                  <c:v>5.3959662589591275E-6</c:v>
                </c:pt>
                <c:pt idx="28568">
                  <c:v>5.39734046507643E-6</c:v>
                </c:pt>
                <c:pt idx="28569">
                  <c:v>5.3987151182185494E-6</c:v>
                </c:pt>
                <c:pt idx="28570">
                  <c:v>5.4000902185635658E-6</c:v>
                </c:pt>
                <c:pt idx="28571">
                  <c:v>5.4014657740956593E-6</c:v>
                </c:pt>
                <c:pt idx="28572">
                  <c:v>5.4028417771930138E-6</c:v>
                </c:pt>
                <c:pt idx="28573">
                  <c:v>5.404218235845942E-6</c:v>
                </c:pt>
                <c:pt idx="28574">
                  <c:v>5.4055951424268376E-6</c:v>
                </c:pt>
                <c:pt idx="28575">
                  <c:v>5.4069724971142213E-6</c:v>
                </c:pt>
                <c:pt idx="28576">
                  <c:v>5.4083503079076145E-6</c:v>
                </c:pt>
                <c:pt idx="28577">
                  <c:v>5.4097285671707348E-6</c:v>
                </c:pt>
                <c:pt idx="28578">
                  <c:v>5.4111072829092497E-6</c:v>
                </c:pt>
                <c:pt idx="28579">
                  <c:v>5.4124864474810824E-6</c:v>
                </c:pt>
                <c:pt idx="28580">
                  <c:v>5.4138660610651576E-6</c:v>
                </c:pt>
                <c:pt idx="28581">
                  <c:v>5.4152461316763939E-6</c:v>
                </c:pt>
                <c:pt idx="28582">
                  <c:v>5.4166266516639969E-6</c:v>
                </c:pt>
                <c:pt idx="28583">
                  <c:v>5.4180076212071513E-6</c:v>
                </c:pt>
                <c:pt idx="28584">
                  <c:v>5.4193890483300271E-6</c:v>
                </c:pt>
                <c:pt idx="28585">
                  <c:v>5.4207709332210148E-6</c:v>
                </c:pt>
                <c:pt idx="28586">
                  <c:v>5.422153260366732E-6</c:v>
                </c:pt>
                <c:pt idx="28587">
                  <c:v>5.4235360534994624E-6</c:v>
                </c:pt>
                <c:pt idx="28588">
                  <c:v>5.4249192892460981E-6</c:v>
                </c:pt>
                <c:pt idx="28589">
                  <c:v>5.4263029834971791E-6</c:v>
                </c:pt>
                <c:pt idx="28590">
                  <c:v>5.4276871364415334E-6</c:v>
                </c:pt>
                <c:pt idx="28591">
                  <c:v>5.4290717325361987E-6</c:v>
                </c:pt>
                <c:pt idx="28592">
                  <c:v>5.4304567876899964E-6</c:v>
                </c:pt>
                <c:pt idx="28593">
                  <c:v>5.4318423020920375E-6</c:v>
                </c:pt>
                <c:pt idx="28594">
                  <c:v>5.433228268056528E-6</c:v>
                </c:pt>
                <c:pt idx="28595">
                  <c:v>5.4346146857637046E-6</c:v>
                </c:pt>
                <c:pt idx="28596">
                  <c:v>5.4360015632748876E-6</c:v>
                </c:pt>
                <c:pt idx="28597">
                  <c:v>5.4373888928955279E-6</c:v>
                </c:pt>
                <c:pt idx="28598">
                  <c:v>5.4387766826931298E-6</c:v>
                </c:pt>
                <c:pt idx="28599">
                  <c:v>5.440164924967317E-6</c:v>
                </c:pt>
                <c:pt idx="28600">
                  <c:v>5.4415536198987427E-6</c:v>
                </c:pt>
                <c:pt idx="28601">
                  <c:v>5.4429427755642551E-6</c:v>
                </c:pt>
                <c:pt idx="28602">
                  <c:v>5.4443323842546641E-6</c:v>
                </c:pt>
                <c:pt idx="28603">
                  <c:v>5.4457224540530435E-6</c:v>
                </c:pt>
                <c:pt idx="28604">
                  <c:v>5.447112977244318E-6</c:v>
                </c:pt>
                <c:pt idx="28605">
                  <c:v>5.448503954009597E-6</c:v>
                </c:pt>
                <c:pt idx="28606">
                  <c:v>5.4498953924413079E-6</c:v>
                </c:pt>
                <c:pt idx="28607">
                  <c:v>5.451287284815563E-6</c:v>
                </c:pt>
                <c:pt idx="28608">
                  <c:v>5.4526796392310289E-6</c:v>
                </c:pt>
                <c:pt idx="28609">
                  <c:v>5.4540724479579457E-6</c:v>
                </c:pt>
                <c:pt idx="28610">
                  <c:v>5.4554657111778417E-6</c:v>
                </c:pt>
                <c:pt idx="28611">
                  <c:v>5.456859436998773E-6</c:v>
                </c:pt>
                <c:pt idx="28612">
                  <c:v>5.4582536176821246E-6</c:v>
                </c:pt>
                <c:pt idx="28613">
                  <c:v>5.4596482613421842E-6</c:v>
                </c:pt>
                <c:pt idx="28614">
                  <c:v>5.4610433602344473E-6</c:v>
                </c:pt>
                <c:pt idx="28615">
                  <c:v>5.4624389145409185E-6</c:v>
                </c:pt>
                <c:pt idx="28616">
                  <c:v>5.4638349323852765E-6</c:v>
                </c:pt>
                <c:pt idx="28617">
                  <c:v>5.4652314060141416E-6</c:v>
                </c:pt>
                <c:pt idx="28618">
                  <c:v>5.4666283435574979E-6</c:v>
                </c:pt>
                <c:pt idx="28619">
                  <c:v>5.4680257372560645E-6</c:v>
                </c:pt>
                <c:pt idx="28620">
                  <c:v>5.4694235872922541E-6</c:v>
                </c:pt>
                <c:pt idx="28621">
                  <c:v>5.4708219018054622E-6</c:v>
                </c:pt>
                <c:pt idx="28622">
                  <c:v>5.4722206730275326E-6</c:v>
                </c:pt>
                <c:pt idx="28623">
                  <c:v>5.4736199091041085E-6</c:v>
                </c:pt>
                <c:pt idx="28624">
                  <c:v>5.4750196022611316E-6</c:v>
                </c:pt>
                <c:pt idx="28625">
                  <c:v>5.4764197526814764E-6</c:v>
                </c:pt>
                <c:pt idx="28626">
                  <c:v>5.4778203685202151E-6</c:v>
                </c:pt>
                <c:pt idx="28627">
                  <c:v>5.4792214419943957E-6</c:v>
                </c:pt>
                <c:pt idx="28628">
                  <c:v>5.4806229812653914E-6</c:v>
                </c:pt>
                <c:pt idx="28629">
                  <c:v>5.4820249785443152E-6</c:v>
                </c:pt>
                <c:pt idx="28630">
                  <c:v>5.4834274340144911E-6</c:v>
                </c:pt>
                <c:pt idx="28631">
                  <c:v>5.4848303558467285E-6</c:v>
                </c:pt>
                <c:pt idx="28632">
                  <c:v>5.4862337362432429E-6</c:v>
                </c:pt>
                <c:pt idx="28633">
                  <c:v>5.4876375833811642E-6</c:v>
                </c:pt>
                <c:pt idx="28634">
                  <c:v>5.4890418894567431E-6</c:v>
                </c:pt>
                <c:pt idx="28635">
                  <c:v>5.4904466546537392E-6</c:v>
                </c:pt>
                <c:pt idx="28636">
                  <c:v>5.4918518871587674E-6</c:v>
                </c:pt>
                <c:pt idx="28637">
                  <c:v>5.493257579159143E-6</c:v>
                </c:pt>
                <c:pt idx="28638">
                  <c:v>5.4946637388478169E-6</c:v>
                </c:pt>
                <c:pt idx="28639">
                  <c:v>5.4960703584061235E-6</c:v>
                </c:pt>
                <c:pt idx="28640">
                  <c:v>5.4974774380182781E-6</c:v>
                </c:pt>
                <c:pt idx="28641">
                  <c:v>5.4988849858867309E-6</c:v>
                </c:pt>
                <c:pt idx="28642">
                  <c:v>5.5002929941838691E-6</c:v>
                </c:pt>
                <c:pt idx="28643">
                  <c:v>5.5017014711184645E-6</c:v>
                </c:pt>
                <c:pt idx="28644">
                  <c:v>5.5031104088569665E-6</c:v>
                </c:pt>
                <c:pt idx="28645">
                  <c:v>5.5045198075839936E-6</c:v>
                </c:pt>
                <c:pt idx="28646">
                  <c:v>5.5059296755178737E-6</c:v>
                </c:pt>
                <c:pt idx="28647">
                  <c:v>5.507340004816043E-6</c:v>
                </c:pt>
                <c:pt idx="28648">
                  <c:v>5.5087508037031602E-6</c:v>
                </c:pt>
                <c:pt idx="28649">
                  <c:v>5.5101620643306891E-6</c:v>
                </c:pt>
                <c:pt idx="28650">
                  <c:v>5.5115737949296308E-6</c:v>
                </c:pt>
                <c:pt idx="28651">
                  <c:v>5.5129859795964607E-6</c:v>
                </c:pt>
                <c:pt idx="28652">
                  <c:v>5.5143986426634699E-6</c:v>
                </c:pt>
                <c:pt idx="28653">
                  <c:v>5.5158117601690069E-6</c:v>
                </c:pt>
                <c:pt idx="28654">
                  <c:v>5.5172253484058545E-6</c:v>
                </c:pt>
                <c:pt idx="28655">
                  <c:v>5.5186394075688321E-6</c:v>
                </c:pt>
                <c:pt idx="28656">
                  <c:v>5.5200539297883894E-6</c:v>
                </c:pt>
                <c:pt idx="28657">
                  <c:v>5.5214689152502902E-6</c:v>
                </c:pt>
                <c:pt idx="28658">
                  <c:v>5.5228843641403209E-6</c:v>
                </c:pt>
                <c:pt idx="28659">
                  <c:v>5.5243002847182259E-6</c:v>
                </c:pt>
                <c:pt idx="28660">
                  <c:v>5.5257166771792954E-6</c:v>
                </c:pt>
                <c:pt idx="28661">
                  <c:v>5.5271335336389614E-6</c:v>
                </c:pt>
                <c:pt idx="28662">
                  <c:v>5.5285508542833746E-6</c:v>
                </c:pt>
                <c:pt idx="28663">
                  <c:v>5.5299686473850551E-6</c:v>
                </c:pt>
                <c:pt idx="28664">
                  <c:v>5.5313869050503726E-6</c:v>
                </c:pt>
                <c:pt idx="28665">
                  <c:v>5.5328056274657842E-6</c:v>
                </c:pt>
                <c:pt idx="28666">
                  <c:v>5.5342248229133818E-6</c:v>
                </c:pt>
                <c:pt idx="28667">
                  <c:v>5.5356444834904758E-6</c:v>
                </c:pt>
                <c:pt idx="28668">
                  <c:v>5.5370646174855936E-6</c:v>
                </c:pt>
                <c:pt idx="28669">
                  <c:v>5.5384852169899928E-6</c:v>
                </c:pt>
                <c:pt idx="28670">
                  <c:v>5.5399062821905941E-6</c:v>
                </c:pt>
                <c:pt idx="28671">
                  <c:v>5.5413278213855438E-6</c:v>
                </c:pt>
                <c:pt idx="28672">
                  <c:v>5.5427498266570032E-6</c:v>
                </c:pt>
                <c:pt idx="28673">
                  <c:v>5.5441723063095934E-6</c:v>
                </c:pt>
                <c:pt idx="28674">
                  <c:v>5.5455952524194304E-6</c:v>
                </c:pt>
                <c:pt idx="28675">
                  <c:v>5.5470186732975032E-6</c:v>
                </c:pt>
                <c:pt idx="28676">
                  <c:v>5.5484425528871199E-6</c:v>
                </c:pt>
                <c:pt idx="28677">
                  <c:v>5.5498669157561645E-6</c:v>
                </c:pt>
                <c:pt idx="28678">
                  <c:v>5.5512917377119427E-6</c:v>
                </c:pt>
                <c:pt idx="28679">
                  <c:v>5.5527170352051203E-6</c:v>
                </c:pt>
                <c:pt idx="28680">
                  <c:v>5.5541428084329374E-6</c:v>
                </c:pt>
                <c:pt idx="28681">
                  <c:v>5.5555690494502485E-6</c:v>
                </c:pt>
                <c:pt idx="28682">
                  <c:v>5.5569957584450747E-6</c:v>
                </c:pt>
                <c:pt idx="28683">
                  <c:v>5.558422943754237E-6</c:v>
                </c:pt>
                <c:pt idx="28684">
                  <c:v>5.5598505974234836E-6</c:v>
                </c:pt>
                <c:pt idx="28685">
                  <c:v>5.5612787196410701E-6</c:v>
                </c:pt>
                <c:pt idx="28686">
                  <c:v>5.5627073187535347E-6</c:v>
                </c:pt>
                <c:pt idx="28687">
                  <c:v>5.5641363867974767E-6</c:v>
                </c:pt>
                <c:pt idx="28688">
                  <c:v>5.5655659321258922E-6</c:v>
                </c:pt>
                <c:pt idx="28689">
                  <c:v>5.5669959467692615E-6</c:v>
                </c:pt>
                <c:pt idx="28690">
                  <c:v>5.5684264390870875E-6</c:v>
                </c:pt>
                <c:pt idx="28691">
                  <c:v>5.5698573929298823E-6</c:v>
                </c:pt>
                <c:pt idx="28692">
                  <c:v>5.571288833008195E-6</c:v>
                </c:pt>
                <c:pt idx="28693">
                  <c:v>5.5727207349894091E-6</c:v>
                </c:pt>
                <c:pt idx="28694">
                  <c:v>5.5741531154198533E-6</c:v>
                </c:pt>
                <c:pt idx="28695">
                  <c:v>5.5755859744981856E-6</c:v>
                </c:pt>
                <c:pt idx="28696">
                  <c:v>5.5770193042335184E-6</c:v>
                </c:pt>
                <c:pt idx="28697">
                  <c:v>5.5784531048152423E-6</c:v>
                </c:pt>
                <c:pt idx="28698">
                  <c:v>5.5798873846287946E-6</c:v>
                </c:pt>
                <c:pt idx="28699">
                  <c:v>5.5813221356741016E-6</c:v>
                </c:pt>
                <c:pt idx="28700">
                  <c:v>5.5827573581408292E-6</c:v>
                </c:pt>
                <c:pt idx="28701">
                  <c:v>5.584193060424198E-6</c:v>
                </c:pt>
                <c:pt idx="28702">
                  <c:v>5.5856292345148955E-6</c:v>
                </c:pt>
                <c:pt idx="28703">
                  <c:v>5.5870658888146739E-6</c:v>
                </c:pt>
                <c:pt idx="28704">
                  <c:v>5.5885030153080968E-6</c:v>
                </c:pt>
                <c:pt idx="28705">
                  <c:v>5.5899406224034416E-6</c:v>
                </c:pt>
                <c:pt idx="28706">
                  <c:v>5.5913787020791158E-6</c:v>
                </c:pt>
                <c:pt idx="28707">
                  <c:v>5.5928172545254418E-6</c:v>
                </c:pt>
                <c:pt idx="28708">
                  <c:v>5.5942562881604651E-6</c:v>
                </c:pt>
                <c:pt idx="28709">
                  <c:v>5.5956957949533875E-6</c:v>
                </c:pt>
                <c:pt idx="28710">
                  <c:v>5.5971357750948025E-6</c:v>
                </c:pt>
                <c:pt idx="28711">
                  <c:v>5.5985762370125718E-6</c:v>
                </c:pt>
                <c:pt idx="28712">
                  <c:v>5.6000171726666477E-6</c:v>
                </c:pt>
                <c:pt idx="28713">
                  <c:v>5.6014585904914227E-6</c:v>
                </c:pt>
                <c:pt idx="28714">
                  <c:v>5.6029004824407062E-6</c:v>
                </c:pt>
                <c:pt idx="28715">
                  <c:v>5.6043428569554509E-6</c:v>
                </c:pt>
                <c:pt idx="28716">
                  <c:v>5.6057856977301694E-6</c:v>
                </c:pt>
                <c:pt idx="28717">
                  <c:v>5.6072290297154053E-6</c:v>
                </c:pt>
                <c:pt idx="28718">
                  <c:v>5.6086728283431952E-6</c:v>
                </c:pt>
                <c:pt idx="28719">
                  <c:v>5.610117118583379E-6</c:v>
                </c:pt>
                <c:pt idx="28720">
                  <c:v>5.6115618758490892E-6</c:v>
                </c:pt>
                <c:pt idx="28721">
                  <c:v>5.6130071168604401E-6</c:v>
                </c:pt>
                <c:pt idx="28722">
                  <c:v>5.6144528335464757E-6</c:v>
                </c:pt>
                <c:pt idx="28723">
                  <c:v>5.6158990343744508E-6</c:v>
                </c:pt>
                <c:pt idx="28724">
                  <c:v>5.6173457112672142E-6</c:v>
                </c:pt>
                <c:pt idx="28725">
                  <c:v>5.6187928726985869E-6</c:v>
                </c:pt>
                <c:pt idx="28726">
                  <c:v>5.6202405023001899E-6</c:v>
                </c:pt>
                <c:pt idx="28727">
                  <c:v>5.6216886251192915E-6</c:v>
                </c:pt>
                <c:pt idx="28728">
                  <c:v>5.6231372164930849E-6</c:v>
                </c:pt>
                <c:pt idx="28729">
                  <c:v>5.624586301488254E-6</c:v>
                </c:pt>
                <c:pt idx="28730">
                  <c:v>5.6260358554229254E-6</c:v>
                </c:pt>
                <c:pt idx="28731">
                  <c:v>5.6274858950821682E-6</c:v>
                </c:pt>
                <c:pt idx="28732">
                  <c:v>5.6289364123639793E-6</c:v>
                </c:pt>
                <c:pt idx="28733">
                  <c:v>5.6303874157685707E-6</c:v>
                </c:pt>
                <c:pt idx="28734">
                  <c:v>5.6318388971877414E-6</c:v>
                </c:pt>
                <c:pt idx="28735">
                  <c:v>5.6332908651283222E-6</c:v>
                </c:pt>
                <c:pt idx="28736">
                  <c:v>5.6347433114758603E-6</c:v>
                </c:pt>
                <c:pt idx="28737">
                  <c:v>5.6361962364234689E-6</c:v>
                </c:pt>
                <c:pt idx="28738">
                  <c:v>5.6376496484879483E-6</c:v>
                </c:pt>
                <c:pt idx="28739">
                  <c:v>5.639103539545458E-6</c:v>
                </c:pt>
                <c:pt idx="28740">
                  <c:v>5.640557909789424E-6</c:v>
                </c:pt>
                <c:pt idx="28741">
                  <c:v>5.6420127677465441E-6</c:v>
                </c:pt>
                <c:pt idx="28742">
                  <c:v>5.643468105283646E-6</c:v>
                </c:pt>
                <c:pt idx="28743">
                  <c:v>5.6449239309340988E-6</c:v>
                </c:pt>
                <c:pt idx="28744">
                  <c:v>5.646380236558457E-6</c:v>
                </c:pt>
                <c:pt idx="28745">
                  <c:v>5.6478370306967246E-6</c:v>
                </c:pt>
                <c:pt idx="28746">
                  <c:v>5.6492943052031984E-6</c:v>
                </c:pt>
                <c:pt idx="28747">
                  <c:v>5.6507520602719733E-6</c:v>
                </c:pt>
                <c:pt idx="28748">
                  <c:v>5.6522103044530101E-6</c:v>
                </c:pt>
                <c:pt idx="28749">
                  <c:v>5.6536690295912171E-6</c:v>
                </c:pt>
                <c:pt idx="28750">
                  <c:v>5.6551282358809561E-6</c:v>
                </c:pt>
                <c:pt idx="28751">
                  <c:v>5.6565879318821905E-6</c:v>
                </c:pt>
                <c:pt idx="28752">
                  <c:v>5.6580481177991957E-6</c:v>
                </c:pt>
                <c:pt idx="28753">
                  <c:v>5.6595087770922857E-6</c:v>
                </c:pt>
                <c:pt idx="28754">
                  <c:v>5.6609699350722676E-6</c:v>
                </c:pt>
                <c:pt idx="28755">
                  <c:v>5.6624315668178905E-6</c:v>
                </c:pt>
                <c:pt idx="28756">
                  <c:v>5.6638936892778662E-6</c:v>
                </c:pt>
                <c:pt idx="28757">
                  <c:v>5.66535629427194E-6</c:v>
                </c:pt>
                <c:pt idx="28758">
                  <c:v>5.6668193903835076E-6</c:v>
                </c:pt>
                <c:pt idx="28759">
                  <c:v>5.6682829694259872E-6</c:v>
                </c:pt>
                <c:pt idx="28760">
                  <c:v>5.669747039989449E-6</c:v>
                </c:pt>
                <c:pt idx="28761">
                  <c:v>5.6712115938810668E-6</c:v>
                </c:pt>
                <c:pt idx="28762">
                  <c:v>5.6726766312963213E-6</c:v>
                </c:pt>
                <c:pt idx="28763">
                  <c:v>5.6741421608353219E-6</c:v>
                </c:pt>
                <c:pt idx="28764">
                  <c:v>5.6756081742957743E-6</c:v>
                </c:pt>
                <c:pt idx="28765">
                  <c:v>5.6770746802844793E-6</c:v>
                </c:pt>
                <c:pt idx="28766">
                  <c:v>5.6785416705928143E-6</c:v>
                </c:pt>
                <c:pt idx="28767">
                  <c:v>5.68000914541676E-6</c:v>
                </c:pt>
                <c:pt idx="28768">
                  <c:v>5.6814771133731977E-6</c:v>
                </c:pt>
                <c:pt idx="28769">
                  <c:v>5.6829455662440189E-6</c:v>
                </c:pt>
                <c:pt idx="28770">
                  <c:v>5.6844145042254991E-6</c:v>
                </c:pt>
                <c:pt idx="28771">
                  <c:v>5.6858839359445882E-6</c:v>
                </c:pt>
                <c:pt idx="28772">
                  <c:v>5.6873538616075693E-6</c:v>
                </c:pt>
                <c:pt idx="28773">
                  <c:v>5.6888242645464968E-6</c:v>
                </c:pt>
                <c:pt idx="28774">
                  <c:v>5.6902951618290683E-6</c:v>
                </c:pt>
                <c:pt idx="28775">
                  <c:v>5.6917665536618279E-6</c:v>
                </c:pt>
                <c:pt idx="28776">
                  <c:v>5.6932384318045087E-6</c:v>
                </c:pt>
                <c:pt idx="28777">
                  <c:v>5.6947107964540237E-6</c:v>
                </c:pt>
                <c:pt idx="28778">
                  <c:v>5.6961836562609435E-6</c:v>
                </c:pt>
                <c:pt idx="28779">
                  <c:v>5.6976570029754399E-6</c:v>
                </c:pt>
                <c:pt idx="28780">
                  <c:v>5.6991308452548394E-6</c:v>
                </c:pt>
                <c:pt idx="28781">
                  <c:v>5.7006051748429295E-6</c:v>
                </c:pt>
                <c:pt idx="28782">
                  <c:v>5.7020799919371479E-6</c:v>
                </c:pt>
                <c:pt idx="28783">
                  <c:v>5.7035553052049666E-6</c:v>
                </c:pt>
                <c:pt idx="28784">
                  <c:v>5.7050311063806282E-6</c:v>
                </c:pt>
                <c:pt idx="28785">
                  <c:v>5.7065074041383667E-6</c:v>
                </c:pt>
                <c:pt idx="28786">
                  <c:v>5.7079841902060584E-6</c:v>
                </c:pt>
                <c:pt idx="28787">
                  <c:v>5.7094614647816175E-6</c:v>
                </c:pt>
                <c:pt idx="28788">
                  <c:v>5.7109392365494426E-6</c:v>
                </c:pt>
                <c:pt idx="28789">
                  <c:v>5.7124174972278366E-6</c:v>
                </c:pt>
                <c:pt idx="28790">
                  <c:v>5.713896247015001E-6</c:v>
                </c:pt>
                <c:pt idx="28791">
                  <c:v>5.7153754946055182E-6</c:v>
                </c:pt>
                <c:pt idx="28792">
                  <c:v>5.7168552402077032E-6</c:v>
                </c:pt>
                <c:pt idx="28793">
                  <c:v>5.7183354755270298E-6</c:v>
                </c:pt>
                <c:pt idx="28794">
                  <c:v>5.7198162007621121E-6</c:v>
                </c:pt>
                <c:pt idx="28795">
                  <c:v>5.721297416111653E-6</c:v>
                </c:pt>
                <c:pt idx="28796">
                  <c:v>5.7227791302872238E-6</c:v>
                </c:pt>
                <c:pt idx="28797">
                  <c:v>5.7242613434976315E-6</c:v>
                </c:pt>
                <c:pt idx="28798">
                  <c:v>5.7257440389129575E-6</c:v>
                </c:pt>
                <c:pt idx="28799">
                  <c:v>5.7272272422905377E-6</c:v>
                </c:pt>
                <c:pt idx="28800">
                  <c:v>5.7287109282712891E-6</c:v>
                </c:pt>
                <c:pt idx="28801">
                  <c:v>5.7301951141032623E-6</c:v>
                </c:pt>
                <c:pt idx="28802">
                  <c:v>5.7316797999957853E-6</c:v>
                </c:pt>
                <c:pt idx="28803">
                  <c:v>5.7331649690862956E-6</c:v>
                </c:pt>
                <c:pt idx="28804">
                  <c:v>5.734650647182332E-6</c:v>
                </c:pt>
                <c:pt idx="28805">
                  <c:v>5.7361368088756014E-6</c:v>
                </c:pt>
                <c:pt idx="28806">
                  <c:v>5.7376234714478221E-6</c:v>
                </c:pt>
                <c:pt idx="28807">
                  <c:v>5.7391106351087933E-6</c:v>
                </c:pt>
                <c:pt idx="28808">
                  <c:v>5.7405982829632891E-6</c:v>
                </c:pt>
                <c:pt idx="28809">
                  <c:v>5.7420864323132222E-6</c:v>
                </c:pt>
                <c:pt idx="28810">
                  <c:v>5.7435750833687438E-6</c:v>
                </c:pt>
                <c:pt idx="28811">
                  <c:v>5.7450642277775078E-6</c:v>
                </c:pt>
                <c:pt idx="28812">
                  <c:v>5.7465538657398841E-6</c:v>
                </c:pt>
                <c:pt idx="28813">
                  <c:v>5.7480440060255724E-6</c:v>
                </c:pt>
                <c:pt idx="28814">
                  <c:v>5.7495346402725414E-6</c:v>
                </c:pt>
                <c:pt idx="28815">
                  <c:v>5.7510257772573645E-6</c:v>
                </c:pt>
                <c:pt idx="28816">
                  <c:v>5.7525174086115578E-6</c:v>
                </c:pt>
                <c:pt idx="28817">
                  <c:v>5.754009534535974E-6</c:v>
                </c:pt>
                <c:pt idx="28818">
                  <c:v>5.7555021638174813E-6</c:v>
                </c:pt>
                <c:pt idx="28819">
                  <c:v>5.7569952880779007E-6</c:v>
                </c:pt>
                <c:pt idx="28820">
                  <c:v>5.7584889161109647E-6</c:v>
                </c:pt>
                <c:pt idx="28821">
                  <c:v>5.7599830395320171E-6</c:v>
                </c:pt>
                <c:pt idx="28822">
                  <c:v>5.7614776585424177E-6</c:v>
                </c:pt>
                <c:pt idx="28823">
                  <c:v>5.7629727819462391E-6</c:v>
                </c:pt>
                <c:pt idx="28824">
                  <c:v>5.7644684013490755E-6</c:v>
                </c:pt>
                <c:pt idx="28825">
                  <c:v>5.7659645255619304E-6</c:v>
                </c:pt>
                <c:pt idx="28826">
                  <c:v>5.7674611461839024E-6</c:v>
                </c:pt>
                <c:pt idx="28827">
                  <c:v>5.7689582634168377E-6</c:v>
                </c:pt>
                <c:pt idx="28828">
                  <c:v>5.770455886082077E-6</c:v>
                </c:pt>
                <c:pt idx="28829">
                  <c:v>5.7719540057689762E-6</c:v>
                </c:pt>
                <c:pt idx="28830">
                  <c:v>5.7734526313057921E-6</c:v>
                </c:pt>
                <c:pt idx="28831">
                  <c:v>5.7749517542753805E-6</c:v>
                </c:pt>
                <c:pt idx="28832">
                  <c:v>5.7764513835129115E-6</c:v>
                </c:pt>
                <c:pt idx="28833">
                  <c:v>5.7779515019585064E-6</c:v>
                </c:pt>
                <c:pt idx="28834">
                  <c:v>5.7794521357233272E-6</c:v>
                </c:pt>
                <c:pt idx="28835">
                  <c:v>5.7809532591013959E-6</c:v>
                </c:pt>
                <c:pt idx="28836">
                  <c:v>5.7824548895779724E-6</c:v>
                </c:pt>
                <c:pt idx="28837">
                  <c:v>5.7839570273659895E-6</c:v>
                </c:pt>
                <c:pt idx="28838">
                  <c:v>5.7854596553724266E-6</c:v>
                </c:pt>
                <c:pt idx="28839">
                  <c:v>5.7869627997594397E-6</c:v>
                </c:pt>
                <c:pt idx="28840">
                  <c:v>5.7884664347710682E-6</c:v>
                </c:pt>
                <c:pt idx="28841">
                  <c:v>5.78997057792672E-6</c:v>
                </c:pt>
                <c:pt idx="28842">
                  <c:v>5.7914752294399169E-6</c:v>
                </c:pt>
                <c:pt idx="28843">
                  <c:v>5.7929803721843421E-6</c:v>
                </c:pt>
                <c:pt idx="28844">
                  <c:v>5.7944860323733504E-6</c:v>
                </c:pt>
                <c:pt idx="28845">
                  <c:v>5.7959921842007871E-6</c:v>
                </c:pt>
                <c:pt idx="28846">
                  <c:v>5.7974988452204021E-6</c:v>
                </c:pt>
                <c:pt idx="28847">
                  <c:v>5.7990060156461805E-6</c:v>
                </c:pt>
                <c:pt idx="28848">
                  <c:v>5.8005136870053964E-6</c:v>
                </c:pt>
                <c:pt idx="28849">
                  <c:v>5.8020218595020935E-6</c:v>
                </c:pt>
                <c:pt idx="28850">
                  <c:v>5.803530533340432E-6</c:v>
                </c:pt>
                <c:pt idx="28851">
                  <c:v>5.805039726118642E-6</c:v>
                </c:pt>
                <c:pt idx="28852">
                  <c:v>5.8065494119602575E-6</c:v>
                </c:pt>
                <c:pt idx="28853">
                  <c:v>5.8080596084671094E-6</c:v>
                </c:pt>
                <c:pt idx="28854">
                  <c:v>5.8095703071467682E-6</c:v>
                </c:pt>
                <c:pt idx="28855">
                  <c:v>5.8110815169144487E-6</c:v>
                </c:pt>
                <c:pt idx="28856">
                  <c:v>5.812593229271136E-6</c:v>
                </c:pt>
                <c:pt idx="28857">
                  <c:v>5.8141054444216731E-6</c:v>
                </c:pt>
                <c:pt idx="28858">
                  <c:v>5.8156181712918137E-6</c:v>
                </c:pt>
                <c:pt idx="28859">
                  <c:v>5.8171314013726001E-6</c:v>
                </c:pt>
                <c:pt idx="28860">
                  <c:v>5.8186451435968267E-6</c:v>
                </c:pt>
                <c:pt idx="28861">
                  <c:v>5.8201593894489382E-6</c:v>
                </c:pt>
                <c:pt idx="28862">
                  <c:v>5.8216741391343064E-6</c:v>
                </c:pt>
                <c:pt idx="28863">
                  <c:v>5.823189401596215E-6</c:v>
                </c:pt>
                <c:pt idx="28864">
                  <c:v>5.8247051683092454E-6</c:v>
                </c:pt>
                <c:pt idx="28865">
                  <c:v>5.8262214482236693E-6</c:v>
                </c:pt>
                <c:pt idx="28866">
                  <c:v>5.8277382328074654E-6</c:v>
                </c:pt>
                <c:pt idx="28867">
                  <c:v>5.8292555310179825E-6</c:v>
                </c:pt>
                <c:pt idx="28868">
                  <c:v>5.83077332556162E-6</c:v>
                </c:pt>
                <c:pt idx="28869">
                  <c:v>5.832291642909173E-6</c:v>
                </c:pt>
                <c:pt idx="28870">
                  <c:v>5.8338104570021151E-6</c:v>
                </c:pt>
                <c:pt idx="28871">
                  <c:v>5.8353297855667877E-6</c:v>
                </c:pt>
                <c:pt idx="28872">
                  <c:v>5.8368496288198201E-6</c:v>
                </c:pt>
                <c:pt idx="28873">
                  <c:v>5.8383699782059764E-6</c:v>
                </c:pt>
                <c:pt idx="28874">
                  <c:v>5.8398908339318327E-6</c:v>
                </c:pt>
                <c:pt idx="28875">
                  <c:v>5.8414122049829312E-6</c:v>
                </c:pt>
                <c:pt idx="28876">
                  <c:v>5.8429340827940715E-6</c:v>
                </c:pt>
                <c:pt idx="28877">
                  <c:v>5.8444564675721312E-6</c:v>
                </c:pt>
                <c:pt idx="28878">
                  <c:v>5.845979368313271E-6</c:v>
                </c:pt>
                <c:pt idx="28879">
                  <c:v>5.8475027764422844E-6</c:v>
                </c:pt>
                <c:pt idx="28880">
                  <c:v>5.8490267009624176E-6</c:v>
                </c:pt>
                <c:pt idx="28881">
                  <c:v>5.8505511332917885E-6</c:v>
                </c:pt>
                <c:pt idx="28882">
                  <c:v>5.8520760736378067E-6</c:v>
                </c:pt>
                <c:pt idx="28883">
                  <c:v>5.8536015310143495E-6</c:v>
                </c:pt>
                <c:pt idx="28884">
                  <c:v>5.8551274968295255E-6</c:v>
                </c:pt>
                <c:pt idx="28885">
                  <c:v>5.8566539801043169E-6</c:v>
                </c:pt>
                <c:pt idx="28886">
                  <c:v>5.8581809722401661E-6</c:v>
                </c:pt>
                <c:pt idx="28887">
                  <c:v>5.8597084822651383E-6</c:v>
                </c:pt>
                <c:pt idx="28888">
                  <c:v>5.8612365015740038E-6</c:v>
                </c:pt>
                <c:pt idx="28889">
                  <c:v>5.8627650303748887E-6</c:v>
                </c:pt>
                <c:pt idx="28890">
                  <c:v>5.8642940688760125E-6</c:v>
                </c:pt>
                <c:pt idx="28891">
                  <c:v>5.865823634953631E-6</c:v>
                </c:pt>
                <c:pt idx="28892">
                  <c:v>5.867353702324649E-6</c:v>
                </c:pt>
                <c:pt idx="28893">
                  <c:v>5.8688842888689825E-6</c:v>
                </c:pt>
                <c:pt idx="28894">
                  <c:v>5.8704153859613256E-6</c:v>
                </c:pt>
                <c:pt idx="28895">
                  <c:v>5.8719470026582027E-6</c:v>
                </c:pt>
                <c:pt idx="28896">
                  <c:v>5.8734791303275782E-6</c:v>
                </c:pt>
                <c:pt idx="28897">
                  <c:v>5.8750117691784236E-6</c:v>
                </c:pt>
                <c:pt idx="28898">
                  <c:v>5.8765449282779758E-6</c:v>
                </c:pt>
                <c:pt idx="28899">
                  <c:v>5.8780786078457722E-6</c:v>
                </c:pt>
                <c:pt idx="28900">
                  <c:v>5.8796127903712397E-6</c:v>
                </c:pt>
                <c:pt idx="28901">
                  <c:v>5.8811474937905245E-6</c:v>
                </c:pt>
                <c:pt idx="28902">
                  <c:v>5.8826827183235071E-6</c:v>
                </c:pt>
                <c:pt idx="28903">
                  <c:v>5.8842184553146457E-6</c:v>
                </c:pt>
                <c:pt idx="28904">
                  <c:v>5.8857547049736098E-6</c:v>
                </c:pt>
                <c:pt idx="28905">
                  <c:v>5.8872914763926628E-6</c:v>
                </c:pt>
                <c:pt idx="28906">
                  <c:v>5.8888287609061673E-6</c:v>
                </c:pt>
                <c:pt idx="28907">
                  <c:v>5.8903665587241035E-6</c:v>
                </c:pt>
                <c:pt idx="28908">
                  <c:v>5.8919048789494972E-6</c:v>
                </c:pt>
                <c:pt idx="28909">
                  <c:v>5.8934437129065721E-6</c:v>
                </c:pt>
                <c:pt idx="28910">
                  <c:v>5.8949830697055376E-6</c:v>
                </c:pt>
                <c:pt idx="28911">
                  <c:v>5.8965229406638688E-6</c:v>
                </c:pt>
                <c:pt idx="28912">
                  <c:v>5.8980633348989439E-6</c:v>
                </c:pt>
                <c:pt idx="28913">
                  <c:v>5.8996042437214777E-6</c:v>
                </c:pt>
                <c:pt idx="28914">
                  <c:v>5.9011456673422012E-6</c:v>
                </c:pt>
                <c:pt idx="28915">
                  <c:v>5.9026876148892868E-6</c:v>
                </c:pt>
                <c:pt idx="28916">
                  <c:v>5.9042300776632911E-6</c:v>
                </c:pt>
                <c:pt idx="28917">
                  <c:v>5.9057730558752422E-6</c:v>
                </c:pt>
                <c:pt idx="28918">
                  <c:v>5.9073165586641241E-6</c:v>
                </c:pt>
                <c:pt idx="28919">
                  <c:v>5.9088605773203385E-6</c:v>
                </c:pt>
                <c:pt idx="28920">
                  <c:v>5.910405120990091E-6</c:v>
                </c:pt>
                <c:pt idx="28921">
                  <c:v>5.9119501809569579E-6</c:v>
                </c:pt>
                <c:pt idx="28922">
                  <c:v>5.9134957663743745E-6</c:v>
                </c:pt>
                <c:pt idx="28923">
                  <c:v>5.9150418685191583E-6</c:v>
                </c:pt>
                <c:pt idx="28924">
                  <c:v>5.9165884876030668E-6</c:v>
                </c:pt>
                <c:pt idx="28925">
                  <c:v>5.9181356327903637E-6</c:v>
                </c:pt>
                <c:pt idx="28926">
                  <c:v>5.9196832953476455E-6</c:v>
                </c:pt>
                <c:pt idx="28927">
                  <c:v>5.9212314754870161E-6</c:v>
                </c:pt>
                <c:pt idx="28928">
                  <c:v>5.9227801823835846E-6</c:v>
                </c:pt>
                <c:pt idx="28929">
                  <c:v>5.9243294072937288E-6</c:v>
                </c:pt>
                <c:pt idx="28930">
                  <c:v>5.925879159399851E-6</c:v>
                </c:pt>
                <c:pt idx="28931">
                  <c:v>5.9274294299514909E-6</c:v>
                </c:pt>
                <c:pt idx="28932">
                  <c:v>5.9289802281382919E-6</c:v>
                </c:pt>
                <c:pt idx="28933">
                  <c:v>5.9305315452029828E-6</c:v>
                </c:pt>
                <c:pt idx="28934">
                  <c:v>5.9320833813584085E-6</c:v>
                </c:pt>
                <c:pt idx="28935">
                  <c:v>5.9336357458050699E-6</c:v>
                </c:pt>
                <c:pt idx="28936">
                  <c:v>5.93518862977546E-6</c:v>
                </c:pt>
                <c:pt idx="28937">
                  <c:v>5.9367420334827374E-6</c:v>
                </c:pt>
                <c:pt idx="28938">
                  <c:v>5.9382959661383141E-6</c:v>
                </c:pt>
                <c:pt idx="28939">
                  <c:v>5.9398504189644275E-6</c:v>
                </c:pt>
                <c:pt idx="28940">
                  <c:v>5.9414054011797793E-6</c:v>
                </c:pt>
                <c:pt idx="28941">
                  <c:v>5.9429609039997698E-6</c:v>
                </c:pt>
                <c:pt idx="28942">
                  <c:v>5.9445169366503689E-6</c:v>
                </c:pt>
                <c:pt idx="28943">
                  <c:v>5.9460734903401294E-6</c:v>
                </c:pt>
                <c:pt idx="28944">
                  <c:v>5.9442754497797084E-6</c:v>
                </c:pt>
                <c:pt idx="28945">
                  <c:v>5.9459147421891861E-6</c:v>
                </c:pt>
                <c:pt idx="28946">
                  <c:v>5.9475546135971295E-6</c:v>
                </c:pt>
                <c:pt idx="28947">
                  <c:v>5.9491950823004556E-6</c:v>
                </c:pt>
                <c:pt idx="28948">
                  <c:v>5.9508361305193322E-6</c:v>
                </c:pt>
                <c:pt idx="28949">
                  <c:v>5.9524777765659044E-6</c:v>
                </c:pt>
                <c:pt idx="28950">
                  <c:v>5.9541200207140112E-6</c:v>
                </c:pt>
                <c:pt idx="28951">
                  <c:v>5.9557628451618396E-6</c:v>
                </c:pt>
                <c:pt idx="28952">
                  <c:v>5.9574062682443734E-6</c:v>
                </c:pt>
                <c:pt idx="28953">
                  <c:v>5.9590502811904856E-6</c:v>
                </c:pt>
                <c:pt idx="28954">
                  <c:v>5.9606948842634188E-6</c:v>
                </c:pt>
                <c:pt idx="28955">
                  <c:v>5.962340077726485E-6</c:v>
                </c:pt>
                <c:pt idx="28956">
                  <c:v>5.9639858618431928E-6</c:v>
                </c:pt>
                <c:pt idx="28957">
                  <c:v>5.9656322459375377E-6</c:v>
                </c:pt>
                <c:pt idx="28958">
                  <c:v>5.9672792212204017E-6</c:v>
                </c:pt>
                <c:pt idx="28959">
                  <c:v>5.9689267879557086E-6</c:v>
                </c:pt>
                <c:pt idx="28960">
                  <c:v>5.9705749554791724E-6</c:v>
                </c:pt>
                <c:pt idx="28961">
                  <c:v>5.9722237059154606E-6</c:v>
                </c:pt>
                <c:pt idx="28962">
                  <c:v>5.9738730576759345E-6</c:v>
                </c:pt>
                <c:pt idx="28963">
                  <c:v>5.9755230019534683E-6</c:v>
                </c:pt>
                <c:pt idx="28964">
                  <c:v>5.9771735390126817E-6</c:v>
                </c:pt>
                <c:pt idx="28965">
                  <c:v>5.9788246782087896E-6</c:v>
                </c:pt>
                <c:pt idx="28966">
                  <c:v>5.9804764016295928E-6</c:v>
                </c:pt>
                <c:pt idx="28967">
                  <c:v>5.9821287277248116E-6</c:v>
                </c:pt>
                <c:pt idx="28968">
                  <c:v>5.9837816476692113E-6</c:v>
                </c:pt>
                <c:pt idx="28969">
                  <c:v>5.9854351617281081E-6</c:v>
                </c:pt>
                <c:pt idx="28970">
                  <c:v>5.9870892792763441E-6</c:v>
                </c:pt>
                <c:pt idx="28971">
                  <c:v>5.988743982364671E-6</c:v>
                </c:pt>
                <c:pt idx="28972">
                  <c:v>5.9903992894813016E-6</c:v>
                </c:pt>
                <c:pt idx="28973">
                  <c:v>5.9920551917828138E-6</c:v>
                </c:pt>
                <c:pt idx="28974">
                  <c:v>5.9937116986597419E-6</c:v>
                </c:pt>
                <c:pt idx="28975">
                  <c:v>5.9953687921332007E-6</c:v>
                </c:pt>
                <c:pt idx="28976">
                  <c:v>5.9970264907221918E-6</c:v>
                </c:pt>
                <c:pt idx="28977">
                  <c:v>5.9986847855688148E-6</c:v>
                </c:pt>
                <c:pt idx="28978">
                  <c:v>6.0003436769396751E-6</c:v>
                </c:pt>
                <c:pt idx="28979">
                  <c:v>6.0020031742449502E-6</c:v>
                </c:pt>
                <c:pt idx="28980">
                  <c:v>6.0036632594686435E-6</c:v>
                </c:pt>
                <c:pt idx="28981">
                  <c:v>6.0053239511683453E-6</c:v>
                </c:pt>
                <c:pt idx="28982">
                  <c:v>6.0069852404679341E-6</c:v>
                </c:pt>
                <c:pt idx="28983">
                  <c:v>6.0086471276347706E-6</c:v>
                </c:pt>
                <c:pt idx="28984">
                  <c:v>6.0103096220987236E-6</c:v>
                </c:pt>
                <c:pt idx="28985">
                  <c:v>6.0119727058065284E-6</c:v>
                </c:pt>
                <c:pt idx="28986">
                  <c:v>6.0136363973545418E-6</c:v>
                </c:pt>
                <c:pt idx="28987">
                  <c:v>6.0153006878483521E-6</c:v>
                </c:pt>
                <c:pt idx="28988">
                  <c:v>6.0169655867336047E-6</c:v>
                </c:pt>
                <c:pt idx="28989">
                  <c:v>6.0186310759272271E-6</c:v>
                </c:pt>
                <c:pt idx="28990">
                  <c:v>6.0202971740565639E-6</c:v>
                </c:pt>
                <c:pt idx="28991">
                  <c:v>6.0219638722125743E-6</c:v>
                </c:pt>
                <c:pt idx="28992">
                  <c:v>6.0236311706639396E-6</c:v>
                </c:pt>
                <c:pt idx="28993">
                  <c:v>6.0252990696794844E-6</c:v>
                </c:pt>
                <c:pt idx="28994">
                  <c:v>6.0269675787286516E-6</c:v>
                </c:pt>
                <c:pt idx="28995">
                  <c:v>6.0286366888877289E-6</c:v>
                </c:pt>
                <c:pt idx="28996">
                  <c:v>6.0303064004259839E-6</c:v>
                </c:pt>
                <c:pt idx="28997">
                  <c:v>6.0319767136128374E-6</c:v>
                </c:pt>
                <c:pt idx="28998">
                  <c:v>6.0336476287178262E-6</c:v>
                </c:pt>
                <c:pt idx="28999">
                  <c:v>6.0353191552302623E-6</c:v>
                </c:pt>
                <c:pt idx="29000">
                  <c:v>6.0369912842080568E-6</c:v>
                </c:pt>
                <c:pt idx="29001">
                  <c:v>6.0386640159212185E-6</c:v>
                </c:pt>
                <c:pt idx="29002">
                  <c:v>6.0403373506398705E-6</c:v>
                </c:pt>
                <c:pt idx="29003">
                  <c:v>6.0420112886343237E-6</c:v>
                </c:pt>
                <c:pt idx="29004">
                  <c:v>6.0436858394137716E-6</c:v>
                </c:pt>
                <c:pt idx="29005">
                  <c:v>6.0453609940177211E-6</c:v>
                </c:pt>
                <c:pt idx="29006">
                  <c:v>6.047036752716895E-6</c:v>
                </c:pt>
                <c:pt idx="29007">
                  <c:v>6.0487131157821617E-6</c:v>
                </c:pt>
                <c:pt idx="29008">
                  <c:v>6.0503900927387251E-6</c:v>
                </c:pt>
                <c:pt idx="29009">
                  <c:v>6.0520676746112769E-6</c:v>
                </c:pt>
                <c:pt idx="29010">
                  <c:v>6.0537458616711724E-6</c:v>
                </c:pt>
                <c:pt idx="29011">
                  <c:v>6.0554246541898399E-6</c:v>
                </c:pt>
                <c:pt idx="29012">
                  <c:v>6.057104052438929E-6</c:v>
                </c:pt>
                <c:pt idx="29013">
                  <c:v>6.0587840659636131E-6</c:v>
                </c:pt>
                <c:pt idx="29014">
                  <c:v>6.0604646857700982E-6</c:v>
                </c:pt>
                <c:pt idx="29015">
                  <c:v>6.0621459121304478E-6</c:v>
                </c:pt>
                <c:pt idx="29016">
                  <c:v>6.0638277453168721E-6</c:v>
                </c:pt>
                <c:pt idx="29017">
                  <c:v>6.0655101856017269E-6</c:v>
                </c:pt>
                <c:pt idx="29018">
                  <c:v>6.0671932425502512E-6</c:v>
                </c:pt>
                <c:pt idx="29019">
                  <c:v>6.0688769071501084E-6</c:v>
                </c:pt>
                <c:pt idx="29020">
                  <c:v>6.070561179674072E-6</c:v>
                </c:pt>
                <c:pt idx="29021">
                  <c:v>6.0722460603951246E-6</c:v>
                </c:pt>
                <c:pt idx="29022">
                  <c:v>6.0739315588945844E-6</c:v>
                </c:pt>
                <c:pt idx="29023">
                  <c:v>6.0756176568331141E-6</c:v>
                </c:pt>
                <c:pt idx="29024">
                  <c:v>6.0773043731044382E-6</c:v>
                </c:pt>
                <c:pt idx="29025">
                  <c:v>6.0789916986738968E-6</c:v>
                </c:pt>
                <c:pt idx="29026">
                  <c:v>6.0806796431388973E-6</c:v>
                </c:pt>
                <c:pt idx="29027">
                  <c:v>6.0823681881297195E-6</c:v>
                </c:pt>
                <c:pt idx="29028">
                  <c:v>6.0840573525716898E-6</c:v>
                </c:pt>
                <c:pt idx="29029">
                  <c:v>6.0857471274152337E-6</c:v>
                </c:pt>
                <c:pt idx="29030">
                  <c:v>6.0874375129346628E-6</c:v>
                </c:pt>
                <c:pt idx="29031">
                  <c:v>6.0891285187475533E-6</c:v>
                </c:pt>
                <c:pt idx="29032">
                  <c:v>6.0908201264460701E-6</c:v>
                </c:pt>
                <c:pt idx="29033">
                  <c:v>6.092512354995181E-6</c:v>
                </c:pt>
                <c:pt idx="29034">
                  <c:v>6.0942051953266247E-6</c:v>
                </c:pt>
                <c:pt idx="29035">
                  <c:v>6.0958986477154322E-6</c:v>
                </c:pt>
                <c:pt idx="29036">
                  <c:v>6.0975927217994568E-6</c:v>
                </c:pt>
                <c:pt idx="29037">
                  <c:v>6.0992874084991856E-6</c:v>
                </c:pt>
                <c:pt idx="29038">
                  <c:v>6.1009826987196403E-6</c:v>
                </c:pt>
                <c:pt idx="29039">
                  <c:v>6.1026786208478791E-6</c:v>
                </c:pt>
                <c:pt idx="29040">
                  <c:v>6.1043751470482827E-6</c:v>
                </c:pt>
                <c:pt idx="29041">
                  <c:v>6.1060722869672518E-6</c:v>
                </c:pt>
                <c:pt idx="29042">
                  <c:v>6.1077700502670244E-6</c:v>
                </c:pt>
                <c:pt idx="29043">
                  <c:v>6.1094684278455291E-6</c:v>
                </c:pt>
                <c:pt idx="29044">
                  <c:v>6.1111674199791706E-6</c:v>
                </c:pt>
                <c:pt idx="29045">
                  <c:v>6.1128670363423612E-6</c:v>
                </c:pt>
                <c:pt idx="29046">
                  <c:v>6.1145672584200008E-6</c:v>
                </c:pt>
                <c:pt idx="29047">
                  <c:v>6.1162681052885655E-6</c:v>
                </c:pt>
                <c:pt idx="29048">
                  <c:v>6.1179695678272072E-6</c:v>
                </c:pt>
                <c:pt idx="29049">
                  <c:v>6.1196716463130861E-6</c:v>
                </c:pt>
                <c:pt idx="29050">
                  <c:v>6.1213743504409839E-6</c:v>
                </c:pt>
                <c:pt idx="29051">
                  <c:v>6.1230776616572942E-6</c:v>
                </c:pt>
                <c:pt idx="29052">
                  <c:v>6.1247815990785446E-6</c:v>
                </c:pt>
                <c:pt idx="29053">
                  <c:v>6.1264861535650156E-6</c:v>
                </c:pt>
                <c:pt idx="29054">
                  <c:v>6.1281913348278326E-6</c:v>
                </c:pt>
                <c:pt idx="29055">
                  <c:v>6.1298971242825309E-6</c:v>
                </c:pt>
                <c:pt idx="29056">
                  <c:v>6.1316035410777381E-6</c:v>
                </c:pt>
                <c:pt idx="29057">
                  <c:v>6.1333105760585745E-6</c:v>
                </c:pt>
                <c:pt idx="29058">
                  <c:v>6.1350182295035811E-6</c:v>
                </c:pt>
                <c:pt idx="29059">
                  <c:v>6.1367265016914173E-6</c:v>
                </c:pt>
                <c:pt idx="29060">
                  <c:v>6.13843540235779E-6</c:v>
                </c:pt>
                <c:pt idx="29061">
                  <c:v>6.1401449128718469E-6</c:v>
                </c:pt>
                <c:pt idx="29062">
                  <c:v>6.1418550524304448E-6</c:v>
                </c:pt>
                <c:pt idx="29063">
                  <c:v>6.1435658213247189E-6</c:v>
                </c:pt>
                <c:pt idx="29064">
                  <c:v>6.1452772009005567E-6</c:v>
                </c:pt>
                <c:pt idx="29065">
                  <c:v>6.1469892103790288E-6</c:v>
                </c:pt>
                <c:pt idx="29066">
                  <c:v>6.1487018310904721E-6</c:v>
                </c:pt>
                <c:pt idx="29067">
                  <c:v>6.1504150917566624E-6</c:v>
                </c:pt>
                <c:pt idx="29068">
                  <c:v>6.1521289642157753E-6</c:v>
                </c:pt>
                <c:pt idx="29069">
                  <c:v>6.1538434582286406E-6</c:v>
                </c:pt>
                <c:pt idx="29070">
                  <c:v>6.1555585835720727E-6</c:v>
                </c:pt>
                <c:pt idx="29071">
                  <c:v>6.1572743310380399E-6</c:v>
                </c:pt>
                <c:pt idx="29072">
                  <c:v>6.1589907009072116E-6</c:v>
                </c:pt>
                <c:pt idx="29073">
                  <c:v>6.1607076934603794E-6</c:v>
                </c:pt>
                <c:pt idx="29074">
                  <c:v>6.1624253184908999E-6</c:v>
                </c:pt>
                <c:pt idx="29075">
                  <c:v>6.1641435572591052E-6</c:v>
                </c:pt>
                <c:pt idx="29076">
                  <c:v>6.1658624290750231E-6</c:v>
                </c:pt>
                <c:pt idx="29077">
                  <c:v>6.1675819342320124E-6</c:v>
                </c:pt>
                <c:pt idx="29078">
                  <c:v>6.1693020539669831E-6</c:v>
                </c:pt>
                <c:pt idx="29079">
                  <c:v>6.1710228076143252E-6</c:v>
                </c:pt>
                <c:pt idx="29080">
                  <c:v>6.1727441763953039E-6</c:v>
                </c:pt>
                <c:pt idx="29081">
                  <c:v>6.1744661796605774E-6</c:v>
                </c:pt>
                <c:pt idx="29082">
                  <c:v>6.1761888177042713E-6</c:v>
                </c:pt>
                <c:pt idx="29083">
                  <c:v>6.1779120717242454E-6</c:v>
                </c:pt>
                <c:pt idx="29084">
                  <c:v>6.1796359610954949E-6</c:v>
                </c:pt>
                <c:pt idx="29085">
                  <c:v>6.1813604765564532E-6</c:v>
                </c:pt>
                <c:pt idx="29086">
                  <c:v>6.1830856183899285E-6</c:v>
                </c:pt>
                <c:pt idx="29087">
                  <c:v>6.1848113868788831E-6</c:v>
                </c:pt>
                <c:pt idx="29088">
                  <c:v>6.1865377823064803E-6</c:v>
                </c:pt>
                <c:pt idx="29089">
                  <c:v>6.1882648145282404E-6</c:v>
                </c:pt>
                <c:pt idx="29090">
                  <c:v>6.1899924742633532E-6</c:v>
                </c:pt>
                <c:pt idx="29091">
                  <c:v>6.1917207617954179E-6</c:v>
                </c:pt>
                <c:pt idx="29092">
                  <c:v>6.193449677408183E-6</c:v>
                </c:pt>
                <c:pt idx="29093">
                  <c:v>6.1951792309738861E-6</c:v>
                </c:pt>
                <c:pt idx="29094">
                  <c:v>6.1969094131962762E-6</c:v>
                </c:pt>
                <c:pt idx="29095">
                  <c:v>6.1986402243595956E-6</c:v>
                </c:pt>
                <c:pt idx="29096">
                  <c:v>6.2003716647481991E-6</c:v>
                </c:pt>
                <c:pt idx="29097">
                  <c:v>6.2021037346466229E-6</c:v>
                </c:pt>
                <c:pt idx="29098">
                  <c:v>6.2038364439479798E-6</c:v>
                </c:pt>
                <c:pt idx="29099">
                  <c:v>6.205569783336747E-6</c:v>
                </c:pt>
                <c:pt idx="29100">
                  <c:v>6.2073037530979028E-6</c:v>
                </c:pt>
                <c:pt idx="29101">
                  <c:v>6.2090383535166256E-6</c:v>
                </c:pt>
                <c:pt idx="29102">
                  <c:v>6.2107735945027611E-6</c:v>
                </c:pt>
                <c:pt idx="29103">
                  <c:v>6.212509457096705E-6</c:v>
                </c:pt>
                <c:pt idx="29104">
                  <c:v>6.2142459608372349E-6</c:v>
                </c:pt>
                <c:pt idx="29105">
                  <c:v>6.2159830963855643E-6</c:v>
                </c:pt>
                <c:pt idx="29106">
                  <c:v>6.2177208640276557E-6</c:v>
                </c:pt>
                <c:pt idx="29107">
                  <c:v>6.2194592736943335E-6</c:v>
                </c:pt>
                <c:pt idx="29108">
                  <c:v>6.2211983160351968E-6</c:v>
                </c:pt>
                <c:pt idx="29109">
                  <c:v>6.2229379913366588E-6</c:v>
                </c:pt>
                <c:pt idx="29110">
                  <c:v>6.2246782998852867E-6</c:v>
                </c:pt>
                <c:pt idx="29111">
                  <c:v>6.2264192419678072E-6</c:v>
                </c:pt>
                <c:pt idx="29112">
                  <c:v>6.2281608275360899E-6</c:v>
                </c:pt>
                <c:pt idx="29113">
                  <c:v>6.2299030472202955E-6</c:v>
                </c:pt>
                <c:pt idx="29114">
                  <c:v>6.2316459013076205E-6</c:v>
                </c:pt>
                <c:pt idx="29115">
                  <c:v>6.2333893900854353E-6</c:v>
                </c:pt>
                <c:pt idx="29116">
                  <c:v>6.2351335138412178E-6</c:v>
                </c:pt>
                <c:pt idx="29117">
                  <c:v>6.2368782825479729E-6</c:v>
                </c:pt>
                <c:pt idx="29118">
                  <c:v>6.2386236868163369E-6</c:v>
                </c:pt>
                <c:pt idx="29119">
                  <c:v>6.2403697269343215E-6</c:v>
                </c:pt>
                <c:pt idx="29120">
                  <c:v>6.2421164031900516E-6</c:v>
                </c:pt>
                <c:pt idx="29121">
                  <c:v>6.24386372557341E-6</c:v>
                </c:pt>
                <c:pt idx="29122">
                  <c:v>6.245611674973809E-6</c:v>
                </c:pt>
                <c:pt idx="29123">
                  <c:v>6.2473602710870564E-6</c:v>
                </c:pt>
                <c:pt idx="29124">
                  <c:v>6.2491095045003802E-6</c:v>
                </c:pt>
                <c:pt idx="29125">
                  <c:v>6.2508593852206175E-6</c:v>
                </c:pt>
                <c:pt idx="29126">
                  <c:v>6.2526098941051547E-6</c:v>
                </c:pt>
                <c:pt idx="29127">
                  <c:v>6.2543610508831061E-6</c:v>
                </c:pt>
                <c:pt idx="29128">
                  <c:v>6.256112846126027E-6</c:v>
                </c:pt>
                <c:pt idx="29129">
                  <c:v>6.2578652801234839E-6</c:v>
                </c:pt>
                <c:pt idx="29130">
                  <c:v>6.2596183629035195E-6</c:v>
                </c:pt>
                <c:pt idx="29131">
                  <c:v>6.261372075283509E-6</c:v>
                </c:pt>
                <c:pt idx="29132">
                  <c:v>6.2631264370342137E-6</c:v>
                </c:pt>
                <c:pt idx="29133">
                  <c:v>6.2648814387075424E-6</c:v>
                </c:pt>
                <c:pt idx="29134">
                  <c:v>6.2666370805938608E-6</c:v>
                </c:pt>
                <c:pt idx="29135">
                  <c:v>6.2683933727425286E-6</c:v>
                </c:pt>
                <c:pt idx="29136">
                  <c:v>6.2701502959307125E-6</c:v>
                </c:pt>
                <c:pt idx="29137">
                  <c:v>6.2719078699709993E-6</c:v>
                </c:pt>
                <c:pt idx="29138">
                  <c:v>6.2736660853955808E-6</c:v>
                </c:pt>
                <c:pt idx="29139">
                  <c:v>6.2754249522708633E-6</c:v>
                </c:pt>
                <c:pt idx="29140">
                  <c:v>6.2771844513418543E-6</c:v>
                </c:pt>
                <c:pt idx="29141">
                  <c:v>6.2789446024546017E-6</c:v>
                </c:pt>
                <c:pt idx="29142">
                  <c:v>6.2807053961255569E-6</c:v>
                </c:pt>
                <c:pt idx="29143">
                  <c:v>6.2824668326465186E-6</c:v>
                </c:pt>
                <c:pt idx="29144">
                  <c:v>6.2842289123094844E-6</c:v>
                </c:pt>
                <c:pt idx="29145">
                  <c:v>6.2859916452064902E-6</c:v>
                </c:pt>
                <c:pt idx="29146">
                  <c:v>6.2877550218381768E-6</c:v>
                </c:pt>
                <c:pt idx="29147">
                  <c:v>6.2895190424970168E-6</c:v>
                </c:pt>
                <c:pt idx="29148">
                  <c:v>6.2912837074756121E-6</c:v>
                </c:pt>
                <c:pt idx="29149">
                  <c:v>6.2930490170667724E-6</c:v>
                </c:pt>
                <c:pt idx="29150">
                  <c:v>6.2948149813839739E-6</c:v>
                </c:pt>
                <c:pt idx="29151">
                  <c:v>6.2965815909080552E-6</c:v>
                </c:pt>
                <c:pt idx="29152">
                  <c:v>6.2983488459322796E-6</c:v>
                </c:pt>
                <c:pt idx="29153">
                  <c:v>6.3001167467500727E-6</c:v>
                </c:pt>
                <c:pt idx="29154">
                  <c:v>6.3018853034921299E-6</c:v>
                </c:pt>
                <c:pt idx="29155">
                  <c:v>6.3036544967821481E-6</c:v>
                </c:pt>
                <c:pt idx="29156">
                  <c:v>6.3054243465923969E-6</c:v>
                </c:pt>
                <c:pt idx="29157">
                  <c:v>6.3071948532293894E-6</c:v>
                </c:pt>
                <c:pt idx="29158">
                  <c:v>6.3089659972924443E-6</c:v>
                </c:pt>
                <c:pt idx="29159">
                  <c:v>6.3107377889213244E-6</c:v>
                </c:pt>
                <c:pt idx="29160">
                  <c:v>6.3125102382726237E-6</c:v>
                </c:pt>
                <c:pt idx="29161">
                  <c:v>6.3142833357873748E-6</c:v>
                </c:pt>
                <c:pt idx="29162">
                  <c:v>6.3160570817604671E-6</c:v>
                </c:pt>
                <c:pt idx="29163">
                  <c:v>6.3178314863614365E-6</c:v>
                </c:pt>
                <c:pt idx="29164">
                  <c:v>6.3196065301407017E-6</c:v>
                </c:pt>
                <c:pt idx="29165">
                  <c:v>6.3213822331467548E-6</c:v>
                </c:pt>
                <c:pt idx="29166">
                  <c:v>6.3231585858006739E-6</c:v>
                </c:pt>
                <c:pt idx="29167">
                  <c:v>6.3249355883981776E-6</c:v>
                </c:pt>
                <c:pt idx="29168">
                  <c:v>6.3267132511304132E-6</c:v>
                </c:pt>
                <c:pt idx="29169">
                  <c:v>6.3284915644064699E-6</c:v>
                </c:pt>
                <c:pt idx="29170">
                  <c:v>6.3302705186189136E-6</c:v>
                </c:pt>
                <c:pt idx="29171">
                  <c:v>6.3320501437750233E-6</c:v>
                </c:pt>
                <c:pt idx="29172">
                  <c:v>6.3338304104604092E-6</c:v>
                </c:pt>
                <c:pt idx="29173">
                  <c:v>6.3356113288753844E-6</c:v>
                </c:pt>
                <c:pt idx="29174">
                  <c:v>6.3373929092371854E-6</c:v>
                </c:pt>
                <c:pt idx="29175">
                  <c:v>6.3391751419308212E-6</c:v>
                </c:pt>
                <c:pt idx="29176">
                  <c:v>6.340958027253474E-6</c:v>
                </c:pt>
                <c:pt idx="29177">
                  <c:v>6.3427415754354164E-6</c:v>
                </c:pt>
                <c:pt idx="29178">
                  <c:v>6.3445257669124862E-6</c:v>
                </c:pt>
                <c:pt idx="29179">
                  <c:v>6.346310621852426E-6</c:v>
                </c:pt>
                <c:pt idx="29180">
                  <c:v>6.3480961306201395E-6</c:v>
                </c:pt>
                <c:pt idx="29181">
                  <c:v>6.3498822935136323E-6</c:v>
                </c:pt>
                <c:pt idx="29182">
                  <c:v>6.3516691207849805E-6</c:v>
                </c:pt>
                <c:pt idx="29183">
                  <c:v>6.3534565928289051E-6</c:v>
                </c:pt>
                <c:pt idx="29184">
                  <c:v>6.3552447298559222E-6</c:v>
                </c:pt>
                <c:pt idx="29185">
                  <c:v>6.3570335222107923E-6</c:v>
                </c:pt>
                <c:pt idx="29186">
                  <c:v>6.3588229701923452E-6</c:v>
                </c:pt>
                <c:pt idx="29187">
                  <c:v>6.3606130840745247E-6</c:v>
                </c:pt>
                <c:pt idx="29188">
                  <c:v>6.3624038541899548E-6</c:v>
                </c:pt>
                <c:pt idx="29189">
                  <c:v>6.3641952708546122E-6</c:v>
                </c:pt>
                <c:pt idx="29190">
                  <c:v>6.3659873643180855E-6</c:v>
                </c:pt>
                <c:pt idx="29191">
                  <c:v>6.3677801049299364E-6</c:v>
                </c:pt>
                <c:pt idx="29192">
                  <c:v>6.3695735029733668E-6</c:v>
                </c:pt>
                <c:pt idx="29193">
                  <c:v>6.3713675687485872E-6</c:v>
                </c:pt>
                <c:pt idx="29194">
                  <c:v>6.3731622925639641E-6</c:v>
                </c:pt>
                <c:pt idx="29195">
                  <c:v>6.3749576747198352E-6</c:v>
                </c:pt>
                <c:pt idx="29196">
                  <c:v>6.3767537255296076E-6</c:v>
                </c:pt>
                <c:pt idx="29197">
                  <c:v>6.3785504252723061E-6</c:v>
                </c:pt>
                <c:pt idx="29198">
                  <c:v>6.3803477942788365E-6</c:v>
                </c:pt>
                <c:pt idx="29199">
                  <c:v>6.3821458228372699E-6</c:v>
                </c:pt>
                <c:pt idx="29200">
                  <c:v>6.3839445112487738E-6</c:v>
                </c:pt>
                <c:pt idx="29201">
                  <c:v>6.3857438698487722E-6</c:v>
                </c:pt>
                <c:pt idx="29202">
                  <c:v>6.3875438889131263E-6</c:v>
                </c:pt>
                <c:pt idx="29203">
                  <c:v>6.3893445587008952E-6</c:v>
                </c:pt>
                <c:pt idx="29204">
                  <c:v>6.3911459096416936E-6</c:v>
                </c:pt>
                <c:pt idx="29205">
                  <c:v>6.3929479119097482E-6</c:v>
                </c:pt>
                <c:pt idx="29206">
                  <c:v>6.3947505758497817E-6</c:v>
                </c:pt>
                <c:pt idx="29207">
                  <c:v>6.3965539118237201E-6</c:v>
                </c:pt>
                <c:pt idx="29208">
                  <c:v>6.3983579100829868E-6</c:v>
                </c:pt>
                <c:pt idx="29209">
                  <c:v>6.400162570930246E-6</c:v>
                </c:pt>
                <c:pt idx="29210">
                  <c:v>6.401967904740679E-6</c:v>
                </c:pt>
                <c:pt idx="29211">
                  <c:v>6.4037738916768054E-6</c:v>
                </c:pt>
                <c:pt idx="29212">
                  <c:v>6.4055805521908178E-6</c:v>
                </c:pt>
                <c:pt idx="29213">
                  <c:v>6.4073878765136547E-6</c:v>
                </c:pt>
                <c:pt idx="29214">
                  <c:v>6.4091958649488309E-6</c:v>
                </c:pt>
                <c:pt idx="29215">
                  <c:v>6.4110045278937266E-6</c:v>
                </c:pt>
                <c:pt idx="29216">
                  <c:v>6.4128138454690334E-6</c:v>
                </c:pt>
                <c:pt idx="29217">
                  <c:v>6.4146238381704652E-6</c:v>
                </c:pt>
                <c:pt idx="29218">
                  <c:v>6.4164344962084792E-6</c:v>
                </c:pt>
                <c:pt idx="29219">
                  <c:v>6.418245819887412E-6</c:v>
                </c:pt>
                <c:pt idx="29220">
                  <c:v>6.4200578196268858E-6</c:v>
                </c:pt>
                <c:pt idx="29221">
                  <c:v>6.4218704856250653E-6</c:v>
                </c:pt>
                <c:pt idx="29222">
                  <c:v>6.4236838080631265E-6</c:v>
                </c:pt>
                <c:pt idx="29223">
                  <c:v>6.4254978176170878E-6</c:v>
                </c:pt>
                <c:pt idx="29224">
                  <c:v>6.4273124842211589E-6</c:v>
                </c:pt>
                <c:pt idx="29225">
                  <c:v>6.4291278183043583E-6</c:v>
                </c:pt>
                <c:pt idx="29226">
                  <c:v>6.4309438303130495E-6</c:v>
                </c:pt>
                <c:pt idx="29227">
                  <c:v>6.432760510420677E-6</c:v>
                </c:pt>
                <c:pt idx="29228">
                  <c:v>6.4345778589331475E-6</c:v>
                </c:pt>
                <c:pt idx="29229">
                  <c:v>6.4363958863101915E-6</c:v>
                </c:pt>
                <c:pt idx="29230">
                  <c:v>6.4382145725548866E-6</c:v>
                </c:pt>
                <c:pt idx="29231">
                  <c:v>6.4400339382853792E-6</c:v>
                </c:pt>
                <c:pt idx="29232">
                  <c:v>6.441853973654498E-6</c:v>
                </c:pt>
                <c:pt idx="29233">
                  <c:v>6.4436746789689435E-6</c:v>
                </c:pt>
                <c:pt idx="29234">
                  <c:v>6.4454960647108966E-6</c:v>
                </c:pt>
                <c:pt idx="29235">
                  <c:v>6.447318121020782E-6</c:v>
                </c:pt>
                <c:pt idx="29236">
                  <c:v>6.4491408380218974E-6</c:v>
                </c:pt>
                <c:pt idx="29237">
                  <c:v>6.4509642363851789E-6</c:v>
                </c:pt>
                <c:pt idx="29238">
                  <c:v>6.4527883164311616E-6</c:v>
                </c:pt>
                <c:pt idx="29239">
                  <c:v>6.4546130580867943E-6</c:v>
                </c:pt>
                <c:pt idx="29240">
                  <c:v>6.4564384820494313E-6</c:v>
                </c:pt>
                <c:pt idx="29241">
                  <c:v>6.4582645784346275E-6</c:v>
                </c:pt>
                <c:pt idx="29242">
                  <c:v>6.4600913475506352E-6</c:v>
                </c:pt>
                <c:pt idx="29243">
                  <c:v>6.4619187897058743E-6</c:v>
                </c:pt>
                <c:pt idx="29244">
                  <c:v>6.4637469154274963E-6</c:v>
                </c:pt>
                <c:pt idx="29245">
                  <c:v>6.4655757148144003E-6</c:v>
                </c:pt>
                <c:pt idx="29246">
                  <c:v>6.4674051881755483E-6</c:v>
                </c:pt>
                <c:pt idx="29247">
                  <c:v>6.4692353358200869E-6</c:v>
                </c:pt>
                <c:pt idx="29248">
                  <c:v>6.4710661580572611E-6</c:v>
                </c:pt>
                <c:pt idx="29249">
                  <c:v>6.4728976654367986E-6</c:v>
                </c:pt>
                <c:pt idx="29250">
                  <c:v>6.4747298480367882E-6</c:v>
                </c:pt>
                <c:pt idx="29251">
                  <c:v>6.4765627061670273E-6</c:v>
                </c:pt>
                <c:pt idx="29252">
                  <c:v>6.4783962401375255E-6</c:v>
                </c:pt>
                <c:pt idx="29253">
                  <c:v>6.4802304605160592E-6</c:v>
                </c:pt>
                <c:pt idx="29254">
                  <c:v>6.4820653471020369E-6</c:v>
                </c:pt>
                <c:pt idx="29255">
                  <c:v>6.4839009207255928E-6</c:v>
                </c:pt>
                <c:pt idx="29256">
                  <c:v>6.4857371714397751E-6</c:v>
                </c:pt>
                <c:pt idx="29257">
                  <c:v>6.4875741098304874E-6</c:v>
                </c:pt>
                <c:pt idx="29258">
                  <c:v>6.4894117156629561E-6</c:v>
                </c:pt>
                <c:pt idx="29259">
                  <c:v>6.4912500098029341E-6</c:v>
                </c:pt>
                <c:pt idx="29260">
                  <c:v>6.4930889822866789E-6</c:v>
                </c:pt>
                <c:pt idx="29261">
                  <c:v>6.4949286334257428E-6</c:v>
                </c:pt>
                <c:pt idx="29262">
                  <c:v>6.4967689738287821E-6</c:v>
                </c:pt>
                <c:pt idx="29263">
                  <c:v>6.4986099832181756E-6</c:v>
                </c:pt>
                <c:pt idx="29264">
                  <c:v>6.5004516825042359E-6</c:v>
                </c:pt>
                <c:pt idx="29265">
                  <c:v>6.5022940617022851E-6</c:v>
                </c:pt>
                <c:pt idx="29266">
                  <c:v>6.5041371211247201E-6</c:v>
                </c:pt>
                <c:pt idx="29267">
                  <c:v>6.505980871402952E-6</c:v>
                </c:pt>
                <c:pt idx="29268">
                  <c:v>6.5078252922164606E-6</c:v>
                </c:pt>
                <c:pt idx="29269">
                  <c:v>6.5096704045202581E-6</c:v>
                </c:pt>
                <c:pt idx="29270">
                  <c:v>6.5115161983086037E-6</c:v>
                </c:pt>
                <c:pt idx="29271">
                  <c:v>6.5133626842311857E-6</c:v>
                </c:pt>
                <c:pt idx="29272">
                  <c:v>6.5152098419330368E-6</c:v>
                </c:pt>
                <c:pt idx="29273">
                  <c:v>6.5170576924050208E-6</c:v>
                </c:pt>
                <c:pt idx="29274">
                  <c:v>6.5189062256245339E-6</c:v>
                </c:pt>
                <c:pt idx="29275">
                  <c:v>6.5207554419055468E-6</c:v>
                </c:pt>
                <c:pt idx="29276">
                  <c:v>6.5226053415622535E-6</c:v>
                </c:pt>
                <c:pt idx="29277">
                  <c:v>6.5244559352717746E-6</c:v>
                </c:pt>
                <c:pt idx="29278">
                  <c:v>6.526307212994614E-6</c:v>
                </c:pt>
                <c:pt idx="29279">
                  <c:v>6.5281591750454961E-6</c:v>
                </c:pt>
                <c:pt idx="29280">
                  <c:v>6.5300118217392333E-6</c:v>
                </c:pt>
                <c:pt idx="29281">
                  <c:v>6.5318651533909101E-6</c:v>
                </c:pt>
                <c:pt idx="29282">
                  <c:v>6.5337191807006016E-6</c:v>
                </c:pt>
                <c:pt idx="29283">
                  <c:v>6.5355738936076511E-6</c:v>
                </c:pt>
                <c:pt idx="29284">
                  <c:v>6.5374292924276223E-6</c:v>
                </c:pt>
                <c:pt idx="29285">
                  <c:v>6.5392853774762714E-6</c:v>
                </c:pt>
                <c:pt idx="29286">
                  <c:v>6.541142159472093E-6</c:v>
                </c:pt>
                <c:pt idx="29287">
                  <c:v>6.5429996179304179E-6</c:v>
                </c:pt>
                <c:pt idx="29288">
                  <c:v>6.5448577739771667E-6</c:v>
                </c:pt>
                <c:pt idx="29289">
                  <c:v>6.5467166175261607E-6</c:v>
                </c:pt>
                <c:pt idx="29290">
                  <c:v>6.5485761593143931E-6</c:v>
                </c:pt>
                <c:pt idx="29291">
                  <c:v>6.5504363788223958E-6</c:v>
                </c:pt>
                <c:pt idx="29292">
                  <c:v>6.5522972972122857E-6</c:v>
                </c:pt>
                <c:pt idx="29293">
                  <c:v>6.5541589043808919E-6</c:v>
                </c:pt>
                <c:pt idx="29294">
                  <c:v>6.5560212006455385E-6</c:v>
                </c:pt>
                <c:pt idx="29295">
                  <c:v>6.5578841863237355E-6</c:v>
                </c:pt>
                <c:pt idx="29296">
                  <c:v>6.5597478721801775E-6</c:v>
                </c:pt>
                <c:pt idx="29297">
                  <c:v>6.5616122480946538E-6</c:v>
                </c:pt>
                <c:pt idx="29298">
                  <c:v>6.5634773143851616E-6</c:v>
                </c:pt>
                <c:pt idx="29299">
                  <c:v>6.5653430713699617E-6</c:v>
                </c:pt>
                <c:pt idx="29300">
                  <c:v>6.5672095298322909E-6</c:v>
                </c:pt>
                <c:pt idx="29301">
                  <c:v>6.5690766691654911E-6</c:v>
                </c:pt>
                <c:pt idx="29302">
                  <c:v>6.5709445106224701E-6</c:v>
                </c:pt>
                <c:pt idx="29303">
                  <c:v>6.5728130440573529E-6</c:v>
                </c:pt>
                <c:pt idx="29304">
                  <c:v>6.574682269789216E-6</c:v>
                </c:pt>
                <c:pt idx="29305">
                  <c:v>6.5765521986245533E-6</c:v>
                </c:pt>
                <c:pt idx="29306">
                  <c:v>6.5784228204045944E-6</c:v>
                </c:pt>
                <c:pt idx="29307">
                  <c:v>6.5802941354490062E-6</c:v>
                </c:pt>
                <c:pt idx="29308">
                  <c:v>6.5821661440775953E-6</c:v>
                </c:pt>
                <c:pt idx="29309">
                  <c:v>6.5840388466103826E-6</c:v>
                </c:pt>
                <c:pt idx="29310">
                  <c:v>6.5859122538771392E-6</c:v>
                </c:pt>
                <c:pt idx="29311">
                  <c:v>6.5877863451835476E-6</c:v>
                </c:pt>
                <c:pt idx="29312">
                  <c:v>6.5896611418738205E-6</c:v>
                </c:pt>
                <c:pt idx="29313">
                  <c:v>6.5915366442821414E-6</c:v>
                </c:pt>
                <c:pt idx="29314">
                  <c:v>6.5934128316877966E-6</c:v>
                </c:pt>
                <c:pt idx="29315">
                  <c:v>6.5952897254624919E-6</c:v>
                </c:pt>
                <c:pt idx="29316">
                  <c:v>6.5971673048678879E-6</c:v>
                </c:pt>
                <c:pt idx="29317">
                  <c:v>6.5990456018350656E-6</c:v>
                </c:pt>
                <c:pt idx="29318">
                  <c:v>6.6009245850760317E-6</c:v>
                </c:pt>
                <c:pt idx="29319">
                  <c:v>6.6028042654491166E-6</c:v>
                </c:pt>
                <c:pt idx="29320">
                  <c:v>6.6046846538308688E-6</c:v>
                </c:pt>
                <c:pt idx="29321">
                  <c:v>6.6065657399979436E-6</c:v>
                </c:pt>
                <c:pt idx="29322">
                  <c:v>6.608447524272655E-6</c:v>
                </c:pt>
                <c:pt idx="29323">
                  <c:v>6.6103300069775352E-6</c:v>
                </c:pt>
                <c:pt idx="29324">
                  <c:v>6.6122131990079173E-6</c:v>
                </c:pt>
                <c:pt idx="29325">
                  <c:v>6.6140970901231147E-6</c:v>
                </c:pt>
                <c:pt idx="29326">
                  <c:v>6.6159816806462034E-6</c:v>
                </c:pt>
                <c:pt idx="29327">
                  <c:v>6.6178669709004494E-6</c:v>
                </c:pt>
                <c:pt idx="29328">
                  <c:v>6.6197529612092524E-6</c:v>
                </c:pt>
                <c:pt idx="29329">
                  <c:v>6.6216396624914828E-6</c:v>
                </c:pt>
                <c:pt idx="29330">
                  <c:v>6.6235270644847799E-6</c:v>
                </c:pt>
                <c:pt idx="29331">
                  <c:v>6.6254151675130993E-6</c:v>
                </c:pt>
                <c:pt idx="29332">
                  <c:v>6.627303971900619E-6</c:v>
                </c:pt>
                <c:pt idx="29333">
                  <c:v>6.6291934779716924E-6</c:v>
                </c:pt>
                <c:pt idx="29334">
                  <c:v>6.6310836966687038E-6</c:v>
                </c:pt>
                <c:pt idx="29335">
                  <c:v>6.6329746177075965E-6</c:v>
                </c:pt>
                <c:pt idx="29336">
                  <c:v>6.6348662414132272E-6</c:v>
                </c:pt>
                <c:pt idx="29337">
                  <c:v>6.6367585681106938E-6</c:v>
                </c:pt>
                <c:pt idx="29338">
                  <c:v>6.6386516087613152E-6</c:v>
                </c:pt>
                <c:pt idx="29339">
                  <c:v>6.6405453424229165E-6</c:v>
                </c:pt>
                <c:pt idx="29340">
                  <c:v>6.6424397906978474E-6</c:v>
                </c:pt>
                <c:pt idx="29341">
                  <c:v>6.6443349432758146E-6</c:v>
                </c:pt>
                <c:pt idx="29342">
                  <c:v>6.6462308111371254E-6</c:v>
                </c:pt>
                <c:pt idx="29343">
                  <c:v>6.6481273733038951E-6</c:v>
                </c:pt>
                <c:pt idx="29344">
                  <c:v>6.6500246514156565E-6</c:v>
                </c:pt>
                <c:pt idx="29345">
                  <c:v>6.6519226351446426E-6</c:v>
                </c:pt>
                <c:pt idx="29346">
                  <c:v>6.6538213248175761E-6</c:v>
                </c:pt>
                <c:pt idx="29347">
                  <c:v>6.6557207314384721E-6</c:v>
                </c:pt>
                <c:pt idx="29348">
                  <c:v>6.6576208339847699E-6</c:v>
                </c:pt>
                <c:pt idx="29349">
                  <c:v>6.6595216541425628E-6</c:v>
                </c:pt>
                <c:pt idx="29350">
                  <c:v>6.6614231815621499E-6</c:v>
                </c:pt>
                <c:pt idx="29351">
                  <c:v>6.6633254165712222E-6</c:v>
                </c:pt>
                <c:pt idx="29352">
                  <c:v>6.6652283701975657E-6</c:v>
                </c:pt>
                <c:pt idx="29353">
                  <c:v>6.6671320320783965E-6</c:v>
                </c:pt>
                <c:pt idx="29354">
                  <c:v>6.6690363918326948E-6</c:v>
                </c:pt>
                <c:pt idx="29355">
                  <c:v>6.6709414819163981E-6</c:v>
                </c:pt>
                <c:pt idx="29356">
                  <c:v>6.6728472705305379E-6</c:v>
                </c:pt>
                <c:pt idx="29357">
                  <c:v>6.6747537687130197E-6</c:v>
                </c:pt>
                <c:pt idx="29358">
                  <c:v>6.67666098752034E-6</c:v>
                </c:pt>
                <c:pt idx="29359">
                  <c:v>6.6785689165632585E-6</c:v>
                </c:pt>
                <c:pt idx="29360">
                  <c:v>6.680477556171094E-6</c:v>
                </c:pt>
                <c:pt idx="29361">
                  <c:v>6.6823869174146654E-6</c:v>
                </c:pt>
                <c:pt idx="29362">
                  <c:v>6.6842969791455692E-6</c:v>
                </c:pt>
                <c:pt idx="29363">
                  <c:v>6.6862077631809592E-6</c:v>
                </c:pt>
                <c:pt idx="29364">
                  <c:v>6.6881192591095536E-6</c:v>
                </c:pt>
                <c:pt idx="29365">
                  <c:v>6.6900314672615742E-6</c:v>
                </c:pt>
                <c:pt idx="29366">
                  <c:v>6.6919443987318345E-6</c:v>
                </c:pt>
                <c:pt idx="29367">
                  <c:v>6.6938580323267673E-6</c:v>
                </c:pt>
                <c:pt idx="29368">
                  <c:v>6.6957723899105825E-6</c:v>
                </c:pt>
                <c:pt idx="29369">
                  <c:v>6.6976874610498424E-6</c:v>
                </c:pt>
                <c:pt idx="29370">
                  <c:v>6.6996032568586391E-6</c:v>
                </c:pt>
                <c:pt idx="29371">
                  <c:v>6.7015197561071202E-6</c:v>
                </c:pt>
                <c:pt idx="29372">
                  <c:v>6.7034369806972698E-6</c:v>
                </c:pt>
                <c:pt idx="29373">
                  <c:v>6.7053549201779143E-6</c:v>
                </c:pt>
                <c:pt idx="29374">
                  <c:v>6.7072735748809653E-6</c:v>
                </c:pt>
                <c:pt idx="29375">
                  <c:v>6.7091929451385231E-6</c:v>
                </c:pt>
                <c:pt idx="29376">
                  <c:v>6.7111130420935646E-6</c:v>
                </c:pt>
                <c:pt idx="29377">
                  <c:v>6.7130338552771623E-6</c:v>
                </c:pt>
                <c:pt idx="29378">
                  <c:v>6.714955385021958E-6</c:v>
                </c:pt>
                <c:pt idx="29379">
                  <c:v>6.7168776316608126E-6</c:v>
                </c:pt>
                <c:pt idx="29380">
                  <c:v>6.7188005955267627E-6</c:v>
                </c:pt>
                <c:pt idx="29381">
                  <c:v>6.7207242877869542E-6</c:v>
                </c:pt>
                <c:pt idx="29382">
                  <c:v>6.7226486979501911E-6</c:v>
                </c:pt>
                <c:pt idx="29383">
                  <c:v>6.7245738263500538E-6</c:v>
                </c:pt>
                <c:pt idx="29384">
                  <c:v>6.7264996733203562E-6</c:v>
                </c:pt>
                <c:pt idx="29385">
                  <c:v>6.7284262391950495E-6</c:v>
                </c:pt>
                <c:pt idx="29386">
                  <c:v>6.7303535351655378E-6</c:v>
                </c:pt>
                <c:pt idx="29387">
                  <c:v>6.732281550718262E-6</c:v>
                </c:pt>
                <c:pt idx="29388">
                  <c:v>6.7342102861877941E-6</c:v>
                </c:pt>
                <c:pt idx="29389">
                  <c:v>6.7361397419088399E-6</c:v>
                </c:pt>
                <c:pt idx="29390">
                  <c:v>6.7380699290922364E-6</c:v>
                </c:pt>
                <c:pt idx="29391">
                  <c:v>6.7400008372065382E-6</c:v>
                </c:pt>
                <c:pt idx="29392">
                  <c:v>6.7419324665870349E-6</c:v>
                </c:pt>
                <c:pt idx="29393">
                  <c:v>6.7438648175692549E-6</c:v>
                </c:pt>
                <c:pt idx="29394">
                  <c:v>6.7457978904888257E-6</c:v>
                </c:pt>
                <c:pt idx="29395">
                  <c:v>6.7477316965809447E-6</c:v>
                </c:pt>
                <c:pt idx="29396">
                  <c:v>6.7496662252917365E-6</c:v>
                </c:pt>
                <c:pt idx="29397">
                  <c:v>6.751601476957451E-6</c:v>
                </c:pt>
                <c:pt idx="29398">
                  <c:v>6.7535374519145282E-6</c:v>
                </c:pt>
                <c:pt idx="29399">
                  <c:v>6.755474150499594E-6</c:v>
                </c:pt>
                <c:pt idx="29400">
                  <c:v>6.7574115839722186E-6</c:v>
                </c:pt>
                <c:pt idx="29401">
                  <c:v>6.7593497417560546E-6</c:v>
                </c:pt>
                <c:pt idx="29402">
                  <c:v>6.7612886241883007E-6</c:v>
                </c:pt>
                <c:pt idx="29403">
                  <c:v>6.7632282316063607E-6</c:v>
                </c:pt>
                <c:pt idx="29404">
                  <c:v>6.7651685752893575E-6</c:v>
                </c:pt>
                <c:pt idx="29405">
                  <c:v>6.767109633696647E-6</c:v>
                </c:pt>
                <c:pt idx="29406">
                  <c:v>6.7690514290540356E-6</c:v>
                </c:pt>
                <c:pt idx="29407">
                  <c:v>6.7709939507581245E-6</c:v>
                </c:pt>
                <c:pt idx="29408">
                  <c:v>6.7729372101076537E-6</c:v>
                </c:pt>
                <c:pt idx="29409">
                  <c:v>6.7748811855250638E-6</c:v>
                </c:pt>
                <c:pt idx="29410">
                  <c:v>6.7768258992746175E-6</c:v>
                </c:pt>
                <c:pt idx="29411">
                  <c:v>6.7787713407348426E-6</c:v>
                </c:pt>
                <c:pt idx="29412">
                  <c:v>6.7807175102448276E-6</c:v>
                </c:pt>
                <c:pt idx="29413">
                  <c:v>6.7826644191279385E-6</c:v>
                </c:pt>
                <c:pt idx="29414">
                  <c:v>6.7846120457603118E-6</c:v>
                </c:pt>
                <c:pt idx="29415">
                  <c:v>6.7865604124544445E-6</c:v>
                </c:pt>
                <c:pt idx="29416">
                  <c:v>6.7885095085661683E-6</c:v>
                </c:pt>
                <c:pt idx="29417">
                  <c:v>6.7904593344355813E-6</c:v>
                </c:pt>
                <c:pt idx="29418">
                  <c:v>6.7924099014106574E-6</c:v>
                </c:pt>
                <c:pt idx="29419">
                  <c:v>6.7943611988336157E-6</c:v>
                </c:pt>
                <c:pt idx="29420">
                  <c:v>6.7963132160279014E-6</c:v>
                </c:pt>
                <c:pt idx="29421">
                  <c:v>6.7982659863859928E-6</c:v>
                </c:pt>
                <c:pt idx="29422">
                  <c:v>6.8002194771972934E-6</c:v>
                </c:pt>
                <c:pt idx="29423">
                  <c:v>6.8021736998202424E-6</c:v>
                </c:pt>
                <c:pt idx="29424">
                  <c:v>6.8041286656324819E-6</c:v>
                </c:pt>
                <c:pt idx="29425">
                  <c:v>6.8060843639489201E-6</c:v>
                </c:pt>
                <c:pt idx="29426">
                  <c:v>6.8080407951113685E-6</c:v>
                </c:pt>
                <c:pt idx="29427">
                  <c:v>6.8099979705123347E-6</c:v>
                </c:pt>
                <c:pt idx="29428">
                  <c:v>6.8119558683977876E-6</c:v>
                </c:pt>
                <c:pt idx="29429">
                  <c:v>6.8139145112158663E-6</c:v>
                </c:pt>
                <c:pt idx="29430">
                  <c:v>6.8158738882586699E-6</c:v>
                </c:pt>
                <c:pt idx="29431">
                  <c:v>6.8178339998689918E-6</c:v>
                </c:pt>
                <c:pt idx="29432">
                  <c:v>6.8197948574641391E-6</c:v>
                </c:pt>
                <c:pt idx="29433">
                  <c:v>6.8217564392433667E-6</c:v>
                </c:pt>
                <c:pt idx="29434">
                  <c:v>6.8237187677035079E-6</c:v>
                </c:pt>
                <c:pt idx="29435">
                  <c:v>6.8256818321137911E-6</c:v>
                </c:pt>
                <c:pt idx="29436">
                  <c:v>6.827645643911444E-6</c:v>
                </c:pt>
                <c:pt idx="29437">
                  <c:v>6.8296101812582173E-6</c:v>
                </c:pt>
                <c:pt idx="29438">
                  <c:v>6.8315754666900291E-6</c:v>
                </c:pt>
                <c:pt idx="29439">
                  <c:v>6.8335414894577628E-6</c:v>
                </c:pt>
                <c:pt idx="29440">
                  <c:v>6.8355082499059151E-6</c:v>
                </c:pt>
                <c:pt idx="29441">
                  <c:v>6.8374757483792165E-6</c:v>
                </c:pt>
                <c:pt idx="29442">
                  <c:v>6.8394439963448695E-6</c:v>
                </c:pt>
                <c:pt idx="29443">
                  <c:v>6.8414129830353319E-6</c:v>
                </c:pt>
                <c:pt idx="29444">
                  <c:v>6.8433826976640626E-6</c:v>
                </c:pt>
                <c:pt idx="29445">
                  <c:v>6.8453531739721634E-6</c:v>
                </c:pt>
                <c:pt idx="29446">
                  <c:v>6.8473243789097564E-6</c:v>
                </c:pt>
                <c:pt idx="29447">
                  <c:v>6.849296335100889E-6</c:v>
                </c:pt>
                <c:pt idx="29448">
                  <c:v>6.8512690317550358E-6</c:v>
                </c:pt>
                <c:pt idx="29449">
                  <c:v>6.8532424692184605E-6</c:v>
                </c:pt>
                <c:pt idx="29450">
                  <c:v>6.8552166478376834E-6</c:v>
                </c:pt>
                <c:pt idx="29451">
                  <c:v>6.8571915679593721E-6</c:v>
                </c:pt>
                <c:pt idx="29452">
                  <c:v>6.8591672411008253E-6</c:v>
                </c:pt>
                <c:pt idx="29453">
                  <c:v>6.8611436564483822E-6</c:v>
                </c:pt>
                <c:pt idx="29454">
                  <c:v>6.8631208143493425E-6</c:v>
                </c:pt>
                <c:pt idx="29455">
                  <c:v>6.8650987151511499E-6</c:v>
                </c:pt>
                <c:pt idx="29456">
                  <c:v>6.8670773703912586E-6</c:v>
                </c:pt>
                <c:pt idx="29457">
                  <c:v>6.8690567692374684E-6</c:v>
                </c:pt>
                <c:pt idx="29458">
                  <c:v>6.871036900838436E-6</c:v>
                </c:pt>
                <c:pt idx="29459">
                  <c:v>6.8730177991406794E-6</c:v>
                </c:pt>
                <c:pt idx="29460">
                  <c:v>6.8749994308944262E-6</c:v>
                </c:pt>
                <c:pt idx="29461">
                  <c:v>6.8769818188617157E-6</c:v>
                </c:pt>
                <c:pt idx="29462">
                  <c:v>6.8789649409683518E-6</c:v>
                </c:pt>
                <c:pt idx="29463">
                  <c:v>6.8809488199961749E-6</c:v>
                </c:pt>
                <c:pt idx="29464">
                  <c:v>6.8829334563089612E-6</c:v>
                </c:pt>
                <c:pt idx="29465">
                  <c:v>6.8849188278040585E-6</c:v>
                </c:pt>
                <c:pt idx="29466">
                  <c:v>6.8869049572929863E-6</c:v>
                </c:pt>
                <c:pt idx="29467">
                  <c:v>6.888891833897105E-6</c:v>
                </c:pt>
                <c:pt idx="29468">
                  <c:v>6.8908794579664755E-6</c:v>
                </c:pt>
                <c:pt idx="29469">
                  <c:v>6.892867829851356E-6</c:v>
                </c:pt>
                <c:pt idx="29470">
                  <c:v>6.8948569499022055E-6</c:v>
                </c:pt>
                <c:pt idx="29471">
                  <c:v>6.8968468297322322E-6</c:v>
                </c:pt>
                <c:pt idx="29472">
                  <c:v>6.8988374584395127E-6</c:v>
                </c:pt>
                <c:pt idx="29473">
                  <c:v>6.9008288363750671E-6</c:v>
                </c:pt>
                <c:pt idx="29474">
                  <c:v>6.9028209751673836E-6</c:v>
                </c:pt>
                <c:pt idx="29475">
                  <c:v>6.9048138526183648E-6</c:v>
                </c:pt>
                <c:pt idx="29476">
                  <c:v>6.9068074916389769E-6</c:v>
                </c:pt>
                <c:pt idx="29477">
                  <c:v>6.9088018813038885E-6</c:v>
                </c:pt>
                <c:pt idx="29478">
                  <c:v>6.9107970219651196E-6</c:v>
                </c:pt>
                <c:pt idx="29479">
                  <c:v>6.9127929139749791E-6</c:v>
                </c:pt>
                <c:pt idx="29480">
                  <c:v>6.9147895689924335E-6</c:v>
                </c:pt>
                <c:pt idx="29481">
                  <c:v>6.9167869760734163E-6</c:v>
                </c:pt>
                <c:pt idx="29482">
                  <c:v>6.9187851355707771E-6</c:v>
                </c:pt>
                <c:pt idx="29483">
                  <c:v>6.9207840478375675E-6</c:v>
                </c:pt>
                <c:pt idx="29484">
                  <c:v>6.9227837245532208E-6</c:v>
                </c:pt>
                <c:pt idx="29485">
                  <c:v>6.9247841434238027E-6</c:v>
                </c:pt>
                <c:pt idx="29486">
                  <c:v>6.9267853274601847E-6</c:v>
                </c:pt>
                <c:pt idx="29487">
                  <c:v>6.9287872656901001E-6</c:v>
                </c:pt>
                <c:pt idx="29488">
                  <c:v>6.9307899698134237E-6</c:v>
                </c:pt>
                <c:pt idx="29489">
                  <c:v>6.9327934174977141E-6</c:v>
                </c:pt>
                <c:pt idx="29490">
                  <c:v>6.9347976317939965E-6</c:v>
                </c:pt>
                <c:pt idx="29491">
                  <c:v>6.9368026017111365E-6</c:v>
                </c:pt>
                <c:pt idx="29492">
                  <c:v>6.9388083276040122E-6</c:v>
                </c:pt>
                <c:pt idx="29493">
                  <c:v>6.9408148098276922E-6</c:v>
                </c:pt>
                <c:pt idx="29494">
                  <c:v>6.9428220601128678E-6</c:v>
                </c:pt>
                <c:pt idx="29495">
                  <c:v>6.9448300674494949E-6</c:v>
                </c:pt>
                <c:pt idx="29496">
                  <c:v>6.9468388321932399E-6</c:v>
                </c:pt>
                <c:pt idx="29497">
                  <c:v>6.9488483547000466E-6</c:v>
                </c:pt>
                <c:pt idx="29498">
                  <c:v>6.9508586353259575E-6</c:v>
                </c:pt>
                <c:pt idx="29499">
                  <c:v>6.9528696858273818E-6</c:v>
                </c:pt>
                <c:pt idx="29500">
                  <c:v>6.9548814951706411E-6</c:v>
                </c:pt>
                <c:pt idx="29501">
                  <c:v>6.9568940637124136E-6</c:v>
                </c:pt>
                <c:pt idx="29502">
                  <c:v>6.9589073918096388E-6</c:v>
                </c:pt>
                <c:pt idx="29503">
                  <c:v>6.9609214912392824E-6</c:v>
                </c:pt>
                <c:pt idx="29504">
                  <c:v>6.962936339523865E-6</c:v>
                </c:pt>
                <c:pt idx="29505">
                  <c:v>6.9649519598656466E-6</c:v>
                </c:pt>
                <c:pt idx="29506">
                  <c:v>6.966968341202444E-6</c:v>
                </c:pt>
                <c:pt idx="29507">
                  <c:v>6.9689854953319464E-6</c:v>
                </c:pt>
                <c:pt idx="29508">
                  <c:v>6.9710033997377767E-6</c:v>
                </c:pt>
                <c:pt idx="29509">
                  <c:v>6.9730220776627096E-6</c:v>
                </c:pt>
                <c:pt idx="29510">
                  <c:v>6.9750415180255467E-6</c:v>
                </c:pt>
                <c:pt idx="29511">
                  <c:v>6.9770617211850496E-6</c:v>
                </c:pt>
                <c:pt idx="29512">
                  <c:v>6.9790826989648014E-6</c:v>
                </c:pt>
                <c:pt idx="29513">
                  <c:v>6.9811044287996952E-6</c:v>
                </c:pt>
                <c:pt idx="29514">
                  <c:v>6.9831269339832861E-6</c:v>
                </c:pt>
                <c:pt idx="29515">
                  <c:v>6.9851502034105793E-6</c:v>
                </c:pt>
                <c:pt idx="29516">
                  <c:v>6.9871742374413002E-6</c:v>
                </c:pt>
                <c:pt idx="29517">
                  <c:v>6.9891990479250087E-6</c:v>
                </c:pt>
                <c:pt idx="29518">
                  <c:v>6.9912246122477902E-6</c:v>
                </c:pt>
                <c:pt idx="29519">
                  <c:v>6.9932509537541133E-6</c:v>
                </c:pt>
                <c:pt idx="29520">
                  <c:v>6.99527806131504E-6</c:v>
                </c:pt>
                <c:pt idx="29521">
                  <c:v>6.9973059468009121E-6</c:v>
                </c:pt>
                <c:pt idx="29522">
                  <c:v>6.9993345875586727E-6</c:v>
                </c:pt>
                <c:pt idx="29523">
                  <c:v>7.0013640069736327E-6</c:v>
                </c:pt>
                <c:pt idx="29524">
                  <c:v>7.0033941938976603E-6</c:v>
                </c:pt>
                <c:pt idx="29525">
                  <c:v>7.0054251486923995E-6</c:v>
                </c:pt>
                <c:pt idx="29526">
                  <c:v>7.0074568717197046E-6</c:v>
                </c:pt>
                <c:pt idx="29527">
                  <c:v>7.0094893748812016E-6</c:v>
                </c:pt>
                <c:pt idx="29528">
                  <c:v>7.0115226470096013E-6</c:v>
                </c:pt>
                <c:pt idx="29529">
                  <c:v>7.0135566884673518E-6</c:v>
                </c:pt>
                <c:pt idx="29530">
                  <c:v>7.0155914996171126E-6</c:v>
                </c:pt>
                <c:pt idx="29531">
                  <c:v>7.0176270808217824E-6</c:v>
                </c:pt>
                <c:pt idx="29532">
                  <c:v>7.0196634440091622E-6</c:v>
                </c:pt>
                <c:pt idx="29533">
                  <c:v>7.0217005779878902E-6</c:v>
                </c:pt>
                <c:pt idx="29534">
                  <c:v>7.0237384831214443E-6</c:v>
                </c:pt>
                <c:pt idx="29535">
                  <c:v>7.0257771597735719E-6</c:v>
                </c:pt>
                <c:pt idx="29536">
                  <c:v>7.0278166198930329E-6</c:v>
                </c:pt>
                <c:pt idx="29537">
                  <c:v>7.0298568406792412E-6</c:v>
                </c:pt>
                <c:pt idx="29538">
                  <c:v>7.031897845671344E-6</c:v>
                </c:pt>
                <c:pt idx="29539">
                  <c:v>7.0293047281729921E-6</c:v>
                </c:pt>
                <c:pt idx="29540">
                  <c:v>7.031456363880316E-6</c:v>
                </c:pt>
                <c:pt idx="29541">
                  <c:v>7.0336088716519396E-6</c:v>
                </c:pt>
                <c:pt idx="29542">
                  <c:v>7.0357622403285504E-6</c:v>
                </c:pt>
                <c:pt idx="29543">
                  <c:v>7.0379164935594301E-6</c:v>
                </c:pt>
                <c:pt idx="29544">
                  <c:v>7.0400716201911479E-6</c:v>
                </c:pt>
                <c:pt idx="29545">
                  <c:v>7.0422276206697684E-6</c:v>
                </c:pt>
                <c:pt idx="29546">
                  <c:v>7.0443844954416235E-6</c:v>
                </c:pt>
                <c:pt idx="29547">
                  <c:v>7.0465422449533599E-6</c:v>
                </c:pt>
                <c:pt idx="29548">
                  <c:v>7.0487008580152842E-6</c:v>
                </c:pt>
                <c:pt idx="29549">
                  <c:v>7.0508603583423759E-6</c:v>
                </c:pt>
                <c:pt idx="29550">
                  <c:v>7.0530207347508406E-6</c:v>
                </c:pt>
                <c:pt idx="29551">
                  <c:v>7.0551819876884495E-6</c:v>
                </c:pt>
                <c:pt idx="29552">
                  <c:v>7.0573441176031561E-6</c:v>
                </c:pt>
                <c:pt idx="29553">
                  <c:v>7.0595071249432863E-6</c:v>
                </c:pt>
                <c:pt idx="29554">
                  <c:v>7.0616710101573772E-6</c:v>
                </c:pt>
                <c:pt idx="29555">
                  <c:v>7.0638357736943122E-6</c:v>
                </c:pt>
                <c:pt idx="29556">
                  <c:v>7.0660014160031576E-6</c:v>
                </c:pt>
                <c:pt idx="29557">
                  <c:v>7.0681679375333525E-6</c:v>
                </c:pt>
                <c:pt idx="29558">
                  <c:v>7.070335338734552E-6</c:v>
                </c:pt>
                <c:pt idx="29559">
                  <c:v>7.0725036200567398E-6</c:v>
                </c:pt>
                <c:pt idx="29560">
                  <c:v>7.074672781950141E-6</c:v>
                </c:pt>
                <c:pt idx="29561">
                  <c:v>7.0768428248652722E-6</c:v>
                </c:pt>
                <c:pt idx="29562">
                  <c:v>7.0790137492529191E-6</c:v>
                </c:pt>
                <c:pt idx="29563">
                  <c:v>7.0811855555641708E-6</c:v>
                </c:pt>
                <c:pt idx="29564">
                  <c:v>7.0833582442503876E-6</c:v>
                </c:pt>
                <c:pt idx="29565">
                  <c:v>7.0855318274911196E-6</c:v>
                </c:pt>
                <c:pt idx="29566">
                  <c:v>7.0877062822878731E-6</c:v>
                </c:pt>
                <c:pt idx="29567">
                  <c:v>7.0898816208153525E-6</c:v>
                </c:pt>
                <c:pt idx="29568">
                  <c:v>7.092057843526026E-6</c:v>
                </c:pt>
                <c:pt idx="29569">
                  <c:v>7.0942349508726707E-6</c:v>
                </c:pt>
                <c:pt idx="29570">
                  <c:v>7.0964129433083289E-6</c:v>
                </c:pt>
                <c:pt idx="29571">
                  <c:v>7.098591833046694E-6</c:v>
                </c:pt>
                <c:pt idx="29572">
                  <c:v>7.1007715970260472E-6</c:v>
                </c:pt>
                <c:pt idx="29573">
                  <c:v>7.1029522474552562E-6</c:v>
                </c:pt>
                <c:pt idx="29574">
                  <c:v>7.1051337847884933E-6</c:v>
                </c:pt>
                <c:pt idx="29575">
                  <c:v>7.1073162212622295E-6</c:v>
                </c:pt>
                <c:pt idx="29576">
                  <c:v>7.1094995337725645E-6</c:v>
                </c:pt>
                <c:pt idx="29577">
                  <c:v>7.1116837345511335E-6</c:v>
                </c:pt>
                <c:pt idx="29578">
                  <c:v>7.1138688358515657E-6</c:v>
                </c:pt>
                <c:pt idx="29579">
                  <c:v>7.1160548145382532E-6</c:v>
                </c:pt>
                <c:pt idx="29580">
                  <c:v>7.118241694669132E-6</c:v>
                </c:pt>
                <c:pt idx="29581">
                  <c:v>7.1204294530874092E-6</c:v>
                </c:pt>
                <c:pt idx="29582">
                  <c:v>7.1226181020533004E-6</c:v>
                </c:pt>
                <c:pt idx="29583">
                  <c:v>7.1248076538490494E-6</c:v>
                </c:pt>
                <c:pt idx="29584">
                  <c:v>7.1269980852860382E-6</c:v>
                </c:pt>
                <c:pt idx="29585">
                  <c:v>7.1291894204781133E-6</c:v>
                </c:pt>
                <c:pt idx="29586">
                  <c:v>7.1313816362154114E-6</c:v>
                </c:pt>
                <c:pt idx="29587">
                  <c:v>7.1335747566341372E-6</c:v>
                </c:pt>
                <c:pt idx="29588">
                  <c:v>7.1357687585031959E-6</c:v>
                </c:pt>
                <c:pt idx="29589">
                  <c:v>7.1379636659812181E-6</c:v>
                </c:pt>
                <c:pt idx="29590">
                  <c:v>7.1401594558157739E-6</c:v>
                </c:pt>
                <c:pt idx="29591">
                  <c:v>7.1423561521879835E-6</c:v>
                </c:pt>
                <c:pt idx="29592">
                  <c:v>7.1445537318240861E-6</c:v>
                </c:pt>
                <c:pt idx="29593">
                  <c:v>7.1467522189276747E-6</c:v>
                </c:pt>
                <c:pt idx="29594">
                  <c:v>7.1489516020893722E-6</c:v>
                </c:pt>
                <c:pt idx="29595">
                  <c:v>7.1511518698781038E-6</c:v>
                </c:pt>
                <c:pt idx="29596">
                  <c:v>7.1533530465312592E-6</c:v>
                </c:pt>
                <c:pt idx="29597">
                  <c:v>7.155555108721672E-6</c:v>
                </c:pt>
                <c:pt idx="29598">
                  <c:v>7.1577580807092282E-6</c:v>
                </c:pt>
                <c:pt idx="29599">
                  <c:v>7.1599619510585518E-6</c:v>
                </c:pt>
                <c:pt idx="29600">
                  <c:v>7.1621667083125473E-6</c:v>
                </c:pt>
                <c:pt idx="29601">
                  <c:v>7.1643723767649818E-6</c:v>
                </c:pt>
                <c:pt idx="29602">
                  <c:v>7.1665789449648535E-6</c:v>
                </c:pt>
                <c:pt idx="29603">
                  <c:v>7.1687864133745991E-6</c:v>
                </c:pt>
                <c:pt idx="29604">
                  <c:v>7.170994770516247E-6</c:v>
                </c:pt>
                <c:pt idx="29605">
                  <c:v>7.1732040407287935E-6</c:v>
                </c:pt>
                <c:pt idx="29606">
                  <c:v>7.1754142125403463E-6</c:v>
                </c:pt>
                <c:pt idx="29607">
                  <c:v>7.1776252864145254E-6</c:v>
                </c:pt>
                <c:pt idx="29608">
                  <c:v>7.1798372628152397E-6</c:v>
                </c:pt>
                <c:pt idx="29609">
                  <c:v>7.1820501422066744E-6</c:v>
                </c:pt>
                <c:pt idx="29610">
                  <c:v>7.1842639130794651E-6</c:v>
                </c:pt>
                <c:pt idx="29611">
                  <c:v>7.1864785998406003E-6</c:v>
                </c:pt>
                <c:pt idx="29612">
                  <c:v>7.188694190986805E-6</c:v>
                </c:pt>
                <c:pt idx="29613">
                  <c:v>7.1909106869834231E-6</c:v>
                </c:pt>
                <c:pt idx="29614">
                  <c:v>7.1931280882961346E-6</c:v>
                </c:pt>
                <c:pt idx="29615">
                  <c:v>7.195346395390867E-6</c:v>
                </c:pt>
                <c:pt idx="29616">
                  <c:v>7.1975656087338406E-6</c:v>
                </c:pt>
                <c:pt idx="29617">
                  <c:v>7.1997857287916073E-6</c:v>
                </c:pt>
                <c:pt idx="29618">
                  <c:v>7.2020067560309694E-6</c:v>
                </c:pt>
                <c:pt idx="29619">
                  <c:v>7.2042286909190224E-6</c:v>
                </c:pt>
                <c:pt idx="29620">
                  <c:v>7.2064515339231954E-6</c:v>
                </c:pt>
                <c:pt idx="29621">
                  <c:v>7.2086752855111523E-6</c:v>
                </c:pt>
                <c:pt idx="29622">
                  <c:v>7.2108999461508924E-6</c:v>
                </c:pt>
                <c:pt idx="29623">
                  <c:v>7.213125516310708E-6</c:v>
                </c:pt>
                <c:pt idx="29624">
                  <c:v>7.2153519964591439E-6</c:v>
                </c:pt>
                <c:pt idx="29625">
                  <c:v>7.2175793870650911E-6</c:v>
                </c:pt>
                <c:pt idx="29626">
                  <c:v>7.2198076885976815E-6</c:v>
                </c:pt>
                <c:pt idx="29627">
                  <c:v>7.2220369135948314E-6</c:v>
                </c:pt>
                <c:pt idx="29628">
                  <c:v>7.2242670383949881E-6</c:v>
                </c:pt>
                <c:pt idx="29629">
                  <c:v>7.2264980755310279E-6</c:v>
                </c:pt>
                <c:pt idx="29630">
                  <c:v>7.2287300254732973E-6</c:v>
                </c:pt>
                <c:pt idx="29631">
                  <c:v>7.2309628886924409E-6</c:v>
                </c:pt>
                <c:pt idx="29632">
                  <c:v>7.2331966656593539E-6</c:v>
                </c:pt>
                <c:pt idx="29633">
                  <c:v>7.2354313689473086E-6</c:v>
                </c:pt>
                <c:pt idx="29634">
                  <c:v>7.2376669748293461E-6</c:v>
                </c:pt>
                <c:pt idx="29635">
                  <c:v>7.2399034958737115E-6</c:v>
                </c:pt>
                <c:pt idx="29636">
                  <c:v>7.2421409446713727E-6</c:v>
                </c:pt>
                <c:pt idx="29637">
                  <c:v>7.24437929746262E-6</c:v>
                </c:pt>
                <c:pt idx="29638">
                  <c:v>7.2466185668334118E-6</c:v>
                </c:pt>
                <c:pt idx="29639">
                  <c:v>7.2488587532567153E-6</c:v>
                </c:pt>
                <c:pt idx="29640">
                  <c:v>7.2510998693471914E-6</c:v>
                </c:pt>
                <c:pt idx="29641">
                  <c:v>7.2533418913013541E-6</c:v>
                </c:pt>
                <c:pt idx="29642">
                  <c:v>7.255584843881413E-6</c:v>
                </c:pt>
                <c:pt idx="29643">
                  <c:v>7.2578287032619371E-6</c:v>
                </c:pt>
                <c:pt idx="29644">
                  <c:v>7.2600734820644367E-6</c:v>
                </c:pt>
                <c:pt idx="29645">
                  <c:v>7.2623191929331932E-6</c:v>
                </c:pt>
                <c:pt idx="29646">
                  <c:v>7.2645658120098425E-6</c:v>
                </c:pt>
                <c:pt idx="29647">
                  <c:v>7.2668133641145081E-6</c:v>
                </c:pt>
                <c:pt idx="29648">
                  <c:v>7.2690618253668334E-6</c:v>
                </c:pt>
                <c:pt idx="29649">
                  <c:v>7.2713112206101125E-6</c:v>
                </c:pt>
                <c:pt idx="29650">
                  <c:v>7.2735615259419695E-6</c:v>
                </c:pt>
                <c:pt idx="29651">
                  <c:v>7.2758127662289528E-6</c:v>
                </c:pt>
                <c:pt idx="29652">
                  <c:v>7.2780649175466297E-6</c:v>
                </c:pt>
                <c:pt idx="29653">
                  <c:v>7.280318004784788E-6</c:v>
                </c:pt>
                <c:pt idx="29654">
                  <c:v>7.282572003996955E-6</c:v>
                </c:pt>
                <c:pt idx="29655">
                  <c:v>7.2848269400962094E-6</c:v>
                </c:pt>
                <c:pt idx="29656">
                  <c:v>7.287082801345779E-6</c:v>
                </c:pt>
                <c:pt idx="29657">
                  <c:v>7.289339575986507E-6</c:v>
                </c:pt>
                <c:pt idx="29658">
                  <c:v>7.2915972889664833E-6</c:v>
                </c:pt>
                <c:pt idx="29659">
                  <c:v>7.2938559162838741E-6</c:v>
                </c:pt>
                <c:pt idx="29660">
                  <c:v>7.2961154829101271E-6</c:v>
                </c:pt>
                <c:pt idx="29661">
                  <c:v>7.2983759770815497E-6</c:v>
                </c:pt>
                <c:pt idx="29662">
                  <c:v>7.3006373992780604E-6</c:v>
                </c:pt>
                <c:pt idx="29663">
                  <c:v>7.3028997377081316E-6</c:v>
                </c:pt>
                <c:pt idx="29664">
                  <c:v>7.3051630173899265E-6</c:v>
                </c:pt>
                <c:pt idx="29665">
                  <c:v>7.3074272265382234E-6</c:v>
                </c:pt>
                <c:pt idx="29666">
                  <c:v>7.3096923533453169E-6</c:v>
                </c:pt>
                <c:pt idx="29667">
                  <c:v>7.3119584228645036E-6</c:v>
                </c:pt>
                <c:pt idx="29668">
                  <c:v>7.3142254232943539E-6</c:v>
                </c:pt>
                <c:pt idx="29669">
                  <c:v>7.3164933551168904E-6</c:v>
                </c:pt>
                <c:pt idx="29670">
                  <c:v>7.3187622188143969E-6</c:v>
                </c:pt>
                <c:pt idx="29671">
                  <c:v>7.3210320148694719E-6</c:v>
                </c:pt>
                <c:pt idx="29672">
                  <c:v>7.323302731441851E-6</c:v>
                </c:pt>
                <c:pt idx="29673">
                  <c:v>7.3255743936553481E-6</c:v>
                </c:pt>
                <c:pt idx="29674">
                  <c:v>7.3278469896760361E-6</c:v>
                </c:pt>
                <c:pt idx="29675">
                  <c:v>7.3301205199877183E-6</c:v>
                </c:pt>
                <c:pt idx="29676">
                  <c:v>7.3323949850745425E-6</c:v>
                </c:pt>
                <c:pt idx="29677">
                  <c:v>7.3346703854209075E-6</c:v>
                </c:pt>
                <c:pt idx="29678">
                  <c:v>7.3369467215115719E-6</c:v>
                </c:pt>
                <c:pt idx="29679">
                  <c:v>7.3392239938315433E-6</c:v>
                </c:pt>
                <c:pt idx="29680">
                  <c:v>7.3415022028662056E-6</c:v>
                </c:pt>
                <c:pt idx="29681">
                  <c:v>7.3437813491011509E-6</c:v>
                </c:pt>
                <c:pt idx="29682">
                  <c:v>7.3460614330223592E-6</c:v>
                </c:pt>
                <c:pt idx="29683">
                  <c:v>7.3483424551160884E-6</c:v>
                </c:pt>
                <c:pt idx="29684">
                  <c:v>7.35062441586892E-6</c:v>
                </c:pt>
                <c:pt idx="29685">
                  <c:v>7.352907315767698E-6</c:v>
                </c:pt>
                <c:pt idx="29686">
                  <c:v>7.3551911552996291E-6</c:v>
                </c:pt>
                <c:pt idx="29687">
                  <c:v>7.3574759349521705E-6</c:v>
                </c:pt>
                <c:pt idx="29688">
                  <c:v>7.3597616552131446E-6</c:v>
                </c:pt>
                <c:pt idx="29689">
                  <c:v>7.3620483289917078E-6</c:v>
                </c:pt>
                <c:pt idx="29690">
                  <c:v>7.3643359319399177E-6</c:v>
                </c:pt>
                <c:pt idx="29691">
                  <c:v>7.366624476961762E-6</c:v>
                </c:pt>
                <c:pt idx="29692">
                  <c:v>7.3689139645462771E-6</c:v>
                </c:pt>
                <c:pt idx="29693">
                  <c:v>7.371204395182798E-6</c:v>
                </c:pt>
                <c:pt idx="29694">
                  <c:v>7.3734957818110438E-6</c:v>
                </c:pt>
                <c:pt idx="29695">
                  <c:v>7.3757881000266148E-6</c:v>
                </c:pt>
                <c:pt idx="29696">
                  <c:v>7.3780813627640462E-6</c:v>
                </c:pt>
                <c:pt idx="29697">
                  <c:v>7.3803755705139065E-6</c:v>
                </c:pt>
                <c:pt idx="29698">
                  <c:v>7.3826707362403992E-6</c:v>
                </c:pt>
                <c:pt idx="29699">
                  <c:v>7.3849668354938826E-6</c:v>
                </c:pt>
                <c:pt idx="29700">
                  <c:v>7.3872638812333645E-6</c:v>
                </c:pt>
                <c:pt idx="29701">
                  <c:v>7.3895618864414316E-6</c:v>
                </c:pt>
                <c:pt idx="29702">
                  <c:v>7.3918608266344754E-6</c:v>
                </c:pt>
                <c:pt idx="29703">
                  <c:v>7.3941607147898784E-6</c:v>
                </c:pt>
                <c:pt idx="29704">
                  <c:v>7.3964615639086714E-6</c:v>
                </c:pt>
                <c:pt idx="29705">
                  <c:v>7.3987633494731663E-6</c:v>
                </c:pt>
                <c:pt idx="29706">
                  <c:v>7.4010660844791796E-6</c:v>
                </c:pt>
                <c:pt idx="29707">
                  <c:v>7.4033697819461905E-6</c:v>
                </c:pt>
                <c:pt idx="29708">
                  <c:v>7.4056744173224137E-6</c:v>
                </c:pt>
                <c:pt idx="29709">
                  <c:v>7.4079800161596551E-6</c:v>
                </c:pt>
                <c:pt idx="29710">
                  <c:v>7.4102865538833265E-6</c:v>
                </c:pt>
                <c:pt idx="29711">
                  <c:v>7.4125940560692411E-6</c:v>
                </c:pt>
                <c:pt idx="29712">
                  <c:v>7.4149024981200562E-6</c:v>
                </c:pt>
                <c:pt idx="29713">
                  <c:v>7.4172119056356341E-6</c:v>
                </c:pt>
                <c:pt idx="29714">
                  <c:v>7.4195222539958075E-6</c:v>
                </c:pt>
                <c:pt idx="29715">
                  <c:v>7.4218335688245269E-6</c:v>
                </c:pt>
                <c:pt idx="29716">
                  <c:v>7.4241458254787637E-6</c:v>
                </c:pt>
                <c:pt idx="29717">
                  <c:v>7.4264590496066145E-6</c:v>
                </c:pt>
                <c:pt idx="29718">
                  <c:v>7.4287732291325184E-6</c:v>
                </c:pt>
                <c:pt idx="29719">
                  <c:v>7.4310883519576729E-6</c:v>
                </c:pt>
                <c:pt idx="29720">
                  <c:v>7.4334044437663793E-6</c:v>
                </c:pt>
                <c:pt idx="29721">
                  <c:v>7.4357214924664088E-6</c:v>
                </c:pt>
                <c:pt idx="29722">
                  <c:v>7.4380394859422409E-6</c:v>
                </c:pt>
                <c:pt idx="29723">
                  <c:v>7.4403584499144664E-6</c:v>
                </c:pt>
                <c:pt idx="29724">
                  <c:v>7.4426783722740937E-6</c:v>
                </c:pt>
                <c:pt idx="29725">
                  <c:v>7.4449992408888837E-6</c:v>
                </c:pt>
                <c:pt idx="29726">
                  <c:v>7.4473210815157689E-6</c:v>
                </c:pt>
                <c:pt idx="29727">
                  <c:v>7.449643882029018E-6</c:v>
                </c:pt>
                <c:pt idx="29728">
                  <c:v>7.4519676429289039E-6</c:v>
                </c:pt>
                <c:pt idx="29729">
                  <c:v>7.4542923520607942E-6</c:v>
                </c:pt>
                <c:pt idx="29730">
                  <c:v>7.4566180352301755E-6</c:v>
                </c:pt>
                <c:pt idx="29731">
                  <c:v>7.4589446802889849E-6</c:v>
                </c:pt>
                <c:pt idx="29732">
                  <c:v>7.4612722877387194E-6</c:v>
                </c:pt>
                <c:pt idx="29733">
                  <c:v>7.4636008580812774E-6</c:v>
                </c:pt>
                <c:pt idx="29734">
                  <c:v>7.4659303918188748E-6</c:v>
                </c:pt>
                <c:pt idx="29735">
                  <c:v>7.4682608767631141E-6</c:v>
                </c:pt>
                <c:pt idx="29736">
                  <c:v>7.4705923387926027E-6</c:v>
                </c:pt>
                <c:pt idx="29737">
                  <c:v>7.4729247657255896E-6</c:v>
                </c:pt>
                <c:pt idx="29738">
                  <c:v>7.4752581580655098E-6</c:v>
                </c:pt>
                <c:pt idx="29739">
                  <c:v>7.4775925163161734E-6</c:v>
                </c:pt>
                <c:pt idx="29740">
                  <c:v>7.4799278409816531E-6</c:v>
                </c:pt>
                <c:pt idx="29741">
                  <c:v>7.4822641325664002E-6</c:v>
                </c:pt>
                <c:pt idx="29742">
                  <c:v>7.484601391575126E-6</c:v>
                </c:pt>
                <c:pt idx="29743">
                  <c:v>7.4869396185129214E-6</c:v>
                </c:pt>
                <c:pt idx="29744">
                  <c:v>7.4892788138851373E-6</c:v>
                </c:pt>
                <c:pt idx="29745">
                  <c:v>7.4916189781975073E-6</c:v>
                </c:pt>
                <c:pt idx="29746">
                  <c:v>7.4939601119560109E-6</c:v>
                </c:pt>
                <c:pt idx="29747">
                  <c:v>7.4963022156670493E-6</c:v>
                </c:pt>
                <c:pt idx="29748">
                  <c:v>7.4986452898372454E-6</c:v>
                </c:pt>
                <c:pt idx="29749">
                  <c:v>7.5009893349736164E-6</c:v>
                </c:pt>
                <c:pt idx="29750">
                  <c:v>7.5033343643637951E-6</c:v>
                </c:pt>
                <c:pt idx="29751">
                  <c:v>7.5056803529607292E-6</c:v>
                </c:pt>
                <c:pt idx="29752">
                  <c:v>7.5080273140467043E-6</c:v>
                </c:pt>
                <c:pt idx="29753">
                  <c:v>7.5103752481300146E-6</c:v>
                </c:pt>
                <c:pt idx="29754">
                  <c:v>7.5127241557192552E-6</c:v>
                </c:pt>
                <c:pt idx="29755">
                  <c:v>7.5150740373233514E-6</c:v>
                </c:pt>
                <c:pt idx="29756">
                  <c:v>7.5174249062679332E-6</c:v>
                </c:pt>
                <c:pt idx="29757">
                  <c:v>7.519776737435813E-6</c:v>
                </c:pt>
                <c:pt idx="29758">
                  <c:v>7.5221295441472566E-6</c:v>
                </c:pt>
                <c:pt idx="29759">
                  <c:v>7.5244833269124828E-6</c:v>
                </c:pt>
                <c:pt idx="29760">
                  <c:v>7.5268380990824967E-6</c:v>
                </c:pt>
                <c:pt idx="29761">
                  <c:v>7.5291938354932608E-6</c:v>
                </c:pt>
                <c:pt idx="29762">
                  <c:v>7.5315505494903932E-6</c:v>
                </c:pt>
                <c:pt idx="29763">
                  <c:v>7.5339082544439982E-6</c:v>
                </c:pt>
                <c:pt idx="29764">
                  <c:v>7.5362669251548033E-6</c:v>
                </c:pt>
                <c:pt idx="29765">
                  <c:v>7.538626574987544E-6</c:v>
                </c:pt>
                <c:pt idx="29766">
                  <c:v>7.5409872173313449E-6</c:v>
                </c:pt>
                <c:pt idx="29767">
                  <c:v>7.5433488269517348E-6</c:v>
                </c:pt>
                <c:pt idx="29768">
                  <c:v>7.5457114301212661E-6</c:v>
                </c:pt>
                <c:pt idx="29769">
                  <c:v>7.5480750015819108E-6</c:v>
                </c:pt>
                <c:pt idx="29770">
                  <c:v>7.5504395547301914E-6</c:v>
                </c:pt>
                <c:pt idx="29771">
                  <c:v>7.5528051029871856E-6</c:v>
                </c:pt>
                <c:pt idx="29772">
                  <c:v>7.5551716210595002E-6</c:v>
                </c:pt>
                <c:pt idx="29773">
                  <c:v>7.5575391352819013E-6</c:v>
                </c:pt>
                <c:pt idx="29774">
                  <c:v>7.559907620337366E-6</c:v>
                </c:pt>
                <c:pt idx="29775">
                  <c:v>7.5622771025856409E-6</c:v>
                </c:pt>
                <c:pt idx="29776">
                  <c:v>7.5646475566860218E-6</c:v>
                </c:pt>
                <c:pt idx="29777">
                  <c:v>7.5670190090232209E-6</c:v>
                </c:pt>
                <c:pt idx="29778">
                  <c:v>7.569391447182422E-6</c:v>
                </c:pt>
                <c:pt idx="29779">
                  <c:v>7.5717648587247547E-6</c:v>
                </c:pt>
                <c:pt idx="29780">
                  <c:v>7.5741392700724293E-6</c:v>
                </c:pt>
                <c:pt idx="29781">
                  <c:v>7.5765146558255765E-6</c:v>
                </c:pt>
                <c:pt idx="29782">
                  <c:v>7.5788910424313827E-6</c:v>
                </c:pt>
                <c:pt idx="29783">
                  <c:v>7.5812684174462761E-6</c:v>
                </c:pt>
                <c:pt idx="29784">
                  <c:v>7.583646768402554E-6</c:v>
                </c:pt>
                <c:pt idx="29785">
                  <c:v>7.5860261217850319E-6</c:v>
                </c:pt>
                <c:pt idx="29786">
                  <c:v>7.5884064651327759E-6</c:v>
                </c:pt>
                <c:pt idx="29787">
                  <c:v>7.5907877859607754E-6</c:v>
                </c:pt>
                <c:pt idx="29788">
                  <c:v>7.5931701107914902E-6</c:v>
                </c:pt>
                <c:pt idx="29789">
                  <c:v>7.5955534271467064E-6</c:v>
                </c:pt>
                <c:pt idx="29790">
                  <c:v>7.597937735546758E-6</c:v>
                </c:pt>
                <c:pt idx="29791">
                  <c:v>7.6003230234834628E-6</c:v>
                </c:pt>
                <c:pt idx="29792">
                  <c:v>7.6027093175296182E-6</c:v>
                </c:pt>
                <c:pt idx="29793">
                  <c:v>7.6050966051838219E-6</c:v>
                </c:pt>
                <c:pt idx="29794">
                  <c:v>7.6074848869677707E-6</c:v>
                </c:pt>
                <c:pt idx="29795">
                  <c:v>7.6098741634035326E-6</c:v>
                </c:pt>
                <c:pt idx="29796">
                  <c:v>7.6122644350135142E-6</c:v>
                </c:pt>
                <c:pt idx="29797">
                  <c:v>7.6146557023204213E-6</c:v>
                </c:pt>
                <c:pt idx="29798">
                  <c:v>7.6170479527753142E-6</c:v>
                </c:pt>
                <c:pt idx="29799">
                  <c:v>7.6194412130394012E-6</c:v>
                </c:pt>
                <c:pt idx="29800">
                  <c:v>7.6218354705705959E-6</c:v>
                </c:pt>
                <c:pt idx="29801">
                  <c:v>7.6242307258929287E-6</c:v>
                </c:pt>
                <c:pt idx="29802">
                  <c:v>7.6266269795308234E-6</c:v>
                </c:pt>
                <c:pt idx="29803">
                  <c:v>7.629024232008976E-6</c:v>
                </c:pt>
                <c:pt idx="29804">
                  <c:v>7.6314224838524682E-6</c:v>
                </c:pt>
                <c:pt idx="29805">
                  <c:v>7.633821735586712E-6</c:v>
                </c:pt>
                <c:pt idx="29806">
                  <c:v>7.6362219877374278E-6</c:v>
                </c:pt>
                <c:pt idx="29807">
                  <c:v>7.6386232408306721E-6</c:v>
                </c:pt>
                <c:pt idx="29808">
                  <c:v>7.6410254953928675E-6</c:v>
                </c:pt>
                <c:pt idx="29809">
                  <c:v>7.6434287519507548E-6</c:v>
                </c:pt>
                <c:pt idx="29810">
                  <c:v>7.6458330110314157E-6</c:v>
                </c:pt>
                <c:pt idx="29811">
                  <c:v>7.6482382863146389E-6</c:v>
                </c:pt>
                <c:pt idx="29812">
                  <c:v>7.6506445520296435E-6</c:v>
                </c:pt>
                <c:pt idx="29813">
                  <c:v>7.6530518218507041E-6</c:v>
                </c:pt>
                <c:pt idx="29814">
                  <c:v>7.6554600963062048E-6</c:v>
                </c:pt>
                <c:pt idx="29815">
                  <c:v>7.6578693759249739E-6</c:v>
                </c:pt>
                <c:pt idx="29816">
                  <c:v>7.6602796612360714E-6</c:v>
                </c:pt>
                <c:pt idx="29817">
                  <c:v>7.6626909659586089E-6</c:v>
                </c:pt>
                <c:pt idx="29818">
                  <c:v>7.6651032642492959E-6</c:v>
                </c:pt>
                <c:pt idx="29819">
                  <c:v>7.6675165698216772E-6</c:v>
                </c:pt>
                <c:pt idx="29820">
                  <c:v>7.6699308832062343E-6</c:v>
                </c:pt>
                <c:pt idx="29821">
                  <c:v>7.672346218148323E-6</c:v>
                </c:pt>
                <c:pt idx="29822">
                  <c:v>7.6747625487561521E-6</c:v>
                </c:pt>
                <c:pt idx="29823">
                  <c:v>7.6771798887695953E-6</c:v>
                </c:pt>
                <c:pt idx="29824">
                  <c:v>7.6795982387204285E-6</c:v>
                </c:pt>
                <c:pt idx="29825">
                  <c:v>7.6820176123804129E-6</c:v>
                </c:pt>
                <c:pt idx="29826">
                  <c:v>7.6844379838091391E-6</c:v>
                </c:pt>
                <c:pt idx="29827">
                  <c:v>7.6868593667727679E-6</c:v>
                </c:pt>
                <c:pt idx="29828">
                  <c:v>7.689281775062898E-6</c:v>
                </c:pt>
                <c:pt idx="29829">
                  <c:v>7.6917051827025384E-6</c:v>
                </c:pt>
                <c:pt idx="29830">
                  <c:v>7.6941296167485895E-6</c:v>
                </c:pt>
                <c:pt idx="29831">
                  <c:v>7.6965550511997166E-6</c:v>
                </c:pt>
                <c:pt idx="29832">
                  <c:v>7.6989815131385581E-6</c:v>
                </c:pt>
                <c:pt idx="29833">
                  <c:v>7.7014089765393965E-6</c:v>
                </c:pt>
                <c:pt idx="29834">
                  <c:v>7.7038374552146389E-6</c:v>
                </c:pt>
                <c:pt idx="29835">
                  <c:v>7.7062669630021895E-6</c:v>
                </c:pt>
                <c:pt idx="29836">
                  <c:v>7.7086974738396223E-6</c:v>
                </c:pt>
                <c:pt idx="29837">
                  <c:v>7.7111290148741348E-6</c:v>
                </c:pt>
                <c:pt idx="29838">
                  <c:v>7.7135615733400731E-6</c:v>
                </c:pt>
                <c:pt idx="29839">
                  <c:v>7.7159951364468281E-6</c:v>
                </c:pt>
                <c:pt idx="29840">
                  <c:v>7.7184297313804847E-6</c:v>
                </c:pt>
                <c:pt idx="29841">
                  <c:v>7.7208653320173304E-6</c:v>
                </c:pt>
                <c:pt idx="29842">
                  <c:v>7.7233019655693303E-6</c:v>
                </c:pt>
                <c:pt idx="29843">
                  <c:v>7.7257396192409896E-6</c:v>
                </c:pt>
                <c:pt idx="29844">
                  <c:v>7.7281782802119344E-6</c:v>
                </c:pt>
                <c:pt idx="29845">
                  <c:v>7.7306179757330526E-6</c:v>
                </c:pt>
                <c:pt idx="29846">
                  <c:v>7.7330586796191898E-6</c:v>
                </c:pt>
                <c:pt idx="29847">
                  <c:v>7.7355004191472751E-6</c:v>
                </c:pt>
                <c:pt idx="29848">
                  <c:v>7.7379431814919507E-6</c:v>
                </c:pt>
                <c:pt idx="29849">
                  <c:v>7.7403869671936236E-6</c:v>
                </c:pt>
                <c:pt idx="29850">
                  <c:v>7.74283176339597E-6</c:v>
                </c:pt>
                <c:pt idx="29851">
                  <c:v>7.7452775974279949E-6</c:v>
                </c:pt>
                <c:pt idx="29852">
                  <c:v>7.7477244564403709E-6</c:v>
                </c:pt>
                <c:pt idx="29853">
                  <c:v>7.7501723409749383E-6</c:v>
                </c:pt>
                <c:pt idx="29854">
                  <c:v>7.7526212381513058E-6</c:v>
                </c:pt>
                <c:pt idx="29855">
                  <c:v>7.7550711753506994E-6</c:v>
                </c:pt>
                <c:pt idx="29856">
                  <c:v>7.7575221396997854E-6</c:v>
                </c:pt>
                <c:pt idx="29857">
                  <c:v>7.7599741317418133E-6</c:v>
                </c:pt>
                <c:pt idx="29858">
                  <c:v>7.762427152020282E-6</c:v>
                </c:pt>
                <c:pt idx="29859">
                  <c:v>7.7648812010791271E-6</c:v>
                </c:pt>
                <c:pt idx="29860">
                  <c:v>7.7673362794626047E-6</c:v>
                </c:pt>
                <c:pt idx="29861">
                  <c:v>7.7697923742481783E-6</c:v>
                </c:pt>
                <c:pt idx="29862">
                  <c:v>7.772249512908718E-6</c:v>
                </c:pt>
                <c:pt idx="29863">
                  <c:v>7.7747076825287417E-6</c:v>
                </c:pt>
                <c:pt idx="29864">
                  <c:v>7.7771668836539231E-6</c:v>
                </c:pt>
                <c:pt idx="29865">
                  <c:v>7.7796271168302834E-6</c:v>
                </c:pt>
                <c:pt idx="29866">
                  <c:v>7.7820883826041556E-6</c:v>
                </c:pt>
                <c:pt idx="29867">
                  <c:v>7.7845506815222806E-6</c:v>
                </c:pt>
                <c:pt idx="29868">
                  <c:v>7.7870140141316894E-6</c:v>
                </c:pt>
                <c:pt idx="29869">
                  <c:v>7.7894783809798177E-6</c:v>
                </c:pt>
                <c:pt idx="29870">
                  <c:v>7.791943782614445E-6</c:v>
                </c:pt>
                <c:pt idx="29871">
                  <c:v>7.7944102331148632E-6</c:v>
                </c:pt>
                <c:pt idx="29872">
                  <c:v>7.7968777059735862E-6</c:v>
                </c:pt>
                <c:pt idx="29873">
                  <c:v>7.7993462152642189E-6</c:v>
                </c:pt>
                <c:pt idx="29874">
                  <c:v>7.8018157615359587E-6</c:v>
                </c:pt>
                <c:pt idx="29875">
                  <c:v>7.8042863453383082E-6</c:v>
                </c:pt>
                <c:pt idx="29876">
                  <c:v>7.8067579672211544E-6</c:v>
                </c:pt>
                <c:pt idx="29877">
                  <c:v>7.8092306277347705E-6</c:v>
                </c:pt>
                <c:pt idx="29878">
                  <c:v>7.8117043410060127E-6</c:v>
                </c:pt>
                <c:pt idx="29879">
                  <c:v>7.8141790804397372E-6</c:v>
                </c:pt>
                <c:pt idx="29880">
                  <c:v>7.8166548601570757E-6</c:v>
                </c:pt>
                <c:pt idx="29881">
                  <c:v>7.8191316807096907E-6</c:v>
                </c:pt>
                <c:pt idx="29882">
                  <c:v>7.8216095426496005E-6</c:v>
                </c:pt>
                <c:pt idx="29883">
                  <c:v>7.824088460137732E-6</c:v>
                </c:pt>
                <c:pt idx="29884">
                  <c:v>7.8265684065161782E-6</c:v>
                </c:pt>
                <c:pt idx="29885">
                  <c:v>7.829049395940113E-6</c:v>
                </c:pt>
                <c:pt idx="29886">
                  <c:v>7.8315314425909552E-6</c:v>
                </c:pt>
                <c:pt idx="29887">
                  <c:v>7.8340145197730333E-6</c:v>
                </c:pt>
                <c:pt idx="29888">
                  <c:v>7.8364986416620027E-6</c:v>
                </c:pt>
                <c:pt idx="29889">
                  <c:v>7.8389838224598125E-6</c:v>
                </c:pt>
                <c:pt idx="29890">
                  <c:v>7.8414700354329626E-6</c:v>
                </c:pt>
                <c:pt idx="29891">
                  <c:v>7.8439572947776085E-6</c:v>
                </c:pt>
                <c:pt idx="29892">
                  <c:v>7.8464456147163142E-6</c:v>
                </c:pt>
                <c:pt idx="29893">
                  <c:v>7.8489349684776192E-6</c:v>
                </c:pt>
                <c:pt idx="29894">
                  <c:v>7.8514253839582367E-6</c:v>
                </c:pt>
                <c:pt idx="29895">
                  <c:v>7.853916834361441E-6</c:v>
                </c:pt>
                <c:pt idx="29896">
                  <c:v>7.8564093476106947E-6</c:v>
                </c:pt>
                <c:pt idx="29897">
                  <c:v>7.8589028968839286E-6</c:v>
                </c:pt>
                <c:pt idx="29898">
                  <c:v>7.8613975101313582E-6</c:v>
                </c:pt>
                <c:pt idx="29899">
                  <c:v>7.8638931605055863E-6</c:v>
                </c:pt>
                <c:pt idx="29900">
                  <c:v>7.8663898759836572E-6</c:v>
                </c:pt>
                <c:pt idx="29901">
                  <c:v>7.8688876296927731E-6</c:v>
                </c:pt>
                <c:pt idx="29902">
                  <c:v>7.8713864496368222E-6</c:v>
                </c:pt>
                <c:pt idx="29903">
                  <c:v>7.8738863089176043E-6</c:v>
                </c:pt>
                <c:pt idx="29904">
                  <c:v>7.8763872355658587E-6</c:v>
                </c:pt>
                <c:pt idx="29905">
                  <c:v>7.8788892164097148E-6</c:v>
                </c:pt>
                <c:pt idx="29906">
                  <c:v>7.8813922382515151E-6</c:v>
                </c:pt>
                <c:pt idx="29907">
                  <c:v>7.8838963291623463E-6</c:v>
                </c:pt>
                <c:pt idx="29908">
                  <c:v>7.886401475951832E-6</c:v>
                </c:pt>
                <c:pt idx="29909">
                  <c:v>7.8889076654036579E-6</c:v>
                </c:pt>
                <c:pt idx="29910">
                  <c:v>7.891414925629416E-6</c:v>
                </c:pt>
                <c:pt idx="29911">
                  <c:v>7.8939232434201017E-6</c:v>
                </c:pt>
                <c:pt idx="29912">
                  <c:v>7.8964326193385262E-6</c:v>
                </c:pt>
                <c:pt idx="29913">
                  <c:v>7.8989430401435773E-6</c:v>
                </c:pt>
                <c:pt idx="29914">
                  <c:v>7.9014545340008692E-6</c:v>
                </c:pt>
                <c:pt idx="29915">
                  <c:v>7.9039670876765555E-6</c:v>
                </c:pt>
                <c:pt idx="29916">
                  <c:v>7.9064807017349516E-6</c:v>
                </c:pt>
                <c:pt idx="29917">
                  <c:v>7.9089953629100004E-6</c:v>
                </c:pt>
                <c:pt idx="29918">
                  <c:v>7.9115110994214786E-6</c:v>
                </c:pt>
                <c:pt idx="29919">
                  <c:v>7.9140278980107066E-6</c:v>
                </c:pt>
                <c:pt idx="29920">
                  <c:v>7.916545759243411E-6</c:v>
                </c:pt>
                <c:pt idx="29921">
                  <c:v>7.9190646836856927E-6</c:v>
                </c:pt>
                <c:pt idx="29922">
                  <c:v>7.9215846719040439E-6</c:v>
                </c:pt>
                <c:pt idx="29923">
                  <c:v>7.9241057244653261E-6</c:v>
                </c:pt>
                <c:pt idx="29924">
                  <c:v>7.9266278419367059E-6</c:v>
                </c:pt>
                <c:pt idx="29925">
                  <c:v>7.9291510248858275E-6</c:v>
                </c:pt>
                <c:pt idx="29926">
                  <c:v>7.9316752738805926E-6</c:v>
                </c:pt>
                <c:pt idx="29927">
                  <c:v>7.9342005894893484E-6</c:v>
                </c:pt>
                <c:pt idx="29928">
                  <c:v>7.9367269722807488E-6</c:v>
                </c:pt>
                <c:pt idx="29929">
                  <c:v>7.9392544228238628E-6</c:v>
                </c:pt>
                <c:pt idx="29930">
                  <c:v>7.9417829416881285E-6</c:v>
                </c:pt>
                <c:pt idx="29931">
                  <c:v>7.9443125294433061E-6</c:v>
                </c:pt>
                <c:pt idx="29932">
                  <c:v>7.9468431866595757E-6</c:v>
                </c:pt>
                <c:pt idx="29933">
                  <c:v>7.9493749139074633E-6</c:v>
                </c:pt>
                <c:pt idx="29934">
                  <c:v>7.9519077117578723E-6</c:v>
                </c:pt>
                <c:pt idx="29935">
                  <c:v>7.9544415807820741E-6</c:v>
                </c:pt>
                <c:pt idx="29936">
                  <c:v>7.9569765215517107E-6</c:v>
                </c:pt>
                <c:pt idx="29937">
                  <c:v>7.9595125346388108E-6</c:v>
                </c:pt>
                <c:pt idx="29938">
                  <c:v>7.962049620615711E-6</c:v>
                </c:pt>
                <c:pt idx="29939">
                  <c:v>7.9645877940319657E-6</c:v>
                </c:pt>
                <c:pt idx="29940">
                  <c:v>7.9671270275138824E-6</c:v>
                </c:pt>
                <c:pt idx="29941">
                  <c:v>7.9696673356049847E-6</c:v>
                </c:pt>
                <c:pt idx="29942">
                  <c:v>7.9722087188791916E-6</c:v>
                </c:pt>
                <c:pt idx="29943">
                  <c:v>7.974751177910732E-6</c:v>
                </c:pt>
                <c:pt idx="29944">
                  <c:v>7.977294727284453E-6</c:v>
                </c:pt>
                <c:pt idx="29945">
                  <c:v>7.9798393395615726E-6</c:v>
                </c:pt>
                <c:pt idx="29946">
                  <c:v>7.9823850293210168E-6</c:v>
                </c:pt>
                <c:pt idx="29947">
                  <c:v>7.9849318111688423E-6</c:v>
                </c:pt>
                <c:pt idx="29948">
                  <c:v>7.9874796576272054E-6</c:v>
                </c:pt>
                <c:pt idx="29949">
                  <c:v>7.9900285832962148E-6</c:v>
                </c:pt>
                <c:pt idx="29950">
                  <c:v>7.9925786028032299E-6</c:v>
                </c:pt>
                <c:pt idx="29951">
                  <c:v>7.9951296886312014E-6</c:v>
                </c:pt>
                <c:pt idx="29952">
                  <c:v>7.9976818554015474E-6</c:v>
                </c:pt>
                <c:pt idx="29953">
                  <c:v>8.0002351177629271E-6</c:v>
                </c:pt>
                <c:pt idx="29954">
                  <c:v>8.0027894481590598E-6</c:v>
                </c:pt>
                <c:pt idx="29955">
                  <c:v>8.0053448753168171E-6</c:v>
                </c:pt>
                <c:pt idx="29956">
                  <c:v>8.0079013716536892E-6</c:v>
                </c:pt>
                <c:pt idx="29957">
                  <c:v>8.010458951826636E-6</c:v>
                </c:pt>
                <c:pt idx="29958">
                  <c:v>8.0130176305199342E-6</c:v>
                </c:pt>
                <c:pt idx="29959">
                  <c:v>8.0155773801117157E-6</c:v>
                </c:pt>
                <c:pt idx="29960">
                  <c:v>8.0181382293982614E-6</c:v>
                </c:pt>
                <c:pt idx="29961">
                  <c:v>8.0207001507314028E-6</c:v>
                </c:pt>
                <c:pt idx="29962">
                  <c:v>8.0232631729352427E-6</c:v>
                </c:pt>
                <c:pt idx="29963">
                  <c:v>8.0258272824735337E-6</c:v>
                </c:pt>
                <c:pt idx="29964">
                  <c:v>8.0283924657834167E-6</c:v>
                </c:pt>
                <c:pt idx="29965">
                  <c:v>8.0309587517307479E-6</c:v>
                </c:pt>
                <c:pt idx="29966">
                  <c:v>8.0335261126014985E-6</c:v>
                </c:pt>
                <c:pt idx="29967">
                  <c:v>8.0360945772894127E-6</c:v>
                </c:pt>
                <c:pt idx="29968">
                  <c:v>8.0386641322263489E-6</c:v>
                </c:pt>
                <c:pt idx="29969">
                  <c:v>8.0412347638173268E-6</c:v>
                </c:pt>
                <c:pt idx="29970">
                  <c:v>8.0438065009979897E-6</c:v>
                </c:pt>
                <c:pt idx="29971">
                  <c:v>8.0463793301809312E-6</c:v>
                </c:pt>
                <c:pt idx="29972">
                  <c:v>8.0489532377519078E-6</c:v>
                </c:pt>
                <c:pt idx="29973">
                  <c:v>8.0515282526885365E-6</c:v>
                </c:pt>
                <c:pt idx="29974">
                  <c:v>8.0541043613841292E-6</c:v>
                </c:pt>
                <c:pt idx="29975">
                  <c:v>8.056681564425036E-6</c:v>
                </c:pt>
                <c:pt idx="29976">
                  <c:v>8.0592598481712888E-6</c:v>
                </c:pt>
                <c:pt idx="29977">
                  <c:v>8.0618392416565174E-6</c:v>
                </c:pt>
                <c:pt idx="29978">
                  <c:v>8.0644197312483601E-6</c:v>
                </c:pt>
                <c:pt idx="29979">
                  <c:v>8.067001317534651E-6</c:v>
                </c:pt>
                <c:pt idx="29980">
                  <c:v>8.0695840011036629E-6</c:v>
                </c:pt>
                <c:pt idx="29981">
                  <c:v>8.0721677682830949E-6</c:v>
                </c:pt>
                <c:pt idx="29982">
                  <c:v>8.0747526481769311E-6</c:v>
                </c:pt>
                <c:pt idx="29983">
                  <c:v>8.0773386271205127E-6</c:v>
                </c:pt>
                <c:pt idx="29984">
                  <c:v>8.0799257057036556E-6</c:v>
                </c:pt>
                <c:pt idx="29985">
                  <c:v>8.0825138845164606E-6</c:v>
                </c:pt>
                <c:pt idx="29986">
                  <c:v>8.0851031641495131E-6</c:v>
                </c:pt>
                <c:pt idx="29987">
                  <c:v>8.0876935451937506E-6</c:v>
                </c:pt>
                <c:pt idx="29988">
                  <c:v>8.090285028240497E-6</c:v>
                </c:pt>
                <c:pt idx="29989">
                  <c:v>8.0928776138814793E-6</c:v>
                </c:pt>
                <c:pt idx="29990">
                  <c:v>8.0954713027087431E-6</c:v>
                </c:pt>
                <c:pt idx="29991">
                  <c:v>8.0980660953148184E-6</c:v>
                </c:pt>
                <c:pt idx="29992">
                  <c:v>8.1006619922925791E-6</c:v>
                </c:pt>
                <c:pt idx="29993">
                  <c:v>8.1032589942352466E-6</c:v>
                </c:pt>
                <c:pt idx="29994">
                  <c:v>8.1058571017364806E-6</c:v>
                </c:pt>
                <c:pt idx="29995">
                  <c:v>8.1084563153903157E-6</c:v>
                </c:pt>
                <c:pt idx="29996">
                  <c:v>8.1110566357911708E-6</c:v>
                </c:pt>
                <c:pt idx="29997">
                  <c:v>8.1136580635338543E-6</c:v>
                </c:pt>
                <c:pt idx="29998">
                  <c:v>8.1162605992135646E-6</c:v>
                </c:pt>
                <c:pt idx="29999">
                  <c:v>8.1188642434258707E-6</c:v>
                </c:pt>
                <c:pt idx="30000">
                  <c:v>8.1214690111585362E-6</c:v>
                </c:pt>
                <c:pt idx="30001">
                  <c:v>8.1240748742313289E-6</c:v>
                </c:pt>
                <c:pt idx="30002">
                  <c:v>8.1266818476258358E-6</c:v>
                </c:pt>
                <c:pt idx="30003">
                  <c:v>8.1292899319392014E-6</c:v>
                </c:pt>
                <c:pt idx="30004">
                  <c:v>8.1318991277689466E-6</c:v>
                </c:pt>
                <c:pt idx="30005">
                  <c:v>8.1345094501394589E-6</c:v>
                </c:pt>
                <c:pt idx="30006">
                  <c:v>8.1371208708031127E-6</c:v>
                </c:pt>
                <c:pt idx="30007">
                  <c:v>8.1397334047781393E-6</c:v>
                </c:pt>
                <c:pt idx="30008">
                  <c:v>8.1423470526636198E-6</c:v>
                </c:pt>
                <c:pt idx="30009">
                  <c:v>8.1449618295132929E-6</c:v>
                </c:pt>
                <c:pt idx="30010">
                  <c:v>8.1475777070255027E-6</c:v>
                </c:pt>
                <c:pt idx="30011">
                  <c:v>8.1501947002478488E-6</c:v>
                </c:pt>
                <c:pt idx="30012">
                  <c:v>8.1528128242561132E-6</c:v>
                </c:pt>
                <c:pt idx="30013">
                  <c:v>8.1554320507080584E-6</c:v>
                </c:pt>
                <c:pt idx="30014">
                  <c:v>8.1580524091624392E-6</c:v>
                </c:pt>
                <c:pt idx="30015">
                  <c:v>8.1606738712498521E-6</c:v>
                </c:pt>
                <c:pt idx="30016">
                  <c:v>8.1632964520546799E-6</c:v>
                </c:pt>
                <c:pt idx="30017">
                  <c:v>8.1659201666896539E-6</c:v>
                </c:pt>
                <c:pt idx="30018">
                  <c:v>8.1685449867446319E-6</c:v>
                </c:pt>
                <c:pt idx="30019">
                  <c:v>8.1711709418501883E-6</c:v>
                </c:pt>
                <c:pt idx="30020">
                  <c:v>8.1737980035690724E-6</c:v>
                </c:pt>
                <c:pt idx="30021">
                  <c:v>8.1764262015605832E-6</c:v>
                </c:pt>
                <c:pt idx="30022">
                  <c:v>8.1790555073602565E-6</c:v>
                </c:pt>
                <c:pt idx="30023">
                  <c:v>8.1816859506562413E-6</c:v>
                </c:pt>
                <c:pt idx="30024">
                  <c:v>8.1843175029567617E-6</c:v>
                </c:pt>
                <c:pt idx="30025">
                  <c:v>8.186950193978881E-6</c:v>
                </c:pt>
                <c:pt idx="30026">
                  <c:v>8.1895839952035318E-6</c:v>
                </c:pt>
                <c:pt idx="30027">
                  <c:v>8.1922189363766207E-6</c:v>
                </c:pt>
                <c:pt idx="30028">
                  <c:v>8.1948550035390344E-6</c:v>
                </c:pt>
                <c:pt idx="30029">
                  <c:v>8.1974921827039162E-6</c:v>
                </c:pt>
                <c:pt idx="30030">
                  <c:v>8.2001305036605864E-6</c:v>
                </c:pt>
                <c:pt idx="30031">
                  <c:v>8.2027699524299877E-6</c:v>
                </c:pt>
                <c:pt idx="30032">
                  <c:v>8.2054105150053274E-6</c:v>
                </c:pt>
                <c:pt idx="30033">
                  <c:v>8.2080522212193922E-6</c:v>
                </c:pt>
                <c:pt idx="30034">
                  <c:v>8.2106950570732228E-6</c:v>
                </c:pt>
                <c:pt idx="30035">
                  <c:v>8.2133390085400198E-6</c:v>
                </c:pt>
                <c:pt idx="30036">
                  <c:v>8.2159841054961326E-6</c:v>
                </c:pt>
                <c:pt idx="30037">
                  <c:v>8.2186303339226291E-6</c:v>
                </c:pt>
                <c:pt idx="30038">
                  <c:v>8.2212776944305317E-6</c:v>
                </c:pt>
                <c:pt idx="30039">
                  <c:v>8.2239261729662865E-6</c:v>
                </c:pt>
                <c:pt idx="30040">
                  <c:v>8.2265757994644986E-6</c:v>
                </c:pt>
                <c:pt idx="30041">
                  <c:v>8.2292265598795304E-6</c:v>
                </c:pt>
                <c:pt idx="30042">
                  <c:v>8.2318784548240173E-6</c:v>
                </c:pt>
                <c:pt idx="30043">
                  <c:v>8.2345314849109415E-6</c:v>
                </c:pt>
                <c:pt idx="30044">
                  <c:v>8.2371856507537568E-6</c:v>
                </c:pt>
                <c:pt idx="30045">
                  <c:v>8.2398409382587342E-6</c:v>
                </c:pt>
                <c:pt idx="30046">
                  <c:v>8.24249737744803E-6</c:v>
                </c:pt>
                <c:pt idx="30047">
                  <c:v>8.2451549542359115E-6</c:v>
                </c:pt>
                <c:pt idx="30048">
                  <c:v>8.2478136692373653E-6</c:v>
                </c:pt>
                <c:pt idx="30049">
                  <c:v>8.2504735230678471E-6</c:v>
                </c:pt>
                <c:pt idx="30050">
                  <c:v>8.2531345163432026E-6</c:v>
                </c:pt>
                <c:pt idx="30051">
                  <c:v>8.2557966496796955E-6</c:v>
                </c:pt>
                <c:pt idx="30052">
                  <c:v>8.2584599236939319E-6</c:v>
                </c:pt>
                <c:pt idx="30053">
                  <c:v>8.2611243390030229E-6</c:v>
                </c:pt>
                <c:pt idx="30054">
                  <c:v>8.2637898962244351E-6</c:v>
                </c:pt>
                <c:pt idx="30055">
                  <c:v>8.2664565959760045E-6</c:v>
                </c:pt>
                <c:pt idx="30056">
                  <c:v>8.2691244388760312E-6</c:v>
                </c:pt>
                <c:pt idx="30057">
                  <c:v>8.2717934255431983E-6</c:v>
                </c:pt>
                <c:pt idx="30058">
                  <c:v>8.2744635565966022E-6</c:v>
                </c:pt>
                <c:pt idx="30059">
                  <c:v>8.2771348474632252E-6</c:v>
                </c:pt>
                <c:pt idx="30060">
                  <c:v>8.2798072691551823E-6</c:v>
                </c:pt>
                <c:pt idx="30061">
                  <c:v>8.2824808370931064E-6</c:v>
                </c:pt>
                <c:pt idx="30062">
                  <c:v>8.2851555518977034E-6</c:v>
                </c:pt>
                <c:pt idx="30063">
                  <c:v>8.2878314141901448E-6</c:v>
                </c:pt>
                <c:pt idx="30064">
                  <c:v>8.2905084245919563E-6</c:v>
                </c:pt>
                <c:pt idx="30065">
                  <c:v>8.2931865985756719E-6</c:v>
                </c:pt>
                <c:pt idx="30066">
                  <c:v>8.2958659070696911E-6</c:v>
                </c:pt>
                <c:pt idx="30067">
                  <c:v>8.2985463655401578E-6</c:v>
                </c:pt>
                <c:pt idx="30068">
                  <c:v>8.3012279746102867E-6</c:v>
                </c:pt>
                <c:pt idx="30069">
                  <c:v>8.3039107349036584E-6</c:v>
                </c:pt>
                <c:pt idx="30070">
                  <c:v>8.3065946619308827E-6</c:v>
                </c:pt>
                <c:pt idx="30071">
                  <c:v>8.3092797265503823E-6</c:v>
                </c:pt>
                <c:pt idx="30072">
                  <c:v>8.31196594426636E-6</c:v>
                </c:pt>
                <c:pt idx="30073">
                  <c:v>8.3146533306123685E-6</c:v>
                </c:pt>
                <c:pt idx="30074">
                  <c:v>8.3173418564047193E-6</c:v>
                </c:pt>
                <c:pt idx="30075">
                  <c:v>8.3200315371705106E-6</c:v>
                </c:pt>
                <c:pt idx="30076">
                  <c:v>8.3227223884662411E-6</c:v>
                </c:pt>
                <c:pt idx="30077">
                  <c:v>8.3254143810660604E-6</c:v>
                </c:pt>
                <c:pt idx="30078">
                  <c:v>8.3281075454644948E-6</c:v>
                </c:pt>
                <c:pt idx="30079">
                  <c:v>8.3308018524075451E-6</c:v>
                </c:pt>
                <c:pt idx="30080">
                  <c:v>8.3334973324195955E-6</c:v>
                </c:pt>
                <c:pt idx="30081">
                  <c:v>8.336193956218446E-6</c:v>
                </c:pt>
                <c:pt idx="30082">
                  <c:v>8.3388917393848254E-6</c:v>
                </c:pt>
                <c:pt idx="30083">
                  <c:v>8.3415906975288784E-6</c:v>
                </c:pt>
                <c:pt idx="30084">
                  <c:v>8.3442908163141455E-6</c:v>
                </c:pt>
                <c:pt idx="30085">
                  <c:v>8.3469920813755493E-6</c:v>
                </c:pt>
                <c:pt idx="30086">
                  <c:v>8.3496945233270847E-6</c:v>
                </c:pt>
                <c:pt idx="30087">
                  <c:v>8.3523981128018554E-6</c:v>
                </c:pt>
                <c:pt idx="30088">
                  <c:v>8.3551028804438801E-6</c:v>
                </c:pt>
                <c:pt idx="30089">
                  <c:v>8.3578087968578936E-6</c:v>
                </c:pt>
                <c:pt idx="30090">
                  <c:v>8.3605158927179302E-6</c:v>
                </c:pt>
                <c:pt idx="30091">
                  <c:v>8.3632241536394816E-6</c:v>
                </c:pt>
                <c:pt idx="30092">
                  <c:v>8.3659335652092979E-6</c:v>
                </c:pt>
                <c:pt idx="30093">
                  <c:v>8.3686441581464657E-6</c:v>
                </c:pt>
                <c:pt idx="30094">
                  <c:v>8.3713559180458274E-6</c:v>
                </c:pt>
                <c:pt idx="30095">
                  <c:v>8.3740688304734421E-6</c:v>
                </c:pt>
                <c:pt idx="30096">
                  <c:v>8.3767829261935395E-6</c:v>
                </c:pt>
                <c:pt idx="30097">
                  <c:v>8.379498190780288E-6</c:v>
                </c:pt>
                <c:pt idx="30098">
                  <c:v>8.3822146097790263E-6</c:v>
                </c:pt>
                <c:pt idx="30099">
                  <c:v>8.3849322139991701E-6</c:v>
                </c:pt>
                <c:pt idx="30100">
                  <c:v>8.3876509889942132E-6</c:v>
                </c:pt>
                <c:pt idx="30101">
                  <c:v>8.3903709354011009E-6</c:v>
                </c:pt>
                <c:pt idx="30102">
                  <c:v>8.3930920538571389E-6</c:v>
                </c:pt>
                <c:pt idx="30103">
                  <c:v>8.3958143298730156E-6</c:v>
                </c:pt>
                <c:pt idx="30104">
                  <c:v>8.3985377943337443E-6</c:v>
                </c:pt>
                <c:pt idx="30105">
                  <c:v>8.4012624327581991E-6</c:v>
                </c:pt>
                <c:pt idx="30106">
                  <c:v>8.4039882457854307E-6</c:v>
                </c:pt>
                <c:pt idx="30107">
                  <c:v>8.4067152340548576E-6</c:v>
                </c:pt>
                <c:pt idx="30108">
                  <c:v>8.4094433982063605E-6</c:v>
                </c:pt>
                <c:pt idx="30109">
                  <c:v>8.4121727388802761E-6</c:v>
                </c:pt>
                <c:pt idx="30110">
                  <c:v>8.4149032567173324E-6</c:v>
                </c:pt>
                <c:pt idx="30111">
                  <c:v>8.4176349371725233E-6</c:v>
                </c:pt>
                <c:pt idx="30112">
                  <c:v>8.4203678112522914E-6</c:v>
                </c:pt>
                <c:pt idx="30113">
                  <c:v>8.4231018644199232E-6</c:v>
                </c:pt>
                <c:pt idx="30114">
                  <c:v>8.4258370973178136E-6</c:v>
                </c:pt>
                <c:pt idx="30115">
                  <c:v>8.4285735105888301E-6</c:v>
                </c:pt>
                <c:pt idx="30116">
                  <c:v>8.4313111048762519E-6</c:v>
                </c:pt>
                <c:pt idx="30117">
                  <c:v>8.4340498960543319E-6</c:v>
                </c:pt>
                <c:pt idx="30118">
                  <c:v>8.436789854313531E-6</c:v>
                </c:pt>
                <c:pt idx="30119">
                  <c:v>8.4395309955215192E-6</c:v>
                </c:pt>
                <c:pt idx="30120">
                  <c:v>8.4422733203233339E-6</c:v>
                </c:pt>
                <c:pt idx="30121">
                  <c:v>8.4450168293643228E-6</c:v>
                </c:pt>
                <c:pt idx="30122">
                  <c:v>8.447761523290396E-6</c:v>
                </c:pt>
                <c:pt idx="30123">
                  <c:v>8.4505074027477566E-6</c:v>
                </c:pt>
                <c:pt idx="30124">
                  <c:v>8.453254468383155E-6</c:v>
                </c:pt>
                <c:pt idx="30125">
                  <c:v>8.4560027208437021E-6</c:v>
                </c:pt>
                <c:pt idx="30126">
                  <c:v>8.4587521760744647E-6</c:v>
                </c:pt>
                <c:pt idx="30127">
                  <c:v>8.4615028041358791E-6</c:v>
                </c:pt>
                <c:pt idx="30128">
                  <c:v>8.4642546209663965E-6</c:v>
                </c:pt>
                <c:pt idx="30129">
                  <c:v>8.4670076272148984E-6</c:v>
                </c:pt>
                <c:pt idx="30130">
                  <c:v>8.4697618388580305E-6</c:v>
                </c:pt>
                <c:pt idx="30131">
                  <c:v>8.4650452270973776E-6</c:v>
                </c:pt>
                <c:pt idx="30132">
                  <c:v>8.4679510296903126E-6</c:v>
                </c:pt>
                <c:pt idx="30133">
                  <c:v>8.470858175447768E-6</c:v>
                </c:pt>
                <c:pt idx="30134">
                  <c:v>8.4737666498223205E-6</c:v>
                </c:pt>
                <c:pt idx="30135">
                  <c:v>8.4766764689278131E-6</c:v>
                </c:pt>
                <c:pt idx="30136">
                  <c:v>8.4795876335562385E-6</c:v>
                </c:pt>
                <c:pt idx="30137">
                  <c:v>8.482500144500091E-6</c:v>
                </c:pt>
                <c:pt idx="30138">
                  <c:v>8.4854140025524915E-6</c:v>
                </c:pt>
                <c:pt idx="30139">
                  <c:v>8.4883291931292979E-6</c:v>
                </c:pt>
                <c:pt idx="30140">
                  <c:v>8.4912457477724688E-6</c:v>
                </c:pt>
                <c:pt idx="30141">
                  <c:v>8.4941636365132263E-6</c:v>
                </c:pt>
                <c:pt idx="30142">
                  <c:v>8.4970828755247769E-6</c:v>
                </c:pt>
                <c:pt idx="30143">
                  <c:v>8.5000034656030622E-6</c:v>
                </c:pt>
                <c:pt idx="30144">
                  <c:v>8.5029253921270974E-6</c:v>
                </c:pt>
                <c:pt idx="30145">
                  <c:v>8.5058486867210628E-6</c:v>
                </c:pt>
                <c:pt idx="30146">
                  <c:v>8.508773319339612E-6</c:v>
                </c:pt>
                <c:pt idx="30147">
                  <c:v>8.5116993061985216E-6</c:v>
                </c:pt>
                <c:pt idx="30148">
                  <c:v>8.5146266480965642E-6</c:v>
                </c:pt>
                <c:pt idx="30149">
                  <c:v>8.517555345833154E-6</c:v>
                </c:pt>
                <c:pt idx="30150">
                  <c:v>8.5204853847429592E-6</c:v>
                </c:pt>
                <c:pt idx="30151">
                  <c:v>8.5234167810758122E-6</c:v>
                </c:pt>
                <c:pt idx="30152">
                  <c:v>8.5263495511140732E-6</c:v>
                </c:pt>
                <c:pt idx="30153">
                  <c:v>8.5292836492156835E-6</c:v>
                </c:pt>
                <c:pt idx="30154">
                  <c:v>8.5322191226266366E-6</c:v>
                </c:pt>
                <c:pt idx="30155">
                  <c:v>8.535155956668541E-6</c:v>
                </c:pt>
                <c:pt idx="30156">
                  <c:v>8.5380941366315143E-6</c:v>
                </c:pt>
                <c:pt idx="30157">
                  <c:v>8.541033678816824E-6</c:v>
                </c:pt>
                <c:pt idx="30158">
                  <c:v>8.5439745995582859E-6</c:v>
                </c:pt>
                <c:pt idx="30159">
                  <c:v>8.5469168530732051E-6</c:v>
                </c:pt>
                <c:pt idx="30160">
                  <c:v>8.5498604867551622E-6</c:v>
                </c:pt>
                <c:pt idx="30161">
                  <c:v>8.5528054858811523E-6</c:v>
                </c:pt>
                <c:pt idx="30162">
                  <c:v>8.5557518356967068E-6</c:v>
                </c:pt>
                <c:pt idx="30163">
                  <c:v>8.5586995525545694E-6</c:v>
                </c:pt>
                <c:pt idx="30164">
                  <c:v>8.5616486372628162E-6</c:v>
                </c:pt>
                <c:pt idx="30165">
                  <c:v>8.5645990906300367E-6</c:v>
                </c:pt>
                <c:pt idx="30166">
                  <c:v>8.567550897871862E-6</c:v>
                </c:pt>
                <c:pt idx="30167">
                  <c:v>8.5705040909772115E-6</c:v>
                </c:pt>
                <c:pt idx="30168">
                  <c:v>8.573458639561204E-6</c:v>
                </c:pt>
                <c:pt idx="30169">
                  <c:v>8.5764145600283824E-6</c:v>
                </c:pt>
                <c:pt idx="30170">
                  <c:v>8.5793718531902858E-6</c:v>
                </c:pt>
                <c:pt idx="30171">
                  <c:v>8.5823305198590407E-6</c:v>
                </c:pt>
                <c:pt idx="30172">
                  <c:v>8.5852905452053044E-6</c:v>
                </c:pt>
                <c:pt idx="30173">
                  <c:v>8.5882519456682244E-6</c:v>
                </c:pt>
                <c:pt idx="30174">
                  <c:v>8.5912147377199725E-6</c:v>
                </c:pt>
                <c:pt idx="30175">
                  <c:v>8.594178875200189E-6</c:v>
                </c:pt>
                <c:pt idx="30176">
                  <c:v>8.5971444058987454E-6</c:v>
                </c:pt>
                <c:pt idx="30177">
                  <c:v>8.600111314973009E-6</c:v>
                </c:pt>
                <c:pt idx="30178">
                  <c:v>8.6030795875484814E-6</c:v>
                </c:pt>
                <c:pt idx="30179">
                  <c:v>8.6060492401165028E-6</c:v>
                </c:pt>
                <c:pt idx="30180">
                  <c:v>8.609020273494421E-6</c:v>
                </c:pt>
                <c:pt idx="30181">
                  <c:v>8.6119926885002276E-6</c:v>
                </c:pt>
                <c:pt idx="30182">
                  <c:v>8.6149664859525614E-6</c:v>
                </c:pt>
                <c:pt idx="30183">
                  <c:v>8.6179416509391785E-6</c:v>
                </c:pt>
                <c:pt idx="30184">
                  <c:v>8.6209182157344415E-6</c:v>
                </c:pt>
                <c:pt idx="30185">
                  <c:v>8.6238961496878501E-6</c:v>
                </c:pt>
                <c:pt idx="30186">
                  <c:v>8.6268754693517035E-6</c:v>
                </c:pt>
                <c:pt idx="30187">
                  <c:v>8.6298561755475256E-6</c:v>
                </c:pt>
                <c:pt idx="30188">
                  <c:v>8.6328382533253118E-6</c:v>
                </c:pt>
                <c:pt idx="30189">
                  <c:v>8.6358217350439332E-6</c:v>
                </c:pt>
                <c:pt idx="30190">
                  <c:v>8.6388065899742203E-6</c:v>
                </c:pt>
                <c:pt idx="30191">
                  <c:v>8.6417928347122235E-6</c:v>
                </c:pt>
                <c:pt idx="30192">
                  <c:v>8.6447804700824683E-6</c:v>
                </c:pt>
                <c:pt idx="30193">
                  <c:v>8.6477694810969524E-6</c:v>
                </c:pt>
                <c:pt idx="30194">
                  <c:v>8.6507599001994026E-6</c:v>
                </c:pt>
                <c:pt idx="30195">
                  <c:v>8.6537516965816873E-6</c:v>
                </c:pt>
                <c:pt idx="30196">
                  <c:v>8.6567448868838112E-6</c:v>
                </c:pt>
                <c:pt idx="30197">
                  <c:v>8.6597394719332423E-6</c:v>
                </c:pt>
                <c:pt idx="30198">
                  <c:v>8.6627354525581129E-6</c:v>
                </c:pt>
                <c:pt idx="30199">
                  <c:v>8.6657328295870941E-6</c:v>
                </c:pt>
                <c:pt idx="30200">
                  <c:v>8.6687315879788203E-6</c:v>
                </c:pt>
                <c:pt idx="30201">
                  <c:v>8.6717317444173893E-6</c:v>
                </c:pt>
                <c:pt idx="30202">
                  <c:v>8.6747332997332492E-6</c:v>
                </c:pt>
                <c:pt idx="30203">
                  <c:v>8.6777362547575053E-6</c:v>
                </c:pt>
                <c:pt idx="30204">
                  <c:v>8.6807406103218491E-6</c:v>
                </c:pt>
                <c:pt idx="30205">
                  <c:v>8.6837463513467021E-6</c:v>
                </c:pt>
                <c:pt idx="30206">
                  <c:v>8.6867534945602908E-6</c:v>
                </c:pt>
                <c:pt idx="30207">
                  <c:v>8.6897620567245535E-6</c:v>
                </c:pt>
                <c:pt idx="30208">
                  <c:v>8.6927720068250045E-6</c:v>
                </c:pt>
                <c:pt idx="30209">
                  <c:v>8.6957833456715174E-6</c:v>
                </c:pt>
                <c:pt idx="30210">
                  <c:v>8.6987961059810753E-6</c:v>
                </c:pt>
                <c:pt idx="30211">
                  <c:v>8.7018102566913553E-6</c:v>
                </c:pt>
                <c:pt idx="30212">
                  <c:v>8.7048258145838402E-6</c:v>
                </c:pt>
                <c:pt idx="30213">
                  <c:v>8.7078427804956308E-6</c:v>
                </c:pt>
                <c:pt idx="30214">
                  <c:v>8.7108611552644917E-6</c:v>
                </c:pt>
                <c:pt idx="30215">
                  <c:v>8.7138809397287263E-6</c:v>
                </c:pt>
                <c:pt idx="30216">
                  <c:v>8.7169021187241884E-6</c:v>
                </c:pt>
                <c:pt idx="30217">
                  <c:v>8.7199247250883531E-6</c:v>
                </c:pt>
                <c:pt idx="30218">
                  <c:v>8.7229487276467963E-6</c:v>
                </c:pt>
                <c:pt idx="30219">
                  <c:v>8.7259741432434168E-6</c:v>
                </c:pt>
                <c:pt idx="30220">
                  <c:v>8.7290009727195879E-6</c:v>
                </c:pt>
                <c:pt idx="30221">
                  <c:v>8.7320292008725198E-6</c:v>
                </c:pt>
                <c:pt idx="30222">
                  <c:v>8.7350588445728982E-6</c:v>
                </c:pt>
                <c:pt idx="30223">
                  <c:v>8.7380899207254203E-6</c:v>
                </c:pt>
                <c:pt idx="30224">
                  <c:v>8.7411223980592781E-6</c:v>
                </c:pt>
                <c:pt idx="30225">
                  <c:v>8.7441562934720216E-6</c:v>
                </c:pt>
                <c:pt idx="30226">
                  <c:v>8.7471915917221214E-6</c:v>
                </c:pt>
                <c:pt idx="30227">
                  <c:v>8.7502283258200726E-6</c:v>
                </c:pt>
                <c:pt idx="30228">
                  <c:v>8.753266464430557E-6</c:v>
                </c:pt>
                <c:pt idx="30229">
                  <c:v>8.756306024487017E-6</c:v>
                </c:pt>
                <c:pt idx="30230">
                  <c:v>8.7593470068370208E-6</c:v>
                </c:pt>
                <c:pt idx="30231">
                  <c:v>8.762389412328633E-6</c:v>
                </c:pt>
                <c:pt idx="30232">
                  <c:v>8.7654332256736628E-6</c:v>
                </c:pt>
                <c:pt idx="30233">
                  <c:v>8.7684784799869395E-6</c:v>
                </c:pt>
                <c:pt idx="30234">
                  <c:v>8.7715251438361342E-6</c:v>
                </c:pt>
                <c:pt idx="30235">
                  <c:v>8.7745732342087656E-6</c:v>
                </c:pt>
                <c:pt idx="30236">
                  <c:v>8.7776227519560339E-6</c:v>
                </c:pt>
                <c:pt idx="30237">
                  <c:v>8.780673681750695E-6</c:v>
                </c:pt>
                <c:pt idx="30238">
                  <c:v>8.7837260567948836E-6</c:v>
                </c:pt>
                <c:pt idx="30239">
                  <c:v>8.7867798455750879E-6</c:v>
                </c:pt>
                <c:pt idx="30240">
                  <c:v>8.7898350651240612E-6</c:v>
                </c:pt>
                <c:pt idx="30241">
                  <c:v>8.7928917162960636E-6</c:v>
                </c:pt>
                <c:pt idx="30242">
                  <c:v>8.7959497999460492E-6</c:v>
                </c:pt>
                <c:pt idx="30243">
                  <c:v>8.7990093006997773E-6</c:v>
                </c:pt>
                <c:pt idx="30244">
                  <c:v>8.8020702518644621E-6</c:v>
                </c:pt>
                <c:pt idx="30245">
                  <c:v>8.805132621828922E-6</c:v>
                </c:pt>
                <c:pt idx="30246">
                  <c:v>8.8081964276803069E-6</c:v>
                </c:pt>
                <c:pt idx="30247">
                  <c:v>8.8112616702766493E-6</c:v>
                </c:pt>
                <c:pt idx="30248">
                  <c:v>8.8143283342044569E-6</c:v>
                </c:pt>
                <c:pt idx="30249">
                  <c:v>8.8173964528588218E-6</c:v>
                </c:pt>
                <c:pt idx="30250">
                  <c:v>8.820465994546829E-6</c:v>
                </c:pt>
                <c:pt idx="30251">
                  <c:v>8.8235369764011935E-6</c:v>
                </c:pt>
                <c:pt idx="30252">
                  <c:v>8.8266093992830346E-6</c:v>
                </c:pt>
                <c:pt idx="30253">
                  <c:v>8.829683264054176E-6</c:v>
                </c:pt>
                <c:pt idx="30254">
                  <c:v>8.8327585715769956E-6</c:v>
                </c:pt>
                <c:pt idx="30255">
                  <c:v>8.8358353063828184E-6</c:v>
                </c:pt>
                <c:pt idx="30256">
                  <c:v>8.8389134856500163E-6</c:v>
                </c:pt>
                <c:pt idx="30257">
                  <c:v>8.841993110242846E-6</c:v>
                </c:pt>
                <c:pt idx="30258">
                  <c:v>8.8450741810262551E-6</c:v>
                </c:pt>
                <c:pt idx="30259">
                  <c:v>8.8481566988658029E-6</c:v>
                </c:pt>
                <c:pt idx="30260">
                  <c:v>8.8512406482532105E-6</c:v>
                </c:pt>
                <c:pt idx="30261">
                  <c:v>8.8543260464126574E-6</c:v>
                </c:pt>
                <c:pt idx="30262">
                  <c:v>8.8574128942115732E-6</c:v>
                </c:pt>
                <c:pt idx="30263">
                  <c:v>8.8605011925180752E-6</c:v>
                </c:pt>
                <c:pt idx="30264">
                  <c:v>8.8635909422008651E-6</c:v>
                </c:pt>
                <c:pt idx="30265">
                  <c:v>8.8666821441292799E-6</c:v>
                </c:pt>
                <c:pt idx="30266">
                  <c:v>8.8697747827474189E-6</c:v>
                </c:pt>
                <c:pt idx="30267">
                  <c:v>8.8728688753346137E-6</c:v>
                </c:pt>
                <c:pt idx="30268">
                  <c:v>8.8759644227621358E-6</c:v>
                </c:pt>
                <c:pt idx="30269">
                  <c:v>8.879061425901894E-6</c:v>
                </c:pt>
                <c:pt idx="30270">
                  <c:v>8.8821598856263812E-6</c:v>
                </c:pt>
                <c:pt idx="30271">
                  <c:v>8.8852597863398202E-6</c:v>
                </c:pt>
                <c:pt idx="30272">
                  <c:v>8.8883611453677193E-6</c:v>
                </c:pt>
                <c:pt idx="30273">
                  <c:v>8.891463963584552E-6</c:v>
                </c:pt>
                <c:pt idx="30274">
                  <c:v>8.8945682418653761E-6</c:v>
                </c:pt>
                <c:pt idx="30275">
                  <c:v>8.8976739810859102E-6</c:v>
                </c:pt>
                <c:pt idx="30276">
                  <c:v>8.9007811821225099E-6</c:v>
                </c:pt>
                <c:pt idx="30277">
                  <c:v>8.9038898293313947E-6</c:v>
                </c:pt>
                <c:pt idx="30278">
                  <c:v>8.9069999400936672E-6</c:v>
                </c:pt>
                <c:pt idx="30279">
                  <c:v>8.910111515287621E-6</c:v>
                </c:pt>
                <c:pt idx="30280">
                  <c:v>8.9132245557921968E-6</c:v>
                </c:pt>
                <c:pt idx="30281">
                  <c:v>8.9163390624869365E-6</c:v>
                </c:pt>
                <c:pt idx="30282">
                  <c:v>8.9194550196878885E-6</c:v>
                </c:pt>
                <c:pt idx="30283">
                  <c:v>8.9225724448227438E-6</c:v>
                </c:pt>
                <c:pt idx="30284">
                  <c:v>8.9256913387729164E-6</c:v>
                </c:pt>
                <c:pt idx="30285">
                  <c:v>8.9288117024206148E-6</c:v>
                </c:pt>
                <c:pt idx="30286">
                  <c:v>8.9319335366485677E-6</c:v>
                </c:pt>
                <c:pt idx="30287">
                  <c:v>8.9350568257326011E-6</c:v>
                </c:pt>
                <c:pt idx="30288">
                  <c:v>8.9381816037633365E-6</c:v>
                </c:pt>
                <c:pt idx="30289">
                  <c:v>8.9413078384015268E-6</c:v>
                </c:pt>
                <c:pt idx="30290">
                  <c:v>8.9444355471401845E-6</c:v>
                </c:pt>
                <c:pt idx="30291">
                  <c:v>8.9475647308653063E-6</c:v>
                </c:pt>
                <c:pt idx="30292">
                  <c:v>8.9506953738123145E-6</c:v>
                </c:pt>
                <c:pt idx="30293">
                  <c:v>8.9538275101622633E-6</c:v>
                </c:pt>
                <c:pt idx="30294">
                  <c:v>8.9569611074919343E-6</c:v>
                </c:pt>
                <c:pt idx="30295">
                  <c:v>8.9600961833411266E-6</c:v>
                </c:pt>
                <c:pt idx="30296">
                  <c:v>8.963232738599125E-6</c:v>
                </c:pt>
                <c:pt idx="30297">
                  <c:v>8.9663707741558459E-6</c:v>
                </c:pt>
                <c:pt idx="30298">
                  <c:v>8.9695102741981024E-6</c:v>
                </c:pt>
                <c:pt idx="30299">
                  <c:v>8.9726512730158838E-6</c:v>
                </c:pt>
                <c:pt idx="30300">
                  <c:v>8.9757937380847139E-6</c:v>
                </c:pt>
                <c:pt idx="30301">
                  <c:v>8.9789376870009332E-6</c:v>
                </c:pt>
                <c:pt idx="30302">
                  <c:v>8.9820831206576835E-6</c:v>
                </c:pt>
                <c:pt idx="30303">
                  <c:v>8.9852300232011323E-6</c:v>
                </c:pt>
                <c:pt idx="30304">
                  <c:v>8.9883784290123944E-6</c:v>
                </c:pt>
                <c:pt idx="30305">
                  <c:v>8.9915283054823513E-6</c:v>
                </c:pt>
                <c:pt idx="30306">
                  <c:v>8.9946796702545332E-6</c:v>
                </c:pt>
                <c:pt idx="30307">
                  <c:v>8.9978325242253958E-6</c:v>
                </c:pt>
                <c:pt idx="30308">
                  <c:v>9.0009868682920808E-6</c:v>
                </c:pt>
                <c:pt idx="30309">
                  <c:v>9.0041426865517343E-6</c:v>
                </c:pt>
                <c:pt idx="30310">
                  <c:v>9.0072999966857389E-6</c:v>
                </c:pt>
                <c:pt idx="30311">
                  <c:v>9.0104588164114556E-6</c:v>
                </c:pt>
                <c:pt idx="30312">
                  <c:v>9.0136191130009357E-6</c:v>
                </c:pt>
                <c:pt idx="30313">
                  <c:v>9.0167808873280292E-6</c:v>
                </c:pt>
                <c:pt idx="30314">
                  <c:v>9.0199441739569472E-6</c:v>
                </c:pt>
                <c:pt idx="30315">
                  <c:v>9.0231089401085836E-6</c:v>
                </c:pt>
                <c:pt idx="30316">
                  <c:v>9.0262752203838717E-6</c:v>
                </c:pt>
                <c:pt idx="30317">
                  <c:v>9.029442981969626E-6</c:v>
                </c:pt>
                <c:pt idx="30318">
                  <c:v>9.0326122426232382E-6</c:v>
                </c:pt>
                <c:pt idx="30319">
                  <c:v>9.0357829863599109E-6</c:v>
                </c:pt>
                <c:pt idx="30320">
                  <c:v>9.0389552478542253E-6</c:v>
                </c:pt>
                <c:pt idx="30321">
                  <c:v>9.0421289942245621E-6</c:v>
                </c:pt>
                <c:pt idx="30322">
                  <c:v>9.0453042432665332E-6</c:v>
                </c:pt>
                <c:pt idx="30323">
                  <c:v>9.0484809958871785E-6</c:v>
                </c:pt>
                <c:pt idx="30324">
                  <c:v>9.0516592529942228E-6</c:v>
                </c:pt>
                <c:pt idx="30325">
                  <c:v>9.0548390154960495E-6</c:v>
                </c:pt>
                <c:pt idx="30326">
                  <c:v>9.058020267350107E-6</c:v>
                </c:pt>
                <c:pt idx="30327">
                  <c:v>9.0612030263998677E-6</c:v>
                </c:pt>
                <c:pt idx="30328">
                  <c:v>9.0643873105252061E-6</c:v>
                </c:pt>
                <c:pt idx="30329">
                  <c:v>9.0675730697286947E-6</c:v>
                </c:pt>
                <c:pt idx="30330">
                  <c:v>9.0707603558305725E-6</c:v>
                </c:pt>
                <c:pt idx="30331">
                  <c:v>9.0739491527737172E-6</c:v>
                </c:pt>
                <c:pt idx="30332">
                  <c:v>9.0771394444659158E-6</c:v>
                </c:pt>
                <c:pt idx="30333">
                  <c:v>9.0803312488083184E-6</c:v>
                </c:pt>
                <c:pt idx="30334">
                  <c:v>9.0835245667152989E-6</c:v>
                </c:pt>
                <c:pt idx="30335">
                  <c:v>9.0867193991019679E-6</c:v>
                </c:pt>
                <c:pt idx="30336">
                  <c:v>9.0899157298428679E-6</c:v>
                </c:pt>
                <c:pt idx="30337">
                  <c:v>9.093113593927883E-6</c:v>
                </c:pt>
                <c:pt idx="30338">
                  <c:v>9.0963129581827358E-6</c:v>
                </c:pt>
                <c:pt idx="30339">
                  <c:v>9.0995138405663627E-6</c:v>
                </c:pt>
                <c:pt idx="30340">
                  <c:v>9.1027162419972848E-6</c:v>
                </c:pt>
                <c:pt idx="30341">
                  <c:v>9.1059201633946292E-6</c:v>
                </c:pt>
                <c:pt idx="30342">
                  <c:v>9.1091255885829211E-6</c:v>
                </c:pt>
                <c:pt idx="30343">
                  <c:v>9.1123325526642342E-6</c:v>
                </c:pt>
                <c:pt idx="30344">
                  <c:v>9.115541022360123E-6</c:v>
                </c:pt>
                <c:pt idx="30345">
                  <c:v>9.1187510156877337E-6</c:v>
                </c:pt>
                <c:pt idx="30346">
                  <c:v>9.1219625335696225E-6</c:v>
                </c:pt>
                <c:pt idx="30347">
                  <c:v>9.1251755597884948E-6</c:v>
                </c:pt>
                <c:pt idx="30348">
                  <c:v>9.128390129540184E-6</c:v>
                </c:pt>
                <c:pt idx="30349">
                  <c:v>9.1316062094591985E-6</c:v>
                </c:pt>
                <c:pt idx="30350">
                  <c:v>9.1348238176113296E-6</c:v>
                </c:pt>
                <c:pt idx="30351">
                  <c:v>9.1380429549225182E-6</c:v>
                </c:pt>
                <c:pt idx="30352">
                  <c:v>9.141263605133506E-6</c:v>
                </c:pt>
                <c:pt idx="30353">
                  <c:v>9.1444858035342369E-6</c:v>
                </c:pt>
                <c:pt idx="30354">
                  <c:v>9.1477095166719172E-6</c:v>
                </c:pt>
                <c:pt idx="30355">
                  <c:v>9.1509347626610715E-6</c:v>
                </c:pt>
                <c:pt idx="30356">
                  <c:v>9.1541615424310966E-6</c:v>
                </c:pt>
                <c:pt idx="30357">
                  <c:v>9.1573898569119667E-6</c:v>
                </c:pt>
                <c:pt idx="30358">
                  <c:v>9.1606197070344662E-6</c:v>
                </c:pt>
                <c:pt idx="30359">
                  <c:v>9.163851076480463E-6</c:v>
                </c:pt>
                <c:pt idx="30360">
                  <c:v>9.1670839834133875E-6</c:v>
                </c:pt>
                <c:pt idx="30361">
                  <c:v>9.170318428766035E-6</c:v>
                </c:pt>
                <c:pt idx="30362">
                  <c:v>9.1735544134719018E-6</c:v>
                </c:pt>
                <c:pt idx="30363">
                  <c:v>9.1767919384651873E-6</c:v>
                </c:pt>
                <c:pt idx="30364">
                  <c:v>9.1800309873854449E-6</c:v>
                </c:pt>
                <c:pt idx="30365">
                  <c:v>9.1832715957497015E-6</c:v>
                </c:pt>
                <c:pt idx="30366">
                  <c:v>9.1865137298944382E-6</c:v>
                </c:pt>
                <c:pt idx="30367">
                  <c:v>9.1897574080519309E-6</c:v>
                </c:pt>
                <c:pt idx="30368">
                  <c:v>9.193002631159796E-6</c:v>
                </c:pt>
                <c:pt idx="30369">
                  <c:v>9.1962493828152149E-6</c:v>
                </c:pt>
                <c:pt idx="30370">
                  <c:v>9.1994976986303751E-6</c:v>
                </c:pt>
                <c:pt idx="30371">
                  <c:v>9.2027475448534463E-6</c:v>
                </c:pt>
                <c:pt idx="30372">
                  <c:v>9.2059989397660457E-6</c:v>
                </c:pt>
                <c:pt idx="30373">
                  <c:v>9.2092518843092844E-6</c:v>
                </c:pt>
                <c:pt idx="30374">
                  <c:v>9.2125063620378144E-6</c:v>
                </c:pt>
                <c:pt idx="30375">
                  <c:v>9.2157624086591974E-6</c:v>
                </c:pt>
                <c:pt idx="30376">
                  <c:v>9.2190199903331711E-6</c:v>
                </c:pt>
                <c:pt idx="30377">
                  <c:v>9.2222791253907365E-6</c:v>
                </c:pt>
                <c:pt idx="30378">
                  <c:v>9.2255398147765351E-6</c:v>
                </c:pt>
                <c:pt idx="30379">
                  <c:v>9.2288020594358539E-6</c:v>
                </c:pt>
                <c:pt idx="30380">
                  <c:v>9.2320658603146968E-6</c:v>
                </c:pt>
                <c:pt idx="30381">
                  <c:v>9.2353312009079761E-6</c:v>
                </c:pt>
                <c:pt idx="30382">
                  <c:v>9.2385980995964051E-6</c:v>
                </c:pt>
                <c:pt idx="30383">
                  <c:v>9.2418665573280729E-6</c:v>
                </c:pt>
                <c:pt idx="30384">
                  <c:v>9.2451365750517478E-6</c:v>
                </c:pt>
                <c:pt idx="30385">
                  <c:v>9.2484081537170266E-6</c:v>
                </c:pt>
                <c:pt idx="30386">
                  <c:v>9.2516812767759247E-6</c:v>
                </c:pt>
                <c:pt idx="30387">
                  <c:v>9.2549559801663982E-6</c:v>
                </c:pt>
                <c:pt idx="30388">
                  <c:v>9.2582322298344906E-6</c:v>
                </c:pt>
                <c:pt idx="30389">
                  <c:v>9.2615100442306799E-6</c:v>
                </c:pt>
                <c:pt idx="30390">
                  <c:v>9.264789424308007E-6</c:v>
                </c:pt>
                <c:pt idx="30391">
                  <c:v>9.2680703534755427E-6</c:v>
                </c:pt>
                <c:pt idx="30392">
                  <c:v>9.2713528502138264E-6</c:v>
                </c:pt>
                <c:pt idx="30393">
                  <c:v>9.2746369330412498E-6</c:v>
                </c:pt>
                <c:pt idx="30394">
                  <c:v>9.2779225677964472E-6</c:v>
                </c:pt>
                <c:pt idx="30395">
                  <c:v>9.2812097729899482E-6</c:v>
                </c:pt>
                <c:pt idx="30396">
                  <c:v>9.2844985319877536E-6</c:v>
                </c:pt>
                <c:pt idx="30397">
                  <c:v>9.287788880921143E-6</c:v>
                </c:pt>
                <c:pt idx="30398">
                  <c:v>9.2910807855568343E-6</c:v>
                </c:pt>
                <c:pt idx="30399">
                  <c:v>9.294374264445603E-6</c:v>
                </c:pt>
                <c:pt idx="30400">
                  <c:v>9.2976693185475202E-6</c:v>
                </c:pt>
                <c:pt idx="30401">
                  <c:v>9.3009659488235042E-6</c:v>
                </c:pt>
                <c:pt idx="30402">
                  <c:v>9.3042641385875869E-6</c:v>
                </c:pt>
                <c:pt idx="30403">
                  <c:v>9.3075639240876828E-6</c:v>
                </c:pt>
                <c:pt idx="30404">
                  <c:v>9.3108652709823859E-6</c:v>
                </c:pt>
                <c:pt idx="30405">
                  <c:v>9.3141681978829008E-6</c:v>
                </c:pt>
                <c:pt idx="30406">
                  <c:v>9.3174727057537133E-6</c:v>
                </c:pt>
                <c:pt idx="30407">
                  <c:v>9.3207787955598956E-6</c:v>
                </c:pt>
                <c:pt idx="30408">
                  <c:v>9.3240864505633938E-6</c:v>
                </c:pt>
                <c:pt idx="30409">
                  <c:v>9.3273956894159328E-6</c:v>
                </c:pt>
                <c:pt idx="30410">
                  <c:v>9.3307065308075841E-6</c:v>
                </c:pt>
                <c:pt idx="30411">
                  <c:v>9.3340189225379283E-6</c:v>
                </c:pt>
                <c:pt idx="30412">
                  <c:v>9.3373329187441868E-6</c:v>
                </c:pt>
                <c:pt idx="30413">
                  <c:v>9.3406485026729693E-6</c:v>
                </c:pt>
                <c:pt idx="30414">
                  <c:v>9.3439656575338722E-6</c:v>
                </c:pt>
                <c:pt idx="30415">
                  <c:v>9.3472844020395016E-6</c:v>
                </c:pt>
                <c:pt idx="30416">
                  <c:v>9.3506047371614805E-6</c:v>
                </c:pt>
                <c:pt idx="30417">
                  <c:v>9.3539266638721383E-6</c:v>
                </c:pt>
                <c:pt idx="30418">
                  <c:v>9.3572501831445991E-6</c:v>
                </c:pt>
                <c:pt idx="30419">
                  <c:v>9.3605752781446589E-6</c:v>
                </c:pt>
                <c:pt idx="30420">
                  <c:v>9.3639019854533161E-6</c:v>
                </c:pt>
                <c:pt idx="30421">
                  <c:v>9.3672302704203941E-6</c:v>
                </c:pt>
                <c:pt idx="30422">
                  <c:v>9.3705601518298192E-6</c:v>
                </c:pt>
                <c:pt idx="30423">
                  <c:v>9.3738916128123171E-6</c:v>
                </c:pt>
                <c:pt idx="30424">
                  <c:v>9.3772246900278091E-6</c:v>
                </c:pt>
                <c:pt idx="30425">
                  <c:v>9.3805593487529555E-6</c:v>
                </c:pt>
                <c:pt idx="30426">
                  <c:v>9.3838956256871764E-6</c:v>
                </c:pt>
                <c:pt idx="30427">
                  <c:v>9.3872334860704945E-6</c:v>
                </c:pt>
                <c:pt idx="30428">
                  <c:v>9.3905729308546327E-6</c:v>
                </c:pt>
                <c:pt idx="30429">
                  <c:v>9.3939139967984797E-6</c:v>
                </c:pt>
                <c:pt idx="30430">
                  <c:v>9.3972566669997267E-6</c:v>
                </c:pt>
                <c:pt idx="30431">
                  <c:v>9.4006009245186042E-6</c:v>
                </c:pt>
                <c:pt idx="30432">
                  <c:v>9.4039467882415753E-6</c:v>
                </c:pt>
                <c:pt idx="30433">
                  <c:v>9.4072942591526922E-6</c:v>
                </c:pt>
                <c:pt idx="30434">
                  <c:v>9.4106433382366886E-6</c:v>
                </c:pt>
                <c:pt idx="30435">
                  <c:v>9.4139940085183887E-6</c:v>
                </c:pt>
                <c:pt idx="30436">
                  <c:v>9.4173463068957353E-6</c:v>
                </c:pt>
                <c:pt idx="30437">
                  <c:v>9.420700198424823E-6</c:v>
                </c:pt>
                <c:pt idx="30438">
                  <c:v>9.4240557020539261E-6</c:v>
                </c:pt>
                <c:pt idx="30439">
                  <c:v>9.4274128187715541E-6</c:v>
                </c:pt>
                <c:pt idx="30440">
                  <c:v>9.4307715315581216E-6</c:v>
                </c:pt>
                <c:pt idx="30441">
                  <c:v>9.4341318774113585E-6</c:v>
                </c:pt>
                <c:pt idx="30442">
                  <c:v>9.4374938212948464E-6</c:v>
                </c:pt>
                <c:pt idx="30443">
                  <c:v>9.440857382208705E-6</c:v>
                </c:pt>
                <c:pt idx="30444">
                  <c:v>9.4442225611450452E-6</c:v>
                </c:pt>
                <c:pt idx="30445">
                  <c:v>9.4475893590967388E-6</c:v>
                </c:pt>
                <c:pt idx="30446">
                  <c:v>9.4509577589908559E-6</c:v>
                </c:pt>
                <c:pt idx="30447">
                  <c:v>9.4543277979451966E-6</c:v>
                </c:pt>
                <c:pt idx="30448">
                  <c:v>9.4576994408120968E-6</c:v>
                </c:pt>
                <c:pt idx="30449">
                  <c:v>9.4610727066539482E-6</c:v>
                </c:pt>
                <c:pt idx="30450">
                  <c:v>9.4644475964673613E-6</c:v>
                </c:pt>
                <c:pt idx="30451">
                  <c:v>9.4678240931347166E-6</c:v>
                </c:pt>
                <c:pt idx="30452">
                  <c:v>9.4712022338742388E-6</c:v>
                </c:pt>
                <c:pt idx="30453">
                  <c:v>9.4745819834452677E-6</c:v>
                </c:pt>
                <c:pt idx="30454">
                  <c:v>9.4779633609622877E-6</c:v>
                </c:pt>
                <c:pt idx="30455">
                  <c:v>9.4813463674255616E-6</c:v>
                </c:pt>
                <c:pt idx="30456">
                  <c:v>9.4847310038362247E-6</c:v>
                </c:pt>
                <c:pt idx="30457">
                  <c:v>9.4881172530228797E-6</c:v>
                </c:pt>
                <c:pt idx="30458">
                  <c:v>9.4915051523248055E-6</c:v>
                </c:pt>
                <c:pt idx="30459">
                  <c:v>9.4948946663891357E-6</c:v>
                </c:pt>
                <c:pt idx="30460">
                  <c:v>9.4982858143931704E-6</c:v>
                </c:pt>
                <c:pt idx="30461">
                  <c:v>9.5016785973417568E-6</c:v>
                </c:pt>
                <c:pt idx="30462">
                  <c:v>9.5050730162404415E-6</c:v>
                </c:pt>
                <c:pt idx="30463">
                  <c:v>9.5084690538638931E-6</c:v>
                </c:pt>
                <c:pt idx="30464">
                  <c:v>9.5118667294313552E-6</c:v>
                </c:pt>
                <c:pt idx="30465">
                  <c:v>9.5152660439506648E-6</c:v>
                </c:pt>
                <c:pt idx="30466">
                  <c:v>9.5186669984304197E-6</c:v>
                </c:pt>
                <c:pt idx="30467">
                  <c:v>9.5220695938799766E-6</c:v>
                </c:pt>
                <c:pt idx="30468">
                  <c:v>9.525473831309473E-6</c:v>
                </c:pt>
                <c:pt idx="30469">
                  <c:v>9.5288796934393029E-6</c:v>
                </c:pt>
                <c:pt idx="30470">
                  <c:v>9.5322871995519479E-6</c:v>
                </c:pt>
                <c:pt idx="30471">
                  <c:v>9.5356963506598087E-6</c:v>
                </c:pt>
                <c:pt idx="30472">
                  <c:v>9.5391071477760165E-6</c:v>
                </c:pt>
                <c:pt idx="30473">
                  <c:v>9.5425195919144578E-6</c:v>
                </c:pt>
                <c:pt idx="30474">
                  <c:v>9.5459336657503035E-6</c:v>
                </c:pt>
                <c:pt idx="30475">
                  <c:v>9.5493493886188069E-6</c:v>
                </c:pt>
                <c:pt idx="30476">
                  <c:v>9.5527667615361806E-6</c:v>
                </c:pt>
                <c:pt idx="30477">
                  <c:v>9.556185785519374E-6</c:v>
                </c:pt>
                <c:pt idx="30478">
                  <c:v>9.5596064615861108E-6</c:v>
                </c:pt>
                <c:pt idx="30479">
                  <c:v>9.5630287907548751E-6</c:v>
                </c:pt>
                <c:pt idx="30480">
                  <c:v>9.566452755646218E-6</c:v>
                </c:pt>
                <c:pt idx="30481">
                  <c:v>9.5698783756591065E-6</c:v>
                </c:pt>
                <c:pt idx="30482">
                  <c:v>9.5733056518143186E-6</c:v>
                </c:pt>
                <c:pt idx="30483">
                  <c:v>9.5767345851333998E-6</c:v>
                </c:pt>
                <c:pt idx="30484">
                  <c:v>9.5801651766386494E-6</c:v>
                </c:pt>
                <c:pt idx="30485">
                  <c:v>9.5835974089049886E-6</c:v>
                </c:pt>
                <c:pt idx="30486">
                  <c:v>9.5870313013846578E-6</c:v>
                </c:pt>
                <c:pt idx="30487">
                  <c:v>9.5904668551022365E-6</c:v>
                </c:pt>
                <c:pt idx="30488">
                  <c:v>9.5939040710831547E-6</c:v>
                </c:pt>
                <c:pt idx="30489">
                  <c:v>9.5973429503535386E-6</c:v>
                </c:pt>
                <c:pt idx="30490">
                  <c:v>9.600783475442512E-6</c:v>
                </c:pt>
                <c:pt idx="30491">
                  <c:v>9.604225684363521E-6</c:v>
                </c:pt>
                <c:pt idx="30492">
                  <c:v>9.6076695411394207E-6</c:v>
                </c:pt>
                <c:pt idx="30493">
                  <c:v>9.6111150652973036E-6</c:v>
                </c:pt>
                <c:pt idx="30494">
                  <c:v>9.6145622578671991E-6</c:v>
                </c:pt>
                <c:pt idx="30495">
                  <c:v>9.6180111013322491E-6</c:v>
                </c:pt>
                <c:pt idx="30496">
                  <c:v>9.6214616338094003E-6</c:v>
                </c:pt>
                <c:pt idx="30497">
                  <c:v>9.6249138192256845E-6</c:v>
                </c:pt>
                <c:pt idx="30498">
                  <c:v>9.6283676771619285E-6</c:v>
                </c:pt>
                <c:pt idx="30499">
                  <c:v>9.6318232086520224E-6</c:v>
                </c:pt>
                <c:pt idx="30500">
                  <c:v>9.6352804147306407E-6</c:v>
                </c:pt>
                <c:pt idx="30501">
                  <c:v>9.6387392778256409E-6</c:v>
                </c:pt>
                <c:pt idx="30502">
                  <c:v>9.6421998361785482E-6</c:v>
                </c:pt>
                <c:pt idx="30503">
                  <c:v>9.6456620536011098E-6</c:v>
                </c:pt>
                <c:pt idx="30504">
                  <c:v>9.6491259497387403E-6</c:v>
                </c:pt>
                <c:pt idx="30505">
                  <c:v>9.6525915256300597E-6</c:v>
                </c:pt>
                <c:pt idx="30506">
                  <c:v>9.65605876365661E-6</c:v>
                </c:pt>
                <c:pt idx="30507">
                  <c:v>9.6595277021642112E-6</c:v>
                </c:pt>
                <c:pt idx="30508">
                  <c:v>9.6629983048680337E-6</c:v>
                </c:pt>
                <c:pt idx="30509">
                  <c:v>9.6664705914676904E-6</c:v>
                </c:pt>
                <c:pt idx="30510">
                  <c:v>9.6699445630056517E-6</c:v>
                </c:pt>
                <c:pt idx="30511">
                  <c:v>9.6734202205252744E-6</c:v>
                </c:pt>
                <c:pt idx="30512">
                  <c:v>9.6768975463523655E-6</c:v>
                </c:pt>
                <c:pt idx="30513">
                  <c:v>9.6803765789582366E-6</c:v>
                </c:pt>
                <c:pt idx="30514">
                  <c:v>9.6838572819420125E-6</c:v>
                </c:pt>
                <c:pt idx="30515">
                  <c:v>9.6873396750683111E-6</c:v>
                </c:pt>
                <c:pt idx="30516">
                  <c:v>9.690823740625736E-6</c:v>
                </c:pt>
                <c:pt idx="30517">
                  <c:v>9.6943095171696109E-6</c:v>
                </c:pt>
                <c:pt idx="30518">
                  <c:v>9.6977969870001558E-6</c:v>
                </c:pt>
                <c:pt idx="30519">
                  <c:v>9.7012861323779781E-6</c:v>
                </c:pt>
                <c:pt idx="30520">
                  <c:v>9.7047769731222752E-6</c:v>
                </c:pt>
                <c:pt idx="30521">
                  <c:v>9.7082695102842367E-6</c:v>
                </c:pt>
                <c:pt idx="30522">
                  <c:v>9.711763726096393E-6</c:v>
                </c:pt>
                <c:pt idx="30523">
                  <c:v>9.7152596592404077E-6</c:v>
                </c:pt>
                <c:pt idx="30524">
                  <c:v>9.7187572731206661E-6</c:v>
                </c:pt>
                <c:pt idx="30525">
                  <c:v>9.7222565876111006E-6</c:v>
                </c:pt>
                <c:pt idx="30526">
                  <c:v>9.7257576037668517E-6</c:v>
                </c:pt>
                <c:pt idx="30527">
                  <c:v>9.7292603226439509E-6</c:v>
                </c:pt>
                <c:pt idx="30528">
                  <c:v>9.7327647452991243E-6</c:v>
                </c:pt>
                <c:pt idx="30529">
                  <c:v>9.7362708538992689E-6</c:v>
                </c:pt>
                <c:pt idx="30530">
                  <c:v>9.7397786872740691E-6</c:v>
                </c:pt>
                <c:pt idx="30531">
                  <c:v>9.7432882086909671E-6</c:v>
                </c:pt>
                <c:pt idx="30532">
                  <c:v>9.7467994191792704E-6</c:v>
                </c:pt>
                <c:pt idx="30533">
                  <c:v>9.7503123576324502E-6</c:v>
                </c:pt>
                <c:pt idx="30534">
                  <c:v>9.7538270062008777E-6</c:v>
                </c:pt>
                <c:pt idx="30535">
                  <c:v>9.7573433469948123E-6</c:v>
                </c:pt>
                <c:pt idx="30536">
                  <c:v>9.7608614000090918E-6</c:v>
                </c:pt>
                <c:pt idx="30537">
                  <c:v>9.764381166307759E-6</c:v>
                </c:pt>
                <c:pt idx="30538">
                  <c:v>9.7679026469555851E-6</c:v>
                </c:pt>
                <c:pt idx="30539">
                  <c:v>9.7714258430182324E-6</c:v>
                </c:pt>
                <c:pt idx="30540">
                  <c:v>9.7749507365586517E-6</c:v>
                </c:pt>
                <c:pt idx="30541">
                  <c:v>9.7784773476269379E-6</c:v>
                </c:pt>
                <c:pt idx="30542">
                  <c:v>9.7820056772911928E-6</c:v>
                </c:pt>
                <c:pt idx="30543">
                  <c:v>9.7855357266202466E-6</c:v>
                </c:pt>
                <c:pt idx="30544">
                  <c:v>9.7890674966837816E-6</c:v>
                </c:pt>
                <c:pt idx="30545">
                  <c:v>9.7926009694972571E-6</c:v>
                </c:pt>
                <c:pt idx="30546">
                  <c:v>9.7961361842316509E-6</c:v>
                </c:pt>
                <c:pt idx="30547">
                  <c:v>9.7996731038387345E-6</c:v>
                </c:pt>
                <c:pt idx="30548">
                  <c:v>9.8032117484464163E-6</c:v>
                </c:pt>
                <c:pt idx="30549">
                  <c:v>9.8067521191284461E-6</c:v>
                </c:pt>
                <c:pt idx="30550">
                  <c:v>9.8102941978526919E-6</c:v>
                </c:pt>
                <c:pt idx="30551">
                  <c:v>9.8138380238974809E-6</c:v>
                </c:pt>
                <c:pt idx="30552">
                  <c:v>9.8173835601152904E-6</c:v>
                </c:pt>
                <c:pt idx="30553">
                  <c:v>9.820930826689767E-6</c:v>
                </c:pt>
                <c:pt idx="30554">
                  <c:v>9.8244798246986906E-6</c:v>
                </c:pt>
                <c:pt idx="30555">
                  <c:v>9.8280305360622683E-6</c:v>
                </c:pt>
                <c:pt idx="30556">
                  <c:v>9.8315830001664854E-6</c:v>
                </c:pt>
                <c:pt idx="30557">
                  <c:v>9.8351371797642384E-6</c:v>
                </c:pt>
                <c:pt idx="30558">
                  <c:v>9.8386930950950646E-6</c:v>
                </c:pt>
                <c:pt idx="30559">
                  <c:v>9.8422507472409063E-6</c:v>
                </c:pt>
                <c:pt idx="30560">
                  <c:v>9.8458101372844901E-6</c:v>
                </c:pt>
                <c:pt idx="30561">
                  <c:v>9.8493712663093015E-6</c:v>
                </c:pt>
                <c:pt idx="30562">
                  <c:v>9.8529341161684543E-6</c:v>
                </c:pt>
                <c:pt idx="30563">
                  <c:v>9.8564987071575643E-6</c:v>
                </c:pt>
                <c:pt idx="30564">
                  <c:v>9.8600650403626682E-6</c:v>
                </c:pt>
                <c:pt idx="30565">
                  <c:v>9.8636331168706331E-6</c:v>
                </c:pt>
                <c:pt idx="30566">
                  <c:v>9.8672029377690866E-6</c:v>
                </c:pt>
                <c:pt idx="30567">
                  <c:v>9.8707745041465573E-6</c:v>
                </c:pt>
                <c:pt idx="30568">
                  <c:v>9.8743477977983236E-6</c:v>
                </c:pt>
                <c:pt idx="30569">
                  <c:v>9.8779228390876538E-6</c:v>
                </c:pt>
                <c:pt idx="30570">
                  <c:v>9.8814996291055263E-6</c:v>
                </c:pt>
                <c:pt idx="30571">
                  <c:v>9.8850781689437582E-6</c:v>
                </c:pt>
                <c:pt idx="30572">
                  <c:v>9.8886584403589826E-6</c:v>
                </c:pt>
                <c:pt idx="30573">
                  <c:v>9.8922404831062098E-6</c:v>
                </c:pt>
                <c:pt idx="30574">
                  <c:v>9.8958242595971855E-6</c:v>
                </c:pt>
                <c:pt idx="30575">
                  <c:v>9.8994097902631034E-6</c:v>
                </c:pt>
                <c:pt idx="30576">
                  <c:v>9.9029970761999225E-6</c:v>
                </c:pt>
                <c:pt idx="30577">
                  <c:v>9.9065861185044284E-6</c:v>
                </c:pt>
                <c:pt idx="30578">
                  <c:v>9.9101768988751344E-6</c:v>
                </c:pt>
                <c:pt idx="30579">
                  <c:v>9.9137694377885994E-6</c:v>
                </c:pt>
                <c:pt idx="30580">
                  <c:v>9.9173637363441519E-6</c:v>
                </c:pt>
                <c:pt idx="30581">
                  <c:v>9.9209597956418844E-6</c:v>
                </c:pt>
                <c:pt idx="30582">
                  <c:v>9.9245576167828552E-6</c:v>
                </c:pt>
                <c:pt idx="30583">
                  <c:v>9.9281572008689083E-6</c:v>
                </c:pt>
                <c:pt idx="30584">
                  <c:v>9.9317585295401082E-6</c:v>
                </c:pt>
                <c:pt idx="30585">
                  <c:v>9.9353616233413712E-6</c:v>
                </c:pt>
                <c:pt idx="30586">
                  <c:v>9.9389664833770878E-6</c:v>
                </c:pt>
                <c:pt idx="30587">
                  <c:v>9.9425731107524375E-6</c:v>
                </c:pt>
                <c:pt idx="30588">
                  <c:v>9.946181506573439E-6</c:v>
                </c:pt>
                <c:pt idx="30589">
                  <c:v>9.9497916524314318E-6</c:v>
                </c:pt>
                <c:pt idx="30590">
                  <c:v>9.9534035884546781E-6</c:v>
                </c:pt>
                <c:pt idx="30591">
                  <c:v>9.9570172767099543E-6</c:v>
                </c:pt>
                <c:pt idx="30592">
                  <c:v>9.9606327378222958E-6</c:v>
                </c:pt>
                <c:pt idx="30593">
                  <c:v>9.964249972901929E-6</c:v>
                </c:pt>
                <c:pt idx="30594">
                  <c:v>9.967868963491164E-6</c:v>
                </c:pt>
                <c:pt idx="30595">
                  <c:v>9.9714897498289938E-6</c:v>
                </c:pt>
                <c:pt idx="30596">
                  <c:v>9.975112293879858E-6</c:v>
                </c:pt>
                <c:pt idx="30597">
                  <c:v>9.9787366163263141E-6</c:v>
                </c:pt>
                <c:pt idx="30598">
                  <c:v>9.9823627182827862E-6</c:v>
                </c:pt>
                <c:pt idx="30599">
                  <c:v>9.9859905812425058E-6</c:v>
                </c:pt>
                <c:pt idx="30600">
                  <c:v>9.9896202455553746E-6</c:v>
                </c:pt>
                <c:pt idx="30601">
                  <c:v>9.9932516730833413E-6</c:v>
                </c:pt>
                <c:pt idx="30602">
                  <c:v>9.9968848845665615E-6</c:v>
                </c:pt>
                <c:pt idx="30603">
                  <c:v>1.0000519881123767E-5</c:v>
                </c:pt>
                <c:pt idx="30604">
                  <c:v>1.0004156663874613E-5</c:v>
                </c:pt>
                <c:pt idx="30605">
                  <c:v>1.000779523393962E-5</c:v>
                </c:pt>
                <c:pt idx="30606">
                  <c:v>1.001143557274285E-5</c:v>
                </c:pt>
                <c:pt idx="30607">
                  <c:v>1.0015077701082286E-5</c:v>
                </c:pt>
                <c:pt idx="30608">
                  <c:v>1.0018721620080988E-5</c:v>
                </c:pt>
                <c:pt idx="30609">
                  <c:v>1.0022367330862874E-5</c:v>
                </c:pt>
                <c:pt idx="30610">
                  <c:v>1.0026014834552725E-5</c:v>
                </c:pt>
                <c:pt idx="30611">
                  <c:v>1.002966411252513E-5</c:v>
                </c:pt>
                <c:pt idx="30612">
                  <c:v>1.0033315205397923E-5</c:v>
                </c:pt>
                <c:pt idx="30613">
                  <c:v>1.0036968074785596E-5</c:v>
                </c:pt>
                <c:pt idx="30614">
                  <c:v>1.0040622741567398E-5</c:v>
                </c:pt>
                <c:pt idx="30615">
                  <c:v>1.0044279187078215E-5</c:v>
                </c:pt>
                <c:pt idx="30616">
                  <c:v>1.0047937452025648E-5</c:v>
                </c:pt>
                <c:pt idx="30617">
                  <c:v>1.0051597497941224E-5</c:v>
                </c:pt>
                <c:pt idx="30618">
                  <c:v>1.005525936557761E-5</c:v>
                </c:pt>
                <c:pt idx="30619">
                  <c:v>1.005892301642474E-5</c:v>
                </c:pt>
                <c:pt idx="30620">
                  <c:v>1.0062588451583478E-5</c:v>
                </c:pt>
                <c:pt idx="30621">
                  <c:v>1.0066255711874132E-5</c:v>
                </c:pt>
                <c:pt idx="30622">
                  <c:v>1.006992477859429E-5</c:v>
                </c:pt>
                <c:pt idx="30623">
                  <c:v>1.0073595632999029E-5</c:v>
                </c:pt>
                <c:pt idx="30624">
                  <c:v>1.0077268296084485E-5</c:v>
                </c:pt>
                <c:pt idx="30625">
                  <c:v>1.0080942768988411E-5</c:v>
                </c:pt>
                <c:pt idx="30626">
                  <c:v>1.0084619052849501E-5</c:v>
                </c:pt>
                <c:pt idx="30627">
                  <c:v>1.0088297128882742E-5</c:v>
                </c:pt>
                <c:pt idx="30628">
                  <c:v>1.0091977038066662E-5</c:v>
                </c:pt>
                <c:pt idx="30629">
                  <c:v>1.0095658741682553E-5</c:v>
                </c:pt>
                <c:pt idx="30630">
                  <c:v>1.0099342260797158E-5</c:v>
                </c:pt>
                <c:pt idx="30631">
                  <c:v>1.010302759655343E-5</c:v>
                </c:pt>
                <c:pt idx="30632">
                  <c:v>1.0106714730116218E-5</c:v>
                </c:pt>
                <c:pt idx="30633">
                  <c:v>1.0110403702577496E-5</c:v>
                </c:pt>
                <c:pt idx="30634">
                  <c:v>1.0114094475113844E-5</c:v>
                </c:pt>
                <c:pt idx="30635">
                  <c:v>1.0117787068850867E-5</c:v>
                </c:pt>
                <c:pt idx="30636">
                  <c:v>1.0121481484935982E-5</c:v>
                </c:pt>
                <c:pt idx="30637">
                  <c:v>1.0125177724517481E-5</c:v>
                </c:pt>
                <c:pt idx="30638">
                  <c:v>1.0128875768699707E-5</c:v>
                </c:pt>
                <c:pt idx="30639">
                  <c:v>1.0132575658711413E-5</c:v>
                </c:pt>
                <c:pt idx="30640">
                  <c:v>1.0136277355602915E-5</c:v>
                </c:pt>
                <c:pt idx="30641">
                  <c:v>1.0139980880570839E-5</c:v>
                </c:pt>
                <c:pt idx="30642">
                  <c:v>1.0143686234767944E-5</c:v>
                </c:pt>
                <c:pt idx="30643">
                  <c:v>1.0147393419347789E-5</c:v>
                </c:pt>
                <c:pt idx="30644">
                  <c:v>1.0151102415354034E-5</c:v>
                </c:pt>
                <c:pt idx="30645">
                  <c:v>1.015481324403087E-5</c:v>
                </c:pt>
                <c:pt idx="30646">
                  <c:v>1.0158525906534551E-5</c:v>
                </c:pt>
                <c:pt idx="30647">
                  <c:v>1.0162240404022236E-5</c:v>
                </c:pt>
                <c:pt idx="30648">
                  <c:v>1.0165956737651966E-5</c:v>
                </c:pt>
                <c:pt idx="30649">
                  <c:v>1.0169674908582684E-5</c:v>
                </c:pt>
                <c:pt idx="30650">
                  <c:v>1.0173394897797079E-5</c:v>
                </c:pt>
                <c:pt idx="30651">
                  <c:v>1.0177116726610885E-5</c:v>
                </c:pt>
                <c:pt idx="30652">
                  <c:v>1.0180840396185689E-5</c:v>
                </c:pt>
                <c:pt idx="30653">
                  <c:v>1.0184565907684042E-5</c:v>
                </c:pt>
                <c:pt idx="30654">
                  <c:v>1.0188293262269303E-5</c:v>
                </c:pt>
                <c:pt idx="30655">
                  <c:v>1.0192022440873217E-5</c:v>
                </c:pt>
                <c:pt idx="30656">
                  <c:v>1.0195753464871356E-5</c:v>
                </c:pt>
                <c:pt idx="30657">
                  <c:v>1.0199486335429826E-5</c:v>
                </c:pt>
                <c:pt idx="30658">
                  <c:v>1.020322105371557E-5</c:v>
                </c:pt>
                <c:pt idx="30659">
                  <c:v>1.0206957620896507E-5</c:v>
                </c:pt>
                <c:pt idx="30660">
                  <c:v>1.0210696038141431E-5</c:v>
                </c:pt>
                <c:pt idx="30661">
                  <c:v>1.0214436286320697E-5</c:v>
                </c:pt>
                <c:pt idx="30662">
                  <c:v>1.0218178386881904E-5</c:v>
                </c:pt>
                <c:pt idx="30663">
                  <c:v>1.0221922340996603E-5</c:v>
                </c:pt>
                <c:pt idx="30664">
                  <c:v>1.0225668149837172E-5</c:v>
                </c:pt>
                <c:pt idx="30665">
                  <c:v>1.0229415814576898E-5</c:v>
                </c:pt>
                <c:pt idx="30666">
                  <c:v>1.0233165316034792E-5</c:v>
                </c:pt>
                <c:pt idx="30667">
                  <c:v>1.0236916675718842E-5</c:v>
                </c:pt>
                <c:pt idx="30668">
                  <c:v>1.0240669915182625E-5</c:v>
                </c:pt>
                <c:pt idx="30669">
                  <c:v>1.0244424974470271E-5</c:v>
                </c:pt>
                <c:pt idx="30670">
                  <c:v>1.0248181915892414E-5</c:v>
                </c:pt>
                <c:pt idx="30671">
                  <c:v>1.0251940720250211E-5</c:v>
                </c:pt>
                <c:pt idx="30672">
                  <c:v>1.0255701368300832E-5</c:v>
                </c:pt>
                <c:pt idx="30673">
                  <c:v>1.0259463881624876E-5</c:v>
                </c:pt>
                <c:pt idx="30674">
                  <c:v>1.0263228261403814E-5</c:v>
                </c:pt>
                <c:pt idx="30675">
                  <c:v>1.0266994508820036E-5</c:v>
                </c:pt>
                <c:pt idx="30676">
                  <c:v>1.0270762625056845E-5</c:v>
                </c:pt>
                <c:pt idx="30677">
                  <c:v>1.0274532590819676E-5</c:v>
                </c:pt>
                <c:pt idx="30678">
                  <c:v>1.0278304427749933E-5</c:v>
                </c:pt>
                <c:pt idx="30679">
                  <c:v>1.0282078157534949E-5</c:v>
                </c:pt>
                <c:pt idx="30680">
                  <c:v>1.0285853719857724E-5</c:v>
                </c:pt>
                <c:pt idx="30681">
                  <c:v>1.0289631177410099E-5</c:v>
                </c:pt>
                <c:pt idx="30682">
                  <c:v>1.0293410510879597E-5</c:v>
                </c:pt>
                <c:pt idx="30683">
                  <c:v>1.0297191700909341E-5</c:v>
                </c:pt>
                <c:pt idx="30684">
                  <c:v>1.0300974769213919E-5</c:v>
                </c:pt>
                <c:pt idx="30685">
                  <c:v>1.0304759716984885E-5</c:v>
                </c:pt>
                <c:pt idx="30686">
                  <c:v>1.030854654541472E-5</c:v>
                </c:pt>
                <c:pt idx="30687">
                  <c:v>1.0312335255696833E-5</c:v>
                </c:pt>
                <c:pt idx="30688">
                  <c:v>1.0316125828422308E-5</c:v>
                </c:pt>
                <c:pt idx="30689">
                  <c:v>1.0319918285366915E-5</c:v>
                </c:pt>
                <c:pt idx="30690">
                  <c:v>1.0323712648352854E-5</c:v>
                </c:pt>
                <c:pt idx="30691">
                  <c:v>1.0327508856699225E-5</c:v>
                </c:pt>
                <c:pt idx="30692">
                  <c:v>1.0331306973482061E-5</c:v>
                </c:pt>
                <c:pt idx="30693">
                  <c:v>1.0335106979274318E-5</c:v>
                </c:pt>
                <c:pt idx="30694">
                  <c:v>1.0338908854604326E-5</c:v>
                </c:pt>
                <c:pt idx="30695">
                  <c:v>1.0342712621321663E-5</c:v>
                </c:pt>
                <c:pt idx="30696">
                  <c:v>1.0346518280628093E-5</c:v>
                </c:pt>
                <c:pt idx="30697">
                  <c:v>1.0350325833726224E-5</c:v>
                </c:pt>
                <c:pt idx="30698">
                  <c:v>1.0354135281819759E-5</c:v>
                </c:pt>
                <c:pt idx="30699">
                  <c:v>1.0357946605384492E-5</c:v>
                </c:pt>
                <c:pt idx="30700">
                  <c:v>1.0361759826331773E-5</c:v>
                </c:pt>
                <c:pt idx="30701">
                  <c:v>1.0365574945867911E-5</c:v>
                </c:pt>
                <c:pt idx="30702">
                  <c:v>1.036939196520032E-5</c:v>
                </c:pt>
                <c:pt idx="30703">
                  <c:v>1.0373210885537254E-5</c:v>
                </c:pt>
                <c:pt idx="30704">
                  <c:v>1.037703170808792E-5</c:v>
                </c:pt>
                <c:pt idx="30705">
                  <c:v>1.0380854413265061E-5</c:v>
                </c:pt>
                <c:pt idx="30706">
                  <c:v>1.0384679023054243E-5</c:v>
                </c:pt>
                <c:pt idx="30707">
                  <c:v>1.0388505538667468E-5</c:v>
                </c:pt>
                <c:pt idx="30708">
                  <c:v>1.0392333961317738E-5</c:v>
                </c:pt>
                <c:pt idx="30709">
                  <c:v>1.0396164292218974E-5</c:v>
                </c:pt>
                <c:pt idx="30710">
                  <c:v>1.0399996511731048E-5</c:v>
                </c:pt>
                <c:pt idx="30711">
                  <c:v>1.0403830641901673E-5</c:v>
                </c:pt>
                <c:pt idx="30712">
                  <c:v>1.040766668394762E-5</c:v>
                </c:pt>
                <c:pt idx="30713">
                  <c:v>1.0411504639086546E-5</c:v>
                </c:pt>
                <c:pt idx="30714">
                  <c:v>1.041534450853714E-5</c:v>
                </c:pt>
                <c:pt idx="30715">
                  <c:v>1.0419186272606202E-5</c:v>
                </c:pt>
                <c:pt idx="30716">
                  <c:v>1.0423029974328209E-5</c:v>
                </c:pt>
                <c:pt idx="30717">
                  <c:v>1.0426875573087579E-5</c:v>
                </c:pt>
                <c:pt idx="30718">
                  <c:v>1.0430723091019453E-5</c:v>
                </c:pt>
                <c:pt idx="30719">
                  <c:v>1.0434572529347259E-5</c:v>
                </c:pt>
                <c:pt idx="30720">
                  <c:v>1.0438423868324568E-5</c:v>
                </c:pt>
                <c:pt idx="30721">
                  <c:v>1.0442277151106509E-5</c:v>
                </c:pt>
                <c:pt idx="30722">
                  <c:v>1.0446132336966295E-5</c:v>
                </c:pt>
                <c:pt idx="30723">
                  <c:v>1.0449989448101776E-5</c:v>
                </c:pt>
                <c:pt idx="30724">
                  <c:v>1.0453848485741109E-5</c:v>
                </c:pt>
                <c:pt idx="30725">
                  <c:v>1.0457709451113399E-5</c:v>
                </c:pt>
                <c:pt idx="30726">
                  <c:v>1.0461572324408194E-5</c:v>
                </c:pt>
                <c:pt idx="30727">
                  <c:v>1.0465437148925874E-5</c:v>
                </c:pt>
                <c:pt idx="30728">
                  <c:v>1.0457525703330553E-5</c:v>
                </c:pt>
                <c:pt idx="30729">
                  <c:v>1.0461606473248349E-5</c:v>
                </c:pt>
                <c:pt idx="30730">
                  <c:v>1.0465689421711531E-5</c:v>
                </c:pt>
                <c:pt idx="30731">
                  <c:v>1.0469774529150161E-5</c:v>
                </c:pt>
                <c:pt idx="30732">
                  <c:v>1.0473861818101534E-5</c:v>
                </c:pt>
                <c:pt idx="30733">
                  <c:v>1.0477951268973674E-5</c:v>
                </c:pt>
                <c:pt idx="30734">
                  <c:v>1.0482042904330884E-5</c:v>
                </c:pt>
                <c:pt idx="30735">
                  <c:v>1.0486136704558942E-5</c:v>
                </c:pt>
                <c:pt idx="30736">
                  <c:v>1.0490232713376543E-5</c:v>
                </c:pt>
                <c:pt idx="30737">
                  <c:v>1.0494330868905416E-5</c:v>
                </c:pt>
                <c:pt idx="30738">
                  <c:v>1.0498431236030915E-5</c:v>
                </c:pt>
                <c:pt idx="30739">
                  <c:v>1.0502533773967243E-5</c:v>
                </c:pt>
                <c:pt idx="30740">
                  <c:v>1.0506638484183888E-5</c:v>
                </c:pt>
                <c:pt idx="30741">
                  <c:v>1.0510745389340645E-5</c:v>
                </c:pt>
                <c:pt idx="30742">
                  <c:v>1.0514854490946672E-5</c:v>
                </c:pt>
                <c:pt idx="30743">
                  <c:v>1.0518965790512566E-5</c:v>
                </c:pt>
                <c:pt idx="30744">
                  <c:v>1.05230792683237E-5</c:v>
                </c:pt>
                <c:pt idx="30745">
                  <c:v>1.052719492585577E-5</c:v>
                </c:pt>
                <c:pt idx="30746">
                  <c:v>1.0531312785837E-5</c:v>
                </c:pt>
                <c:pt idx="30747">
                  <c:v>1.0535432849782904E-5</c:v>
                </c:pt>
                <c:pt idx="30748">
                  <c:v>1.053955511921038E-5</c:v>
                </c:pt>
                <c:pt idx="30749">
                  <c:v>1.0543679574348813E-5</c:v>
                </c:pt>
                <c:pt idx="30750">
                  <c:v>1.0547806216680146E-5</c:v>
                </c:pt>
                <c:pt idx="30751">
                  <c:v>1.0551935090314958E-5</c:v>
                </c:pt>
                <c:pt idx="30752">
                  <c:v>1.0556066132834E-5</c:v>
                </c:pt>
                <c:pt idx="30753">
                  <c:v>1.056019940970168E-5</c:v>
                </c:pt>
                <c:pt idx="30754">
                  <c:v>1.0564334879777474E-5</c:v>
                </c:pt>
                <c:pt idx="30755">
                  <c:v>1.0568472565913431E-5</c:v>
                </c:pt>
                <c:pt idx="30756">
                  <c:v>1.0572612448260189E-5</c:v>
                </c:pt>
                <c:pt idx="30757">
                  <c:v>1.057675454969739E-5</c:v>
                </c:pt>
                <c:pt idx="30758">
                  <c:v>1.0580898850353151E-5</c:v>
                </c:pt>
                <c:pt idx="30759">
                  <c:v>1.058504537313473E-5</c:v>
                </c:pt>
                <c:pt idx="30760">
                  <c:v>1.0589194119574371E-5</c:v>
                </c:pt>
                <c:pt idx="30761">
                  <c:v>1.0593345069766261E-5</c:v>
                </c:pt>
                <c:pt idx="30762">
                  <c:v>1.0597498246659216E-5</c:v>
                </c:pt>
                <c:pt idx="30763">
                  <c:v>1.0601653651789409E-5</c:v>
                </c:pt>
                <c:pt idx="30764">
                  <c:v>1.0605811265216994E-5</c:v>
                </c:pt>
                <c:pt idx="30765">
                  <c:v>1.0609971109932575E-5</c:v>
                </c:pt>
                <c:pt idx="30766">
                  <c:v>1.0614133165973601E-5</c:v>
                </c:pt>
                <c:pt idx="30767">
                  <c:v>1.0618297456358507E-5</c:v>
                </c:pt>
                <c:pt idx="30768">
                  <c:v>1.0622463982629863E-5</c:v>
                </c:pt>
                <c:pt idx="30769">
                  <c:v>1.062663272479107E-5</c:v>
                </c:pt>
                <c:pt idx="30770">
                  <c:v>1.0630803684349224E-5</c:v>
                </c:pt>
                <c:pt idx="30771">
                  <c:v>1.0634976905944321E-5</c:v>
                </c:pt>
                <c:pt idx="30772">
                  <c:v>1.0639152348005192E-5</c:v>
                </c:pt>
                <c:pt idx="30773">
                  <c:v>1.0643330012042788E-5</c:v>
                </c:pt>
                <c:pt idx="30774">
                  <c:v>1.0647509942777176E-5</c:v>
                </c:pt>
                <c:pt idx="30775">
                  <c:v>1.0651692076948164E-5</c:v>
                </c:pt>
                <c:pt idx="30776">
                  <c:v>1.0655876480920623E-5</c:v>
                </c:pt>
                <c:pt idx="30777">
                  <c:v>1.0660063113002691E-5</c:v>
                </c:pt>
                <c:pt idx="30778">
                  <c:v>1.0664251996366641E-5</c:v>
                </c:pt>
                <c:pt idx="30779">
                  <c:v>1.0668443110901714E-5</c:v>
                </c:pt>
                <c:pt idx="30780">
                  <c:v>1.0672636479808283E-5</c:v>
                </c:pt>
                <c:pt idx="30781">
                  <c:v>1.0676832082952571E-5</c:v>
                </c:pt>
                <c:pt idx="30782">
                  <c:v>1.0681029943563135E-5</c:v>
                </c:pt>
                <c:pt idx="30783">
                  <c:v>1.0685230063202156E-5</c:v>
                </c:pt>
                <c:pt idx="30784">
                  <c:v>1.068943242170142E-5</c:v>
                </c:pt>
                <c:pt idx="30785">
                  <c:v>1.0693637042331776E-5</c:v>
                </c:pt>
                <c:pt idx="30786">
                  <c:v>1.0697843904902013E-5</c:v>
                </c:pt>
                <c:pt idx="30787">
                  <c:v>1.0702053054481432E-5</c:v>
                </c:pt>
                <c:pt idx="30788">
                  <c:v>1.0706264427328277E-5</c:v>
                </c:pt>
                <c:pt idx="30789">
                  <c:v>1.0710478090323111E-5</c:v>
                </c:pt>
                <c:pt idx="30790">
                  <c:v>1.0714693979649738E-5</c:v>
                </c:pt>
                <c:pt idx="30791">
                  <c:v>1.0718912162268483E-5</c:v>
                </c:pt>
                <c:pt idx="30792">
                  <c:v>1.0723132596123145E-5</c:v>
                </c:pt>
                <c:pt idx="30793">
                  <c:v>1.0727355304597781E-5</c:v>
                </c:pt>
                <c:pt idx="30794">
                  <c:v>1.073158026740885E-5</c:v>
                </c:pt>
                <c:pt idx="30795">
                  <c:v>1.0735807507968879E-5</c:v>
                </c:pt>
                <c:pt idx="30796">
                  <c:v>1.0740037027857328E-5</c:v>
                </c:pt>
                <c:pt idx="30797">
                  <c:v>1.0744268806755803E-5</c:v>
                </c:pt>
                <c:pt idx="30798">
                  <c:v>1.0748502868119647E-5</c:v>
                </c:pt>
                <c:pt idx="30799">
                  <c:v>1.0752739191607241E-5</c:v>
                </c:pt>
                <c:pt idx="30800">
                  <c:v>1.0756977800702436E-5</c:v>
                </c:pt>
                <c:pt idx="30801">
                  <c:v>1.0761218696991327E-5</c:v>
                </c:pt>
                <c:pt idx="30802">
                  <c:v>1.0765461860097421E-5</c:v>
                </c:pt>
                <c:pt idx="30803">
                  <c:v>1.0769707313547494E-5</c:v>
                </c:pt>
                <c:pt idx="30804">
                  <c:v>1.0773955036941716E-5</c:v>
                </c:pt>
                <c:pt idx="30805">
                  <c:v>1.0778205053835507E-5</c:v>
                </c:pt>
                <c:pt idx="30806">
                  <c:v>1.0782457365821637E-5</c:v>
                </c:pt>
                <c:pt idx="30807">
                  <c:v>1.0786711952465323E-5</c:v>
                </c:pt>
                <c:pt idx="30808">
                  <c:v>1.0790968837365008E-5</c:v>
                </c:pt>
                <c:pt idx="30809">
                  <c:v>1.0795228000062466E-5</c:v>
                </c:pt>
                <c:pt idx="30810">
                  <c:v>1.0799489464184933E-5</c:v>
                </c:pt>
                <c:pt idx="30811">
                  <c:v>1.0803753231331958E-5</c:v>
                </c:pt>
                <c:pt idx="30812">
                  <c:v>1.0808019281010179E-5</c:v>
                </c:pt>
                <c:pt idx="30813">
                  <c:v>1.0812287636890035E-5</c:v>
                </c:pt>
                <c:pt idx="30814">
                  <c:v>1.0816558278454706E-5</c:v>
                </c:pt>
                <c:pt idx="30815">
                  <c:v>1.0820831229403466E-5</c:v>
                </c:pt>
                <c:pt idx="30816">
                  <c:v>1.0825106491342661E-5</c:v>
                </c:pt>
                <c:pt idx="30817">
                  <c:v>1.0829384043720281E-5</c:v>
                </c:pt>
                <c:pt idx="30818">
                  <c:v>1.0833663910278891E-5</c:v>
                </c:pt>
                <c:pt idx="30819">
                  <c:v>1.0837946092629007E-5</c:v>
                </c:pt>
                <c:pt idx="30820">
                  <c:v>1.0842230570183203E-5</c:v>
                </c:pt>
                <c:pt idx="30821">
                  <c:v>1.0846517366727638E-5</c:v>
                </c:pt>
                <c:pt idx="30822">
                  <c:v>1.0850806461651273E-5</c:v>
                </c:pt>
                <c:pt idx="30823">
                  <c:v>1.0855097878769306E-5</c:v>
                </c:pt>
                <c:pt idx="30824">
                  <c:v>1.0859391619699023E-5</c:v>
                </c:pt>
                <c:pt idx="30825">
                  <c:v>1.0863687663793976E-5</c:v>
                </c:pt>
                <c:pt idx="30826">
                  <c:v>1.0867986012634545E-5</c:v>
                </c:pt>
                <c:pt idx="30827">
                  <c:v>1.0872286712385833E-5</c:v>
                </c:pt>
                <c:pt idx="30828">
                  <c:v>1.0876589720100549E-5</c:v>
                </c:pt>
                <c:pt idx="30829">
                  <c:v>1.0880895037363178E-5</c:v>
                </c:pt>
                <c:pt idx="30830">
                  <c:v>1.0885202710422368E-5</c:v>
                </c:pt>
                <c:pt idx="30831">
                  <c:v>1.0889512673910823E-5</c:v>
                </c:pt>
                <c:pt idx="30832">
                  <c:v>1.089382499645116E-5</c:v>
                </c:pt>
                <c:pt idx="30833">
                  <c:v>1.0898139634970427E-5</c:v>
                </c:pt>
                <c:pt idx="30834">
                  <c:v>1.0902456591059932E-5</c:v>
                </c:pt>
                <c:pt idx="30835">
                  <c:v>1.0906775911107863E-5</c:v>
                </c:pt>
                <c:pt idx="30836">
                  <c:v>1.091109752955472E-5</c:v>
                </c:pt>
                <c:pt idx="30837">
                  <c:v>1.0915421515229145E-5</c:v>
                </c:pt>
                <c:pt idx="30838">
                  <c:v>1.0919747824932314E-5</c:v>
                </c:pt>
                <c:pt idx="30839">
                  <c:v>1.0924076482713376E-5</c:v>
                </c:pt>
                <c:pt idx="30840">
                  <c:v>1.0928407467747312E-5</c:v>
                </c:pt>
                <c:pt idx="30841">
                  <c:v>1.0932740804112762E-5</c:v>
                </c:pt>
                <c:pt idx="30842">
                  <c:v>1.0937076470960785E-5</c:v>
                </c:pt>
                <c:pt idx="30843">
                  <c:v>1.0941414492399482E-5</c:v>
                </c:pt>
                <c:pt idx="30844">
                  <c:v>1.0945754870073902E-5</c:v>
                </c:pt>
                <c:pt idx="30845">
                  <c:v>1.0950097583099135E-5</c:v>
                </c:pt>
                <c:pt idx="30846">
                  <c:v>1.0954442655627584E-5</c:v>
                </c:pt>
                <c:pt idx="30847">
                  <c:v>1.095879008930856E-5</c:v>
                </c:pt>
                <c:pt idx="30848">
                  <c:v>1.0963139863221065E-5</c:v>
                </c:pt>
                <c:pt idx="30849">
                  <c:v>1.0967491978976896E-5</c:v>
                </c:pt>
                <c:pt idx="30850">
                  <c:v>1.0971846483386256E-5</c:v>
                </c:pt>
                <c:pt idx="30851">
                  <c:v>1.0976203332920428E-5</c:v>
                </c:pt>
                <c:pt idx="30852">
                  <c:v>1.0980562529195339E-5</c:v>
                </c:pt>
                <c:pt idx="30853">
                  <c:v>1.0984924096467194E-5</c:v>
                </c:pt>
                <c:pt idx="30854">
                  <c:v>1.0989288036395155E-5</c:v>
                </c:pt>
                <c:pt idx="30855">
                  <c:v>1.0993654327973837E-5</c:v>
                </c:pt>
                <c:pt idx="30856">
                  <c:v>1.0998022995504147E-5</c:v>
                </c:pt>
                <c:pt idx="30857">
                  <c:v>1.1002394040649503E-5</c:v>
                </c:pt>
                <c:pt idx="30858">
                  <c:v>1.1006767442368138E-5</c:v>
                </c:pt>
                <c:pt idx="30859">
                  <c:v>1.101114322500581E-5</c:v>
                </c:pt>
                <c:pt idx="30860">
                  <c:v>1.1015521367496549E-5</c:v>
                </c:pt>
                <c:pt idx="30861">
                  <c:v>1.101990189421591E-5</c:v>
                </c:pt>
                <c:pt idx="30862">
                  <c:v>1.1024284806834446E-5</c:v>
                </c:pt>
                <c:pt idx="30863">
                  <c:v>1.1028670084249708E-5</c:v>
                </c:pt>
                <c:pt idx="30864">
                  <c:v>1.1033057750882319E-5</c:v>
                </c:pt>
                <c:pt idx="30865">
                  <c:v>1.1037447785605461E-5</c:v>
                </c:pt>
                <c:pt idx="30866">
                  <c:v>1.1041840212869742E-5</c:v>
                </c:pt>
                <c:pt idx="30867">
                  <c:v>1.1046235034352765E-5</c:v>
                </c:pt>
                <c:pt idx="30868">
                  <c:v>1.1050632228891311E-5</c:v>
                </c:pt>
                <c:pt idx="30869">
                  <c:v>1.1055031820980972E-5</c:v>
                </c:pt>
                <c:pt idx="30870">
                  <c:v>1.1059433812303746E-5</c:v>
                </c:pt>
                <c:pt idx="30871">
                  <c:v>1.1063838181659719E-5</c:v>
                </c:pt>
                <c:pt idx="30872">
                  <c:v>1.1068244930692749E-5</c:v>
                </c:pt>
                <c:pt idx="30873">
                  <c:v>1.1072654106869475E-5</c:v>
                </c:pt>
                <c:pt idx="30874">
                  <c:v>1.1077065666069927E-5</c:v>
                </c:pt>
                <c:pt idx="30875">
                  <c:v>1.1081479609942184E-5</c:v>
                </c:pt>
                <c:pt idx="30876">
                  <c:v>1.1085895963087575E-5</c:v>
                </c:pt>
                <c:pt idx="30877">
                  <c:v>1.1090314727198169E-5</c:v>
                </c:pt>
                <c:pt idx="30878">
                  <c:v>1.1094735880988243E-5</c:v>
                </c:pt>
                <c:pt idx="30879">
                  <c:v>1.1099159449104561E-5</c:v>
                </c:pt>
                <c:pt idx="30880">
                  <c:v>1.1103585433243555E-5</c:v>
                </c:pt>
                <c:pt idx="30881">
                  <c:v>1.1108013812082597E-5</c:v>
                </c:pt>
                <c:pt idx="30882">
                  <c:v>1.1112444610313999E-5</c:v>
                </c:pt>
                <c:pt idx="30883">
                  <c:v>1.1116877806590506E-5</c:v>
                </c:pt>
                <c:pt idx="30884">
                  <c:v>1.1121313425634885E-5</c:v>
                </c:pt>
                <c:pt idx="30885">
                  <c:v>1.1125751446075186E-5</c:v>
                </c:pt>
                <c:pt idx="30886">
                  <c:v>1.1130191915754083E-5</c:v>
                </c:pt>
                <c:pt idx="30887">
                  <c:v>1.1134634767109773E-5</c:v>
                </c:pt>
                <c:pt idx="30888">
                  <c:v>1.1139080071118829E-5</c:v>
                </c:pt>
                <c:pt idx="30889">
                  <c:v>1.1143527783270394E-5</c:v>
                </c:pt>
                <c:pt idx="30890">
                  <c:v>1.1147977905233859E-5</c:v>
                </c:pt>
                <c:pt idx="30891">
                  <c:v>1.1152430484997676E-5</c:v>
                </c:pt>
                <c:pt idx="30892">
                  <c:v>1.115688545479959E-5</c:v>
                </c:pt>
                <c:pt idx="30893">
                  <c:v>1.1161342885831272E-5</c:v>
                </c:pt>
                <c:pt idx="30894">
                  <c:v>1.1165802733450497E-5</c:v>
                </c:pt>
                <c:pt idx="30895">
                  <c:v>1.1170264999334017E-5</c:v>
                </c:pt>
                <c:pt idx="30896">
                  <c:v>1.1174729731616364E-5</c:v>
                </c:pt>
                <c:pt idx="30897">
                  <c:v>1.1179196885576379E-5</c:v>
                </c:pt>
                <c:pt idx="30898">
                  <c:v>1.1183666462895133E-5</c:v>
                </c:pt>
                <c:pt idx="30899">
                  <c:v>1.1188138488525101E-5</c:v>
                </c:pt>
                <c:pt idx="30900">
                  <c:v>1.1192612964192106E-5</c:v>
                </c:pt>
                <c:pt idx="30901">
                  <c:v>1.1197089868325448E-5</c:v>
                </c:pt>
                <c:pt idx="30902">
                  <c:v>1.1201569225923911E-5</c:v>
                </c:pt>
                <c:pt idx="30903">
                  <c:v>1.1206051015391815E-5</c:v>
                </c:pt>
                <c:pt idx="30904">
                  <c:v>1.1210535261758874E-5</c:v>
                </c:pt>
                <c:pt idx="30905">
                  <c:v>1.121502196675834E-5</c:v>
                </c:pt>
                <c:pt idx="30906">
                  <c:v>1.1219511108756891E-5</c:v>
                </c:pt>
                <c:pt idx="30907">
                  <c:v>1.1224002712830721E-5</c:v>
                </c:pt>
                <c:pt idx="30908">
                  <c:v>1.1228496780717545E-5</c:v>
                </c:pt>
                <c:pt idx="30909">
                  <c:v>1.1232993290746451E-5</c:v>
                </c:pt>
                <c:pt idx="30910">
                  <c:v>1.1237492268040144E-5</c:v>
                </c:pt>
                <c:pt idx="30911">
                  <c:v>1.1241993690902592E-5</c:v>
                </c:pt>
                <c:pt idx="30912">
                  <c:v>1.1246497584487618E-5</c:v>
                </c:pt>
                <c:pt idx="30913">
                  <c:v>1.1251003950540457E-5</c:v>
                </c:pt>
                <c:pt idx="30914">
                  <c:v>1.1255512767327217E-5</c:v>
                </c:pt>
                <c:pt idx="30915">
                  <c:v>1.1260024060048469E-5</c:v>
                </c:pt>
                <c:pt idx="30916">
                  <c:v>1.1264537806945187E-5</c:v>
                </c:pt>
                <c:pt idx="30917">
                  <c:v>1.12690540332491E-5</c:v>
                </c:pt>
                <c:pt idx="30918">
                  <c:v>1.1273572717175907E-5</c:v>
                </c:pt>
                <c:pt idx="30919">
                  <c:v>1.1278093907539859E-5</c:v>
                </c:pt>
                <c:pt idx="30920">
                  <c:v>1.1282617535442939E-5</c:v>
                </c:pt>
                <c:pt idx="30921">
                  <c:v>1.1287143673296293E-5</c:v>
                </c:pt>
                <c:pt idx="30922">
                  <c:v>1.1291672275713597E-5</c:v>
                </c:pt>
                <c:pt idx="30923">
                  <c:v>1.129620336802062E-5</c:v>
                </c:pt>
                <c:pt idx="30924">
                  <c:v>1.1300736928356967E-5</c:v>
                </c:pt>
                <c:pt idx="30925">
                  <c:v>1.1305272982079816E-5</c:v>
                </c:pt>
                <c:pt idx="30926">
                  <c:v>1.13098115073034E-5</c:v>
                </c:pt>
                <c:pt idx="30927">
                  <c:v>1.1314352529416277E-5</c:v>
                </c:pt>
                <c:pt idx="30928">
                  <c:v>1.1318896050186401E-5</c:v>
                </c:pt>
                <c:pt idx="30929">
                  <c:v>1.1323442047689766E-5</c:v>
                </c:pt>
                <c:pt idx="30930">
                  <c:v>1.132799054736233E-5</c:v>
                </c:pt>
                <c:pt idx="30931">
                  <c:v>1.1332541527254568E-5</c:v>
                </c:pt>
                <c:pt idx="30932">
                  <c:v>1.1337095012833911E-5</c:v>
                </c:pt>
                <c:pt idx="30933">
                  <c:v>1.1341651005876048E-5</c:v>
                </c:pt>
                <c:pt idx="30934">
                  <c:v>1.1346209484393078E-5</c:v>
                </c:pt>
                <c:pt idx="30935">
                  <c:v>1.1350770473899988E-5</c:v>
                </c:pt>
                <c:pt idx="30936">
                  <c:v>1.1355333976176977E-5</c:v>
                </c:pt>
                <c:pt idx="30937">
                  <c:v>1.1359899969197819E-5</c:v>
                </c:pt>
                <c:pt idx="30938">
                  <c:v>1.136446847852506E-5</c:v>
                </c:pt>
                <c:pt idx="30939">
                  <c:v>1.1369039482106794E-5</c:v>
                </c:pt>
                <c:pt idx="30940">
                  <c:v>1.1373613005537369E-5</c:v>
                </c:pt>
                <c:pt idx="30941">
                  <c:v>1.1378189050604693E-5</c:v>
                </c:pt>
                <c:pt idx="30942">
                  <c:v>1.1382767595218345E-5</c:v>
                </c:pt>
                <c:pt idx="30943">
                  <c:v>1.1387348641126104E-5</c:v>
                </c:pt>
                <c:pt idx="30944">
                  <c:v>1.1391932237894698E-5</c:v>
                </c:pt>
                <c:pt idx="30945">
                  <c:v>1.1396518339515248E-5</c:v>
                </c:pt>
                <c:pt idx="30946">
                  <c:v>1.140110694774007E-5</c:v>
                </c:pt>
                <c:pt idx="30947">
                  <c:v>1.1405698112227135E-5</c:v>
                </c:pt>
                <c:pt idx="30948">
                  <c:v>1.1410291762919061E-5</c:v>
                </c:pt>
                <c:pt idx="30949">
                  <c:v>1.141488797347237E-5</c:v>
                </c:pt>
                <c:pt idx="30950">
                  <c:v>1.1419486697741389E-5</c:v>
                </c:pt>
                <c:pt idx="30951">
                  <c:v>1.142408793748609E-5</c:v>
                </c:pt>
                <c:pt idx="30952">
                  <c:v>1.142869174251705E-5</c:v>
                </c:pt>
                <c:pt idx="30953">
                  <c:v>1.1433298042567209E-5</c:v>
                </c:pt>
                <c:pt idx="30954">
                  <c:v>1.1437906911518425E-5</c:v>
                </c:pt>
                <c:pt idx="30955">
                  <c:v>1.1442518303087659E-5</c:v>
                </c:pt>
                <c:pt idx="30956">
                  <c:v>1.144713224312532E-5</c:v>
                </c:pt>
                <c:pt idx="30957">
                  <c:v>1.1451748709346961E-5</c:v>
                </c:pt>
                <c:pt idx="30958">
                  <c:v>1.1456367727635236E-5</c:v>
                </c:pt>
                <c:pt idx="30959">
                  <c:v>1.1460989275679669E-5</c:v>
                </c:pt>
                <c:pt idx="30960">
                  <c:v>1.1465613379395105E-5</c:v>
                </c:pt>
                <c:pt idx="30961">
                  <c:v>1.1470240040600741E-5</c:v>
                </c:pt>
                <c:pt idx="30962">
                  <c:v>1.1474869236947058E-5</c:v>
                </c:pt>
                <c:pt idx="30963">
                  <c:v>1.1479500994397392E-5</c:v>
                </c:pt>
                <c:pt idx="30964">
                  <c:v>1.1484135314775693E-5</c:v>
                </c:pt>
                <c:pt idx="30965">
                  <c:v>1.1488772175693203E-5</c:v>
                </c:pt>
                <c:pt idx="30966">
                  <c:v>1.1493411603162005E-5</c:v>
                </c:pt>
                <c:pt idx="30967">
                  <c:v>1.1498053574767162E-5</c:v>
                </c:pt>
                <c:pt idx="30968">
                  <c:v>1.1502698116553145E-5</c:v>
                </c:pt>
                <c:pt idx="30969">
                  <c:v>1.1507345206078831E-5</c:v>
                </c:pt>
                <c:pt idx="30970">
                  <c:v>1.1511994869421332E-5</c:v>
                </c:pt>
                <c:pt idx="30971">
                  <c:v>1.1516647108415604E-5</c:v>
                </c:pt>
                <c:pt idx="30972">
                  <c:v>1.1521301924898298E-5</c:v>
                </c:pt>
                <c:pt idx="30973">
                  <c:v>1.1525959296375853E-5</c:v>
                </c:pt>
                <c:pt idx="30974">
                  <c:v>1.1530619224643764E-5</c:v>
                </c:pt>
                <c:pt idx="30975">
                  <c:v>1.1535281735860665E-5</c:v>
                </c:pt>
                <c:pt idx="30976">
                  <c:v>1.1539946831869603E-5</c:v>
                </c:pt>
                <c:pt idx="30977">
                  <c:v>1.1544614490124225E-5</c:v>
                </c:pt>
                <c:pt idx="30978">
                  <c:v>1.1549284736832213E-5</c:v>
                </c:pt>
                <c:pt idx="30979">
                  <c:v>1.1553957573841432E-5</c:v>
                </c:pt>
                <c:pt idx="30980">
                  <c:v>1.1558632978565894E-5</c:v>
                </c:pt>
                <c:pt idx="30981">
                  <c:v>1.1563310977262547E-5</c:v>
                </c:pt>
                <c:pt idx="30982">
                  <c:v>1.1567991571784065E-5</c:v>
                </c:pt>
                <c:pt idx="30983">
                  <c:v>1.1572674739504741E-5</c:v>
                </c:pt>
                <c:pt idx="30984">
                  <c:v>1.1577360482236044E-5</c:v>
                </c:pt>
                <c:pt idx="30985">
                  <c:v>1.1582048826300518E-5</c:v>
                </c:pt>
                <c:pt idx="30986">
                  <c:v>1.1586739773557407E-5</c:v>
                </c:pt>
                <c:pt idx="30987">
                  <c:v>1.1591433325867479E-5</c:v>
                </c:pt>
                <c:pt idx="30988">
                  <c:v>1.1596129460538691E-5</c:v>
                </c:pt>
                <c:pt idx="30989">
                  <c:v>1.160082820395977E-5</c:v>
                </c:pt>
                <c:pt idx="30990">
                  <c:v>1.1605529533412021E-5</c:v>
                </c:pt>
                <c:pt idx="30991">
                  <c:v>1.1610233475317209E-5</c:v>
                </c:pt>
                <c:pt idx="30992">
                  <c:v>1.1614940006930043E-5</c:v>
                </c:pt>
                <c:pt idx="30993">
                  <c:v>1.161964915470534E-5</c:v>
                </c:pt>
                <c:pt idx="30994">
                  <c:v>1.1624360920515348E-5</c:v>
                </c:pt>
                <c:pt idx="30995">
                  <c:v>1.1629075281574706E-5</c:v>
                </c:pt>
                <c:pt idx="30996">
                  <c:v>1.1633792264388023E-5</c:v>
                </c:pt>
                <c:pt idx="30997">
                  <c:v>1.1638511870832459E-5</c:v>
                </c:pt>
                <c:pt idx="30998">
                  <c:v>1.1643234078082474E-5</c:v>
                </c:pt>
                <c:pt idx="30999">
                  <c:v>1.1647958912692698E-5</c:v>
                </c:pt>
                <c:pt idx="31000">
                  <c:v>1.1652686351810863E-5</c:v>
                </c:pt>
                <c:pt idx="31001">
                  <c:v>1.1657416422024755E-5</c:v>
                </c:pt>
                <c:pt idx="31002">
                  <c:v>1.1662149125219776E-5</c:v>
                </c:pt>
                <c:pt idx="31003">
                  <c:v>1.1666884438503335E-5</c:v>
                </c:pt>
                <c:pt idx="31004">
                  <c:v>1.1671622388513432E-5</c:v>
                </c:pt>
                <c:pt idx="31005">
                  <c:v>1.167636295233062E-5</c:v>
                </c:pt>
                <c:pt idx="31006">
                  <c:v>1.1681106156626328E-5</c:v>
                </c:pt>
                <c:pt idx="31007">
                  <c:v>1.1685852003294135E-5</c:v>
                </c:pt>
                <c:pt idx="31008">
                  <c:v>1.1690600469374149E-5</c:v>
                </c:pt>
                <c:pt idx="31009">
                  <c:v>1.1695351581588154E-5</c:v>
                </c:pt>
                <c:pt idx="31010">
                  <c:v>1.1700105316949228E-5</c:v>
                </c:pt>
                <c:pt idx="31011">
                  <c:v>1.1704861702212716E-5</c:v>
                </c:pt>
                <c:pt idx="31012">
                  <c:v>1.1709620739280495E-5</c:v>
                </c:pt>
                <c:pt idx="31013">
                  <c:v>1.1714382405125167E-5</c:v>
                </c:pt>
                <c:pt idx="31014">
                  <c:v>1.1719146726552485E-5</c:v>
                </c:pt>
                <c:pt idx="31015">
                  <c:v>1.1723913680507918E-5</c:v>
                </c:pt>
                <c:pt idx="31016">
                  <c:v>1.1728683293831025E-5</c:v>
                </c:pt>
                <c:pt idx="31017">
                  <c:v>1.1733455568432063E-5</c:v>
                </c:pt>
                <c:pt idx="31018">
                  <c:v>1.1738230481215758E-5</c:v>
                </c:pt>
                <c:pt idx="31019">
                  <c:v>1.1743008059072284E-5</c:v>
                </c:pt>
                <c:pt idx="31020">
                  <c:v>1.1747788303917022E-5</c:v>
                </c:pt>
                <c:pt idx="31021">
                  <c:v>1.1752571192613834E-5</c:v>
                </c:pt>
                <c:pt idx="31022">
                  <c:v>1.1757356727035467E-5</c:v>
                </c:pt>
                <c:pt idx="31023">
                  <c:v>1.1762144959223561E-5</c:v>
                </c:pt>
                <c:pt idx="31024">
                  <c:v>1.1766935840948208E-5</c:v>
                </c:pt>
                <c:pt idx="31025">
                  <c:v>1.1771729374087047E-5</c:v>
                </c:pt>
                <c:pt idx="31026">
                  <c:v>1.1776525585649074E-5</c:v>
                </c:pt>
                <c:pt idx="31027">
                  <c:v>1.1781324477561349E-5</c:v>
                </c:pt>
                <c:pt idx="31028">
                  <c:v>1.178612602659225E-5</c:v>
                </c:pt>
                <c:pt idx="31029">
                  <c:v>1.1790930259801845E-5</c:v>
                </c:pt>
                <c:pt idx="31030">
                  <c:v>1.179573717912228E-5</c:v>
                </c:pt>
                <c:pt idx="31031">
                  <c:v>1.1800546761280776E-5</c:v>
                </c:pt>
                <c:pt idx="31032">
                  <c:v>1.1805359033388741E-5</c:v>
                </c:pt>
                <c:pt idx="31033">
                  <c:v>1.1810173972145914E-5</c:v>
                </c:pt>
                <c:pt idx="31034">
                  <c:v>1.1814991604697819E-5</c:v>
                </c:pt>
                <c:pt idx="31035">
                  <c:v>1.1819811932985094E-5</c:v>
                </c:pt>
                <c:pt idx="31036">
                  <c:v>1.1824634933666323E-5</c:v>
                </c:pt>
                <c:pt idx="31037">
                  <c:v>1.1829460633938421E-5</c:v>
                </c:pt>
                <c:pt idx="31038">
                  <c:v>1.1834289010432374E-5</c:v>
                </c:pt>
                <c:pt idx="31039">
                  <c:v>1.1839120090379467E-5</c:v>
                </c:pt>
                <c:pt idx="31040">
                  <c:v>1.1843953875728889E-5</c:v>
                </c:pt>
                <c:pt idx="31041">
                  <c:v>1.1848790343070267E-5</c:v>
                </c:pt>
                <c:pt idx="31042">
                  <c:v>1.1853629519686477E-5</c:v>
                </c:pt>
                <c:pt idx="31043">
                  <c:v>1.1858471382139484E-5</c:v>
                </c:pt>
                <c:pt idx="31044">
                  <c:v>1.1863315957746606E-5</c:v>
                </c:pt>
                <c:pt idx="31045">
                  <c:v>1.186816324846569E-5</c:v>
                </c:pt>
                <c:pt idx="31046">
                  <c:v>1.1873013230817097E-5</c:v>
                </c:pt>
                <c:pt idx="31047">
                  <c:v>1.1877865932170032E-5</c:v>
                </c:pt>
                <c:pt idx="31048">
                  <c:v>1.18827213544875E-5</c:v>
                </c:pt>
                <c:pt idx="31049">
                  <c:v>1.1887579474248222E-5</c:v>
                </c:pt>
                <c:pt idx="31050">
                  <c:v>1.1892440293371756E-5</c:v>
                </c:pt>
                <c:pt idx="31051">
                  <c:v>1.1897303864813831E-5</c:v>
                </c:pt>
                <c:pt idx="31052">
                  <c:v>1.1902170139525509E-5</c:v>
                </c:pt>
                <c:pt idx="31053">
                  <c:v>1.1907039119431476E-5</c:v>
                </c:pt>
                <c:pt idx="31054">
                  <c:v>1.1911910832022311E-5</c:v>
                </c:pt>
                <c:pt idx="31055">
                  <c:v>1.1916785279273151E-5</c:v>
                </c:pt>
                <c:pt idx="31056">
                  <c:v>1.1921662437565158E-5</c:v>
                </c:pt>
                <c:pt idx="31057">
                  <c:v>1.1926542334441228E-5</c:v>
                </c:pt>
                <c:pt idx="31058">
                  <c:v>1.1931424971881687E-5</c:v>
                </c:pt>
                <c:pt idx="31059">
                  <c:v>1.1936310326225838E-5</c:v>
                </c:pt>
                <c:pt idx="31060">
                  <c:v>1.1941198425068827E-5</c:v>
                </c:pt>
                <c:pt idx="31061">
                  <c:v>1.194608924472197E-5</c:v>
                </c:pt>
                <c:pt idx="31062">
                  <c:v>1.1950982812815408E-5</c:v>
                </c:pt>
                <c:pt idx="31063">
                  <c:v>1.1955879131338253E-5</c:v>
                </c:pt>
                <c:pt idx="31064">
                  <c:v>1.1960778176559692E-5</c:v>
                </c:pt>
                <c:pt idx="31065">
                  <c:v>1.1965679976162412E-5</c:v>
                </c:pt>
                <c:pt idx="31066">
                  <c:v>1.1970584506387534E-5</c:v>
                </c:pt>
                <c:pt idx="31067">
                  <c:v>1.1975491794952824E-5</c:v>
                </c:pt>
                <c:pt idx="31068">
                  <c:v>1.1980401843856227E-5</c:v>
                </c:pt>
                <c:pt idx="31069">
                  <c:v>1.1985314629296552E-5</c:v>
                </c:pt>
                <c:pt idx="31070">
                  <c:v>1.1990230179044436E-5</c:v>
                </c:pt>
                <c:pt idx="31071">
                  <c:v>1.1995148469270372E-5</c:v>
                </c:pt>
                <c:pt idx="31072">
                  <c:v>1.2000069527780279E-5</c:v>
                </c:pt>
                <c:pt idx="31073">
                  <c:v>1.2004993356580978E-5</c:v>
                </c:pt>
                <c:pt idx="31074">
                  <c:v>1.2009919931800527E-5</c:v>
                </c:pt>
                <c:pt idx="31075">
                  <c:v>1.2014849281297837E-5</c:v>
                </c:pt>
                <c:pt idx="31076">
                  <c:v>1.201978140708501E-5</c:v>
                </c:pt>
                <c:pt idx="31077">
                  <c:v>1.2024716285247722E-5</c:v>
                </c:pt>
                <c:pt idx="31078">
                  <c:v>1.2029653917753728E-5</c:v>
                </c:pt>
                <c:pt idx="31079">
                  <c:v>1.2034594358492944E-5</c:v>
                </c:pt>
                <c:pt idx="31080">
                  <c:v>1.203953755758021E-5</c:v>
                </c:pt>
                <c:pt idx="31081">
                  <c:v>1.2044483516988536E-5</c:v>
                </c:pt>
                <c:pt idx="31082">
                  <c:v>1.2049432264700923E-5</c:v>
                </c:pt>
                <c:pt idx="31083">
                  <c:v>1.2054383802742E-5</c:v>
                </c:pt>
                <c:pt idx="31084">
                  <c:v>1.2059338107097816E-5</c:v>
                </c:pt>
                <c:pt idx="31085">
                  <c:v>1.2064295205804847E-5</c:v>
                </c:pt>
                <c:pt idx="31086">
                  <c:v>1.2069255100893088E-5</c:v>
                </c:pt>
                <c:pt idx="31087">
                  <c:v>1.2074217768305753E-5</c:v>
                </c:pt>
                <c:pt idx="31088">
                  <c:v>1.2079183236132916E-5</c:v>
                </c:pt>
                <c:pt idx="31089">
                  <c:v>1.2084151480289211E-5</c:v>
                </c:pt>
                <c:pt idx="31090">
                  <c:v>1.2089122528900357E-5</c:v>
                </c:pt>
                <c:pt idx="31091">
                  <c:v>1.2094096384005371E-5</c:v>
                </c:pt>
                <c:pt idx="31092">
                  <c:v>1.2099073021476012E-5</c:v>
                </c:pt>
                <c:pt idx="31093">
                  <c:v>1.2104052443306477E-5</c:v>
                </c:pt>
                <c:pt idx="31094">
                  <c:v>1.2109034703895518E-5</c:v>
                </c:pt>
                <c:pt idx="31095">
                  <c:v>1.2114019752902806E-5</c:v>
                </c:pt>
                <c:pt idx="31096">
                  <c:v>1.2119007618561613E-5</c:v>
                </c:pt>
                <c:pt idx="31097">
                  <c:v>1.2123998276671893E-5</c:v>
                </c:pt>
                <c:pt idx="31098">
                  <c:v>1.2128991755502961E-5</c:v>
                </c:pt>
                <c:pt idx="31099">
                  <c:v>1.2133988030825929E-5</c:v>
                </c:pt>
                <c:pt idx="31100">
                  <c:v>1.2138987130946125E-5</c:v>
                </c:pt>
                <c:pt idx="31101">
                  <c:v>1.2143989057920808E-5</c:v>
                </c:pt>
                <c:pt idx="31102">
                  <c:v>1.2148993787477784E-5</c:v>
                </c:pt>
                <c:pt idx="31103">
                  <c:v>1.2154001347976563E-5</c:v>
                </c:pt>
                <c:pt idx="31104">
                  <c:v>1.2159011715116089E-5</c:v>
                </c:pt>
                <c:pt idx="31105">
                  <c:v>1.216402491729209E-5</c:v>
                </c:pt>
                <c:pt idx="31106">
                  <c:v>1.2169040956570934E-5</c:v>
                </c:pt>
                <c:pt idx="31107">
                  <c:v>1.2174059808608064E-5</c:v>
                </c:pt>
                <c:pt idx="31108">
                  <c:v>1.2179081501853672E-5</c:v>
                </c:pt>
                <c:pt idx="31109">
                  <c:v>1.2184106038379597E-5</c:v>
                </c:pt>
                <c:pt idx="31110">
                  <c:v>1.2189133393797804E-5</c:v>
                </c:pt>
                <c:pt idx="31111">
                  <c:v>1.2194163596612991E-5</c:v>
                </c:pt>
                <c:pt idx="31112">
                  <c:v>1.2199196622407949E-5</c:v>
                </c:pt>
                <c:pt idx="31113">
                  <c:v>1.2204232499723796E-5</c:v>
                </c:pt>
                <c:pt idx="31114">
                  <c:v>1.2209271204114216E-5</c:v>
                </c:pt>
                <c:pt idx="31115">
                  <c:v>1.22143127641568E-5</c:v>
                </c:pt>
                <c:pt idx="31116">
                  <c:v>1.2219357181936422E-5</c:v>
                </c:pt>
                <c:pt idx="31117">
                  <c:v>1.222440445953976E-5</c:v>
                </c:pt>
                <c:pt idx="31118">
                  <c:v>1.2229454545868927E-5</c:v>
                </c:pt>
                <c:pt idx="31119">
                  <c:v>1.2234507522744641E-5</c:v>
                </c:pt>
                <c:pt idx="31120">
                  <c:v>1.2239563339056251E-5</c:v>
                </c:pt>
                <c:pt idx="31121">
                  <c:v>1.2244622023491103E-5</c:v>
                </c:pt>
                <c:pt idx="31122">
                  <c:v>1.2249683551486056E-5</c:v>
                </c:pt>
                <c:pt idx="31123">
                  <c:v>1.2254747951765136E-5</c:v>
                </c:pt>
                <c:pt idx="31124">
                  <c:v>1.2259815226428139E-5</c:v>
                </c:pt>
                <c:pt idx="31125">
                  <c:v>1.2264885350867881E-5</c:v>
                </c:pt>
                <c:pt idx="31126">
                  <c:v>1.2269958353863578E-5</c:v>
                </c:pt>
                <c:pt idx="31127">
                  <c:v>1.2275034210778631E-5</c:v>
                </c:pt>
                <c:pt idx="31128">
                  <c:v>1.2280112977187809E-5</c:v>
                </c:pt>
                <c:pt idx="31129">
                  <c:v>1.2285194574924342E-5</c:v>
                </c:pt>
                <c:pt idx="31130">
                  <c:v>1.2290279059583349E-5</c:v>
                </c:pt>
                <c:pt idx="31131">
                  <c:v>1.2295366433277781E-5</c:v>
                </c:pt>
                <c:pt idx="31132">
                  <c:v>1.2300456698122402E-5</c:v>
                </c:pt>
                <c:pt idx="31133">
                  <c:v>1.2305549829392151E-5</c:v>
                </c:pt>
                <c:pt idx="31134">
                  <c:v>1.2310645829155644E-5</c:v>
                </c:pt>
                <c:pt idx="31135">
                  <c:v>1.2315744753233679E-5</c:v>
                </c:pt>
                <c:pt idx="31136">
                  <c:v>1.2320846550014983E-5</c:v>
                </c:pt>
                <c:pt idx="31137">
                  <c:v>1.232595122157371E-5</c:v>
                </c:pt>
                <c:pt idx="31138">
                  <c:v>1.2331058796911246E-5</c:v>
                </c:pt>
                <c:pt idx="31139">
                  <c:v>1.233616927815568E-5</c:v>
                </c:pt>
                <c:pt idx="31140">
                  <c:v>1.2341282640478229E-5</c:v>
                </c:pt>
                <c:pt idx="31141">
                  <c:v>1.2346398912936023E-5</c:v>
                </c:pt>
                <c:pt idx="31142">
                  <c:v>1.2351518097662963E-5</c:v>
                </c:pt>
                <c:pt idx="31143">
                  <c:v>1.2356640169785609E-5</c:v>
                </c:pt>
                <c:pt idx="31144">
                  <c:v>1.2361765158417167E-5</c:v>
                </c:pt>
                <c:pt idx="31145">
                  <c:v>1.2366893038654399E-5</c:v>
                </c:pt>
                <c:pt idx="31146">
                  <c:v>1.2372023839647934E-5</c:v>
                </c:pt>
                <c:pt idx="31147">
                  <c:v>1.2377157536464712E-5</c:v>
                </c:pt>
                <c:pt idx="31148">
                  <c:v>1.2382294185386093E-5</c:v>
                </c:pt>
                <c:pt idx="31149">
                  <c:v>1.2387433707279382E-5</c:v>
                </c:pt>
                <c:pt idx="31150">
                  <c:v>1.2392576185573662E-5</c:v>
                </c:pt>
                <c:pt idx="31151">
                  <c:v>1.2397721568182739E-5</c:v>
                </c:pt>
                <c:pt idx="31152">
                  <c:v>1.2402869857208965E-5</c:v>
                </c:pt>
                <c:pt idx="31153">
                  <c:v>1.2408021109112136E-5</c:v>
                </c:pt>
                <c:pt idx="31154">
                  <c:v>1.2413175244515659E-5</c:v>
                </c:pt>
                <c:pt idx="31155">
                  <c:v>1.2418332347111837E-5</c:v>
                </c:pt>
                <c:pt idx="31156">
                  <c:v>1.2423492364654891E-5</c:v>
                </c:pt>
                <c:pt idx="31157">
                  <c:v>1.2428655299256707E-5</c:v>
                </c:pt>
                <c:pt idx="31158">
                  <c:v>1.2433821207556134E-5</c:v>
                </c:pt>
                <c:pt idx="31159">
                  <c:v>1.2438990009931868E-5</c:v>
                </c:pt>
                <c:pt idx="31160">
                  <c:v>1.2444161790340353E-5</c:v>
                </c:pt>
                <c:pt idx="31161">
                  <c:v>1.2449336496375733E-5</c:v>
                </c:pt>
                <c:pt idx="31162">
                  <c:v>1.2454514157490082E-5</c:v>
                </c:pt>
                <c:pt idx="31163">
                  <c:v>1.2459694748509945E-5</c:v>
                </c:pt>
                <c:pt idx="31164">
                  <c:v>1.2464878298925362E-5</c:v>
                </c:pt>
                <c:pt idx="31165">
                  <c:v>1.247006478353266E-5</c:v>
                </c:pt>
                <c:pt idx="31166">
                  <c:v>1.2475254231859824E-5</c:v>
                </c:pt>
                <c:pt idx="31167">
                  <c:v>1.2480446646089042E-5</c:v>
                </c:pt>
                <c:pt idx="31168">
                  <c:v>1.2485642000971294E-5</c:v>
                </c:pt>
                <c:pt idx="31169">
                  <c:v>1.2490840326091606E-5</c:v>
                </c:pt>
                <c:pt idx="31170">
                  <c:v>1.2496041623638071E-5</c:v>
                </c:pt>
                <c:pt idx="31171">
                  <c:v>1.2501245868316162E-5</c:v>
                </c:pt>
                <c:pt idx="31172">
                  <c:v>1.2506453089768182E-5</c:v>
                </c:pt>
                <c:pt idx="31173">
                  <c:v>1.2511663262669184E-5</c:v>
                </c:pt>
                <c:pt idx="31174">
                  <c:v>1.2516876416699715E-5</c:v>
                </c:pt>
                <c:pt idx="31175">
                  <c:v>1.2522092554057786E-5</c:v>
                </c:pt>
                <c:pt idx="31176">
                  <c:v>1.2527311649372621E-5</c:v>
                </c:pt>
                <c:pt idx="31177">
                  <c:v>1.2532533704794437E-5</c:v>
                </c:pt>
                <c:pt idx="31178">
                  <c:v>1.2537758777685742E-5</c:v>
                </c:pt>
                <c:pt idx="31179">
                  <c:v>1.254298681505929E-5</c:v>
                </c:pt>
                <c:pt idx="31180">
                  <c:v>1.2548217819071176E-5</c:v>
                </c:pt>
                <c:pt idx="31181">
                  <c:v>1.2553451847193413E-5</c:v>
                </c:pt>
                <c:pt idx="31182">
                  <c:v>1.2558688818666777E-5</c:v>
                </c:pt>
                <c:pt idx="31183">
                  <c:v>1.2563928818676143E-5</c:v>
                </c:pt>
                <c:pt idx="31184">
                  <c:v>1.2569171794071405E-5</c:v>
                </c:pt>
                <c:pt idx="31185">
                  <c:v>1.2574417747018391E-5</c:v>
                </c:pt>
                <c:pt idx="31186">
                  <c:v>1.2579666735172219E-5</c:v>
                </c:pt>
                <c:pt idx="31187">
                  <c:v>1.2584918677523645E-5</c:v>
                </c:pt>
                <c:pt idx="31188">
                  <c:v>1.2590173659527616E-5</c:v>
                </c:pt>
                <c:pt idx="31189">
                  <c:v>1.2595431627870385E-5</c:v>
                </c:pt>
                <c:pt idx="31190">
                  <c:v>1.2600692612540982E-5</c:v>
                </c:pt>
                <c:pt idx="31191">
                  <c:v>1.260595658793847E-5</c:v>
                </c:pt>
                <c:pt idx="31192">
                  <c:v>1.2611223584090661E-5</c:v>
                </c:pt>
                <c:pt idx="31193">
                  <c:v>1.2616493575365828E-5</c:v>
                </c:pt>
                <c:pt idx="31194">
                  <c:v>1.262176659183053E-5</c:v>
                </c:pt>
                <c:pt idx="31195">
                  <c:v>1.2627042635722728E-5</c:v>
                </c:pt>
                <c:pt idx="31196">
                  <c:v>1.2632321681364338E-5</c:v>
                </c:pt>
                <c:pt idx="31197">
                  <c:v>1.2637603758880396E-5</c:v>
                </c:pt>
                <c:pt idx="31198">
                  <c:v>1.2642888870514911E-5</c:v>
                </c:pt>
                <c:pt idx="31199">
                  <c:v>1.2648176990543312E-5</c:v>
                </c:pt>
                <c:pt idx="31200">
                  <c:v>1.2653468149149218E-5</c:v>
                </c:pt>
                <c:pt idx="31201">
                  <c:v>1.2658762320576962E-5</c:v>
                </c:pt>
                <c:pt idx="31202">
                  <c:v>1.2664059535049353E-5</c:v>
                </c:pt>
                <c:pt idx="31203">
                  <c:v>1.2669359766779547E-5</c:v>
                </c:pt>
                <c:pt idx="31204">
                  <c:v>1.2674663074088133E-5</c:v>
                </c:pt>
                <c:pt idx="31205">
                  <c:v>1.2679969375057672E-5</c:v>
                </c:pt>
                <c:pt idx="31206">
                  <c:v>1.2685278756124059E-5</c:v>
                </c:pt>
                <c:pt idx="31207">
                  <c:v>1.2690591163379757E-5</c:v>
                </c:pt>
                <c:pt idx="31208">
                  <c:v>1.2695906599036145E-5</c:v>
                </c:pt>
                <c:pt idx="31209">
                  <c:v>1.2701225093453458E-5</c:v>
                </c:pt>
                <c:pt idx="31210">
                  <c:v>1.2706546648900213E-5</c:v>
                </c:pt>
                <c:pt idx="31211">
                  <c:v>1.2711871267646901E-5</c:v>
                </c:pt>
                <c:pt idx="31212">
                  <c:v>1.2717198923766292E-5</c:v>
                </c:pt>
                <c:pt idx="31213">
                  <c:v>1.272252961947986E-5</c:v>
                </c:pt>
                <c:pt idx="31214">
                  <c:v>1.2727863385246542E-5</c:v>
                </c:pt>
                <c:pt idx="31215">
                  <c:v>1.2733200223345057E-5</c:v>
                </c:pt>
                <c:pt idx="31216">
                  <c:v>1.2738540136056329E-5</c:v>
                </c:pt>
                <c:pt idx="31217">
                  <c:v>1.2743883097374545E-5</c:v>
                </c:pt>
                <c:pt idx="31218">
                  <c:v>1.2749229109531363E-5</c:v>
                </c:pt>
                <c:pt idx="31219">
                  <c:v>1.2754578231409047E-5</c:v>
                </c:pt>
                <c:pt idx="31220">
                  <c:v>1.2759930408665928E-5</c:v>
                </c:pt>
                <c:pt idx="31221">
                  <c:v>1.2765285643539736E-5</c:v>
                </c:pt>
                <c:pt idx="31222">
                  <c:v>1.2770643966648003E-5</c:v>
                </c:pt>
                <c:pt idx="31223">
                  <c:v>1.2776005380286233E-5</c:v>
                </c:pt>
                <c:pt idx="31224">
                  <c:v>1.2781369858338199E-5</c:v>
                </c:pt>
                <c:pt idx="31225">
                  <c:v>1.2786737431481353E-5</c:v>
                </c:pt>
                <c:pt idx="31226">
                  <c:v>1.2792108073567818E-5</c:v>
                </c:pt>
                <c:pt idx="31227">
                  <c:v>1.2797481843782355E-5</c:v>
                </c:pt>
                <c:pt idx="31228">
                  <c:v>1.2802858659028697E-5</c:v>
                </c:pt>
                <c:pt idx="31229">
                  <c:v>1.2808238607016823E-5</c:v>
                </c:pt>
                <c:pt idx="31230">
                  <c:v>1.2813621633068176E-5</c:v>
                </c:pt>
                <c:pt idx="31231">
                  <c:v>1.2819007739440992E-5</c:v>
                </c:pt>
                <c:pt idx="31232">
                  <c:v>1.282439695695271E-5</c:v>
                </c:pt>
                <c:pt idx="31233">
                  <c:v>1.2829789287919648E-5</c:v>
                </c:pt>
                <c:pt idx="31234">
                  <c:v>1.2835184706066997E-5</c:v>
                </c:pt>
                <c:pt idx="31235">
                  <c:v>1.2840583242272482E-5</c:v>
                </c:pt>
                <c:pt idx="31236">
                  <c:v>1.2845984898858719E-5</c:v>
                </c:pt>
                <c:pt idx="31237">
                  <c:v>1.2851389649503104E-5</c:v>
                </c:pt>
                <c:pt idx="31238">
                  <c:v>1.2856797525143828E-5</c:v>
                </c:pt>
                <c:pt idx="31239">
                  <c:v>1.2862208499426198E-5</c:v>
                </c:pt>
                <c:pt idx="31240">
                  <c:v>1.2867622603328857E-5</c:v>
                </c:pt>
                <c:pt idx="31241">
                  <c:v>1.2873039839184908E-5</c:v>
                </c:pt>
                <c:pt idx="31242">
                  <c:v>1.2878460180591855E-5</c:v>
                </c:pt>
                <c:pt idx="31243">
                  <c:v>1.2883883658588849E-5</c:v>
                </c:pt>
                <c:pt idx="31244">
                  <c:v>1.2889310246741185E-5</c:v>
                </c:pt>
                <c:pt idx="31245">
                  <c:v>1.2894739976128633E-5</c:v>
                </c:pt>
                <c:pt idx="31246">
                  <c:v>1.2900172849095011E-5</c:v>
                </c:pt>
                <c:pt idx="31247">
                  <c:v>1.2905608839157461E-5</c:v>
                </c:pt>
                <c:pt idx="31248">
                  <c:v>1.2911047977456681E-5</c:v>
                </c:pt>
                <c:pt idx="31249">
                  <c:v>1.2916490266342941E-5</c:v>
                </c:pt>
                <c:pt idx="31250">
                  <c:v>1.2921935679285092E-5</c:v>
                </c:pt>
                <c:pt idx="31251">
                  <c:v>1.2927384218582921E-5</c:v>
                </c:pt>
                <c:pt idx="31252">
                  <c:v>1.2932835944378734E-5</c:v>
                </c:pt>
                <c:pt idx="31253">
                  <c:v>1.2938290772270791E-5</c:v>
                </c:pt>
                <c:pt idx="31254">
                  <c:v>1.2943748791380757E-5</c:v>
                </c:pt>
                <c:pt idx="31255">
                  <c:v>1.2949209946176527E-5</c:v>
                </c:pt>
                <c:pt idx="31256">
                  <c:v>1.2954674267961887E-5</c:v>
                </c:pt>
                <c:pt idx="31257">
                  <c:v>1.2960141730092621E-5</c:v>
                </c:pt>
                <c:pt idx="31258">
                  <c:v>1.2965612363913433E-5</c:v>
                </c:pt>
                <c:pt idx="31259">
                  <c:v>1.2971086171796232E-5</c:v>
                </c:pt>
                <c:pt idx="31260">
                  <c:v>1.2976563127048009E-5</c:v>
                </c:pt>
                <c:pt idx="31261">
                  <c:v>1.2982043231989766E-5</c:v>
                </c:pt>
                <c:pt idx="31262">
                  <c:v>1.2987526547152198E-5</c:v>
                </c:pt>
                <c:pt idx="31263">
                  <c:v>1.2993013016726627E-5</c:v>
                </c:pt>
                <c:pt idx="31264">
                  <c:v>1.2998502643040388E-5</c:v>
                </c:pt>
                <c:pt idx="31265">
                  <c:v>1.3003995457582176E-5</c:v>
                </c:pt>
                <c:pt idx="31266">
                  <c:v>1.3009491462739075E-5</c:v>
                </c:pt>
                <c:pt idx="31267">
                  <c:v>1.3014990660900267E-5</c:v>
                </c:pt>
                <c:pt idx="31268">
                  <c:v>1.302049302524254E-5</c:v>
                </c:pt>
                <c:pt idx="31269">
                  <c:v>1.3025998558103959E-5</c:v>
                </c:pt>
                <c:pt idx="31270">
                  <c:v>1.3031507291076448E-5</c:v>
                </c:pt>
                <c:pt idx="31271">
                  <c:v>1.3037019226558055E-5</c:v>
                </c:pt>
                <c:pt idx="31272">
                  <c:v>1.3042534366948954E-5</c:v>
                </c:pt>
                <c:pt idx="31273">
                  <c:v>1.3048052685344022E-5</c:v>
                </c:pt>
                <c:pt idx="31274">
                  <c:v>1.3053574184092113E-5</c:v>
                </c:pt>
                <c:pt idx="31275">
                  <c:v>1.3059098924233623E-5</c:v>
                </c:pt>
                <c:pt idx="31276">
                  <c:v>1.3064626820143368E-5</c:v>
                </c:pt>
                <c:pt idx="31277">
                  <c:v>1.3070157962266728E-5</c:v>
                </c:pt>
                <c:pt idx="31278">
                  <c:v>1.3075692294271711E-5</c:v>
                </c:pt>
                <c:pt idx="31279">
                  <c:v>1.308122984793737E-5</c:v>
                </c:pt>
                <c:pt idx="31280">
                  <c:v>1.3086770596243447E-5</c:v>
                </c:pt>
                <c:pt idx="31281">
                  <c:v>1.3092314571010693E-5</c:v>
                </c:pt>
                <c:pt idx="31282">
                  <c:v>1.3097861745185913E-5</c:v>
                </c:pt>
                <c:pt idx="31283">
                  <c:v>1.310341215063163E-5</c:v>
                </c:pt>
                <c:pt idx="31284">
                  <c:v>1.3108965789774557E-5</c:v>
                </c:pt>
                <c:pt idx="31285">
                  <c:v>1.3114522635511929E-5</c:v>
                </c:pt>
                <c:pt idx="31286">
                  <c:v>1.3120082719769084E-5</c:v>
                </c:pt>
                <c:pt idx="31287">
                  <c:v>1.3125646044979472E-5</c:v>
                </c:pt>
                <c:pt idx="31288">
                  <c:v>1.3131212583990633E-5</c:v>
                </c:pt>
                <c:pt idx="31289">
                  <c:v>1.3136782368790988E-5</c:v>
                </c:pt>
                <c:pt idx="31290">
                  <c:v>1.3142355372194774E-5</c:v>
                </c:pt>
                <c:pt idx="31291">
                  <c:v>1.3147931626232559E-5</c:v>
                </c:pt>
                <c:pt idx="31292">
                  <c:v>1.3153511103685361E-5</c:v>
                </c:pt>
                <c:pt idx="31293">
                  <c:v>1.3159093866308307E-5</c:v>
                </c:pt>
                <c:pt idx="31294">
                  <c:v>1.316467982750309E-5</c:v>
                </c:pt>
                <c:pt idx="31295">
                  <c:v>1.3170269078768433E-5</c:v>
                </c:pt>
                <c:pt idx="31296">
                  <c:v>1.3175861563136399E-5</c:v>
                </c:pt>
                <c:pt idx="31297">
                  <c:v>1.3181457283005983E-5</c:v>
                </c:pt>
                <c:pt idx="31298">
                  <c:v>1.3187056300332605E-5</c:v>
                </c:pt>
                <c:pt idx="31299">
                  <c:v>1.3192658528245394E-5</c:v>
                </c:pt>
                <c:pt idx="31300">
                  <c:v>1.3198264058538276E-5</c:v>
                </c:pt>
                <c:pt idx="31301">
                  <c:v>1.3203872834065002E-5</c:v>
                </c:pt>
                <c:pt idx="31302">
                  <c:v>1.3209484857235756E-5</c:v>
                </c:pt>
                <c:pt idx="31303">
                  <c:v>1.321510019020714E-5</c:v>
                </c:pt>
                <c:pt idx="31304">
                  <c:v>1.3220718745834438E-5</c:v>
                </c:pt>
                <c:pt idx="31305">
                  <c:v>1.3226340616208079E-5</c:v>
                </c:pt>
                <c:pt idx="31306">
                  <c:v>1.3231965744002906E-5</c:v>
                </c:pt>
                <c:pt idx="31307">
                  <c:v>1.3237594161588601E-5</c:v>
                </c:pt>
                <c:pt idx="31308">
                  <c:v>1.3243225841478529E-5</c:v>
                </c:pt>
                <c:pt idx="31309">
                  <c:v>1.3248860816085113E-5</c:v>
                </c:pt>
                <c:pt idx="31310">
                  <c:v>1.3254499057888008E-5</c:v>
                </c:pt>
                <c:pt idx="31311">
                  <c:v>1.3260140599342317E-5</c:v>
                </c:pt>
                <c:pt idx="31312">
                  <c:v>1.3265785442938138E-5</c:v>
                </c:pt>
                <c:pt idx="31313">
                  <c:v>1.3271433561104419E-5</c:v>
                </c:pt>
                <c:pt idx="31314">
                  <c:v>1.3277084986360697E-5</c:v>
                </c:pt>
                <c:pt idx="31315">
                  <c:v>1.3282739721203834E-5</c:v>
                </c:pt>
                <c:pt idx="31316">
                  <c:v>1.3288397738012099E-5</c:v>
                </c:pt>
                <c:pt idx="31317">
                  <c:v>1.3294059069369511E-5</c:v>
                </c:pt>
                <c:pt idx="31318">
                  <c:v>1.3299723687620402E-5</c:v>
                </c:pt>
                <c:pt idx="31319">
                  <c:v>1.330539162539185E-5</c:v>
                </c:pt>
                <c:pt idx="31320">
                  <c:v>1.3311062854994223E-5</c:v>
                </c:pt>
                <c:pt idx="31321">
                  <c:v>1.331673743931509E-5</c:v>
                </c:pt>
                <c:pt idx="31322">
                  <c:v>1.3322415290215393E-5</c:v>
                </c:pt>
                <c:pt idx="31323">
                  <c:v>1.3328096500862721E-5</c:v>
                </c:pt>
                <c:pt idx="31324">
                  <c:v>1.333378101328195E-5</c:v>
                </c:pt>
                <c:pt idx="31325">
                  <c:v>1.3339468829935083E-5</c:v>
                </c:pt>
                <c:pt idx="31326">
                  <c:v>1.3345159983600481E-5</c:v>
                </c:pt>
                <c:pt idx="31327">
                  <c:v>1.3350854476802908E-5</c:v>
                </c:pt>
                <c:pt idx="31328">
                  <c:v>1.3356552312069373E-5</c:v>
                </c:pt>
                <c:pt idx="31329">
                  <c:v>1.33622534615568E-5</c:v>
                </c:pt>
                <c:pt idx="31330">
                  <c:v>1.336795792773866E-5</c:v>
                </c:pt>
                <c:pt idx="31331">
                  <c:v>1.3373665743501914E-5</c:v>
                </c:pt>
                <c:pt idx="31332">
                  <c:v>1.3379376911382949E-5</c:v>
                </c:pt>
                <c:pt idx="31333">
                  <c:v>1.3385091433920585E-5</c:v>
                </c:pt>
                <c:pt idx="31334">
                  <c:v>1.3390809283186052E-5</c:v>
                </c:pt>
                <c:pt idx="31335">
                  <c:v>1.339653046166422E-5</c:v>
                </c:pt>
                <c:pt idx="31336">
                  <c:v>1.3402255032860197E-5</c:v>
                </c:pt>
                <c:pt idx="31337">
                  <c:v>1.3407982938323794E-5</c:v>
                </c:pt>
                <c:pt idx="31338">
                  <c:v>1.3413714180546821E-5</c:v>
                </c:pt>
                <c:pt idx="31339">
                  <c:v>1.3419448792591062E-5</c:v>
                </c:pt>
                <c:pt idx="31340">
                  <c:v>1.342518677701183E-5</c:v>
                </c:pt>
                <c:pt idx="31341">
                  <c:v>1.3430928105759828E-5</c:v>
                </c:pt>
                <c:pt idx="31342">
                  <c:v>1.3436672811962683E-5</c:v>
                </c:pt>
                <c:pt idx="31343">
                  <c:v>1.3442420898182756E-5</c:v>
                </c:pt>
                <c:pt idx="31344">
                  <c:v>1.3448172336318878E-5</c:v>
                </c:pt>
                <c:pt idx="31345">
                  <c:v>1.345392712887925E-5</c:v>
                </c:pt>
                <c:pt idx="31346">
                  <c:v>1.3459685339784744E-5</c:v>
                </c:pt>
                <c:pt idx="31347">
                  <c:v>1.3465446910216393E-5</c:v>
                </c:pt>
                <c:pt idx="31348">
                  <c:v>1.3471211842689302E-5</c:v>
                </c:pt>
                <c:pt idx="31349">
                  <c:v>1.3476980170485372E-5</c:v>
                </c:pt>
                <c:pt idx="31350">
                  <c:v>1.3482751896183667E-5</c:v>
                </c:pt>
                <c:pt idx="31351">
                  <c:v>1.3488526991561578E-5</c:v>
                </c:pt>
                <c:pt idx="31352">
                  <c:v>1.3494305489967395E-5</c:v>
                </c:pt>
                <c:pt idx="31353">
                  <c:v>1.3500087393987346E-5</c:v>
                </c:pt>
                <c:pt idx="31354">
                  <c:v>1.3505872675346661E-5</c:v>
                </c:pt>
                <c:pt idx="31355">
                  <c:v>1.3511661367460148E-5</c:v>
                </c:pt>
                <c:pt idx="31356">
                  <c:v>1.3517453442018098E-5</c:v>
                </c:pt>
                <c:pt idx="31357">
                  <c:v>1.3523248932479838E-5</c:v>
                </c:pt>
                <c:pt idx="31358">
                  <c:v>1.3529047841443599E-5</c:v>
                </c:pt>
                <c:pt idx="31359">
                  <c:v>1.3534850140547208E-5</c:v>
                </c:pt>
                <c:pt idx="31360">
                  <c:v>1.3525580148785476E-5</c:v>
                </c:pt>
                <c:pt idx="31361">
                  <c:v>1.3531715081073353E-5</c:v>
                </c:pt>
                <c:pt idx="31362">
                  <c:v>1.3537853878581295E-5</c:v>
                </c:pt>
                <c:pt idx="31363">
                  <c:v>1.3543996544465677E-5</c:v>
                </c:pt>
                <c:pt idx="31364">
                  <c:v>1.3550143019855676E-5</c:v>
                </c:pt>
                <c:pt idx="31365">
                  <c:v>1.3556293369860286E-5</c:v>
                </c:pt>
                <c:pt idx="31366">
                  <c:v>1.3562447597645507E-5</c:v>
                </c:pt>
                <c:pt idx="31367">
                  <c:v>1.3568605675301725E-5</c:v>
                </c:pt>
                <c:pt idx="31368">
                  <c:v>1.3574767605937776E-5</c:v>
                </c:pt>
                <c:pt idx="31369">
                  <c:v>1.3580933392665624E-5</c:v>
                </c:pt>
                <c:pt idx="31370">
                  <c:v>1.3587103069742578E-5</c:v>
                </c:pt>
                <c:pt idx="31371">
                  <c:v>1.3593276609186943E-5</c:v>
                </c:pt>
                <c:pt idx="31372">
                  <c:v>1.3599454045304719E-5</c:v>
                </c:pt>
                <c:pt idx="31373">
                  <c:v>1.3605635350078154E-5</c:v>
                </c:pt>
                <c:pt idx="31374">
                  <c:v>1.361182055786203E-5</c:v>
                </c:pt>
                <c:pt idx="31375">
                  <c:v>1.3618009609353768E-5</c:v>
                </c:pt>
                <c:pt idx="31376">
                  <c:v>1.3624202570163094E-5</c:v>
                </c:pt>
                <c:pt idx="31377">
                  <c:v>1.363039944349094E-5</c:v>
                </c:pt>
                <c:pt idx="31378">
                  <c:v>1.3636600201228825E-5</c:v>
                </c:pt>
                <c:pt idx="31379">
                  <c:v>1.3642804846520106E-5</c:v>
                </c:pt>
                <c:pt idx="31380">
                  <c:v>1.3649013413866473E-5</c:v>
                </c:pt>
                <c:pt idx="31381">
                  <c:v>1.3655225875105067E-5</c:v>
                </c:pt>
                <c:pt idx="31382">
                  <c:v>1.3661442233388505E-5</c:v>
                </c:pt>
                <c:pt idx="31383">
                  <c:v>1.3667662523292412E-5</c:v>
                </c:pt>
                <c:pt idx="31384">
                  <c:v>1.3673886716599112E-5</c:v>
                </c:pt>
                <c:pt idx="31385">
                  <c:v>1.3680114816470863E-5</c:v>
                </c:pt>
                <c:pt idx="31386">
                  <c:v>1.3686346857557183E-5</c:v>
                </c:pt>
                <c:pt idx="31387">
                  <c:v>1.3692582811585546E-5</c:v>
                </c:pt>
                <c:pt idx="31388">
                  <c:v>1.3698822713254983E-5</c:v>
                </c:pt>
                <c:pt idx="31389">
                  <c:v>1.3705066534256335E-5</c:v>
                </c:pt>
                <c:pt idx="31390">
                  <c:v>1.3711314277767828E-5</c:v>
                </c:pt>
                <c:pt idx="31391">
                  <c:v>1.3717565946970787E-5</c:v>
                </c:pt>
                <c:pt idx="31392">
                  <c:v>1.3723821608276806E-5</c:v>
                </c:pt>
                <c:pt idx="31393">
                  <c:v>1.3730081170098028E-5</c:v>
                </c:pt>
                <c:pt idx="31394">
                  <c:v>1.373634469887403E-5</c:v>
                </c:pt>
                <c:pt idx="31395">
                  <c:v>1.3742612166185525E-5</c:v>
                </c:pt>
                <c:pt idx="31396">
                  <c:v>1.3748883575229997E-5</c:v>
                </c:pt>
                <c:pt idx="31397">
                  <c:v>1.3755158960929832E-5</c:v>
                </c:pt>
                <c:pt idx="31398">
                  <c:v>1.3761438294810484E-5</c:v>
                </c:pt>
                <c:pt idx="31399">
                  <c:v>1.3767721611844339E-5</c:v>
                </c:pt>
                <c:pt idx="31400">
                  <c:v>1.3774008883519895E-5</c:v>
                </c:pt>
                <c:pt idx="31401">
                  <c:v>1.3780300113050707E-5</c:v>
                </c:pt>
                <c:pt idx="31402">
                  <c:v>1.3786595335484171E-5</c:v>
                </c:pt>
                <c:pt idx="31403">
                  <c:v>1.3792894522253297E-5</c:v>
                </c:pt>
                <c:pt idx="31404">
                  <c:v>1.3799197708455672E-5</c:v>
                </c:pt>
                <c:pt idx="31405">
                  <c:v>1.3805504833591005E-5</c:v>
                </c:pt>
                <c:pt idx="31406">
                  <c:v>1.3811815996577661E-5</c:v>
                </c:pt>
                <c:pt idx="31407">
                  <c:v>1.3818131104960105E-5</c:v>
                </c:pt>
                <c:pt idx="31408">
                  <c:v>1.3824450225832659E-5</c:v>
                </c:pt>
                <c:pt idx="31409">
                  <c:v>1.3830773330516828E-5</c:v>
                </c:pt>
                <c:pt idx="31410">
                  <c:v>1.3837100454261232E-5</c:v>
                </c:pt>
                <c:pt idx="31411">
                  <c:v>1.3843431568350127E-5</c:v>
                </c:pt>
                <c:pt idx="31412">
                  <c:v>1.3849766676032836E-5</c:v>
                </c:pt>
                <c:pt idx="31413">
                  <c:v>1.3856105812633838E-5</c:v>
                </c:pt>
                <c:pt idx="31414">
                  <c:v>1.3862448949381279E-5</c:v>
                </c:pt>
                <c:pt idx="31415">
                  <c:v>1.3868796121650263E-5</c:v>
                </c:pt>
                <c:pt idx="31416">
                  <c:v>1.3875147300631601E-5</c:v>
                </c:pt>
                <c:pt idx="31417">
                  <c:v>1.3881502489591186E-5</c:v>
                </c:pt>
                <c:pt idx="31418">
                  <c:v>1.3887861691798144E-5</c:v>
                </c:pt>
                <c:pt idx="31419">
                  <c:v>1.3894224942729014E-5</c:v>
                </c:pt>
                <c:pt idx="31420">
                  <c:v>1.3900592245725923E-5</c:v>
                </c:pt>
                <c:pt idx="31421">
                  <c:v>1.3906963539637511E-5</c:v>
                </c:pt>
                <c:pt idx="31422">
                  <c:v>1.3913338924491495E-5</c:v>
                </c:pt>
                <c:pt idx="31423">
                  <c:v>1.3919718306828308E-5</c:v>
                </c:pt>
                <c:pt idx="31424">
                  <c:v>1.3926101754500362E-5</c:v>
                </c:pt>
                <c:pt idx="31425">
                  <c:v>1.3932489238529473E-5</c:v>
                </c:pt>
                <c:pt idx="31426">
                  <c:v>1.3938880794570828E-5</c:v>
                </c:pt>
                <c:pt idx="31427">
                  <c:v>1.3945276361226741E-5</c:v>
                </c:pt>
                <c:pt idx="31428">
                  <c:v>1.3951676038944815E-5</c:v>
                </c:pt>
                <c:pt idx="31429">
                  <c:v>1.3958079733885533E-5</c:v>
                </c:pt>
                <c:pt idx="31430">
                  <c:v>1.3964487514188314E-5</c:v>
                </c:pt>
                <c:pt idx="31431">
                  <c:v>1.3970899383232728E-5</c:v>
                </c:pt>
                <c:pt idx="31432">
                  <c:v>1.3977315311908097E-5</c:v>
                </c:pt>
                <c:pt idx="31433">
                  <c:v>1.3983735303533583E-5</c:v>
                </c:pt>
                <c:pt idx="31434">
                  <c:v>1.3990159361431767E-5</c:v>
                </c:pt>
                <c:pt idx="31435">
                  <c:v>1.3996587521489087E-5</c:v>
                </c:pt>
                <c:pt idx="31436">
                  <c:v>1.4003019754519023E-5</c:v>
                </c:pt>
                <c:pt idx="31437">
                  <c:v>1.400945609645977E-5</c:v>
                </c:pt>
                <c:pt idx="31438">
                  <c:v>1.4015896518086706E-5</c:v>
                </c:pt>
                <c:pt idx="31439">
                  <c:v>1.4022341022739196E-5</c:v>
                </c:pt>
                <c:pt idx="31440">
                  <c:v>1.4028789646433148E-5</c:v>
                </c:pt>
                <c:pt idx="31441">
                  <c:v>1.4035242359886702E-5</c:v>
                </c:pt>
                <c:pt idx="31442">
                  <c:v>1.4041699199167682E-5</c:v>
                </c:pt>
                <c:pt idx="31443">
                  <c:v>1.4048160102215073E-5</c:v>
                </c:pt>
                <c:pt idx="31444">
                  <c:v>1.4054625170607839E-5</c:v>
                </c:pt>
                <c:pt idx="31445">
                  <c:v>1.4061094309483289E-5</c:v>
                </c:pt>
                <c:pt idx="31446">
                  <c:v>1.4067567587754106E-5</c:v>
                </c:pt>
                <c:pt idx="31447">
                  <c:v>1.4074044976023534E-5</c:v>
                </c:pt>
                <c:pt idx="31448">
                  <c:v>1.408052651051559E-5</c:v>
                </c:pt>
                <c:pt idx="31449">
                  <c:v>1.4087012161795164E-5</c:v>
                </c:pt>
                <c:pt idx="31450">
                  <c:v>1.4093501933239211E-5</c:v>
                </c:pt>
                <c:pt idx="31451">
                  <c:v>1.4099995861150124E-5</c:v>
                </c:pt>
                <c:pt idx="31452">
                  <c:v>1.4106493916035121E-5</c:v>
                </c:pt>
                <c:pt idx="31453">
                  <c:v>1.4112996134249075E-5</c:v>
                </c:pt>
                <c:pt idx="31454">
                  <c:v>1.4119502486260571E-5</c:v>
                </c:pt>
                <c:pt idx="31455">
                  <c:v>1.412601297546376E-5</c:v>
                </c:pt>
                <c:pt idx="31456">
                  <c:v>1.41325276382924E-5</c:v>
                </c:pt>
                <c:pt idx="31457">
                  <c:v>1.4139046445157065E-5</c:v>
                </c:pt>
                <c:pt idx="31458">
                  <c:v>1.4145569399462241E-5</c:v>
                </c:pt>
                <c:pt idx="31459">
                  <c:v>1.4152096537720793E-5</c:v>
                </c:pt>
                <c:pt idx="31460">
                  <c:v>1.4158627830285059E-5</c:v>
                </c:pt>
                <c:pt idx="31461">
                  <c:v>1.4165163280570089E-5</c:v>
                </c:pt>
                <c:pt idx="31462">
                  <c:v>1.4171702925167848E-5</c:v>
                </c:pt>
                <c:pt idx="31463">
                  <c:v>1.4178246734372595E-5</c:v>
                </c:pt>
                <c:pt idx="31464">
                  <c:v>1.4184794744829227E-5</c:v>
                </c:pt>
                <c:pt idx="31465">
                  <c:v>1.4191346926793185E-5</c:v>
                </c:pt>
                <c:pt idx="31466">
                  <c:v>1.4197903283696723E-5</c:v>
                </c:pt>
                <c:pt idx="31467">
                  <c:v>1.4204463852264524E-5</c:v>
                </c:pt>
                <c:pt idx="31468">
                  <c:v>1.421102860269343E-5</c:v>
                </c:pt>
                <c:pt idx="31469">
                  <c:v>1.4217597538426279E-5</c:v>
                </c:pt>
                <c:pt idx="31470">
                  <c:v>1.422417069626755E-5</c:v>
                </c:pt>
                <c:pt idx="31471">
                  <c:v>1.4230748046355369E-5</c:v>
                </c:pt>
                <c:pt idx="31472">
                  <c:v>1.423732959214324E-5</c:v>
                </c:pt>
                <c:pt idx="31473">
                  <c:v>1.4243915370515695E-5</c:v>
                </c:pt>
                <c:pt idx="31474">
                  <c:v>1.4250505385002745E-5</c:v>
                </c:pt>
                <c:pt idx="31475">
                  <c:v>1.4257099572190255E-5</c:v>
                </c:pt>
                <c:pt idx="31476">
                  <c:v>1.426369800247057E-5</c:v>
                </c:pt>
                <c:pt idx="31477">
                  <c:v>1.4270300679384501E-5</c:v>
                </c:pt>
                <c:pt idx="31478">
                  <c:v>1.4276907539389201E-5</c:v>
                </c:pt>
                <c:pt idx="31479">
                  <c:v>1.4283518653027087E-5</c:v>
                </c:pt>
                <c:pt idx="31480">
                  <c:v>1.4290134023849887E-5</c:v>
                </c:pt>
                <c:pt idx="31481">
                  <c:v>1.429675362179928E-5</c:v>
                </c:pt>
                <c:pt idx="31482">
                  <c:v>1.4303377450364274E-5</c:v>
                </c:pt>
                <c:pt idx="31483">
                  <c:v>1.431000551303743E-5</c:v>
                </c:pt>
                <c:pt idx="31484">
                  <c:v>1.4316637846998541E-5</c:v>
                </c:pt>
                <c:pt idx="31485">
                  <c:v>1.4323274455817632E-5</c:v>
                </c:pt>
                <c:pt idx="31486">
                  <c:v>1.4329915275606812E-5</c:v>
                </c:pt>
                <c:pt idx="31487">
                  <c:v>1.4336560377310945E-5</c:v>
                </c:pt>
                <c:pt idx="31488">
                  <c:v>1.4343209764510881E-5</c:v>
                </c:pt>
                <c:pt idx="31489">
                  <c:v>1.4349863373188861E-5</c:v>
                </c:pt>
                <c:pt idx="31490">
                  <c:v>1.4356521308266026E-5</c:v>
                </c:pt>
                <c:pt idx="31491">
                  <c:v>1.4363183471860129E-5</c:v>
                </c:pt>
                <c:pt idx="31492">
                  <c:v>1.4369849935169012E-5</c:v>
                </c:pt>
                <c:pt idx="31493">
                  <c:v>1.4376520667896453E-5</c:v>
                </c:pt>
                <c:pt idx="31494">
                  <c:v>1.4383195707493664E-5</c:v>
                </c:pt>
                <c:pt idx="31495">
                  <c:v>1.4389875023624456E-5</c:v>
                </c:pt>
                <c:pt idx="31496">
                  <c:v>1.4396558619828277E-5</c:v>
                </c:pt>
                <c:pt idx="31497">
                  <c:v>1.4403246533638094E-5</c:v>
                </c:pt>
                <c:pt idx="31498">
                  <c:v>1.4409938734657824E-5</c:v>
                </c:pt>
                <c:pt idx="31499">
                  <c:v>1.441663522643782E-5</c:v>
                </c:pt>
                <c:pt idx="31500">
                  <c:v>1.4423336046593109E-5</c:v>
                </c:pt>
                <c:pt idx="31501">
                  <c:v>1.4430041198752442E-5</c:v>
                </c:pt>
                <c:pt idx="31502">
                  <c:v>1.4436750618331065E-5</c:v>
                </c:pt>
                <c:pt idx="31503">
                  <c:v>1.4443464377087455E-5</c:v>
                </c:pt>
                <c:pt idx="31504">
                  <c:v>1.4450182444505256E-5</c:v>
                </c:pt>
                <c:pt idx="31505">
                  <c:v>1.4456904858336825E-5</c:v>
                </c:pt>
                <c:pt idx="31506">
                  <c:v>1.4463631588025605E-5</c:v>
                </c:pt>
                <c:pt idx="31507">
                  <c:v>1.4470362637151211E-5</c:v>
                </c:pt>
                <c:pt idx="31508">
                  <c:v>1.447709804354859E-5</c:v>
                </c:pt>
                <c:pt idx="31509">
                  <c:v>1.4483837776600746E-5</c:v>
                </c:pt>
                <c:pt idx="31510">
                  <c:v>1.4490581874197924E-5</c:v>
                </c:pt>
                <c:pt idx="31511">
                  <c:v>1.4497330305682833E-5</c:v>
                </c:pt>
                <c:pt idx="31512">
                  <c:v>1.4504083074653446E-5</c:v>
                </c:pt>
                <c:pt idx="31513">
                  <c:v>1.4510840219083013E-5</c:v>
                </c:pt>
                <c:pt idx="31514">
                  <c:v>1.4517601708253567E-5</c:v>
                </c:pt>
                <c:pt idx="31515">
                  <c:v>1.4524367545774206E-5</c:v>
                </c:pt>
                <c:pt idx="31516">
                  <c:v>1.4531137769701462E-5</c:v>
                </c:pt>
                <c:pt idx="31517">
                  <c:v>1.4537912349256537E-5</c:v>
                </c:pt>
                <c:pt idx="31518">
                  <c:v>1.4544691288059621E-5</c:v>
                </c:pt>
                <c:pt idx="31519">
                  <c:v>1.4551474624250827E-5</c:v>
                </c:pt>
                <c:pt idx="31520">
                  <c:v>1.4558262326990234E-5</c:v>
                </c:pt>
                <c:pt idx="31521">
                  <c:v>1.4565054434473707E-5</c:v>
                </c:pt>
                <c:pt idx="31522">
                  <c:v>1.4571850915820584E-5</c:v>
                </c:pt>
                <c:pt idx="31523">
                  <c:v>1.4578651774669926E-5</c:v>
                </c:pt>
                <c:pt idx="31524">
                  <c:v>1.4585457049301455E-5</c:v>
                </c:pt>
                <c:pt idx="31525">
                  <c:v>1.4592266708773289E-5</c:v>
                </c:pt>
                <c:pt idx="31526">
                  <c:v>1.4599080756735721E-5</c:v>
                </c:pt>
                <c:pt idx="31527">
                  <c:v>1.4605899231552723E-5</c:v>
                </c:pt>
                <c:pt idx="31528">
                  <c:v>1.4612722102220924E-5</c:v>
                </c:pt>
                <c:pt idx="31529">
                  <c:v>1.4619549407160415E-5</c:v>
                </c:pt>
                <c:pt idx="31530">
                  <c:v>1.4626381115326938E-5</c:v>
                </c:pt>
                <c:pt idx="31531">
                  <c:v>1.4633217230389611E-5</c:v>
                </c:pt>
                <c:pt idx="31532">
                  <c:v>1.4640057756021523E-5</c:v>
                </c:pt>
                <c:pt idx="31533">
                  <c:v>1.4646902730755574E-5</c:v>
                </c:pt>
                <c:pt idx="31534">
                  <c:v>1.4653752158345609E-5</c:v>
                </c:pt>
                <c:pt idx="31535">
                  <c:v>1.4660606007644487E-5</c:v>
                </c:pt>
                <c:pt idx="31536">
                  <c:v>1.4667464282340433E-5</c:v>
                </c:pt>
                <c:pt idx="31537">
                  <c:v>1.4674326986125577E-5</c:v>
                </c:pt>
                <c:pt idx="31538">
                  <c:v>1.4681194157674256E-5</c:v>
                </c:pt>
                <c:pt idx="31539">
                  <c:v>1.4688065765756721E-5</c:v>
                </c:pt>
                <c:pt idx="31540">
                  <c:v>1.4694941849104198E-5</c:v>
                </c:pt>
                <c:pt idx="31541">
                  <c:v>1.4701822376445532E-5</c:v>
                </c:pt>
                <c:pt idx="31542">
                  <c:v>1.470870735149194E-5</c:v>
                </c:pt>
                <c:pt idx="31543">
                  <c:v>1.471559681306E-5</c:v>
                </c:pt>
                <c:pt idx="31544">
                  <c:v>1.4722490729816372E-5</c:v>
                </c:pt>
                <c:pt idx="31545">
                  <c:v>1.4729389105483816E-5</c:v>
                </c:pt>
                <c:pt idx="31546">
                  <c:v>1.4736291978964541E-5</c:v>
                </c:pt>
                <c:pt idx="31547">
                  <c:v>1.4743199318862877E-5</c:v>
                </c:pt>
                <c:pt idx="31548">
                  <c:v>1.4750111164138229E-5</c:v>
                </c:pt>
                <c:pt idx="31549">
                  <c:v>1.4757027448103323E-5</c:v>
                </c:pt>
                <c:pt idx="31550">
                  <c:v>1.4763948280250035E-5</c:v>
                </c:pt>
                <c:pt idx="31551">
                  <c:v>1.4770873558574536E-5</c:v>
                </c:pt>
                <c:pt idx="31552">
                  <c:v>1.4777803357401004E-5</c:v>
                </c:pt>
                <c:pt idx="31553">
                  <c:v>1.4784737680557748E-5</c:v>
                </c:pt>
                <c:pt idx="31554">
                  <c:v>1.4791676461128782E-5</c:v>
                </c:pt>
                <c:pt idx="31555">
                  <c:v>1.4798619773599032E-5</c:v>
                </c:pt>
                <c:pt idx="31556">
                  <c:v>1.4805567621808775E-5</c:v>
                </c:pt>
                <c:pt idx="31557">
                  <c:v>1.4812519974153249E-5</c:v>
                </c:pt>
                <c:pt idx="31558">
                  <c:v>1.4819476834405731E-5</c:v>
                </c:pt>
                <c:pt idx="31559">
                  <c:v>1.4826438241842387E-5</c:v>
                </c:pt>
                <c:pt idx="31560">
                  <c:v>1.4833404164795417E-5</c:v>
                </c:pt>
                <c:pt idx="31561">
                  <c:v>1.484037460704999E-5</c:v>
                </c:pt>
                <c:pt idx="31562">
                  <c:v>1.4847349607969065E-5</c:v>
                </c:pt>
                <c:pt idx="31563">
                  <c:v>1.4854329135821728E-5</c:v>
                </c:pt>
                <c:pt idx="31564">
                  <c:v>1.4861313194404887E-5</c:v>
                </c:pt>
                <c:pt idx="31565">
                  <c:v>1.4868301823168694E-5</c:v>
                </c:pt>
                <c:pt idx="31566">
                  <c:v>1.4875294990318894E-5</c:v>
                </c:pt>
                <c:pt idx="31567">
                  <c:v>1.4882292699664289E-5</c:v>
                </c:pt>
                <c:pt idx="31568">
                  <c:v>1.48892949907424E-5</c:v>
                </c:pt>
                <c:pt idx="31569">
                  <c:v>1.4896301867445541E-5</c:v>
                </c:pt>
                <c:pt idx="31570">
                  <c:v>1.4903313262119422E-5</c:v>
                </c:pt>
                <c:pt idx="31571">
                  <c:v>1.4910329250114234E-5</c:v>
                </c:pt>
                <c:pt idx="31572">
                  <c:v>1.4917349835334348E-5</c:v>
                </c:pt>
                <c:pt idx="31573">
                  <c:v>1.4924374949985895E-5</c:v>
                </c:pt>
                <c:pt idx="31574">
                  <c:v>1.4931404669582609E-5</c:v>
                </c:pt>
                <c:pt idx="31575">
                  <c:v>1.4938438998041202E-5</c:v>
                </c:pt>
                <c:pt idx="31576">
                  <c:v>1.4945477903355041E-5</c:v>
                </c:pt>
                <c:pt idx="31577">
                  <c:v>1.495252138937283E-5</c:v>
                </c:pt>
                <c:pt idx="31578">
                  <c:v>1.4959569495925339E-5</c:v>
                </c:pt>
                <c:pt idx="31579">
                  <c:v>1.4966622154938386E-5</c:v>
                </c:pt>
                <c:pt idx="31580">
                  <c:v>1.4973679478283458E-5</c:v>
                </c:pt>
                <c:pt idx="31581">
                  <c:v>1.4980741361814502E-5</c:v>
                </c:pt>
                <c:pt idx="31582">
                  <c:v>1.4987807917563929E-5</c:v>
                </c:pt>
                <c:pt idx="31583">
                  <c:v>1.4994879041240981E-5</c:v>
                </c:pt>
                <c:pt idx="31584">
                  <c:v>1.5001954808908107E-5</c:v>
                </c:pt>
                <c:pt idx="31585">
                  <c:v>1.500903518836624E-5</c:v>
                </c:pt>
                <c:pt idx="31586">
                  <c:v>1.5016120183500337E-5</c:v>
                </c:pt>
                <c:pt idx="31587">
                  <c:v>1.5023209834407332E-5</c:v>
                </c:pt>
                <c:pt idx="31588">
                  <c:v>1.5030304145057211E-5</c:v>
                </c:pt>
                <c:pt idx="31589">
                  <c:v>1.503740304690556E-5</c:v>
                </c:pt>
                <c:pt idx="31590">
                  <c:v>1.5044506616346527E-5</c:v>
                </c:pt>
                <c:pt idx="31591">
                  <c:v>1.5051614857362558E-5</c:v>
                </c:pt>
                <c:pt idx="31592">
                  <c:v>1.5058727701267289E-5</c:v>
                </c:pt>
                <c:pt idx="31593">
                  <c:v>1.5065845224621439E-5</c:v>
                </c:pt>
                <c:pt idx="31594">
                  <c:v>1.5072967431419807E-5</c:v>
                </c:pt>
                <c:pt idx="31595">
                  <c:v>1.5080094289247779E-5</c:v>
                </c:pt>
                <c:pt idx="31596">
                  <c:v>1.5087225802031042E-5</c:v>
                </c:pt>
                <c:pt idx="31597">
                  <c:v>1.5094362010165136E-5</c:v>
                </c:pt>
                <c:pt idx="31598">
                  <c:v>1.5101502844678763E-5</c:v>
                </c:pt>
                <c:pt idx="31599">
                  <c:v>1.5108648418984354E-5</c:v>
                </c:pt>
                <c:pt idx="31600">
                  <c:v>1.5115798627549968E-5</c:v>
                </c:pt>
                <c:pt idx="31601">
                  <c:v>1.5122953583951629E-5</c:v>
                </c:pt>
                <c:pt idx="31602">
                  <c:v>1.5130113182510281E-5</c:v>
                </c:pt>
                <c:pt idx="31603">
                  <c:v>1.5137277500344949E-5</c:v>
                </c:pt>
                <c:pt idx="31604">
                  <c:v>1.5144446504845265E-5</c:v>
                </c:pt>
                <c:pt idx="31605">
                  <c:v>1.5151620199974245E-5</c:v>
                </c:pt>
                <c:pt idx="31606">
                  <c:v>1.5158798626398219E-5</c:v>
                </c:pt>
                <c:pt idx="31607">
                  <c:v>1.5165981788166702E-5</c:v>
                </c:pt>
                <c:pt idx="31608">
                  <c:v>1.5173169615830584E-5</c:v>
                </c:pt>
                <c:pt idx="31609">
                  <c:v>1.5180362186846339E-5</c:v>
                </c:pt>
                <c:pt idx="31610">
                  <c:v>1.5187559505276076E-5</c:v>
                </c:pt>
                <c:pt idx="31611">
                  <c:v>1.5194761501526643E-5</c:v>
                </c:pt>
                <c:pt idx="31612">
                  <c:v>1.5201968253223815E-5</c:v>
                </c:pt>
                <c:pt idx="31613">
                  <c:v>1.5209179764442553E-5</c:v>
                </c:pt>
                <c:pt idx="31614">
                  <c:v>1.5216396002353662E-5</c:v>
                </c:pt>
                <c:pt idx="31615">
                  <c:v>1.5223616970961831E-5</c:v>
                </c:pt>
                <c:pt idx="31616">
                  <c:v>1.5230842711237294E-5</c:v>
                </c:pt>
                <c:pt idx="31617">
                  <c:v>1.5238073190284756E-5</c:v>
                </c:pt>
                <c:pt idx="31618">
                  <c:v>1.5245308412121624E-5</c:v>
                </c:pt>
                <c:pt idx="31619">
                  <c:v>1.5252548417809702E-5</c:v>
                </c:pt>
                <c:pt idx="31620">
                  <c:v>1.5259793174387428E-5</c:v>
                </c:pt>
                <c:pt idx="31621">
                  <c:v>1.5267042685885017E-5</c:v>
                </c:pt>
                <c:pt idx="31622">
                  <c:v>1.5274296993456188E-5</c:v>
                </c:pt>
                <c:pt idx="31623">
                  <c:v>1.5281556064073064E-5</c:v>
                </c:pt>
                <c:pt idx="31624">
                  <c:v>1.5288819938950839E-5</c:v>
                </c:pt>
                <c:pt idx="31625">
                  <c:v>1.5296088547818306E-5</c:v>
                </c:pt>
                <c:pt idx="31626">
                  <c:v>1.530336200632371E-5</c:v>
                </c:pt>
                <c:pt idx="31627">
                  <c:v>1.5310640206925861E-5</c:v>
                </c:pt>
                <c:pt idx="31628">
                  <c:v>1.5317923228162213E-5</c:v>
                </c:pt>
                <c:pt idx="31629">
                  <c:v>1.5325211074176729E-5</c:v>
                </c:pt>
                <c:pt idx="31630">
                  <c:v>1.5332503674454115E-5</c:v>
                </c:pt>
                <c:pt idx="31631">
                  <c:v>1.5339801145062647E-5</c:v>
                </c:pt>
                <c:pt idx="31632">
                  <c:v>1.5347103378083943E-5</c:v>
                </c:pt>
                <c:pt idx="31633">
                  <c:v>1.5354410452343106E-5</c:v>
                </c:pt>
                <c:pt idx="31634">
                  <c:v>1.5361722334567273E-5</c:v>
                </c:pt>
                <c:pt idx="31635">
                  <c:v>1.5369039066311778E-5</c:v>
                </c:pt>
                <c:pt idx="31636">
                  <c:v>1.5376360614259157E-5</c:v>
                </c:pt>
                <c:pt idx="31637">
                  <c:v>1.5383686982508056E-5</c:v>
                </c:pt>
                <c:pt idx="31638">
                  <c:v>1.5391018212707213E-5</c:v>
                </c:pt>
                <c:pt idx="31639">
                  <c:v>1.5398354271471711E-5</c:v>
                </c:pt>
                <c:pt idx="31640">
                  <c:v>1.5405695162913316E-5</c:v>
                </c:pt>
                <c:pt idx="31641">
                  <c:v>1.5413040928774313E-5</c:v>
                </c:pt>
                <c:pt idx="31642">
                  <c:v>1.542039153560242E-5</c:v>
                </c:pt>
                <c:pt idx="31643">
                  <c:v>1.542774702520254E-5</c:v>
                </c:pt>
                <c:pt idx="31644">
                  <c:v>1.5435107364077492E-5</c:v>
                </c:pt>
                <c:pt idx="31645">
                  <c:v>1.5442472556360669E-5</c:v>
                </c:pt>
                <c:pt idx="31646">
                  <c:v>1.5449842606189799E-5</c:v>
                </c:pt>
                <c:pt idx="31647">
                  <c:v>1.5457217593283575E-5</c:v>
                </c:pt>
                <c:pt idx="31648">
                  <c:v>1.5464597408504823E-5</c:v>
                </c:pt>
                <c:pt idx="31649">
                  <c:v>1.5471982131608142E-5</c:v>
                </c:pt>
                <c:pt idx="31650">
                  <c:v>1.5479371728960729E-5</c:v>
                </c:pt>
                <c:pt idx="31651">
                  <c:v>1.5486766204722103E-5</c:v>
                </c:pt>
                <c:pt idx="31652">
                  <c:v>1.5494165600980344E-5</c:v>
                </c:pt>
                <c:pt idx="31653">
                  <c:v>1.550156988403447E-5</c:v>
                </c:pt>
                <c:pt idx="31654">
                  <c:v>1.5508979096035639E-5</c:v>
                </c:pt>
                <c:pt idx="31655">
                  <c:v>1.5516393203237418E-5</c:v>
                </c:pt>
                <c:pt idx="31656">
                  <c:v>1.5523812209821667E-5</c:v>
                </c:pt>
                <c:pt idx="31657">
                  <c:v>1.5531236158034606E-5</c:v>
                </c:pt>
                <c:pt idx="31658">
                  <c:v>1.5538665014061497E-5</c:v>
                </c:pt>
                <c:pt idx="31659">
                  <c:v>1.5546098782097468E-5</c:v>
                </c:pt>
                <c:pt idx="31660">
                  <c:v>1.5553537504484022E-5</c:v>
                </c:pt>
                <c:pt idx="31661">
                  <c:v>1.5560981147337949E-5</c:v>
                </c:pt>
                <c:pt idx="31662">
                  <c:v>1.5568429753064482E-5</c:v>
                </c:pt>
                <c:pt idx="31663">
                  <c:v>1.5575883287734749E-5</c:v>
                </c:pt>
                <c:pt idx="31664">
                  <c:v>1.5583341755566022E-5</c:v>
                </c:pt>
                <c:pt idx="31665">
                  <c:v>1.5590805199059445E-5</c:v>
                </c:pt>
                <c:pt idx="31666">
                  <c:v>1.5598273584217217E-5</c:v>
                </c:pt>
                <c:pt idx="31667">
                  <c:v>1.5605746915270221E-5</c:v>
                </c:pt>
                <c:pt idx="31668">
                  <c:v>1.5613225234815578E-5</c:v>
                </c:pt>
                <c:pt idx="31669">
                  <c:v>1.562070850878647E-5</c:v>
                </c:pt>
                <c:pt idx="31670">
                  <c:v>1.5628196741427315E-5</c:v>
                </c:pt>
                <c:pt idx="31671">
                  <c:v>1.5635689975431568E-5</c:v>
                </c:pt>
                <c:pt idx="31672">
                  <c:v>1.5643188215135554E-5</c:v>
                </c:pt>
                <c:pt idx="31673">
                  <c:v>1.5650691387880386E-5</c:v>
                </c:pt>
                <c:pt idx="31674">
                  <c:v>1.5658199574900671E-5</c:v>
                </c:pt>
                <c:pt idx="31675">
                  <c:v>1.5665712741991173E-5</c:v>
                </c:pt>
                <c:pt idx="31676">
                  <c:v>1.5673230932006662E-5</c:v>
                </c:pt>
                <c:pt idx="31677">
                  <c:v>1.5680754110695495E-5</c:v>
                </c:pt>
                <c:pt idx="31678">
                  <c:v>1.5688282320977017E-5</c:v>
                </c:pt>
                <c:pt idx="31679">
                  <c:v>1.5695815489886846E-5</c:v>
                </c:pt>
                <c:pt idx="31680">
                  <c:v>1.5703353737714415E-5</c:v>
                </c:pt>
                <c:pt idx="31681">
                  <c:v>1.5710896952754387E-5</c:v>
                </c:pt>
                <c:pt idx="31682">
                  <c:v>1.5718445216722387E-5</c:v>
                </c:pt>
                <c:pt idx="31683">
                  <c:v>1.5725998495227461E-5</c:v>
                </c:pt>
                <c:pt idx="31684">
                  <c:v>1.5733556831383848E-5</c:v>
                </c:pt>
                <c:pt idx="31685">
                  <c:v>1.5741120190753912E-5</c:v>
                </c:pt>
                <c:pt idx="31686">
                  <c:v>1.5748688577655048E-5</c:v>
                </c:pt>
                <c:pt idx="31687">
                  <c:v>1.5756262035299193E-5</c:v>
                </c:pt>
                <c:pt idx="31688">
                  <c:v>1.5763840529178717E-5</c:v>
                </c:pt>
                <c:pt idx="31689">
                  <c:v>1.5771424102571033E-5</c:v>
                </c:pt>
                <c:pt idx="31690">
                  <c:v>1.5779012720921771E-5</c:v>
                </c:pt>
                <c:pt idx="31691">
                  <c:v>1.5786606388571295E-5</c:v>
                </c:pt>
                <c:pt idx="31692">
                  <c:v>1.5794205109864523E-5</c:v>
                </c:pt>
                <c:pt idx="31693">
                  <c:v>1.5801808928209959E-5</c:v>
                </c:pt>
                <c:pt idx="31694">
                  <c:v>1.5809417848046488E-5</c:v>
                </c:pt>
                <c:pt idx="31695">
                  <c:v>1.5817031795586913E-5</c:v>
                </c:pt>
                <c:pt idx="31696">
                  <c:v>1.5824650853397384E-5</c:v>
                </c:pt>
                <c:pt idx="31697">
                  <c:v>1.5832275025930842E-5</c:v>
                </c:pt>
                <c:pt idx="31698">
                  <c:v>1.5839904278444986E-5</c:v>
                </c:pt>
                <c:pt idx="31699">
                  <c:v>1.5847538615317338E-5</c:v>
                </c:pt>
                <c:pt idx="31700">
                  <c:v>1.5855178040930143E-5</c:v>
                </c:pt>
                <c:pt idx="31701">
                  <c:v>1.5862822598955727E-5</c:v>
                </c:pt>
                <c:pt idx="31702">
                  <c:v>1.5870472293870871E-5</c:v>
                </c:pt>
                <c:pt idx="31703">
                  <c:v>1.5878127051472837E-5</c:v>
                </c:pt>
                <c:pt idx="31704">
                  <c:v>1.588578695481864E-5</c:v>
                </c:pt>
                <c:pt idx="31705">
                  <c:v>1.5893452008399417E-5</c:v>
                </c:pt>
                <c:pt idx="31706">
                  <c:v>1.5901122137855909E-5</c:v>
                </c:pt>
                <c:pt idx="31707">
                  <c:v>1.5908797465886299E-5</c:v>
                </c:pt>
                <c:pt idx="31708">
                  <c:v>1.5916477878627554E-5</c:v>
                </c:pt>
                <c:pt idx="31709">
                  <c:v>1.5924163459445258E-5</c:v>
                </c:pt>
                <c:pt idx="31710">
                  <c:v>1.5931854173312733E-5</c:v>
                </c:pt>
                <c:pt idx="31711">
                  <c:v>1.5939550064234763E-5</c:v>
                </c:pt>
                <c:pt idx="31712">
                  <c:v>1.5947251097136791E-5</c:v>
                </c:pt>
                <c:pt idx="31713">
                  <c:v>1.5954957276462668E-5</c:v>
                </c:pt>
                <c:pt idx="31714">
                  <c:v>1.5962668646317433E-5</c:v>
                </c:pt>
                <c:pt idx="31715">
                  <c:v>1.5970385171555076E-5</c:v>
                </c:pt>
                <c:pt idx="31716">
                  <c:v>1.5978106856633488E-5</c:v>
                </c:pt>
                <c:pt idx="31717">
                  <c:v>1.5985833745758611E-5</c:v>
                </c:pt>
                <c:pt idx="31718">
                  <c:v>1.599356580371245E-5</c:v>
                </c:pt>
                <c:pt idx="31719">
                  <c:v>1.6001303074768212E-5</c:v>
                </c:pt>
                <c:pt idx="31720">
                  <c:v>1.6009045523659917E-5</c:v>
                </c:pt>
                <c:pt idx="31721">
                  <c:v>1.6016793154869498E-5</c:v>
                </c:pt>
                <c:pt idx="31722">
                  <c:v>1.6024546012771415E-5</c:v>
                </c:pt>
                <c:pt idx="31723">
                  <c:v>1.6032304062027406E-5</c:v>
                </c:pt>
                <c:pt idx="31724">
                  <c:v>1.6040067307133976E-5</c:v>
                </c:pt>
                <c:pt idx="31725">
                  <c:v>1.6047835792567019E-5</c:v>
                </c:pt>
                <c:pt idx="31726">
                  <c:v>1.6055609482916011E-5</c:v>
                </c:pt>
                <c:pt idx="31727">
                  <c:v>1.60633883826918E-5</c:v>
                </c:pt>
                <c:pt idx="31728">
                  <c:v>1.6071172536472108E-5</c:v>
                </c:pt>
                <c:pt idx="31729">
                  <c:v>1.6078961948864867E-5</c:v>
                </c:pt>
                <c:pt idx="31730">
                  <c:v>1.6086756544242751E-5</c:v>
                </c:pt>
                <c:pt idx="31731">
                  <c:v>1.6094556407347339E-5</c:v>
                </c:pt>
                <c:pt idx="31732">
                  <c:v>1.6102361502622788E-5</c:v>
                </c:pt>
                <c:pt idx="31733">
                  <c:v>1.6110171874817106E-5</c:v>
                </c:pt>
                <c:pt idx="31734">
                  <c:v>1.6117987488325958E-5</c:v>
                </c:pt>
                <c:pt idx="31735">
                  <c:v>1.612580838796567E-5</c:v>
                </c:pt>
                <c:pt idx="31736">
                  <c:v>1.6133634538083315E-5</c:v>
                </c:pt>
                <c:pt idx="31737">
                  <c:v>1.6141465943238565E-5</c:v>
                </c:pt>
                <c:pt idx="31738">
                  <c:v>1.6149302607996194E-5</c:v>
                </c:pt>
                <c:pt idx="31739">
                  <c:v>1.6157144577309378E-5</c:v>
                </c:pt>
                <c:pt idx="31740">
                  <c:v>1.6164991815427753E-5</c:v>
                </c:pt>
                <c:pt idx="31741">
                  <c:v>1.6172844367373204E-5</c:v>
                </c:pt>
                <c:pt idx="31742">
                  <c:v>1.6180702197346538E-5</c:v>
                </c:pt>
                <c:pt idx="31743">
                  <c:v>1.6188565350438622E-5</c:v>
                </c:pt>
                <c:pt idx="31744">
                  <c:v>1.6196433750270051E-5</c:v>
                </c:pt>
                <c:pt idx="31745">
                  <c:v>1.6204307482472676E-5</c:v>
                </c:pt>
                <c:pt idx="31746">
                  <c:v>1.6212186551739537E-5</c:v>
                </c:pt>
                <c:pt idx="31747">
                  <c:v>1.6220070922148543E-5</c:v>
                </c:pt>
                <c:pt idx="31748">
                  <c:v>1.6227960598313996E-5</c:v>
                </c:pt>
                <c:pt idx="31749">
                  <c:v>1.6235855625534152E-5</c:v>
                </c:pt>
                <c:pt idx="31750">
                  <c:v>1.624375596781319E-5</c:v>
                </c:pt>
                <c:pt idx="31751">
                  <c:v>1.6251661629780373E-5</c:v>
                </c:pt>
                <c:pt idx="31752">
                  <c:v>1.6259572656838149E-5</c:v>
                </c:pt>
                <c:pt idx="31753">
                  <c:v>1.6267489012916662E-5</c:v>
                </c:pt>
                <c:pt idx="31754">
                  <c:v>1.6275410702660143E-5</c:v>
                </c:pt>
                <c:pt idx="31755">
                  <c:v>1.62833377715755E-5</c:v>
                </c:pt>
                <c:pt idx="31756">
                  <c:v>1.6291270183518818E-5</c:v>
                </c:pt>
                <c:pt idx="31757">
                  <c:v>1.6299207984066788E-5</c:v>
                </c:pt>
                <c:pt idx="31758">
                  <c:v>1.6307151137026059E-5</c:v>
                </c:pt>
                <c:pt idx="31759">
                  <c:v>1.6315099647065866E-5</c:v>
                </c:pt>
                <c:pt idx="31760">
                  <c:v>1.6323053559868007E-5</c:v>
                </c:pt>
                <c:pt idx="31761">
                  <c:v>1.6331012839164394E-5</c:v>
                </c:pt>
                <c:pt idx="31762">
                  <c:v>1.6338977489639675E-5</c:v>
                </c:pt>
                <c:pt idx="31763">
                  <c:v>1.6346947557080731E-5</c:v>
                </c:pt>
                <c:pt idx="31764">
                  <c:v>1.6354923005144964E-5</c:v>
                </c:pt>
                <c:pt idx="31765">
                  <c:v>1.6362903838532128E-5</c:v>
                </c:pt>
                <c:pt idx="31766">
                  <c:v>1.6370890103134768E-5</c:v>
                </c:pt>
                <c:pt idx="31767">
                  <c:v>1.6378881803753261E-5</c:v>
                </c:pt>
                <c:pt idx="31768">
                  <c:v>1.6386878862696952E-5</c:v>
                </c:pt>
                <c:pt idx="31769">
                  <c:v>1.6394881367152149E-5</c:v>
                </c:pt>
                <c:pt idx="31770">
                  <c:v>1.6402889280626218E-5</c:v>
                </c:pt>
                <c:pt idx="31771">
                  <c:v>1.6410902649188383E-5</c:v>
                </c:pt>
                <c:pt idx="31772">
                  <c:v>1.641892143629588E-5</c:v>
                </c:pt>
                <c:pt idx="31773">
                  <c:v>1.642694568808896E-5</c:v>
                </c:pt>
                <c:pt idx="31774">
                  <c:v>1.6434975367974595E-5</c:v>
                </c:pt>
                <c:pt idx="31775">
                  <c:v>1.6443010480703858E-5</c:v>
                </c:pt>
                <c:pt idx="31776">
                  <c:v>1.6451051031032853E-5</c:v>
                </c:pt>
                <c:pt idx="31777">
                  <c:v>1.6459097065243975E-5</c:v>
                </c:pt>
                <c:pt idx="31778">
                  <c:v>1.6467148588195117E-5</c:v>
                </c:pt>
                <c:pt idx="31779">
                  <c:v>1.6475205521585235E-5</c:v>
                </c:pt>
                <c:pt idx="31780">
                  <c:v>1.6483267953324965E-5</c:v>
                </c:pt>
                <c:pt idx="31781">
                  <c:v>1.6491335888287766E-5</c:v>
                </c:pt>
                <c:pt idx="31782">
                  <c:v>1.6499409248005377E-5</c:v>
                </c:pt>
                <c:pt idx="31783">
                  <c:v>1.6507488162291297E-5</c:v>
                </c:pt>
                <c:pt idx="31784">
                  <c:v>1.651557251092212E-5</c:v>
                </c:pt>
                <c:pt idx="31785">
                  <c:v>1.6523662382140132E-5</c:v>
                </c:pt>
                <c:pt idx="31786">
                  <c:v>1.653175773904909E-5</c:v>
                </c:pt>
                <c:pt idx="31787">
                  <c:v>1.6539858628289432E-5</c:v>
                </c:pt>
                <c:pt idx="31788">
                  <c:v>1.654796501291426E-5</c:v>
                </c:pt>
                <c:pt idx="31789">
                  <c:v>1.6556076897747297E-5</c:v>
                </c:pt>
                <c:pt idx="31790">
                  <c:v>1.6564194329537169E-5</c:v>
                </c:pt>
                <c:pt idx="31791">
                  <c:v>1.6572317271260459E-5</c:v>
                </c:pt>
                <c:pt idx="31792">
                  <c:v>1.6580445727756764E-5</c:v>
                </c:pt>
                <c:pt idx="31793">
                  <c:v>1.6588579745883022E-5</c:v>
                </c:pt>
                <c:pt idx="31794">
                  <c:v>1.6596719288539194E-5</c:v>
                </c:pt>
                <c:pt idx="31795">
                  <c:v>1.6604864402654732E-5</c:v>
                </c:pt>
                <c:pt idx="31796">
                  <c:v>1.66130150510784E-5</c:v>
                </c:pt>
                <c:pt idx="31797">
                  <c:v>1.6621171238676409E-5</c:v>
                </c:pt>
                <c:pt idx="31798">
                  <c:v>1.6629333012486909E-5</c:v>
                </c:pt>
                <c:pt idx="31799">
                  <c:v>1.6637500335282005E-5</c:v>
                </c:pt>
                <c:pt idx="31800">
                  <c:v>1.6645673211943569E-5</c:v>
                </c:pt>
                <c:pt idx="31801">
                  <c:v>1.6653851689619242E-5</c:v>
                </c:pt>
                <c:pt idx="31802">
                  <c:v>1.6662035731003806E-5</c:v>
                </c:pt>
                <c:pt idx="31803">
                  <c:v>1.6670225383317859E-5</c:v>
                </c:pt>
                <c:pt idx="31804">
                  <c:v>1.667842060920463E-5</c:v>
                </c:pt>
                <c:pt idx="31805">
                  <c:v>1.6686621413573016E-5</c:v>
                </c:pt>
                <c:pt idx="31806">
                  <c:v>1.669482780133705E-5</c:v>
                </c:pt>
                <c:pt idx="31807">
                  <c:v>1.6703039819863806E-5</c:v>
                </c:pt>
                <c:pt idx="31808">
                  <c:v>1.6711257474172096E-5</c:v>
                </c:pt>
                <c:pt idx="31809">
                  <c:v>1.6719480684265771E-5</c:v>
                </c:pt>
                <c:pt idx="31810">
                  <c:v>1.672770958261122E-5</c:v>
                </c:pt>
                <c:pt idx="31811">
                  <c:v>1.6735944046618851E-5</c:v>
                </c:pt>
                <c:pt idx="31812">
                  <c:v>1.6744184166349845E-5</c:v>
                </c:pt>
                <c:pt idx="31813">
                  <c:v>1.6752429904214507E-5</c:v>
                </c:pt>
                <c:pt idx="31814">
                  <c:v>1.6760681307837572E-5</c:v>
                </c:pt>
                <c:pt idx="31815">
                  <c:v>1.6768938296878402E-5</c:v>
                </c:pt>
                <c:pt idx="31816">
                  <c:v>1.6777201004402205E-5</c:v>
                </c:pt>
                <c:pt idx="31817">
                  <c:v>1.6785469307285595E-5</c:v>
                </c:pt>
                <c:pt idx="31818">
                  <c:v>1.6793743296000389E-5</c:v>
                </c:pt>
                <c:pt idx="31819">
                  <c:v>1.6802022975625999E-5</c:v>
                </c:pt>
                <c:pt idx="31820">
                  <c:v>1.6810308308390289E-5</c:v>
                </c:pt>
                <c:pt idx="31821">
                  <c:v>1.6818599299288815E-5</c:v>
                </c:pt>
                <c:pt idx="31822">
                  <c:v>1.6826895953322537E-5</c:v>
                </c:pt>
                <c:pt idx="31823">
                  <c:v>1.683519831845014E-5</c:v>
                </c:pt>
                <c:pt idx="31824">
                  <c:v>1.6843506356794864E-5</c:v>
                </c:pt>
                <c:pt idx="31825">
                  <c:v>1.6851820116389945E-5</c:v>
                </c:pt>
                <c:pt idx="31826">
                  <c:v>1.6860139559306241E-5</c:v>
                </c:pt>
                <c:pt idx="31827">
                  <c:v>1.6868464690572024E-5</c:v>
                </c:pt>
                <c:pt idx="31828">
                  <c:v>1.6876795558332986E-5</c:v>
                </c:pt>
                <c:pt idx="31829">
                  <c:v>1.6885132124580901E-5</c:v>
                </c:pt>
                <c:pt idx="31830">
                  <c:v>1.6893474437536274E-5</c:v>
                </c:pt>
                <c:pt idx="31831">
                  <c:v>1.6901822459138236E-5</c:v>
                </c:pt>
                <c:pt idx="31832">
                  <c:v>1.6910176194442807E-5</c:v>
                </c:pt>
                <c:pt idx="31833">
                  <c:v>1.6918535648511789E-5</c:v>
                </c:pt>
                <c:pt idx="31834">
                  <c:v>1.6926900869716211E-5</c:v>
                </c:pt>
                <c:pt idx="31835">
                  <c:v>1.6935271863225121E-5</c:v>
                </c:pt>
                <c:pt idx="31836">
                  <c:v>1.6943648547477333E-5</c:v>
                </c:pt>
                <c:pt idx="31837">
                  <c:v>1.6952031014260878E-5</c:v>
                </c:pt>
                <c:pt idx="31838">
                  <c:v>1.6960419268761836E-5</c:v>
                </c:pt>
                <c:pt idx="31839">
                  <c:v>1.6968813229242811E-5</c:v>
                </c:pt>
                <c:pt idx="31840">
                  <c:v>1.6977213031198754E-5</c:v>
                </c:pt>
                <c:pt idx="31841">
                  <c:v>1.6985618549341945E-5</c:v>
                </c:pt>
                <c:pt idx="31842">
                  <c:v>1.6994029875810657E-5</c:v>
                </c:pt>
                <c:pt idx="31843">
                  <c:v>1.7002446972225841E-5</c:v>
                </c:pt>
                <c:pt idx="31844">
                  <c:v>1.7010869887337091E-5</c:v>
                </c:pt>
                <c:pt idx="31845">
                  <c:v>1.7019298582711724E-5</c:v>
                </c:pt>
                <c:pt idx="31846">
                  <c:v>1.7027733063484537E-5</c:v>
                </c:pt>
                <c:pt idx="31847">
                  <c:v>1.7036173378519455E-5</c:v>
                </c:pt>
                <c:pt idx="31848">
                  <c:v>1.7044619489303779E-5</c:v>
                </c:pt>
                <c:pt idx="31849">
                  <c:v>1.7053071400988997E-5</c:v>
                </c:pt>
                <c:pt idx="31850">
                  <c:v>1.7061529162553959E-5</c:v>
                </c:pt>
                <c:pt idx="31851">
                  <c:v>1.7069992735405385E-5</c:v>
                </c:pt>
                <c:pt idx="31852">
                  <c:v>1.7078462168598641E-5</c:v>
                </c:pt>
                <c:pt idx="31853">
                  <c:v>1.7086937423486748E-5</c:v>
                </c:pt>
                <c:pt idx="31854">
                  <c:v>1.709541850524991E-5</c:v>
                </c:pt>
                <c:pt idx="31855">
                  <c:v>1.7103905463058731E-5</c:v>
                </c:pt>
                <c:pt idx="31856">
                  <c:v>1.7112398258185465E-5</c:v>
                </c:pt>
                <c:pt idx="31857">
                  <c:v>1.7120896895827537E-5</c:v>
                </c:pt>
                <c:pt idx="31858">
                  <c:v>1.7129401425270989E-5</c:v>
                </c:pt>
                <c:pt idx="31859">
                  <c:v>1.7137911807707302E-5</c:v>
                </c:pt>
                <c:pt idx="31860">
                  <c:v>1.7146428092499886E-5</c:v>
                </c:pt>
                <c:pt idx="31861">
                  <c:v>1.7154950240785955E-5</c:v>
                </c:pt>
                <c:pt idx="31862">
                  <c:v>1.7163478257791742E-5</c:v>
                </c:pt>
                <c:pt idx="31863">
                  <c:v>1.7172012192996779E-5</c:v>
                </c:pt>
                <c:pt idx="31864">
                  <c:v>1.7180552007457053E-5</c:v>
                </c:pt>
                <c:pt idx="31865">
                  <c:v>1.7189097706416008E-5</c:v>
                </c:pt>
                <c:pt idx="31866">
                  <c:v>1.7197649339469884E-5</c:v>
                </c:pt>
                <c:pt idx="31867">
                  <c:v>1.7206206867592979E-5</c:v>
                </c:pt>
                <c:pt idx="31868">
                  <c:v>1.7214770296046277E-5</c:v>
                </c:pt>
                <c:pt idx="31869">
                  <c:v>1.7223339674542763E-5</c:v>
                </c:pt>
                <c:pt idx="31870">
                  <c:v>1.7231914963975043E-5</c:v>
                </c:pt>
                <c:pt idx="31871">
                  <c:v>1.7240496214134301E-5</c:v>
                </c:pt>
                <c:pt idx="31872">
                  <c:v>1.7249083385858643E-5</c:v>
                </c:pt>
                <c:pt idx="31873">
                  <c:v>1.7257676484438139E-5</c:v>
                </c:pt>
                <c:pt idx="31874">
                  <c:v>1.7266275559781404E-5</c:v>
                </c:pt>
                <c:pt idx="31875">
                  <c:v>1.7274880572644361E-5</c:v>
                </c:pt>
                <c:pt idx="31876">
                  <c:v>1.728349152833489E-5</c:v>
                </c:pt>
                <c:pt idx="31877">
                  <c:v>1.7292108476879195E-5</c:v>
                </c:pt>
                <c:pt idx="31878">
                  <c:v>1.7300731378951096E-5</c:v>
                </c:pt>
                <c:pt idx="31879">
                  <c:v>1.7309360284655662E-5</c:v>
                </c:pt>
                <c:pt idx="31880">
                  <c:v>1.7317995154611593E-5</c:v>
                </c:pt>
                <c:pt idx="31881">
                  <c:v>1.7326635994156113E-5</c:v>
                </c:pt>
                <c:pt idx="31882">
                  <c:v>1.7335282853512923E-5</c:v>
                </c:pt>
                <c:pt idx="31883">
                  <c:v>1.7343935648303965E-5</c:v>
                </c:pt>
                <c:pt idx="31884">
                  <c:v>1.7352594518626206E-5</c:v>
                </c:pt>
                <c:pt idx="31885">
                  <c:v>1.7361259380080096E-5</c:v>
                </c:pt>
                <c:pt idx="31886">
                  <c:v>1.7369930238032745E-5</c:v>
                </c:pt>
                <c:pt idx="31887">
                  <c:v>1.7378607097857197E-5</c:v>
                </c:pt>
                <c:pt idx="31888">
                  <c:v>1.7387290010014641E-5</c:v>
                </c:pt>
                <c:pt idx="31889">
                  <c:v>1.7395978934875248E-5</c:v>
                </c:pt>
                <c:pt idx="31890">
                  <c:v>1.7404673922980045E-5</c:v>
                </c:pt>
                <c:pt idx="31891">
                  <c:v>1.7413374934643514E-5</c:v>
                </c:pt>
                <c:pt idx="31892">
                  <c:v>1.7422081975268679E-5</c:v>
                </c:pt>
                <c:pt idx="31893">
                  <c:v>1.7430795095516198E-5</c:v>
                </c:pt>
                <c:pt idx="31894">
                  <c:v>1.7439514255617172E-5</c:v>
                </c:pt>
                <c:pt idx="31895">
                  <c:v>1.7448239460992725E-5</c:v>
                </c:pt>
                <c:pt idx="31896">
                  <c:v>1.7456970762423426E-5</c:v>
                </c:pt>
                <c:pt idx="31897">
                  <c:v>1.7465708120056959E-5</c:v>
                </c:pt>
                <c:pt idx="31898">
                  <c:v>1.7474451584754107E-5</c:v>
                </c:pt>
                <c:pt idx="31899">
                  <c:v>1.7483201116606626E-5</c:v>
                </c:pt>
                <c:pt idx="31900">
                  <c:v>1.7491956721065752E-5</c:v>
                </c:pt>
                <c:pt idx="31901">
                  <c:v>1.7500718403588854E-5</c:v>
                </c:pt>
                <c:pt idx="31902">
                  <c:v>1.7509486215197947E-5</c:v>
                </c:pt>
                <c:pt idx="31903">
                  <c:v>1.751826016146522E-5</c:v>
                </c:pt>
                <c:pt idx="31904">
                  <c:v>1.7527040202342093E-5</c:v>
                </c:pt>
                <c:pt idx="31905">
                  <c:v>1.7535826343310443E-5</c:v>
                </c:pt>
                <c:pt idx="31906">
                  <c:v>1.7544618589858187E-5</c:v>
                </c:pt>
                <c:pt idx="31907">
                  <c:v>1.7553416993209378E-5</c:v>
                </c:pt>
                <c:pt idx="31908">
                  <c:v>1.7562221513202843E-5</c:v>
                </c:pt>
                <c:pt idx="31909">
                  <c:v>1.757103220114391E-5</c:v>
                </c:pt>
                <c:pt idx="31910">
                  <c:v>1.7579849016814896E-5</c:v>
                </c:pt>
                <c:pt idx="31911">
                  <c:v>1.7588671965734664E-5</c:v>
                </c:pt>
                <c:pt idx="31912">
                  <c:v>1.7597501099330234E-5</c:v>
                </c:pt>
                <c:pt idx="31913">
                  <c:v>1.7606336377299405E-5</c:v>
                </c:pt>
                <c:pt idx="31914">
                  <c:v>1.7615177805179197E-5</c:v>
                </c:pt>
                <c:pt idx="31915">
                  <c:v>1.7624025434519419E-5</c:v>
                </c:pt>
                <c:pt idx="31916">
                  <c:v>1.7632879224932453E-5</c:v>
                </c:pt>
                <c:pt idx="31917">
                  <c:v>1.7641739228049869E-5</c:v>
                </c:pt>
                <c:pt idx="31918">
                  <c:v>1.7650605403427427E-5</c:v>
                </c:pt>
                <c:pt idx="31919">
                  <c:v>1.7659477756633322E-5</c:v>
                </c:pt>
                <c:pt idx="31920">
                  <c:v>1.7668356293242066E-5</c:v>
                </c:pt>
                <c:pt idx="31921">
                  <c:v>1.7677241065049043E-5</c:v>
                </c:pt>
                <c:pt idx="31922">
                  <c:v>1.7686132077745852E-5</c:v>
                </c:pt>
                <c:pt idx="31923">
                  <c:v>1.7695029290745738E-5</c:v>
                </c:pt>
                <c:pt idx="31924">
                  <c:v>1.7703932709648299E-5</c:v>
                </c:pt>
                <c:pt idx="31925">
                  <c:v>1.7712842340059299E-5</c:v>
                </c:pt>
                <c:pt idx="31926">
                  <c:v>1.7721758233980236E-5</c:v>
                </c:pt>
                <c:pt idx="31927">
                  <c:v>1.7730680350709941E-5</c:v>
                </c:pt>
                <c:pt idx="31928">
                  <c:v>1.7739608742332699E-5</c:v>
                </c:pt>
                <c:pt idx="31929">
                  <c:v>1.7748543368090058E-5</c:v>
                </c:pt>
                <c:pt idx="31930">
                  <c:v>1.7757484233619334E-5</c:v>
                </c:pt>
                <c:pt idx="31931">
                  <c:v>1.776643139112911E-5</c:v>
                </c:pt>
                <c:pt idx="31932">
                  <c:v>1.7775384799774647E-5</c:v>
                </c:pt>
                <c:pt idx="31933">
                  <c:v>1.7784344465212316E-5</c:v>
                </c:pt>
                <c:pt idx="31934">
                  <c:v>1.7793310439775432E-5</c:v>
                </c:pt>
                <c:pt idx="31935">
                  <c:v>1.7802282682532865E-5</c:v>
                </c:pt>
                <c:pt idx="31936">
                  <c:v>1.7811261245901288E-5</c:v>
                </c:pt>
                <c:pt idx="31937">
                  <c:v>1.7820246088891932E-5</c:v>
                </c:pt>
                <c:pt idx="31938">
                  <c:v>1.7829237217192875E-5</c:v>
                </c:pt>
                <c:pt idx="31939">
                  <c:v>1.7838234636498708E-5</c:v>
                </c:pt>
                <c:pt idx="31940">
                  <c:v>1.7847238399393319E-5</c:v>
                </c:pt>
                <c:pt idx="31941">
                  <c:v>1.785624851169062E-5</c:v>
                </c:pt>
                <c:pt idx="31942">
                  <c:v>1.7865264932256816E-5</c:v>
                </c:pt>
                <c:pt idx="31943">
                  <c:v>1.7874287666812231E-5</c:v>
                </c:pt>
                <c:pt idx="31944">
                  <c:v>1.7883316721083531E-5</c:v>
                </c:pt>
                <c:pt idx="31945">
                  <c:v>1.7892352147864645E-5</c:v>
                </c:pt>
                <c:pt idx="31946">
                  <c:v>1.7901393905905635E-5</c:v>
                </c:pt>
                <c:pt idx="31947">
                  <c:v>1.7910442048084707E-5</c:v>
                </c:pt>
                <c:pt idx="31948">
                  <c:v>1.7919496533093588E-5</c:v>
                </c:pt>
                <c:pt idx="31949">
                  <c:v>1.7928557366691285E-5</c:v>
                </c:pt>
                <c:pt idx="31950">
                  <c:v>1.7937624601882844E-5</c:v>
                </c:pt>
                <c:pt idx="31951">
                  <c:v>1.7946698197272317E-5</c:v>
                </c:pt>
                <c:pt idx="31952">
                  <c:v>1.7955778158638254E-5</c:v>
                </c:pt>
                <c:pt idx="31953">
                  <c:v>1.7964864539112825E-5</c:v>
                </c:pt>
                <c:pt idx="31954">
                  <c:v>1.7973957297212115E-5</c:v>
                </c:pt>
                <c:pt idx="31955">
                  <c:v>1.798305648615353E-5</c:v>
                </c:pt>
                <c:pt idx="31956">
                  <c:v>1.7992162064394358E-5</c:v>
                </c:pt>
                <c:pt idx="31957">
                  <c:v>1.8001274037745806E-5</c:v>
                </c:pt>
                <c:pt idx="31958">
                  <c:v>1.8010392459553139E-5</c:v>
                </c:pt>
                <c:pt idx="31959">
                  <c:v>1.801951728818526E-5</c:v>
                </c:pt>
                <c:pt idx="31960">
                  <c:v>1.8028648529473235E-5</c:v>
                </c:pt>
                <c:pt idx="31961">
                  <c:v>1.8037786236890264E-5</c:v>
                </c:pt>
                <c:pt idx="31962">
                  <c:v>1.8046930368717003E-5</c:v>
                </c:pt>
                <c:pt idx="31963">
                  <c:v>1.8056080930804096E-5</c:v>
                </c:pt>
                <c:pt idx="31964">
                  <c:v>1.8065237976753542E-5</c:v>
                </c:pt>
                <c:pt idx="31965">
                  <c:v>1.8074401464757102E-5</c:v>
                </c:pt>
                <c:pt idx="31966">
                  <c:v>1.8083571448502721E-5</c:v>
                </c:pt>
                <c:pt idx="31967">
                  <c:v>1.8092747886123056E-5</c:v>
                </c:pt>
                <c:pt idx="31968">
                  <c:v>1.8101930783501816E-5</c:v>
                </c:pt>
                <c:pt idx="31969">
                  <c:v>1.8111120194456296E-5</c:v>
                </c:pt>
                <c:pt idx="31970">
                  <c:v>1.8120316077029875E-5</c:v>
                </c:pt>
                <c:pt idx="31971">
                  <c:v>1.8129518437126463E-5</c:v>
                </c:pt>
                <c:pt idx="31972">
                  <c:v>1.8138727328692846E-5</c:v>
                </c:pt>
                <c:pt idx="31973">
                  <c:v>1.814794270968309E-5</c:v>
                </c:pt>
                <c:pt idx="31974">
                  <c:v>1.815716463413077E-5</c:v>
                </c:pt>
                <c:pt idx="31975">
                  <c:v>1.8166393059930282E-5</c:v>
                </c:pt>
                <c:pt idx="31976">
                  <c:v>1.817562799301892E-5</c:v>
                </c:pt>
                <c:pt idx="31977">
                  <c:v>1.8184869487560629E-5</c:v>
                </c:pt>
                <c:pt idx="31978">
                  <c:v>1.8194117501360047E-5</c:v>
                </c:pt>
                <c:pt idx="31979">
                  <c:v>1.8203372040374743E-5</c:v>
                </c:pt>
                <c:pt idx="31980">
                  <c:v>1.8212633158899257E-5</c:v>
                </c:pt>
                <c:pt idx="31981">
                  <c:v>1.8221900814648295E-5</c:v>
                </c:pt>
                <c:pt idx="31982">
                  <c:v>1.8231175013599718E-5</c:v>
                </c:pt>
                <c:pt idx="31983">
                  <c:v>1.8240455810179238E-5</c:v>
                </c:pt>
                <c:pt idx="31984">
                  <c:v>1.8249743210489219E-5</c:v>
                </c:pt>
                <c:pt idx="31985">
                  <c:v>1.8259037123608996E-5</c:v>
                </c:pt>
                <c:pt idx="31986">
                  <c:v>1.8268337652536795E-5</c:v>
                </c:pt>
                <c:pt idx="31987">
                  <c:v>1.8277644754806577E-5</c:v>
                </c:pt>
                <c:pt idx="31988">
                  <c:v>1.8286958485063342E-5</c:v>
                </c:pt>
                <c:pt idx="31989">
                  <c:v>1.829627880078076E-5</c:v>
                </c:pt>
                <c:pt idx="31990">
                  <c:v>1.8305605756692059E-5</c:v>
                </c:pt>
                <c:pt idx="31991">
                  <c:v>1.831493926147222E-5</c:v>
                </c:pt>
                <c:pt idx="31992">
                  <c:v>1.8324279467381555E-5</c:v>
                </c:pt>
                <c:pt idx="31993">
                  <c:v>1.8333626234259008E-5</c:v>
                </c:pt>
                <c:pt idx="31994">
                  <c:v>1.834297966575265E-5</c:v>
                </c:pt>
                <c:pt idx="31995">
                  <c:v>1.8352339719153921E-5</c:v>
                </c:pt>
                <c:pt idx="31996">
                  <c:v>1.8361706449461486E-5</c:v>
                </c:pt>
                <c:pt idx="31997">
                  <c:v>1.8371079813906065E-5</c:v>
                </c:pt>
                <c:pt idx="31998">
                  <c:v>1.8380459818575401E-5</c:v>
                </c:pt>
                <c:pt idx="31999">
                  <c:v>1.8389846518601161E-5</c:v>
                </c:pt>
                <c:pt idx="32000">
                  <c:v>1.8399239871122681E-5</c:v>
                </c:pt>
                <c:pt idx="32001">
                  <c:v>1.8408639931361032E-5</c:v>
                </c:pt>
                <c:pt idx="32002">
                  <c:v>1.8418046656394218E-5</c:v>
                </c:pt>
                <c:pt idx="32003">
                  <c:v>1.8427460052344779E-5</c:v>
                </c:pt>
                <c:pt idx="32004">
                  <c:v>1.843688012534208E-5</c:v>
                </c:pt>
                <c:pt idx="32005">
                  <c:v>1.8446306930785705E-5</c:v>
                </c:pt>
                <c:pt idx="32006">
                  <c:v>1.8455740474932315E-5</c:v>
                </c:pt>
                <c:pt idx="32007">
                  <c:v>1.8465180665367937E-5</c:v>
                </c:pt>
                <c:pt idx="32008">
                  <c:v>1.8474627606889991E-5</c:v>
                </c:pt>
                <c:pt idx="32009">
                  <c:v>1.8484081305776518E-5</c:v>
                </c:pt>
                <c:pt idx="32010">
                  <c:v>1.849354171886019E-5</c:v>
                </c:pt>
                <c:pt idx="32011">
                  <c:v>1.8503008852319569E-5</c:v>
                </c:pt>
                <c:pt idx="32012">
                  <c:v>1.8512482712340187E-5</c:v>
                </c:pt>
                <c:pt idx="32013">
                  <c:v>1.8521963354681347E-5</c:v>
                </c:pt>
                <c:pt idx="32014">
                  <c:v>1.8531450785656971E-5</c:v>
                </c:pt>
                <c:pt idx="32015">
                  <c:v>1.8540944912302465E-5</c:v>
                </c:pt>
                <c:pt idx="32016">
                  <c:v>1.8550445840079475E-5</c:v>
                </c:pt>
                <c:pt idx="32017">
                  <c:v>1.8559953575323423E-5</c:v>
                </c:pt>
                <c:pt idx="32018">
                  <c:v>1.8569468024862279E-5</c:v>
                </c:pt>
                <c:pt idx="32019">
                  <c:v>1.8578989294407994E-5</c:v>
                </c:pt>
                <c:pt idx="32020">
                  <c:v>1.8588517390317759E-5</c:v>
                </c:pt>
                <c:pt idx="32021">
                  <c:v>1.8598052269083854E-5</c:v>
                </c:pt>
                <c:pt idx="32022">
                  <c:v>1.8607593936962918E-5</c:v>
                </c:pt>
                <c:pt idx="32023">
                  <c:v>1.861714245016807E-5</c:v>
                </c:pt>
                <c:pt idx="32024">
                  <c:v>1.8626697765098045E-5</c:v>
                </c:pt>
                <c:pt idx="32025">
                  <c:v>1.8636259888031105E-5</c:v>
                </c:pt>
                <c:pt idx="32026">
                  <c:v>1.8645828875317356E-5</c:v>
                </c:pt>
                <c:pt idx="32027">
                  <c:v>1.8655404683261724E-5</c:v>
                </c:pt>
                <c:pt idx="32028">
                  <c:v>1.8664987318164253E-5</c:v>
                </c:pt>
                <c:pt idx="32029">
                  <c:v>1.8674576836512395E-5</c:v>
                </c:pt>
                <c:pt idx="32030">
                  <c:v>1.8684173194517365E-5</c:v>
                </c:pt>
                <c:pt idx="32031">
                  <c:v>1.8693776448758531E-5</c:v>
                </c:pt>
                <c:pt idx="32032">
                  <c:v>1.8703386555384389E-5</c:v>
                </c:pt>
                <c:pt idx="32033">
                  <c:v>1.871300352073093E-5</c:v>
                </c:pt>
                <c:pt idx="32034">
                  <c:v>1.8722627351141506E-5</c:v>
                </c:pt>
                <c:pt idx="32035">
                  <c:v>1.8732258153793138E-5</c:v>
                </c:pt>
                <c:pt idx="32036">
                  <c:v>1.8741895783920841E-5</c:v>
                </c:pt>
                <c:pt idx="32037">
                  <c:v>1.8751540348755195E-5</c:v>
                </c:pt>
                <c:pt idx="32038">
                  <c:v>1.8761191804255616E-5</c:v>
                </c:pt>
                <c:pt idx="32039">
                  <c:v>1.8770850156801997E-5</c:v>
                </c:pt>
                <c:pt idx="32040">
                  <c:v>1.8780515463389583E-5</c:v>
                </c:pt>
                <c:pt idx="32041">
                  <c:v>1.8790187679882992E-5</c:v>
                </c:pt>
                <c:pt idx="32042">
                  <c:v>1.8799866863370562E-5</c:v>
                </c:pt>
                <c:pt idx="32043">
                  <c:v>1.8809552969653349E-5</c:v>
                </c:pt>
                <c:pt idx="32044">
                  <c:v>1.8819246005148205E-5</c:v>
                </c:pt>
                <c:pt idx="32045">
                  <c:v>1.882894602708305E-5</c:v>
                </c:pt>
                <c:pt idx="32046">
                  <c:v>1.8838652991163896E-5</c:v>
                </c:pt>
                <c:pt idx="32047">
                  <c:v>1.8848366903829608E-5</c:v>
                </c:pt>
                <c:pt idx="32048">
                  <c:v>1.8858087822448347E-5</c:v>
                </c:pt>
                <c:pt idx="32049">
                  <c:v>1.8867815702630666E-5</c:v>
                </c:pt>
                <c:pt idx="32050">
                  <c:v>1.8877550601838481E-5</c:v>
                </c:pt>
                <c:pt idx="32051">
                  <c:v>1.888729247561832E-5</c:v>
                </c:pt>
                <c:pt idx="32052">
                  <c:v>1.886782915645231E-5</c:v>
                </c:pt>
                <c:pt idx="32053">
                  <c:v>1.8878141460713861E-5</c:v>
                </c:pt>
                <c:pt idx="32054">
                  <c:v>1.8888461660096564E-5</c:v>
                </c:pt>
                <c:pt idx="32055">
                  <c:v>1.88987897624674E-5</c:v>
                </c:pt>
                <c:pt idx="32056">
                  <c:v>1.8909125775703202E-5</c:v>
                </c:pt>
                <c:pt idx="32057">
                  <c:v>1.8919469758861299E-5</c:v>
                </c:pt>
                <c:pt idx="32058">
                  <c:v>1.8929821617538227E-5</c:v>
                </c:pt>
                <c:pt idx="32059">
                  <c:v>1.8940181462023743E-5</c:v>
                </c:pt>
                <c:pt idx="32060">
                  <c:v>1.8950549249062891E-5</c:v>
                </c:pt>
                <c:pt idx="32061">
                  <c:v>1.8960924935242151E-5</c:v>
                </c:pt>
                <c:pt idx="32062">
                  <c:v>1.8971308682514335E-5</c:v>
                </c:pt>
                <c:pt idx="32063">
                  <c:v>1.8981700344807263E-5</c:v>
                </c:pt>
                <c:pt idx="32064">
                  <c:v>1.8992099981415058E-5</c:v>
                </c:pt>
                <c:pt idx="32065">
                  <c:v>1.9002507600302698E-5</c:v>
                </c:pt>
                <c:pt idx="32066">
                  <c:v>1.9012923260995136E-5</c:v>
                </c:pt>
                <c:pt idx="32067">
                  <c:v>1.902334692001148E-5</c:v>
                </c:pt>
                <c:pt idx="32068">
                  <c:v>1.9033778585346239E-5</c:v>
                </c:pt>
                <c:pt idx="32069">
                  <c:v>1.9044218213326056E-5</c:v>
                </c:pt>
                <c:pt idx="32070">
                  <c:v>1.9054665966998603E-5</c:v>
                </c:pt>
                <c:pt idx="32071">
                  <c:v>1.9065121699354839E-5</c:v>
                </c:pt>
                <c:pt idx="32072">
                  <c:v>1.9075585470106833E-5</c:v>
                </c:pt>
                <c:pt idx="32073">
                  <c:v>1.9086057339146763E-5</c:v>
                </c:pt>
                <c:pt idx="32074">
                  <c:v>1.9096537210875155E-5</c:v>
                </c:pt>
                <c:pt idx="32075">
                  <c:v>1.9107025197095307E-5</c:v>
                </c:pt>
                <c:pt idx="32076">
                  <c:v>1.911752125403322E-5</c:v>
                </c:pt>
                <c:pt idx="32077">
                  <c:v>1.9128025389773048E-5</c:v>
                </c:pt>
                <c:pt idx="32078">
                  <c:v>1.913853761240903E-5</c:v>
                </c:pt>
                <c:pt idx="32079">
                  <c:v>1.9149057930045491E-5</c:v>
                </c:pt>
                <c:pt idx="32080">
                  <c:v>1.9159586402944795E-5</c:v>
                </c:pt>
                <c:pt idx="32081">
                  <c:v>1.9170122934978252E-5</c:v>
                </c:pt>
                <c:pt idx="32082">
                  <c:v>1.9180667638619536E-5</c:v>
                </c:pt>
                <c:pt idx="32083">
                  <c:v>1.919122046986523E-5</c:v>
                </c:pt>
                <c:pt idx="32084">
                  <c:v>1.9201781436870193E-5</c:v>
                </c:pt>
                <c:pt idx="32085">
                  <c:v>1.9212350547799289E-5</c:v>
                </c:pt>
                <c:pt idx="32086">
                  <c:v>1.9222927810827705E-5</c:v>
                </c:pt>
                <c:pt idx="32087">
                  <c:v>1.9233513234140483E-5</c:v>
                </c:pt>
                <c:pt idx="32088">
                  <c:v>1.9244106878426737E-5</c:v>
                </c:pt>
                <c:pt idx="32089">
                  <c:v>1.9254708646948202E-5</c:v>
                </c:pt>
                <c:pt idx="32090">
                  <c:v>1.9265318652951234E-5</c:v>
                </c:pt>
                <c:pt idx="32091">
                  <c:v>1.9275936852168462E-5</c:v>
                </c:pt>
                <c:pt idx="32092">
                  <c:v>1.9286563252836243E-5</c:v>
                </c:pt>
                <c:pt idx="32093">
                  <c:v>1.929719786320117E-5</c:v>
                </c:pt>
                <c:pt idx="32094">
                  <c:v>1.9307840691520054E-5</c:v>
                </c:pt>
                <c:pt idx="32095">
                  <c:v>1.9318491798858169E-5</c:v>
                </c:pt>
                <c:pt idx="32096">
                  <c:v>1.9329151087940482E-5</c:v>
                </c:pt>
                <c:pt idx="32097">
                  <c:v>1.9339818672694688E-5</c:v>
                </c:pt>
                <c:pt idx="32098">
                  <c:v>1.9350494508620954E-5</c:v>
                </c:pt>
                <c:pt idx="32099">
                  <c:v>1.9361178604027641E-5</c:v>
                </c:pt>
                <c:pt idx="32100">
                  <c:v>1.9371870967233744E-5</c:v>
                </c:pt>
                <c:pt idx="32101">
                  <c:v>1.9382571606568575E-5</c:v>
                </c:pt>
                <c:pt idx="32102">
                  <c:v>1.9393280530371596E-5</c:v>
                </c:pt>
                <c:pt idx="32103">
                  <c:v>1.9403997800142082E-5</c:v>
                </c:pt>
                <c:pt idx="32104">
                  <c:v>1.9414723317986308E-5</c:v>
                </c:pt>
                <c:pt idx="32105">
                  <c:v>1.9425457198617501E-5</c:v>
                </c:pt>
                <c:pt idx="32106">
                  <c:v>1.9436199397268074E-5</c:v>
                </c:pt>
                <c:pt idx="32107">
                  <c:v>1.9446949922329883E-5</c:v>
                </c:pt>
                <c:pt idx="32108">
                  <c:v>1.9457708782205386E-5</c:v>
                </c:pt>
                <c:pt idx="32109">
                  <c:v>1.9468475985307488E-5</c:v>
                </c:pt>
                <c:pt idx="32110">
                  <c:v>1.9479251540059528E-5</c:v>
                </c:pt>
                <c:pt idx="32111">
                  <c:v>1.94900355083985E-5</c:v>
                </c:pt>
                <c:pt idx="32112">
                  <c:v>1.9500827791807245E-5</c:v>
                </c:pt>
                <c:pt idx="32113">
                  <c:v>1.9511628505791391E-5</c:v>
                </c:pt>
                <c:pt idx="32114">
                  <c:v>1.9522437605313613E-5</c:v>
                </c:pt>
                <c:pt idx="32115">
                  <c:v>1.9533255098850349E-5</c:v>
                </c:pt>
                <c:pt idx="32116">
                  <c:v>1.9544080994888339E-5</c:v>
                </c:pt>
                <c:pt idx="32117">
                  <c:v>1.9554915355695639E-5</c:v>
                </c:pt>
                <c:pt idx="32118">
                  <c:v>1.9565758082284433E-5</c:v>
                </c:pt>
                <c:pt idx="32119">
                  <c:v>1.957660929075897E-5</c:v>
                </c:pt>
                <c:pt idx="32120">
                  <c:v>1.9587468881973901E-5</c:v>
                </c:pt>
                <c:pt idx="32121">
                  <c:v>1.959833697223411E-5</c:v>
                </c:pt>
                <c:pt idx="32122">
                  <c:v>1.9609213516230654E-5</c:v>
                </c:pt>
                <c:pt idx="32123">
                  <c:v>1.9620098522525325E-5</c:v>
                </c:pt>
                <c:pt idx="32124">
                  <c:v>1.9630991999690525E-5</c:v>
                </c:pt>
                <c:pt idx="32125">
                  <c:v>1.9641894010439006E-5</c:v>
                </c:pt>
                <c:pt idx="32126">
                  <c:v>1.9652804455150888E-5</c:v>
                </c:pt>
                <c:pt idx="32127">
                  <c:v>1.966372345073508E-5</c:v>
                </c:pt>
                <c:pt idx="32128">
                  <c:v>1.9674650897412796E-5</c:v>
                </c:pt>
                <c:pt idx="32129">
                  <c:v>1.9685586912295279E-5</c:v>
                </c:pt>
                <c:pt idx="32130">
                  <c:v>1.9696531449799942E-5</c:v>
                </c:pt>
                <c:pt idx="32131">
                  <c:v>1.9707484518575143E-5</c:v>
                </c:pt>
                <c:pt idx="32132">
                  <c:v>1.9718446181726013E-5</c:v>
                </c:pt>
                <c:pt idx="32133">
                  <c:v>1.9729416339075517E-5</c:v>
                </c:pt>
                <c:pt idx="32134">
                  <c:v>1.9740395108242443E-5</c:v>
                </c:pt>
                <c:pt idx="32135">
                  <c:v>1.9751382388889665E-5</c:v>
                </c:pt>
                <c:pt idx="32136">
                  <c:v>1.976237829883989E-5</c:v>
                </c:pt>
                <c:pt idx="32137">
                  <c:v>1.9773382792269496E-5</c:v>
                </c:pt>
                <c:pt idx="32138">
                  <c:v>1.9784395877903354E-5</c:v>
                </c:pt>
                <c:pt idx="32139">
                  <c:v>1.9795417564476993E-5</c:v>
                </c:pt>
                <c:pt idx="32140">
                  <c:v>1.9806447915548296E-5</c:v>
                </c:pt>
                <c:pt idx="32141">
                  <c:v>1.9817486830298347E-5</c:v>
                </c:pt>
                <c:pt idx="32142">
                  <c:v>1.9828534427164087E-5</c:v>
                </c:pt>
                <c:pt idx="32143">
                  <c:v>1.9839590605165537E-5</c:v>
                </c:pt>
                <c:pt idx="32144">
                  <c:v>1.9850655482945196E-5</c:v>
                </c:pt>
                <c:pt idx="32145">
                  <c:v>1.9861729014402056E-5</c:v>
                </c:pt>
                <c:pt idx="32146">
                  <c:v>1.9872811208349397E-5</c:v>
                </c:pt>
                <c:pt idx="32147">
                  <c:v>1.9883902128744163E-5</c:v>
                </c:pt>
                <c:pt idx="32148">
                  <c:v>1.9895001674202177E-5</c:v>
                </c:pt>
                <c:pt idx="32149">
                  <c:v>1.9906109908656641E-5</c:v>
                </c:pt>
                <c:pt idx="32150">
                  <c:v>1.9917226896236716E-5</c:v>
                </c:pt>
                <c:pt idx="32151">
                  <c:v>1.9928352590632245E-5</c:v>
                </c:pt>
                <c:pt idx="32152">
                  <c:v>1.9939487000723487E-5</c:v>
                </c:pt>
                <c:pt idx="32153">
                  <c:v>1.9950630135401666E-5</c:v>
                </c:pt>
                <c:pt idx="32154">
                  <c:v>1.9961782003569417E-5</c:v>
                </c:pt>
                <c:pt idx="32155">
                  <c:v>1.9972942614140555E-5</c:v>
                </c:pt>
                <c:pt idx="32156">
                  <c:v>1.9984112031590338E-5</c:v>
                </c:pt>
                <c:pt idx="32157">
                  <c:v>1.999529015380137E-5</c:v>
                </c:pt>
                <c:pt idx="32158">
                  <c:v>2.0006477100868369E-5</c:v>
                </c:pt>
                <c:pt idx="32159">
                  <c:v>2.0017672826200267E-5</c:v>
                </c:pt>
                <c:pt idx="32160">
                  <c:v>2.0028877338767366E-5</c:v>
                </c:pt>
                <c:pt idx="32161">
                  <c:v>2.0040090647551698E-5</c:v>
                </c:pt>
                <c:pt idx="32162">
                  <c:v>2.0051312761546152E-5</c:v>
                </c:pt>
                <c:pt idx="32163">
                  <c:v>2.0062543689755443E-5</c:v>
                </c:pt>
                <c:pt idx="32164">
                  <c:v>2.0073783497119911E-5</c:v>
                </c:pt>
                <c:pt idx="32165">
                  <c:v>2.0085032080864795E-5</c:v>
                </c:pt>
                <c:pt idx="32166">
                  <c:v>2.0096289561925272E-5</c:v>
                </c:pt>
                <c:pt idx="32167">
                  <c:v>2.0107555893426891E-5</c:v>
                </c:pt>
                <c:pt idx="32168">
                  <c:v>2.011883108443161E-5</c:v>
                </c:pt>
                <c:pt idx="32169">
                  <c:v>2.0130115144012677E-5</c:v>
                </c:pt>
                <c:pt idx="32170">
                  <c:v>2.0141408081255029E-5</c:v>
                </c:pt>
                <c:pt idx="32171">
                  <c:v>2.0152709961509578E-5</c:v>
                </c:pt>
                <c:pt idx="32172">
                  <c:v>2.0164020681422207E-5</c:v>
                </c:pt>
                <c:pt idx="32173">
                  <c:v>2.0175340362669211E-5</c:v>
                </c:pt>
                <c:pt idx="32174">
                  <c:v>2.0186668958126963E-5</c:v>
                </c:pt>
                <c:pt idx="32175">
                  <c:v>2.0198006476938261E-5</c:v>
                </c:pt>
                <c:pt idx="32176">
                  <c:v>2.0209352928257442E-5</c:v>
                </c:pt>
                <c:pt idx="32177">
                  <c:v>2.0220708321250462E-5</c:v>
                </c:pt>
                <c:pt idx="32178">
                  <c:v>2.0232072665094796E-5</c:v>
                </c:pt>
                <c:pt idx="32179">
                  <c:v>2.0243446025615007E-5</c:v>
                </c:pt>
                <c:pt idx="32180">
                  <c:v>2.025482829878945E-5</c:v>
                </c:pt>
                <c:pt idx="32181">
                  <c:v>2.0266219607148857E-5</c:v>
                </c:pt>
                <c:pt idx="32182">
                  <c:v>2.0277619903282748E-5</c:v>
                </c:pt>
                <c:pt idx="32183">
                  <c:v>2.0289029196427141E-5</c:v>
                </c:pt>
                <c:pt idx="32184">
                  <c:v>2.0300447495830148E-5</c:v>
                </c:pt>
                <c:pt idx="32185">
                  <c:v>2.0311874810751504E-5</c:v>
                </c:pt>
                <c:pt idx="32186">
                  <c:v>2.0323311207433337E-5</c:v>
                </c:pt>
                <c:pt idx="32187">
                  <c:v>2.0334756581265837E-5</c:v>
                </c:pt>
                <c:pt idx="32188">
                  <c:v>2.034621105553365E-5</c:v>
                </c:pt>
                <c:pt idx="32189">
                  <c:v>2.0357674582573248E-5</c:v>
                </c:pt>
                <c:pt idx="32190">
                  <c:v>2.0369147171703685E-5</c:v>
                </c:pt>
                <c:pt idx="32191">
                  <c:v>2.0380628832255766E-5</c:v>
                </c:pt>
                <c:pt idx="32192">
                  <c:v>2.0392119573572307E-5</c:v>
                </c:pt>
                <c:pt idx="32193">
                  <c:v>2.0403619405007988E-5</c:v>
                </c:pt>
                <c:pt idx="32194">
                  <c:v>2.0415128393286434E-5</c:v>
                </c:pt>
                <c:pt idx="32195">
                  <c:v>2.0426646433120592E-5</c:v>
                </c:pt>
                <c:pt idx="32196">
                  <c:v>2.0438173648663767E-5</c:v>
                </c:pt>
                <c:pt idx="32197">
                  <c:v>2.0449709991961562E-5</c:v>
                </c:pt>
                <c:pt idx="32198">
                  <c:v>2.0461255472428629E-5</c:v>
                </c:pt>
                <c:pt idx="32199">
                  <c:v>2.0472810099491557E-5</c:v>
                </c:pt>
                <c:pt idx="32200">
                  <c:v>2.0484373882589062E-5</c:v>
                </c:pt>
                <c:pt idx="32201">
                  <c:v>2.0495946831172029E-5</c:v>
                </c:pt>
                <c:pt idx="32202">
                  <c:v>2.0507529012450109E-5</c:v>
                </c:pt>
                <c:pt idx="32203">
                  <c:v>2.0519120378249216E-5</c:v>
                </c:pt>
                <c:pt idx="32204">
                  <c:v>2.0530720880211673E-5</c:v>
                </c:pt>
                <c:pt idx="32205">
                  <c:v>2.0542330643477615E-5</c:v>
                </c:pt>
                <c:pt idx="32206">
                  <c:v>2.0553949619762526E-5</c:v>
                </c:pt>
                <c:pt idx="32207">
                  <c:v>2.0565577818590115E-5</c:v>
                </c:pt>
                <c:pt idx="32208">
                  <c:v>2.0577215307537691E-5</c:v>
                </c:pt>
                <c:pt idx="32209">
                  <c:v>2.0588861980119555E-5</c:v>
                </c:pt>
                <c:pt idx="32210">
                  <c:v>2.0600517962028427E-5</c:v>
                </c:pt>
                <c:pt idx="32211">
                  <c:v>2.0612183146605813E-5</c:v>
                </c:pt>
                <c:pt idx="32212">
                  <c:v>2.0623857659766356E-5</c:v>
                </c:pt>
                <c:pt idx="32213">
                  <c:v>2.0635541452967025E-5</c:v>
                </c:pt>
                <c:pt idx="32214">
                  <c:v>2.0647234535817316E-5</c:v>
                </c:pt>
                <c:pt idx="32215">
                  <c:v>2.0658936917939236E-5</c:v>
                </c:pt>
                <c:pt idx="32216">
                  <c:v>2.0670648667403917E-5</c:v>
                </c:pt>
                <c:pt idx="32217">
                  <c:v>2.068236967703322E-5</c:v>
                </c:pt>
                <c:pt idx="32218">
                  <c:v>2.0694100073410325E-5</c:v>
                </c:pt>
                <c:pt idx="32219">
                  <c:v>2.0705839749182825E-5</c:v>
                </c:pt>
                <c:pt idx="32220">
                  <c:v>2.0717588831157819E-5</c:v>
                </c:pt>
                <c:pt idx="32221">
                  <c:v>2.0729347270494869E-5</c:v>
                </c:pt>
                <c:pt idx="32222">
                  <c:v>2.0741115076902702E-5</c:v>
                </c:pt>
                <c:pt idx="32223">
                  <c:v>2.0752892318888854E-5</c:v>
                </c:pt>
                <c:pt idx="32224">
                  <c:v>2.0764678888664279E-5</c:v>
                </c:pt>
                <c:pt idx="32225">
                  <c:v>2.0776474913598243E-5</c:v>
                </c:pt>
                <c:pt idx="32226">
                  <c:v>2.078828028572645E-5</c:v>
                </c:pt>
                <c:pt idx="32227">
                  <c:v>2.0800095132643551E-5</c:v>
                </c:pt>
                <c:pt idx="32228">
                  <c:v>2.0811919405247022E-5</c:v>
                </c:pt>
                <c:pt idx="32229">
                  <c:v>2.0823753113333442E-5</c:v>
                </c:pt>
                <c:pt idx="32230">
                  <c:v>2.0835596266711928E-5</c:v>
                </c:pt>
                <c:pt idx="32231">
                  <c:v>2.0847448934392918E-5</c:v>
                </c:pt>
                <c:pt idx="32232">
                  <c:v>2.0859311007884239E-5</c:v>
                </c:pt>
                <c:pt idx="32233">
                  <c:v>2.0871182615460775E-5</c:v>
                </c:pt>
                <c:pt idx="32234">
                  <c:v>2.0883063648453536E-5</c:v>
                </c:pt>
                <c:pt idx="32235">
                  <c:v>2.089495423536517E-5</c:v>
                </c:pt>
                <c:pt idx="32236">
                  <c:v>2.0906854326791317E-5</c:v>
                </c:pt>
                <c:pt idx="32237">
                  <c:v>2.0918763932630223E-5</c:v>
                </c:pt>
                <c:pt idx="32238">
                  <c:v>2.0930683062792636E-5</c:v>
                </c:pt>
                <c:pt idx="32239">
                  <c:v>2.0942611786796584E-5</c:v>
                </c:pt>
                <c:pt idx="32240">
                  <c:v>2.0954549995440812E-5</c:v>
                </c:pt>
                <c:pt idx="32241">
                  <c:v>2.0966497817914416E-5</c:v>
                </c:pt>
                <c:pt idx="32242">
                  <c:v>2.0978455204585239E-5</c:v>
                </c:pt>
                <c:pt idx="32243">
                  <c:v>2.0990422165428423E-5</c:v>
                </c:pt>
                <c:pt idx="32244">
                  <c:v>2.1002398710432122E-5</c:v>
                </c:pt>
                <c:pt idx="32245">
                  <c:v>2.1014384849597126E-5</c:v>
                </c:pt>
                <c:pt idx="32246">
                  <c:v>2.1026380592937267E-5</c:v>
                </c:pt>
                <c:pt idx="32247">
                  <c:v>2.1038386010483097E-5</c:v>
                </c:pt>
                <c:pt idx="32248">
                  <c:v>2.1050400992318279E-5</c:v>
                </c:pt>
                <c:pt idx="32249">
                  <c:v>2.1062425668554461E-5</c:v>
                </c:pt>
                <c:pt idx="32250">
                  <c:v>2.107445998925389E-5</c:v>
                </c:pt>
                <c:pt idx="32251">
                  <c:v>2.1086503964495391E-5</c:v>
                </c:pt>
                <c:pt idx="32252">
                  <c:v>2.1098557604370975E-5</c:v>
                </c:pt>
                <c:pt idx="32253">
                  <c:v>2.1110620918985644E-5</c:v>
                </c:pt>
                <c:pt idx="32254">
                  <c:v>2.1122693918457467E-5</c:v>
                </c:pt>
                <c:pt idx="32255">
                  <c:v>2.1134776673334039E-5</c:v>
                </c:pt>
                <c:pt idx="32256">
                  <c:v>2.1146869072978622E-5</c:v>
                </c:pt>
                <c:pt idx="32257">
                  <c:v>2.1158971248433451E-5</c:v>
                </c:pt>
                <c:pt idx="32258">
                  <c:v>2.1171083149453022E-5</c:v>
                </c:pt>
                <c:pt idx="32259">
                  <c:v>2.1183204786221069E-5</c:v>
                </c:pt>
                <c:pt idx="32260">
                  <c:v>2.1195336168934964E-5</c:v>
                </c:pt>
                <c:pt idx="32261">
                  <c:v>2.1207477307804929E-5</c:v>
                </c:pt>
                <c:pt idx="32262">
                  <c:v>2.1219628273835404E-5</c:v>
                </c:pt>
                <c:pt idx="32263">
                  <c:v>2.1231788955753955E-5</c:v>
                </c:pt>
                <c:pt idx="32264">
                  <c:v>2.1243959485424614E-5</c:v>
                </c:pt>
                <c:pt idx="32265">
                  <c:v>2.1256139812330273E-5</c:v>
                </c:pt>
                <c:pt idx="32266">
                  <c:v>2.1268329946748028E-5</c:v>
                </c:pt>
                <c:pt idx="32267">
                  <c:v>2.1280529898968054E-5</c:v>
                </c:pt>
                <c:pt idx="32268">
                  <c:v>2.1292739679294027E-5</c:v>
                </c:pt>
                <c:pt idx="32269">
                  <c:v>2.1304959298043076E-5</c:v>
                </c:pt>
                <c:pt idx="32270">
                  <c:v>2.1317188826746004E-5</c:v>
                </c:pt>
                <c:pt idx="32271">
                  <c:v>2.1329428153398625E-5</c:v>
                </c:pt>
                <c:pt idx="32272">
                  <c:v>2.1341677410811989E-5</c:v>
                </c:pt>
                <c:pt idx="32273">
                  <c:v>2.1353936548156695E-5</c:v>
                </c:pt>
                <c:pt idx="32274">
                  <c:v>2.1366205575817076E-5</c:v>
                </c:pt>
                <c:pt idx="32275">
                  <c:v>2.1378484504191352E-5</c:v>
                </c:pt>
                <c:pt idx="32276">
                  <c:v>2.1390773343690982E-5</c:v>
                </c:pt>
                <c:pt idx="32277">
                  <c:v>2.1403072166311384E-5</c:v>
                </c:pt>
                <c:pt idx="32278">
                  <c:v>2.1415380859403596E-5</c:v>
                </c:pt>
                <c:pt idx="32279">
                  <c:v>2.1427699556614012E-5</c:v>
                </c:pt>
                <c:pt idx="32280">
                  <c:v>2.1440028206838122E-5</c:v>
                </c:pt>
                <c:pt idx="32281">
                  <c:v>2.1452366820555631E-5</c:v>
                </c:pt>
                <c:pt idx="32282">
                  <c:v>2.1464715408260024E-5</c:v>
                </c:pt>
                <c:pt idx="32283">
                  <c:v>2.1477073980458191E-5</c:v>
                </c:pt>
                <c:pt idx="32284">
                  <c:v>2.1489442547670954E-5</c:v>
                </c:pt>
                <c:pt idx="32285">
                  <c:v>2.1501821182429842E-5</c:v>
                </c:pt>
                <c:pt idx="32286">
                  <c:v>2.1514209771342442E-5</c:v>
                </c:pt>
                <c:pt idx="32287">
                  <c:v>2.1526608449018718E-5</c:v>
                </c:pt>
                <c:pt idx="32288">
                  <c:v>2.1539017164037402E-5</c:v>
                </c:pt>
                <c:pt idx="32289">
                  <c:v>2.1551435926988318E-5</c:v>
                </c:pt>
                <c:pt idx="32290">
                  <c:v>2.1563864748474918E-5</c:v>
                </c:pt>
                <c:pt idx="32291">
                  <c:v>2.1576303639114918E-5</c:v>
                </c:pt>
                <c:pt idx="32292">
                  <c:v>2.1588752609539354E-5</c:v>
                </c:pt>
                <c:pt idx="32293">
                  <c:v>2.1601211732821084E-5</c:v>
                </c:pt>
                <c:pt idx="32294">
                  <c:v>2.1613680894818292E-5</c:v>
                </c:pt>
                <c:pt idx="32295">
                  <c:v>2.1626160231113174E-5</c:v>
                </c:pt>
                <c:pt idx="32296">
                  <c:v>2.163864968996544E-5</c:v>
                </c:pt>
                <c:pt idx="32297">
                  <c:v>2.1651149282076429E-5</c:v>
                </c:pt>
                <c:pt idx="32298">
                  <c:v>2.1663659018161134E-5</c:v>
                </c:pt>
                <c:pt idx="32299">
                  <c:v>2.167617890894901E-5</c:v>
                </c:pt>
                <c:pt idx="32300">
                  <c:v>2.1688709027990443E-5</c:v>
                </c:pt>
                <c:pt idx="32301">
                  <c:v>2.1701249260482766E-5</c:v>
                </c:pt>
                <c:pt idx="32302">
                  <c:v>2.1713799742866542E-5</c:v>
                </c:pt>
                <c:pt idx="32303">
                  <c:v>2.1726360423120259E-5</c:v>
                </c:pt>
                <c:pt idx="32304">
                  <c:v>2.1738931312043947E-5</c:v>
                </c:pt>
                <c:pt idx="32305">
                  <c:v>2.1751512420451522E-5</c:v>
                </c:pt>
                <c:pt idx="32306">
                  <c:v>2.1764103759171265E-5</c:v>
                </c:pt>
                <c:pt idx="32307">
                  <c:v>2.1776705339045562E-5</c:v>
                </c:pt>
                <c:pt idx="32308">
                  <c:v>2.1789317234175849E-5</c:v>
                </c:pt>
                <c:pt idx="32309">
                  <c:v>2.1801939392298107E-5</c:v>
                </c:pt>
                <c:pt idx="32310">
                  <c:v>2.1814571760943307E-5</c:v>
                </c:pt>
                <c:pt idx="32311">
                  <c:v>2.1827214477665123E-5</c:v>
                </c:pt>
                <c:pt idx="32312">
                  <c:v>2.1839867490078014E-5</c:v>
                </c:pt>
                <c:pt idx="32313">
                  <c:v>2.1852530809110367E-5</c:v>
                </c:pt>
                <c:pt idx="32314">
                  <c:v>2.1865204509279975E-5</c:v>
                </c:pt>
                <c:pt idx="32315">
                  <c:v>2.1877888474448731E-5</c:v>
                </c:pt>
                <c:pt idx="32316">
                  <c:v>2.189058277910817E-5</c:v>
                </c:pt>
                <c:pt idx="32317">
                  <c:v>2.1903287497985678E-5</c:v>
                </c:pt>
                <c:pt idx="32318">
                  <c:v>2.1916002578451082E-5</c:v>
                </c:pt>
                <c:pt idx="32319">
                  <c:v>2.192872803151947E-5</c:v>
                </c:pt>
                <c:pt idx="32320">
                  <c:v>2.1941463868220364E-5</c:v>
                </c:pt>
                <c:pt idx="32321">
                  <c:v>2.1954210099597727E-5</c:v>
                </c:pt>
                <c:pt idx="32322">
                  <c:v>2.1966966736710204E-5</c:v>
                </c:pt>
                <c:pt idx="32323">
                  <c:v>2.1979733854706516E-5</c:v>
                </c:pt>
                <c:pt idx="32324">
                  <c:v>2.1992511336579089E-5</c:v>
                </c:pt>
                <c:pt idx="32325">
                  <c:v>2.200529932163747E-5</c:v>
                </c:pt>
                <c:pt idx="32326">
                  <c:v>2.2018097756923126E-5</c:v>
                </c:pt>
                <c:pt idx="32327">
                  <c:v>2.2030906653568192E-5</c:v>
                </c:pt>
                <c:pt idx="32328">
                  <c:v>2.2043726022718885E-5</c:v>
                </c:pt>
                <c:pt idx="32329">
                  <c:v>2.205655587553658E-5</c:v>
                </c:pt>
                <c:pt idx="32330">
                  <c:v>2.2069396287665174E-5</c:v>
                </c:pt>
                <c:pt idx="32331">
                  <c:v>2.2082247141415707E-5</c:v>
                </c:pt>
                <c:pt idx="32332">
                  <c:v>2.2095108576986162E-5</c:v>
                </c:pt>
                <c:pt idx="32333">
                  <c:v>2.2107980541128893E-5</c:v>
                </c:pt>
                <c:pt idx="32334">
                  <c:v>2.2120862980385664E-5</c:v>
                </c:pt>
                <c:pt idx="32335">
                  <c:v>2.2133756035337165E-5</c:v>
                </c:pt>
                <c:pt idx="32336">
                  <c:v>2.2146659717418167E-5</c:v>
                </c:pt>
                <c:pt idx="32337">
                  <c:v>2.2159573908351675E-5</c:v>
                </c:pt>
                <c:pt idx="32338">
                  <c:v>2.2172498684182657E-5</c:v>
                </c:pt>
                <c:pt idx="32339">
                  <c:v>2.2185434121197854E-5</c:v>
                </c:pt>
                <c:pt idx="32340">
                  <c:v>2.2198380165858832E-5</c:v>
                </c:pt>
                <c:pt idx="32341">
                  <c:v>2.221133676441436E-5</c:v>
                </c:pt>
                <c:pt idx="32342">
                  <c:v>2.2224304058344338E-5</c:v>
                </c:pt>
                <c:pt idx="32343">
                  <c:v>2.2237281993984537E-5</c:v>
                </c:pt>
                <c:pt idx="32344">
                  <c:v>2.225027064798235E-5</c:v>
                </c:pt>
                <c:pt idx="32345">
                  <c:v>2.2263269901270611E-5</c:v>
                </c:pt>
                <c:pt idx="32346">
                  <c:v>2.2276279830469477E-5</c:v>
                </c:pt>
                <c:pt idx="32347">
                  <c:v>2.2289300512443234E-5</c:v>
                </c:pt>
                <c:pt idx="32348">
                  <c:v>2.2302331893318229E-5</c:v>
                </c:pt>
                <c:pt idx="32349">
                  <c:v>2.2315373984555298E-5</c:v>
                </c:pt>
                <c:pt idx="32350">
                  <c:v>2.232842679763041E-5</c:v>
                </c:pt>
                <c:pt idx="32351">
                  <c:v>2.2341490344034817E-5</c:v>
                </c:pt>
                <c:pt idx="32352">
                  <c:v>2.2354564635275191E-5</c:v>
                </c:pt>
                <c:pt idx="32353">
                  <c:v>2.2367649748652459E-5</c:v>
                </c:pt>
                <c:pt idx="32354">
                  <c:v>2.2380745564202985E-5</c:v>
                </c:pt>
                <c:pt idx="32355">
                  <c:v>2.239385222509551E-5</c:v>
                </c:pt>
                <c:pt idx="32356">
                  <c:v>2.240696967711893E-5</c:v>
                </c:pt>
                <c:pt idx="32357">
                  <c:v>2.242009786584578E-5</c:v>
                </c:pt>
                <c:pt idx="32358">
                  <c:v>2.2433237000906757E-5</c:v>
                </c:pt>
                <c:pt idx="32359">
                  <c:v>2.2446386895884188E-5</c:v>
                </c:pt>
                <c:pt idx="32360">
                  <c:v>2.2459547628417985E-5</c:v>
                </c:pt>
                <c:pt idx="32361">
                  <c:v>2.2472719210153514E-5</c:v>
                </c:pt>
                <c:pt idx="32362">
                  <c:v>2.2485901719052778E-5</c:v>
                </c:pt>
                <c:pt idx="32363">
                  <c:v>2.2499095100607046E-5</c:v>
                </c:pt>
                <c:pt idx="32364">
                  <c:v>2.2512299366508055E-5</c:v>
                </c:pt>
                <c:pt idx="32365">
                  <c:v>2.2525514528463254E-5</c:v>
                </c:pt>
                <c:pt idx="32366">
                  <c:v>2.2538740598195627E-5</c:v>
                </c:pt>
                <c:pt idx="32367">
                  <c:v>2.2551977587443686E-5</c:v>
                </c:pt>
                <c:pt idx="32368">
                  <c:v>2.256522550796183E-5</c:v>
                </c:pt>
                <c:pt idx="32369">
                  <c:v>2.2578484438231161E-5</c:v>
                </c:pt>
                <c:pt idx="32370">
                  <c:v>2.2591754323443712E-5</c:v>
                </c:pt>
                <c:pt idx="32371">
                  <c:v>2.2605035108571714E-5</c:v>
                </c:pt>
                <c:pt idx="32372">
                  <c:v>2.2618326939031755E-5</c:v>
                </c:pt>
                <c:pt idx="32373">
                  <c:v>2.263162975988675E-5</c:v>
                </c:pt>
                <c:pt idx="32374">
                  <c:v>2.2644943582985457E-5</c:v>
                </c:pt>
                <c:pt idx="32375">
                  <c:v>2.2658268487257778E-5</c:v>
                </c:pt>
                <c:pt idx="32376">
                  <c:v>2.2671604350512804E-5</c:v>
                </c:pt>
                <c:pt idx="32377">
                  <c:v>2.2684951318836933E-5</c:v>
                </c:pt>
                <c:pt idx="32378">
                  <c:v>2.2698309269833994E-5</c:v>
                </c:pt>
                <c:pt idx="32379">
                  <c:v>2.2711678349859418E-5</c:v>
                </c:pt>
                <c:pt idx="32380">
                  <c:v>2.2725058503673585E-5</c:v>
                </c:pt>
                <c:pt idx="32381">
                  <c:v>2.2738449743236869E-5</c:v>
                </c:pt>
                <c:pt idx="32382">
                  <c:v>2.2751852148006895E-5</c:v>
                </c:pt>
                <c:pt idx="32383">
                  <c:v>2.2765265595072973E-5</c:v>
                </c:pt>
                <c:pt idx="32384">
                  <c:v>2.2778690163865109E-5</c:v>
                </c:pt>
                <c:pt idx="32385">
                  <c:v>2.2792125934068405E-5</c:v>
                </c:pt>
                <c:pt idx="32386">
                  <c:v>2.2805572850182484E-5</c:v>
                </c:pt>
                <c:pt idx="32387">
                  <c:v>2.281903092426421E-5</c:v>
                </c:pt>
                <c:pt idx="32388">
                  <c:v>2.283250016838675E-5</c:v>
                </c:pt>
                <c:pt idx="32389">
                  <c:v>2.2845980594639128E-5</c:v>
                </c:pt>
                <c:pt idx="32390">
                  <c:v>2.2859472215126823E-5</c:v>
                </c:pt>
                <c:pt idx="32391">
                  <c:v>2.2872975041971439E-5</c:v>
                </c:pt>
                <c:pt idx="32392">
                  <c:v>2.288648915539192E-5</c:v>
                </c:pt>
                <c:pt idx="32393">
                  <c:v>2.2900014499582003E-5</c:v>
                </c:pt>
                <c:pt idx="32394">
                  <c:v>2.2913551086712589E-5</c:v>
                </c:pt>
                <c:pt idx="32395">
                  <c:v>2.2927098860707949E-5</c:v>
                </c:pt>
                <c:pt idx="32396">
                  <c:v>2.2940658038558851E-5</c:v>
                </c:pt>
                <c:pt idx="32397">
                  <c:v>2.2954228427697795E-5</c:v>
                </c:pt>
                <c:pt idx="32398">
                  <c:v>2.2967810108623276E-5</c:v>
                </c:pt>
                <c:pt idx="32399">
                  <c:v>2.2981403162093139E-5</c:v>
                </c:pt>
                <c:pt idx="32400">
                  <c:v>2.2995007463426957E-5</c:v>
                </c:pt>
                <c:pt idx="32401">
                  <c:v>2.300862316198151E-5</c:v>
                </c:pt>
                <c:pt idx="32402">
                  <c:v>2.3022250201553917E-5</c:v>
                </c:pt>
                <c:pt idx="32403">
                  <c:v>2.3035888594463082E-5</c:v>
                </c:pt>
                <c:pt idx="32404">
                  <c:v>2.30495383530444E-5</c:v>
                </c:pt>
                <c:pt idx="32405">
                  <c:v>2.3063199489649866E-5</c:v>
                </c:pt>
                <c:pt idx="32406">
                  <c:v>2.3076872016647954E-5</c:v>
                </c:pt>
                <c:pt idx="32407">
                  <c:v>2.3090556015417963E-5</c:v>
                </c:pt>
                <c:pt idx="32408">
                  <c:v>2.3104251429490666E-5</c:v>
                </c:pt>
                <c:pt idx="32409">
                  <c:v>2.3117958202168285E-5</c:v>
                </c:pt>
                <c:pt idx="32410">
                  <c:v>2.3131676484058345E-5</c:v>
                </c:pt>
                <c:pt idx="32411">
                  <c:v>2.3145406218557848E-5</c:v>
                </c:pt>
                <c:pt idx="32412">
                  <c:v>2.3159147487437397E-5</c:v>
                </c:pt>
                <c:pt idx="32413">
                  <c:v>2.3172900164641859E-5</c:v>
                </c:pt>
                <c:pt idx="32414">
                  <c:v>2.3186664331913825E-5</c:v>
                </c:pt>
                <c:pt idx="32415">
                  <c:v>2.3200440071259664E-5</c:v>
                </c:pt>
                <c:pt idx="32416">
                  <c:v>2.3214227325853205E-5</c:v>
                </c:pt>
                <c:pt idx="32417">
                  <c:v>2.3228026038637214E-5</c:v>
                </c:pt>
                <c:pt idx="32418">
                  <c:v>2.3241836361341867E-5</c:v>
                </c:pt>
                <c:pt idx="32419">
                  <c:v>2.3255658306741035E-5</c:v>
                </c:pt>
                <c:pt idx="32420">
                  <c:v>2.3269491748031476E-5</c:v>
                </c:pt>
                <c:pt idx="32421">
                  <c:v>2.3283336767507781E-5</c:v>
                </c:pt>
                <c:pt idx="32422">
                  <c:v>2.3297193447730586E-5</c:v>
                </c:pt>
                <c:pt idx="32423">
                  <c:v>2.3311061661574217E-5</c:v>
                </c:pt>
                <c:pt idx="32424">
                  <c:v>2.3324941561618097E-5</c:v>
                </c:pt>
                <c:pt idx="32425">
                  <c:v>2.3338833090630666E-5</c:v>
                </c:pt>
                <c:pt idx="32426">
                  <c:v>2.3352736261319123E-5</c:v>
                </c:pt>
                <c:pt idx="32427">
                  <c:v>2.3366651086408274E-5</c:v>
                </c:pt>
                <c:pt idx="32428">
                  <c:v>2.3380577578640063E-5</c:v>
                </c:pt>
                <c:pt idx="32429">
                  <c:v>2.3394515821133978E-5</c:v>
                </c:pt>
                <c:pt idx="32430">
                  <c:v>2.340846568600833E-5</c:v>
                </c:pt>
                <c:pt idx="32431">
                  <c:v>2.3422427326841024E-5</c:v>
                </c:pt>
                <c:pt idx="32432">
                  <c:v>2.3436400686082818E-5</c:v>
                </c:pt>
                <c:pt idx="32433">
                  <c:v>2.3450385776562341E-5</c:v>
                </c:pt>
                <c:pt idx="32434">
                  <c:v>2.3464382611125468E-5</c:v>
                </c:pt>
                <c:pt idx="32435">
                  <c:v>2.3478391202635967E-5</c:v>
                </c:pt>
                <c:pt idx="32436">
                  <c:v>2.3492411563974491E-5</c:v>
                </c:pt>
                <c:pt idx="32437">
                  <c:v>2.3506443778905491E-5</c:v>
                </c:pt>
                <c:pt idx="32438">
                  <c:v>2.3520487789605903E-5</c:v>
                </c:pt>
                <c:pt idx="32439">
                  <c:v>2.3534543538016203E-5</c:v>
                </c:pt>
                <c:pt idx="32440">
                  <c:v>2.3548611179010273E-5</c:v>
                </c:pt>
                <c:pt idx="32441">
                  <c:v>2.3562690654627245E-5</c:v>
                </c:pt>
                <c:pt idx="32442">
                  <c:v>2.3576781977853624E-5</c:v>
                </c:pt>
                <c:pt idx="32443">
                  <c:v>2.3590885232941735E-5</c:v>
                </c:pt>
                <c:pt idx="32444">
                  <c:v>2.3605000290480688E-5</c:v>
                </c:pt>
                <c:pt idx="32445">
                  <c:v>2.3619127306070632E-5</c:v>
                </c:pt>
                <c:pt idx="32446">
                  <c:v>2.3633266150080391E-5</c:v>
                </c:pt>
                <c:pt idx="32447">
                  <c:v>2.3647416978401635E-5</c:v>
                </c:pt>
                <c:pt idx="32448">
                  <c:v>2.3661579732751028E-5</c:v>
                </c:pt>
                <c:pt idx="32449">
                  <c:v>2.3675754426239443E-5</c:v>
                </c:pt>
                <c:pt idx="32450">
                  <c:v>2.3689941071995528E-5</c:v>
                </c:pt>
                <c:pt idx="32451">
                  <c:v>2.3704139683165817E-5</c:v>
                </c:pt>
                <c:pt idx="32452">
                  <c:v>2.3718350344741135E-5</c:v>
                </c:pt>
                <c:pt idx="32453">
                  <c:v>2.3732572998206709E-5</c:v>
                </c:pt>
                <c:pt idx="32454">
                  <c:v>2.3746807584807326E-5</c:v>
                </c:pt>
                <c:pt idx="32455">
                  <c:v>2.376105426160827E-5</c:v>
                </c:pt>
                <c:pt idx="32456">
                  <c:v>2.377531296995513E-5</c:v>
                </c:pt>
                <c:pt idx="32457">
                  <c:v>2.3789583723102473E-5</c:v>
                </c:pt>
                <c:pt idx="32458">
                  <c:v>2.3803866534323292E-5</c:v>
                </c:pt>
                <c:pt idx="32459">
                  <c:v>2.3818161489188458E-5</c:v>
                </c:pt>
                <c:pt idx="32460">
                  <c:v>2.3832468456511509E-5</c:v>
                </c:pt>
                <c:pt idx="32461">
                  <c:v>2.3846787594245747E-5</c:v>
                </c:pt>
                <c:pt idx="32462">
                  <c:v>2.386111884345628E-5</c:v>
                </c:pt>
                <c:pt idx="32463">
                  <c:v>2.3875462217507122E-5</c:v>
                </c:pt>
                <c:pt idx="32464">
                  <c:v>2.3889817729780121E-5</c:v>
                </c:pt>
                <c:pt idx="32465">
                  <c:v>2.390418539367594E-5</c:v>
                </c:pt>
                <c:pt idx="32466">
                  <c:v>2.3918565222613133E-5</c:v>
                </c:pt>
                <c:pt idx="32467">
                  <c:v>2.3932957302832383E-5</c:v>
                </c:pt>
                <c:pt idx="32468">
                  <c:v>2.3947361502247861E-5</c:v>
                </c:pt>
                <c:pt idx="32469">
                  <c:v>2.3961777980006283E-5</c:v>
                </c:pt>
                <c:pt idx="32470">
                  <c:v>2.3976206676796766E-5</c:v>
                </c:pt>
                <c:pt idx="32471">
                  <c:v>2.3990647606130423E-5</c:v>
                </c:pt>
                <c:pt idx="32472">
                  <c:v>2.400510078153654E-5</c:v>
                </c:pt>
                <c:pt idx="32473">
                  <c:v>2.401956621656335E-5</c:v>
                </c:pt>
                <c:pt idx="32474">
                  <c:v>2.4034043924777485E-5</c:v>
                </c:pt>
                <c:pt idx="32475">
                  <c:v>2.4048533993095616E-5</c:v>
                </c:pt>
                <c:pt idx="32476">
                  <c:v>2.4063036288524997E-5</c:v>
                </c:pt>
                <c:pt idx="32477">
                  <c:v>2.4077550971417748E-5</c:v>
                </c:pt>
                <c:pt idx="32478">
                  <c:v>2.4092077982083626E-5</c:v>
                </c:pt>
                <c:pt idx="32479">
                  <c:v>2.4106617334182779E-5</c:v>
                </c:pt>
                <c:pt idx="32480">
                  <c:v>2.4121169041394277E-5</c:v>
                </c:pt>
                <c:pt idx="32481">
                  <c:v>2.4135733117415643E-5</c:v>
                </c:pt>
                <c:pt idx="32482">
                  <c:v>2.4150309649760969E-5</c:v>
                </c:pt>
                <c:pt idx="32483">
                  <c:v>2.4164898504637267E-5</c:v>
                </c:pt>
                <c:pt idx="32484">
                  <c:v>2.4179499843461069E-5</c:v>
                </c:pt>
                <c:pt idx="32485">
                  <c:v>2.4194113606208204E-5</c:v>
                </c:pt>
                <c:pt idx="32486">
                  <c:v>2.4208739806670703E-5</c:v>
                </c:pt>
                <c:pt idx="32487">
                  <c:v>2.4223378458659975E-5</c:v>
                </c:pt>
                <c:pt idx="32488">
                  <c:v>2.4238029576006355E-5</c:v>
                </c:pt>
                <c:pt idx="32489">
                  <c:v>2.4252693172558867E-5</c:v>
                </c:pt>
                <c:pt idx="32490">
                  <c:v>2.4267369336520738E-5</c:v>
                </c:pt>
                <c:pt idx="32491">
                  <c:v>2.4282057933177443E-5</c:v>
                </c:pt>
                <c:pt idx="32492">
                  <c:v>2.4296759125172647E-5</c:v>
                </c:pt>
                <c:pt idx="32493">
                  <c:v>2.4311472852097468E-5</c:v>
                </c:pt>
                <c:pt idx="32494">
                  <c:v>2.432619912789721E-5</c:v>
                </c:pt>
                <c:pt idx="32495">
                  <c:v>2.4340937966535958E-5</c:v>
                </c:pt>
                <c:pt idx="32496">
                  <c:v>2.4355689381997559E-5</c:v>
                </c:pt>
                <c:pt idx="32497">
                  <c:v>2.4370453463093676E-5</c:v>
                </c:pt>
                <c:pt idx="32498">
                  <c:v>2.4385230074296723E-5</c:v>
                </c:pt>
                <c:pt idx="32499">
                  <c:v>2.4400019379334261E-5</c:v>
                </c:pt>
                <c:pt idx="32500">
                  <c:v>2.441482131745857E-5</c:v>
                </c:pt>
                <c:pt idx="32501">
                  <c:v>2.4429635902750114E-5</c:v>
                </c:pt>
                <c:pt idx="32502">
                  <c:v>2.4444463149308983E-5</c:v>
                </c:pt>
                <c:pt idx="32503">
                  <c:v>2.4459303071254647E-5</c:v>
                </c:pt>
                <c:pt idx="32504">
                  <c:v>2.4474155682725913E-5</c:v>
                </c:pt>
                <c:pt idx="32505">
                  <c:v>2.4489021073237108E-5</c:v>
                </c:pt>
                <c:pt idx="32506">
                  <c:v>2.4503899106323795E-5</c:v>
                </c:pt>
                <c:pt idx="32507">
                  <c:v>2.4518789946963536E-5</c:v>
                </c:pt>
                <c:pt idx="32508">
                  <c:v>2.4533693534018335E-5</c:v>
                </c:pt>
                <c:pt idx="32509">
                  <c:v>2.4548609881725505E-5</c:v>
                </c:pt>
                <c:pt idx="32510">
                  <c:v>2.4563539004341884E-5</c:v>
                </c:pt>
                <c:pt idx="32511">
                  <c:v>2.4578480916144311E-5</c:v>
                </c:pt>
                <c:pt idx="32512">
                  <c:v>2.4593435631429032E-5</c:v>
                </c:pt>
                <c:pt idx="32513">
                  <c:v>2.4608403240419539E-5</c:v>
                </c:pt>
                <c:pt idx="32514">
                  <c:v>2.4623383681683272E-5</c:v>
                </c:pt>
                <c:pt idx="32515">
                  <c:v>2.4638376893530664E-5</c:v>
                </c:pt>
                <c:pt idx="32516">
                  <c:v>2.4653383042359918E-5</c:v>
                </c:pt>
                <c:pt idx="32517">
                  <c:v>2.4668402066590608E-5</c:v>
                </c:pt>
                <c:pt idx="32518">
                  <c:v>2.4683433980638509E-5</c:v>
                </c:pt>
                <c:pt idx="32519">
                  <c:v>2.4698478875264241E-5</c:v>
                </c:pt>
                <c:pt idx="32520">
                  <c:v>2.4713536612344592E-5</c:v>
                </c:pt>
                <c:pt idx="32521">
                  <c:v>2.4728607359074564E-5</c:v>
                </c:pt>
                <c:pt idx="32522">
                  <c:v>2.4743690977091788E-5</c:v>
                </c:pt>
                <c:pt idx="32523">
                  <c:v>2.4758787633911132E-5</c:v>
                </c:pt>
                <c:pt idx="32524">
                  <c:v>2.47738972676049E-5</c:v>
                </c:pt>
                <c:pt idx="32525">
                  <c:v>2.478901989273022E-5</c:v>
                </c:pt>
                <c:pt idx="32526">
                  <c:v>2.4804155523864009E-5</c:v>
                </c:pt>
                <c:pt idx="32527">
                  <c:v>2.4819304252488696E-5</c:v>
                </c:pt>
                <c:pt idx="32528">
                  <c:v>2.4834465939522526E-5</c:v>
                </c:pt>
                <c:pt idx="32529">
                  <c:v>2.4849640753443894E-5</c:v>
                </c:pt>
                <c:pt idx="32530">
                  <c:v>2.4864828632026423E-5</c:v>
                </c:pt>
                <c:pt idx="32531">
                  <c:v>2.4880029512781869E-5</c:v>
                </c:pt>
                <c:pt idx="32532">
                  <c:v>2.4895243564673606E-5</c:v>
                </c:pt>
                <c:pt idx="32533">
                  <c:v>2.4910470802633811E-5</c:v>
                </c:pt>
                <c:pt idx="32534">
                  <c:v>2.4925711086855783E-5</c:v>
                </c:pt>
                <c:pt idx="32535">
                  <c:v>2.4940964509338559E-5</c:v>
                </c:pt>
                <c:pt idx="32536">
                  <c:v>2.4956231162386016E-5</c:v>
                </c:pt>
                <c:pt idx="32537">
                  <c:v>2.49715109058269E-5</c:v>
                </c:pt>
                <c:pt idx="32538">
                  <c:v>2.4986803909599799E-5</c:v>
                </c:pt>
                <c:pt idx="32539">
                  <c:v>2.500211011102609E-5</c:v>
                </c:pt>
                <c:pt idx="32540">
                  <c:v>2.5017429524970239E-5</c:v>
                </c:pt>
                <c:pt idx="32541">
                  <c:v>2.503276216631735E-5</c:v>
                </c:pt>
                <c:pt idx="32542">
                  <c:v>2.5048108127924008E-5</c:v>
                </c:pt>
                <c:pt idx="32543">
                  <c:v>2.5063467268887154E-5</c:v>
                </c:pt>
                <c:pt idx="32544">
                  <c:v>2.5078839760127663E-5</c:v>
                </c:pt>
                <c:pt idx="32545">
                  <c:v>2.5094225460497474E-5</c:v>
                </c:pt>
                <c:pt idx="32546">
                  <c:v>2.5109624541246247E-5</c:v>
                </c:pt>
                <c:pt idx="32547">
                  <c:v>2.5125036939290518E-5</c:v>
                </c:pt>
                <c:pt idx="32548">
                  <c:v>2.5140462669661636E-5</c:v>
                </c:pt>
                <c:pt idx="32549">
                  <c:v>2.5155901825866556E-5</c:v>
                </c:pt>
                <c:pt idx="32550">
                  <c:v>2.517135426614246E-5</c:v>
                </c:pt>
                <c:pt idx="32551">
                  <c:v>2.5186820162565408E-5</c:v>
                </c:pt>
                <c:pt idx="32552">
                  <c:v>2.5202299373125242E-5</c:v>
                </c:pt>
                <c:pt idx="32553">
                  <c:v>2.5217792070230038E-5</c:v>
                </c:pt>
                <c:pt idx="32554">
                  <c:v>2.5233298190438864E-5</c:v>
                </c:pt>
                <c:pt idx="32555">
                  <c:v>2.5248817748931747E-5</c:v>
                </c:pt>
                <c:pt idx="32556">
                  <c:v>2.5264350760909268E-5</c:v>
                </c:pt>
                <c:pt idx="32557">
                  <c:v>2.5279897241593844E-5</c:v>
                </c:pt>
                <c:pt idx="32558">
                  <c:v>2.52954572853373E-5</c:v>
                </c:pt>
                <c:pt idx="32559">
                  <c:v>2.5311030749261158E-5</c:v>
                </c:pt>
                <c:pt idx="32560">
                  <c:v>2.5326617806941345E-5</c:v>
                </c:pt>
                <c:pt idx="32561">
                  <c:v>2.5342218394577863E-5</c:v>
                </c:pt>
                <c:pt idx="32562">
                  <c:v>2.5357832527500255E-5</c:v>
                </c:pt>
                <c:pt idx="32563">
                  <c:v>2.5373460221059601E-5</c:v>
                </c:pt>
                <c:pt idx="32564">
                  <c:v>2.5389101490628442E-5</c:v>
                </c:pt>
                <c:pt idx="32565">
                  <c:v>2.5404756351601087E-5</c:v>
                </c:pt>
                <c:pt idx="32566">
                  <c:v>2.5420424899088486E-5</c:v>
                </c:pt>
                <c:pt idx="32567">
                  <c:v>2.5436107068980565E-5</c:v>
                </c:pt>
                <c:pt idx="32568">
                  <c:v>2.5451802796893904E-5</c:v>
                </c:pt>
                <c:pt idx="32569">
                  <c:v>2.5467512257921477E-5</c:v>
                </c:pt>
                <c:pt idx="32570">
                  <c:v>2.5483235387797314E-5</c:v>
                </c:pt>
                <c:pt idx="32571">
                  <c:v>2.5498972202046209E-5</c:v>
                </c:pt>
                <c:pt idx="32572">
                  <c:v>2.5514722796353582E-5</c:v>
                </c:pt>
                <c:pt idx="32573">
                  <c:v>2.55304870260846E-5</c:v>
                </c:pt>
                <c:pt idx="32574">
                  <c:v>2.5546265067181995E-5</c:v>
                </c:pt>
                <c:pt idx="32575">
                  <c:v>2.5562056774757313E-5</c:v>
                </c:pt>
                <c:pt idx="32576">
                  <c:v>2.5577862325094908E-5</c:v>
                </c:pt>
                <c:pt idx="32577">
                  <c:v>2.5593681653563863E-5</c:v>
                </c:pt>
                <c:pt idx="32578">
                  <c:v>2.5609514775842855E-5</c:v>
                </c:pt>
                <c:pt idx="32579">
                  <c:v>2.5625361707632842E-5</c:v>
                </c:pt>
                <c:pt idx="32580">
                  <c:v>2.5641222545392525E-5</c:v>
                </c:pt>
                <c:pt idx="32581">
                  <c:v>2.5657097143470638E-5</c:v>
                </c:pt>
                <c:pt idx="32582">
                  <c:v>2.5672985679181211E-5</c:v>
                </c:pt>
                <c:pt idx="32583">
                  <c:v>2.5688888006617595E-5</c:v>
                </c:pt>
                <c:pt idx="32584">
                  <c:v>2.5704804303438494E-5</c:v>
                </c:pt>
                <c:pt idx="32585">
                  <c:v>2.5720734504592911E-5</c:v>
                </c:pt>
                <c:pt idx="32586">
                  <c:v>2.5736678625937602E-5</c:v>
                </c:pt>
                <c:pt idx="32587">
                  <c:v>2.5752636764614446E-5</c:v>
                </c:pt>
                <c:pt idx="32588">
                  <c:v>2.5768608774075839E-5</c:v>
                </c:pt>
                <c:pt idx="32589">
                  <c:v>2.5784594751433167E-5</c:v>
                </c:pt>
                <c:pt idx="32590">
                  <c:v>2.5800594794122596E-5</c:v>
                </c:pt>
                <c:pt idx="32591">
                  <c:v>2.5816608836775674E-5</c:v>
                </c:pt>
                <c:pt idx="32592">
                  <c:v>2.5832636895384802E-5</c:v>
                </c:pt>
                <c:pt idx="32593">
                  <c:v>2.5848678985964642E-5</c:v>
                </c:pt>
                <c:pt idx="32594">
                  <c:v>2.5864735124552724E-5</c:v>
                </c:pt>
                <c:pt idx="32595">
                  <c:v>2.5880805327209463E-5</c:v>
                </c:pt>
                <c:pt idx="32596">
                  <c:v>2.589688969196386E-5</c:v>
                </c:pt>
                <c:pt idx="32597">
                  <c:v>2.5912988071105818E-5</c:v>
                </c:pt>
                <c:pt idx="32598">
                  <c:v>2.5929100644732937E-5</c:v>
                </c:pt>
                <c:pt idx="32599">
                  <c:v>2.5945227347050667E-5</c:v>
                </c:pt>
                <c:pt idx="32600">
                  <c:v>2.5961368194233855E-5</c:v>
                </c:pt>
                <c:pt idx="32601">
                  <c:v>2.5977523202479895E-5</c:v>
                </c:pt>
                <c:pt idx="32602">
                  <c:v>2.5993692388009377E-5</c:v>
                </c:pt>
                <c:pt idx="32603">
                  <c:v>2.6009875849549053E-5</c:v>
                </c:pt>
                <c:pt idx="32604">
                  <c:v>2.602607343847652E-5</c:v>
                </c:pt>
                <c:pt idx="32605">
                  <c:v>2.6042285336124912E-5</c:v>
                </c:pt>
                <c:pt idx="32606">
                  <c:v>2.605851139360973E-5</c:v>
                </c:pt>
                <c:pt idx="32607">
                  <c:v>2.607475179261913E-5</c:v>
                </c:pt>
                <c:pt idx="32608">
                  <c:v>2.609100646687541E-5</c:v>
                </c:pt>
                <c:pt idx="32609">
                  <c:v>2.6107275432761413E-5</c:v>
                </c:pt>
                <c:pt idx="32610">
                  <c:v>2.6123558789707587E-5</c:v>
                </c:pt>
                <c:pt idx="32611">
                  <c:v>2.6139856388172374E-5</c:v>
                </c:pt>
                <c:pt idx="32612">
                  <c:v>2.6156168410735341E-5</c:v>
                </c:pt>
                <c:pt idx="32613">
                  <c:v>2.6172494707590718E-5</c:v>
                </c:pt>
                <c:pt idx="32614">
                  <c:v>2.6188835461676234E-5</c:v>
                </c:pt>
                <c:pt idx="32615">
                  <c:v>2.6205190606335464E-5</c:v>
                </c:pt>
                <c:pt idx="32616">
                  <c:v>2.6221560158115353E-5</c:v>
                </c:pt>
                <c:pt idx="32617">
                  <c:v>2.6237944133586605E-5</c:v>
                </c:pt>
                <c:pt idx="32618">
                  <c:v>2.6254342632992209E-5</c:v>
                </c:pt>
                <c:pt idx="32619">
                  <c:v>2.6270755505730897E-5</c:v>
                </c:pt>
                <c:pt idx="32620">
                  <c:v>2.6287182935820501E-5</c:v>
                </c:pt>
                <c:pt idx="32621">
                  <c:v>2.6303624856277772E-5</c:v>
                </c:pt>
                <c:pt idx="32622">
                  <c:v>2.6320081199829066E-5</c:v>
                </c:pt>
                <c:pt idx="32623">
                  <c:v>2.6336552151035011E-5</c:v>
                </c:pt>
                <c:pt idx="32624">
                  <c:v>2.635303772686906E-5</c:v>
                </c:pt>
                <c:pt idx="32625">
                  <c:v>2.6369537775929539E-5</c:v>
                </c:pt>
                <c:pt idx="32626">
                  <c:v>2.6386052399043218E-5</c:v>
                </c:pt>
                <c:pt idx="32627">
                  <c:v>2.6402581697377291E-5</c:v>
                </c:pt>
                <c:pt idx="32628">
                  <c:v>2.6419125519127558E-5</c:v>
                </c:pt>
                <c:pt idx="32629">
                  <c:v>2.6435684049946807E-5</c:v>
                </c:pt>
                <c:pt idx="32630">
                  <c:v>2.64522572223582E-5</c:v>
                </c:pt>
                <c:pt idx="32631">
                  <c:v>2.646884505326736E-5</c:v>
                </c:pt>
                <c:pt idx="32632">
                  <c:v>2.648544755960399E-5</c:v>
                </c:pt>
                <c:pt idx="32633">
                  <c:v>2.6502064843157368E-5</c:v>
                </c:pt>
                <c:pt idx="32634">
                  <c:v>2.6518696751314809E-5</c:v>
                </c:pt>
                <c:pt idx="32635">
                  <c:v>2.6535343470829668E-5</c:v>
                </c:pt>
                <c:pt idx="32636">
                  <c:v>2.655200484881853E-5</c:v>
                </c:pt>
                <c:pt idx="32637">
                  <c:v>2.6568681072403292E-5</c:v>
                </c:pt>
                <c:pt idx="32638">
                  <c:v>2.658537207366477E-5</c:v>
                </c:pt>
                <c:pt idx="32639">
                  <c:v>2.660207786970326E-5</c:v>
                </c:pt>
                <c:pt idx="32640">
                  <c:v>2.6618798563040521E-5</c:v>
                </c:pt>
                <c:pt idx="32641">
                  <c:v>2.6635534000113549E-5</c:v>
                </c:pt>
                <c:pt idx="32642">
                  <c:v>2.6652284283412635E-5</c:v>
                </c:pt>
                <c:pt idx="32643">
                  <c:v>2.6669049515774996E-5</c:v>
                </c:pt>
                <c:pt idx="32644">
                  <c:v>2.6685829628947436E-5</c:v>
                </c:pt>
                <c:pt idx="32645">
                  <c:v>2.6702624640178401E-5</c:v>
                </c:pt>
                <c:pt idx="32646">
                  <c:v>2.6719434566741309E-5</c:v>
                </c:pt>
                <c:pt idx="32647">
                  <c:v>2.6736259425934303E-5</c:v>
                </c:pt>
                <c:pt idx="32648">
                  <c:v>2.6753099235080286E-5</c:v>
                </c:pt>
                <c:pt idx="32649">
                  <c:v>2.6769954097652237E-5</c:v>
                </c:pt>
                <c:pt idx="32650">
                  <c:v>2.6786823858854385E-5</c:v>
                </c:pt>
                <c:pt idx="32651">
                  <c:v>2.6803708708416247E-5</c:v>
                </c:pt>
                <c:pt idx="32652">
                  <c:v>2.6820608577635918E-5</c:v>
                </c:pt>
                <c:pt idx="32653">
                  <c:v>2.6837523483961847E-5</c:v>
                </c:pt>
                <c:pt idx="32654">
                  <c:v>2.6854453444867104E-5</c:v>
                </c:pt>
                <c:pt idx="32655">
                  <c:v>2.6871398477850421E-5</c:v>
                </c:pt>
                <c:pt idx="32656">
                  <c:v>2.6888358600435537E-5</c:v>
                </c:pt>
                <c:pt idx="32657">
                  <c:v>2.6905333916950559E-5</c:v>
                </c:pt>
                <c:pt idx="32658">
                  <c:v>2.6922324271493654E-5</c:v>
                </c:pt>
                <c:pt idx="32659">
                  <c:v>2.6939329855305173E-5</c:v>
                </c:pt>
                <c:pt idx="32660">
                  <c:v>2.6956350599231207E-5</c:v>
                </c:pt>
                <c:pt idx="32661">
                  <c:v>2.6973386520922478E-5</c:v>
                </c:pt>
                <c:pt idx="32662">
                  <c:v>2.6990437638055279E-5</c:v>
                </c:pt>
                <c:pt idx="32663">
                  <c:v>2.7007503968331308E-5</c:v>
                </c:pt>
                <c:pt idx="32664">
                  <c:v>2.7024585616834523E-5</c:v>
                </c:pt>
                <c:pt idx="32665">
                  <c:v>2.7041682426687212E-5</c:v>
                </c:pt>
                <c:pt idx="32666">
                  <c:v>2.705879459046438E-5</c:v>
                </c:pt>
                <c:pt idx="32667">
                  <c:v>2.7075922038614029E-5</c:v>
                </c:pt>
                <c:pt idx="32668">
                  <c:v>2.7093064788966092E-5</c:v>
                </c:pt>
                <c:pt idx="32669">
                  <c:v>2.7110222859376779E-5</c:v>
                </c:pt>
                <c:pt idx="32670">
                  <c:v>2.7127396267728025E-5</c:v>
                </c:pt>
                <c:pt idx="32671">
                  <c:v>2.7144585031927331E-5</c:v>
                </c:pt>
                <c:pt idx="32672">
                  <c:v>2.7161789257931E-5</c:v>
                </c:pt>
                <c:pt idx="32673">
                  <c:v>2.7133419771407666E-5</c:v>
                </c:pt>
                <c:pt idx="32674">
                  <c:v>2.7151653022538901E-5</c:v>
                </c:pt>
                <c:pt idx="32675">
                  <c:v>2.7169903689700067E-5</c:v>
                </c:pt>
                <c:pt idx="32676">
                  <c:v>2.7188171794684416E-5</c:v>
                </c:pt>
                <c:pt idx="32677">
                  <c:v>2.7206457359318735E-5</c:v>
                </c:pt>
                <c:pt idx="32678">
                  <c:v>2.7224760405464326E-5</c:v>
                </c:pt>
                <c:pt idx="32679">
                  <c:v>2.7243080955015759E-5</c:v>
                </c:pt>
                <c:pt idx="32680">
                  <c:v>2.7261418941394493E-5</c:v>
                </c:pt>
                <c:pt idx="32681">
                  <c:v>2.7279774563489103E-5</c:v>
                </c:pt>
                <c:pt idx="32682">
                  <c:v>2.7298147666192142E-5</c:v>
                </c:pt>
                <c:pt idx="32683">
                  <c:v>2.7316538448818272E-5</c:v>
                </c:pt>
                <c:pt idx="32684">
                  <c:v>2.7334946755970377E-5</c:v>
                </c:pt>
                <c:pt idx="32685">
                  <c:v>2.7353372698434496E-5</c:v>
                </c:pt>
                <c:pt idx="32686">
                  <c:v>2.7371816298344813E-5</c:v>
                </c:pt>
                <c:pt idx="32687">
                  <c:v>2.7390277577869893E-5</c:v>
                </c:pt>
                <c:pt idx="32688">
                  <c:v>2.740875655921285E-5</c:v>
                </c:pt>
                <c:pt idx="32689">
                  <c:v>2.7427253264611398E-5</c:v>
                </c:pt>
                <c:pt idx="32690">
                  <c:v>2.7445767626931016E-5</c:v>
                </c:pt>
                <c:pt idx="32691">
                  <c:v>2.7464299847201877E-5</c:v>
                </c:pt>
                <c:pt idx="32692">
                  <c:v>2.7482849768861694E-5</c:v>
                </c:pt>
                <c:pt idx="32693">
                  <c:v>2.7501417503693604E-5</c:v>
                </c:pt>
                <c:pt idx="32694">
                  <c:v>2.7520003163878672E-5</c:v>
                </c:pt>
                <c:pt idx="32695">
                  <c:v>2.7538606592414722E-5</c:v>
                </c:pt>
                <c:pt idx="32696">
                  <c:v>2.7557227901462246E-5</c:v>
                </c:pt>
                <c:pt idx="32697">
                  <c:v>2.7575867113537598E-5</c:v>
                </c:pt>
                <c:pt idx="32698">
                  <c:v>2.7594524161058172E-5</c:v>
                </c:pt>
                <c:pt idx="32699">
                  <c:v>2.7613199246788256E-5</c:v>
                </c:pt>
                <c:pt idx="32700">
                  <c:v>2.7631892303307333E-5</c:v>
                </c:pt>
                <c:pt idx="32701">
                  <c:v>2.7650603262863347E-5</c:v>
                </c:pt>
                <c:pt idx="32702">
                  <c:v>2.7669332238375492E-5</c:v>
                </c:pt>
                <c:pt idx="32703">
                  <c:v>2.7688079343165223E-5</c:v>
                </c:pt>
                <c:pt idx="32704">
                  <c:v>2.7706844418902032E-5</c:v>
                </c:pt>
                <c:pt idx="32705">
                  <c:v>2.7725627578886729E-5</c:v>
                </c:pt>
                <c:pt idx="32706">
                  <c:v>2.7744428845954716E-5</c:v>
                </c:pt>
                <c:pt idx="32707">
                  <c:v>2.7763248152014591E-5</c:v>
                </c:pt>
                <c:pt idx="32708">
                  <c:v>2.7782085701805586E-5</c:v>
                </c:pt>
                <c:pt idx="32709">
                  <c:v>2.7800941427400762E-5</c:v>
                </c:pt>
                <c:pt idx="32710">
                  <c:v>2.7819815260538026E-5</c:v>
                </c:pt>
                <c:pt idx="32711">
                  <c:v>2.7838707406620925E-5</c:v>
                </c:pt>
                <c:pt idx="32712">
                  <c:v>2.7857617706125817E-5</c:v>
                </c:pt>
                <c:pt idx="32713">
                  <c:v>2.7876546273380215E-5</c:v>
                </c:pt>
                <c:pt idx="32714">
                  <c:v>2.789549313150745E-5</c:v>
                </c:pt>
                <c:pt idx="32715">
                  <c:v>2.7914458303666675E-5</c:v>
                </c:pt>
                <c:pt idx="32716">
                  <c:v>2.7933441813053948E-5</c:v>
                </c:pt>
                <c:pt idx="32717">
                  <c:v>2.7952443682901701E-5</c:v>
                </c:pt>
                <c:pt idx="32718">
                  <c:v>2.7971463844490893E-5</c:v>
                </c:pt>
                <c:pt idx="32719">
                  <c:v>2.7990502505008417E-5</c:v>
                </c:pt>
                <c:pt idx="32720">
                  <c:v>2.8009559503726961E-5</c:v>
                </c:pt>
                <c:pt idx="32721">
                  <c:v>2.8028635048282562E-5</c:v>
                </c:pt>
                <c:pt idx="32722">
                  <c:v>2.8047728977645125E-5</c:v>
                </c:pt>
                <c:pt idx="32723">
                  <c:v>2.806684140744241E-5</c:v>
                </c:pt>
                <c:pt idx="32724">
                  <c:v>2.8085972361163653E-5</c:v>
                </c:pt>
                <c:pt idx="32725">
                  <c:v>2.8105121862334798E-5</c:v>
                </c:pt>
                <c:pt idx="32726">
                  <c:v>2.8124289934519498E-5</c:v>
                </c:pt>
                <c:pt idx="32727">
                  <c:v>2.8143476508480221E-5</c:v>
                </c:pt>
                <c:pt idx="32728">
                  <c:v>2.8162681793434778E-5</c:v>
                </c:pt>
                <c:pt idx="32729">
                  <c:v>2.8181905720315598E-5</c:v>
                </c:pt>
                <c:pt idx="32730">
                  <c:v>2.820114821971164E-5</c:v>
                </c:pt>
                <c:pt idx="32731">
                  <c:v>2.8220409408305012E-5</c:v>
                </c:pt>
                <c:pt idx="32732">
                  <c:v>2.8239689309882575E-5</c:v>
                </c:pt>
                <c:pt idx="32733">
                  <c:v>2.8258987948268658E-5</c:v>
                </c:pt>
                <c:pt idx="32734">
                  <c:v>2.8278305347325457E-5</c:v>
                </c:pt>
                <c:pt idx="32735">
                  <c:v>2.8297641530952768E-5</c:v>
                </c:pt>
                <c:pt idx="32736">
                  <c:v>2.8316996523088096E-5</c:v>
                </c:pt>
                <c:pt idx="32737">
                  <c:v>2.8336370347707008E-5</c:v>
                </c:pt>
                <c:pt idx="32738">
                  <c:v>2.8355762934933009E-5</c:v>
                </c:pt>
                <c:pt idx="32739">
                  <c:v>2.837517449650075E-5</c:v>
                </c:pt>
                <c:pt idx="32740">
                  <c:v>2.8394604868623473E-5</c:v>
                </c:pt>
                <c:pt idx="32741">
                  <c:v>2.8414054169317997E-5</c:v>
                </c:pt>
                <c:pt idx="32742">
                  <c:v>2.8433522422750124E-5</c:v>
                </c:pt>
                <c:pt idx="32743">
                  <c:v>2.8453009653123299E-5</c:v>
                </c:pt>
                <c:pt idx="32744">
                  <c:v>2.8472515884679987E-5</c:v>
                </c:pt>
                <c:pt idx="32745">
                  <c:v>2.8492041141700551E-5</c:v>
                </c:pt>
                <c:pt idx="32746">
                  <c:v>2.8511585448504199E-5</c:v>
                </c:pt>
                <c:pt idx="32747">
                  <c:v>2.853114873468618E-5</c:v>
                </c:pt>
                <c:pt idx="32748">
                  <c:v>2.8550731214069995E-5</c:v>
                </c:pt>
                <c:pt idx="32749">
                  <c:v>2.8570332721468364E-5</c:v>
                </c:pt>
                <c:pt idx="32750">
                  <c:v>2.8589953376116771E-5</c:v>
                </c:pt>
                <c:pt idx="32751">
                  <c:v>2.8609593297681193E-5</c:v>
                </c:pt>
                <c:pt idx="32752">
                  <c:v>2.8629252320504259E-5</c:v>
                </c:pt>
                <c:pt idx="32753">
                  <c:v>2.8648930564231646E-5</c:v>
                </c:pt>
                <c:pt idx="32754">
                  <c:v>2.8668627958044854E-5</c:v>
                </c:pt>
                <c:pt idx="32755">
                  <c:v>2.8688344717410152E-5</c:v>
                </c:pt>
                <c:pt idx="32756">
                  <c:v>2.8708080771685605E-5</c:v>
                </c:pt>
                <c:pt idx="32757">
                  <c:v>2.8727836049874511E-5</c:v>
                </c:pt>
                <c:pt idx="32758">
                  <c:v>2.8747610768152621E-5</c:v>
                </c:pt>
                <c:pt idx="32759">
                  <c:v>2.8767404759758978E-5</c:v>
                </c:pt>
                <c:pt idx="32760">
                  <c:v>2.8787218145302492E-5</c:v>
                </c:pt>
                <c:pt idx="32761">
                  <c:v>2.8807050949688354E-5</c:v>
                </c:pt>
                <c:pt idx="32762">
                  <c:v>2.8826903197860905E-5</c:v>
                </c:pt>
                <c:pt idx="32763">
                  <c:v>2.8846774914804591E-5</c:v>
                </c:pt>
                <c:pt idx="32764">
                  <c:v>2.8866666125543496E-5</c:v>
                </c:pt>
                <c:pt idx="32765">
                  <c:v>2.8886576855141844E-5</c:v>
                </c:pt>
                <c:pt idx="32766">
                  <c:v>2.8906507032065267E-5</c:v>
                </c:pt>
                <c:pt idx="32767">
                  <c:v>2.8926456874634767E-5</c:v>
                </c:pt>
                <c:pt idx="32768">
                  <c:v>2.8946426214657521E-5</c:v>
                </c:pt>
                <c:pt idx="32769">
                  <c:v>2.8966415173996206E-5</c:v>
                </c:pt>
                <c:pt idx="32770">
                  <c:v>2.8986423874954731E-5</c:v>
                </c:pt>
                <c:pt idx="32771">
                  <c:v>2.900645214885965E-5</c:v>
                </c:pt>
                <c:pt idx="32772">
                  <c:v>2.9026500117995373E-5</c:v>
                </c:pt>
                <c:pt idx="32773">
                  <c:v>2.9046567710405995E-5</c:v>
                </c:pt>
                <c:pt idx="32774">
                  <c:v>2.906665514610053E-5</c:v>
                </c:pt>
                <c:pt idx="32775">
                  <c:v>2.9086762353305242E-5</c:v>
                </c:pt>
                <c:pt idx="32776">
                  <c:v>2.9106889259883261E-5</c:v>
                </c:pt>
                <c:pt idx="32777">
                  <c:v>2.9127036086571842E-5</c:v>
                </c:pt>
                <c:pt idx="32778">
                  <c:v>2.914720266356927E-5</c:v>
                </c:pt>
                <c:pt idx="32779">
                  <c:v>2.9167389114150769E-5</c:v>
                </c:pt>
                <c:pt idx="32780">
                  <c:v>2.9187595463987794E-5</c:v>
                </c:pt>
                <c:pt idx="32781">
                  <c:v>2.9207821738793188E-5</c:v>
                </c:pt>
                <c:pt idx="32782">
                  <c:v>2.9228067964320599E-5</c:v>
                </c:pt>
                <c:pt idx="32783">
                  <c:v>2.924833416636533E-5</c:v>
                </c:pt>
                <c:pt idx="32784">
                  <c:v>2.9268620370763866E-5</c:v>
                </c:pt>
                <c:pt idx="32785">
                  <c:v>2.9288926504831872E-5</c:v>
                </c:pt>
                <c:pt idx="32786">
                  <c:v>2.9309252791511404E-5</c:v>
                </c:pt>
                <c:pt idx="32787">
                  <c:v>2.9329599059535708E-5</c:v>
                </c:pt>
                <c:pt idx="32788">
                  <c:v>2.9349965433469886E-5</c:v>
                </c:pt>
                <c:pt idx="32789">
                  <c:v>2.9370351939358565E-5</c:v>
                </c:pt>
                <c:pt idx="32790">
                  <c:v>2.9390758603287787E-5</c:v>
                </c:pt>
                <c:pt idx="32791">
                  <c:v>2.9411185451385907E-5</c:v>
                </c:pt>
                <c:pt idx="32792">
                  <c:v>2.9431632509823085E-5</c:v>
                </c:pt>
                <c:pt idx="32793">
                  <c:v>2.9452099804811959E-5</c:v>
                </c:pt>
                <c:pt idx="32794">
                  <c:v>2.9472587362606908E-5</c:v>
                </c:pt>
                <c:pt idx="32795">
                  <c:v>2.9493095109909823E-5</c:v>
                </c:pt>
                <c:pt idx="32796">
                  <c:v>2.951362317244731E-5</c:v>
                </c:pt>
                <c:pt idx="32797">
                  <c:v>2.9534171676403364E-5</c:v>
                </c:pt>
                <c:pt idx="32798">
                  <c:v>2.9554740448700023E-5</c:v>
                </c:pt>
                <c:pt idx="32799">
                  <c:v>2.9575329615502733E-5</c:v>
                </c:pt>
                <c:pt idx="32800">
                  <c:v>2.9595939203320507E-5</c:v>
                </c:pt>
                <c:pt idx="32801">
                  <c:v>2.9616569238705376E-5</c:v>
                </c:pt>
                <c:pt idx="32802">
                  <c:v>2.9637219748252104E-5</c:v>
                </c:pt>
                <c:pt idx="32803">
                  <c:v>2.9657890658167608E-5</c:v>
                </c:pt>
                <c:pt idx="32804">
                  <c:v>2.9678582195888988E-5</c:v>
                </c:pt>
                <c:pt idx="32805">
                  <c:v>2.9699294187173203E-5</c:v>
                </c:pt>
                <c:pt idx="32806">
                  <c:v>2.9720026859964133E-5</c:v>
                </c:pt>
                <c:pt idx="32807">
                  <c:v>2.9740780039684273E-5</c:v>
                </c:pt>
                <c:pt idx="32808">
                  <c:v>2.9761553853827708E-5</c:v>
                </c:pt>
                <c:pt idx="32809">
                  <c:v>2.9782348329291467E-5</c:v>
                </c:pt>
                <c:pt idx="32810">
                  <c:v>2.9803163493015417E-5</c:v>
                </c:pt>
                <c:pt idx="32811">
                  <c:v>2.9823999371983841E-5</c:v>
                </c:pt>
                <c:pt idx="32812">
                  <c:v>2.9844855993223797E-5</c:v>
                </c:pt>
                <c:pt idx="32813">
                  <c:v>2.9865733282318444E-5</c:v>
                </c:pt>
                <c:pt idx="32814">
                  <c:v>2.9886631469253025E-5</c:v>
                </c:pt>
                <c:pt idx="32815">
                  <c:v>2.9907550378103197E-5</c:v>
                </c:pt>
                <c:pt idx="32816">
                  <c:v>2.9928490137560159E-5</c:v>
                </c:pt>
                <c:pt idx="32817">
                  <c:v>2.9949450876785781E-5</c:v>
                </c:pt>
                <c:pt idx="32818">
                  <c:v>2.9970432419347677E-5</c:v>
                </c:pt>
                <c:pt idx="32819">
                  <c:v>2.9991434894389579E-5</c:v>
                </c:pt>
                <c:pt idx="32820">
                  <c:v>3.001245822705391E-5</c:v>
                </c:pt>
                <c:pt idx="32821">
                  <c:v>3.0033502649131853E-5</c:v>
                </c:pt>
                <c:pt idx="32822">
                  <c:v>3.0054568085962007E-5</c:v>
                </c:pt>
                <c:pt idx="32823">
                  <c:v>3.0075654462497816E-5</c:v>
                </c:pt>
                <c:pt idx="32824">
                  <c:v>3.0096762011309637E-5</c:v>
                </c:pt>
                <c:pt idx="32825">
                  <c:v>3.0117890554771558E-5</c:v>
                </c:pt>
                <c:pt idx="32826">
                  <c:v>3.0139040223091416E-5</c:v>
                </c:pt>
                <c:pt idx="32827">
                  <c:v>3.0160211146954348E-5</c:v>
                </c:pt>
                <c:pt idx="32828">
                  <c:v>3.0181403148220185E-5</c:v>
                </c:pt>
                <c:pt idx="32829">
                  <c:v>3.0202616357556227E-5</c:v>
                </c:pt>
                <c:pt idx="32830">
                  <c:v>3.0223850699471172E-5</c:v>
                </c:pt>
                <c:pt idx="32831">
                  <c:v>3.0245106408367214E-5</c:v>
                </c:pt>
                <c:pt idx="32832">
                  <c:v>3.0266383408952893E-5</c:v>
                </c:pt>
                <c:pt idx="32833">
                  <c:v>3.0287681625545225E-5</c:v>
                </c:pt>
                <c:pt idx="32834">
                  <c:v>3.0309001293338152E-5</c:v>
                </c:pt>
                <c:pt idx="32835">
                  <c:v>3.0330342232983644E-5</c:v>
                </c:pt>
                <c:pt idx="32836">
                  <c:v>3.0351704576229064E-5</c:v>
                </c:pt>
                <c:pt idx="32837">
                  <c:v>3.0373088351221201E-5</c:v>
                </c:pt>
                <c:pt idx="32838">
                  <c:v>3.0394493586152315E-5</c:v>
                </c:pt>
                <c:pt idx="32839">
                  <c:v>3.0415920309260937E-5</c:v>
                </c:pt>
                <c:pt idx="32840">
                  <c:v>3.0437368548831986E-5</c:v>
                </c:pt>
                <c:pt idx="32841">
                  <c:v>3.0458838228669644E-5</c:v>
                </c:pt>
                <c:pt idx="32842">
                  <c:v>3.0480329586093575E-5</c:v>
                </c:pt>
                <c:pt idx="32843">
                  <c:v>3.0501842440363354E-5</c:v>
                </c:pt>
                <c:pt idx="32844">
                  <c:v>3.0523377029334144E-5</c:v>
                </c:pt>
                <c:pt idx="32845">
                  <c:v>3.0544933171915538E-5</c:v>
                </c:pt>
                <c:pt idx="32846">
                  <c:v>3.0566511001418275E-5</c:v>
                </c:pt>
                <c:pt idx="32847">
                  <c:v>3.0588110546452186E-5</c:v>
                </c:pt>
                <c:pt idx="32848">
                  <c:v>3.0609731835673718E-5</c:v>
                </c:pt>
                <c:pt idx="32849">
                  <c:v>3.0631374897786506E-5</c:v>
                </c:pt>
                <c:pt idx="32850">
                  <c:v>3.0653039656013363E-5</c:v>
                </c:pt>
                <c:pt idx="32851">
                  <c:v>3.0674726350095472E-5</c:v>
                </c:pt>
                <c:pt idx="32852">
                  <c:v>3.0696434797709723E-5</c:v>
                </c:pt>
                <c:pt idx="32853">
                  <c:v>3.0718165239140228E-5</c:v>
                </c:pt>
                <c:pt idx="32854">
                  <c:v>3.07399174917101E-5</c:v>
                </c:pt>
                <c:pt idx="32855">
                  <c:v>3.076169169015784E-5</c:v>
                </c:pt>
                <c:pt idx="32856">
                  <c:v>3.0783487863517766E-5</c:v>
                </c:pt>
                <c:pt idx="32857">
                  <c:v>3.0805306040872116E-5</c:v>
                </c:pt>
                <c:pt idx="32858">
                  <c:v>3.082714625135034E-5</c:v>
                </c:pt>
                <c:pt idx="32859">
                  <c:v>3.084900852413046E-5</c:v>
                </c:pt>
                <c:pt idx="32860">
                  <c:v>3.0870892888438013E-5</c:v>
                </c:pt>
                <c:pt idx="32861">
                  <c:v>3.0892799266778232E-5</c:v>
                </c:pt>
                <c:pt idx="32862">
                  <c:v>3.091472790189617E-5</c:v>
                </c:pt>
                <c:pt idx="32863">
                  <c:v>3.0936678609511219E-5</c:v>
                </c:pt>
                <c:pt idx="32864">
                  <c:v>3.0958651525809653E-5</c:v>
                </c:pt>
                <c:pt idx="32865">
                  <c:v>3.0980646680258217E-5</c:v>
                </c:pt>
                <c:pt idx="32866">
                  <c:v>3.1002664102371679E-5</c:v>
                </c:pt>
                <c:pt idx="32867">
                  <c:v>3.1024703821713834E-5</c:v>
                </c:pt>
                <c:pt idx="32868">
                  <c:v>3.1046765867897083E-5</c:v>
                </c:pt>
                <c:pt idx="32869">
                  <c:v>3.1068850270582418E-5</c:v>
                </c:pt>
                <c:pt idx="32870">
                  <c:v>3.1090956951683201E-5</c:v>
                </c:pt>
                <c:pt idx="32871">
                  <c:v>3.1113086156437716E-5</c:v>
                </c:pt>
                <c:pt idx="32872">
                  <c:v>3.1135237698944281E-5</c:v>
                </c:pt>
                <c:pt idx="32873">
                  <c:v>3.1157411716857466E-5</c:v>
                </c:pt>
                <c:pt idx="32874">
                  <c:v>3.1179608240083402E-5</c:v>
                </c:pt>
                <c:pt idx="32875">
                  <c:v>3.1201827406952145E-5</c:v>
                </c:pt>
                <c:pt idx="32876">
                  <c:v>3.1224069030836695E-5</c:v>
                </c:pt>
                <c:pt idx="32877">
                  <c:v>3.1246333141443636E-5</c:v>
                </c:pt>
                <c:pt idx="32878">
                  <c:v>3.1268619985974309E-5</c:v>
                </c:pt>
                <c:pt idx="32879">
                  <c:v>3.1290929486092823E-5</c:v>
                </c:pt>
                <c:pt idx="32880">
                  <c:v>3.1313261563047869E-5</c:v>
                </c:pt>
                <c:pt idx="32881">
                  <c:v>3.1335616464888161E-5</c:v>
                </c:pt>
                <c:pt idx="32882">
                  <c:v>3.1357994003890243E-5</c:v>
                </c:pt>
                <c:pt idx="32883">
                  <c:v>3.1380394319363472E-5</c:v>
                </c:pt>
                <c:pt idx="32884">
                  <c:v>3.1402817441712398E-5</c:v>
                </c:pt>
                <c:pt idx="32885">
                  <c:v>3.1425263401391605E-5</c:v>
                </c:pt>
                <c:pt idx="32886">
                  <c:v>3.1447732228906901E-5</c:v>
                </c:pt>
                <c:pt idx="32887">
                  <c:v>3.1470223954813823E-5</c:v>
                </c:pt>
                <c:pt idx="32888">
                  <c:v>3.1492738609718874E-5</c:v>
                </c:pt>
                <c:pt idx="32889">
                  <c:v>3.1515276114268526E-5</c:v>
                </c:pt>
                <c:pt idx="32890">
                  <c:v>3.1537836719075312E-5</c:v>
                </c:pt>
                <c:pt idx="32891">
                  <c:v>3.156042023475745E-5</c:v>
                </c:pt>
                <c:pt idx="32892">
                  <c:v>3.1583026802136308E-5</c:v>
                </c:pt>
                <c:pt idx="32893">
                  <c:v>3.1605656562557997E-5</c:v>
                </c:pt>
                <c:pt idx="32894">
                  <c:v>3.1628309326083644E-5</c:v>
                </c:pt>
                <c:pt idx="32895">
                  <c:v>3.1650985234043441E-5</c:v>
                </c:pt>
                <c:pt idx="32896">
                  <c:v>3.1673684206610964E-5</c:v>
                </c:pt>
                <c:pt idx="32897">
                  <c:v>3.1696406496417787E-5</c:v>
                </c:pt>
                <c:pt idx="32898">
                  <c:v>3.1719152023859456E-5</c:v>
                </c:pt>
                <c:pt idx="32899">
                  <c:v>3.1741920708906556E-5</c:v>
                </c:pt>
                <c:pt idx="32900">
                  <c:v>3.1764712805062001E-5</c:v>
                </c:pt>
                <c:pt idx="32901">
                  <c:v>3.1787528121079541E-5</c:v>
                </c:pt>
                <c:pt idx="32902">
                  <c:v>3.1810366799485657E-5</c:v>
                </c:pt>
                <c:pt idx="32903">
                  <c:v>3.1833228871658758E-5</c:v>
                </c:pt>
                <c:pt idx="32904">
                  <c:v>3.1856114369029087E-5</c:v>
                </c:pt>
                <c:pt idx="32905">
                  <c:v>3.1879023323079963E-5</c:v>
                </c:pt>
                <c:pt idx="32906">
                  <c:v>3.1901955765346991E-5</c:v>
                </c:pt>
                <c:pt idx="32907">
                  <c:v>3.1924911727418309E-5</c:v>
                </c:pt>
                <c:pt idx="32908">
                  <c:v>3.1947891128650788E-5</c:v>
                </c:pt>
                <c:pt idx="32909">
                  <c:v>3.1970894225185511E-5</c:v>
                </c:pt>
                <c:pt idx="32910">
                  <c:v>3.1993920824078924E-5</c:v>
                </c:pt>
                <c:pt idx="32911">
                  <c:v>3.2016971069414922E-5</c:v>
                </c:pt>
                <c:pt idx="32912">
                  <c:v>3.2040044993045962E-5</c:v>
                </c:pt>
                <c:pt idx="32913">
                  <c:v>3.2063142626878008E-5</c:v>
                </c:pt>
                <c:pt idx="32914">
                  <c:v>3.2086264002870432E-5</c:v>
                </c:pt>
                <c:pt idx="32915">
                  <c:v>3.2109409153035583E-5</c:v>
                </c:pt>
                <c:pt idx="32916">
                  <c:v>3.2132578109440192E-5</c:v>
                </c:pt>
                <c:pt idx="32917">
                  <c:v>3.2155770904203903E-5</c:v>
                </c:pt>
                <c:pt idx="32918">
                  <c:v>3.2178987455996097E-5</c:v>
                </c:pt>
                <c:pt idx="32919">
                  <c:v>3.2202227910303336E-5</c:v>
                </c:pt>
                <c:pt idx="32920">
                  <c:v>3.2225492413157691E-5</c:v>
                </c:pt>
                <c:pt idx="32921">
                  <c:v>3.2248780769516287E-5</c:v>
                </c:pt>
                <c:pt idx="32922">
                  <c:v>3.2272093125396424E-5</c:v>
                </c:pt>
                <c:pt idx="32923">
                  <c:v>3.2295429513242154E-5</c:v>
                </c:pt>
                <c:pt idx="32924">
                  <c:v>3.2318789965552253E-5</c:v>
                </c:pt>
                <c:pt idx="32925">
                  <c:v>3.2342174514879574E-5</c:v>
                </c:pt>
                <c:pt idx="32926">
                  <c:v>3.2365583079338453E-5</c:v>
                </c:pt>
                <c:pt idx="32927">
                  <c:v>3.2389015920454107E-5</c:v>
                </c:pt>
                <c:pt idx="32928">
                  <c:v>3.2412472841832313E-5</c:v>
                </c:pt>
                <c:pt idx="32929">
                  <c:v>3.2435954105605791E-5</c:v>
                </c:pt>
                <c:pt idx="32930">
                  <c:v>3.2459459514992059E-5</c:v>
                </c:pt>
                <c:pt idx="32931">
                  <c:v>3.2482989217616049E-5</c:v>
                </c:pt>
                <c:pt idx="32932">
                  <c:v>3.2506543246415446E-5</c:v>
                </c:pt>
                <c:pt idx="32933">
                  <c:v>3.2530121634383143E-5</c:v>
                </c:pt>
                <c:pt idx="32934">
                  <c:v>3.2553724414568254E-5</c:v>
                </c:pt>
                <c:pt idx="32935">
                  <c:v>3.2577351620075053E-5</c:v>
                </c:pt>
                <c:pt idx="32936">
                  <c:v>3.2601003168318582E-5</c:v>
                </c:pt>
                <c:pt idx="32937">
                  <c:v>3.2624679323879021E-5</c:v>
                </c:pt>
                <c:pt idx="32938">
                  <c:v>3.2648379888411862E-5</c:v>
                </c:pt>
                <c:pt idx="32939">
                  <c:v>3.2672105010989977E-5</c:v>
                </c:pt>
                <c:pt idx="32940">
                  <c:v>3.2695854841248004E-5</c:v>
                </c:pt>
                <c:pt idx="32941">
                  <c:v>3.2719629180251651E-5</c:v>
                </c:pt>
                <c:pt idx="32942">
                  <c:v>3.2743428177621893E-5</c:v>
                </c:pt>
                <c:pt idx="32943">
                  <c:v>3.276725186691197E-5</c:v>
                </c:pt>
                <c:pt idx="32944">
                  <c:v>3.2791100164973278E-5</c:v>
                </c:pt>
                <c:pt idx="32945">
                  <c:v>3.2814973338862892E-5</c:v>
                </c:pt>
                <c:pt idx="32946">
                  <c:v>3.2838871188659075E-5</c:v>
                </c:pt>
                <c:pt idx="32947">
                  <c:v>3.2862793982042878E-5</c:v>
                </c:pt>
                <c:pt idx="32948">
                  <c:v>3.2886741518695916E-5</c:v>
                </c:pt>
                <c:pt idx="32949">
                  <c:v>3.291071406692564E-5</c:v>
                </c:pt>
                <c:pt idx="32950">
                  <c:v>3.2934711426015951E-5</c:v>
                </c:pt>
                <c:pt idx="32951">
                  <c:v>3.295873374724629E-5</c:v>
                </c:pt>
                <c:pt idx="32952">
                  <c:v>3.2982781064684403E-5</c:v>
                </c:pt>
                <c:pt idx="32953">
                  <c:v>3.3006853294541852E-5</c:v>
                </c:pt>
                <c:pt idx="32954">
                  <c:v>3.3030950706699103E-5</c:v>
                </c:pt>
                <c:pt idx="32955">
                  <c:v>3.3055073217612401E-5</c:v>
                </c:pt>
                <c:pt idx="32956">
                  <c:v>3.3079220743279788E-5</c:v>
                </c:pt>
                <c:pt idx="32957">
                  <c:v>3.3103393554531315E-5</c:v>
                </c:pt>
                <c:pt idx="32958">
                  <c:v>3.312759144904978E-5</c:v>
                </c:pt>
                <c:pt idx="32959">
                  <c:v>3.3151814579609943E-5</c:v>
                </c:pt>
                <c:pt idx="32960">
                  <c:v>3.3176062980743656E-5</c:v>
                </c:pt>
                <c:pt idx="32961">
                  <c:v>3.3200336687041881E-5</c:v>
                </c:pt>
                <c:pt idx="32962">
                  <c:v>3.3224635733153822E-5</c:v>
                </c:pt>
                <c:pt idx="32963">
                  <c:v>3.3248960153787888E-5</c:v>
                </c:pt>
                <c:pt idx="32964">
                  <c:v>3.3273309864367887E-5</c:v>
                </c:pt>
                <c:pt idx="32965">
                  <c:v>3.3297685138276811E-5</c:v>
                </c:pt>
                <c:pt idx="32966">
                  <c:v>3.3322085771581498E-5</c:v>
                </c:pt>
                <c:pt idx="32967">
                  <c:v>3.3346512038307989E-5</c:v>
                </c:pt>
                <c:pt idx="32968">
                  <c:v>3.337096373411706E-5</c:v>
                </c:pt>
                <c:pt idx="32969">
                  <c:v>3.3395441013678634E-5</c:v>
                </c:pt>
                <c:pt idx="32970">
                  <c:v>3.3419943912116675E-5</c:v>
                </c:pt>
                <c:pt idx="32971">
                  <c:v>3.3444472464614341E-5</c:v>
                </c:pt>
                <c:pt idx="32972">
                  <c:v>3.3469026706415488E-5</c:v>
                </c:pt>
                <c:pt idx="32973">
                  <c:v>3.3493606672823854E-5</c:v>
                </c:pt>
                <c:pt idx="32974">
                  <c:v>3.3518212278539622E-5</c:v>
                </c:pt>
                <c:pt idx="32975">
                  <c:v>3.3542843800181682E-5</c:v>
                </c:pt>
                <c:pt idx="32976">
                  <c:v>3.3567501031773781E-5</c:v>
                </c:pt>
                <c:pt idx="32977">
                  <c:v>3.3592184129524636E-5</c:v>
                </c:pt>
                <c:pt idx="32978">
                  <c:v>3.3616893129039914E-5</c:v>
                </c:pt>
                <c:pt idx="32979">
                  <c:v>3.3641628065986431E-5</c:v>
                </c:pt>
                <c:pt idx="32980">
                  <c:v>3.366638897609159E-5</c:v>
                </c:pt>
                <c:pt idx="32981">
                  <c:v>3.3691175895143929E-5</c:v>
                </c:pt>
                <c:pt idx="32982">
                  <c:v>3.3715988858993487E-5</c:v>
                </c:pt>
                <c:pt idx="32983">
                  <c:v>3.3740827903551567E-5</c:v>
                </c:pt>
                <c:pt idx="32984">
                  <c:v>3.3765692942788056E-5</c:v>
                </c:pt>
                <c:pt idx="32985">
                  <c:v>3.3790584256608073E-5</c:v>
                </c:pt>
                <c:pt idx="32986">
                  <c:v>3.3815501636966985E-5</c:v>
                </c:pt>
                <c:pt idx="32987">
                  <c:v>3.3840445242025135E-5</c:v>
                </c:pt>
                <c:pt idx="32988">
                  <c:v>3.3865415108001577E-5</c:v>
                </c:pt>
                <c:pt idx="32989">
                  <c:v>3.3890411271178188E-5</c:v>
                </c:pt>
                <c:pt idx="32990">
                  <c:v>3.3915433767898834E-5</c:v>
                </c:pt>
                <c:pt idx="32991">
                  <c:v>3.3940482634569609E-5</c:v>
                </c:pt>
                <c:pt idx="32992">
                  <c:v>3.3965557907659562E-5</c:v>
                </c:pt>
                <c:pt idx="32993">
                  <c:v>3.3990659500475774E-5</c:v>
                </c:pt>
                <c:pt idx="32994">
                  <c:v>3.4015787695923969E-5</c:v>
                </c:pt>
                <c:pt idx="32995">
                  <c:v>3.404094228407609E-5</c:v>
                </c:pt>
                <c:pt idx="32996">
                  <c:v>3.4066123424875689E-5</c:v>
                </c:pt>
                <c:pt idx="32997">
                  <c:v>3.4091331278877048E-5</c:v>
                </c:pt>
                <c:pt idx="32998">
                  <c:v>3.4116565635520244E-5</c:v>
                </c:pt>
                <c:pt idx="32999">
                  <c:v>3.4141826655349286E-5</c:v>
                </c:pt>
                <c:pt idx="33000">
                  <c:v>3.4167114251151881E-5</c:v>
                </c:pt>
                <c:pt idx="33001">
                  <c:v>3.4192428708196635E-5</c:v>
                </c:pt>
                <c:pt idx="33002">
                  <c:v>3.42177699395366E-5</c:v>
                </c:pt>
                <c:pt idx="33003">
                  <c:v>3.4243137857737037E-5</c:v>
                </c:pt>
                <c:pt idx="33004">
                  <c:v>3.4268532749086502E-5</c:v>
                </c:pt>
                <c:pt idx="33005">
                  <c:v>3.4293954401539894E-5</c:v>
                </c:pt>
                <c:pt idx="33006">
                  <c:v>3.4319402977052811E-5</c:v>
                </c:pt>
                <c:pt idx="33007">
                  <c:v>3.4344878513046274E-5</c:v>
                </c:pt>
                <c:pt idx="33008">
                  <c:v>3.4370381047005599E-5</c:v>
                </c:pt>
                <c:pt idx="33009">
                  <c:v>3.4395910616481131E-5</c:v>
                </c:pt>
                <c:pt idx="33010">
                  <c:v>3.4421467259087957E-5</c:v>
                </c:pt>
                <c:pt idx="33011">
                  <c:v>3.4447051012506147E-5</c:v>
                </c:pt>
                <c:pt idx="33012">
                  <c:v>3.447266178862644E-5</c:v>
                </c:pt>
                <c:pt idx="33013">
                  <c:v>3.4498299876827723E-5</c:v>
                </c:pt>
                <c:pt idx="33014">
                  <c:v>3.4523965063136543E-5</c:v>
                </c:pt>
                <c:pt idx="33015">
                  <c:v>3.4549657637623724E-5</c:v>
                </c:pt>
                <c:pt idx="33016">
                  <c:v>3.4575377385885095E-5</c:v>
                </c:pt>
                <c:pt idx="33017">
                  <c:v>3.4601124472127954E-5</c:v>
                </c:pt>
                <c:pt idx="33018">
                  <c:v>3.4626898934490874E-5</c:v>
                </c:pt>
                <c:pt idx="33019">
                  <c:v>3.4652700684336405E-5</c:v>
                </c:pt>
                <c:pt idx="33020">
                  <c:v>3.4678530013476388E-5</c:v>
                </c:pt>
                <c:pt idx="33021">
                  <c:v>3.4704386833548028E-5</c:v>
                </c:pt>
                <c:pt idx="33022">
                  <c:v>3.4730271055687099E-5</c:v>
                </c:pt>
                <c:pt idx="33023">
                  <c:v>3.475618297275662E-5</c:v>
                </c:pt>
                <c:pt idx="33024">
                  <c:v>3.4782122368615241E-5</c:v>
                </c:pt>
                <c:pt idx="33025">
                  <c:v>3.4808089409133522E-5</c:v>
                </c:pt>
                <c:pt idx="33026">
                  <c:v>3.4834084132982128E-5</c:v>
                </c:pt>
                <c:pt idx="33027">
                  <c:v>3.4860106578898344E-5</c:v>
                </c:pt>
                <c:pt idx="33028">
                  <c:v>3.4886156785686916E-5</c:v>
                </c:pt>
                <c:pt idx="33029">
                  <c:v>3.4912234792219928E-5</c:v>
                </c:pt>
                <c:pt idx="33030">
                  <c:v>3.4938340637437213E-5</c:v>
                </c:pt>
                <c:pt idx="33031">
                  <c:v>3.4964474231789613E-5</c:v>
                </c:pt>
                <c:pt idx="33032">
                  <c:v>3.4990635871321941E-5</c:v>
                </c:pt>
                <c:pt idx="33033">
                  <c:v>3.5016825337919351E-5</c:v>
                </c:pt>
                <c:pt idx="33034">
                  <c:v>3.5043042799349652E-5</c:v>
                </c:pt>
                <c:pt idx="33035">
                  <c:v>3.5069288424027912E-5</c:v>
                </c:pt>
                <c:pt idx="33036">
                  <c:v>3.5095561993176065E-5</c:v>
                </c:pt>
                <c:pt idx="33037">
                  <c:v>3.5121863675201003E-5</c:v>
                </c:pt>
                <c:pt idx="33038">
                  <c:v>3.5148193380016471E-5</c:v>
                </c:pt>
                <c:pt idx="33039">
                  <c:v>3.5174551406173833E-5</c:v>
                </c:pt>
                <c:pt idx="33040">
                  <c:v>3.5200937663870311E-5</c:v>
                </c:pt>
                <c:pt idx="33041">
                  <c:v>3.5227352062788651E-5</c:v>
                </c:pt>
                <c:pt idx="33042">
                  <c:v>3.5253794902563026E-5</c:v>
                </c:pt>
                <c:pt idx="33043">
                  <c:v>3.5280265962858854E-5</c:v>
                </c:pt>
                <c:pt idx="33044">
                  <c:v>3.5306765413585178E-5</c:v>
                </c:pt>
                <c:pt idx="33045">
                  <c:v>3.5333293294712541E-5</c:v>
                </c:pt>
                <c:pt idx="33046">
                  <c:v>3.535984964628021E-5</c:v>
                </c:pt>
                <c:pt idx="33047">
                  <c:v>3.5386434508397954E-5</c:v>
                </c:pt>
                <c:pt idx="33048">
                  <c:v>3.5413047921246034E-5</c:v>
                </c:pt>
                <c:pt idx="33049">
                  <c:v>3.5439689925074445E-5</c:v>
                </c:pt>
                <c:pt idx="33050">
                  <c:v>3.5466360428869228E-5</c:v>
                </c:pt>
                <c:pt idx="33051">
                  <c:v>3.5493059735543118E-5</c:v>
                </c:pt>
                <c:pt idx="33052">
                  <c:v>3.5519787622739771E-5</c:v>
                </c:pt>
                <c:pt idx="33053">
                  <c:v>3.5546544262326737E-5</c:v>
                </c:pt>
                <c:pt idx="33054">
                  <c:v>3.5573329694907734E-5</c:v>
                </c:pt>
                <c:pt idx="33055">
                  <c:v>3.560014396115727E-5</c:v>
                </c:pt>
                <c:pt idx="33056">
                  <c:v>3.5626987101821547E-5</c:v>
                </c:pt>
                <c:pt idx="33057">
                  <c:v>3.5653859157718398E-5</c:v>
                </c:pt>
                <c:pt idx="33058">
                  <c:v>3.5680760169737084E-5</c:v>
                </c:pt>
                <c:pt idx="33059">
                  <c:v>3.5707690046161469E-5</c:v>
                </c:pt>
                <c:pt idx="33060">
                  <c:v>3.5734649093229483E-5</c:v>
                </c:pt>
                <c:pt idx="33061">
                  <c:v>3.5761637086540585E-5</c:v>
                </c:pt>
                <c:pt idx="33062">
                  <c:v>3.578865433307825E-5</c:v>
                </c:pt>
                <c:pt idx="33063">
                  <c:v>3.5815700607985088E-5</c:v>
                </c:pt>
                <c:pt idx="33064">
                  <c:v>3.5842776085560922E-5</c:v>
                </c:pt>
                <c:pt idx="33065">
                  <c:v>3.5869880807200788E-5</c:v>
                </c:pt>
                <c:pt idx="33066">
                  <c:v>3.5897014814372282E-5</c:v>
                </c:pt>
                <c:pt idx="33067">
                  <c:v>3.5924178148615933E-5</c:v>
                </c:pt>
                <c:pt idx="33068">
                  <c:v>3.595137071750778E-5</c:v>
                </c:pt>
                <c:pt idx="33069">
                  <c:v>3.5978592830658553E-5</c:v>
                </c:pt>
                <c:pt idx="33070">
                  <c:v>3.6005844261600488E-5</c:v>
                </c:pt>
                <c:pt idx="33071">
                  <c:v>3.6033125320700708E-5</c:v>
                </c:pt>
                <c:pt idx="33072">
                  <c:v>3.6060435781028515E-5</c:v>
                </c:pt>
                <c:pt idx="33073">
                  <c:v>3.6087775818908609E-5</c:v>
                </c:pt>
                <c:pt idx="33074">
                  <c:v>3.6115145476396319E-5</c:v>
                </c:pt>
                <c:pt idx="33075">
                  <c:v>3.6142544795621736E-5</c:v>
                </c:pt>
                <c:pt idx="33076">
                  <c:v>3.6169973818788939E-5</c:v>
                </c:pt>
                <c:pt idx="33077">
                  <c:v>3.6197432452760802E-5</c:v>
                </c:pt>
                <c:pt idx="33078">
                  <c:v>3.6224921010569735E-5</c:v>
                </c:pt>
                <c:pt idx="33079">
                  <c:v>3.6252439263656405E-5</c:v>
                </c:pt>
                <c:pt idx="33080">
                  <c:v>3.6279987525820641E-5</c:v>
                </c:pt>
                <c:pt idx="33081">
                  <c:v>3.630756556803538E-5</c:v>
                </c:pt>
                <c:pt idx="33082">
                  <c:v>3.6335173568679811E-5</c:v>
                </c:pt>
                <c:pt idx="33083">
                  <c:v>3.6362811570483148E-5</c:v>
                </c:pt>
                <c:pt idx="33084">
                  <c:v>3.6390479616250187E-5</c:v>
                </c:pt>
                <c:pt idx="33085">
                  <c:v>3.641817774886189E-5</c:v>
                </c:pt>
                <c:pt idx="33086">
                  <c:v>3.6445906011275112E-5</c:v>
                </c:pt>
                <c:pt idx="33087">
                  <c:v>3.6473664446522747E-5</c:v>
                </c:pt>
                <c:pt idx="33088">
                  <c:v>3.6501452960588215E-5</c:v>
                </c:pt>
                <c:pt idx="33089">
                  <c:v>3.6529271870752909E-5</c:v>
                </c:pt>
                <c:pt idx="33090">
                  <c:v>3.6557120945869777E-5</c:v>
                </c:pt>
                <c:pt idx="33091">
                  <c:v>3.658500036640383E-5</c:v>
                </c:pt>
                <c:pt idx="33092">
                  <c:v>3.661291017577086E-5</c:v>
                </c:pt>
                <c:pt idx="33093">
                  <c:v>3.664085041746363E-5</c:v>
                </c:pt>
                <c:pt idx="33094">
                  <c:v>3.6668821135052554E-5</c:v>
                </c:pt>
                <c:pt idx="33095">
                  <c:v>3.6696822372185407E-5</c:v>
                </c:pt>
                <c:pt idx="33096">
                  <c:v>3.6724854172587292E-5</c:v>
                </c:pt>
                <c:pt idx="33097">
                  <c:v>3.6752916441516366E-5</c:v>
                </c:pt>
                <c:pt idx="33098">
                  <c:v>3.6781009499785987E-5</c:v>
                </c:pt>
                <c:pt idx="33099">
                  <c:v>3.680913311410476E-5</c:v>
                </c:pt>
                <c:pt idx="33100">
                  <c:v>3.6837287606078676E-5</c:v>
                </c:pt>
                <c:pt idx="33101">
                  <c:v>3.6865472741936865E-5</c:v>
                </c:pt>
                <c:pt idx="33102">
                  <c:v>3.6893688704736924E-5</c:v>
                </c:pt>
                <c:pt idx="33103">
                  <c:v>3.6921935538752005E-5</c:v>
                </c:pt>
                <c:pt idx="33104">
                  <c:v>3.6950213288333986E-5</c:v>
                </c:pt>
                <c:pt idx="33105">
                  <c:v>3.6978521858090992E-5</c:v>
                </c:pt>
                <c:pt idx="33106">
                  <c:v>3.7006861572019008E-5</c:v>
                </c:pt>
                <c:pt idx="33107">
                  <c:v>3.7035232335045531E-5</c:v>
                </c:pt>
                <c:pt idx="33108">
                  <c:v>3.7063634051534042E-5</c:v>
                </c:pt>
                <c:pt idx="33109">
                  <c:v>3.7092066906217325E-5</c:v>
                </c:pt>
                <c:pt idx="33110">
                  <c:v>3.7120530943923881E-5</c:v>
                </c:pt>
                <c:pt idx="33111">
                  <c:v>3.7149026350354725E-5</c:v>
                </c:pt>
                <c:pt idx="33112">
                  <c:v>3.7177552889078047E-5</c:v>
                </c:pt>
                <c:pt idx="33113">
                  <c:v>3.7206110745793479E-5</c:v>
                </c:pt>
                <c:pt idx="33114">
                  <c:v>3.7234699824372764E-5</c:v>
                </c:pt>
                <c:pt idx="33115">
                  <c:v>3.7263320452441986E-5</c:v>
                </c:pt>
                <c:pt idx="33116">
                  <c:v>3.7291972534197806E-5</c:v>
                </c:pt>
                <c:pt idx="33117">
                  <c:v>3.7320655973265461E-5</c:v>
                </c:pt>
                <c:pt idx="33118">
                  <c:v>3.7349370956560965E-5</c:v>
                </c:pt>
                <c:pt idx="33119">
                  <c:v>3.7378117671736145E-5</c:v>
                </c:pt>
                <c:pt idx="33120">
                  <c:v>3.7406895880401277E-5</c:v>
                </c:pt>
                <c:pt idx="33121">
                  <c:v>3.7435705770208121E-5</c:v>
                </c:pt>
                <c:pt idx="33122">
                  <c:v>3.7464547386958073E-5</c:v>
                </c:pt>
                <c:pt idx="33123">
                  <c:v>3.7493420776535131E-5</c:v>
                </c:pt>
                <c:pt idx="33124">
                  <c:v>3.7522325984905896E-5</c:v>
                </c:pt>
                <c:pt idx="33125">
                  <c:v>3.7551262915035249E-5</c:v>
                </c:pt>
                <c:pt idx="33126">
                  <c:v>3.75802318990578E-5</c:v>
                </c:pt>
                <c:pt idx="33127">
                  <c:v>3.7609232696853626E-5</c:v>
                </c:pt>
                <c:pt idx="33128">
                  <c:v>3.7638265497804651E-5</c:v>
                </c:pt>
                <c:pt idx="33129">
                  <c:v>3.7667330492039209E-5</c:v>
                </c:pt>
                <c:pt idx="33130">
                  <c:v>3.7696427438692032E-5</c:v>
                </c:pt>
                <c:pt idx="33131">
                  <c:v>3.7725556527892654E-5</c:v>
                </c:pt>
                <c:pt idx="33132">
                  <c:v>3.7754717806272596E-5</c:v>
                </c:pt>
                <c:pt idx="33133">
                  <c:v>3.7783911176131827E-5</c:v>
                </c:pt>
                <c:pt idx="33134">
                  <c:v>3.7813136972934607E-5</c:v>
                </c:pt>
                <c:pt idx="33135">
                  <c:v>3.7842395099316566E-5</c:v>
                </c:pt>
                <c:pt idx="33136">
                  <c:v>3.7871685457327431E-5</c:v>
                </c:pt>
                <c:pt idx="33137">
                  <c:v>3.7901008383691367E-5</c:v>
                </c:pt>
                <c:pt idx="33138">
                  <c:v>3.7930363635539707E-5</c:v>
                </c:pt>
                <c:pt idx="33139">
                  <c:v>3.7959751405014572E-5</c:v>
                </c:pt>
                <c:pt idx="33140">
                  <c:v>3.7989171739424763E-5</c:v>
                </c:pt>
                <c:pt idx="33141">
                  <c:v>3.8018624686164431E-5</c:v>
                </c:pt>
                <c:pt idx="33142">
                  <c:v>3.8048110292712963E-5</c:v>
                </c:pt>
                <c:pt idx="33143">
                  <c:v>3.807762860663593E-5</c:v>
                </c:pt>
                <c:pt idx="33144">
                  <c:v>3.8107179529311928E-5</c:v>
                </c:pt>
                <c:pt idx="33145">
                  <c:v>3.8136763400854835E-5</c:v>
                </c:pt>
                <c:pt idx="33146">
                  <c:v>3.8166379976371995E-5</c:v>
                </c:pt>
                <c:pt idx="33147">
                  <c:v>3.8196029450046546E-5</c:v>
                </c:pt>
                <c:pt idx="33148">
                  <c:v>3.8225712016831793E-5</c:v>
                </c:pt>
                <c:pt idx="33149">
                  <c:v>3.8255427431070876E-5</c:v>
                </c:pt>
                <c:pt idx="33150">
                  <c:v>3.8285175887720184E-5</c:v>
                </c:pt>
                <c:pt idx="33151">
                  <c:v>3.8314957435038348E-5</c:v>
                </c:pt>
                <c:pt idx="33152">
                  <c:v>3.8344771973728117E-5</c:v>
                </c:pt>
                <c:pt idx="33153">
                  <c:v>3.8374619847337888E-5</c:v>
                </c:pt>
                <c:pt idx="33154">
                  <c:v>3.8404500956918289E-5</c:v>
                </c:pt>
                <c:pt idx="33155">
                  <c:v>3.8434415202918201E-5</c:v>
                </c:pt>
                <c:pt idx="33156">
                  <c:v>3.8464362781851045E-5</c:v>
                </c:pt>
                <c:pt idx="33157">
                  <c:v>3.8494343891010897E-5</c:v>
                </c:pt>
                <c:pt idx="33158">
                  <c:v>3.8524358282430646E-5</c:v>
                </c:pt>
                <c:pt idx="33159">
                  <c:v>3.8554406153408198E-5</c:v>
                </c:pt>
                <c:pt idx="33160">
                  <c:v>3.8584487552997007E-5</c:v>
                </c:pt>
                <c:pt idx="33161">
                  <c:v>3.8614602530338807E-5</c:v>
                </c:pt>
                <c:pt idx="33162">
                  <c:v>3.8644750985286603E-5</c:v>
                </c:pt>
                <c:pt idx="33163">
                  <c:v>3.8674933265744968E-5</c:v>
                </c:pt>
                <c:pt idx="33164">
                  <c:v>3.8705149271920917E-5</c:v>
                </c:pt>
                <c:pt idx="33165">
                  <c:v>3.8735398903410535E-5</c:v>
                </c:pt>
                <c:pt idx="33166">
                  <c:v>3.8765682359359194E-5</c:v>
                </c:pt>
                <c:pt idx="33167">
                  <c:v>3.8795999689448264E-5</c:v>
                </c:pt>
                <c:pt idx="33168">
                  <c:v>3.8826351093883225E-5</c:v>
                </c:pt>
                <c:pt idx="33169">
                  <c:v>3.8856736321836594E-5</c:v>
                </c:pt>
                <c:pt idx="33170">
                  <c:v>3.8887155422732663E-5</c:v>
                </c:pt>
                <c:pt idx="33171">
                  <c:v>3.8917608748013261E-5</c:v>
                </c:pt>
                <c:pt idx="33172">
                  <c:v>3.8948096197205408E-5</c:v>
                </c:pt>
                <c:pt idx="33173">
                  <c:v>3.8978617669217753E-5</c:v>
                </c:pt>
                <c:pt idx="33174">
                  <c:v>3.9009173516831422E-5</c:v>
                </c:pt>
                <c:pt idx="33175">
                  <c:v>3.9039763487641785E-5</c:v>
                </c:pt>
                <c:pt idx="33176">
                  <c:v>3.9070387935325807E-5</c:v>
                </c:pt>
                <c:pt idx="33177">
                  <c:v>3.9101046606950521E-5</c:v>
                </c:pt>
                <c:pt idx="33178">
                  <c:v>3.9131739704880466E-5</c:v>
                </c:pt>
                <c:pt idx="33179">
                  <c:v>3.916246727989749E-5</c:v>
                </c:pt>
                <c:pt idx="33180">
                  <c:v>3.9193229230305496E-5</c:v>
                </c:pt>
                <c:pt idx="33181">
                  <c:v>3.922402591203466E-5</c:v>
                </c:pt>
                <c:pt idx="33182">
                  <c:v>3.9254857223755427E-5</c:v>
                </c:pt>
                <c:pt idx="33183">
                  <c:v>3.9285723063512148E-5</c:v>
                </c:pt>
                <c:pt idx="33184">
                  <c:v>3.9316623788595167E-5</c:v>
                </c:pt>
                <c:pt idx="33185">
                  <c:v>3.9347559143944932E-5</c:v>
                </c:pt>
                <c:pt idx="33186">
                  <c:v>3.9378529334109356E-5</c:v>
                </c:pt>
                <c:pt idx="33187">
                  <c:v>3.9409534410619851E-5</c:v>
                </c:pt>
                <c:pt idx="33188">
                  <c:v>3.9440574425102565E-5</c:v>
                </c:pt>
                <c:pt idx="33189">
                  <c:v>3.9471649429278213E-5</c:v>
                </c:pt>
                <c:pt idx="33190">
                  <c:v>3.9502759474963546E-5</c:v>
                </c:pt>
                <c:pt idx="33191">
                  <c:v>3.9533904614069954E-5</c:v>
                </c:pt>
                <c:pt idx="33192">
                  <c:v>3.9565084743857153E-5</c:v>
                </c:pt>
                <c:pt idx="33193">
                  <c:v>3.9596300225739402E-5</c:v>
                </c:pt>
                <c:pt idx="33194">
                  <c:v>3.9627550802237884E-5</c:v>
                </c:pt>
                <c:pt idx="33195">
                  <c:v>3.96588366803936E-5</c:v>
                </c:pt>
                <c:pt idx="33196">
                  <c:v>3.9690157912597205E-5</c:v>
                </c:pt>
                <c:pt idx="33197">
                  <c:v>3.9721514551336186E-5</c:v>
                </c:pt>
                <c:pt idx="33198">
                  <c:v>3.9752906649194647E-5</c:v>
                </c:pt>
                <c:pt idx="33199">
                  <c:v>3.9784334258853774E-5</c:v>
                </c:pt>
                <c:pt idx="33200">
                  <c:v>3.9815797433091806E-5</c:v>
                </c:pt>
                <c:pt idx="33201">
                  <c:v>3.9847296068378987E-5</c:v>
                </c:pt>
                <c:pt idx="33202">
                  <c:v>3.9878830530314769E-5</c:v>
                </c:pt>
                <c:pt idx="33203">
                  <c:v>3.99104005589732E-5</c:v>
                </c:pt>
                <c:pt idx="33204">
                  <c:v>3.9942006520892033E-5</c:v>
                </c:pt>
                <c:pt idx="33205">
                  <c:v>3.9973648155597497E-5</c:v>
                </c:pt>
                <c:pt idx="33206">
                  <c:v>4.000532567323335E-5</c:v>
                </c:pt>
                <c:pt idx="33207">
                  <c:v>4.0037039127263349E-5</c:v>
                </c:pt>
                <c:pt idx="33208">
                  <c:v>4.0068788571251304E-5</c:v>
                </c:pt>
                <c:pt idx="33209">
                  <c:v>4.0100573900960621E-5</c:v>
                </c:pt>
                <c:pt idx="33210">
                  <c:v>4.0132395485763931E-5</c:v>
                </c:pt>
                <c:pt idx="33211">
                  <c:v>4.0164253221811267E-5</c:v>
                </c:pt>
                <c:pt idx="33212">
                  <c:v>4.019614700460017E-5</c:v>
                </c:pt>
                <c:pt idx="33213">
                  <c:v>4.0228077046278938E-5</c:v>
                </c:pt>
                <c:pt idx="33214">
                  <c:v>4.0260043559850989E-5</c:v>
                </c:pt>
                <c:pt idx="33215">
                  <c:v>4.0292046282082984E-5</c:v>
                </c:pt>
                <c:pt idx="33216">
                  <c:v>4.0324085425990333E-5</c:v>
                </c:pt>
                <c:pt idx="33217">
                  <c:v>4.0356161046036693E-5</c:v>
                </c:pt>
                <c:pt idx="33218">
                  <c:v>4.0388273037185025E-5</c:v>
                </c:pt>
                <c:pt idx="33219">
                  <c:v>4.0420421773114294E-5</c:v>
                </c:pt>
                <c:pt idx="33220">
                  <c:v>4.0452607149180695E-5</c:v>
                </c:pt>
                <c:pt idx="33221">
                  <c:v>4.0484829060079669E-5</c:v>
                </c:pt>
                <c:pt idx="33222">
                  <c:v>4.0517087880940337E-5</c:v>
                </c:pt>
                <c:pt idx="33223">
                  <c:v>4.0549383346295782E-5</c:v>
                </c:pt>
                <c:pt idx="33224">
                  <c:v>4.0581715671496569E-5</c:v>
                </c:pt>
                <c:pt idx="33225">
                  <c:v>4.061408491182097E-5</c:v>
                </c:pt>
                <c:pt idx="33226">
                  <c:v>4.0646491122650798E-5</c:v>
                </c:pt>
                <c:pt idx="33227">
                  <c:v>4.0678934359470762E-5</c:v>
                </c:pt>
                <c:pt idx="33228">
                  <c:v>4.0711414677869446E-5</c:v>
                </c:pt>
                <c:pt idx="33229">
                  <c:v>4.0743931971824617E-5</c:v>
                </c:pt>
                <c:pt idx="33230">
                  <c:v>4.0776486620366944E-5</c:v>
                </c:pt>
                <c:pt idx="33231">
                  <c:v>4.0809078355773748E-5</c:v>
                </c:pt>
                <c:pt idx="33232">
                  <c:v>4.084170755805989E-5</c:v>
                </c:pt>
                <c:pt idx="33233">
                  <c:v>4.087437395893477E-5</c:v>
                </c:pt>
                <c:pt idx="33234">
                  <c:v>4.0907077776714173E-5</c:v>
                </c:pt>
                <c:pt idx="33235">
                  <c:v>4.0939819067716492E-5</c:v>
                </c:pt>
                <c:pt idx="33236">
                  <c:v>4.0972597888365471E-5</c:v>
                </c:pt>
                <c:pt idx="33237">
                  <c:v>4.1005414295190064E-5</c:v>
                </c:pt>
                <c:pt idx="33238">
                  <c:v>4.1038268181356167E-5</c:v>
                </c:pt>
                <c:pt idx="33239">
                  <c:v>4.1071159930347483E-5</c:v>
                </c:pt>
                <c:pt idx="33240">
                  <c:v>4.1104089435738707E-5</c:v>
                </c:pt>
                <c:pt idx="33241">
                  <c:v>4.1137056590422726E-5</c:v>
                </c:pt>
                <c:pt idx="33242">
                  <c:v>4.1170061615126169E-5</c:v>
                </c:pt>
                <c:pt idx="33243">
                  <c:v>4.1203104567015953E-5</c:v>
                </c:pt>
                <c:pt idx="33244">
                  <c:v>4.1236185503366048E-5</c:v>
                </c:pt>
                <c:pt idx="33245">
                  <c:v>4.1269304481558294E-5</c:v>
                </c:pt>
                <c:pt idx="33246">
                  <c:v>4.130246155908207E-5</c:v>
                </c:pt>
                <c:pt idx="33247">
                  <c:v>4.1335656793534554E-5</c:v>
                </c:pt>
                <c:pt idx="33248">
                  <c:v>4.1368890242621504E-5</c:v>
                </c:pt>
                <c:pt idx="33249">
                  <c:v>4.1402161798508125E-5</c:v>
                </c:pt>
                <c:pt idx="33250">
                  <c:v>4.1435471850214722E-5</c:v>
                </c:pt>
                <c:pt idx="33251">
                  <c:v>4.1468820124274912E-5</c:v>
                </c:pt>
                <c:pt idx="33252">
                  <c:v>4.1502206844477314E-5</c:v>
                </c:pt>
                <c:pt idx="33253">
                  <c:v>4.1535632069071515E-5</c:v>
                </c:pt>
                <c:pt idx="33254">
                  <c:v>4.1569095856416806E-5</c:v>
                </c:pt>
                <c:pt idx="33255">
                  <c:v>4.1602598264981601E-5</c:v>
                </c:pt>
                <c:pt idx="33256">
                  <c:v>4.1636139353345512E-5</c:v>
                </c:pt>
                <c:pt idx="33257">
                  <c:v>4.1669719180198145E-5</c:v>
                </c:pt>
                <c:pt idx="33258">
                  <c:v>4.1703337636880006E-5</c:v>
                </c:pt>
                <c:pt idx="33259">
                  <c:v>4.1736995117018981E-5</c:v>
                </c:pt>
                <c:pt idx="33260">
                  <c:v>4.1770691344514854E-5</c:v>
                </c:pt>
                <c:pt idx="33261">
                  <c:v>4.1804426545959945E-5</c:v>
                </c:pt>
                <c:pt idx="33262">
                  <c:v>4.1838200780599017E-5</c:v>
                </c:pt>
                <c:pt idx="33263">
                  <c:v>4.1872014276265162E-5</c:v>
                </c:pt>
                <c:pt idx="33264">
                  <c:v>4.1905866586997073E-5</c:v>
                </c:pt>
                <c:pt idx="33265">
                  <c:v>4.1939758277805881E-5</c:v>
                </c:pt>
                <c:pt idx="33266">
                  <c:v>4.1973689239908595E-5</c:v>
                </c:pt>
                <c:pt idx="33267">
                  <c:v>4.2007659533112178E-5</c:v>
                </c:pt>
                <c:pt idx="33268">
                  <c:v>4.2041669047835043E-5</c:v>
                </c:pt>
                <c:pt idx="33269">
                  <c:v>4.2075718182907777E-5</c:v>
                </c:pt>
                <c:pt idx="33270">
                  <c:v>4.2109806659267431E-5</c:v>
                </c:pt>
                <c:pt idx="33271">
                  <c:v>4.2143934706676479E-5</c:v>
                </c:pt>
                <c:pt idx="33272">
                  <c:v>4.2178102385508351E-5</c:v>
                </c:pt>
                <c:pt idx="33273">
                  <c:v>4.2212309756252876E-5</c:v>
                </c:pt>
                <c:pt idx="33274">
                  <c:v>4.2246556879513099E-5</c:v>
                </c:pt>
                <c:pt idx="33275">
                  <c:v>4.2280843816007656E-5</c:v>
                </c:pt>
                <c:pt idx="33276">
                  <c:v>4.2315170626570656E-5</c:v>
                </c:pt>
                <c:pt idx="33277">
                  <c:v>4.2349537200784708E-5</c:v>
                </c:pt>
                <c:pt idx="33278">
                  <c:v>4.2383943942239617E-5</c:v>
                </c:pt>
                <c:pt idx="33279">
                  <c:v>4.2418390569173709E-5</c:v>
                </c:pt>
                <c:pt idx="33280">
                  <c:v>4.2452877314250232E-5</c:v>
                </c:pt>
                <c:pt idx="33281">
                  <c:v>4.24874042388828E-5</c:v>
                </c:pt>
                <c:pt idx="33282">
                  <c:v>4.2521971404600891E-5</c:v>
                </c:pt>
                <c:pt idx="33283">
                  <c:v>4.255657887305209E-5</c:v>
                </c:pt>
                <c:pt idx="33284">
                  <c:v>4.2591226706001159E-5</c:v>
                </c:pt>
                <c:pt idx="33285">
                  <c:v>4.2625914965329941E-5</c:v>
                </c:pt>
                <c:pt idx="33286">
                  <c:v>4.266064371303857E-5</c:v>
                </c:pt>
                <c:pt idx="33287">
                  <c:v>4.2695412837775146E-5</c:v>
                </c:pt>
                <c:pt idx="33288">
                  <c:v>4.2730222748505133E-5</c:v>
                </c:pt>
                <c:pt idx="33289">
                  <c:v>4.2765073160430135E-5</c:v>
                </c:pt>
                <c:pt idx="33290">
                  <c:v>4.2799964309494297E-5</c:v>
                </c:pt>
                <c:pt idx="33291">
                  <c:v>4.2834896258290406E-5</c:v>
                </c:pt>
                <c:pt idx="33292">
                  <c:v>4.2869869069530586E-5</c:v>
                </c:pt>
                <c:pt idx="33293">
                  <c:v>4.2904882806047172E-5</c:v>
                </c:pt>
                <c:pt idx="33294">
                  <c:v>4.2939937530792187E-5</c:v>
                </c:pt>
                <c:pt idx="33295">
                  <c:v>4.2975033131661112E-5</c:v>
                </c:pt>
                <c:pt idx="33296">
                  <c:v>4.3010170021986937E-5</c:v>
                </c:pt>
                <c:pt idx="33297">
                  <c:v>4.3045347914513604E-5</c:v>
                </c:pt>
                <c:pt idx="33298">
                  <c:v>4.3080567223675542E-5</c:v>
                </c:pt>
                <c:pt idx="33299">
                  <c:v>4.3115827661598657E-5</c:v>
                </c:pt>
                <c:pt idx="33300">
                  <c:v>4.3151129467567703E-5</c:v>
                </c:pt>
                <c:pt idx="33301">
                  <c:v>4.3186472705382456E-5</c:v>
                </c:pt>
                <c:pt idx="33302">
                  <c:v>4.3221857438964758E-5</c:v>
                </c:pt>
                <c:pt idx="33303">
                  <c:v>4.3257283732358852E-5</c:v>
                </c:pt>
                <c:pt idx="33304">
                  <c:v>4.3292751649732464E-5</c:v>
                </c:pt>
                <c:pt idx="33305">
                  <c:v>4.3328261078033937E-5</c:v>
                </c:pt>
                <c:pt idx="33306">
                  <c:v>4.3363812436142265E-5</c:v>
                </c:pt>
                <c:pt idx="33307">
                  <c:v>4.339940543369305E-5</c:v>
                </c:pt>
                <c:pt idx="33308">
                  <c:v>4.3435040490685816E-5</c:v>
                </c:pt>
                <c:pt idx="33309">
                  <c:v>4.3470717316129647E-5</c:v>
                </c:pt>
                <c:pt idx="33310">
                  <c:v>4.3506436152712606E-5</c:v>
                </c:pt>
                <c:pt idx="33311">
                  <c:v>4.3542197065468758E-5</c:v>
                </c:pt>
                <c:pt idx="33312">
                  <c:v>4.3578000119557937E-5</c:v>
                </c:pt>
                <c:pt idx="33313">
                  <c:v>4.3613845201166661E-5</c:v>
                </c:pt>
                <c:pt idx="33314">
                  <c:v>4.3649732733680407E-5</c:v>
                </c:pt>
                <c:pt idx="33315">
                  <c:v>4.3685662603758177E-5</c:v>
                </c:pt>
                <c:pt idx="33316">
                  <c:v>4.3721634697301406E-5</c:v>
                </c:pt>
                <c:pt idx="33317">
                  <c:v>4.3757649259417098E-5</c:v>
                </c:pt>
                <c:pt idx="33318">
                  <c:v>4.3793706536227011E-5</c:v>
                </c:pt>
                <c:pt idx="33319">
                  <c:v>4.3829806233583282E-5</c:v>
                </c:pt>
                <c:pt idx="33320">
                  <c:v>4.3865948597639594E-5</c:v>
                </c:pt>
                <c:pt idx="33321">
                  <c:v>4.3902133694694463E-5</c:v>
                </c:pt>
                <c:pt idx="33322">
                  <c:v>4.3938361591172801E-5</c:v>
                </c:pt>
                <c:pt idx="33323">
                  <c:v>4.3974632172304525E-5</c:v>
                </c:pt>
                <c:pt idx="33324">
                  <c:v>4.4010945867196911E-5</c:v>
                </c:pt>
                <c:pt idx="33325">
                  <c:v>4.404730237978709E-5</c:v>
                </c:pt>
                <c:pt idx="33326">
                  <c:v>4.4083702140338904E-5</c:v>
                </c:pt>
                <c:pt idx="33327">
                  <c:v>4.4120144852148489E-5</c:v>
                </c:pt>
                <c:pt idx="33328">
                  <c:v>4.4156630764189315E-5</c:v>
                </c:pt>
                <c:pt idx="33329">
                  <c:v>4.4193159943790338E-5</c:v>
                </c:pt>
                <c:pt idx="33330">
                  <c:v>4.422973245841201E-5</c:v>
                </c:pt>
                <c:pt idx="33331">
                  <c:v>4.4266348375644494E-5</c:v>
                </c:pt>
                <c:pt idx="33332">
                  <c:v>4.430300776320982E-5</c:v>
                </c:pt>
                <c:pt idx="33333">
                  <c:v>4.4339710688960349E-5</c:v>
                </c:pt>
                <c:pt idx="33334">
                  <c:v>4.4376457037065586E-5</c:v>
                </c:pt>
                <c:pt idx="33335">
                  <c:v>4.4413247243044583E-5</c:v>
                </c:pt>
                <c:pt idx="33336">
                  <c:v>4.4450081007285769E-5</c:v>
                </c:pt>
                <c:pt idx="33337">
                  <c:v>4.4486958581984826E-5</c:v>
                </c:pt>
                <c:pt idx="33338">
                  <c:v>4.4523880035655196E-5</c:v>
                </c:pt>
                <c:pt idx="33339">
                  <c:v>4.4560845436943306E-5</c:v>
                </c:pt>
                <c:pt idx="33340">
                  <c:v>4.4597854854628877E-5</c:v>
                </c:pt>
                <c:pt idx="33341">
                  <c:v>4.4634908357625649E-5</c:v>
                </c:pt>
                <c:pt idx="33342">
                  <c:v>4.4672006014981924E-5</c:v>
                </c:pt>
                <c:pt idx="33343">
                  <c:v>4.470914770999311E-5</c:v>
                </c:pt>
                <c:pt idx="33344">
                  <c:v>4.4746333883517468E-5</c:v>
                </c:pt>
                <c:pt idx="33345">
                  <c:v>4.4783564233001272E-5</c:v>
                </c:pt>
                <c:pt idx="33346">
                  <c:v>4.4820839200501246E-5</c:v>
                </c:pt>
                <c:pt idx="33347">
                  <c:v>4.4858158482805014E-5</c:v>
                </c:pt>
                <c:pt idx="33348">
                  <c:v>4.4895522336121841E-5</c:v>
                </c:pt>
                <c:pt idx="33349">
                  <c:v>4.4932930830446138E-5</c:v>
                </c:pt>
                <c:pt idx="33350">
                  <c:v>4.4970384035908757E-5</c:v>
                </c:pt>
                <c:pt idx="33351">
                  <c:v>4.5007881835025552E-5</c:v>
                </c:pt>
                <c:pt idx="33352">
                  <c:v>4.5045424673471661E-5</c:v>
                </c:pt>
                <c:pt idx="33353">
                  <c:v>4.5083012434272208E-5</c:v>
                </c:pt>
                <c:pt idx="33354">
                  <c:v>4.5008198012196693E-5</c:v>
                </c:pt>
                <c:pt idx="33355">
                  <c:v>4.5048065451935904E-5</c:v>
                </c:pt>
                <c:pt idx="33356">
                  <c:v>4.5087983626056715E-5</c:v>
                </c:pt>
                <c:pt idx="33357">
                  <c:v>4.5127952996515805E-5</c:v>
                </c:pt>
                <c:pt idx="33358">
                  <c:v>4.5167973083676384E-5</c:v>
                </c:pt>
                <c:pt idx="33359">
                  <c:v>4.5208044539109181E-5</c:v>
                </c:pt>
                <c:pt idx="33360">
                  <c:v>4.5248167071288341E-5</c:v>
                </c:pt>
                <c:pt idx="33361">
                  <c:v>4.5288340765875733E-5</c:v>
                </c:pt>
                <c:pt idx="33362">
                  <c:v>4.5328566088237203E-5</c:v>
                </c:pt>
                <c:pt idx="33363">
                  <c:v>4.5368842745878036E-5</c:v>
                </c:pt>
                <c:pt idx="33364">
                  <c:v>4.5409170825000221E-5</c:v>
                </c:pt>
                <c:pt idx="33365">
                  <c:v>4.544955079303151E-5</c:v>
                </c:pt>
                <c:pt idx="33366">
                  <c:v>4.5489982165727096E-5</c:v>
                </c:pt>
                <c:pt idx="33367">
                  <c:v>4.5530465602164794E-5</c:v>
                </c:pt>
                <c:pt idx="33368">
                  <c:v>4.5571000808226805E-5</c:v>
                </c:pt>
                <c:pt idx="33369">
                  <c:v>4.5611588062565481E-5</c:v>
                </c:pt>
                <c:pt idx="33370">
                  <c:v>4.5652227261443303E-5</c:v>
                </c:pt>
                <c:pt idx="33371">
                  <c:v>4.5692918876446363E-5</c:v>
                </c:pt>
                <c:pt idx="33372">
                  <c:v>4.5733662419839512E-5</c:v>
                </c:pt>
                <c:pt idx="33373">
                  <c:v>4.5774458556405093E-5</c:v>
                </c:pt>
                <c:pt idx="33374">
                  <c:v>4.581530699006402E-5</c:v>
                </c:pt>
                <c:pt idx="33375">
                  <c:v>4.5856207809032178E-5</c:v>
                </c:pt>
                <c:pt idx="33376">
                  <c:v>4.5897161488399162E-5</c:v>
                </c:pt>
                <c:pt idx="33377">
                  <c:v>4.5938167731099422E-5</c:v>
                </c:pt>
                <c:pt idx="33378">
                  <c:v>4.5979226625908077E-5</c:v>
                </c:pt>
                <c:pt idx="33379">
                  <c:v>4.6020338650032824E-5</c:v>
                </c:pt>
                <c:pt idx="33380">
                  <c:v>4.6061503311034538E-5</c:v>
                </c:pt>
                <c:pt idx="33381">
                  <c:v>4.6102721281402762E-5</c:v>
                </c:pt>
                <c:pt idx="33382">
                  <c:v>4.6143992262418765E-5</c:v>
                </c:pt>
                <c:pt idx="33383">
                  <c:v>4.6185316538967231E-5</c:v>
                </c:pt>
                <c:pt idx="33384">
                  <c:v>4.6226694006309101E-5</c:v>
                </c:pt>
                <c:pt idx="33385">
                  <c:v>4.6268124950233664E-5</c:v>
                </c:pt>
                <c:pt idx="33386">
                  <c:v>4.6309609461816098E-5</c:v>
                </c:pt>
                <c:pt idx="33387">
                  <c:v>4.6351147632324813E-5</c:v>
                </c:pt>
                <c:pt idx="33388">
                  <c:v>4.6392739356736329E-5</c:v>
                </c:pt>
                <c:pt idx="33389">
                  <c:v>4.6434384725913307E-5</c:v>
                </c:pt>
                <c:pt idx="33390">
                  <c:v>4.6476084224936846E-5</c:v>
                </c:pt>
                <c:pt idx="33391">
                  <c:v>4.6517837552087054E-5</c:v>
                </c:pt>
                <c:pt idx="33392">
                  <c:v>4.6559644798804891E-5</c:v>
                </c:pt>
                <c:pt idx="33393">
                  <c:v>4.6601506254536952E-5</c:v>
                </c:pt>
                <c:pt idx="33394">
                  <c:v>4.6643422011911873E-5</c:v>
                </c:pt>
                <c:pt idx="33395">
                  <c:v>4.6685392163755657E-5</c:v>
                </c:pt>
                <c:pt idx="33396">
                  <c:v>4.6727416604477304E-5</c:v>
                </c:pt>
                <c:pt idx="33397">
                  <c:v>4.6769495625375375E-5</c:v>
                </c:pt>
                <c:pt idx="33398">
                  <c:v>4.6811629120716957E-5</c:v>
                </c:pt>
                <c:pt idx="33399">
                  <c:v>4.6853817382731873E-5</c:v>
                </c:pt>
                <c:pt idx="33400">
                  <c:v>4.6896060505235418E-5</c:v>
                </c:pt>
                <c:pt idx="33401">
                  <c:v>4.6938358382282662E-5</c:v>
                </c:pt>
                <c:pt idx="33402">
                  <c:v>4.6980711307508162E-5</c:v>
                </c:pt>
                <c:pt idx="33403">
                  <c:v>4.702311937532723E-5</c:v>
                </c:pt>
                <c:pt idx="33404">
                  <c:v>4.7065582479582794E-5</c:v>
                </c:pt>
                <c:pt idx="33405">
                  <c:v>4.7108100915323607E-5</c:v>
                </c:pt>
                <c:pt idx="33406">
                  <c:v>4.7150674777569427E-5</c:v>
                </c:pt>
                <c:pt idx="33407">
                  <c:v>4.7193303959951542E-5</c:v>
                </c:pt>
                <c:pt idx="33408">
                  <c:v>4.7235988758941399E-5</c:v>
                </c:pt>
                <c:pt idx="33409">
                  <c:v>4.727872906802846E-5</c:v>
                </c:pt>
                <c:pt idx="33410">
                  <c:v>4.7321525387051203E-5</c:v>
                </c:pt>
                <c:pt idx="33411">
                  <c:v>4.7364377204805174E-5</c:v>
                </c:pt>
                <c:pt idx="33412">
                  <c:v>4.740728522477582E-5</c:v>
                </c:pt>
                <c:pt idx="33413">
                  <c:v>4.7450249137757728E-5</c:v>
                </c:pt>
                <c:pt idx="33414">
                  <c:v>4.7493269243094847E-5</c:v>
                </c:pt>
                <c:pt idx="33415">
                  <c:v>4.7536345433854942E-5</c:v>
                </c:pt>
                <c:pt idx="33416">
                  <c:v>4.7579478010347009E-5</c:v>
                </c:pt>
                <c:pt idx="33417">
                  <c:v>4.762266706984756E-5</c:v>
                </c:pt>
                <c:pt idx="33418">
                  <c:v>4.7665912505214041E-5</c:v>
                </c:pt>
                <c:pt idx="33419">
                  <c:v>4.7709214618211102E-5</c:v>
                </c:pt>
                <c:pt idx="33420">
                  <c:v>4.7752573301556184E-5</c:v>
                </c:pt>
                <c:pt idx="33421">
                  <c:v>4.7795989063454976E-5</c:v>
                </c:pt>
                <c:pt idx="33422">
                  <c:v>4.7839461385832806E-5</c:v>
                </c:pt>
                <c:pt idx="33423">
                  <c:v>4.7882990983622195E-5</c:v>
                </c:pt>
                <c:pt idx="33424">
                  <c:v>4.7926577543795532E-5</c:v>
                </c:pt>
                <c:pt idx="33425">
                  <c:v>4.7970221371056716E-5</c:v>
                </c:pt>
                <c:pt idx="33426">
                  <c:v>4.8013922357704092E-5</c:v>
                </c:pt>
                <c:pt idx="33427">
                  <c:v>4.8057680809429886E-5</c:v>
                </c:pt>
                <c:pt idx="33428">
                  <c:v>4.8101496825830922E-5</c:v>
                </c:pt>
                <c:pt idx="33429">
                  <c:v>4.8145370298997243E-5</c:v>
                </c:pt>
                <c:pt idx="33430">
                  <c:v>4.8189301536110631E-5</c:v>
                </c:pt>
                <c:pt idx="33431">
                  <c:v>4.8233290637413249E-5</c:v>
                </c:pt>
                <c:pt idx="33432">
                  <c:v>4.8277337494786043E-5</c:v>
                </c:pt>
                <c:pt idx="33433">
                  <c:v>4.8321442416910385E-5</c:v>
                </c:pt>
                <c:pt idx="33434">
                  <c:v>4.8365605504678483E-5</c:v>
                </c:pt>
                <c:pt idx="33435">
                  <c:v>4.8409826649763171E-5</c:v>
                </c:pt>
                <c:pt idx="33436">
                  <c:v>4.8454106162354909E-5</c:v>
                </c:pt>
                <c:pt idx="33437">
                  <c:v>4.8498443933988144E-5</c:v>
                </c:pt>
                <c:pt idx="33438">
                  <c:v>4.8542840275864734E-5</c:v>
                </c:pt>
                <c:pt idx="33439">
                  <c:v>4.8587295289969127E-5</c:v>
                </c:pt>
                <c:pt idx="33440">
                  <c:v>4.8631809078508206E-5</c:v>
                </c:pt>
                <c:pt idx="33441">
                  <c:v>4.8676381532740446E-5</c:v>
                </c:pt>
                <c:pt idx="33442">
                  <c:v>4.8721012754444477E-5</c:v>
                </c:pt>
                <c:pt idx="33443">
                  <c:v>4.8765703269118672E-5</c:v>
                </c:pt>
                <c:pt idx="33444">
                  <c:v>4.8810452756647015E-5</c:v>
                </c:pt>
                <c:pt idx="33445">
                  <c:v>4.885526131947133E-5</c:v>
                </c:pt>
                <c:pt idx="33446">
                  <c:v>4.8900129272881709E-5</c:v>
                </c:pt>
                <c:pt idx="33447">
                  <c:v>4.894505672064277E-5</c:v>
                </c:pt>
                <c:pt idx="33448">
                  <c:v>4.899004376674422E-5</c:v>
                </c:pt>
                <c:pt idx="33449">
                  <c:v>4.9035090301896176E-5</c:v>
                </c:pt>
                <c:pt idx="33450">
                  <c:v>4.9080196643458845E-5</c:v>
                </c:pt>
                <c:pt idx="33451">
                  <c:v>4.9125362682004351E-5</c:v>
                </c:pt>
                <c:pt idx="33452">
                  <c:v>4.9170588950328744E-5</c:v>
                </c:pt>
                <c:pt idx="33453">
                  <c:v>4.9215874910376957E-5</c:v>
                </c:pt>
                <c:pt idx="33454">
                  <c:v>4.9261221310680727E-5</c:v>
                </c:pt>
                <c:pt idx="33455">
                  <c:v>4.9306627827147379E-5</c:v>
                </c:pt>
                <c:pt idx="33456">
                  <c:v>4.9352094564695699E-5</c:v>
                </c:pt>
                <c:pt idx="33457">
                  <c:v>4.9397622060233234E-5</c:v>
                </c:pt>
                <c:pt idx="33458">
                  <c:v>4.9443209988571949E-5</c:v>
                </c:pt>
                <c:pt idx="33459">
                  <c:v>4.9488858455319848E-5</c:v>
                </c:pt>
                <c:pt idx="33460">
                  <c:v>4.9534567999870266E-5</c:v>
                </c:pt>
                <c:pt idx="33461">
                  <c:v>4.9580338078859012E-5</c:v>
                </c:pt>
                <c:pt idx="33462">
                  <c:v>4.9626169449823092E-5</c:v>
                </c:pt>
                <c:pt idx="33463">
                  <c:v>4.9672061785740967E-5</c:v>
                </c:pt>
                <c:pt idx="33464">
                  <c:v>4.9718015411362854E-5</c:v>
                </c:pt>
                <c:pt idx="33465">
                  <c:v>4.9764030216310072E-5</c:v>
                </c:pt>
                <c:pt idx="33466">
                  <c:v>4.9810106744995112E-5</c:v>
                </c:pt>
                <c:pt idx="33467">
                  <c:v>4.9856244450029695E-5</c:v>
                </c:pt>
                <c:pt idx="33468">
                  <c:v>4.9902444095797873E-5</c:v>
                </c:pt>
                <c:pt idx="33469">
                  <c:v>4.9948705353063369E-5</c:v>
                </c:pt>
                <c:pt idx="33470">
                  <c:v>4.9995028330004499E-5</c:v>
                </c:pt>
                <c:pt idx="33471">
                  <c:v>5.0041413575262298E-5</c:v>
                </c:pt>
                <c:pt idx="33472">
                  <c:v>5.0087860758486619E-5</c:v>
                </c:pt>
                <c:pt idx="33473">
                  <c:v>5.0134369988569253E-5</c:v>
                </c:pt>
                <c:pt idx="33474">
                  <c:v>5.0180941595674678E-5</c:v>
                </c:pt>
                <c:pt idx="33475">
                  <c:v>5.0227575690096585E-5</c:v>
                </c:pt>
                <c:pt idx="33476">
                  <c:v>5.0274272382370409E-5</c:v>
                </c:pt>
                <c:pt idx="33477">
                  <c:v>5.0321031561314883E-5</c:v>
                </c:pt>
                <c:pt idx="33478">
                  <c:v>5.0367853559294128E-5</c:v>
                </c:pt>
                <c:pt idx="33479">
                  <c:v>5.0414738264993283E-5</c:v>
                </c:pt>
                <c:pt idx="33480">
                  <c:v>5.04616860118835E-5</c:v>
                </c:pt>
                <c:pt idx="33481">
                  <c:v>5.0508696911719771E-5</c:v>
                </c:pt>
                <c:pt idx="33482">
                  <c:v>5.0555771076505197E-5</c:v>
                </c:pt>
                <c:pt idx="33483">
                  <c:v>5.0602908394660458E-5</c:v>
                </c:pt>
                <c:pt idx="33484">
                  <c:v>5.0650108977743284E-5</c:v>
                </c:pt>
                <c:pt idx="33485">
                  <c:v>5.0697373162012181E-5</c:v>
                </c:pt>
                <c:pt idx="33486">
                  <c:v>5.0744701060458893E-5</c:v>
                </c:pt>
                <c:pt idx="33487">
                  <c:v>5.0792092786324499E-5</c:v>
                </c:pt>
                <c:pt idx="33488">
                  <c:v>5.0839548227701631E-5</c:v>
                </c:pt>
                <c:pt idx="33489">
                  <c:v>5.0887067723101326E-5</c:v>
                </c:pt>
                <c:pt idx="33490">
                  <c:v>5.0934651386516717E-5</c:v>
                </c:pt>
                <c:pt idx="33491">
                  <c:v>5.0982299105843684E-5</c:v>
                </c:pt>
                <c:pt idx="33492">
                  <c:v>5.1030011221295341E-5</c:v>
                </c:pt>
                <c:pt idx="33493">
                  <c:v>5.107778762063716E-5</c:v>
                </c:pt>
                <c:pt idx="33494">
                  <c:v>5.112562864522274E-5</c:v>
                </c:pt>
                <c:pt idx="33495">
                  <c:v>5.1173534410311413E-5</c:v>
                </c:pt>
                <c:pt idx="33496">
                  <c:v>5.1221504803472769E-5</c:v>
                </c:pt>
                <c:pt idx="33497">
                  <c:v>5.1269540167782181E-5</c:v>
                </c:pt>
                <c:pt idx="33498">
                  <c:v>5.1317640619266575E-5</c:v>
                </c:pt>
                <c:pt idx="33499">
                  <c:v>5.1365806045301509E-5</c:v>
                </c:pt>
                <c:pt idx="33500">
                  <c:v>5.1414036790694446E-5</c:v>
                </c:pt>
                <c:pt idx="33501">
                  <c:v>5.146233297224683E-5</c:v>
                </c:pt>
                <c:pt idx="33502">
                  <c:v>5.1510694477140271E-5</c:v>
                </c:pt>
                <c:pt idx="33503">
                  <c:v>5.1559121651927314E-5</c:v>
                </c:pt>
                <c:pt idx="33504">
                  <c:v>5.1607614383660973E-5</c:v>
                </c:pt>
                <c:pt idx="33505">
                  <c:v>5.1656173020060798E-5</c:v>
                </c:pt>
                <c:pt idx="33506">
                  <c:v>5.1704797679231131E-5</c:v>
                </c:pt>
                <c:pt idx="33507">
                  <c:v>5.1753488479539469E-5</c:v>
                </c:pt>
                <c:pt idx="33508">
                  <c:v>5.1802245307784614E-5</c:v>
                </c:pt>
                <c:pt idx="33509">
                  <c:v>5.1851068281879583E-5</c:v>
                </c:pt>
                <c:pt idx="33510">
                  <c:v>5.1899957984977559E-5</c:v>
                </c:pt>
                <c:pt idx="33511">
                  <c:v>5.1948914071854034E-5</c:v>
                </c:pt>
                <c:pt idx="33512">
                  <c:v>5.1997936661213601E-5</c:v>
                </c:pt>
                <c:pt idx="33513">
                  <c:v>5.2047026338980603E-5</c:v>
                </c:pt>
                <c:pt idx="33514">
                  <c:v>5.2096182758756056E-5</c:v>
                </c:pt>
                <c:pt idx="33515">
                  <c:v>5.2145406040042731E-5</c:v>
                </c:pt>
                <c:pt idx="33516">
                  <c:v>5.2194696537081385E-5</c:v>
                </c:pt>
                <c:pt idx="33517">
                  <c:v>5.2244054370905303E-5</c:v>
                </c:pt>
                <c:pt idx="33518">
                  <c:v>5.2293479662819855E-5</c:v>
                </c:pt>
                <c:pt idx="33519">
                  <c:v>5.2342972298929217E-5</c:v>
                </c:pt>
                <c:pt idx="33520">
                  <c:v>5.239253263588609E-5</c:v>
                </c:pt>
                <c:pt idx="33521">
                  <c:v>5.2442160559670706E-5</c:v>
                </c:pt>
                <c:pt idx="33522">
                  <c:v>5.2491856428147953E-5</c:v>
                </c:pt>
                <c:pt idx="33523">
                  <c:v>5.2541620363986558E-5</c:v>
                </c:pt>
                <c:pt idx="33524">
                  <c:v>5.2591452252979815E-5</c:v>
                </c:pt>
                <c:pt idx="33525">
                  <c:v>5.2641352454823912E-5</c:v>
                </c:pt>
                <c:pt idx="33526">
                  <c:v>5.2691321093014415E-5</c:v>
                </c:pt>
                <c:pt idx="33527">
                  <c:v>5.274135805316006E-5</c:v>
                </c:pt>
                <c:pt idx="33528">
                  <c:v>5.279146369679925E-5</c:v>
                </c:pt>
                <c:pt idx="33529">
                  <c:v>5.2841637909417324E-5</c:v>
                </c:pt>
                <c:pt idx="33530">
                  <c:v>5.2891881292973168E-5</c:v>
                </c:pt>
                <c:pt idx="33531">
                  <c:v>5.2942193494325836E-5</c:v>
                </c:pt>
                <c:pt idx="33532">
                  <c:v>5.2992574637622219E-5</c:v>
                </c:pt>
                <c:pt idx="33533">
                  <c:v>5.3043025087498756E-5</c:v>
                </c:pt>
                <c:pt idx="33534">
                  <c:v>5.3093544969690084E-5</c:v>
                </c:pt>
                <c:pt idx="33535">
                  <c:v>5.3144134169315596E-5</c:v>
                </c:pt>
                <c:pt idx="33536">
                  <c:v>5.3194793052888122E-5</c:v>
                </c:pt>
                <c:pt idx="33537">
                  <c:v>5.3245521746994224E-5</c:v>
                </c:pt>
                <c:pt idx="33538">
                  <c:v>5.3296320136572301E-5</c:v>
                </c:pt>
                <c:pt idx="33539">
                  <c:v>5.3347188590023666E-5</c:v>
                </c:pt>
                <c:pt idx="33540">
                  <c:v>5.3398127234793704E-5</c:v>
                </c:pt>
                <c:pt idx="33541">
                  <c:v>5.3449135955641272E-5</c:v>
                </c:pt>
                <c:pt idx="33542">
                  <c:v>5.3500215122869414E-5</c:v>
                </c:pt>
                <c:pt idx="33543">
                  <c:v>5.3551364864788803E-5</c:v>
                </c:pt>
                <c:pt idx="33544">
                  <c:v>5.3602585065979936E-5</c:v>
                </c:pt>
                <c:pt idx="33545">
                  <c:v>5.365387609865932E-5</c:v>
                </c:pt>
                <c:pt idx="33546">
                  <c:v>5.3705237847288124E-5</c:v>
                </c:pt>
                <c:pt idx="33547">
                  <c:v>5.3756670685364801E-5</c:v>
                </c:pt>
                <c:pt idx="33548">
                  <c:v>5.3808174742660002E-5</c:v>
                </c:pt>
                <c:pt idx="33549">
                  <c:v>5.3859749903458023E-5</c:v>
                </c:pt>
                <c:pt idx="33550">
                  <c:v>5.3911396543193233E-5</c:v>
                </c:pt>
                <c:pt idx="33551">
                  <c:v>5.396311479252161E-5</c:v>
                </c:pt>
                <c:pt idx="33552">
                  <c:v>5.4014904535552161E-5</c:v>
                </c:pt>
                <c:pt idx="33553">
                  <c:v>5.4066766149667397E-5</c:v>
                </c:pt>
                <c:pt idx="33554">
                  <c:v>5.411869976641588E-5</c:v>
                </c:pt>
                <c:pt idx="33555">
                  <c:v>5.4170705269732072E-5</c:v>
                </c:pt>
                <c:pt idx="33556">
                  <c:v>5.4222783038961509E-5</c:v>
                </c:pt>
                <c:pt idx="33557">
                  <c:v>5.4274933206551832E-5</c:v>
                </c:pt>
                <c:pt idx="33558">
                  <c:v>5.4327155656264804E-5</c:v>
                </c:pt>
                <c:pt idx="33559">
                  <c:v>5.4379450769421243E-5</c:v>
                </c:pt>
                <c:pt idx="33560">
                  <c:v>5.4431818429668432E-5</c:v>
                </c:pt>
                <c:pt idx="33561">
                  <c:v>5.4484259019650531E-5</c:v>
                </c:pt>
                <c:pt idx="33562">
                  <c:v>5.4536772673329982E-5</c:v>
                </c:pt>
                <c:pt idx="33563">
                  <c:v>5.4589359274183966E-5</c:v>
                </c:pt>
                <c:pt idx="33564">
                  <c:v>5.4642019206853769E-5</c:v>
                </c:pt>
                <c:pt idx="33565">
                  <c:v>5.4694752606221283E-5</c:v>
                </c:pt>
                <c:pt idx="33566">
                  <c:v>5.4747559355594947E-5</c:v>
                </c:pt>
                <c:pt idx="33567">
                  <c:v>5.4800439841627405E-5</c:v>
                </c:pt>
                <c:pt idx="33568">
                  <c:v>5.4853394200128118E-5</c:v>
                </c:pt>
                <c:pt idx="33569">
                  <c:v>5.4906422314236803E-5</c:v>
                </c:pt>
                <c:pt idx="33570">
                  <c:v>5.4959524572632335E-5</c:v>
                </c:pt>
                <c:pt idx="33571">
                  <c:v>5.5012701112057667E-5</c:v>
                </c:pt>
                <c:pt idx="33572">
                  <c:v>5.5065951815487262E-5</c:v>
                </c:pt>
                <c:pt idx="33573">
                  <c:v>5.5119277073638676E-5</c:v>
                </c:pt>
                <c:pt idx="33574">
                  <c:v>5.5172676769374882E-5</c:v>
                </c:pt>
                <c:pt idx="33575">
                  <c:v>5.5226151294779787E-5</c:v>
                </c:pt>
                <c:pt idx="33576">
                  <c:v>5.5279700788170831E-5</c:v>
                </c:pt>
                <c:pt idx="33577">
                  <c:v>5.5333325132248829E-5</c:v>
                </c:pt>
                <c:pt idx="33578">
                  <c:v>5.5387024721158548E-5</c:v>
                </c:pt>
                <c:pt idx="33579">
                  <c:v>5.544079969417395E-5</c:v>
                </c:pt>
                <c:pt idx="33580">
                  <c:v>5.5494649933832604E-5</c:v>
                </c:pt>
                <c:pt idx="33581">
                  <c:v>5.5548575836356921E-5</c:v>
                </c:pt>
                <c:pt idx="33582">
                  <c:v>5.560257754198267E-5</c:v>
                </c:pt>
                <c:pt idx="33583">
                  <c:v>5.5656654933088397E-5</c:v>
                </c:pt>
                <c:pt idx="33584">
                  <c:v>5.57108084079864E-5</c:v>
                </c:pt>
                <c:pt idx="33585">
                  <c:v>5.5765037848947811E-5</c:v>
                </c:pt>
                <c:pt idx="33586">
                  <c:v>5.5819343655686362E-5</c:v>
                </c:pt>
                <c:pt idx="33587">
                  <c:v>5.5873725970061517E-5</c:v>
                </c:pt>
                <c:pt idx="33588">
                  <c:v>5.592818493425935E-5</c:v>
                </c:pt>
                <c:pt idx="33589">
                  <c:v>5.5982720430341977E-5</c:v>
                </c:pt>
                <c:pt idx="33590">
                  <c:v>5.6037332600011293E-5</c:v>
                </c:pt>
                <c:pt idx="33591">
                  <c:v>5.6092022107731584E-5</c:v>
                </c:pt>
                <c:pt idx="33592">
                  <c:v>5.6146788574953804E-5</c:v>
                </c:pt>
                <c:pt idx="33593">
                  <c:v>5.6201632406350438E-5</c:v>
                </c:pt>
                <c:pt idx="33594">
                  <c:v>5.6256553483723322E-5</c:v>
                </c:pt>
                <c:pt idx="33595">
                  <c:v>5.6311552213175635E-5</c:v>
                </c:pt>
                <c:pt idx="33596">
                  <c:v>5.6366628476407088E-5</c:v>
                </c:pt>
                <c:pt idx="33597">
                  <c:v>5.6421782944481635E-5</c:v>
                </c:pt>
                <c:pt idx="33598">
                  <c:v>5.6477014972335005E-5</c:v>
                </c:pt>
                <c:pt idx="33599">
                  <c:v>5.6532325496387995E-5</c:v>
                </c:pt>
                <c:pt idx="33600">
                  <c:v>5.6587714134614988E-5</c:v>
                </c:pt>
                <c:pt idx="33601">
                  <c:v>5.6643181297451152E-5</c:v>
                </c:pt>
                <c:pt idx="33602">
                  <c:v>5.6698726866295789E-5</c:v>
                </c:pt>
                <c:pt idx="33603">
                  <c:v>5.6754351253041104E-5</c:v>
                </c:pt>
                <c:pt idx="33604">
                  <c:v>5.6810054605235101E-5</c:v>
                </c:pt>
                <c:pt idx="33605">
                  <c:v>5.6865836804128538E-5</c:v>
                </c:pt>
                <c:pt idx="33606">
                  <c:v>5.6921698263813597E-5</c:v>
                </c:pt>
                <c:pt idx="33607">
                  <c:v>5.697763913287055E-5</c:v>
                </c:pt>
                <c:pt idx="33608">
                  <c:v>5.7033659292403434E-5</c:v>
                </c:pt>
                <c:pt idx="33609">
                  <c:v>5.7089759158719166E-5</c:v>
                </c:pt>
                <c:pt idx="33610">
                  <c:v>5.7145938881438899E-5</c:v>
                </c:pt>
                <c:pt idx="33611">
                  <c:v>5.7202198341523421E-5</c:v>
                </c:pt>
                <c:pt idx="33612">
                  <c:v>5.72585379575092E-5</c:v>
                </c:pt>
                <c:pt idx="33613">
                  <c:v>5.7314957610260897E-5</c:v>
                </c:pt>
                <c:pt idx="33614">
                  <c:v>5.7371457719810001E-5</c:v>
                </c:pt>
                <c:pt idx="33615">
                  <c:v>5.7428038437531532E-5</c:v>
                </c:pt>
                <c:pt idx="33616">
                  <c:v>5.748469991515446E-5</c:v>
                </c:pt>
                <c:pt idx="33617">
                  <c:v>5.7541442033357011E-5</c:v>
                </c:pt>
                <c:pt idx="33618">
                  <c:v>5.7598264943373338E-5</c:v>
                </c:pt>
                <c:pt idx="33619">
                  <c:v>5.7655169341216589E-5</c:v>
                </c:pt>
                <c:pt idx="33620">
                  <c:v>5.7712154836018829E-5</c:v>
                </c:pt>
                <c:pt idx="33621">
                  <c:v>5.7769221580081244E-5</c:v>
                </c:pt>
                <c:pt idx="33622">
                  <c:v>5.7826370272912746E-5</c:v>
                </c:pt>
                <c:pt idx="33623">
                  <c:v>5.7883600522300169E-5</c:v>
                </c:pt>
                <c:pt idx="33624">
                  <c:v>5.7940912481620751E-5</c:v>
                </c:pt>
                <c:pt idx="33625">
                  <c:v>5.7998306579256003E-5</c:v>
                </c:pt>
                <c:pt idx="33626">
                  <c:v>5.8055782970527083E-5</c:v>
                </c:pt>
                <c:pt idx="33627">
                  <c:v>5.8113341811120543E-5</c:v>
                </c:pt>
                <c:pt idx="33628">
                  <c:v>5.8170982981216214E-5</c:v>
                </c:pt>
                <c:pt idx="33629">
                  <c:v>5.8228706636002281E-5</c:v>
                </c:pt>
                <c:pt idx="33630">
                  <c:v>5.8286513484423754E-5</c:v>
                </c:pt>
                <c:pt idx="33631">
                  <c:v>5.8344403130655542E-5</c:v>
                </c:pt>
                <c:pt idx="33632">
                  <c:v>5.8402376008508327E-5</c:v>
                </c:pt>
                <c:pt idx="33633">
                  <c:v>5.8460431997944069E-5</c:v>
                </c:pt>
                <c:pt idx="33634">
                  <c:v>5.8518571534339106E-5</c:v>
                </c:pt>
                <c:pt idx="33635">
                  <c:v>5.8576794776335188E-5</c:v>
                </c:pt>
                <c:pt idx="33636">
                  <c:v>5.8635101603767951E-5</c:v>
                </c:pt>
                <c:pt idx="33637">
                  <c:v>5.8693492454378208E-5</c:v>
                </c:pt>
                <c:pt idx="33638">
                  <c:v>5.8751967207917409E-5</c:v>
                </c:pt>
                <c:pt idx="33639">
                  <c:v>5.8810526303710521E-5</c:v>
                </c:pt>
                <c:pt idx="33640">
                  <c:v>5.8869169902281001E-5</c:v>
                </c:pt>
                <c:pt idx="33641">
                  <c:v>5.8927898164532352E-5</c:v>
                </c:pt>
                <c:pt idx="33642">
                  <c:v>5.8986710970053108E-5</c:v>
                </c:pt>
                <c:pt idx="33643">
                  <c:v>5.9045608761362888E-5</c:v>
                </c:pt>
                <c:pt idx="33644">
                  <c:v>5.9104591417969131E-5</c:v>
                </c:pt>
                <c:pt idx="33645">
                  <c:v>5.916365938399916E-5</c:v>
                </c:pt>
                <c:pt idx="33646">
                  <c:v>5.922281282227037E-5</c:v>
                </c:pt>
                <c:pt idx="33647">
                  <c:v>5.9282051612170774E-5</c:v>
                </c:pt>
                <c:pt idx="33648">
                  <c:v>5.9341376200255701E-5</c:v>
                </c:pt>
                <c:pt idx="33649">
                  <c:v>5.940078675050179E-5</c:v>
                </c:pt>
                <c:pt idx="33650">
                  <c:v>5.9460283142183605E-5</c:v>
                </c:pt>
                <c:pt idx="33651">
                  <c:v>5.9519865824297895E-5</c:v>
                </c:pt>
                <c:pt idx="33652">
                  <c:v>5.9579534676041092E-5</c:v>
                </c:pt>
                <c:pt idx="33653">
                  <c:v>5.9639290148049781E-5</c:v>
                </c:pt>
                <c:pt idx="33654">
                  <c:v>5.969913240625937E-5</c:v>
                </c:pt>
                <c:pt idx="33655">
                  <c:v>5.9759061617001027E-5</c:v>
                </c:pt>
                <c:pt idx="33656">
                  <c:v>5.9819077659322743E-5</c:v>
                </c:pt>
                <c:pt idx="33657">
                  <c:v>5.9879180699049989E-5</c:v>
                </c:pt>
                <c:pt idx="33658">
                  <c:v>5.9939371479497719E-5</c:v>
                </c:pt>
                <c:pt idx="33659">
                  <c:v>5.9999649591926202E-5</c:v>
                </c:pt>
                <c:pt idx="33660">
                  <c:v>6.0060015492770665E-5</c:v>
                </c:pt>
                <c:pt idx="33661">
                  <c:v>6.0120469060899429E-5</c:v>
                </c:pt>
                <c:pt idx="33662">
                  <c:v>6.0181010754421752E-5</c:v>
                </c:pt>
                <c:pt idx="33663">
                  <c:v>6.02416404521347E-5</c:v>
                </c:pt>
                <c:pt idx="33664">
                  <c:v>6.0302358905002295E-5</c:v>
                </c:pt>
                <c:pt idx="33665">
                  <c:v>6.0363165701461136E-5</c:v>
                </c:pt>
                <c:pt idx="33666">
                  <c:v>6.0424061010938614E-5</c:v>
                </c:pt>
                <c:pt idx="33667">
                  <c:v>6.0485045295765363E-5</c:v>
                </c:pt>
                <c:pt idx="33668">
                  <c:v>6.0546118727509384E-5</c:v>
                </c:pt>
                <c:pt idx="33669">
                  <c:v>6.060728118476497E-5</c:v>
                </c:pt>
                <c:pt idx="33670">
                  <c:v>6.0668533426249226E-5</c:v>
                </c:pt>
                <c:pt idx="33671">
                  <c:v>6.072987474327904E-5</c:v>
                </c:pt>
                <c:pt idx="33672">
                  <c:v>6.0791306190561432E-5</c:v>
                </c:pt>
                <c:pt idx="33673">
                  <c:v>6.0852827352734784E-5</c:v>
                </c:pt>
                <c:pt idx="33674">
                  <c:v>6.091443840250872E-5</c:v>
                </c:pt>
                <c:pt idx="33675">
                  <c:v>6.097614010513996E-5</c:v>
                </c:pt>
                <c:pt idx="33676">
                  <c:v>6.1037932043833177E-5</c:v>
                </c:pt>
                <c:pt idx="33677">
                  <c:v>6.1099814392547586E-5</c:v>
                </c:pt>
                <c:pt idx="33678">
                  <c:v>6.116178762308087E-5</c:v>
                </c:pt>
                <c:pt idx="33679">
                  <c:v>6.1223851911585959E-5</c:v>
                </c:pt>
                <c:pt idx="33680">
                  <c:v>6.128600743464331E-5</c:v>
                </c:pt>
                <c:pt idx="33681">
                  <c:v>6.1348254070476134E-5</c:v>
                </c:pt>
                <c:pt idx="33682">
                  <c:v>6.1410592294387754E-5</c:v>
                </c:pt>
                <c:pt idx="33683">
                  <c:v>6.1473021984545246E-5</c:v>
                </c:pt>
                <c:pt idx="33684">
                  <c:v>6.1535543618015403E-5</c:v>
                </c:pt>
                <c:pt idx="33685">
                  <c:v>6.1598157373516496E-5</c:v>
                </c:pt>
                <c:pt idx="33686">
                  <c:v>6.1660863129131186E-5</c:v>
                </c:pt>
                <c:pt idx="33687">
                  <c:v>6.1723661364591502E-5</c:v>
                </c:pt>
                <c:pt idx="33688">
                  <c:v>6.1786552259913752E-5</c:v>
                </c:pt>
                <c:pt idx="33689">
                  <c:v>6.1849535693100566E-5</c:v>
                </c:pt>
                <c:pt idx="33690">
                  <c:v>6.1912612146567986E-5</c:v>
                </c:pt>
                <c:pt idx="33691">
                  <c:v>6.1975781801641995E-5</c:v>
                </c:pt>
                <c:pt idx="33692">
                  <c:v>6.2039044536248015E-5</c:v>
                </c:pt>
                <c:pt idx="33693">
                  <c:v>6.2102400835504948E-5</c:v>
                </c:pt>
                <c:pt idx="33694">
                  <c:v>6.2165850577287503E-5</c:v>
                </c:pt>
                <c:pt idx="33695">
                  <c:v>6.2229394248526149E-5</c:v>
                </c:pt>
                <c:pt idx="33696">
                  <c:v>6.2293032032755512E-5</c:v>
                </c:pt>
                <c:pt idx="33697">
                  <c:v>6.2356764113957841E-5</c:v>
                </c:pt>
                <c:pt idx="33698">
                  <c:v>6.2420590369911786E-5</c:v>
                </c:pt>
                <c:pt idx="33699">
                  <c:v>6.2484510984083232E-5</c:v>
                </c:pt>
                <c:pt idx="33700">
                  <c:v>6.2548526755565895E-5</c:v>
                </c:pt>
                <c:pt idx="33701">
                  <c:v>6.2612637255422899E-5</c:v>
                </c:pt>
                <c:pt idx="33702">
                  <c:v>6.2676842668463783E-5</c:v>
                </c:pt>
                <c:pt idx="33703">
                  <c:v>6.2741143797973774E-5</c:v>
                </c:pt>
                <c:pt idx="33704">
                  <c:v>6.2805540213536426E-5</c:v>
                </c:pt>
                <c:pt idx="33705">
                  <c:v>6.2870032101316179E-5</c:v>
                </c:pt>
                <c:pt idx="33706">
                  <c:v>6.2934619958374707E-5</c:v>
                </c:pt>
                <c:pt idx="33707">
                  <c:v>6.2999303973219992E-5</c:v>
                </c:pt>
                <c:pt idx="33708">
                  <c:v>6.3064084334820775E-5</c:v>
                </c:pt>
                <c:pt idx="33709">
                  <c:v>6.3128960920724253E-5</c:v>
                </c:pt>
                <c:pt idx="33710">
                  <c:v>6.3193934231746898E-5</c:v>
                </c:pt>
                <c:pt idx="33711">
                  <c:v>6.3259004145396685E-5</c:v>
                </c:pt>
                <c:pt idx="33712">
                  <c:v>6.3324171164379523E-5</c:v>
                </c:pt>
                <c:pt idx="33713">
                  <c:v>6.3389435479982694E-5</c:v>
                </c:pt>
                <c:pt idx="33714">
                  <c:v>6.3454796969663894E-5</c:v>
                </c:pt>
                <c:pt idx="33715">
                  <c:v>6.3520256138979413E-5</c:v>
                </c:pt>
                <c:pt idx="33716">
                  <c:v>6.3585813180627268E-5</c:v>
                </c:pt>
                <c:pt idx="33717">
                  <c:v>6.3651467972015242E-5</c:v>
                </c:pt>
                <c:pt idx="33718">
                  <c:v>6.3717221021573276E-5</c:v>
                </c:pt>
                <c:pt idx="33719">
                  <c:v>6.3783072206677726E-5</c:v>
                </c:pt>
                <c:pt idx="33720">
                  <c:v>6.3849022354919976E-5</c:v>
                </c:pt>
                <c:pt idx="33721">
                  <c:v>6.391507070966901E-5</c:v>
                </c:pt>
                <c:pt idx="33722">
                  <c:v>6.39812184181815E-5</c:v>
                </c:pt>
                <c:pt idx="33723">
                  <c:v>6.4047465040542633E-5</c:v>
                </c:pt>
                <c:pt idx="33724">
                  <c:v>6.4113811090995326E-5</c:v>
                </c:pt>
                <c:pt idx="33725">
                  <c:v>6.4180256446832369E-5</c:v>
                </c:pt>
                <c:pt idx="33726">
                  <c:v>6.4246801624251389E-5</c:v>
                </c:pt>
                <c:pt idx="33727">
                  <c:v>6.4313446821222267E-5</c:v>
                </c:pt>
                <c:pt idx="33728">
                  <c:v>6.4380191915003681E-5</c:v>
                </c:pt>
                <c:pt idx="33729">
                  <c:v>6.4447037424744633E-5</c:v>
                </c:pt>
                <c:pt idx="33730">
                  <c:v>6.4513983549884261E-5</c:v>
                </c:pt>
                <c:pt idx="33731">
                  <c:v>6.4581030167648433E-5</c:v>
                </c:pt>
                <c:pt idx="33732">
                  <c:v>6.4648177800162893E-5</c:v>
                </c:pt>
                <c:pt idx="33733">
                  <c:v>6.4715426648346473E-5</c:v>
                </c:pt>
                <c:pt idx="33734">
                  <c:v>6.4782776589397705E-5</c:v>
                </c:pt>
                <c:pt idx="33735">
                  <c:v>6.4850228148439096E-5</c:v>
                </c:pt>
                <c:pt idx="33736">
                  <c:v>6.4917781202651533E-5</c:v>
                </c:pt>
                <c:pt idx="33737">
                  <c:v>6.4985436279167417E-5</c:v>
                </c:pt>
                <c:pt idx="33738">
                  <c:v>6.5053193581402212E-5</c:v>
                </c:pt>
                <c:pt idx="33739">
                  <c:v>6.5121052986516883E-5</c:v>
                </c:pt>
                <c:pt idx="33740">
                  <c:v>6.5189015024677414E-5</c:v>
                </c:pt>
                <c:pt idx="33741">
                  <c:v>6.5257079900817803E-5</c:v>
                </c:pt>
                <c:pt idx="33742">
                  <c:v>6.5325247492080624E-5</c:v>
                </c:pt>
                <c:pt idx="33743">
                  <c:v>6.5393518331690112E-5</c:v>
                </c:pt>
                <c:pt idx="33744">
                  <c:v>6.5461892626109383E-5</c:v>
                </c:pt>
                <c:pt idx="33745">
                  <c:v>6.5530370252469029E-5</c:v>
                </c:pt>
                <c:pt idx="33746">
                  <c:v>6.5598951747073857E-5</c:v>
                </c:pt>
                <c:pt idx="33747">
                  <c:v>6.5667636987047344E-5</c:v>
                </c:pt>
                <c:pt idx="33748">
                  <c:v>6.5736426842163362E-5</c:v>
                </c:pt>
                <c:pt idx="33749">
                  <c:v>6.5805320527252632E-5</c:v>
                </c:pt>
                <c:pt idx="33750">
                  <c:v>6.5874319246092845E-5</c:v>
                </c:pt>
                <c:pt idx="33751">
                  <c:v>6.5943422544398182E-5</c:v>
                </c:pt>
                <c:pt idx="33752">
                  <c:v>6.6012630964704019E-5</c:v>
                </c:pt>
                <c:pt idx="33753">
                  <c:v>6.6081944384126747E-5</c:v>
                </c:pt>
                <c:pt idx="33754">
                  <c:v>6.6151363347299009E-5</c:v>
                </c:pt>
                <c:pt idx="33755">
                  <c:v>6.6220888066411952E-5</c:v>
                </c:pt>
                <c:pt idx="33756">
                  <c:v>6.6290518418585964E-5</c:v>
                </c:pt>
                <c:pt idx="33757">
                  <c:v>6.6360254951619747E-5</c:v>
                </c:pt>
                <c:pt idx="33758">
                  <c:v>6.643009787930057E-5</c:v>
                </c:pt>
                <c:pt idx="33759">
                  <c:v>6.6500047078756316E-5</c:v>
                </c:pt>
                <c:pt idx="33760">
                  <c:v>6.6570103100976454E-5</c:v>
                </c:pt>
                <c:pt idx="33761">
                  <c:v>6.6640265823095536E-5</c:v>
                </c:pt>
                <c:pt idx="33762">
                  <c:v>6.6710535798243382E-5</c:v>
                </c:pt>
                <c:pt idx="33763">
                  <c:v>6.678091324289726E-5</c:v>
                </c:pt>
                <c:pt idx="33764">
                  <c:v>6.6851398374077393E-5</c:v>
                </c:pt>
                <c:pt idx="33765">
                  <c:v>6.6921991068940814E-5</c:v>
                </c:pt>
                <c:pt idx="33766">
                  <c:v>6.6992691884932822E-5</c:v>
                </c:pt>
                <c:pt idx="33767">
                  <c:v>6.7063500699223773E-5</c:v>
                </c:pt>
                <c:pt idx="33768">
                  <c:v>6.7134418071430527E-5</c:v>
                </c:pt>
                <c:pt idx="33769">
                  <c:v>6.7205444221312896E-5</c:v>
                </c:pt>
                <c:pt idx="33770">
                  <c:v>6.7276579026065577E-5</c:v>
                </c:pt>
                <c:pt idx="33771">
                  <c:v>6.7347823048587445E-5</c:v>
                </c:pt>
                <c:pt idx="33772">
                  <c:v>6.7419176166091168E-5</c:v>
                </c:pt>
                <c:pt idx="33773">
                  <c:v>6.7490639288432947E-5</c:v>
                </c:pt>
                <c:pt idx="33774">
                  <c:v>6.756221160388032E-5</c:v>
                </c:pt>
                <c:pt idx="33775">
                  <c:v>6.7633894369807714E-5</c:v>
                </c:pt>
                <c:pt idx="33776">
                  <c:v>6.770568711871909E-5</c:v>
                </c:pt>
                <c:pt idx="33777">
                  <c:v>6.7777590420148331E-5</c:v>
                </c:pt>
                <c:pt idx="33778">
                  <c:v>6.7849604151382046E-5</c:v>
                </c:pt>
                <c:pt idx="33779">
                  <c:v>6.7921728884188075E-5</c:v>
                </c:pt>
                <c:pt idx="33780">
                  <c:v>6.7993964844501276E-5</c:v>
                </c:pt>
                <c:pt idx="33781">
                  <c:v>6.8066311909649755E-5</c:v>
                </c:pt>
                <c:pt idx="33782">
                  <c:v>6.8138770654777045E-5</c:v>
                </c:pt>
                <c:pt idx="33783">
                  <c:v>6.8211341307536434E-5</c:v>
                </c:pt>
                <c:pt idx="33784">
                  <c:v>6.8284023745305458E-5</c:v>
                </c:pt>
                <c:pt idx="33785">
                  <c:v>6.835681854662815E-5</c:v>
                </c:pt>
                <c:pt idx="33786">
                  <c:v>6.842972594089311E-5</c:v>
                </c:pt>
                <c:pt idx="33787">
                  <c:v>6.8502745805531837E-5</c:v>
                </c:pt>
                <c:pt idx="33788">
                  <c:v>6.8575878722514254E-5</c:v>
                </c:pt>
                <c:pt idx="33789">
                  <c:v>6.8649124569309227E-5</c:v>
                </c:pt>
                <c:pt idx="33790">
                  <c:v>6.8722484284423229E-5</c:v>
                </c:pt>
                <c:pt idx="33791">
                  <c:v>6.8795957037456318E-5</c:v>
                </c:pt>
                <c:pt idx="33792">
                  <c:v>6.8869544124033517E-5</c:v>
                </c:pt>
                <c:pt idx="33793">
                  <c:v>6.894324506747084E-5</c:v>
                </c:pt>
                <c:pt idx="33794">
                  <c:v>6.9017060456671346E-5</c:v>
                </c:pt>
                <c:pt idx="33795">
                  <c:v>6.9090990169234939E-5</c:v>
                </c:pt>
                <c:pt idx="33796">
                  <c:v>6.9165034796396971E-5</c:v>
                </c:pt>
                <c:pt idx="33797">
                  <c:v>6.9239194574047445E-5</c:v>
                </c:pt>
                <c:pt idx="33798">
                  <c:v>6.9313469379861102E-5</c:v>
                </c:pt>
                <c:pt idx="33799">
                  <c:v>6.9387859808597995E-5</c:v>
                </c:pt>
                <c:pt idx="33800">
                  <c:v>6.9462365737982983E-5</c:v>
                </c:pt>
                <c:pt idx="33801">
                  <c:v>6.953698776514193E-5</c:v>
                </c:pt>
                <c:pt idx="33802">
                  <c:v>6.96117261289904E-5</c:v>
                </c:pt>
                <c:pt idx="33803">
                  <c:v>6.9686581069056325E-5</c:v>
                </c:pt>
                <c:pt idx="33804">
                  <c:v>6.9761552463180629E-5</c:v>
                </c:pt>
                <c:pt idx="33805">
                  <c:v>6.9836640913255207E-5</c:v>
                </c:pt>
                <c:pt idx="33806">
                  <c:v>6.9911846297178456E-5</c:v>
                </c:pt>
                <c:pt idx="33807">
                  <c:v>6.9987169219244715E-5</c:v>
                </c:pt>
                <c:pt idx="33808">
                  <c:v>7.0062609922063953E-5</c:v>
                </c:pt>
                <c:pt idx="33809">
                  <c:v>7.0138168283631643E-5</c:v>
                </c:pt>
                <c:pt idx="33810">
                  <c:v>7.0213844911866545E-5</c:v>
                </c:pt>
                <c:pt idx="33811">
                  <c:v>7.0289640051253972E-5</c:v>
                </c:pt>
                <c:pt idx="33812">
                  <c:v>7.0365553579890093E-5</c:v>
                </c:pt>
                <c:pt idx="33813">
                  <c:v>7.0441586109348553E-5</c:v>
                </c:pt>
                <c:pt idx="33814">
                  <c:v>7.0517737886005298E-5</c:v>
                </c:pt>
                <c:pt idx="33815">
                  <c:v>7.0594008788063697E-5</c:v>
                </c:pt>
                <c:pt idx="33816">
                  <c:v>7.0670399430781839E-5</c:v>
                </c:pt>
                <c:pt idx="33817">
                  <c:v>7.0746909692437498E-5</c:v>
                </c:pt>
                <c:pt idx="33818">
                  <c:v>7.0823540190758006E-5</c:v>
                </c:pt>
                <c:pt idx="33819">
                  <c:v>7.0900291175308937E-5</c:v>
                </c:pt>
                <c:pt idx="33820">
                  <c:v>7.0977162524485388E-5</c:v>
                </c:pt>
                <c:pt idx="33821">
                  <c:v>7.1054154859747449E-5</c:v>
                </c:pt>
                <c:pt idx="33822">
                  <c:v>7.1131268432598124E-5</c:v>
                </c:pt>
                <c:pt idx="33823">
                  <c:v>7.1208503121557003E-5</c:v>
                </c:pt>
                <c:pt idx="33824">
                  <c:v>7.1285859551845573E-5</c:v>
                </c:pt>
                <c:pt idx="33825">
                  <c:v>7.1363337976922261E-5</c:v>
                </c:pt>
                <c:pt idx="33826">
                  <c:v>7.1440938275438146E-5</c:v>
                </c:pt>
                <c:pt idx="33827">
                  <c:v>7.1518661076406672E-5</c:v>
                </c:pt>
                <c:pt idx="33828">
                  <c:v>7.1596506635258604E-5</c:v>
                </c:pt>
                <c:pt idx="33829">
                  <c:v>7.1674474830784479E-5</c:v>
                </c:pt>
                <c:pt idx="33830">
                  <c:v>7.1752566295817084E-5</c:v>
                </c:pt>
                <c:pt idx="33831">
                  <c:v>7.1830780909239869E-5</c:v>
                </c:pt>
                <c:pt idx="33832">
                  <c:v>7.1909119306449803E-5</c:v>
                </c:pt>
                <c:pt idx="33833">
                  <c:v>7.1987581746208864E-5</c:v>
                </c:pt>
                <c:pt idx="33834">
                  <c:v>7.2066168107548631E-5</c:v>
                </c:pt>
                <c:pt idx="33835">
                  <c:v>7.2144879029738626E-5</c:v>
                </c:pt>
                <c:pt idx="33836">
                  <c:v>7.2223714773563636E-5</c:v>
                </c:pt>
                <c:pt idx="33837">
                  <c:v>7.2302675218212506E-5</c:v>
                </c:pt>
                <c:pt idx="33838">
                  <c:v>7.238176100685589E-5</c:v>
                </c:pt>
                <c:pt idx="33839">
                  <c:v>7.2460972402321283E-5</c:v>
                </c:pt>
                <c:pt idx="33840">
                  <c:v>7.2540309283961323E-5</c:v>
                </c:pt>
                <c:pt idx="33841">
                  <c:v>7.2619772298879366E-5</c:v>
                </c:pt>
                <c:pt idx="33842">
                  <c:v>7.2699361711965653E-5</c:v>
                </c:pt>
                <c:pt idx="33843">
                  <c:v>7.2779077402742489E-5</c:v>
                </c:pt>
                <c:pt idx="33844">
                  <c:v>7.2858920022278142E-5</c:v>
                </c:pt>
                <c:pt idx="33845">
                  <c:v>7.2938889450210111E-5</c:v>
                </c:pt>
                <c:pt idx="33846">
                  <c:v>7.3018986340267502E-5</c:v>
                </c:pt>
                <c:pt idx="33847">
                  <c:v>7.3099210960818448E-5</c:v>
                </c:pt>
                <c:pt idx="33848">
                  <c:v>7.3179563191683107E-5</c:v>
                </c:pt>
                <c:pt idx="33849">
                  <c:v>7.3260043690608084E-5</c:v>
                </c:pt>
                <c:pt idx="33850">
                  <c:v>7.3340652728075568E-5</c:v>
                </c:pt>
                <c:pt idx="33851">
                  <c:v>7.3421390184095009E-5</c:v>
                </c:pt>
                <c:pt idx="33852">
                  <c:v>7.3502256720463981E-5</c:v>
                </c:pt>
                <c:pt idx="33853">
                  <c:v>7.3583252609798317E-5</c:v>
                </c:pt>
                <c:pt idx="33854">
                  <c:v>7.366437773230475E-5</c:v>
                </c:pt>
                <c:pt idx="33855">
                  <c:v>7.3745632753863526E-5</c:v>
                </c:pt>
                <c:pt idx="33856">
                  <c:v>7.3827017554814451E-5</c:v>
                </c:pt>
                <c:pt idx="33857">
                  <c:v>7.3908532803776316E-5</c:v>
                </c:pt>
                <c:pt idx="33858">
                  <c:v>7.3990178776966214E-5</c:v>
                </c:pt>
                <c:pt idx="33859">
                  <c:v>7.4071955751329292E-5</c:v>
                </c:pt>
                <c:pt idx="33860">
                  <c:v>7.4153863607490553E-5</c:v>
                </c:pt>
                <c:pt idx="33861">
                  <c:v>7.4235903019593072E-5</c:v>
                </c:pt>
                <c:pt idx="33862">
                  <c:v>7.4318073868406701E-5</c:v>
                </c:pt>
                <c:pt idx="33863">
                  <c:v>7.4400376830857892E-5</c:v>
                </c:pt>
                <c:pt idx="33864">
                  <c:v>7.4482812187560841E-5</c:v>
                </c:pt>
                <c:pt idx="33865">
                  <c:v>7.4565379819511551E-5</c:v>
                </c:pt>
                <c:pt idx="33866">
                  <c:v>7.4648080407840211E-5</c:v>
                </c:pt>
                <c:pt idx="33867">
                  <c:v>7.4730913833698042E-5</c:v>
                </c:pt>
                <c:pt idx="33868">
                  <c:v>7.481388118339954E-5</c:v>
                </c:pt>
                <c:pt idx="33869">
                  <c:v>7.4896981534193315E-5</c:v>
                </c:pt>
                <c:pt idx="33870">
                  <c:v>7.4980216378271004E-5</c:v>
                </c:pt>
                <c:pt idx="33871">
                  <c:v>7.5063585194738516E-5</c:v>
                </c:pt>
                <c:pt idx="33872">
                  <c:v>7.5147088673239288E-5</c:v>
                </c:pt>
                <c:pt idx="33873">
                  <c:v>7.5230726695411159E-5</c:v>
                </c:pt>
                <c:pt idx="33874">
                  <c:v>7.5314499953763655E-5</c:v>
                </c:pt>
                <c:pt idx="33875">
                  <c:v>7.5398408737192054E-5</c:v>
                </c:pt>
                <c:pt idx="33876">
                  <c:v>7.5482452927589429E-5</c:v>
                </c:pt>
                <c:pt idx="33877">
                  <c:v>7.5566633221797467E-5</c:v>
                </c:pt>
                <c:pt idx="33878">
                  <c:v>7.5650949911021297E-5</c:v>
                </c:pt>
                <c:pt idx="33879">
                  <c:v>7.5735402877419243E-5</c:v>
                </c:pt>
                <c:pt idx="33880">
                  <c:v>7.5819992822198193E-5</c:v>
                </c:pt>
                <c:pt idx="33881">
                  <c:v>7.5904720038896139E-5</c:v>
                </c:pt>
                <c:pt idx="33882">
                  <c:v>7.598958440994411E-5</c:v>
                </c:pt>
                <c:pt idx="33883">
                  <c:v>7.6074586640954039E-5</c:v>
                </c:pt>
                <c:pt idx="33884">
                  <c:v>7.615972661454364E-5</c:v>
                </c:pt>
                <c:pt idx="33885">
                  <c:v>7.6245005453241428E-5</c:v>
                </c:pt>
                <c:pt idx="33886">
                  <c:v>7.6330422212623136E-5</c:v>
                </c:pt>
                <c:pt idx="33887">
                  <c:v>7.6415978432849762E-5</c:v>
                </c:pt>
                <c:pt idx="33888">
                  <c:v>7.6501673582965628E-5</c:v>
                </c:pt>
                <c:pt idx="33889">
                  <c:v>7.6587508377491827E-5</c:v>
                </c:pt>
                <c:pt idx="33890">
                  <c:v>7.6673482699635677E-5</c:v>
                </c:pt>
                <c:pt idx="33891">
                  <c:v>7.6759597266922607E-5</c:v>
                </c:pt>
                <c:pt idx="33892">
                  <c:v>7.6845851962760933E-5</c:v>
                </c:pt>
                <c:pt idx="33893">
                  <c:v>7.693224792726814E-5</c:v>
                </c:pt>
                <c:pt idx="33894">
                  <c:v>7.7018784625901713E-5</c:v>
                </c:pt>
                <c:pt idx="33895">
                  <c:v>7.7105462361252286E-5</c:v>
                </c:pt>
                <c:pt idx="33896">
                  <c:v>7.7192281858424664E-5</c:v>
                </c:pt>
                <c:pt idx="33897">
                  <c:v>7.7279243423769358E-5</c:v>
                </c:pt>
                <c:pt idx="33898">
                  <c:v>7.7366347364464481E-5</c:v>
                </c:pt>
                <c:pt idx="33899">
                  <c:v>7.7453593564666987E-5</c:v>
                </c:pt>
                <c:pt idx="33900">
                  <c:v>7.7540982755622262E-5</c:v>
                </c:pt>
                <c:pt idx="33901">
                  <c:v>7.7628514821710296E-5</c:v>
                </c:pt>
                <c:pt idx="33902">
                  <c:v>7.7716190497270261E-5</c:v>
                </c:pt>
                <c:pt idx="33903">
                  <c:v>7.7804010093633302E-5</c:v>
                </c:pt>
                <c:pt idx="33904">
                  <c:v>7.7891973495520825E-5</c:v>
                </c:pt>
                <c:pt idx="33905">
                  <c:v>7.7980081441948545E-5</c:v>
                </c:pt>
                <c:pt idx="33906">
                  <c:v>7.8068334246772552E-5</c:v>
                </c:pt>
                <c:pt idx="33907">
                  <c:v>7.8156731795068175E-5</c:v>
                </c:pt>
                <c:pt idx="33908">
                  <c:v>7.8245274830564035E-5</c:v>
                </c:pt>
                <c:pt idx="33909">
                  <c:v>7.8333963238574295E-5</c:v>
                </c:pt>
                <c:pt idx="33910">
                  <c:v>7.8422798197817157E-5</c:v>
                </c:pt>
                <c:pt idx="33911">
                  <c:v>7.8511778730931987E-5</c:v>
                </c:pt>
                <c:pt idx="33912">
                  <c:v>7.8600906452382514E-5</c:v>
                </c:pt>
                <c:pt idx="33913">
                  <c:v>7.8690180816153263E-5</c:v>
                </c:pt>
                <c:pt idx="33914">
                  <c:v>7.8779602575518494E-5</c:v>
                </c:pt>
                <c:pt idx="33915">
                  <c:v>7.8869171616542314E-5</c:v>
                </c:pt>
                <c:pt idx="33916">
                  <c:v>7.8958888695715649E-5</c:v>
                </c:pt>
                <c:pt idx="33917">
                  <c:v>7.9048754136367143E-5</c:v>
                </c:pt>
                <c:pt idx="33918">
                  <c:v>7.9138767824953439E-5</c:v>
                </c:pt>
                <c:pt idx="33919">
                  <c:v>7.9228930522823489E-5</c:v>
                </c:pt>
                <c:pt idx="33920">
                  <c:v>7.9319242555949031E-5</c:v>
                </c:pt>
                <c:pt idx="33921">
                  <c:v>7.9409703811189516E-5</c:v>
                </c:pt>
                <c:pt idx="33922">
                  <c:v>7.9500315054792565E-5</c:v>
                </c:pt>
                <c:pt idx="33923">
                  <c:v>7.9591076173889927E-5</c:v>
                </c:pt>
                <c:pt idx="33924">
                  <c:v>7.9681988380285844E-5</c:v>
                </c:pt>
                <c:pt idx="33925">
                  <c:v>7.977305067761023E-5</c:v>
                </c:pt>
                <c:pt idx="33926">
                  <c:v>7.9864264724003995E-5</c:v>
                </c:pt>
                <c:pt idx="33927">
                  <c:v>7.9955629964894136E-5</c:v>
                </c:pt>
                <c:pt idx="33928">
                  <c:v>8.0047147176453399E-5</c:v>
                </c:pt>
                <c:pt idx="33929">
                  <c:v>8.0138816246664576E-5</c:v>
                </c:pt>
                <c:pt idx="33930">
                  <c:v>8.0230637955042887E-5</c:v>
                </c:pt>
                <c:pt idx="33931">
                  <c:v>8.0322612637476171E-5</c:v>
                </c:pt>
                <c:pt idx="33932">
                  <c:v>8.0414740182387488E-5</c:v>
                </c:pt>
                <c:pt idx="33933">
                  <c:v>8.0507021374347557E-5</c:v>
                </c:pt>
                <c:pt idx="33934">
                  <c:v>8.0599456552009284E-5</c:v>
                </c:pt>
                <c:pt idx="33935">
                  <c:v>8.0692045604251176E-5</c:v>
                </c:pt>
                <c:pt idx="33936">
                  <c:v>8.0784789320739118E-5</c:v>
                </c:pt>
                <c:pt idx="33937">
                  <c:v>8.0877687590659816E-5</c:v>
                </c:pt>
                <c:pt idx="33938">
                  <c:v>8.0970741660138244E-5</c:v>
                </c:pt>
                <c:pt idx="33939">
                  <c:v>8.1063950513375494E-5</c:v>
                </c:pt>
                <c:pt idx="33940">
                  <c:v>8.1157315853761368E-5</c:v>
                </c:pt>
                <c:pt idx="33941">
                  <c:v>8.1250837118080499E-5</c:v>
                </c:pt>
                <c:pt idx="33942">
                  <c:v>8.13445151063173E-5</c:v>
                </c:pt>
                <c:pt idx="33943">
                  <c:v>8.1438349708619907E-5</c:v>
                </c:pt>
                <c:pt idx="33944">
                  <c:v>8.1532341728452357E-5</c:v>
                </c:pt>
                <c:pt idx="33945">
                  <c:v>8.162649151484519E-5</c:v>
                </c:pt>
                <c:pt idx="33946">
                  <c:v>8.1720798958445596E-5</c:v>
                </c:pt>
                <c:pt idx="33947">
                  <c:v>8.1815264867973029E-5</c:v>
                </c:pt>
                <c:pt idx="33948">
                  <c:v>8.1909889134409563E-5</c:v>
                </c:pt>
                <c:pt idx="33949">
                  <c:v>8.2004673031748899E-5</c:v>
                </c:pt>
                <c:pt idx="33950">
                  <c:v>8.2099615991175739E-5</c:v>
                </c:pt>
                <c:pt idx="33951">
                  <c:v>8.2194718365137903E-5</c:v>
                </c:pt>
                <c:pt idx="33952">
                  <c:v>8.2289980971212787E-5</c:v>
                </c:pt>
                <c:pt idx="33953">
                  <c:v>8.2385404166219377E-5</c:v>
                </c:pt>
                <c:pt idx="33954">
                  <c:v>8.2480987842193445E-5</c:v>
                </c:pt>
                <c:pt idx="33955">
                  <c:v>8.2576733288673872E-5</c:v>
                </c:pt>
                <c:pt idx="33956">
                  <c:v>8.2672639465696809E-5</c:v>
                </c:pt>
                <c:pt idx="33957">
                  <c:v>8.2768708133814734E-5</c:v>
                </c:pt>
                <c:pt idx="33958">
                  <c:v>8.2864938719206274E-5</c:v>
                </c:pt>
                <c:pt idx="33959">
                  <c:v>8.2961331582220076E-5</c:v>
                </c:pt>
                <c:pt idx="33960">
                  <c:v>8.3057888025541327E-5</c:v>
                </c:pt>
                <c:pt idx="33961">
                  <c:v>8.3154607473468484E-5</c:v>
                </c:pt>
                <c:pt idx="33962">
                  <c:v>8.3251490289366675E-5</c:v>
                </c:pt>
                <c:pt idx="33963">
                  <c:v>8.3348537310752561E-5</c:v>
                </c:pt>
                <c:pt idx="33964">
                  <c:v>8.3445748905496792E-5</c:v>
                </c:pt>
                <c:pt idx="33965">
                  <c:v>8.354312544249478E-5</c:v>
                </c:pt>
                <c:pt idx="33966">
                  <c:v>8.3640666816043265E-5</c:v>
                </c:pt>
                <c:pt idx="33967">
                  <c:v>8.3738373871067721E-5</c:v>
                </c:pt>
                <c:pt idx="33968">
                  <c:v>8.3836246502259388E-5</c:v>
                </c:pt>
                <c:pt idx="33969">
                  <c:v>8.3934285558277585E-5</c:v>
                </c:pt>
                <c:pt idx="33970">
                  <c:v>8.4032491413194612E-5</c:v>
                </c:pt>
                <c:pt idx="33971">
                  <c:v>8.4130863962310869E-5</c:v>
                </c:pt>
                <c:pt idx="33972">
                  <c:v>8.4229404059929608E-5</c:v>
                </c:pt>
                <c:pt idx="33973">
                  <c:v>8.4328112083269244E-5</c:v>
                </c:pt>
                <c:pt idx="33974">
                  <c:v>8.44269879282547E-5</c:v>
                </c:pt>
                <c:pt idx="33975">
                  <c:v>8.4526032454880915E-5</c:v>
                </c:pt>
                <c:pt idx="33976">
                  <c:v>8.4625246043547472E-5</c:v>
                </c:pt>
                <c:pt idx="33977">
                  <c:v>8.472462859081442E-5</c:v>
                </c:pt>
                <c:pt idx="33978">
                  <c:v>8.4824180962420504E-5</c:v>
                </c:pt>
                <c:pt idx="33979">
                  <c:v>8.4923903055356771E-5</c:v>
                </c:pt>
                <c:pt idx="33980">
                  <c:v>8.5023795739215855E-5</c:v>
                </c:pt>
                <c:pt idx="33981">
                  <c:v>8.5123859399765684E-5</c:v>
                </c:pt>
                <c:pt idx="33982">
                  <c:v>8.5224093934658672E-5</c:v>
                </c:pt>
                <c:pt idx="33983">
                  <c:v>8.5324500709380437E-5</c:v>
                </c:pt>
                <c:pt idx="33984">
                  <c:v>8.5425078642765141E-5</c:v>
                </c:pt>
                <c:pt idx="33985">
                  <c:v>8.5525829595144891E-5</c:v>
                </c:pt>
                <c:pt idx="33986">
                  <c:v>8.5626752975013107E-5</c:v>
                </c:pt>
                <c:pt idx="33987">
                  <c:v>8.5727849172091504E-5</c:v>
                </c:pt>
                <c:pt idx="33988">
                  <c:v>8.5829119071619556E-5</c:v>
                </c:pt>
                <c:pt idx="33989">
                  <c:v>8.5930563068145643E-5</c:v>
                </c:pt>
                <c:pt idx="33990">
                  <c:v>8.6032181557336025E-5</c:v>
                </c:pt>
                <c:pt idx="33991">
                  <c:v>8.6133974438922114E-5</c:v>
                </c:pt>
                <c:pt idx="33992">
                  <c:v>8.6235942606104556E-5</c:v>
                </c:pt>
                <c:pt idx="33993">
                  <c:v>8.6338085959091583E-5</c:v>
                </c:pt>
                <c:pt idx="33994">
                  <c:v>8.6440405894812097E-5</c:v>
                </c:pt>
                <c:pt idx="33995">
                  <c:v>8.6542901315424719E-5</c:v>
                </c:pt>
                <c:pt idx="33996">
                  <c:v>8.6645574122498614E-5</c:v>
                </c:pt>
                <c:pt idx="33997">
                  <c:v>8.6748423717515817E-5</c:v>
                </c:pt>
                <c:pt idx="33998">
                  <c:v>8.6851450502515269E-5</c:v>
                </c:pt>
                <c:pt idx="33999">
                  <c:v>8.695465588903004E-5</c:v>
                </c:pt>
                <c:pt idx="34000">
                  <c:v>8.7058039276624032E-5</c:v>
                </c:pt>
                <c:pt idx="34001">
                  <c:v>8.7161601070778085E-5</c:v>
                </c:pt>
                <c:pt idx="34002">
                  <c:v>8.7265342691885339E-5</c:v>
                </c:pt>
                <c:pt idx="34003">
                  <c:v>8.7369263537591255E-5</c:v>
                </c:pt>
                <c:pt idx="34004">
                  <c:v>8.7473364016852069E-5</c:v>
                </c:pt>
                <c:pt idx="34005">
                  <c:v>8.7577645049390074E-5</c:v>
                </c:pt>
                <c:pt idx="34006">
                  <c:v>8.7682107049228563E-5</c:v>
                </c:pt>
                <c:pt idx="34007">
                  <c:v>8.7786750431568641E-5</c:v>
                </c:pt>
                <c:pt idx="34008">
                  <c:v>8.7891575100456422E-5</c:v>
                </c:pt>
                <c:pt idx="34009">
                  <c:v>8.7996581470718447E-5</c:v>
                </c:pt>
                <c:pt idx="34010">
                  <c:v>8.8101770986736153E-5</c:v>
                </c:pt>
                <c:pt idx="34011">
                  <c:v>8.8207143041023624E-5</c:v>
                </c:pt>
                <c:pt idx="34012">
                  <c:v>8.8312698568014731E-5</c:v>
                </c:pt>
                <c:pt idx="34013">
                  <c:v>8.8418437473123488E-5</c:v>
                </c:pt>
                <c:pt idx="34014">
                  <c:v>8.8524360695038597E-5</c:v>
                </c:pt>
                <c:pt idx="34015">
                  <c:v>8.8630468139734575E-5</c:v>
                </c:pt>
                <c:pt idx="34016">
                  <c:v>8.8736761269938254E-5</c:v>
                </c:pt>
                <c:pt idx="34017">
                  <c:v>8.8843239474307764E-5</c:v>
                </c:pt>
                <c:pt idx="34018">
                  <c:v>8.8949903178498616E-5</c:v>
                </c:pt>
                <c:pt idx="34019">
                  <c:v>8.9056753331953021E-5</c:v>
                </c:pt>
                <c:pt idx="34020">
                  <c:v>8.8793154037775714E-5</c:v>
                </c:pt>
                <c:pt idx="34021">
                  <c:v>8.8906472607002475E-5</c:v>
                </c:pt>
                <c:pt idx="34022">
                  <c:v>8.9020001968367416E-5</c:v>
                </c:pt>
                <c:pt idx="34023">
                  <c:v>8.9133742640524978E-5</c:v>
                </c:pt>
                <c:pt idx="34024">
                  <c:v>8.9247695667969432E-5</c:v>
                </c:pt>
                <c:pt idx="34025">
                  <c:v>8.9361861050306007E-5</c:v>
                </c:pt>
                <c:pt idx="34026">
                  <c:v>8.9476239837249692E-5</c:v>
                </c:pt>
                <c:pt idx="34027">
                  <c:v>8.9590832029619059E-5</c:v>
                </c:pt>
                <c:pt idx="34028">
                  <c:v>8.9705638154093719E-5</c:v>
                </c:pt>
                <c:pt idx="34029">
                  <c:v>8.982065926828332E-5</c:v>
                </c:pt>
                <c:pt idx="34030">
                  <c:v>8.9935895374846557E-5</c:v>
                </c:pt>
                <c:pt idx="34031">
                  <c:v>9.0051347005350353E-5</c:v>
                </c:pt>
                <c:pt idx="34032">
                  <c:v>9.0167015225372374E-5</c:v>
                </c:pt>
                <c:pt idx="34033">
                  <c:v>9.0282900039443948E-5</c:v>
                </c:pt>
                <c:pt idx="34034">
                  <c:v>9.0399002518500856E-5</c:v>
                </c:pt>
                <c:pt idx="34035">
                  <c:v>9.0515322668343497E-5</c:v>
                </c:pt>
                <c:pt idx="34036">
                  <c:v>9.0631861028806786E-5</c:v>
                </c:pt>
                <c:pt idx="34037">
                  <c:v>9.0748618678925371E-5</c:v>
                </c:pt>
                <c:pt idx="34038">
                  <c:v>9.0865595626426847E-5</c:v>
                </c:pt>
                <c:pt idx="34039">
                  <c:v>9.0982792955789955E-5</c:v>
                </c:pt>
                <c:pt idx="34040">
                  <c:v>9.1100210676049202E-5</c:v>
                </c:pt>
                <c:pt idx="34041">
                  <c:v>9.1217849335460135E-5</c:v>
                </c:pt>
                <c:pt idx="34042">
                  <c:v>9.1335709483980225E-5</c:v>
                </c:pt>
                <c:pt idx="34043">
                  <c:v>9.1453792217079108E-5</c:v>
                </c:pt>
                <c:pt idx="34044">
                  <c:v>9.157209809130107E-5</c:v>
                </c:pt>
                <c:pt idx="34045">
                  <c:v>9.169062711900161E-5</c:v>
                </c:pt>
                <c:pt idx="34046">
                  <c:v>9.1809379857015933E-5</c:v>
                </c:pt>
                <c:pt idx="34047">
                  <c:v>9.1928356863913818E-5</c:v>
                </c:pt>
                <c:pt idx="34048">
                  <c:v>9.2047559249113742E-5</c:v>
                </c:pt>
                <c:pt idx="34049">
                  <c:v>9.2166987577875107E-5</c:v>
                </c:pt>
                <c:pt idx="34050">
                  <c:v>9.2286641314717969E-5</c:v>
                </c:pt>
                <c:pt idx="34051">
                  <c:v>9.2406522126652578E-5</c:v>
                </c:pt>
                <c:pt idx="34052">
                  <c:v>9.2526630584241902E-5</c:v>
                </c:pt>
                <c:pt idx="34053">
                  <c:v>9.2646966705357738E-5</c:v>
                </c:pt>
                <c:pt idx="34054">
                  <c:v>9.2767531060897068E-5</c:v>
                </c:pt>
                <c:pt idx="34055">
                  <c:v>9.2888324223544492E-5</c:v>
                </c:pt>
                <c:pt idx="34056">
                  <c:v>9.3009347325517214E-5</c:v>
                </c:pt>
                <c:pt idx="34057">
                  <c:v>9.3130600946360068E-5</c:v>
                </c:pt>
                <c:pt idx="34058">
                  <c:v>9.3252085107515661E-5</c:v>
                </c:pt>
                <c:pt idx="34059">
                  <c:v>9.3373800388888727E-5</c:v>
                </c:pt>
                <c:pt idx="34060">
                  <c:v>9.3495747372204893E-5</c:v>
                </c:pt>
                <c:pt idx="34061">
                  <c:v>9.3617927204237347E-5</c:v>
                </c:pt>
                <c:pt idx="34062">
                  <c:v>9.3740339909353316E-5</c:v>
                </c:pt>
                <c:pt idx="34063">
                  <c:v>9.3862986640218924E-5</c:v>
                </c:pt>
                <c:pt idx="34064">
                  <c:v>9.3985867422693192E-5</c:v>
                </c:pt>
                <c:pt idx="34065">
                  <c:v>9.4108982847712939E-5</c:v>
                </c:pt>
                <c:pt idx="34066">
                  <c:v>9.4232334076850752E-5</c:v>
                </c:pt>
                <c:pt idx="34067">
                  <c:v>9.4355921138231555E-5</c:v>
                </c:pt>
                <c:pt idx="34068">
                  <c:v>9.4479745199419358E-5</c:v>
                </c:pt>
                <c:pt idx="34069">
                  <c:v>9.4603806290070912E-5</c:v>
                </c:pt>
                <c:pt idx="34070">
                  <c:v>9.4728105010510777E-5</c:v>
                </c:pt>
                <c:pt idx="34071">
                  <c:v>9.4852642537360021E-5</c:v>
                </c:pt>
                <c:pt idx="34072">
                  <c:v>9.497741890260421E-5</c:v>
                </c:pt>
                <c:pt idx="34073">
                  <c:v>9.5102434712282988E-5</c:v>
                </c:pt>
                <c:pt idx="34074">
                  <c:v>9.5227691152166628E-5</c:v>
                </c:pt>
                <c:pt idx="34075">
                  <c:v>9.5353188256607318E-5</c:v>
                </c:pt>
                <c:pt idx="34076">
                  <c:v>9.5478927217526767E-5</c:v>
                </c:pt>
                <c:pt idx="34077">
                  <c:v>9.5604908070881525E-5</c:v>
                </c:pt>
                <c:pt idx="34078">
                  <c:v>9.5731131432387579E-5</c:v>
                </c:pt>
                <c:pt idx="34079">
                  <c:v>9.5857598503268728E-5</c:v>
                </c:pt>
                <c:pt idx="34080">
                  <c:v>9.5984309321914526E-5</c:v>
                </c:pt>
                <c:pt idx="34081">
                  <c:v>9.611126450993269E-5</c:v>
                </c:pt>
                <c:pt idx="34082">
                  <c:v>9.6238465277944586E-5</c:v>
                </c:pt>
                <c:pt idx="34083">
                  <c:v>9.6365911666812561E-5</c:v>
                </c:pt>
                <c:pt idx="34084">
                  <c:v>9.6493604893477917E-5</c:v>
                </c:pt>
                <c:pt idx="34085">
                  <c:v>9.6621545000480437E-5</c:v>
                </c:pt>
                <c:pt idx="34086">
                  <c:v>9.6749732619401198E-5</c:v>
                </c:pt>
                <c:pt idx="34087">
                  <c:v>9.6878168976737594E-5</c:v>
                </c:pt>
                <c:pt idx="34088">
                  <c:v>9.7006854117571509E-5</c:v>
                </c:pt>
                <c:pt idx="34089">
                  <c:v>9.7135789274826266E-5</c:v>
                </c:pt>
                <c:pt idx="34090">
                  <c:v>9.7264974495306602E-5</c:v>
                </c:pt>
                <c:pt idx="34091">
                  <c:v>9.7394410420761974E-5</c:v>
                </c:pt>
                <c:pt idx="34092">
                  <c:v>9.7524098293833735E-5</c:v>
                </c:pt>
                <c:pt idx="34093">
                  <c:v>9.7654038163941107E-5</c:v>
                </c:pt>
                <c:pt idx="34094">
                  <c:v>9.7784230679026686E-5</c:v>
                </c:pt>
                <c:pt idx="34095">
                  <c:v>9.7914677091548341E-5</c:v>
                </c:pt>
                <c:pt idx="34096">
                  <c:v>9.8045377453582564E-5</c:v>
                </c:pt>
                <c:pt idx="34097">
                  <c:v>9.8176333024192902E-5</c:v>
                </c:pt>
                <c:pt idx="34098">
                  <c:v>9.8307543857255569E-5</c:v>
                </c:pt>
                <c:pt idx="34099">
                  <c:v>9.8439010611196272E-5</c:v>
                </c:pt>
                <c:pt idx="34100">
                  <c:v>9.8570734555062379E-5</c:v>
                </c:pt>
                <c:pt idx="34101">
                  <c:v>9.8702715745462916E-5</c:v>
                </c:pt>
                <c:pt idx="34102">
                  <c:v>9.8834954847210125E-5</c:v>
                </c:pt>
                <c:pt idx="34103">
                  <c:v>9.8967453139437746E-5</c:v>
                </c:pt>
                <c:pt idx="34104">
                  <c:v>9.9100210681533617E-5</c:v>
                </c:pt>
                <c:pt idx="34105">
                  <c:v>9.923322875941735E-5</c:v>
                </c:pt>
                <c:pt idx="34106">
                  <c:v>9.9366507434357239E-5</c:v>
                </c:pt>
                <c:pt idx="34107">
                  <c:v>9.9500047381976414E-5</c:v>
                </c:pt>
                <c:pt idx="34108">
                  <c:v>9.9633849898457234E-5</c:v>
                </c:pt>
                <c:pt idx="34109">
                  <c:v>9.9767915047921423E-5</c:v>
                </c:pt>
                <c:pt idx="34110">
                  <c:v>9.9902244133454385E-5</c:v>
                </c:pt>
                <c:pt idx="34111">
                  <c:v>1.0003683722111057E-4</c:v>
                </c:pt>
                <c:pt idx="34112">
                  <c:v>1.001716949975379E-4</c:v>
                </c:pt>
                <c:pt idx="34113">
                  <c:v>1.0030681877625915E-4</c:v>
                </c:pt>
                <c:pt idx="34114">
                  <c:v>1.0044220862626435E-4</c:v>
                </c:pt>
                <c:pt idx="34115">
                  <c:v>1.0057786524091551E-4</c:v>
                </c:pt>
                <c:pt idx="34116">
                  <c:v>1.0071378994428371E-4</c:v>
                </c:pt>
                <c:pt idx="34117">
                  <c:v>1.0084998280834035E-4</c:v>
                </c:pt>
                <c:pt idx="34118">
                  <c:v>1.0098644516425195E-4</c:v>
                </c:pt>
                <c:pt idx="34119">
                  <c:v>1.0112317645371778E-4</c:v>
                </c:pt>
                <c:pt idx="34120">
                  <c:v>1.0126017927834635E-4</c:v>
                </c:pt>
                <c:pt idx="34121">
                  <c:v>1.0139745244829642E-4</c:v>
                </c:pt>
                <c:pt idx="34122">
                  <c:v>1.0153499857750831E-4</c:v>
                </c:pt>
                <c:pt idx="34123">
                  <c:v>1.0167281647305194E-4</c:v>
                </c:pt>
                <c:pt idx="34124">
                  <c:v>1.0181090812253026E-4</c:v>
                </c:pt>
                <c:pt idx="34125">
                  <c:v>1.0194927360611588E-4</c:v>
                </c:pt>
                <c:pt idx="34126">
                  <c:v>1.0208791428384149E-4</c:v>
                </c:pt>
                <c:pt idx="34127">
                  <c:v>1.0222683023799148E-4</c:v>
                </c:pt>
                <c:pt idx="34128">
                  <c:v>1.0236602219195827E-4</c:v>
                </c:pt>
                <c:pt idx="34129">
                  <c:v>1.0250549151681E-4</c:v>
                </c:pt>
                <c:pt idx="34130">
                  <c:v>1.0264523829802945E-4</c:v>
                </c:pt>
                <c:pt idx="34131">
                  <c:v>1.0278526326616217E-4</c:v>
                </c:pt>
                <c:pt idx="34132">
                  <c:v>1.029255678034202E-4</c:v>
                </c:pt>
                <c:pt idx="34133">
                  <c:v>1.0306615199854344E-4</c:v>
                </c:pt>
                <c:pt idx="34134">
                  <c:v>1.0320701724124638E-4</c:v>
                </c:pt>
                <c:pt idx="34135">
                  <c:v>1.0334816362247282E-4</c:v>
                </c:pt>
                <c:pt idx="34136">
                  <c:v>1.0348959253948787E-4</c:v>
                </c:pt>
                <c:pt idx="34137">
                  <c:v>1.0363130342950679E-4</c:v>
                </c:pt>
                <c:pt idx="34138">
                  <c:v>1.0377329835066221E-4</c:v>
                </c:pt>
                <c:pt idx="34139">
                  <c:v>1.0391557805702804E-4</c:v>
                </c:pt>
                <c:pt idx="34140">
                  <c:v>1.0405814264516025E-4</c:v>
                </c:pt>
                <c:pt idx="34141">
                  <c:v>1.0420099287005932E-4</c:v>
                </c:pt>
                <c:pt idx="34142">
                  <c:v>1.0434413015195706E-4</c:v>
                </c:pt>
                <c:pt idx="34143">
                  <c:v>1.0448755459084875E-4</c:v>
                </c:pt>
                <c:pt idx="34144">
                  <c:v>1.0463126694925824E-4</c:v>
                </c:pt>
                <c:pt idx="34145">
                  <c:v>1.0477526865908524E-4</c:v>
                </c:pt>
                <c:pt idx="34146">
                  <c:v>1.0491955982381879E-4</c:v>
                </c:pt>
                <c:pt idx="34147">
                  <c:v>1.0506414188320863E-4</c:v>
                </c:pt>
                <c:pt idx="34148">
                  <c:v>1.0520901494310969E-4</c:v>
                </c:pt>
                <c:pt idx="34149">
                  <c:v>1.0535417977879327E-4</c:v>
                </c:pt>
                <c:pt idx="34150">
                  <c:v>1.0549963784188132E-4</c:v>
                </c:pt>
                <c:pt idx="34151">
                  <c:v>1.0564538924182228E-4</c:v>
                </c:pt>
                <c:pt idx="34152">
                  <c:v>1.0579143543822791E-4</c:v>
                </c:pt>
                <c:pt idx="34153">
                  <c:v>1.0593777654297792E-4</c:v>
                </c:pt>
                <c:pt idx="34154">
                  <c:v>1.0608441334434489E-4</c:v>
                </c:pt>
                <c:pt idx="34155">
                  <c:v>1.0623134663322688E-4</c:v>
                </c:pt>
                <c:pt idx="34156">
                  <c:v>1.0637857788537692E-4</c:v>
                </c:pt>
                <c:pt idx="34157">
                  <c:v>1.0652610790123842E-4</c:v>
                </c:pt>
                <c:pt idx="34158">
                  <c:v>1.0667393679888163E-4</c:v>
                </c:pt>
                <c:pt idx="34159">
                  <c:v>1.0682206537984172E-4</c:v>
                </c:pt>
                <c:pt idx="34160">
                  <c:v>1.0697049444833547E-4</c:v>
                </c:pt>
                <c:pt idx="34161">
                  <c:v>1.0711922550062173E-4</c:v>
                </c:pt>
                <c:pt idx="34162">
                  <c:v>1.0726825865983775E-4</c:v>
                </c:pt>
                <c:pt idx="34163">
                  <c:v>1.0741759543055046E-4</c:v>
                </c:pt>
                <c:pt idx="34164">
                  <c:v>1.0756723593847702E-4</c:v>
                </c:pt>
                <c:pt idx="34165">
                  <c:v>1.0771718169655277E-4</c:v>
                </c:pt>
                <c:pt idx="34166">
                  <c:v>1.0786743213651796E-4</c:v>
                </c:pt>
                <c:pt idx="34167">
                  <c:v>1.0801799017145024E-4</c:v>
                </c:pt>
                <c:pt idx="34168">
                  <c:v>1.0816885453767623E-4</c:v>
                </c:pt>
                <c:pt idx="34169">
                  <c:v>1.0832002746161883E-4</c:v>
                </c:pt>
                <c:pt idx="34170">
                  <c:v>1.0847150907690101E-4</c:v>
                </c:pt>
                <c:pt idx="34171">
                  <c:v>1.0862330092191063E-4</c:v>
                </c:pt>
                <c:pt idx="34172">
                  <c:v>1.0877540313296474E-4</c:v>
                </c:pt>
                <c:pt idx="34173">
                  <c:v>1.0892781725706134E-4</c:v>
                </c:pt>
                <c:pt idx="34174">
                  <c:v>1.0908054343324748E-4</c:v>
                </c:pt>
                <c:pt idx="34175">
                  <c:v>1.0923358250733122E-4</c:v>
                </c:pt>
                <c:pt idx="34176">
                  <c:v>1.09386935327984E-4</c:v>
                </c:pt>
                <c:pt idx="34177">
                  <c:v>1.0954060345960046E-4</c:v>
                </c:pt>
                <c:pt idx="34178">
                  <c:v>1.0969458776111481E-4</c:v>
                </c:pt>
                <c:pt idx="34179">
                  <c:v>1.0984888837850873E-4</c:v>
                </c:pt>
                <c:pt idx="34180">
                  <c:v>1.1000350617202932E-4</c:v>
                </c:pt>
                <c:pt idx="34181">
                  <c:v>1.1015844200483928E-4</c:v>
                </c:pt>
                <c:pt idx="34182">
                  <c:v>1.1031369746344373E-4</c:v>
                </c:pt>
                <c:pt idx="34183">
                  <c:v>1.1046927269951082E-4</c:v>
                </c:pt>
                <c:pt idx="34184">
                  <c:v>1.10625169308507E-4</c:v>
                </c:pt>
                <c:pt idx="34185">
                  <c:v>1.1078138744499222E-4</c:v>
                </c:pt>
                <c:pt idx="34186">
                  <c:v>1.1093792871345876E-4</c:v>
                </c:pt>
                <c:pt idx="34187">
                  <c:v>1.1109479254331352E-4</c:v>
                </c:pt>
                <c:pt idx="34188">
                  <c:v>1.112519820027519E-4</c:v>
                </c:pt>
                <c:pt idx="34189">
                  <c:v>1.1140949579450473E-4</c:v>
                </c:pt>
                <c:pt idx="34190">
                  <c:v>1.1156733626937839E-4</c:v>
                </c:pt>
                <c:pt idx="34191">
                  <c:v>1.1172550359079697E-4</c:v>
                </c:pt>
                <c:pt idx="34192">
                  <c:v>1.1188399939070944E-4</c:v>
                </c:pt>
                <c:pt idx="34193">
                  <c:v>1.120428238355614E-4</c:v>
                </c:pt>
                <c:pt idx="34194">
                  <c:v>1.1220197856659607E-4</c:v>
                </c:pt>
                <c:pt idx="34195">
                  <c:v>1.1236146301274764E-4</c:v>
                </c:pt>
                <c:pt idx="34196">
                  <c:v>1.1252128030417169E-4</c:v>
                </c:pt>
                <c:pt idx="34197">
                  <c:v>1.1268142913073771E-4</c:v>
                </c:pt>
                <c:pt idx="34198">
                  <c:v>1.1284191189303126E-4</c:v>
                </c:pt>
                <c:pt idx="34199">
                  <c:v>1.1300272951366729E-4</c:v>
                </c:pt>
                <c:pt idx="34200">
                  <c:v>1.1316388142141626E-4</c:v>
                </c:pt>
                <c:pt idx="34201">
                  <c:v>1.1332537003588608E-4</c:v>
                </c:pt>
                <c:pt idx="34202">
                  <c:v>1.134871962892429E-4</c:v>
                </c:pt>
                <c:pt idx="34203">
                  <c:v>1.1364936036354153E-4</c:v>
                </c:pt>
                <c:pt idx="34204">
                  <c:v>1.1381186319254988E-4</c:v>
                </c:pt>
                <c:pt idx="34205">
                  <c:v>1.1397470646983457E-4</c:v>
                </c:pt>
                <c:pt idx="34206">
                  <c:v>1.1413789038229286E-4</c:v>
                </c:pt>
                <c:pt idx="34207">
                  <c:v>1.1430141587340447E-4</c:v>
                </c:pt>
                <c:pt idx="34208">
                  <c:v>1.1446528465137353E-4</c:v>
                </c:pt>
                <c:pt idx="34209">
                  <c:v>1.1462949690802566E-4</c:v>
                </c:pt>
                <c:pt idx="34210">
                  <c:v>1.1479405436141794E-4</c:v>
                </c:pt>
                <c:pt idx="34211">
                  <c:v>1.1495895720671151E-4</c:v>
                </c:pt>
                <c:pt idx="34212">
                  <c:v>1.1512420640384389E-4</c:v>
                </c:pt>
                <c:pt idx="34213">
                  <c:v>1.1528980368578557E-4</c:v>
                </c:pt>
                <c:pt idx="34214">
                  <c:v>1.1545574925275963E-4</c:v>
                </c:pt>
                <c:pt idx="34215">
                  <c:v>1.1562204407474185E-4</c:v>
                </c:pt>
                <c:pt idx="34216">
                  <c:v>1.1578868989978041E-4</c:v>
                </c:pt>
                <c:pt idx="34217">
                  <c:v>1.1595568693324736E-4</c:v>
                </c:pt>
                <c:pt idx="34218">
                  <c:v>1.1612303693334245E-4</c:v>
                </c:pt>
                <c:pt idx="34219">
                  <c:v>1.1629074010892198E-4</c:v>
                </c:pt>
                <c:pt idx="34220">
                  <c:v>1.1645879744697482E-4</c:v>
                </c:pt>
                <c:pt idx="34221">
                  <c:v>1.1662721072106174E-4</c:v>
                </c:pt>
                <c:pt idx="34222">
                  <c:v>1.1679598014532861E-4</c:v>
                </c:pt>
                <c:pt idx="34223">
                  <c:v>1.1696510671714002E-4</c:v>
                </c:pt>
                <c:pt idx="34224">
                  <c:v>1.1713459222559351E-4</c:v>
                </c:pt>
                <c:pt idx="34225">
                  <c:v>1.1730443768018025E-4</c:v>
                </c:pt>
                <c:pt idx="34226">
                  <c:v>1.1747464251055541E-4</c:v>
                </c:pt>
                <c:pt idx="34227">
                  <c:v>1.176452093097813E-4</c:v>
                </c:pt>
                <c:pt idx="34228">
                  <c:v>1.1781613909798996E-4</c:v>
                </c:pt>
                <c:pt idx="34229">
                  <c:v>1.1798743130514136E-4</c:v>
                </c:pt>
                <c:pt idx="34230">
                  <c:v>1.1815908934396452E-4</c:v>
                </c:pt>
                <c:pt idx="34231">
                  <c:v>1.1833111184951504E-4</c:v>
                </c:pt>
                <c:pt idx="34232">
                  <c:v>1.185035014500679E-4</c:v>
                </c:pt>
                <c:pt idx="34233">
                  <c:v>1.186762583799245E-4</c:v>
                </c:pt>
                <c:pt idx="34234">
                  <c:v>1.1884938448126284E-4</c:v>
                </c:pt>
                <c:pt idx="34235">
                  <c:v>1.1902287999218543E-4</c:v>
                </c:pt>
                <c:pt idx="34236">
                  <c:v>1.1919674595657185E-4</c:v>
                </c:pt>
                <c:pt idx="34237">
                  <c:v>1.1937098423291215E-4</c:v>
                </c:pt>
                <c:pt idx="34238">
                  <c:v>1.195455950650804E-4</c:v>
                </c:pt>
                <c:pt idx="34239">
                  <c:v>1.197205803225537E-4</c:v>
                </c:pt>
                <c:pt idx="34240">
                  <c:v>1.1989594025311429E-4</c:v>
                </c:pt>
                <c:pt idx="34241">
                  <c:v>1.2007167591922041E-4</c:v>
                </c:pt>
                <c:pt idx="34242">
                  <c:v>1.2024778920697293E-4</c:v>
                </c:pt>
                <c:pt idx="34243">
                  <c:v>1.2042428037008663E-4</c:v>
                </c:pt>
                <c:pt idx="34244">
                  <c:v>1.20601151305855E-4</c:v>
                </c:pt>
                <c:pt idx="34245">
                  <c:v>1.2077840144669343E-4</c:v>
                </c:pt>
                <c:pt idx="34246">
                  <c:v>1.2095603434998802E-4</c:v>
                </c:pt>
                <c:pt idx="34247">
                  <c:v>1.2113404862506233E-4</c:v>
                </c:pt>
                <c:pt idx="34248">
                  <c:v>1.2131244701715842E-4</c:v>
                </c:pt>
                <c:pt idx="34249">
                  <c:v>1.2149123062478692E-4</c:v>
                </c:pt>
                <c:pt idx="34250">
                  <c:v>1.2167039888142579E-4</c:v>
                </c:pt>
                <c:pt idx="34251">
                  <c:v>1.2184995539132323E-4</c:v>
                </c:pt>
                <c:pt idx="34252">
                  <c:v>1.2202989875579757E-4</c:v>
                </c:pt>
                <c:pt idx="34253">
                  <c:v>1.2221023175803706E-4</c:v>
                </c:pt>
                <c:pt idx="34254">
                  <c:v>1.2239095467436763E-4</c:v>
                </c:pt>
                <c:pt idx="34255">
                  <c:v>1.2257206946518162E-4</c:v>
                </c:pt>
                <c:pt idx="34256">
                  <c:v>1.2275357641106766E-4</c:v>
                </c:pt>
                <c:pt idx="34257">
                  <c:v>1.2293547663665654E-4</c:v>
                </c:pt>
                <c:pt idx="34258">
                  <c:v>1.2311777212001247E-4</c:v>
                </c:pt>
                <c:pt idx="34259">
                  <c:v>1.2330046314819868E-4</c:v>
                </c:pt>
                <c:pt idx="34260">
                  <c:v>1.2348355171118059E-4</c:v>
                </c:pt>
                <c:pt idx="34261">
                  <c:v>1.2366703810040547E-4</c:v>
                </c:pt>
                <c:pt idx="34262">
                  <c:v>1.2385092346082376E-4</c:v>
                </c:pt>
                <c:pt idx="34263">
                  <c:v>1.2403520980041531E-4</c:v>
                </c:pt>
                <c:pt idx="34264">
                  <c:v>1.2421989741728299E-4</c:v>
                </c:pt>
                <c:pt idx="34265">
                  <c:v>1.2440498833153963E-4</c:v>
                </c:pt>
                <c:pt idx="34266">
                  <c:v>1.2459048198109934E-4</c:v>
                </c:pt>
                <c:pt idx="34267">
                  <c:v>1.2477638212575563E-4</c:v>
                </c:pt>
                <c:pt idx="34268">
                  <c:v>1.2496268734133134E-4</c:v>
                </c:pt>
                <c:pt idx="34269">
                  <c:v>1.2514940053716864E-4</c:v>
                </c:pt>
                <c:pt idx="34270">
                  <c:v>1.2533652289748826E-4</c:v>
                </c:pt>
                <c:pt idx="34271">
                  <c:v>1.2552405386193649E-4</c:v>
                </c:pt>
                <c:pt idx="34272">
                  <c:v>1.2571199636433173E-4</c:v>
                </c:pt>
                <c:pt idx="34273">
                  <c:v>1.259003516017829E-4</c:v>
                </c:pt>
                <c:pt idx="34274">
                  <c:v>1.2608911989539978E-4</c:v>
                </c:pt>
                <c:pt idx="34275">
                  <c:v>1.2627830244504783E-4</c:v>
                </c:pt>
                <c:pt idx="34276">
                  <c:v>1.2646790133925674E-4</c:v>
                </c:pt>
                <c:pt idx="34277">
                  <c:v>1.2665791690628228E-4</c:v>
                </c:pt>
                <c:pt idx="34278">
                  <c:v>1.268483503591098E-4</c:v>
                </c:pt>
                <c:pt idx="34279">
                  <c:v>1.2703920380543728E-4</c:v>
                </c:pt>
                <c:pt idx="34280">
                  <c:v>1.2723047758078851E-4</c:v>
                </c:pt>
                <c:pt idx="34281">
                  <c:v>1.2742217380577712E-4</c:v>
                </c:pt>
                <c:pt idx="34282">
                  <c:v>1.2761429282084249E-4</c:v>
                </c:pt>
                <c:pt idx="34283">
                  <c:v>1.2780683586121721E-4</c:v>
                </c:pt>
                <c:pt idx="34284">
                  <c:v>1.279998050670677E-4</c:v>
                </c:pt>
                <c:pt idx="34285">
                  <c:v>1.2819320078629988E-4</c:v>
                </c:pt>
                <c:pt idx="34286">
                  <c:v>1.2838702426773234E-4</c:v>
                </c:pt>
                <c:pt idx="34287">
                  <c:v>1.2858127767130783E-4</c:v>
                </c:pt>
                <c:pt idx="34288">
                  <c:v>1.2877596135253252E-4</c:v>
                </c:pt>
                <c:pt idx="34289">
                  <c:v>1.2897107748467611E-4</c:v>
                </c:pt>
                <c:pt idx="34290">
                  <c:v>1.2916662642838077E-4</c:v>
                </c:pt>
                <c:pt idx="34291">
                  <c:v>1.293626094555037E-4</c:v>
                </c:pt>
                <c:pt idx="34292">
                  <c:v>1.2955902875949108E-4</c:v>
                </c:pt>
                <c:pt idx="34293">
                  <c:v>1.2975588470879245E-4</c:v>
                </c:pt>
                <c:pt idx="34294">
                  <c:v>1.2995317951044582E-4</c:v>
                </c:pt>
                <c:pt idx="34295">
                  <c:v>1.301509126149626E-4</c:v>
                </c:pt>
                <c:pt idx="34296">
                  <c:v>1.3034908808741213E-4</c:v>
                </c:pt>
                <c:pt idx="34297">
                  <c:v>1.305477044583055E-4</c:v>
                </c:pt>
                <c:pt idx="34298">
                  <c:v>1.3074676488538875E-4</c:v>
                </c:pt>
                <c:pt idx="34299">
                  <c:v>1.3094627068481091E-4</c:v>
                </c:pt>
                <c:pt idx="34300">
                  <c:v>1.3114622224376363E-4</c:v>
                </c:pt>
                <c:pt idx="34301">
                  <c:v>1.3134662088172804E-4</c:v>
                </c:pt>
                <c:pt idx="34302">
                  <c:v>1.3154746792305922E-4</c:v>
                </c:pt>
                <c:pt idx="34303">
                  <c:v>1.3174876563727897E-4</c:v>
                </c:pt>
                <c:pt idx="34304">
                  <c:v>1.3195051442259906E-4</c:v>
                </c:pt>
                <c:pt idx="34305">
                  <c:v>1.3215271656273684E-4</c:v>
                </c:pt>
                <c:pt idx="34306">
                  <c:v>1.3235537246152079E-4</c:v>
                </c:pt>
                <c:pt idx="34307">
                  <c:v>1.3255848441698102E-4</c:v>
                </c:pt>
                <c:pt idx="34308">
                  <c:v>1.327620518874785E-4</c:v>
                </c:pt>
                <c:pt idx="34309">
                  <c:v>1.3296607908556198E-4</c:v>
                </c:pt>
                <c:pt idx="34310">
                  <c:v>1.3317056452198477E-4</c:v>
                </c:pt>
                <c:pt idx="34311">
                  <c:v>1.3337551147487071E-4</c:v>
                </c:pt>
                <c:pt idx="34312">
                  <c:v>1.3358092132519683E-4</c:v>
                </c:pt>
                <c:pt idx="34313">
                  <c:v>1.3378679353475028E-4</c:v>
                </c:pt>
                <c:pt idx="34314">
                  <c:v>1.339931314102814E-4</c:v>
                </c:pt>
                <c:pt idx="34315">
                  <c:v>1.3419993634826427E-4</c:v>
                </c:pt>
                <c:pt idx="34316">
                  <c:v>1.3440720878152331E-4</c:v>
                </c:pt>
                <c:pt idx="34317">
                  <c:v>1.3461495011026192E-4</c:v>
                </c:pt>
                <c:pt idx="34318">
                  <c:v>1.3482316271329356E-4</c:v>
                </c:pt>
                <c:pt idx="34319">
                  <c:v>1.3503184703245644E-4</c:v>
                </c:pt>
                <c:pt idx="34320">
                  <c:v>1.3524100448374075E-4</c:v>
                </c:pt>
                <c:pt idx="34321">
                  <c:v>1.3545063746861358E-4</c:v>
                </c:pt>
                <c:pt idx="34322">
                  <c:v>1.3566074643808047E-4</c:v>
                </c:pt>
                <c:pt idx="34323">
                  <c:v>1.358713328241298E-4</c:v>
                </c:pt>
                <c:pt idx="34324">
                  <c:v>1.3608239905116509E-4</c:v>
                </c:pt>
                <c:pt idx="34325">
                  <c:v>1.3629394656885482E-4</c:v>
                </c:pt>
                <c:pt idx="34326">
                  <c:v>1.3650597484902112E-4</c:v>
                </c:pt>
                <c:pt idx="34327">
                  <c:v>1.3671848732632892E-4</c:v>
                </c:pt>
                <c:pt idx="34328">
                  <c:v>1.369314854668699E-4</c:v>
                </c:pt>
                <c:pt idx="34329">
                  <c:v>1.3714496974365036E-4</c:v>
                </c:pt>
                <c:pt idx="34330">
                  <c:v>1.3735894162685453E-4</c:v>
                </c:pt>
                <c:pt idx="34331">
                  <c:v>1.3757340259220707E-4</c:v>
                </c:pt>
                <c:pt idx="34332">
                  <c:v>1.3778835512667098E-4</c:v>
                </c:pt>
                <c:pt idx="34333">
                  <c:v>1.3800380072421693E-4</c:v>
                </c:pt>
                <c:pt idx="34334">
                  <c:v>1.3821973886371362E-4</c:v>
                </c:pt>
                <c:pt idx="34335">
                  <c:v>1.3843617306176747E-4</c:v>
                </c:pt>
                <c:pt idx="34336">
                  <c:v>1.3865310482938449E-4</c:v>
                </c:pt>
                <c:pt idx="34337">
                  <c:v>1.3887053466577834E-4</c:v>
                </c:pt>
                <c:pt idx="34338">
                  <c:v>1.3908846408627643E-4</c:v>
                </c:pt>
                <c:pt idx="34339">
                  <c:v>1.3930689563428712E-4</c:v>
                </c:pt>
                <c:pt idx="34340">
                  <c:v>1.3952582981915872E-4</c:v>
                </c:pt>
                <c:pt idx="34341">
                  <c:v>1.3974526817357122E-4</c:v>
                </c:pt>
                <c:pt idx="34342">
                  <c:v>1.3996521326562335E-4</c:v>
                </c:pt>
                <c:pt idx="34343">
                  <c:v>1.4018566561496088E-4</c:v>
                </c:pt>
                <c:pt idx="34344">
                  <c:v>1.4040662677185996E-4</c:v>
                </c:pt>
                <c:pt idx="34345">
                  <c:v>1.4062809932941219E-4</c:v>
                </c:pt>
                <c:pt idx="34346">
                  <c:v>1.4085008485710475E-4</c:v>
                </c:pt>
                <c:pt idx="34347">
                  <c:v>1.410725828467862E-4</c:v>
                </c:pt>
                <c:pt idx="34348">
                  <c:v>1.4129559695376116E-4</c:v>
                </c:pt>
                <c:pt idx="34349">
                  <c:v>1.4151912876558676E-4</c:v>
                </c:pt>
                <c:pt idx="34350">
                  <c:v>1.4174317777738578E-4</c:v>
                </c:pt>
                <c:pt idx="34351">
                  <c:v>1.4196774872923964E-4</c:v>
                </c:pt>
                <c:pt idx="34352">
                  <c:v>1.4219284007174529E-4</c:v>
                </c:pt>
                <c:pt idx="34353">
                  <c:v>1.4241845551546026E-4</c:v>
                </c:pt>
                <c:pt idx="34354">
                  <c:v>1.4264459561933167E-4</c:v>
                </c:pt>
                <c:pt idx="34355">
                  <c:v>1.4287126306206541E-4</c:v>
                </c:pt>
                <c:pt idx="34356">
                  <c:v>1.4309845841002246E-4</c:v>
                </c:pt>
                <c:pt idx="34357">
                  <c:v>1.4332618435947218E-4</c:v>
                </c:pt>
                <c:pt idx="34358">
                  <c:v>1.4355444148427197E-4</c:v>
                </c:pt>
                <c:pt idx="34359">
                  <c:v>1.4378323142639912E-4</c:v>
                </c:pt>
                <c:pt idx="34360">
                  <c:v>1.4401255583416413E-4</c:v>
                </c:pt>
                <c:pt idx="34361">
                  <c:v>1.4424241743937239E-4</c:v>
                </c:pt>
                <c:pt idx="34362">
                  <c:v>1.444728179108313E-4</c:v>
                </c:pt>
                <c:pt idx="34363">
                  <c:v>1.4470375675919937E-4</c:v>
                </c:pt>
                <c:pt idx="34364">
                  <c:v>1.4493523890538233E-4</c:v>
                </c:pt>
                <c:pt idx="34365">
                  <c:v>1.4516726278291389E-4</c:v>
                </c:pt>
                <c:pt idx="34366">
                  <c:v>1.4539983225119973E-4</c:v>
                </c:pt>
                <c:pt idx="34367">
                  <c:v>1.4563294791887139E-4</c:v>
                </c:pt>
                <c:pt idx="34368">
                  <c:v>1.4586661258141526E-4</c:v>
                </c:pt>
                <c:pt idx="34369">
                  <c:v>1.4610082685543755E-4</c:v>
                </c:pt>
                <c:pt idx="34370">
                  <c:v>1.4633559245430546E-4</c:v>
                </c:pt>
                <c:pt idx="34371">
                  <c:v>1.4657091220136913E-4</c:v>
                </c:pt>
                <c:pt idx="34372">
                  <c:v>1.4680678672536013E-4</c:v>
                </c:pt>
                <c:pt idx="34373">
                  <c:v>1.4704321886841121E-4</c:v>
                </c:pt>
                <c:pt idx="34374">
                  <c:v>1.4728020926745909E-4</c:v>
                </c:pt>
                <c:pt idx="34375">
                  <c:v>1.4751775966954778E-4</c:v>
                </c:pt>
                <c:pt idx="34376">
                  <c:v>1.4775587294527665E-4</c:v>
                </c:pt>
                <c:pt idx="34377">
                  <c:v>1.4799454974404858E-4</c:v>
                </c:pt>
                <c:pt idx="34378">
                  <c:v>1.482337918334955E-4</c:v>
                </c:pt>
                <c:pt idx="34379">
                  <c:v>1.484736021130385E-4</c:v>
                </c:pt>
                <c:pt idx="34380">
                  <c:v>1.4871398124476613E-4</c:v>
                </c:pt>
                <c:pt idx="34381">
                  <c:v>1.4895493214753437E-4</c:v>
                </c:pt>
                <c:pt idx="34382">
                  <c:v>1.4919645549201762E-4</c:v>
                </c:pt>
                <c:pt idx="34383">
                  <c:v>1.4943855308080666E-4</c:v>
                </c:pt>
                <c:pt idx="34384">
                  <c:v>1.4968122786220979E-4</c:v>
                </c:pt>
                <c:pt idx="34385">
                  <c:v>1.499244805199447E-4</c:v>
                </c:pt>
                <c:pt idx="34386">
                  <c:v>1.5016831402216678E-4</c:v>
                </c:pt>
                <c:pt idx="34387">
                  <c:v>1.5041272791444662E-4</c:v>
                </c:pt>
                <c:pt idx="34388">
                  <c:v>1.5065772747612378E-4</c:v>
                </c:pt>
                <c:pt idx="34389">
                  <c:v>1.5090331111189328E-4</c:v>
                </c:pt>
                <c:pt idx="34390">
                  <c:v>1.5114948297708912E-4</c:v>
                </c:pt>
                <c:pt idx="34391">
                  <c:v>1.513962449404482E-4</c:v>
                </c:pt>
                <c:pt idx="34392">
                  <c:v>1.5164359655594006E-4</c:v>
                </c:pt>
                <c:pt idx="34393">
                  <c:v>1.5189154318187966E-4</c:v>
                </c:pt>
                <c:pt idx="34394">
                  <c:v>1.5214008321746936E-4</c:v>
                </c:pt>
                <c:pt idx="34395">
                  <c:v>1.5238922088338819E-4</c:v>
                </c:pt>
                <c:pt idx="34396">
                  <c:v>1.5263895691315448E-4</c:v>
                </c:pt>
                <c:pt idx="34397">
                  <c:v>1.5288929438717191E-4</c:v>
                </c:pt>
                <c:pt idx="34398">
                  <c:v>1.5314023404835913E-4</c:v>
                </c:pt>
                <c:pt idx="34399">
                  <c:v>1.5339177899811765E-4</c:v>
                </c:pt>
                <c:pt idx="34400">
                  <c:v>1.5364392880473269E-4</c:v>
                </c:pt>
                <c:pt idx="34401">
                  <c:v>1.5389668895614113E-4</c:v>
                </c:pt>
                <c:pt idx="34402">
                  <c:v>1.5415005784316446E-4</c:v>
                </c:pt>
                <c:pt idx="34403">
                  <c:v>1.5440403979386121E-4</c:v>
                </c:pt>
                <c:pt idx="34404">
                  <c:v>1.5465863557996866E-4</c:v>
                </c:pt>
                <c:pt idx="34405">
                  <c:v>1.5491384836695903E-4</c:v>
                </c:pt>
                <c:pt idx="34406">
                  <c:v>1.5516967893640986E-4</c:v>
                </c:pt>
                <c:pt idx="34407">
                  <c:v>1.5542613047552945E-4</c:v>
                </c:pt>
                <c:pt idx="34408">
                  <c:v>1.5568320377585011E-4</c:v>
                </c:pt>
                <c:pt idx="34409">
                  <c:v>1.5594090083572454E-4</c:v>
                </c:pt>
                <c:pt idx="34410">
                  <c:v>1.5619922366151746E-4</c:v>
                </c:pt>
                <c:pt idx="34411">
                  <c:v>1.5645817548446685E-4</c:v>
                </c:pt>
                <c:pt idx="34412">
                  <c:v>1.5671775833616815E-4</c:v>
                </c:pt>
                <c:pt idx="34413">
                  <c:v>1.5697797303352161E-4</c:v>
                </c:pt>
                <c:pt idx="34414">
                  <c:v>1.572388216153928E-4</c:v>
                </c:pt>
                <c:pt idx="34415">
                  <c:v>1.5750030612885732E-4</c:v>
                </c:pt>
                <c:pt idx="34416">
                  <c:v>1.5776242986130661E-4</c:v>
                </c:pt>
                <c:pt idx="34417">
                  <c:v>1.580251936504422E-4</c:v>
                </c:pt>
                <c:pt idx="34418">
                  <c:v>1.5828860080647209E-4</c:v>
                </c:pt>
                <c:pt idx="34419">
                  <c:v>1.5855265217769689E-4</c:v>
                </c:pt>
                <c:pt idx="34420">
                  <c:v>1.588173510973408E-4</c:v>
                </c:pt>
                <c:pt idx="34421">
                  <c:v>1.5908269717686789E-4</c:v>
                </c:pt>
                <c:pt idx="34422">
                  <c:v>1.5934869626471474E-4</c:v>
                </c:pt>
                <c:pt idx="34423">
                  <c:v>1.5961534673247931E-4</c:v>
                </c:pt>
                <c:pt idx="34424">
                  <c:v>1.5988265320756377E-4</c:v>
                </c:pt>
                <c:pt idx="34425">
                  <c:v>1.6015061657078013E-4</c:v>
                </c:pt>
                <c:pt idx="34426">
                  <c:v>1.6041924022560861E-4</c:v>
                </c:pt>
                <c:pt idx="34427">
                  <c:v>1.60688525063959E-4</c:v>
                </c:pt>
                <c:pt idx="34428">
                  <c:v>1.6095847451315755E-4</c:v>
                </c:pt>
                <c:pt idx="34429">
                  <c:v>1.6122908820344602E-4</c:v>
                </c:pt>
                <c:pt idx="34430">
                  <c:v>1.6150037212879113E-4</c:v>
                </c:pt>
                <c:pt idx="34431">
                  <c:v>1.6177232465466185E-4</c:v>
                </c:pt>
                <c:pt idx="34432">
                  <c:v>1.6204495052958576E-4</c:v>
                </c:pt>
                <c:pt idx="34433">
                  <c:v>1.6231825196533117E-4</c:v>
                </c:pt>
                <c:pt idx="34434">
                  <c:v>1.6259222860458484E-4</c:v>
                </c:pt>
                <c:pt idx="34435">
                  <c:v>1.6286688653469896E-4</c:v>
                </c:pt>
                <c:pt idx="34436">
                  <c:v>1.631422241176945E-4</c:v>
                </c:pt>
                <c:pt idx="34437">
                  <c:v>1.6341824617991535E-4</c:v>
                </c:pt>
                <c:pt idx="34438">
                  <c:v>1.6369495367660154E-4</c:v>
                </c:pt>
                <c:pt idx="34439">
                  <c:v>1.6397235017008072E-4</c:v>
                </c:pt>
                <c:pt idx="34440">
                  <c:v>1.642504366275605E-4</c:v>
                </c:pt>
                <c:pt idx="34441">
                  <c:v>1.64529215324466E-4</c:v>
                </c:pt>
                <c:pt idx="34442">
                  <c:v>1.6480868986111082E-4</c:v>
                </c:pt>
                <c:pt idx="34443">
                  <c:v>1.6508886122288985E-4</c:v>
                </c:pt>
                <c:pt idx="34444">
                  <c:v>1.6536973303573759E-4</c:v>
                </c:pt>
                <c:pt idx="34445">
                  <c:v>1.6565130629736402E-4</c:v>
                </c:pt>
                <c:pt idx="34446">
                  <c:v>1.6593358333055023E-4</c:v>
                </c:pt>
                <c:pt idx="34447">
                  <c:v>1.6621656780008135E-4</c:v>
                </c:pt>
                <c:pt idx="34448">
                  <c:v>1.6650026072239645E-4</c:v>
                </c:pt>
                <c:pt idx="34449">
                  <c:v>1.6678466444924376E-4</c:v>
                </c:pt>
                <c:pt idx="34450">
                  <c:v>1.670697826847968E-4</c:v>
                </c:pt>
                <c:pt idx="34451">
                  <c:v>1.6735561646454898E-4</c:v>
                </c:pt>
                <c:pt idx="34452">
                  <c:v>1.6764216951923786E-4</c:v>
                </c:pt>
                <c:pt idx="34453">
                  <c:v>1.6792944289726298E-4</c:v>
                </c:pt>
                <c:pt idx="34454">
                  <c:v>1.6821743899963289E-4</c:v>
                </c:pt>
                <c:pt idx="34455">
                  <c:v>1.6850616159738314E-4</c:v>
                </c:pt>
                <c:pt idx="34456">
                  <c:v>1.6879561175852794E-4</c:v>
                </c:pt>
                <c:pt idx="34457">
                  <c:v>1.6908579328127953E-4</c:v>
                </c:pt>
                <c:pt idx="34458">
                  <c:v>1.6937670587635186E-4</c:v>
                </c:pt>
                <c:pt idx="34459">
                  <c:v>1.696683561070177E-4</c:v>
                </c:pt>
                <c:pt idx="34460">
                  <c:v>1.6996074232327845E-4</c:v>
                </c:pt>
                <c:pt idx="34461">
                  <c:v>1.7025386974901398E-4</c:v>
                </c:pt>
                <c:pt idx="34462">
                  <c:v>1.705477408773461E-4</c:v>
                </c:pt>
                <c:pt idx="34463">
                  <c:v>1.7084235682345077E-4</c:v>
                </c:pt>
                <c:pt idx="34464">
                  <c:v>1.7113772009062696E-4</c:v>
                </c:pt>
                <c:pt idx="34465">
                  <c:v>1.7143383319267886E-4</c:v>
                </c:pt>
                <c:pt idx="34466">
                  <c:v>1.7173070005321411E-4</c:v>
                </c:pt>
                <c:pt idx="34467">
                  <c:v>1.720283218152094E-4</c:v>
                </c:pt>
                <c:pt idx="34468">
                  <c:v>1.7232670243086756E-4</c:v>
                </c:pt>
                <c:pt idx="34469">
                  <c:v>1.7262584305733239E-4</c:v>
                </c:pt>
                <c:pt idx="34470">
                  <c:v>1.7292574767565792E-4</c:v>
                </c:pt>
                <c:pt idx="34471">
                  <c:v>1.7322641603975458E-4</c:v>
                </c:pt>
                <c:pt idx="34472">
                  <c:v>1.7352785499124356E-4</c:v>
                </c:pt>
                <c:pt idx="34473">
                  <c:v>1.738300628772382E-4</c:v>
                </c:pt>
                <c:pt idx="34474">
                  <c:v>1.7413304515484805E-4</c:v>
                </c:pt>
                <c:pt idx="34475">
                  <c:v>1.7443680445715547E-4</c:v>
                </c:pt>
                <c:pt idx="34476">
                  <c:v>1.7474134055599658E-4</c:v>
                </c:pt>
                <c:pt idx="34477">
                  <c:v>1.7504665896421435E-4</c:v>
                </c:pt>
                <c:pt idx="34478">
                  <c:v>1.7535276234850904E-4</c:v>
                </c:pt>
                <c:pt idx="34479">
                  <c:v>1.756596519393768E-4</c:v>
                </c:pt>
                <c:pt idx="34480">
                  <c:v>1.7596733041485592E-4</c:v>
                </c:pt>
                <c:pt idx="34481">
                  <c:v>1.7627580191953429E-4</c:v>
                </c:pt>
                <c:pt idx="34482">
                  <c:v>1.7658506770676125E-4</c:v>
                </c:pt>
                <c:pt idx="34483">
                  <c:v>1.7689513048893985E-4</c:v>
                </c:pt>
                <c:pt idx="34484">
                  <c:v>1.7720599445672755E-4</c:v>
                </c:pt>
                <c:pt idx="34485">
                  <c:v>1.7751766088674239E-4</c:v>
                </c:pt>
                <c:pt idx="34486">
                  <c:v>1.7783013252628207E-4</c:v>
                </c:pt>
                <c:pt idx="34487">
                  <c:v>1.7814341361272848E-4</c:v>
                </c:pt>
                <c:pt idx="34488">
                  <c:v>1.7845750692864498E-4</c:v>
                </c:pt>
                <c:pt idx="34489">
                  <c:v>1.7877241229615718E-4</c:v>
                </c:pt>
                <c:pt idx="34490">
                  <c:v>1.7908813547839249E-4</c:v>
                </c:pt>
                <c:pt idx="34491">
                  <c:v>1.7940467929383752E-4</c:v>
                </c:pt>
                <c:pt idx="34492">
                  <c:v>1.7972204507505374E-4</c:v>
                </c:pt>
                <c:pt idx="34493">
                  <c:v>1.8004023565290002E-4</c:v>
                </c:pt>
                <c:pt idx="34494">
                  <c:v>1.8035925387039885E-4</c:v>
                </c:pt>
                <c:pt idx="34495">
                  <c:v>1.8067910409283171E-4</c:v>
                </c:pt>
                <c:pt idx="34496">
                  <c:v>1.8099978919981359E-4</c:v>
                </c:pt>
                <c:pt idx="34497">
                  <c:v>1.8132130904722265E-4</c:v>
                </c:pt>
                <c:pt idx="34498">
                  <c:v>1.8164366955958705E-4</c:v>
                </c:pt>
                <c:pt idx="34499">
                  <c:v>1.8196687365394881E-4</c:v>
                </c:pt>
                <c:pt idx="34500">
                  <c:v>1.8229092272971045E-4</c:v>
                </c:pt>
                <c:pt idx="34501">
                  <c:v>1.8261581971696587E-4</c:v>
                </c:pt>
                <c:pt idx="34502">
                  <c:v>1.8294156909697513E-4</c:v>
                </c:pt>
                <c:pt idx="34503">
                  <c:v>1.8326817229503075E-4</c:v>
                </c:pt>
                <c:pt idx="34504">
                  <c:v>1.8359563227950831E-4</c:v>
                </c:pt>
                <c:pt idx="34505">
                  <c:v>1.8392395358255497E-4</c:v>
                </c:pt>
                <c:pt idx="34506">
                  <c:v>1.8425313765582334E-4</c:v>
                </c:pt>
                <c:pt idx="34507">
                  <c:v>1.8458318750657702E-4</c:v>
                </c:pt>
                <c:pt idx="34508">
                  <c:v>1.8491410771858305E-4</c:v>
                </c:pt>
                <c:pt idx="34509">
                  <c:v>1.8524590133797028E-4</c:v>
                </c:pt>
                <c:pt idx="34510">
                  <c:v>1.8557856828044803E-4</c:v>
                </c:pt>
                <c:pt idx="34511">
                  <c:v>1.8591211474558848E-4</c:v>
                </c:pt>
                <c:pt idx="34512">
                  <c:v>1.8624654381955663E-4</c:v>
                </c:pt>
                <c:pt idx="34513">
                  <c:v>1.8658185543279207E-4</c:v>
                </c:pt>
                <c:pt idx="34514">
                  <c:v>1.8691805743958404E-4</c:v>
                </c:pt>
                <c:pt idx="34515">
                  <c:v>1.8725514820005189E-4</c:v>
                </c:pt>
                <c:pt idx="34516">
                  <c:v>1.8759313402397308E-4</c:v>
                </c:pt>
                <c:pt idx="34517">
                  <c:v>1.8793201646382214E-4</c:v>
                </c:pt>
                <c:pt idx="34518">
                  <c:v>1.8827180028097273E-4</c:v>
                </c:pt>
                <c:pt idx="34519">
                  <c:v>1.8861248704697553E-4</c:v>
                </c:pt>
                <c:pt idx="34520">
                  <c:v>1.8895408155977447E-4</c:v>
                </c:pt>
                <c:pt idx="34521">
                  <c:v>1.8929658379089471E-4</c:v>
                </c:pt>
                <c:pt idx="34522">
                  <c:v>1.8964000180946041E-4</c:v>
                </c:pt>
                <c:pt idx="34523">
                  <c:v>1.899843339827678E-4</c:v>
                </c:pt>
                <c:pt idx="34524">
                  <c:v>1.9032958680225922E-4</c:v>
                </c:pt>
                <c:pt idx="34525">
                  <c:v>1.9067576353511877E-4</c:v>
                </c:pt>
                <c:pt idx="34526">
                  <c:v>1.9102286417993909E-4</c:v>
                </c:pt>
                <c:pt idx="34527">
                  <c:v>1.9137089529803903E-4</c:v>
                </c:pt>
                <c:pt idx="34528">
                  <c:v>1.9171986020015693E-4</c:v>
                </c:pt>
                <c:pt idx="34529">
                  <c:v>1.9206976055669486E-4</c:v>
                </c:pt>
                <c:pt idx="34530">
                  <c:v>1.924205996942675E-4</c:v>
                </c:pt>
                <c:pt idx="34531">
                  <c:v>1.9277238261839486E-4</c:v>
                </c:pt>
                <c:pt idx="34532">
                  <c:v>1.9312511103030682E-4</c:v>
                </c:pt>
                <c:pt idx="34533">
                  <c:v>1.9347878830120168E-4</c:v>
                </c:pt>
                <c:pt idx="34534">
                  <c:v>1.9383341949516861E-4</c:v>
                </c:pt>
                <c:pt idx="34535">
                  <c:v>1.941890063448418E-4</c:v>
                </c:pt>
                <c:pt idx="34536">
                  <c:v>1.9454555395386045E-4</c:v>
                </c:pt>
                <c:pt idx="34537">
                  <c:v>1.9490306407612674E-4</c:v>
                </c:pt>
                <c:pt idx="34538">
                  <c:v>1.9526154015875381E-4</c:v>
                </c:pt>
                <c:pt idx="34539">
                  <c:v>1.9562098736542393E-4</c:v>
                </c:pt>
                <c:pt idx="34540">
                  <c:v>1.9598140748240483E-4</c:v>
                </c:pt>
                <c:pt idx="34541">
                  <c:v>1.9634280400333636E-4</c:v>
                </c:pt>
                <c:pt idx="34542">
                  <c:v>1.9670518215283628E-4</c:v>
                </c:pt>
                <c:pt idx="34543">
                  <c:v>1.9706854375014208E-4</c:v>
                </c:pt>
                <c:pt idx="34544">
                  <c:v>1.9743289406100998E-4</c:v>
                </c:pt>
                <c:pt idx="34545">
                  <c:v>1.9779823492701722E-4</c:v>
                </c:pt>
                <c:pt idx="34546">
                  <c:v>1.9816456992104818E-4</c:v>
                </c:pt>
                <c:pt idx="34547">
                  <c:v>1.9853190437133029E-4</c:v>
                </c:pt>
                <c:pt idx="34548">
                  <c:v>1.9890024015342889E-4</c:v>
                </c:pt>
                <c:pt idx="34549">
                  <c:v>1.9926958088879946E-4</c:v>
                </c:pt>
                <c:pt idx="34550">
                  <c:v>1.9963993196908301E-4</c:v>
                </c:pt>
                <c:pt idx="34551">
                  <c:v>2.0001129706320343E-4</c:v>
                </c:pt>
                <c:pt idx="34552">
                  <c:v>2.003836763294154E-4</c:v>
                </c:pt>
                <c:pt idx="34553">
                  <c:v>2.0075707697757284E-4</c:v>
                </c:pt>
                <c:pt idx="34554">
                  <c:v>2.0113150272666564E-4</c:v>
                </c:pt>
                <c:pt idx="34555">
                  <c:v>2.0150695375558433E-4</c:v>
                </c:pt>
                <c:pt idx="34556">
                  <c:v>2.0188343735427167E-4</c:v>
                </c:pt>
                <c:pt idx="34557">
                  <c:v>2.0226095729259248E-4</c:v>
                </c:pt>
                <c:pt idx="34558">
                  <c:v>2.0263951556409259E-4</c:v>
                </c:pt>
                <c:pt idx="34559">
                  <c:v>2.0301911595797212E-4</c:v>
                </c:pt>
                <c:pt idx="34560">
                  <c:v>2.0339976408431144E-4</c:v>
                </c:pt>
                <c:pt idx="34561">
                  <c:v>2.0378146197346818E-4</c:v>
                </c:pt>
                <c:pt idx="34562">
                  <c:v>2.0416421346677215E-4</c:v>
                </c:pt>
                <c:pt idx="34563">
                  <c:v>2.0454802424199544E-4</c:v>
                </c:pt>
                <c:pt idx="34564">
                  <c:v>2.0493289636701114E-4</c:v>
                </c:pt>
                <c:pt idx="34565">
                  <c:v>2.05318835565324E-4</c:v>
                </c:pt>
                <c:pt idx="34566">
                  <c:v>2.0570584393022357E-4</c:v>
                </c:pt>
                <c:pt idx="34567">
                  <c:v>2.0609392539183691E-4</c:v>
                </c:pt>
                <c:pt idx="34568">
                  <c:v>2.0648308574311168E-4</c:v>
                </c:pt>
                <c:pt idx="34569">
                  <c:v>2.0687332711602515E-4</c:v>
                </c:pt>
                <c:pt idx="34570">
                  <c:v>2.0726465535042388E-4</c:v>
                </c:pt>
                <c:pt idx="34571">
                  <c:v>2.0765707074397706E-4</c:v>
                </c:pt>
                <c:pt idx="34572">
                  <c:v>2.0805058289968947E-4</c:v>
                </c:pt>
                <c:pt idx="34573">
                  <c:v>2.0844519027591184E-4</c:v>
                </c:pt>
                <c:pt idx="34574">
                  <c:v>2.0884090066822911E-4</c:v>
                </c:pt>
                <c:pt idx="34575">
                  <c:v>2.0923771817001478E-4</c:v>
                </c:pt>
                <c:pt idx="34576">
                  <c:v>2.0963564311924374E-4</c:v>
                </c:pt>
                <c:pt idx="34577">
                  <c:v>2.1003468529271393E-4</c:v>
                </c:pt>
                <c:pt idx="34578">
                  <c:v>2.1043484316316926E-4</c:v>
                </c:pt>
                <c:pt idx="34579">
                  <c:v>2.1083612467467336E-4</c:v>
                </c:pt>
                <c:pt idx="34580">
                  <c:v>2.1123853210744127E-4</c:v>
                </c:pt>
                <c:pt idx="34581">
                  <c:v>2.1164207156797486E-4</c:v>
                </c:pt>
                <c:pt idx="34582">
                  <c:v>2.120467453645751E-4</c:v>
                </c:pt>
                <c:pt idx="34583">
                  <c:v>2.1245255772853956E-4</c:v>
                </c:pt>
                <c:pt idx="34584">
                  <c:v>2.1285951484175964E-4</c:v>
                </c:pt>
                <c:pt idx="34585">
                  <c:v>2.1326761905528105E-4</c:v>
                </c:pt>
                <c:pt idx="34586">
                  <c:v>2.1367687660192491E-4</c:v>
                </c:pt>
                <c:pt idx="34587">
                  <c:v>2.1408728986170832E-4</c:v>
                </c:pt>
                <c:pt idx="34588">
                  <c:v>2.1449886316567894E-4</c:v>
                </c:pt>
                <c:pt idx="34589">
                  <c:v>2.1491160282402437E-4</c:v>
                </c:pt>
                <c:pt idx="34590">
                  <c:v>2.1532551126087225E-4</c:v>
                </c:pt>
                <c:pt idx="34591">
                  <c:v>2.1574059286846918E-4</c:v>
                </c:pt>
                <c:pt idx="34592">
                  <c:v>2.1615685403556943E-4</c:v>
                </c:pt>
                <c:pt idx="34593">
                  <c:v>2.1657429723127047E-4</c:v>
                </c:pt>
                <c:pt idx="34594">
                  <c:v>2.1699292889743E-4</c:v>
                </c:pt>
                <c:pt idx="34595">
                  <c:v>2.1741275153361816E-4</c:v>
                </c:pt>
                <c:pt idx="34596">
                  <c:v>2.178337696363841E-4</c:v>
                </c:pt>
                <c:pt idx="34597">
                  <c:v>2.1825598972825488E-4</c:v>
                </c:pt>
                <c:pt idx="34598">
                  <c:v>2.1867941435519452E-4</c:v>
                </c:pt>
                <c:pt idx="34599">
                  <c:v>2.1910405009422837E-4</c:v>
                </c:pt>
                <c:pt idx="34600">
                  <c:v>2.1952989952277657E-4</c:v>
                </c:pt>
                <c:pt idx="34601">
                  <c:v>2.1995696724470156E-4</c:v>
                </c:pt>
                <c:pt idx="34602">
                  <c:v>2.2038525991983782E-4</c:v>
                </c:pt>
                <c:pt idx="34603">
                  <c:v>2.2081478017349723E-4</c:v>
                </c:pt>
                <c:pt idx="34604">
                  <c:v>2.2124553267538705E-4</c:v>
                </c:pt>
                <c:pt idx="34605">
                  <c:v>2.2167752416947495E-4</c:v>
                </c:pt>
                <c:pt idx="34606">
                  <c:v>2.2211075732989289E-4</c:v>
                </c:pt>
                <c:pt idx="34607">
                  <c:v>2.2254523895746283E-4</c:v>
                </c:pt>
                <c:pt idx="34608">
                  <c:v>2.2298097175940519E-4</c:v>
                </c:pt>
                <c:pt idx="34609">
                  <c:v>2.2341796051771214E-4</c:v>
                </c:pt>
                <c:pt idx="34610">
                  <c:v>2.2385621211960146E-4</c:v>
                </c:pt>
                <c:pt idx="34611">
                  <c:v>2.242957293226913E-4</c:v>
                </c:pt>
                <c:pt idx="34612">
                  <c:v>2.2473651697787843E-4</c:v>
                </c:pt>
                <c:pt idx="34613">
                  <c:v>2.2517858206017713E-4</c:v>
                </c:pt>
                <c:pt idx="34614">
                  <c:v>2.2562192737856355E-4</c:v>
                </c:pt>
                <c:pt idx="34615">
                  <c:v>2.2606655996737539E-4</c:v>
                </c:pt>
                <c:pt idx="34616">
                  <c:v>2.2651248267042349E-4</c:v>
                </c:pt>
                <c:pt idx="34617">
                  <c:v>2.2695970045615133E-4</c:v>
                </c:pt>
                <c:pt idx="34618">
                  <c:v>2.2740822044905998E-4</c:v>
                </c:pt>
                <c:pt idx="34619">
                  <c:v>2.2785804554599463E-4</c:v>
                </c:pt>
                <c:pt idx="34620">
                  <c:v>2.2830918078755311E-4</c:v>
                </c:pt>
                <c:pt idx="34621">
                  <c:v>2.2876163338986355E-4</c:v>
                </c:pt>
                <c:pt idx="34622">
                  <c:v>2.2921540630384461E-4</c:v>
                </c:pt>
                <c:pt idx="34623">
                  <c:v>2.2967050680756894E-4</c:v>
                </c:pt>
                <c:pt idx="34624">
                  <c:v>2.3012693788860606E-4</c:v>
                </c:pt>
                <c:pt idx="34625">
                  <c:v>2.3058470688764099E-4</c:v>
                </c:pt>
                <c:pt idx="34626">
                  <c:v>2.3104381464587612E-4</c:v>
                </c:pt>
                <c:pt idx="34627">
                  <c:v>2.3150427073772577E-4</c:v>
                </c:pt>
                <c:pt idx="34628">
                  <c:v>2.3196608042202725E-4</c:v>
                </c:pt>
                <c:pt idx="34629">
                  <c:v>2.3242924678005815E-4</c:v>
                </c:pt>
                <c:pt idx="34630">
                  <c:v>2.3289377510220762E-4</c:v>
                </c:pt>
                <c:pt idx="34631">
                  <c:v>2.3335967292102499E-4</c:v>
                </c:pt>
                <c:pt idx="34632">
                  <c:v>2.3382694337546769E-4</c:v>
                </c:pt>
                <c:pt idx="34633">
                  <c:v>2.3429559183372434E-4</c:v>
                </c:pt>
                <c:pt idx="34634">
                  <c:v>2.3476562592665223E-4</c:v>
                </c:pt>
                <c:pt idx="34635">
                  <c:v>2.3523704885201598E-4</c:v>
                </c:pt>
                <c:pt idx="34636">
                  <c:v>2.3570986830715276E-4</c:v>
                </c:pt>
                <c:pt idx="34637">
                  <c:v>2.3618408752969935E-4</c:v>
                </c:pt>
                <c:pt idx="34638">
                  <c:v>2.3665971202059782E-4</c:v>
                </c:pt>
                <c:pt idx="34639">
                  <c:v>2.3713674957821576E-4</c:v>
                </c:pt>
                <c:pt idx="34640">
                  <c:v>2.3761520350094786E-4</c:v>
                </c:pt>
                <c:pt idx="34641">
                  <c:v>2.3809508165547127E-4</c:v>
                </c:pt>
                <c:pt idx="34642">
                  <c:v>2.3857638509023864E-4</c:v>
                </c:pt>
                <c:pt idx="34643">
                  <c:v>2.3905912631631864E-4</c:v>
                </c:pt>
                <c:pt idx="34644">
                  <c:v>2.3954330412574604E-4</c:v>
                </c:pt>
                <c:pt idx="34645">
                  <c:v>2.4002892881516626E-4</c:v>
                </c:pt>
                <c:pt idx="34646">
                  <c:v>2.4051600612723587E-4</c:v>
                </c:pt>
                <c:pt idx="34647">
                  <c:v>2.4100453718067384E-4</c:v>
                </c:pt>
                <c:pt idx="34648">
                  <c:v>2.4149453473254777E-4</c:v>
                </c:pt>
                <c:pt idx="34649">
                  <c:v>2.4198599761133635E-4</c:v>
                </c:pt>
                <c:pt idx="34650">
                  <c:v>2.4247893632672163E-4</c:v>
                </c:pt>
                <c:pt idx="34651">
                  <c:v>2.4297335441034895E-4</c:v>
                </c:pt>
                <c:pt idx="34652">
                  <c:v>2.4346926011829182E-4</c:v>
                </c:pt>
                <c:pt idx="34653">
                  <c:v>2.439666570264669E-4</c:v>
                </c:pt>
                <c:pt idx="34654">
                  <c:v>2.4446555108787604E-4</c:v>
                </c:pt>
                <c:pt idx="34655">
                  <c:v>2.4496595066897338E-4</c:v>
                </c:pt>
                <c:pt idx="34656">
                  <c:v>2.4546785941314669E-4</c:v>
                </c:pt>
                <c:pt idx="34657">
                  <c:v>2.4597128576149996E-4</c:v>
                </c:pt>
                <c:pt idx="34658">
                  <c:v>2.4647623340317524E-4</c:v>
                </c:pt>
                <c:pt idx="34659">
                  <c:v>2.4698270844149316E-4</c:v>
                </c:pt>
                <c:pt idx="34660">
                  <c:v>2.4749071943107201E-4</c:v>
                </c:pt>
                <c:pt idx="34661">
                  <c:v>2.4800027013078413E-4</c:v>
                </c:pt>
                <c:pt idx="34662">
                  <c:v>2.4851136917203212E-4</c:v>
                </c:pt>
                <c:pt idx="34663">
                  <c:v>2.4902401791771487E-4</c:v>
                </c:pt>
                <c:pt idx="34664">
                  <c:v>2.4953822995582526E-4</c:v>
                </c:pt>
                <c:pt idx="34665">
                  <c:v>2.5005400424630165E-4</c:v>
                </c:pt>
                <c:pt idx="34666">
                  <c:v>2.5057135201987906E-4</c:v>
                </c:pt>
                <c:pt idx="34667">
                  <c:v>2.5109027965285066E-4</c:v>
                </c:pt>
                <c:pt idx="34668">
                  <c:v>2.5161078859092123E-4</c:v>
                </c:pt>
                <c:pt idx="34669">
                  <c:v>2.5213289269620783E-4</c:v>
                </c:pt>
                <c:pt idx="34670">
                  <c:v>2.526565909747524E-4</c:v>
                </c:pt>
                <c:pt idx="34671">
                  <c:v>2.5318189489565617E-4</c:v>
                </c:pt>
                <c:pt idx="34672">
                  <c:v>2.5370880848570975E-4</c:v>
                </c:pt>
                <c:pt idx="34673">
                  <c:v>2.5423734081430157E-4</c:v>
                </c:pt>
                <c:pt idx="34674">
                  <c:v>2.5476749595910862E-4</c:v>
                </c:pt>
                <c:pt idx="34675">
                  <c:v>2.5529928053597857E-4</c:v>
                </c:pt>
                <c:pt idx="34676">
                  <c:v>2.558327037385691E-4</c:v>
                </c:pt>
                <c:pt idx="34677">
                  <c:v>2.5636776972211896E-4</c:v>
                </c:pt>
                <c:pt idx="34678">
                  <c:v>2.5690448776436754E-4</c:v>
                </c:pt>
                <c:pt idx="34679">
                  <c:v>2.5744286207316386E-4</c:v>
                </c:pt>
                <c:pt idx="34680">
                  <c:v>2.5798289943500572E-4</c:v>
                </c:pt>
                <c:pt idx="34681">
                  <c:v>2.585246092555168E-4</c:v>
                </c:pt>
                <c:pt idx="34682">
                  <c:v>2.5906799582275697E-4</c:v>
                </c:pt>
                <c:pt idx="34683">
                  <c:v>2.5961306602813203E-4</c:v>
                </c:pt>
                <c:pt idx="34684">
                  <c:v>2.6015982940736949E-4</c:v>
                </c:pt>
                <c:pt idx="34685">
                  <c:v>2.6070829033037266E-4</c:v>
                </c:pt>
                <c:pt idx="34686">
                  <c:v>2.612584584209002E-4</c:v>
                </c:pt>
                <c:pt idx="34687">
                  <c:v>2.6181033810438755E-4</c:v>
                </c:pt>
                <c:pt idx="34688">
                  <c:v>2.623639364514736E-4</c:v>
                </c:pt>
                <c:pt idx="34689">
                  <c:v>2.6291926321982779E-4</c:v>
                </c:pt>
                <c:pt idx="34690">
                  <c:v>2.6347632291954853E-4</c:v>
                </c:pt>
                <c:pt idx="34691">
                  <c:v>2.6403512539892662E-4</c:v>
                </c:pt>
                <c:pt idx="34692">
                  <c:v>2.6459567522549071E-4</c:v>
                </c:pt>
                <c:pt idx="34693">
                  <c:v>2.6515797965472314E-4</c:v>
                </c:pt>
                <c:pt idx="34694">
                  <c:v>2.6572204597972765E-4</c:v>
                </c:pt>
                <c:pt idx="34695">
                  <c:v>2.6628788423312014E-4</c:v>
                </c:pt>
                <c:pt idx="34696">
                  <c:v>2.6685550180986171E-4</c:v>
                </c:pt>
                <c:pt idx="34697">
                  <c:v>2.6742490342448913E-4</c:v>
                </c:pt>
                <c:pt idx="34698">
                  <c:v>2.6799609652314739E-4</c:v>
                </c:pt>
                <c:pt idx="34699">
                  <c:v>2.685690885907945E-4</c:v>
                </c:pt>
                <c:pt idx="34700">
                  <c:v>2.6914388989667779E-4</c:v>
                </c:pt>
                <c:pt idx="34701">
                  <c:v>2.6972050803058699E-4</c:v>
                </c:pt>
                <c:pt idx="34702">
                  <c:v>2.702989450961941E-4</c:v>
                </c:pt>
                <c:pt idx="34703">
                  <c:v>2.7087921425332208E-4</c:v>
                </c:pt>
                <c:pt idx="34704">
                  <c:v>2.7146132321157097E-4</c:v>
                </c:pt>
                <c:pt idx="34705">
                  <c:v>2.7204527693131442E-4</c:v>
                </c:pt>
                <c:pt idx="34706">
                  <c:v>2.7263108317639433E-4</c:v>
                </c:pt>
                <c:pt idx="34707">
                  <c:v>2.7321874975146706E-4</c:v>
                </c:pt>
                <c:pt idx="34708">
                  <c:v>2.7380828731914672E-4</c:v>
                </c:pt>
                <c:pt idx="34709">
                  <c:v>2.7439970379384898E-4</c:v>
                </c:pt>
                <c:pt idx="34710">
                  <c:v>2.7499300146139395E-4</c:v>
                </c:pt>
                <c:pt idx="34711">
                  <c:v>2.7558819679808895E-4</c:v>
                </c:pt>
                <c:pt idx="34712">
                  <c:v>2.7618528931109898E-4</c:v>
                </c:pt>
                <c:pt idx="34713">
                  <c:v>2.7678429275375833E-4</c:v>
                </c:pt>
                <c:pt idx="34714">
                  <c:v>2.7738521237957449E-4</c:v>
                </c:pt>
                <c:pt idx="34715">
                  <c:v>2.7798805921104835E-4</c:v>
                </c:pt>
                <c:pt idx="34716">
                  <c:v>2.785928385693873E-4</c:v>
                </c:pt>
                <c:pt idx="34717">
                  <c:v>2.7919955868221463E-4</c:v>
                </c:pt>
                <c:pt idx="34718">
                  <c:v>2.7980823073088106E-4</c:v>
                </c:pt>
                <c:pt idx="34719">
                  <c:v>2.8041886013984807E-4</c:v>
                </c:pt>
                <c:pt idx="34720">
                  <c:v>2.8103145819802103E-4</c:v>
                </c:pt>
                <c:pt idx="34721">
                  <c:v>2.8164603039992415E-4</c:v>
                </c:pt>
                <c:pt idx="34722">
                  <c:v>2.8226258519496267E-4</c:v>
                </c:pt>
                <c:pt idx="34723">
                  <c:v>2.8111367247207373E-4</c:v>
                </c:pt>
                <c:pt idx="34724">
                  <c:v>2.8176842626833525E-4</c:v>
                </c:pt>
                <c:pt idx="34725">
                  <c:v>2.8242543167142402E-4</c:v>
                </c:pt>
                <c:pt idx="34726">
                  <c:v>2.8308470489081988E-4</c:v>
                </c:pt>
                <c:pt idx="34727">
                  <c:v>2.8374625039125165E-4</c:v>
                </c:pt>
                <c:pt idx="34728">
                  <c:v>2.844100845419176E-4</c:v>
                </c:pt>
                <c:pt idx="34729">
                  <c:v>2.850762148777374E-4</c:v>
                </c:pt>
                <c:pt idx="34730">
                  <c:v>2.8574465195509407E-4</c:v>
                </c:pt>
                <c:pt idx="34731">
                  <c:v>2.8641540639098926E-4</c:v>
                </c:pt>
                <c:pt idx="34732">
                  <c:v>2.8708848886347126E-4</c:v>
                </c:pt>
                <c:pt idx="34733">
                  <c:v>2.8776391011205643E-4</c:v>
                </c:pt>
                <c:pt idx="34734">
                  <c:v>2.8844168093814334E-4</c:v>
                </c:pt>
                <c:pt idx="34735">
                  <c:v>2.8912181220545495E-4</c:v>
                </c:pt>
                <c:pt idx="34736">
                  <c:v>2.8980431484045233E-4</c:v>
                </c:pt>
                <c:pt idx="34737">
                  <c:v>2.9048919983279799E-4</c:v>
                </c:pt>
                <c:pt idx="34738">
                  <c:v>2.911764782357594E-4</c:v>
                </c:pt>
                <c:pt idx="34739">
                  <c:v>2.9186616116667517E-4</c:v>
                </c:pt>
                <c:pt idx="34740">
                  <c:v>2.9255826291851807E-4</c:v>
                </c:pt>
                <c:pt idx="34741">
                  <c:v>2.9325278852693296E-4</c:v>
                </c:pt>
                <c:pt idx="34742">
                  <c:v>2.9394975240423608E-4</c:v>
                </c:pt>
                <c:pt idx="34743">
                  <c:v>2.946491690730499E-4</c:v>
                </c:pt>
                <c:pt idx="34744">
                  <c:v>2.9535104369996662E-4</c:v>
                </c:pt>
                <c:pt idx="34745">
                  <c:v>2.9605539409660787E-4</c:v>
                </c:pt>
                <c:pt idx="34746">
                  <c:v>2.9676222551867042E-4</c:v>
                </c:pt>
                <c:pt idx="34747">
                  <c:v>2.9747155595794266E-4</c:v>
                </c:pt>
                <c:pt idx="34748">
                  <c:v>2.9818339396194189E-4</c:v>
                </c:pt>
                <c:pt idx="34749">
                  <c:v>2.9889774810115021E-4</c:v>
                </c:pt>
                <c:pt idx="34750">
                  <c:v>2.9961463664201219E-4</c:v>
                </c:pt>
                <c:pt idx="34751">
                  <c:v>3.0033406830535234E-4</c:v>
                </c:pt>
                <c:pt idx="34752">
                  <c:v>3.0105605508342324E-4</c:v>
                </c:pt>
                <c:pt idx="34753">
                  <c:v>3.0178060903912455E-4</c:v>
                </c:pt>
                <c:pt idx="34754">
                  <c:v>3.025077423065103E-4</c:v>
                </c:pt>
                <c:pt idx="34755">
                  <c:v>3.0323746709126609E-4</c:v>
                </c:pt>
                <c:pt idx="34756">
                  <c:v>3.0396979567125091E-4</c:v>
                </c:pt>
                <c:pt idx="34757">
                  <c:v>3.0470474039699782E-4</c:v>
                </c:pt>
                <c:pt idx="34758">
                  <c:v>3.0544231369220758E-4</c:v>
                </c:pt>
                <c:pt idx="34759">
                  <c:v>3.0618252805430694E-4</c:v>
                </c:pt>
                <c:pt idx="34760">
                  <c:v>3.0692539605494345E-4</c:v>
                </c:pt>
                <c:pt idx="34761">
                  <c:v>3.0767093369578102E-4</c:v>
                </c:pt>
                <c:pt idx="34762">
                  <c:v>3.0841914700027349E-4</c:v>
                </c:pt>
                <c:pt idx="34763">
                  <c:v>3.0917005210902261E-4</c:v>
                </c:pt>
                <c:pt idx="34764">
                  <c:v>3.099236652881099E-4</c:v>
                </c:pt>
                <c:pt idx="34765">
                  <c:v>3.106799927164756E-4</c:v>
                </c:pt>
                <c:pt idx="34766">
                  <c:v>3.1143905421929181E-4</c:v>
                </c:pt>
                <c:pt idx="34767">
                  <c:v>3.1220085608131841E-4</c:v>
                </c:pt>
                <c:pt idx="34768">
                  <c:v>3.1296541833429007E-4</c:v>
                </c:pt>
                <c:pt idx="34769">
                  <c:v>3.1373275082541985E-4</c:v>
                </c:pt>
                <c:pt idx="34770">
                  <c:v>3.1450286343110047E-4</c:v>
                </c:pt>
                <c:pt idx="34771">
                  <c:v>3.1527577649807825E-4</c:v>
                </c:pt>
                <c:pt idx="34772">
                  <c:v>3.1605150007665806E-4</c:v>
                </c:pt>
                <c:pt idx="34773">
                  <c:v>3.1683004775351722E-4</c:v>
                </c:pt>
                <c:pt idx="34774">
                  <c:v>3.176114331973688E-4</c:v>
                </c:pt>
                <c:pt idx="34775">
                  <c:v>3.1839567015960009E-4</c:v>
                </c:pt>
                <c:pt idx="34776">
                  <c:v>3.1918277247484515E-4</c:v>
                </c:pt>
                <c:pt idx="34777">
                  <c:v>3.199727540615934E-4</c:v>
                </c:pt>
                <c:pt idx="34778">
                  <c:v>3.2076562892280786E-4</c:v>
                </c:pt>
                <c:pt idx="34779">
                  <c:v>3.2156141114654085E-4</c:v>
                </c:pt>
                <c:pt idx="34780">
                  <c:v>3.2236011490654196E-4</c:v>
                </c:pt>
                <c:pt idx="34781">
                  <c:v>3.2316175807467717E-4</c:v>
                </c:pt>
                <c:pt idx="34782">
                  <c:v>3.2396634778793254E-4</c:v>
                </c:pt>
                <c:pt idx="34783">
                  <c:v>3.247739020793029E-4</c:v>
                </c:pt>
                <c:pt idx="34784">
                  <c:v>3.2558443912414879E-4</c:v>
                </c:pt>
                <c:pt idx="34785">
                  <c:v>3.2639796624300116E-4</c:v>
                </c:pt>
                <c:pt idx="34786">
                  <c:v>3.2721450177603087E-4</c:v>
                </c:pt>
                <c:pt idx="34787">
                  <c:v>3.2803406420851117E-4</c:v>
                </c:pt>
                <c:pt idx="34788">
                  <c:v>3.28856664756869E-4</c:v>
                </c:pt>
                <c:pt idx="34789">
                  <c:v>3.2968231467359971E-4</c:v>
                </c:pt>
                <c:pt idx="34790">
                  <c:v>3.3051103645427267E-4</c:v>
                </c:pt>
                <c:pt idx="34791">
                  <c:v>3.313428415504555E-4</c:v>
                </c:pt>
                <c:pt idx="34792">
                  <c:v>3.3217774145100586E-4</c:v>
                </c:pt>
                <c:pt idx="34793">
                  <c:v>3.3301575901668336E-4</c:v>
                </c:pt>
                <c:pt idx="34794">
                  <c:v>3.3385690593977518E-4</c:v>
                </c:pt>
                <c:pt idx="34795">
                  <c:v>3.34701197758022E-4</c:v>
                </c:pt>
                <c:pt idx="34796">
                  <c:v>3.3554865010555605E-4</c:v>
                </c:pt>
                <c:pt idx="34797">
                  <c:v>3.3639927871363678E-4</c:v>
                </c:pt>
                <c:pt idx="34798">
                  <c:v>3.3725309941133564E-4</c:v>
                </c:pt>
                <c:pt idx="34799">
                  <c:v>3.3811012812630094E-4</c:v>
                </c:pt>
                <c:pt idx="34800">
                  <c:v>3.3897038088546885E-4</c:v>
                </c:pt>
                <c:pt idx="34801">
                  <c:v>3.3983387381584151E-4</c:v>
                </c:pt>
                <c:pt idx="34802">
                  <c:v>3.4070062705491964E-4</c:v>
                </c:pt>
                <c:pt idx="34803">
                  <c:v>3.4157064912756509E-4</c:v>
                </c:pt>
                <c:pt idx="34804">
                  <c:v>3.4244396036024212E-4</c:v>
                </c:pt>
                <c:pt idx="34805">
                  <c:v>3.4332058124259403E-4</c:v>
                </c:pt>
                <c:pt idx="34806">
                  <c:v>3.4420052051859314E-4</c:v>
                </c:pt>
                <c:pt idx="34807">
                  <c:v>3.4508380285666162E-4</c:v>
                </c:pt>
                <c:pt idx="34808">
                  <c:v>3.4597043714999488E-4</c:v>
                </c:pt>
                <c:pt idx="34809">
                  <c:v>3.4686044833983395E-4</c:v>
                </c:pt>
                <c:pt idx="34810">
                  <c:v>3.4775384547116965E-4</c:v>
                </c:pt>
                <c:pt idx="34811">
                  <c:v>3.4865065376191157E-4</c:v>
                </c:pt>
                <c:pt idx="34812">
                  <c:v>3.4955088647449875E-4</c:v>
                </c:pt>
                <c:pt idx="34813">
                  <c:v>3.5045455691827331E-4</c:v>
                </c:pt>
                <c:pt idx="34814">
                  <c:v>3.5136169073349369E-4</c:v>
                </c:pt>
                <c:pt idx="34815">
                  <c:v>3.5227230146675108E-4</c:v>
                </c:pt>
                <c:pt idx="34816">
                  <c:v>3.5318640683969254E-4</c:v>
                </c:pt>
                <c:pt idx="34817">
                  <c:v>3.5410402468684528E-4</c:v>
                </c:pt>
                <c:pt idx="34818">
                  <c:v>3.5502517295646043E-4</c:v>
                </c:pt>
                <c:pt idx="34819">
                  <c:v>3.5594986971136964E-4</c:v>
                </c:pt>
                <c:pt idx="34820">
                  <c:v>3.5687813312990123E-4</c:v>
                </c:pt>
                <c:pt idx="34821">
                  <c:v>3.5780998150674762E-4</c:v>
                </c:pt>
                <c:pt idx="34822">
                  <c:v>3.5874543325385466E-4</c:v>
                </c:pt>
                <c:pt idx="34823">
                  <c:v>3.5968451114229633E-4</c:v>
                </c:pt>
                <c:pt idx="34824">
                  <c:v>3.6062722535598688E-4</c:v>
                </c:pt>
                <c:pt idx="34825">
                  <c:v>3.6157359888847474E-4</c:v>
                </c:pt>
                <c:pt idx="34826">
                  <c:v>3.6252365492112207E-4</c:v>
                </c:pt>
                <c:pt idx="34827">
                  <c:v>3.6347740390023944E-4</c:v>
                </c:pt>
                <c:pt idx="34828">
                  <c:v>3.6443487356024911E-4</c:v>
                </c:pt>
                <c:pt idx="34829">
                  <c:v>3.6539607452621998E-4</c:v>
                </c:pt>
                <c:pt idx="34830">
                  <c:v>3.6636103484916598E-4</c:v>
                </c:pt>
                <c:pt idx="34831">
                  <c:v>3.6732976533607263E-4</c:v>
                </c:pt>
                <c:pt idx="34832">
                  <c:v>3.6830229435910787E-4</c:v>
                </c:pt>
                <c:pt idx="34833">
                  <c:v>3.6927863732211973E-4</c:v>
                </c:pt>
                <c:pt idx="34834">
                  <c:v>3.7025881411718886E-4</c:v>
                </c:pt>
                <c:pt idx="34835">
                  <c:v>3.7124284031902431E-4</c:v>
                </c:pt>
                <c:pt idx="34836">
                  <c:v>3.722307449562695E-4</c:v>
                </c:pt>
                <c:pt idx="34837">
                  <c:v>3.7322254388364525E-4</c:v>
                </c:pt>
                <c:pt idx="34838">
                  <c:v>3.7421825751794067E-4</c:v>
                </c:pt>
                <c:pt idx="34839">
                  <c:v>3.7521790640969454E-4</c:v>
                </c:pt>
                <c:pt idx="34840">
                  <c:v>3.7622151124426306E-4</c:v>
                </c:pt>
                <c:pt idx="34841">
                  <c:v>3.7722909284288093E-4</c:v>
                </c:pt>
                <c:pt idx="34842">
                  <c:v>3.7824067216371283E-4</c:v>
                </c:pt>
                <c:pt idx="34843">
                  <c:v>3.7925627489472489E-4</c:v>
                </c:pt>
                <c:pt idx="34844">
                  <c:v>3.8027591310625528E-4</c:v>
                </c:pt>
                <c:pt idx="34845">
                  <c:v>3.8129961274716809E-4</c:v>
                </c:pt>
                <c:pt idx="34846">
                  <c:v>3.823273953343228E-4</c:v>
                </c:pt>
                <c:pt idx="34847">
                  <c:v>3.8335928719350747E-4</c:v>
                </c:pt>
                <c:pt idx="34848">
                  <c:v>3.8439530081364124E-4</c:v>
                </c:pt>
                <c:pt idx="34849">
                  <c:v>3.8543546749440397E-4</c:v>
                </c:pt>
                <c:pt idx="34850">
                  <c:v>3.8647979993961814E-4</c:v>
                </c:pt>
                <c:pt idx="34851">
                  <c:v>3.8752832981800097E-4</c:v>
                </c:pt>
                <c:pt idx="34852">
                  <c:v>3.8858107005213124E-4</c:v>
                </c:pt>
                <c:pt idx="34853">
                  <c:v>3.8963805268528884E-4</c:v>
                </c:pt>
                <c:pt idx="34854">
                  <c:v>3.9069929566380203E-4</c:v>
                </c:pt>
                <c:pt idx="34855">
                  <c:v>3.9176482182858577E-4</c:v>
                </c:pt>
                <c:pt idx="34856">
                  <c:v>3.9283464933310573E-4</c:v>
                </c:pt>
                <c:pt idx="34857">
                  <c:v>3.9390881098671501E-4</c:v>
                </c:pt>
                <c:pt idx="34858">
                  <c:v>3.9498732527239134E-4</c:v>
                </c:pt>
                <c:pt idx="34859">
                  <c:v>3.9607021565062664E-4</c:v>
                </c:pt>
                <c:pt idx="34860">
                  <c:v>3.9715750573992897E-4</c:v>
                </c:pt>
                <c:pt idx="34861">
                  <c:v>3.9824921931811758E-4</c:v>
                </c:pt>
                <c:pt idx="34862">
                  <c:v>3.9934538032361224E-4</c:v>
                </c:pt>
                <c:pt idx="34863">
                  <c:v>4.0044601285671948E-4</c:v>
                </c:pt>
                <c:pt idx="34864">
                  <c:v>4.0155114618344885E-4</c:v>
                </c:pt>
                <c:pt idx="34865">
                  <c:v>4.0266079474764562E-4</c:v>
                </c:pt>
                <c:pt idx="34866">
                  <c:v>4.0377498812509805E-4</c:v>
                </c:pt>
                <c:pt idx="34867">
                  <c:v>4.0489375614204993E-4</c:v>
                </c:pt>
                <c:pt idx="34868">
                  <c:v>4.0601711361922904E-4</c:v>
                </c:pt>
                <c:pt idx="34869">
                  <c:v>4.0714509070047538E-4</c:v>
                </c:pt>
                <c:pt idx="34870">
                  <c:v>4.0827771778557498E-4</c:v>
                </c:pt>
                <c:pt idx="34871">
                  <c:v>4.0941501008249836E-4</c:v>
                </c:pt>
                <c:pt idx="34872">
                  <c:v>4.1055700348835536E-4</c:v>
                </c:pt>
                <c:pt idx="34873">
                  <c:v>4.1170371866851063E-4</c:v>
                </c:pt>
                <c:pt idx="34874">
                  <c:v>4.1285517637891771E-4</c:v>
                </c:pt>
                <c:pt idx="34875">
                  <c:v>4.1401141317764297E-4</c:v>
                </c:pt>
                <c:pt idx="34876">
                  <c:v>4.1517245020096375E-4</c:v>
                </c:pt>
                <c:pt idx="34877">
                  <c:v>4.1633831396002609E-4</c:v>
                </c:pt>
                <c:pt idx="34878">
                  <c:v>4.1750902584537347E-4</c:v>
                </c:pt>
                <c:pt idx="34879">
                  <c:v>4.1868462332039823E-4</c:v>
                </c:pt>
                <c:pt idx="34880">
                  <c:v>4.1986512816849161E-4</c:v>
                </c:pt>
                <c:pt idx="34881">
                  <c:v>4.2105056764191244E-4</c:v>
                </c:pt>
                <c:pt idx="34882">
                  <c:v>4.2224096918207834E-4</c:v>
                </c:pt>
                <c:pt idx="34883">
                  <c:v>4.2343636042111766E-4</c:v>
                </c:pt>
                <c:pt idx="34884">
                  <c:v>4.2463677462344096E-4</c:v>
                </c:pt>
                <c:pt idx="34885">
                  <c:v>4.2584222895067293E-4</c:v>
                </c:pt>
                <c:pt idx="34886">
                  <c:v>4.2705275703364912E-4</c:v>
                </c:pt>
                <c:pt idx="34887">
                  <c:v>4.282683872834618E-4</c:v>
                </c:pt>
                <c:pt idx="34888">
                  <c:v>4.2948915384351157E-4</c:v>
                </c:pt>
                <c:pt idx="34889">
                  <c:v>4.3071507448101822E-4</c:v>
                </c:pt>
                <c:pt idx="34890">
                  <c:v>4.3194618371852786E-4</c:v>
                </c:pt>
                <c:pt idx="34891">
                  <c:v>4.3318251637754581E-4</c:v>
                </c:pt>
                <c:pt idx="34892">
                  <c:v>4.3442409069438667E-4</c:v>
                </c:pt>
                <c:pt idx="34893">
                  <c:v>4.3567094753290883E-4</c:v>
                </c:pt>
                <c:pt idx="34894">
                  <c:v>4.3692311112717791E-4</c:v>
                </c:pt>
                <c:pt idx="34895">
                  <c:v>4.3818060582488297E-4</c:v>
                </c:pt>
                <c:pt idx="34896">
                  <c:v>4.3944347326846524E-4</c:v>
                </c:pt>
                <c:pt idx="34897">
                  <c:v>4.4071173825728131E-4</c:v>
                </c:pt>
                <c:pt idx="34898">
                  <c:v>4.4198543148474701E-4</c:v>
                </c:pt>
                <c:pt idx="34899">
                  <c:v>4.4326457806065139E-4</c:v>
                </c:pt>
                <c:pt idx="34900">
                  <c:v>4.445492206948589E-4</c:v>
                </c:pt>
                <c:pt idx="34901">
                  <c:v>4.4583938496415963E-4</c:v>
                </c:pt>
                <c:pt idx="34902">
                  <c:v>4.4713510244581424E-4</c:v>
                </c:pt>
                <c:pt idx="34903">
                  <c:v>4.484364049428023E-4</c:v>
                </c:pt>
                <c:pt idx="34904">
                  <c:v>4.497433244857401E-4</c:v>
                </c:pt>
                <c:pt idx="34905">
                  <c:v>4.510558992902317E-4</c:v>
                </c:pt>
                <c:pt idx="34906">
                  <c:v>4.5237414996346132E-4</c:v>
                </c:pt>
                <c:pt idx="34907">
                  <c:v>4.5369811516023025E-4</c:v>
                </c:pt>
                <c:pt idx="34908">
                  <c:v>4.550278278415317E-4</c:v>
                </c:pt>
                <c:pt idx="34909">
                  <c:v>4.5636332726673595E-4</c:v>
                </c:pt>
                <c:pt idx="34910">
                  <c:v>4.577046347793464E-4</c:v>
                </c:pt>
                <c:pt idx="34911">
                  <c:v>4.5905179009362912E-4</c:v>
                </c:pt>
                <c:pt idx="34912">
                  <c:v>4.6040483327498615E-4</c:v>
                </c:pt>
                <c:pt idx="34913">
                  <c:v>4.6176378623763171E-4</c:v>
                </c:pt>
                <c:pt idx="34914">
                  <c:v>4.6312869571006203E-4</c:v>
                </c:pt>
                <c:pt idx="34915">
                  <c:v>4.6449959021963266E-4</c:v>
                </c:pt>
                <c:pt idx="34916">
                  <c:v>4.6587649843642635E-4</c:v>
                </c:pt>
                <c:pt idx="34917">
                  <c:v>4.6725946801104732E-4</c:v>
                </c:pt>
                <c:pt idx="34918">
                  <c:v>4.6864852815288851E-4</c:v>
                </c:pt>
                <c:pt idx="34919">
                  <c:v>4.7004371455400008E-4</c:v>
                </c:pt>
                <c:pt idx="34920">
                  <c:v>4.7144505680430423E-4</c:v>
                </c:pt>
                <c:pt idx="34921">
                  <c:v>4.7285260381983642E-4</c:v>
                </c:pt>
                <c:pt idx="34922">
                  <c:v>4.7426638574865696E-4</c:v>
                </c:pt>
                <c:pt idx="34923">
                  <c:v>4.7568643934254581E-4</c:v>
                </c:pt>
                <c:pt idx="34924">
                  <c:v>4.7711280162405839E-4</c:v>
                </c:pt>
                <c:pt idx="34925">
                  <c:v>4.7854551639685841E-4</c:v>
                </c:pt>
                <c:pt idx="34926">
                  <c:v>4.799846082458527E-4</c:v>
                </c:pt>
                <c:pt idx="34927">
                  <c:v>4.8143012149915826E-4</c:v>
                </c:pt>
                <c:pt idx="34928">
                  <c:v>4.8288209428670742E-4</c:v>
                </c:pt>
                <c:pt idx="34929">
                  <c:v>4.8434056502145951E-4</c:v>
                </c:pt>
                <c:pt idx="34930">
                  <c:v>4.8580557905845002E-4</c:v>
                </c:pt>
                <c:pt idx="34931">
                  <c:v>4.872771621014303E-4</c:v>
                </c:pt>
                <c:pt idx="34932">
                  <c:v>4.8875536677139256E-4</c:v>
                </c:pt>
                <c:pt idx="34933">
                  <c:v>4.9024021923494885E-4</c:v>
                </c:pt>
                <c:pt idx="34934">
                  <c:v>4.9173177282404101E-4</c:v>
                </c:pt>
                <c:pt idx="34935">
                  <c:v>4.9323005417725968E-4</c:v>
                </c:pt>
                <c:pt idx="34936">
                  <c:v>4.9473511734957423E-4</c:v>
                </c:pt>
                <c:pt idx="34937">
                  <c:v>4.9624698946077134E-4</c:v>
                </c:pt>
                <c:pt idx="34938">
                  <c:v>4.9776572530124219E-4</c:v>
                </c:pt>
                <c:pt idx="34939">
                  <c:v>4.9929135941701244E-4</c:v>
                </c:pt>
                <c:pt idx="34940">
                  <c:v>5.0082393350725062E-4</c:v>
                </c:pt>
                <c:pt idx="34941">
                  <c:v>5.0236348958624083E-4</c:v>
                </c:pt>
                <c:pt idx="34942">
                  <c:v>5.0391006295416943E-4</c:v>
                </c:pt>
                <c:pt idx="34943">
                  <c:v>5.0546371029566131E-4</c:v>
                </c:pt>
                <c:pt idx="34944">
                  <c:v>5.0702446758787783E-4</c:v>
                </c:pt>
                <c:pt idx="34945">
                  <c:v>5.0859237813438219E-4</c:v>
                </c:pt>
                <c:pt idx="34946">
                  <c:v>5.1016749273184714E-4</c:v>
                </c:pt>
                <c:pt idx="34947">
                  <c:v>5.1174984105282985E-4</c:v>
                </c:pt>
                <c:pt idx="34948">
                  <c:v>5.1333947452930954E-4</c:v>
                </c:pt>
                <c:pt idx="34949">
                  <c:v>5.1493643780191019E-4</c:v>
                </c:pt>
                <c:pt idx="34950">
                  <c:v>5.1654077585319529E-4</c:v>
                </c:pt>
                <c:pt idx="34951">
                  <c:v>5.1815254134300126E-4</c:v>
                </c:pt>
                <c:pt idx="34952">
                  <c:v>5.1977176531726001E-4</c:v>
                </c:pt>
                <c:pt idx="34953">
                  <c:v>5.2139850850262191E-4</c:v>
                </c:pt>
                <c:pt idx="34954">
                  <c:v>5.2303280251367931E-4</c:v>
                </c:pt>
                <c:pt idx="34955">
                  <c:v>5.2467470892829284E-4</c:v>
                </c:pt>
                <c:pt idx="34956">
                  <c:v>5.2632425994115139E-4</c:v>
                </c:pt>
                <c:pt idx="34957">
                  <c:v>5.2798151799629512E-4</c:v>
                </c:pt>
                <c:pt idx="34958">
                  <c:v>5.2964651588017933E-4</c:v>
                </c:pt>
                <c:pt idx="34959">
                  <c:v>5.3131931691839435E-4</c:v>
                </c:pt>
                <c:pt idx="34960">
                  <c:v>5.3299996215065129E-4</c:v>
                </c:pt>
                <c:pt idx="34961">
                  <c:v>5.3468850053695527E-4</c:v>
                </c:pt>
                <c:pt idx="34962">
                  <c:v>5.3638498141935431E-4</c:v>
                </c:pt>
                <c:pt idx="34963">
                  <c:v>5.3808945452548426E-4</c:v>
                </c:pt>
                <c:pt idx="34964">
                  <c:v>5.3980196217583165E-4</c:v>
                </c:pt>
                <c:pt idx="34965">
                  <c:v>5.415225704357104E-4</c:v>
                </c:pt>
                <c:pt idx="34966">
                  <c:v>5.4325133032338748E-4</c:v>
                </c:pt>
                <c:pt idx="34967">
                  <c:v>5.449882774408118E-4</c:v>
                </c:pt>
                <c:pt idx="34968">
                  <c:v>5.4673347133252866E-4</c:v>
                </c:pt>
                <c:pt idx="34969">
                  <c:v>5.4848696411727315E-4</c:v>
                </c:pt>
                <c:pt idx="34970">
                  <c:v>5.5024880832559681E-4</c:v>
                </c:pt>
                <c:pt idx="34971">
                  <c:v>5.5201905690373861E-4</c:v>
                </c:pt>
                <c:pt idx="34972">
                  <c:v>5.5379777131913386E-4</c:v>
                </c:pt>
                <c:pt idx="34973">
                  <c:v>5.5558498919752828E-4</c:v>
                </c:pt>
                <c:pt idx="34974">
                  <c:v>5.5738078099897437E-4</c:v>
                </c:pt>
                <c:pt idx="34975">
                  <c:v>5.5918518505168949E-4</c:v>
                </c:pt>
                <c:pt idx="34976">
                  <c:v>5.6099827284141E-4</c:v>
                </c:pt>
                <c:pt idx="34977">
                  <c:v>5.6282008341335902E-4</c:v>
                </c:pt>
                <c:pt idx="34978">
                  <c:v>5.6465068929767946E-4</c:v>
                </c:pt>
                <c:pt idx="34979">
                  <c:v>5.6649013027139914E-4</c:v>
                </c:pt>
                <c:pt idx="34980">
                  <c:v>5.6833847992823587E-4</c:v>
                </c:pt>
                <c:pt idx="34981">
                  <c:v>5.7019578725619547E-4</c:v>
                </c:pt>
                <c:pt idx="34982">
                  <c:v>5.7206211004578078E-4</c:v>
                </c:pt>
                <c:pt idx="34983">
                  <c:v>5.7393750655364869E-4</c:v>
                </c:pt>
                <c:pt idx="34984">
                  <c:v>5.758220355070961E-4</c:v>
                </c:pt>
                <c:pt idx="34985">
                  <c:v>5.7771574747675879E-4</c:v>
                </c:pt>
                <c:pt idx="34986">
                  <c:v>5.7961871936614408E-4</c:v>
                </c:pt>
                <c:pt idx="34987">
                  <c:v>5.8153101147017522E-4</c:v>
                </c:pt>
                <c:pt idx="34988">
                  <c:v>5.8345266705315147E-4</c:v>
                </c:pt>
                <c:pt idx="34989">
                  <c:v>5.8538375593978861E-4</c:v>
                </c:pt>
                <c:pt idx="34990">
                  <c:v>5.87324339779118E-4</c:v>
                </c:pt>
                <c:pt idx="34991">
                  <c:v>5.8927448072384841E-4</c:v>
                </c:pt>
                <c:pt idx="34992">
                  <c:v>5.9123425037200964E-4</c:v>
                </c:pt>
                <c:pt idx="34993">
                  <c:v>5.9320369407020262E-4</c:v>
                </c:pt>
                <c:pt idx="34994">
                  <c:v>5.9518288440445091E-4</c:v>
                </c:pt>
                <c:pt idx="34995">
                  <c:v>5.971718946639927E-4</c:v>
                </c:pt>
                <c:pt idx="34996">
                  <c:v>5.9917077149808178E-4</c:v>
                </c:pt>
                <c:pt idx="34997">
                  <c:v>6.0117959837691168E-4</c:v>
                </c:pt>
                <c:pt idx="34998">
                  <c:v>6.0319842284127945E-4</c:v>
                </c:pt>
                <c:pt idx="34999">
                  <c:v>6.0522732962940088E-4</c:v>
                </c:pt>
                <c:pt idx="35000">
                  <c:v>6.0726637649500181E-4</c:v>
                </c:pt>
                <c:pt idx="35001">
                  <c:v>6.0931562156107412E-4</c:v>
                </c:pt>
                <c:pt idx="35002">
                  <c:v>6.1137515151324178E-4</c:v>
                </c:pt>
                <c:pt idx="35003">
                  <c:v>6.1344502564994626E-4</c:v>
                </c:pt>
                <c:pt idx="35004">
                  <c:v>6.1552531314471959E-4</c:v>
                </c:pt>
                <c:pt idx="35005">
                  <c:v>6.1761608374949798E-4</c:v>
                </c:pt>
                <c:pt idx="35006">
                  <c:v>6.1971740780043078E-4</c:v>
                </c:pt>
                <c:pt idx="35007">
                  <c:v>6.2182935622372528E-4</c:v>
                </c:pt>
                <c:pt idx="35008">
                  <c:v>6.2395200054162403E-4</c:v>
                </c:pt>
                <c:pt idx="35009">
                  <c:v>6.2608541287842131E-4</c:v>
                </c:pt>
                <c:pt idx="35010">
                  <c:v>6.2822966596651664E-4</c:v>
                </c:pt>
                <c:pt idx="35011">
                  <c:v>6.3038483315261721E-4</c:v>
                </c:pt>
                <c:pt idx="35012">
                  <c:v>6.325509884039255E-4</c:v>
                </c:pt>
                <c:pt idx="35013">
                  <c:v>6.3472821625488128E-4</c:v>
                </c:pt>
                <c:pt idx="35014">
                  <c:v>6.3691657210336616E-4</c:v>
                </c:pt>
                <c:pt idx="35015">
                  <c:v>6.3911614170558142E-4</c:v>
                </c:pt>
                <c:pt idx="35016">
                  <c:v>6.4132701167041498E-4</c:v>
                </c:pt>
                <c:pt idx="35017">
                  <c:v>6.4354923902467049E-4</c:v>
                </c:pt>
                <c:pt idx="35018">
                  <c:v>6.4578292183857012E-4</c:v>
                </c:pt>
                <c:pt idx="35019">
                  <c:v>6.4802811825464559E-4</c:v>
                </c:pt>
                <c:pt idx="35020">
                  <c:v>6.5028492789394169E-4</c:v>
                </c:pt>
                <c:pt idx="35021">
                  <c:v>6.525534204012487E-4</c:v>
                </c:pt>
                <c:pt idx="35022">
                  <c:v>6.5483366589320316E-4</c:v>
                </c:pt>
                <c:pt idx="35023">
                  <c:v>6.5712576637491486E-4</c:v>
                </c:pt>
                <c:pt idx="35024">
                  <c:v>6.5942979341295155E-4</c:v>
                </c:pt>
                <c:pt idx="35025">
                  <c:v>6.6174582964444336E-4</c:v>
                </c:pt>
                <c:pt idx="35026">
                  <c:v>6.6407395842256727E-4</c:v>
                </c:pt>
                <c:pt idx="35027">
                  <c:v>6.6641426382395101E-4</c:v>
                </c:pt>
                <c:pt idx="35028">
                  <c:v>6.6876683065619097E-4</c:v>
                </c:pt>
                <c:pt idx="35029">
                  <c:v>6.7113174446553408E-4</c:v>
                </c:pt>
                <c:pt idx="35030">
                  <c:v>6.7350909154455609E-4</c:v>
                </c:pt>
                <c:pt idx="35031">
                  <c:v>6.7589895894002014E-4</c:v>
                </c:pt>
                <c:pt idx="35032">
                  <c:v>6.7830143446078091E-4</c:v>
                </c:pt>
                <c:pt idx="35033">
                  <c:v>6.8071660668581199E-4</c:v>
                </c:pt>
                <c:pt idx="35034">
                  <c:v>6.8314457607122068E-4</c:v>
                </c:pt>
                <c:pt idx="35035">
                  <c:v>6.8558541062226119E-4</c:v>
                </c:pt>
                <c:pt idx="35036">
                  <c:v>6.8803921231715462E-4</c:v>
                </c:pt>
                <c:pt idx="35037">
                  <c:v>6.9050608417614079E-4</c:v>
                </c:pt>
                <c:pt idx="35038">
                  <c:v>6.9298609625573855E-4</c:v>
                </c:pt>
                <c:pt idx="35039">
                  <c:v>6.954793645486437E-4</c:v>
                </c:pt>
                <c:pt idx="35040">
                  <c:v>6.979859605174679E-4</c:v>
                </c:pt>
                <c:pt idx="35041">
                  <c:v>7.0050600206684338E-4</c:v>
                </c:pt>
                <c:pt idx="35042">
                  <c:v>7.0303957368454575E-4</c:v>
                </c:pt>
                <c:pt idx="35043">
                  <c:v>7.0558676046495784E-4</c:v>
                </c:pt>
                <c:pt idx="35044">
                  <c:v>7.0814768325455505E-4</c:v>
                </c:pt>
                <c:pt idx="35045">
                  <c:v>7.1072242895019253E-4</c:v>
                </c:pt>
                <c:pt idx="35046">
                  <c:v>7.1331109691964668E-4</c:v>
                </c:pt>
                <c:pt idx="35047">
                  <c:v>7.1591378742403948E-4</c:v>
                </c:pt>
                <c:pt idx="35048">
                  <c:v>7.1853060162743222E-4</c:v>
                </c:pt>
                <c:pt idx="35049">
                  <c:v>7.2116164160663382E-4</c:v>
                </c:pt>
                <c:pt idx="35050">
                  <c:v>7.2380701036109418E-4</c:v>
                </c:pt>
                <c:pt idx="35051">
                  <c:v>7.2646681182287915E-4</c:v>
                </c:pt>
                <c:pt idx="35052">
                  <c:v>7.2914115086687064E-4</c:v>
                </c:pt>
                <c:pt idx="35053">
                  <c:v>7.3183013332096998E-4</c:v>
                </c:pt>
                <c:pt idx="35054">
                  <c:v>7.3453386597659989E-4</c:v>
                </c:pt>
                <c:pt idx="35055">
                  <c:v>7.3725246904212348E-4</c:v>
                </c:pt>
                <c:pt idx="35056">
                  <c:v>7.3998602645092748E-4</c:v>
                </c:pt>
                <c:pt idx="35057">
                  <c:v>7.4273466032276152E-4</c:v>
                </c:pt>
                <c:pt idx="35058">
                  <c:v>7.4549849406189115E-4</c:v>
                </c:pt>
                <c:pt idx="35059">
                  <c:v>7.4827761420408786E-4</c:v>
                </c:pt>
                <c:pt idx="35060">
                  <c:v>7.5107215892394788E-4</c:v>
                </c:pt>
                <c:pt idx="35061">
                  <c:v>7.5388221654295619E-4</c:v>
                </c:pt>
                <c:pt idx="35062">
                  <c:v>7.5670792761278554E-4</c:v>
                </c:pt>
                <c:pt idx="35063">
                  <c:v>7.5954939529396747E-4</c:v>
                </c:pt>
                <c:pt idx="35064">
                  <c:v>7.6240672353160711E-4</c:v>
                </c:pt>
                <c:pt idx="35065">
                  <c:v>7.6528005653891821E-4</c:v>
                </c:pt>
                <c:pt idx="35066">
                  <c:v>7.6816950052081487E-4</c:v>
                </c:pt>
                <c:pt idx="35067">
                  <c:v>7.7107517580531299E-4</c:v>
                </c:pt>
                <c:pt idx="35068">
                  <c:v>7.7399720384444253E-4</c:v>
                </c:pt>
                <c:pt idx="35069">
                  <c:v>7.7693570722681387E-4</c:v>
                </c:pt>
                <c:pt idx="35070">
                  <c:v>7.7989080969044272E-4</c:v>
                </c:pt>
                <c:pt idx="35071">
                  <c:v>7.8286263613569485E-4</c:v>
                </c:pt>
                <c:pt idx="35072">
                  <c:v>7.8585131263835786E-4</c:v>
                </c:pt>
                <c:pt idx="35073">
                  <c:v>7.8885696646299177E-4</c:v>
                </c:pt>
                <c:pt idx="35074">
                  <c:v>7.9187972607633046E-4</c:v>
                </c:pt>
                <c:pt idx="35075">
                  <c:v>7.9491972116097355E-4</c:v>
                </c:pt>
                <c:pt idx="35076">
                  <c:v>7.9797709664030888E-4</c:v>
                </c:pt>
                <c:pt idx="35077">
                  <c:v>8.0105195672909623E-4</c:v>
                </c:pt>
                <c:pt idx="35078">
                  <c:v>8.0414444877189228E-4</c:v>
                </c:pt>
                <c:pt idx="35079">
                  <c:v>8.072547217108124E-4</c:v>
                </c:pt>
                <c:pt idx="35080">
                  <c:v>8.103828830896021E-4</c:v>
                </c:pt>
                <c:pt idx="35081">
                  <c:v>8.135290987791035E-4</c:v>
                </c:pt>
                <c:pt idx="35082">
                  <c:v>8.1669347860951081E-4</c:v>
                </c:pt>
                <c:pt idx="35083">
                  <c:v>8.1987619143431174E-4</c:v>
                </c:pt>
                <c:pt idx="35084">
                  <c:v>8.2307736410284788E-4</c:v>
                </c:pt>
                <c:pt idx="35085">
                  <c:v>8.262971244864804E-4</c:v>
                </c:pt>
                <c:pt idx="35086">
                  <c:v>8.2953564603817332E-4</c:v>
                </c:pt>
                <c:pt idx="35087">
                  <c:v>8.3279305948844517E-4</c:v>
                </c:pt>
                <c:pt idx="35088">
                  <c:v>8.3606951165571535E-4</c:v>
                </c:pt>
                <c:pt idx="35089">
                  <c:v>8.393651507856045E-4</c:v>
                </c:pt>
                <c:pt idx="35090">
                  <c:v>8.4268012656756833E-4</c:v>
                </c:pt>
                <c:pt idx="35091">
                  <c:v>8.4601459015179068E-4</c:v>
                </c:pt>
                <c:pt idx="35092">
                  <c:v>8.4936869416634439E-4</c:v>
                </c:pt>
                <c:pt idx="35093">
                  <c:v>8.5274259273453374E-4</c:v>
                </c:pt>
                <c:pt idx="35094">
                  <c:v>8.561364414925107E-4</c:v>
                </c:pt>
                <c:pt idx="35095">
                  <c:v>8.5955039760706212E-4</c:v>
                </c:pt>
                <c:pt idx="35096">
                  <c:v>8.6298461979376646E-4</c:v>
                </c:pt>
                <c:pt idx="35097">
                  <c:v>8.664392841870233E-4</c:v>
                </c:pt>
                <c:pt idx="35098">
                  <c:v>8.699145210470748E-4</c:v>
                </c:pt>
                <c:pt idx="35099">
                  <c:v>8.7341050960389015E-4</c:v>
                </c:pt>
                <c:pt idx="35100">
                  <c:v>8.7692743109434946E-4</c:v>
                </c:pt>
                <c:pt idx="35101">
                  <c:v>8.804654200749531E-4</c:v>
                </c:pt>
                <c:pt idx="35102">
                  <c:v>8.8402467732795855E-4</c:v>
                </c:pt>
                <c:pt idx="35103">
                  <c:v>8.8760534036410427E-4</c:v>
                </c:pt>
                <c:pt idx="35104">
                  <c:v>8.912076137451931E-4</c:v>
                </c:pt>
                <c:pt idx="35105">
                  <c:v>8.9483165464780256E-4</c:v>
                </c:pt>
                <c:pt idx="35106">
                  <c:v>8.9847762159032864E-4</c:v>
                </c:pt>
                <c:pt idx="35107">
                  <c:v>9.0214572497024554E-4</c:v>
                </c:pt>
                <c:pt idx="35108">
                  <c:v>9.0583612695932644E-4</c:v>
                </c:pt>
                <c:pt idx="35109">
                  <c:v>9.0954900817458184E-4</c:v>
                </c:pt>
                <c:pt idx="35110">
                  <c:v>9.1328455106306973E-4</c:v>
                </c:pt>
                <c:pt idx="35111">
                  <c:v>9.1704293992433039E-4</c:v>
                </c:pt>
                <c:pt idx="35112">
                  <c:v>9.2082436093278788E-4</c:v>
                </c:pt>
                <c:pt idx="35113">
                  <c:v>9.2462900216080609E-4</c:v>
                </c:pt>
                <c:pt idx="35114">
                  <c:v>9.2845705360189456E-4</c:v>
                </c:pt>
                <c:pt idx="35115">
                  <c:v>9.3230870719430785E-4</c:v>
                </c:pt>
                <c:pt idx="35116">
                  <c:v>9.3618415684492188E-4</c:v>
                </c:pt>
                <c:pt idx="35117">
                  <c:v>9.4008359845347382E-4</c:v>
                </c:pt>
                <c:pt idx="35118">
                  <c:v>9.4400724796401224E-4</c:v>
                </c:pt>
                <c:pt idx="35119">
                  <c:v>9.4795526939601179E-4</c:v>
                </c:pt>
                <c:pt idx="35120">
                  <c:v>9.5192788269155308E-4</c:v>
                </c:pt>
                <c:pt idx="35121">
                  <c:v>9.559253103407693E-4</c:v>
                </c:pt>
                <c:pt idx="35122">
                  <c:v>9.5994772196214995E-4</c:v>
                </c:pt>
                <c:pt idx="35123">
                  <c:v>9.6399536279846763E-4</c:v>
                </c:pt>
                <c:pt idx="35124">
                  <c:v>9.6806840632300843E-4</c:v>
                </c:pt>
                <c:pt idx="35125">
                  <c:v>9.7216710261942968E-4</c:v>
                </c:pt>
                <c:pt idx="35126">
                  <c:v>9.7629164807584571E-4</c:v>
                </c:pt>
                <c:pt idx="35127">
                  <c:v>9.8044224085827862E-4</c:v>
                </c:pt>
                <c:pt idx="35128">
                  <c:v>9.8461913853484565E-4</c:v>
                </c:pt>
                <c:pt idx="35129">
                  <c:v>9.8882254398970993E-4</c:v>
                </c:pt>
                <c:pt idx="35130">
                  <c:v>9.9305268140840054E-4</c:v>
                </c:pt>
                <c:pt idx="35131">
                  <c:v>9.9730977734844304E-4</c:v>
                </c:pt>
                <c:pt idx="35132">
                  <c:v>1.0015940607696052E-3</c:v>
                </c:pt>
                <c:pt idx="35133">
                  <c:v>1.0059057630644121E-3</c:v>
                </c:pt>
                <c:pt idx="35134">
                  <c:v>1.0102451180892741E-3</c:v>
                </c:pt>
                <c:pt idx="35135">
                  <c:v>1.0146123621960102E-3</c:v>
                </c:pt>
                <c:pt idx="35136">
                  <c:v>1.0190077342637767E-3</c:v>
                </c:pt>
                <c:pt idx="35137">
                  <c:v>1.0234314757316073E-3</c:v>
                </c:pt>
                <c:pt idx="35138">
                  <c:v>1.027883830631378E-3</c:v>
                </c:pt>
                <c:pt idx="35139">
                  <c:v>1.0323650456211936E-3</c:v>
                </c:pt>
                <c:pt idx="35140">
                  <c:v>1.0368753907696751E-3</c:v>
                </c:pt>
                <c:pt idx="35141">
                  <c:v>1.0414150767257921E-3</c:v>
                </c:pt>
                <c:pt idx="35142">
                  <c:v>1.045984399871553E-3</c:v>
                </c:pt>
                <c:pt idx="35143">
                  <c:v>1.0505835758054514E-3</c:v>
                </c:pt>
                <c:pt idx="35144">
                  <c:v>1.0552129070263579E-3</c:v>
                </c:pt>
                <c:pt idx="35145">
                  <c:v>1.0598726142169613E-3</c:v>
                </c:pt>
                <c:pt idx="35146">
                  <c:v>1.0645630061491785E-3</c:v>
                </c:pt>
                <c:pt idx="35147">
                  <c:v>1.0692843087288131E-3</c:v>
                </c:pt>
                <c:pt idx="35148">
                  <c:v>1.0740368371617642E-3</c:v>
                </c:pt>
                <c:pt idx="35149">
                  <c:v>1.0788208447418159E-3</c:v>
                </c:pt>
                <c:pt idx="35150">
                  <c:v>1.083636609379031E-3</c:v>
                </c:pt>
                <c:pt idx="35151">
                  <c:v>1.0884844120532921E-3</c:v>
                </c:pt>
                <c:pt idx="35152">
                  <c:v>1.0933645368549978E-3</c:v>
                </c:pt>
                <c:pt idx="35153">
                  <c:v>1.0982772484066838E-3</c:v>
                </c:pt>
                <c:pt idx="35154">
                  <c:v>1.1032228822312243E-3</c:v>
                </c:pt>
                <c:pt idx="35155">
                  <c:v>1.1082017324601813E-3</c:v>
                </c:pt>
                <c:pt idx="35156">
                  <c:v>1.1132140503482563E-3</c:v>
                </c:pt>
                <c:pt idx="35157">
                  <c:v>1.1182601589449139E-3</c:v>
                </c:pt>
                <c:pt idx="35158">
                  <c:v>1.1233403618956304E-3</c:v>
                </c:pt>
                <c:pt idx="35159">
                  <c:v>1.1284549662600991E-3</c:v>
                </c:pt>
                <c:pt idx="35160">
                  <c:v>1.1336042825581781E-3</c:v>
                </c:pt>
                <c:pt idx="35161">
                  <c:v>1.1387886486991265E-3</c:v>
                </c:pt>
                <c:pt idx="35162">
                  <c:v>1.1440083346644363E-3</c:v>
                </c:pt>
                <c:pt idx="35163">
                  <c:v>1.1492637095706977E-3</c:v>
                </c:pt>
                <c:pt idx="35164">
                  <c:v>1.154555049997388E-3</c:v>
                </c:pt>
                <c:pt idx="35165">
                  <c:v>1.1598827330787361E-3</c:v>
                </c:pt>
                <c:pt idx="35166">
                  <c:v>1.1652470421797958E-3</c:v>
                </c:pt>
                <c:pt idx="35167">
                  <c:v>1.1706483626675677E-3</c:v>
                </c:pt>
                <c:pt idx="35168">
                  <c:v>1.1760869848862906E-3</c:v>
                </c:pt>
                <c:pt idx="35169">
                  <c:v>1.1815633026575627E-3</c:v>
                </c:pt>
                <c:pt idx="35170">
                  <c:v>1.1870776389217132E-3</c:v>
                </c:pt>
                <c:pt idx="35171">
                  <c:v>1.1926303455290312E-3</c:v>
                </c:pt>
                <c:pt idx="35172">
                  <c:v>1.1982217784044116E-3</c:v>
                </c:pt>
                <c:pt idx="35173">
                  <c:v>1.2038522716470701E-3</c:v>
                </c:pt>
                <c:pt idx="35174">
                  <c:v>1.2095222412329431E-3</c:v>
                </c:pt>
                <c:pt idx="35175">
                  <c:v>1.2152320298796501E-3</c:v>
                </c:pt>
                <c:pt idx="35176">
                  <c:v>1.2209820103871428E-3</c:v>
                </c:pt>
                <c:pt idx="35177">
                  <c:v>1.2267725866245297E-3</c:v>
                </c:pt>
                <c:pt idx="35178">
                  <c:v>1.2326040869758607E-3</c:v>
                </c:pt>
                <c:pt idx="35179">
                  <c:v>1.2384769240422167E-3</c:v>
                </c:pt>
                <c:pt idx="35180">
                  <c:v>1.2443914884670193E-3</c:v>
                </c:pt>
                <c:pt idx="35181">
                  <c:v>1.2503481755134225E-3</c:v>
                </c:pt>
                <c:pt idx="35182">
                  <c:v>1.2563474128025407E-3</c:v>
                </c:pt>
                <c:pt idx="35183">
                  <c:v>1.2623895498897664E-3</c:v>
                </c:pt>
                <c:pt idx="35184">
                  <c:v>1.2684750518444136E-3</c:v>
                </c:pt>
                <c:pt idx="35185">
                  <c:v>1.2746042771318508E-3</c:v>
                </c:pt>
                <c:pt idx="35186">
                  <c:v>1.2807777014765224E-3</c:v>
                </c:pt>
                <c:pt idx="35187">
                  <c:v>1.2869956925187782E-3</c:v>
                </c:pt>
                <c:pt idx="35188">
                  <c:v>1.2932587369391176E-3</c:v>
                </c:pt>
                <c:pt idx="35189">
                  <c:v>1.2995672118273898E-3</c:v>
                </c:pt>
                <c:pt idx="35190">
                  <c:v>1.3059216151309727E-3</c:v>
                </c:pt>
                <c:pt idx="35191">
                  <c:v>1.3123223632144742E-3</c:v>
                </c:pt>
                <c:pt idx="35192">
                  <c:v>1.3187699067486035E-3</c:v>
                </c:pt>
                <c:pt idx="35193">
                  <c:v>1.3252647018885146E-3</c:v>
                </c:pt>
                <c:pt idx="35194">
                  <c:v>1.3318071801525794E-3</c:v>
                </c:pt>
                <c:pt idx="35195">
                  <c:v>1.3383978690858034E-3</c:v>
                </c:pt>
                <c:pt idx="35196">
                  <c:v>1.3450372118043055E-3</c:v>
                </c:pt>
                <c:pt idx="35197">
                  <c:v>1.3517256872173705E-3</c:v>
                </c:pt>
                <c:pt idx="35198">
                  <c:v>1.3584638112462638E-3</c:v>
                </c:pt>
                <c:pt idx="35199">
                  <c:v>1.3652520126952435E-3</c:v>
                </c:pt>
                <c:pt idx="35200">
                  <c:v>1.3720908193173001E-3</c:v>
                </c:pt>
                <c:pt idx="35201">
                  <c:v>1.3789807341503366E-3</c:v>
                </c:pt>
                <c:pt idx="35202">
                  <c:v>1.3859222664902603E-3</c:v>
                </c:pt>
                <c:pt idx="35203">
                  <c:v>1.392915964287816E-3</c:v>
                </c:pt>
                <c:pt idx="35204">
                  <c:v>1.3999622852772454E-3</c:v>
                </c:pt>
                <c:pt idx="35205">
                  <c:v>1.4070618229532485E-3</c:v>
                </c:pt>
                <c:pt idx="35206">
                  <c:v>1.4142150472552012E-3</c:v>
                </c:pt>
                <c:pt idx="35207">
                  <c:v>1.4214225327552326E-3</c:v>
                </c:pt>
                <c:pt idx="35208">
                  <c:v>1.4286848618765503E-3</c:v>
                </c:pt>
                <c:pt idx="35209">
                  <c:v>1.4360025573981929E-3</c:v>
                </c:pt>
                <c:pt idx="35210">
                  <c:v>1.4433761481268841E-3</c:v>
                </c:pt>
                <c:pt idx="35211">
                  <c:v>1.4508062719877047E-3</c:v>
                </c:pt>
                <c:pt idx="35212">
                  <c:v>1.4582934724821776E-3</c:v>
                </c:pt>
                <c:pt idx="35213">
                  <c:v>1.4658383343074254E-3</c:v>
                </c:pt>
                <c:pt idx="35214">
                  <c:v>1.4734414145147088E-3</c:v>
                </c:pt>
                <c:pt idx="35215">
                  <c:v>1.4811033829215162E-3</c:v>
                </c:pt>
                <c:pt idx="35216">
                  <c:v>1.4888248121927947E-3</c:v>
                </c:pt>
                <c:pt idx="35217">
                  <c:v>1.4966063177146345E-3</c:v>
                </c:pt>
                <c:pt idx="35218">
                  <c:v>1.5044485228443629E-3</c:v>
                </c:pt>
                <c:pt idx="35219">
                  <c:v>1.5123520590353638E-3</c:v>
                </c:pt>
                <c:pt idx="35220">
                  <c:v>1.5203176027951764E-3</c:v>
                </c:pt>
                <c:pt idx="35221">
                  <c:v>1.5283457287775808E-3</c:v>
                </c:pt>
                <c:pt idx="35222">
                  <c:v>1.5364371300339106E-3</c:v>
                </c:pt>
                <c:pt idx="35223">
                  <c:v>1.5445924716874415E-3</c:v>
                </c:pt>
                <c:pt idx="35224">
                  <c:v>1.5528124656314988E-3</c:v>
                </c:pt>
                <c:pt idx="35225">
                  <c:v>1.5610977188974071E-3</c:v>
                </c:pt>
                <c:pt idx="35226">
                  <c:v>1.5694489609972592E-3</c:v>
                </c:pt>
                <c:pt idx="35227">
                  <c:v>1.5778669318420111E-3</c:v>
                </c:pt>
                <c:pt idx="35228">
                  <c:v>1.5863522641513658E-3</c:v>
                </c:pt>
                <c:pt idx="35229">
                  <c:v>1.594905755889162E-3</c:v>
                </c:pt>
                <c:pt idx="35230">
                  <c:v>1.6035280975035058E-3</c:v>
                </c:pt>
                <c:pt idx="35231">
                  <c:v>1.6122199879403259E-3</c:v>
                </c:pt>
                <c:pt idx="35232">
                  <c:v>1.6209822564109291E-3</c:v>
                </c:pt>
                <c:pt idx="35233">
                  <c:v>1.6298156222132344E-3</c:v>
                </c:pt>
                <c:pt idx="35234">
                  <c:v>1.6387208547978408E-3</c:v>
                </c:pt>
                <c:pt idx="35235">
                  <c:v>1.6476986924852533E-3</c:v>
                </c:pt>
                <c:pt idx="35236">
                  <c:v>1.6567500085094822E-3</c:v>
                </c:pt>
                <c:pt idx="35237">
                  <c:v>1.6658755628904025E-3</c:v>
                </c:pt>
                <c:pt idx="35238">
                  <c:v>1.6750761678061773E-3</c:v>
                </c:pt>
                <c:pt idx="35239">
                  <c:v>1.6843526465575799E-3</c:v>
                </c:pt>
                <c:pt idx="35240">
                  <c:v>1.6937058337513052E-3</c:v>
                </c:pt>
                <c:pt idx="35241">
                  <c:v>1.7031366191539736E-3</c:v>
                </c:pt>
                <c:pt idx="35242">
                  <c:v>1.7126457735783518E-3</c:v>
                </c:pt>
                <c:pt idx="35243">
                  <c:v>1.7222342099884203E-3</c:v>
                </c:pt>
                <c:pt idx="35244">
                  <c:v>1.7319028101171121E-3</c:v>
                </c:pt>
                <c:pt idx="35245">
                  <c:v>1.7416525131294721E-3</c:v>
                </c:pt>
                <c:pt idx="35246">
                  <c:v>1.7514841355853713E-3</c:v>
                </c:pt>
                <c:pt idx="35247">
                  <c:v>1.7613986414437284E-3</c:v>
                </c:pt>
                <c:pt idx="35248">
                  <c:v>1.7713970091071968E-3</c:v>
                </c:pt>
                <c:pt idx="35249">
                  <c:v>1.781480091544273E-3</c:v>
                </c:pt>
                <c:pt idx="35250">
                  <c:v>1.7916489403462684E-3</c:v>
                </c:pt>
                <c:pt idx="35251">
                  <c:v>1.8019044813321373E-3</c:v>
                </c:pt>
                <c:pt idx="35252">
                  <c:v>1.8122476525123539E-3</c:v>
                </c:pt>
                <c:pt idx="35253">
                  <c:v>1.8226795493042213E-3</c:v>
                </c:pt>
                <c:pt idx="35254">
                  <c:v>1.8332011384432606E-3</c:v>
                </c:pt>
                <c:pt idx="35255">
                  <c:v>1.8438133995215555E-3</c:v>
                </c:pt>
                <c:pt idx="35256">
                  <c:v>1.8545174740294845E-3</c:v>
                </c:pt>
                <c:pt idx="35257">
                  <c:v>1.8653143717840012E-3</c:v>
                </c:pt>
                <c:pt idx="35258">
                  <c:v>1.8762051666510661E-3</c:v>
                </c:pt>
                <c:pt idx="35259">
                  <c:v>1.8871909480505204E-3</c:v>
                </c:pt>
                <c:pt idx="35260">
                  <c:v>1.8982728212264125E-3</c:v>
                </c:pt>
                <c:pt idx="35261">
                  <c:v>1.9094519075241699E-3</c:v>
                </c:pt>
                <c:pt idx="35262">
                  <c:v>1.9207293446717904E-3</c:v>
                </c:pt>
                <c:pt idx="35263">
                  <c:v>1.9321063398252338E-3</c:v>
                </c:pt>
                <c:pt idx="35264">
                  <c:v>1.9435839593038775E-3</c:v>
                </c:pt>
                <c:pt idx="35265">
                  <c:v>1.9551634440273346E-3</c:v>
                </c:pt>
                <c:pt idx="35266">
                  <c:v>1.9668460001930426E-3</c:v>
                </c:pt>
                <c:pt idx="35267">
                  <c:v>1.9786329065535485E-3</c:v>
                </c:pt>
                <c:pt idx="35268">
                  <c:v>1.9905252965371884E-3</c:v>
                </c:pt>
                <c:pt idx="35269">
                  <c:v>2.0025245408022991E-3</c:v>
                </c:pt>
                <c:pt idx="35270">
                  <c:v>2.0146318081891855E-3</c:v>
                </c:pt>
                <c:pt idx="35271">
                  <c:v>2.0268485094099456E-3</c:v>
                </c:pt>
                <c:pt idx="35272">
                  <c:v>2.0391758500262003E-3</c:v>
                </c:pt>
                <c:pt idx="35273">
                  <c:v>2.0516152822377311E-3</c:v>
                </c:pt>
                <c:pt idx="35274">
                  <c:v>2.0641681079462521E-3</c:v>
                </c:pt>
                <c:pt idx="35275">
                  <c:v>2.0768357063632461E-3</c:v>
                </c:pt>
                <c:pt idx="35276">
                  <c:v>2.0896194183712296E-3</c:v>
                </c:pt>
                <c:pt idx="35277">
                  <c:v>2.102520783692522E-3</c:v>
                </c:pt>
                <c:pt idx="35278">
                  <c:v>2.115541186923827E-3</c:v>
                </c:pt>
                <c:pt idx="35279">
                  <c:v>2.1286820936355132E-3</c:v>
                </c:pt>
                <c:pt idx="35280">
                  <c:v>2.141944991991029E-3</c:v>
                </c:pt>
                <c:pt idx="35281">
                  <c:v>2.1553313931659047E-3</c:v>
                </c:pt>
                <c:pt idx="35282">
                  <c:v>2.1688428317756317E-3</c:v>
                </c:pt>
                <c:pt idx="35283">
                  <c:v>2.1824808663125569E-3</c:v>
                </c:pt>
                <c:pt idx="35284">
                  <c:v>2.1962471435220919E-3</c:v>
                </c:pt>
                <c:pt idx="35285">
                  <c:v>2.2101431437499953E-3</c:v>
                </c:pt>
                <c:pt idx="35286">
                  <c:v>2.2241705631689248E-3</c:v>
                </c:pt>
                <c:pt idx="35287">
                  <c:v>2.2383310603458877E-3</c:v>
                </c:pt>
                <c:pt idx="35288">
                  <c:v>2.2526263864628836E-3</c:v>
                </c:pt>
                <c:pt idx="35289">
                  <c:v>2.2670581208366742E-3</c:v>
                </c:pt>
                <c:pt idx="35290">
                  <c:v>2.2816281356356407E-3</c:v>
                </c:pt>
                <c:pt idx="35291">
                  <c:v>2.2963380625785233E-3</c:v>
                </c:pt>
                <c:pt idx="35292">
                  <c:v>2.311189832431284E-3</c:v>
                </c:pt>
                <c:pt idx="35293">
                  <c:v>2.3261851313779048E-3</c:v>
                </c:pt>
                <c:pt idx="35294">
                  <c:v>2.3413259510254004E-3</c:v>
                </c:pt>
                <c:pt idx="35295">
                  <c:v>2.3566141052316462E-3</c:v>
                </c:pt>
                <c:pt idx="35296">
                  <c:v>2.3720515073858014E-3</c:v>
                </c:pt>
                <c:pt idx="35297">
                  <c:v>2.3876400295361725E-3</c:v>
                </c:pt>
                <c:pt idx="35298">
                  <c:v>2.4033817921137019E-3</c:v>
                </c:pt>
                <c:pt idx="35299">
                  <c:v>2.4192787319486193E-3</c:v>
                </c:pt>
                <c:pt idx="35300">
                  <c:v>2.435332890606377E-3</c:v>
                </c:pt>
                <c:pt idx="35301">
                  <c:v>2.4515463432890922E-3</c:v>
                </c:pt>
                <c:pt idx="35302">
                  <c:v>2.4679211995014042E-3</c:v>
                </c:pt>
                <c:pt idx="35303">
                  <c:v>2.4844596037332141E-3</c:v>
                </c:pt>
                <c:pt idx="35304">
                  <c:v>2.5011637361567404E-3</c:v>
                </c:pt>
                <c:pt idx="35305">
                  <c:v>2.518035813340965E-3</c:v>
                </c:pt>
                <c:pt idx="35306">
                  <c:v>2.5350781682480727E-3</c:v>
                </c:pt>
                <c:pt idx="35307">
                  <c:v>2.5522929347253608E-3</c:v>
                </c:pt>
                <c:pt idx="35308">
                  <c:v>2.5696825214539466E-3</c:v>
                </c:pt>
                <c:pt idx="35309">
                  <c:v>2.5872493797935723E-3</c:v>
                </c:pt>
                <c:pt idx="35310">
                  <c:v>2.6049957570019626E-3</c:v>
                </c:pt>
                <c:pt idx="35311">
                  <c:v>2.6229242683010663E-3</c:v>
                </c:pt>
                <c:pt idx="35312">
                  <c:v>2.6410372405190883E-3</c:v>
                </c:pt>
                <c:pt idx="35313">
                  <c:v>2.6593373769291484E-3</c:v>
                </c:pt>
                <c:pt idx="35314">
                  <c:v>2.6778270872816023E-3</c:v>
                </c:pt>
                <c:pt idx="35315">
                  <c:v>2.6965091665232801E-3</c:v>
                </c:pt>
                <c:pt idx="35316">
                  <c:v>2.7153861987055574E-3</c:v>
                </c:pt>
                <c:pt idx="35317">
                  <c:v>2.7344608106569675E-3</c:v>
                </c:pt>
                <c:pt idx="35318">
                  <c:v>2.7537359420130338E-3</c:v>
                </c:pt>
                <c:pt idx="35319">
                  <c:v>2.7732143162776945E-3</c:v>
                </c:pt>
                <c:pt idx="35320">
                  <c:v>2.7928987942076643E-3</c:v>
                </c:pt>
                <c:pt idx="35321">
                  <c:v>2.8127922869936946E-3</c:v>
                </c:pt>
                <c:pt idx="35322">
                  <c:v>2.8328977573296322E-3</c:v>
                </c:pt>
                <c:pt idx="35323">
                  <c:v>2.8532182205076493E-3</c:v>
                </c:pt>
                <c:pt idx="35324">
                  <c:v>2.8737567455424363E-3</c:v>
                </c:pt>
                <c:pt idx="35325">
                  <c:v>2.8945164563215406E-3</c:v>
                </c:pt>
                <c:pt idx="35326">
                  <c:v>2.9155005327859322E-3</c:v>
                </c:pt>
                <c:pt idx="35327">
                  <c:v>2.9367123109497826E-3</c:v>
                </c:pt>
                <c:pt idx="35328">
                  <c:v>2.9581548899822092E-3</c:v>
                </c:pt>
                <c:pt idx="35329">
                  <c:v>2.9798317231080735E-3</c:v>
                </c:pt>
                <c:pt idx="35330">
                  <c:v>3.001746328995671E-3</c:v>
                </c:pt>
                <c:pt idx="35331">
                  <c:v>3.0239019835384211E-3</c:v>
                </c:pt>
                <c:pt idx="35332">
                  <c:v>3.046302330493396E-3</c:v>
                </c:pt>
                <c:pt idx="35333">
                  <c:v>3.0689510833717109E-3</c:v>
                </c:pt>
                <c:pt idx="35334">
                  <c:v>3.0918518135821726E-3</c:v>
                </c:pt>
                <c:pt idx="35335">
                  <c:v>3.1150081559573922E-3</c:v>
                </c:pt>
                <c:pt idx="35336">
                  <c:v>3.1384241375529433E-3</c:v>
                </c:pt>
                <c:pt idx="35337">
                  <c:v>3.1621035352348637E-3</c:v>
                </c:pt>
                <c:pt idx="35338">
                  <c:v>3.186050193755628E-3</c:v>
                </c:pt>
                <c:pt idx="35339">
                  <c:v>3.2102683659614886E-3</c:v>
                </c:pt>
                <c:pt idx="35340">
                  <c:v>3.2347620484179805E-3</c:v>
                </c:pt>
                <c:pt idx="35341">
                  <c:v>3.2595354259290468E-3</c:v>
                </c:pt>
                <c:pt idx="35342">
                  <c:v>3.2845927629252662E-3</c:v>
                </c:pt>
                <c:pt idx="35343">
                  <c:v>3.3099384052845847E-3</c:v>
                </c:pt>
                <c:pt idx="35344">
                  <c:v>3.3355767822041637E-3</c:v>
                </c:pt>
                <c:pt idx="35345">
                  <c:v>3.3615124081218624E-3</c:v>
                </c:pt>
                <c:pt idx="35346">
                  <c:v>3.387749884690107E-3</c:v>
                </c:pt>
                <c:pt idx="35347">
                  <c:v>3.4142939028013945E-3</c:v>
                </c:pt>
                <c:pt idx="35348">
                  <c:v>3.4411492446710808E-3</c:v>
                </c:pt>
                <c:pt idx="35349">
                  <c:v>3.468320912761988E-3</c:v>
                </c:pt>
                <c:pt idx="35350">
                  <c:v>3.4958136263454407E-3</c:v>
                </c:pt>
                <c:pt idx="35351">
                  <c:v>3.5236325799738143E-3</c:v>
                </c:pt>
                <c:pt idx="35352">
                  <c:v>3.5517830745193258E-3</c:v>
                </c:pt>
                <c:pt idx="35353">
                  <c:v>3.5802701209023324E-3</c:v>
                </c:pt>
                <c:pt idx="35354">
                  <c:v>3.6090993607029898E-3</c:v>
                </c:pt>
                <c:pt idx="35355">
                  <c:v>3.638276011176386E-3</c:v>
                </c:pt>
                <c:pt idx="35356">
                  <c:v>3.6678059381037909E-3</c:v>
                </c:pt>
                <c:pt idx="35357">
                  <c:v>3.6976947147830674E-3</c:v>
                </c:pt>
                <c:pt idx="35358">
                  <c:v>3.7279480234006768E-3</c:v>
                </c:pt>
                <c:pt idx="35359">
                  <c:v>3.7585720865990985E-3</c:v>
                </c:pt>
                <c:pt idx="35360">
                  <c:v>3.7895728279691288E-3</c:v>
                </c:pt>
                <c:pt idx="35361">
                  <c:v>3.8209564349271905E-3</c:v>
                </c:pt>
                <c:pt idx="35362">
                  <c:v>3.8527292222250336E-3</c:v>
                </c:pt>
                <c:pt idx="35363">
                  <c:v>3.8848976351043051E-3</c:v>
                </c:pt>
                <c:pt idx="35364">
                  <c:v>3.9174682525384367E-3</c:v>
                </c:pt>
                <c:pt idx="35365">
                  <c:v>3.9504477905727142E-3</c:v>
                </c:pt>
                <c:pt idx="35366">
                  <c:v>3.9838431057586067E-3</c:v>
                </c:pt>
                <c:pt idx="35367">
                  <c:v>4.0176611986908681E-3</c:v>
                </c:pt>
                <c:pt idx="35368">
                  <c:v>4.0519092176480804E-3</c:v>
                </c:pt>
                <c:pt idx="35369">
                  <c:v>4.0865944623402753E-3</c:v>
                </c:pt>
                <c:pt idx="35370">
                  <c:v>4.1217245519664936E-3</c:v>
                </c:pt>
                <c:pt idx="35371">
                  <c:v>4.1573067745267391E-3</c:v>
                </c:pt>
                <c:pt idx="35372">
                  <c:v>4.1933490697537972E-3</c:v>
                </c:pt>
                <c:pt idx="35373">
                  <c:v>4.2298595535426708E-3</c:v>
                </c:pt>
                <c:pt idx="35374">
                  <c:v>4.2668460038724852E-3</c:v>
                </c:pt>
                <c:pt idx="35375">
                  <c:v>4.304317057964223E-3</c:v>
                </c:pt>
                <c:pt idx="35376">
                  <c:v>4.3422808422391834E-3</c:v>
                </c:pt>
                <c:pt idx="35377">
                  <c:v>4.3807463698091586E-3</c:v>
                </c:pt>
                <c:pt idx="35378">
                  <c:v>4.4197223165327029E-3</c:v>
                </c:pt>
                <c:pt idx="35379">
                  <c:v>4.4592175444535835E-3</c:v>
                </c:pt>
                <c:pt idx="35380">
                  <c:v>4.4992416682653556E-3</c:v>
                </c:pt>
                <c:pt idx="35381">
                  <c:v>4.5398039596635008E-3</c:v>
                </c:pt>
                <c:pt idx="35382">
                  <c:v>4.5809140844628336E-3</c:v>
                </c:pt>
                <c:pt idx="35383">
                  <c:v>4.6225819260134081E-3</c:v>
                </c:pt>
                <c:pt idx="35384">
                  <c:v>4.6648175910902904E-3</c:v>
                </c:pt>
                <c:pt idx="35385">
                  <c:v>4.7076314159714494E-3</c:v>
                </c:pt>
                <c:pt idx="35386">
                  <c:v>4.7510339727072403E-3</c:v>
                </c:pt>
                <c:pt idx="35387">
                  <c:v>4.7950360755921123E-3</c:v>
                </c:pt>
                <c:pt idx="35388">
                  <c:v>4.8396487878419872E-3</c:v>
                </c:pt>
                <c:pt idx="35389">
                  <c:v>4.8848834284898482E-3</c:v>
                </c:pt>
                <c:pt idx="35390">
                  <c:v>4.930751579501404E-3</c:v>
                </c:pt>
                <c:pt idx="35391">
                  <c:v>4.9772653109179891E-3</c:v>
                </c:pt>
                <c:pt idx="35392">
                  <c:v>5.0244363203719141E-3</c:v>
                </c:pt>
                <c:pt idx="35393">
                  <c:v>5.0722772384470061E-3</c:v>
                </c:pt>
                <c:pt idx="35394">
                  <c:v>5.1208010020465031E-3</c:v>
                </c:pt>
                <c:pt idx="35395">
                  <c:v>5.1700201717321372E-3</c:v>
                </c:pt>
                <c:pt idx="35396">
                  <c:v>5.2199485280676255E-3</c:v>
                </c:pt>
                <c:pt idx="35397">
                  <c:v>5.2705992490717718E-3</c:v>
                </c:pt>
                <c:pt idx="35398">
                  <c:v>5.3219867774207674E-3</c:v>
                </c:pt>
                <c:pt idx="35399">
                  <c:v>5.374124945028291E-3</c:v>
                </c:pt>
                <c:pt idx="35400">
                  <c:v>5.4270288954026058E-3</c:v>
                </c:pt>
                <c:pt idx="35401">
                  <c:v>5.4807134049045005E-3</c:v>
                </c:pt>
                <c:pt idx="35402">
                  <c:v>5.5351938598299424E-3</c:v>
                </c:pt>
                <c:pt idx="35403">
                  <c:v>5.590486026566705E-3</c:v>
                </c:pt>
                <c:pt idx="35404">
                  <c:v>5.6466057998139189E-3</c:v>
                </c:pt>
                <c:pt idx="35405">
                  <c:v>5.7035702626103656E-3</c:v>
                </c:pt>
                <c:pt idx="35406">
                  <c:v>5.7613961318216736E-3</c:v>
                </c:pt>
                <c:pt idx="35407">
                  <c:v>5.8201008111952984E-3</c:v>
                </c:pt>
                <c:pt idx="35408">
                  <c:v>5.8797024246571607E-3</c:v>
                </c:pt>
                <c:pt idx="35409">
                  <c:v>5.9402187160368406E-3</c:v>
                </c:pt>
                <c:pt idx="35410">
                  <c:v>6.0016687271383408E-3</c:v>
                </c:pt>
                <c:pt idx="35411">
                  <c:v>6.0640717068996897E-3</c:v>
                </c:pt>
                <c:pt idx="35412">
                  <c:v>6.1274474015910272E-3</c:v>
                </c:pt>
                <c:pt idx="35413">
                  <c:v>6.191816372280428E-3</c:v>
                </c:pt>
                <c:pt idx="35414">
                  <c:v>6.2571988076277783E-3</c:v>
                </c:pt>
                <c:pt idx="35415">
                  <c:v>6.3236166499408041E-3</c:v>
                </c:pt>
                <c:pt idx="35416">
                  <c:v>6.3910911768187435E-3</c:v>
                </c:pt>
                <c:pt idx="35417">
                  <c:v>6.4596454932921311E-3</c:v>
                </c:pt>
                <c:pt idx="35418">
                  <c:v>6.5293020365364378E-3</c:v>
                </c:pt>
                <c:pt idx="35419">
                  <c:v>6.6000851492539706E-3</c:v>
                </c:pt>
                <c:pt idx="35420">
                  <c:v>6.6720185042095604E-3</c:v>
                </c:pt>
                <c:pt idx="35421">
                  <c:v>6.7451277624264883E-3</c:v>
                </c:pt>
                <c:pt idx="35422">
                  <c:v>6.8194382630718912E-3</c:v>
                </c:pt>
                <c:pt idx="35423">
                  <c:v>6.8949763802264507E-3</c:v>
                </c:pt>
                <c:pt idx="35424">
                  <c:v>6.9717688530546388E-3</c:v>
                </c:pt>
                <c:pt idx="35425">
                  <c:v>7.0498442465102423E-3</c:v>
                </c:pt>
                <c:pt idx="35426">
                  <c:v>7.1292308302443579E-3</c:v>
                </c:pt>
                <c:pt idx="35427">
                  <c:v>7.2099580293656217E-3</c:v>
                </c:pt>
                <c:pt idx="35428">
                  <c:v>7.2920560966351425E-3</c:v>
                </c:pt>
                <c:pt idx="35429">
                  <c:v>7.3755561404830567E-3</c:v>
                </c:pt>
                <c:pt idx="35430">
                  <c:v>7.4604905532972936E-3</c:v>
                </c:pt>
                <c:pt idx="35431">
                  <c:v>7.5468914519776038E-3</c:v>
                </c:pt>
                <c:pt idx="35432">
                  <c:v>7.6347930837858732E-3</c:v>
                </c:pt>
                <c:pt idx="35433">
                  <c:v>7.7242302829320904E-3</c:v>
                </c:pt>
                <c:pt idx="35434">
                  <c:v>7.8152393249485211E-3</c:v>
                </c:pt>
                <c:pt idx="35435">
                  <c:v>7.9078562582016662E-3</c:v>
                </c:pt>
                <c:pt idx="35436">
                  <c:v>8.0021194855460949E-3</c:v>
                </c:pt>
                <c:pt idx="35437">
                  <c:v>8.0980685649374266E-3</c:v>
                </c:pt>
                <c:pt idx="35438">
                  <c:v>8.1957428730430361E-3</c:v>
                </c:pt>
                <c:pt idx="35439">
                  <c:v>8.2951847980497363E-3</c:v>
                </c:pt>
                <c:pt idx="35440">
                  <c:v>8.3964366159219456E-3</c:v>
                </c:pt>
                <c:pt idx="35441">
                  <c:v>8.4995418636037694E-3</c:v>
                </c:pt>
                <c:pt idx="35442">
                  <c:v>8.6045468665277205E-3</c:v>
                </c:pt>
                <c:pt idx="35443">
                  <c:v>8.7114979037820391E-3</c:v>
                </c:pt>
                <c:pt idx="35444">
                  <c:v>8.8204426606868537E-3</c:v>
                </c:pt>
                <c:pt idx="35445">
                  <c:v>8.9314318474518224E-3</c:v>
                </c:pt>
                <c:pt idx="35446">
                  <c:v>9.0445162071637955E-3</c:v>
                </c:pt>
                <c:pt idx="35447">
                  <c:v>9.1597485966955512E-3</c:v>
                </c:pt>
                <c:pt idx="35448">
                  <c:v>9.2771835442651725E-3</c:v>
                </c:pt>
                <c:pt idx="35449">
                  <c:v>9.3968773130312516E-3</c:v>
                </c:pt>
                <c:pt idx="35450">
                  <c:v>9.5188879675176495E-3</c:v>
                </c:pt>
                <c:pt idx="35451">
                  <c:v>9.643275443011419E-3</c:v>
                </c:pt>
                <c:pt idx="35452">
                  <c:v>9.7701022155893269E-3</c:v>
                </c:pt>
                <c:pt idx="35453">
                  <c:v>9.8994309998086567E-3</c:v>
                </c:pt>
                <c:pt idx="35454">
                  <c:v>1.0031328377694415E-2</c:v>
                </c:pt>
                <c:pt idx="35455">
                  <c:v>1.0165862526637365E-2</c:v>
                </c:pt>
                <c:pt idx="35456">
                  <c:v>1.0303104538957027E-2</c:v>
                </c:pt>
                <c:pt idx="35457">
                  <c:v>1.0443125938384024E-2</c:v>
                </c:pt>
                <c:pt idx="35458">
                  <c:v>1.0586003290737183E-2</c:v>
                </c:pt>
                <c:pt idx="35459">
                  <c:v>1.0731813074320159E-2</c:v>
                </c:pt>
                <c:pt idx="35460">
                  <c:v>1.0880637120232815E-2</c:v>
                </c:pt>
                <c:pt idx="35461">
                  <c:v>1.1032557275645446E-2</c:v>
                </c:pt>
                <c:pt idx="35462">
                  <c:v>1.1187661077099637E-2</c:v>
                </c:pt>
                <c:pt idx="35463">
                  <c:v>1.1346036942800054E-2</c:v>
                </c:pt>
                <c:pt idx="35464">
                  <c:v>1.1507776356888617E-2</c:v>
                </c:pt>
                <c:pt idx="35465">
                  <c:v>1.1672976335656502E-2</c:v>
                </c:pt>
                <c:pt idx="35466">
                  <c:v>1.1841735036267452E-2</c:v>
                </c:pt>
                <c:pt idx="35467">
                  <c:v>1.2014154906253677E-2</c:v>
                </c:pt>
                <c:pt idx="35468">
                  <c:v>1.2190342089102572E-2</c:v>
                </c:pt>
                <c:pt idx="35469">
                  <c:v>1.2370406584659998E-2</c:v>
                </c:pt>
                <c:pt idx="35470">
                  <c:v>1.2554462417687364E-2</c:v>
                </c:pt>
                <c:pt idx="35471">
                  <c:v>1.2742627815025677E-2</c:v>
                </c:pt>
                <c:pt idx="35472">
                  <c:v>1.2935025391885974E-2</c:v>
                </c:pt>
                <c:pt idx="35473">
                  <c:v>1.3131782347794406E-2</c:v>
                </c:pt>
                <c:pt idx="35474">
                  <c:v>1.3333031623544867E-2</c:v>
                </c:pt>
                <c:pt idx="35475">
                  <c:v>1.3538908337104E-2</c:v>
                </c:pt>
                <c:pt idx="35476">
                  <c:v>1.3749555651470973E-2</c:v>
                </c:pt>
                <c:pt idx="35477">
                  <c:v>1.396512229580032E-2</c:v>
                </c:pt>
                <c:pt idx="35478">
                  <c:v>1.4185759697179289E-2</c:v>
                </c:pt>
                <c:pt idx="35479">
                  <c:v>1.4411629357383361E-2</c:v>
                </c:pt>
                <c:pt idx="35480">
                  <c:v>1.4642894884541796E-2</c:v>
                </c:pt>
                <c:pt idx="35481">
                  <c:v>1.48797307370387E-2</c:v>
                </c:pt>
                <c:pt idx="35482">
                  <c:v>1.5122313888652013E-2</c:v>
                </c:pt>
                <c:pt idx="35483">
                  <c:v>1.5370833017628828E-2</c:v>
                </c:pt>
                <c:pt idx="35484">
                  <c:v>1.5625480988399765E-2</c:v>
                </c:pt>
                <c:pt idx="35485">
                  <c:v>1.5886458493169504E-2</c:v>
                </c:pt>
                <c:pt idx="35486">
                  <c:v>1.6153978231620063E-2</c:v>
                </c:pt>
                <c:pt idx="35487">
                  <c:v>1.6428258007090742E-2</c:v>
                </c:pt>
                <c:pt idx="35488">
                  <c:v>1.6709526012550217E-2</c:v>
                </c:pt>
                <c:pt idx="35489">
                  <c:v>1.6998020088870889E-2</c:v>
                </c:pt>
                <c:pt idx="35490">
                  <c:v>1.7293988215213052E-2</c:v>
                </c:pt>
                <c:pt idx="35491">
                  <c:v>1.7597689028527028E-2</c:v>
                </c:pt>
                <c:pt idx="35492">
                  <c:v>1.7909392374151022E-2</c:v>
                </c:pt>
                <c:pt idx="35493">
                  <c:v>1.8229379889649205E-2</c:v>
                </c:pt>
                <c:pt idx="35494">
                  <c:v>1.8557945624171707E-2</c:v>
                </c:pt>
                <c:pt idx="35495">
                  <c:v>1.8895396695795489E-2</c:v>
                </c:pt>
                <c:pt idx="35496">
                  <c:v>1.9242055632922656E-2</c:v>
                </c:pt>
                <c:pt idx="35497">
                  <c:v>1.9598254587917197E-2</c:v>
                </c:pt>
                <c:pt idx="35498">
                  <c:v>1.9964345850552057E-2</c:v>
                </c:pt>
                <c:pt idx="35499">
                  <c:v>2.0340698031148709E-2</c:v>
                </c:pt>
                <c:pt idx="35500">
                  <c:v>2.0727691462374263E-2</c:v>
                </c:pt>
                <c:pt idx="35501">
                  <c:v>2.1125731597132276E-2</c:v>
                </c:pt>
                <c:pt idx="35502">
                  <c:v>2.1535235528379725E-2</c:v>
                </c:pt>
                <c:pt idx="35503">
                  <c:v>2.1956647972609614E-2</c:v>
                </c:pt>
                <c:pt idx="35504">
                  <c:v>2.2390429141801425E-2</c:v>
                </c:pt>
                <c:pt idx="35505">
                  <c:v>2.2837061455539043E-2</c:v>
                </c:pt>
                <c:pt idx="35506">
                  <c:v>2.3297057380036467E-2</c:v>
                </c:pt>
                <c:pt idx="35507">
                  <c:v>2.3770948289649159E-2</c:v>
                </c:pt>
                <c:pt idx="35508">
                  <c:v>2.4259294256638451E-2</c:v>
                </c:pt>
                <c:pt idx="35509">
                  <c:v>2.4762683588361686E-2</c:v>
                </c:pt>
                <c:pt idx="35510">
                  <c:v>2.5281734535392952E-2</c:v>
                </c:pt>
                <c:pt idx="35511">
                  <c:v>2.5817097120124029E-2</c:v>
                </c:pt>
                <c:pt idx="35512">
                  <c:v>2.6369455095492586E-2</c:v>
                </c:pt>
                <c:pt idx="35513">
                  <c:v>2.6939528044460686E-2</c:v>
                </c:pt>
                <c:pt idx="35514">
                  <c:v>2.7528073631697708E-2</c:v>
                </c:pt>
                <c:pt idx="35515">
                  <c:v>2.8135890020104231E-2</c:v>
                </c:pt>
                <c:pt idx="35516">
                  <c:v>2.8763818465932359E-2</c:v>
                </c:pt>
                <c:pt idx="35517">
                  <c:v>2.9412749196651544E-2</c:v>
                </c:pt>
                <c:pt idx="35518">
                  <c:v>3.0083612158105063E-2</c:v>
                </c:pt>
                <c:pt idx="35519">
                  <c:v>3.0777398465777695E-2</c:v>
                </c:pt>
                <c:pt idx="35520">
                  <c:v>3.1495155248116365E-2</c:v>
                </c:pt>
                <c:pt idx="35521">
                  <c:v>3.2237978822402841E-2</c:v>
                </c:pt>
                <c:pt idx="35522">
                  <c:v>3.3007042557808522E-2</c:v>
                </c:pt>
                <c:pt idx="35523">
                  <c:v>3.3803573374926989E-2</c:v>
                </c:pt>
                <c:pt idx="35524">
                  <c:v>3.4628885293610225E-2</c:v>
                </c:pt>
                <c:pt idx="35525">
                  <c:v>3.5484358721834988E-2</c:v>
                </c:pt>
                <c:pt idx="35526">
                  <c:v>3.6371456509685846E-2</c:v>
                </c:pt>
                <c:pt idx="35527">
                  <c:v>3.7291743005195915E-2</c:v>
                </c:pt>
                <c:pt idx="35528">
                  <c:v>3.8246865576565967E-2</c:v>
                </c:pt>
                <c:pt idx="35529">
                  <c:v>3.9238578066336037E-2</c:v>
                </c:pt>
                <c:pt idx="35530">
                  <c:v>4.0268744291501728E-2</c:v>
                </c:pt>
                <c:pt idx="35531">
                  <c:v>4.1339341159051066E-2</c:v>
                </c:pt>
                <c:pt idx="35532">
                  <c:v>4.245248786441902E-2</c:v>
                </c:pt>
                <c:pt idx="35533">
                  <c:v>4.3610425531222775E-2</c:v>
                </c:pt>
                <c:pt idx="35534">
                  <c:v>4.4815553426597043E-2</c:v>
                </c:pt>
                <c:pt idx="35535">
                  <c:v>4.607041276081747E-2</c:v>
                </c:pt>
                <c:pt idx="35536">
                  <c:v>4.7377733130853944E-2</c:v>
                </c:pt>
                <c:pt idx="35537">
                  <c:v>4.8740423881531568E-2</c:v>
                </c:pt>
                <c:pt idx="35538">
                  <c:v>5.0161594623922175E-2</c:v>
                </c:pt>
                <c:pt idx="35539">
                  <c:v>5.1644578715724324E-2</c:v>
                </c:pt>
                <c:pt idx="35540">
                  <c:v>5.319292308275099E-2</c:v>
                </c:pt>
                <c:pt idx="35541">
                  <c:v>5.4810457280441843E-2</c:v>
                </c:pt>
                <c:pt idx="35542">
                  <c:v>5.6501256838767416E-2</c:v>
                </c:pt>
                <c:pt idx="35543">
                  <c:v>5.8269727610618646E-2</c:v>
                </c:pt>
                <c:pt idx="35544">
                  <c:v>6.012056814646706E-2</c:v>
                </c:pt>
                <c:pt idx="35545">
                  <c:v>6.2058864593631323E-2</c:v>
                </c:pt>
                <c:pt idx="35546">
                  <c:v>6.4090052443867465E-2</c:v>
                </c:pt>
                <c:pt idx="35547">
                  <c:v>6.6220023819458365E-2</c:v>
                </c:pt>
                <c:pt idx="35548">
                  <c:v>6.8455099823628601E-2</c:v>
                </c:pt>
                <c:pt idx="35549">
                  <c:v>7.0802110019101708E-2</c:v>
                </c:pt>
                <c:pt idx="35550">
                  <c:v>7.3268417431506472E-2</c:v>
                </c:pt>
                <c:pt idx="35551">
                  <c:v>7.5862016363668169E-2</c:v>
                </c:pt>
                <c:pt idx="35552">
                  <c:v>7.8591519377305727E-2</c:v>
                </c:pt>
                <c:pt idx="35553">
                  <c:v>8.1466265276483887E-2</c:v>
                </c:pt>
                <c:pt idx="35554">
                  <c:v>8.4496376771682966E-2</c:v>
                </c:pt>
                <c:pt idx="35555">
                  <c:v>8.7692836817732739E-2</c:v>
                </c:pt>
                <c:pt idx="35556">
                  <c:v>9.1067589450946701E-2</c:v>
                </c:pt>
                <c:pt idx="35557">
                  <c:v>9.4633569329226633E-2</c:v>
                </c:pt>
                <c:pt idx="35558">
                  <c:v>9.840490053267624E-2</c:v>
                </c:pt>
                <c:pt idx="35559">
                  <c:v>0.10239694928089833</c:v>
                </c:pt>
                <c:pt idx="35560">
                  <c:v>0.10662648744107023</c:v>
                </c:pt>
                <c:pt idx="35561">
                  <c:v>0.11111175351667836</c:v>
                </c:pt>
                <c:pt idx="35562">
                  <c:v>0.11587272837698427</c:v>
                </c:pt>
                <c:pt idx="35563">
                  <c:v>0.12093125505351554</c:v>
                </c:pt>
                <c:pt idx="35564">
                  <c:v>0.1263111535102279</c:v>
                </c:pt>
                <c:pt idx="35565">
                  <c:v>0.13203860249931978</c:v>
                </c:pt>
                <c:pt idx="35566">
                  <c:v>0.1381421702422489</c:v>
                </c:pt>
                <c:pt idx="35567">
                  <c:v>0.14465328646826389</c:v>
                </c:pt>
                <c:pt idx="35568">
                  <c:v>0.15160632669860932</c:v>
                </c:pt>
                <c:pt idx="35569">
                  <c:v>0.15903903044589279</c:v>
                </c:pt>
                <c:pt idx="35570">
                  <c:v>0.1669927654610458</c:v>
                </c:pt>
                <c:pt idx="35571">
                  <c:v>0.17551303445522351</c:v>
                </c:pt>
                <c:pt idx="35572">
                  <c:v>0.18464962809144383</c:v>
                </c:pt>
                <c:pt idx="35573">
                  <c:v>0.19445716583318867</c:v>
                </c:pt>
                <c:pt idx="35574">
                  <c:v>0.20499546368167532</c:v>
                </c:pt>
                <c:pt idx="35575">
                  <c:v>0.21632993581225932</c:v>
                </c:pt>
                <c:pt idx="35576">
                  <c:v>0.22853197620002696</c:v>
                </c:pt>
                <c:pt idx="35577">
                  <c:v>0.2416792943585907</c:v>
                </c:pt>
                <c:pt idx="35578">
                  <c:v>0.25585623760590842</c:v>
                </c:pt>
                <c:pt idx="35579">
                  <c:v>0.2711536390692515</c:v>
                </c:pt>
                <c:pt idx="35580">
                  <c:v>0.28766913156262863</c:v>
                </c:pt>
                <c:pt idx="35581">
                  <c:v>0.30550650173997101</c:v>
                </c:pt>
                <c:pt idx="35582">
                  <c:v>0.32477503690558801</c:v>
                </c:pt>
                <c:pt idx="35583">
                  <c:v>0.34558775129597352</c:v>
                </c:pt>
                <c:pt idx="35584">
                  <c:v>0.36805982485171318</c:v>
                </c:pt>
                <c:pt idx="35585">
                  <c:v>0.39230452487328721</c:v>
                </c:pt>
                <c:pt idx="35586">
                  <c:v>0.41842934732627535</c:v>
                </c:pt>
                <c:pt idx="35587">
                  <c:v>0.44652859034685366</c:v>
                </c:pt>
                <c:pt idx="35588">
                  <c:v>0.47667557855067444</c:v>
                </c:pt>
                <c:pt idx="35589">
                  <c:v>0.5089102987330375</c:v>
                </c:pt>
                <c:pt idx="35590">
                  <c:v>0.5432251862089178</c:v>
                </c:pt>
                <c:pt idx="35591">
                  <c:v>0.57954775106133793</c:v>
                </c:pt>
                <c:pt idx="35592">
                  <c:v>0.6177184867581923</c:v>
                </c:pt>
                <c:pt idx="35593">
                  <c:v>0.65746787179306265</c:v>
                </c:pt>
                <c:pt idx="35594">
                  <c:v>0.69839168155634346</c:v>
                </c:pt>
                <c:pt idx="35595">
                  <c:v>0.73992839411631584</c:v>
                </c:pt>
                <c:pt idx="35596">
                  <c:v>0.78134280810572887</c:v>
                </c:pt>
                <c:pt idx="35597">
                  <c:v>0.82172152320011516</c:v>
                </c:pt>
                <c:pt idx="35598">
                  <c:v>0.85998672941924637</c:v>
                </c:pt>
                <c:pt idx="35599">
                  <c:v>0.89493424774570951</c:v>
                </c:pt>
                <c:pt idx="35600">
                  <c:v>0.92529936195824336</c:v>
                </c:pt>
                <c:pt idx="35601">
                  <c:v>0.94984813002198809</c:v>
                </c:pt>
                <c:pt idx="35602">
                  <c:v>0.9674880050975484</c:v>
                </c:pt>
                <c:pt idx="35603">
                  <c:v>0.97737969210984876</c:v>
                </c:pt>
                <c:pt idx="35604">
                  <c:v>0.97903277552875945</c:v>
                </c:pt>
                <c:pt idx="35605">
                  <c:v>0.97236500742635101</c:v>
                </c:pt>
                <c:pt idx="35606">
                  <c:v>0.9577124073834139</c:v>
                </c:pt>
                <c:pt idx="35607">
                  <c:v>0.93578822840791409</c:v>
                </c:pt>
                <c:pt idx="35608">
                  <c:v>0.90759890013564126</c:v>
                </c:pt>
                <c:pt idx="35609">
                  <c:v>0.87433637211042137</c:v>
                </c:pt>
                <c:pt idx="35610">
                  <c:v>0.83726502415561932</c:v>
                </c:pt>
                <c:pt idx="35611">
                  <c:v>0.79762091300572124</c:v>
                </c:pt>
                <c:pt idx="35612">
                  <c:v>0.75653651562455904</c:v>
                </c:pt>
                <c:pt idx="35613">
                  <c:v>0.71499149910834936</c:v>
                </c:pt>
                <c:pt idx="35614">
                  <c:v>0.67379032531308769</c:v>
                </c:pt>
                <c:pt idx="35615">
                  <c:v>0.63356043786777694</c:v>
                </c:pt>
                <c:pt idx="35616">
                  <c:v>0.59476475558266717</c:v>
                </c:pt>
                <c:pt idx="35617">
                  <c:v>0.55772241514623733</c:v>
                </c:pt>
                <c:pt idx="35618">
                  <c:v>0.65277574153787199</c:v>
                </c:pt>
                <c:pt idx="35619">
                  <c:v>0.61061983840124501</c:v>
                </c:pt>
                <c:pt idx="35620">
                  <c:v>0.57032848232580891</c:v>
                </c:pt>
                <c:pt idx="35621">
                  <c:v>0.53219651275478597</c:v>
                </c:pt>
                <c:pt idx="35622">
                  <c:v>0.4963847221616014</c:v>
                </c:pt>
                <c:pt idx="35623">
                  <c:v>0.46295047537971507</c:v>
                </c:pt>
                <c:pt idx="35624">
                  <c:v>0.43187606760766961</c:v>
                </c:pt>
                <c:pt idx="35625">
                  <c:v>0.40309146048880479</c:v>
                </c:pt>
                <c:pt idx="35626">
                  <c:v>0.37649176773876147</c:v>
                </c:pt>
                <c:pt idx="35627">
                  <c:v>0.35195181857962532</c:v>
                </c:pt>
                <c:pt idx="35628">
                  <c:v>0.32933541797582533</c:v>
                </c:pt>
                <c:pt idx="35629">
                  <c:v>0.30850313612974428</c:v>
                </c:pt>
                <c:pt idx="35630">
                  <c:v>0.28931689369131874</c:v>
                </c:pt>
                <c:pt idx="35631">
                  <c:v>0.27164347747084427</c:v>
                </c:pt>
                <c:pt idx="35632">
                  <c:v>0.25535686160647186</c:v>
                </c:pt>
                <c:pt idx="35633">
                  <c:v>0.24033861242265731</c:v>
                </c:pt>
                <c:pt idx="35634">
                  <c:v>0.22647921688787601</c:v>
                </c:pt>
                <c:pt idx="35635">
                  <c:v>0.21367761142787497</c:v>
                </c:pt>
                <c:pt idx="35636">
                  <c:v>0.20184125327561628</c:v>
                </c:pt>
                <c:pt idx="35637">
                  <c:v>0.19088567137020634</c:v>
                </c:pt>
                <c:pt idx="35638">
                  <c:v>0.1807340231154633</c:v>
                </c:pt>
                <c:pt idx="35639">
                  <c:v>0.17131637843517111</c:v>
                </c:pt>
                <c:pt idx="35640">
                  <c:v>0.16256950425075042</c:v>
                </c:pt>
                <c:pt idx="35641">
                  <c:v>0.15443586100867845</c:v>
                </c:pt>
                <c:pt idx="35642">
                  <c:v>0.14686347127922428</c:v>
                </c:pt>
                <c:pt idx="35643">
                  <c:v>0.13980524761547181</c:v>
                </c:pt>
                <c:pt idx="35644">
                  <c:v>0.13321847117738186</c:v>
                </c:pt>
                <c:pt idx="35645">
                  <c:v>0.12706448644982324</c:v>
                </c:pt>
                <c:pt idx="35646">
                  <c:v>0.12130816651641221</c:v>
                </c:pt>
                <c:pt idx="35647">
                  <c:v>0.1159177414785643</c:v>
                </c:pt>
                <c:pt idx="35648">
                  <c:v>0.11086429260266922</c:v>
                </c:pt>
                <c:pt idx="35649">
                  <c:v>0.10612156386333352</c:v>
                </c:pt>
                <c:pt idx="35650">
                  <c:v>0.10166569226913057</c:v>
                </c:pt>
                <c:pt idx="35651">
                  <c:v>9.7474894649410393E-2</c:v>
                </c:pt>
                <c:pt idx="35652">
                  <c:v>9.3529391021281952E-2</c:v>
                </c:pt>
                <c:pt idx="35653">
                  <c:v>8.9811082449851892E-2</c:v>
                </c:pt>
                <c:pt idx="35654">
                  <c:v>8.6303471355589578E-2</c:v>
                </c:pt>
                <c:pt idx="35655">
                  <c:v>8.2991443440548443E-2</c:v>
                </c:pt>
                <c:pt idx="35656">
                  <c:v>7.9861166588619095E-2</c:v>
                </c:pt>
                <c:pt idx="35657">
                  <c:v>7.6900019047072082E-2</c:v>
                </c:pt>
                <c:pt idx="35658">
                  <c:v>7.4096345436416175E-2</c:v>
                </c:pt>
                <c:pt idx="35659">
                  <c:v>7.143950446665312E-2</c:v>
                </c:pt>
                <c:pt idx="35660">
                  <c:v>6.8919678089176456E-2</c:v>
                </c:pt>
                <c:pt idx="35661">
                  <c:v>6.6527842540393498E-2</c:v>
                </c:pt>
                <c:pt idx="35662">
                  <c:v>6.4255684471925922E-2</c:v>
                </c:pt>
                <c:pt idx="35663">
                  <c:v>6.2095546269463939E-2</c:v>
                </c:pt>
                <c:pt idx="35664">
                  <c:v>6.0040330743681224E-2</c:v>
                </c:pt>
                <c:pt idx="35665">
                  <c:v>5.8083514898821846E-2</c:v>
                </c:pt>
                <c:pt idx="35666">
                  <c:v>5.6219046383784471E-2</c:v>
                </c:pt>
                <c:pt idx="35667">
                  <c:v>5.4441305421793276E-2</c:v>
                </c:pt>
                <c:pt idx="35668">
                  <c:v>5.2745114037277697E-2</c:v>
                </c:pt>
                <c:pt idx="35669">
                  <c:v>5.1125645505146602E-2</c:v>
                </c:pt>
                <c:pt idx="35670">
                  <c:v>4.9578424847243105E-2</c:v>
                </c:pt>
                <c:pt idx="35671">
                  <c:v>4.8099298812217368E-2</c:v>
                </c:pt>
                <c:pt idx="35672">
                  <c:v>4.6684390394802919E-2</c:v>
                </c:pt>
                <c:pt idx="35673">
                  <c:v>4.5330095794534814E-2</c:v>
                </c:pt>
                <c:pt idx="35674">
                  <c:v>4.403305616351149E-2</c:v>
                </c:pt>
                <c:pt idx="35675">
                  <c:v>4.2790138263983021E-2</c:v>
                </c:pt>
                <c:pt idx="35676">
                  <c:v>4.1598422011013124E-2</c:v>
                </c:pt>
                <c:pt idx="35677">
                  <c:v>4.0455168502078719E-2</c:v>
                </c:pt>
                <c:pt idx="35678">
                  <c:v>3.9357821706416087E-2</c:v>
                </c:pt>
                <c:pt idx="35679">
                  <c:v>3.8303994022899412E-2</c:v>
                </c:pt>
                <c:pt idx="35680">
                  <c:v>3.72914355738512E-2</c:v>
                </c:pt>
                <c:pt idx="35681">
                  <c:v>3.631805517377111E-2</c:v>
                </c:pt>
                <c:pt idx="35682">
                  <c:v>3.538187823693386E-2</c:v>
                </c:pt>
                <c:pt idx="35683">
                  <c:v>3.4481059358627157E-2</c:v>
                </c:pt>
                <c:pt idx="35684">
                  <c:v>3.3613857077954376E-2</c:v>
                </c:pt>
                <c:pt idx="35685">
                  <c:v>3.2778634639865765E-2</c:v>
                </c:pt>
                <c:pt idx="35686">
                  <c:v>3.1973866609124803E-2</c:v>
                </c:pt>
                <c:pt idx="35687">
                  <c:v>3.1198095871098046E-2</c:v>
                </c:pt>
                <c:pt idx="35688">
                  <c:v>3.0449963721806337E-2</c:v>
                </c:pt>
                <c:pt idx="35689">
                  <c:v>2.9728189161733764E-2</c:v>
                </c:pt>
                <c:pt idx="35690">
                  <c:v>2.9031557627939724E-2</c:v>
                </c:pt>
                <c:pt idx="35691">
                  <c:v>2.8358928925380368E-2</c:v>
                </c:pt>
                <c:pt idx="35692">
                  <c:v>2.7709217561011353E-2</c:v>
                </c:pt>
                <c:pt idx="35693">
                  <c:v>2.7081409183340326E-2</c:v>
                </c:pt>
                <c:pt idx="35694">
                  <c:v>2.6474536349450094E-2</c:v>
                </c:pt>
                <c:pt idx="35695">
                  <c:v>2.5887686567497129E-2</c:v>
                </c:pt>
                <c:pt idx="35696">
                  <c:v>2.5319998544319832E-2</c:v>
                </c:pt>
                <c:pt idx="35697">
                  <c:v>2.4770651548894396E-2</c:v>
                </c:pt>
                <c:pt idx="35698">
                  <c:v>2.4238870317666545E-2</c:v>
                </c:pt>
                <c:pt idx="35699">
                  <c:v>2.3723919774291488E-2</c:v>
                </c:pt>
                <c:pt idx="35700">
                  <c:v>2.3225102577408643E-2</c:v>
                </c:pt>
                <c:pt idx="35701">
                  <c:v>2.2741758947287246E-2</c:v>
                </c:pt>
                <c:pt idx="35702">
                  <c:v>2.2273258091111817E-2</c:v>
                </c:pt>
                <c:pt idx="35703">
                  <c:v>2.1819002813202766E-2</c:v>
                </c:pt>
                <c:pt idx="35704">
                  <c:v>2.1378427349717753E-2</c:v>
                </c:pt>
                <c:pt idx="35705">
                  <c:v>2.0950987903219975E-2</c:v>
                </c:pt>
                <c:pt idx="35706">
                  <c:v>2.0536174556317521E-2</c:v>
                </c:pt>
                <c:pt idx="35707">
                  <c:v>2.0133496371436806E-2</c:v>
                </c:pt>
                <c:pt idx="35708">
                  <c:v>1.9742489328629216E-2</c:v>
                </c:pt>
                <c:pt idx="35709">
                  <c:v>1.9362706215988963E-2</c:v>
                </c:pt>
                <c:pt idx="35710">
                  <c:v>1.8993727409668704E-2</c:v>
                </c:pt>
                <c:pt idx="35711">
                  <c:v>1.8635147822327433E-2</c:v>
                </c:pt>
                <c:pt idx="35712">
                  <c:v>1.8286584132057245E-2</c:v>
                </c:pt>
                <c:pt idx="35713">
                  <c:v>1.7947665934092628E-2</c:v>
                </c:pt>
                <c:pt idx="35714">
                  <c:v>1.7618045505154563E-2</c:v>
                </c:pt>
                <c:pt idx="35715">
                  <c:v>1.7297386295931999E-2</c:v>
                </c:pt>
                <c:pt idx="35716">
                  <c:v>1.6985368149866908E-2</c:v>
                </c:pt>
                <c:pt idx="35717">
                  <c:v>1.6681686327997339E-2</c:v>
                </c:pt>
                <c:pt idx="35718">
                  <c:v>1.6386046721018566E-2</c:v>
                </c:pt>
                <c:pt idx="35719">
                  <c:v>1.6098169288297371E-2</c:v>
                </c:pt>
                <c:pt idx="35720">
                  <c:v>1.5817786007448289E-2</c:v>
                </c:pt>
                <c:pt idx="35721">
                  <c:v>1.5544641459628993E-2</c:v>
                </c:pt>
                <c:pt idx="35722">
                  <c:v>1.527848744244371E-2</c:v>
                </c:pt>
                <c:pt idx="35723">
                  <c:v>1.5019090829799008E-2</c:v>
                </c:pt>
                <c:pt idx="35724">
                  <c:v>1.4766225829617978E-2</c:v>
                </c:pt>
                <c:pt idx="35725">
                  <c:v>1.4519673796693897E-2</c:v>
                </c:pt>
                <c:pt idx="35726">
                  <c:v>1.4279229363783284E-2</c:v>
                </c:pt>
                <c:pt idx="35727">
                  <c:v>1.4044692288576166E-2</c:v>
                </c:pt>
                <c:pt idx="35728">
                  <c:v>1.3815871450069853E-2</c:v>
                </c:pt>
                <c:pt idx="35729">
                  <c:v>1.3592583359183012E-2</c:v>
                </c:pt>
                <c:pt idx="35730">
                  <c:v>1.3374652752881789E-2</c:v>
                </c:pt>
                <c:pt idx="35731">
                  <c:v>1.3161909341922594E-2</c:v>
                </c:pt>
                <c:pt idx="35732">
                  <c:v>1.2954190446060176E-2</c:v>
                </c:pt>
                <c:pt idx="35733">
                  <c:v>1.2751339685810945E-2</c:v>
                </c:pt>
                <c:pt idx="35734">
                  <c:v>1.2553207562094368E-2</c:v>
                </c:pt>
                <c:pt idx="35735">
                  <c:v>1.2359648535531063E-2</c:v>
                </c:pt>
                <c:pt idx="35736">
                  <c:v>1.2170523455225526E-2</c:v>
                </c:pt>
                <c:pt idx="35737">
                  <c:v>1.1985698402002355E-2</c:v>
                </c:pt>
                <c:pt idx="35738">
                  <c:v>1.1805045247829382E-2</c:v>
                </c:pt>
                <c:pt idx="35739">
                  <c:v>1.1628439020984904E-2</c:v>
                </c:pt>
                <c:pt idx="35740">
                  <c:v>1.1455760146430377E-2</c:v>
                </c:pt>
                <c:pt idx="35741">
                  <c:v>1.128689341677433E-2</c:v>
                </c:pt>
                <c:pt idx="35742">
                  <c:v>1.1121728528128838E-2</c:v>
                </c:pt>
                <c:pt idx="35743">
                  <c:v>1.0960157693365134E-2</c:v>
                </c:pt>
                <c:pt idx="35744">
                  <c:v>1.0802077710805266E-2</c:v>
                </c:pt>
                <c:pt idx="35745">
                  <c:v>1.0647389043779643E-2</c:v>
                </c:pt>
                <c:pt idx="35746">
                  <c:v>1.0495995666103972E-2</c:v>
                </c:pt>
                <c:pt idx="35747">
                  <c:v>1.03478055661509E-2</c:v>
                </c:pt>
                <c:pt idx="35748">
                  <c:v>1.0202728626537755E-2</c:v>
                </c:pt>
                <c:pt idx="35749">
                  <c:v>1.0060678499682289E-2</c:v>
                </c:pt>
                <c:pt idx="35750">
                  <c:v>9.9215724129217767E-3</c:v>
                </c:pt>
                <c:pt idx="35751">
                  <c:v>9.7853285896103894E-3</c:v>
                </c:pt>
                <c:pt idx="35752">
                  <c:v>9.651870426948957E-3</c:v>
                </c:pt>
                <c:pt idx="35753">
                  <c:v>9.5211226934829238E-3</c:v>
                </c:pt>
                <c:pt idx="35754">
                  <c:v>9.3930115461560125E-3</c:v>
                </c:pt>
                <c:pt idx="35755">
                  <c:v>9.2674678553766026E-3</c:v>
                </c:pt>
                <c:pt idx="35756">
                  <c:v>9.1444230968489928E-3</c:v>
                </c:pt>
                <c:pt idx="35757">
                  <c:v>9.0238115483484514E-3</c:v>
                </c:pt>
                <c:pt idx="35758">
                  <c:v>8.905569628075833E-3</c:v>
                </c:pt>
                <c:pt idx="35759">
                  <c:v>8.7896363219037831E-3</c:v>
                </c:pt>
                <c:pt idx="35760">
                  <c:v>8.6759515542276233E-3</c:v>
                </c:pt>
                <c:pt idx="35761">
                  <c:v>8.5644576827478714E-3</c:v>
                </c:pt>
                <c:pt idx="35762">
                  <c:v>8.4550988956150104E-3</c:v>
                </c:pt>
                <c:pt idx="35763">
                  <c:v>8.3478216145484729E-3</c:v>
                </c:pt>
                <c:pt idx="35764">
                  <c:v>8.2425729942643359E-3</c:v>
                </c:pt>
                <c:pt idx="35765">
                  <c:v>8.1393023121362762E-3</c:v>
                </c:pt>
                <c:pt idx="35766">
                  <c:v>8.0379604170067558E-3</c:v>
                </c:pt>
                <c:pt idx="35767">
                  <c:v>7.9384996712733944E-3</c:v>
                </c:pt>
                <c:pt idx="35768">
                  <c:v>7.8408743254463516E-3</c:v>
                </c:pt>
                <c:pt idx="35769">
                  <c:v>7.7450391593871567E-3</c:v>
                </c:pt>
                <c:pt idx="35770">
                  <c:v>7.6509511678716727E-3</c:v>
                </c:pt>
                <c:pt idx="35771">
                  <c:v>7.5585674000958388E-3</c:v>
                </c:pt>
                <c:pt idx="35772">
                  <c:v>7.467847822360105E-3</c:v>
                </c:pt>
                <c:pt idx="35773">
                  <c:v>7.3787523790136648E-3</c:v>
                </c:pt>
                <c:pt idx="35774">
                  <c:v>7.2912425999166553E-3</c:v>
                </c:pt>
                <c:pt idx="35775">
                  <c:v>7.2052811447626298E-3</c:v>
                </c:pt>
                <c:pt idx="35776">
                  <c:v>7.1208321358696043E-3</c:v>
                </c:pt>
                <c:pt idx="35777">
                  <c:v>7.037859990488244E-3</c:v>
                </c:pt>
                <c:pt idx="35778">
                  <c:v>6.9563305276182695E-3</c:v>
                </c:pt>
                <c:pt idx="35779">
                  <c:v>6.8762109007074008E-3</c:v>
                </c:pt>
                <c:pt idx="35780">
                  <c:v>6.7974681448465749E-3</c:v>
                </c:pt>
                <c:pt idx="35781">
                  <c:v>6.7200716240522727E-3</c:v>
                </c:pt>
                <c:pt idx="35782">
                  <c:v>6.6439905330450992E-3</c:v>
                </c:pt>
                <c:pt idx="35783">
                  <c:v>6.5691956045588066E-3</c:v>
                </c:pt>
                <c:pt idx="35784">
                  <c:v>6.4956574020795035E-3</c:v>
                </c:pt>
                <c:pt idx="35785">
                  <c:v>6.4233486079092825E-3</c:v>
                </c:pt>
                <c:pt idx="35786">
                  <c:v>6.3522416923729296E-3</c:v>
                </c:pt>
                <c:pt idx="35787">
                  <c:v>6.2823105112881439E-3</c:v>
                </c:pt>
                <c:pt idx="35788">
                  <c:v>6.213528711985483E-3</c:v>
                </c:pt>
                <c:pt idx="35789">
                  <c:v>6.1458718755158515E-3</c:v>
                </c:pt>
                <c:pt idx="35790">
                  <c:v>6.0793153385120032E-3</c:v>
                </c:pt>
                <c:pt idx="35791">
                  <c:v>6.0138356899081544E-3</c:v>
                </c:pt>
                <c:pt idx="35792">
                  <c:v>5.9494092803093236E-3</c:v>
                </c:pt>
                <c:pt idx="35793">
                  <c:v>5.8860142303538057E-3</c:v>
                </c:pt>
                <c:pt idx="35794">
                  <c:v>5.8236283920733061E-3</c:v>
                </c:pt>
                <c:pt idx="35795">
                  <c:v>5.762230481858025E-3</c:v>
                </c:pt>
                <c:pt idx="35796">
                  <c:v>5.7018000402547274E-3</c:v>
                </c:pt>
                <c:pt idx="35797">
                  <c:v>5.6423163426654564E-3</c:v>
                </c:pt>
                <c:pt idx="35798">
                  <c:v>5.583760255502797E-3</c:v>
                </c:pt>
                <c:pt idx="35799">
                  <c:v>5.5261126102425515E-3</c:v>
                </c:pt>
                <c:pt idx="35800">
                  <c:v>5.4693542285736522E-3</c:v>
                </c:pt>
                <c:pt idx="35801">
                  <c:v>5.4134674275489146E-3</c:v>
                </c:pt>
                <c:pt idx="35802">
                  <c:v>5.3584342258734341E-3</c:v>
                </c:pt>
                <c:pt idx="35803">
                  <c:v>5.304237344821214E-3</c:v>
                </c:pt>
                <c:pt idx="35804">
                  <c:v>5.2508599400284744E-3</c:v>
                </c:pt>
                <c:pt idx="35805">
                  <c:v>5.198285820909517E-3</c:v>
                </c:pt>
                <c:pt idx="35806">
                  <c:v>5.1464987338763497E-3</c:v>
                </c:pt>
                <c:pt idx="35807">
                  <c:v>5.0954830615481082E-3</c:v>
                </c:pt>
                <c:pt idx="35808">
                  <c:v>5.045223571474162E-3</c:v>
                </c:pt>
                <c:pt idx="35809">
                  <c:v>4.9957056238271215E-3</c:v>
                </c:pt>
                <c:pt idx="35810">
                  <c:v>4.9469144970778478E-3</c:v>
                </c:pt>
                <c:pt idx="35811">
                  <c:v>4.8988360474121577E-3</c:v>
                </c:pt>
                <c:pt idx="35812">
                  <c:v>4.8514564729482566E-3</c:v>
                </c:pt>
                <c:pt idx="35813">
                  <c:v>4.8047625104653286E-3</c:v>
                </c:pt>
                <c:pt idx="35814">
                  <c:v>4.7587408002017226E-3</c:v>
                </c:pt>
                <c:pt idx="35815">
                  <c:v>4.713378508400143E-3</c:v>
                </c:pt>
                <c:pt idx="35816">
                  <c:v>4.6686631057271631E-3</c:v>
                </c:pt>
                <c:pt idx="35817">
                  <c:v>4.6245825537560058E-3</c:v>
                </c:pt>
                <c:pt idx="35818">
                  <c:v>4.5811245135204568E-3</c:v>
                </c:pt>
                <c:pt idx="35819">
                  <c:v>4.538277705957508E-3</c:v>
                </c:pt>
                <c:pt idx="35820">
                  <c:v>4.4960307281656283E-3</c:v>
                </c:pt>
                <c:pt idx="35821">
                  <c:v>4.4543720727431542E-3</c:v>
                </c:pt>
                <c:pt idx="35822">
                  <c:v>4.4132912372774787E-3</c:v>
                </c:pt>
                <c:pt idx="35823">
                  <c:v>4.3727774106172767E-3</c:v>
                </c:pt>
                <c:pt idx="35824">
                  <c:v>4.3328202115082435E-3</c:v>
                </c:pt>
                <c:pt idx="35825">
                  <c:v>4.2934096694875164E-3</c:v>
                </c:pt>
                <c:pt idx="35826">
                  <c:v>4.2545355179195521E-3</c:v>
                </c:pt>
                <c:pt idx="35827">
                  <c:v>4.2161884120612567E-3</c:v>
                </c:pt>
                <c:pt idx="35828">
                  <c:v>4.1783587035300294E-3</c:v>
                </c:pt>
                <c:pt idx="35829">
                  <c:v>4.1410372956105952E-3</c:v>
                </c:pt>
                <c:pt idx="35830">
                  <c:v>4.1042147994562522E-3</c:v>
                </c:pt>
                <c:pt idx="35831">
                  <c:v>4.0678826883488858E-3</c:v>
                </c:pt>
                <c:pt idx="35832">
                  <c:v>4.0320322959668375E-3</c:v>
                </c:pt>
                <c:pt idx="35833">
                  <c:v>3.9966548328293676E-3</c:v>
                </c:pt>
                <c:pt idx="35834">
                  <c:v>3.9617423302364752E-3</c:v>
                </c:pt>
                <c:pt idx="35835">
                  <c:v>3.9272863726296072E-3</c:v>
                </c:pt>
                <c:pt idx="35836">
                  <c:v>3.8932793391829022E-3</c:v>
                </c:pt>
                <c:pt idx="35837">
                  <c:v>3.8597134668431005E-3</c:v>
                </c:pt>
                <c:pt idx="35838">
                  <c:v>3.8265808656857219E-3</c:v>
                </c:pt>
                <c:pt idx="35839">
                  <c:v>3.7938744035563932E-3</c:v>
                </c:pt>
                <c:pt idx="35840">
                  <c:v>3.761586662109039E-3</c:v>
                </c:pt>
                <c:pt idx="35841">
                  <c:v>3.7297106674519377E-3</c:v>
                </c:pt>
                <c:pt idx="35842">
                  <c:v>3.6982391701773738E-3</c:v>
                </c:pt>
                <c:pt idx="35843">
                  <c:v>3.667165632978849E-3</c:v>
                </c:pt>
                <c:pt idx="35844">
                  <c:v>3.6364832391527022E-3</c:v>
                </c:pt>
                <c:pt idx="35845">
                  <c:v>3.6061854526769081E-3</c:v>
                </c:pt>
                <c:pt idx="35846">
                  <c:v>3.5762660061161452E-3</c:v>
                </c:pt>
                <c:pt idx="35847">
                  <c:v>3.546718364638604E-3</c:v>
                </c:pt>
                <c:pt idx="35848">
                  <c:v>3.5175366536397846E-3</c:v>
                </c:pt>
                <c:pt idx="35849">
                  <c:v>3.488714855874763E-3</c:v>
                </c:pt>
                <c:pt idx="35850">
                  <c:v>3.4602468244954322E-3</c:v>
                </c:pt>
                <c:pt idx="35851">
                  <c:v>3.4321270442526351E-3</c:v>
                </c:pt>
                <c:pt idx="35852">
                  <c:v>3.4043497347784287E-3</c:v>
                </c:pt>
                <c:pt idx="35853">
                  <c:v>3.3769093577870808E-3</c:v>
                </c:pt>
                <c:pt idx="35854">
                  <c:v>3.3498004864152492E-3</c:v>
                </c:pt>
                <c:pt idx="35855">
                  <c:v>3.3230179214577675E-3</c:v>
                </c:pt>
                <c:pt idx="35856">
                  <c:v>3.2965563291974427E-3</c:v>
                </c:pt>
                <c:pt idx="35857">
                  <c:v>3.2704106013427929E-3</c:v>
                </c:pt>
                <c:pt idx="35858">
                  <c:v>3.2445757307545797E-3</c:v>
                </c:pt>
                <c:pt idx="35859">
                  <c:v>3.2190469224348071E-3</c:v>
                </c:pt>
                <c:pt idx="35860">
                  <c:v>3.1938192484005728E-3</c:v>
                </c:pt>
                <c:pt idx="35861">
                  <c:v>3.1688879909411004E-3</c:v>
                </c:pt>
                <c:pt idx="35862">
                  <c:v>3.1442485243148347E-3</c:v>
                </c:pt>
                <c:pt idx="35863">
                  <c:v>3.119896420795265E-3</c:v>
                </c:pt>
                <c:pt idx="35864">
                  <c:v>3.0958271215274823E-3</c:v>
                </c:pt>
                <c:pt idx="35865">
                  <c:v>3.0720362641160474E-3</c:v>
                </c:pt>
                <c:pt idx="35866">
                  <c:v>3.0485195699070547E-3</c:v>
                </c:pt>
                <c:pt idx="35867">
                  <c:v>3.0252729453791689E-3</c:v>
                </c:pt>
                <c:pt idx="35868">
                  <c:v>3.0022920658627334E-3</c:v>
                </c:pt>
                <c:pt idx="35869">
                  <c:v>2.9795730980938864E-3</c:v>
                </c:pt>
                <c:pt idx="35870">
                  <c:v>2.9571120762757076E-3</c:v>
                </c:pt>
                <c:pt idx="35871">
                  <c:v>2.9349049119127731E-3</c:v>
                </c:pt>
                <c:pt idx="35872">
                  <c:v>2.9129479888635717E-3</c:v>
                </c:pt>
                <c:pt idx="35873">
                  <c:v>2.8912374639227753E-3</c:v>
                </c:pt>
                <c:pt idx="35874">
                  <c:v>2.869769663453395E-3</c:v>
                </c:pt>
                <c:pt idx="35875">
                  <c:v>2.8485409819938834E-3</c:v>
                </c:pt>
                <c:pt idx="35876">
                  <c:v>2.8275479741048789E-3</c:v>
                </c:pt>
                <c:pt idx="35877">
                  <c:v>2.8067870707720031E-3</c:v>
                </c:pt>
                <c:pt idx="35878">
                  <c:v>2.7862548621912886E-3</c:v>
                </c:pt>
                <c:pt idx="35879">
                  <c:v>2.7659480912425849E-3</c:v>
                </c:pt>
                <c:pt idx="35880">
                  <c:v>2.7458632898399488E-3</c:v>
                </c:pt>
                <c:pt idx="35881">
                  <c:v>2.7259974108993375E-3</c:v>
                </c:pt>
                <c:pt idx="35882">
                  <c:v>2.7063471957237454E-3</c:v>
                </c:pt>
                <c:pt idx="35883">
                  <c:v>2.6869096195392497E-3</c:v>
                </c:pt>
                <c:pt idx="35884">
                  <c:v>2.6676814530675746E-3</c:v>
                </c:pt>
                <c:pt idx="35885">
                  <c:v>2.6486598676817856E-3</c:v>
                </c:pt>
                <c:pt idx="35886">
                  <c:v>2.6298418297464221E-3</c:v>
                </c:pt>
                <c:pt idx="35887">
                  <c:v>2.6112245273429832E-3</c:v>
                </c:pt>
                <c:pt idx="35888">
                  <c:v>2.592804950353926E-3</c:v>
                </c:pt>
                <c:pt idx="35889">
                  <c:v>2.5745804703035335E-3</c:v>
                </c:pt>
                <c:pt idx="35890">
                  <c:v>2.5565482601344973E-3</c:v>
                </c:pt>
                <c:pt idx="35891">
                  <c:v>2.5387056237331589E-3</c:v>
                </c:pt>
                <c:pt idx="35892">
                  <c:v>2.5210499906714555E-3</c:v>
                </c:pt>
                <c:pt idx="35893">
                  <c:v>2.5035786777647595E-3</c:v>
                </c:pt>
                <c:pt idx="35894">
                  <c:v>2.4862891272372646E-3</c:v>
                </c:pt>
                <c:pt idx="35895">
                  <c:v>2.469178825511975E-3</c:v>
                </c:pt>
                <c:pt idx="35896">
                  <c:v>2.4522453022975373E-3</c:v>
                </c:pt>
                <c:pt idx="35897">
                  <c:v>2.435486204342547E-3</c:v>
                </c:pt>
                <c:pt idx="35898">
                  <c:v>2.4188990691100401E-3</c:v>
                </c:pt>
                <c:pt idx="35899">
                  <c:v>2.4024815509365179E-3</c:v>
                </c:pt>
                <c:pt idx="35900">
                  <c:v>2.3862314163994964E-3</c:v>
                </c:pt>
                <c:pt idx="35901">
                  <c:v>2.3701462532026438E-3</c:v>
                </c:pt>
                <c:pt idx="35902">
                  <c:v>2.3542239768929362E-3</c:v>
                </c:pt>
                <c:pt idx="35903">
                  <c:v>2.3384623942842293E-3</c:v>
                </c:pt>
                <c:pt idx="35904">
                  <c:v>2.3228592099076421E-3</c:v>
                </c:pt>
                <c:pt idx="35905">
                  <c:v>2.3074124452306002E-3</c:v>
                </c:pt>
                <c:pt idx="35906">
                  <c:v>2.2921199470008675E-3</c:v>
                </c:pt>
                <c:pt idx="35907">
                  <c:v>2.2769796667643492E-3</c:v>
                </c:pt>
                <c:pt idx="35908">
                  <c:v>2.2619895899471448E-3</c:v>
                </c:pt>
                <c:pt idx="35909">
                  <c:v>2.2471478013481542E-3</c:v>
                </c:pt>
                <c:pt idx="35910">
                  <c:v>2.2324522847017806E-3</c:v>
                </c:pt>
                <c:pt idx="35911">
                  <c:v>2.217901123141611E-3</c:v>
                </c:pt>
                <c:pt idx="35912">
                  <c:v>2.2034924310919191E-3</c:v>
                </c:pt>
                <c:pt idx="35913">
                  <c:v>2.1892244172797876E-3</c:v>
                </c:pt>
                <c:pt idx="35914">
                  <c:v>2.1750951290328687E-3</c:v>
                </c:pt>
                <c:pt idx="35915">
                  <c:v>2.1611028976858677E-3</c:v>
                </c:pt>
                <c:pt idx="35916">
                  <c:v>2.14724595505973E-3</c:v>
                </c:pt>
                <c:pt idx="35917">
                  <c:v>2.1335224389701021E-3</c:v>
                </c:pt>
                <c:pt idx="35918">
                  <c:v>2.119930762286944E-3</c:v>
                </c:pt>
                <c:pt idx="35919">
                  <c:v>2.106469180363767E-3</c:v>
                </c:pt>
                <c:pt idx="35920">
                  <c:v>2.0931360371300883E-3</c:v>
                </c:pt>
                <c:pt idx="35921">
                  <c:v>2.0799297617009214E-3</c:v>
                </c:pt>
                <c:pt idx="35922">
                  <c:v>2.0668486316375869E-3</c:v>
                </c:pt>
                <c:pt idx="35923">
                  <c:v>2.0538911854802518E-3</c:v>
                </c:pt>
                <c:pt idx="35924">
                  <c:v>2.0410558676468718E-3</c:v>
                </c:pt>
                <c:pt idx="35925">
                  <c:v>2.0283410334426218E-3</c:v>
                </c:pt>
                <c:pt idx="35926">
                  <c:v>2.0157452911811007E-3</c:v>
                </c:pt>
                <c:pt idx="35927">
                  <c:v>2.003267101314573E-3</c:v>
                </c:pt>
                <c:pt idx="35928">
                  <c:v>1.990905004572011E-3</c:v>
                </c:pt>
                <c:pt idx="35929">
                  <c:v>1.978657564253476E-3</c:v>
                </c:pt>
                <c:pt idx="35930">
                  <c:v>1.9665234199849413E-3</c:v>
                </c:pt>
                <c:pt idx="35931">
                  <c:v>1.9545011238020541E-3</c:v>
                </c:pt>
                <c:pt idx="35932">
                  <c:v>1.9425893042674953E-3</c:v>
                </c:pt>
                <c:pt idx="35933">
                  <c:v>1.9307866108977656E-3</c:v>
                </c:pt>
                <c:pt idx="35934">
                  <c:v>1.9190917660057822E-3</c:v>
                </c:pt>
                <c:pt idx="35935">
                  <c:v>1.9075034067060127E-3</c:v>
                </c:pt>
                <c:pt idx="35936">
                  <c:v>1.8960202431289809E-3</c:v>
                </c:pt>
                <c:pt idx="35937">
                  <c:v>1.8846410048749989E-3</c:v>
                </c:pt>
                <c:pt idx="35938">
                  <c:v>1.8733644910344037E-3</c:v>
                </c:pt>
                <c:pt idx="35939">
                  <c:v>1.8621894178299943E-3</c:v>
                </c:pt>
                <c:pt idx="35940">
                  <c:v>1.8511145712091022E-3</c:v>
                </c:pt>
                <c:pt idx="35941">
                  <c:v>1.8401387552263177E-3</c:v>
                </c:pt>
                <c:pt idx="35942">
                  <c:v>1.8292607917205393E-3</c:v>
                </c:pt>
                <c:pt idx="35943">
                  <c:v>1.8184795681738808E-3</c:v>
                </c:pt>
                <c:pt idx="35944">
                  <c:v>1.8077938920290954E-3</c:v>
                </c:pt>
                <c:pt idx="35945">
                  <c:v>1.7972026366212931E-3</c:v>
                </c:pt>
                <c:pt idx="35946">
                  <c:v>1.7867047387616717E-3</c:v>
                </c:pt>
                <c:pt idx="35947">
                  <c:v>1.7762990568725206E-3</c:v>
                </c:pt>
                <c:pt idx="35948">
                  <c:v>1.7659845131084671E-3</c:v>
                </c:pt>
                <c:pt idx="35949">
                  <c:v>1.7557600453256754E-3</c:v>
                </c:pt>
                <c:pt idx="35950">
                  <c:v>1.7456246068086601E-3</c:v>
                </c:pt>
                <c:pt idx="35951">
                  <c:v>1.7355772109225358E-3</c:v>
                </c:pt>
                <c:pt idx="35952">
                  <c:v>1.7256167953168045E-3</c:v>
                </c:pt>
                <c:pt idx="35953">
                  <c:v>1.715742357986926E-3</c:v>
                </c:pt>
                <c:pt idx="35954">
                  <c:v>1.705952911315685E-3</c:v>
                </c:pt>
                <c:pt idx="35955">
                  <c:v>1.6962475252297446E-3</c:v>
                </c:pt>
                <c:pt idx="35956">
                  <c:v>1.686625196010496E-3</c:v>
                </c:pt>
                <c:pt idx="35957">
                  <c:v>1.6770849777531986E-3</c:v>
                </c:pt>
                <c:pt idx="35958">
                  <c:v>1.6676259802909106E-3</c:v>
                </c:pt>
                <c:pt idx="35959">
                  <c:v>1.6582471993710013E-3</c:v>
                </c:pt>
                <c:pt idx="35960">
                  <c:v>1.6489478129646299E-3</c:v>
                </c:pt>
                <c:pt idx="35961">
                  <c:v>1.6397268852308736E-3</c:v>
                </c:pt>
                <c:pt idx="35962">
                  <c:v>1.6305835351808856E-3</c:v>
                </c:pt>
                <c:pt idx="35963">
                  <c:v>1.6215169347256018E-3</c:v>
                </c:pt>
                <c:pt idx="35964">
                  <c:v>1.6125261860913296E-3</c:v>
                </c:pt>
                <c:pt idx="35965">
                  <c:v>1.6036104446798679E-3</c:v>
                </c:pt>
                <c:pt idx="35966">
                  <c:v>1.5947688776168677E-3</c:v>
                </c:pt>
                <c:pt idx="35967">
                  <c:v>1.5860007028006288E-3</c:v>
                </c:pt>
                <c:pt idx="35968">
                  <c:v>1.5773050314153902E-3</c:v>
                </c:pt>
                <c:pt idx="35969">
                  <c:v>1.5686811427770334E-3</c:v>
                </c:pt>
                <c:pt idx="35970">
                  <c:v>1.5601282480515754E-3</c:v>
                </c:pt>
                <c:pt idx="35971">
                  <c:v>1.5516454932610209E-3</c:v>
                </c:pt>
                <c:pt idx="35972">
                  <c:v>1.5432321881949033E-3</c:v>
                </c:pt>
                <c:pt idx="35973">
                  <c:v>1.5348875385316808E-3</c:v>
                </c:pt>
                <c:pt idx="35974">
                  <c:v>1.526610798504232E-3</c:v>
                </c:pt>
                <c:pt idx="35975">
                  <c:v>1.5184012324452919E-3</c:v>
                </c:pt>
                <c:pt idx="35976">
                  <c:v>1.5102581510911869E-3</c:v>
                </c:pt>
                <c:pt idx="35977">
                  <c:v>1.5021808014351898E-3</c:v>
                </c:pt>
                <c:pt idx="35978">
                  <c:v>1.4941684771492677E-3</c:v>
                </c:pt>
                <c:pt idx="35979">
                  <c:v>1.4862205169695881E-3</c:v>
                </c:pt>
                <c:pt idx="35980">
                  <c:v>1.4783361618590906E-3</c:v>
                </c:pt>
                <c:pt idx="35981">
                  <c:v>1.4705148043519735E-3</c:v>
                </c:pt>
                <c:pt idx="35982">
                  <c:v>1.4627557394829177E-3</c:v>
                </c:pt>
                <c:pt idx="35983">
                  <c:v>1.4550583412475569E-3</c:v>
                </c:pt>
                <c:pt idx="35984">
                  <c:v>1.4474218886406413E-3</c:v>
                </c:pt>
                <c:pt idx="35985">
                  <c:v>1.4398458072064513E-3</c:v>
                </c:pt>
                <c:pt idx="35986">
                  <c:v>1.4323294277592085E-3</c:v>
                </c:pt>
                <c:pt idx="35987">
                  <c:v>1.4248721573462153E-3</c:v>
                </c:pt>
                <c:pt idx="35988">
                  <c:v>1.4174733106885903E-3</c:v>
                </c:pt>
                <c:pt idx="35989">
                  <c:v>1.4101323442603426E-3</c:v>
                </c:pt>
                <c:pt idx="35990">
                  <c:v>1.4028486224774075E-3</c:v>
                </c:pt>
                <c:pt idx="35991">
                  <c:v>1.3956215509924427E-3</c:v>
                </c:pt>
                <c:pt idx="35992">
                  <c:v>1.3884505753010495E-3</c:v>
                </c:pt>
                <c:pt idx="35993">
                  <c:v>1.3813350517847803E-3</c:v>
                </c:pt>
                <c:pt idx="35994">
                  <c:v>1.3742744728800372E-3</c:v>
                </c:pt>
                <c:pt idx="35995">
                  <c:v>1.3672682735881335E-3</c:v>
                </c:pt>
                <c:pt idx="35996">
                  <c:v>1.3603158338039701E-3</c:v>
                </c:pt>
                <c:pt idx="35997">
                  <c:v>1.3534166662082232E-3</c:v>
                </c:pt>
                <c:pt idx="35998">
                  <c:v>1.3465701964883309E-3</c:v>
                </c:pt>
                <c:pt idx="35999">
                  <c:v>1.3397758886508433E-3</c:v>
                </c:pt>
                <c:pt idx="36000">
                  <c:v>1.333033243744314E-3</c:v>
                </c:pt>
                <c:pt idx="36001">
                  <c:v>1.3263416785558955E-3</c:v>
                </c:pt>
                <c:pt idx="36002">
                  <c:v>1.3197007374444289E-3</c:v>
                </c:pt>
                <c:pt idx="36003">
                  <c:v>1.3131098807631538E-3</c:v>
                </c:pt>
                <c:pt idx="36004">
                  <c:v>1.3065686348527016E-3</c:v>
                </c:pt>
                <c:pt idx="36005">
                  <c:v>1.3000764440932282E-3</c:v>
                </c:pt>
                <c:pt idx="36006">
                  <c:v>1.2936328764653849E-3</c:v>
                </c:pt>
                <c:pt idx="36007">
                  <c:v>1.2872374182408446E-3</c:v>
                </c:pt>
                <c:pt idx="36008">
                  <c:v>1.2808896195478795E-3</c:v>
                </c:pt>
                <c:pt idx="36009">
                  <c:v>1.2745889507761478E-3</c:v>
                </c:pt>
                <c:pt idx="36010">
                  <c:v>1.2683350021116036E-3</c:v>
                </c:pt>
                <c:pt idx="36011">
                  <c:v>1.2621272842489554E-3</c:v>
                </c:pt>
                <c:pt idx="36012">
                  <c:v>1.255965369702262E-3</c:v>
                </c:pt>
                <c:pt idx="36013">
                  <c:v>1.2498487533930821E-3</c:v>
                </c:pt>
                <c:pt idx="36014">
                  <c:v>1.2437770463935018E-3</c:v>
                </c:pt>
                <c:pt idx="36015">
                  <c:v>1.2377497824255261E-3</c:v>
                </c:pt>
                <c:pt idx="36016">
                  <c:v>1.2317665282176884E-3</c:v>
                </c:pt>
                <c:pt idx="36017">
                  <c:v>1.2258268824379332E-3</c:v>
                </c:pt>
                <c:pt idx="36018">
                  <c:v>1.2199303952203993E-3</c:v>
                </c:pt>
                <c:pt idx="36019">
                  <c:v>1.2140766488762695E-3</c:v>
                </c:pt>
                <c:pt idx="36020">
                  <c:v>1.2082652307591239E-3</c:v>
                </c:pt>
                <c:pt idx="36021">
                  <c:v>1.2024957331919532E-3</c:v>
                </c:pt>
                <c:pt idx="36022">
                  <c:v>1.1967677791240462E-3</c:v>
                </c:pt>
                <c:pt idx="36023">
                  <c:v>1.1910809445090196E-3</c:v>
                </c:pt>
                <c:pt idx="36024">
                  <c:v>1.1854348361585033E-3</c:v>
                </c:pt>
                <c:pt idx="36025">
                  <c:v>1.1798290907583486E-3</c:v>
                </c:pt>
                <c:pt idx="36026">
                  <c:v>1.1742632738864784E-3</c:v>
                </c:pt>
                <c:pt idx="36027">
                  <c:v>1.1687370564186989E-3</c:v>
                </c:pt>
                <c:pt idx="36028">
                  <c:v>1.163250038349575E-3</c:v>
                </c:pt>
                <c:pt idx="36029">
                  <c:v>1.1578018737693695E-3</c:v>
                </c:pt>
                <c:pt idx="36030">
                  <c:v>1.1523921475150162E-3</c:v>
                </c:pt>
                <c:pt idx="36031">
                  <c:v>1.1470205466614703E-3</c:v>
                </c:pt>
                <c:pt idx="36032">
                  <c:v>1.1416866892525364E-3</c:v>
                </c:pt>
                <c:pt idx="36033">
                  <c:v>1.1363902458054705E-3</c:v>
                </c:pt>
                <c:pt idx="36034">
                  <c:v>1.1311308193773159E-3</c:v>
                </c:pt>
                <c:pt idx="36035">
                  <c:v>1.1259081123235403E-3</c:v>
                </c:pt>
                <c:pt idx="36036">
                  <c:v>1.1207217597563968E-3</c:v>
                </c:pt>
                <c:pt idx="36037">
                  <c:v>1.1155714477061292E-3</c:v>
                </c:pt>
                <c:pt idx="36038">
                  <c:v>1.110456796476452E-3</c:v>
                </c:pt>
                <c:pt idx="36039">
                  <c:v>1.1053775228439E-3</c:v>
                </c:pt>
                <c:pt idx="36040">
                  <c:v>1.1003332780706722E-3</c:v>
                </c:pt>
                <c:pt idx="36041">
                  <c:v>1.0953237403156469E-3</c:v>
                </c:pt>
                <c:pt idx="36042">
                  <c:v>1.0903486138022155E-3</c:v>
                </c:pt>
                <c:pt idx="36043">
                  <c:v>1.0854075613380562E-3</c:v>
                </c:pt>
                <c:pt idx="36044">
                  <c:v>1.0805002720028001E-3</c:v>
                </c:pt>
                <c:pt idx="36045">
                  <c:v>1.0756264384157762E-3</c:v>
                </c:pt>
                <c:pt idx="36046">
                  <c:v>1.0707857566877354E-3</c:v>
                </c:pt>
                <c:pt idx="36047">
                  <c:v>1.065977948003067E-3</c:v>
                </c:pt>
                <c:pt idx="36048">
                  <c:v>1.0612026933938445E-3</c:v>
                </c:pt>
                <c:pt idx="36049">
                  <c:v>1.0564596991672144E-3</c:v>
                </c:pt>
                <c:pt idx="36050">
                  <c:v>1.0517486961343751E-3</c:v>
                </c:pt>
                <c:pt idx="36051">
                  <c:v>1.047069354632126E-3</c:v>
                </c:pt>
                <c:pt idx="36052">
                  <c:v>1.0424214330098957E-3</c:v>
                </c:pt>
                <c:pt idx="36053">
                  <c:v>1.0378046293395213E-3</c:v>
                </c:pt>
                <c:pt idx="36054">
                  <c:v>1.0332186866633313E-3</c:v>
                </c:pt>
                <c:pt idx="36055">
                  <c:v>1.028663289055495E-3</c:v>
                </c:pt>
                <c:pt idx="36056">
                  <c:v>1.0241382062036986E-3</c:v>
                </c:pt>
                <c:pt idx="36057">
                  <c:v>1.0196431490196352E-3</c:v>
                </c:pt>
                <c:pt idx="36058">
                  <c:v>1.015177872126298E-3</c:v>
                </c:pt>
                <c:pt idx="36059">
                  <c:v>1.0107420726364386E-3</c:v>
                </c:pt>
                <c:pt idx="36060">
                  <c:v>1.0063355309655379E-3</c:v>
                </c:pt>
                <c:pt idx="36061">
                  <c:v>1.001957970206292E-3</c:v>
                </c:pt>
                <c:pt idx="36062">
                  <c:v>9.9760915595172484E-4</c:v>
                </c:pt>
                <c:pt idx="36063">
                  <c:v>9.9328879769595632E-4</c:v>
                </c:pt>
                <c:pt idx="36064">
                  <c:v>9.889966860092156E-4</c:v>
                </c:pt>
                <c:pt idx="36065">
                  <c:v>9.8473255554591796E-4</c:v>
                </c:pt>
                <c:pt idx="36066">
                  <c:v>9.8049616321358433E-4</c:v>
                </c:pt>
                <c:pt idx="36067">
                  <c:v>9.7628728751422223E-4</c:v>
                </c:pt>
                <c:pt idx="36068">
                  <c:v>9.7210565255259499E-4</c:v>
                </c:pt>
                <c:pt idx="36069">
                  <c:v>9.6795106083861744E-4</c:v>
                </c:pt>
                <c:pt idx="36070">
                  <c:v>9.6382327925962014E-4</c:v>
                </c:pt>
                <c:pt idx="36071">
                  <c:v>9.5972204025351166E-4</c:v>
                </c:pt>
                <c:pt idx="36072">
                  <c:v>9.5564715311802478E-4</c:v>
                </c:pt>
                <c:pt idx="36073">
                  <c:v>9.5159837391669525E-4</c:v>
                </c:pt>
                <c:pt idx="36074">
                  <c:v>9.4757547971664215E-4</c:v>
                </c:pt>
                <c:pt idx="36075">
                  <c:v>9.4357824996047824E-4</c:v>
                </c:pt>
                <c:pt idx="36076">
                  <c:v>9.3960648433703158E-4</c:v>
                </c:pt>
                <c:pt idx="36077">
                  <c:v>9.3565994882350895E-4</c:v>
                </c:pt>
                <c:pt idx="36078">
                  <c:v>9.3173842981212273E-4</c:v>
                </c:pt>
                <c:pt idx="36079">
                  <c:v>9.2784173351781994E-4</c:v>
                </c:pt>
                <c:pt idx="36080">
                  <c:v>9.2396961557675988E-4</c:v>
                </c:pt>
                <c:pt idx="36081">
                  <c:v>9.2012190409042306E-4</c:v>
                </c:pt>
                <c:pt idx="36082">
                  <c:v>9.1629837674609077E-4</c:v>
                </c:pt>
                <c:pt idx="36083">
                  <c:v>9.1249884807414496E-4</c:v>
                </c:pt>
                <c:pt idx="36084">
                  <c:v>9.0872308322081832E-4</c:v>
                </c:pt>
                <c:pt idx="36085">
                  <c:v>9.0497091795414732E-4</c:v>
                </c:pt>
                <c:pt idx="36086">
                  <c:v>9.0124213881859433E-4</c:v>
                </c:pt>
                <c:pt idx="36087">
                  <c:v>8.9753655153052133E-4</c:v>
                </c:pt>
                <c:pt idx="36088">
                  <c:v>8.9385398043057354E-4</c:v>
                </c:pt>
                <c:pt idx="36089">
                  <c:v>8.9019421842536728E-4</c:v>
                </c:pt>
                <c:pt idx="36090">
                  <c:v>8.8655707720241173E-4</c:v>
                </c:pt>
                <c:pt idx="36091">
                  <c:v>8.8294237038963016E-4</c:v>
                </c:pt>
                <c:pt idx="36092">
                  <c:v>8.7934992973873118E-4</c:v>
                </c:pt>
                <c:pt idx="36093">
                  <c:v>8.757795401738111E-4</c:v>
                </c:pt>
                <c:pt idx="36094">
                  <c:v>8.7223105331940478E-4</c:v>
                </c:pt>
                <c:pt idx="36095">
                  <c:v>8.6870429003819245E-4</c:v>
                </c:pt>
                <c:pt idx="36096">
                  <c:v>8.651990413860442E-4</c:v>
                </c:pt>
                <c:pt idx="36097">
                  <c:v>8.6171516387806301E-4</c:v>
                </c:pt>
                <c:pt idx="36098">
                  <c:v>8.5825246816419404E-4</c:v>
                </c:pt>
                <c:pt idx="36099">
                  <c:v>8.5481078256646325E-4</c:v>
                </c:pt>
                <c:pt idx="36100">
                  <c:v>8.5138993714363226E-4</c:v>
                </c:pt>
                <c:pt idx="36101">
                  <c:v>8.4798977901860131E-4</c:v>
                </c:pt>
                <c:pt idx="36102">
                  <c:v>8.4461012612923887E-4</c:v>
                </c:pt>
                <c:pt idx="36103">
                  <c:v>8.4125081362178809E-4</c:v>
                </c:pt>
                <c:pt idx="36104">
                  <c:v>8.3791167829680099E-4</c:v>
                </c:pt>
                <c:pt idx="36105">
                  <c:v>8.3459257357541069E-4</c:v>
                </c:pt>
                <c:pt idx="36106">
                  <c:v>8.3129332434379009E-4</c:v>
                </c:pt>
                <c:pt idx="36107">
                  <c:v>8.2801377224938418E-4</c:v>
                </c:pt>
                <c:pt idx="36108">
                  <c:v>8.2475376051608317E-4</c:v>
                </c:pt>
                <c:pt idx="36109">
                  <c:v>8.2151314856067543E-4</c:v>
                </c:pt>
                <c:pt idx="36110">
                  <c:v>8.1829176789639075E-4</c:v>
                </c:pt>
                <c:pt idx="36111">
                  <c:v>8.1508946636667191E-4</c:v>
                </c:pt>
                <c:pt idx="36112">
                  <c:v>8.1190609331755772E-4</c:v>
                </c:pt>
                <c:pt idx="36113">
                  <c:v>8.0874151387568417E-4</c:v>
                </c:pt>
                <c:pt idx="36114">
                  <c:v>8.055955658774407E-4</c:v>
                </c:pt>
                <c:pt idx="36115">
                  <c:v>8.024681030734432E-4</c:v>
                </c:pt>
                <c:pt idx="36116">
                  <c:v>7.9935898064738568E-4</c:v>
                </c:pt>
                <c:pt idx="36117">
                  <c:v>7.9626805519918738E-4</c:v>
                </c:pt>
                <c:pt idx="36118">
                  <c:v>7.9319519861378363E-4</c:v>
                </c:pt>
                <c:pt idx="36119">
                  <c:v>7.9014025622841245E-4</c:v>
                </c:pt>
                <c:pt idx="36120">
                  <c:v>7.8710308879494952E-4</c:v>
                </c:pt>
                <c:pt idx="36121">
                  <c:v>7.8408357206329743E-4</c:v>
                </c:pt>
                <c:pt idx="36122">
                  <c:v>7.8108155566862102E-4</c:v>
                </c:pt>
                <c:pt idx="36123">
                  <c:v>7.7809689088034013E-4</c:v>
                </c:pt>
                <c:pt idx="36124">
                  <c:v>7.7512948423622821E-4</c:v>
                </c:pt>
                <c:pt idx="36125">
                  <c:v>7.7217916261823377E-4</c:v>
                </c:pt>
                <c:pt idx="36126">
                  <c:v>7.6924582140805485E-4</c:v>
                </c:pt>
                <c:pt idx="36127">
                  <c:v>7.6632931708313444E-4</c:v>
                </c:pt>
                <c:pt idx="36128">
                  <c:v>7.6342952078018074E-4</c:v>
                </c:pt>
                <c:pt idx="36129">
                  <c:v>7.6054630486727126E-4</c:v>
                </c:pt>
                <c:pt idx="36130">
                  <c:v>7.5767955589317246E-4</c:v>
                </c:pt>
                <c:pt idx="36131">
                  <c:v>7.5482913553673E-4</c:v>
                </c:pt>
                <c:pt idx="36132">
                  <c:v>7.5199491977767077E-4</c:v>
                </c:pt>
                <c:pt idx="36133">
                  <c:v>7.4917678577170676E-4</c:v>
                </c:pt>
                <c:pt idx="36134">
                  <c:v>7.4637462451176354E-4</c:v>
                </c:pt>
                <c:pt idx="36135">
                  <c:v>7.4358830264935729E-4</c:v>
                </c:pt>
                <c:pt idx="36136">
                  <c:v>7.4081770079032871E-4</c:v>
                </c:pt>
                <c:pt idx="36137">
                  <c:v>7.3806270066414177E-4</c:v>
                </c:pt>
                <c:pt idx="36138">
                  <c:v>7.3532318511121441E-4</c:v>
                </c:pt>
                <c:pt idx="36139">
                  <c:v>7.3259905039570802E-4</c:v>
                </c:pt>
                <c:pt idx="36140">
                  <c:v>7.298901690806004E-4</c:v>
                </c:pt>
                <c:pt idx="36141">
                  <c:v>7.2719643945554459E-4</c:v>
                </c:pt>
                <c:pt idx="36142">
                  <c:v>7.2451772423684111E-4</c:v>
                </c:pt>
                <c:pt idx="36143">
                  <c:v>7.2185393594904879E-4</c:v>
                </c:pt>
                <c:pt idx="36144">
                  <c:v>7.1920495165490427E-4</c:v>
                </c:pt>
                <c:pt idx="36145">
                  <c:v>7.1657066163314511E-4</c:v>
                </c:pt>
                <c:pt idx="36146">
                  <c:v>7.1395096903573E-4</c:v>
                </c:pt>
                <c:pt idx="36147">
                  <c:v>7.1134574238022896E-4</c:v>
                </c:pt>
                <c:pt idx="36148">
                  <c:v>7.0875489860965112E-4</c:v>
                </c:pt>
                <c:pt idx="36149">
                  <c:v>7.0617832014065868E-4</c:v>
                </c:pt>
                <c:pt idx="36150">
                  <c:v>7.0361591382034491E-4</c:v>
                </c:pt>
                <c:pt idx="36151">
                  <c:v>7.0106755258910348E-4</c:v>
                </c:pt>
                <c:pt idx="36152">
                  <c:v>6.9853315674375978E-4</c:v>
                </c:pt>
                <c:pt idx="36153">
                  <c:v>6.9601262419377672E-4</c:v>
                </c:pt>
                <c:pt idx="36154">
                  <c:v>6.9350583107583551E-4</c:v>
                </c:pt>
                <c:pt idx="36155">
                  <c:v>6.9101270010227147E-4</c:v>
                </c:pt>
                <c:pt idx="36156">
                  <c:v>6.8853310948420541E-4</c:v>
                </c:pt>
                <c:pt idx="36157">
                  <c:v>6.8606699466772312E-4</c:v>
                </c:pt>
                <c:pt idx="36158">
                  <c:v>6.8361422460537903E-4</c:v>
                </c:pt>
                <c:pt idx="36159">
                  <c:v>6.8117471405136718E-4</c:v>
                </c:pt>
                <c:pt idx="36160">
                  <c:v>6.7874837839149583E-4</c:v>
                </c:pt>
                <c:pt idx="36161">
                  <c:v>6.7633511177134405E-4</c:v>
                </c:pt>
                <c:pt idx="36162">
                  <c:v>6.7393483117358997E-4</c:v>
                </c:pt>
                <c:pt idx="36163">
                  <c:v>6.7154742173961251E-4</c:v>
                </c:pt>
                <c:pt idx="36164">
                  <c:v>6.6917281294603503E-4</c:v>
                </c:pt>
                <c:pt idx="36165">
                  <c:v>6.6681090252601106E-4</c:v>
                </c:pt>
                <c:pt idx="36166">
                  <c:v>6.644615999035025E-4</c:v>
                </c:pt>
                <c:pt idx="36167">
                  <c:v>6.6212482589991762E-4</c:v>
                </c:pt>
                <c:pt idx="36168">
                  <c:v>6.5980048084196075E-4</c:v>
                </c:pt>
                <c:pt idx="36169">
                  <c:v>6.5748846606953303E-4</c:v>
                </c:pt>
                <c:pt idx="36170">
                  <c:v>6.5518872562265876E-4</c:v>
                </c:pt>
                <c:pt idx="36171">
                  <c:v>6.5290114143597817E-4</c:v>
                </c:pt>
                <c:pt idx="36172">
                  <c:v>6.5062564844387135E-4</c:v>
                </c:pt>
                <c:pt idx="36173">
                  <c:v>6.4836215111785649E-4</c:v>
                </c:pt>
                <c:pt idx="36174">
                  <c:v>6.5367835946818101E-4</c:v>
                </c:pt>
                <c:pt idx="36175">
                  <c:v>6.5124418872710972E-4</c:v>
                </c:pt>
                <c:pt idx="36176">
                  <c:v>6.4882371983893898E-4</c:v>
                </c:pt>
                <c:pt idx="36177">
                  <c:v>6.4641683972833778E-4</c:v>
                </c:pt>
                <c:pt idx="36178">
                  <c:v>6.4402345682980713E-4</c:v>
                </c:pt>
                <c:pt idx="36179">
                  <c:v>6.4164347020026014E-4</c:v>
                </c:pt>
                <c:pt idx="36180">
                  <c:v>6.3927675974438387E-4</c:v>
                </c:pt>
                <c:pt idx="36181">
                  <c:v>6.3692325670227604E-4</c:v>
                </c:pt>
                <c:pt idx="36182">
                  <c:v>6.3458284288565978E-4</c:v>
                </c:pt>
                <c:pt idx="36183">
                  <c:v>6.3225542122168868E-4</c:v>
                </c:pt>
                <c:pt idx="36184">
                  <c:v>6.2994090536454348E-4</c:v>
                </c:pt>
                <c:pt idx="36185">
                  <c:v>6.2763919009327601E-4</c:v>
                </c:pt>
                <c:pt idx="36186">
                  <c:v>6.2535019072387722E-4</c:v>
                </c:pt>
                <c:pt idx="36187">
                  <c:v>6.2307380389368624E-4</c:v>
                </c:pt>
                <c:pt idx="36188">
                  <c:v>6.2080994654316855E-4</c:v>
                </c:pt>
                <c:pt idx="36189">
                  <c:v>6.1855851712791239E-4</c:v>
                </c:pt>
                <c:pt idx="36190">
                  <c:v>6.1631943417650924E-4</c:v>
                </c:pt>
                <c:pt idx="36191">
                  <c:v>6.1409259792379078E-4</c:v>
                </c:pt>
                <c:pt idx="36192">
                  <c:v>6.1187792845101977E-4</c:v>
                </c:pt>
                <c:pt idx="36193">
                  <c:v>6.096753277342994E-4</c:v>
                </c:pt>
                <c:pt idx="36194">
                  <c:v>6.0748471737297768E-4</c:v>
                </c:pt>
                <c:pt idx="36195">
                  <c:v>6.0530600104736652E-4</c:v>
                </c:pt>
                <c:pt idx="36196">
                  <c:v>6.0313910184131483E-4</c:v>
                </c:pt>
                <c:pt idx="36197">
                  <c:v>6.0098392510314147E-4</c:v>
                </c:pt>
                <c:pt idx="36198">
                  <c:v>5.9884039536839601E-4</c:v>
                </c:pt>
                <c:pt idx="36199">
                  <c:v>5.9670841961823842E-4</c:v>
                </c:pt>
                <c:pt idx="36200">
                  <c:v>5.9458792380794165E-4</c:v>
                </c:pt>
                <c:pt idx="36201">
                  <c:v>5.9247881651707782E-4</c:v>
                </c:pt>
                <c:pt idx="36202">
                  <c:v>5.9038101617228157E-4</c:v>
                </c:pt>
                <c:pt idx="36203">
                  <c:v>5.8829445966979903E-4</c:v>
                </c:pt>
                <c:pt idx="36204">
                  <c:v>5.8621904013685328E-4</c:v>
                </c:pt>
                <c:pt idx="36205">
                  <c:v>5.8415470463682776E-4</c:v>
                </c:pt>
                <c:pt idx="36206">
                  <c:v>5.8210134800069739E-4</c:v>
                </c:pt>
                <c:pt idx="36207">
                  <c:v>5.8005890973528553E-4</c:v>
                </c:pt>
                <c:pt idx="36208">
                  <c:v>5.780273123945093E-4</c:v>
                </c:pt>
                <c:pt idx="36209">
                  <c:v>5.760064706246933E-4</c:v>
                </c:pt>
                <c:pt idx="36210">
                  <c:v>5.7399631702797908E-4</c:v>
                </c:pt>
                <c:pt idx="36211">
                  <c:v>5.7199676768951912E-4</c:v>
                </c:pt>
                <c:pt idx="36212">
                  <c:v>5.7000775645570556E-4</c:v>
                </c:pt>
                <c:pt idx="36213">
                  <c:v>5.6802920082094587E-4</c:v>
                </c:pt>
                <c:pt idx="36214">
                  <c:v>5.660610274769906E-4</c:v>
                </c:pt>
                <c:pt idx="36215">
                  <c:v>5.6410318041480282E-4</c:v>
                </c:pt>
                <c:pt idx="36216">
                  <c:v>5.6215556248777397E-4</c:v>
                </c:pt>
                <c:pt idx="36217">
                  <c:v>5.602181189088407E-4</c:v>
                </c:pt>
                <c:pt idx="36218">
                  <c:v>5.5829077877042892E-4</c:v>
                </c:pt>
                <c:pt idx="36219">
                  <c:v>5.563734636240417E-4</c:v>
                </c:pt>
                <c:pt idx="36220">
                  <c:v>5.5446611203187985E-4</c:v>
                </c:pt>
                <c:pt idx="36221">
                  <c:v>5.5256864684314732E-4</c:v>
                </c:pt>
                <c:pt idx="36222">
                  <c:v>5.506809997037227E-4</c:v>
                </c:pt>
                <c:pt idx="36223">
                  <c:v>5.488031108418272E-4</c:v>
                </c:pt>
                <c:pt idx="36224">
                  <c:v>5.4693491295523756E-4</c:v>
                </c:pt>
                <c:pt idx="36225">
                  <c:v>5.450763314105505E-4</c:v>
                </c:pt>
                <c:pt idx="36226">
                  <c:v>5.4322730805033044E-4</c:v>
                </c:pt>
                <c:pt idx="36227">
                  <c:v>5.413877694619996E-4</c:v>
                </c:pt>
                <c:pt idx="36228">
                  <c:v>5.3955765074476046E-4</c:v>
                </c:pt>
                <c:pt idx="36229">
                  <c:v>5.3773689530412763E-4</c:v>
                </c:pt>
                <c:pt idx="36230">
                  <c:v>5.3592543922541182E-4</c:v>
                </c:pt>
                <c:pt idx="36231">
                  <c:v>5.3412321146508021E-4</c:v>
                </c:pt>
                <c:pt idx="36232">
                  <c:v>5.3233014930844855E-4</c:v>
                </c:pt>
                <c:pt idx="36233">
                  <c:v>5.3054619816992991E-4</c:v>
                </c:pt>
                <c:pt idx="36234">
                  <c:v>5.2877129627971824E-4</c:v>
                </c:pt>
                <c:pt idx="36235">
                  <c:v>5.2700537487013557E-4</c:v>
                </c:pt>
                <c:pt idx="36236">
                  <c:v>5.2524837332487641E-4</c:v>
                </c:pt>
                <c:pt idx="36237">
                  <c:v>5.2350023898458818E-4</c:v>
                </c:pt>
                <c:pt idx="36238">
                  <c:v>5.2176091213850093E-4</c:v>
                </c:pt>
                <c:pt idx="36239">
                  <c:v>5.2003032620596599E-4</c:v>
                </c:pt>
                <c:pt idx="36240">
                  <c:v>5.1830842258531276E-4</c:v>
                </c:pt>
                <c:pt idx="36241">
                  <c:v>5.1659515046468803E-4</c:v>
                </c:pt>
                <c:pt idx="36242">
                  <c:v>5.148904521105602E-4</c:v>
                </c:pt>
                <c:pt idx="36243">
                  <c:v>5.1319426304445093E-4</c:v>
                </c:pt>
                <c:pt idx="36244">
                  <c:v>5.1150652659947041E-4</c:v>
                </c:pt>
                <c:pt idx="36245">
                  <c:v>5.0982719373627488E-4</c:v>
                </c:pt>
                <c:pt idx="36246">
                  <c:v>5.0815620862044238E-4</c:v>
                </c:pt>
                <c:pt idx="36247">
                  <c:v>5.0649350879474202E-4</c:v>
                </c:pt>
                <c:pt idx="36248">
                  <c:v>5.0483903945088492E-4</c:v>
                </c:pt>
                <c:pt idx="36249">
                  <c:v>5.0319275325047964E-4</c:v>
                </c:pt>
                <c:pt idx="36250">
                  <c:v>5.0155459618371912E-4</c:v>
                </c:pt>
                <c:pt idx="36251">
                  <c:v>4.99924507737256E-4</c:v>
                </c:pt>
                <c:pt idx="36252">
                  <c:v>4.9830243488877988E-4</c:v>
                </c:pt>
                <c:pt idx="36253">
                  <c:v>4.9668833193256348E-4</c:v>
                </c:pt>
                <c:pt idx="36254">
                  <c:v>4.9508213976422167E-4</c:v>
                </c:pt>
                <c:pt idx="36255">
                  <c:v>4.9348381346978878E-4</c:v>
                </c:pt>
                <c:pt idx="36256">
                  <c:v>4.9189330164407016E-4</c:v>
                </c:pt>
                <c:pt idx="36257">
                  <c:v>4.9031054655215812E-4</c:v>
                </c:pt>
                <c:pt idx="36258">
                  <c:v>4.8873549772146584E-4</c:v>
                </c:pt>
                <c:pt idx="36259">
                  <c:v>4.8716811177419998E-4</c:v>
                </c:pt>
                <c:pt idx="36260">
                  <c:v>4.8560833230546223E-4</c:v>
                </c:pt>
                <c:pt idx="36261">
                  <c:v>4.8405611668259584E-4</c:v>
                </c:pt>
                <c:pt idx="36262">
                  <c:v>4.82511415955668E-4</c:v>
                </c:pt>
                <c:pt idx="36263">
                  <c:v>4.8097416845541786E-4</c:v>
                </c:pt>
                <c:pt idx="36264">
                  <c:v>4.7944434578579435E-4</c:v>
                </c:pt>
                <c:pt idx="36265">
                  <c:v>4.7792188708775456E-4</c:v>
                </c:pt>
                <c:pt idx="36266">
                  <c:v>4.7640674506330464E-4</c:v>
                </c:pt>
                <c:pt idx="36267">
                  <c:v>4.7489887922761884E-4</c:v>
                </c:pt>
                <c:pt idx="36268">
                  <c:v>4.7339823654337282E-4</c:v>
                </c:pt>
                <c:pt idx="36269">
                  <c:v>4.719047772135434E-4</c:v>
                </c:pt>
                <c:pt idx="36270">
                  <c:v>4.7041844900372668E-4</c:v>
                </c:pt>
                <c:pt idx="36271">
                  <c:v>4.6893921279123106E-4</c:v>
                </c:pt>
                <c:pt idx="36272">
                  <c:v>4.6746702341289039E-4</c:v>
                </c:pt>
                <c:pt idx="36273">
                  <c:v>4.6600182355730949E-4</c:v>
                </c:pt>
                <c:pt idx="36274">
                  <c:v>4.6454358762572237E-4</c:v>
                </c:pt>
                <c:pt idx="36275">
                  <c:v>4.6309225904342974E-4</c:v>
                </c:pt>
                <c:pt idx="36276">
                  <c:v>4.6164779415030566E-4</c:v>
                </c:pt>
                <c:pt idx="36277">
                  <c:v>4.6021015576850081E-4</c:v>
                </c:pt>
                <c:pt idx="36278">
                  <c:v>4.5877929472931006E-4</c:v>
                </c:pt>
                <c:pt idx="36279">
                  <c:v>4.5735517447807939E-4</c:v>
                </c:pt>
                <c:pt idx="36280">
                  <c:v>4.5593774657761972E-4</c:v>
                </c:pt>
                <c:pt idx="36281">
                  <c:v>4.5452697508442099E-4</c:v>
                </c:pt>
                <c:pt idx="36282">
                  <c:v>4.5312281227944784E-4</c:v>
                </c:pt>
                <c:pt idx="36283">
                  <c:v>4.5172522281850908E-4</c:v>
                </c:pt>
                <c:pt idx="36284">
                  <c:v>4.5033415968766136E-4</c:v>
                </c:pt>
                <c:pt idx="36285">
                  <c:v>4.4894958813050364E-4</c:v>
                </c:pt>
                <c:pt idx="36286">
                  <c:v>4.4757146182537543E-4</c:v>
                </c:pt>
                <c:pt idx="36287">
                  <c:v>4.4619974659236496E-4</c:v>
                </c:pt>
                <c:pt idx="36288">
                  <c:v>4.448343967895923E-4</c:v>
                </c:pt>
                <c:pt idx="36289">
                  <c:v>4.4347537880259642E-4</c:v>
                </c:pt>
                <c:pt idx="36290">
                  <c:v>4.4212264765700201E-4</c:v>
                </c:pt>
                <c:pt idx="36291">
                  <c:v>4.4077617029301594E-4</c:v>
                </c:pt>
                <c:pt idx="36292">
                  <c:v>4.3943590239178495E-4</c:v>
                </c:pt>
                <c:pt idx="36293">
                  <c:v>4.3810181143761034E-4</c:v>
                </c:pt>
                <c:pt idx="36294">
                  <c:v>4.3677385375540594E-4</c:v>
                </c:pt>
                <c:pt idx="36295">
                  <c:v>4.3545199736325801E-4</c:v>
                </c:pt>
                <c:pt idx="36296">
                  <c:v>4.3413619921834631E-4</c:v>
                </c:pt>
                <c:pt idx="36297">
                  <c:v>4.328264278624309E-4</c:v>
                </c:pt>
                <c:pt idx="36298">
                  <c:v>4.3152264087373016E-4</c:v>
                </c:pt>
                <c:pt idx="36299">
                  <c:v>4.3022480176008773E-4</c:v>
                </c:pt>
                <c:pt idx="36300">
                  <c:v>4.2893288535276298E-4</c:v>
                </c:pt>
                <c:pt idx="36301">
                  <c:v>4.2764683907047901E-4</c:v>
                </c:pt>
                <c:pt idx="36302">
                  <c:v>4.2636663826881266E-4</c:v>
                </c:pt>
                <c:pt idx="36303">
                  <c:v>4.2509224747933468E-4</c:v>
                </c:pt>
                <c:pt idx="36304">
                  <c:v>4.2382362607817225E-4</c:v>
                </c:pt>
                <c:pt idx="36305">
                  <c:v>4.2256074460498064E-4</c:v>
                </c:pt>
                <c:pt idx="36306">
                  <c:v>4.2130356301420843E-4</c:v>
                </c:pt>
                <c:pt idx="36307">
                  <c:v>4.2005205232185255E-4</c:v>
                </c:pt>
                <c:pt idx="36308">
                  <c:v>4.1880617305052294E-4</c:v>
                </c:pt>
                <c:pt idx="36309">
                  <c:v>4.1756589668369204E-4</c:v>
                </c:pt>
                <c:pt idx="36310">
                  <c:v>4.1633118430224109E-4</c:v>
                </c:pt>
                <c:pt idx="36311">
                  <c:v>4.1510200259063152E-4</c:v>
                </c:pt>
                <c:pt idx="36312">
                  <c:v>4.1387832371709768E-4</c:v>
                </c:pt>
                <c:pt idx="36313">
                  <c:v>4.1266011479303355E-4</c:v>
                </c:pt>
                <c:pt idx="36314">
                  <c:v>4.1144733798690171E-4</c:v>
                </c:pt>
                <c:pt idx="36315">
                  <c:v>4.1023996613322899E-4</c:v>
                </c:pt>
                <c:pt idx="36316">
                  <c:v>4.0903796193018661E-4</c:v>
                </c:pt>
                <c:pt idx="36317">
                  <c:v>4.0784129352567348E-4</c:v>
                </c:pt>
                <c:pt idx="36318">
                  <c:v>4.0664993440179073E-4</c:v>
                </c:pt>
                <c:pt idx="36319">
                  <c:v>4.0546385310977277E-4</c:v>
                </c:pt>
                <c:pt idx="36320">
                  <c:v>4.0428301337999591E-4</c:v>
                </c:pt>
                <c:pt idx="36321">
                  <c:v>4.0310738932478507E-4</c:v>
                </c:pt>
                <c:pt idx="36322">
                  <c:v>4.0193694517738431E-4</c:v>
                </c:pt>
                <c:pt idx="36323">
                  <c:v>4.0077165047264777E-4</c:v>
                </c:pt>
                <c:pt idx="36324">
                  <c:v>3.99611479935567E-4</c:v>
                </c:pt>
                <c:pt idx="36325">
                  <c:v>3.9845640348221308E-4</c:v>
                </c:pt>
                <c:pt idx="36326">
                  <c:v>3.9730638632594866E-4</c:v>
                </c:pt>
                <c:pt idx="36327">
                  <c:v>3.9616140378817164E-4</c:v>
                </c:pt>
                <c:pt idx="36328">
                  <c:v>3.9502142155986466E-4</c:v>
                </c:pt>
                <c:pt idx="36329">
                  <c:v>3.9388641049095755E-4</c:v>
                </c:pt>
                <c:pt idx="36330">
                  <c:v>3.9275634648277164E-4</c:v>
                </c:pt>
                <c:pt idx="36331">
                  <c:v>3.9163120074568253E-4</c:v>
                </c:pt>
                <c:pt idx="36332">
                  <c:v>3.9051093990180461E-4</c:v>
                </c:pt>
                <c:pt idx="36333">
                  <c:v>3.8939553564000675E-4</c:v>
                </c:pt>
                <c:pt idx="36334">
                  <c:v>3.8828496461082809E-4</c:v>
                </c:pt>
                <c:pt idx="36335">
                  <c:v>3.8717919885047702E-4</c:v>
                </c:pt>
                <c:pt idx="36336">
                  <c:v>3.8607820588111916E-4</c:v>
                </c:pt>
                <c:pt idx="36337">
                  <c:v>3.8498195820175558E-4</c:v>
                </c:pt>
                <c:pt idx="36338">
                  <c:v>3.8389043318551042E-4</c:v>
                </c:pt>
                <c:pt idx="36339">
                  <c:v>3.8280360366610937E-4</c:v>
                </c:pt>
                <c:pt idx="36340">
                  <c:v>3.8172143803597106E-4</c:v>
                </c:pt>
                <c:pt idx="36341">
                  <c:v>3.8064390957652728E-4</c:v>
                </c:pt>
                <c:pt idx="36342">
                  <c:v>3.7957099635792534E-4</c:v>
                </c:pt>
                <c:pt idx="36343">
                  <c:v>3.7850266740619868E-4</c:v>
                </c:pt>
                <c:pt idx="36344">
                  <c:v>3.774389011307461E-4</c:v>
                </c:pt>
                <c:pt idx="36345">
                  <c:v>3.7637967151102228E-4</c:v>
                </c:pt>
                <c:pt idx="36346">
                  <c:v>3.7532494819137059E-4</c:v>
                </c:pt>
                <c:pt idx="36347">
                  <c:v>3.7427470557738316E-4</c:v>
                </c:pt>
                <c:pt idx="36348">
                  <c:v>3.7322892273905186E-4</c:v>
                </c:pt>
                <c:pt idx="36349">
                  <c:v>3.7218757438748116E-4</c:v>
                </c:pt>
                <c:pt idx="36350">
                  <c:v>3.711506265222457E-4</c:v>
                </c:pt>
                <c:pt idx="36351">
                  <c:v>3.7011806760298632E-4</c:v>
                </c:pt>
                <c:pt idx="36352">
                  <c:v>3.6908986400113948E-4</c:v>
                </c:pt>
                <c:pt idx="36353">
                  <c:v>3.6806599119017843E-4</c:v>
                </c:pt>
                <c:pt idx="36354">
                  <c:v>3.6704642918799796E-4</c:v>
                </c:pt>
                <c:pt idx="36355">
                  <c:v>3.6603114940370713E-4</c:v>
                </c:pt>
                <c:pt idx="36356">
                  <c:v>3.6502013216015801E-4</c:v>
                </c:pt>
                <c:pt idx="36357">
                  <c:v>3.6401335355902136E-4</c:v>
                </c:pt>
                <c:pt idx="36358">
                  <c:v>3.6301078556945219E-4</c:v>
                </c:pt>
                <c:pt idx="36359">
                  <c:v>3.6201240467976186E-4</c:v>
                </c:pt>
                <c:pt idx="36360">
                  <c:v>3.6101819180689118E-4</c:v>
                </c:pt>
                <c:pt idx="36361">
                  <c:v>3.6002811946622882E-4</c:v>
                </c:pt>
                <c:pt idx="36362">
                  <c:v>3.5904216886404792E-4</c:v>
                </c:pt>
                <c:pt idx="36363">
                  <c:v>3.5806031287266961E-4</c:v>
                </c:pt>
                <c:pt idx="36364">
                  <c:v>3.5708253298268196E-4</c:v>
                </c:pt>
                <c:pt idx="36365">
                  <c:v>3.5610880659550566E-4</c:v>
                </c:pt>
                <c:pt idx="36366">
                  <c:v>3.5513910294743072E-4</c:v>
                </c:pt>
                <c:pt idx="36367">
                  <c:v>3.5417341228515507E-4</c:v>
                </c:pt>
                <c:pt idx="36368">
                  <c:v>3.5321170417072594E-4</c:v>
                </c:pt>
                <c:pt idx="36369">
                  <c:v>3.5225395667415061E-4</c:v>
                </c:pt>
                <c:pt idx="36370">
                  <c:v>3.5130015210990537E-4</c:v>
                </c:pt>
                <c:pt idx="36371">
                  <c:v>3.5035026472180191E-4</c:v>
                </c:pt>
                <c:pt idx="36372">
                  <c:v>3.4940427708957968E-4</c:v>
                </c:pt>
                <c:pt idx="36373">
                  <c:v>3.4846216378638643E-4</c:v>
                </c:pt>
                <c:pt idx="36374">
                  <c:v>3.4752390765268129E-4</c:v>
                </c:pt>
                <c:pt idx="36375">
                  <c:v>3.4658948358575191E-4</c:v>
                </c:pt>
                <c:pt idx="36376">
                  <c:v>3.4565887468233198E-4</c:v>
                </c:pt>
                <c:pt idx="36377">
                  <c:v>3.4473205615872214E-4</c:v>
                </c:pt>
                <c:pt idx="36378">
                  <c:v>3.4380901136358557E-4</c:v>
                </c:pt>
                <c:pt idx="36379">
                  <c:v>3.4288971582721394E-4</c:v>
                </c:pt>
                <c:pt idx="36380">
                  <c:v>3.4197415314592096E-4</c:v>
                </c:pt>
                <c:pt idx="36381">
                  <c:v>3.4106229915907885E-4</c:v>
                </c:pt>
                <c:pt idx="36382">
                  <c:v>3.4015413770645134E-4</c:v>
                </c:pt>
                <c:pt idx="36383">
                  <c:v>3.3924964493165324E-4</c:v>
                </c:pt>
                <c:pt idx="36384">
                  <c:v>3.3834880491378822E-4</c:v>
                </c:pt>
                <c:pt idx="36385">
                  <c:v>3.3745159409597419E-4</c:v>
                </c:pt>
                <c:pt idx="36386">
                  <c:v>3.3655799679263229E-4</c:v>
                </c:pt>
                <c:pt idx="36387">
                  <c:v>3.3566798974171848E-4</c:v>
                </c:pt>
                <c:pt idx="36388">
                  <c:v>3.3478155748900866E-4</c:v>
                </c:pt>
                <c:pt idx="36389">
                  <c:v>3.3389867706273434E-4</c:v>
                </c:pt>
                <c:pt idx="36390">
                  <c:v>3.3301933323615757E-4</c:v>
                </c:pt>
                <c:pt idx="36391">
                  <c:v>3.3214350332328916E-4</c:v>
                </c:pt>
                <c:pt idx="36392">
                  <c:v>3.3127117232106893E-4</c:v>
                </c:pt>
                <c:pt idx="36393">
                  <c:v>3.3040231782487795E-4</c:v>
                </c:pt>
                <c:pt idx="36394">
                  <c:v>3.2953692505161952E-4</c:v>
                </c:pt>
                <c:pt idx="36395">
                  <c:v>3.2867497187372418E-4</c:v>
                </c:pt>
                <c:pt idx="36396">
                  <c:v>3.2781644003427842E-4</c:v>
                </c:pt>
                <c:pt idx="36397">
                  <c:v>3.2696131874879522E-4</c:v>
                </c:pt>
                <c:pt idx="36398">
                  <c:v>3.2610957893158186E-4</c:v>
                </c:pt>
                <c:pt idx="36399">
                  <c:v>3.2526121002348973E-4</c:v>
                </c:pt>
                <c:pt idx="36400">
                  <c:v>3.2441619420391462E-4</c:v>
                </c:pt>
                <c:pt idx="36401">
                  <c:v>3.2357451015128393E-4</c:v>
                </c:pt>
                <c:pt idx="36402">
                  <c:v>3.2273614392635625E-4</c:v>
                </c:pt>
                <c:pt idx="36403">
                  <c:v>3.2190107446807752E-4</c:v>
                </c:pt>
                <c:pt idx="36404">
                  <c:v>3.2106928803954458E-4</c:v>
                </c:pt>
                <c:pt idx="36405">
                  <c:v>3.2024076383628178E-4</c:v>
                </c:pt>
                <c:pt idx="36406">
                  <c:v>3.1941548477120281E-4</c:v>
                </c:pt>
                <c:pt idx="36407">
                  <c:v>3.1859344094003681E-4</c:v>
                </c:pt>
                <c:pt idx="36408">
                  <c:v>3.1777460483123783E-4</c:v>
                </c:pt>
                <c:pt idx="36409">
                  <c:v>3.1695896674835541E-4</c:v>
                </c:pt>
                <c:pt idx="36410">
                  <c:v>3.1614651000625777E-4</c:v>
                </c:pt>
                <c:pt idx="36411">
                  <c:v>3.1533721454720325E-4</c:v>
                </c:pt>
                <c:pt idx="36412">
                  <c:v>3.1453106741092813E-4</c:v>
                </c:pt>
                <c:pt idx="36413">
                  <c:v>3.1372804878116876E-4</c:v>
                </c:pt>
                <c:pt idx="36414">
                  <c:v>3.1292814244235535E-4</c:v>
                </c:pt>
                <c:pt idx="36415">
                  <c:v>3.1213133571242498E-4</c:v>
                </c:pt>
                <c:pt idx="36416">
                  <c:v>3.1133761254588057E-4</c:v>
                </c:pt>
                <c:pt idx="36417">
                  <c:v>3.105469535986448E-4</c:v>
                </c:pt>
                <c:pt idx="36418">
                  <c:v>3.0975934307085303E-4</c:v>
                </c:pt>
                <c:pt idx="36419">
                  <c:v>3.0897477201766567E-4</c:v>
                </c:pt>
                <c:pt idx="36420">
                  <c:v>3.0819321467387433E-4</c:v>
                </c:pt>
                <c:pt idx="36421">
                  <c:v>3.0741466228344818E-4</c:v>
                </c:pt>
                <c:pt idx="36422">
                  <c:v>3.0663909941129554E-4</c:v>
                </c:pt>
                <c:pt idx="36423">
                  <c:v>3.0586650739564467E-4</c:v>
                </c:pt>
                <c:pt idx="36424">
                  <c:v>3.050968710364812E-4</c:v>
                </c:pt>
                <c:pt idx="36425">
                  <c:v>3.0433017853172956E-4</c:v>
                </c:pt>
                <c:pt idx="36426">
                  <c:v>3.0356641483777661E-4</c:v>
                </c:pt>
                <c:pt idx="36427">
                  <c:v>3.0280556173111487E-4</c:v>
                </c:pt>
                <c:pt idx="36428">
                  <c:v>3.0204760439644761E-4</c:v>
                </c:pt>
                <c:pt idx="36429">
                  <c:v>3.0129253136420425E-4</c:v>
                </c:pt>
                <c:pt idx="36430">
                  <c:v>3.0054032797038069E-4</c:v>
                </c:pt>
                <c:pt idx="36431">
                  <c:v>2.9979097641697465E-4</c:v>
                </c:pt>
                <c:pt idx="36432">
                  <c:v>2.9904446226179036E-4</c:v>
                </c:pt>
                <c:pt idx="36433">
                  <c:v>2.9830077435720172E-4</c:v>
                </c:pt>
                <c:pt idx="36434">
                  <c:v>2.9755989840737668E-4</c:v>
                </c:pt>
                <c:pt idx="36435">
                  <c:v>2.9682181702750106E-4</c:v>
                </c:pt>
                <c:pt idx="36436">
                  <c:v>2.9608651613725266E-4</c:v>
                </c:pt>
                <c:pt idx="36437">
                  <c:v>2.953539849007954E-4</c:v>
                </c:pt>
                <c:pt idx="36438">
                  <c:v>2.9462420937942526E-4</c:v>
                </c:pt>
                <c:pt idx="36439">
                  <c:v>2.9389717258961279E-4</c:v>
                </c:pt>
                <c:pt idx="36440">
                  <c:v>2.9317286080208127E-4</c:v>
                </c:pt>
                <c:pt idx="36441">
                  <c:v>2.9245126348298673E-4</c:v>
                </c:pt>
                <c:pt idx="36442">
                  <c:v>2.9173236394213029E-4</c:v>
                </c:pt>
                <c:pt idx="36443">
                  <c:v>2.9101615179310305E-4</c:v>
                </c:pt>
                <c:pt idx="36444">
                  <c:v>2.9030261361301097E-4</c:v>
                </c:pt>
                <c:pt idx="36445">
                  <c:v>2.8959173299884458E-4</c:v>
                </c:pt>
                <c:pt idx="36446">
                  <c:v>2.8888349672839353E-4</c:v>
                </c:pt>
                <c:pt idx="36447">
                  <c:v>2.881778947032018E-4</c:v>
                </c:pt>
                <c:pt idx="36448">
                  <c:v>2.8747491080113446E-4</c:v>
                </c:pt>
                <c:pt idx="36449">
                  <c:v>2.8677453506433567E-4</c:v>
                </c:pt>
                <c:pt idx="36450">
                  <c:v>2.8607675456296952E-4</c:v>
                </c:pt>
                <c:pt idx="36451">
                  <c:v>2.8538155344998487E-4</c:v>
                </c:pt>
                <c:pt idx="36452">
                  <c:v>2.8468891898792228E-4</c:v>
                </c:pt>
                <c:pt idx="36453">
                  <c:v>2.8399884149355852E-4</c:v>
                </c:pt>
                <c:pt idx="36454">
                  <c:v>2.8331130538890634E-4</c:v>
                </c:pt>
                <c:pt idx="36455">
                  <c:v>2.8262630112485629E-4</c:v>
                </c:pt>
                <c:pt idx="36456">
                  <c:v>2.8194381329969099E-4</c:v>
                </c:pt>
                <c:pt idx="36457">
                  <c:v>2.8126383249634537E-4</c:v>
                </c:pt>
                <c:pt idx="36458">
                  <c:v>2.8058634640900824E-4</c:v>
                </c:pt>
                <c:pt idx="36459">
                  <c:v>2.7991133698419596E-4</c:v>
                </c:pt>
                <c:pt idx="36460">
                  <c:v>2.7923880083283842E-4</c:v>
                </c:pt>
                <c:pt idx="36461">
                  <c:v>2.7856872006103232E-4</c:v>
                </c:pt>
                <c:pt idx="36462">
                  <c:v>2.7790108269271519E-4</c:v>
                </c:pt>
                <c:pt idx="36463">
                  <c:v>2.7723587969479842E-4</c:v>
                </c:pt>
                <c:pt idx="36464">
                  <c:v>2.76573096346185E-4</c:v>
                </c:pt>
                <c:pt idx="36465">
                  <c:v>2.7591272373785639E-4</c:v>
                </c:pt>
                <c:pt idx="36466">
                  <c:v>2.7525474731296753E-4</c:v>
                </c:pt>
                <c:pt idx="36467">
                  <c:v>2.7459915828465388E-4</c:v>
                </c:pt>
                <c:pt idx="36468">
                  <c:v>2.7394594225804009E-4</c:v>
                </c:pt>
                <c:pt idx="36469">
                  <c:v>2.7329509056654613E-4</c:v>
                </c:pt>
                <c:pt idx="36470">
                  <c:v>2.726465889750091E-4</c:v>
                </c:pt>
                <c:pt idx="36471">
                  <c:v>2.720004289353028E-4</c:v>
                </c:pt>
                <c:pt idx="36472">
                  <c:v>2.7135659636976287E-4</c:v>
                </c:pt>
                <c:pt idx="36473">
                  <c:v>2.7071508284691155E-4</c:v>
                </c:pt>
                <c:pt idx="36474">
                  <c:v>2.7007587444440571E-4</c:v>
                </c:pt>
                <c:pt idx="36475">
                  <c:v>2.6943896284562326E-4</c:v>
                </c:pt>
                <c:pt idx="36476">
                  <c:v>2.6880433428143178E-4</c:v>
                </c:pt>
                <c:pt idx="36477">
                  <c:v>2.6817198054831522E-4</c:v>
                </c:pt>
                <c:pt idx="36478">
                  <c:v>2.6754188802822918E-4</c:v>
                </c:pt>
                <c:pt idx="36479">
                  <c:v>2.6691404862905704E-4</c:v>
                </c:pt>
                <c:pt idx="36480">
                  <c:v>2.6628844888176964E-4</c:v>
                </c:pt>
                <c:pt idx="36481">
                  <c:v>2.6566508080396931E-4</c:v>
                </c:pt>
                <c:pt idx="36482">
                  <c:v>2.6504393107360311E-4</c:v>
                </c:pt>
                <c:pt idx="36483">
                  <c:v>2.644249918163314E-4</c:v>
                </c:pt>
                <c:pt idx="36484">
                  <c:v>2.6380824985508365E-4</c:v>
                </c:pt>
                <c:pt idx="36485">
                  <c:v>2.6319369742194306E-4</c:v>
                </c:pt>
                <c:pt idx="36486">
                  <c:v>2.625813214828447E-4</c:v>
                </c:pt>
                <c:pt idx="36487">
                  <c:v>2.619711143746989E-4</c:v>
                </c:pt>
                <c:pt idx="36488">
                  <c:v>2.6136306320451397E-4</c:v>
                </c:pt>
                <c:pt idx="36489">
                  <c:v>2.6075716041245022E-4</c:v>
                </c:pt>
                <c:pt idx="36490">
                  <c:v>2.601533932446692E-4</c:v>
                </c:pt>
                <c:pt idx="36491">
                  <c:v>2.5955175424304005E-4</c:v>
                </c:pt>
                <c:pt idx="36492">
                  <c:v>2.5895223079100958E-4</c:v>
                </c:pt>
                <c:pt idx="36493">
                  <c:v>2.5835481294878064E-4</c:v>
                </c:pt>
                <c:pt idx="36494">
                  <c:v>2.5775949598078789E-4</c:v>
                </c:pt>
                <c:pt idx="36495">
                  <c:v>2.5716626231815968E-4</c:v>
                </c:pt>
                <c:pt idx="36496">
                  <c:v>2.5657510733220344E-4</c:v>
                </c:pt>
                <c:pt idx="36497">
                  <c:v>2.5598602128793727E-4</c:v>
                </c:pt>
                <c:pt idx="36498">
                  <c:v>2.5539899196969941E-4</c:v>
                </c:pt>
                <c:pt idx="36499">
                  <c:v>2.5481401231121473E-4</c:v>
                </c:pt>
                <c:pt idx="36500">
                  <c:v>2.5423107022689651E-4</c:v>
                </c:pt>
                <c:pt idx="36501">
                  <c:v>2.5365015874481413E-4</c:v>
                </c:pt>
                <c:pt idx="36502">
                  <c:v>2.5307126590772905E-4</c:v>
                </c:pt>
                <c:pt idx="36503">
                  <c:v>2.5249438234214598E-4</c:v>
                </c:pt>
                <c:pt idx="36504">
                  <c:v>2.5191950121499136E-4</c:v>
                </c:pt>
                <c:pt idx="36505">
                  <c:v>2.5134661323580806E-4</c:v>
                </c:pt>
                <c:pt idx="36506">
                  <c:v>2.507757066989382E-4</c:v>
                </c:pt>
                <c:pt idx="36507">
                  <c:v>2.5020677490722215E-4</c:v>
                </c:pt>
                <c:pt idx="36508">
                  <c:v>2.4963980627830726E-4</c:v>
                </c:pt>
                <c:pt idx="36509">
                  <c:v>2.4907479175991344E-4</c:v>
                </c:pt>
                <c:pt idx="36510">
                  <c:v>2.4851172478768173E-4</c:v>
                </c:pt>
                <c:pt idx="36511">
                  <c:v>2.479505963886071E-4</c:v>
                </c:pt>
                <c:pt idx="36512">
                  <c:v>2.4739139522210468E-4</c:v>
                </c:pt>
                <c:pt idx="36513">
                  <c:v>2.468341148538109E-4</c:v>
                </c:pt>
                <c:pt idx="36514">
                  <c:v>2.4627874406164222E-4</c:v>
                </c:pt>
                <c:pt idx="36515">
                  <c:v>2.4572527410140533E-4</c:v>
                </c:pt>
                <c:pt idx="36516">
                  <c:v>2.4517369866579504E-4</c:v>
                </c:pt>
                <c:pt idx="36517">
                  <c:v>2.4462400908631832E-4</c:v>
                </c:pt>
                <c:pt idx="36518">
                  <c:v>2.4407619437328006E-4</c:v>
                </c:pt>
                <c:pt idx="36519">
                  <c:v>2.435302459808958E-4</c:v>
                </c:pt>
                <c:pt idx="36520">
                  <c:v>2.4298615776701952E-4</c:v>
                </c:pt>
                <c:pt idx="36521">
                  <c:v>2.4244392125930599E-4</c:v>
                </c:pt>
                <c:pt idx="36522">
                  <c:v>2.4190352569442041E-4</c:v>
                </c:pt>
                <c:pt idx="36523">
                  <c:v>2.4136496505101774E-4</c:v>
                </c:pt>
                <c:pt idx="36524">
                  <c:v>2.408282286767637E-4</c:v>
                </c:pt>
                <c:pt idx="36525">
                  <c:v>2.402933083134339E-4</c:v>
                </c:pt>
                <c:pt idx="36526">
                  <c:v>2.397601980577736E-4</c:v>
                </c:pt>
                <c:pt idx="36527">
                  <c:v>2.3922888742117931E-4</c:v>
                </c:pt>
                <c:pt idx="36528">
                  <c:v>2.3869937057772336E-4</c:v>
                </c:pt>
                <c:pt idx="36529">
                  <c:v>2.3817163943156208E-4</c:v>
                </c:pt>
                <c:pt idx="36530">
                  <c:v>2.3764568365479454E-4</c:v>
                </c:pt>
                <c:pt idx="36531">
                  <c:v>2.3712149526523667E-4</c:v>
                </c:pt>
                <c:pt idx="36532">
                  <c:v>2.3659906858829755E-4</c:v>
                </c:pt>
                <c:pt idx="36533">
                  <c:v>2.3607839570884433E-4</c:v>
                </c:pt>
                <c:pt idx="36534">
                  <c:v>2.355594665083806E-4</c:v>
                </c:pt>
                <c:pt idx="36535">
                  <c:v>2.3504227318260889E-4</c:v>
                </c:pt>
                <c:pt idx="36536">
                  <c:v>2.3452681020394726E-4</c:v>
                </c:pt>
                <c:pt idx="36537">
                  <c:v>2.3401306983315633E-4</c:v>
                </c:pt>
                <c:pt idx="36538">
                  <c:v>2.3350103993741527E-4</c:v>
                </c:pt>
                <c:pt idx="36539">
                  <c:v>2.3299071954083171E-4</c:v>
                </c:pt>
                <c:pt idx="36540">
                  <c:v>2.3248209660339737E-4</c:v>
                </c:pt>
                <c:pt idx="36541">
                  <c:v>2.3197516357878622E-4</c:v>
                </c:pt>
                <c:pt idx="36542">
                  <c:v>2.3146991515215993E-4</c:v>
                </c:pt>
                <c:pt idx="36543">
                  <c:v>2.309663438393814E-4</c:v>
                </c:pt>
                <c:pt idx="36544">
                  <c:v>2.3046443784730157E-4</c:v>
                </c:pt>
                <c:pt idx="36545">
                  <c:v>2.2996419632178197E-4</c:v>
                </c:pt>
                <c:pt idx="36546">
                  <c:v>2.2946560755892064E-4</c:v>
                </c:pt>
                <c:pt idx="36547">
                  <c:v>2.289686642601941E-4</c:v>
                </c:pt>
                <c:pt idx="36548">
                  <c:v>2.2847336131454952E-4</c:v>
                </c:pt>
                <c:pt idx="36549">
                  <c:v>2.2797968934271269E-4</c:v>
                </c:pt>
                <c:pt idx="36550">
                  <c:v>2.2748764329963894E-4</c:v>
                </c:pt>
                <c:pt idx="36551">
                  <c:v>2.2699721602581689E-4</c:v>
                </c:pt>
                <c:pt idx="36552">
                  <c:v>2.2650839616209086E-4</c:v>
                </c:pt>
                <c:pt idx="36553">
                  <c:v>2.2602118300662756E-4</c:v>
                </c:pt>
                <c:pt idx="36554">
                  <c:v>2.2553556528503378E-4</c:v>
                </c:pt>
                <c:pt idx="36555">
                  <c:v>2.2505153601416376E-4</c:v>
                </c:pt>
                <c:pt idx="36556">
                  <c:v>2.2456909034147514E-4</c:v>
                </c:pt>
                <c:pt idx="36557">
                  <c:v>2.2408821925420491E-4</c:v>
                </c:pt>
                <c:pt idx="36558">
                  <c:v>2.2360891796216936E-4</c:v>
                </c:pt>
                <c:pt idx="36559">
                  <c:v>2.2313117754141023E-4</c:v>
                </c:pt>
                <c:pt idx="36560">
                  <c:v>2.226549932632349E-4</c:v>
                </c:pt>
                <c:pt idx="36561">
                  <c:v>2.2218035629138289E-4</c:v>
                </c:pt>
                <c:pt idx="36562">
                  <c:v>2.2170726195779158E-4</c:v>
                </c:pt>
                <c:pt idx="36563">
                  <c:v>2.2123570151281238E-4</c:v>
                </c:pt>
                <c:pt idx="36564">
                  <c:v>2.207656703481677E-4</c:v>
                </c:pt>
                <c:pt idx="36565">
                  <c:v>2.2029716183270497E-4</c:v>
                </c:pt>
                <c:pt idx="36566">
                  <c:v>2.1983016531823725E-4</c:v>
                </c:pt>
                <c:pt idx="36567">
                  <c:v>2.1936468034407602E-4</c:v>
                </c:pt>
                <c:pt idx="36568">
                  <c:v>2.1890069432588713E-4</c:v>
                </c:pt>
                <c:pt idx="36569">
                  <c:v>2.1843820683497298E-4</c:v>
                </c:pt>
                <c:pt idx="36570">
                  <c:v>2.1797720539556793E-4</c:v>
                </c:pt>
                <c:pt idx="36571">
                  <c:v>2.1751768961038114E-4</c:v>
                </c:pt>
                <c:pt idx="36572">
                  <c:v>2.170596471109806E-4</c:v>
                </c:pt>
                <c:pt idx="36573">
                  <c:v>2.1660307753091935E-4</c:v>
                </c:pt>
                <c:pt idx="36574">
                  <c:v>2.1614796860787227E-4</c:v>
                </c:pt>
                <c:pt idx="36575">
                  <c:v>2.1569432000567238E-4</c:v>
                </c:pt>
                <c:pt idx="36576">
                  <c:v>2.1524211956692069E-4</c:v>
                </c:pt>
                <c:pt idx="36577">
                  <c:v>2.1479136698516701E-4</c:v>
                </c:pt>
                <c:pt idx="36578">
                  <c:v>2.1434205020674744E-4</c:v>
                </c:pt>
                <c:pt idx="36579">
                  <c:v>2.1389416895439955E-4</c:v>
                </c:pt>
                <c:pt idx="36580">
                  <c:v>2.1344771127702422E-4</c:v>
                </c:pt>
                <c:pt idx="36581">
                  <c:v>2.1300267499318269E-4</c:v>
                </c:pt>
                <c:pt idx="36582">
                  <c:v>2.1255905405168475E-4</c:v>
                </c:pt>
                <c:pt idx="36583">
                  <c:v>2.1211684051277279E-4</c:v>
                </c:pt>
                <c:pt idx="36584">
                  <c:v>2.1167603032223704E-4</c:v>
                </c:pt>
                <c:pt idx="36585">
                  <c:v>2.1123661561601122E-4</c:v>
                </c:pt>
                <c:pt idx="36586">
                  <c:v>2.1079859239117788E-4</c:v>
                </c:pt>
                <c:pt idx="36587">
                  <c:v>2.1036195285844617E-4</c:v>
                </c:pt>
                <c:pt idx="36588">
                  <c:v>2.0992669306549568E-4</c:v>
                </c:pt>
                <c:pt idx="36589">
                  <c:v>2.0949280529691279E-4</c:v>
                </c:pt>
                <c:pt idx="36590">
                  <c:v>2.0906028565028075E-4</c:v>
                </c:pt>
                <c:pt idx="36591">
                  <c:v>2.0862912648318631E-4</c:v>
                </c:pt>
                <c:pt idx="36592">
                  <c:v>2.0819932207460774E-4</c:v>
                </c:pt>
                <c:pt idx="36593">
                  <c:v>2.0777086859566935E-4</c:v>
                </c:pt>
                <c:pt idx="36594">
                  <c:v>2.0734376036811168E-4</c:v>
                </c:pt>
                <c:pt idx="36595">
                  <c:v>2.0691798989291857E-4</c:v>
                </c:pt>
                <c:pt idx="36596">
                  <c:v>2.0649355341334028E-4</c:v>
                </c:pt>
                <c:pt idx="36597">
                  <c:v>2.0607044350077512E-4</c:v>
                </c:pt>
                <c:pt idx="36598">
                  <c:v>2.0564865644571466E-4</c:v>
                </c:pt>
                <c:pt idx="36599">
                  <c:v>2.0522818488915025E-4</c:v>
                </c:pt>
                <c:pt idx="36600">
                  <c:v>2.048090233457806E-4</c:v>
                </c:pt>
                <c:pt idx="36601">
                  <c:v>2.0439116817572145E-4</c:v>
                </c:pt>
                <c:pt idx="36602">
                  <c:v>2.0397461393404178E-4</c:v>
                </c:pt>
                <c:pt idx="36603">
                  <c:v>2.0355935339846118E-4</c:v>
                </c:pt>
                <c:pt idx="36604">
                  <c:v>2.031453829973904E-4</c:v>
                </c:pt>
                <c:pt idx="36605">
                  <c:v>2.0273269557569685E-4</c:v>
                </c:pt>
                <c:pt idx="36606">
                  <c:v>2.023212858172454E-4</c:v>
                </c:pt>
                <c:pt idx="36607">
                  <c:v>2.0191115021729196E-4</c:v>
                </c:pt>
                <c:pt idx="36608">
                  <c:v>2.0150228349836893E-4</c:v>
                </c:pt>
                <c:pt idx="36609">
                  <c:v>2.0109467863731453E-4</c:v>
                </c:pt>
                <c:pt idx="36610">
                  <c:v>2.0068833219495733E-4</c:v>
                </c:pt>
                <c:pt idx="36611">
                  <c:v>2.0028323721295384E-4</c:v>
                </c:pt>
                <c:pt idx="36612">
                  <c:v>1.9987938853809729E-4</c:v>
                </c:pt>
                <c:pt idx="36613">
                  <c:v>1.9947678279541253E-4</c:v>
                </c:pt>
                <c:pt idx="36614">
                  <c:v>1.9907541486875337E-4</c:v>
                </c:pt>
                <c:pt idx="36615">
                  <c:v>1.9867527792716855E-4</c:v>
                </c:pt>
                <c:pt idx="36616">
                  <c:v>1.9827636692274888E-4</c:v>
                </c:pt>
                <c:pt idx="36617">
                  <c:v>1.9787867856416031E-4</c:v>
                </c:pt>
                <c:pt idx="36618">
                  <c:v>1.9748220783951585E-4</c:v>
                </c:pt>
                <c:pt idx="36619">
                  <c:v>1.9708694804231714E-4</c:v>
                </c:pt>
                <c:pt idx="36620">
                  <c:v>1.9669289422737945E-4</c:v>
                </c:pt>
                <c:pt idx="36621">
                  <c:v>1.9630004318479632E-4</c:v>
                </c:pt>
                <c:pt idx="36622">
                  <c:v>1.959083900043928E-4</c:v>
                </c:pt>
                <c:pt idx="36623">
                  <c:v>1.9551792810127046E-4</c:v>
                </c:pt>
                <c:pt idx="36624">
                  <c:v>1.9512865263046923E-4</c:v>
                </c:pt>
                <c:pt idx="36625">
                  <c:v>1.9474056046135254E-4</c:v>
                </c:pt>
                <c:pt idx="36626">
                  <c:v>1.9435364678300359E-4</c:v>
                </c:pt>
                <c:pt idx="36627">
                  <c:v>1.9396790512932801E-4</c:v>
                </c:pt>
                <c:pt idx="36628">
                  <c:v>1.9358333075316294E-4</c:v>
                </c:pt>
                <c:pt idx="36629">
                  <c:v>1.9319992060106502E-4</c:v>
                </c:pt>
                <c:pt idx="36630">
                  <c:v>1.9281766829424673E-4</c:v>
                </c:pt>
                <c:pt idx="36631">
                  <c:v>1.9243657081709041E-4</c:v>
                </c:pt>
                <c:pt idx="36632">
                  <c:v>1.920566235030701E-4</c:v>
                </c:pt>
                <c:pt idx="36633">
                  <c:v>1.9167782005927097E-4</c:v>
                </c:pt>
                <c:pt idx="36634">
                  <c:v>1.9130015588081587E-4</c:v>
                </c:pt>
                <c:pt idx="36635">
                  <c:v>1.9092362802626314E-4</c:v>
                </c:pt>
                <c:pt idx="36636">
                  <c:v>1.9054823028704791E-4</c:v>
                </c:pt>
                <c:pt idx="36637">
                  <c:v>1.9017395975808764E-4</c:v>
                </c:pt>
                <c:pt idx="36638">
                  <c:v>1.8980081191207515E-4</c:v>
                </c:pt>
                <c:pt idx="36639">
                  <c:v>1.894287806234249E-4</c:v>
                </c:pt>
                <c:pt idx="36640">
                  <c:v>1.890578614244588E-4</c:v>
                </c:pt>
                <c:pt idx="36641">
                  <c:v>1.8868805148138443E-4</c:v>
                </c:pt>
                <c:pt idx="36642">
                  <c:v>1.8831934475013531E-4</c:v>
                </c:pt>
                <c:pt idx="36643">
                  <c:v>1.8795173843186427E-4</c:v>
                </c:pt>
                <c:pt idx="36644">
                  <c:v>1.8758522813352958E-4</c:v>
                </c:pt>
                <c:pt idx="36645">
                  <c:v>1.872198062985126E-4</c:v>
                </c:pt>
                <c:pt idx="36646">
                  <c:v>1.8685547336972136E-4</c:v>
                </c:pt>
                <c:pt idx="36647">
                  <c:v>1.8649222183857154E-4</c:v>
                </c:pt>
                <c:pt idx="36648">
                  <c:v>1.8613004741276136E-4</c:v>
                </c:pt>
                <c:pt idx="36649">
                  <c:v>1.8576894739557619E-4</c:v>
                </c:pt>
                <c:pt idx="36650">
                  <c:v>1.8540891595377037E-4</c:v>
                </c:pt>
                <c:pt idx="36651">
                  <c:v>1.8504995042379195E-4</c:v>
                </c:pt>
                <c:pt idx="36652">
                  <c:v>1.8469204502364378E-4</c:v>
                </c:pt>
                <c:pt idx="36653">
                  <c:v>1.8433519712249713E-4</c:v>
                </c:pt>
                <c:pt idx="36654">
                  <c:v>1.8397940254061255E-4</c:v>
                </c:pt>
                <c:pt idx="36655">
                  <c:v>1.8362465402470857E-4</c:v>
                </c:pt>
                <c:pt idx="36656">
                  <c:v>1.832709520909633E-4</c:v>
                </c:pt>
                <c:pt idx="36657">
                  <c:v>1.829182879932535E-4</c:v>
                </c:pt>
                <c:pt idx="36658">
                  <c:v>1.8256666226156601E-4</c:v>
                </c:pt>
                <c:pt idx="36659">
                  <c:v>1.8221606774619488E-4</c:v>
                </c:pt>
                <c:pt idx="36660">
                  <c:v>1.8186650040265847E-4</c:v>
                </c:pt>
                <c:pt idx="36661">
                  <c:v>1.8151795772687596E-4</c:v>
                </c:pt>
                <c:pt idx="36662">
                  <c:v>1.8117043418464169E-4</c:v>
                </c:pt>
                <c:pt idx="36663">
                  <c:v>1.8082392730254835E-4</c:v>
                </c:pt>
                <c:pt idx="36664">
                  <c:v>1.8047843159432002E-4</c:v>
                </c:pt>
                <c:pt idx="36665">
                  <c:v>1.8013394461681613E-4</c:v>
                </c:pt>
                <c:pt idx="36666">
                  <c:v>1.7979046093117583E-4</c:v>
                </c:pt>
                <c:pt idx="36667">
                  <c:v>1.7944797812414188E-4</c:v>
                </c:pt>
                <c:pt idx="36668">
                  <c:v>1.7910649080373143E-4</c:v>
                </c:pt>
                <c:pt idx="36669">
                  <c:v>1.7876599658619402E-4</c:v>
                </c:pt>
                <c:pt idx="36670">
                  <c:v>1.7842649012591723E-4</c:v>
                </c:pt>
                <c:pt idx="36671">
                  <c:v>1.7808796906827778E-4</c:v>
                </c:pt>
                <c:pt idx="36672">
                  <c:v>1.7775042811352728E-4</c:v>
                </c:pt>
                <c:pt idx="36673">
                  <c:v>1.774138649357907E-4</c:v>
                </c:pt>
                <c:pt idx="36674">
                  <c:v>1.7707827428068573E-4</c:v>
                </c:pt>
                <c:pt idx="36675">
                  <c:v>1.7674365238976568E-4</c:v>
                </c:pt>
                <c:pt idx="36676">
                  <c:v>1.7640999843640456E-4</c:v>
                </c:pt>
                <c:pt idx="36677">
                  <c:v>1.7607730431554365E-4</c:v>
                </c:pt>
                <c:pt idx="36678">
                  <c:v>1.7574557068114797E-4</c:v>
                </c:pt>
                <c:pt idx="36679">
                  <c:v>1.7541478948877027E-4</c:v>
                </c:pt>
                <c:pt idx="36680">
                  <c:v>1.7508495996301386E-4</c:v>
                </c:pt>
                <c:pt idx="36681">
                  <c:v>1.7475607844079022E-4</c:v>
                </c:pt>
                <c:pt idx="36682">
                  <c:v>1.7442813984430377E-4</c:v>
                </c:pt>
                <c:pt idx="36683">
                  <c:v>1.741011419860507E-4</c:v>
                </c:pt>
                <c:pt idx="36684">
                  <c:v>1.7377507983119418E-4</c:v>
                </c:pt>
                <c:pt idx="36685">
                  <c:v>1.7344995121885612E-4</c:v>
                </c:pt>
                <c:pt idx="36686">
                  <c:v>1.7312575115670283E-4</c:v>
                </c:pt>
                <c:pt idx="36687">
                  <c:v>1.728024775101433E-4</c:v>
                </c:pt>
                <c:pt idx="36688">
                  <c:v>1.7248012532888936E-4</c:v>
                </c:pt>
                <c:pt idx="36689">
                  <c:v>1.7215869109982215E-4</c:v>
                </c:pt>
                <c:pt idx="36690">
                  <c:v>1.718381727271391E-4</c:v>
                </c:pt>
                <c:pt idx="36691">
                  <c:v>1.715185667194201E-4</c:v>
                </c:pt>
                <c:pt idx="36692">
                  <c:v>1.7119986820911669E-4</c:v>
                </c:pt>
                <c:pt idx="36693">
                  <c:v>1.7088207513853241E-4</c:v>
                </c:pt>
                <c:pt idx="36694">
                  <c:v>1.705651826808357E-4</c:v>
                </c:pt>
                <c:pt idx="36695">
                  <c:v>1.7024918880332058E-4</c:v>
                </c:pt>
                <c:pt idx="36696">
                  <c:v>1.6993408871942816E-4</c:v>
                </c:pt>
                <c:pt idx="36697">
                  <c:v>1.6961987904758955E-4</c:v>
                </c:pt>
                <c:pt idx="36698">
                  <c:v>1.6930655779197665E-4</c:v>
                </c:pt>
                <c:pt idx="36699">
                  <c:v>1.6899412159156779E-4</c:v>
                </c:pt>
                <c:pt idx="36700">
                  <c:v>1.6868256573908613E-4</c:v>
                </c:pt>
                <c:pt idx="36701">
                  <c:v>1.6837188827492134E-4</c:v>
                </c:pt>
                <c:pt idx="36702">
                  <c:v>1.6806208453080555E-4</c:v>
                </c:pt>
                <c:pt idx="36703">
                  <c:v>1.6775315121996651E-4</c:v>
                </c:pt>
                <c:pt idx="36704">
                  <c:v>1.6744508641830449E-4</c:v>
                </c:pt>
                <c:pt idx="36705">
                  <c:v>1.671378868587791E-4</c:v>
                </c:pt>
                <c:pt idx="36706">
                  <c:v>1.6683154794990817E-4</c:v>
                </c:pt>
                <c:pt idx="36707">
                  <c:v>1.66526066466347E-4</c:v>
                </c:pt>
                <c:pt idx="36708">
                  <c:v>1.6622144053033737E-4</c:v>
                </c:pt>
                <c:pt idx="36709">
                  <c:v>1.6591766693573542E-4</c:v>
                </c:pt>
                <c:pt idx="36710">
                  <c:v>1.6561474116624753E-4</c:v>
                </c:pt>
                <c:pt idx="36711">
                  <c:v>1.6531266005658155E-4</c:v>
                </c:pt>
                <c:pt idx="36712">
                  <c:v>1.6501142177417213E-4</c:v>
                </c:pt>
                <c:pt idx="36713">
                  <c:v>1.6471102317241679E-4</c:v>
                </c:pt>
                <c:pt idx="36714">
                  <c:v>1.6441145980864379E-4</c:v>
                </c:pt>
                <c:pt idx="36715">
                  <c:v>1.6411272857627592E-4</c:v>
                </c:pt>
                <c:pt idx="36716">
                  <c:v>1.6381482768682511E-4</c:v>
                </c:pt>
                <c:pt idx="36717">
                  <c:v>1.6351775405190692E-4</c:v>
                </c:pt>
                <c:pt idx="36718">
                  <c:v>1.6322150330094713E-4</c:v>
                </c:pt>
                <c:pt idx="36719">
                  <c:v>1.6292607238477589E-4</c:v>
                </c:pt>
                <c:pt idx="36720">
                  <c:v>1.6263145955790328E-4</c:v>
                </c:pt>
                <c:pt idx="36721">
                  <c:v>1.6233766178886942E-4</c:v>
                </c:pt>
                <c:pt idx="36722">
                  <c:v>1.6204467477770791E-4</c:v>
                </c:pt>
                <c:pt idx="36723">
                  <c:v>1.6175249553139579E-4</c:v>
                </c:pt>
                <c:pt idx="36724">
                  <c:v>1.614611223463753E-4</c:v>
                </c:pt>
                <c:pt idx="36725">
                  <c:v>1.611705522468612E-4</c:v>
                </c:pt>
                <c:pt idx="36726">
                  <c:v>1.6088078100204504E-4</c:v>
                </c:pt>
                <c:pt idx="36727">
                  <c:v>1.6059180567380653E-4</c:v>
                </c:pt>
                <c:pt idx="36728">
                  <c:v>1.6030362459949906E-4</c:v>
                </c:pt>
                <c:pt idx="36729">
                  <c:v>1.600162335992276E-4</c:v>
                </c:pt>
                <c:pt idx="36730">
                  <c:v>1.597296310304213E-4</c:v>
                </c:pt>
                <c:pt idx="36731">
                  <c:v>1.5944381399852724E-4</c:v>
                </c:pt>
                <c:pt idx="36732">
                  <c:v>1.59158778373821E-4</c:v>
                </c:pt>
                <c:pt idx="36733">
                  <c:v>1.5887452129829507E-4</c:v>
                </c:pt>
                <c:pt idx="36734">
                  <c:v>1.585910411687996E-4</c:v>
                </c:pt>
                <c:pt idx="36735">
                  <c:v>1.5830833390498378E-4</c:v>
                </c:pt>
                <c:pt idx="36736">
                  <c:v>1.5802639792304987E-4</c:v>
                </c:pt>
                <c:pt idx="36737">
                  <c:v>1.577452304070161E-4</c:v>
                </c:pt>
                <c:pt idx="36738">
                  <c:v>1.574648260966037E-4</c:v>
                </c:pt>
                <c:pt idx="36739">
                  <c:v>1.5718518589704446E-4</c:v>
                </c:pt>
                <c:pt idx="36740">
                  <c:v>1.5690630457678795E-4</c:v>
                </c:pt>
                <c:pt idx="36741">
                  <c:v>1.5662817938059731E-4</c:v>
                </c:pt>
                <c:pt idx="36742">
                  <c:v>1.5635080878131078E-4</c:v>
                </c:pt>
                <c:pt idx="36743">
                  <c:v>1.5607418882663445E-4</c:v>
                </c:pt>
                <c:pt idx="36744">
                  <c:v>1.5579831800783574E-4</c:v>
                </c:pt>
                <c:pt idx="36745">
                  <c:v>1.5552319240382231E-4</c:v>
                </c:pt>
                <c:pt idx="36746">
                  <c:v>1.5524881052405846E-4</c:v>
                </c:pt>
                <c:pt idx="36747">
                  <c:v>1.5497516967790962E-4</c:v>
                </c:pt>
                <c:pt idx="36748">
                  <c:v>1.5470226479413486E-4</c:v>
                </c:pt>
                <c:pt idx="36749">
                  <c:v>1.544300968050365E-4</c:v>
                </c:pt>
                <c:pt idx="36750">
                  <c:v>1.5415866066663639E-4</c:v>
                </c:pt>
                <c:pt idx="36751">
                  <c:v>1.5388795374598552E-4</c:v>
                </c:pt>
                <c:pt idx="36752">
                  <c:v>1.5361797460582702E-4</c:v>
                </c:pt>
                <c:pt idx="36753">
                  <c:v>1.5334871944679208E-4</c:v>
                </c:pt>
                <c:pt idx="36754">
                  <c:v>1.5308018684895419E-4</c:v>
                </c:pt>
                <c:pt idx="36755">
                  <c:v>1.5281237304261378E-4</c:v>
                </c:pt>
                <c:pt idx="36756">
                  <c:v>1.5254527662496791E-4</c:v>
                </c:pt>
                <c:pt idx="36757">
                  <c:v>1.5227889385569117E-4</c:v>
                </c:pt>
                <c:pt idx="36758">
                  <c:v>1.5201322334889759E-4</c:v>
                </c:pt>
                <c:pt idx="36759">
                  <c:v>1.5174826139334184E-4</c:v>
                </c:pt>
                <c:pt idx="36760">
                  <c:v>1.5148400661984954E-4</c:v>
                </c:pt>
                <c:pt idx="36761">
                  <c:v>1.5122045534596634E-4</c:v>
                </c:pt>
                <c:pt idx="36762">
                  <c:v>1.5095760621903096E-4</c:v>
                </c:pt>
                <c:pt idx="36763">
                  <c:v>1.5069545558509274E-4</c:v>
                </c:pt>
                <c:pt idx="36764">
                  <c:v>1.5043400210780359E-4</c:v>
                </c:pt>
                <c:pt idx="36765">
                  <c:v>1.5017324216143947E-4</c:v>
                </c:pt>
                <c:pt idx="36766">
                  <c:v>1.4991317442576319E-4</c:v>
                </c:pt>
                <c:pt idx="36767">
                  <c:v>1.4965379530299937E-4</c:v>
                </c:pt>
                <c:pt idx="36768">
                  <c:v>1.4939510348883098E-4</c:v>
                </c:pt>
                <c:pt idx="36769">
                  <c:v>1.4913709541315316E-4</c:v>
                </c:pt>
                <c:pt idx="36770">
                  <c:v>1.4887976978738207E-4</c:v>
                </c:pt>
                <c:pt idx="36771">
                  <c:v>1.4862312306880698E-4</c:v>
                </c:pt>
                <c:pt idx="36772">
                  <c:v>1.4836715398439031E-4</c:v>
                </c:pt>
                <c:pt idx="36773">
                  <c:v>1.4811185901854746E-4</c:v>
                </c:pt>
                <c:pt idx="36774">
                  <c:v>1.4785723691359884E-4</c:v>
                </c:pt>
                <c:pt idx="36775">
                  <c:v>1.4760328418081991E-4</c:v>
                </c:pt>
                <c:pt idx="36776">
                  <c:v>1.4734999846557673E-4</c:v>
                </c:pt>
                <c:pt idx="36777">
                  <c:v>1.4709737964213512E-4</c:v>
                </c:pt>
                <c:pt idx="36778">
                  <c:v>1.4684542204016887E-4</c:v>
                </c:pt>
                <c:pt idx="36779">
                  <c:v>1.4659412555170917E-4</c:v>
                </c:pt>
                <c:pt idx="36780">
                  <c:v>1.4634348785478563E-4</c:v>
                </c:pt>
                <c:pt idx="36781">
                  <c:v>1.460935055396952E-4</c:v>
                </c:pt>
                <c:pt idx="36782">
                  <c:v>1.4584417740838045E-4</c:v>
                </c:pt>
                <c:pt idx="36783">
                  <c:v>1.4559550007696515E-4</c:v>
                </c:pt>
                <c:pt idx="36784">
                  <c:v>1.4534747236185421E-4</c:v>
                </c:pt>
                <c:pt idx="36785">
                  <c:v>1.4510009090475367E-4</c:v>
                </c:pt>
                <c:pt idx="36786">
                  <c:v>1.4485335345237283E-4</c:v>
                </c:pt>
                <c:pt idx="36787">
                  <c:v>1.4460725884247967E-4</c:v>
                </c:pt>
                <c:pt idx="36788">
                  <c:v>1.4436180483313912E-4</c:v>
                </c:pt>
                <c:pt idx="36789">
                  <c:v>1.4411698811646852E-4</c:v>
                </c:pt>
                <c:pt idx="36790">
                  <c:v>1.4387280755124519E-4</c:v>
                </c:pt>
                <c:pt idx="36791">
                  <c:v>1.4362925985442993E-4</c:v>
                </c:pt>
                <c:pt idx="36792">
                  <c:v>1.4338634283103099E-4</c:v>
                </c:pt>
                <c:pt idx="36793">
                  <c:v>1.4314405642529727E-4</c:v>
                </c:pt>
                <c:pt idx="36794">
                  <c:v>1.429023952585755E-4</c:v>
                </c:pt>
                <c:pt idx="36795">
                  <c:v>1.42661359291372E-4</c:v>
                </c:pt>
                <c:pt idx="36796">
                  <c:v>1.4242094635849237E-4</c:v>
                </c:pt>
                <c:pt idx="36797">
                  <c:v>1.4218115324999921E-4</c:v>
                </c:pt>
                <c:pt idx="36798">
                  <c:v>1.4194197782739542E-4</c:v>
                </c:pt>
                <c:pt idx="36799">
                  <c:v>1.4170341901023707E-4</c:v>
                </c:pt>
                <c:pt idx="36800">
                  <c:v>1.4146547467052201E-4</c:v>
                </c:pt>
                <c:pt idx="36801">
                  <c:v>1.4122814164588596E-4</c:v>
                </c:pt>
                <c:pt idx="36802">
                  <c:v>1.4099141887545429E-4</c:v>
                </c:pt>
                <c:pt idx="36803">
                  <c:v>1.4075530322030873E-4</c:v>
                </c:pt>
                <c:pt idx="36804">
                  <c:v>1.4051979259671184E-4</c:v>
                </c:pt>
                <c:pt idx="36805">
                  <c:v>1.4028488596298398E-4</c:v>
                </c:pt>
                <c:pt idx="36806">
                  <c:v>1.4005058124547616E-4</c:v>
                </c:pt>
                <c:pt idx="36807">
                  <c:v>1.3981687535149714E-4</c:v>
                </c:pt>
                <c:pt idx="36808">
                  <c:v>1.3958376623287994E-4</c:v>
                </c:pt>
                <c:pt idx="36809">
                  <c:v>1.3935125287303665E-4</c:v>
                </c:pt>
                <c:pt idx="36810">
                  <c:v>1.391193332336281E-4</c:v>
                </c:pt>
                <c:pt idx="36811">
                  <c:v>1.3888800426731875E-4</c:v>
                </c:pt>
                <c:pt idx="36812">
                  <c:v>1.3865726396078185E-4</c:v>
                </c:pt>
                <c:pt idx="36813">
                  <c:v>1.3842711132194073E-4</c:v>
                </c:pt>
                <c:pt idx="36814">
                  <c:v>1.3819754434704645E-4</c:v>
                </c:pt>
                <c:pt idx="36815">
                  <c:v>1.3796856003326258E-4</c:v>
                </c:pt>
                <c:pt idx="36816">
                  <c:v>1.3774015640139787E-4</c:v>
                </c:pt>
                <c:pt idx="36817">
                  <c:v>1.3751233248331565E-4</c:v>
                </c:pt>
                <c:pt idx="36818">
                  <c:v>1.372850863091497E-4</c:v>
                </c:pt>
                <c:pt idx="36819">
                  <c:v>1.3705841491973847E-4</c:v>
                </c:pt>
                <c:pt idx="36820">
                  <c:v>1.3683231636932885E-4</c:v>
                </c:pt>
                <c:pt idx="36821">
                  <c:v>1.3660678971316498E-4</c:v>
                </c:pt>
                <c:pt idx="36822">
                  <c:v>1.3638183202428788E-4</c:v>
                </c:pt>
                <c:pt idx="36823">
                  <c:v>1.3615744236942793E-4</c:v>
                </c:pt>
                <c:pt idx="36824">
                  <c:v>1.3593361882827321E-4</c:v>
                </c:pt>
                <c:pt idx="36825">
                  <c:v>1.3571035850563619E-4</c:v>
                </c:pt>
                <c:pt idx="36826">
                  <c:v>1.3548765950466887E-4</c:v>
                </c:pt>
                <c:pt idx="36827">
                  <c:v>1.3526552091468218E-4</c:v>
                </c:pt>
                <c:pt idx="36828">
                  <c:v>1.3504393987179698E-4</c:v>
                </c:pt>
                <c:pt idx="36829">
                  <c:v>1.3482291547642193E-4</c:v>
                </c:pt>
                <c:pt idx="36830">
                  <c:v>1.3460244585630299E-4</c:v>
                </c:pt>
                <c:pt idx="36831">
                  <c:v>1.3438252817845995E-4</c:v>
                </c:pt>
                <c:pt idx="36832">
                  <c:v>1.3416316059347469E-4</c:v>
                </c:pt>
                <c:pt idx="36833">
                  <c:v>1.3394434222355428E-4</c:v>
                </c:pt>
                <c:pt idx="36834">
                  <c:v>1.3372607026616778E-4</c:v>
                </c:pt>
                <c:pt idx="36835">
                  <c:v>1.3350834385423508E-4</c:v>
                </c:pt>
                <c:pt idx="36836">
                  <c:v>1.3329116020529161E-4</c:v>
                </c:pt>
                <c:pt idx="36837">
                  <c:v>1.3307451846285084E-4</c:v>
                </c:pt>
                <c:pt idx="36838">
                  <c:v>1.3285841681651093E-4</c:v>
                </c:pt>
                <c:pt idx="36839">
                  <c:v>1.3264285156371999E-4</c:v>
                </c:pt>
                <c:pt idx="36840">
                  <c:v>1.3242782376568407E-4</c:v>
                </c:pt>
                <c:pt idx="36841">
                  <c:v>1.3221332973714886E-4</c:v>
                </c:pt>
                <c:pt idx="36842">
                  <c:v>1.3199936770461935E-4</c:v>
                </c:pt>
                <c:pt idx="36843">
                  <c:v>1.3178593684264671E-4</c:v>
                </c:pt>
                <c:pt idx="36844">
                  <c:v>1.3157303444722319E-4</c:v>
                </c:pt>
                <c:pt idx="36845">
                  <c:v>1.3136065970300765E-4</c:v>
                </c:pt>
                <c:pt idx="36846">
                  <c:v>1.3114880992515682E-4</c:v>
                </c:pt>
                <c:pt idx="36847">
                  <c:v>1.3093748430832443E-4</c:v>
                </c:pt>
                <c:pt idx="36848">
                  <c:v>1.3072668018665882E-4</c:v>
                </c:pt>
                <c:pt idx="36849">
                  <c:v>1.3051639676469169E-4</c:v>
                </c:pt>
                <c:pt idx="36850">
                  <c:v>1.3030663139538667E-4</c:v>
                </c:pt>
                <c:pt idx="36851">
                  <c:v>1.3009738329304552E-4</c:v>
                </c:pt>
                <c:pt idx="36852">
                  <c:v>1.2988864982927699E-4</c:v>
                </c:pt>
                <c:pt idx="36853">
                  <c:v>1.2968043022803377E-4</c:v>
                </c:pt>
                <c:pt idx="36854">
                  <c:v>1.2947272187940342E-4</c:v>
                </c:pt>
                <c:pt idx="36855">
                  <c:v>1.2926552401688429E-4</c:v>
                </c:pt>
                <c:pt idx="36856">
                  <c:v>1.290588340488691E-4</c:v>
                </c:pt>
                <c:pt idx="36857">
                  <c:v>1.2885265121829285E-4</c:v>
                </c:pt>
                <c:pt idx="36858">
                  <c:v>1.2864697295169282E-4</c:v>
                </c:pt>
                <c:pt idx="36859">
                  <c:v>1.2844179850132878E-4</c:v>
                </c:pt>
                <c:pt idx="36860">
                  <c:v>1.2823712531171878E-4</c:v>
                </c:pt>
                <c:pt idx="36861">
                  <c:v>1.2803295264434406E-4</c:v>
                </c:pt>
                <c:pt idx="36862">
                  <c:v>1.2782927796154027E-4</c:v>
                </c:pt>
                <c:pt idx="36863">
                  <c:v>1.2762610053390001E-4</c:v>
                </c:pt>
                <c:pt idx="36864">
                  <c:v>1.2742341784142025E-4</c:v>
                </c:pt>
                <c:pt idx="36865">
                  <c:v>1.2722122916370622E-4</c:v>
                </c:pt>
                <c:pt idx="36866">
                  <c:v>1.2701953199824957E-4</c:v>
                </c:pt>
                <c:pt idx="36867">
                  <c:v>1.2681832563356767E-4</c:v>
                </c:pt>
                <c:pt idx="36868">
                  <c:v>1.2661760758449304E-4</c:v>
                </c:pt>
                <c:pt idx="36869">
                  <c:v>1.2641737714834885E-4</c:v>
                </c:pt>
                <c:pt idx="36870">
                  <c:v>1.2621763185715942E-4</c:v>
                </c:pt>
                <c:pt idx="36871">
                  <c:v>1.2601837101695177E-4</c:v>
                </c:pt>
                <c:pt idx="36872">
                  <c:v>1.2581959217678138E-4</c:v>
                </c:pt>
                <c:pt idx="36873">
                  <c:v>1.2562129465129137E-4</c:v>
                </c:pt>
                <c:pt idx="36874">
                  <c:v>1.2542347600641364E-4</c:v>
                </c:pt>
                <c:pt idx="36875">
                  <c:v>1.2522613469398262E-4</c:v>
                </c:pt>
                <c:pt idx="36876">
                  <c:v>1.2502927004135665E-4</c:v>
                </c:pt>
                <c:pt idx="36877">
                  <c:v>1.2483288050672492E-4</c:v>
                </c:pt>
                <c:pt idx="36878">
                  <c:v>1.2463696368933617E-4</c:v>
                </c:pt>
                <c:pt idx="36879">
                  <c:v>1.2444151892907721E-4</c:v>
                </c:pt>
                <c:pt idx="36880">
                  <c:v>1.2424654384163235E-4</c:v>
                </c:pt>
                <c:pt idx="36881">
                  <c:v>1.2405203777511638E-4</c:v>
                </c:pt>
                <c:pt idx="36882">
                  <c:v>1.2385799836150179E-4</c:v>
                </c:pt>
                <c:pt idx="36883">
                  <c:v>1.2366442410196505E-4</c:v>
                </c:pt>
                <c:pt idx="36884">
                  <c:v>1.2347131520984295E-4</c:v>
                </c:pt>
                <c:pt idx="36885">
                  <c:v>1.2327866763313207E-4</c:v>
                </c:pt>
                <c:pt idx="36886">
                  <c:v>1.2308648159516908E-4</c:v>
                </c:pt>
                <c:pt idx="36887">
                  <c:v>1.228947556151216E-4</c:v>
                </c:pt>
                <c:pt idx="36888">
                  <c:v>1.2270348737297848E-4</c:v>
                </c:pt>
                <c:pt idx="36889">
                  <c:v>1.2251267540568182E-4</c:v>
                </c:pt>
                <c:pt idx="36890">
                  <c:v>1.2232231993841345E-4</c:v>
                </c:pt>
                <c:pt idx="36891">
                  <c:v>1.2213241699034419E-4</c:v>
                </c:pt>
                <c:pt idx="36892">
                  <c:v>1.2194296679634531E-4</c:v>
                </c:pt>
                <c:pt idx="36893">
                  <c:v>1.2175396791078407E-4</c:v>
                </c:pt>
                <c:pt idx="36894">
                  <c:v>1.2156541806040965E-4</c:v>
                </c:pt>
                <c:pt idx="36895">
                  <c:v>1.2137731581691332E-4</c:v>
                </c:pt>
                <c:pt idx="36896">
                  <c:v>1.2118966058721243E-4</c:v>
                </c:pt>
                <c:pt idx="36897">
                  <c:v>1.2100245094857947E-4</c:v>
                </c:pt>
                <c:pt idx="36898">
                  <c:v>1.2081568465826128E-4</c:v>
                </c:pt>
                <c:pt idx="36899">
                  <c:v>1.2062936113435258E-4</c:v>
                </c:pt>
                <c:pt idx="36900">
                  <c:v>1.2044347814915016E-4</c:v>
                </c:pt>
                <c:pt idx="36901">
                  <c:v>1.2025803430811059E-4</c:v>
                </c:pt>
                <c:pt idx="36902">
                  <c:v>1.20073029040312E-4</c:v>
                </c:pt>
                <c:pt idx="36903">
                  <c:v>1.1988846095658044E-4</c:v>
                </c:pt>
                <c:pt idx="36904">
                  <c:v>1.1970432785891336E-4</c:v>
                </c:pt>
                <c:pt idx="36905">
                  <c:v>1.1952062837474808E-4</c:v>
                </c:pt>
                <c:pt idx="36906">
                  <c:v>1.1933736194752769E-4</c:v>
                </c:pt>
                <c:pt idx="36907">
                  <c:v>1.191545272099174E-4</c:v>
                </c:pt>
                <c:pt idx="36908">
                  <c:v>1.1897212199311073E-4</c:v>
                </c:pt>
                <c:pt idx="36909">
                  <c:v>1.187901449461046E-4</c:v>
                </c:pt>
                <c:pt idx="36910">
                  <c:v>1.1860859552639255E-4</c:v>
                </c:pt>
                <c:pt idx="36911">
                  <c:v>1.184274715867264E-4</c:v>
                </c:pt>
                <c:pt idx="36912">
                  <c:v>1.182467725915048E-4</c:v>
                </c:pt>
                <c:pt idx="36913">
                  <c:v>1.1806649720538163E-4</c:v>
                </c:pt>
                <c:pt idx="36914">
                  <c:v>1.1788664330240836E-4</c:v>
                </c:pt>
                <c:pt idx="36915">
                  <c:v>1.177072095631668E-4</c:v>
                </c:pt>
                <c:pt idx="36916">
                  <c:v>1.1752819546563787E-4</c:v>
                </c:pt>
                <c:pt idx="36917">
                  <c:v>1.1734959969530428E-4</c:v>
                </c:pt>
                <c:pt idx="36918">
                  <c:v>1.1717142015417598E-4</c:v>
                </c:pt>
                <c:pt idx="36919">
                  <c:v>1.1699365554340349E-4</c:v>
                </c:pt>
                <c:pt idx="36920">
                  <c:v>1.1681630535424655E-4</c:v>
                </c:pt>
                <c:pt idx="36921">
                  <c:v>1.1663936750936946E-4</c:v>
                </c:pt>
                <c:pt idx="36922">
                  <c:v>1.1646284150656228E-4</c:v>
                </c:pt>
                <c:pt idx="36923">
                  <c:v>1.1628672606182286E-4</c:v>
                </c:pt>
                <c:pt idx="36924">
                  <c:v>1.1611101911821566E-4</c:v>
                </c:pt>
                <c:pt idx="36925">
                  <c:v>1.1593571940701994E-4</c:v>
                </c:pt>
                <c:pt idx="36926">
                  <c:v>1.157608264388716E-4</c:v>
                </c:pt>
                <c:pt idx="36927">
                  <c:v>1.1558633817696216E-4</c:v>
                </c:pt>
                <c:pt idx="36928">
                  <c:v>1.1541225413824468E-4</c:v>
                </c:pt>
                <c:pt idx="36929">
                  <c:v>1.1523857229919109E-4</c:v>
                </c:pt>
                <c:pt idx="36930">
                  <c:v>1.1506529218299911E-4</c:v>
                </c:pt>
                <c:pt idx="36931">
                  <c:v>1.148924125450404E-4</c:v>
                </c:pt>
                <c:pt idx="36932">
                  <c:v>1.1471993138150551E-4</c:v>
                </c:pt>
                <c:pt idx="36933">
                  <c:v>1.1504512528730204E-4</c:v>
                </c:pt>
                <c:pt idx="36934">
                  <c:v>1.1486024186015722E-4</c:v>
                </c:pt>
                <c:pt idx="36935">
                  <c:v>1.1467581365987886E-4</c:v>
                </c:pt>
                <c:pt idx="36936">
                  <c:v>1.1449183842427362E-4</c:v>
                </c:pt>
                <c:pt idx="36937">
                  <c:v>1.1430831618434621E-4</c:v>
                </c:pt>
                <c:pt idx="36938">
                  <c:v>1.1412524393034215E-4</c:v>
                </c:pt>
                <c:pt idx="36939">
                  <c:v>1.1394262094197668E-4</c:v>
                </c:pt>
                <c:pt idx="36940">
                  <c:v>1.1376044574333811E-4</c:v>
                </c:pt>
                <c:pt idx="36941">
                  <c:v>1.1357871686458148E-4</c:v>
                </c:pt>
                <c:pt idx="36942">
                  <c:v>1.1339743209106663E-4</c:v>
                </c:pt>
                <c:pt idx="36943">
                  <c:v>1.1321659146845613E-4</c:v>
                </c:pt>
                <c:pt idx="36944">
                  <c:v>1.1303619204504514E-4</c:v>
                </c:pt>
                <c:pt idx="36945">
                  <c:v>1.128562331257779E-4</c:v>
                </c:pt>
                <c:pt idx="36946">
                  <c:v>1.1267671327068463E-4</c:v>
                </c:pt>
                <c:pt idx="36947">
                  <c:v>1.1249763104568702E-4</c:v>
                </c:pt>
                <c:pt idx="36948">
                  <c:v>1.1231898428241826E-4</c:v>
                </c:pt>
                <c:pt idx="36949">
                  <c:v>1.1214077304055191E-4</c:v>
                </c:pt>
                <c:pt idx="36950">
                  <c:v>1.1196299442496095E-4</c:v>
                </c:pt>
                <c:pt idx="36951">
                  <c:v>1.1178564776497213E-4</c:v>
                </c:pt>
                <c:pt idx="36952">
                  <c:v>1.1160873165551134E-4</c:v>
                </c:pt>
                <c:pt idx="36953">
                  <c:v>1.1143224396582707E-4</c:v>
                </c:pt>
                <c:pt idx="36954">
                  <c:v>1.1125618476678761E-4</c:v>
                </c:pt>
                <c:pt idx="36955">
                  <c:v>1.1108055120931821E-4</c:v>
                </c:pt>
                <c:pt idx="36956">
                  <c:v>1.1090534264244023E-4</c:v>
                </c:pt>
                <c:pt idx="36957">
                  <c:v>1.107305576893836E-4</c:v>
                </c:pt>
                <c:pt idx="36958">
                  <c:v>1.1055619497896311E-4</c:v>
                </c:pt>
                <c:pt idx="36959">
                  <c:v>1.1038225314554232E-4</c:v>
                </c:pt>
                <c:pt idx="36960">
                  <c:v>1.1020873010963081E-4</c:v>
                </c:pt>
                <c:pt idx="36961">
                  <c:v>1.1003562523939731E-4</c:v>
                </c:pt>
                <c:pt idx="36962">
                  <c:v>1.0986293790170023E-4</c:v>
                </c:pt>
                <c:pt idx="36963">
                  <c:v>1.0969066460482544E-4</c:v>
                </c:pt>
                <c:pt idx="36964">
                  <c:v>1.095188061585073E-4</c:v>
                </c:pt>
                <c:pt idx="36965">
                  <c:v>1.0934736051385837E-4</c:v>
                </c:pt>
                <c:pt idx="36966">
                  <c:v>1.0917632563405807E-4</c:v>
                </c:pt>
                <c:pt idx="36967">
                  <c:v>1.0900570090956298E-4</c:v>
                </c:pt>
                <c:pt idx="36968">
                  <c:v>1.088354850234999E-4</c:v>
                </c:pt>
                <c:pt idx="36969">
                  <c:v>1.0866567666429021E-4</c:v>
                </c:pt>
                <c:pt idx="36970">
                  <c:v>1.0849627452561791E-4</c:v>
                </c:pt>
                <c:pt idx="36971">
                  <c:v>1.083272773064099E-4</c:v>
                </c:pt>
                <c:pt idx="36972">
                  <c:v>1.0815868301139929E-4</c:v>
                </c:pt>
                <c:pt idx="36973">
                  <c:v>1.0799049105258559E-4</c:v>
                </c:pt>
                <c:pt idx="36974">
                  <c:v>1.0782270014445236E-4</c:v>
                </c:pt>
                <c:pt idx="36975">
                  <c:v>1.0765530900662046E-4</c:v>
                </c:pt>
                <c:pt idx="36976">
                  <c:v>1.0748831636382736E-4</c:v>
                </c:pt>
                <c:pt idx="36977">
                  <c:v>1.073217202545943E-4</c:v>
                </c:pt>
                <c:pt idx="36978">
                  <c:v>1.0715552010833544E-4</c:v>
                </c:pt>
                <c:pt idx="36979">
                  <c:v>1.0698971466497224E-4</c:v>
                </c:pt>
                <c:pt idx="36980">
                  <c:v>1.0682430266944706E-4</c:v>
                </c:pt>
                <c:pt idx="36981">
                  <c:v>1.0665928287169607E-4</c:v>
                </c:pt>
                <c:pt idx="36982">
                  <c:v>1.0649465402662617E-4</c:v>
                </c:pt>
                <c:pt idx="36983">
                  <c:v>1.0633041421233939E-4</c:v>
                </c:pt>
                <c:pt idx="36984">
                  <c:v>1.0616656287851593E-4</c:v>
                </c:pt>
                <c:pt idx="36985">
                  <c:v>1.0600309879481741E-4</c:v>
                </c:pt>
                <c:pt idx="36986">
                  <c:v>1.0584002073578215E-4</c:v>
                </c:pt>
                <c:pt idx="36987">
                  <c:v>1.0567732748080354E-4</c:v>
                </c:pt>
                <c:pt idx="36988">
                  <c:v>1.0551501781410454E-4</c:v>
                </c:pt>
                <c:pt idx="36989">
                  <c:v>1.0535308985234207E-4</c:v>
                </c:pt>
                <c:pt idx="36990">
                  <c:v>1.0519154306479657E-4</c:v>
                </c:pt>
                <c:pt idx="36991">
                  <c:v>1.0503037625003067E-4</c:v>
                </c:pt>
                <c:pt idx="36992">
                  <c:v>1.0486958821134576E-4</c:v>
                </c:pt>
                <c:pt idx="36993">
                  <c:v>1.0470917775676253E-4</c:v>
                </c:pt>
                <c:pt idx="36994">
                  <c:v>1.0454914303430103E-4</c:v>
                </c:pt>
                <c:pt idx="36995">
                  <c:v>1.0438948419225571E-4</c:v>
                </c:pt>
                <c:pt idx="36996">
                  <c:v>1.0423019872478989E-4</c:v>
                </c:pt>
                <c:pt idx="36997">
                  <c:v>1.040712861232471E-4</c:v>
                </c:pt>
                <c:pt idx="36998">
                  <c:v>1.0391274521888758E-4</c:v>
                </c:pt>
                <c:pt idx="36999">
                  <c:v>1.0375457419042186E-4</c:v>
                </c:pt>
                <c:pt idx="37000">
                  <c:v>1.0359677319401623E-4</c:v>
                </c:pt>
                <c:pt idx="37001">
                  <c:v>1.0343933976184866E-4</c:v>
                </c:pt>
                <c:pt idx="37002">
                  <c:v>1.032822734005024E-4</c:v>
                </c:pt>
                <c:pt idx="37003">
                  <c:v>1.0312557296393517E-4</c:v>
                </c:pt>
                <c:pt idx="37004">
                  <c:v>1.0296923731057777E-4</c:v>
                </c:pt>
                <c:pt idx="37005">
                  <c:v>1.0281326465511388E-4</c:v>
                </c:pt>
                <c:pt idx="37006">
                  <c:v>1.0265765516275627E-4</c:v>
                </c:pt>
                <c:pt idx="37007">
                  <c:v>1.0250240641029374E-4</c:v>
                </c:pt>
                <c:pt idx="37008">
                  <c:v>1.023475179220592E-4</c:v>
                </c:pt>
                <c:pt idx="37009">
                  <c:v>1.0219298857855048E-4</c:v>
                </c:pt>
                <c:pt idx="37010">
                  <c:v>1.0203881662372262E-4</c:v>
                </c:pt>
                <c:pt idx="37011">
                  <c:v>1.0188500223000492E-4</c:v>
                </c:pt>
                <c:pt idx="37012">
                  <c:v>1.0173154301054192E-4</c:v>
                </c:pt>
                <c:pt idx="37013">
                  <c:v>1.0157843850401342E-4</c:v>
                </c:pt>
                <c:pt idx="37014">
                  <c:v>1.0142568761247089E-4</c:v>
                </c:pt>
                <c:pt idx="37015">
                  <c:v>1.012732892422216E-4</c:v>
                </c:pt>
                <c:pt idx="37016">
                  <c:v>1.0112124230380808E-4</c:v>
                </c:pt>
                <c:pt idx="37017">
                  <c:v>1.0096954508113458E-4</c:v>
                </c:pt>
                <c:pt idx="37018">
                  <c:v>1.0081819775626877E-4</c:v>
                </c:pt>
                <c:pt idx="37019">
                  <c:v>1.0066719799204492E-4</c:v>
                </c:pt>
                <c:pt idx="37020">
                  <c:v>1.0051654534658127E-4</c:v>
                </c:pt>
                <c:pt idx="37021">
                  <c:v>1.003662387512824E-4</c:v>
                </c:pt>
                <c:pt idx="37022">
                  <c:v>1.002162765178661E-4</c:v>
                </c:pt>
                <c:pt idx="37023">
                  <c:v>1.0006665883495754E-4</c:v>
                </c:pt>
                <c:pt idx="37024">
                  <c:v>9.991738340003546E-5</c:v>
                </c:pt>
                <c:pt idx="37025">
                  <c:v>9.9768449784654045E-5</c:v>
                </c:pt>
                <c:pt idx="37026">
                  <c:v>9.9619856940600277E-5</c:v>
                </c:pt>
                <c:pt idx="37027">
                  <c:v>9.9471603823688787E-5</c:v>
                </c:pt>
                <c:pt idx="37028">
                  <c:v>9.9323688778248437E-5</c:v>
                </c:pt>
                <c:pt idx="37029">
                  <c:v>9.9176112000432936E-5</c:v>
                </c:pt>
                <c:pt idx="37030">
                  <c:v>9.9028871228399362E-5</c:v>
                </c:pt>
                <c:pt idx="37031">
                  <c:v>9.8881966049346561E-5</c:v>
                </c:pt>
                <c:pt idx="37032">
                  <c:v>9.8735395438915319E-5</c:v>
                </c:pt>
                <c:pt idx="37033">
                  <c:v>9.8589157767987775E-5</c:v>
                </c:pt>
                <c:pt idx="37034">
                  <c:v>9.8443253238713385E-5</c:v>
                </c:pt>
                <c:pt idx="37035">
                  <c:v>9.8297679622413994E-5</c:v>
                </c:pt>
                <c:pt idx="37036">
                  <c:v>9.8152436518941265E-5</c:v>
                </c:pt>
                <c:pt idx="37037">
                  <c:v>9.8007522923314349E-5</c:v>
                </c:pt>
                <c:pt idx="37038">
                  <c:v>9.7862937834377315E-5</c:v>
                </c:pt>
                <c:pt idx="37039">
                  <c:v>9.7718680254781732E-5</c:v>
                </c:pt>
                <c:pt idx="37040">
                  <c:v>9.7574748591663888E-5</c:v>
                </c:pt>
                <c:pt idx="37041">
                  <c:v>9.7431142457189189E-5</c:v>
                </c:pt>
                <c:pt idx="37042">
                  <c:v>9.7287860865314437E-5</c:v>
                </c:pt>
                <c:pt idx="37043">
                  <c:v>9.7144902833737001E-5</c:v>
                </c:pt>
                <c:pt idx="37044">
                  <c:v>9.7002267383875746E-5</c:v>
                </c:pt>
                <c:pt idx="37045">
                  <c:v>9.6859953540852156E-5</c:v>
                </c:pt>
                <c:pt idx="37046">
                  <c:v>9.671795974204822E-5</c:v>
                </c:pt>
                <c:pt idx="37047">
                  <c:v>9.657628561397349E-5</c:v>
                </c:pt>
                <c:pt idx="37048">
                  <c:v>9.6434930192751728E-5</c:v>
                </c:pt>
                <c:pt idx="37049">
                  <c:v>9.6293892518145173E-5</c:v>
                </c:pt>
                <c:pt idx="37050">
                  <c:v>9.6153171633536809E-5</c:v>
                </c:pt>
                <c:pt idx="37051">
                  <c:v>9.6012766585915936E-5</c:v>
                </c:pt>
                <c:pt idx="37052">
                  <c:v>9.587267584216742E-5</c:v>
                </c:pt>
                <c:pt idx="37053">
                  <c:v>9.573289904268608E-5</c:v>
                </c:pt>
                <c:pt idx="37054">
                  <c:v>9.5593435245165421E-5</c:v>
                </c:pt>
                <c:pt idx="37055">
                  <c:v>9.5454283510840507E-5</c:v>
                </c:pt>
                <c:pt idx="37056">
                  <c:v>9.5315442904472109E-5</c:v>
                </c:pt>
                <c:pt idx="37057">
                  <c:v>9.5176911916976527E-5</c:v>
                </c:pt>
                <c:pt idx="37058">
                  <c:v>9.5038690199980414E-5</c:v>
                </c:pt>
                <c:pt idx="37059">
                  <c:v>9.490077682870953E-5</c:v>
                </c:pt>
                <c:pt idx="37060">
                  <c:v>9.4763170881851055E-5</c:v>
                </c:pt>
                <c:pt idx="37061">
                  <c:v>9.4625871441538691E-5</c:v>
                </c:pt>
                <c:pt idx="37062">
                  <c:v>9.4488877593337757E-5</c:v>
                </c:pt>
                <c:pt idx="37063">
                  <c:v>9.4352187856364044E-5</c:v>
                </c:pt>
                <c:pt idx="37064">
                  <c:v>9.4215801895329007E-5</c:v>
                </c:pt>
                <c:pt idx="37065">
                  <c:v>9.4079719373380897E-5</c:v>
                </c:pt>
                <c:pt idx="37066">
                  <c:v>9.3943937687452646E-5</c:v>
                </c:pt>
                <c:pt idx="37067">
                  <c:v>9.3808457642208723E-5</c:v>
                </c:pt>
                <c:pt idx="37068">
                  <c:v>9.3673277776068229E-5</c:v>
                </c:pt>
                <c:pt idx="37069">
                  <c:v>9.3538396635665241E-5</c:v>
                </c:pt>
                <c:pt idx="37070">
                  <c:v>9.340381389837998E-5</c:v>
                </c:pt>
                <c:pt idx="37071">
                  <c:v>9.3269528679948118E-5</c:v>
                </c:pt>
                <c:pt idx="37072">
                  <c:v>9.313554009938043E-5</c:v>
                </c:pt>
                <c:pt idx="37073">
                  <c:v>9.3001847278957619E-5</c:v>
                </c:pt>
                <c:pt idx="37074">
                  <c:v>9.2868448787734357E-5</c:v>
                </c:pt>
                <c:pt idx="37075">
                  <c:v>9.2735344868621981E-5</c:v>
                </c:pt>
                <c:pt idx="37076">
                  <c:v>9.2602533541848877E-5</c:v>
                </c:pt>
                <c:pt idx="37077">
                  <c:v>9.2470014499075606E-5</c:v>
                </c:pt>
                <c:pt idx="37078">
                  <c:v>9.2337786878681836E-5</c:v>
                </c:pt>
                <c:pt idx="37079">
                  <c:v>9.2205849271697593E-5</c:v>
                </c:pt>
                <c:pt idx="37080">
                  <c:v>9.2074201925083885E-5</c:v>
                </c:pt>
                <c:pt idx="37081">
                  <c:v>9.1942842886831398E-5</c:v>
                </c:pt>
                <c:pt idx="37082">
                  <c:v>9.1811771858472068E-5</c:v>
                </c:pt>
                <c:pt idx="37083">
                  <c:v>9.1680987994131687E-5</c:v>
                </c:pt>
                <c:pt idx="37084">
                  <c:v>9.1550490451049676E-5</c:v>
                </c:pt>
                <c:pt idx="37085">
                  <c:v>9.142027784604839E-5</c:v>
                </c:pt>
                <c:pt idx="37086">
                  <c:v>9.1290350430719939E-5</c:v>
                </c:pt>
                <c:pt idx="37087">
                  <c:v>9.116070628568265E-5</c:v>
                </c:pt>
                <c:pt idx="37088">
                  <c:v>9.1031345123975259E-5</c:v>
                </c:pt>
                <c:pt idx="37089">
                  <c:v>9.0902266118169051E-5</c:v>
                </c:pt>
                <c:pt idx="37090">
                  <c:v>9.0773468443865166E-5</c:v>
                </c:pt>
                <c:pt idx="37091">
                  <c:v>9.0644950743070488E-5</c:v>
                </c:pt>
                <c:pt idx="37092">
                  <c:v>9.05167132717592E-5</c:v>
                </c:pt>
                <c:pt idx="37093">
                  <c:v>9.0388754142451926E-5</c:v>
                </c:pt>
                <c:pt idx="37094">
                  <c:v>9.0261073079329923E-5</c:v>
                </c:pt>
                <c:pt idx="37095">
                  <c:v>9.0133669272928838E-5</c:v>
                </c:pt>
                <c:pt idx="37096">
                  <c:v>9.0006541385784664E-5</c:v>
                </c:pt>
                <c:pt idx="37097">
                  <c:v>8.9879689677342821E-5</c:v>
                </c:pt>
                <c:pt idx="37098">
                  <c:v>8.9753112286163351E-5</c:v>
                </c:pt>
                <c:pt idx="37099">
                  <c:v>8.9626808945445893E-5</c:v>
                </c:pt>
                <c:pt idx="37100">
                  <c:v>8.9500778860337994E-5</c:v>
                </c:pt>
                <c:pt idx="37101">
                  <c:v>8.9375021238871451E-5</c:v>
                </c:pt>
                <c:pt idx="37102">
                  <c:v>8.9249535291952689E-5</c:v>
                </c:pt>
                <c:pt idx="37103">
                  <c:v>8.9124319710186503E-5</c:v>
                </c:pt>
                <c:pt idx="37104">
                  <c:v>8.8999374235551341E-5</c:v>
                </c:pt>
                <c:pt idx="37105">
                  <c:v>8.8874698087489755E-5</c:v>
                </c:pt>
                <c:pt idx="37106">
                  <c:v>8.8750290488267476E-5</c:v>
                </c:pt>
                <c:pt idx="37107">
                  <c:v>8.8626150662963579E-5</c:v>
                </c:pt>
                <c:pt idx="37108">
                  <c:v>8.8502277321757654E-5</c:v>
                </c:pt>
                <c:pt idx="37109">
                  <c:v>8.8378670731791736E-5</c:v>
                </c:pt>
                <c:pt idx="37110">
                  <c:v>8.8255329092190498E-5</c:v>
                </c:pt>
                <c:pt idx="37111">
                  <c:v>8.8132252156843843E-5</c:v>
                </c:pt>
                <c:pt idx="37112">
                  <c:v>8.800943916469642E-5</c:v>
                </c:pt>
                <c:pt idx="37113">
                  <c:v>8.788688935743159E-5</c:v>
                </c:pt>
                <c:pt idx="37114">
                  <c:v>8.7764601468224397E-5</c:v>
                </c:pt>
                <c:pt idx="37115">
                  <c:v>8.7642575257569958E-5</c:v>
                </c:pt>
                <c:pt idx="37116">
                  <c:v>8.7520810484399824E-5</c:v>
                </c:pt>
                <c:pt idx="37117">
                  <c:v>8.7399305381950733E-5</c:v>
                </c:pt>
                <c:pt idx="37118">
                  <c:v>8.7278059208597227E-5</c:v>
                </c:pt>
                <c:pt idx="37119">
                  <c:v>8.7157072237242114E-5</c:v>
                </c:pt>
                <c:pt idx="37120">
                  <c:v>8.7036343220358369E-5</c:v>
                </c:pt>
                <c:pt idx="37121">
                  <c:v>8.6915870917274581E-5</c:v>
                </c:pt>
                <c:pt idx="37122">
                  <c:v>8.6795655099723164E-5</c:v>
                </c:pt>
                <c:pt idx="37123">
                  <c:v>8.6675695036122818E-5</c:v>
                </c:pt>
                <c:pt idx="37124">
                  <c:v>8.6555989997504684E-5</c:v>
                </c:pt>
                <c:pt idx="37125">
                  <c:v>8.643653875782161E-5</c:v>
                </c:pt>
                <c:pt idx="37126">
                  <c:v>8.6317341593684715E-5</c:v>
                </c:pt>
                <c:pt idx="37127">
                  <c:v>8.6198396785566714E-5</c:v>
                </c:pt>
                <c:pt idx="37128">
                  <c:v>8.6079704114505471E-5</c:v>
                </c:pt>
                <c:pt idx="37129">
                  <c:v>8.5961262864418057E-5</c:v>
                </c:pt>
                <c:pt idx="37130">
                  <c:v>8.5843071827226537E-5</c:v>
                </c:pt>
                <c:pt idx="37131">
                  <c:v>8.5725131282029881E-5</c:v>
                </c:pt>
                <c:pt idx="37132">
                  <c:v>8.5607439532282853E-5</c:v>
                </c:pt>
                <c:pt idx="37133">
                  <c:v>8.5489996858047288E-5</c:v>
                </c:pt>
                <c:pt idx="37134">
                  <c:v>8.5372801571857292E-5</c:v>
                </c:pt>
                <c:pt idx="37135">
                  <c:v>8.5255852975767E-5</c:v>
                </c:pt>
                <c:pt idx="37136">
                  <c:v>8.5139151351237125E-5</c:v>
                </c:pt>
                <c:pt idx="37137">
                  <c:v>8.5022695511760896E-5</c:v>
                </c:pt>
                <c:pt idx="37138">
                  <c:v>8.4906484277305733E-5</c:v>
                </c:pt>
                <c:pt idx="37139">
                  <c:v>8.4790517445219667E-5</c:v>
                </c:pt>
                <c:pt idx="37140">
                  <c:v>8.4674794326823578E-5</c:v>
                </c:pt>
                <c:pt idx="37141">
                  <c:v>8.4559314235864571E-5</c:v>
                </c:pt>
                <c:pt idx="37142">
                  <c:v>8.4444076006008053E-5</c:v>
                </c:pt>
                <c:pt idx="37143">
                  <c:v>8.4329079921819351E-5</c:v>
                </c:pt>
                <c:pt idx="37144">
                  <c:v>8.4214324340251112E-5</c:v>
                </c:pt>
                <c:pt idx="37145">
                  <c:v>8.4099809067160133E-5</c:v>
                </c:pt>
                <c:pt idx="37146">
                  <c:v>8.3985533428280378E-5</c:v>
                </c:pt>
                <c:pt idx="37147">
                  <c:v>8.3871496751716052E-5</c:v>
                </c:pt>
                <c:pt idx="37148">
                  <c:v>8.3757697891297477E-5</c:v>
                </c:pt>
                <c:pt idx="37149">
                  <c:v>8.3644137134065213E-5</c:v>
                </c:pt>
                <c:pt idx="37150">
                  <c:v>8.3530812862871463E-5</c:v>
                </c:pt>
                <c:pt idx="37151">
                  <c:v>8.3417724891816689E-5</c:v>
                </c:pt>
                <c:pt idx="37152">
                  <c:v>8.330487256068965E-5</c:v>
                </c:pt>
                <c:pt idx="37153">
                  <c:v>8.3192255211590182E-5</c:v>
                </c:pt>
                <c:pt idx="37154">
                  <c:v>8.3079871718059941E-5</c:v>
                </c:pt>
                <c:pt idx="37155">
                  <c:v>8.2967721899549436E-5</c:v>
                </c:pt>
                <c:pt idx="37156">
                  <c:v>8.2855805573973771E-5</c:v>
                </c:pt>
                <c:pt idx="37157">
                  <c:v>8.2744121153710619E-5</c:v>
                </c:pt>
                <c:pt idx="37158">
                  <c:v>8.2632667995097649E-5</c:v>
                </c:pt>
                <c:pt idx="37159">
                  <c:v>8.2521446388942633E-5</c:v>
                </c:pt>
                <c:pt idx="37160">
                  <c:v>8.2410454760051196E-5</c:v>
                </c:pt>
                <c:pt idx="37161">
                  <c:v>8.2299693399937965E-5</c:v>
                </c:pt>
                <c:pt idx="37162">
                  <c:v>8.2189160741624338E-5</c:v>
                </c:pt>
                <c:pt idx="37163">
                  <c:v>8.2078856614940611E-5</c:v>
                </c:pt>
                <c:pt idx="37164">
                  <c:v>8.1968780386744468E-5</c:v>
                </c:pt>
                <c:pt idx="37165">
                  <c:v>8.1858930965574909E-5</c:v>
                </c:pt>
                <c:pt idx="37166">
                  <c:v>8.1749308644627115E-5</c:v>
                </c:pt>
                <c:pt idx="37167">
                  <c:v>8.1639911877209534E-5</c:v>
                </c:pt>
                <c:pt idx="37168">
                  <c:v>8.1530740499417142E-5</c:v>
                </c:pt>
                <c:pt idx="37169">
                  <c:v>8.1421793888991118E-5</c:v>
                </c:pt>
                <c:pt idx="37170">
                  <c:v>8.1313070969905177E-5</c:v>
                </c:pt>
                <c:pt idx="37171">
                  <c:v>8.1204572036937245E-5</c:v>
                </c:pt>
                <c:pt idx="37172">
                  <c:v>8.1096295563329234E-5</c:v>
                </c:pt>
                <c:pt idx="37173">
                  <c:v>8.0988241844467241E-5</c:v>
                </c:pt>
                <c:pt idx="37174">
                  <c:v>8.0880409361470297E-5</c:v>
                </c:pt>
                <c:pt idx="37175">
                  <c:v>8.0772797507558234E-5</c:v>
                </c:pt>
                <c:pt idx="37176">
                  <c:v>8.0665406578996139E-5</c:v>
                </c:pt>
                <c:pt idx="37177">
                  <c:v>8.0558235518192497E-5</c:v>
                </c:pt>
                <c:pt idx="37178">
                  <c:v>8.0451283273233774E-5</c:v>
                </c:pt>
                <c:pt idx="37179">
                  <c:v>8.034454969343983E-5</c:v>
                </c:pt>
                <c:pt idx="37180">
                  <c:v>8.0238034179711958E-5</c:v>
                </c:pt>
                <c:pt idx="37181">
                  <c:v>8.0131736135008618E-5</c:v>
                </c:pt>
                <c:pt idx="37182">
                  <c:v>8.0025654519200062E-5</c:v>
                </c:pt>
                <c:pt idx="37183">
                  <c:v>7.991978963047859E-5</c:v>
                </c:pt>
                <c:pt idx="37184">
                  <c:v>7.9814139988528384E-5</c:v>
                </c:pt>
                <c:pt idx="37185">
                  <c:v>7.9708705449568176E-5</c:v>
                </c:pt>
                <c:pt idx="37186">
                  <c:v>7.9603485426700006E-5</c:v>
                </c:pt>
                <c:pt idx="37187">
                  <c:v>7.9498479335027999E-5</c:v>
                </c:pt>
                <c:pt idx="37188">
                  <c:v>7.9393686151783412E-5</c:v>
                </c:pt>
                <c:pt idx="37189">
                  <c:v>7.9289106176666261E-5</c:v>
                </c:pt>
                <c:pt idx="37190">
                  <c:v>7.9184737951871939E-5</c:v>
                </c:pt>
                <c:pt idx="37191">
                  <c:v>7.9080581340305899E-5</c:v>
                </c:pt>
                <c:pt idx="37192">
                  <c:v>7.8976635766968853E-5</c:v>
                </c:pt>
                <c:pt idx="37193">
                  <c:v>7.8872900658818711E-5</c:v>
                </c:pt>
                <c:pt idx="37194">
                  <c:v>7.8769375010067681E-5</c:v>
                </c:pt>
                <c:pt idx="37195">
                  <c:v>7.8666058687964341E-5</c:v>
                </c:pt>
                <c:pt idx="37196">
                  <c:v>7.8562951558263416E-5</c:v>
                </c:pt>
                <c:pt idx="37197">
                  <c:v>7.8460052188842255E-5</c:v>
                </c:pt>
                <c:pt idx="37198">
                  <c:v>7.8357360018863553E-5</c:v>
                </c:pt>
                <c:pt idx="37199">
                  <c:v>7.8254875350267206E-5</c:v>
                </c:pt>
                <c:pt idx="37200">
                  <c:v>7.815259676174456E-5</c:v>
                </c:pt>
                <c:pt idx="37201">
                  <c:v>7.8050524555647413E-5</c:v>
                </c:pt>
                <c:pt idx="37202">
                  <c:v>7.794865731782065E-5</c:v>
                </c:pt>
                <c:pt idx="37203">
                  <c:v>7.7846994923933739E-5</c:v>
                </c:pt>
                <c:pt idx="37204">
                  <c:v>7.7745536821931453E-5</c:v>
                </c:pt>
                <c:pt idx="37205">
                  <c:v>7.7644282036206717E-5</c:v>
                </c:pt>
                <c:pt idx="37206">
                  <c:v>7.7543230870078019E-5</c:v>
                </c:pt>
                <c:pt idx="37207">
                  <c:v>7.7442381927056409E-5</c:v>
                </c:pt>
                <c:pt idx="37208">
                  <c:v>7.734173508789663E-5</c:v>
                </c:pt>
                <c:pt idx="37209">
                  <c:v>7.7241289809776886E-5</c:v>
                </c:pt>
                <c:pt idx="37210">
                  <c:v>7.7141045130415734E-5</c:v>
                </c:pt>
                <c:pt idx="37211">
                  <c:v>7.7041001354019147E-5</c:v>
                </c:pt>
                <c:pt idx="37212">
                  <c:v>7.6941157101467327E-5</c:v>
                </c:pt>
                <c:pt idx="37213">
                  <c:v>7.6841512677304667E-5</c:v>
                </c:pt>
                <c:pt idx="37214">
                  <c:v>7.6742066709278148E-5</c:v>
                </c:pt>
                <c:pt idx="37215">
                  <c:v>7.6642818667840552E-5</c:v>
                </c:pt>
                <c:pt idx="37216">
                  <c:v>7.6543768858013472E-5</c:v>
                </c:pt>
                <c:pt idx="37217">
                  <c:v>7.6444916333348205E-5</c:v>
                </c:pt>
                <c:pt idx="37218">
                  <c:v>7.6346260152392891E-5</c:v>
                </c:pt>
                <c:pt idx="37219">
                  <c:v>7.6247800206640944E-5</c:v>
                </c:pt>
                <c:pt idx="37220">
                  <c:v>7.6149535972937167E-5</c:v>
                </c:pt>
                <c:pt idx="37221">
                  <c:v>7.6051466929874222E-5</c:v>
                </c:pt>
                <c:pt idx="37222">
                  <c:v>7.5953592146190042E-5</c:v>
                </c:pt>
                <c:pt idx="37223">
                  <c:v>7.5855911927929828E-5</c:v>
                </c:pt>
                <c:pt idx="37224">
                  <c:v>7.5758424936485348E-5</c:v>
                </c:pt>
                <c:pt idx="37225">
                  <c:v>7.5661131068952274E-5</c:v>
                </c:pt>
                <c:pt idx="37226">
                  <c:v>7.5564029812544438E-5</c:v>
                </c:pt>
                <c:pt idx="37227">
                  <c:v>7.5467120656179615E-5</c:v>
                </c:pt>
                <c:pt idx="37228">
                  <c:v>7.5370402683614066E-5</c:v>
                </c:pt>
                <c:pt idx="37229">
                  <c:v>7.5273876201660891E-5</c:v>
                </c:pt>
                <c:pt idx="37230">
                  <c:v>7.5177539891365733E-5</c:v>
                </c:pt>
                <c:pt idx="37231">
                  <c:v>7.5081393655256147E-5</c:v>
                </c:pt>
                <c:pt idx="37232">
                  <c:v>7.498543699066715E-5</c:v>
                </c:pt>
                <c:pt idx="37233">
                  <c:v>7.4889669396599248E-5</c:v>
                </c:pt>
                <c:pt idx="37234">
                  <c:v>7.4794089971506905E-5</c:v>
                </c:pt>
                <c:pt idx="37235">
                  <c:v>7.4698699022878205E-5</c:v>
                </c:pt>
                <c:pt idx="37236">
                  <c:v>7.4603495251024046E-5</c:v>
                </c:pt>
                <c:pt idx="37237">
                  <c:v>7.4508478563735595E-5</c:v>
                </c:pt>
                <c:pt idx="37238">
                  <c:v>7.4413648468232203E-5</c:v>
                </c:pt>
                <c:pt idx="37239">
                  <c:v>7.4319004074979155E-5</c:v>
                </c:pt>
                <c:pt idx="37240">
                  <c:v>7.4224545691956939E-5</c:v>
                </c:pt>
                <c:pt idx="37241">
                  <c:v>7.4130272035238191E-5</c:v>
                </c:pt>
                <c:pt idx="37242">
                  <c:v>7.4036183016878827E-5</c:v>
                </c:pt>
                <c:pt idx="37243">
                  <c:v>7.3942278152154295E-5</c:v>
                </c:pt>
                <c:pt idx="37244">
                  <c:v>7.384855695793351E-5</c:v>
                </c:pt>
                <c:pt idx="37245">
                  <c:v>7.3755018558820578E-5</c:v>
                </c:pt>
                <c:pt idx="37246">
                  <c:v>7.3661663263306987E-5</c:v>
                </c:pt>
                <c:pt idx="37247">
                  <c:v>7.35684898060414E-5</c:v>
                </c:pt>
                <c:pt idx="37248">
                  <c:v>7.3475498104053226E-5</c:v>
                </c:pt>
                <c:pt idx="37249">
                  <c:v>7.3382687682079423E-5</c:v>
                </c:pt>
                <c:pt idx="37250">
                  <c:v>7.3290058066413221E-5</c:v>
                </c:pt>
                <c:pt idx="37251">
                  <c:v>7.3197608395502648E-5</c:v>
                </c:pt>
                <c:pt idx="37252">
                  <c:v>7.3105338978264402E-5</c:v>
                </c:pt>
                <c:pt idx="37253">
                  <c:v>7.301324856756276E-5</c:v>
                </c:pt>
                <c:pt idx="37254">
                  <c:v>7.2921337085246843E-5</c:v>
                </c:pt>
                <c:pt idx="37255">
                  <c:v>7.2829604065294601E-5</c:v>
                </c:pt>
                <c:pt idx="37256">
                  <c:v>7.2738048657468632E-5</c:v>
                </c:pt>
                <c:pt idx="37257">
                  <c:v>7.2646671170978192E-5</c:v>
                </c:pt>
                <c:pt idx="37258">
                  <c:v>7.2555470373595121E-5</c:v>
                </c:pt>
                <c:pt idx="37259">
                  <c:v>7.2464446191071818E-5</c:v>
                </c:pt>
                <c:pt idx="37260">
                  <c:v>7.2373598164921722E-5</c:v>
                </c:pt>
                <c:pt idx="37261">
                  <c:v>7.2282925838147423E-5</c:v>
                </c:pt>
                <c:pt idx="37262">
                  <c:v>7.2192428755237547E-5</c:v>
                </c:pt>
                <c:pt idx="37263">
                  <c:v>7.2102106081471686E-5</c:v>
                </c:pt>
                <c:pt idx="37264">
                  <c:v>7.2011957746404007E-5</c:v>
                </c:pt>
                <c:pt idx="37265">
                  <c:v>7.1921983298937884E-5</c:v>
                </c:pt>
                <c:pt idx="37266">
                  <c:v>7.1832182289436691E-5</c:v>
                </c:pt>
                <c:pt idx="37267">
                  <c:v>7.1742554269720187E-5</c:v>
                </c:pt>
                <c:pt idx="37268">
                  <c:v>7.1653098793058071E-5</c:v>
                </c:pt>
                <c:pt idx="37269">
                  <c:v>7.156381503773284E-5</c:v>
                </c:pt>
                <c:pt idx="37270">
                  <c:v>7.1474702937736949E-5</c:v>
                </c:pt>
                <c:pt idx="37271">
                  <c:v>7.1385762050652488E-5</c:v>
                </c:pt>
                <c:pt idx="37272">
                  <c:v>7.1296991935489547E-5</c:v>
                </c:pt>
                <c:pt idx="37273">
                  <c:v>7.1208392152680635E-5</c:v>
                </c:pt>
                <c:pt idx="37274">
                  <c:v>7.1119961891138959E-5</c:v>
                </c:pt>
                <c:pt idx="37275">
                  <c:v>7.1031701460691485E-5</c:v>
                </c:pt>
                <c:pt idx="37276">
                  <c:v>7.0943609680823935E-5</c:v>
                </c:pt>
                <c:pt idx="37277">
                  <c:v>7.0855686490533905E-5</c:v>
                </c:pt>
                <c:pt idx="37278">
                  <c:v>7.0767931457279182E-5</c:v>
                </c:pt>
                <c:pt idx="37279">
                  <c:v>7.0680343780423109E-5</c:v>
                </c:pt>
                <c:pt idx="37280">
                  <c:v>7.0592923769850142E-5</c:v>
                </c:pt>
                <c:pt idx="37281">
                  <c:v>7.0505670258885086E-5</c:v>
                </c:pt>
                <c:pt idx="37282">
                  <c:v>7.0418583189991012E-5</c:v>
                </c:pt>
                <c:pt idx="37283">
                  <c:v>7.0331662137515256E-5</c:v>
                </c:pt>
                <c:pt idx="37284">
                  <c:v>7.0244906677169609E-5</c:v>
                </c:pt>
                <c:pt idx="37285">
                  <c:v>7.0158316386022254E-5</c:v>
                </c:pt>
                <c:pt idx="37286">
                  <c:v>7.0071890477772181E-5</c:v>
                </c:pt>
                <c:pt idx="37287">
                  <c:v>6.9985628898258409E-5</c:v>
                </c:pt>
                <c:pt idx="37288">
                  <c:v>6.9899531228587177E-5</c:v>
                </c:pt>
                <c:pt idx="37289">
                  <c:v>6.981359705120366E-5</c:v>
                </c:pt>
                <c:pt idx="37290">
                  <c:v>6.9727825949882292E-5</c:v>
                </c:pt>
                <c:pt idx="37291">
                  <c:v>6.9642217509727482E-5</c:v>
                </c:pt>
                <c:pt idx="37292">
                  <c:v>6.9556770956454638E-5</c:v>
                </c:pt>
                <c:pt idx="37293">
                  <c:v>6.9471486239841833E-5</c:v>
                </c:pt>
                <c:pt idx="37294">
                  <c:v>6.9386362948937197E-5</c:v>
                </c:pt>
                <c:pt idx="37295">
                  <c:v>6.9301400674096501E-5</c:v>
                </c:pt>
                <c:pt idx="37296">
                  <c:v>6.9216599006978672E-5</c:v>
                </c:pt>
                <c:pt idx="37297">
                  <c:v>6.913195718312726E-5</c:v>
                </c:pt>
                <c:pt idx="37298">
                  <c:v>6.9047475155509412E-5</c:v>
                </c:pt>
                <c:pt idx="37299">
                  <c:v>6.8963152875754695E-5</c:v>
                </c:pt>
                <c:pt idx="37300">
                  <c:v>6.8878989227819532E-5</c:v>
                </c:pt>
                <c:pt idx="37301">
                  <c:v>6.8794983811747962E-5</c:v>
                </c:pt>
                <c:pt idx="37302">
                  <c:v>6.8711136937147277E-5</c:v>
                </c:pt>
                <c:pt idx="37303">
                  <c:v>6.8627447495691929E-5</c:v>
                </c:pt>
                <c:pt idx="37304">
                  <c:v>6.8543915796927886E-5</c:v>
                </c:pt>
                <c:pt idx="37305">
                  <c:v>6.8460540737636042E-5</c:v>
                </c:pt>
                <c:pt idx="37306">
                  <c:v>6.8377322275719321E-5</c:v>
                </c:pt>
                <c:pt idx="37307">
                  <c:v>6.8294260016822845E-5</c:v>
                </c:pt>
                <c:pt idx="37308">
                  <c:v>6.8211353217542876E-5</c:v>
                </c:pt>
                <c:pt idx="37309">
                  <c:v>6.8128601837576027E-5</c:v>
                </c:pt>
                <c:pt idx="37310">
                  <c:v>6.804600583530276E-5</c:v>
                </c:pt>
                <c:pt idx="37311">
                  <c:v>6.7963564122633588E-5</c:v>
                </c:pt>
                <c:pt idx="37312">
                  <c:v>6.7881276661038977E-5</c:v>
                </c:pt>
                <c:pt idx="37313">
                  <c:v>6.7799142716428267E-5</c:v>
                </c:pt>
                <c:pt idx="37314">
                  <c:v>6.7717162597928532E-5</c:v>
                </c:pt>
                <c:pt idx="37315">
                  <c:v>6.7635335227378285E-5</c:v>
                </c:pt>
                <c:pt idx="37316">
                  <c:v>6.7553660568564659E-5</c:v>
                </c:pt>
                <c:pt idx="37317">
                  <c:v>6.7472138239351614E-5</c:v>
                </c:pt>
                <c:pt idx="37318">
                  <c:v>6.7390767858801869E-5</c:v>
                </c:pt>
                <c:pt idx="37319">
                  <c:v>6.7309549047171255E-5</c:v>
                </c:pt>
                <c:pt idx="37320">
                  <c:v>6.7228481083152509E-5</c:v>
                </c:pt>
                <c:pt idx="37321">
                  <c:v>6.7147564275493531E-5</c:v>
                </c:pt>
                <c:pt idx="37322">
                  <c:v>6.7066797563117503E-5</c:v>
                </c:pt>
                <c:pt idx="37323">
                  <c:v>6.6986180913753202E-5</c:v>
                </c:pt>
                <c:pt idx="37324">
                  <c:v>6.6905713613264547E-5</c:v>
                </c:pt>
                <c:pt idx="37325">
                  <c:v>6.6825395970151319E-5</c:v>
                </c:pt>
                <c:pt idx="37326">
                  <c:v>6.6745226932929993E-5</c:v>
                </c:pt>
                <c:pt idx="37327">
                  <c:v>6.6665206809969635E-5</c:v>
                </c:pt>
                <c:pt idx="37328">
                  <c:v>6.6585334554542951E-5</c:v>
                </c:pt>
                <c:pt idx="37329">
                  <c:v>6.6505610137645188E-5</c:v>
                </c:pt>
                <c:pt idx="37330">
                  <c:v>6.6426032855724005E-5</c:v>
                </c:pt>
                <c:pt idx="37331">
                  <c:v>6.6346603016865613E-5</c:v>
                </c:pt>
                <c:pt idx="37332">
                  <c:v>6.6267319583762497E-5</c:v>
                </c:pt>
                <c:pt idx="37333">
                  <c:v>6.6188182864356751E-5</c:v>
                </c:pt>
                <c:pt idx="37334">
                  <c:v>6.6109191826007824E-5</c:v>
                </c:pt>
                <c:pt idx="37335">
                  <c:v>6.6030346109248632E-5</c:v>
                </c:pt>
                <c:pt idx="37336">
                  <c:v>6.5951646021787978E-5</c:v>
                </c:pt>
                <c:pt idx="37337">
                  <c:v>6.5873090870368858E-5</c:v>
                </c:pt>
                <c:pt idx="37338">
                  <c:v>6.5794679965227719E-5</c:v>
                </c:pt>
                <c:pt idx="37339">
                  <c:v>6.5716413282580581E-5</c:v>
                </c:pt>
                <c:pt idx="37340">
                  <c:v>6.5638290466714819E-5</c:v>
                </c:pt>
                <c:pt idx="37341">
                  <c:v>6.556031116301517E-5</c:v>
                </c:pt>
                <c:pt idx="37342">
                  <c:v>6.548247468847682E-5</c:v>
                </c:pt>
                <c:pt idx="37343">
                  <c:v>6.5404781350227858E-5</c:v>
                </c:pt>
                <c:pt idx="37344">
                  <c:v>6.5327230138538414E-5</c:v>
                </c:pt>
                <c:pt idx="37345">
                  <c:v>6.5249821032630024E-5</c:v>
                </c:pt>
                <c:pt idx="37346">
                  <c:v>6.5172553683317421E-5</c:v>
                </c:pt>
                <c:pt idx="37347">
                  <c:v>6.5095427742489648E-5</c:v>
                </c:pt>
                <c:pt idx="37348">
                  <c:v>6.5018442863107602E-5</c:v>
                </c:pt>
                <c:pt idx="37349">
                  <c:v>6.4941598373786095E-5</c:v>
                </c:pt>
                <c:pt idx="37350">
                  <c:v>6.4864894256178474E-5</c:v>
                </c:pt>
                <c:pt idx="37351">
                  <c:v>6.4788330166430305E-5</c:v>
                </c:pt>
                <c:pt idx="37352">
                  <c:v>6.4711905761740985E-5</c:v>
                </c:pt>
                <c:pt idx="37353">
                  <c:v>6.4635620700360014E-5</c:v>
                </c:pt>
                <c:pt idx="37354">
                  <c:v>6.455947431904242E-5</c:v>
                </c:pt>
                <c:pt idx="37355">
                  <c:v>6.4483466923786215E-5</c:v>
                </c:pt>
                <c:pt idx="37356">
                  <c:v>6.4407597531451126E-5</c:v>
                </c:pt>
                <c:pt idx="37357">
                  <c:v>6.4331866126993075E-5</c:v>
                </c:pt>
                <c:pt idx="37358">
                  <c:v>6.4256272373856789E-5</c:v>
                </c:pt>
                <c:pt idx="37359">
                  <c:v>6.4180815616804427E-5</c:v>
                </c:pt>
                <c:pt idx="37360">
                  <c:v>6.410549616131628E-5</c:v>
                </c:pt>
                <c:pt idx="37361">
                  <c:v>6.4030313035049076E-5</c:v>
                </c:pt>
                <c:pt idx="37362">
                  <c:v>6.3955266225243273E-5</c:v>
                </c:pt>
                <c:pt idx="37363">
                  <c:v>6.388035540044317E-5</c:v>
                </c:pt>
                <c:pt idx="37364">
                  <c:v>6.3805580230201535E-5</c:v>
                </c:pt>
                <c:pt idx="37365">
                  <c:v>6.3730940385077237E-5</c:v>
                </c:pt>
                <c:pt idx="37366">
                  <c:v>6.3656435220830676E-5</c:v>
                </c:pt>
                <c:pt idx="37367">
                  <c:v>6.3582064726928423E-5</c:v>
                </c:pt>
                <c:pt idx="37368">
                  <c:v>6.350782857692078E-5</c:v>
                </c:pt>
                <c:pt idx="37369">
                  <c:v>6.3433726445348863E-5</c:v>
                </c:pt>
                <c:pt idx="37370">
                  <c:v>6.3359758007742472E-5</c:v>
                </c:pt>
                <c:pt idx="37371">
                  <c:v>6.3285922940614303E-5</c:v>
                </c:pt>
                <c:pt idx="37372">
                  <c:v>6.3212220608957362E-5</c:v>
                </c:pt>
                <c:pt idx="37373">
                  <c:v>6.3138651004832457E-5</c:v>
                </c:pt>
                <c:pt idx="37374">
                  <c:v>6.306521380768066E-5</c:v>
                </c:pt>
                <c:pt idx="37375">
                  <c:v>6.2991908697910341E-5</c:v>
                </c:pt>
                <c:pt idx="37376">
                  <c:v>6.2918735356897522E-5</c:v>
                </c:pt>
                <c:pt idx="37377">
                  <c:v>6.2845693157194104E-5</c:v>
                </c:pt>
                <c:pt idx="37378">
                  <c:v>6.2772782402209225E-5</c:v>
                </c:pt>
                <c:pt idx="37379">
                  <c:v>6.2700002157160389E-5</c:v>
                </c:pt>
                <c:pt idx="37380">
                  <c:v>6.2627352417035572E-5</c:v>
                </c:pt>
                <c:pt idx="37381">
                  <c:v>6.2554832560346685E-5</c:v>
                </c:pt>
                <c:pt idx="37382">
                  <c:v>6.2482442890000826E-5</c:v>
                </c:pt>
                <c:pt idx="37383">
                  <c:v>6.2410182785862977E-5</c:v>
                </c:pt>
                <c:pt idx="37384">
                  <c:v>6.233805163086847E-5</c:v>
                </c:pt>
                <c:pt idx="37385">
                  <c:v>6.2266049422030016E-5</c:v>
                </c:pt>
                <c:pt idx="37386">
                  <c:v>6.2194175850188287E-5</c:v>
                </c:pt>
                <c:pt idx="37387">
                  <c:v>6.2122430607111396E-5</c:v>
                </c:pt>
                <c:pt idx="37388">
                  <c:v>6.20508130815647E-5</c:v>
                </c:pt>
                <c:pt idx="37389">
                  <c:v>6.1979323575545153E-5</c:v>
                </c:pt>
                <c:pt idx="37390">
                  <c:v>6.1907961176252741E-5</c:v>
                </c:pt>
                <c:pt idx="37391">
                  <c:v>6.1836725883061052E-5</c:v>
                </c:pt>
                <c:pt idx="37392">
                  <c:v>6.1765617392327287E-5</c:v>
                </c:pt>
                <c:pt idx="37393">
                  <c:v>6.1694635100002464E-5</c:v>
                </c:pt>
                <c:pt idx="37394">
                  <c:v>6.162377930740637E-5</c:v>
                </c:pt>
                <c:pt idx="37395">
                  <c:v>6.1553049111498761E-5</c:v>
                </c:pt>
                <c:pt idx="37396">
                  <c:v>6.1482444813325366E-5</c:v>
                </c:pt>
                <c:pt idx="37397">
                  <c:v>6.1411965513710932E-5</c:v>
                </c:pt>
                <c:pt idx="37398">
                  <c:v>6.1341610915958576E-5</c:v>
                </c:pt>
                <c:pt idx="37399">
                  <c:v>6.1271381320691023E-5</c:v>
                </c:pt>
                <c:pt idx="37400">
                  <c:v>6.1201276132194041E-5</c:v>
                </c:pt>
                <c:pt idx="37401">
                  <c:v>6.1131294757685051E-5</c:v>
                </c:pt>
                <c:pt idx="37402">
                  <c:v>6.1061437200674105E-5</c:v>
                </c:pt>
                <c:pt idx="37403">
                  <c:v>6.0991703167329396E-5</c:v>
                </c:pt>
                <c:pt idx="37404">
                  <c:v>6.0922092364691535E-5</c:v>
                </c:pt>
                <c:pt idx="37405">
                  <c:v>6.0852604205504137E-5</c:v>
                </c:pt>
                <c:pt idx="37406">
                  <c:v>6.0783238989385387E-5</c:v>
                </c:pt>
                <c:pt idx="37407">
                  <c:v>6.0713995836145756E-5</c:v>
                </c:pt>
                <c:pt idx="37408">
                  <c:v>6.064487475145222E-5</c:v>
                </c:pt>
                <c:pt idx="37409">
                  <c:v>6.0575875446663054E-5</c:v>
                </c:pt>
                <c:pt idx="37410">
                  <c:v>6.0506997633992174E-5</c:v>
                </c:pt>
                <c:pt idx="37411">
                  <c:v>6.0438240734347E-5</c:v>
                </c:pt>
                <c:pt idx="37412">
                  <c:v>6.0369605046453644E-5</c:v>
                </c:pt>
                <c:pt idx="37413">
                  <c:v>6.0301089701252412E-5</c:v>
                </c:pt>
                <c:pt idx="37414">
                  <c:v>6.0232694706500736E-5</c:v>
                </c:pt>
                <c:pt idx="37415">
                  <c:v>6.0164419778637241E-5</c:v>
                </c:pt>
                <c:pt idx="37416">
                  <c:v>6.0096264345256752E-5</c:v>
                </c:pt>
                <c:pt idx="37417">
                  <c:v>6.0028228704324198E-5</c:v>
                </c:pt>
                <c:pt idx="37418">
                  <c:v>5.9960311995907532E-5</c:v>
                </c:pt>
                <c:pt idx="37419">
                  <c:v>5.9892514229453854E-5</c:v>
                </c:pt>
                <c:pt idx="37420">
                  <c:v>5.9824835125554101E-5</c:v>
                </c:pt>
                <c:pt idx="37421">
                  <c:v>5.975727440562108E-5</c:v>
                </c:pt>
                <c:pt idx="37422">
                  <c:v>5.9689831791887555E-5</c:v>
                </c:pt>
                <c:pt idx="37423">
                  <c:v>5.9622506721139433E-5</c:v>
                </c:pt>
                <c:pt idx="37424">
                  <c:v>5.955529949024932E-5</c:v>
                </c:pt>
                <c:pt idx="37425">
                  <c:v>5.9488209251845293E-5</c:v>
                </c:pt>
                <c:pt idx="37426">
                  <c:v>5.9421236017667926E-5</c:v>
                </c:pt>
                <c:pt idx="37427">
                  <c:v>5.9354379229665887E-5</c:v>
                </c:pt>
                <c:pt idx="37428">
                  <c:v>5.9287639184072333E-5</c:v>
                </c:pt>
                <c:pt idx="37429">
                  <c:v>5.9221015040578491E-5</c:v>
                </c:pt>
                <c:pt idx="37430">
                  <c:v>5.9154507095096589E-5</c:v>
                </c:pt>
                <c:pt idx="37431">
                  <c:v>5.9088114510822381E-5</c:v>
                </c:pt>
                <c:pt idx="37432">
                  <c:v>5.9021837301393539E-5</c:v>
                </c:pt>
                <c:pt idx="37433">
                  <c:v>5.8955674916386945E-5</c:v>
                </c:pt>
                <c:pt idx="37434">
                  <c:v>5.8889627651058763E-5</c:v>
                </c:pt>
                <c:pt idx="37435">
                  <c:v>5.8823694675549529E-5</c:v>
                </c:pt>
                <c:pt idx="37436">
                  <c:v>5.875787600472806E-5</c:v>
                </c:pt>
                <c:pt idx="37437">
                  <c:v>5.869217137276592E-5</c:v>
                </c:pt>
                <c:pt idx="37438">
                  <c:v>5.8626580514609769E-5</c:v>
                </c:pt>
                <c:pt idx="37439">
                  <c:v>5.856110316597767E-5</c:v>
                </c:pt>
                <c:pt idx="37440">
                  <c:v>5.8495738785170316E-5</c:v>
                </c:pt>
                <c:pt idx="37441">
                  <c:v>5.8430487666279416E-5</c:v>
                </c:pt>
                <c:pt idx="37442">
                  <c:v>5.8365348991411813E-5</c:v>
                </c:pt>
                <c:pt idx="37443">
                  <c:v>5.8300322777529898E-5</c:v>
                </c:pt>
                <c:pt idx="37444">
                  <c:v>5.8235408764166735E-5</c:v>
                </c:pt>
                <c:pt idx="37445">
                  <c:v>5.8170606415740404E-5</c:v>
                </c:pt>
                <c:pt idx="37446">
                  <c:v>5.8105916025495203E-5</c:v>
                </c:pt>
                <c:pt idx="37447">
                  <c:v>5.8041336783939721E-5</c:v>
                </c:pt>
                <c:pt idx="37448">
                  <c:v>5.7976868709482355E-5</c:v>
                </c:pt>
                <c:pt idx="37449">
                  <c:v>5.7912511545405784E-5</c:v>
                </c:pt>
                <c:pt idx="37450">
                  <c:v>5.7848265035735369E-5</c:v>
                </c:pt>
                <c:pt idx="37451">
                  <c:v>5.7784128652110491E-5</c:v>
                </c:pt>
                <c:pt idx="37452">
                  <c:v>5.7720102414067491E-5</c:v>
                </c:pt>
                <c:pt idx="37453">
                  <c:v>5.7656186340061028E-5</c:v>
                </c:pt>
                <c:pt idx="37454">
                  <c:v>5.7592379632167696E-5</c:v>
                </c:pt>
                <c:pt idx="37455">
                  <c:v>5.752868231075724E-5</c:v>
                </c:pt>
                <c:pt idx="37456">
                  <c:v>5.7465093853386318E-5</c:v>
                </c:pt>
                <c:pt idx="37457">
                  <c:v>5.7401614551387889E-5</c:v>
                </c:pt>
                <c:pt idx="37458">
                  <c:v>5.7338243613345485E-5</c:v>
                </c:pt>
                <c:pt idx="37459">
                  <c:v>5.727498106071555E-5</c:v>
                </c:pt>
                <c:pt idx="37460">
                  <c:v>5.721182664480368E-5</c:v>
                </c:pt>
                <c:pt idx="37461">
                  <c:v>5.7148780117630368E-5</c:v>
                </c:pt>
                <c:pt idx="37462">
                  <c:v>5.7085841231929127E-5</c:v>
                </c:pt>
                <c:pt idx="37463">
                  <c:v>5.7023009473395802E-5</c:v>
                </c:pt>
                <c:pt idx="37464">
                  <c:v>5.696028486481141E-5</c:v>
                </c:pt>
                <c:pt idx="37465">
                  <c:v>5.6897667427894366E-5</c:v>
                </c:pt>
                <c:pt idx="37466">
                  <c:v>5.6835156384029763E-5</c:v>
                </c:pt>
                <c:pt idx="37467">
                  <c:v>5.6772751490792261E-5</c:v>
                </c:pt>
                <c:pt idx="37468">
                  <c:v>5.6710453037546758E-5</c:v>
                </c:pt>
                <c:pt idx="37469">
                  <c:v>5.6648260250404476E-5</c:v>
                </c:pt>
                <c:pt idx="37470">
                  <c:v>5.6586173418367757E-5</c:v>
                </c:pt>
                <c:pt idx="37471">
                  <c:v>5.652419177067836E-5</c:v>
                </c:pt>
                <c:pt idx="37472">
                  <c:v>5.6462315068357589E-5</c:v>
                </c:pt>
                <c:pt idx="37473">
                  <c:v>5.6400543599859871E-5</c:v>
                </c:pt>
                <c:pt idx="37474">
                  <c:v>5.6338876862030558E-5</c:v>
                </c:pt>
                <c:pt idx="37475">
                  <c:v>5.627731435412461E-5</c:v>
                </c:pt>
                <c:pt idx="37476">
                  <c:v>5.6215856101963019E-5</c:v>
                </c:pt>
                <c:pt idx="37477">
                  <c:v>5.6154501868667431E-5</c:v>
                </c:pt>
                <c:pt idx="37478">
                  <c:v>5.6093251418032938E-5</c:v>
                </c:pt>
                <c:pt idx="37479">
                  <c:v>5.6032104514527791E-5</c:v>
                </c:pt>
                <c:pt idx="37480">
                  <c:v>5.5971060662915666E-5</c:v>
                </c:pt>
                <c:pt idx="37481">
                  <c:v>5.5910120150172775E-5</c:v>
                </c:pt>
                <c:pt idx="37482">
                  <c:v>5.5849282222445819E-5</c:v>
                </c:pt>
                <c:pt idx="37483">
                  <c:v>5.5788546907238574E-5</c:v>
                </c:pt>
                <c:pt idx="37484">
                  <c:v>5.5727913713662068E-5</c:v>
                </c:pt>
                <c:pt idx="37485">
                  <c:v>5.5667382927943824E-5</c:v>
                </c:pt>
                <c:pt idx="37486">
                  <c:v>5.5606954060087662E-5</c:v>
                </c:pt>
                <c:pt idx="37487">
                  <c:v>5.5546626622435601E-5</c:v>
                </c:pt>
                <c:pt idx="37488">
                  <c:v>5.548640064365221E-5</c:v>
                </c:pt>
                <c:pt idx="37489">
                  <c:v>5.5426275894794885E-5</c:v>
                </c:pt>
                <c:pt idx="37490">
                  <c:v>5.5366252147567377E-5</c:v>
                </c:pt>
                <c:pt idx="37491">
                  <c:v>5.5306328918570564E-5</c:v>
                </c:pt>
                <c:pt idx="37492">
                  <c:v>5.5246506237375424E-5</c:v>
                </c:pt>
                <c:pt idx="37493">
                  <c:v>5.5186784132531269E-5</c:v>
                </c:pt>
                <c:pt idx="37494">
                  <c:v>5.512716186805456E-5</c:v>
                </c:pt>
                <c:pt idx="37495">
                  <c:v>5.5067639474183966E-5</c:v>
                </c:pt>
                <c:pt idx="37496">
                  <c:v>5.5008216472775461E-5</c:v>
                </c:pt>
                <c:pt idx="37497">
                  <c:v>5.4948893147777013E-5</c:v>
                </c:pt>
                <c:pt idx="37498">
                  <c:v>5.4889668769031204E-5</c:v>
                </c:pt>
                <c:pt idx="37499">
                  <c:v>5.4830543367648363E-5</c:v>
                </c:pt>
                <c:pt idx="37500">
                  <c:v>5.4771516721680094E-5</c:v>
                </c:pt>
                <c:pt idx="37501">
                  <c:v>5.4712588609801586E-5</c:v>
                </c:pt>
                <c:pt idx="37502">
                  <c:v>5.4653758811310336E-5</c:v>
                </c:pt>
                <c:pt idx="37503">
                  <c:v>5.4595026855291382E-5</c:v>
                </c:pt>
                <c:pt idx="37504">
                  <c:v>5.4536392773917165E-5</c:v>
                </c:pt>
                <c:pt idx="37505">
                  <c:v>5.4477856598357371E-5</c:v>
                </c:pt>
                <c:pt idx="37506">
                  <c:v>5.4419417609921784E-5</c:v>
                </c:pt>
                <c:pt idx="37507">
                  <c:v>5.4361075592187244E-5</c:v>
                </c:pt>
                <c:pt idx="37508">
                  <c:v>5.4302830826973432E-5</c:v>
                </c:pt>
                <c:pt idx="37509">
                  <c:v>5.4244682599825585E-5</c:v>
                </c:pt>
                <c:pt idx="37510">
                  <c:v>5.4186631192173587E-5</c:v>
                </c:pt>
                <c:pt idx="37511">
                  <c:v>5.4128675892367825E-5</c:v>
                </c:pt>
                <c:pt idx="37512">
                  <c:v>5.4070816486994323E-5</c:v>
                </c:pt>
                <c:pt idx="37513">
                  <c:v>5.4013053256893869E-5</c:v>
                </c:pt>
                <c:pt idx="37514">
                  <c:v>5.395538574103084E-5</c:v>
                </c:pt>
                <c:pt idx="37515">
                  <c:v>5.3897813480546965E-5</c:v>
                </c:pt>
                <c:pt idx="37516">
                  <c:v>5.3840336510045868E-5</c:v>
                </c:pt>
                <c:pt idx="37517">
                  <c:v>5.3782954617892243E-5</c:v>
                </c:pt>
                <c:pt idx="37518">
                  <c:v>5.3725667593038831E-5</c:v>
                </c:pt>
                <c:pt idx="37519">
                  <c:v>5.3668475225025322E-5</c:v>
                </c:pt>
                <c:pt idx="37520">
                  <c:v>5.3611377059894469E-5</c:v>
                </c:pt>
                <c:pt idx="37521">
                  <c:v>5.3554373376908468E-5</c:v>
                </c:pt>
                <c:pt idx="37522">
                  <c:v>5.3497463479578623E-5</c:v>
                </c:pt>
                <c:pt idx="37523">
                  <c:v>5.3440647403853708E-5</c:v>
                </c:pt>
                <c:pt idx="37524">
                  <c:v>5.3383924942176399E-5</c:v>
                </c:pt>
                <c:pt idx="37525">
                  <c:v>5.3327295645419624E-5</c:v>
                </c:pt>
                <c:pt idx="37526">
                  <c:v>5.3270759791850681E-5</c:v>
                </c:pt>
                <c:pt idx="37527">
                  <c:v>5.3214316691725337E-5</c:v>
                </c:pt>
                <c:pt idx="37528">
                  <c:v>5.3157966381919148E-5</c:v>
                </c:pt>
                <c:pt idx="37529">
                  <c:v>5.3101708657730349E-5</c:v>
                </c:pt>
                <c:pt idx="37530">
                  <c:v>5.3045543315022127E-5</c:v>
                </c:pt>
                <c:pt idx="37531">
                  <c:v>5.2989469910374396E-5</c:v>
                </c:pt>
                <c:pt idx="37532">
                  <c:v>5.2933488720852744E-5</c:v>
                </c:pt>
                <c:pt idx="37533">
                  <c:v>5.2877599064690157E-5</c:v>
                </c:pt>
                <c:pt idx="37534">
                  <c:v>5.2821800979839748E-5</c:v>
                </c:pt>
                <c:pt idx="37535">
                  <c:v>5.2766094264964408E-5</c:v>
                </c:pt>
                <c:pt idx="37536">
                  <c:v>5.271047848132451E-5</c:v>
                </c:pt>
                <c:pt idx="37537">
                  <c:v>5.2654953904978276E-5</c:v>
                </c:pt>
                <c:pt idx="37538">
                  <c:v>5.2599519860708608E-5</c:v>
                </c:pt>
                <c:pt idx="37539">
                  <c:v>5.2544176387339227E-5</c:v>
                </c:pt>
                <c:pt idx="37540">
                  <c:v>5.2488923286285103E-5</c:v>
                </c:pt>
                <c:pt idx="37541">
                  <c:v>5.2433760359506516E-5</c:v>
                </c:pt>
                <c:pt idx="37542">
                  <c:v>5.2378687409508315E-5</c:v>
                </c:pt>
                <c:pt idx="37543">
                  <c:v>5.232370400399437E-5</c:v>
                </c:pt>
                <c:pt idx="37544">
                  <c:v>5.2268810417605441E-5</c:v>
                </c:pt>
                <c:pt idx="37545">
                  <c:v>5.2214005984151297E-5</c:v>
                </c:pt>
                <c:pt idx="37546">
                  <c:v>5.2159290743632952E-5</c:v>
                </c:pt>
                <c:pt idx="37547">
                  <c:v>5.2104664267378504E-5</c:v>
                </c:pt>
                <c:pt idx="37548">
                  <c:v>5.2050126829213999E-5</c:v>
                </c:pt>
                <c:pt idx="37549">
                  <c:v>5.1995677768031849E-5</c:v>
                </c:pt>
                <c:pt idx="37550">
                  <c:v>5.1941317357250284E-5</c:v>
                </c:pt>
                <c:pt idx="37551">
                  <c:v>5.1887044938284376E-5</c:v>
                </c:pt>
                <c:pt idx="37552">
                  <c:v>5.1832860552106484E-5</c:v>
                </c:pt>
                <c:pt idx="37553">
                  <c:v>5.1778763775405881E-5</c:v>
                </c:pt>
                <c:pt idx="37554">
                  <c:v>5.1724754880781861E-5</c:v>
                </c:pt>
                <c:pt idx="37555">
                  <c:v>5.1670833214652972E-5</c:v>
                </c:pt>
                <c:pt idx="37556">
                  <c:v>5.1616998818619659E-5</c:v>
                </c:pt>
                <c:pt idx="37557">
                  <c:v>5.1563251503124182E-5</c:v>
                </c:pt>
                <c:pt idx="37558">
                  <c:v>5.1509591079125001E-5</c:v>
                </c:pt>
                <c:pt idx="37559">
                  <c:v>5.1456017358094512E-5</c:v>
                </c:pt>
                <c:pt idx="37560">
                  <c:v>5.1402529922863661E-5</c:v>
                </c:pt>
                <c:pt idx="37561">
                  <c:v>5.134912904459484E-5</c:v>
                </c:pt>
                <c:pt idx="37562">
                  <c:v>5.1295814078338976E-5</c:v>
                </c:pt>
                <c:pt idx="37563">
                  <c:v>5.1242585066761939E-5</c:v>
                </c:pt>
                <c:pt idx="37564">
                  <c:v>5.1189441823879641E-5</c:v>
                </c:pt>
                <c:pt idx="37565">
                  <c:v>5.1136383936836167E-5</c:v>
                </c:pt>
                <c:pt idx="37566">
                  <c:v>5.1083411675762035E-5</c:v>
                </c:pt>
                <c:pt idx="37567">
                  <c:v>5.1030524401778448E-5</c:v>
                </c:pt>
                <c:pt idx="37568">
                  <c:v>5.097772215828493E-5</c:v>
                </c:pt>
                <c:pt idx="37569">
                  <c:v>5.0925004761799798E-5</c:v>
                </c:pt>
                <c:pt idx="37570">
                  <c:v>5.0872372029338505E-5</c:v>
                </c:pt>
                <c:pt idx="37571">
                  <c:v>5.0819823553141653E-5</c:v>
                </c:pt>
                <c:pt idx="37572">
                  <c:v>5.0767359602098712E-5</c:v>
                </c:pt>
                <c:pt idx="37573">
                  <c:v>5.0714979544512434E-5</c:v>
                </c:pt>
                <c:pt idx="37574">
                  <c:v>5.0662683424633736E-5</c:v>
                </c:pt>
                <c:pt idx="37575">
                  <c:v>5.06104710619316E-5</c:v>
                </c:pt>
                <c:pt idx="37576">
                  <c:v>5.0558342276362288E-5</c:v>
                </c:pt>
                <c:pt idx="37577">
                  <c:v>5.0506296665179117E-5</c:v>
                </c:pt>
                <c:pt idx="37578">
                  <c:v>5.0454334273182825E-5</c:v>
                </c:pt>
                <c:pt idx="37579">
                  <c:v>5.0402455144277129E-5</c:v>
                </c:pt>
                <c:pt idx="37580">
                  <c:v>5.0350658655003772E-5</c:v>
                </c:pt>
                <c:pt idx="37581">
                  <c:v>5.0298944628754956E-5</c:v>
                </c:pt>
                <c:pt idx="37582">
                  <c:v>5.0247313332341181E-5</c:v>
                </c:pt>
                <c:pt idx="37583">
                  <c:v>5.019576436692198E-5</c:v>
                </c:pt>
                <c:pt idx="37584">
                  <c:v>5.0144297335494591E-5</c:v>
                </c:pt>
                <c:pt idx="37585">
                  <c:v>5.0092912283792394E-5</c:v>
                </c:pt>
                <c:pt idx="37586">
                  <c:v>5.004160903654688E-5</c:v>
                </c:pt>
                <c:pt idx="37587">
                  <c:v>4.9990387418959585E-5</c:v>
                </c:pt>
                <c:pt idx="37588">
                  <c:v>4.9939247037259468E-5</c:v>
                </c:pt>
                <c:pt idx="37589">
                  <c:v>4.9888188156798567E-5</c:v>
                </c:pt>
                <c:pt idx="37590">
                  <c:v>4.9837210165632345E-5</c:v>
                </c:pt>
                <c:pt idx="37591">
                  <c:v>4.9786313110262978E-5</c:v>
                </c:pt>
                <c:pt idx="37592">
                  <c:v>4.9735496818214617E-5</c:v>
                </c:pt>
                <c:pt idx="37593">
                  <c:v>4.9684761117472203E-5</c:v>
                </c:pt>
                <c:pt idx="37594">
                  <c:v>4.9634105619047606E-5</c:v>
                </c:pt>
                <c:pt idx="37595">
                  <c:v>4.9583530587037694E-5</c:v>
                </c:pt>
                <c:pt idx="37596">
                  <c:v>4.9533035416267732E-5</c:v>
                </c:pt>
                <c:pt idx="37597">
                  <c:v>4.9482620153979918E-5</c:v>
                </c:pt>
                <c:pt idx="37598">
                  <c:v>4.9432284630437489E-5</c:v>
                </c:pt>
                <c:pt idx="37599">
                  <c:v>4.938202846057804E-5</c:v>
                </c:pt>
                <c:pt idx="37600">
                  <c:v>4.9331851907451367E-5</c:v>
                </c:pt>
                <c:pt idx="37601">
                  <c:v>4.9281754371444324E-5</c:v>
                </c:pt>
                <c:pt idx="37602">
                  <c:v>4.9231735900394363E-5</c:v>
                </c:pt>
                <c:pt idx="37603">
                  <c:v>4.9181796326807537E-5</c:v>
                </c:pt>
                <c:pt idx="37604">
                  <c:v>4.9131935483634317E-5</c:v>
                </c:pt>
                <c:pt idx="37605">
                  <c:v>4.9082153204269348E-5</c:v>
                </c:pt>
                <c:pt idx="37606">
                  <c:v>4.9032449109057371E-5</c:v>
                </c:pt>
                <c:pt idx="37607">
                  <c:v>4.8982823246413103E-5</c:v>
                </c:pt>
                <c:pt idx="37608">
                  <c:v>4.8933275451049665E-5</c:v>
                </c:pt>
                <c:pt idx="37609">
                  <c:v>4.8883805558117783E-5</c:v>
                </c:pt>
                <c:pt idx="37610">
                  <c:v>4.8834413403204444E-5</c:v>
                </c:pt>
                <c:pt idx="37611">
                  <c:v>4.878509882233166E-5</c:v>
                </c:pt>
                <c:pt idx="37612">
                  <c:v>4.8735861440398005E-5</c:v>
                </c:pt>
                <c:pt idx="37613">
                  <c:v>4.8686701306487256E-5</c:v>
                </c:pt>
                <c:pt idx="37614">
                  <c:v>4.8637618257915691E-5</c:v>
                </c:pt>
                <c:pt idx="37615">
                  <c:v>4.8588612132428218E-5</c:v>
                </c:pt>
                <c:pt idx="37616">
                  <c:v>4.8539682768198686E-5</c:v>
                </c:pt>
                <c:pt idx="37617">
                  <c:v>4.8490829793864092E-5</c:v>
                </c:pt>
                <c:pt idx="37618">
                  <c:v>4.8442053468691695E-5</c:v>
                </c:pt>
                <c:pt idx="37619">
                  <c:v>4.8393353212521083E-5</c:v>
                </c:pt>
                <c:pt idx="37620">
                  <c:v>4.83447290751846E-5</c:v>
                </c:pt>
                <c:pt idx="37621">
                  <c:v>4.8296180896973128E-5</c:v>
                </c:pt>
                <c:pt idx="37622">
                  <c:v>4.8247708310212682E-5</c:v>
                </c:pt>
                <c:pt idx="37623">
                  <c:v>4.8199311573116832E-5</c:v>
                </c:pt>
                <c:pt idx="37624">
                  <c:v>4.8150990110773966E-5</c:v>
                </c:pt>
                <c:pt idx="37625">
                  <c:v>4.8102743973530732E-5</c:v>
                </c:pt>
                <c:pt idx="37626">
                  <c:v>4.8054573003762031E-5</c:v>
                </c:pt>
                <c:pt idx="37627">
                  <c:v>4.8006477044257552E-5</c:v>
                </c:pt>
                <c:pt idx="37628">
                  <c:v>4.7958455938218052E-5</c:v>
                </c:pt>
                <c:pt idx="37629">
                  <c:v>4.7910509323050349E-5</c:v>
                </c:pt>
                <c:pt idx="37630">
                  <c:v>4.7862637249598823E-5</c:v>
                </c:pt>
                <c:pt idx="37631">
                  <c:v>4.7814839562290518E-5</c:v>
                </c:pt>
                <c:pt idx="37632">
                  <c:v>4.7767116105960307E-5</c:v>
                </c:pt>
                <c:pt idx="37633">
                  <c:v>4.7719466725847737E-5</c:v>
                </c:pt>
                <c:pt idx="37634">
                  <c:v>4.7671891267597422E-5</c:v>
                </c:pt>
                <c:pt idx="37635">
                  <c:v>4.762438937289643E-5</c:v>
                </c:pt>
                <c:pt idx="37636">
                  <c:v>4.7576961093164776E-5</c:v>
                </c:pt>
                <c:pt idx="37637">
                  <c:v>4.7529606275250406E-5</c:v>
                </c:pt>
                <c:pt idx="37638">
                  <c:v>4.748232476640032E-5</c:v>
                </c:pt>
                <c:pt idx="37639">
                  <c:v>4.7435116414260043E-5</c:v>
                </c:pt>
                <c:pt idx="37640">
                  <c:v>4.7387980864031306E-5</c:v>
                </c:pt>
                <c:pt idx="37641">
                  <c:v>4.7340918370134609E-5</c:v>
                </c:pt>
                <c:pt idx="37642">
                  <c:v>4.7293928376021833E-5</c:v>
                </c:pt>
                <c:pt idx="37643">
                  <c:v>4.7247010933756826E-5</c:v>
                </c:pt>
                <c:pt idx="37644">
                  <c:v>4.7200165691318781E-5</c:v>
                </c:pt>
                <c:pt idx="37645">
                  <c:v>4.715339290228475E-5</c:v>
                </c:pt>
                <c:pt idx="37646">
                  <c:v>4.7106692215114201E-5</c:v>
                </c:pt>
                <c:pt idx="37647">
                  <c:v>4.7060063279851269E-5</c:v>
                </c:pt>
                <c:pt idx="37648">
                  <c:v>4.7013506149001304E-5</c:v>
                </c:pt>
                <c:pt idx="37649">
                  <c:v>4.696702067411805E-5</c:v>
                </c:pt>
                <c:pt idx="37650">
                  <c:v>4.6920606707141433E-5</c:v>
                </c:pt>
                <c:pt idx="37651">
                  <c:v>4.6874263900841777E-5</c:v>
                </c:pt>
                <c:pt idx="37652">
                  <c:v>4.6827992507322467E-5</c:v>
                </c:pt>
                <c:pt idx="37653">
                  <c:v>4.6781791980860042E-5</c:v>
                </c:pt>
                <c:pt idx="37654">
                  <c:v>4.6735662374469915E-5</c:v>
                </c:pt>
                <c:pt idx="37655">
                  <c:v>4.6689603541994715E-5</c:v>
                </c:pt>
                <c:pt idx="37656">
                  <c:v>4.6643615139573692E-5</c:v>
                </c:pt>
                <c:pt idx="37657">
                  <c:v>4.6597697418256116E-5</c:v>
                </c:pt>
                <c:pt idx="37658">
                  <c:v>4.6551849837144208E-5</c:v>
                </c:pt>
                <c:pt idx="37659">
                  <c:v>4.6506072646866494E-5</c:v>
                </c:pt>
                <c:pt idx="37660">
                  <c:v>4.6460365308439571E-5</c:v>
                </c:pt>
                <c:pt idx="37661">
                  <c:v>4.6414727678822851E-5</c:v>
                </c:pt>
                <c:pt idx="37662">
                  <c:v>4.6369160008012932E-5</c:v>
                </c:pt>
                <c:pt idx="37663">
                  <c:v>4.6323661759878432E-5</c:v>
                </c:pt>
                <c:pt idx="37664">
                  <c:v>4.6278233183994764E-5</c:v>
                </c:pt>
                <c:pt idx="37665">
                  <c:v>4.6232873746121496E-5</c:v>
                </c:pt>
                <c:pt idx="37666">
                  <c:v>4.6187583500231914E-5</c:v>
                </c:pt>
                <c:pt idx="37667">
                  <c:v>4.6142362304618537E-5</c:v>
                </c:pt>
                <c:pt idx="37668">
                  <c:v>4.6097209823327776E-5</c:v>
                </c:pt>
                <c:pt idx="37669">
                  <c:v>4.6052126304883618E-5</c:v>
                </c:pt>
                <c:pt idx="37670">
                  <c:v>4.6007111219730754E-5</c:v>
                </c:pt>
                <c:pt idx="37671">
                  <c:v>4.5962164622218484E-5</c:v>
                </c:pt>
                <c:pt idx="37672">
                  <c:v>4.5917286372444659E-5</c:v>
                </c:pt>
                <c:pt idx="37673">
                  <c:v>4.5872476330865956E-5</c:v>
                </c:pt>
                <c:pt idx="37674">
                  <c:v>4.5827734165389974E-5</c:v>
                </c:pt>
                <c:pt idx="37675">
                  <c:v>4.5783060123280248E-5</c:v>
                </c:pt>
                <c:pt idx="37676">
                  <c:v>4.5738453680529527E-5</c:v>
                </c:pt>
                <c:pt idx="37677">
                  <c:v>4.5693914891920609E-5</c:v>
                </c:pt>
                <c:pt idx="37678">
                  <c:v>4.5649443619682868E-5</c:v>
                </c:pt>
                <c:pt idx="37679">
                  <c:v>4.5605039534895358E-5</c:v>
                </c:pt>
                <c:pt idx="37680">
                  <c:v>4.5560702883771413E-5</c:v>
                </c:pt>
                <c:pt idx="37681">
                  <c:v>4.5516433146867097E-5</c:v>
                </c:pt>
                <c:pt idx="37682">
                  <c:v>4.5472230379311434E-5</c:v>
                </c:pt>
                <c:pt idx="37683">
                  <c:v>4.5428094445079313E-5</c:v>
                </c:pt>
                <c:pt idx="37684">
                  <c:v>4.5384025208491874E-5</c:v>
                </c:pt>
                <c:pt idx="37685">
                  <c:v>4.5340022534215484E-5</c:v>
                </c:pt>
                <c:pt idx="37686">
                  <c:v>4.5296086097701601E-5</c:v>
                </c:pt>
                <c:pt idx="37687">
                  <c:v>4.5252215954413551E-5</c:v>
                </c:pt>
                <c:pt idx="37688">
                  <c:v>4.5208412159054388E-5</c:v>
                </c:pt>
                <c:pt idx="37689">
                  <c:v>4.5164674010632446E-5</c:v>
                </c:pt>
                <c:pt idx="37690">
                  <c:v>4.5121001942549315E-5</c:v>
                </c:pt>
                <c:pt idx="37691">
                  <c:v>4.5077395632510248E-5</c:v>
                </c:pt>
                <c:pt idx="37692">
                  <c:v>4.5033854759652022E-5</c:v>
                </c:pt>
                <c:pt idx="37693">
                  <c:v>4.4990379379822697E-5</c:v>
                </c:pt>
                <c:pt idx="37694">
                  <c:v>4.4946969360745115E-5</c:v>
                </c:pt>
                <c:pt idx="37695">
                  <c:v>4.4903624570477416E-5</c:v>
                </c:pt>
                <c:pt idx="37696">
                  <c:v>4.4860344877411508E-5</c:v>
                </c:pt>
                <c:pt idx="37697">
                  <c:v>4.4817130150271529E-5</c:v>
                </c:pt>
                <c:pt idx="37698">
                  <c:v>4.4773980071823089E-5</c:v>
                </c:pt>
                <c:pt idx="37699">
                  <c:v>4.4730894698281919E-5</c:v>
                </c:pt>
                <c:pt idx="37700">
                  <c:v>4.4687873899363343E-5</c:v>
                </c:pt>
                <c:pt idx="37701">
                  <c:v>4.4644917545111492E-5</c:v>
                </c:pt>
                <c:pt idx="37702">
                  <c:v>4.4602025505898064E-5</c:v>
                </c:pt>
                <c:pt idx="37703">
                  <c:v>4.4559197467470115E-5</c:v>
                </c:pt>
                <c:pt idx="37704">
                  <c:v>4.4516433486336235E-5</c:v>
                </c:pt>
                <c:pt idx="37705">
                  <c:v>4.4473733618264877E-5</c:v>
                </c:pt>
                <c:pt idx="37706">
                  <c:v>4.4431097365821401E-5</c:v>
                </c:pt>
                <c:pt idx="37707">
                  <c:v>4.4388524601796373E-5</c:v>
                </c:pt>
                <c:pt idx="37708">
                  <c:v>4.4346015566551085E-5</c:v>
                </c:pt>
                <c:pt idx="37709">
                  <c:v>4.4303569765204898E-5</c:v>
                </c:pt>
                <c:pt idx="37710">
                  <c:v>4.4261187437703862E-5</c:v>
                </c:pt>
                <c:pt idx="37711">
                  <c:v>4.4218868090860347E-5</c:v>
                </c:pt>
                <c:pt idx="37712">
                  <c:v>4.4176611781630169E-5</c:v>
                </c:pt>
                <c:pt idx="37713">
                  <c:v>4.4134418201609398E-5</c:v>
                </c:pt>
                <c:pt idx="37714">
                  <c:v>4.4092287589912467E-5</c:v>
                </c:pt>
                <c:pt idx="37715">
                  <c:v>4.4050219456712941E-5</c:v>
                </c:pt>
                <c:pt idx="37716">
                  <c:v>4.4008213859178585E-5</c:v>
                </c:pt>
                <c:pt idx="37717">
                  <c:v>4.3966270672475819E-5</c:v>
                </c:pt>
                <c:pt idx="37718">
                  <c:v>4.3924389772084679E-5</c:v>
                </c:pt>
                <c:pt idx="37719">
                  <c:v>4.388257103379555E-5</c:v>
                </c:pt>
                <c:pt idx="37720">
                  <c:v>4.4004931392735873E-5</c:v>
                </c:pt>
                <c:pt idx="37721">
                  <c:v>4.3959983895286354E-5</c:v>
                </c:pt>
                <c:pt idx="37722">
                  <c:v>4.3915107579470311E-5</c:v>
                </c:pt>
                <c:pt idx="37723">
                  <c:v>4.3870302474709286E-5</c:v>
                </c:pt>
                <c:pt idx="37724">
                  <c:v>4.3825568248916449E-5</c:v>
                </c:pt>
                <c:pt idx="37725">
                  <c:v>4.3780904751640175E-5</c:v>
                </c:pt>
                <c:pt idx="37726">
                  <c:v>4.3736311832829147E-5</c:v>
                </c:pt>
                <c:pt idx="37727">
                  <c:v>4.3691789342830287E-5</c:v>
                </c:pt>
                <c:pt idx="37728">
                  <c:v>4.3647337132388931E-5</c:v>
                </c:pt>
                <c:pt idx="37729">
                  <c:v>4.3602955231676507E-5</c:v>
                </c:pt>
              </c:numCache>
            </c:numRef>
          </c:yVal>
          <c:smooth val="0"/>
          <c:extLst>
            <c:ext xmlns:c16="http://schemas.microsoft.com/office/drawing/2014/chart" uri="{C3380CC4-5D6E-409C-BE32-E72D297353CC}">
              <c16:uniqueId val="{00000001-EEAE-4E4A-8A4F-AC5CBDA8A327}"/>
            </c:ext>
          </c:extLst>
        </c:ser>
        <c:dLbls>
          <c:showLegendKey val="0"/>
          <c:showVal val="0"/>
          <c:showCatName val="0"/>
          <c:showSerName val="0"/>
          <c:showPercent val="0"/>
          <c:showBubbleSize val="0"/>
        </c:dLbls>
        <c:axId val="2067488015"/>
        <c:axId val="2067489455"/>
      </c:scatterChart>
      <c:valAx>
        <c:axId val="1982512255"/>
        <c:scaling>
          <c:orientation val="minMax"/>
          <c:max val="660"/>
          <c:min val="652"/>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Wavelength (nm)</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982506015"/>
        <c:crosses val="autoZero"/>
        <c:crossBetween val="midCat"/>
      </c:valAx>
      <c:valAx>
        <c:axId val="1982506015"/>
        <c:scaling>
          <c:orientation val="minMax"/>
          <c:max val="5000"/>
          <c:min val="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t-EE"/>
            </a:p>
          </c:txPr>
        </c:title>
        <c:numFmt formatCode="General" sourceLinked="1"/>
        <c:majorTickMark val="none"/>
        <c:minorTickMark val="none"/>
        <c:tickLblPos val="nextTo"/>
        <c:spPr>
          <a:solidFill>
            <a:schemeClr val="bg1"/>
          </a:solid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crossAx val="1982512255"/>
        <c:crosses val="autoZero"/>
        <c:crossBetween val="midCat"/>
        <c:majorUnit val="1000"/>
      </c:valAx>
      <c:valAx>
        <c:axId val="2067489455"/>
        <c:scaling>
          <c:orientation val="minMax"/>
          <c:max val="5"/>
          <c:min val="-0.2"/>
        </c:scaling>
        <c:delete val="0"/>
        <c:axPos val="r"/>
        <c:numFmt formatCode="0.00E+0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067488015"/>
        <c:crosses val="max"/>
        <c:crossBetween val="midCat"/>
      </c:valAx>
      <c:valAx>
        <c:axId val="2067488015"/>
        <c:scaling>
          <c:orientation val="minMax"/>
        </c:scaling>
        <c:delete val="1"/>
        <c:axPos val="b"/>
        <c:numFmt formatCode="0.00" sourceLinked="1"/>
        <c:majorTickMark val="out"/>
        <c:minorTickMark val="none"/>
        <c:tickLblPos val="nextTo"/>
        <c:crossAx val="2067489455"/>
        <c:crosses val="autoZero"/>
        <c:crossBetween val="midCat"/>
      </c:valAx>
      <c:spPr>
        <a:solidFill>
          <a:schemeClr val="bg1"/>
        </a:solidFill>
        <a:ln>
          <a:solidFill>
            <a:schemeClr val="bg1">
              <a:lumMod val="7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Data!$B$1:$B$2</c:f>
              <c:strCache>
                <c:ptCount val="2"/>
                <c:pt idx="0">
                  <c:v>W</c:v>
                </c:pt>
              </c:strCache>
            </c:strRef>
          </c:tx>
          <c:spPr>
            <a:ln w="19050" cap="rnd">
              <a:solidFill>
                <a:srgbClr val="0070C0"/>
              </a:solidFill>
              <a:round/>
            </a:ln>
            <a:effectLst/>
          </c:spPr>
          <c:marker>
            <c:symbol val="none"/>
          </c:marker>
          <c:xVal>
            <c:numRef>
              <c:f>Data!$A$3:$A$506</c:f>
              <c:numCache>
                <c:formatCode>General</c:formatCode>
                <c:ptCount val="5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Data!$B$3:$B$506</c:f>
              <c:numCache>
                <c:formatCode>General</c:formatCode>
                <c:ptCount val="504"/>
                <c:pt idx="0">
                  <c:v>535.51282599125318</c:v>
                </c:pt>
                <c:pt idx="1">
                  <c:v>437.40436000725413</c:v>
                </c:pt>
                <c:pt idx="2">
                  <c:v>339.58252134117521</c:v>
                </c:pt>
                <c:pt idx="3">
                  <c:v>269.11994239345319</c:v>
                </c:pt>
                <c:pt idx="4">
                  <c:v>320.63074310232003</c:v>
                </c:pt>
                <c:pt idx="5">
                  <c:v>292.8508960058922</c:v>
                </c:pt>
                <c:pt idx="6">
                  <c:v>193.77684097549485</c:v>
                </c:pt>
                <c:pt idx="7">
                  <c:v>183.76386909050092</c:v>
                </c:pt>
                <c:pt idx="8">
                  <c:v>264.00122404926958</c:v>
                </c:pt>
                <c:pt idx="9">
                  <c:v>212.79840676137732</c:v>
                </c:pt>
                <c:pt idx="10">
                  <c:v>150.30233009740377</c:v>
                </c:pt>
                <c:pt idx="11">
                  <c:v>143.01702733431085</c:v>
                </c:pt>
                <c:pt idx="12">
                  <c:v>139.3156397105092</c:v>
                </c:pt>
                <c:pt idx="13">
                  <c:v>126.77090283563368</c:v>
                </c:pt>
                <c:pt idx="14">
                  <c:v>239.49821876235998</c:v>
                </c:pt>
                <c:pt idx="15">
                  <c:v>76.498993790157598</c:v>
                </c:pt>
                <c:pt idx="16">
                  <c:v>262.37366393559023</c:v>
                </c:pt>
                <c:pt idx="17">
                  <c:v>34.140547587983846</c:v>
                </c:pt>
                <c:pt idx="18">
                  <c:v>97.033172053924886</c:v>
                </c:pt>
                <c:pt idx="19">
                  <c:v>83.390983462150899</c:v>
                </c:pt>
                <c:pt idx="20">
                  <c:v>183.3233379442438</c:v>
                </c:pt>
                <c:pt idx="21">
                  <c:v>312.70287438100166</c:v>
                </c:pt>
                <c:pt idx="22">
                  <c:v>33.60474673733988</c:v>
                </c:pt>
                <c:pt idx="23">
                  <c:v>66.949516835786341</c:v>
                </c:pt>
                <c:pt idx="24">
                  <c:v>45.358234488106163</c:v>
                </c:pt>
                <c:pt idx="25">
                  <c:v>75.854882257668152</c:v>
                </c:pt>
                <c:pt idx="26">
                  <c:v>106.17897233278806</c:v>
                </c:pt>
                <c:pt idx="27">
                  <c:v>96.963711423866243</c:v>
                </c:pt>
                <c:pt idx="28">
                  <c:v>103.94049889127794</c:v>
                </c:pt>
                <c:pt idx="29">
                  <c:v>129.87366834044093</c:v>
                </c:pt>
                <c:pt idx="30">
                  <c:v>114.25455348956758</c:v>
                </c:pt>
                <c:pt idx="31">
                  <c:v>110.97941134770959</c:v>
                </c:pt>
                <c:pt idx="32">
                  <c:v>109.59897576060582</c:v>
                </c:pt>
                <c:pt idx="33">
                  <c:v>63.695537261285587</c:v>
                </c:pt>
                <c:pt idx="34">
                  <c:v>112.66849786972951</c:v>
                </c:pt>
                <c:pt idx="35">
                  <c:v>102.21793385153431</c:v>
                </c:pt>
                <c:pt idx="36">
                  <c:v>95.049061980047242</c:v>
                </c:pt>
                <c:pt idx="37">
                  <c:v>79.234564095911722</c:v>
                </c:pt>
                <c:pt idx="38">
                  <c:v>118.43392616421535</c:v>
                </c:pt>
                <c:pt idx="39">
                  <c:v>133.81351962387296</c:v>
                </c:pt>
                <c:pt idx="40">
                  <c:v>100.3446978755924</c:v>
                </c:pt>
                <c:pt idx="41">
                  <c:v>105.56876198955831</c:v>
                </c:pt>
                <c:pt idx="42">
                  <c:v>85.968412403144413</c:v>
                </c:pt>
                <c:pt idx="43">
                  <c:v>173.17936735955473</c:v>
                </c:pt>
                <c:pt idx="44">
                  <c:v>66.097681003299087</c:v>
                </c:pt>
                <c:pt idx="45">
                  <c:v>88.839466011394322</c:v>
                </c:pt>
                <c:pt idx="46">
                  <c:v>95.219146730787415</c:v>
                </c:pt>
                <c:pt idx="47">
                  <c:v>115.23043364613604</c:v>
                </c:pt>
                <c:pt idx="48">
                  <c:v>140.42678479347387</c:v>
                </c:pt>
                <c:pt idx="49">
                  <c:v>135.30863532846291</c:v>
                </c:pt>
                <c:pt idx="50">
                  <c:v>72.011486098002052</c:v>
                </c:pt>
                <c:pt idx="51">
                  <c:v>122.79859649766387</c:v>
                </c:pt>
                <c:pt idx="52">
                  <c:v>114.03179339021688</c:v>
                </c:pt>
                <c:pt idx="53">
                  <c:v>107.0666368703469</c:v>
                </c:pt>
                <c:pt idx="54">
                  <c:v>111.68932380391132</c:v>
                </c:pt>
                <c:pt idx="55">
                  <c:v>121.17806433717604</c:v>
                </c:pt>
                <c:pt idx="56">
                  <c:v>127.11558859004306</c:v>
                </c:pt>
                <c:pt idx="57">
                  <c:v>206.55191118100265</c:v>
                </c:pt>
                <c:pt idx="58">
                  <c:v>130.5709973755676</c:v>
                </c:pt>
                <c:pt idx="59">
                  <c:v>113.95310786501553</c:v>
                </c:pt>
                <c:pt idx="60">
                  <c:v>101.30516985328498</c:v>
                </c:pt>
                <c:pt idx="61">
                  <c:v>104.02684984143913</c:v>
                </c:pt>
                <c:pt idx="62">
                  <c:v>170.17265983144975</c:v>
                </c:pt>
                <c:pt idx="63">
                  <c:v>151.34336552342839</c:v>
                </c:pt>
                <c:pt idx="64">
                  <c:v>96.378407259797456</c:v>
                </c:pt>
                <c:pt idx="65">
                  <c:v>159.2667581324001</c:v>
                </c:pt>
                <c:pt idx="66">
                  <c:v>102.93987041037136</c:v>
                </c:pt>
                <c:pt idx="67">
                  <c:v>153.41954092207339</c:v>
                </c:pt>
                <c:pt idx="68">
                  <c:v>70.69286859514672</c:v>
                </c:pt>
                <c:pt idx="69">
                  <c:v>86.660409547971767</c:v>
                </c:pt>
                <c:pt idx="70">
                  <c:v>109.56847267836051</c:v>
                </c:pt>
                <c:pt idx="71">
                  <c:v>91.053771763332321</c:v>
                </c:pt>
                <c:pt idx="72">
                  <c:v>90.046323441407509</c:v>
                </c:pt>
                <c:pt idx="73">
                  <c:v>167.74491433208465</c:v>
                </c:pt>
                <c:pt idx="74">
                  <c:v>104.6448065322234</c:v>
                </c:pt>
                <c:pt idx="75">
                  <c:v>88.665215191016259</c:v>
                </c:pt>
                <c:pt idx="76">
                  <c:v>116.63534720415146</c:v>
                </c:pt>
                <c:pt idx="77">
                  <c:v>92.699961395647833</c:v>
                </c:pt>
                <c:pt idx="78">
                  <c:v>148.70460600334397</c:v>
                </c:pt>
                <c:pt idx="79">
                  <c:v>71.410450159538286</c:v>
                </c:pt>
                <c:pt idx="80">
                  <c:v>89.924705532753933</c:v>
                </c:pt>
                <c:pt idx="81">
                  <c:v>93.888367770257375</c:v>
                </c:pt>
                <c:pt idx="82">
                  <c:v>194.26235895670339</c:v>
                </c:pt>
                <c:pt idx="83">
                  <c:v>134.29256514606612</c:v>
                </c:pt>
                <c:pt idx="84">
                  <c:v>61.957042069504041</c:v>
                </c:pt>
                <c:pt idx="85">
                  <c:v>112.64076630251351</c:v>
                </c:pt>
                <c:pt idx="86">
                  <c:v>26.694850724970138</c:v>
                </c:pt>
                <c:pt idx="87">
                  <c:v>98.550138964479814</c:v>
                </c:pt>
                <c:pt idx="88">
                  <c:v>93.821407344883951</c:v>
                </c:pt>
                <c:pt idx="89">
                  <c:v>104.53574392746927</c:v>
                </c:pt>
                <c:pt idx="90">
                  <c:v>104.95264392699205</c:v>
                </c:pt>
                <c:pt idx="91">
                  <c:v>107.6615458648043</c:v>
                </c:pt>
                <c:pt idx="92">
                  <c:v>111.35488619591119</c:v>
                </c:pt>
                <c:pt idx="93">
                  <c:v>67.603217223031464</c:v>
                </c:pt>
                <c:pt idx="94">
                  <c:v>101.87425827799606</c:v>
                </c:pt>
                <c:pt idx="95">
                  <c:v>127.23885545196688</c:v>
                </c:pt>
                <c:pt idx="96">
                  <c:v>90.588412614103717</c:v>
                </c:pt>
                <c:pt idx="97">
                  <c:v>141.65253208029318</c:v>
                </c:pt>
                <c:pt idx="98">
                  <c:v>105.07696005303214</c:v>
                </c:pt>
                <c:pt idx="99">
                  <c:v>117.54532802460577</c:v>
                </c:pt>
                <c:pt idx="100">
                  <c:v>198.70381691649547</c:v>
                </c:pt>
                <c:pt idx="101">
                  <c:v>136.17775486338209</c:v>
                </c:pt>
                <c:pt idx="102">
                  <c:v>115.47211972577952</c:v>
                </c:pt>
                <c:pt idx="103">
                  <c:v>100.69718706612795</c:v>
                </c:pt>
                <c:pt idx="104">
                  <c:v>135.03691849617752</c:v>
                </c:pt>
                <c:pt idx="105">
                  <c:v>143.19561422265707</c:v>
                </c:pt>
                <c:pt idx="106">
                  <c:v>139.21021856946027</c:v>
                </c:pt>
                <c:pt idx="107">
                  <c:v>145.36242626285539</c:v>
                </c:pt>
                <c:pt idx="108">
                  <c:v>140.185078159017</c:v>
                </c:pt>
                <c:pt idx="109">
                  <c:v>91.604170691173593</c:v>
                </c:pt>
                <c:pt idx="110">
                  <c:v>126.07372806538534</c:v>
                </c:pt>
                <c:pt idx="111">
                  <c:v>130.63700346036117</c:v>
                </c:pt>
                <c:pt idx="112">
                  <c:v>114.99077632792138</c:v>
                </c:pt>
                <c:pt idx="113">
                  <c:v>77.232323992166272</c:v>
                </c:pt>
                <c:pt idx="114">
                  <c:v>93.374800491148065</c:v>
                </c:pt>
                <c:pt idx="115">
                  <c:v>99.543474580543119</c:v>
                </c:pt>
                <c:pt idx="116">
                  <c:v>86.189368716332098</c:v>
                </c:pt>
                <c:pt idx="117">
                  <c:v>113.29742752401508</c:v>
                </c:pt>
                <c:pt idx="118">
                  <c:v>145.29269689786753</c:v>
                </c:pt>
                <c:pt idx="119">
                  <c:v>84.321530776393644</c:v>
                </c:pt>
                <c:pt idx="120">
                  <c:v>94.735400686471721</c:v>
                </c:pt>
                <c:pt idx="121">
                  <c:v>166.35161764031224</c:v>
                </c:pt>
                <c:pt idx="122">
                  <c:v>135.29154157873549</c:v>
                </c:pt>
                <c:pt idx="123">
                  <c:v>112.06436459143647</c:v>
                </c:pt>
                <c:pt idx="124">
                  <c:v>113.48144148150469</c:v>
                </c:pt>
                <c:pt idx="125">
                  <c:v>100.86123978946731</c:v>
                </c:pt>
                <c:pt idx="126">
                  <c:v>104.55881432069982</c:v>
                </c:pt>
                <c:pt idx="127">
                  <c:v>94.194396713281776</c:v>
                </c:pt>
                <c:pt idx="128">
                  <c:v>112.61617682058589</c:v>
                </c:pt>
                <c:pt idx="129">
                  <c:v>83.54068226489062</c:v>
                </c:pt>
                <c:pt idx="130">
                  <c:v>128.77912876529106</c:v>
                </c:pt>
                <c:pt idx="131">
                  <c:v>149.84414797105541</c:v>
                </c:pt>
                <c:pt idx="132">
                  <c:v>181.34510801399514</c:v>
                </c:pt>
                <c:pt idx="133">
                  <c:v>116.5104823476948</c:v>
                </c:pt>
                <c:pt idx="134">
                  <c:v>64.198641270964643</c:v>
                </c:pt>
                <c:pt idx="135">
                  <c:v>81.442678515981399</c:v>
                </c:pt>
                <c:pt idx="136">
                  <c:v>110.88081492335279</c:v>
                </c:pt>
                <c:pt idx="137">
                  <c:v>77.207194391954957</c:v>
                </c:pt>
                <c:pt idx="138">
                  <c:v>96.054386050213878</c:v>
                </c:pt>
                <c:pt idx="139">
                  <c:v>111.52948949490417</c:v>
                </c:pt>
                <c:pt idx="140">
                  <c:v>87.688454980012821</c:v>
                </c:pt>
                <c:pt idx="141">
                  <c:v>589.07947721358335</c:v>
                </c:pt>
                <c:pt idx="142">
                  <c:v>454.68286678733045</c:v>
                </c:pt>
                <c:pt idx="143">
                  <c:v>189.87998668457755</c:v>
                </c:pt>
                <c:pt idx="144">
                  <c:v>211.71478850019267</c:v>
                </c:pt>
                <c:pt idx="145">
                  <c:v>294.18325014219823</c:v>
                </c:pt>
                <c:pt idx="146">
                  <c:v>264.87141174086429</c:v>
                </c:pt>
                <c:pt idx="147">
                  <c:v>232.71653719130714</c:v>
                </c:pt>
                <c:pt idx="148">
                  <c:v>355.32073259036707</c:v>
                </c:pt>
                <c:pt idx="149">
                  <c:v>330.43554313640209</c:v>
                </c:pt>
                <c:pt idx="150">
                  <c:v>247.62674608567997</c:v>
                </c:pt>
                <c:pt idx="151">
                  <c:v>273.2404348244408</c:v>
                </c:pt>
                <c:pt idx="152">
                  <c:v>276.6179138157483</c:v>
                </c:pt>
                <c:pt idx="153">
                  <c:v>299.0661737000475</c:v>
                </c:pt>
                <c:pt idx="154">
                  <c:v>268.33159227282238</c:v>
                </c:pt>
                <c:pt idx="155">
                  <c:v>364.98179228442984</c:v>
                </c:pt>
                <c:pt idx="156">
                  <c:v>453.22784643727226</c:v>
                </c:pt>
                <c:pt idx="157">
                  <c:v>333.18027203265058</c:v>
                </c:pt>
                <c:pt idx="158">
                  <c:v>312.2933773527958</c:v>
                </c:pt>
                <c:pt idx="159">
                  <c:v>346.00108738797201</c:v>
                </c:pt>
                <c:pt idx="160">
                  <c:v>369.36420732098185</c:v>
                </c:pt>
                <c:pt idx="161">
                  <c:v>347.17013687439527</c:v>
                </c:pt>
                <c:pt idx="162">
                  <c:v>352.58094328616738</c:v>
                </c:pt>
                <c:pt idx="163">
                  <c:v>319.52000577889208</c:v>
                </c:pt>
                <c:pt idx="164">
                  <c:v>305.06900295870798</c:v>
                </c:pt>
                <c:pt idx="165">
                  <c:v>383.49549693368812</c:v>
                </c:pt>
                <c:pt idx="166">
                  <c:v>377.47283658673985</c:v>
                </c:pt>
                <c:pt idx="167">
                  <c:v>437.92492939092409</c:v>
                </c:pt>
                <c:pt idx="168">
                  <c:v>415.22218102776526</c:v>
                </c:pt>
                <c:pt idx="169">
                  <c:v>532.24038451053082</c:v>
                </c:pt>
                <c:pt idx="170">
                  <c:v>575.75933989872897</c:v>
                </c:pt>
                <c:pt idx="171">
                  <c:v>428.48201921844139</c:v>
                </c:pt>
                <c:pt idx="172">
                  <c:v>540.51092618102484</c:v>
                </c:pt>
                <c:pt idx="173">
                  <c:v>476.20838322078538</c:v>
                </c:pt>
                <c:pt idx="174">
                  <c:v>429.5196194086472</c:v>
                </c:pt>
                <c:pt idx="175">
                  <c:v>442.05344997539225</c:v>
                </c:pt>
                <c:pt idx="176">
                  <c:v>438.64411632621096</c:v>
                </c:pt>
                <c:pt idx="177">
                  <c:v>583.89209111002197</c:v>
                </c:pt>
                <c:pt idx="178">
                  <c:v>415.5733039966035</c:v>
                </c:pt>
                <c:pt idx="179">
                  <c:v>1112.8522949019268</c:v>
                </c:pt>
                <c:pt idx="180">
                  <c:v>687.95951375882737</c:v>
                </c:pt>
                <c:pt idx="181">
                  <c:v>739.51482055569136</c:v>
                </c:pt>
                <c:pt idx="182">
                  <c:v>568.42381228569252</c:v>
                </c:pt>
                <c:pt idx="183">
                  <c:v>827.58328191542853</c:v>
                </c:pt>
                <c:pt idx="184">
                  <c:v>722.50945094742826</c:v>
                </c:pt>
                <c:pt idx="185">
                  <c:v>716.22952132311514</c:v>
                </c:pt>
                <c:pt idx="186">
                  <c:v>609.6187907765559</c:v>
                </c:pt>
                <c:pt idx="187">
                  <c:v>688.2512558889274</c:v>
                </c:pt>
                <c:pt idx="188">
                  <c:v>694.979435328406</c:v>
                </c:pt>
                <c:pt idx="189">
                  <c:v>928.32654904688081</c:v>
                </c:pt>
                <c:pt idx="190">
                  <c:v>826.0335390334609</c:v>
                </c:pt>
                <c:pt idx="191">
                  <c:v>580.32056487736838</c:v>
                </c:pt>
                <c:pt idx="192">
                  <c:v>899.608554060443</c:v>
                </c:pt>
                <c:pt idx="193">
                  <c:v>779.63431580224471</c:v>
                </c:pt>
                <c:pt idx="194">
                  <c:v>757.57843259070353</c:v>
                </c:pt>
                <c:pt idx="195">
                  <c:v>765.73057801811115</c:v>
                </c:pt>
                <c:pt idx="196">
                  <c:v>649.28955817496967</c:v>
                </c:pt>
                <c:pt idx="197">
                  <c:v>758.46123571484736</c:v>
                </c:pt>
                <c:pt idx="198">
                  <c:v>689.91652389961928</c:v>
                </c:pt>
                <c:pt idx="199">
                  <c:v>1039.4710851297411</c:v>
                </c:pt>
                <c:pt idx="200">
                  <c:v>814.25744098369535</c:v>
                </c:pt>
                <c:pt idx="201">
                  <c:v>859.0624191177842</c:v>
                </c:pt>
                <c:pt idx="202">
                  <c:v>818.13905535416836</c:v>
                </c:pt>
                <c:pt idx="203">
                  <c:v>956.82023251697751</c:v>
                </c:pt>
                <c:pt idx="204">
                  <c:v>863.99062755715931</c:v>
                </c:pt>
                <c:pt idx="205">
                  <c:v>786.74773100158279</c:v>
                </c:pt>
                <c:pt idx="206">
                  <c:v>905.05390591002379</c:v>
                </c:pt>
                <c:pt idx="207">
                  <c:v>973.54935607243294</c:v>
                </c:pt>
                <c:pt idx="208">
                  <c:v>976.25845404872052</c:v>
                </c:pt>
                <c:pt idx="209">
                  <c:v>1108.4268431930723</c:v>
                </c:pt>
                <c:pt idx="210">
                  <c:v>823.76773685595174</c:v>
                </c:pt>
                <c:pt idx="211">
                  <c:v>1025.564919447309</c:v>
                </c:pt>
                <c:pt idx="212">
                  <c:v>761.29404880583309</c:v>
                </c:pt>
                <c:pt idx="213">
                  <c:v>938.1389872087442</c:v>
                </c:pt>
                <c:pt idx="214">
                  <c:v>717.1500187770115</c:v>
                </c:pt>
                <c:pt idx="215">
                  <c:v>891.99778691094252</c:v>
                </c:pt>
                <c:pt idx="216">
                  <c:v>1030.2597940493245</c:v>
                </c:pt>
                <c:pt idx="217">
                  <c:v>1028.3508826727877</c:v>
                </c:pt>
                <c:pt idx="218">
                  <c:v>998.29881446349657</c:v>
                </c:pt>
                <c:pt idx="219">
                  <c:v>718.96744349723781</c:v>
                </c:pt>
                <c:pt idx="220">
                  <c:v>877.38235241329642</c:v>
                </c:pt>
                <c:pt idx="221">
                  <c:v>953.3918440014919</c:v>
                </c:pt>
                <c:pt idx="222">
                  <c:v>693.19996198807689</c:v>
                </c:pt>
                <c:pt idx="223">
                  <c:v>1129.1786311513017</c:v>
                </c:pt>
                <c:pt idx="224">
                  <c:v>1081.0569994620585</c:v>
                </c:pt>
                <c:pt idx="225">
                  <c:v>863.62391862813297</c:v>
                </c:pt>
                <c:pt idx="226">
                  <c:v>996.58906321504401</c:v>
                </c:pt>
                <c:pt idx="227">
                  <c:v>981.56939689762498</c:v>
                </c:pt>
                <c:pt idx="228">
                  <c:v>808.13968673581746</c:v>
                </c:pt>
                <c:pt idx="229">
                  <c:v>973.75354668246507</c:v>
                </c:pt>
                <c:pt idx="230">
                  <c:v>759.66564377377199</c:v>
                </c:pt>
                <c:pt idx="231">
                  <c:v>906.54221480246895</c:v>
                </c:pt>
                <c:pt idx="232">
                  <c:v>807.27424941170477</c:v>
                </c:pt>
                <c:pt idx="233">
                  <c:v>744.24952797582557</c:v>
                </c:pt>
                <c:pt idx="234">
                  <c:v>1282.971358028133</c:v>
                </c:pt>
                <c:pt idx="235">
                  <c:v>1006.4339370496933</c:v>
                </c:pt>
                <c:pt idx="236">
                  <c:v>942.88462685734794</c:v>
                </c:pt>
                <c:pt idx="237">
                  <c:v>908.96008802818324</c:v>
                </c:pt>
                <c:pt idx="238">
                  <c:v>1091.0442018028532</c:v>
                </c:pt>
                <c:pt idx="239">
                  <c:v>1165.6934169660919</c:v>
                </c:pt>
                <c:pt idx="240">
                  <c:v>1067.2532337667139</c:v>
                </c:pt>
                <c:pt idx="241">
                  <c:v>939.93961259351215</c:v>
                </c:pt>
                <c:pt idx="242">
                  <c:v>1063.8015347948578</c:v>
                </c:pt>
                <c:pt idx="243">
                  <c:v>1012.665239622189</c:v>
                </c:pt>
                <c:pt idx="244">
                  <c:v>1153.633663621117</c:v>
                </c:pt>
                <c:pt idx="245">
                  <c:v>1108.7274171204926</c:v>
                </c:pt>
                <c:pt idx="246">
                  <c:v>1002.1146914543307</c:v>
                </c:pt>
                <c:pt idx="247">
                  <c:v>1207.4929715036542</c:v>
                </c:pt>
                <c:pt idx="248">
                  <c:v>784.37359047662596</c:v>
                </c:pt>
                <c:pt idx="249">
                  <c:v>1106.2517716546752</c:v>
                </c:pt>
                <c:pt idx="250">
                  <c:v>1185.2346424191535</c:v>
                </c:pt>
                <c:pt idx="251">
                  <c:v>1002.7285871920185</c:v>
                </c:pt>
                <c:pt idx="252">
                  <c:v>731.84272161269814</c:v>
                </c:pt>
                <c:pt idx="253">
                  <c:v>968.22093515748804</c:v>
                </c:pt>
                <c:pt idx="254">
                  <c:v>942.62115325352715</c:v>
                </c:pt>
                <c:pt idx="255">
                  <c:v>1270.963648064381</c:v>
                </c:pt>
                <c:pt idx="256">
                  <c:v>1100.6782131598245</c:v>
                </c:pt>
                <c:pt idx="257">
                  <c:v>840.55970329911327</c:v>
                </c:pt>
                <c:pt idx="258">
                  <c:v>1091.3151725055607</c:v>
                </c:pt>
                <c:pt idx="259">
                  <c:v>1135.4312927660364</c:v>
                </c:pt>
                <c:pt idx="260">
                  <c:v>839.21409227321385</c:v>
                </c:pt>
                <c:pt idx="261">
                  <c:v>927.81192841082736</c:v>
                </c:pt>
                <c:pt idx="262">
                  <c:v>1193.2258751186403</c:v>
                </c:pt>
                <c:pt idx="263">
                  <c:v>1140.1426597385432</c:v>
                </c:pt>
                <c:pt idx="264">
                  <c:v>950.81220568959361</c:v>
                </c:pt>
                <c:pt idx="265">
                  <c:v>991.73898126952406</c:v>
                </c:pt>
                <c:pt idx="266">
                  <c:v>905.2764783862109</c:v>
                </c:pt>
                <c:pt idx="267">
                  <c:v>1199.4917229495684</c:v>
                </c:pt>
                <c:pt idx="268">
                  <c:v>925.448543754703</c:v>
                </c:pt>
                <c:pt idx="269">
                  <c:v>752.71269439890182</c:v>
                </c:pt>
                <c:pt idx="270">
                  <c:v>972.45386306598391</c:v>
                </c:pt>
                <c:pt idx="271">
                  <c:v>1048.0588825878483</c:v>
                </c:pt>
                <c:pt idx="272">
                  <c:v>1083.4562139376881</c:v>
                </c:pt>
                <c:pt idx="273">
                  <c:v>1041.7527609297561</c:v>
                </c:pt>
                <c:pt idx="274">
                  <c:v>1104.3367952532376</c:v>
                </c:pt>
                <c:pt idx="275">
                  <c:v>1182.665347050229</c:v>
                </c:pt>
                <c:pt idx="276">
                  <c:v>987.79267032448206</c:v>
                </c:pt>
                <c:pt idx="277">
                  <c:v>1012.7999690190878</c:v>
                </c:pt>
                <c:pt idx="278">
                  <c:v>1030.4476346142014</c:v>
                </c:pt>
                <c:pt idx="279">
                  <c:v>1213.8107411442186</c:v>
                </c:pt>
                <c:pt idx="280">
                  <c:v>681.65285302985001</c:v>
                </c:pt>
                <c:pt idx="281">
                  <c:v>892.56048347278374</c:v>
                </c:pt>
                <c:pt idx="282">
                  <c:v>1202.3504472218635</c:v>
                </c:pt>
                <c:pt idx="283">
                  <c:v>1183.0612955333906</c:v>
                </c:pt>
                <c:pt idx="284">
                  <c:v>1223.80319958068</c:v>
                </c:pt>
                <c:pt idx="285">
                  <c:v>1000.4860123606855</c:v>
                </c:pt>
                <c:pt idx="286">
                  <c:v>954.95452288226261</c:v>
                </c:pt>
                <c:pt idx="287">
                  <c:v>1016.242794228696</c:v>
                </c:pt>
                <c:pt idx="288">
                  <c:v>864.0031869306647</c:v>
                </c:pt>
                <c:pt idx="289">
                  <c:v>1085.760388101115</c:v>
                </c:pt>
                <c:pt idx="290">
                  <c:v>936.13155877429836</c:v>
                </c:pt>
                <c:pt idx="291">
                  <c:v>724.85319582642762</c:v>
                </c:pt>
                <c:pt idx="292">
                  <c:v>1181.7461745942999</c:v>
                </c:pt>
                <c:pt idx="293">
                  <c:v>1049.0264402270873</c:v>
                </c:pt>
                <c:pt idx="294">
                  <c:v>1384.4411219938283</c:v>
                </c:pt>
                <c:pt idx="295">
                  <c:v>997.57462061763249</c:v>
                </c:pt>
                <c:pt idx="296">
                  <c:v>1085.7718745822481</c:v>
                </c:pt>
                <c:pt idx="297">
                  <c:v>973.36012814627759</c:v>
                </c:pt>
                <c:pt idx="298">
                  <c:v>1393.8924765145384</c:v>
                </c:pt>
                <c:pt idx="299">
                  <c:v>710.14462765849441</c:v>
                </c:pt>
                <c:pt idx="300">
                  <c:v>1084.2327530091347</c:v>
                </c:pt>
                <c:pt idx="301">
                  <c:v>890.95357227035004</c:v>
                </c:pt>
                <c:pt idx="302">
                  <c:v>1179.5093791012871</c:v>
                </c:pt>
                <c:pt idx="303">
                  <c:v>971.29374270288258</c:v>
                </c:pt>
                <c:pt idx="304">
                  <c:v>1335.5116525841133</c:v>
                </c:pt>
                <c:pt idx="305">
                  <c:v>1276.1761920328183</c:v>
                </c:pt>
                <c:pt idx="306">
                  <c:v>925.13184024796919</c:v>
                </c:pt>
                <c:pt idx="307">
                  <c:v>1174.3476145998834</c:v>
                </c:pt>
                <c:pt idx="308">
                  <c:v>1158.6573273349425</c:v>
                </c:pt>
                <c:pt idx="309">
                  <c:v>1126.8959198793443</c:v>
                </c:pt>
                <c:pt idx="310">
                  <c:v>1080.9545332515027</c:v>
                </c:pt>
                <c:pt idx="311">
                  <c:v>1254.7383191468432</c:v>
                </c:pt>
                <c:pt idx="312">
                  <c:v>843.49701341226319</c:v>
                </c:pt>
                <c:pt idx="313">
                  <c:v>1011.0809288558614</c:v>
                </c:pt>
                <c:pt idx="314">
                  <c:v>954.52491208655863</c:v>
                </c:pt>
                <c:pt idx="315">
                  <c:v>1159.0109003736277</c:v>
                </c:pt>
                <c:pt idx="316">
                  <c:v>925.49535826111116</c:v>
                </c:pt>
                <c:pt idx="317">
                  <c:v>1489.3024987096446</c:v>
                </c:pt>
                <c:pt idx="318">
                  <c:v>1123.5343204203707</c:v>
                </c:pt>
                <c:pt idx="319">
                  <c:v>842.78699664328633</c:v>
                </c:pt>
                <c:pt idx="320">
                  <c:v>1027.9636434525466</c:v>
                </c:pt>
                <c:pt idx="321">
                  <c:v>1183.6707406368787</c:v>
                </c:pt>
                <c:pt idx="322">
                  <c:v>1140.6321147626152</c:v>
                </c:pt>
                <c:pt idx="323">
                  <c:v>1023.4449516294065</c:v>
                </c:pt>
                <c:pt idx="324">
                  <c:v>1167.8729855461786</c:v>
                </c:pt>
                <c:pt idx="325">
                  <c:v>804.38618155945812</c:v>
                </c:pt>
                <c:pt idx="326">
                  <c:v>794.68913252020434</c:v>
                </c:pt>
                <c:pt idx="327">
                  <c:v>825.60147400988296</c:v>
                </c:pt>
                <c:pt idx="328">
                  <c:v>1219.1925003998317</c:v>
                </c:pt>
                <c:pt idx="329">
                  <c:v>1185.173803312251</c:v>
                </c:pt>
                <c:pt idx="330">
                  <c:v>1131.3182032985217</c:v>
                </c:pt>
                <c:pt idx="331">
                  <c:v>918.06729896542686</c:v>
                </c:pt>
                <c:pt idx="332">
                  <c:v>1047.0167276390644</c:v>
                </c:pt>
                <c:pt idx="333">
                  <c:v>1012.3105793968261</c:v>
                </c:pt>
                <c:pt idx="334">
                  <c:v>914.38926013922867</c:v>
                </c:pt>
                <c:pt idx="335">
                  <c:v>889.18786193715221</c:v>
                </c:pt>
                <c:pt idx="336">
                  <c:v>1216.1691132085041</c:v>
                </c:pt>
                <c:pt idx="337">
                  <c:v>1497.6950990510668</c:v>
                </c:pt>
                <c:pt idx="338">
                  <c:v>1031.2205391612283</c:v>
                </c:pt>
                <c:pt idx="339">
                  <c:v>1316.2892594964073</c:v>
                </c:pt>
                <c:pt idx="340">
                  <c:v>863.23007210459116</c:v>
                </c:pt>
                <c:pt idx="341">
                  <c:v>1115.1636585523456</c:v>
                </c:pt>
                <c:pt idx="342">
                  <c:v>1205.0874763197803</c:v>
                </c:pt>
                <c:pt idx="343">
                  <c:v>1138.2669066593858</c:v>
                </c:pt>
                <c:pt idx="344">
                  <c:v>1044.0906426223059</c:v>
                </c:pt>
                <c:pt idx="345">
                  <c:v>1246.2689185110589</c:v>
                </c:pt>
                <c:pt idx="346">
                  <c:v>1661.4126653197829</c:v>
                </c:pt>
                <c:pt idx="347">
                  <c:v>1216.8479104400883</c:v>
                </c:pt>
                <c:pt idx="348">
                  <c:v>1243.852427587454</c:v>
                </c:pt>
                <c:pt idx="349">
                  <c:v>1185.2595331145646</c:v>
                </c:pt>
                <c:pt idx="350">
                  <c:v>1057.0208179419787</c:v>
                </c:pt>
                <c:pt idx="351">
                  <c:v>1393.9237797557064</c:v>
                </c:pt>
                <c:pt idx="352">
                  <c:v>1110.5153426600757</c:v>
                </c:pt>
                <c:pt idx="353">
                  <c:v>894.46907945708222</c:v>
                </c:pt>
                <c:pt idx="354">
                  <c:v>1029.0215547718658</c:v>
                </c:pt>
                <c:pt idx="355">
                  <c:v>1361.0159374289844</c:v>
                </c:pt>
                <c:pt idx="356">
                  <c:v>909.57442044343645</c:v>
                </c:pt>
                <c:pt idx="357">
                  <c:v>1298.3771395978388</c:v>
                </c:pt>
                <c:pt idx="358">
                  <c:v>961.82074755837277</c:v>
                </c:pt>
                <c:pt idx="359">
                  <c:v>1113.4642443680045</c:v>
                </c:pt>
                <c:pt idx="360">
                  <c:v>819.19987212126034</c:v>
                </c:pt>
                <c:pt idx="361">
                  <c:v>1121.0658850218822</c:v>
                </c:pt>
                <c:pt idx="362">
                  <c:v>1279.4120152938465</c:v>
                </c:pt>
                <c:pt idx="363">
                  <c:v>1315.4334333807165</c:v>
                </c:pt>
                <c:pt idx="364">
                  <c:v>897.86278149746136</c:v>
                </c:pt>
                <c:pt idx="365">
                  <c:v>1006.0441718336244</c:v>
                </c:pt>
                <c:pt idx="366">
                  <c:v>1471.4355436445785</c:v>
                </c:pt>
                <c:pt idx="367">
                  <c:v>1509.9256563232752</c:v>
                </c:pt>
                <c:pt idx="368">
                  <c:v>1231.9148682567679</c:v>
                </c:pt>
                <c:pt idx="369">
                  <c:v>1157.4828409249687</c:v>
                </c:pt>
                <c:pt idx="370">
                  <c:v>866.80300881375308</c:v>
                </c:pt>
                <c:pt idx="371">
                  <c:v>1075.043447129711</c:v>
                </c:pt>
                <c:pt idx="372">
                  <c:v>932.67863997010841</c:v>
                </c:pt>
                <c:pt idx="373">
                  <c:v>998.2617331521634</c:v>
                </c:pt>
                <c:pt idx="374">
                  <c:v>1434.3429848088449</c:v>
                </c:pt>
                <c:pt idx="375">
                  <c:v>1269.6461193800064</c:v>
                </c:pt>
                <c:pt idx="376">
                  <c:v>948.65682944542641</c:v>
                </c:pt>
                <c:pt idx="377">
                  <c:v>1293.2250470569979</c:v>
                </c:pt>
                <c:pt idx="378">
                  <c:v>1301.2233057698716</c:v>
                </c:pt>
                <c:pt idx="379">
                  <c:v>940.62149703011346</c:v>
                </c:pt>
                <c:pt idx="380">
                  <c:v>1057.2448195295158</c:v>
                </c:pt>
                <c:pt idx="381">
                  <c:v>1110.1474281963822</c:v>
                </c:pt>
                <c:pt idx="382">
                  <c:v>1051.230420134932</c:v>
                </c:pt>
                <c:pt idx="383">
                  <c:v>1031.486493608038</c:v>
                </c:pt>
                <c:pt idx="384">
                  <c:v>909.50662210674182</c:v>
                </c:pt>
                <c:pt idx="385">
                  <c:v>1443.0364591329242</c:v>
                </c:pt>
                <c:pt idx="386">
                  <c:v>1199.6845998971032</c:v>
                </c:pt>
                <c:pt idx="387">
                  <c:v>1490.3319011716787</c:v>
                </c:pt>
                <c:pt idx="388">
                  <c:v>1081.2597025898383</c:v>
                </c:pt>
                <c:pt idx="389">
                  <c:v>1342.6960077442243</c:v>
                </c:pt>
                <c:pt idx="390">
                  <c:v>1199.188785668191</c:v>
                </c:pt>
                <c:pt idx="391">
                  <c:v>1406.9663573541088</c:v>
                </c:pt>
                <c:pt idx="392">
                  <c:v>1275.1032949806838</c:v>
                </c:pt>
                <c:pt idx="393">
                  <c:v>1162.5367197474097</c:v>
                </c:pt>
                <c:pt idx="394">
                  <c:v>1440.268865584987</c:v>
                </c:pt>
                <c:pt idx="395">
                  <c:v>1134.1072774060322</c:v>
                </c:pt>
                <c:pt idx="396">
                  <c:v>1183.8632963467549</c:v>
                </c:pt>
                <c:pt idx="397">
                  <c:v>1266.342236864321</c:v>
                </c:pt>
                <c:pt idx="398">
                  <c:v>1186.7930432893102</c:v>
                </c:pt>
                <c:pt idx="399">
                  <c:v>1112.1819607667419</c:v>
                </c:pt>
                <c:pt idx="400">
                  <c:v>1194.2308144210567</c:v>
                </c:pt>
                <c:pt idx="401">
                  <c:v>1053.6442734767065</c:v>
                </c:pt>
                <c:pt idx="402">
                  <c:v>827.97621742877402</c:v>
                </c:pt>
                <c:pt idx="403">
                  <c:v>1123.9461539614661</c:v>
                </c:pt>
                <c:pt idx="404">
                  <c:v>1072.0433414335587</c:v>
                </c:pt>
                <c:pt idx="405">
                  <c:v>1128.6695024208509</c:v>
                </c:pt>
                <c:pt idx="406">
                  <c:v>1182.3849406248555</c:v>
                </c:pt>
                <c:pt idx="407">
                  <c:v>1326.0868076412867</c:v>
                </c:pt>
                <c:pt idx="408">
                  <c:v>1160.6824715429027</c:v>
                </c:pt>
                <c:pt idx="409">
                  <c:v>1032.8241336839399</c:v>
                </c:pt>
                <c:pt idx="410">
                  <c:v>1337.4117945895193</c:v>
                </c:pt>
                <c:pt idx="411">
                  <c:v>1081.6518379191327</c:v>
                </c:pt>
                <c:pt idx="412">
                  <c:v>1335.1073362479624</c:v>
                </c:pt>
                <c:pt idx="413">
                  <c:v>870.11093385244862</c:v>
                </c:pt>
                <c:pt idx="414">
                  <c:v>1201.3893099508643</c:v>
                </c:pt>
                <c:pt idx="415">
                  <c:v>1065.3865678012967</c:v>
                </c:pt>
                <c:pt idx="416">
                  <c:v>825.84383285389561</c:v>
                </c:pt>
                <c:pt idx="417">
                  <c:v>926.28512907571633</c:v>
                </c:pt>
                <c:pt idx="418">
                  <c:v>1253.3088482731728</c:v>
                </c:pt>
                <c:pt idx="419">
                  <c:v>843.08924097594888</c:v>
                </c:pt>
                <c:pt idx="420">
                  <c:v>960.5638248006079</c:v>
                </c:pt>
                <c:pt idx="421">
                  <c:v>1263.9921434482465</c:v>
                </c:pt>
                <c:pt idx="422">
                  <c:v>887.7757258210047</c:v>
                </c:pt>
                <c:pt idx="423">
                  <c:v>1108.5744320303138</c:v>
                </c:pt>
                <c:pt idx="424">
                  <c:v>1333.639345895745</c:v>
                </c:pt>
                <c:pt idx="425">
                  <c:v>1236.4092452057605</c:v>
                </c:pt>
                <c:pt idx="426">
                  <c:v>1149.2439973496785</c:v>
                </c:pt>
                <c:pt idx="427">
                  <c:v>1063.6945946143842</c:v>
                </c:pt>
                <c:pt idx="428">
                  <c:v>1253.8693972039594</c:v>
                </c:pt>
                <c:pt idx="429">
                  <c:v>1209.898110739224</c:v>
                </c:pt>
                <c:pt idx="430">
                  <c:v>1269.1578470456673</c:v>
                </c:pt>
                <c:pt idx="431">
                  <c:v>1100.1381444334706</c:v>
                </c:pt>
                <c:pt idx="432">
                  <c:v>1352.5022793769506</c:v>
                </c:pt>
                <c:pt idx="433">
                  <c:v>1310.9590328913393</c:v>
                </c:pt>
                <c:pt idx="434">
                  <c:v>1374.2020359081641</c:v>
                </c:pt>
                <c:pt idx="435">
                  <c:v>894.11609519437388</c:v>
                </c:pt>
                <c:pt idx="436">
                  <c:v>1039.1984041646276</c:v>
                </c:pt>
                <c:pt idx="437">
                  <c:v>1279.6001328426569</c:v>
                </c:pt>
                <c:pt idx="438">
                  <c:v>891.32578480206962</c:v>
                </c:pt>
                <c:pt idx="439">
                  <c:v>945.51727383629748</c:v>
                </c:pt>
                <c:pt idx="440">
                  <c:v>1099.4194788616776</c:v>
                </c:pt>
                <c:pt idx="441">
                  <c:v>1052.1528180325909</c:v>
                </c:pt>
                <c:pt idx="442">
                  <c:v>1564.6504375986262</c:v>
                </c:pt>
                <c:pt idx="443">
                  <c:v>1067.0310004970379</c:v>
                </c:pt>
                <c:pt idx="444">
                  <c:v>1142.3272735325168</c:v>
                </c:pt>
                <c:pt idx="445">
                  <c:v>741.88562544464901</c:v>
                </c:pt>
                <c:pt idx="446">
                  <c:v>1304.139468509627</c:v>
                </c:pt>
                <c:pt idx="447">
                  <c:v>1208.7088308393261</c:v>
                </c:pt>
                <c:pt idx="448">
                  <c:v>1321.2984402289817</c:v>
                </c:pt>
                <c:pt idx="449">
                  <c:v>1088.3194402354773</c:v>
                </c:pt>
                <c:pt idx="450">
                  <c:v>1374.0091187717553</c:v>
                </c:pt>
                <c:pt idx="451">
                  <c:v>892.57139461291752</c:v>
                </c:pt>
                <c:pt idx="452">
                  <c:v>1169.7968608970414</c:v>
                </c:pt>
                <c:pt idx="453">
                  <c:v>1189.7719117860559</c:v>
                </c:pt>
                <c:pt idx="454">
                  <c:v>982.74246240221669</c:v>
                </c:pt>
                <c:pt idx="455">
                  <c:v>1506.9897892701515</c:v>
                </c:pt>
                <c:pt idx="456">
                  <c:v>1128.2266417225699</c:v>
                </c:pt>
                <c:pt idx="457">
                  <c:v>1223.3358260481684</c:v>
                </c:pt>
                <c:pt idx="458">
                  <c:v>999.18951304286907</c:v>
                </c:pt>
                <c:pt idx="459">
                  <c:v>764.2996816698917</c:v>
                </c:pt>
                <c:pt idx="460">
                  <c:v>1297.1039005653824</c:v>
                </c:pt>
                <c:pt idx="461">
                  <c:v>1431.6228835811382</c:v>
                </c:pt>
                <c:pt idx="462">
                  <c:v>1357.9609463904912</c:v>
                </c:pt>
                <c:pt idx="463">
                  <c:v>888.36485228080403</c:v>
                </c:pt>
                <c:pt idx="464">
                  <c:v>1326.9533989174829</c:v>
                </c:pt>
                <c:pt idx="465">
                  <c:v>1246.0226193900635</c:v>
                </c:pt>
                <c:pt idx="466">
                  <c:v>1145.9626239249937</c:v>
                </c:pt>
                <c:pt idx="467">
                  <c:v>1544.2291285771687</c:v>
                </c:pt>
                <c:pt idx="468">
                  <c:v>1061.2165293510839</c:v>
                </c:pt>
                <c:pt idx="469">
                  <c:v>718.13466666643399</c:v>
                </c:pt>
                <c:pt idx="470">
                  <c:v>884.19156831637736</c:v>
                </c:pt>
                <c:pt idx="471">
                  <c:v>893.99259412530421</c:v>
                </c:pt>
                <c:pt idx="472">
                  <c:v>963.3727628089365</c:v>
                </c:pt>
                <c:pt idx="473">
                  <c:v>1129.0046808379625</c:v>
                </c:pt>
                <c:pt idx="474">
                  <c:v>888.45446597931334</c:v>
                </c:pt>
                <c:pt idx="475">
                  <c:v>941.31667833194012</c:v>
                </c:pt>
                <c:pt idx="476">
                  <c:v>1386.2007003422893</c:v>
                </c:pt>
                <c:pt idx="477">
                  <c:v>879.5609620073094</c:v>
                </c:pt>
                <c:pt idx="478">
                  <c:v>1056.6358693842806</c:v>
                </c:pt>
                <c:pt idx="479">
                  <c:v>955.67573567820716</c:v>
                </c:pt>
                <c:pt idx="480">
                  <c:v>1082.1731961879764</c:v>
                </c:pt>
                <c:pt idx="481">
                  <c:v>1046.2336994281</c:v>
                </c:pt>
                <c:pt idx="482">
                  <c:v>1078.8590107592825</c:v>
                </c:pt>
                <c:pt idx="483">
                  <c:v>1021.480918106411</c:v>
                </c:pt>
                <c:pt idx="484">
                  <c:v>1171.7262851552628</c:v>
                </c:pt>
                <c:pt idx="485">
                  <c:v>1255.8962982883415</c:v>
                </c:pt>
                <c:pt idx="486">
                  <c:v>1155.6263524740368</c:v>
                </c:pt>
                <c:pt idx="487">
                  <c:v>1130.615091113538</c:v>
                </c:pt>
                <c:pt idx="488">
                  <c:v>1048.9328631463632</c:v>
                </c:pt>
                <c:pt idx="489">
                  <c:v>1318.3296773025916</c:v>
                </c:pt>
                <c:pt idx="490">
                  <c:v>1223.6401181578417</c:v>
                </c:pt>
                <c:pt idx="491">
                  <c:v>1328.8431609955408</c:v>
                </c:pt>
                <c:pt idx="492">
                  <c:v>1167.4597933973971</c:v>
                </c:pt>
                <c:pt idx="493">
                  <c:v>1166.1632090944443</c:v>
                </c:pt>
                <c:pt idx="494">
                  <c:v>952.11128414887207</c:v>
                </c:pt>
                <c:pt idx="495">
                  <c:v>1061.8938962468771</c:v>
                </c:pt>
                <c:pt idx="496">
                  <c:v>1267.8935557241709</c:v>
                </c:pt>
                <c:pt idx="497">
                  <c:v>1304.7566550871832</c:v>
                </c:pt>
                <c:pt idx="498">
                  <c:v>1093.2416992754984</c:v>
                </c:pt>
                <c:pt idx="499">
                  <c:v>1094.0762254780177</c:v>
                </c:pt>
              </c:numCache>
            </c:numRef>
          </c:yVal>
          <c:smooth val="0"/>
          <c:extLst>
            <c:ext xmlns:c16="http://schemas.microsoft.com/office/drawing/2014/chart" uri="{C3380CC4-5D6E-409C-BE32-E72D297353CC}">
              <c16:uniqueId val="{00000000-2B6F-4C7E-A35A-99DEE92A68E5}"/>
            </c:ext>
          </c:extLst>
        </c:ser>
        <c:ser>
          <c:idx val="1"/>
          <c:order val="1"/>
          <c:tx>
            <c:strRef>
              <c:f>Data!$C$1:$C$2</c:f>
              <c:strCache>
                <c:ptCount val="2"/>
                <c:pt idx="0">
                  <c:v>Ni</c:v>
                </c:pt>
              </c:strCache>
            </c:strRef>
          </c:tx>
          <c:spPr>
            <a:ln w="19050" cap="rnd">
              <a:solidFill>
                <a:srgbClr val="92D050"/>
              </a:solidFill>
              <a:round/>
            </a:ln>
            <a:effectLst/>
          </c:spPr>
          <c:marker>
            <c:symbol val="none"/>
          </c:marker>
          <c:xVal>
            <c:numRef>
              <c:f>Data!$A$3:$A$506</c:f>
              <c:numCache>
                <c:formatCode>General</c:formatCode>
                <c:ptCount val="5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Data!$C$3:$C$506</c:f>
              <c:numCache>
                <c:formatCode>General</c:formatCode>
                <c:ptCount val="504"/>
                <c:pt idx="0">
                  <c:v>463.36645705723504</c:v>
                </c:pt>
                <c:pt idx="1">
                  <c:v>539.26330360719317</c:v>
                </c:pt>
                <c:pt idx="2">
                  <c:v>426.7016749172891</c:v>
                </c:pt>
                <c:pt idx="3">
                  <c:v>474.96864164570309</c:v>
                </c:pt>
                <c:pt idx="4">
                  <c:v>413.89496529454345</c:v>
                </c:pt>
                <c:pt idx="5">
                  <c:v>400.90866309734156</c:v>
                </c:pt>
                <c:pt idx="6">
                  <c:v>371.74461758684095</c:v>
                </c:pt>
                <c:pt idx="7">
                  <c:v>328.23708684520375</c:v>
                </c:pt>
                <c:pt idx="8">
                  <c:v>304.93962181889606</c:v>
                </c:pt>
                <c:pt idx="9">
                  <c:v>317.79962513825376</c:v>
                </c:pt>
                <c:pt idx="10">
                  <c:v>276.09981855717149</c:v>
                </c:pt>
                <c:pt idx="11">
                  <c:v>227.75183076101931</c:v>
                </c:pt>
                <c:pt idx="12">
                  <c:v>245.33828232287323</c:v>
                </c:pt>
                <c:pt idx="13">
                  <c:v>180.8167958557525</c:v>
                </c:pt>
                <c:pt idx="14">
                  <c:v>384.59591699275927</c:v>
                </c:pt>
                <c:pt idx="15">
                  <c:v>176.91909420525718</c:v>
                </c:pt>
                <c:pt idx="16">
                  <c:v>373.50392012919269</c:v>
                </c:pt>
                <c:pt idx="17">
                  <c:v>99.291998495685306</c:v>
                </c:pt>
                <c:pt idx="18">
                  <c:v>149.3500392501858</c:v>
                </c:pt>
                <c:pt idx="19">
                  <c:v>111.14802741886805</c:v>
                </c:pt>
                <c:pt idx="20">
                  <c:v>151.88981871992536</c:v>
                </c:pt>
                <c:pt idx="21">
                  <c:v>410.17716806745074</c:v>
                </c:pt>
                <c:pt idx="22">
                  <c:v>116.09277927429802</c:v>
                </c:pt>
                <c:pt idx="23">
                  <c:v>125.43243379742754</c:v>
                </c:pt>
                <c:pt idx="24">
                  <c:v>100.14518447409093</c:v>
                </c:pt>
                <c:pt idx="25">
                  <c:v>133.20358792030706</c:v>
                </c:pt>
                <c:pt idx="26">
                  <c:v>153.91538802546407</c:v>
                </c:pt>
                <c:pt idx="27">
                  <c:v>112.24223643519731</c:v>
                </c:pt>
                <c:pt idx="28">
                  <c:v>140.43441310848203</c:v>
                </c:pt>
                <c:pt idx="29">
                  <c:v>163.72203417447969</c:v>
                </c:pt>
                <c:pt idx="30">
                  <c:v>126.58690492997432</c:v>
                </c:pt>
                <c:pt idx="31">
                  <c:v>128.22613771391849</c:v>
                </c:pt>
                <c:pt idx="32">
                  <c:v>118.10269407084448</c:v>
                </c:pt>
                <c:pt idx="33">
                  <c:v>168.32013782830404</c:v>
                </c:pt>
                <c:pt idx="34">
                  <c:v>172.62396273107328</c:v>
                </c:pt>
                <c:pt idx="35">
                  <c:v>109.66520996590381</c:v>
                </c:pt>
                <c:pt idx="36">
                  <c:v>202.22451803480058</c:v>
                </c:pt>
                <c:pt idx="37">
                  <c:v>138.21092800122486</c:v>
                </c:pt>
                <c:pt idx="38">
                  <c:v>186.69559905912052</c:v>
                </c:pt>
                <c:pt idx="39">
                  <c:v>132.25353188504778</c:v>
                </c:pt>
                <c:pt idx="40">
                  <c:v>132.73639124347818</c:v>
                </c:pt>
                <c:pt idx="41">
                  <c:v>119.61840099914416</c:v>
                </c:pt>
                <c:pt idx="42">
                  <c:v>160.99235704769595</c:v>
                </c:pt>
                <c:pt idx="43">
                  <c:v>156.11094841226614</c:v>
                </c:pt>
                <c:pt idx="44">
                  <c:v>124.16717912040659</c:v>
                </c:pt>
                <c:pt idx="45">
                  <c:v>126.4944971843893</c:v>
                </c:pt>
                <c:pt idx="46">
                  <c:v>213.44294375383885</c:v>
                </c:pt>
                <c:pt idx="47">
                  <c:v>140.52171904772325</c:v>
                </c:pt>
                <c:pt idx="48">
                  <c:v>202.0287000598731</c:v>
                </c:pt>
                <c:pt idx="49">
                  <c:v>178.93105273716702</c:v>
                </c:pt>
                <c:pt idx="50">
                  <c:v>147.4713750670428</c:v>
                </c:pt>
                <c:pt idx="51">
                  <c:v>141.075728189686</c:v>
                </c:pt>
                <c:pt idx="52">
                  <c:v>177.45176618578796</c:v>
                </c:pt>
                <c:pt idx="53">
                  <c:v>162.86386236523489</c:v>
                </c:pt>
                <c:pt idx="54">
                  <c:v>123.06426447946492</c:v>
                </c:pt>
                <c:pt idx="55">
                  <c:v>160.94777389654493</c:v>
                </c:pt>
                <c:pt idx="56">
                  <c:v>130.99737509406862</c:v>
                </c:pt>
                <c:pt idx="57">
                  <c:v>209.46825172576914</c:v>
                </c:pt>
                <c:pt idx="58">
                  <c:v>151.3281341925468</c:v>
                </c:pt>
                <c:pt idx="59">
                  <c:v>154.40204195029725</c:v>
                </c:pt>
                <c:pt idx="60">
                  <c:v>146.09391854342542</c:v>
                </c:pt>
                <c:pt idx="61">
                  <c:v>124.87377395442186</c:v>
                </c:pt>
                <c:pt idx="62">
                  <c:v>183.28275662454007</c:v>
                </c:pt>
                <c:pt idx="63">
                  <c:v>162.39787662858959</c:v>
                </c:pt>
                <c:pt idx="64">
                  <c:v>178.59999873032743</c:v>
                </c:pt>
                <c:pt idx="65">
                  <c:v>149.19221815439326</c:v>
                </c:pt>
                <c:pt idx="66">
                  <c:v>144.14803430712328</c:v>
                </c:pt>
                <c:pt idx="67">
                  <c:v>227.25485651377011</c:v>
                </c:pt>
                <c:pt idx="68">
                  <c:v>121.34190884078089</c:v>
                </c:pt>
                <c:pt idx="69">
                  <c:v>103.87719833198453</c:v>
                </c:pt>
                <c:pt idx="70">
                  <c:v>207.38092930970032</c:v>
                </c:pt>
                <c:pt idx="71">
                  <c:v>121.63664435828041</c:v>
                </c:pt>
                <c:pt idx="72">
                  <c:v>167.28043597369077</c:v>
                </c:pt>
                <c:pt idx="73">
                  <c:v>294.73527322798941</c:v>
                </c:pt>
                <c:pt idx="74">
                  <c:v>207.42960561193109</c:v>
                </c:pt>
                <c:pt idx="75">
                  <c:v>147.51023984637612</c:v>
                </c:pt>
                <c:pt idx="76">
                  <c:v>159.56630745733912</c:v>
                </c:pt>
                <c:pt idx="77">
                  <c:v>187.54615301745812</c:v>
                </c:pt>
                <c:pt idx="78">
                  <c:v>199.71621486571553</c:v>
                </c:pt>
                <c:pt idx="79">
                  <c:v>155.06998700604726</c:v>
                </c:pt>
                <c:pt idx="80">
                  <c:v>161.60431393083951</c:v>
                </c:pt>
                <c:pt idx="81">
                  <c:v>117.83034080710536</c:v>
                </c:pt>
                <c:pt idx="82">
                  <c:v>302.75757480228469</c:v>
                </c:pt>
                <c:pt idx="83">
                  <c:v>102.78705323432584</c:v>
                </c:pt>
                <c:pt idx="84">
                  <c:v>140.79941258821259</c:v>
                </c:pt>
                <c:pt idx="85">
                  <c:v>222.6835218821706</c:v>
                </c:pt>
                <c:pt idx="86">
                  <c:v>126.57961484453082</c:v>
                </c:pt>
                <c:pt idx="87">
                  <c:v>200.20045275981934</c:v>
                </c:pt>
                <c:pt idx="88">
                  <c:v>165.84749808034064</c:v>
                </c:pt>
                <c:pt idx="89">
                  <c:v>183.51819966304259</c:v>
                </c:pt>
                <c:pt idx="90">
                  <c:v>173.67997197013185</c:v>
                </c:pt>
                <c:pt idx="91">
                  <c:v>209.47715354193869</c:v>
                </c:pt>
                <c:pt idx="92">
                  <c:v>169.34092885095964</c:v>
                </c:pt>
                <c:pt idx="93">
                  <c:v>181.88849794879576</c:v>
                </c:pt>
                <c:pt idx="94">
                  <c:v>142.91587505363057</c:v>
                </c:pt>
                <c:pt idx="95">
                  <c:v>150.46130429376618</c:v>
                </c:pt>
                <c:pt idx="96">
                  <c:v>117.32571011723749</c:v>
                </c:pt>
                <c:pt idx="97">
                  <c:v>225.90018281074691</c:v>
                </c:pt>
                <c:pt idx="98">
                  <c:v>169.50750022392623</c:v>
                </c:pt>
                <c:pt idx="99">
                  <c:v>177.37772345047972</c:v>
                </c:pt>
                <c:pt idx="100">
                  <c:v>221.24325710610461</c:v>
                </c:pt>
                <c:pt idx="101">
                  <c:v>174.2794462350235</c:v>
                </c:pt>
                <c:pt idx="102">
                  <c:v>180.62825017748622</c:v>
                </c:pt>
                <c:pt idx="103">
                  <c:v>199.07880942112251</c:v>
                </c:pt>
                <c:pt idx="104">
                  <c:v>191.89481133216509</c:v>
                </c:pt>
                <c:pt idx="105">
                  <c:v>227.17795360065026</c:v>
                </c:pt>
                <c:pt idx="106">
                  <c:v>215.15074252667372</c:v>
                </c:pt>
                <c:pt idx="107">
                  <c:v>147.69735079630283</c:v>
                </c:pt>
                <c:pt idx="108">
                  <c:v>270.6584150256358</c:v>
                </c:pt>
                <c:pt idx="109">
                  <c:v>143.98899225489146</c:v>
                </c:pt>
                <c:pt idx="110">
                  <c:v>194.57143829441659</c:v>
                </c:pt>
                <c:pt idx="111">
                  <c:v>165.24827694170975</c:v>
                </c:pt>
                <c:pt idx="112">
                  <c:v>235.215629783053</c:v>
                </c:pt>
                <c:pt idx="113">
                  <c:v>167.47517493657048</c:v>
                </c:pt>
                <c:pt idx="114">
                  <c:v>235.13459357296392</c:v>
                </c:pt>
                <c:pt idx="115">
                  <c:v>216.12863367698247</c:v>
                </c:pt>
                <c:pt idx="116">
                  <c:v>154.20352904672157</c:v>
                </c:pt>
                <c:pt idx="117">
                  <c:v>215.92976591202546</c:v>
                </c:pt>
                <c:pt idx="118">
                  <c:v>218.12298203174277</c:v>
                </c:pt>
                <c:pt idx="119">
                  <c:v>164.98912449653602</c:v>
                </c:pt>
                <c:pt idx="120">
                  <c:v>150.07874903655267</c:v>
                </c:pt>
                <c:pt idx="121">
                  <c:v>214.46515584541513</c:v>
                </c:pt>
                <c:pt idx="122">
                  <c:v>225.05318672321192</c:v>
                </c:pt>
                <c:pt idx="123">
                  <c:v>201.44814220734358</c:v>
                </c:pt>
                <c:pt idx="124">
                  <c:v>185.32996125011525</c:v>
                </c:pt>
                <c:pt idx="125">
                  <c:v>144.96668937914728</c:v>
                </c:pt>
                <c:pt idx="126">
                  <c:v>183.96540973193083</c:v>
                </c:pt>
                <c:pt idx="127">
                  <c:v>198.44201560028117</c:v>
                </c:pt>
                <c:pt idx="128">
                  <c:v>245.84665198370672</c:v>
                </c:pt>
                <c:pt idx="129">
                  <c:v>205.88082570942873</c:v>
                </c:pt>
                <c:pt idx="130">
                  <c:v>194.88061742713339</c:v>
                </c:pt>
                <c:pt idx="131">
                  <c:v>211.69294727576181</c:v>
                </c:pt>
                <c:pt idx="132">
                  <c:v>251.9496705322511</c:v>
                </c:pt>
                <c:pt idx="133">
                  <c:v>203.17938280425705</c:v>
                </c:pt>
                <c:pt idx="134">
                  <c:v>171.22050081448197</c:v>
                </c:pt>
                <c:pt idx="135">
                  <c:v>189.93155058563531</c:v>
                </c:pt>
                <c:pt idx="136">
                  <c:v>163.54873620618912</c:v>
                </c:pt>
                <c:pt idx="137">
                  <c:v>125.63656844338405</c:v>
                </c:pt>
                <c:pt idx="138">
                  <c:v>209.84406793162424</c:v>
                </c:pt>
                <c:pt idx="139">
                  <c:v>166.45117729561088</c:v>
                </c:pt>
                <c:pt idx="140">
                  <c:v>190.71223210797694</c:v>
                </c:pt>
                <c:pt idx="141">
                  <c:v>697.22320802742945</c:v>
                </c:pt>
                <c:pt idx="142">
                  <c:v>209.92201656929524</c:v>
                </c:pt>
                <c:pt idx="143">
                  <c:v>182.36580304336829</c:v>
                </c:pt>
                <c:pt idx="144">
                  <c:v>216.4067926508954</c:v>
                </c:pt>
                <c:pt idx="145">
                  <c:v>221.18004574244566</c:v>
                </c:pt>
                <c:pt idx="146">
                  <c:v>259.34308905202988</c:v>
                </c:pt>
                <c:pt idx="147">
                  <c:v>252.65196834562258</c:v>
                </c:pt>
                <c:pt idx="148">
                  <c:v>270.48633363802037</c:v>
                </c:pt>
                <c:pt idx="149">
                  <c:v>222.20941258888243</c:v>
                </c:pt>
                <c:pt idx="150">
                  <c:v>200.78579318659271</c:v>
                </c:pt>
                <c:pt idx="151">
                  <c:v>259.83316841172007</c:v>
                </c:pt>
                <c:pt idx="152">
                  <c:v>174.58374628146964</c:v>
                </c:pt>
                <c:pt idx="153">
                  <c:v>225.19732327522723</c:v>
                </c:pt>
                <c:pt idx="154">
                  <c:v>216.3101403775382</c:v>
                </c:pt>
                <c:pt idx="155">
                  <c:v>219.5862943742959</c:v>
                </c:pt>
                <c:pt idx="156">
                  <c:v>242.78255029743514</c:v>
                </c:pt>
                <c:pt idx="157">
                  <c:v>169.25169781540689</c:v>
                </c:pt>
                <c:pt idx="158">
                  <c:v>169.77801647858598</c:v>
                </c:pt>
                <c:pt idx="159">
                  <c:v>199.3749458398448</c:v>
                </c:pt>
                <c:pt idx="160">
                  <c:v>237.69721650383343</c:v>
                </c:pt>
                <c:pt idx="161">
                  <c:v>214.03174789688791</c:v>
                </c:pt>
                <c:pt idx="162">
                  <c:v>192.33875308241505</c:v>
                </c:pt>
                <c:pt idx="163">
                  <c:v>210.38414392577926</c:v>
                </c:pt>
                <c:pt idx="164">
                  <c:v>194.50308028525541</c:v>
                </c:pt>
                <c:pt idx="165">
                  <c:v>232.46093563658877</c:v>
                </c:pt>
                <c:pt idx="166">
                  <c:v>197.95763132696396</c:v>
                </c:pt>
                <c:pt idx="167">
                  <c:v>212.47592393157819</c:v>
                </c:pt>
                <c:pt idx="168">
                  <c:v>179.8905204008858</c:v>
                </c:pt>
                <c:pt idx="169">
                  <c:v>239.22009267384988</c:v>
                </c:pt>
                <c:pt idx="170">
                  <c:v>223.8476283129186</c:v>
                </c:pt>
                <c:pt idx="171">
                  <c:v>183.43129671659887</c:v>
                </c:pt>
                <c:pt idx="172">
                  <c:v>202.70887878248993</c:v>
                </c:pt>
                <c:pt idx="173">
                  <c:v>171.31819819057262</c:v>
                </c:pt>
                <c:pt idx="174">
                  <c:v>200.6541174792265</c:v>
                </c:pt>
                <c:pt idx="175">
                  <c:v>237.97615489449271</c:v>
                </c:pt>
                <c:pt idx="176">
                  <c:v>224.15350785181153</c:v>
                </c:pt>
                <c:pt idx="177">
                  <c:v>234.53906798586635</c:v>
                </c:pt>
                <c:pt idx="178">
                  <c:v>156.2130899286829</c:v>
                </c:pt>
                <c:pt idx="179">
                  <c:v>216.15319336791586</c:v>
                </c:pt>
                <c:pt idx="180">
                  <c:v>98.461366588258471</c:v>
                </c:pt>
                <c:pt idx="181">
                  <c:v>88.882550357411162</c:v>
                </c:pt>
                <c:pt idx="182">
                  <c:v>91.498540950425081</c:v>
                </c:pt>
                <c:pt idx="183">
                  <c:v>147.766907556261</c:v>
                </c:pt>
                <c:pt idx="184">
                  <c:v>140.17042727856739</c:v>
                </c:pt>
                <c:pt idx="185">
                  <c:v>186.0284154133692</c:v>
                </c:pt>
                <c:pt idx="186">
                  <c:v>106.96339737121704</c:v>
                </c:pt>
                <c:pt idx="187">
                  <c:v>148.27779414928034</c:v>
                </c:pt>
                <c:pt idx="188">
                  <c:v>97.94174162388056</c:v>
                </c:pt>
                <c:pt idx="189">
                  <c:v>130.77682876793068</c:v>
                </c:pt>
                <c:pt idx="190">
                  <c:v>99.796035532754587</c:v>
                </c:pt>
                <c:pt idx="191">
                  <c:v>94.376151139121646</c:v>
                </c:pt>
                <c:pt idx="192">
                  <c:v>140.1119100542912</c:v>
                </c:pt>
                <c:pt idx="193">
                  <c:v>114.00881756129937</c:v>
                </c:pt>
                <c:pt idx="194">
                  <c:v>100.53140388287216</c:v>
                </c:pt>
                <c:pt idx="195">
                  <c:v>97.398468898740973</c:v>
                </c:pt>
                <c:pt idx="196">
                  <c:v>167.59479667592345</c:v>
                </c:pt>
                <c:pt idx="197">
                  <c:v>99.642987383238633</c:v>
                </c:pt>
                <c:pt idx="198">
                  <c:v>99.899284373678739</c:v>
                </c:pt>
                <c:pt idx="199">
                  <c:v>85.99265365985498</c:v>
                </c:pt>
                <c:pt idx="200">
                  <c:v>78.001066756825111</c:v>
                </c:pt>
                <c:pt idx="201">
                  <c:v>73.383726127448952</c:v>
                </c:pt>
                <c:pt idx="202">
                  <c:v>122.20684362906226</c:v>
                </c:pt>
                <c:pt idx="203">
                  <c:v>110.84722152671023</c:v>
                </c:pt>
                <c:pt idx="204">
                  <c:v>88.058196322704788</c:v>
                </c:pt>
                <c:pt idx="205">
                  <c:v>109.36310568225201</c:v>
                </c:pt>
                <c:pt idx="206">
                  <c:v>110.23254005016312</c:v>
                </c:pt>
                <c:pt idx="207">
                  <c:v>77.636543995316046</c:v>
                </c:pt>
                <c:pt idx="208">
                  <c:v>121.18357702142552</c:v>
                </c:pt>
                <c:pt idx="209">
                  <c:v>82.978825804777188</c:v>
                </c:pt>
                <c:pt idx="210">
                  <c:v>105.29264159404677</c:v>
                </c:pt>
                <c:pt idx="211">
                  <c:v>140.00957174243882</c:v>
                </c:pt>
                <c:pt idx="212">
                  <c:v>105.9241453075939</c:v>
                </c:pt>
                <c:pt idx="213">
                  <c:v>80.099019645484191</c:v>
                </c:pt>
                <c:pt idx="214">
                  <c:v>101.50049853530702</c:v>
                </c:pt>
                <c:pt idx="215">
                  <c:v>109.10955733423683</c:v>
                </c:pt>
                <c:pt idx="216">
                  <c:v>53.443269902685572</c:v>
                </c:pt>
                <c:pt idx="217">
                  <c:v>97.888632974400792</c:v>
                </c:pt>
                <c:pt idx="218">
                  <c:v>88.753771644303811</c:v>
                </c:pt>
                <c:pt idx="219">
                  <c:v>76.907294898691106</c:v>
                </c:pt>
                <c:pt idx="220">
                  <c:v>42.425775163384117</c:v>
                </c:pt>
                <c:pt idx="221">
                  <c:v>61.407570886126038</c:v>
                </c:pt>
                <c:pt idx="222">
                  <c:v>25.736059718551935</c:v>
                </c:pt>
                <c:pt idx="223">
                  <c:v>111.99164472022133</c:v>
                </c:pt>
                <c:pt idx="224">
                  <c:v>110.60247746106106</c:v>
                </c:pt>
                <c:pt idx="225">
                  <c:v>89.068167538852023</c:v>
                </c:pt>
                <c:pt idx="226">
                  <c:v>74.89409250173037</c:v>
                </c:pt>
                <c:pt idx="227">
                  <c:v>87.547124103159121</c:v>
                </c:pt>
                <c:pt idx="228">
                  <c:v>90.438943741161637</c:v>
                </c:pt>
                <c:pt idx="229">
                  <c:v>87.68840785753973</c:v>
                </c:pt>
                <c:pt idx="230">
                  <c:v>105.17841794680471</c:v>
                </c:pt>
                <c:pt idx="231">
                  <c:v>89.208636583121319</c:v>
                </c:pt>
                <c:pt idx="232">
                  <c:v>96.617639521938173</c:v>
                </c:pt>
                <c:pt idx="233">
                  <c:v>107.48164760341297</c:v>
                </c:pt>
                <c:pt idx="234">
                  <c:v>31.471264672443123</c:v>
                </c:pt>
                <c:pt idx="235">
                  <c:v>33.0566730830406</c:v>
                </c:pt>
                <c:pt idx="236">
                  <c:v>49.280377578666652</c:v>
                </c:pt>
                <c:pt idx="237">
                  <c:v>57.335200196493908</c:v>
                </c:pt>
                <c:pt idx="238">
                  <c:v>108.056248797861</c:v>
                </c:pt>
                <c:pt idx="239">
                  <c:v>53.175175493618191</c:v>
                </c:pt>
                <c:pt idx="240">
                  <c:v>86.391898157221078</c:v>
                </c:pt>
                <c:pt idx="241">
                  <c:v>72.528907384586176</c:v>
                </c:pt>
                <c:pt idx="242">
                  <c:v>30.723109028876969</c:v>
                </c:pt>
                <c:pt idx="243">
                  <c:v>45.323757047738752</c:v>
                </c:pt>
                <c:pt idx="244">
                  <c:v>51.014237011652213</c:v>
                </c:pt>
                <c:pt idx="245">
                  <c:v>96.934717839123238</c:v>
                </c:pt>
                <c:pt idx="246">
                  <c:v>92.146261651738172</c:v>
                </c:pt>
                <c:pt idx="247">
                  <c:v>74.201724514456785</c:v>
                </c:pt>
                <c:pt idx="248">
                  <c:v>59.192751247371419</c:v>
                </c:pt>
                <c:pt idx="249">
                  <c:v>89.246260637914602</c:v>
                </c:pt>
                <c:pt idx="250">
                  <c:v>81.765501864899448</c:v>
                </c:pt>
                <c:pt idx="251">
                  <c:v>76.580541331708403</c:v>
                </c:pt>
                <c:pt idx="252">
                  <c:v>95.898269046879278</c:v>
                </c:pt>
                <c:pt idx="253">
                  <c:v>64.779671832823709</c:v>
                </c:pt>
                <c:pt idx="254">
                  <c:v>86.93311111609637</c:v>
                </c:pt>
                <c:pt idx="255">
                  <c:v>107.69461981404361</c:v>
                </c:pt>
                <c:pt idx="256">
                  <c:v>80.811277163119428</c:v>
                </c:pt>
                <c:pt idx="257">
                  <c:v>63.937377294996111</c:v>
                </c:pt>
                <c:pt idx="258">
                  <c:v>25.935498413764556</c:v>
                </c:pt>
                <c:pt idx="259">
                  <c:v>95.741787497634903</c:v>
                </c:pt>
                <c:pt idx="260">
                  <c:v>78.551064465325638</c:v>
                </c:pt>
                <c:pt idx="261">
                  <c:v>80.350451941065884</c:v>
                </c:pt>
                <c:pt idx="262">
                  <c:v>54.108376652355332</c:v>
                </c:pt>
                <c:pt idx="263">
                  <c:v>45.049827970675466</c:v>
                </c:pt>
                <c:pt idx="264">
                  <c:v>83.273877126365321</c:v>
                </c:pt>
                <c:pt idx="265">
                  <c:v>108.5631145324717</c:v>
                </c:pt>
                <c:pt idx="266">
                  <c:v>62.897370331767448</c:v>
                </c:pt>
                <c:pt idx="267">
                  <c:v>95.011531738433746</c:v>
                </c:pt>
                <c:pt idx="268">
                  <c:v>28.856308716101495</c:v>
                </c:pt>
                <c:pt idx="269">
                  <c:v>42.503584659111603</c:v>
                </c:pt>
                <c:pt idx="270">
                  <c:v>29.707138405119434</c:v>
                </c:pt>
                <c:pt idx="271">
                  <c:v>52.485670446724065</c:v>
                </c:pt>
                <c:pt idx="272">
                  <c:v>31.560167791215456</c:v>
                </c:pt>
                <c:pt idx="273">
                  <c:v>63.268913067873385</c:v>
                </c:pt>
                <c:pt idx="274">
                  <c:v>47.451604904161975</c:v>
                </c:pt>
                <c:pt idx="275">
                  <c:v>28.112662032583096</c:v>
                </c:pt>
                <c:pt idx="276">
                  <c:v>55.027310662283938</c:v>
                </c:pt>
                <c:pt idx="277">
                  <c:v>64.688536797025066</c:v>
                </c:pt>
                <c:pt idx="278">
                  <c:v>32.041601694949733</c:v>
                </c:pt>
                <c:pt idx="279">
                  <c:v>73.36055081672292</c:v>
                </c:pt>
                <c:pt idx="280">
                  <c:v>43.600491113266472</c:v>
                </c:pt>
                <c:pt idx="281">
                  <c:v>39.325298244086056</c:v>
                </c:pt>
                <c:pt idx="282">
                  <c:v>28.441761321909276</c:v>
                </c:pt>
                <c:pt idx="283">
                  <c:v>41.356593975847801</c:v>
                </c:pt>
                <c:pt idx="284">
                  <c:v>33.042621238545983</c:v>
                </c:pt>
                <c:pt idx="285">
                  <c:v>76.27716449458606</c:v>
                </c:pt>
                <c:pt idx="286">
                  <c:v>3.008997642525415</c:v>
                </c:pt>
                <c:pt idx="287">
                  <c:v>33.100299055543864</c:v>
                </c:pt>
                <c:pt idx="288">
                  <c:v>77.874519526025509</c:v>
                </c:pt>
                <c:pt idx="289">
                  <c:v>30.590271405676553</c:v>
                </c:pt>
                <c:pt idx="290">
                  <c:v>25.604057759499273</c:v>
                </c:pt>
                <c:pt idx="291">
                  <c:v>55.073773810445971</c:v>
                </c:pt>
                <c:pt idx="292">
                  <c:v>41.389186258750044</c:v>
                </c:pt>
                <c:pt idx="293">
                  <c:v>59.37915496639566</c:v>
                </c:pt>
                <c:pt idx="294">
                  <c:v>60.144750245956708</c:v>
                </c:pt>
                <c:pt idx="295">
                  <c:v>42.378025678518654</c:v>
                </c:pt>
                <c:pt idx="296">
                  <c:v>68.273372323820823</c:v>
                </c:pt>
                <c:pt idx="297">
                  <c:v>45.910276289137578</c:v>
                </c:pt>
                <c:pt idx="298">
                  <c:v>70.515486152051849</c:v>
                </c:pt>
                <c:pt idx="299">
                  <c:v>69.719161430087453</c:v>
                </c:pt>
                <c:pt idx="300">
                  <c:v>18.443476586217123</c:v>
                </c:pt>
                <c:pt idx="301">
                  <c:v>52.686255653366814</c:v>
                </c:pt>
                <c:pt idx="302">
                  <c:v>8.0958721104255975</c:v>
                </c:pt>
                <c:pt idx="303">
                  <c:v>40.119837572369022</c:v>
                </c:pt>
                <c:pt idx="304">
                  <c:v>48.8226095090386</c:v>
                </c:pt>
                <c:pt idx="305">
                  <c:v>21.410768117721627</c:v>
                </c:pt>
                <c:pt idx="306">
                  <c:v>29.787769120704109</c:v>
                </c:pt>
                <c:pt idx="307">
                  <c:v>31.259014440640762</c:v>
                </c:pt>
                <c:pt idx="308">
                  <c:v>34.703515656093352</c:v>
                </c:pt>
                <c:pt idx="309">
                  <c:v>24.435469635202193</c:v>
                </c:pt>
                <c:pt idx="310">
                  <c:v>44.772329671763558</c:v>
                </c:pt>
                <c:pt idx="311">
                  <c:v>19.550664267476471</c:v>
                </c:pt>
                <c:pt idx="312">
                  <c:v>42.625668012317256</c:v>
                </c:pt>
                <c:pt idx="313">
                  <c:v>23.472764683602946</c:v>
                </c:pt>
                <c:pt idx="314">
                  <c:v>44.08811173395469</c:v>
                </c:pt>
                <c:pt idx="315">
                  <c:v>32.168836984139986</c:v>
                </c:pt>
                <c:pt idx="316">
                  <c:v>40.848841702007967</c:v>
                </c:pt>
                <c:pt idx="317">
                  <c:v>34.053876738447642</c:v>
                </c:pt>
                <c:pt idx="318">
                  <c:v>40.104335578263651</c:v>
                </c:pt>
                <c:pt idx="319">
                  <c:v>15.071521965862757</c:v>
                </c:pt>
                <c:pt idx="320">
                  <c:v>30.096747247793509</c:v>
                </c:pt>
                <c:pt idx="321">
                  <c:v>70.070608044948045</c:v>
                </c:pt>
                <c:pt idx="322">
                  <c:v>40.353548941092882</c:v>
                </c:pt>
                <c:pt idx="323">
                  <c:v>16.281526214899451</c:v>
                </c:pt>
                <c:pt idx="324">
                  <c:v>56.630990126444679</c:v>
                </c:pt>
                <c:pt idx="325">
                  <c:v>31.342199502625231</c:v>
                </c:pt>
                <c:pt idx="326">
                  <c:v>47.267123883631271</c:v>
                </c:pt>
                <c:pt idx="327">
                  <c:v>44.268583284102235</c:v>
                </c:pt>
                <c:pt idx="328">
                  <c:v>48.055477635477814</c:v>
                </c:pt>
                <c:pt idx="329">
                  <c:v>55.146953566585715</c:v>
                </c:pt>
                <c:pt idx="330">
                  <c:v>0.92317876081128003</c:v>
                </c:pt>
                <c:pt idx="331">
                  <c:v>78.097149659124</c:v>
                </c:pt>
                <c:pt idx="332">
                  <c:v>33.836653331424706</c:v>
                </c:pt>
                <c:pt idx="333">
                  <c:v>53.775063080448732</c:v>
                </c:pt>
                <c:pt idx="334">
                  <c:v>-9.6861334274068032</c:v>
                </c:pt>
                <c:pt idx="335">
                  <c:v>5.8925587786962179</c:v>
                </c:pt>
                <c:pt idx="336">
                  <c:v>49.815913782633608</c:v>
                </c:pt>
                <c:pt idx="337">
                  <c:v>0.64585506692254602</c:v>
                </c:pt>
                <c:pt idx="338">
                  <c:v>19.319360701743552</c:v>
                </c:pt>
                <c:pt idx="339">
                  <c:v>27.90578768302289</c:v>
                </c:pt>
                <c:pt idx="340">
                  <c:v>31.250841679041265</c:v>
                </c:pt>
                <c:pt idx="341">
                  <c:v>10.216989743813283</c:v>
                </c:pt>
                <c:pt idx="342">
                  <c:v>34.432124457041247</c:v>
                </c:pt>
                <c:pt idx="343">
                  <c:v>17.29468188464886</c:v>
                </c:pt>
                <c:pt idx="344">
                  <c:v>-5.6301896122920017</c:v>
                </c:pt>
                <c:pt idx="345">
                  <c:v>30.593699440843135</c:v>
                </c:pt>
                <c:pt idx="346">
                  <c:v>55.884862530510119</c:v>
                </c:pt>
                <c:pt idx="347">
                  <c:v>5.4997203796188145</c:v>
                </c:pt>
                <c:pt idx="348">
                  <c:v>15.511671506011146</c:v>
                </c:pt>
                <c:pt idx="349">
                  <c:v>60.431231137794825</c:v>
                </c:pt>
                <c:pt idx="350">
                  <c:v>35.75853646768104</c:v>
                </c:pt>
                <c:pt idx="351">
                  <c:v>40.135321064032205</c:v>
                </c:pt>
                <c:pt idx="352">
                  <c:v>33.802626103735605</c:v>
                </c:pt>
                <c:pt idx="353">
                  <c:v>32.483370732935882</c:v>
                </c:pt>
                <c:pt idx="354">
                  <c:v>32.742130347277509</c:v>
                </c:pt>
                <c:pt idx="355">
                  <c:v>46.52241105222032</c:v>
                </c:pt>
                <c:pt idx="356">
                  <c:v>31.149281996657429</c:v>
                </c:pt>
                <c:pt idx="357">
                  <c:v>-0.26657721694370551</c:v>
                </c:pt>
                <c:pt idx="358">
                  <c:v>37.361360409587761</c:v>
                </c:pt>
                <c:pt idx="359">
                  <c:v>15.409801588635371</c:v>
                </c:pt>
                <c:pt idx="360">
                  <c:v>36.347261172875356</c:v>
                </c:pt>
                <c:pt idx="361">
                  <c:v>52.277434988868933</c:v>
                </c:pt>
                <c:pt idx="362">
                  <c:v>20.527829383963628</c:v>
                </c:pt>
                <c:pt idx="363">
                  <c:v>52.155136540858635</c:v>
                </c:pt>
                <c:pt idx="364">
                  <c:v>27.537510783917888</c:v>
                </c:pt>
                <c:pt idx="365">
                  <c:v>14.503133392950323</c:v>
                </c:pt>
                <c:pt idx="366">
                  <c:v>59.596871399116694</c:v>
                </c:pt>
                <c:pt idx="367">
                  <c:v>15.451704323918545</c:v>
                </c:pt>
                <c:pt idx="368">
                  <c:v>26.264078601392875</c:v>
                </c:pt>
                <c:pt idx="369">
                  <c:v>25.764759278054488</c:v>
                </c:pt>
                <c:pt idx="370">
                  <c:v>20.758068709163226</c:v>
                </c:pt>
                <c:pt idx="371">
                  <c:v>11.239095059293703</c:v>
                </c:pt>
                <c:pt idx="372">
                  <c:v>-6.7266258027745227</c:v>
                </c:pt>
                <c:pt idx="373">
                  <c:v>15.42240692014361</c:v>
                </c:pt>
                <c:pt idx="374">
                  <c:v>22.973874116235606</c:v>
                </c:pt>
                <c:pt idx="375">
                  <c:v>28.355186640427036</c:v>
                </c:pt>
                <c:pt idx="376">
                  <c:v>13.873538753439572</c:v>
                </c:pt>
                <c:pt idx="377">
                  <c:v>9.9912073327109496</c:v>
                </c:pt>
                <c:pt idx="378">
                  <c:v>3.4073706483175976</c:v>
                </c:pt>
                <c:pt idx="379">
                  <c:v>19.908049586180844</c:v>
                </c:pt>
                <c:pt idx="380">
                  <c:v>4.8348798113159077</c:v>
                </c:pt>
                <c:pt idx="381">
                  <c:v>-1.5283261698233808</c:v>
                </c:pt>
                <c:pt idx="382">
                  <c:v>26.951554516471607</c:v>
                </c:pt>
                <c:pt idx="383">
                  <c:v>-4.0273035104592534</c:v>
                </c:pt>
                <c:pt idx="384">
                  <c:v>7.0903203875007517</c:v>
                </c:pt>
                <c:pt idx="385">
                  <c:v>18.175175249852803</c:v>
                </c:pt>
                <c:pt idx="386">
                  <c:v>33.436500666274085</c:v>
                </c:pt>
                <c:pt idx="387">
                  <c:v>-0.14504136716760668</c:v>
                </c:pt>
                <c:pt idx="388">
                  <c:v>-2.7605771487136783</c:v>
                </c:pt>
                <c:pt idx="389">
                  <c:v>15.598531376015959</c:v>
                </c:pt>
                <c:pt idx="390">
                  <c:v>8.3222129358823587</c:v>
                </c:pt>
                <c:pt idx="391">
                  <c:v>11.850689225783162</c:v>
                </c:pt>
                <c:pt idx="392">
                  <c:v>-26.20338330956913</c:v>
                </c:pt>
                <c:pt idx="393">
                  <c:v>-16.97479400104724</c:v>
                </c:pt>
                <c:pt idx="394">
                  <c:v>0.29448015450767356</c:v>
                </c:pt>
                <c:pt idx="395">
                  <c:v>-15.335478995476979</c:v>
                </c:pt>
                <c:pt idx="396">
                  <c:v>10.555349432430086</c:v>
                </c:pt>
                <c:pt idx="397">
                  <c:v>17.842809354439773</c:v>
                </c:pt>
                <c:pt idx="398">
                  <c:v>14.178273364395329</c:v>
                </c:pt>
                <c:pt idx="399">
                  <c:v>13.479188648200779</c:v>
                </c:pt>
                <c:pt idx="400">
                  <c:v>13.456981443440545</c:v>
                </c:pt>
                <c:pt idx="401">
                  <c:v>18.751096168937433</c:v>
                </c:pt>
                <c:pt idx="402">
                  <c:v>7.5329315712259852</c:v>
                </c:pt>
                <c:pt idx="403">
                  <c:v>-0.2576592545441167</c:v>
                </c:pt>
                <c:pt idx="404">
                  <c:v>28.93147604720432</c:v>
                </c:pt>
                <c:pt idx="405">
                  <c:v>5.7580866754505307</c:v>
                </c:pt>
                <c:pt idx="406">
                  <c:v>14.930116438628042</c:v>
                </c:pt>
                <c:pt idx="407">
                  <c:v>30.907543959489999</c:v>
                </c:pt>
                <c:pt idx="408">
                  <c:v>19.722200373007773</c:v>
                </c:pt>
                <c:pt idx="409">
                  <c:v>23.179811179560527</c:v>
                </c:pt>
                <c:pt idx="410">
                  <c:v>-4.5791690274518944</c:v>
                </c:pt>
                <c:pt idx="411">
                  <c:v>-1.8916799600973462</c:v>
                </c:pt>
                <c:pt idx="412">
                  <c:v>7.3132442885779323</c:v>
                </c:pt>
                <c:pt idx="413">
                  <c:v>31.380921356889417</c:v>
                </c:pt>
                <c:pt idx="414">
                  <c:v>18.508898295333104</c:v>
                </c:pt>
                <c:pt idx="415">
                  <c:v>18.063140996633063</c:v>
                </c:pt>
                <c:pt idx="416">
                  <c:v>17.136867787052775</c:v>
                </c:pt>
                <c:pt idx="417">
                  <c:v>1.5288158522655066</c:v>
                </c:pt>
                <c:pt idx="418">
                  <c:v>-2.4619193134338468</c:v>
                </c:pt>
                <c:pt idx="419">
                  <c:v>22.80558384919982</c:v>
                </c:pt>
                <c:pt idx="420">
                  <c:v>-14.53669681720724</c:v>
                </c:pt>
                <c:pt idx="421">
                  <c:v>10.358155508200792</c:v>
                </c:pt>
                <c:pt idx="422">
                  <c:v>7.0342153652125008</c:v>
                </c:pt>
                <c:pt idx="423">
                  <c:v>1.6584036386167189</c:v>
                </c:pt>
                <c:pt idx="424">
                  <c:v>19.006135626310414</c:v>
                </c:pt>
                <c:pt idx="425">
                  <c:v>9.9895745805144678</c:v>
                </c:pt>
                <c:pt idx="426">
                  <c:v>-4.6685750433151236</c:v>
                </c:pt>
                <c:pt idx="427">
                  <c:v>7.7526545168608312</c:v>
                </c:pt>
                <c:pt idx="428">
                  <c:v>-7.1674949678489934</c:v>
                </c:pt>
                <c:pt idx="429">
                  <c:v>5.889478173242173</c:v>
                </c:pt>
                <c:pt idx="430">
                  <c:v>24.59081001452104</c:v>
                </c:pt>
                <c:pt idx="431">
                  <c:v>6.3315694372579534</c:v>
                </c:pt>
                <c:pt idx="432">
                  <c:v>14.737481871247814</c:v>
                </c:pt>
                <c:pt idx="433">
                  <c:v>18.267028427649514</c:v>
                </c:pt>
                <c:pt idx="434">
                  <c:v>14.06981911550877</c:v>
                </c:pt>
                <c:pt idx="435">
                  <c:v>24.808106914301305</c:v>
                </c:pt>
                <c:pt idx="436">
                  <c:v>28.424745375006239</c:v>
                </c:pt>
                <c:pt idx="437">
                  <c:v>29.304941359104635</c:v>
                </c:pt>
                <c:pt idx="438">
                  <c:v>2.3459316642377224</c:v>
                </c:pt>
                <c:pt idx="439">
                  <c:v>17.670760719305044</c:v>
                </c:pt>
                <c:pt idx="440">
                  <c:v>11.809932078249039</c:v>
                </c:pt>
                <c:pt idx="441">
                  <c:v>-0.41718357712232945</c:v>
                </c:pt>
                <c:pt idx="442">
                  <c:v>8.5941932653844404</c:v>
                </c:pt>
                <c:pt idx="443">
                  <c:v>13.905449407186399</c:v>
                </c:pt>
                <c:pt idx="444">
                  <c:v>4.0199951267843304</c:v>
                </c:pt>
                <c:pt idx="445">
                  <c:v>-14.758383097131226</c:v>
                </c:pt>
                <c:pt idx="446">
                  <c:v>29.244074994691942</c:v>
                </c:pt>
                <c:pt idx="447">
                  <c:v>13.935472889859009</c:v>
                </c:pt>
                <c:pt idx="448">
                  <c:v>12.016523163830112</c:v>
                </c:pt>
                <c:pt idx="449">
                  <c:v>-3.2079970858415821</c:v>
                </c:pt>
                <c:pt idx="450">
                  <c:v>-1.895551190875215</c:v>
                </c:pt>
                <c:pt idx="451">
                  <c:v>11.445415308115358</c:v>
                </c:pt>
                <c:pt idx="452">
                  <c:v>1.2124732955381368</c:v>
                </c:pt>
                <c:pt idx="453">
                  <c:v>23.305390762593071</c:v>
                </c:pt>
                <c:pt idx="454">
                  <c:v>39.320891789720136</c:v>
                </c:pt>
                <c:pt idx="455">
                  <c:v>34.419526151634436</c:v>
                </c:pt>
                <c:pt idx="456">
                  <c:v>33.40634696659847</c:v>
                </c:pt>
                <c:pt idx="457">
                  <c:v>15.802707680205154</c:v>
                </c:pt>
                <c:pt idx="458">
                  <c:v>28.962244014556354</c:v>
                </c:pt>
                <c:pt idx="459">
                  <c:v>28.053963683993167</c:v>
                </c:pt>
                <c:pt idx="460">
                  <c:v>2.7177745880387123</c:v>
                </c:pt>
                <c:pt idx="461">
                  <c:v>14.511756408363485</c:v>
                </c:pt>
                <c:pt idx="462">
                  <c:v>20.061637140120688</c:v>
                </c:pt>
                <c:pt idx="463">
                  <c:v>9.9331149357971888</c:v>
                </c:pt>
                <c:pt idx="464">
                  <c:v>5.9264501757733905</c:v>
                </c:pt>
                <c:pt idx="465">
                  <c:v>20.175228658117629</c:v>
                </c:pt>
                <c:pt idx="466">
                  <c:v>2.664844528236137</c:v>
                </c:pt>
                <c:pt idx="467">
                  <c:v>7.6250782072103007</c:v>
                </c:pt>
                <c:pt idx="468">
                  <c:v>18.638225152083695</c:v>
                </c:pt>
                <c:pt idx="469">
                  <c:v>50.296108990590753</c:v>
                </c:pt>
                <c:pt idx="470">
                  <c:v>12.679114042221787</c:v>
                </c:pt>
                <c:pt idx="471">
                  <c:v>12.514787328201942</c:v>
                </c:pt>
                <c:pt idx="472">
                  <c:v>31.646815001000267</c:v>
                </c:pt>
                <c:pt idx="473">
                  <c:v>15.524761513707187</c:v>
                </c:pt>
                <c:pt idx="474">
                  <c:v>37.570081877205652</c:v>
                </c:pt>
                <c:pt idx="475">
                  <c:v>19.633527284565638</c:v>
                </c:pt>
                <c:pt idx="476">
                  <c:v>6.604596166204681</c:v>
                </c:pt>
                <c:pt idx="477">
                  <c:v>18.098066302999847</c:v>
                </c:pt>
                <c:pt idx="478">
                  <c:v>12.998688286405445</c:v>
                </c:pt>
                <c:pt idx="479">
                  <c:v>-2.6928993016523202</c:v>
                </c:pt>
                <c:pt idx="480">
                  <c:v>14.541271581298663</c:v>
                </c:pt>
                <c:pt idx="481">
                  <c:v>15.101726329590445</c:v>
                </c:pt>
                <c:pt idx="482">
                  <c:v>16.637244847821695</c:v>
                </c:pt>
                <c:pt idx="483">
                  <c:v>17.615689855097241</c:v>
                </c:pt>
                <c:pt idx="484">
                  <c:v>8.4581151747885368</c:v>
                </c:pt>
                <c:pt idx="485">
                  <c:v>14.784549371796411</c:v>
                </c:pt>
                <c:pt idx="486">
                  <c:v>4.4241154090198238</c:v>
                </c:pt>
                <c:pt idx="487">
                  <c:v>13.296383930479701</c:v>
                </c:pt>
                <c:pt idx="488">
                  <c:v>19.809681387458141</c:v>
                </c:pt>
                <c:pt idx="489">
                  <c:v>28.5159875173334</c:v>
                </c:pt>
                <c:pt idx="490">
                  <c:v>27.910169914305261</c:v>
                </c:pt>
                <c:pt idx="491">
                  <c:v>25.044089163328227</c:v>
                </c:pt>
                <c:pt idx="492">
                  <c:v>40.903595261385121</c:v>
                </c:pt>
                <c:pt idx="493">
                  <c:v>42.779883313660136</c:v>
                </c:pt>
                <c:pt idx="494">
                  <c:v>12.772615299098669</c:v>
                </c:pt>
                <c:pt idx="495">
                  <c:v>32.637010006051142</c:v>
                </c:pt>
                <c:pt idx="496">
                  <c:v>6.7324108259920497</c:v>
                </c:pt>
                <c:pt idx="497">
                  <c:v>19.845860571465089</c:v>
                </c:pt>
                <c:pt idx="498">
                  <c:v>9.4989498512011288</c:v>
                </c:pt>
                <c:pt idx="499">
                  <c:v>20.14863435481595</c:v>
                </c:pt>
              </c:numCache>
            </c:numRef>
          </c:yVal>
          <c:smooth val="0"/>
          <c:extLst>
            <c:ext xmlns:c16="http://schemas.microsoft.com/office/drawing/2014/chart" uri="{C3380CC4-5D6E-409C-BE32-E72D297353CC}">
              <c16:uniqueId val="{00000001-2B6F-4C7E-A35A-99DEE92A68E5}"/>
            </c:ext>
          </c:extLst>
        </c:ser>
        <c:ser>
          <c:idx val="2"/>
          <c:order val="2"/>
          <c:tx>
            <c:strRef>
              <c:f>Data!$D$1:$D$2</c:f>
              <c:strCache>
                <c:ptCount val="2"/>
                <c:pt idx="0">
                  <c:v>Cr</c:v>
                </c:pt>
              </c:strCache>
            </c:strRef>
          </c:tx>
          <c:spPr>
            <a:ln w="19050" cap="rnd">
              <a:solidFill>
                <a:schemeClr val="bg1">
                  <a:lumMod val="75000"/>
                </a:schemeClr>
              </a:solidFill>
              <a:round/>
            </a:ln>
            <a:effectLst/>
          </c:spPr>
          <c:marker>
            <c:symbol val="none"/>
          </c:marker>
          <c:xVal>
            <c:numRef>
              <c:f>Data!$A$3:$A$506</c:f>
              <c:numCache>
                <c:formatCode>General</c:formatCode>
                <c:ptCount val="5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Data!$D$3:$D$506</c:f>
              <c:numCache>
                <c:formatCode>General</c:formatCode>
                <c:ptCount val="504"/>
                <c:pt idx="0">
                  <c:v>927.31057467682786</c:v>
                </c:pt>
                <c:pt idx="1">
                  <c:v>997.77774573243153</c:v>
                </c:pt>
                <c:pt idx="2">
                  <c:v>985.53543284441548</c:v>
                </c:pt>
                <c:pt idx="3">
                  <c:v>866.45487875274432</c:v>
                </c:pt>
                <c:pt idx="4">
                  <c:v>894.18854265919492</c:v>
                </c:pt>
                <c:pt idx="5">
                  <c:v>704.11862542798372</c:v>
                </c:pt>
                <c:pt idx="6">
                  <c:v>670.15439196266152</c:v>
                </c:pt>
                <c:pt idx="7">
                  <c:v>618.98576498655905</c:v>
                </c:pt>
                <c:pt idx="8">
                  <c:v>603.07957117207172</c:v>
                </c:pt>
                <c:pt idx="9">
                  <c:v>509.00623461489607</c:v>
                </c:pt>
                <c:pt idx="10">
                  <c:v>359.95362623514461</c:v>
                </c:pt>
                <c:pt idx="11">
                  <c:v>423.52449999600208</c:v>
                </c:pt>
                <c:pt idx="12">
                  <c:v>283.08618241364201</c:v>
                </c:pt>
                <c:pt idx="13">
                  <c:v>284.83337182447627</c:v>
                </c:pt>
                <c:pt idx="14">
                  <c:v>526.44426234641855</c:v>
                </c:pt>
                <c:pt idx="15">
                  <c:v>187.6227236127595</c:v>
                </c:pt>
                <c:pt idx="16">
                  <c:v>398.72939527291692</c:v>
                </c:pt>
                <c:pt idx="17">
                  <c:v>161.11222538175639</c:v>
                </c:pt>
                <c:pt idx="18">
                  <c:v>162.33607976435528</c:v>
                </c:pt>
                <c:pt idx="19">
                  <c:v>176.67353245693394</c:v>
                </c:pt>
                <c:pt idx="20">
                  <c:v>158.37956467856904</c:v>
                </c:pt>
                <c:pt idx="21">
                  <c:v>543.91660407111692</c:v>
                </c:pt>
                <c:pt idx="22">
                  <c:v>128.83492637682699</c:v>
                </c:pt>
                <c:pt idx="23">
                  <c:v>77.756090386779562</c:v>
                </c:pt>
                <c:pt idx="24">
                  <c:v>110.51159249934499</c:v>
                </c:pt>
                <c:pt idx="25">
                  <c:v>130.36615471098219</c:v>
                </c:pt>
                <c:pt idx="26">
                  <c:v>152.96023136040773</c:v>
                </c:pt>
                <c:pt idx="27">
                  <c:v>119.01705413888504</c:v>
                </c:pt>
                <c:pt idx="28">
                  <c:v>111.99597486500461</c:v>
                </c:pt>
                <c:pt idx="29">
                  <c:v>165.54355266381083</c:v>
                </c:pt>
                <c:pt idx="30">
                  <c:v>222.5572001488006</c:v>
                </c:pt>
                <c:pt idx="31">
                  <c:v>148.77872413029073</c:v>
                </c:pt>
                <c:pt idx="32">
                  <c:v>176.60288271414493</c:v>
                </c:pt>
                <c:pt idx="33">
                  <c:v>92.538353424158799</c:v>
                </c:pt>
                <c:pt idx="34">
                  <c:v>211.64685866741732</c:v>
                </c:pt>
                <c:pt idx="35">
                  <c:v>113.85205026426861</c:v>
                </c:pt>
                <c:pt idx="36">
                  <c:v>168.76589732846318</c:v>
                </c:pt>
                <c:pt idx="37">
                  <c:v>188.33963533405253</c:v>
                </c:pt>
                <c:pt idx="38">
                  <c:v>198.18375868223134</c:v>
                </c:pt>
                <c:pt idx="39">
                  <c:v>117.84764260907593</c:v>
                </c:pt>
                <c:pt idx="40">
                  <c:v>259.89731198799694</c:v>
                </c:pt>
                <c:pt idx="41">
                  <c:v>166.25067698856719</c:v>
                </c:pt>
                <c:pt idx="42">
                  <c:v>113.52072532024607</c:v>
                </c:pt>
                <c:pt idx="43">
                  <c:v>190.76670997724867</c:v>
                </c:pt>
                <c:pt idx="44">
                  <c:v>171.30250881499603</c:v>
                </c:pt>
                <c:pt idx="45">
                  <c:v>88.139131274948383</c:v>
                </c:pt>
                <c:pt idx="46">
                  <c:v>215.7257164155973</c:v>
                </c:pt>
                <c:pt idx="47">
                  <c:v>196.08857317544911</c:v>
                </c:pt>
                <c:pt idx="48">
                  <c:v>215.25071332546713</c:v>
                </c:pt>
                <c:pt idx="49">
                  <c:v>146.1315446454561</c:v>
                </c:pt>
                <c:pt idx="50">
                  <c:v>176.20321303137837</c:v>
                </c:pt>
                <c:pt idx="51">
                  <c:v>249.24867519624914</c:v>
                </c:pt>
                <c:pt idx="52">
                  <c:v>153.92968195601125</c:v>
                </c:pt>
                <c:pt idx="53">
                  <c:v>160.26644688522245</c:v>
                </c:pt>
                <c:pt idx="54">
                  <c:v>309.95010560252098</c:v>
                </c:pt>
                <c:pt idx="55">
                  <c:v>169.52662395744696</c:v>
                </c:pt>
                <c:pt idx="56">
                  <c:v>191.21650528839382</c:v>
                </c:pt>
                <c:pt idx="57">
                  <c:v>241.63396906663817</c:v>
                </c:pt>
                <c:pt idx="58">
                  <c:v>273.01891767226454</c:v>
                </c:pt>
                <c:pt idx="59">
                  <c:v>157.95958081905272</c:v>
                </c:pt>
                <c:pt idx="60">
                  <c:v>157.34697829488499</c:v>
                </c:pt>
                <c:pt idx="61">
                  <c:v>112.63748230645797</c:v>
                </c:pt>
                <c:pt idx="62">
                  <c:v>203.26956782113083</c:v>
                </c:pt>
                <c:pt idx="63">
                  <c:v>187.5083513478601</c:v>
                </c:pt>
                <c:pt idx="64">
                  <c:v>154.11790787983159</c:v>
                </c:pt>
                <c:pt idx="65">
                  <c:v>230.55365951142713</c:v>
                </c:pt>
                <c:pt idx="66">
                  <c:v>177.73634801400917</c:v>
                </c:pt>
                <c:pt idx="67">
                  <c:v>244.20351169265015</c:v>
                </c:pt>
                <c:pt idx="68">
                  <c:v>173.25843002502441</c:v>
                </c:pt>
                <c:pt idx="69">
                  <c:v>162.19016391875093</c:v>
                </c:pt>
                <c:pt idx="70">
                  <c:v>195.29929686838375</c:v>
                </c:pt>
                <c:pt idx="71">
                  <c:v>221.22174067089455</c:v>
                </c:pt>
                <c:pt idx="72">
                  <c:v>195.06770069824958</c:v>
                </c:pt>
                <c:pt idx="73">
                  <c:v>291.28259262591251</c:v>
                </c:pt>
                <c:pt idx="74">
                  <c:v>222.06607463839705</c:v>
                </c:pt>
                <c:pt idx="75">
                  <c:v>157.52596151090225</c:v>
                </c:pt>
                <c:pt idx="76">
                  <c:v>253.69582983236992</c:v>
                </c:pt>
                <c:pt idx="77">
                  <c:v>226.80557131607156</c:v>
                </c:pt>
                <c:pt idx="78">
                  <c:v>179.91149831853977</c:v>
                </c:pt>
                <c:pt idx="79">
                  <c:v>235.17983340219158</c:v>
                </c:pt>
                <c:pt idx="80">
                  <c:v>199.31665658375491</c:v>
                </c:pt>
                <c:pt idx="81">
                  <c:v>104.93865200067306</c:v>
                </c:pt>
                <c:pt idx="82">
                  <c:v>410.49017103975149</c:v>
                </c:pt>
                <c:pt idx="83">
                  <c:v>193.63659936907996</c:v>
                </c:pt>
                <c:pt idx="84">
                  <c:v>117.01384978694871</c:v>
                </c:pt>
                <c:pt idx="85">
                  <c:v>222.44656452343713</c:v>
                </c:pt>
                <c:pt idx="86">
                  <c:v>125.13828406760416</c:v>
                </c:pt>
                <c:pt idx="87">
                  <c:v>256.92159105713677</c:v>
                </c:pt>
                <c:pt idx="88">
                  <c:v>139.08250275945497</c:v>
                </c:pt>
                <c:pt idx="89">
                  <c:v>242.34951877384705</c:v>
                </c:pt>
                <c:pt idx="90">
                  <c:v>242.93043097519049</c:v>
                </c:pt>
                <c:pt idx="91">
                  <c:v>254.85662304221546</c:v>
                </c:pt>
                <c:pt idx="92">
                  <c:v>207.389532621418</c:v>
                </c:pt>
                <c:pt idx="93">
                  <c:v>256.36535247459432</c:v>
                </c:pt>
                <c:pt idx="94">
                  <c:v>181.16597224732323</c:v>
                </c:pt>
                <c:pt idx="95">
                  <c:v>312.15768186246282</c:v>
                </c:pt>
                <c:pt idx="96">
                  <c:v>172.25794547454294</c:v>
                </c:pt>
                <c:pt idx="97">
                  <c:v>209.03495384336532</c:v>
                </c:pt>
                <c:pt idx="98">
                  <c:v>245.95189776769757</c:v>
                </c:pt>
                <c:pt idx="99">
                  <c:v>195.47523092298238</c:v>
                </c:pt>
                <c:pt idx="100">
                  <c:v>137.46098414844127</c:v>
                </c:pt>
                <c:pt idx="101">
                  <c:v>235.81118459688329</c:v>
                </c:pt>
                <c:pt idx="102">
                  <c:v>191.02276496630273</c:v>
                </c:pt>
                <c:pt idx="103">
                  <c:v>229.2115960449064</c:v>
                </c:pt>
                <c:pt idx="104">
                  <c:v>276.07893274739814</c:v>
                </c:pt>
                <c:pt idx="105">
                  <c:v>176.7524294898773</c:v>
                </c:pt>
                <c:pt idx="106">
                  <c:v>239.12972896873225</c:v>
                </c:pt>
                <c:pt idx="107">
                  <c:v>274.06599141144039</c:v>
                </c:pt>
                <c:pt idx="108">
                  <c:v>312.55891211815629</c:v>
                </c:pt>
                <c:pt idx="109">
                  <c:v>270.81939968995647</c:v>
                </c:pt>
                <c:pt idx="110">
                  <c:v>183.74524109372632</c:v>
                </c:pt>
                <c:pt idx="111">
                  <c:v>185.60142596027902</c:v>
                </c:pt>
                <c:pt idx="112">
                  <c:v>303.49740368026738</c:v>
                </c:pt>
                <c:pt idx="113">
                  <c:v>200.09710163758169</c:v>
                </c:pt>
                <c:pt idx="114">
                  <c:v>280.61321711047276</c:v>
                </c:pt>
                <c:pt idx="115">
                  <c:v>234.78321654443459</c:v>
                </c:pt>
                <c:pt idx="116">
                  <c:v>187.66776413178556</c:v>
                </c:pt>
                <c:pt idx="117">
                  <c:v>262.13163370679331</c:v>
                </c:pt>
                <c:pt idx="118">
                  <c:v>253.39604873771847</c:v>
                </c:pt>
                <c:pt idx="119">
                  <c:v>228.77778182907284</c:v>
                </c:pt>
                <c:pt idx="120">
                  <c:v>227.45392360984309</c:v>
                </c:pt>
                <c:pt idx="121">
                  <c:v>292.74299242793938</c:v>
                </c:pt>
                <c:pt idx="122">
                  <c:v>303.81068704232752</c:v>
                </c:pt>
                <c:pt idx="123">
                  <c:v>227.93975613152361</c:v>
                </c:pt>
                <c:pt idx="124">
                  <c:v>195.25805920260802</c:v>
                </c:pt>
                <c:pt idx="125">
                  <c:v>220.42884859728554</c:v>
                </c:pt>
                <c:pt idx="126">
                  <c:v>230.18646729254306</c:v>
                </c:pt>
                <c:pt idx="127">
                  <c:v>141.759709163753</c:v>
                </c:pt>
                <c:pt idx="128">
                  <c:v>203.77149961313788</c:v>
                </c:pt>
                <c:pt idx="129">
                  <c:v>227.01319706088759</c:v>
                </c:pt>
                <c:pt idx="130">
                  <c:v>265.15489095038185</c:v>
                </c:pt>
                <c:pt idx="131">
                  <c:v>303.9084153499785</c:v>
                </c:pt>
                <c:pt idx="132">
                  <c:v>220.95539443344441</c:v>
                </c:pt>
                <c:pt idx="133">
                  <c:v>196.12708032686308</c:v>
                </c:pt>
                <c:pt idx="134">
                  <c:v>257.599471551477</c:v>
                </c:pt>
                <c:pt idx="135">
                  <c:v>216.2448786022027</c:v>
                </c:pt>
                <c:pt idx="136">
                  <c:v>257.9504206757835</c:v>
                </c:pt>
                <c:pt idx="137">
                  <c:v>232.16192283478495</c:v>
                </c:pt>
                <c:pt idx="138">
                  <c:v>247.3042568095419</c:v>
                </c:pt>
                <c:pt idx="139">
                  <c:v>187.45146201469592</c:v>
                </c:pt>
                <c:pt idx="140">
                  <c:v>177.11410399467016</c:v>
                </c:pt>
                <c:pt idx="141">
                  <c:v>416.86602384724029</c:v>
                </c:pt>
                <c:pt idx="142">
                  <c:v>291.73112921154058</c:v>
                </c:pt>
                <c:pt idx="143">
                  <c:v>218.11965256356928</c:v>
                </c:pt>
                <c:pt idx="144">
                  <c:v>293.96024660018236</c:v>
                </c:pt>
                <c:pt idx="145">
                  <c:v>296.44507431631598</c:v>
                </c:pt>
                <c:pt idx="146">
                  <c:v>262.16217155071348</c:v>
                </c:pt>
                <c:pt idx="147">
                  <c:v>288.79341625963343</c:v>
                </c:pt>
                <c:pt idx="148">
                  <c:v>215.78111275622743</c:v>
                </c:pt>
                <c:pt idx="149">
                  <c:v>342.39861147904122</c:v>
                </c:pt>
                <c:pt idx="150">
                  <c:v>275.37809531036663</c:v>
                </c:pt>
                <c:pt idx="151">
                  <c:v>235.65139793250015</c:v>
                </c:pt>
                <c:pt idx="152">
                  <c:v>243.95266489908792</c:v>
                </c:pt>
                <c:pt idx="153">
                  <c:v>235.53361317224719</c:v>
                </c:pt>
                <c:pt idx="154">
                  <c:v>201.93349325777933</c:v>
                </c:pt>
                <c:pt idx="155">
                  <c:v>282.03735832585977</c:v>
                </c:pt>
                <c:pt idx="156">
                  <c:v>288.48336544425507</c:v>
                </c:pt>
                <c:pt idx="157">
                  <c:v>339.70105101896814</c:v>
                </c:pt>
                <c:pt idx="158">
                  <c:v>255.12179041427146</c:v>
                </c:pt>
                <c:pt idx="159">
                  <c:v>269.55320224302142</c:v>
                </c:pt>
                <c:pt idx="160">
                  <c:v>229.64868468439488</c:v>
                </c:pt>
                <c:pt idx="161">
                  <c:v>268.92044275150852</c:v>
                </c:pt>
                <c:pt idx="162">
                  <c:v>264.89498695126684</c:v>
                </c:pt>
                <c:pt idx="163">
                  <c:v>266.90536294745522</c:v>
                </c:pt>
                <c:pt idx="164">
                  <c:v>357.82260807686765</c:v>
                </c:pt>
                <c:pt idx="165">
                  <c:v>309.67060338506377</c:v>
                </c:pt>
                <c:pt idx="166">
                  <c:v>232.87289386187544</c:v>
                </c:pt>
                <c:pt idx="167">
                  <c:v>279.34986553585776</c:v>
                </c:pt>
                <c:pt idx="168">
                  <c:v>222.51473831307331</c:v>
                </c:pt>
                <c:pt idx="169">
                  <c:v>368.27089697209902</c:v>
                </c:pt>
                <c:pt idx="170">
                  <c:v>278.89689506242303</c:v>
                </c:pt>
                <c:pt idx="171">
                  <c:v>219.36893168860999</c:v>
                </c:pt>
                <c:pt idx="172">
                  <c:v>296.14554470282764</c:v>
                </c:pt>
                <c:pt idx="173">
                  <c:v>246.53930142517268</c:v>
                </c:pt>
                <c:pt idx="174">
                  <c:v>247.20593962069907</c:v>
                </c:pt>
                <c:pt idx="175">
                  <c:v>247.65465070268257</c:v>
                </c:pt>
                <c:pt idx="176">
                  <c:v>234.6899995179252</c:v>
                </c:pt>
                <c:pt idx="177">
                  <c:v>243.25503028583702</c:v>
                </c:pt>
                <c:pt idx="178">
                  <c:v>184.15612014778048</c:v>
                </c:pt>
                <c:pt idx="179">
                  <c:v>259.23025782390761</c:v>
                </c:pt>
                <c:pt idx="180">
                  <c:v>123.77587011040868</c:v>
                </c:pt>
                <c:pt idx="181">
                  <c:v>215.14136149951489</c:v>
                </c:pt>
                <c:pt idx="182">
                  <c:v>139.91013671362569</c:v>
                </c:pt>
                <c:pt idx="183">
                  <c:v>187.9468843164866</c:v>
                </c:pt>
                <c:pt idx="184">
                  <c:v>192.77046882588763</c:v>
                </c:pt>
                <c:pt idx="185">
                  <c:v>240.52357249910008</c:v>
                </c:pt>
                <c:pt idx="186">
                  <c:v>176.31249535643653</c:v>
                </c:pt>
                <c:pt idx="187">
                  <c:v>130.89734559640573</c:v>
                </c:pt>
                <c:pt idx="188">
                  <c:v>181.34194368710564</c:v>
                </c:pt>
                <c:pt idx="189">
                  <c:v>140.38157947090065</c:v>
                </c:pt>
                <c:pt idx="190">
                  <c:v>110.29349002138929</c:v>
                </c:pt>
                <c:pt idx="191">
                  <c:v>123.90444123841273</c:v>
                </c:pt>
                <c:pt idx="192">
                  <c:v>144.59780969552267</c:v>
                </c:pt>
                <c:pt idx="193">
                  <c:v>210.85343539118284</c:v>
                </c:pt>
                <c:pt idx="194">
                  <c:v>164.18712590152299</c:v>
                </c:pt>
                <c:pt idx="195">
                  <c:v>161.08682175119984</c:v>
                </c:pt>
                <c:pt idx="196">
                  <c:v>169.00593915280947</c:v>
                </c:pt>
                <c:pt idx="197">
                  <c:v>182.94905437186642</c:v>
                </c:pt>
                <c:pt idx="198">
                  <c:v>142.10562777366667</c:v>
                </c:pt>
                <c:pt idx="199">
                  <c:v>181.44483969335116</c:v>
                </c:pt>
                <c:pt idx="200">
                  <c:v>97.048074168468546</c:v>
                </c:pt>
                <c:pt idx="201">
                  <c:v>147.89569872608641</c:v>
                </c:pt>
                <c:pt idx="202">
                  <c:v>166.98189387274394</c:v>
                </c:pt>
                <c:pt idx="203">
                  <c:v>105.02763130091402</c:v>
                </c:pt>
                <c:pt idx="204">
                  <c:v>136.67571231525702</c:v>
                </c:pt>
                <c:pt idx="205">
                  <c:v>100.20409212608934</c:v>
                </c:pt>
                <c:pt idx="206">
                  <c:v>109.04733177353715</c:v>
                </c:pt>
                <c:pt idx="207">
                  <c:v>164.51932667192659</c:v>
                </c:pt>
                <c:pt idx="208">
                  <c:v>226.77123566635044</c:v>
                </c:pt>
                <c:pt idx="209">
                  <c:v>138.62344649854262</c:v>
                </c:pt>
                <c:pt idx="210">
                  <c:v>169.61360955976852</c:v>
                </c:pt>
                <c:pt idx="211">
                  <c:v>160.11468122815953</c:v>
                </c:pt>
                <c:pt idx="212">
                  <c:v>138.58059153143108</c:v>
                </c:pt>
                <c:pt idx="213">
                  <c:v>123.05039130357223</c:v>
                </c:pt>
                <c:pt idx="214">
                  <c:v>164.66241791627405</c:v>
                </c:pt>
                <c:pt idx="215">
                  <c:v>255.80376397766145</c:v>
                </c:pt>
                <c:pt idx="216">
                  <c:v>117.17004522255606</c:v>
                </c:pt>
                <c:pt idx="217">
                  <c:v>114.54671247105335</c:v>
                </c:pt>
                <c:pt idx="218">
                  <c:v>112.34265781806795</c:v>
                </c:pt>
                <c:pt idx="219">
                  <c:v>171.58621978596625</c:v>
                </c:pt>
                <c:pt idx="220">
                  <c:v>129.55468687363114</c:v>
                </c:pt>
                <c:pt idx="221">
                  <c:v>97.700401974376362</c:v>
                </c:pt>
                <c:pt idx="222">
                  <c:v>30.87673393007266</c:v>
                </c:pt>
                <c:pt idx="223">
                  <c:v>195.65271619947657</c:v>
                </c:pt>
                <c:pt idx="224">
                  <c:v>172.4587338854711</c:v>
                </c:pt>
                <c:pt idx="225">
                  <c:v>103.76193654042227</c:v>
                </c:pt>
                <c:pt idx="226">
                  <c:v>118.03663645484136</c:v>
                </c:pt>
                <c:pt idx="227">
                  <c:v>198.02986880102227</c:v>
                </c:pt>
                <c:pt idx="228">
                  <c:v>84.06236524649448</c:v>
                </c:pt>
                <c:pt idx="229">
                  <c:v>128.37641811490656</c:v>
                </c:pt>
                <c:pt idx="230">
                  <c:v>231.12654222770115</c:v>
                </c:pt>
                <c:pt idx="231">
                  <c:v>121.12735254957163</c:v>
                </c:pt>
                <c:pt idx="232">
                  <c:v>151.75765872315625</c:v>
                </c:pt>
                <c:pt idx="233">
                  <c:v>148.88718997316894</c:v>
                </c:pt>
                <c:pt idx="234">
                  <c:v>31.571151167455159</c:v>
                </c:pt>
                <c:pt idx="235">
                  <c:v>101.9184290616459</c:v>
                </c:pt>
                <c:pt idx="236">
                  <c:v>57.103984144174525</c:v>
                </c:pt>
                <c:pt idx="237">
                  <c:v>146.60323791564653</c:v>
                </c:pt>
                <c:pt idx="238">
                  <c:v>200.28770376614594</c:v>
                </c:pt>
                <c:pt idx="239">
                  <c:v>67.69384257633277</c:v>
                </c:pt>
                <c:pt idx="240">
                  <c:v>134.79854534797775</c:v>
                </c:pt>
                <c:pt idx="241">
                  <c:v>112.30015396186178</c:v>
                </c:pt>
                <c:pt idx="242">
                  <c:v>122.57567682048465</c:v>
                </c:pt>
                <c:pt idx="243">
                  <c:v>119.12658861275423</c:v>
                </c:pt>
                <c:pt idx="244">
                  <c:v>160.90858403479098</c:v>
                </c:pt>
                <c:pt idx="245">
                  <c:v>164.84851886175119</c:v>
                </c:pt>
                <c:pt idx="246">
                  <c:v>191.96225324807497</c:v>
                </c:pt>
                <c:pt idx="247">
                  <c:v>101.70647522639344</c:v>
                </c:pt>
                <c:pt idx="248">
                  <c:v>103.10502462506788</c:v>
                </c:pt>
                <c:pt idx="249">
                  <c:v>108.4443959686234</c:v>
                </c:pt>
                <c:pt idx="250">
                  <c:v>115.34230533679563</c:v>
                </c:pt>
                <c:pt idx="251">
                  <c:v>135.65843128043358</c:v>
                </c:pt>
                <c:pt idx="252">
                  <c:v>155.92572006608438</c:v>
                </c:pt>
                <c:pt idx="253">
                  <c:v>164.93955285610707</c:v>
                </c:pt>
                <c:pt idx="254">
                  <c:v>141.09815274595488</c:v>
                </c:pt>
                <c:pt idx="255">
                  <c:v>104.79474423591775</c:v>
                </c:pt>
                <c:pt idx="256">
                  <c:v>163.93031437287721</c:v>
                </c:pt>
                <c:pt idx="257">
                  <c:v>108.44359754035661</c:v>
                </c:pt>
                <c:pt idx="258">
                  <c:v>97.256072053648253</c:v>
                </c:pt>
                <c:pt idx="259">
                  <c:v>173.61945286301207</c:v>
                </c:pt>
                <c:pt idx="260">
                  <c:v>210.7973591782891</c:v>
                </c:pt>
                <c:pt idx="261">
                  <c:v>62.462603093887957</c:v>
                </c:pt>
                <c:pt idx="262">
                  <c:v>135.48274179858348</c:v>
                </c:pt>
                <c:pt idx="263">
                  <c:v>119.3571121398635</c:v>
                </c:pt>
                <c:pt idx="264">
                  <c:v>108.97414166702936</c:v>
                </c:pt>
                <c:pt idx="265">
                  <c:v>124.95748515628138</c:v>
                </c:pt>
                <c:pt idx="266">
                  <c:v>159.74161626077526</c:v>
                </c:pt>
                <c:pt idx="267">
                  <c:v>146.89543776209518</c:v>
                </c:pt>
                <c:pt idx="268">
                  <c:v>181.5457479941953</c:v>
                </c:pt>
                <c:pt idx="269">
                  <c:v>104.43621723493588</c:v>
                </c:pt>
                <c:pt idx="270">
                  <c:v>158.64757757601708</c:v>
                </c:pt>
                <c:pt idx="271">
                  <c:v>88.416961136777147</c:v>
                </c:pt>
                <c:pt idx="272">
                  <c:v>61.504678713753407</c:v>
                </c:pt>
                <c:pt idx="273">
                  <c:v>74.641721936636074</c:v>
                </c:pt>
                <c:pt idx="274">
                  <c:v>118.10926055931465</c:v>
                </c:pt>
                <c:pt idx="275">
                  <c:v>123.91725184835349</c:v>
                </c:pt>
                <c:pt idx="276">
                  <c:v>139.7438924225259</c:v>
                </c:pt>
                <c:pt idx="277">
                  <c:v>151.47863493663377</c:v>
                </c:pt>
                <c:pt idx="278">
                  <c:v>92.487514941362519</c:v>
                </c:pt>
                <c:pt idx="279">
                  <c:v>66.612801272954599</c:v>
                </c:pt>
                <c:pt idx="280">
                  <c:v>101.91086643271116</c:v>
                </c:pt>
                <c:pt idx="281">
                  <c:v>82.072798756136976</c:v>
                </c:pt>
                <c:pt idx="282">
                  <c:v>109.33461897186901</c:v>
                </c:pt>
                <c:pt idx="283">
                  <c:v>80.051073656907633</c:v>
                </c:pt>
                <c:pt idx="284">
                  <c:v>101.74664228066297</c:v>
                </c:pt>
                <c:pt idx="285">
                  <c:v>92.824332605282564</c:v>
                </c:pt>
                <c:pt idx="286">
                  <c:v>64.689056243458722</c:v>
                </c:pt>
                <c:pt idx="287">
                  <c:v>80.671781348732495</c:v>
                </c:pt>
                <c:pt idx="288">
                  <c:v>159.80819307460283</c:v>
                </c:pt>
                <c:pt idx="289">
                  <c:v>85.566936857122187</c:v>
                </c:pt>
                <c:pt idx="290">
                  <c:v>71.803964740521835</c:v>
                </c:pt>
                <c:pt idx="291">
                  <c:v>113.13866874188564</c:v>
                </c:pt>
                <c:pt idx="292">
                  <c:v>128.96088249899398</c:v>
                </c:pt>
                <c:pt idx="293">
                  <c:v>98.646543802029797</c:v>
                </c:pt>
                <c:pt idx="294">
                  <c:v>113.42650333955432</c:v>
                </c:pt>
                <c:pt idx="295">
                  <c:v>117.56453468297535</c:v>
                </c:pt>
                <c:pt idx="296">
                  <c:v>127.8196849033162</c:v>
                </c:pt>
                <c:pt idx="297">
                  <c:v>66.763504845247411</c:v>
                </c:pt>
                <c:pt idx="298">
                  <c:v>124.89090495448228</c:v>
                </c:pt>
                <c:pt idx="299">
                  <c:v>79.541682382220571</c:v>
                </c:pt>
                <c:pt idx="300">
                  <c:v>23.125221492932891</c:v>
                </c:pt>
                <c:pt idx="301">
                  <c:v>118.68128999699151</c:v>
                </c:pt>
                <c:pt idx="302">
                  <c:v>101.57081396523756</c:v>
                </c:pt>
                <c:pt idx="303">
                  <c:v>110.29371675601318</c:v>
                </c:pt>
                <c:pt idx="304">
                  <c:v>58.734764226933009</c:v>
                </c:pt>
                <c:pt idx="305">
                  <c:v>77.216389252528344</c:v>
                </c:pt>
                <c:pt idx="306">
                  <c:v>114.46528590011737</c:v>
                </c:pt>
                <c:pt idx="307">
                  <c:v>113.0739679584339</c:v>
                </c:pt>
                <c:pt idx="308">
                  <c:v>145.27023821733451</c:v>
                </c:pt>
                <c:pt idx="309">
                  <c:v>116.74709874906689</c:v>
                </c:pt>
                <c:pt idx="310">
                  <c:v>82.499409447607647</c:v>
                </c:pt>
                <c:pt idx="311">
                  <c:v>63.880848413180864</c:v>
                </c:pt>
                <c:pt idx="312">
                  <c:v>90.088531175229107</c:v>
                </c:pt>
                <c:pt idx="313">
                  <c:v>111.73835012402968</c:v>
                </c:pt>
                <c:pt idx="314">
                  <c:v>96.73625986594287</c:v>
                </c:pt>
                <c:pt idx="315">
                  <c:v>56.979918661446213</c:v>
                </c:pt>
                <c:pt idx="316">
                  <c:v>85.518389738617302</c:v>
                </c:pt>
                <c:pt idx="317">
                  <c:v>152.45609953488864</c:v>
                </c:pt>
                <c:pt idx="318">
                  <c:v>96.302809624339261</c:v>
                </c:pt>
                <c:pt idx="319">
                  <c:v>89.872294211049919</c:v>
                </c:pt>
                <c:pt idx="320">
                  <c:v>80.924448119312103</c:v>
                </c:pt>
                <c:pt idx="321">
                  <c:v>201.344369584015</c:v>
                </c:pt>
                <c:pt idx="322">
                  <c:v>86.367581602502824</c:v>
                </c:pt>
                <c:pt idx="323">
                  <c:v>42.314745594476911</c:v>
                </c:pt>
                <c:pt idx="324">
                  <c:v>133.14552710384882</c:v>
                </c:pt>
                <c:pt idx="325">
                  <c:v>62.250711185676749</c:v>
                </c:pt>
                <c:pt idx="326">
                  <c:v>106.03540441463976</c:v>
                </c:pt>
                <c:pt idx="327">
                  <c:v>108.81534362338756</c:v>
                </c:pt>
                <c:pt idx="328">
                  <c:v>93.738736835048499</c:v>
                </c:pt>
                <c:pt idx="329">
                  <c:v>28.012697817817067</c:v>
                </c:pt>
                <c:pt idx="330">
                  <c:v>83.231057633462754</c:v>
                </c:pt>
                <c:pt idx="331">
                  <c:v>117.86800417205234</c:v>
                </c:pt>
                <c:pt idx="332">
                  <c:v>0.74225187225745393</c:v>
                </c:pt>
                <c:pt idx="333">
                  <c:v>56.334815270245279</c:v>
                </c:pt>
                <c:pt idx="334">
                  <c:v>91.438674488571891</c:v>
                </c:pt>
                <c:pt idx="335">
                  <c:v>105.85348241952306</c:v>
                </c:pt>
                <c:pt idx="336">
                  <c:v>64.318900592715352</c:v>
                </c:pt>
                <c:pt idx="337">
                  <c:v>95.898817941971188</c:v>
                </c:pt>
                <c:pt idx="338">
                  <c:v>112.58849300247776</c:v>
                </c:pt>
                <c:pt idx="339">
                  <c:v>107.75268053022099</c:v>
                </c:pt>
                <c:pt idx="340">
                  <c:v>56.20159992004028</c:v>
                </c:pt>
                <c:pt idx="341">
                  <c:v>89.953075426490827</c:v>
                </c:pt>
                <c:pt idx="342">
                  <c:v>166.17329040530811</c:v>
                </c:pt>
                <c:pt idx="343">
                  <c:v>144.57857865240979</c:v>
                </c:pt>
                <c:pt idx="344">
                  <c:v>74.285477462195018</c:v>
                </c:pt>
                <c:pt idx="345">
                  <c:v>106.98545550587154</c:v>
                </c:pt>
                <c:pt idx="346">
                  <c:v>122.40094202147749</c:v>
                </c:pt>
                <c:pt idx="347">
                  <c:v>42.060861543571683</c:v>
                </c:pt>
                <c:pt idx="348">
                  <c:v>66.252872768791732</c:v>
                </c:pt>
                <c:pt idx="349">
                  <c:v>80.089648069050881</c:v>
                </c:pt>
                <c:pt idx="350">
                  <c:v>64.57444486903556</c:v>
                </c:pt>
                <c:pt idx="351">
                  <c:v>147.43642393896656</c:v>
                </c:pt>
                <c:pt idx="352">
                  <c:v>90.226122042455941</c:v>
                </c:pt>
                <c:pt idx="353">
                  <c:v>54.226663944389202</c:v>
                </c:pt>
                <c:pt idx="354">
                  <c:v>34.820674571420227</c:v>
                </c:pt>
                <c:pt idx="355">
                  <c:v>116.55169584167218</c:v>
                </c:pt>
                <c:pt idx="356">
                  <c:v>46.400161759047712</c:v>
                </c:pt>
                <c:pt idx="357">
                  <c:v>115.75755648068434</c:v>
                </c:pt>
                <c:pt idx="358">
                  <c:v>107.05006975077301</c:v>
                </c:pt>
                <c:pt idx="359">
                  <c:v>82.380757072719533</c:v>
                </c:pt>
                <c:pt idx="360">
                  <c:v>37.505171716900556</c:v>
                </c:pt>
                <c:pt idx="361">
                  <c:v>127.69770376407455</c:v>
                </c:pt>
                <c:pt idx="362">
                  <c:v>99.503017384012026</c:v>
                </c:pt>
                <c:pt idx="363">
                  <c:v>29.937318702085253</c:v>
                </c:pt>
                <c:pt idx="364">
                  <c:v>133.70245208076506</c:v>
                </c:pt>
                <c:pt idx="365">
                  <c:v>24.728596376852717</c:v>
                </c:pt>
                <c:pt idx="366">
                  <c:v>51.34702096601751</c:v>
                </c:pt>
                <c:pt idx="367">
                  <c:v>80.037199460426493</c:v>
                </c:pt>
                <c:pt idx="368">
                  <c:v>127.26998360366771</c:v>
                </c:pt>
                <c:pt idx="369">
                  <c:v>72.488186268921183</c:v>
                </c:pt>
                <c:pt idx="370">
                  <c:v>70.737185824943936</c:v>
                </c:pt>
                <c:pt idx="371">
                  <c:v>15.935756013732814</c:v>
                </c:pt>
                <c:pt idx="372">
                  <c:v>141.25111842100341</c:v>
                </c:pt>
                <c:pt idx="373">
                  <c:v>97.413343812213199</c:v>
                </c:pt>
                <c:pt idx="374">
                  <c:v>31.302092391018988</c:v>
                </c:pt>
                <c:pt idx="375">
                  <c:v>86.932934928843409</c:v>
                </c:pt>
                <c:pt idx="376">
                  <c:v>88.823564427341751</c:v>
                </c:pt>
                <c:pt idx="377">
                  <c:v>120.41862584936443</c:v>
                </c:pt>
                <c:pt idx="378">
                  <c:v>52.629684771024614</c:v>
                </c:pt>
                <c:pt idx="379">
                  <c:v>114.19712538718045</c:v>
                </c:pt>
                <c:pt idx="380">
                  <c:v>102.56987852730761</c:v>
                </c:pt>
                <c:pt idx="381">
                  <c:v>57.090945319292956</c:v>
                </c:pt>
                <c:pt idx="382">
                  <c:v>92.359476461392646</c:v>
                </c:pt>
                <c:pt idx="383">
                  <c:v>85.290013791297881</c:v>
                </c:pt>
                <c:pt idx="384">
                  <c:v>38.616289119647796</c:v>
                </c:pt>
                <c:pt idx="385">
                  <c:v>122.23574950354153</c:v>
                </c:pt>
                <c:pt idx="386">
                  <c:v>110.73303097778654</c:v>
                </c:pt>
                <c:pt idx="387">
                  <c:v>95.987858273685433</c:v>
                </c:pt>
                <c:pt idx="388">
                  <c:v>52.984092597684203</c:v>
                </c:pt>
                <c:pt idx="389">
                  <c:v>81.426520765672976</c:v>
                </c:pt>
                <c:pt idx="390">
                  <c:v>109.68580407193572</c:v>
                </c:pt>
                <c:pt idx="391">
                  <c:v>63.682748372172568</c:v>
                </c:pt>
                <c:pt idx="392">
                  <c:v>123.80683149143395</c:v>
                </c:pt>
                <c:pt idx="393">
                  <c:v>82.191377767792162</c:v>
                </c:pt>
                <c:pt idx="394">
                  <c:v>76.589204543121099</c:v>
                </c:pt>
                <c:pt idx="395">
                  <c:v>100.05050971292007</c:v>
                </c:pt>
                <c:pt idx="396">
                  <c:v>80.325362484648082</c:v>
                </c:pt>
                <c:pt idx="397">
                  <c:v>118.18354472207302</c:v>
                </c:pt>
                <c:pt idx="398">
                  <c:v>81.287962676060985</c:v>
                </c:pt>
                <c:pt idx="399">
                  <c:v>102.72331567996042</c:v>
                </c:pt>
                <c:pt idx="400">
                  <c:v>49.034983712937752</c:v>
                </c:pt>
                <c:pt idx="401">
                  <c:v>55.901070279441853</c:v>
                </c:pt>
                <c:pt idx="402">
                  <c:v>42.492035459823974</c:v>
                </c:pt>
                <c:pt idx="403">
                  <c:v>88.128063320205413</c:v>
                </c:pt>
                <c:pt idx="404">
                  <c:v>74.564759220875956</c:v>
                </c:pt>
                <c:pt idx="405">
                  <c:v>2.1836885005045659E-2</c:v>
                </c:pt>
                <c:pt idx="406">
                  <c:v>71.231433185804931</c:v>
                </c:pt>
                <c:pt idx="407">
                  <c:v>141.67368866098133</c:v>
                </c:pt>
                <c:pt idx="408">
                  <c:v>10.516549070499236</c:v>
                </c:pt>
                <c:pt idx="409">
                  <c:v>130.18589848459351</c:v>
                </c:pt>
                <c:pt idx="410">
                  <c:v>85.213454719604854</c:v>
                </c:pt>
                <c:pt idx="411">
                  <c:v>129.27645575269528</c:v>
                </c:pt>
                <c:pt idx="412">
                  <c:v>63.908058592696754</c:v>
                </c:pt>
                <c:pt idx="413">
                  <c:v>37.246820031242599</c:v>
                </c:pt>
                <c:pt idx="414">
                  <c:v>86.02708329106288</c:v>
                </c:pt>
                <c:pt idx="415">
                  <c:v>87.211671520824595</c:v>
                </c:pt>
                <c:pt idx="416">
                  <c:v>25.614722681776041</c:v>
                </c:pt>
                <c:pt idx="417">
                  <c:v>78.626250391779351</c:v>
                </c:pt>
                <c:pt idx="418">
                  <c:v>61.06346206351526</c:v>
                </c:pt>
                <c:pt idx="419">
                  <c:v>82.796401594667273</c:v>
                </c:pt>
                <c:pt idx="420">
                  <c:v>105.12980074776858</c:v>
                </c:pt>
                <c:pt idx="421">
                  <c:v>145.81273107049472</c:v>
                </c:pt>
                <c:pt idx="422">
                  <c:v>99.004475890065279</c:v>
                </c:pt>
                <c:pt idx="423">
                  <c:v>56.178693030766873</c:v>
                </c:pt>
                <c:pt idx="424">
                  <c:v>104.57769272996465</c:v>
                </c:pt>
                <c:pt idx="425">
                  <c:v>54.494937996598118</c:v>
                </c:pt>
                <c:pt idx="426">
                  <c:v>82.873760265758847</c:v>
                </c:pt>
                <c:pt idx="427">
                  <c:v>104.57135376893723</c:v>
                </c:pt>
                <c:pt idx="428">
                  <c:v>79.838584626658744</c:v>
                </c:pt>
                <c:pt idx="429">
                  <c:v>36.350787156466119</c:v>
                </c:pt>
                <c:pt idx="430">
                  <c:v>62.716742354347438</c:v>
                </c:pt>
                <c:pt idx="431">
                  <c:v>69.072850059646811</c:v>
                </c:pt>
                <c:pt idx="432">
                  <c:v>82.426789566167997</c:v>
                </c:pt>
                <c:pt idx="433">
                  <c:v>85.531098272358236</c:v>
                </c:pt>
                <c:pt idx="434">
                  <c:v>81.982300609059095</c:v>
                </c:pt>
                <c:pt idx="435">
                  <c:v>38.388909267028438</c:v>
                </c:pt>
                <c:pt idx="436">
                  <c:v>39.349222325379699</c:v>
                </c:pt>
                <c:pt idx="437">
                  <c:v>33.230072735529895</c:v>
                </c:pt>
                <c:pt idx="438">
                  <c:v>80.089799192016059</c:v>
                </c:pt>
                <c:pt idx="439">
                  <c:v>51.728298448927951</c:v>
                </c:pt>
                <c:pt idx="440">
                  <c:v>86.926709308296054</c:v>
                </c:pt>
                <c:pt idx="441">
                  <c:v>184.17073711778448</c:v>
                </c:pt>
                <c:pt idx="442">
                  <c:v>133.12015799361856</c:v>
                </c:pt>
                <c:pt idx="443">
                  <c:v>39.190056673006197</c:v>
                </c:pt>
                <c:pt idx="444">
                  <c:v>94.391445783792093</c:v>
                </c:pt>
                <c:pt idx="445">
                  <c:v>99.920239239033592</c:v>
                </c:pt>
                <c:pt idx="446">
                  <c:v>84.283976738160746</c:v>
                </c:pt>
                <c:pt idx="447">
                  <c:v>63.899393781911961</c:v>
                </c:pt>
                <c:pt idx="448">
                  <c:v>114.683475813369</c:v>
                </c:pt>
                <c:pt idx="449">
                  <c:v>84.079592859772561</c:v>
                </c:pt>
                <c:pt idx="450">
                  <c:v>92.625240667507796</c:v>
                </c:pt>
                <c:pt idx="451">
                  <c:v>61.457660561783108</c:v>
                </c:pt>
                <c:pt idx="452">
                  <c:v>100.88043777455114</c:v>
                </c:pt>
                <c:pt idx="453">
                  <c:v>40.600075359272452</c:v>
                </c:pt>
                <c:pt idx="454">
                  <c:v>89.184619322325076</c:v>
                </c:pt>
                <c:pt idx="455">
                  <c:v>89.988228348609667</c:v>
                </c:pt>
                <c:pt idx="456">
                  <c:v>78.046733484445852</c:v>
                </c:pt>
                <c:pt idx="457">
                  <c:v>82.144488197967945</c:v>
                </c:pt>
                <c:pt idx="458">
                  <c:v>49.610831844859092</c:v>
                </c:pt>
                <c:pt idx="459">
                  <c:v>102.62740154353219</c:v>
                </c:pt>
                <c:pt idx="460">
                  <c:v>120.34588834563391</c:v>
                </c:pt>
                <c:pt idx="461">
                  <c:v>108.81126109515446</c:v>
                </c:pt>
                <c:pt idx="462">
                  <c:v>96.640520238488605</c:v>
                </c:pt>
                <c:pt idx="463">
                  <c:v>39.458815124680761</c:v>
                </c:pt>
                <c:pt idx="464">
                  <c:v>75.158290629560454</c:v>
                </c:pt>
                <c:pt idx="465">
                  <c:v>85.071112020215722</c:v>
                </c:pt>
                <c:pt idx="466">
                  <c:v>131.29481398356603</c:v>
                </c:pt>
                <c:pt idx="467">
                  <c:v>79.910848245307832</c:v>
                </c:pt>
                <c:pt idx="468">
                  <c:v>36.055485417226897</c:v>
                </c:pt>
                <c:pt idx="469">
                  <c:v>38.642040285384788</c:v>
                </c:pt>
                <c:pt idx="470">
                  <c:v>30.88692341228862</c:v>
                </c:pt>
                <c:pt idx="471">
                  <c:v>76.944295877936042</c:v>
                </c:pt>
                <c:pt idx="472">
                  <c:v>100.59803460764785</c:v>
                </c:pt>
                <c:pt idx="473">
                  <c:v>108.49549376184881</c:v>
                </c:pt>
                <c:pt idx="474">
                  <c:v>110.46564224262893</c:v>
                </c:pt>
                <c:pt idx="475">
                  <c:v>51.520033500196384</c:v>
                </c:pt>
                <c:pt idx="476">
                  <c:v>97.66136772054108</c:v>
                </c:pt>
                <c:pt idx="477">
                  <c:v>17.881178497038835</c:v>
                </c:pt>
                <c:pt idx="478">
                  <c:v>64.960647970105256</c:v>
                </c:pt>
                <c:pt idx="479">
                  <c:v>80.2620389578898</c:v>
                </c:pt>
                <c:pt idx="480">
                  <c:v>58.552443467765251</c:v>
                </c:pt>
                <c:pt idx="481">
                  <c:v>55.54521426616116</c:v>
                </c:pt>
                <c:pt idx="482">
                  <c:v>106.88158509743259</c:v>
                </c:pt>
                <c:pt idx="483">
                  <c:v>72.141549306823791</c:v>
                </c:pt>
                <c:pt idx="484">
                  <c:v>79.353776787560946</c:v>
                </c:pt>
                <c:pt idx="485">
                  <c:v>3.665033670860673</c:v>
                </c:pt>
                <c:pt idx="486">
                  <c:v>40.946118640545087</c:v>
                </c:pt>
                <c:pt idx="487">
                  <c:v>81.892907919326859</c:v>
                </c:pt>
                <c:pt idx="488">
                  <c:v>82.878610687042581</c:v>
                </c:pt>
                <c:pt idx="489">
                  <c:v>79.61642111481855</c:v>
                </c:pt>
                <c:pt idx="490">
                  <c:v>44.856360083349244</c:v>
                </c:pt>
                <c:pt idx="491">
                  <c:v>64.753653616194597</c:v>
                </c:pt>
                <c:pt idx="492">
                  <c:v>54.979964874598743</c:v>
                </c:pt>
                <c:pt idx="493">
                  <c:v>104.87357627862532</c:v>
                </c:pt>
                <c:pt idx="494">
                  <c:v>116.76336103522461</c:v>
                </c:pt>
                <c:pt idx="495">
                  <c:v>162.35489886614516</c:v>
                </c:pt>
                <c:pt idx="496">
                  <c:v>100.6323433466394</c:v>
                </c:pt>
                <c:pt idx="497">
                  <c:v>29.346978688081251</c:v>
                </c:pt>
                <c:pt idx="498">
                  <c:v>179.35180914727172</c:v>
                </c:pt>
                <c:pt idx="499">
                  <c:v>83.166294218711499</c:v>
                </c:pt>
              </c:numCache>
            </c:numRef>
          </c:yVal>
          <c:smooth val="0"/>
          <c:extLst>
            <c:ext xmlns:c16="http://schemas.microsoft.com/office/drawing/2014/chart" uri="{C3380CC4-5D6E-409C-BE32-E72D297353CC}">
              <c16:uniqueId val="{00000002-2B6F-4C7E-A35A-99DEE92A68E5}"/>
            </c:ext>
          </c:extLst>
        </c:ser>
        <c:ser>
          <c:idx val="3"/>
          <c:order val="3"/>
          <c:tx>
            <c:strRef>
              <c:f>Data!$E$1:$E$2</c:f>
              <c:strCache>
                <c:ptCount val="2"/>
                <c:pt idx="0">
                  <c:v>Be</c:v>
                </c:pt>
              </c:strCache>
            </c:strRef>
          </c:tx>
          <c:spPr>
            <a:ln w="19050" cap="rnd">
              <a:solidFill>
                <a:srgbClr val="FFC000"/>
              </a:solidFill>
              <a:round/>
            </a:ln>
            <a:effectLst/>
          </c:spPr>
          <c:marker>
            <c:symbol val="none"/>
          </c:marker>
          <c:xVal>
            <c:numRef>
              <c:f>Data!$A$3:$A$506</c:f>
              <c:numCache>
                <c:formatCode>General</c:formatCode>
                <c:ptCount val="5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Data!$E$3:$E$506</c:f>
              <c:numCache>
                <c:formatCode>General</c:formatCode>
                <c:ptCount val="504"/>
                <c:pt idx="0">
                  <c:v>3005.5046752984381</c:v>
                </c:pt>
                <c:pt idx="1">
                  <c:v>3307.8839679770945</c:v>
                </c:pt>
                <c:pt idx="2">
                  <c:v>3556.0683580475657</c:v>
                </c:pt>
                <c:pt idx="3">
                  <c:v>3622.1000075276193</c:v>
                </c:pt>
                <c:pt idx="4">
                  <c:v>3458.5195149118535</c:v>
                </c:pt>
                <c:pt idx="5">
                  <c:v>3719.1568772055093</c:v>
                </c:pt>
                <c:pt idx="6">
                  <c:v>3562.6370509409494</c:v>
                </c:pt>
                <c:pt idx="7">
                  <c:v>3773.2578404763744</c:v>
                </c:pt>
                <c:pt idx="8">
                  <c:v>3550.6135852777002</c:v>
                </c:pt>
                <c:pt idx="9">
                  <c:v>3655.2466705395559</c:v>
                </c:pt>
                <c:pt idx="10">
                  <c:v>3684.0051619507008</c:v>
                </c:pt>
                <c:pt idx="11">
                  <c:v>3447.1779141306174</c:v>
                </c:pt>
                <c:pt idx="12">
                  <c:v>3391.4270785200397</c:v>
                </c:pt>
                <c:pt idx="13">
                  <c:v>3369.1555228660968</c:v>
                </c:pt>
                <c:pt idx="14">
                  <c:v>3654.0635363316355</c:v>
                </c:pt>
                <c:pt idx="15">
                  <c:v>3078.4965905054983</c:v>
                </c:pt>
                <c:pt idx="16">
                  <c:v>3592.999899769176</c:v>
                </c:pt>
                <c:pt idx="17">
                  <c:v>2788.841355317832</c:v>
                </c:pt>
                <c:pt idx="18">
                  <c:v>2969.9439904867727</c:v>
                </c:pt>
                <c:pt idx="19">
                  <c:v>2753.4018295268052</c:v>
                </c:pt>
                <c:pt idx="20">
                  <c:v>2889.2554787293016</c:v>
                </c:pt>
                <c:pt idx="21">
                  <c:v>3652.1550015509451</c:v>
                </c:pt>
                <c:pt idx="22">
                  <c:v>2183.3928071679275</c:v>
                </c:pt>
                <c:pt idx="23">
                  <c:v>2307.0744586750575</c:v>
                </c:pt>
                <c:pt idx="24">
                  <c:v>2631.4554397924999</c:v>
                </c:pt>
                <c:pt idx="25">
                  <c:v>2571.2816347126941</c:v>
                </c:pt>
                <c:pt idx="26">
                  <c:v>2504.4421754048431</c:v>
                </c:pt>
                <c:pt idx="27">
                  <c:v>2369.3935603922623</c:v>
                </c:pt>
                <c:pt idx="28">
                  <c:v>2274.8187658029983</c:v>
                </c:pt>
                <c:pt idx="29">
                  <c:v>2375.8802904307813</c:v>
                </c:pt>
                <c:pt idx="30">
                  <c:v>2453.2424343734933</c:v>
                </c:pt>
                <c:pt idx="31">
                  <c:v>2200.8807761649505</c:v>
                </c:pt>
                <c:pt idx="32">
                  <c:v>2388.2576740744184</c:v>
                </c:pt>
                <c:pt idx="33">
                  <c:v>2958.1430023230073</c:v>
                </c:pt>
                <c:pt idx="34">
                  <c:v>2522.4731302438754</c:v>
                </c:pt>
                <c:pt idx="35">
                  <c:v>2129.128285474133</c:v>
                </c:pt>
                <c:pt idx="36">
                  <c:v>2438.9214649233081</c:v>
                </c:pt>
                <c:pt idx="37">
                  <c:v>2420.4676949284117</c:v>
                </c:pt>
                <c:pt idx="38">
                  <c:v>2343.742323512462</c:v>
                </c:pt>
                <c:pt idx="39">
                  <c:v>2179.1565329511095</c:v>
                </c:pt>
                <c:pt idx="40">
                  <c:v>2327.3178861764491</c:v>
                </c:pt>
                <c:pt idx="41">
                  <c:v>2454.0359223000823</c:v>
                </c:pt>
                <c:pt idx="42">
                  <c:v>2443.66059723431</c:v>
                </c:pt>
                <c:pt idx="43">
                  <c:v>2400.6503918839126</c:v>
                </c:pt>
                <c:pt idx="44">
                  <c:v>2306.2463223585905</c:v>
                </c:pt>
                <c:pt idx="45">
                  <c:v>1964.3849193488732</c:v>
                </c:pt>
                <c:pt idx="46">
                  <c:v>2119.714501677669</c:v>
                </c:pt>
                <c:pt idx="47">
                  <c:v>2475.0784530369137</c:v>
                </c:pt>
                <c:pt idx="48">
                  <c:v>2339.0035335265934</c:v>
                </c:pt>
                <c:pt idx="49">
                  <c:v>2151.9262571172167</c:v>
                </c:pt>
                <c:pt idx="50">
                  <c:v>2606.5163764073991</c:v>
                </c:pt>
                <c:pt idx="51">
                  <c:v>2291.3335120239644</c:v>
                </c:pt>
                <c:pt idx="52">
                  <c:v>2620.3652872090438</c:v>
                </c:pt>
                <c:pt idx="53">
                  <c:v>2432.3854047402788</c:v>
                </c:pt>
                <c:pt idx="54">
                  <c:v>2488.5439958255874</c:v>
                </c:pt>
                <c:pt idx="55">
                  <c:v>2458.6044266497233</c:v>
                </c:pt>
                <c:pt idx="56">
                  <c:v>2516.4406110564587</c:v>
                </c:pt>
                <c:pt idx="57">
                  <c:v>2475.3569637069731</c:v>
                </c:pt>
                <c:pt idx="58">
                  <c:v>2802.6559418756156</c:v>
                </c:pt>
                <c:pt idx="59">
                  <c:v>2586.7518481617994</c:v>
                </c:pt>
                <c:pt idx="60">
                  <c:v>2229.3415127854214</c:v>
                </c:pt>
                <c:pt idx="61">
                  <c:v>2346.5450407375497</c:v>
                </c:pt>
                <c:pt idx="62">
                  <c:v>2909.3225213515566</c:v>
                </c:pt>
                <c:pt idx="63">
                  <c:v>2260.0817612167807</c:v>
                </c:pt>
                <c:pt idx="64">
                  <c:v>2503.3268056100901</c:v>
                </c:pt>
                <c:pt idx="65">
                  <c:v>2462.7311058817313</c:v>
                </c:pt>
                <c:pt idx="66">
                  <c:v>2371.9120798622757</c:v>
                </c:pt>
                <c:pt idx="67">
                  <c:v>2738.2224470511114</c:v>
                </c:pt>
                <c:pt idx="68">
                  <c:v>2444.3518591283164</c:v>
                </c:pt>
                <c:pt idx="69">
                  <c:v>2188.7659322444924</c:v>
                </c:pt>
                <c:pt idx="70">
                  <c:v>2492.8679412767228</c:v>
                </c:pt>
                <c:pt idx="71">
                  <c:v>2708.7149939537962</c:v>
                </c:pt>
                <c:pt idx="72">
                  <c:v>3056.9652362445581</c:v>
                </c:pt>
                <c:pt idx="73">
                  <c:v>3660.6442340454551</c:v>
                </c:pt>
                <c:pt idx="74">
                  <c:v>2467.6841736537267</c:v>
                </c:pt>
                <c:pt idx="75">
                  <c:v>2684.4601588485052</c:v>
                </c:pt>
                <c:pt idx="76">
                  <c:v>2448.9514856993624</c:v>
                </c:pt>
                <c:pt idx="77">
                  <c:v>2544.6884686794301</c:v>
                </c:pt>
                <c:pt idx="78">
                  <c:v>3070.8581569667836</c:v>
                </c:pt>
                <c:pt idx="79">
                  <c:v>2544.6007689569583</c:v>
                </c:pt>
                <c:pt idx="80">
                  <c:v>2416.5871476007023</c:v>
                </c:pt>
                <c:pt idx="81">
                  <c:v>2116.6418834483011</c:v>
                </c:pt>
                <c:pt idx="82">
                  <c:v>3184.1946967569238</c:v>
                </c:pt>
                <c:pt idx="83">
                  <c:v>2098.8659700831095</c:v>
                </c:pt>
                <c:pt idx="84">
                  <c:v>2101.7245895984656</c:v>
                </c:pt>
                <c:pt idx="85">
                  <c:v>3277.0742744971981</c:v>
                </c:pt>
                <c:pt idx="86">
                  <c:v>2115.3132413665849</c:v>
                </c:pt>
                <c:pt idx="87">
                  <c:v>2493.4727637230426</c:v>
                </c:pt>
                <c:pt idx="88">
                  <c:v>2573.711914897428</c:v>
                </c:pt>
                <c:pt idx="89">
                  <c:v>2425.2205526158418</c:v>
                </c:pt>
                <c:pt idx="90">
                  <c:v>2424.8849097767493</c:v>
                </c:pt>
                <c:pt idx="91">
                  <c:v>2648.9171536368522</c:v>
                </c:pt>
                <c:pt idx="92">
                  <c:v>2418.5973860677495</c:v>
                </c:pt>
                <c:pt idx="93">
                  <c:v>2454.0217595721078</c:v>
                </c:pt>
                <c:pt idx="94">
                  <c:v>2443.8054379208479</c:v>
                </c:pt>
                <c:pt idx="95">
                  <c:v>2529.3713251394242</c:v>
                </c:pt>
                <c:pt idx="96">
                  <c:v>2330.3647374933712</c:v>
                </c:pt>
                <c:pt idx="97">
                  <c:v>2539.5058957855622</c:v>
                </c:pt>
                <c:pt idx="98">
                  <c:v>2485.0282215104794</c:v>
                </c:pt>
                <c:pt idx="99">
                  <c:v>2408.3111498839658</c:v>
                </c:pt>
                <c:pt idx="100">
                  <c:v>2651.8961946903796</c:v>
                </c:pt>
                <c:pt idx="101">
                  <c:v>2448.3385296595129</c:v>
                </c:pt>
                <c:pt idx="102">
                  <c:v>2352.1734340912221</c:v>
                </c:pt>
                <c:pt idx="103">
                  <c:v>2256.0643138649762</c:v>
                </c:pt>
                <c:pt idx="104">
                  <c:v>2234.8431250293379</c:v>
                </c:pt>
                <c:pt idx="105">
                  <c:v>2567.2233051142412</c:v>
                </c:pt>
                <c:pt idx="106">
                  <c:v>2714.6738527269627</c:v>
                </c:pt>
                <c:pt idx="107">
                  <c:v>2483.1320854289042</c:v>
                </c:pt>
                <c:pt idx="108">
                  <c:v>2770.2417292888472</c:v>
                </c:pt>
                <c:pt idx="109">
                  <c:v>2243.4213028226045</c:v>
                </c:pt>
                <c:pt idx="110">
                  <c:v>2452.9361337468558</c:v>
                </c:pt>
                <c:pt idx="111">
                  <c:v>2352.4069479686955</c:v>
                </c:pt>
                <c:pt idx="112">
                  <c:v>2951.6736771791293</c:v>
                </c:pt>
                <c:pt idx="113">
                  <c:v>2695.5260569542056</c:v>
                </c:pt>
                <c:pt idx="114">
                  <c:v>2357.2255372538957</c:v>
                </c:pt>
                <c:pt idx="115">
                  <c:v>2474.6577678985982</c:v>
                </c:pt>
                <c:pt idx="116">
                  <c:v>2558.5168155307615</c:v>
                </c:pt>
                <c:pt idx="117">
                  <c:v>2634.3989656505428</c:v>
                </c:pt>
                <c:pt idx="118">
                  <c:v>2481.2679060530863</c:v>
                </c:pt>
                <c:pt idx="119">
                  <c:v>2376.3661365448638</c:v>
                </c:pt>
                <c:pt idx="120">
                  <c:v>2479.9436447592634</c:v>
                </c:pt>
                <c:pt idx="121">
                  <c:v>2860.4446207275182</c:v>
                </c:pt>
                <c:pt idx="122">
                  <c:v>2537.1518533548756</c:v>
                </c:pt>
                <c:pt idx="123">
                  <c:v>2635.3947946871494</c:v>
                </c:pt>
                <c:pt idx="124">
                  <c:v>2564.4729196297908</c:v>
                </c:pt>
                <c:pt idx="125">
                  <c:v>2623.4978963743124</c:v>
                </c:pt>
                <c:pt idx="126">
                  <c:v>2513.1086087707949</c:v>
                </c:pt>
                <c:pt idx="127">
                  <c:v>2853.7147700278556</c:v>
                </c:pt>
                <c:pt idx="128">
                  <c:v>2684.052465364588</c:v>
                </c:pt>
                <c:pt idx="129">
                  <c:v>2504.175091216151</c:v>
                </c:pt>
                <c:pt idx="130">
                  <c:v>2777.2815051339167</c:v>
                </c:pt>
                <c:pt idx="131">
                  <c:v>2795.4972218674457</c:v>
                </c:pt>
                <c:pt idx="132">
                  <c:v>2531.18674194399</c:v>
                </c:pt>
                <c:pt idx="133">
                  <c:v>2922.4157650233838</c:v>
                </c:pt>
                <c:pt idx="134">
                  <c:v>2399.0251350040976</c:v>
                </c:pt>
                <c:pt idx="135">
                  <c:v>2533.9313553648394</c:v>
                </c:pt>
                <c:pt idx="136">
                  <c:v>2858.5061803508438</c:v>
                </c:pt>
                <c:pt idx="137">
                  <c:v>2574.1333224507193</c:v>
                </c:pt>
                <c:pt idx="138">
                  <c:v>2654.8166744565701</c:v>
                </c:pt>
                <c:pt idx="139">
                  <c:v>2378.367411537457</c:v>
                </c:pt>
                <c:pt idx="140">
                  <c:v>3057.1621085967081</c:v>
                </c:pt>
                <c:pt idx="141">
                  <c:v>4265.3685255385644</c:v>
                </c:pt>
                <c:pt idx="142">
                  <c:v>2614.8068092150788</c:v>
                </c:pt>
                <c:pt idx="143">
                  <c:v>2565.4146845124174</c:v>
                </c:pt>
                <c:pt idx="144">
                  <c:v>2751.3178947145611</c:v>
                </c:pt>
                <c:pt idx="145">
                  <c:v>2801.0101922957401</c:v>
                </c:pt>
                <c:pt idx="146">
                  <c:v>2580.9314105319327</c:v>
                </c:pt>
                <c:pt idx="147">
                  <c:v>2887.5410280632354</c:v>
                </c:pt>
                <c:pt idx="148">
                  <c:v>3170.9668138179181</c:v>
                </c:pt>
                <c:pt idx="149">
                  <c:v>2768.8057981814404</c:v>
                </c:pt>
                <c:pt idx="150">
                  <c:v>3047.3945592385876</c:v>
                </c:pt>
                <c:pt idx="151">
                  <c:v>2988.3785252075004</c:v>
                </c:pt>
                <c:pt idx="152">
                  <c:v>2884.4092686892959</c:v>
                </c:pt>
                <c:pt idx="153">
                  <c:v>2803.2320285829642</c:v>
                </c:pt>
                <c:pt idx="154">
                  <c:v>2679.988452958969</c:v>
                </c:pt>
                <c:pt idx="155">
                  <c:v>2767.2178050749767</c:v>
                </c:pt>
                <c:pt idx="156">
                  <c:v>2868.7600591060923</c:v>
                </c:pt>
                <c:pt idx="157">
                  <c:v>2851.8805370744826</c:v>
                </c:pt>
                <c:pt idx="158">
                  <c:v>2871.9996133284194</c:v>
                </c:pt>
                <c:pt idx="159">
                  <c:v>2901.5485252391418</c:v>
                </c:pt>
                <c:pt idx="160">
                  <c:v>3395.6478570697359</c:v>
                </c:pt>
                <c:pt idx="161">
                  <c:v>2859.9643441547023</c:v>
                </c:pt>
                <c:pt idx="162">
                  <c:v>2859.4207648480087</c:v>
                </c:pt>
                <c:pt idx="163">
                  <c:v>2752.4074134355874</c:v>
                </c:pt>
                <c:pt idx="164">
                  <c:v>3038.7239007053195</c:v>
                </c:pt>
                <c:pt idx="165">
                  <c:v>2906.7976968784847</c:v>
                </c:pt>
                <c:pt idx="166">
                  <c:v>2657.267395860451</c:v>
                </c:pt>
                <c:pt idx="167">
                  <c:v>2724.9500236316881</c:v>
                </c:pt>
                <c:pt idx="168">
                  <c:v>2789.3561659747411</c:v>
                </c:pt>
                <c:pt idx="169">
                  <c:v>3100.8148569337145</c:v>
                </c:pt>
                <c:pt idx="170">
                  <c:v>2929.6613731271045</c:v>
                </c:pt>
                <c:pt idx="171">
                  <c:v>2913.5462831330001</c:v>
                </c:pt>
                <c:pt idx="172">
                  <c:v>2586.1313026050666</c:v>
                </c:pt>
                <c:pt idx="173">
                  <c:v>2808.2236193648851</c:v>
                </c:pt>
                <c:pt idx="174">
                  <c:v>3133.5494629650498</c:v>
                </c:pt>
                <c:pt idx="175">
                  <c:v>2855.0687118295559</c:v>
                </c:pt>
                <c:pt idx="176">
                  <c:v>3197.6394797834755</c:v>
                </c:pt>
                <c:pt idx="177">
                  <c:v>2771.4071926381989</c:v>
                </c:pt>
                <c:pt idx="178">
                  <c:v>2271.4319498786949</c:v>
                </c:pt>
                <c:pt idx="179">
                  <c:v>3321.1088948487782</c:v>
                </c:pt>
                <c:pt idx="180">
                  <c:v>2356.223418063651</c:v>
                </c:pt>
                <c:pt idx="181">
                  <c:v>2530.6343391439336</c:v>
                </c:pt>
                <c:pt idx="182">
                  <c:v>2272.9433314574549</c:v>
                </c:pt>
                <c:pt idx="183">
                  <c:v>2848.5973382413495</c:v>
                </c:pt>
                <c:pt idx="184">
                  <c:v>2443.9470830999885</c:v>
                </c:pt>
                <c:pt idx="185">
                  <c:v>2504.8914550585218</c:v>
                </c:pt>
                <c:pt idx="186">
                  <c:v>2645.7218421190983</c:v>
                </c:pt>
                <c:pt idx="187">
                  <c:v>2414.240663318908</c:v>
                </c:pt>
                <c:pt idx="188">
                  <c:v>2368.3561821211874</c:v>
                </c:pt>
                <c:pt idx="189">
                  <c:v>2448.0455836256224</c:v>
                </c:pt>
                <c:pt idx="190">
                  <c:v>2044.5803217397179</c:v>
                </c:pt>
                <c:pt idx="191">
                  <c:v>2020.0715477880144</c:v>
                </c:pt>
                <c:pt idx="192">
                  <c:v>2339.6445061613817</c:v>
                </c:pt>
                <c:pt idx="193">
                  <c:v>2344.6333296847151</c:v>
                </c:pt>
                <c:pt idx="194">
                  <c:v>2181.7888220780583</c:v>
                </c:pt>
                <c:pt idx="195">
                  <c:v>2610.2272477862011</c:v>
                </c:pt>
                <c:pt idx="196">
                  <c:v>2502.3196617052372</c:v>
                </c:pt>
                <c:pt idx="197">
                  <c:v>2638.6378790971471</c:v>
                </c:pt>
                <c:pt idx="198">
                  <c:v>2554.0515500836655</c:v>
                </c:pt>
                <c:pt idx="199">
                  <c:v>1952.703276311383</c:v>
                </c:pt>
                <c:pt idx="200">
                  <c:v>2074.001928548359</c:v>
                </c:pt>
                <c:pt idx="201">
                  <c:v>2166.7878497014644</c:v>
                </c:pt>
                <c:pt idx="202">
                  <c:v>2141.7734545853873</c:v>
                </c:pt>
                <c:pt idx="203">
                  <c:v>2334.5439980781262</c:v>
                </c:pt>
                <c:pt idx="204">
                  <c:v>1808.2714073017285</c:v>
                </c:pt>
                <c:pt idx="205">
                  <c:v>2104.3580645709972</c:v>
                </c:pt>
                <c:pt idx="206">
                  <c:v>1962.6602987185065</c:v>
                </c:pt>
                <c:pt idx="207">
                  <c:v>1920.8957864817287</c:v>
                </c:pt>
                <c:pt idx="208">
                  <c:v>2279.142580039339</c:v>
                </c:pt>
                <c:pt idx="209">
                  <c:v>1937.625005055012</c:v>
                </c:pt>
                <c:pt idx="210">
                  <c:v>1963.2317029324631</c:v>
                </c:pt>
                <c:pt idx="211">
                  <c:v>2445.7086603193407</c:v>
                </c:pt>
                <c:pt idx="212">
                  <c:v>2133.1420420568566</c:v>
                </c:pt>
                <c:pt idx="213">
                  <c:v>1987.0950093733245</c:v>
                </c:pt>
                <c:pt idx="214">
                  <c:v>2468.9197434809539</c:v>
                </c:pt>
                <c:pt idx="215">
                  <c:v>2506.7431619716222</c:v>
                </c:pt>
                <c:pt idx="216">
                  <c:v>2134.8397579763196</c:v>
                </c:pt>
                <c:pt idx="217">
                  <c:v>1786.994843644927</c:v>
                </c:pt>
                <c:pt idx="218">
                  <c:v>1853.9929634276641</c:v>
                </c:pt>
                <c:pt idx="219">
                  <c:v>2448.8079026074411</c:v>
                </c:pt>
                <c:pt idx="220">
                  <c:v>1912.9584110141541</c:v>
                </c:pt>
                <c:pt idx="221">
                  <c:v>1939.0048860548159</c:v>
                </c:pt>
                <c:pt idx="222">
                  <c:v>1290.8358564554003</c:v>
                </c:pt>
                <c:pt idx="223">
                  <c:v>2074.4810238529572</c:v>
                </c:pt>
                <c:pt idx="224">
                  <c:v>1996.473955739106</c:v>
                </c:pt>
                <c:pt idx="225">
                  <c:v>2135.7820037928323</c:v>
                </c:pt>
                <c:pt idx="226">
                  <c:v>1945.677596809134</c:v>
                </c:pt>
                <c:pt idx="227">
                  <c:v>1885.5821004476109</c:v>
                </c:pt>
                <c:pt idx="228">
                  <c:v>2241.3079711907862</c:v>
                </c:pt>
                <c:pt idx="229">
                  <c:v>1747.298126423507</c:v>
                </c:pt>
                <c:pt idx="230">
                  <c:v>2406.0360378160631</c:v>
                </c:pt>
                <c:pt idx="231">
                  <c:v>1956.3632031119987</c:v>
                </c:pt>
                <c:pt idx="232">
                  <c:v>2133.6538033517731</c:v>
                </c:pt>
                <c:pt idx="233">
                  <c:v>2130.9877452958071</c:v>
                </c:pt>
                <c:pt idx="234">
                  <c:v>1536.7804738824805</c:v>
                </c:pt>
                <c:pt idx="235">
                  <c:v>1502.5656525766803</c:v>
                </c:pt>
                <c:pt idx="236">
                  <c:v>1518.8635618642816</c:v>
                </c:pt>
                <c:pt idx="237">
                  <c:v>2007.3160977107259</c:v>
                </c:pt>
                <c:pt idx="238">
                  <c:v>2487.2547510906406</c:v>
                </c:pt>
                <c:pt idx="239">
                  <c:v>1884.7547457251655</c:v>
                </c:pt>
                <c:pt idx="240">
                  <c:v>1942.2868646315874</c:v>
                </c:pt>
                <c:pt idx="241">
                  <c:v>1971.6619594527656</c:v>
                </c:pt>
                <c:pt idx="242">
                  <c:v>1270.5016070998272</c:v>
                </c:pt>
                <c:pt idx="243">
                  <c:v>1717.7384941163202</c:v>
                </c:pt>
                <c:pt idx="244">
                  <c:v>1929.6207009639938</c:v>
                </c:pt>
                <c:pt idx="245">
                  <c:v>1840.2738593507061</c:v>
                </c:pt>
                <c:pt idx="246">
                  <c:v>2014.3190140086624</c:v>
                </c:pt>
                <c:pt idx="247">
                  <c:v>2018.2442531701245</c:v>
                </c:pt>
                <c:pt idx="248">
                  <c:v>1571.5472925240608</c:v>
                </c:pt>
                <c:pt idx="249">
                  <c:v>1622.5010705504963</c:v>
                </c:pt>
                <c:pt idx="250">
                  <c:v>1814.155695732552</c:v>
                </c:pt>
                <c:pt idx="251">
                  <c:v>1770.6709511569031</c:v>
                </c:pt>
                <c:pt idx="252">
                  <c:v>2046.9835268163279</c:v>
                </c:pt>
                <c:pt idx="253">
                  <c:v>1765.8079865539341</c:v>
                </c:pt>
                <c:pt idx="254">
                  <c:v>1900.5102583376884</c:v>
                </c:pt>
                <c:pt idx="255">
                  <c:v>1972.5853978800844</c:v>
                </c:pt>
                <c:pt idx="256">
                  <c:v>1644.806497668972</c:v>
                </c:pt>
                <c:pt idx="257">
                  <c:v>2095.3200342250743</c:v>
                </c:pt>
                <c:pt idx="258">
                  <c:v>2050.1072704822814</c:v>
                </c:pt>
                <c:pt idx="259">
                  <c:v>1979.9068874675809</c:v>
                </c:pt>
                <c:pt idx="260">
                  <c:v>1971.1380137811948</c:v>
                </c:pt>
                <c:pt idx="261">
                  <c:v>2035.5565721977409</c:v>
                </c:pt>
                <c:pt idx="262">
                  <c:v>1853.7027521378955</c:v>
                </c:pt>
                <c:pt idx="263">
                  <c:v>1716.2946453469763</c:v>
                </c:pt>
                <c:pt idx="264">
                  <c:v>2063.9442505338006</c:v>
                </c:pt>
                <c:pt idx="265">
                  <c:v>1968.4460128885576</c:v>
                </c:pt>
                <c:pt idx="266">
                  <c:v>1815.8259714627668</c:v>
                </c:pt>
                <c:pt idx="267">
                  <c:v>1791.3125884525905</c:v>
                </c:pt>
                <c:pt idx="268">
                  <c:v>1464.1730807128383</c:v>
                </c:pt>
                <c:pt idx="269">
                  <c:v>2007.9928788756802</c:v>
                </c:pt>
                <c:pt idx="270">
                  <c:v>1575.2720735546097</c:v>
                </c:pt>
                <c:pt idx="271">
                  <c:v>1612.3417824759163</c:v>
                </c:pt>
                <c:pt idx="272">
                  <c:v>2103.8231504676387</c:v>
                </c:pt>
                <c:pt idx="273">
                  <c:v>1576.4795110475466</c:v>
                </c:pt>
                <c:pt idx="274">
                  <c:v>1460.1694744833537</c:v>
                </c:pt>
                <c:pt idx="275">
                  <c:v>1661.2961959705628</c:v>
                </c:pt>
                <c:pt idx="276">
                  <c:v>1500.0141674996405</c:v>
                </c:pt>
                <c:pt idx="277">
                  <c:v>1675.2501883105447</c:v>
                </c:pt>
                <c:pt idx="278">
                  <c:v>1535.6355881188899</c:v>
                </c:pt>
                <c:pt idx="279">
                  <c:v>1893.498666387296</c:v>
                </c:pt>
                <c:pt idx="280">
                  <c:v>1920.8861407716995</c:v>
                </c:pt>
                <c:pt idx="281">
                  <c:v>1691.0229337702956</c:v>
                </c:pt>
                <c:pt idx="282">
                  <c:v>1628.2261606361951</c:v>
                </c:pt>
                <c:pt idx="283">
                  <c:v>1729.8404297346535</c:v>
                </c:pt>
                <c:pt idx="284">
                  <c:v>1705.2404429330445</c:v>
                </c:pt>
                <c:pt idx="285">
                  <c:v>1628.516057922473</c:v>
                </c:pt>
                <c:pt idx="286">
                  <c:v>1206.0939737632905</c:v>
                </c:pt>
                <c:pt idx="287">
                  <c:v>1495.5223392759815</c:v>
                </c:pt>
                <c:pt idx="288">
                  <c:v>2129.1608940058404</c:v>
                </c:pt>
                <c:pt idx="289">
                  <c:v>1686.3732778718881</c:v>
                </c:pt>
                <c:pt idx="290">
                  <c:v>1740.7612045087669</c:v>
                </c:pt>
                <c:pt idx="291">
                  <c:v>1826.6864341656731</c:v>
                </c:pt>
                <c:pt idx="292">
                  <c:v>1652.0728566055511</c:v>
                </c:pt>
                <c:pt idx="293">
                  <c:v>1636.4425094495675</c:v>
                </c:pt>
                <c:pt idx="294">
                  <c:v>2123.0825057572024</c:v>
                </c:pt>
                <c:pt idx="295">
                  <c:v>1614.3402458218761</c:v>
                </c:pt>
                <c:pt idx="296">
                  <c:v>1908.1197611191176</c:v>
                </c:pt>
                <c:pt idx="297">
                  <c:v>1494.6232177899155</c:v>
                </c:pt>
                <c:pt idx="298">
                  <c:v>2022.1792116803003</c:v>
                </c:pt>
                <c:pt idx="299">
                  <c:v>2085.3013385172103</c:v>
                </c:pt>
                <c:pt idx="300">
                  <c:v>1143.8833771136678</c:v>
                </c:pt>
                <c:pt idx="301">
                  <c:v>1709.8842210877094</c:v>
                </c:pt>
                <c:pt idx="302">
                  <c:v>1472.9260862431645</c:v>
                </c:pt>
                <c:pt idx="303">
                  <c:v>1515.8552111942074</c:v>
                </c:pt>
                <c:pt idx="304">
                  <c:v>1426.3343623387661</c:v>
                </c:pt>
                <c:pt idx="305">
                  <c:v>1448.9981407617981</c:v>
                </c:pt>
                <c:pt idx="306">
                  <c:v>1664.5611230335955</c:v>
                </c:pt>
                <c:pt idx="307">
                  <c:v>1579.5750979517843</c:v>
                </c:pt>
                <c:pt idx="308">
                  <c:v>1557.5188203546807</c:v>
                </c:pt>
                <c:pt idx="309">
                  <c:v>1159.3625930673306</c:v>
                </c:pt>
                <c:pt idx="310">
                  <c:v>1524.9238164844685</c:v>
                </c:pt>
                <c:pt idx="311">
                  <c:v>1099.1093482389117</c:v>
                </c:pt>
                <c:pt idx="312">
                  <c:v>1343.019299881789</c:v>
                </c:pt>
                <c:pt idx="313">
                  <c:v>1563.1457775976128</c:v>
                </c:pt>
                <c:pt idx="314">
                  <c:v>1526.5545844897317</c:v>
                </c:pt>
                <c:pt idx="315">
                  <c:v>1582.0852063566854</c:v>
                </c:pt>
                <c:pt idx="316">
                  <c:v>1287.9436456396206</c:v>
                </c:pt>
                <c:pt idx="317">
                  <c:v>1569.1153686915393</c:v>
                </c:pt>
                <c:pt idx="318">
                  <c:v>1316.734059459503</c:v>
                </c:pt>
                <c:pt idx="319">
                  <c:v>1394.5557954809651</c:v>
                </c:pt>
                <c:pt idx="320">
                  <c:v>1224.5951544523807</c:v>
                </c:pt>
                <c:pt idx="321">
                  <c:v>1868.9977192204058</c:v>
                </c:pt>
                <c:pt idx="322">
                  <c:v>1443.5032214054702</c:v>
                </c:pt>
                <c:pt idx="323">
                  <c:v>1448.5981811775566</c:v>
                </c:pt>
                <c:pt idx="324">
                  <c:v>1605.2019768305061</c:v>
                </c:pt>
                <c:pt idx="325">
                  <c:v>1236.1762658516225</c:v>
                </c:pt>
                <c:pt idx="326">
                  <c:v>1426.3061371993329</c:v>
                </c:pt>
                <c:pt idx="327">
                  <c:v>1748.1648774484454</c:v>
                </c:pt>
                <c:pt idx="328">
                  <c:v>1805.3219547697645</c:v>
                </c:pt>
                <c:pt idx="329">
                  <c:v>1829.3990208753244</c:v>
                </c:pt>
                <c:pt idx="330">
                  <c:v>1230.1295196263275</c:v>
                </c:pt>
                <c:pt idx="331">
                  <c:v>1609.2396940471558</c:v>
                </c:pt>
                <c:pt idx="332">
                  <c:v>1632.4697648302815</c:v>
                </c:pt>
                <c:pt idx="333">
                  <c:v>1440.1782845389109</c:v>
                </c:pt>
                <c:pt idx="334">
                  <c:v>1181.4657391005528</c:v>
                </c:pt>
                <c:pt idx="335">
                  <c:v>1517.3770473497723</c:v>
                </c:pt>
                <c:pt idx="336">
                  <c:v>1214.7184557371952</c:v>
                </c:pt>
                <c:pt idx="337">
                  <c:v>1270.0067369857588</c:v>
                </c:pt>
                <c:pt idx="338">
                  <c:v>1363.3965394521822</c:v>
                </c:pt>
                <c:pt idx="339">
                  <c:v>1249.3644910344617</c:v>
                </c:pt>
                <c:pt idx="340">
                  <c:v>1567.9221168752749</c:v>
                </c:pt>
                <c:pt idx="341">
                  <c:v>1388.5336749587416</c:v>
                </c:pt>
                <c:pt idx="342">
                  <c:v>1452.584901066939</c:v>
                </c:pt>
                <c:pt idx="343">
                  <c:v>1526.3362407138895</c:v>
                </c:pt>
                <c:pt idx="344">
                  <c:v>1495.8873903274166</c:v>
                </c:pt>
                <c:pt idx="345">
                  <c:v>1384.328655899239</c:v>
                </c:pt>
                <c:pt idx="346">
                  <c:v>1363.932706044852</c:v>
                </c:pt>
                <c:pt idx="347">
                  <c:v>1256.195406767293</c:v>
                </c:pt>
                <c:pt idx="348">
                  <c:v>871.93525148102049</c:v>
                </c:pt>
                <c:pt idx="349">
                  <c:v>1275.5183418538668</c:v>
                </c:pt>
                <c:pt idx="350">
                  <c:v>1015.9259686515585</c:v>
                </c:pt>
                <c:pt idx="351">
                  <c:v>1267.8521613059504</c:v>
                </c:pt>
                <c:pt idx="352">
                  <c:v>1330.3609401224319</c:v>
                </c:pt>
                <c:pt idx="353">
                  <c:v>1090.4881566516667</c:v>
                </c:pt>
                <c:pt idx="354">
                  <c:v>1115.6848058055868</c:v>
                </c:pt>
                <c:pt idx="355">
                  <c:v>1470.8773879802029</c:v>
                </c:pt>
                <c:pt idx="356">
                  <c:v>1276.6025297053056</c:v>
                </c:pt>
                <c:pt idx="357">
                  <c:v>1113.8022766203703</c:v>
                </c:pt>
                <c:pt idx="358">
                  <c:v>1282.3928863632457</c:v>
                </c:pt>
                <c:pt idx="359">
                  <c:v>1334.9565939910126</c:v>
                </c:pt>
                <c:pt idx="360">
                  <c:v>1229.5538489681303</c:v>
                </c:pt>
                <c:pt idx="361">
                  <c:v>1429.2281487638543</c:v>
                </c:pt>
                <c:pt idx="362">
                  <c:v>1155.5396818023044</c:v>
                </c:pt>
                <c:pt idx="363">
                  <c:v>1381.7725505283795</c:v>
                </c:pt>
                <c:pt idx="364">
                  <c:v>1359.2107041391298</c:v>
                </c:pt>
                <c:pt idx="365">
                  <c:v>881.00093620643622</c:v>
                </c:pt>
                <c:pt idx="366">
                  <c:v>1122.0756430463803</c:v>
                </c:pt>
                <c:pt idx="367">
                  <c:v>1153.4946153285252</c:v>
                </c:pt>
                <c:pt idx="368">
                  <c:v>1201.8601116487118</c:v>
                </c:pt>
                <c:pt idx="369">
                  <c:v>1095.6257620462254</c:v>
                </c:pt>
                <c:pt idx="370">
                  <c:v>1105.2941893998886</c:v>
                </c:pt>
                <c:pt idx="371">
                  <c:v>975.09986249571477</c:v>
                </c:pt>
                <c:pt idx="372">
                  <c:v>1362.9698474003644</c:v>
                </c:pt>
                <c:pt idx="373">
                  <c:v>701.7974650039929</c:v>
                </c:pt>
                <c:pt idx="374">
                  <c:v>1214.4688942633857</c:v>
                </c:pt>
                <c:pt idx="375">
                  <c:v>1490.3129673129756</c:v>
                </c:pt>
                <c:pt idx="376">
                  <c:v>1054.6350257743748</c:v>
                </c:pt>
                <c:pt idx="377">
                  <c:v>1088.1876956313315</c:v>
                </c:pt>
                <c:pt idx="378">
                  <c:v>1089.9879293397792</c:v>
                </c:pt>
                <c:pt idx="379">
                  <c:v>1210.9971920352696</c:v>
                </c:pt>
                <c:pt idx="380">
                  <c:v>995.0628713593245</c:v>
                </c:pt>
                <c:pt idx="381">
                  <c:v>868.90106916010393</c:v>
                </c:pt>
                <c:pt idx="382">
                  <c:v>1238.5809229344818</c:v>
                </c:pt>
                <c:pt idx="383">
                  <c:v>1108.1035027767048</c:v>
                </c:pt>
                <c:pt idx="384">
                  <c:v>1068.2712979530434</c:v>
                </c:pt>
                <c:pt idx="385">
                  <c:v>1130.8269836171057</c:v>
                </c:pt>
                <c:pt idx="386">
                  <c:v>1014.1513952911816</c:v>
                </c:pt>
                <c:pt idx="387">
                  <c:v>1291.866593039879</c:v>
                </c:pt>
                <c:pt idx="388">
                  <c:v>1201.4293582255727</c:v>
                </c:pt>
                <c:pt idx="389">
                  <c:v>1190.9254450222149</c:v>
                </c:pt>
                <c:pt idx="390">
                  <c:v>935.95167267889485</c:v>
                </c:pt>
                <c:pt idx="391">
                  <c:v>1089.1163776863568</c:v>
                </c:pt>
                <c:pt idx="392">
                  <c:v>951.19409133844545</c:v>
                </c:pt>
                <c:pt idx="393">
                  <c:v>521.28766024401989</c:v>
                </c:pt>
                <c:pt idx="394">
                  <c:v>843.4995340173964</c:v>
                </c:pt>
                <c:pt idx="395">
                  <c:v>952.13167367244807</c:v>
                </c:pt>
                <c:pt idx="396">
                  <c:v>1009.063421240618</c:v>
                </c:pt>
                <c:pt idx="397">
                  <c:v>1039.5640724673576</c:v>
                </c:pt>
                <c:pt idx="398">
                  <c:v>1129.2026787779955</c:v>
                </c:pt>
                <c:pt idx="399">
                  <c:v>1080.5998715339276</c:v>
                </c:pt>
                <c:pt idx="400">
                  <c:v>947.17744461779307</c:v>
                </c:pt>
                <c:pt idx="401">
                  <c:v>1013.4473829095522</c:v>
                </c:pt>
                <c:pt idx="402">
                  <c:v>750.62005666032576</c:v>
                </c:pt>
                <c:pt idx="403">
                  <c:v>936.74294474540989</c:v>
                </c:pt>
                <c:pt idx="404">
                  <c:v>1322.6484676512766</c:v>
                </c:pt>
                <c:pt idx="405">
                  <c:v>680.39566114592401</c:v>
                </c:pt>
                <c:pt idx="406">
                  <c:v>922.08438905399885</c:v>
                </c:pt>
                <c:pt idx="407">
                  <c:v>1209.2445024999183</c:v>
                </c:pt>
                <c:pt idx="408">
                  <c:v>1342.312604445385</c:v>
                </c:pt>
                <c:pt idx="409">
                  <c:v>1189.9342608546867</c:v>
                </c:pt>
                <c:pt idx="410">
                  <c:v>995.52141324513968</c:v>
                </c:pt>
                <c:pt idx="411">
                  <c:v>1176.7652578651766</c:v>
                </c:pt>
                <c:pt idx="412">
                  <c:v>1116.2854625145819</c:v>
                </c:pt>
                <c:pt idx="413">
                  <c:v>1049.1412396868966</c:v>
                </c:pt>
                <c:pt idx="414">
                  <c:v>851.48706161023017</c:v>
                </c:pt>
                <c:pt idx="415">
                  <c:v>970.07418284884523</c:v>
                </c:pt>
                <c:pt idx="416">
                  <c:v>1270.132428808982</c:v>
                </c:pt>
                <c:pt idx="417">
                  <c:v>901.89383866873459</c:v>
                </c:pt>
                <c:pt idx="418">
                  <c:v>1107.9102835473182</c:v>
                </c:pt>
                <c:pt idx="419">
                  <c:v>1171.7508107194856</c:v>
                </c:pt>
                <c:pt idx="420">
                  <c:v>1093.6281255572444</c:v>
                </c:pt>
                <c:pt idx="421">
                  <c:v>1166.132940480456</c:v>
                </c:pt>
                <c:pt idx="422">
                  <c:v>1140.3676414012091</c:v>
                </c:pt>
                <c:pt idx="423">
                  <c:v>1184.2506236321851</c:v>
                </c:pt>
                <c:pt idx="424">
                  <c:v>858.75653458997658</c:v>
                </c:pt>
                <c:pt idx="425">
                  <c:v>1024.435283667879</c:v>
                </c:pt>
                <c:pt idx="426">
                  <c:v>1047.6328771343306</c:v>
                </c:pt>
                <c:pt idx="427">
                  <c:v>773.31454104665443</c:v>
                </c:pt>
                <c:pt idx="428">
                  <c:v>938.11126324311545</c:v>
                </c:pt>
                <c:pt idx="429">
                  <c:v>656.31314525339315</c:v>
                </c:pt>
                <c:pt idx="430">
                  <c:v>1047.5095958843792</c:v>
                </c:pt>
                <c:pt idx="431">
                  <c:v>913.86800268799004</c:v>
                </c:pt>
                <c:pt idx="432">
                  <c:v>1146.6964700024441</c:v>
                </c:pt>
                <c:pt idx="433">
                  <c:v>974.05821183010562</c:v>
                </c:pt>
                <c:pt idx="434">
                  <c:v>1054.3345762404792</c:v>
                </c:pt>
                <c:pt idx="435">
                  <c:v>899.13976880765551</c:v>
                </c:pt>
                <c:pt idx="436">
                  <c:v>970.33089129062296</c:v>
                </c:pt>
                <c:pt idx="437">
                  <c:v>943.87151061377335</c:v>
                </c:pt>
                <c:pt idx="438">
                  <c:v>1022.6083555623185</c:v>
                </c:pt>
                <c:pt idx="439">
                  <c:v>1312.6290121903085</c:v>
                </c:pt>
                <c:pt idx="440">
                  <c:v>1022.5698381210278</c:v>
                </c:pt>
                <c:pt idx="441">
                  <c:v>888.24338767572669</c:v>
                </c:pt>
                <c:pt idx="442">
                  <c:v>1051.3249374558343</c:v>
                </c:pt>
                <c:pt idx="443">
                  <c:v>1000.9027149594879</c:v>
                </c:pt>
                <c:pt idx="444">
                  <c:v>1041.0692858410418</c:v>
                </c:pt>
                <c:pt idx="445">
                  <c:v>1087.4436286837231</c:v>
                </c:pt>
                <c:pt idx="446">
                  <c:v>871.85927173567268</c:v>
                </c:pt>
                <c:pt idx="447">
                  <c:v>842.10891503269215</c:v>
                </c:pt>
                <c:pt idx="448">
                  <c:v>1185.5214182599013</c:v>
                </c:pt>
                <c:pt idx="449">
                  <c:v>1152.3288730811605</c:v>
                </c:pt>
                <c:pt idx="450">
                  <c:v>1101.6810988670122</c:v>
                </c:pt>
                <c:pt idx="451">
                  <c:v>1119.4836169126022</c:v>
                </c:pt>
                <c:pt idx="452">
                  <c:v>980.39524842975675</c:v>
                </c:pt>
                <c:pt idx="453">
                  <c:v>1132.9523196624511</c:v>
                </c:pt>
                <c:pt idx="454">
                  <c:v>1242.9963542854007</c:v>
                </c:pt>
                <c:pt idx="455">
                  <c:v>1206.5578483605718</c:v>
                </c:pt>
                <c:pt idx="456">
                  <c:v>1039.940436828145</c:v>
                </c:pt>
                <c:pt idx="457">
                  <c:v>1066.7231138077132</c:v>
                </c:pt>
                <c:pt idx="458">
                  <c:v>1022.2811488099873</c:v>
                </c:pt>
                <c:pt idx="459">
                  <c:v>1371.943625776815</c:v>
                </c:pt>
                <c:pt idx="460">
                  <c:v>1501.3060494337035</c:v>
                </c:pt>
                <c:pt idx="461">
                  <c:v>1135.6498306891376</c:v>
                </c:pt>
                <c:pt idx="462">
                  <c:v>1041.1351788479838</c:v>
                </c:pt>
                <c:pt idx="463">
                  <c:v>1145.6524668943619</c:v>
                </c:pt>
                <c:pt idx="464">
                  <c:v>988.99825367082474</c:v>
                </c:pt>
                <c:pt idx="465">
                  <c:v>1054.0220338144625</c:v>
                </c:pt>
                <c:pt idx="466">
                  <c:v>921.50086320268963</c:v>
                </c:pt>
                <c:pt idx="467">
                  <c:v>1265.7689705008911</c:v>
                </c:pt>
                <c:pt idx="468">
                  <c:v>760.41456080229784</c:v>
                </c:pt>
                <c:pt idx="469">
                  <c:v>1058.4849708150568</c:v>
                </c:pt>
                <c:pt idx="470">
                  <c:v>1129.4995375159824</c:v>
                </c:pt>
                <c:pt idx="471">
                  <c:v>1062.9992981052494</c:v>
                </c:pt>
                <c:pt idx="472">
                  <c:v>1164.8127895725183</c:v>
                </c:pt>
                <c:pt idx="473">
                  <c:v>741.45227114931595</c:v>
                </c:pt>
                <c:pt idx="474">
                  <c:v>1022.1181475793397</c:v>
                </c:pt>
                <c:pt idx="475">
                  <c:v>1342.5070770484815</c:v>
                </c:pt>
                <c:pt idx="476">
                  <c:v>1012.2116853063237</c:v>
                </c:pt>
                <c:pt idx="477">
                  <c:v>1272.1831839568847</c:v>
                </c:pt>
                <c:pt idx="478">
                  <c:v>1137.4012159246593</c:v>
                </c:pt>
                <c:pt idx="479">
                  <c:v>1238.7890243819093</c:v>
                </c:pt>
                <c:pt idx="480">
                  <c:v>1090.6615673105641</c:v>
                </c:pt>
                <c:pt idx="481">
                  <c:v>1135.4237196382749</c:v>
                </c:pt>
                <c:pt idx="482">
                  <c:v>982.12093970700244</c:v>
                </c:pt>
                <c:pt idx="483">
                  <c:v>670.58144844403239</c:v>
                </c:pt>
                <c:pt idx="484">
                  <c:v>1222.7908863154512</c:v>
                </c:pt>
                <c:pt idx="485">
                  <c:v>1157.961975611433</c:v>
                </c:pt>
                <c:pt idx="486">
                  <c:v>925.24906891863964</c:v>
                </c:pt>
                <c:pt idx="487">
                  <c:v>999.39986062658841</c:v>
                </c:pt>
                <c:pt idx="488">
                  <c:v>1082.619563573508</c:v>
                </c:pt>
                <c:pt idx="489">
                  <c:v>991.22734951309735</c:v>
                </c:pt>
                <c:pt idx="490">
                  <c:v>1039.595993404414</c:v>
                </c:pt>
                <c:pt idx="491">
                  <c:v>1026.3141391343177</c:v>
                </c:pt>
                <c:pt idx="492">
                  <c:v>1010.4195213413464</c:v>
                </c:pt>
                <c:pt idx="493">
                  <c:v>1102.6548388981416</c:v>
                </c:pt>
                <c:pt idx="494">
                  <c:v>1207.1358195117793</c:v>
                </c:pt>
                <c:pt idx="495">
                  <c:v>996.37196003548013</c:v>
                </c:pt>
                <c:pt idx="496">
                  <c:v>1034.749835956864</c:v>
                </c:pt>
                <c:pt idx="497">
                  <c:v>978.57425137051257</c:v>
                </c:pt>
                <c:pt idx="498">
                  <c:v>1202.7627263042807</c:v>
                </c:pt>
                <c:pt idx="499">
                  <c:v>816.0698206554456</c:v>
                </c:pt>
              </c:numCache>
            </c:numRef>
          </c:yVal>
          <c:smooth val="0"/>
          <c:extLst>
            <c:ext xmlns:c16="http://schemas.microsoft.com/office/drawing/2014/chart" uri="{C3380CC4-5D6E-409C-BE32-E72D297353CC}">
              <c16:uniqueId val="{00000003-2B6F-4C7E-A35A-99DEE92A68E5}"/>
            </c:ext>
          </c:extLst>
        </c:ser>
        <c:ser>
          <c:idx val="4"/>
          <c:order val="4"/>
          <c:tx>
            <c:strRef>
              <c:f>Data!$F$1:$F$2</c:f>
              <c:strCache>
                <c:ptCount val="2"/>
                <c:pt idx="0">
                  <c:v>Mo</c:v>
                </c:pt>
              </c:strCache>
            </c:strRef>
          </c:tx>
          <c:spPr>
            <a:ln w="19050" cap="rnd">
              <a:solidFill>
                <a:srgbClr val="7030A0"/>
              </a:solidFill>
              <a:round/>
            </a:ln>
            <a:effectLst/>
          </c:spPr>
          <c:marker>
            <c:symbol val="none"/>
          </c:marker>
          <c:xVal>
            <c:numRef>
              <c:f>Data!$A$3:$A$506</c:f>
              <c:numCache>
                <c:formatCode>General</c:formatCode>
                <c:ptCount val="50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numCache>
            </c:numRef>
          </c:xVal>
          <c:yVal>
            <c:numRef>
              <c:f>Data!$F$3:$F$506</c:f>
              <c:numCache>
                <c:formatCode>General</c:formatCode>
                <c:ptCount val="504"/>
                <c:pt idx="0">
                  <c:v>1155.4705475910416</c:v>
                </c:pt>
                <c:pt idx="1">
                  <c:v>361.38833918297308</c:v>
                </c:pt>
                <c:pt idx="2">
                  <c:v>262.24590081510155</c:v>
                </c:pt>
                <c:pt idx="3">
                  <c:v>265.06276148071078</c:v>
                </c:pt>
                <c:pt idx="4">
                  <c:v>206.19844530546982</c:v>
                </c:pt>
                <c:pt idx="5">
                  <c:v>78.560593024540481</c:v>
                </c:pt>
                <c:pt idx="6">
                  <c:v>303.977491625786</c:v>
                </c:pt>
                <c:pt idx="7">
                  <c:v>143.3224294333921</c:v>
                </c:pt>
                <c:pt idx="8">
                  <c:v>128.54541145298262</c:v>
                </c:pt>
                <c:pt idx="9">
                  <c:v>29.124062658540847</c:v>
                </c:pt>
                <c:pt idx="10">
                  <c:v>-40.239165212457117</c:v>
                </c:pt>
                <c:pt idx="11">
                  <c:v>83.957568452632017</c:v>
                </c:pt>
                <c:pt idx="12">
                  <c:v>-8.5272480837874713</c:v>
                </c:pt>
                <c:pt idx="13">
                  <c:v>130.03593206553882</c:v>
                </c:pt>
                <c:pt idx="14">
                  <c:v>143.75791527517285</c:v>
                </c:pt>
                <c:pt idx="15">
                  <c:v>67.810487041323825</c:v>
                </c:pt>
                <c:pt idx="16">
                  <c:v>121.59016692972887</c:v>
                </c:pt>
                <c:pt idx="17">
                  <c:v>24.647333179894257</c:v>
                </c:pt>
                <c:pt idx="18">
                  <c:v>30.790750842428618</c:v>
                </c:pt>
                <c:pt idx="19">
                  <c:v>-12.127175633464853</c:v>
                </c:pt>
                <c:pt idx="20">
                  <c:v>67.521500269111868</c:v>
                </c:pt>
                <c:pt idx="21">
                  <c:v>152.08910949915747</c:v>
                </c:pt>
                <c:pt idx="22">
                  <c:v>26.74373209737151</c:v>
                </c:pt>
                <c:pt idx="23">
                  <c:v>23.649694485670107</c:v>
                </c:pt>
                <c:pt idx="24">
                  <c:v>67.307178627587533</c:v>
                </c:pt>
                <c:pt idx="25">
                  <c:v>82.937927324448538</c:v>
                </c:pt>
                <c:pt idx="26">
                  <c:v>84.881214339177589</c:v>
                </c:pt>
                <c:pt idx="27">
                  <c:v>66.671309233651613</c:v>
                </c:pt>
                <c:pt idx="28">
                  <c:v>27.213440079912768</c:v>
                </c:pt>
                <c:pt idx="29">
                  <c:v>78.034681164966983</c:v>
                </c:pt>
                <c:pt idx="30">
                  <c:v>136.84537416451721</c:v>
                </c:pt>
                <c:pt idx="31">
                  <c:v>97.878682539376754</c:v>
                </c:pt>
                <c:pt idx="32">
                  <c:v>169.03899368947933</c:v>
                </c:pt>
                <c:pt idx="33">
                  <c:v>-30.842742252374393</c:v>
                </c:pt>
                <c:pt idx="34">
                  <c:v>64.28381874376575</c:v>
                </c:pt>
                <c:pt idx="35">
                  <c:v>7.3084402536906756</c:v>
                </c:pt>
                <c:pt idx="36">
                  <c:v>115.76217308742918</c:v>
                </c:pt>
                <c:pt idx="37">
                  <c:v>83.068774206615572</c:v>
                </c:pt>
                <c:pt idx="38">
                  <c:v>104.84430154354716</c:v>
                </c:pt>
                <c:pt idx="39">
                  <c:v>26.685718558703257</c:v>
                </c:pt>
                <c:pt idx="40">
                  <c:v>66.51041407878725</c:v>
                </c:pt>
                <c:pt idx="41">
                  <c:v>96.917671430980093</c:v>
                </c:pt>
                <c:pt idx="42">
                  <c:v>68.722073954816054</c:v>
                </c:pt>
                <c:pt idx="43">
                  <c:v>120.89352649719088</c:v>
                </c:pt>
                <c:pt idx="44">
                  <c:v>61.041169566111215</c:v>
                </c:pt>
                <c:pt idx="45">
                  <c:v>66.278698612924941</c:v>
                </c:pt>
                <c:pt idx="46">
                  <c:v>78.604804273255013</c:v>
                </c:pt>
                <c:pt idx="47">
                  <c:v>95.539492226914447</c:v>
                </c:pt>
                <c:pt idx="48">
                  <c:v>95.342859324142452</c:v>
                </c:pt>
                <c:pt idx="49">
                  <c:v>47.895646087513171</c:v>
                </c:pt>
                <c:pt idx="50">
                  <c:v>-0.18714476756279316</c:v>
                </c:pt>
                <c:pt idx="51">
                  <c:v>89.032240415621573</c:v>
                </c:pt>
                <c:pt idx="52">
                  <c:v>166.83902896945111</c:v>
                </c:pt>
                <c:pt idx="53">
                  <c:v>144.78684052002498</c:v>
                </c:pt>
                <c:pt idx="54">
                  <c:v>82.013086007503105</c:v>
                </c:pt>
                <c:pt idx="55">
                  <c:v>111.82400196561441</c:v>
                </c:pt>
                <c:pt idx="56">
                  <c:v>66.628371042886158</c:v>
                </c:pt>
                <c:pt idx="57">
                  <c:v>113.33809752528202</c:v>
                </c:pt>
                <c:pt idx="58">
                  <c:v>135.99643069457889</c:v>
                </c:pt>
                <c:pt idx="59">
                  <c:v>160.6454889028569</c:v>
                </c:pt>
                <c:pt idx="60">
                  <c:v>-51.912101032839558</c:v>
                </c:pt>
                <c:pt idx="61">
                  <c:v>5.1719311936268655</c:v>
                </c:pt>
                <c:pt idx="62">
                  <c:v>151.82876257142377</c:v>
                </c:pt>
                <c:pt idx="63">
                  <c:v>16.961640887743243</c:v>
                </c:pt>
                <c:pt idx="64">
                  <c:v>159.29534383683554</c:v>
                </c:pt>
                <c:pt idx="65">
                  <c:v>77.004535899929138</c:v>
                </c:pt>
                <c:pt idx="66">
                  <c:v>70.372476355355602</c:v>
                </c:pt>
                <c:pt idx="67">
                  <c:v>70.24769837506976</c:v>
                </c:pt>
                <c:pt idx="68">
                  <c:v>78.609738233059915</c:v>
                </c:pt>
                <c:pt idx="69">
                  <c:v>72.5967283190286</c:v>
                </c:pt>
                <c:pt idx="70">
                  <c:v>15.792333876604966</c:v>
                </c:pt>
                <c:pt idx="71">
                  <c:v>28.416297654720239</c:v>
                </c:pt>
                <c:pt idx="72">
                  <c:v>4.4532818275568049</c:v>
                </c:pt>
                <c:pt idx="73">
                  <c:v>13.299204774722332</c:v>
                </c:pt>
                <c:pt idx="74">
                  <c:v>68.650036967889847</c:v>
                </c:pt>
                <c:pt idx="75">
                  <c:v>-17.558958869563966</c:v>
                </c:pt>
                <c:pt idx="76">
                  <c:v>39.523523605088108</c:v>
                </c:pt>
                <c:pt idx="77">
                  <c:v>38.705461659098631</c:v>
                </c:pt>
                <c:pt idx="78">
                  <c:v>-59.386879786525071</c:v>
                </c:pt>
                <c:pt idx="79">
                  <c:v>-20.270246637889297</c:v>
                </c:pt>
                <c:pt idx="80">
                  <c:v>105.31761372471362</c:v>
                </c:pt>
                <c:pt idx="81">
                  <c:v>-9.9545153085812874</c:v>
                </c:pt>
                <c:pt idx="82">
                  <c:v>237.50752862700401</c:v>
                </c:pt>
                <c:pt idx="83">
                  <c:v>-55.142760756577161</c:v>
                </c:pt>
                <c:pt idx="84">
                  <c:v>20.520563345679594</c:v>
                </c:pt>
                <c:pt idx="85">
                  <c:v>-40.863287473978069</c:v>
                </c:pt>
                <c:pt idx="86">
                  <c:v>48.669935927998871</c:v>
                </c:pt>
                <c:pt idx="87">
                  <c:v>79.677918963538886</c:v>
                </c:pt>
                <c:pt idx="88">
                  <c:v>114.26134501131001</c:v>
                </c:pt>
                <c:pt idx="89">
                  <c:v>102.59226139616472</c:v>
                </c:pt>
                <c:pt idx="90">
                  <c:v>123.33543987607322</c:v>
                </c:pt>
                <c:pt idx="91">
                  <c:v>158.01747559520308</c:v>
                </c:pt>
                <c:pt idx="92">
                  <c:v>125.19546983452807</c:v>
                </c:pt>
                <c:pt idx="93">
                  <c:v>143.34108989893895</c:v>
                </c:pt>
                <c:pt idx="94">
                  <c:v>75.110627977052786</c:v>
                </c:pt>
                <c:pt idx="95">
                  <c:v>75.307628344456774</c:v>
                </c:pt>
                <c:pt idx="96">
                  <c:v>33.87029791213223</c:v>
                </c:pt>
                <c:pt idx="97">
                  <c:v>89.459403749714227</c:v>
                </c:pt>
                <c:pt idx="98">
                  <c:v>14.168675831342659</c:v>
                </c:pt>
                <c:pt idx="99">
                  <c:v>324.72716877833005</c:v>
                </c:pt>
                <c:pt idx="100">
                  <c:v>121.64119928223477</c:v>
                </c:pt>
                <c:pt idx="101">
                  <c:v>274.01755362002984</c:v>
                </c:pt>
                <c:pt idx="102">
                  <c:v>-38.654245089964689</c:v>
                </c:pt>
                <c:pt idx="103">
                  <c:v>60.466950824211075</c:v>
                </c:pt>
                <c:pt idx="104">
                  <c:v>-16.762826624125264</c:v>
                </c:pt>
                <c:pt idx="105">
                  <c:v>44.239301739936003</c:v>
                </c:pt>
                <c:pt idx="106">
                  <c:v>157.74934006510017</c:v>
                </c:pt>
                <c:pt idx="107">
                  <c:v>57.504005579852269</c:v>
                </c:pt>
                <c:pt idx="108">
                  <c:v>115.34971070596714</c:v>
                </c:pt>
                <c:pt idx="109">
                  <c:v>65.263631576168422</c:v>
                </c:pt>
                <c:pt idx="110">
                  <c:v>2.361036730253689</c:v>
                </c:pt>
                <c:pt idx="111">
                  <c:v>39.438700685531273</c:v>
                </c:pt>
                <c:pt idx="112">
                  <c:v>220.35998263961861</c:v>
                </c:pt>
                <c:pt idx="113">
                  <c:v>83.242829644176126</c:v>
                </c:pt>
                <c:pt idx="114">
                  <c:v>53.57567434777269</c:v>
                </c:pt>
                <c:pt idx="115">
                  <c:v>35.721257304754609</c:v>
                </c:pt>
                <c:pt idx="116">
                  <c:v>6.5359910122909524</c:v>
                </c:pt>
                <c:pt idx="117">
                  <c:v>93.93013082207905</c:v>
                </c:pt>
                <c:pt idx="118">
                  <c:v>186.81339860155319</c:v>
                </c:pt>
                <c:pt idx="119">
                  <c:v>20.99797720452359</c:v>
                </c:pt>
                <c:pt idx="120">
                  <c:v>54.659734632824062</c:v>
                </c:pt>
                <c:pt idx="121">
                  <c:v>60.509445029909415</c:v>
                </c:pt>
                <c:pt idx="122">
                  <c:v>178.43892724727718</c:v>
                </c:pt>
                <c:pt idx="123">
                  <c:v>93.387166098950971</c:v>
                </c:pt>
                <c:pt idx="124">
                  <c:v>9.6783845510607431</c:v>
                </c:pt>
                <c:pt idx="125">
                  <c:v>75.943740743579056</c:v>
                </c:pt>
                <c:pt idx="126">
                  <c:v>5.5542931383268481</c:v>
                </c:pt>
                <c:pt idx="127">
                  <c:v>109.69187127800596</c:v>
                </c:pt>
                <c:pt idx="128">
                  <c:v>119.26846249197575</c:v>
                </c:pt>
                <c:pt idx="129">
                  <c:v>36.475513039063436</c:v>
                </c:pt>
                <c:pt idx="130">
                  <c:v>80.198286637078013</c:v>
                </c:pt>
                <c:pt idx="131">
                  <c:v>84.44165649683795</c:v>
                </c:pt>
                <c:pt idx="132">
                  <c:v>73.779794591654607</c:v>
                </c:pt>
                <c:pt idx="133">
                  <c:v>66.643080032748202</c:v>
                </c:pt>
                <c:pt idx="134">
                  <c:v>124.95296818521813</c:v>
                </c:pt>
                <c:pt idx="135">
                  <c:v>63.317002980276129</c:v>
                </c:pt>
                <c:pt idx="136">
                  <c:v>-4.7071970543792974</c:v>
                </c:pt>
                <c:pt idx="137">
                  <c:v>53.505046313006865</c:v>
                </c:pt>
                <c:pt idx="138">
                  <c:v>72.54991476516139</c:v>
                </c:pt>
                <c:pt idx="139">
                  <c:v>88.23941376247474</c:v>
                </c:pt>
                <c:pt idx="140">
                  <c:v>-73.375944016518744</c:v>
                </c:pt>
                <c:pt idx="141">
                  <c:v>250.80531132341812</c:v>
                </c:pt>
                <c:pt idx="142">
                  <c:v>341.33682324897217</c:v>
                </c:pt>
                <c:pt idx="143">
                  <c:v>170.98116907734268</c:v>
                </c:pt>
                <c:pt idx="144">
                  <c:v>116.88845149915387</c:v>
                </c:pt>
                <c:pt idx="145">
                  <c:v>-2.5130861581182349</c:v>
                </c:pt>
                <c:pt idx="146">
                  <c:v>31.659747239357998</c:v>
                </c:pt>
                <c:pt idx="147">
                  <c:v>73.332114694996548</c:v>
                </c:pt>
                <c:pt idx="148">
                  <c:v>62.094496143184465</c:v>
                </c:pt>
                <c:pt idx="149">
                  <c:v>224.51480069877337</c:v>
                </c:pt>
                <c:pt idx="150">
                  <c:v>98.525867147823746</c:v>
                </c:pt>
                <c:pt idx="151">
                  <c:v>8.3776605882434598</c:v>
                </c:pt>
                <c:pt idx="152">
                  <c:v>115.39412127511729</c:v>
                </c:pt>
                <c:pt idx="153">
                  <c:v>-16.303745517296345</c:v>
                </c:pt>
                <c:pt idx="154">
                  <c:v>34.092206648040921</c:v>
                </c:pt>
                <c:pt idx="155">
                  <c:v>119.59221354122253</c:v>
                </c:pt>
                <c:pt idx="156">
                  <c:v>114.57848879434898</c:v>
                </c:pt>
                <c:pt idx="157">
                  <c:v>81.568983313834039</c:v>
                </c:pt>
                <c:pt idx="158">
                  <c:v>208.73207371037211</c:v>
                </c:pt>
                <c:pt idx="159">
                  <c:v>49.57368568014104</c:v>
                </c:pt>
                <c:pt idx="160">
                  <c:v>143.38010761314339</c:v>
                </c:pt>
                <c:pt idx="161">
                  <c:v>92.163901649444256</c:v>
                </c:pt>
                <c:pt idx="162">
                  <c:v>85.06011517852518</c:v>
                </c:pt>
                <c:pt idx="163">
                  <c:v>106.75656302074223</c:v>
                </c:pt>
                <c:pt idx="164">
                  <c:v>77.020192903726127</c:v>
                </c:pt>
                <c:pt idx="165">
                  <c:v>110.84913944009882</c:v>
                </c:pt>
                <c:pt idx="166">
                  <c:v>146.06351954214415</c:v>
                </c:pt>
                <c:pt idx="167">
                  <c:v>149.37275967470231</c:v>
                </c:pt>
                <c:pt idx="168">
                  <c:v>107.51757171083011</c:v>
                </c:pt>
                <c:pt idx="169">
                  <c:v>22.180177392919745</c:v>
                </c:pt>
                <c:pt idx="170">
                  <c:v>2.3589751352007413</c:v>
                </c:pt>
                <c:pt idx="171">
                  <c:v>268.99537202593564</c:v>
                </c:pt>
                <c:pt idx="172">
                  <c:v>-76.324875330621779</c:v>
                </c:pt>
                <c:pt idx="173">
                  <c:v>76.02971358854488</c:v>
                </c:pt>
                <c:pt idx="174">
                  <c:v>124.03250673820396</c:v>
                </c:pt>
                <c:pt idx="175">
                  <c:v>162.81783872496672</c:v>
                </c:pt>
                <c:pt idx="176">
                  <c:v>138.41409097566563</c:v>
                </c:pt>
                <c:pt idx="177">
                  <c:v>24.255299835697809</c:v>
                </c:pt>
                <c:pt idx="178">
                  <c:v>100.2306910001041</c:v>
                </c:pt>
                <c:pt idx="179">
                  <c:v>114.00804305101097</c:v>
                </c:pt>
                <c:pt idx="180">
                  <c:v>-28.46338785555643</c:v>
                </c:pt>
                <c:pt idx="181">
                  <c:v>111.31259339072174</c:v>
                </c:pt>
                <c:pt idx="182">
                  <c:v>113.38344316375348</c:v>
                </c:pt>
                <c:pt idx="183">
                  <c:v>190.11892567913819</c:v>
                </c:pt>
                <c:pt idx="184">
                  <c:v>-76.229898938598936</c:v>
                </c:pt>
                <c:pt idx="185">
                  <c:v>-1.7922389024984493</c:v>
                </c:pt>
                <c:pt idx="186">
                  <c:v>53.663053477963587</c:v>
                </c:pt>
                <c:pt idx="187">
                  <c:v>86.111411663028363</c:v>
                </c:pt>
                <c:pt idx="188">
                  <c:v>120.17784772755056</c:v>
                </c:pt>
                <c:pt idx="189">
                  <c:v>61.266805932552529</c:v>
                </c:pt>
                <c:pt idx="190">
                  <c:v>38.49845655591681</c:v>
                </c:pt>
                <c:pt idx="191">
                  <c:v>70.127933139669977</c:v>
                </c:pt>
                <c:pt idx="192">
                  <c:v>53.650513437635389</c:v>
                </c:pt>
                <c:pt idx="193">
                  <c:v>158.25391519069476</c:v>
                </c:pt>
                <c:pt idx="194">
                  <c:v>98.172238043733046</c:v>
                </c:pt>
                <c:pt idx="195">
                  <c:v>181.40379298852599</c:v>
                </c:pt>
                <c:pt idx="196">
                  <c:v>-13.358292217342955</c:v>
                </c:pt>
                <c:pt idx="197">
                  <c:v>68.199802215964368</c:v>
                </c:pt>
                <c:pt idx="198">
                  <c:v>67.392581437390575</c:v>
                </c:pt>
                <c:pt idx="199">
                  <c:v>-16.336820431384716</c:v>
                </c:pt>
                <c:pt idx="200">
                  <c:v>39.412996711022849</c:v>
                </c:pt>
                <c:pt idx="201">
                  <c:v>60.483920736377002</c:v>
                </c:pt>
                <c:pt idx="202">
                  <c:v>14.604068897803216</c:v>
                </c:pt>
                <c:pt idx="203">
                  <c:v>-30.871164597539991</c:v>
                </c:pt>
                <c:pt idx="204">
                  <c:v>49.803580413508548</c:v>
                </c:pt>
                <c:pt idx="205">
                  <c:v>122.74937799585517</c:v>
                </c:pt>
                <c:pt idx="206">
                  <c:v>41.634318311469308</c:v>
                </c:pt>
                <c:pt idx="207">
                  <c:v>50.599575579898207</c:v>
                </c:pt>
                <c:pt idx="208">
                  <c:v>-1.4632832123898634</c:v>
                </c:pt>
                <c:pt idx="209">
                  <c:v>89.876929187252571</c:v>
                </c:pt>
                <c:pt idx="210">
                  <c:v>128.22752855231596</c:v>
                </c:pt>
                <c:pt idx="211">
                  <c:v>114.13852515628675</c:v>
                </c:pt>
                <c:pt idx="212">
                  <c:v>-78.457620983943187</c:v>
                </c:pt>
                <c:pt idx="213">
                  <c:v>35.877935880334796</c:v>
                </c:pt>
                <c:pt idx="214">
                  <c:v>156.30764375567739</c:v>
                </c:pt>
                <c:pt idx="215">
                  <c:v>287.2910373637057</c:v>
                </c:pt>
                <c:pt idx="216">
                  <c:v>74.391364761436918</c:v>
                </c:pt>
                <c:pt idx="217">
                  <c:v>80.84132278281875</c:v>
                </c:pt>
                <c:pt idx="218">
                  <c:v>87.617544488649045</c:v>
                </c:pt>
                <c:pt idx="219">
                  <c:v>226.56370943255374</c:v>
                </c:pt>
                <c:pt idx="220">
                  <c:v>104.88510489629033</c:v>
                </c:pt>
                <c:pt idx="221">
                  <c:v>19.441646396773624</c:v>
                </c:pt>
                <c:pt idx="222">
                  <c:v>-31.047473700262568</c:v>
                </c:pt>
                <c:pt idx="223">
                  <c:v>55.948327825898893</c:v>
                </c:pt>
                <c:pt idx="224">
                  <c:v>93.769646823901041</c:v>
                </c:pt>
                <c:pt idx="225">
                  <c:v>142.4689191108333</c:v>
                </c:pt>
                <c:pt idx="226">
                  <c:v>-18.298292431864251</c:v>
                </c:pt>
                <c:pt idx="227">
                  <c:v>-17.670826482805996</c:v>
                </c:pt>
                <c:pt idx="228">
                  <c:v>70.707421747549702</c:v>
                </c:pt>
                <c:pt idx="229">
                  <c:v>176.50420857800691</c:v>
                </c:pt>
                <c:pt idx="230">
                  <c:v>8.3501042965333934</c:v>
                </c:pt>
                <c:pt idx="231">
                  <c:v>94.731229895116087</c:v>
                </c:pt>
                <c:pt idx="232">
                  <c:v>-42.403451989090676</c:v>
                </c:pt>
                <c:pt idx="233">
                  <c:v>158.55630317391149</c:v>
                </c:pt>
                <c:pt idx="234">
                  <c:v>205.92931619114938</c:v>
                </c:pt>
                <c:pt idx="235">
                  <c:v>62.59362534354883</c:v>
                </c:pt>
                <c:pt idx="236">
                  <c:v>-2.9212917159532252</c:v>
                </c:pt>
                <c:pt idx="237">
                  <c:v>30.434026445831023</c:v>
                </c:pt>
                <c:pt idx="238">
                  <c:v>30.228670441946125</c:v>
                </c:pt>
                <c:pt idx="239">
                  <c:v>70.000222253705019</c:v>
                </c:pt>
                <c:pt idx="240">
                  <c:v>108.40352001627201</c:v>
                </c:pt>
                <c:pt idx="241">
                  <c:v>100.37199900814539</c:v>
                </c:pt>
                <c:pt idx="242">
                  <c:v>66.638688752412136</c:v>
                </c:pt>
                <c:pt idx="243">
                  <c:v>70.015880535909474</c:v>
                </c:pt>
                <c:pt idx="244">
                  <c:v>9.123296738776256</c:v>
                </c:pt>
                <c:pt idx="245">
                  <c:v>97.155615499497955</c:v>
                </c:pt>
                <c:pt idx="246">
                  <c:v>82.716947610375541</c:v>
                </c:pt>
                <c:pt idx="247">
                  <c:v>137.21734451966083</c:v>
                </c:pt>
                <c:pt idx="248">
                  <c:v>30.849187427812581</c:v>
                </c:pt>
                <c:pt idx="249">
                  <c:v>38.958686467879183</c:v>
                </c:pt>
                <c:pt idx="250">
                  <c:v>62.399947053579126</c:v>
                </c:pt>
                <c:pt idx="251">
                  <c:v>62.175787365496973</c:v>
                </c:pt>
                <c:pt idx="252">
                  <c:v>77.085437461338429</c:v>
                </c:pt>
                <c:pt idx="253">
                  <c:v>21.245486443690698</c:v>
                </c:pt>
                <c:pt idx="254">
                  <c:v>-21.90159588930587</c:v>
                </c:pt>
                <c:pt idx="255">
                  <c:v>100.55449158055062</c:v>
                </c:pt>
                <c:pt idx="256">
                  <c:v>30.957464344242013</c:v>
                </c:pt>
                <c:pt idx="257">
                  <c:v>41.610294618505996</c:v>
                </c:pt>
                <c:pt idx="258">
                  <c:v>19.502554195575893</c:v>
                </c:pt>
                <c:pt idx="259">
                  <c:v>74.038776698001897</c:v>
                </c:pt>
                <c:pt idx="260">
                  <c:v>-17.675510242009874</c:v>
                </c:pt>
                <c:pt idx="261">
                  <c:v>15.90151254539763</c:v>
                </c:pt>
                <c:pt idx="262">
                  <c:v>38.316042129656978</c:v>
                </c:pt>
                <c:pt idx="263">
                  <c:v>46.664298056134491</c:v>
                </c:pt>
                <c:pt idx="264">
                  <c:v>42.422086832182892</c:v>
                </c:pt>
                <c:pt idx="265">
                  <c:v>44.938880919199015</c:v>
                </c:pt>
                <c:pt idx="266">
                  <c:v>168.99949352102712</c:v>
                </c:pt>
                <c:pt idx="267">
                  <c:v>63.269448261787041</c:v>
                </c:pt>
                <c:pt idx="268">
                  <c:v>-7.6858651278469425</c:v>
                </c:pt>
                <c:pt idx="269">
                  <c:v>-28.668016586782386</c:v>
                </c:pt>
                <c:pt idx="270">
                  <c:v>16.395440629799861</c:v>
                </c:pt>
                <c:pt idx="271">
                  <c:v>185.63768751759605</c:v>
                </c:pt>
                <c:pt idx="272">
                  <c:v>72.602213090746872</c:v>
                </c:pt>
                <c:pt idx="273">
                  <c:v>62.249194820950379</c:v>
                </c:pt>
                <c:pt idx="274">
                  <c:v>122.17344410048118</c:v>
                </c:pt>
                <c:pt idx="275">
                  <c:v>112.8243941078854</c:v>
                </c:pt>
                <c:pt idx="276">
                  <c:v>52.937795900868451</c:v>
                </c:pt>
                <c:pt idx="277">
                  <c:v>63.95692991750758</c:v>
                </c:pt>
                <c:pt idx="278">
                  <c:v>-18.872943575197485</c:v>
                </c:pt>
                <c:pt idx="279">
                  <c:v>63.648688960121717</c:v>
                </c:pt>
                <c:pt idx="280">
                  <c:v>90.266489087575266</c:v>
                </c:pt>
                <c:pt idx="281">
                  <c:v>46.877513928701944</c:v>
                </c:pt>
                <c:pt idx="282">
                  <c:v>-66.27849399719787</c:v>
                </c:pt>
                <c:pt idx="283">
                  <c:v>-52.674792649952558</c:v>
                </c:pt>
                <c:pt idx="284">
                  <c:v>-51.687032109215615</c:v>
                </c:pt>
                <c:pt idx="285">
                  <c:v>-15.267430592760329</c:v>
                </c:pt>
                <c:pt idx="286">
                  <c:v>-24.047059385779011</c:v>
                </c:pt>
                <c:pt idx="287">
                  <c:v>91.963391627435726</c:v>
                </c:pt>
                <c:pt idx="288">
                  <c:v>16.787216487313259</c:v>
                </c:pt>
                <c:pt idx="289">
                  <c:v>-153.22724209140702</c:v>
                </c:pt>
                <c:pt idx="290">
                  <c:v>-40.291569006690217</c:v>
                </c:pt>
                <c:pt idx="291">
                  <c:v>10.59669541661483</c:v>
                </c:pt>
                <c:pt idx="292">
                  <c:v>-24.169734980697367</c:v>
                </c:pt>
                <c:pt idx="293">
                  <c:v>-15.287156360339624</c:v>
                </c:pt>
                <c:pt idx="294">
                  <c:v>-20.492828728147327</c:v>
                </c:pt>
                <c:pt idx="295">
                  <c:v>102.21770515249811</c:v>
                </c:pt>
                <c:pt idx="296">
                  <c:v>68.028597326277236</c:v>
                </c:pt>
                <c:pt idx="297">
                  <c:v>64.200075278632042</c:v>
                </c:pt>
                <c:pt idx="298">
                  <c:v>154.68557717625194</c:v>
                </c:pt>
                <c:pt idx="299">
                  <c:v>-47.735795036503809</c:v>
                </c:pt>
                <c:pt idx="300">
                  <c:v>117.36445482751655</c:v>
                </c:pt>
                <c:pt idx="301">
                  <c:v>103.03115009179025</c:v>
                </c:pt>
                <c:pt idx="302">
                  <c:v>90.118258159479922</c:v>
                </c:pt>
                <c:pt idx="303">
                  <c:v>73.677950057211305</c:v>
                </c:pt>
                <c:pt idx="304">
                  <c:v>-15.312372575580744</c:v>
                </c:pt>
                <c:pt idx="305">
                  <c:v>20.667302739117542</c:v>
                </c:pt>
                <c:pt idx="306">
                  <c:v>91.251783067441025</c:v>
                </c:pt>
                <c:pt idx="307">
                  <c:v>49.783016118908698</c:v>
                </c:pt>
                <c:pt idx="308">
                  <c:v>75.068176050511909</c:v>
                </c:pt>
                <c:pt idx="309">
                  <c:v>-90.223817562961713</c:v>
                </c:pt>
                <c:pt idx="310">
                  <c:v>-34.209639700774353</c:v>
                </c:pt>
                <c:pt idx="311">
                  <c:v>110.2587978387739</c:v>
                </c:pt>
                <c:pt idx="312">
                  <c:v>155.13924522029683</c:v>
                </c:pt>
                <c:pt idx="313">
                  <c:v>28.827329836871623</c:v>
                </c:pt>
                <c:pt idx="314">
                  <c:v>70.841690373924322</c:v>
                </c:pt>
                <c:pt idx="315">
                  <c:v>37.766242819019759</c:v>
                </c:pt>
                <c:pt idx="316">
                  <c:v>77.205857863932877</c:v>
                </c:pt>
                <c:pt idx="317">
                  <c:v>82.161824496726766</c:v>
                </c:pt>
                <c:pt idx="318">
                  <c:v>136.29300309498294</c:v>
                </c:pt>
                <c:pt idx="319">
                  <c:v>10.79259918766771</c:v>
                </c:pt>
                <c:pt idx="320">
                  <c:v>52.103769604386827</c:v>
                </c:pt>
                <c:pt idx="321">
                  <c:v>132.96788816628188</c:v>
                </c:pt>
                <c:pt idx="322">
                  <c:v>11.489706624098533</c:v>
                </c:pt>
                <c:pt idx="323">
                  <c:v>125.36284189843786</c:v>
                </c:pt>
                <c:pt idx="324">
                  <c:v>218.92840904055504</c:v>
                </c:pt>
                <c:pt idx="325">
                  <c:v>-23.378815829736283</c:v>
                </c:pt>
                <c:pt idx="326">
                  <c:v>78.294953441858908</c:v>
                </c:pt>
                <c:pt idx="327">
                  <c:v>23.47931894945599</c:v>
                </c:pt>
                <c:pt idx="328">
                  <c:v>124.12513524087301</c:v>
                </c:pt>
                <c:pt idx="329">
                  <c:v>52.632687678379888</c:v>
                </c:pt>
                <c:pt idx="330">
                  <c:v>34.567765748286739</c:v>
                </c:pt>
                <c:pt idx="331">
                  <c:v>-40.173249721271738</c:v>
                </c:pt>
                <c:pt idx="332">
                  <c:v>-6.2858754734765583</c:v>
                </c:pt>
                <c:pt idx="333">
                  <c:v>20.303038075571259</c:v>
                </c:pt>
                <c:pt idx="334">
                  <c:v>142.86685295004898</c:v>
                </c:pt>
                <c:pt idx="335">
                  <c:v>166.21786321501514</c:v>
                </c:pt>
                <c:pt idx="336">
                  <c:v>590.25286304824101</c:v>
                </c:pt>
                <c:pt idx="337">
                  <c:v>1090.8059513889013</c:v>
                </c:pt>
                <c:pt idx="338">
                  <c:v>947.89106762750271</c:v>
                </c:pt>
                <c:pt idx="339">
                  <c:v>747.74560745036217</c:v>
                </c:pt>
                <c:pt idx="340">
                  <c:v>711.900801531708</c:v>
                </c:pt>
                <c:pt idx="341">
                  <c:v>782.24028781414916</c:v>
                </c:pt>
                <c:pt idx="342">
                  <c:v>839.80762537019598</c:v>
                </c:pt>
                <c:pt idx="343">
                  <c:v>853.96551586630312</c:v>
                </c:pt>
                <c:pt idx="344">
                  <c:v>940.2116203913082</c:v>
                </c:pt>
                <c:pt idx="345">
                  <c:v>839.9715940086777</c:v>
                </c:pt>
                <c:pt idx="346">
                  <c:v>1374.7102500664575</c:v>
                </c:pt>
                <c:pt idx="347">
                  <c:v>1304.055922081295</c:v>
                </c:pt>
                <c:pt idx="350">
                  <c:v>2769.8773908010116</c:v>
                </c:pt>
                <c:pt idx="351">
                  <c:v>2992.4930574465629</c:v>
                </c:pt>
                <c:pt idx="352">
                  <c:v>3067.7461866579142</c:v>
                </c:pt>
                <c:pt idx="353">
                  <c:v>2227.0096046570566</c:v>
                </c:pt>
                <c:pt idx="354">
                  <c:v>2462.5706647852853</c:v>
                </c:pt>
                <c:pt idx="355">
                  <c:v>3040.493722644494</c:v>
                </c:pt>
                <c:pt idx="356">
                  <c:v>2053.3402311556279</c:v>
                </c:pt>
                <c:pt idx="357">
                  <c:v>2121.2493210098987</c:v>
                </c:pt>
                <c:pt idx="358">
                  <c:v>1861.0994004993272</c:v>
                </c:pt>
                <c:pt idx="359">
                  <c:v>1759.5660424233313</c:v>
                </c:pt>
                <c:pt idx="360">
                  <c:v>1219.8062957407626</c:v>
                </c:pt>
                <c:pt idx="361">
                  <c:v>1601.2993053671196</c:v>
                </c:pt>
                <c:pt idx="362">
                  <c:v>1594.5760459448045</c:v>
                </c:pt>
                <c:pt idx="363">
                  <c:v>1563.6177821046015</c:v>
                </c:pt>
                <c:pt idx="364">
                  <c:v>1163.5653459919429</c:v>
                </c:pt>
                <c:pt idx="365">
                  <c:v>2907.5906800846301</c:v>
                </c:pt>
                <c:pt idx="366">
                  <c:v>2773.4254405237712</c:v>
                </c:pt>
                <c:pt idx="367">
                  <c:v>1973.5814268146253</c:v>
                </c:pt>
                <c:pt idx="368">
                  <c:v>2059.3675590856878</c:v>
                </c:pt>
                <c:pt idx="369">
                  <c:v>1572.1876704088393</c:v>
                </c:pt>
                <c:pt idx="370">
                  <c:v>1092.57150530069</c:v>
                </c:pt>
                <c:pt idx="371">
                  <c:v>1251.8949579271791</c:v>
                </c:pt>
                <c:pt idx="372">
                  <c:v>1140.250591732331</c:v>
                </c:pt>
                <c:pt idx="373">
                  <c:v>1904.1963349969753</c:v>
                </c:pt>
                <c:pt idx="374">
                  <c:v>2138.9074654155547</c:v>
                </c:pt>
                <c:pt idx="375">
                  <c:v>1805.7460082477039</c:v>
                </c:pt>
                <c:pt idx="376">
                  <c:v>2551.7365143351803</c:v>
                </c:pt>
                <c:pt idx="377">
                  <c:v>1938.8229748434321</c:v>
                </c:pt>
                <c:pt idx="378">
                  <c:v>1795.7074351917825</c:v>
                </c:pt>
                <c:pt idx="379">
                  <c:v>1520.1229649224153</c:v>
                </c:pt>
                <c:pt idx="380">
                  <c:v>1772.2463405748776</c:v>
                </c:pt>
                <c:pt idx="381">
                  <c:v>2344.3113676821054</c:v>
                </c:pt>
                <c:pt idx="382">
                  <c:v>1378.3136879572878</c:v>
                </c:pt>
                <c:pt idx="383">
                  <c:v>1397.6170897016689</c:v>
                </c:pt>
                <c:pt idx="384">
                  <c:v>1280.2197238125354</c:v>
                </c:pt>
                <c:pt idx="385">
                  <c:v>1631.7563485472645</c:v>
                </c:pt>
                <c:pt idx="386">
                  <c:v>1382.4014030682911</c:v>
                </c:pt>
                <c:pt idx="387">
                  <c:v>1387.6802131366865</c:v>
                </c:pt>
                <c:pt idx="388">
                  <c:v>1030.8263349445258</c:v>
                </c:pt>
                <c:pt idx="389">
                  <c:v>1576.9387926998522</c:v>
                </c:pt>
                <c:pt idx="390">
                  <c:v>1223.9000251427881</c:v>
                </c:pt>
                <c:pt idx="391">
                  <c:v>1489.9019521592236</c:v>
                </c:pt>
                <c:pt idx="392">
                  <c:v>1515.193276906756</c:v>
                </c:pt>
                <c:pt idx="393">
                  <c:v>2738.4676928840549</c:v>
                </c:pt>
                <c:pt idx="394">
                  <c:v>1675.5433838923484</c:v>
                </c:pt>
                <c:pt idx="395">
                  <c:v>1465.9306492368059</c:v>
                </c:pt>
                <c:pt idx="396">
                  <c:v>1625.6702107797144</c:v>
                </c:pt>
                <c:pt idx="397">
                  <c:v>2019.2004420218918</c:v>
                </c:pt>
                <c:pt idx="398">
                  <c:v>2283.6447068594312</c:v>
                </c:pt>
                <c:pt idx="399">
                  <c:v>1428.2979891707439</c:v>
                </c:pt>
                <c:pt idx="400">
                  <c:v>2613.8516828828956</c:v>
                </c:pt>
                <c:pt idx="401">
                  <c:v>2174.2540893051769</c:v>
                </c:pt>
                <c:pt idx="402">
                  <c:v>1687.0258039117462</c:v>
                </c:pt>
                <c:pt idx="403">
                  <c:v>1928.4679328803452</c:v>
                </c:pt>
                <c:pt idx="404">
                  <c:v>1456.4772177775278</c:v>
                </c:pt>
                <c:pt idx="405">
                  <c:v>1653.0129920850043</c:v>
                </c:pt>
                <c:pt idx="406">
                  <c:v>1911.2399468147275</c:v>
                </c:pt>
                <c:pt idx="407">
                  <c:v>1626.8087172437063</c:v>
                </c:pt>
                <c:pt idx="408">
                  <c:v>1805.4858985867149</c:v>
                </c:pt>
                <c:pt idx="409">
                  <c:v>1934.041018998397</c:v>
                </c:pt>
                <c:pt idx="410">
                  <c:v>1669.4532466069634</c:v>
                </c:pt>
                <c:pt idx="411">
                  <c:v>1984.8952768969195</c:v>
                </c:pt>
                <c:pt idx="412">
                  <c:v>1396.7678477346783</c:v>
                </c:pt>
                <c:pt idx="413">
                  <c:v>1311.6402533598446</c:v>
                </c:pt>
                <c:pt idx="414">
                  <c:v>1619.4097876040423</c:v>
                </c:pt>
                <c:pt idx="415">
                  <c:v>1391.9701080041266</c:v>
                </c:pt>
                <c:pt idx="416">
                  <c:v>1016.8173654393385</c:v>
                </c:pt>
                <c:pt idx="417">
                  <c:v>1617.3506681107281</c:v>
                </c:pt>
                <c:pt idx="418">
                  <c:v>1556.1340655848255</c:v>
                </c:pt>
                <c:pt idx="419">
                  <c:v>1242.6848860761545</c:v>
                </c:pt>
                <c:pt idx="420">
                  <c:v>926.57919261284678</c:v>
                </c:pt>
                <c:pt idx="421">
                  <c:v>1728.5647188247804</c:v>
                </c:pt>
                <c:pt idx="422">
                  <c:v>1403.7328282617484</c:v>
                </c:pt>
                <c:pt idx="423">
                  <c:v>2100.7742522207918</c:v>
                </c:pt>
                <c:pt idx="424">
                  <c:v>1980.3297301230843</c:v>
                </c:pt>
                <c:pt idx="425">
                  <c:v>1499.7367654000866</c:v>
                </c:pt>
                <c:pt idx="426">
                  <c:v>1706.5807158690259</c:v>
                </c:pt>
                <c:pt idx="427">
                  <c:v>1646.8025433318396</c:v>
                </c:pt>
                <c:pt idx="428">
                  <c:v>1982.1176849747978</c:v>
                </c:pt>
                <c:pt idx="429">
                  <c:v>2013.6025978065018</c:v>
                </c:pt>
                <c:pt idx="430">
                  <c:v>2161.8116850612646</c:v>
                </c:pt>
                <c:pt idx="431">
                  <c:v>1586.848313891398</c:v>
                </c:pt>
                <c:pt idx="432">
                  <c:v>2057.529068488564</c:v>
                </c:pt>
                <c:pt idx="433">
                  <c:v>1619.6030320289449</c:v>
                </c:pt>
                <c:pt idx="434">
                  <c:v>2572.8864748809642</c:v>
                </c:pt>
                <c:pt idx="435">
                  <c:v>1626.732697638995</c:v>
                </c:pt>
                <c:pt idx="436">
                  <c:v>2145.5959747840202</c:v>
                </c:pt>
                <c:pt idx="437">
                  <c:v>2021.008698411888</c:v>
                </c:pt>
                <c:pt idx="438">
                  <c:v>1688.8366308720097</c:v>
                </c:pt>
                <c:pt idx="439">
                  <c:v>1577.2143181869276</c:v>
                </c:pt>
                <c:pt idx="440">
                  <c:v>1616.4260624302085</c:v>
                </c:pt>
                <c:pt idx="441">
                  <c:v>1736.5686421666658</c:v>
                </c:pt>
                <c:pt idx="442">
                  <c:v>2255.145586738879</c:v>
                </c:pt>
                <c:pt idx="443">
                  <c:v>1759.9158794989746</c:v>
                </c:pt>
                <c:pt idx="444">
                  <c:v>1686.4797468949885</c:v>
                </c:pt>
                <c:pt idx="445">
                  <c:v>1339.4246630210703</c:v>
                </c:pt>
                <c:pt idx="446">
                  <c:v>2322.8435763941884</c:v>
                </c:pt>
                <c:pt idx="447">
                  <c:v>2043.565380943535</c:v>
                </c:pt>
                <c:pt idx="448">
                  <c:v>2280.0021988375865</c:v>
                </c:pt>
                <c:pt idx="449">
                  <c:v>1707.5395636883852</c:v>
                </c:pt>
                <c:pt idx="450">
                  <c:v>2359.9590360567545</c:v>
                </c:pt>
                <c:pt idx="451">
                  <c:v>1599.6594725069101</c:v>
                </c:pt>
                <c:pt idx="452">
                  <c:v>2100.5673666963212</c:v>
                </c:pt>
                <c:pt idx="453">
                  <c:v>2142.5798660147452</c:v>
                </c:pt>
                <c:pt idx="454">
                  <c:v>1445.7013289956367</c:v>
                </c:pt>
                <c:pt idx="455">
                  <c:v>2079.4880152016644</c:v>
                </c:pt>
                <c:pt idx="456">
                  <c:v>2162.3372096479557</c:v>
                </c:pt>
                <c:pt idx="457">
                  <c:v>1874.3092084743548</c:v>
                </c:pt>
                <c:pt idx="458">
                  <c:v>1983.4534413582278</c:v>
                </c:pt>
                <c:pt idx="459">
                  <c:v>1270.3720018164111</c:v>
                </c:pt>
                <c:pt idx="460">
                  <c:v>2179.8279263261252</c:v>
                </c:pt>
                <c:pt idx="461">
                  <c:v>2228.9869891174708</c:v>
                </c:pt>
                <c:pt idx="462">
                  <c:v>2131.5961988582244</c:v>
                </c:pt>
                <c:pt idx="463">
                  <c:v>1717.349756163562</c:v>
                </c:pt>
                <c:pt idx="464">
                  <c:v>2622.1967628153307</c:v>
                </c:pt>
                <c:pt idx="465">
                  <c:v>2549.4954426371846</c:v>
                </c:pt>
                <c:pt idx="466">
                  <c:v>2852.8878242589053</c:v>
                </c:pt>
                <c:pt idx="467">
                  <c:v>2821.6937735859369</c:v>
                </c:pt>
                <c:pt idx="468">
                  <c:v>2281.779210945931</c:v>
                </c:pt>
                <c:pt idx="469">
                  <c:v>1776.7420885284919</c:v>
                </c:pt>
                <c:pt idx="470">
                  <c:v>2048.4776376554878</c:v>
                </c:pt>
                <c:pt idx="471">
                  <c:v>1831.9718719515522</c:v>
                </c:pt>
                <c:pt idx="472">
                  <c:v>1301.8823428306307</c:v>
                </c:pt>
                <c:pt idx="473">
                  <c:v>2591.2998339629939</c:v>
                </c:pt>
                <c:pt idx="474">
                  <c:v>1792.5224857570756</c:v>
                </c:pt>
                <c:pt idx="475">
                  <c:v>2544.3873723667689</c:v>
                </c:pt>
                <c:pt idx="476">
                  <c:v>2745.1684623826509</c:v>
                </c:pt>
                <c:pt idx="477">
                  <c:v>1643.3610763761862</c:v>
                </c:pt>
                <c:pt idx="478">
                  <c:v>2257.3280635861765</c:v>
                </c:pt>
                <c:pt idx="479">
                  <c:v>1801.5231376270713</c:v>
                </c:pt>
                <c:pt idx="480">
                  <c:v>2358.1955962362513</c:v>
                </c:pt>
                <c:pt idx="481">
                  <c:v>2337.0345358410937</c:v>
                </c:pt>
                <c:pt idx="482">
                  <c:v>2141.1982394709748</c:v>
                </c:pt>
                <c:pt idx="483">
                  <c:v>2142.6534727285966</c:v>
                </c:pt>
                <c:pt idx="484">
                  <c:v>2400.5049833504504</c:v>
                </c:pt>
                <c:pt idx="485">
                  <c:v>2311.082644846892</c:v>
                </c:pt>
                <c:pt idx="486">
                  <c:v>2230.9250918687544</c:v>
                </c:pt>
                <c:pt idx="487">
                  <c:v>2589.4619411310732</c:v>
                </c:pt>
                <c:pt idx="488">
                  <c:v>2051.5471013972497</c:v>
                </c:pt>
                <c:pt idx="489">
                  <c:v>2481.9121435226148</c:v>
                </c:pt>
                <c:pt idx="490">
                  <c:v>2438.5174692139822</c:v>
                </c:pt>
                <c:pt idx="491">
                  <c:v>2541.0901587795493</c:v>
                </c:pt>
                <c:pt idx="492">
                  <c:v>2320.436352761782</c:v>
                </c:pt>
                <c:pt idx="493">
                  <c:v>1965.3640017001026</c:v>
                </c:pt>
                <c:pt idx="494">
                  <c:v>1562.0448697015538</c:v>
                </c:pt>
                <c:pt idx="495">
                  <c:v>2090.5514242540862</c:v>
                </c:pt>
                <c:pt idx="496">
                  <c:v>2166.1975082432582</c:v>
                </c:pt>
                <c:pt idx="497">
                  <c:v>2343.7290698370794</c:v>
                </c:pt>
                <c:pt idx="498">
                  <c:v>2073.831678876405</c:v>
                </c:pt>
                <c:pt idx="499">
                  <c:v>2275.2154760715816</c:v>
                </c:pt>
              </c:numCache>
            </c:numRef>
          </c:yVal>
          <c:smooth val="0"/>
          <c:extLst>
            <c:ext xmlns:c16="http://schemas.microsoft.com/office/drawing/2014/chart" uri="{C3380CC4-5D6E-409C-BE32-E72D297353CC}">
              <c16:uniqueId val="{00000004-2B6F-4C7E-A35A-99DEE92A68E5}"/>
            </c:ext>
          </c:extLst>
        </c:ser>
        <c:dLbls>
          <c:showLegendKey val="0"/>
          <c:showVal val="0"/>
          <c:showCatName val="0"/>
          <c:showSerName val="0"/>
          <c:showPercent val="0"/>
          <c:showBubbleSize val="0"/>
        </c:dLbls>
        <c:axId val="761626656"/>
        <c:axId val="761643456"/>
      </c:scatterChart>
      <c:valAx>
        <c:axId val="761626656"/>
        <c:scaling>
          <c:orientation val="minMax"/>
          <c:max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LIBS shot nr.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761643456"/>
        <c:crosses val="autoZero"/>
        <c:crossBetween val="midCat"/>
      </c:valAx>
      <c:valAx>
        <c:axId val="761643456"/>
        <c:scaling>
          <c:orientation val="minMax"/>
          <c:max val="500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Intensity (a.u.)</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761626656"/>
        <c:crosses val="autoZero"/>
        <c:crossBetween val="midCat"/>
        <c:majorUnit val="1000"/>
      </c:valAx>
      <c:spPr>
        <a:solidFill>
          <a:schemeClr val="bg1"/>
        </a:solidFill>
        <a:ln>
          <a:solidFill>
            <a:schemeClr val="bg1">
              <a:lumMod val="75000"/>
            </a:schemeClr>
          </a:solid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0.26185</cdr:x>
      <cdr:y>0.2493</cdr:y>
    </cdr:from>
    <cdr:to>
      <cdr:x>0.3858</cdr:x>
      <cdr:y>0.38863</cdr:y>
    </cdr:to>
    <cdr:sp macro="" textlink="">
      <cdr:nvSpPr>
        <cdr:cNvPr id="2" name="TextBox 1">
          <a:extLst xmlns:a="http://schemas.openxmlformats.org/drawingml/2006/main">
            <a:ext uri="{FF2B5EF4-FFF2-40B4-BE49-F238E27FC236}">
              <a16:creationId xmlns:a16="http://schemas.microsoft.com/office/drawing/2014/main" id="{DDD10629-014E-F9C9-5D85-C6770A47005F}"/>
            </a:ext>
          </a:extLst>
        </cdr:cNvPr>
        <cdr:cNvSpPr txBox="1"/>
      </cdr:nvSpPr>
      <cdr:spPr>
        <a:xfrm xmlns:a="http://schemas.openxmlformats.org/drawingml/2006/main">
          <a:off x="880778" y="671042"/>
          <a:ext cx="416921" cy="3750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kern="1200" dirty="0"/>
            <a:t>0.3x</a:t>
          </a:r>
        </a:p>
      </cdr:txBody>
    </cdr:sp>
  </cdr:relSizeAnchor>
</c:userShapes>
</file>

<file path=ppt/drawings/drawing2.xml><?xml version="1.0" encoding="utf-8"?>
<c:userShapes xmlns:c="http://schemas.openxmlformats.org/drawingml/2006/chart">
  <cdr:relSizeAnchor xmlns:cdr="http://schemas.openxmlformats.org/drawingml/2006/chartDrawing">
    <cdr:from>
      <cdr:x>0.38259</cdr:x>
      <cdr:y>0.5</cdr:y>
    </cdr:from>
    <cdr:to>
      <cdr:x>0.5</cdr:x>
      <cdr:y>0.64976</cdr:y>
    </cdr:to>
    <cdr:sp macro="" textlink="">
      <cdr:nvSpPr>
        <cdr:cNvPr id="2" name="TextBox 10">
          <a:extLst xmlns:a="http://schemas.openxmlformats.org/drawingml/2006/main">
            <a:ext uri="{FF2B5EF4-FFF2-40B4-BE49-F238E27FC236}">
              <a16:creationId xmlns:a16="http://schemas.microsoft.com/office/drawing/2014/main" id="{B16C943F-F32E-64EB-C550-B7D6C5BA0E98}"/>
            </a:ext>
          </a:extLst>
        </cdr:cNvPr>
        <cdr:cNvSpPr txBox="1"/>
      </cdr:nvSpPr>
      <cdr:spPr bwMode="auto">
        <a:xfrm xmlns:a="http://schemas.openxmlformats.org/drawingml/2006/main">
          <a:off x="1186785" y="1130300"/>
          <a:ext cx="364202"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xmlns:a="http://schemas.openxmlformats.org/drawingml/2006/main">
          <a:r>
            <a:rPr lang="et-EE" sz="1600" dirty="0" err="1">
              <a:solidFill>
                <a:schemeClr val="accent3"/>
              </a:solidFill>
            </a:rPr>
            <a:t>Ni</a:t>
          </a:r>
          <a:endParaRPr lang="et-EE" sz="1600" dirty="0">
            <a:solidFill>
              <a:schemeClr val="accent3"/>
            </a:solidFill>
          </a:endParaRPr>
        </a:p>
      </cdr:txBody>
    </cdr:sp>
  </cdr:relSizeAnchor>
  <cdr:relSizeAnchor xmlns:cdr="http://schemas.openxmlformats.org/drawingml/2006/chartDrawing">
    <cdr:from>
      <cdr:x>0.44129</cdr:x>
      <cdr:y>0.1645</cdr:y>
    </cdr:from>
    <cdr:to>
      <cdr:x>0.5587</cdr:x>
      <cdr:y>0.31427</cdr:y>
    </cdr:to>
    <cdr:sp macro="" textlink="">
      <cdr:nvSpPr>
        <cdr:cNvPr id="3" name="TextBox 10">
          <a:extLst xmlns:a="http://schemas.openxmlformats.org/drawingml/2006/main">
            <a:ext uri="{FF2B5EF4-FFF2-40B4-BE49-F238E27FC236}">
              <a16:creationId xmlns:a16="http://schemas.microsoft.com/office/drawing/2014/main" id="{37449C4E-5796-1513-C24C-5F9F3D586719}"/>
            </a:ext>
          </a:extLst>
        </cdr:cNvPr>
        <cdr:cNvSpPr txBox="1"/>
      </cdr:nvSpPr>
      <cdr:spPr bwMode="auto">
        <a:xfrm xmlns:a="http://schemas.openxmlformats.org/drawingml/2006/main">
          <a:off x="1368886" y="371878"/>
          <a:ext cx="364202"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914400">
            <a:defRPr sz="1800">
              <a:solidFill>
                <a:schemeClr val="tx1"/>
              </a:solidFill>
              <a:latin typeface="+mn-lt"/>
              <a:ea typeface="+mn-ea"/>
              <a:cs typeface="+mn-cs"/>
            </a:defRPr>
          </a:lvl1pPr>
          <a:lvl2pPr marL="457200" indent="0" algn="l" defTabSz="914400">
            <a:defRPr sz="1800">
              <a:solidFill>
                <a:schemeClr val="tx1"/>
              </a:solidFill>
              <a:latin typeface="+mn-lt"/>
              <a:ea typeface="+mn-ea"/>
              <a:cs typeface="+mn-cs"/>
            </a:defRPr>
          </a:lvl2pPr>
          <a:lvl3pPr marL="914400" indent="0" algn="l" defTabSz="914400">
            <a:defRPr sz="1800">
              <a:solidFill>
                <a:schemeClr val="tx1"/>
              </a:solidFill>
              <a:latin typeface="+mn-lt"/>
              <a:ea typeface="+mn-ea"/>
              <a:cs typeface="+mn-cs"/>
            </a:defRPr>
          </a:lvl3pPr>
          <a:lvl4pPr marL="1371600" indent="0" algn="l" defTabSz="914400">
            <a:defRPr sz="1800">
              <a:solidFill>
                <a:schemeClr val="tx1"/>
              </a:solidFill>
              <a:latin typeface="+mn-lt"/>
              <a:ea typeface="+mn-ea"/>
              <a:cs typeface="+mn-cs"/>
            </a:defRPr>
          </a:lvl4pPr>
          <a:lvl5pPr marL="1828800" indent="0" algn="l" defTabSz="914400">
            <a:defRPr sz="1800">
              <a:solidFill>
                <a:schemeClr val="tx1"/>
              </a:solidFill>
              <a:latin typeface="+mn-lt"/>
              <a:ea typeface="+mn-ea"/>
              <a:cs typeface="+mn-cs"/>
            </a:defRPr>
          </a:lvl5pPr>
          <a:lvl6pPr marL="2286000" indent="0" algn="l" defTabSz="914400">
            <a:defRPr sz="1800">
              <a:solidFill>
                <a:schemeClr val="tx1"/>
              </a:solidFill>
              <a:latin typeface="+mn-lt"/>
              <a:ea typeface="+mn-ea"/>
              <a:cs typeface="+mn-cs"/>
            </a:defRPr>
          </a:lvl6pPr>
          <a:lvl7pPr marL="2743200" indent="0" algn="l" defTabSz="914400">
            <a:defRPr sz="1800">
              <a:solidFill>
                <a:schemeClr val="tx1"/>
              </a:solidFill>
              <a:latin typeface="+mn-lt"/>
              <a:ea typeface="+mn-ea"/>
              <a:cs typeface="+mn-cs"/>
            </a:defRPr>
          </a:lvl7pPr>
          <a:lvl8pPr marL="3200400" indent="0" algn="l" defTabSz="914400">
            <a:defRPr sz="1800">
              <a:solidFill>
                <a:schemeClr val="tx1"/>
              </a:solidFill>
              <a:latin typeface="+mn-lt"/>
              <a:ea typeface="+mn-ea"/>
              <a:cs typeface="+mn-cs"/>
            </a:defRPr>
          </a:lvl8pPr>
          <a:lvl9pPr marL="3657600" indent="0" algn="l" defTabSz="914400">
            <a:defRPr sz="1800">
              <a:solidFill>
                <a:schemeClr val="tx1"/>
              </a:solidFill>
              <a:latin typeface="+mn-lt"/>
              <a:ea typeface="+mn-ea"/>
              <a:cs typeface="+mn-cs"/>
            </a:defRPr>
          </a:lvl9pPr>
        </a:lstStyle>
        <a:p xmlns:a="http://schemas.openxmlformats.org/drawingml/2006/main">
          <a:r>
            <a:rPr lang="et-EE" sz="1600" dirty="0">
              <a:solidFill>
                <a:srgbClr val="0070C0"/>
              </a:solidFill>
            </a:rPr>
            <a:t>W</a:t>
          </a:r>
        </a:p>
      </cdr:txBody>
    </cdr:sp>
  </cdr:relSizeAnchor>
  <cdr:relSizeAnchor xmlns:cdr="http://schemas.openxmlformats.org/drawingml/2006/chartDrawing">
    <cdr:from>
      <cdr:x>0.65102</cdr:x>
      <cdr:y>0.1645</cdr:y>
    </cdr:from>
    <cdr:to>
      <cdr:x>0.7798</cdr:x>
      <cdr:y>0.31427</cdr:y>
    </cdr:to>
    <cdr:sp macro="" textlink="">
      <cdr:nvSpPr>
        <cdr:cNvPr id="4" name="TextBox 10">
          <a:extLst xmlns:a="http://schemas.openxmlformats.org/drawingml/2006/main">
            <a:ext uri="{FF2B5EF4-FFF2-40B4-BE49-F238E27FC236}">
              <a16:creationId xmlns:a16="http://schemas.microsoft.com/office/drawing/2014/main" id="{5679BD2F-1F56-B9D5-17FB-1E9F99BBFFCD}"/>
            </a:ext>
          </a:extLst>
        </cdr:cNvPr>
        <cdr:cNvSpPr txBox="1"/>
      </cdr:nvSpPr>
      <cdr:spPr bwMode="auto">
        <a:xfrm xmlns:a="http://schemas.openxmlformats.org/drawingml/2006/main">
          <a:off x="2019443" y="371878"/>
          <a:ext cx="399468"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914400">
            <a:defRPr sz="1800">
              <a:solidFill>
                <a:schemeClr val="tx1"/>
              </a:solidFill>
              <a:latin typeface="+mn-lt"/>
              <a:ea typeface="+mn-ea"/>
              <a:cs typeface="+mn-cs"/>
            </a:defRPr>
          </a:lvl1pPr>
          <a:lvl2pPr marL="457200" indent="0" algn="l" defTabSz="914400">
            <a:defRPr sz="1800">
              <a:solidFill>
                <a:schemeClr val="tx1"/>
              </a:solidFill>
              <a:latin typeface="+mn-lt"/>
              <a:ea typeface="+mn-ea"/>
              <a:cs typeface="+mn-cs"/>
            </a:defRPr>
          </a:lvl2pPr>
          <a:lvl3pPr marL="914400" indent="0" algn="l" defTabSz="914400">
            <a:defRPr sz="1800">
              <a:solidFill>
                <a:schemeClr val="tx1"/>
              </a:solidFill>
              <a:latin typeface="+mn-lt"/>
              <a:ea typeface="+mn-ea"/>
              <a:cs typeface="+mn-cs"/>
            </a:defRPr>
          </a:lvl3pPr>
          <a:lvl4pPr marL="1371600" indent="0" algn="l" defTabSz="914400">
            <a:defRPr sz="1800">
              <a:solidFill>
                <a:schemeClr val="tx1"/>
              </a:solidFill>
              <a:latin typeface="+mn-lt"/>
              <a:ea typeface="+mn-ea"/>
              <a:cs typeface="+mn-cs"/>
            </a:defRPr>
          </a:lvl4pPr>
          <a:lvl5pPr marL="1828800" indent="0" algn="l" defTabSz="914400">
            <a:defRPr sz="1800">
              <a:solidFill>
                <a:schemeClr val="tx1"/>
              </a:solidFill>
              <a:latin typeface="+mn-lt"/>
              <a:ea typeface="+mn-ea"/>
              <a:cs typeface="+mn-cs"/>
            </a:defRPr>
          </a:lvl5pPr>
          <a:lvl6pPr marL="2286000" indent="0" algn="l" defTabSz="914400">
            <a:defRPr sz="1800">
              <a:solidFill>
                <a:schemeClr val="tx1"/>
              </a:solidFill>
              <a:latin typeface="+mn-lt"/>
              <a:ea typeface="+mn-ea"/>
              <a:cs typeface="+mn-cs"/>
            </a:defRPr>
          </a:lvl6pPr>
          <a:lvl7pPr marL="2743200" indent="0" algn="l" defTabSz="914400">
            <a:defRPr sz="1800">
              <a:solidFill>
                <a:schemeClr val="tx1"/>
              </a:solidFill>
              <a:latin typeface="+mn-lt"/>
              <a:ea typeface="+mn-ea"/>
              <a:cs typeface="+mn-cs"/>
            </a:defRPr>
          </a:lvl7pPr>
          <a:lvl8pPr marL="3200400" indent="0" algn="l" defTabSz="914400">
            <a:defRPr sz="1800">
              <a:solidFill>
                <a:schemeClr val="tx1"/>
              </a:solidFill>
              <a:latin typeface="+mn-lt"/>
              <a:ea typeface="+mn-ea"/>
              <a:cs typeface="+mn-cs"/>
            </a:defRPr>
          </a:lvl8pPr>
          <a:lvl9pPr marL="3657600" indent="0" algn="l" defTabSz="914400">
            <a:defRPr sz="1800">
              <a:solidFill>
                <a:schemeClr val="tx1"/>
              </a:solidFill>
              <a:latin typeface="+mn-lt"/>
              <a:ea typeface="+mn-ea"/>
              <a:cs typeface="+mn-cs"/>
            </a:defRPr>
          </a:lvl9pPr>
        </a:lstStyle>
        <a:p xmlns:a="http://schemas.openxmlformats.org/drawingml/2006/main">
          <a:r>
            <a:rPr lang="et-EE" sz="1600" dirty="0" err="1">
              <a:solidFill>
                <a:srgbClr val="FFC000"/>
              </a:solidFill>
            </a:rPr>
            <a:t>Be</a:t>
          </a:r>
          <a:endParaRPr lang="et-EE" sz="1600" dirty="0">
            <a:solidFill>
              <a:srgbClr val="FFC000"/>
            </a:solidFill>
          </a:endParaRPr>
        </a:p>
      </cdr:txBody>
    </cdr:sp>
  </cdr:relSizeAnchor>
  <cdr:relSizeAnchor xmlns:cdr="http://schemas.openxmlformats.org/drawingml/2006/chartDrawing">
    <cdr:from>
      <cdr:x>0.74492</cdr:x>
      <cdr:y>0.41647</cdr:y>
    </cdr:from>
    <cdr:to>
      <cdr:x>0.93364</cdr:x>
      <cdr:y>0.56624</cdr:y>
    </cdr:to>
    <cdr:sp macro="" textlink="">
      <cdr:nvSpPr>
        <cdr:cNvPr id="5" name="TextBox 10">
          <a:extLst xmlns:a="http://schemas.openxmlformats.org/drawingml/2006/main">
            <a:ext uri="{FF2B5EF4-FFF2-40B4-BE49-F238E27FC236}">
              <a16:creationId xmlns:a16="http://schemas.microsoft.com/office/drawing/2014/main" id="{B16C943F-F32E-64EB-C550-B7D6C5BA0E98}"/>
            </a:ext>
          </a:extLst>
        </cdr:cNvPr>
        <cdr:cNvSpPr txBox="1"/>
      </cdr:nvSpPr>
      <cdr:spPr bwMode="auto">
        <a:xfrm xmlns:a="http://schemas.openxmlformats.org/drawingml/2006/main">
          <a:off x="2310725" y="941483"/>
          <a:ext cx="585417"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xmlns:a="http://schemas.openxmlformats.org/drawingml/2006/main">
          <a:r>
            <a:rPr lang="et-EE" sz="1600" dirty="0"/>
            <a:t>8x20</a:t>
          </a:r>
        </a:p>
      </cdr:txBody>
    </cdr:sp>
  </cdr:relSizeAnchor>
</c:userShapes>
</file>

<file path=ppt/drawings/drawing3.xml><?xml version="1.0" encoding="utf-8"?>
<c:userShapes xmlns:c="http://schemas.openxmlformats.org/drawingml/2006/chart">
  <cdr:relSizeAnchor xmlns:cdr="http://schemas.openxmlformats.org/drawingml/2006/chartDrawing">
    <cdr:from>
      <cdr:x>0.73219</cdr:x>
      <cdr:y>0.57211</cdr:y>
    </cdr:from>
    <cdr:to>
      <cdr:x>0.95451</cdr:x>
      <cdr:y>0.72187</cdr:y>
    </cdr:to>
    <cdr:sp macro="" textlink="">
      <cdr:nvSpPr>
        <cdr:cNvPr id="2" name="TextBox 10">
          <a:extLst xmlns:a="http://schemas.openxmlformats.org/drawingml/2006/main">
            <a:ext uri="{FF2B5EF4-FFF2-40B4-BE49-F238E27FC236}">
              <a16:creationId xmlns:a16="http://schemas.microsoft.com/office/drawing/2014/main" id="{7CAAD0E6-B7FD-2907-1E2D-999B07721891}"/>
            </a:ext>
          </a:extLst>
        </cdr:cNvPr>
        <cdr:cNvSpPr txBox="1"/>
      </cdr:nvSpPr>
      <cdr:spPr bwMode="auto">
        <a:xfrm xmlns:a="http://schemas.openxmlformats.org/drawingml/2006/main">
          <a:off x="2271238" y="1293315"/>
          <a:ext cx="689612"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914400">
            <a:defRPr sz="1800">
              <a:solidFill>
                <a:schemeClr val="tx1"/>
              </a:solidFill>
              <a:latin typeface="+mn-lt"/>
              <a:ea typeface="+mn-ea"/>
              <a:cs typeface="+mn-cs"/>
            </a:defRPr>
          </a:lvl1pPr>
          <a:lvl2pPr marL="457200" indent="0" algn="l" defTabSz="914400">
            <a:defRPr sz="1800">
              <a:solidFill>
                <a:schemeClr val="tx1"/>
              </a:solidFill>
              <a:latin typeface="+mn-lt"/>
              <a:ea typeface="+mn-ea"/>
              <a:cs typeface="+mn-cs"/>
            </a:defRPr>
          </a:lvl2pPr>
          <a:lvl3pPr marL="914400" indent="0" algn="l" defTabSz="914400">
            <a:defRPr sz="1800">
              <a:solidFill>
                <a:schemeClr val="tx1"/>
              </a:solidFill>
              <a:latin typeface="+mn-lt"/>
              <a:ea typeface="+mn-ea"/>
              <a:cs typeface="+mn-cs"/>
            </a:defRPr>
          </a:lvl3pPr>
          <a:lvl4pPr marL="1371600" indent="0" algn="l" defTabSz="914400">
            <a:defRPr sz="1800">
              <a:solidFill>
                <a:schemeClr val="tx1"/>
              </a:solidFill>
              <a:latin typeface="+mn-lt"/>
              <a:ea typeface="+mn-ea"/>
              <a:cs typeface="+mn-cs"/>
            </a:defRPr>
          </a:lvl4pPr>
          <a:lvl5pPr marL="1828800" indent="0" algn="l" defTabSz="914400">
            <a:defRPr sz="1800">
              <a:solidFill>
                <a:schemeClr val="tx1"/>
              </a:solidFill>
              <a:latin typeface="+mn-lt"/>
              <a:ea typeface="+mn-ea"/>
              <a:cs typeface="+mn-cs"/>
            </a:defRPr>
          </a:lvl5pPr>
          <a:lvl6pPr marL="2286000" indent="0" algn="l" defTabSz="914400">
            <a:defRPr sz="1800">
              <a:solidFill>
                <a:schemeClr val="tx1"/>
              </a:solidFill>
              <a:latin typeface="+mn-lt"/>
              <a:ea typeface="+mn-ea"/>
              <a:cs typeface="+mn-cs"/>
            </a:defRPr>
          </a:lvl6pPr>
          <a:lvl7pPr marL="2743200" indent="0" algn="l" defTabSz="914400">
            <a:defRPr sz="1800">
              <a:solidFill>
                <a:schemeClr val="tx1"/>
              </a:solidFill>
              <a:latin typeface="+mn-lt"/>
              <a:ea typeface="+mn-ea"/>
              <a:cs typeface="+mn-cs"/>
            </a:defRPr>
          </a:lvl7pPr>
          <a:lvl8pPr marL="3200400" indent="0" algn="l" defTabSz="914400">
            <a:defRPr sz="1800">
              <a:solidFill>
                <a:schemeClr val="tx1"/>
              </a:solidFill>
              <a:latin typeface="+mn-lt"/>
              <a:ea typeface="+mn-ea"/>
              <a:cs typeface="+mn-cs"/>
            </a:defRPr>
          </a:lvl8pPr>
          <a:lvl9pPr marL="3657600" indent="0" algn="l" defTabSz="914400">
            <a:defRPr sz="1800">
              <a:solidFill>
                <a:schemeClr val="tx1"/>
              </a:solidFill>
              <a:latin typeface="+mn-lt"/>
              <a:ea typeface="+mn-ea"/>
              <a:cs typeface="+mn-cs"/>
            </a:defRPr>
          </a:lvl9pPr>
        </a:lstStyle>
        <a:p xmlns:a="http://schemas.openxmlformats.org/drawingml/2006/main">
          <a:r>
            <a:rPr lang="et-EE" sz="1600" dirty="0"/>
            <a:t>25x20</a:t>
          </a:r>
        </a:p>
      </cdr:txBody>
    </cdr:sp>
  </cdr:relSizeAnchor>
  <cdr:relSizeAnchor xmlns:cdr="http://schemas.openxmlformats.org/drawingml/2006/chartDrawing">
    <cdr:from>
      <cdr:x>0.29362</cdr:x>
      <cdr:y>0.2632</cdr:y>
    </cdr:from>
    <cdr:to>
      <cdr:x>0.44462</cdr:x>
      <cdr:y>0.41297</cdr:y>
    </cdr:to>
    <cdr:sp macro="" textlink="">
      <cdr:nvSpPr>
        <cdr:cNvPr id="3" name="TextBox 10">
          <a:extLst xmlns:a="http://schemas.openxmlformats.org/drawingml/2006/main">
            <a:ext uri="{FF2B5EF4-FFF2-40B4-BE49-F238E27FC236}">
              <a16:creationId xmlns:a16="http://schemas.microsoft.com/office/drawing/2014/main" id="{5CDB6819-D513-D660-E6FE-67A3BE691C85}"/>
            </a:ext>
          </a:extLst>
        </cdr:cNvPr>
        <cdr:cNvSpPr txBox="1"/>
      </cdr:nvSpPr>
      <cdr:spPr bwMode="auto">
        <a:xfrm xmlns:a="http://schemas.openxmlformats.org/drawingml/2006/main">
          <a:off x="910792" y="595001"/>
          <a:ext cx="468398"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914400">
            <a:defRPr sz="1800">
              <a:solidFill>
                <a:schemeClr val="tx1"/>
              </a:solidFill>
              <a:latin typeface="+mn-lt"/>
              <a:ea typeface="+mn-ea"/>
              <a:cs typeface="+mn-cs"/>
            </a:defRPr>
          </a:lvl1pPr>
          <a:lvl2pPr marL="457200" indent="0" algn="l" defTabSz="914400">
            <a:defRPr sz="1800">
              <a:solidFill>
                <a:schemeClr val="tx1"/>
              </a:solidFill>
              <a:latin typeface="+mn-lt"/>
              <a:ea typeface="+mn-ea"/>
              <a:cs typeface="+mn-cs"/>
            </a:defRPr>
          </a:lvl2pPr>
          <a:lvl3pPr marL="914400" indent="0" algn="l" defTabSz="914400">
            <a:defRPr sz="1800">
              <a:solidFill>
                <a:schemeClr val="tx1"/>
              </a:solidFill>
              <a:latin typeface="+mn-lt"/>
              <a:ea typeface="+mn-ea"/>
              <a:cs typeface="+mn-cs"/>
            </a:defRPr>
          </a:lvl3pPr>
          <a:lvl4pPr marL="1371600" indent="0" algn="l" defTabSz="914400">
            <a:defRPr sz="1800">
              <a:solidFill>
                <a:schemeClr val="tx1"/>
              </a:solidFill>
              <a:latin typeface="+mn-lt"/>
              <a:ea typeface="+mn-ea"/>
              <a:cs typeface="+mn-cs"/>
            </a:defRPr>
          </a:lvl4pPr>
          <a:lvl5pPr marL="1828800" indent="0" algn="l" defTabSz="914400">
            <a:defRPr sz="1800">
              <a:solidFill>
                <a:schemeClr val="tx1"/>
              </a:solidFill>
              <a:latin typeface="+mn-lt"/>
              <a:ea typeface="+mn-ea"/>
              <a:cs typeface="+mn-cs"/>
            </a:defRPr>
          </a:lvl5pPr>
          <a:lvl6pPr marL="2286000" indent="0" algn="l" defTabSz="914400">
            <a:defRPr sz="1800">
              <a:solidFill>
                <a:schemeClr val="tx1"/>
              </a:solidFill>
              <a:latin typeface="+mn-lt"/>
              <a:ea typeface="+mn-ea"/>
              <a:cs typeface="+mn-cs"/>
            </a:defRPr>
          </a:lvl6pPr>
          <a:lvl7pPr marL="2743200" indent="0" algn="l" defTabSz="914400">
            <a:defRPr sz="1800">
              <a:solidFill>
                <a:schemeClr val="tx1"/>
              </a:solidFill>
              <a:latin typeface="+mn-lt"/>
              <a:ea typeface="+mn-ea"/>
              <a:cs typeface="+mn-cs"/>
            </a:defRPr>
          </a:lvl7pPr>
          <a:lvl8pPr marL="3200400" indent="0" algn="l" defTabSz="914400">
            <a:defRPr sz="1800">
              <a:solidFill>
                <a:schemeClr val="tx1"/>
              </a:solidFill>
              <a:latin typeface="+mn-lt"/>
              <a:ea typeface="+mn-ea"/>
              <a:cs typeface="+mn-cs"/>
            </a:defRPr>
          </a:lvl8pPr>
          <a:lvl9pPr marL="3657600" indent="0" algn="l" defTabSz="914400">
            <a:defRPr sz="1800">
              <a:solidFill>
                <a:schemeClr val="tx1"/>
              </a:solidFill>
              <a:latin typeface="+mn-lt"/>
              <a:ea typeface="+mn-ea"/>
              <a:cs typeface="+mn-cs"/>
            </a:defRPr>
          </a:lvl9pPr>
        </a:lstStyle>
        <a:p xmlns:a="http://schemas.openxmlformats.org/drawingml/2006/main">
          <a:r>
            <a:rPr lang="et-EE" sz="1600" dirty="0" err="1">
              <a:solidFill>
                <a:srgbClr val="7030A0"/>
              </a:solidFill>
            </a:rPr>
            <a:t>Mo</a:t>
          </a:r>
          <a:endParaRPr lang="et-EE" sz="1600" dirty="0">
            <a:solidFill>
              <a:srgbClr val="7030A0"/>
            </a:solidFill>
          </a:endParaRPr>
        </a:p>
      </cdr:txBody>
    </cdr:sp>
  </cdr:relSizeAnchor>
  <cdr:relSizeAnchor xmlns:cdr="http://schemas.openxmlformats.org/drawingml/2006/chartDrawing">
    <cdr:from>
      <cdr:x>0.46731</cdr:x>
      <cdr:y>0.07793</cdr:y>
    </cdr:from>
    <cdr:to>
      <cdr:x>0.58472</cdr:x>
      <cdr:y>0.22769</cdr:y>
    </cdr:to>
    <cdr:sp macro="" textlink="">
      <cdr:nvSpPr>
        <cdr:cNvPr id="4" name="TextBox 10">
          <a:extLst xmlns:a="http://schemas.openxmlformats.org/drawingml/2006/main">
            <a:ext uri="{FF2B5EF4-FFF2-40B4-BE49-F238E27FC236}">
              <a16:creationId xmlns:a16="http://schemas.microsoft.com/office/drawing/2014/main" id="{794C4655-C423-1B8A-6804-08E4AC237631}"/>
            </a:ext>
          </a:extLst>
        </cdr:cNvPr>
        <cdr:cNvSpPr txBox="1"/>
      </cdr:nvSpPr>
      <cdr:spPr bwMode="auto">
        <a:xfrm xmlns:a="http://schemas.openxmlformats.org/drawingml/2006/main">
          <a:off x="1449591" y="176167"/>
          <a:ext cx="364202"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914400">
            <a:defRPr sz="1800">
              <a:solidFill>
                <a:schemeClr val="tx1"/>
              </a:solidFill>
              <a:latin typeface="+mn-lt"/>
              <a:ea typeface="+mn-ea"/>
              <a:cs typeface="+mn-cs"/>
            </a:defRPr>
          </a:lvl1pPr>
          <a:lvl2pPr marL="457200" indent="0" algn="l" defTabSz="914400">
            <a:defRPr sz="1800">
              <a:solidFill>
                <a:schemeClr val="tx1"/>
              </a:solidFill>
              <a:latin typeface="+mn-lt"/>
              <a:ea typeface="+mn-ea"/>
              <a:cs typeface="+mn-cs"/>
            </a:defRPr>
          </a:lvl2pPr>
          <a:lvl3pPr marL="914400" indent="0" algn="l" defTabSz="914400">
            <a:defRPr sz="1800">
              <a:solidFill>
                <a:schemeClr val="tx1"/>
              </a:solidFill>
              <a:latin typeface="+mn-lt"/>
              <a:ea typeface="+mn-ea"/>
              <a:cs typeface="+mn-cs"/>
            </a:defRPr>
          </a:lvl3pPr>
          <a:lvl4pPr marL="1371600" indent="0" algn="l" defTabSz="914400">
            <a:defRPr sz="1800">
              <a:solidFill>
                <a:schemeClr val="tx1"/>
              </a:solidFill>
              <a:latin typeface="+mn-lt"/>
              <a:ea typeface="+mn-ea"/>
              <a:cs typeface="+mn-cs"/>
            </a:defRPr>
          </a:lvl4pPr>
          <a:lvl5pPr marL="1828800" indent="0" algn="l" defTabSz="914400">
            <a:defRPr sz="1800">
              <a:solidFill>
                <a:schemeClr val="tx1"/>
              </a:solidFill>
              <a:latin typeface="+mn-lt"/>
              <a:ea typeface="+mn-ea"/>
              <a:cs typeface="+mn-cs"/>
            </a:defRPr>
          </a:lvl5pPr>
          <a:lvl6pPr marL="2286000" indent="0" algn="l" defTabSz="914400">
            <a:defRPr sz="1800">
              <a:solidFill>
                <a:schemeClr val="tx1"/>
              </a:solidFill>
              <a:latin typeface="+mn-lt"/>
              <a:ea typeface="+mn-ea"/>
              <a:cs typeface="+mn-cs"/>
            </a:defRPr>
          </a:lvl6pPr>
          <a:lvl7pPr marL="2743200" indent="0" algn="l" defTabSz="914400">
            <a:defRPr sz="1800">
              <a:solidFill>
                <a:schemeClr val="tx1"/>
              </a:solidFill>
              <a:latin typeface="+mn-lt"/>
              <a:ea typeface="+mn-ea"/>
              <a:cs typeface="+mn-cs"/>
            </a:defRPr>
          </a:lvl7pPr>
          <a:lvl8pPr marL="3200400" indent="0" algn="l" defTabSz="914400">
            <a:defRPr sz="1800">
              <a:solidFill>
                <a:schemeClr val="tx1"/>
              </a:solidFill>
              <a:latin typeface="+mn-lt"/>
              <a:ea typeface="+mn-ea"/>
              <a:cs typeface="+mn-cs"/>
            </a:defRPr>
          </a:lvl8pPr>
          <a:lvl9pPr marL="3657600" indent="0" algn="l" defTabSz="914400">
            <a:defRPr sz="1800">
              <a:solidFill>
                <a:schemeClr val="tx1"/>
              </a:solidFill>
              <a:latin typeface="+mn-lt"/>
              <a:ea typeface="+mn-ea"/>
              <a:cs typeface="+mn-cs"/>
            </a:defRPr>
          </a:lvl9pPr>
        </a:lstStyle>
        <a:p xmlns:a="http://schemas.openxmlformats.org/drawingml/2006/main">
          <a:r>
            <a:rPr lang="et-EE" sz="1600" dirty="0">
              <a:solidFill>
                <a:srgbClr val="0070C0"/>
              </a:solidFill>
            </a:rPr>
            <a:t>W</a:t>
          </a:r>
        </a:p>
      </cdr:txBody>
    </cdr:sp>
  </cdr:relSizeAnchor>
  <cdr:relSizeAnchor xmlns:cdr="http://schemas.openxmlformats.org/drawingml/2006/chartDrawing">
    <cdr:from>
      <cdr:x>0.71635</cdr:x>
      <cdr:y>0.12476</cdr:y>
    </cdr:from>
    <cdr:to>
      <cdr:x>0.84513</cdr:x>
      <cdr:y>0.27452</cdr:y>
    </cdr:to>
    <cdr:sp macro="" textlink="">
      <cdr:nvSpPr>
        <cdr:cNvPr id="5" name="TextBox 10">
          <a:extLst xmlns:a="http://schemas.openxmlformats.org/drawingml/2006/main">
            <a:ext uri="{FF2B5EF4-FFF2-40B4-BE49-F238E27FC236}">
              <a16:creationId xmlns:a16="http://schemas.microsoft.com/office/drawing/2014/main" id="{64ED1780-69AC-AE7F-6059-084DDFE70EB9}"/>
            </a:ext>
          </a:extLst>
        </cdr:cNvPr>
        <cdr:cNvSpPr txBox="1"/>
      </cdr:nvSpPr>
      <cdr:spPr bwMode="auto">
        <a:xfrm xmlns:a="http://schemas.openxmlformats.org/drawingml/2006/main">
          <a:off x="2222100" y="282037"/>
          <a:ext cx="399468"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indent="0" algn="l" defTabSz="914400">
            <a:defRPr sz="1800">
              <a:solidFill>
                <a:schemeClr val="tx1"/>
              </a:solidFill>
              <a:latin typeface="+mn-lt"/>
              <a:ea typeface="+mn-ea"/>
              <a:cs typeface="+mn-cs"/>
            </a:defRPr>
          </a:lvl1pPr>
          <a:lvl2pPr marL="457200" indent="0" algn="l" defTabSz="914400">
            <a:defRPr sz="1800">
              <a:solidFill>
                <a:schemeClr val="tx1"/>
              </a:solidFill>
              <a:latin typeface="+mn-lt"/>
              <a:ea typeface="+mn-ea"/>
              <a:cs typeface="+mn-cs"/>
            </a:defRPr>
          </a:lvl2pPr>
          <a:lvl3pPr marL="914400" indent="0" algn="l" defTabSz="914400">
            <a:defRPr sz="1800">
              <a:solidFill>
                <a:schemeClr val="tx1"/>
              </a:solidFill>
              <a:latin typeface="+mn-lt"/>
              <a:ea typeface="+mn-ea"/>
              <a:cs typeface="+mn-cs"/>
            </a:defRPr>
          </a:lvl3pPr>
          <a:lvl4pPr marL="1371600" indent="0" algn="l" defTabSz="914400">
            <a:defRPr sz="1800">
              <a:solidFill>
                <a:schemeClr val="tx1"/>
              </a:solidFill>
              <a:latin typeface="+mn-lt"/>
              <a:ea typeface="+mn-ea"/>
              <a:cs typeface="+mn-cs"/>
            </a:defRPr>
          </a:lvl4pPr>
          <a:lvl5pPr marL="1828800" indent="0" algn="l" defTabSz="914400">
            <a:defRPr sz="1800">
              <a:solidFill>
                <a:schemeClr val="tx1"/>
              </a:solidFill>
              <a:latin typeface="+mn-lt"/>
              <a:ea typeface="+mn-ea"/>
              <a:cs typeface="+mn-cs"/>
            </a:defRPr>
          </a:lvl5pPr>
          <a:lvl6pPr marL="2286000" indent="0" algn="l" defTabSz="914400">
            <a:defRPr sz="1800">
              <a:solidFill>
                <a:schemeClr val="tx1"/>
              </a:solidFill>
              <a:latin typeface="+mn-lt"/>
              <a:ea typeface="+mn-ea"/>
              <a:cs typeface="+mn-cs"/>
            </a:defRPr>
          </a:lvl6pPr>
          <a:lvl7pPr marL="2743200" indent="0" algn="l" defTabSz="914400">
            <a:defRPr sz="1800">
              <a:solidFill>
                <a:schemeClr val="tx1"/>
              </a:solidFill>
              <a:latin typeface="+mn-lt"/>
              <a:ea typeface="+mn-ea"/>
              <a:cs typeface="+mn-cs"/>
            </a:defRPr>
          </a:lvl7pPr>
          <a:lvl8pPr marL="3200400" indent="0" algn="l" defTabSz="914400">
            <a:defRPr sz="1800">
              <a:solidFill>
                <a:schemeClr val="tx1"/>
              </a:solidFill>
              <a:latin typeface="+mn-lt"/>
              <a:ea typeface="+mn-ea"/>
              <a:cs typeface="+mn-cs"/>
            </a:defRPr>
          </a:lvl8pPr>
          <a:lvl9pPr marL="3657600" indent="0" algn="l" defTabSz="914400">
            <a:defRPr sz="1800">
              <a:solidFill>
                <a:schemeClr val="tx1"/>
              </a:solidFill>
              <a:latin typeface="+mn-lt"/>
              <a:ea typeface="+mn-ea"/>
              <a:cs typeface="+mn-cs"/>
            </a:defRPr>
          </a:lvl9pPr>
        </a:lstStyle>
        <a:p xmlns:a="http://schemas.openxmlformats.org/drawingml/2006/main">
          <a:r>
            <a:rPr lang="et-EE" sz="1600" dirty="0" err="1">
              <a:solidFill>
                <a:srgbClr val="FFC000"/>
              </a:solidFill>
            </a:rPr>
            <a:t>Be</a:t>
          </a:r>
          <a:endParaRPr lang="et-EE" sz="1600" dirty="0">
            <a:solidFill>
              <a:srgbClr val="FFC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0.2314</cdr:x>
      <cdr:y>0.52126</cdr:y>
    </cdr:from>
    <cdr:to>
      <cdr:x>0.9555</cdr:x>
      <cdr:y>0.66137</cdr:y>
    </cdr:to>
    <cdr:sp macro="" textlink="">
      <cdr:nvSpPr>
        <cdr:cNvPr id="2" name="TextBox 24">
          <a:extLst xmlns:a="http://schemas.openxmlformats.org/drawingml/2006/main">
            <a:ext uri="{FF2B5EF4-FFF2-40B4-BE49-F238E27FC236}">
              <a16:creationId xmlns:a16="http://schemas.microsoft.com/office/drawing/2014/main" id="{E8E8087C-2508-E453-9675-1A07FB9B8FF8}"/>
            </a:ext>
          </a:extLst>
        </cdr:cNvPr>
        <cdr:cNvSpPr txBox="1"/>
      </cdr:nvSpPr>
      <cdr:spPr bwMode="auto">
        <a:xfrm xmlns:a="http://schemas.openxmlformats.org/drawingml/2006/main">
          <a:off x="717797" y="1259527"/>
          <a:ext cx="2246128"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xmlns:a="http://schemas.openxmlformats.org/drawingml/2006/main">
          <a:r>
            <a:rPr lang="et-EE" sz="1600" dirty="0"/>
            <a:t>FWHM of </a:t>
          </a:r>
          <a:r>
            <a:rPr lang="et-EE" sz="1600" dirty="0" err="1"/>
            <a:t>Ar</a:t>
          </a:r>
          <a:r>
            <a:rPr lang="et-EE" sz="1600" dirty="0"/>
            <a:t> 738 nm </a:t>
          </a:r>
          <a:r>
            <a:rPr lang="et-EE" sz="1600" dirty="0" err="1"/>
            <a:t>line</a:t>
          </a:r>
          <a:endParaRPr lang="et-EE" sz="1600" dirty="0"/>
        </a:p>
      </cdr:txBody>
    </cdr:sp>
  </cdr:relSizeAnchor>
</c:userShapes>
</file>

<file path=ppt/drawings/drawing5.xml><?xml version="1.0" encoding="utf-8"?>
<c:userShapes xmlns:c="http://schemas.openxmlformats.org/drawingml/2006/chart">
  <cdr:relSizeAnchor xmlns:cdr="http://schemas.openxmlformats.org/drawingml/2006/chartDrawing">
    <cdr:from>
      <cdr:x>0.26185</cdr:x>
      <cdr:y>0.24997</cdr:y>
    </cdr:from>
    <cdr:to>
      <cdr:x>0.3858</cdr:x>
      <cdr:y>0.38969</cdr:y>
    </cdr:to>
    <cdr:sp macro="" textlink="">
      <cdr:nvSpPr>
        <cdr:cNvPr id="2" name="TextBox 1">
          <a:extLst xmlns:a="http://schemas.openxmlformats.org/drawingml/2006/main">
            <a:ext uri="{FF2B5EF4-FFF2-40B4-BE49-F238E27FC236}">
              <a16:creationId xmlns:a16="http://schemas.microsoft.com/office/drawing/2014/main" id="{DDD10629-014E-F9C9-5D85-C6770A47005F}"/>
            </a:ext>
          </a:extLst>
        </cdr:cNvPr>
        <cdr:cNvSpPr txBox="1"/>
      </cdr:nvSpPr>
      <cdr:spPr>
        <a:xfrm xmlns:a="http://schemas.openxmlformats.org/drawingml/2006/main">
          <a:off x="880778" y="671042"/>
          <a:ext cx="416921" cy="3750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kern="1200" dirty="0"/>
            <a:t>0.3x</a:t>
          </a:r>
        </a:p>
      </cdr:txBody>
    </cdr:sp>
  </cdr:relSizeAnchor>
</c:userShapes>
</file>

<file path=ppt/drawings/drawing6.xml><?xml version="1.0" encoding="utf-8"?>
<c:userShapes xmlns:c="http://schemas.openxmlformats.org/drawingml/2006/chart">
  <cdr:relSizeAnchor xmlns:cdr="http://schemas.openxmlformats.org/drawingml/2006/chartDrawing">
    <cdr:from>
      <cdr:x>0.21138</cdr:x>
      <cdr:y>0.23603</cdr:y>
    </cdr:from>
    <cdr:to>
      <cdr:x>0.33001</cdr:x>
      <cdr:y>0.37876</cdr:y>
    </cdr:to>
    <cdr:sp macro="" textlink="">
      <cdr:nvSpPr>
        <cdr:cNvPr id="2" name="TextBox 1">
          <a:extLst xmlns:a="http://schemas.openxmlformats.org/drawingml/2006/main">
            <a:ext uri="{FF2B5EF4-FFF2-40B4-BE49-F238E27FC236}">
              <a16:creationId xmlns:a16="http://schemas.microsoft.com/office/drawing/2014/main" id="{571EA967-69C6-72F7-270B-DFE384A0C1B8}"/>
            </a:ext>
          </a:extLst>
        </cdr:cNvPr>
        <cdr:cNvSpPr txBox="1"/>
      </cdr:nvSpPr>
      <cdr:spPr>
        <a:xfrm xmlns:a="http://schemas.openxmlformats.org/drawingml/2006/main">
          <a:off x="742892" y="620242"/>
          <a:ext cx="416921" cy="3750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kern="1200" dirty="0"/>
            <a:t>0.3x</a:t>
          </a:r>
        </a:p>
      </cdr:txBody>
    </cdr:sp>
  </cdr:relSizeAnchor>
</c:userShapes>
</file>

<file path=ppt/drawings/drawing7.xml><?xml version="1.0" encoding="utf-8"?>
<c:userShapes xmlns:c="http://schemas.openxmlformats.org/drawingml/2006/chart">
  <cdr:relSizeAnchor xmlns:cdr="http://schemas.openxmlformats.org/drawingml/2006/chartDrawing">
    <cdr:from>
      <cdr:x>0.25406</cdr:x>
      <cdr:y>0.24767</cdr:y>
    </cdr:from>
    <cdr:to>
      <cdr:x>0.37269</cdr:x>
      <cdr:y>0.3977</cdr:y>
    </cdr:to>
    <cdr:sp macro="" textlink="">
      <cdr:nvSpPr>
        <cdr:cNvPr id="2" name="TextBox 1">
          <a:extLst xmlns:a="http://schemas.openxmlformats.org/drawingml/2006/main">
            <a:ext uri="{FF2B5EF4-FFF2-40B4-BE49-F238E27FC236}">
              <a16:creationId xmlns:a16="http://schemas.microsoft.com/office/drawing/2014/main" id="{6386D1B4-5004-5B6E-30A4-7FB40CA19752}"/>
            </a:ext>
          </a:extLst>
        </cdr:cNvPr>
        <cdr:cNvSpPr txBox="1"/>
      </cdr:nvSpPr>
      <cdr:spPr>
        <a:xfrm xmlns:a="http://schemas.openxmlformats.org/drawingml/2006/main">
          <a:off x="892900" y="619215"/>
          <a:ext cx="416921" cy="3750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kern="1200" dirty="0"/>
            <a:t>0.3x</a:t>
          </a:r>
        </a:p>
      </cdr:txBody>
    </cdr:sp>
  </cdr:relSizeAnchor>
</c:userShapes>
</file>

<file path=ppt/drawings/drawing8.xml><?xml version="1.0" encoding="utf-8"?>
<c:userShapes xmlns:c="http://schemas.openxmlformats.org/drawingml/2006/chart">
  <cdr:relSizeAnchor xmlns:cdr="http://schemas.openxmlformats.org/drawingml/2006/chartDrawing">
    <cdr:from>
      <cdr:x>0.22583</cdr:x>
      <cdr:y>0.25536</cdr:y>
    </cdr:from>
    <cdr:to>
      <cdr:x>0.34446</cdr:x>
      <cdr:y>0.39809</cdr:y>
    </cdr:to>
    <cdr:sp macro="" textlink="">
      <cdr:nvSpPr>
        <cdr:cNvPr id="2" name="TextBox 1">
          <a:extLst xmlns:a="http://schemas.openxmlformats.org/drawingml/2006/main">
            <a:ext uri="{FF2B5EF4-FFF2-40B4-BE49-F238E27FC236}">
              <a16:creationId xmlns:a16="http://schemas.microsoft.com/office/drawing/2014/main" id="{9C046DB4-DE87-9B01-6B9C-4D304C496460}"/>
            </a:ext>
          </a:extLst>
        </cdr:cNvPr>
        <cdr:cNvSpPr txBox="1"/>
      </cdr:nvSpPr>
      <cdr:spPr>
        <a:xfrm xmlns:a="http://schemas.openxmlformats.org/drawingml/2006/main">
          <a:off x="793687" y="671047"/>
          <a:ext cx="416921" cy="3750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100" kern="1200" dirty="0"/>
            <a:t>0.3x</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18831" cy="495029"/>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15373" y="0"/>
            <a:ext cx="2918831" cy="495029"/>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15373" y="0"/>
            <a:ext cx="2918831" cy="495029"/>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73577" y="4748163"/>
            <a:ext cx="5388610" cy="3884861"/>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9371286"/>
            <a:ext cx="2918831" cy="495028"/>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15373" y="9371286"/>
            <a:ext cx="2918831" cy="495028"/>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t-EE" dirty="0">
                <a:solidFill>
                  <a:prstClr val="white"/>
                </a:solidFill>
              </a:rPr>
              <a:t>I. Jõgi</a:t>
            </a:r>
            <a:r>
              <a:rPr lang="en-GB" dirty="0">
                <a:solidFill>
                  <a:prstClr val="white"/>
                </a:solidFill>
              </a:rPr>
              <a:t>| </a:t>
            </a:r>
            <a:r>
              <a:rPr lang="et-EE" dirty="0">
                <a:solidFill>
                  <a:prstClr val="white"/>
                </a:solidFill>
              </a:rPr>
              <a:t>LIBS JET meeting</a:t>
            </a:r>
            <a:r>
              <a:rPr lang="en-GB" dirty="0">
                <a:solidFill>
                  <a:prstClr val="white"/>
                </a:solidFill>
              </a:rPr>
              <a:t> | </a:t>
            </a:r>
            <a:r>
              <a:rPr lang="et-EE" dirty="0">
                <a:solidFill>
                  <a:prstClr val="white"/>
                </a:solidFill>
              </a:rPr>
              <a:t>8</a:t>
            </a:r>
            <a:r>
              <a:rPr lang="en-GB" dirty="0">
                <a:solidFill>
                  <a:prstClr val="white"/>
                </a:solidFill>
              </a:rPr>
              <a:t> </a:t>
            </a:r>
            <a:r>
              <a:rPr lang="et-EE" dirty="0" err="1">
                <a:solidFill>
                  <a:prstClr val="white"/>
                </a:solidFill>
              </a:rPr>
              <a:t>Dec</a:t>
            </a:r>
            <a:r>
              <a:rPr lang="en-GB" dirty="0">
                <a:solidFill>
                  <a:prstClr val="white"/>
                </a:solidFill>
              </a:rPr>
              <a:t> 202</a:t>
            </a:r>
            <a:r>
              <a:rPr lang="et-EE" dirty="0">
                <a:solidFill>
                  <a:prstClr val="white"/>
                </a:solidFill>
              </a:rPr>
              <a:t>5</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US" dirty="0">
                <a:solidFill>
                  <a:prstClr val="white"/>
                </a:solidFill>
              </a:rPr>
              <a:t>I. Jõgi| LIBS JET meeting | </a:t>
            </a:r>
            <a:r>
              <a:rPr lang="et-EE" dirty="0">
                <a:solidFill>
                  <a:prstClr val="white"/>
                </a:solidFill>
              </a:rPr>
              <a:t>8</a:t>
            </a:r>
            <a:r>
              <a:rPr lang="en-US" dirty="0">
                <a:solidFill>
                  <a:prstClr val="white"/>
                </a:solidFill>
              </a:rPr>
              <a:t> </a:t>
            </a:r>
            <a:r>
              <a:rPr lang="et-EE" dirty="0" err="1">
                <a:solidFill>
                  <a:prstClr val="white"/>
                </a:solidFill>
              </a:rPr>
              <a:t>Dec</a:t>
            </a:r>
            <a:r>
              <a:rPr lang="en-US" dirty="0">
                <a:solidFill>
                  <a:prstClr val="white"/>
                </a:solidFill>
              </a:rPr>
              <a:t> 2025</a:t>
            </a:r>
            <a:endParaRPr lang="en-US"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US" dirty="0">
                <a:solidFill>
                  <a:prstClr val="white"/>
                </a:solidFill>
              </a:rPr>
              <a:t>I. Jõgi| LIBS JET meeting | </a:t>
            </a:r>
            <a:r>
              <a:rPr lang="et-EE" dirty="0">
                <a:solidFill>
                  <a:prstClr val="white"/>
                </a:solidFill>
              </a:rPr>
              <a:t>8</a:t>
            </a:r>
            <a:r>
              <a:rPr lang="en-US" dirty="0">
                <a:solidFill>
                  <a:prstClr val="white"/>
                </a:solidFill>
              </a:rPr>
              <a:t> </a:t>
            </a:r>
            <a:r>
              <a:rPr lang="et-EE" dirty="0" err="1">
                <a:solidFill>
                  <a:prstClr val="white"/>
                </a:solidFill>
              </a:rPr>
              <a:t>Dec</a:t>
            </a:r>
            <a:r>
              <a:rPr lang="en-US" dirty="0">
                <a:solidFill>
                  <a:prstClr val="white"/>
                </a:solidFill>
              </a:rPr>
              <a:t> 2025</a:t>
            </a:r>
            <a:endParaRPr lang="en-US"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 Id="rId5" Type="http://schemas.openxmlformats.org/officeDocument/2006/relationships/chart" Target="../charts/chart17.xml"/><Relationship Id="rId4" Type="http://schemas.openxmlformats.org/officeDocument/2006/relationships/chart" Target="../charts/char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xml"/><Relationship Id="rId5" Type="http://schemas.openxmlformats.org/officeDocument/2006/relationships/chart" Target="../charts/chart21.xml"/><Relationship Id="rId4" Type="http://schemas.openxmlformats.org/officeDocument/2006/relationships/chart" Target="../charts/chart20.xml"/></Relationships>
</file>

<file path=ppt/slides/_rels/slide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xml"/><Relationship Id="rId5" Type="http://schemas.openxmlformats.org/officeDocument/2006/relationships/chart" Target="../charts/chart25.xml"/><Relationship Id="rId4" Type="http://schemas.openxmlformats.org/officeDocument/2006/relationships/chart" Target="../charts/chart24.xml"/></Relationships>
</file>

<file path=ppt/slides/_rels/slide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7" y="1500027"/>
            <a:ext cx="7092889" cy="1808339"/>
          </a:xfrm>
        </p:spPr>
        <p:txBody>
          <a:bodyPr>
            <a:normAutofit/>
          </a:bodyPr>
          <a:lstStyle/>
          <a:p>
            <a:pPr>
              <a:defRPr/>
            </a:pPr>
            <a:r>
              <a:rPr lang="et-EE" sz="5400" dirty="0"/>
              <a:t>LIBS JET meeting</a:t>
            </a:r>
            <a:br>
              <a:rPr lang="et-EE" sz="5400" dirty="0"/>
            </a:br>
            <a:r>
              <a:rPr lang="et-EE" sz="2800" dirty="0"/>
              <a:t>12.12.2025 </a:t>
            </a:r>
            <a:r>
              <a:rPr lang="et-EE" sz="2800" dirty="0" err="1"/>
              <a:t>Frascati</a:t>
            </a:r>
            <a:endParaRPr sz="3200" dirty="0"/>
          </a:p>
        </p:txBody>
      </p:sp>
      <p:sp>
        <p:nvSpPr>
          <p:cNvPr id="3" name="Text Placeholder 2"/>
          <p:cNvSpPr>
            <a:spLocks noGrp="1"/>
          </p:cNvSpPr>
          <p:nvPr>
            <p:ph type="body" sz="quarter" idx="10"/>
          </p:nvPr>
        </p:nvSpPr>
        <p:spPr bwMode="auto">
          <a:xfrm>
            <a:off x="407366" y="3506765"/>
            <a:ext cx="5383832" cy="609626"/>
          </a:xfrm>
        </p:spPr>
        <p:txBody>
          <a:bodyPr>
            <a:normAutofit/>
          </a:bodyPr>
          <a:lstStyle/>
          <a:p>
            <a:pPr>
              <a:defRPr/>
            </a:pPr>
            <a:r>
              <a:rPr lang="et-EE" dirty="0"/>
              <a:t>University of Tartu</a:t>
            </a:r>
            <a:endParaRPr baseline="30000" dirty="0"/>
          </a:p>
        </p:txBody>
      </p:sp>
      <p:sp>
        <p:nvSpPr>
          <p:cNvPr id="6" name="Text Placeholder 2">
            <a:extLst>
              <a:ext uri="{FF2B5EF4-FFF2-40B4-BE49-F238E27FC236}">
                <a16:creationId xmlns:a16="http://schemas.microsoft.com/office/drawing/2014/main" id="{A17BFC62-E6B9-290F-4867-2D0577BC73BE}"/>
              </a:ext>
            </a:extLst>
          </p:cNvPr>
          <p:cNvSpPr txBox="1">
            <a:spLocks/>
          </p:cNvSpPr>
          <p:nvPr/>
        </p:nvSpPr>
        <p:spPr bwMode="auto">
          <a:xfrm>
            <a:off x="407366" y="2550861"/>
            <a:ext cx="6844772" cy="457848"/>
          </a:xfrm>
          <a:prstGeom prst="rect">
            <a:avLst/>
          </a:prstGeom>
        </p:spPr>
        <p:txBody>
          <a:bodyPr vert="horz" lIns="91440" tIns="45720" rIns="91440" bIns="45720" rtlCol="0">
            <a:normAutofit/>
          </a:bodyPr>
          <a:lstStyle>
            <a:lvl1pPr marL="0" indent="0" algn="l" defTabSz="685800">
              <a:spcBef>
                <a:spcPts val="0"/>
              </a:spcBef>
              <a:buFont typeface="Arial"/>
              <a:buNone/>
              <a:defRPr sz="2400" b="1">
                <a:solidFill>
                  <a:schemeClr val="tx1"/>
                </a:solidFill>
                <a:latin typeface="+mn-lt"/>
                <a:ea typeface="+mn-ea"/>
                <a:cs typeface="+mn-cs"/>
              </a:defRPr>
            </a:lvl1pPr>
            <a:lvl2pPr marL="342900" indent="0" algn="l" defTabSz="685800">
              <a:spcBef>
                <a:spcPts val="0"/>
              </a:spcBef>
              <a:buFont typeface="Arial"/>
              <a:buNone/>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defRPr/>
            </a:pPr>
            <a:endParaRPr lang="en-GB" dirty="0"/>
          </a:p>
        </p:txBody>
      </p:sp>
      <p:sp>
        <p:nvSpPr>
          <p:cNvPr id="7" name="Text Placeholder 6">
            <a:extLst>
              <a:ext uri="{FF2B5EF4-FFF2-40B4-BE49-F238E27FC236}">
                <a16:creationId xmlns:a16="http://schemas.microsoft.com/office/drawing/2014/main" id="{4793BA1D-DC60-A332-2220-F51B82D8F0C0}"/>
              </a:ext>
            </a:extLst>
          </p:cNvPr>
          <p:cNvSpPr>
            <a:spLocks noGrp="1"/>
          </p:cNvSpPr>
          <p:nvPr>
            <p:ph type="body" sz="quarter" idx="11"/>
          </p:nvPr>
        </p:nvSpPr>
        <p:spPr/>
        <p:txBody>
          <a:bodyPr/>
          <a:lstStyle/>
          <a:p>
            <a:r>
              <a:rPr lang="et-EE" dirty="0"/>
              <a:t>Indrek Jõgi</a:t>
            </a:r>
            <a:endParaRPr lang="fi-F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8EEF5-1615-4535-1F22-BD85DAC67EF8}"/>
              </a:ext>
            </a:extLst>
          </p:cNvPr>
          <p:cNvSpPr>
            <a:spLocks noGrp="1"/>
          </p:cNvSpPr>
          <p:nvPr>
            <p:ph type="title"/>
          </p:nvPr>
        </p:nvSpPr>
        <p:spPr/>
        <p:txBody>
          <a:bodyPr/>
          <a:lstStyle/>
          <a:p>
            <a:r>
              <a:rPr lang="et-EE" dirty="0" err="1"/>
              <a:t>Investigated</a:t>
            </a:r>
            <a:r>
              <a:rPr lang="et-EE" dirty="0"/>
              <a:t> </a:t>
            </a:r>
            <a:r>
              <a:rPr lang="et-EE" dirty="0" err="1"/>
              <a:t>pulses</a:t>
            </a:r>
            <a:endParaRPr lang="et-EE" dirty="0"/>
          </a:p>
        </p:txBody>
      </p:sp>
      <p:pic>
        <p:nvPicPr>
          <p:cNvPr id="7" name="Content Placeholder 6">
            <a:extLst>
              <a:ext uri="{FF2B5EF4-FFF2-40B4-BE49-F238E27FC236}">
                <a16:creationId xmlns:a16="http://schemas.microsoft.com/office/drawing/2014/main" id="{BB3703ED-70DD-618B-7681-88BBC3ADA644}"/>
              </a:ext>
            </a:extLst>
          </p:cNvPr>
          <p:cNvPicPr>
            <a:picLocks noGrp="1" noChangeAspect="1"/>
          </p:cNvPicPr>
          <p:nvPr>
            <p:ph idx="1"/>
          </p:nvPr>
        </p:nvPicPr>
        <p:blipFill>
          <a:blip r:embed="rId2"/>
          <a:stretch>
            <a:fillRect/>
          </a:stretch>
        </p:blipFill>
        <p:spPr bwMode="auto">
          <a:xfrm>
            <a:off x="983432" y="1913133"/>
            <a:ext cx="4114967" cy="3916497"/>
          </a:xfrm>
          <a:prstGeom prst="rect">
            <a:avLst/>
          </a:prstGeom>
        </p:spPr>
      </p:pic>
      <p:sp>
        <p:nvSpPr>
          <p:cNvPr id="4" name="Footer Placeholder 3">
            <a:extLst>
              <a:ext uri="{FF2B5EF4-FFF2-40B4-BE49-F238E27FC236}">
                <a16:creationId xmlns:a16="http://schemas.microsoft.com/office/drawing/2014/main" id="{8713D5A2-4973-E8FB-BC78-D7CEFE1F0822}"/>
              </a:ext>
            </a:extLst>
          </p:cNvPr>
          <p:cNvSpPr>
            <a:spLocks noGrp="1"/>
          </p:cNvSpPr>
          <p:nvPr>
            <p:ph type="ftr" sz="quarter" idx="11"/>
          </p:nvPr>
        </p:nvSpPr>
        <p:spPr/>
        <p:txBody>
          <a:bodyPr/>
          <a:lstStyle/>
          <a:p>
            <a:pPr>
              <a:defRPr/>
            </a:pPr>
            <a:r>
              <a:rPr lang="en-US" dirty="0">
                <a:solidFill>
                  <a:prstClr val="white"/>
                </a:solidFill>
              </a:rPr>
              <a:t>I. Jõgi| LIBS JET meeting | </a:t>
            </a:r>
            <a:r>
              <a:rPr lang="et-EE" dirty="0">
                <a:solidFill>
                  <a:prstClr val="white"/>
                </a:solidFill>
              </a:rPr>
              <a:t>12</a:t>
            </a:r>
            <a:r>
              <a:rPr lang="en-US" dirty="0">
                <a:solidFill>
                  <a:prstClr val="white"/>
                </a:solidFill>
              </a:rPr>
              <a:t> Dec 2025</a:t>
            </a:r>
            <a:endParaRPr lang="en-US" dirty="0"/>
          </a:p>
        </p:txBody>
      </p:sp>
      <p:sp>
        <p:nvSpPr>
          <p:cNvPr id="5" name="Slide Number Placeholder 4">
            <a:extLst>
              <a:ext uri="{FF2B5EF4-FFF2-40B4-BE49-F238E27FC236}">
                <a16:creationId xmlns:a16="http://schemas.microsoft.com/office/drawing/2014/main" id="{0AE45C8D-AA07-25D3-C66F-33F1BD5A5BDC}"/>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cxnSp>
        <p:nvCxnSpPr>
          <p:cNvPr id="9" name="Straight Arrow Connector 8">
            <a:extLst>
              <a:ext uri="{FF2B5EF4-FFF2-40B4-BE49-F238E27FC236}">
                <a16:creationId xmlns:a16="http://schemas.microsoft.com/office/drawing/2014/main" id="{FBD3695E-35EE-A386-AC9E-D966ABF81E92}"/>
              </a:ext>
            </a:extLst>
          </p:cNvPr>
          <p:cNvCxnSpPr/>
          <p:nvPr/>
        </p:nvCxnSpPr>
        <p:spPr>
          <a:xfrm flipH="1">
            <a:off x="3432438" y="2661185"/>
            <a:ext cx="7640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6EFFE08-5BB2-7BE0-33FC-EB86BA184A0F}"/>
              </a:ext>
            </a:extLst>
          </p:cNvPr>
          <p:cNvCxnSpPr/>
          <p:nvPr/>
        </p:nvCxnSpPr>
        <p:spPr>
          <a:xfrm flipH="1">
            <a:off x="3432438" y="3372385"/>
            <a:ext cx="7640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F2A91B9-7C3E-6EE2-9AFD-F7F59F3CBD83}"/>
              </a:ext>
            </a:extLst>
          </p:cNvPr>
          <p:cNvCxnSpPr/>
          <p:nvPr/>
        </p:nvCxnSpPr>
        <p:spPr>
          <a:xfrm flipH="1">
            <a:off x="3432438" y="4248685"/>
            <a:ext cx="7640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8448EF-0824-B9CC-8EED-48E2829193D1}"/>
              </a:ext>
            </a:extLst>
          </p:cNvPr>
          <p:cNvCxnSpPr/>
          <p:nvPr/>
        </p:nvCxnSpPr>
        <p:spPr>
          <a:xfrm flipH="1">
            <a:off x="3432438" y="5010685"/>
            <a:ext cx="7640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74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p:txBody>
          <a:bodyPr/>
          <a:lstStyle/>
          <a:p>
            <a:pPr>
              <a:defRPr/>
            </a:pPr>
            <a:r>
              <a:rPr lang="et-EE" dirty="0">
                <a:solidFill>
                  <a:prstClr val="white"/>
                </a:solidFill>
              </a:rPr>
              <a:t>I</a:t>
            </a:r>
            <a:r>
              <a:rPr lang="en-GB" dirty="0">
                <a:solidFill>
                  <a:prstClr val="white"/>
                </a:solidFill>
              </a:rPr>
              <a:t>. </a:t>
            </a:r>
            <a:r>
              <a:rPr lang="et-EE" dirty="0">
                <a:solidFill>
                  <a:prstClr val="white"/>
                </a:solidFill>
              </a:rPr>
              <a:t>Jõgi</a:t>
            </a:r>
            <a:r>
              <a:rPr lang="en-GB" dirty="0">
                <a:solidFill>
                  <a:prstClr val="white"/>
                </a:solidFill>
              </a:rPr>
              <a:t>| </a:t>
            </a:r>
            <a:r>
              <a:rPr lang="et-EE" dirty="0">
                <a:solidFill>
                  <a:prstClr val="white"/>
                </a:solidFill>
              </a:rPr>
              <a:t>LIBS JET meeting </a:t>
            </a:r>
            <a:r>
              <a:rPr lang="en-GB" dirty="0">
                <a:solidFill>
                  <a:prstClr val="white"/>
                </a:solidFill>
              </a:rPr>
              <a:t>| </a:t>
            </a:r>
            <a:r>
              <a:rPr lang="et-EE" dirty="0">
                <a:solidFill>
                  <a:prstClr val="white"/>
                </a:solidFill>
              </a:rPr>
              <a:t>11 </a:t>
            </a:r>
            <a:r>
              <a:rPr lang="et-EE" dirty="0" err="1">
                <a:solidFill>
                  <a:prstClr val="white"/>
                </a:solidFill>
              </a:rPr>
              <a:t>Dec</a:t>
            </a:r>
            <a:r>
              <a:rPr lang="en-GB" dirty="0">
                <a:solidFill>
                  <a:prstClr val="white"/>
                </a:solidFill>
              </a:rPr>
              <a:t> 20</a:t>
            </a:r>
            <a:r>
              <a:rPr lang="et-EE" dirty="0">
                <a:solidFill>
                  <a:prstClr val="white"/>
                </a:solidFill>
              </a:rPr>
              <a:t>25</a:t>
            </a:r>
            <a:endParaRPr lang="en-GB" dirty="0"/>
          </a:p>
          <a:p>
            <a:pPr>
              <a:defRPr/>
            </a:pPr>
            <a:endParaRPr lang="en-GB"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et-EE" dirty="0"/>
              <a:t># 10 14IWG1A – R4 C1 (</a:t>
            </a:r>
            <a:r>
              <a:rPr lang="et-EE" dirty="0" err="1"/>
              <a:t>averaging</a:t>
            </a:r>
            <a:r>
              <a:rPr lang="et-EE" dirty="0"/>
              <a:t> and </a:t>
            </a:r>
            <a:r>
              <a:rPr lang="et-EE" dirty="0" err="1"/>
              <a:t>temperature</a:t>
            </a:r>
            <a:r>
              <a:rPr lang="et-EE" dirty="0"/>
              <a:t>)</a:t>
            </a:r>
            <a:endParaRPr lang="en-US" dirty="0"/>
          </a:p>
        </p:txBody>
      </p:sp>
      <p:graphicFrame>
        <p:nvGraphicFramePr>
          <p:cNvPr id="2" name="Chart 1">
            <a:extLst>
              <a:ext uri="{FF2B5EF4-FFF2-40B4-BE49-F238E27FC236}">
                <a16:creationId xmlns:a16="http://schemas.microsoft.com/office/drawing/2014/main" id="{7648D700-A16E-07D1-FEAC-EB0BFC5E64B9}"/>
              </a:ext>
            </a:extLst>
          </p:cNvPr>
          <p:cNvGraphicFramePr>
            <a:graphicFrameLocks/>
          </p:cNvGraphicFramePr>
          <p:nvPr>
            <p:extLst>
              <p:ext uri="{D42A27DB-BD31-4B8C-83A1-F6EECF244321}">
                <p14:modId xmlns:p14="http://schemas.microsoft.com/office/powerpoint/2010/main" val="419240457"/>
              </p:ext>
            </p:extLst>
          </p:nvPr>
        </p:nvGraphicFramePr>
        <p:xfrm>
          <a:off x="562180" y="1167538"/>
          <a:ext cx="3363685" cy="26917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CC3C0E6-4C36-81E8-E00B-9B06324E66E6}"/>
              </a:ext>
            </a:extLst>
          </p:cNvPr>
          <p:cNvGraphicFramePr>
            <a:graphicFrameLocks/>
          </p:cNvGraphicFramePr>
          <p:nvPr>
            <p:extLst>
              <p:ext uri="{D42A27DB-BD31-4B8C-83A1-F6EECF244321}">
                <p14:modId xmlns:p14="http://schemas.microsoft.com/office/powerpoint/2010/main" val="626397446"/>
              </p:ext>
            </p:extLst>
          </p:nvPr>
        </p:nvGraphicFramePr>
        <p:xfrm>
          <a:off x="4256086" y="1190870"/>
          <a:ext cx="3363685" cy="269175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70654A0-F008-4268-9D6C-39F959F0376A}"/>
              </a:ext>
            </a:extLst>
          </p:cNvPr>
          <p:cNvSpPr txBox="1"/>
          <p:nvPr/>
        </p:nvSpPr>
        <p:spPr bwMode="auto">
          <a:xfrm>
            <a:off x="4654340" y="852316"/>
            <a:ext cx="2800767" cy="338554"/>
          </a:xfrm>
          <a:prstGeom prst="rect">
            <a:avLst/>
          </a:prstGeom>
          <a:noFill/>
        </p:spPr>
        <p:txBody>
          <a:bodyPr wrap="none" rtlCol="0">
            <a:spAutoFit/>
          </a:bodyPr>
          <a:lstStyle/>
          <a:p>
            <a:r>
              <a:rPr lang="et-EE" sz="1600" dirty="0" err="1"/>
              <a:t>Spectra</a:t>
            </a:r>
            <a:r>
              <a:rPr lang="et-EE" sz="1600" dirty="0"/>
              <a:t> </a:t>
            </a:r>
            <a:r>
              <a:rPr lang="et-EE" sz="1600" dirty="0" err="1"/>
              <a:t>averaged</a:t>
            </a:r>
            <a:r>
              <a:rPr lang="et-EE" sz="1600" dirty="0"/>
              <a:t> </a:t>
            </a:r>
            <a:r>
              <a:rPr lang="et-EE" sz="1600" dirty="0" err="1"/>
              <a:t>over</a:t>
            </a:r>
            <a:r>
              <a:rPr lang="et-EE" sz="1600" dirty="0"/>
              <a:t> 20 </a:t>
            </a:r>
            <a:r>
              <a:rPr lang="et-EE" sz="1600" dirty="0" err="1"/>
              <a:t>shots</a:t>
            </a:r>
            <a:endParaRPr lang="et-EE" sz="1600" dirty="0"/>
          </a:p>
        </p:txBody>
      </p:sp>
      <p:sp>
        <p:nvSpPr>
          <p:cNvPr id="11" name="TextBox 10">
            <a:extLst>
              <a:ext uri="{FF2B5EF4-FFF2-40B4-BE49-F238E27FC236}">
                <a16:creationId xmlns:a16="http://schemas.microsoft.com/office/drawing/2014/main" id="{B16C943F-F32E-64EB-C550-B7D6C5BA0E98}"/>
              </a:ext>
            </a:extLst>
          </p:cNvPr>
          <p:cNvSpPr txBox="1"/>
          <p:nvPr/>
        </p:nvSpPr>
        <p:spPr bwMode="auto">
          <a:xfrm>
            <a:off x="983432" y="810568"/>
            <a:ext cx="2922595" cy="338554"/>
          </a:xfrm>
          <a:prstGeom prst="rect">
            <a:avLst/>
          </a:prstGeom>
          <a:noFill/>
        </p:spPr>
        <p:txBody>
          <a:bodyPr wrap="none" rtlCol="0">
            <a:spAutoFit/>
          </a:bodyPr>
          <a:lstStyle/>
          <a:p>
            <a:r>
              <a:rPr lang="et-EE" sz="1600" dirty="0" err="1"/>
              <a:t>Depth</a:t>
            </a:r>
            <a:r>
              <a:rPr lang="et-EE" sz="1600" dirty="0"/>
              <a:t> profile (0.3xBe </a:t>
            </a:r>
            <a:r>
              <a:rPr lang="et-EE" sz="1600" dirty="0" err="1"/>
              <a:t>for</a:t>
            </a:r>
            <a:r>
              <a:rPr lang="et-EE" sz="1600" dirty="0"/>
              <a:t> </a:t>
            </a:r>
            <a:r>
              <a:rPr lang="et-EE" sz="1600" dirty="0" err="1"/>
              <a:t>scaling</a:t>
            </a:r>
            <a:r>
              <a:rPr lang="et-EE" sz="1600" dirty="0"/>
              <a:t>)</a:t>
            </a:r>
          </a:p>
        </p:txBody>
      </p:sp>
      <p:graphicFrame>
        <p:nvGraphicFramePr>
          <p:cNvPr id="14" name="Chart 13">
            <a:extLst>
              <a:ext uri="{FF2B5EF4-FFF2-40B4-BE49-F238E27FC236}">
                <a16:creationId xmlns:a16="http://schemas.microsoft.com/office/drawing/2014/main" id="{3E19072C-7101-3F8A-8821-7860FD05B752}"/>
              </a:ext>
            </a:extLst>
          </p:cNvPr>
          <p:cNvGraphicFramePr>
            <a:graphicFrameLocks/>
          </p:cNvGraphicFramePr>
          <p:nvPr>
            <p:extLst>
              <p:ext uri="{D42A27DB-BD31-4B8C-83A1-F6EECF244321}">
                <p14:modId xmlns:p14="http://schemas.microsoft.com/office/powerpoint/2010/main" val="2383908282"/>
              </p:ext>
            </p:extLst>
          </p:nvPr>
        </p:nvGraphicFramePr>
        <p:xfrm>
          <a:off x="1119304" y="4240429"/>
          <a:ext cx="3101975" cy="2260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6C8EB5A1-4867-3E40-5854-F49E69A240F6}"/>
              </a:ext>
            </a:extLst>
          </p:cNvPr>
          <p:cNvGraphicFramePr>
            <a:graphicFrameLocks/>
          </p:cNvGraphicFramePr>
          <p:nvPr>
            <p:extLst>
              <p:ext uri="{D42A27DB-BD31-4B8C-83A1-F6EECF244321}">
                <p14:modId xmlns:p14="http://schemas.microsoft.com/office/powerpoint/2010/main" val="881952286"/>
              </p:ext>
            </p:extLst>
          </p:nvPr>
        </p:nvGraphicFramePr>
        <p:xfrm>
          <a:off x="4291498" y="4185687"/>
          <a:ext cx="3363685" cy="2479566"/>
        </p:xfrm>
        <a:graphic>
          <a:graphicData uri="http://schemas.openxmlformats.org/drawingml/2006/chart">
            <c:chart xmlns:c="http://schemas.openxmlformats.org/drawingml/2006/chart" xmlns:r="http://schemas.openxmlformats.org/officeDocument/2006/relationships" r:id="rId5"/>
          </a:graphicData>
        </a:graphic>
      </p:graphicFrame>
      <p:cxnSp>
        <p:nvCxnSpPr>
          <p:cNvPr id="17" name="Straight Arrow Connector 16">
            <a:extLst>
              <a:ext uri="{FF2B5EF4-FFF2-40B4-BE49-F238E27FC236}">
                <a16:creationId xmlns:a16="http://schemas.microsoft.com/office/drawing/2014/main" id="{08F331CE-22B5-AF8B-D923-9E45B67F7591}"/>
              </a:ext>
            </a:extLst>
          </p:cNvPr>
          <p:cNvCxnSpPr>
            <a:cxnSpLocks/>
          </p:cNvCxnSpPr>
          <p:nvPr/>
        </p:nvCxnSpPr>
        <p:spPr>
          <a:xfrm flipH="1">
            <a:off x="4090269" y="4900902"/>
            <a:ext cx="14804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358A54B9-E858-41B5-97D4-65E268E75104}"/>
              </a:ext>
            </a:extLst>
          </p:cNvPr>
          <p:cNvGraphicFramePr>
            <a:graphicFrameLocks/>
          </p:cNvGraphicFramePr>
          <p:nvPr>
            <p:extLst>
              <p:ext uri="{D42A27DB-BD31-4B8C-83A1-F6EECF244321}">
                <p14:modId xmlns:p14="http://schemas.microsoft.com/office/powerpoint/2010/main" val="633279007"/>
              </p:ext>
            </p:extLst>
          </p:nvPr>
        </p:nvGraphicFramePr>
        <p:xfrm>
          <a:off x="7725402" y="4265127"/>
          <a:ext cx="3101974" cy="2260600"/>
        </p:xfrm>
        <a:graphic>
          <a:graphicData uri="http://schemas.openxmlformats.org/drawingml/2006/chart">
            <c:chart xmlns:c="http://schemas.openxmlformats.org/drawingml/2006/chart" xmlns:r="http://schemas.openxmlformats.org/officeDocument/2006/relationships" r:id="rId6"/>
          </a:graphicData>
        </a:graphic>
      </p:graphicFrame>
      <p:cxnSp>
        <p:nvCxnSpPr>
          <p:cNvPr id="23" name="Straight Arrow Connector 22">
            <a:extLst>
              <a:ext uri="{FF2B5EF4-FFF2-40B4-BE49-F238E27FC236}">
                <a16:creationId xmlns:a16="http://schemas.microsoft.com/office/drawing/2014/main" id="{18385E51-D7E5-BF1F-3DE8-C2401794341A}"/>
              </a:ext>
            </a:extLst>
          </p:cNvPr>
          <p:cNvCxnSpPr>
            <a:cxnSpLocks/>
          </p:cNvCxnSpPr>
          <p:nvPr/>
        </p:nvCxnSpPr>
        <p:spPr>
          <a:xfrm>
            <a:off x="7322551" y="4691743"/>
            <a:ext cx="71110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B4EEFDB-F76A-D1F9-67AB-D57B719A352D}"/>
              </a:ext>
            </a:extLst>
          </p:cNvPr>
          <p:cNvSpPr txBox="1"/>
          <p:nvPr/>
        </p:nvSpPr>
        <p:spPr bwMode="auto">
          <a:xfrm>
            <a:off x="4830498" y="4046997"/>
            <a:ext cx="2651688" cy="338554"/>
          </a:xfrm>
          <a:prstGeom prst="rect">
            <a:avLst/>
          </a:prstGeom>
          <a:noFill/>
        </p:spPr>
        <p:txBody>
          <a:bodyPr wrap="none" rtlCol="0">
            <a:spAutoFit/>
          </a:bodyPr>
          <a:lstStyle/>
          <a:p>
            <a:r>
              <a:rPr lang="et-EE" sz="1600" dirty="0"/>
              <a:t>W </a:t>
            </a:r>
            <a:r>
              <a:rPr lang="et-EE" sz="1600" dirty="0" err="1"/>
              <a:t>temperature</a:t>
            </a:r>
            <a:r>
              <a:rPr lang="et-EE" sz="1600" dirty="0"/>
              <a:t> </a:t>
            </a:r>
            <a:r>
              <a:rPr lang="et-EE" sz="1600" dirty="0" err="1"/>
              <a:t>most</a:t>
            </a:r>
            <a:r>
              <a:rPr lang="et-EE" sz="1600" dirty="0"/>
              <a:t> </a:t>
            </a:r>
            <a:r>
              <a:rPr lang="et-EE" sz="1600" dirty="0" err="1"/>
              <a:t>suitable</a:t>
            </a:r>
            <a:endParaRPr lang="et-EE" sz="1600" dirty="0"/>
          </a:p>
        </p:txBody>
      </p:sp>
      <p:sp>
        <p:nvSpPr>
          <p:cNvPr id="27" name="TextBox 26">
            <a:extLst>
              <a:ext uri="{FF2B5EF4-FFF2-40B4-BE49-F238E27FC236}">
                <a16:creationId xmlns:a16="http://schemas.microsoft.com/office/drawing/2014/main" id="{9E052576-A66D-22B4-9668-9EB9124D96DA}"/>
              </a:ext>
            </a:extLst>
          </p:cNvPr>
          <p:cNvSpPr txBox="1"/>
          <p:nvPr/>
        </p:nvSpPr>
        <p:spPr bwMode="auto">
          <a:xfrm>
            <a:off x="1406207" y="3838480"/>
            <a:ext cx="3101975" cy="584775"/>
          </a:xfrm>
          <a:prstGeom prst="rect">
            <a:avLst/>
          </a:prstGeom>
          <a:noFill/>
        </p:spPr>
        <p:txBody>
          <a:bodyPr wrap="square" rtlCol="0">
            <a:spAutoFit/>
          </a:bodyPr>
          <a:lstStyle/>
          <a:p>
            <a:r>
              <a:rPr lang="et-EE" sz="1600" dirty="0" err="1"/>
              <a:t>Be</a:t>
            </a:r>
            <a:r>
              <a:rPr lang="et-EE" sz="1600" dirty="0"/>
              <a:t> </a:t>
            </a:r>
            <a:r>
              <a:rPr lang="et-EE" sz="1600" dirty="0" err="1"/>
              <a:t>temperature</a:t>
            </a:r>
            <a:r>
              <a:rPr lang="et-EE" sz="1600" dirty="0"/>
              <a:t> </a:t>
            </a:r>
            <a:r>
              <a:rPr lang="et-EE" sz="1600" dirty="0" err="1"/>
              <a:t>overestimated</a:t>
            </a:r>
            <a:r>
              <a:rPr lang="et-EE" sz="1600" dirty="0"/>
              <a:t> (</a:t>
            </a:r>
            <a:r>
              <a:rPr lang="et-EE" sz="1600" dirty="0" err="1"/>
              <a:t>self</a:t>
            </a:r>
            <a:r>
              <a:rPr lang="et-EE" sz="1600" dirty="0"/>
              <a:t> </a:t>
            </a:r>
            <a:r>
              <a:rPr lang="et-EE" sz="1600" dirty="0" err="1"/>
              <a:t>absorption</a:t>
            </a:r>
            <a:r>
              <a:rPr lang="et-EE" sz="1600" dirty="0"/>
              <a:t>)</a:t>
            </a:r>
          </a:p>
        </p:txBody>
      </p:sp>
      <p:graphicFrame>
        <p:nvGraphicFramePr>
          <p:cNvPr id="9" name="Chart 8">
            <a:extLst>
              <a:ext uri="{FF2B5EF4-FFF2-40B4-BE49-F238E27FC236}">
                <a16:creationId xmlns:a16="http://schemas.microsoft.com/office/drawing/2014/main" id="{772180CA-6FD2-E8B3-64CE-60548C716D05}"/>
              </a:ext>
            </a:extLst>
          </p:cNvPr>
          <p:cNvGraphicFramePr>
            <a:graphicFrameLocks/>
          </p:cNvGraphicFramePr>
          <p:nvPr>
            <p:extLst>
              <p:ext uri="{D42A27DB-BD31-4B8C-83A1-F6EECF244321}">
                <p14:modId xmlns:p14="http://schemas.microsoft.com/office/powerpoint/2010/main" val="4012975937"/>
              </p:ext>
            </p:extLst>
          </p:nvPr>
        </p:nvGraphicFramePr>
        <p:xfrm>
          <a:off x="8264402" y="1462573"/>
          <a:ext cx="3101974" cy="241631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5257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A98A7-ABDE-8265-368E-FF877C2006F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464041-7AFA-CEAC-543F-EBE59EAEFC17}"/>
              </a:ext>
            </a:extLst>
          </p:cNvPr>
          <p:cNvSpPr>
            <a:spLocks noGrp="1"/>
          </p:cNvSpPr>
          <p:nvPr>
            <p:ph type="ftr" sz="quarter" idx="11"/>
          </p:nvPr>
        </p:nvSpPr>
        <p:spPr/>
        <p:txBody>
          <a:bodyPr/>
          <a:lstStyle/>
          <a:p>
            <a:pPr>
              <a:defRPr/>
            </a:pPr>
            <a:r>
              <a:rPr lang="et-EE" dirty="0">
                <a:solidFill>
                  <a:prstClr val="white"/>
                </a:solidFill>
              </a:rPr>
              <a:t>I</a:t>
            </a:r>
            <a:r>
              <a:rPr lang="en-GB" dirty="0">
                <a:solidFill>
                  <a:prstClr val="white"/>
                </a:solidFill>
              </a:rPr>
              <a:t>. </a:t>
            </a:r>
            <a:r>
              <a:rPr lang="et-EE" dirty="0">
                <a:solidFill>
                  <a:prstClr val="white"/>
                </a:solidFill>
              </a:rPr>
              <a:t>Jõgi</a:t>
            </a:r>
            <a:r>
              <a:rPr lang="en-GB" dirty="0">
                <a:solidFill>
                  <a:prstClr val="white"/>
                </a:solidFill>
              </a:rPr>
              <a:t>| </a:t>
            </a:r>
            <a:r>
              <a:rPr lang="et-EE" dirty="0">
                <a:solidFill>
                  <a:prstClr val="white"/>
                </a:solidFill>
              </a:rPr>
              <a:t>LIBS JET meeting </a:t>
            </a:r>
            <a:r>
              <a:rPr lang="en-GB" dirty="0">
                <a:solidFill>
                  <a:prstClr val="white"/>
                </a:solidFill>
              </a:rPr>
              <a:t>| </a:t>
            </a:r>
            <a:r>
              <a:rPr lang="et-EE" dirty="0">
                <a:solidFill>
                  <a:prstClr val="white"/>
                </a:solidFill>
              </a:rPr>
              <a:t>11</a:t>
            </a:r>
            <a:r>
              <a:rPr lang="en-GB" dirty="0">
                <a:solidFill>
                  <a:prstClr val="white"/>
                </a:solidFill>
              </a:rPr>
              <a:t> </a:t>
            </a:r>
            <a:r>
              <a:rPr lang="et-EE" dirty="0" err="1">
                <a:solidFill>
                  <a:prstClr val="white"/>
                </a:solidFill>
              </a:rPr>
              <a:t>Dec</a:t>
            </a:r>
            <a:r>
              <a:rPr lang="en-GB" dirty="0">
                <a:solidFill>
                  <a:prstClr val="white"/>
                </a:solidFill>
              </a:rPr>
              <a:t> 20</a:t>
            </a:r>
            <a:r>
              <a:rPr lang="et-EE" dirty="0">
                <a:solidFill>
                  <a:prstClr val="white"/>
                </a:solidFill>
              </a:rPr>
              <a:t>25</a:t>
            </a:r>
            <a:endParaRPr lang="en-GB" dirty="0"/>
          </a:p>
          <a:p>
            <a:pPr>
              <a:defRPr/>
            </a:pPr>
            <a:endParaRPr lang="en-GB" dirty="0"/>
          </a:p>
        </p:txBody>
      </p:sp>
      <p:sp>
        <p:nvSpPr>
          <p:cNvPr id="4" name="Slide Number Placeholder 3">
            <a:extLst>
              <a:ext uri="{FF2B5EF4-FFF2-40B4-BE49-F238E27FC236}">
                <a16:creationId xmlns:a16="http://schemas.microsoft.com/office/drawing/2014/main" id="{3BA4E572-8ABB-7439-29E7-196B0F1290DE}"/>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sp>
        <p:nvSpPr>
          <p:cNvPr id="5" name="Titre 1">
            <a:extLst>
              <a:ext uri="{FF2B5EF4-FFF2-40B4-BE49-F238E27FC236}">
                <a16:creationId xmlns:a16="http://schemas.microsoft.com/office/drawing/2014/main" id="{76C639AE-EBBC-0F3B-8EE8-2B41D2293140}"/>
              </a:ext>
            </a:extLst>
          </p:cNvPr>
          <p:cNvSpPr>
            <a:spLocks noGrp="1"/>
          </p:cNvSpPr>
          <p:nvPr>
            <p:ph type="title"/>
          </p:nvPr>
        </p:nvSpPr>
        <p:spPr>
          <a:xfrm>
            <a:off x="983432" y="192515"/>
            <a:ext cx="9451776" cy="457200"/>
          </a:xfrm>
        </p:spPr>
        <p:txBody>
          <a:bodyPr/>
          <a:lstStyle/>
          <a:p>
            <a:r>
              <a:rPr lang="et-EE" dirty="0"/>
              <a:t># 10 14IWG1A – R4 C1 (H+D </a:t>
            </a:r>
            <a:r>
              <a:rPr lang="et-EE" dirty="0" err="1"/>
              <a:t>line</a:t>
            </a:r>
            <a:r>
              <a:rPr lang="et-EE" dirty="0"/>
              <a:t>)</a:t>
            </a:r>
            <a:endParaRPr lang="en-US" dirty="0"/>
          </a:p>
        </p:txBody>
      </p:sp>
      <p:graphicFrame>
        <p:nvGraphicFramePr>
          <p:cNvPr id="6" name="Chart 5">
            <a:extLst>
              <a:ext uri="{FF2B5EF4-FFF2-40B4-BE49-F238E27FC236}">
                <a16:creationId xmlns:a16="http://schemas.microsoft.com/office/drawing/2014/main" id="{6E342E69-6001-31FD-F95F-D83524520286}"/>
              </a:ext>
            </a:extLst>
          </p:cNvPr>
          <p:cNvGraphicFramePr>
            <a:graphicFrameLocks/>
          </p:cNvGraphicFramePr>
          <p:nvPr>
            <p:extLst>
              <p:ext uri="{D42A27DB-BD31-4B8C-83A1-F6EECF244321}">
                <p14:modId xmlns:p14="http://schemas.microsoft.com/office/powerpoint/2010/main" val="2360407632"/>
              </p:ext>
            </p:extLst>
          </p:nvPr>
        </p:nvGraphicFramePr>
        <p:xfrm>
          <a:off x="1412015" y="2061351"/>
          <a:ext cx="3363685" cy="269175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9777326-731C-0385-D96B-E3A1DA78E06D}"/>
              </a:ext>
            </a:extLst>
          </p:cNvPr>
          <p:cNvSpPr txBox="1"/>
          <p:nvPr/>
        </p:nvSpPr>
        <p:spPr bwMode="auto">
          <a:xfrm>
            <a:off x="1974933" y="1722797"/>
            <a:ext cx="2800767" cy="338554"/>
          </a:xfrm>
          <a:prstGeom prst="rect">
            <a:avLst/>
          </a:prstGeom>
          <a:noFill/>
        </p:spPr>
        <p:txBody>
          <a:bodyPr wrap="none" rtlCol="0">
            <a:spAutoFit/>
          </a:bodyPr>
          <a:lstStyle/>
          <a:p>
            <a:r>
              <a:rPr lang="et-EE" sz="1600" dirty="0" err="1"/>
              <a:t>Spectra</a:t>
            </a:r>
            <a:r>
              <a:rPr lang="et-EE" sz="1600" dirty="0"/>
              <a:t> </a:t>
            </a:r>
            <a:r>
              <a:rPr lang="et-EE" sz="1600" dirty="0" err="1"/>
              <a:t>averaged</a:t>
            </a:r>
            <a:r>
              <a:rPr lang="et-EE" sz="1600" dirty="0"/>
              <a:t> </a:t>
            </a:r>
            <a:r>
              <a:rPr lang="et-EE" sz="1600" dirty="0" err="1"/>
              <a:t>over</a:t>
            </a:r>
            <a:r>
              <a:rPr lang="et-EE" sz="1600" dirty="0"/>
              <a:t> 20 </a:t>
            </a:r>
            <a:r>
              <a:rPr lang="et-EE" sz="1600" dirty="0" err="1"/>
              <a:t>shots</a:t>
            </a:r>
            <a:endParaRPr lang="et-EE" sz="1600" dirty="0"/>
          </a:p>
        </p:txBody>
      </p:sp>
      <p:graphicFrame>
        <p:nvGraphicFramePr>
          <p:cNvPr id="8" name="Chart 7">
            <a:extLst>
              <a:ext uri="{FF2B5EF4-FFF2-40B4-BE49-F238E27FC236}">
                <a16:creationId xmlns:a16="http://schemas.microsoft.com/office/drawing/2014/main" id="{0764F6E1-7E07-489A-BDEF-0CBAE8CC155C}"/>
              </a:ext>
            </a:extLst>
          </p:cNvPr>
          <p:cNvGraphicFramePr>
            <a:graphicFrameLocks/>
          </p:cNvGraphicFramePr>
          <p:nvPr>
            <p:extLst>
              <p:ext uri="{D42A27DB-BD31-4B8C-83A1-F6EECF244321}">
                <p14:modId xmlns:p14="http://schemas.microsoft.com/office/powerpoint/2010/main" val="3767139520"/>
              </p:ext>
            </p:extLst>
          </p:nvPr>
        </p:nvGraphicFramePr>
        <p:xfrm>
          <a:off x="5338618" y="2329543"/>
          <a:ext cx="3519454" cy="25992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FE1EFBC-1AA3-C0E2-E7C7-61D84674A845}"/>
              </a:ext>
            </a:extLst>
          </p:cNvPr>
          <p:cNvSpPr txBox="1"/>
          <p:nvPr/>
        </p:nvSpPr>
        <p:spPr bwMode="auto">
          <a:xfrm>
            <a:off x="6096000" y="2484797"/>
            <a:ext cx="1680268" cy="338554"/>
          </a:xfrm>
          <a:prstGeom prst="rect">
            <a:avLst/>
          </a:prstGeom>
          <a:noFill/>
        </p:spPr>
        <p:txBody>
          <a:bodyPr wrap="none" rtlCol="0">
            <a:spAutoFit/>
          </a:bodyPr>
          <a:lstStyle/>
          <a:p>
            <a:r>
              <a:rPr lang="et-EE" sz="1600" dirty="0"/>
              <a:t>1-10 </a:t>
            </a:r>
            <a:r>
              <a:rPr lang="et-EE" sz="1600" dirty="0" err="1"/>
              <a:t>shot</a:t>
            </a:r>
            <a:r>
              <a:rPr lang="et-EE" sz="1600" dirty="0"/>
              <a:t> </a:t>
            </a:r>
            <a:r>
              <a:rPr lang="et-EE" sz="1600" dirty="0" err="1"/>
              <a:t>average</a:t>
            </a:r>
            <a:endParaRPr lang="et-EE" sz="1600" dirty="0"/>
          </a:p>
        </p:txBody>
      </p:sp>
    </p:spTree>
    <p:extLst>
      <p:ext uri="{BB962C8B-B14F-4D97-AF65-F5344CB8AC3E}">
        <p14:creationId xmlns:p14="http://schemas.microsoft.com/office/powerpoint/2010/main" val="409957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FA834-9725-FF1F-AA1E-5769F17CFEB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8674D98-6BA8-2F67-237D-174BA147CE10}"/>
              </a:ext>
            </a:extLst>
          </p:cNvPr>
          <p:cNvSpPr>
            <a:spLocks noGrp="1"/>
          </p:cNvSpPr>
          <p:nvPr>
            <p:ph type="ftr" sz="quarter" idx="11"/>
          </p:nvPr>
        </p:nvSpPr>
        <p:spPr/>
        <p:txBody>
          <a:bodyPr/>
          <a:lstStyle/>
          <a:p>
            <a:pPr>
              <a:defRPr/>
            </a:pPr>
            <a:r>
              <a:rPr lang="et-EE" dirty="0">
                <a:solidFill>
                  <a:prstClr val="white"/>
                </a:solidFill>
              </a:rPr>
              <a:t>I</a:t>
            </a:r>
            <a:r>
              <a:rPr lang="en-GB" dirty="0">
                <a:solidFill>
                  <a:prstClr val="white"/>
                </a:solidFill>
              </a:rPr>
              <a:t>. </a:t>
            </a:r>
            <a:r>
              <a:rPr lang="et-EE" dirty="0">
                <a:solidFill>
                  <a:prstClr val="white"/>
                </a:solidFill>
              </a:rPr>
              <a:t>Jõgi</a:t>
            </a:r>
            <a:r>
              <a:rPr lang="en-GB" dirty="0">
                <a:solidFill>
                  <a:prstClr val="white"/>
                </a:solidFill>
              </a:rPr>
              <a:t>| </a:t>
            </a:r>
            <a:r>
              <a:rPr lang="et-EE" dirty="0">
                <a:solidFill>
                  <a:prstClr val="white"/>
                </a:solidFill>
              </a:rPr>
              <a:t>LIBS JET meeting </a:t>
            </a:r>
            <a:r>
              <a:rPr lang="en-GB" dirty="0">
                <a:solidFill>
                  <a:prstClr val="white"/>
                </a:solidFill>
              </a:rPr>
              <a:t>| </a:t>
            </a:r>
            <a:r>
              <a:rPr lang="et-EE" dirty="0">
                <a:solidFill>
                  <a:prstClr val="white"/>
                </a:solidFill>
              </a:rPr>
              <a:t>11</a:t>
            </a:r>
            <a:r>
              <a:rPr lang="en-GB" dirty="0">
                <a:solidFill>
                  <a:prstClr val="white"/>
                </a:solidFill>
              </a:rPr>
              <a:t> </a:t>
            </a:r>
            <a:r>
              <a:rPr lang="et-EE" dirty="0" err="1">
                <a:solidFill>
                  <a:prstClr val="white"/>
                </a:solidFill>
              </a:rPr>
              <a:t>Dec</a:t>
            </a:r>
            <a:r>
              <a:rPr lang="en-GB" dirty="0">
                <a:solidFill>
                  <a:prstClr val="white"/>
                </a:solidFill>
              </a:rPr>
              <a:t> 20</a:t>
            </a:r>
            <a:r>
              <a:rPr lang="et-EE" dirty="0">
                <a:solidFill>
                  <a:prstClr val="white"/>
                </a:solidFill>
              </a:rPr>
              <a:t>25</a:t>
            </a:r>
            <a:endParaRPr lang="en-GB" dirty="0"/>
          </a:p>
          <a:p>
            <a:pPr>
              <a:defRPr/>
            </a:pPr>
            <a:endParaRPr lang="en-GB" dirty="0"/>
          </a:p>
        </p:txBody>
      </p:sp>
      <p:sp>
        <p:nvSpPr>
          <p:cNvPr id="4" name="Slide Number Placeholder 3">
            <a:extLst>
              <a:ext uri="{FF2B5EF4-FFF2-40B4-BE49-F238E27FC236}">
                <a16:creationId xmlns:a16="http://schemas.microsoft.com/office/drawing/2014/main" id="{2F0F4E52-F6D0-F187-D0A6-7DAA6A95FCA0}"/>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a:solidFill>
                <a:prstClr val="white"/>
              </a:solidFill>
            </a:endParaRPr>
          </a:p>
        </p:txBody>
      </p:sp>
      <p:sp>
        <p:nvSpPr>
          <p:cNvPr id="5" name="Titre 1">
            <a:extLst>
              <a:ext uri="{FF2B5EF4-FFF2-40B4-BE49-F238E27FC236}">
                <a16:creationId xmlns:a16="http://schemas.microsoft.com/office/drawing/2014/main" id="{69E2BC54-D785-2A72-4BC7-87421040B8FB}"/>
              </a:ext>
            </a:extLst>
          </p:cNvPr>
          <p:cNvSpPr>
            <a:spLocks noGrp="1"/>
          </p:cNvSpPr>
          <p:nvPr>
            <p:ph type="title"/>
          </p:nvPr>
        </p:nvSpPr>
        <p:spPr>
          <a:xfrm>
            <a:off x="983432" y="192515"/>
            <a:ext cx="9451776" cy="457200"/>
          </a:xfrm>
        </p:spPr>
        <p:txBody>
          <a:bodyPr/>
          <a:lstStyle/>
          <a:p>
            <a:r>
              <a:rPr lang="et-EE" dirty="0"/>
              <a:t># 10 14IWG1A – R4 C1 (CF-LIBS </a:t>
            </a:r>
            <a:r>
              <a:rPr lang="et-EE" dirty="0" err="1"/>
              <a:t>concentration</a:t>
            </a:r>
            <a:r>
              <a:rPr lang="et-EE" dirty="0"/>
              <a:t>)</a:t>
            </a:r>
            <a:endParaRPr lang="en-US" dirty="0"/>
          </a:p>
        </p:txBody>
      </p:sp>
      <p:graphicFrame>
        <p:nvGraphicFramePr>
          <p:cNvPr id="2" name="Chart 1">
            <a:extLst>
              <a:ext uri="{FF2B5EF4-FFF2-40B4-BE49-F238E27FC236}">
                <a16:creationId xmlns:a16="http://schemas.microsoft.com/office/drawing/2014/main" id="{31B5611C-8E11-B549-717B-A398A4CFAD81}"/>
              </a:ext>
            </a:extLst>
          </p:cNvPr>
          <p:cNvGraphicFramePr>
            <a:graphicFrameLocks/>
          </p:cNvGraphicFramePr>
          <p:nvPr>
            <p:extLst>
              <p:ext uri="{D42A27DB-BD31-4B8C-83A1-F6EECF244321}">
                <p14:modId xmlns:p14="http://schemas.microsoft.com/office/powerpoint/2010/main" val="3832257352"/>
              </p:ext>
            </p:extLst>
          </p:nvPr>
        </p:nvGraphicFramePr>
        <p:xfrm>
          <a:off x="562180" y="1167538"/>
          <a:ext cx="3363685" cy="26844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8FCDF1A-20E3-A69B-4B59-5B1ABD18B231}"/>
              </a:ext>
            </a:extLst>
          </p:cNvPr>
          <p:cNvGraphicFramePr>
            <a:graphicFrameLocks/>
          </p:cNvGraphicFramePr>
          <p:nvPr>
            <p:extLst>
              <p:ext uri="{D42A27DB-BD31-4B8C-83A1-F6EECF244321}">
                <p14:modId xmlns:p14="http://schemas.microsoft.com/office/powerpoint/2010/main" val="706303682"/>
              </p:ext>
            </p:extLst>
          </p:nvPr>
        </p:nvGraphicFramePr>
        <p:xfrm>
          <a:off x="4256086" y="1190870"/>
          <a:ext cx="3363685" cy="26844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6DE1D06-365F-4F62-169E-36C7CF741AE2}"/>
              </a:ext>
            </a:extLst>
          </p:cNvPr>
          <p:cNvSpPr txBox="1"/>
          <p:nvPr/>
        </p:nvSpPr>
        <p:spPr bwMode="auto">
          <a:xfrm>
            <a:off x="4654340" y="852316"/>
            <a:ext cx="2800767" cy="338554"/>
          </a:xfrm>
          <a:prstGeom prst="rect">
            <a:avLst/>
          </a:prstGeom>
          <a:noFill/>
        </p:spPr>
        <p:txBody>
          <a:bodyPr wrap="none" rtlCol="0">
            <a:spAutoFit/>
          </a:bodyPr>
          <a:lstStyle/>
          <a:p>
            <a:r>
              <a:rPr lang="et-EE" sz="1600" dirty="0" err="1"/>
              <a:t>Spectra</a:t>
            </a:r>
            <a:r>
              <a:rPr lang="et-EE" sz="1600" dirty="0"/>
              <a:t> </a:t>
            </a:r>
            <a:r>
              <a:rPr lang="et-EE" sz="1600" dirty="0" err="1"/>
              <a:t>averaged</a:t>
            </a:r>
            <a:r>
              <a:rPr lang="et-EE" sz="1600" dirty="0"/>
              <a:t> </a:t>
            </a:r>
            <a:r>
              <a:rPr lang="et-EE" sz="1600" dirty="0" err="1"/>
              <a:t>over</a:t>
            </a:r>
            <a:r>
              <a:rPr lang="et-EE" sz="1600" dirty="0"/>
              <a:t> 20 </a:t>
            </a:r>
            <a:r>
              <a:rPr lang="et-EE" sz="1600" dirty="0" err="1"/>
              <a:t>shots</a:t>
            </a:r>
            <a:endParaRPr lang="et-EE" sz="1600" dirty="0"/>
          </a:p>
        </p:txBody>
      </p:sp>
      <p:sp>
        <p:nvSpPr>
          <p:cNvPr id="11" name="TextBox 10">
            <a:extLst>
              <a:ext uri="{FF2B5EF4-FFF2-40B4-BE49-F238E27FC236}">
                <a16:creationId xmlns:a16="http://schemas.microsoft.com/office/drawing/2014/main" id="{78EEBF15-F3EA-B6E9-0472-1BA7ED08A3CE}"/>
              </a:ext>
            </a:extLst>
          </p:cNvPr>
          <p:cNvSpPr txBox="1"/>
          <p:nvPr/>
        </p:nvSpPr>
        <p:spPr bwMode="auto">
          <a:xfrm>
            <a:off x="1649015" y="863997"/>
            <a:ext cx="1290738" cy="338554"/>
          </a:xfrm>
          <a:prstGeom prst="rect">
            <a:avLst/>
          </a:prstGeom>
          <a:noFill/>
        </p:spPr>
        <p:txBody>
          <a:bodyPr wrap="none" rtlCol="0">
            <a:spAutoFit/>
          </a:bodyPr>
          <a:lstStyle/>
          <a:p>
            <a:r>
              <a:rPr lang="et-EE" sz="1600" dirty="0" err="1"/>
              <a:t>Depth</a:t>
            </a:r>
            <a:r>
              <a:rPr lang="et-EE" sz="1600" dirty="0"/>
              <a:t> profile</a:t>
            </a:r>
          </a:p>
        </p:txBody>
      </p:sp>
      <p:graphicFrame>
        <p:nvGraphicFramePr>
          <p:cNvPr id="9" name="Chart 8">
            <a:extLst>
              <a:ext uri="{FF2B5EF4-FFF2-40B4-BE49-F238E27FC236}">
                <a16:creationId xmlns:a16="http://schemas.microsoft.com/office/drawing/2014/main" id="{FA1BDC82-D2EF-4EE8-9B46-5E6EB5C6EBD3}"/>
              </a:ext>
            </a:extLst>
          </p:cNvPr>
          <p:cNvGraphicFramePr>
            <a:graphicFrameLocks/>
          </p:cNvGraphicFramePr>
          <p:nvPr>
            <p:extLst>
              <p:ext uri="{D42A27DB-BD31-4B8C-83A1-F6EECF244321}">
                <p14:modId xmlns:p14="http://schemas.microsoft.com/office/powerpoint/2010/main" val="719719374"/>
              </p:ext>
            </p:extLst>
          </p:nvPr>
        </p:nvGraphicFramePr>
        <p:xfrm>
          <a:off x="4093029" y="3894659"/>
          <a:ext cx="3526742" cy="26611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CD9F5AC6-78C0-9E83-2806-48AFE14B47CD}"/>
              </a:ext>
            </a:extLst>
          </p:cNvPr>
          <p:cNvGraphicFramePr>
            <a:graphicFrameLocks/>
          </p:cNvGraphicFramePr>
          <p:nvPr>
            <p:extLst>
              <p:ext uri="{D42A27DB-BD31-4B8C-83A1-F6EECF244321}">
                <p14:modId xmlns:p14="http://schemas.microsoft.com/office/powerpoint/2010/main" val="3604787184"/>
              </p:ext>
            </p:extLst>
          </p:nvPr>
        </p:nvGraphicFramePr>
        <p:xfrm>
          <a:off x="8076991" y="1190870"/>
          <a:ext cx="3363685" cy="2703789"/>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C779B407-0A1F-5681-6A7B-D5BB957BCA09}"/>
              </a:ext>
            </a:extLst>
          </p:cNvPr>
          <p:cNvSpPr txBox="1"/>
          <p:nvPr/>
        </p:nvSpPr>
        <p:spPr bwMode="auto">
          <a:xfrm>
            <a:off x="8348246" y="962057"/>
            <a:ext cx="2800767" cy="338554"/>
          </a:xfrm>
          <a:prstGeom prst="rect">
            <a:avLst/>
          </a:prstGeom>
          <a:noFill/>
        </p:spPr>
        <p:txBody>
          <a:bodyPr wrap="none" rtlCol="0">
            <a:spAutoFit/>
          </a:bodyPr>
          <a:lstStyle/>
          <a:p>
            <a:r>
              <a:rPr lang="et-EE" sz="1600" dirty="0" err="1"/>
              <a:t>Spectra</a:t>
            </a:r>
            <a:r>
              <a:rPr lang="et-EE" sz="1600" dirty="0"/>
              <a:t> </a:t>
            </a:r>
            <a:r>
              <a:rPr lang="et-EE" sz="1600" dirty="0" err="1"/>
              <a:t>averaged</a:t>
            </a:r>
            <a:r>
              <a:rPr lang="et-EE" sz="1600" dirty="0"/>
              <a:t> </a:t>
            </a:r>
            <a:r>
              <a:rPr lang="et-EE" sz="1600" dirty="0" err="1"/>
              <a:t>over</a:t>
            </a:r>
            <a:r>
              <a:rPr lang="et-EE" sz="1600" dirty="0"/>
              <a:t> 10 </a:t>
            </a:r>
            <a:r>
              <a:rPr lang="et-EE" sz="1600" dirty="0" err="1"/>
              <a:t>shots</a:t>
            </a:r>
            <a:endParaRPr lang="et-EE" sz="1600" dirty="0"/>
          </a:p>
        </p:txBody>
      </p:sp>
      <p:graphicFrame>
        <p:nvGraphicFramePr>
          <p:cNvPr id="13" name="Chart 12">
            <a:extLst>
              <a:ext uri="{FF2B5EF4-FFF2-40B4-BE49-F238E27FC236}">
                <a16:creationId xmlns:a16="http://schemas.microsoft.com/office/drawing/2014/main" id="{15525DB4-87AB-1E48-C2EF-0EF398C7A528}"/>
              </a:ext>
            </a:extLst>
          </p:cNvPr>
          <p:cNvGraphicFramePr>
            <a:graphicFrameLocks/>
          </p:cNvGraphicFramePr>
          <p:nvPr>
            <p:extLst>
              <p:ext uri="{D42A27DB-BD31-4B8C-83A1-F6EECF244321}">
                <p14:modId xmlns:p14="http://schemas.microsoft.com/office/powerpoint/2010/main" val="79491107"/>
              </p:ext>
            </p:extLst>
          </p:nvPr>
        </p:nvGraphicFramePr>
        <p:xfrm>
          <a:off x="7853361" y="3894656"/>
          <a:ext cx="3587315" cy="2661113"/>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0371CC99-B168-BD74-5BF2-0696A201D3E4}"/>
              </a:ext>
            </a:extLst>
          </p:cNvPr>
          <p:cNvSpPr txBox="1"/>
          <p:nvPr/>
        </p:nvSpPr>
        <p:spPr bwMode="auto">
          <a:xfrm>
            <a:off x="921919" y="4074814"/>
            <a:ext cx="2937521" cy="584775"/>
          </a:xfrm>
          <a:prstGeom prst="rect">
            <a:avLst/>
          </a:prstGeom>
          <a:noFill/>
        </p:spPr>
        <p:txBody>
          <a:bodyPr wrap="square" rtlCol="0">
            <a:spAutoFit/>
          </a:bodyPr>
          <a:lstStyle/>
          <a:p>
            <a:r>
              <a:rPr lang="et-EE" sz="1600" dirty="0" err="1"/>
              <a:t>Averaging</a:t>
            </a:r>
            <a:r>
              <a:rPr lang="et-EE" sz="1600" dirty="0"/>
              <a:t> </a:t>
            </a:r>
            <a:r>
              <a:rPr lang="et-EE" sz="1600" dirty="0" err="1"/>
              <a:t>over</a:t>
            </a:r>
            <a:r>
              <a:rPr lang="et-EE" sz="1600" dirty="0"/>
              <a:t> 20 </a:t>
            </a:r>
            <a:r>
              <a:rPr lang="et-EE" sz="1600" dirty="0" err="1"/>
              <a:t>shots</a:t>
            </a:r>
            <a:r>
              <a:rPr lang="et-EE" sz="1600" dirty="0"/>
              <a:t> </a:t>
            </a:r>
            <a:r>
              <a:rPr lang="et-EE" sz="1600" dirty="0" err="1"/>
              <a:t>gives</a:t>
            </a:r>
            <a:r>
              <a:rPr lang="et-EE" sz="1600" dirty="0"/>
              <a:t> </a:t>
            </a:r>
            <a:r>
              <a:rPr lang="et-EE" sz="1600" dirty="0" err="1"/>
              <a:t>smoother</a:t>
            </a:r>
            <a:r>
              <a:rPr lang="et-EE" sz="1600" dirty="0"/>
              <a:t> </a:t>
            </a:r>
            <a:r>
              <a:rPr lang="et-EE" sz="1600" dirty="0" err="1"/>
              <a:t>concentration</a:t>
            </a:r>
            <a:r>
              <a:rPr lang="et-EE" sz="1600" dirty="0"/>
              <a:t> </a:t>
            </a:r>
            <a:r>
              <a:rPr lang="et-EE" sz="1600" dirty="0" err="1"/>
              <a:t>profiles</a:t>
            </a:r>
            <a:endParaRPr lang="et-EE" sz="1600" dirty="0"/>
          </a:p>
        </p:txBody>
      </p:sp>
      <p:sp>
        <p:nvSpPr>
          <p:cNvPr id="8" name="TextBox 7">
            <a:extLst>
              <a:ext uri="{FF2B5EF4-FFF2-40B4-BE49-F238E27FC236}">
                <a16:creationId xmlns:a16="http://schemas.microsoft.com/office/drawing/2014/main" id="{BEC5C01C-9997-E62C-9F00-6477551BAD64}"/>
              </a:ext>
            </a:extLst>
          </p:cNvPr>
          <p:cNvSpPr txBox="1"/>
          <p:nvPr/>
        </p:nvSpPr>
        <p:spPr bwMode="auto">
          <a:xfrm>
            <a:off x="921918" y="4911488"/>
            <a:ext cx="2937521" cy="584775"/>
          </a:xfrm>
          <a:prstGeom prst="rect">
            <a:avLst/>
          </a:prstGeom>
          <a:noFill/>
        </p:spPr>
        <p:txBody>
          <a:bodyPr wrap="square" rtlCol="0">
            <a:spAutoFit/>
          </a:bodyPr>
          <a:lstStyle/>
          <a:p>
            <a:r>
              <a:rPr lang="et-EE" sz="1600" dirty="0"/>
              <a:t>For </a:t>
            </a:r>
            <a:r>
              <a:rPr lang="et-EE" sz="1600" dirty="0" err="1"/>
              <a:t>next</a:t>
            </a:r>
            <a:r>
              <a:rPr lang="et-EE" sz="1600" dirty="0"/>
              <a:t> </a:t>
            </a:r>
            <a:r>
              <a:rPr lang="et-EE" sz="1600" dirty="0" err="1"/>
              <a:t>pulses</a:t>
            </a:r>
            <a:r>
              <a:rPr lang="et-EE" sz="1600" dirty="0"/>
              <a:t>, </a:t>
            </a:r>
            <a:r>
              <a:rPr lang="et-EE" sz="1600" dirty="0" err="1"/>
              <a:t>averaging</a:t>
            </a:r>
            <a:r>
              <a:rPr lang="et-EE" sz="1600" dirty="0"/>
              <a:t> </a:t>
            </a:r>
            <a:r>
              <a:rPr lang="et-EE" sz="1600" dirty="0" err="1"/>
              <a:t>over</a:t>
            </a:r>
            <a:r>
              <a:rPr lang="et-EE" sz="1600" dirty="0"/>
              <a:t> 20 </a:t>
            </a:r>
            <a:r>
              <a:rPr lang="et-EE" sz="1600" dirty="0" err="1"/>
              <a:t>shots</a:t>
            </a:r>
            <a:endParaRPr lang="et-EE" sz="1600" dirty="0"/>
          </a:p>
        </p:txBody>
      </p:sp>
    </p:spTree>
    <p:extLst>
      <p:ext uri="{BB962C8B-B14F-4D97-AF65-F5344CB8AC3E}">
        <p14:creationId xmlns:p14="http://schemas.microsoft.com/office/powerpoint/2010/main" val="41225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EF60-E519-202A-0111-6855D68E5D75}"/>
              </a:ext>
            </a:extLst>
          </p:cNvPr>
          <p:cNvSpPr>
            <a:spLocks noGrp="1"/>
          </p:cNvSpPr>
          <p:nvPr>
            <p:ph type="title"/>
          </p:nvPr>
        </p:nvSpPr>
        <p:spPr/>
        <p:txBody>
          <a:bodyPr/>
          <a:lstStyle/>
          <a:p>
            <a:r>
              <a:rPr lang="et-EE" dirty="0"/>
              <a:t>#11 14IWG1A – R5 C1</a:t>
            </a:r>
          </a:p>
        </p:txBody>
      </p:sp>
      <p:sp>
        <p:nvSpPr>
          <p:cNvPr id="3" name="Footer Placeholder 2">
            <a:extLst>
              <a:ext uri="{FF2B5EF4-FFF2-40B4-BE49-F238E27FC236}">
                <a16:creationId xmlns:a16="http://schemas.microsoft.com/office/drawing/2014/main" id="{6A8D29E6-4783-6E89-F1EC-A62A940B6E6A}"/>
              </a:ext>
            </a:extLst>
          </p:cNvPr>
          <p:cNvSpPr>
            <a:spLocks noGrp="1"/>
          </p:cNvSpPr>
          <p:nvPr>
            <p:ph type="ftr" sz="quarter" idx="11"/>
          </p:nvPr>
        </p:nvSpPr>
        <p:spPr/>
        <p:txBody>
          <a:bodyPr/>
          <a:lstStyle/>
          <a:p>
            <a:pPr>
              <a:defRPr/>
            </a:pPr>
            <a:r>
              <a:rPr lang="en-US" dirty="0">
                <a:solidFill>
                  <a:prstClr val="white"/>
                </a:solidFill>
              </a:rPr>
              <a:t>I. Jõgi| LIBS JET meeting | </a:t>
            </a:r>
            <a:r>
              <a:rPr lang="et-EE" dirty="0">
                <a:solidFill>
                  <a:prstClr val="white"/>
                </a:solidFill>
              </a:rPr>
              <a:t>11</a:t>
            </a:r>
            <a:r>
              <a:rPr lang="en-US" dirty="0">
                <a:solidFill>
                  <a:prstClr val="white"/>
                </a:solidFill>
              </a:rPr>
              <a:t> </a:t>
            </a:r>
            <a:r>
              <a:rPr lang="et-EE" dirty="0" err="1">
                <a:solidFill>
                  <a:prstClr val="white"/>
                </a:solidFill>
              </a:rPr>
              <a:t>Dec</a:t>
            </a:r>
            <a:r>
              <a:rPr lang="en-US" dirty="0">
                <a:solidFill>
                  <a:prstClr val="white"/>
                </a:solidFill>
              </a:rPr>
              <a:t> 2025</a:t>
            </a:r>
            <a:endParaRPr lang="en-US" dirty="0"/>
          </a:p>
        </p:txBody>
      </p:sp>
      <p:sp>
        <p:nvSpPr>
          <p:cNvPr id="4" name="Slide Number Placeholder 3">
            <a:extLst>
              <a:ext uri="{FF2B5EF4-FFF2-40B4-BE49-F238E27FC236}">
                <a16:creationId xmlns:a16="http://schemas.microsoft.com/office/drawing/2014/main" id="{BADEAFED-06B1-A8DC-FDD1-7FCC94DA527E}"/>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graphicFrame>
        <p:nvGraphicFramePr>
          <p:cNvPr id="7" name="Chart 6">
            <a:extLst>
              <a:ext uri="{FF2B5EF4-FFF2-40B4-BE49-F238E27FC236}">
                <a16:creationId xmlns:a16="http://schemas.microsoft.com/office/drawing/2014/main" id="{0EA7089B-BA87-834A-1E6A-C1388C6D6A68}"/>
              </a:ext>
            </a:extLst>
          </p:cNvPr>
          <p:cNvGraphicFramePr>
            <a:graphicFrameLocks/>
          </p:cNvGraphicFramePr>
          <p:nvPr>
            <p:extLst>
              <p:ext uri="{D42A27DB-BD31-4B8C-83A1-F6EECF244321}">
                <p14:modId xmlns:p14="http://schemas.microsoft.com/office/powerpoint/2010/main" val="703567504"/>
              </p:ext>
            </p:extLst>
          </p:nvPr>
        </p:nvGraphicFramePr>
        <p:xfrm>
          <a:off x="495076" y="1143115"/>
          <a:ext cx="3514463" cy="27004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8939879-0450-C338-EF56-52DAE40D6094}"/>
              </a:ext>
            </a:extLst>
          </p:cNvPr>
          <p:cNvSpPr txBox="1"/>
          <p:nvPr/>
        </p:nvSpPr>
        <p:spPr bwMode="auto">
          <a:xfrm>
            <a:off x="1606938" y="839515"/>
            <a:ext cx="1290738" cy="338554"/>
          </a:xfrm>
          <a:prstGeom prst="rect">
            <a:avLst/>
          </a:prstGeom>
          <a:noFill/>
        </p:spPr>
        <p:txBody>
          <a:bodyPr wrap="none" rtlCol="0">
            <a:spAutoFit/>
          </a:bodyPr>
          <a:lstStyle/>
          <a:p>
            <a:r>
              <a:rPr lang="et-EE" sz="1600" dirty="0" err="1"/>
              <a:t>Depth</a:t>
            </a:r>
            <a:r>
              <a:rPr lang="et-EE" sz="1600" dirty="0"/>
              <a:t> profile</a:t>
            </a:r>
          </a:p>
        </p:txBody>
      </p:sp>
      <p:graphicFrame>
        <p:nvGraphicFramePr>
          <p:cNvPr id="8" name="Chart 7">
            <a:extLst>
              <a:ext uri="{FF2B5EF4-FFF2-40B4-BE49-F238E27FC236}">
                <a16:creationId xmlns:a16="http://schemas.microsoft.com/office/drawing/2014/main" id="{CB505FB3-FAA1-545E-8084-E4E56756AB7C}"/>
              </a:ext>
            </a:extLst>
          </p:cNvPr>
          <p:cNvGraphicFramePr>
            <a:graphicFrameLocks/>
          </p:cNvGraphicFramePr>
          <p:nvPr>
            <p:extLst>
              <p:ext uri="{D42A27DB-BD31-4B8C-83A1-F6EECF244321}">
                <p14:modId xmlns:p14="http://schemas.microsoft.com/office/powerpoint/2010/main" val="649668439"/>
              </p:ext>
            </p:extLst>
          </p:nvPr>
        </p:nvGraphicFramePr>
        <p:xfrm>
          <a:off x="4363362" y="1143115"/>
          <a:ext cx="3514463" cy="27004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8DA0E10-1B5D-1D02-D6D7-08E60B157516}"/>
              </a:ext>
            </a:extLst>
          </p:cNvPr>
          <p:cNvSpPr txBox="1"/>
          <p:nvPr/>
        </p:nvSpPr>
        <p:spPr bwMode="auto">
          <a:xfrm>
            <a:off x="4654340" y="852316"/>
            <a:ext cx="2800767" cy="338554"/>
          </a:xfrm>
          <a:prstGeom prst="rect">
            <a:avLst/>
          </a:prstGeom>
          <a:noFill/>
        </p:spPr>
        <p:txBody>
          <a:bodyPr wrap="none" rtlCol="0">
            <a:spAutoFit/>
          </a:bodyPr>
          <a:lstStyle/>
          <a:p>
            <a:r>
              <a:rPr lang="et-EE" sz="1600" dirty="0" err="1"/>
              <a:t>Spectra</a:t>
            </a:r>
            <a:r>
              <a:rPr lang="et-EE" sz="1600" dirty="0"/>
              <a:t> </a:t>
            </a:r>
            <a:r>
              <a:rPr lang="et-EE" sz="1600" dirty="0" err="1"/>
              <a:t>averaged</a:t>
            </a:r>
            <a:r>
              <a:rPr lang="et-EE" sz="1600" dirty="0"/>
              <a:t> </a:t>
            </a:r>
            <a:r>
              <a:rPr lang="et-EE" sz="1600" dirty="0" err="1"/>
              <a:t>over</a:t>
            </a:r>
            <a:r>
              <a:rPr lang="et-EE" sz="1600" dirty="0"/>
              <a:t> 20 </a:t>
            </a:r>
            <a:r>
              <a:rPr lang="et-EE" sz="1600" dirty="0" err="1"/>
              <a:t>shots</a:t>
            </a:r>
            <a:endParaRPr lang="et-EE" sz="1600" dirty="0"/>
          </a:p>
        </p:txBody>
      </p:sp>
      <p:graphicFrame>
        <p:nvGraphicFramePr>
          <p:cNvPr id="10" name="Chart 9">
            <a:extLst>
              <a:ext uri="{FF2B5EF4-FFF2-40B4-BE49-F238E27FC236}">
                <a16:creationId xmlns:a16="http://schemas.microsoft.com/office/drawing/2014/main" id="{FA996624-E7F6-7BC2-A3BE-6FF04C483F09}"/>
              </a:ext>
            </a:extLst>
          </p:cNvPr>
          <p:cNvGraphicFramePr>
            <a:graphicFrameLocks/>
          </p:cNvGraphicFramePr>
          <p:nvPr>
            <p:extLst>
              <p:ext uri="{D42A27DB-BD31-4B8C-83A1-F6EECF244321}">
                <p14:modId xmlns:p14="http://schemas.microsoft.com/office/powerpoint/2010/main" val="2294192567"/>
              </p:ext>
            </p:extLst>
          </p:nvPr>
        </p:nvGraphicFramePr>
        <p:xfrm>
          <a:off x="8545059" y="1160377"/>
          <a:ext cx="2917825" cy="24828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C0A7FA8F-2BB6-F28D-9AC8-0B1AFA87E1A2}"/>
              </a:ext>
            </a:extLst>
          </p:cNvPr>
          <p:cNvSpPr txBox="1"/>
          <p:nvPr/>
        </p:nvSpPr>
        <p:spPr bwMode="auto">
          <a:xfrm>
            <a:off x="8545059" y="865387"/>
            <a:ext cx="3429144" cy="338554"/>
          </a:xfrm>
          <a:prstGeom prst="rect">
            <a:avLst/>
          </a:prstGeom>
          <a:noFill/>
        </p:spPr>
        <p:txBody>
          <a:bodyPr wrap="none" rtlCol="0">
            <a:spAutoFit/>
          </a:bodyPr>
          <a:lstStyle/>
          <a:p>
            <a:r>
              <a:rPr lang="et-EE" sz="1600" dirty="0" err="1"/>
              <a:t>Tempeartures</a:t>
            </a:r>
            <a:r>
              <a:rPr lang="et-EE" sz="1600" dirty="0"/>
              <a:t> </a:t>
            </a:r>
            <a:r>
              <a:rPr lang="et-EE" sz="1600" dirty="0" err="1"/>
              <a:t>quite</a:t>
            </a:r>
            <a:r>
              <a:rPr lang="et-EE" sz="1600" dirty="0"/>
              <a:t> </a:t>
            </a:r>
            <a:r>
              <a:rPr lang="et-EE" sz="1600" dirty="0" err="1"/>
              <a:t>similar</a:t>
            </a:r>
            <a:r>
              <a:rPr lang="et-EE" sz="1600" dirty="0"/>
              <a:t> (</a:t>
            </a:r>
            <a:r>
              <a:rPr lang="et-EE" sz="1600" dirty="0" err="1"/>
              <a:t>except</a:t>
            </a:r>
            <a:r>
              <a:rPr lang="et-EE" sz="1600" dirty="0"/>
              <a:t> </a:t>
            </a:r>
            <a:r>
              <a:rPr lang="et-EE" sz="1600" dirty="0" err="1"/>
              <a:t>Be</a:t>
            </a:r>
            <a:r>
              <a:rPr lang="et-EE" sz="1600" dirty="0"/>
              <a:t>)</a:t>
            </a:r>
          </a:p>
        </p:txBody>
      </p:sp>
      <p:graphicFrame>
        <p:nvGraphicFramePr>
          <p:cNvPr id="12" name="Chart 11">
            <a:extLst>
              <a:ext uri="{FF2B5EF4-FFF2-40B4-BE49-F238E27FC236}">
                <a16:creationId xmlns:a16="http://schemas.microsoft.com/office/drawing/2014/main" id="{9AFE0A5E-CF34-06E4-FA41-685B04309734}"/>
              </a:ext>
            </a:extLst>
          </p:cNvPr>
          <p:cNvGraphicFramePr>
            <a:graphicFrameLocks/>
          </p:cNvGraphicFramePr>
          <p:nvPr>
            <p:extLst>
              <p:ext uri="{D42A27DB-BD31-4B8C-83A1-F6EECF244321}">
                <p14:modId xmlns:p14="http://schemas.microsoft.com/office/powerpoint/2010/main" val="846543068"/>
              </p:ext>
            </p:extLst>
          </p:nvPr>
        </p:nvGraphicFramePr>
        <p:xfrm>
          <a:off x="4217084" y="3852633"/>
          <a:ext cx="3675278" cy="26278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5121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E9E10-D4DA-03CA-F108-56A7B4DB21B8}"/>
              </a:ext>
            </a:extLst>
          </p:cNvPr>
          <p:cNvSpPr>
            <a:spLocks noGrp="1"/>
          </p:cNvSpPr>
          <p:nvPr>
            <p:ph type="title"/>
          </p:nvPr>
        </p:nvSpPr>
        <p:spPr/>
        <p:txBody>
          <a:bodyPr/>
          <a:lstStyle/>
          <a:p>
            <a:r>
              <a:rPr lang="et-EE" dirty="0"/>
              <a:t>#71 14IWG1A – R6 C1</a:t>
            </a:r>
          </a:p>
        </p:txBody>
      </p:sp>
      <p:sp>
        <p:nvSpPr>
          <p:cNvPr id="3" name="Footer Placeholder 2">
            <a:extLst>
              <a:ext uri="{FF2B5EF4-FFF2-40B4-BE49-F238E27FC236}">
                <a16:creationId xmlns:a16="http://schemas.microsoft.com/office/drawing/2014/main" id="{9562785F-E142-ACB8-BE3C-EEAF5AA68088}"/>
              </a:ext>
            </a:extLst>
          </p:cNvPr>
          <p:cNvSpPr>
            <a:spLocks noGrp="1"/>
          </p:cNvSpPr>
          <p:nvPr>
            <p:ph type="ftr" sz="quarter" idx="11"/>
          </p:nvPr>
        </p:nvSpPr>
        <p:spPr/>
        <p:txBody>
          <a:bodyPr/>
          <a:lstStyle/>
          <a:p>
            <a:pPr>
              <a:defRPr/>
            </a:pPr>
            <a:r>
              <a:rPr lang="en-US" dirty="0">
                <a:solidFill>
                  <a:prstClr val="white"/>
                </a:solidFill>
              </a:rPr>
              <a:t>I. Jõgi| LIBS JET meeting | </a:t>
            </a:r>
            <a:r>
              <a:rPr lang="et-EE" dirty="0">
                <a:solidFill>
                  <a:prstClr val="white"/>
                </a:solidFill>
              </a:rPr>
              <a:t>11</a:t>
            </a:r>
            <a:r>
              <a:rPr lang="en-US" dirty="0">
                <a:solidFill>
                  <a:prstClr val="white"/>
                </a:solidFill>
              </a:rPr>
              <a:t> </a:t>
            </a:r>
            <a:r>
              <a:rPr lang="et-EE" dirty="0" err="1">
                <a:solidFill>
                  <a:prstClr val="white"/>
                </a:solidFill>
              </a:rPr>
              <a:t>Dec</a:t>
            </a:r>
            <a:r>
              <a:rPr lang="en-US" dirty="0">
                <a:solidFill>
                  <a:prstClr val="white"/>
                </a:solidFill>
              </a:rPr>
              <a:t> 2025</a:t>
            </a:r>
            <a:endParaRPr lang="en-US" dirty="0"/>
          </a:p>
        </p:txBody>
      </p:sp>
      <p:sp>
        <p:nvSpPr>
          <p:cNvPr id="4" name="Slide Number Placeholder 3">
            <a:extLst>
              <a:ext uri="{FF2B5EF4-FFF2-40B4-BE49-F238E27FC236}">
                <a16:creationId xmlns:a16="http://schemas.microsoft.com/office/drawing/2014/main" id="{CE67D44D-68A8-7CA2-FA91-36C3C4E9C6BC}"/>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7</a:t>
            </a:fld>
            <a:endParaRPr lang="en-GB">
              <a:solidFill>
                <a:prstClr val="white"/>
              </a:solidFill>
            </a:endParaRPr>
          </a:p>
        </p:txBody>
      </p:sp>
      <p:graphicFrame>
        <p:nvGraphicFramePr>
          <p:cNvPr id="5" name="Chart 4">
            <a:extLst>
              <a:ext uri="{FF2B5EF4-FFF2-40B4-BE49-F238E27FC236}">
                <a16:creationId xmlns:a16="http://schemas.microsoft.com/office/drawing/2014/main" id="{716C0BA6-76C9-EE9B-287C-CA5F01C9924B}"/>
              </a:ext>
            </a:extLst>
          </p:cNvPr>
          <p:cNvGraphicFramePr>
            <a:graphicFrameLocks/>
          </p:cNvGraphicFramePr>
          <p:nvPr>
            <p:extLst>
              <p:ext uri="{D42A27DB-BD31-4B8C-83A1-F6EECF244321}">
                <p14:modId xmlns:p14="http://schemas.microsoft.com/office/powerpoint/2010/main" val="4227680783"/>
              </p:ext>
            </p:extLst>
          </p:nvPr>
        </p:nvGraphicFramePr>
        <p:xfrm>
          <a:off x="487054" y="1258618"/>
          <a:ext cx="3514463" cy="2500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00D04060-B6AB-12AD-39B0-557536D4474F}"/>
              </a:ext>
            </a:extLst>
          </p:cNvPr>
          <p:cNvGraphicFramePr>
            <a:graphicFrameLocks/>
          </p:cNvGraphicFramePr>
          <p:nvPr>
            <p:extLst>
              <p:ext uri="{D42A27DB-BD31-4B8C-83A1-F6EECF244321}">
                <p14:modId xmlns:p14="http://schemas.microsoft.com/office/powerpoint/2010/main" val="646234127"/>
              </p:ext>
            </p:extLst>
          </p:nvPr>
        </p:nvGraphicFramePr>
        <p:xfrm>
          <a:off x="4377899" y="1258618"/>
          <a:ext cx="3514463" cy="2500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70F402C-97AE-FD89-C01F-E8AE04EDC9EF}"/>
              </a:ext>
            </a:extLst>
          </p:cNvPr>
          <p:cNvGraphicFramePr>
            <a:graphicFrameLocks/>
          </p:cNvGraphicFramePr>
          <p:nvPr>
            <p:extLst>
              <p:ext uri="{D42A27DB-BD31-4B8C-83A1-F6EECF244321}">
                <p14:modId xmlns:p14="http://schemas.microsoft.com/office/powerpoint/2010/main" val="2674455989"/>
              </p:ext>
            </p:extLst>
          </p:nvPr>
        </p:nvGraphicFramePr>
        <p:xfrm>
          <a:off x="8345104" y="1258618"/>
          <a:ext cx="3183504" cy="25001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467AB368-4AA5-9701-E0F6-00401A7D115F}"/>
              </a:ext>
            </a:extLst>
          </p:cNvPr>
          <p:cNvGraphicFramePr>
            <a:graphicFrameLocks/>
          </p:cNvGraphicFramePr>
          <p:nvPr>
            <p:extLst>
              <p:ext uri="{D42A27DB-BD31-4B8C-83A1-F6EECF244321}">
                <p14:modId xmlns:p14="http://schemas.microsoft.com/office/powerpoint/2010/main" val="2886926771"/>
              </p:ext>
            </p:extLst>
          </p:nvPr>
        </p:nvGraphicFramePr>
        <p:xfrm>
          <a:off x="4186988" y="3898232"/>
          <a:ext cx="3705373" cy="2630618"/>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5CC06D45-BC54-8909-23A2-A7654719B523}"/>
              </a:ext>
            </a:extLst>
          </p:cNvPr>
          <p:cNvSpPr txBox="1"/>
          <p:nvPr/>
        </p:nvSpPr>
        <p:spPr bwMode="auto">
          <a:xfrm>
            <a:off x="1796875" y="954233"/>
            <a:ext cx="1290738" cy="338554"/>
          </a:xfrm>
          <a:prstGeom prst="rect">
            <a:avLst/>
          </a:prstGeom>
          <a:noFill/>
        </p:spPr>
        <p:txBody>
          <a:bodyPr wrap="none" rtlCol="0">
            <a:spAutoFit/>
          </a:bodyPr>
          <a:lstStyle/>
          <a:p>
            <a:r>
              <a:rPr lang="et-EE" sz="1600" dirty="0" err="1"/>
              <a:t>Depth</a:t>
            </a:r>
            <a:r>
              <a:rPr lang="et-EE" sz="1600" dirty="0"/>
              <a:t> profile</a:t>
            </a:r>
          </a:p>
        </p:txBody>
      </p:sp>
      <p:sp>
        <p:nvSpPr>
          <p:cNvPr id="9" name="TextBox 8">
            <a:extLst>
              <a:ext uri="{FF2B5EF4-FFF2-40B4-BE49-F238E27FC236}">
                <a16:creationId xmlns:a16="http://schemas.microsoft.com/office/drawing/2014/main" id="{D6732764-8FA0-A6ED-BA5B-F557B3D9B4EC}"/>
              </a:ext>
            </a:extLst>
          </p:cNvPr>
          <p:cNvSpPr txBox="1"/>
          <p:nvPr/>
        </p:nvSpPr>
        <p:spPr bwMode="auto">
          <a:xfrm>
            <a:off x="4734747" y="949839"/>
            <a:ext cx="2800767" cy="338554"/>
          </a:xfrm>
          <a:prstGeom prst="rect">
            <a:avLst/>
          </a:prstGeom>
          <a:noFill/>
        </p:spPr>
        <p:txBody>
          <a:bodyPr wrap="none" rtlCol="0">
            <a:spAutoFit/>
          </a:bodyPr>
          <a:lstStyle/>
          <a:p>
            <a:r>
              <a:rPr lang="et-EE" sz="1600" dirty="0" err="1"/>
              <a:t>Spectra</a:t>
            </a:r>
            <a:r>
              <a:rPr lang="et-EE" sz="1600" dirty="0"/>
              <a:t> </a:t>
            </a:r>
            <a:r>
              <a:rPr lang="et-EE" sz="1600" dirty="0" err="1"/>
              <a:t>averaged</a:t>
            </a:r>
            <a:r>
              <a:rPr lang="et-EE" sz="1600" dirty="0"/>
              <a:t> </a:t>
            </a:r>
            <a:r>
              <a:rPr lang="et-EE" sz="1600" dirty="0" err="1"/>
              <a:t>over</a:t>
            </a:r>
            <a:r>
              <a:rPr lang="et-EE" sz="1600" dirty="0"/>
              <a:t> 20 </a:t>
            </a:r>
            <a:r>
              <a:rPr lang="et-EE" sz="1600" dirty="0" err="1"/>
              <a:t>shots</a:t>
            </a:r>
            <a:endParaRPr lang="et-EE" sz="1600" dirty="0"/>
          </a:p>
        </p:txBody>
      </p:sp>
      <p:sp>
        <p:nvSpPr>
          <p:cNvPr id="10" name="TextBox 9">
            <a:extLst>
              <a:ext uri="{FF2B5EF4-FFF2-40B4-BE49-F238E27FC236}">
                <a16:creationId xmlns:a16="http://schemas.microsoft.com/office/drawing/2014/main" id="{6A4A7077-2C69-08E2-E510-D8A20D02107B}"/>
              </a:ext>
            </a:extLst>
          </p:cNvPr>
          <p:cNvSpPr txBox="1"/>
          <p:nvPr/>
        </p:nvSpPr>
        <p:spPr bwMode="auto">
          <a:xfrm>
            <a:off x="8912518" y="981300"/>
            <a:ext cx="2416046" cy="338554"/>
          </a:xfrm>
          <a:prstGeom prst="rect">
            <a:avLst/>
          </a:prstGeom>
          <a:noFill/>
        </p:spPr>
        <p:txBody>
          <a:bodyPr wrap="none" rtlCol="0">
            <a:spAutoFit/>
          </a:bodyPr>
          <a:lstStyle/>
          <a:p>
            <a:r>
              <a:rPr lang="et-EE" sz="1600" dirty="0"/>
              <a:t>W </a:t>
            </a:r>
            <a:r>
              <a:rPr lang="et-EE" sz="1600" dirty="0" err="1"/>
              <a:t>temperature</a:t>
            </a:r>
            <a:r>
              <a:rPr lang="et-EE" sz="1600" dirty="0"/>
              <a:t> </a:t>
            </a:r>
            <a:r>
              <a:rPr lang="et-EE" sz="1600" dirty="0" err="1"/>
              <a:t>smoothest</a:t>
            </a:r>
            <a:endParaRPr lang="et-EE" sz="1600" dirty="0"/>
          </a:p>
        </p:txBody>
      </p:sp>
    </p:spTree>
    <p:extLst>
      <p:ext uri="{BB962C8B-B14F-4D97-AF65-F5344CB8AC3E}">
        <p14:creationId xmlns:p14="http://schemas.microsoft.com/office/powerpoint/2010/main" val="67716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11D6-541A-D1BA-4018-B22B8259658D}"/>
              </a:ext>
            </a:extLst>
          </p:cNvPr>
          <p:cNvSpPr>
            <a:spLocks noGrp="1"/>
          </p:cNvSpPr>
          <p:nvPr>
            <p:ph type="title"/>
          </p:nvPr>
        </p:nvSpPr>
        <p:spPr/>
        <p:txBody>
          <a:bodyPr/>
          <a:lstStyle/>
          <a:p>
            <a:r>
              <a:rPr lang="et-EE" dirty="0"/>
              <a:t>#72 14IWG1A – R7 C1</a:t>
            </a:r>
          </a:p>
        </p:txBody>
      </p:sp>
      <p:sp>
        <p:nvSpPr>
          <p:cNvPr id="3" name="Footer Placeholder 2">
            <a:extLst>
              <a:ext uri="{FF2B5EF4-FFF2-40B4-BE49-F238E27FC236}">
                <a16:creationId xmlns:a16="http://schemas.microsoft.com/office/drawing/2014/main" id="{4475AD68-44E1-4CB1-9D11-7C4AA601A744}"/>
              </a:ext>
            </a:extLst>
          </p:cNvPr>
          <p:cNvSpPr>
            <a:spLocks noGrp="1"/>
          </p:cNvSpPr>
          <p:nvPr>
            <p:ph type="ftr" sz="quarter" idx="11"/>
          </p:nvPr>
        </p:nvSpPr>
        <p:spPr/>
        <p:txBody>
          <a:bodyPr/>
          <a:lstStyle/>
          <a:p>
            <a:pPr>
              <a:defRPr/>
            </a:pPr>
            <a:r>
              <a:rPr lang="en-US" dirty="0">
                <a:solidFill>
                  <a:prstClr val="white"/>
                </a:solidFill>
              </a:rPr>
              <a:t>I. Jõgi| LIBS JET meeting | </a:t>
            </a:r>
            <a:r>
              <a:rPr lang="et-EE" dirty="0">
                <a:solidFill>
                  <a:prstClr val="white"/>
                </a:solidFill>
              </a:rPr>
              <a:t>11</a:t>
            </a:r>
            <a:r>
              <a:rPr lang="en-US" dirty="0">
                <a:solidFill>
                  <a:prstClr val="white"/>
                </a:solidFill>
              </a:rPr>
              <a:t> </a:t>
            </a:r>
            <a:r>
              <a:rPr lang="et-EE" dirty="0" err="1">
                <a:solidFill>
                  <a:prstClr val="white"/>
                </a:solidFill>
              </a:rPr>
              <a:t>Dec</a:t>
            </a:r>
            <a:r>
              <a:rPr lang="en-US" dirty="0">
                <a:solidFill>
                  <a:prstClr val="white"/>
                </a:solidFill>
              </a:rPr>
              <a:t> 2025</a:t>
            </a:r>
            <a:endParaRPr lang="en-US" dirty="0"/>
          </a:p>
        </p:txBody>
      </p:sp>
      <p:sp>
        <p:nvSpPr>
          <p:cNvPr id="4" name="Slide Number Placeholder 3">
            <a:extLst>
              <a:ext uri="{FF2B5EF4-FFF2-40B4-BE49-F238E27FC236}">
                <a16:creationId xmlns:a16="http://schemas.microsoft.com/office/drawing/2014/main" id="{1A5630A4-4B3C-C60C-F892-668CA28F517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8</a:t>
            </a:fld>
            <a:endParaRPr lang="en-GB">
              <a:solidFill>
                <a:prstClr val="white"/>
              </a:solidFill>
            </a:endParaRPr>
          </a:p>
        </p:txBody>
      </p:sp>
      <p:graphicFrame>
        <p:nvGraphicFramePr>
          <p:cNvPr id="5" name="Chart 4">
            <a:extLst>
              <a:ext uri="{FF2B5EF4-FFF2-40B4-BE49-F238E27FC236}">
                <a16:creationId xmlns:a16="http://schemas.microsoft.com/office/drawing/2014/main" id="{3D5E24A4-F07A-B096-212F-07502E4B5EC7}"/>
              </a:ext>
            </a:extLst>
          </p:cNvPr>
          <p:cNvGraphicFramePr>
            <a:graphicFrameLocks/>
          </p:cNvGraphicFramePr>
          <p:nvPr>
            <p:extLst>
              <p:ext uri="{D42A27DB-BD31-4B8C-83A1-F6EECF244321}">
                <p14:modId xmlns:p14="http://schemas.microsoft.com/office/powerpoint/2010/main" val="665624832"/>
              </p:ext>
            </p:extLst>
          </p:nvPr>
        </p:nvGraphicFramePr>
        <p:xfrm>
          <a:off x="477068" y="1122541"/>
          <a:ext cx="3514463" cy="262783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D665153-6200-2F71-D8AC-BBC1AE84629E}"/>
              </a:ext>
            </a:extLst>
          </p:cNvPr>
          <p:cNvSpPr txBox="1"/>
          <p:nvPr/>
        </p:nvSpPr>
        <p:spPr bwMode="auto">
          <a:xfrm>
            <a:off x="1649015" y="863997"/>
            <a:ext cx="1290738" cy="338554"/>
          </a:xfrm>
          <a:prstGeom prst="rect">
            <a:avLst/>
          </a:prstGeom>
          <a:noFill/>
        </p:spPr>
        <p:txBody>
          <a:bodyPr wrap="none" rtlCol="0">
            <a:spAutoFit/>
          </a:bodyPr>
          <a:lstStyle/>
          <a:p>
            <a:r>
              <a:rPr lang="et-EE" sz="1600" dirty="0" err="1"/>
              <a:t>Depth</a:t>
            </a:r>
            <a:r>
              <a:rPr lang="et-EE" sz="1600" dirty="0"/>
              <a:t> profile</a:t>
            </a:r>
          </a:p>
        </p:txBody>
      </p:sp>
      <p:graphicFrame>
        <p:nvGraphicFramePr>
          <p:cNvPr id="8" name="Chart 7">
            <a:extLst>
              <a:ext uri="{FF2B5EF4-FFF2-40B4-BE49-F238E27FC236}">
                <a16:creationId xmlns:a16="http://schemas.microsoft.com/office/drawing/2014/main" id="{4623A565-EFFF-A5F7-422B-6D02F5E23418}"/>
              </a:ext>
            </a:extLst>
          </p:cNvPr>
          <p:cNvGraphicFramePr>
            <a:graphicFrameLocks/>
          </p:cNvGraphicFramePr>
          <p:nvPr>
            <p:extLst>
              <p:ext uri="{D42A27DB-BD31-4B8C-83A1-F6EECF244321}">
                <p14:modId xmlns:p14="http://schemas.microsoft.com/office/powerpoint/2010/main" val="4268089849"/>
              </p:ext>
            </p:extLst>
          </p:nvPr>
        </p:nvGraphicFramePr>
        <p:xfrm>
          <a:off x="4319622" y="1122541"/>
          <a:ext cx="3514464" cy="262783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1197332-4348-F7B3-7F8D-FE65F5222528}"/>
              </a:ext>
            </a:extLst>
          </p:cNvPr>
          <p:cNvSpPr txBox="1"/>
          <p:nvPr/>
        </p:nvSpPr>
        <p:spPr bwMode="auto">
          <a:xfrm>
            <a:off x="4654340" y="852316"/>
            <a:ext cx="2800767" cy="338554"/>
          </a:xfrm>
          <a:prstGeom prst="rect">
            <a:avLst/>
          </a:prstGeom>
          <a:noFill/>
        </p:spPr>
        <p:txBody>
          <a:bodyPr wrap="none" rtlCol="0">
            <a:spAutoFit/>
          </a:bodyPr>
          <a:lstStyle/>
          <a:p>
            <a:r>
              <a:rPr lang="et-EE" sz="1600" dirty="0" err="1"/>
              <a:t>Spectra</a:t>
            </a:r>
            <a:r>
              <a:rPr lang="et-EE" sz="1600" dirty="0"/>
              <a:t> </a:t>
            </a:r>
            <a:r>
              <a:rPr lang="et-EE" sz="1600" dirty="0" err="1"/>
              <a:t>averaged</a:t>
            </a:r>
            <a:r>
              <a:rPr lang="et-EE" sz="1600" dirty="0"/>
              <a:t> </a:t>
            </a:r>
            <a:r>
              <a:rPr lang="et-EE" sz="1600" dirty="0" err="1"/>
              <a:t>over</a:t>
            </a:r>
            <a:r>
              <a:rPr lang="et-EE" sz="1600" dirty="0"/>
              <a:t> 20 </a:t>
            </a:r>
            <a:r>
              <a:rPr lang="et-EE" sz="1600" dirty="0" err="1"/>
              <a:t>shots</a:t>
            </a:r>
            <a:endParaRPr lang="et-EE" sz="1600" dirty="0"/>
          </a:p>
        </p:txBody>
      </p:sp>
      <p:graphicFrame>
        <p:nvGraphicFramePr>
          <p:cNvPr id="10" name="Chart 9">
            <a:extLst>
              <a:ext uri="{FF2B5EF4-FFF2-40B4-BE49-F238E27FC236}">
                <a16:creationId xmlns:a16="http://schemas.microsoft.com/office/drawing/2014/main" id="{B39D2C53-C9B9-EAD0-7419-006D47A8DE48}"/>
              </a:ext>
            </a:extLst>
          </p:cNvPr>
          <p:cNvGraphicFramePr>
            <a:graphicFrameLocks/>
          </p:cNvGraphicFramePr>
          <p:nvPr>
            <p:extLst>
              <p:ext uri="{D42A27DB-BD31-4B8C-83A1-F6EECF244321}">
                <p14:modId xmlns:p14="http://schemas.microsoft.com/office/powerpoint/2010/main" val="3034705119"/>
              </p:ext>
            </p:extLst>
          </p:nvPr>
        </p:nvGraphicFramePr>
        <p:xfrm>
          <a:off x="8412480" y="1099022"/>
          <a:ext cx="2800768" cy="247195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62358D4D-22D4-93F4-0D6F-F6AFCE8A0689}"/>
              </a:ext>
            </a:extLst>
          </p:cNvPr>
          <p:cNvSpPr txBox="1"/>
          <p:nvPr/>
        </p:nvSpPr>
        <p:spPr bwMode="auto">
          <a:xfrm>
            <a:off x="8791459" y="852316"/>
            <a:ext cx="2403222" cy="338554"/>
          </a:xfrm>
          <a:prstGeom prst="rect">
            <a:avLst/>
          </a:prstGeom>
          <a:noFill/>
        </p:spPr>
        <p:txBody>
          <a:bodyPr wrap="none" rtlCol="0">
            <a:spAutoFit/>
          </a:bodyPr>
          <a:lstStyle/>
          <a:p>
            <a:r>
              <a:rPr lang="et-EE" sz="1600" dirty="0" err="1"/>
              <a:t>Ni</a:t>
            </a:r>
            <a:r>
              <a:rPr lang="et-EE" sz="1600" dirty="0"/>
              <a:t> </a:t>
            </a:r>
            <a:r>
              <a:rPr lang="et-EE" sz="1600" dirty="0" err="1"/>
              <a:t>temperature</a:t>
            </a:r>
            <a:r>
              <a:rPr lang="et-EE" sz="1600" dirty="0"/>
              <a:t> </a:t>
            </a:r>
            <a:r>
              <a:rPr lang="et-EE" sz="1600" dirty="0" err="1"/>
              <a:t>smoother</a:t>
            </a:r>
            <a:r>
              <a:rPr lang="et-EE" sz="1600" dirty="0"/>
              <a:t>!</a:t>
            </a:r>
          </a:p>
        </p:txBody>
      </p:sp>
      <p:graphicFrame>
        <p:nvGraphicFramePr>
          <p:cNvPr id="12" name="Chart 11">
            <a:extLst>
              <a:ext uri="{FF2B5EF4-FFF2-40B4-BE49-F238E27FC236}">
                <a16:creationId xmlns:a16="http://schemas.microsoft.com/office/drawing/2014/main" id="{49DC0DF3-CC56-8486-396D-98F8D626931A}"/>
              </a:ext>
            </a:extLst>
          </p:cNvPr>
          <p:cNvGraphicFramePr>
            <a:graphicFrameLocks/>
          </p:cNvGraphicFramePr>
          <p:nvPr>
            <p:extLst>
              <p:ext uri="{D42A27DB-BD31-4B8C-83A1-F6EECF244321}">
                <p14:modId xmlns:p14="http://schemas.microsoft.com/office/powerpoint/2010/main" val="797261772"/>
              </p:ext>
            </p:extLst>
          </p:nvPr>
        </p:nvGraphicFramePr>
        <p:xfrm>
          <a:off x="4138863" y="4005895"/>
          <a:ext cx="3695223" cy="26278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3215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2D2BE-5062-8C05-3C66-2D5E79C894F0}"/>
              </a:ext>
            </a:extLst>
          </p:cNvPr>
          <p:cNvSpPr>
            <a:spLocks noGrp="1"/>
          </p:cNvSpPr>
          <p:nvPr>
            <p:ph type="title"/>
          </p:nvPr>
        </p:nvSpPr>
        <p:spPr/>
        <p:txBody>
          <a:bodyPr/>
          <a:lstStyle/>
          <a:p>
            <a:r>
              <a:rPr lang="et-EE" dirty="0"/>
              <a:t>D+T </a:t>
            </a:r>
            <a:r>
              <a:rPr lang="et-EE" dirty="0" err="1"/>
              <a:t>from</a:t>
            </a:r>
            <a:r>
              <a:rPr lang="et-EE" dirty="0"/>
              <a:t> </a:t>
            </a:r>
            <a:r>
              <a:rPr lang="et-EE" dirty="0" err="1"/>
              <a:t>Littrow</a:t>
            </a:r>
            <a:r>
              <a:rPr lang="et-EE" dirty="0"/>
              <a:t> </a:t>
            </a:r>
            <a:r>
              <a:rPr lang="et-EE" dirty="0" err="1"/>
              <a:t>spectrometer</a:t>
            </a:r>
            <a:endParaRPr lang="et-EE" dirty="0"/>
          </a:p>
        </p:txBody>
      </p:sp>
      <p:sp>
        <p:nvSpPr>
          <p:cNvPr id="3" name="Footer Placeholder 2">
            <a:extLst>
              <a:ext uri="{FF2B5EF4-FFF2-40B4-BE49-F238E27FC236}">
                <a16:creationId xmlns:a16="http://schemas.microsoft.com/office/drawing/2014/main" id="{48228885-73B0-85E7-AEBA-9ECADBA75524}"/>
              </a:ext>
            </a:extLst>
          </p:cNvPr>
          <p:cNvSpPr>
            <a:spLocks noGrp="1"/>
          </p:cNvSpPr>
          <p:nvPr>
            <p:ph type="ftr" sz="quarter" idx="11"/>
          </p:nvPr>
        </p:nvSpPr>
        <p:spPr/>
        <p:txBody>
          <a:bodyPr/>
          <a:lstStyle/>
          <a:p>
            <a:pPr>
              <a:defRPr/>
            </a:pPr>
            <a:r>
              <a:rPr lang="en-US" dirty="0">
                <a:solidFill>
                  <a:prstClr val="white"/>
                </a:solidFill>
              </a:rPr>
              <a:t>I. Jõgi| LIBS JET meeting | </a:t>
            </a:r>
            <a:r>
              <a:rPr lang="et-EE" dirty="0">
                <a:solidFill>
                  <a:prstClr val="white"/>
                </a:solidFill>
              </a:rPr>
              <a:t>11</a:t>
            </a:r>
            <a:r>
              <a:rPr lang="en-US" dirty="0">
                <a:solidFill>
                  <a:prstClr val="white"/>
                </a:solidFill>
              </a:rPr>
              <a:t> </a:t>
            </a:r>
            <a:r>
              <a:rPr lang="et-EE" dirty="0" err="1">
                <a:solidFill>
                  <a:prstClr val="white"/>
                </a:solidFill>
              </a:rPr>
              <a:t>Dec</a:t>
            </a:r>
            <a:r>
              <a:rPr lang="en-US" dirty="0">
                <a:solidFill>
                  <a:prstClr val="white"/>
                </a:solidFill>
              </a:rPr>
              <a:t> 2025</a:t>
            </a:r>
            <a:endParaRPr lang="en-US" dirty="0"/>
          </a:p>
        </p:txBody>
      </p:sp>
      <p:sp>
        <p:nvSpPr>
          <p:cNvPr id="4" name="Slide Number Placeholder 3">
            <a:extLst>
              <a:ext uri="{FF2B5EF4-FFF2-40B4-BE49-F238E27FC236}">
                <a16:creationId xmlns:a16="http://schemas.microsoft.com/office/drawing/2014/main" id="{4C1C7AD0-1F3D-A9C5-5AB9-1803637B508E}"/>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9</a:t>
            </a:fld>
            <a:endParaRPr lang="en-GB">
              <a:solidFill>
                <a:prstClr val="white"/>
              </a:solidFill>
            </a:endParaRPr>
          </a:p>
        </p:txBody>
      </p:sp>
      <p:graphicFrame>
        <p:nvGraphicFramePr>
          <p:cNvPr id="5" name="Chart 4">
            <a:extLst>
              <a:ext uri="{FF2B5EF4-FFF2-40B4-BE49-F238E27FC236}">
                <a16:creationId xmlns:a16="http://schemas.microsoft.com/office/drawing/2014/main" id="{7C60C50A-FF59-4E4C-AB06-890E945F98C0}"/>
              </a:ext>
            </a:extLst>
          </p:cNvPr>
          <p:cNvGraphicFramePr>
            <a:graphicFrameLocks/>
          </p:cNvGraphicFramePr>
          <p:nvPr>
            <p:extLst>
              <p:ext uri="{D42A27DB-BD31-4B8C-83A1-F6EECF244321}">
                <p14:modId xmlns:p14="http://schemas.microsoft.com/office/powerpoint/2010/main" val="3071723331"/>
              </p:ext>
            </p:extLst>
          </p:nvPr>
        </p:nvGraphicFramePr>
        <p:xfrm>
          <a:off x="825624" y="2286000"/>
          <a:ext cx="3425282" cy="2542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7A3BCE67-EE0F-45E3-A9FA-F7B6C072A71A}"/>
              </a:ext>
            </a:extLst>
          </p:cNvPr>
          <p:cNvGraphicFramePr>
            <a:graphicFrameLocks/>
          </p:cNvGraphicFramePr>
          <p:nvPr>
            <p:extLst>
              <p:ext uri="{D42A27DB-BD31-4B8C-83A1-F6EECF244321}">
                <p14:modId xmlns:p14="http://schemas.microsoft.com/office/powerpoint/2010/main" val="2147317956"/>
              </p:ext>
            </p:extLst>
          </p:nvPr>
        </p:nvGraphicFramePr>
        <p:xfrm>
          <a:off x="4520871" y="2286000"/>
          <a:ext cx="3425281" cy="254269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4BBCA99-E217-E8FF-47F0-6F4F80CE2ECC}"/>
              </a:ext>
            </a:extLst>
          </p:cNvPr>
          <p:cNvSpPr txBox="1"/>
          <p:nvPr/>
        </p:nvSpPr>
        <p:spPr bwMode="auto">
          <a:xfrm>
            <a:off x="1480492" y="1916668"/>
            <a:ext cx="2378529" cy="369332"/>
          </a:xfrm>
          <a:prstGeom prst="rect">
            <a:avLst/>
          </a:prstGeom>
          <a:noFill/>
        </p:spPr>
        <p:txBody>
          <a:bodyPr wrap="square">
            <a:spAutoFit/>
          </a:bodyPr>
          <a:lstStyle/>
          <a:p>
            <a:r>
              <a:rPr lang="et-EE" dirty="0"/>
              <a:t># 10 14IWG1A – R4 C1 </a:t>
            </a:r>
          </a:p>
        </p:txBody>
      </p:sp>
      <p:sp>
        <p:nvSpPr>
          <p:cNvPr id="10" name="TextBox 9">
            <a:extLst>
              <a:ext uri="{FF2B5EF4-FFF2-40B4-BE49-F238E27FC236}">
                <a16:creationId xmlns:a16="http://schemas.microsoft.com/office/drawing/2014/main" id="{F22E9D5A-8D4A-CE44-42E9-15C97CAAA3B7}"/>
              </a:ext>
            </a:extLst>
          </p:cNvPr>
          <p:cNvSpPr txBox="1"/>
          <p:nvPr/>
        </p:nvSpPr>
        <p:spPr bwMode="auto">
          <a:xfrm>
            <a:off x="5274163" y="1916668"/>
            <a:ext cx="2563551" cy="369332"/>
          </a:xfrm>
          <a:prstGeom prst="rect">
            <a:avLst/>
          </a:prstGeom>
          <a:noFill/>
        </p:spPr>
        <p:txBody>
          <a:bodyPr wrap="square">
            <a:spAutoFit/>
          </a:bodyPr>
          <a:lstStyle/>
          <a:p>
            <a:r>
              <a:rPr lang="et-EE" dirty="0"/>
              <a:t>#11 14IWG1A – R5 C1</a:t>
            </a:r>
          </a:p>
        </p:txBody>
      </p:sp>
    </p:spTree>
    <p:extLst>
      <p:ext uri="{BB962C8B-B14F-4D97-AF65-F5344CB8AC3E}">
        <p14:creationId xmlns:p14="http://schemas.microsoft.com/office/powerpoint/2010/main" val="84363777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36C873A9A8EC0418B528DE3B5AC251F" ma:contentTypeVersion="18" ma:contentTypeDescription="Loo uus dokument" ma:contentTypeScope="" ma:versionID="e3fe88502a22bb0cd4273caad2ef8d35">
  <xsd:schema xmlns:xsd="http://www.w3.org/2001/XMLSchema" xmlns:xs="http://www.w3.org/2001/XMLSchema" xmlns:p="http://schemas.microsoft.com/office/2006/metadata/properties" xmlns:ns3="1febfbea-cf93-4312-8637-812142a9ab8b" xmlns:ns4="b5d1b7c2-fc19-452a-9ab3-fe66ced420b1" targetNamespace="http://schemas.microsoft.com/office/2006/metadata/properties" ma:root="true" ma:fieldsID="4bf61e42878dcda433c587ab5d850573" ns3:_="" ns4:_="">
    <xsd:import namespace="1febfbea-cf93-4312-8637-812142a9ab8b"/>
    <xsd:import namespace="b5d1b7c2-fc19-452a-9ab3-fe66ced420b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ebfbea-cf93-4312-8637-812142a9a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b7c2-fc19-452a-9ab3-fe66ced420b1" elementFormDefault="qualified">
    <xsd:import namespace="http://schemas.microsoft.com/office/2006/documentManagement/types"/>
    <xsd:import namespace="http://schemas.microsoft.com/office/infopath/2007/PartnerControls"/>
    <xsd:element name="SharedWithUsers" ma:index="18"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Ühiskasutusse andmise üksikasjad" ma:internalName="SharedWithDetails" ma:readOnly="true">
      <xsd:simpleType>
        <xsd:restriction base="dms:Note">
          <xsd:maxLength value="255"/>
        </xsd:restriction>
      </xsd:simpleType>
    </xsd:element>
    <xsd:element name="SharingHintHash" ma:index="20" nillable="true" ma:displayName="Vihjeräsi jagami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febfbea-cf93-4312-8637-812142a9ab8b" xsi:nil="true"/>
  </documentManagement>
</p:properties>
</file>

<file path=customXml/itemProps1.xml><?xml version="1.0" encoding="utf-8"?>
<ds:datastoreItem xmlns:ds="http://schemas.openxmlformats.org/officeDocument/2006/customXml" ds:itemID="{D47DC381-84A7-40F7-ADCF-3F4F7B163F19}">
  <ds:schemaRefs>
    <ds:schemaRef ds:uri="http://schemas.microsoft.com/sharepoint/v3/contenttype/forms"/>
  </ds:schemaRefs>
</ds:datastoreItem>
</file>

<file path=customXml/itemProps2.xml><?xml version="1.0" encoding="utf-8"?>
<ds:datastoreItem xmlns:ds="http://schemas.openxmlformats.org/officeDocument/2006/customXml" ds:itemID="{BBCF8BF1-A673-4219-8072-A064BD0EA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ebfbea-cf93-4312-8637-812142a9ab8b"/>
    <ds:schemaRef ds:uri="b5d1b7c2-fc19-452a-9ab3-fe66ced420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211F9C-1F05-4BAB-B9AA-3F260DA76A5D}">
  <ds:schemaRefs>
    <ds:schemaRef ds:uri="http://schemas.openxmlformats.org/package/2006/metadata/core-properties"/>
    <ds:schemaRef ds:uri="http://purl.org/dc/elements/1.1/"/>
    <ds:schemaRef ds:uri="http://purl.org/dc/terms/"/>
    <ds:schemaRef ds:uri="1febfbea-cf93-4312-8637-812142a9ab8b"/>
    <ds:schemaRef ds:uri="http://purl.org/dc/dcmitype/"/>
    <ds:schemaRef ds:uri="http://schemas.microsoft.com/office/2006/documentManagement/types"/>
    <ds:schemaRef ds:uri="http://schemas.microsoft.com/office/infopath/2007/PartnerControls"/>
    <ds:schemaRef ds:uri="b5d1b7c2-fc19-452a-9ab3-fe66ced420b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29589</TotalTime>
  <Words>584</Words>
  <Application>Microsoft Office PowerPoint</Application>
  <DocSecurity>0</DocSecurity>
  <PresentationFormat>Widescreen</PresentationFormat>
  <Paragraphs>118</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EUROfusion.1line_5_3_2019</vt:lpstr>
      <vt:lpstr>LIBS JET meeting 12.12.2025 Frascati</vt:lpstr>
      <vt:lpstr>Investigated pulses</vt:lpstr>
      <vt:lpstr># 10 14IWG1A – R4 C1 (averaging and temperature)</vt:lpstr>
      <vt:lpstr># 10 14IWG1A – R4 C1 (H+D line)</vt:lpstr>
      <vt:lpstr># 10 14IWG1A – R4 C1 (CF-LIBS concentration)</vt:lpstr>
      <vt:lpstr>#11 14IWG1A – R5 C1</vt:lpstr>
      <vt:lpstr>#71 14IWG1A – R6 C1</vt:lpstr>
      <vt:lpstr>#72 14IWG1A – R7 C1</vt:lpstr>
      <vt:lpstr>D+T from Littrow spectrometer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Likonen Jari</cp:lastModifiedBy>
  <cp:revision>219</cp:revision>
  <cp:lastPrinted>2024-05-23T09:41:03Z</cp:lastPrinted>
  <dcterms:created xsi:type="dcterms:W3CDTF">2023-11-15T09:40:03Z</dcterms:created>
  <dcterms:modified xsi:type="dcterms:W3CDTF">2025-12-15T05:38:39Z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0x010100836C873A9A8EC0418B528DE3B5AC251F</vt:lpwstr>
  </property>
  <property fmtid="{D5CDD505-2E9C-101B-9397-08002B2CF9AE}" pid="3" name="MediaServiceImageTags">
    <vt:lpwstr/>
  </property>
</Properties>
</file>